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Proxima Nova"/>
      <p:regular r:id="rId39"/>
      <p:bold r:id="rId40"/>
      <p:italic r:id="rId41"/>
      <p:boldItalic r:id="rId42"/>
    </p:embeddedFont>
    <p:embeddedFont>
      <p:font typeface="Fira Sans Extra Condensed Medium"/>
      <p:regular r:id="rId43"/>
      <p:bold r:id="rId44"/>
      <p:italic r:id="rId45"/>
      <p:boldItalic r:id="rId46"/>
    </p:embeddedFont>
    <p:embeddedFont>
      <p:font typeface="Proxima Nova Semibold"/>
      <p:regular r:id="rId47"/>
      <p:bold r:id="rId48"/>
      <p:boldItalic r:id="rId49"/>
    </p:embeddedFont>
    <p:embeddedFont>
      <p:font typeface="Fira Sans Extra Condensed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7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D59CCA-274F-478D-88A5-D717E23D7330}">
  <a:tblStyle styleId="{6CD59CCA-274F-478D-88A5-D717E23D73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7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.fntdata"/><Relationship Id="rId42" Type="http://schemas.openxmlformats.org/officeDocument/2006/relationships/font" Target="fonts/ProximaNova-boldItalic.fntdata"/><Relationship Id="rId41" Type="http://schemas.openxmlformats.org/officeDocument/2006/relationships/font" Target="fonts/ProximaNova-italic.fntdata"/><Relationship Id="rId44" Type="http://schemas.openxmlformats.org/officeDocument/2006/relationships/font" Target="fonts/FiraSansExtraCondensedMedium-bold.fntdata"/><Relationship Id="rId43" Type="http://schemas.openxmlformats.org/officeDocument/2006/relationships/font" Target="fonts/FiraSansExtraCondensedMedium-regular.fntdata"/><Relationship Id="rId46" Type="http://schemas.openxmlformats.org/officeDocument/2006/relationships/font" Target="fonts/FiraSansExtraCondensedMedium-boldItalic.fntdata"/><Relationship Id="rId45" Type="http://schemas.openxmlformats.org/officeDocument/2006/relationships/font" Target="fonts/FiraSansExtraCondensed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roximaNovaSemibold-bold.fntdata"/><Relationship Id="rId47" Type="http://schemas.openxmlformats.org/officeDocument/2006/relationships/font" Target="fonts/ProximaNovaSemibold-regular.fntdata"/><Relationship Id="rId49" Type="http://schemas.openxmlformats.org/officeDocument/2006/relationships/font" Target="fonts/ProximaNova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Roboto-regular.fntdata"/><Relationship Id="rId34" Type="http://schemas.openxmlformats.org/officeDocument/2006/relationships/slide" Target="slides/slide27.xml"/><Relationship Id="rId37" Type="http://schemas.openxmlformats.org/officeDocument/2006/relationships/font" Target="fonts/Roboto-italic.fntdata"/><Relationship Id="rId36" Type="http://schemas.openxmlformats.org/officeDocument/2006/relationships/font" Target="fonts/Roboto-bold.fntdata"/><Relationship Id="rId39" Type="http://schemas.openxmlformats.org/officeDocument/2006/relationships/font" Target="fonts/ProximaNova-regular.fntdata"/><Relationship Id="rId38" Type="http://schemas.openxmlformats.org/officeDocument/2006/relationships/font" Target="fonts/Roboto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FiraSansExtraCondensed-bold.fntdata"/><Relationship Id="rId50" Type="http://schemas.openxmlformats.org/officeDocument/2006/relationships/font" Target="fonts/FiraSansExtraCondensed-regular.fntdata"/><Relationship Id="rId53" Type="http://schemas.openxmlformats.org/officeDocument/2006/relationships/font" Target="fonts/FiraSansExtraCondensed-boldItalic.fntdata"/><Relationship Id="rId52" Type="http://schemas.openxmlformats.org/officeDocument/2006/relationships/font" Target="fonts/FiraSansExtraCondensed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b8166cef6f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b8166cef6f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e4a086a014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e4a086a014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e4a086a014_0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e4a086a014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e4a086a014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e4a086a014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e4a086a01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e4a086a01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e4a086a014_0_1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e4a086a014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e4b682feef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e4b682feef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e4b682feef_0_1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e4b682feef_0_1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9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e4a086a014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e4a086a014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ge4b682feef_0_1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3" name="Google Shape;2633;ge4b682feef_0_1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4a086a014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4a086a01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5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ge4b682feef_0_2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7" name="Google Shape;2747;ge4b682feef_0_2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e4b682feef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3" name="Google Shape;2833;ge4b682feef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0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Google Shape;2931;ge4a086a014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2" name="Google Shape;2932;ge4a086a014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5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e4a086a014_0_9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7" name="Google Shape;3117;ge4a086a014_0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7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ge4b682feef_0_1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9" name="Google Shape;3179;ge4b682feef_0_1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6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e4a086a01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e4a086a01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3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g1098b3b9f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5" name="Google Shape;3325;g1098b3b9f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0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ge5d47b908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2" name="Google Shape;3332;ge5d47b908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4a086a014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4a086a014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b8166cef6f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b8166cef6f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e4a086a014_0_1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e4a086a014_0_1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8166cef6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8166cef6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b8166cef6f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b8166cef6f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e4a086a014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e4a086a014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e4a086a014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e4a086a014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78650" y="1376800"/>
            <a:ext cx="6986700" cy="17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95412" y="3191000"/>
            <a:ext cx="63531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ira Sans Extra Condensed Medium"/>
              <a:buNone/>
              <a:defRPr sz="3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5"/>
          <p:cNvGrpSpPr/>
          <p:nvPr/>
        </p:nvGrpSpPr>
        <p:grpSpPr>
          <a:xfrm rot="1211998">
            <a:off x="7489284" y="2529199"/>
            <a:ext cx="1314858" cy="1138578"/>
            <a:chOff x="14572929" y="593586"/>
            <a:chExt cx="1314848" cy="1138570"/>
          </a:xfrm>
        </p:grpSpPr>
        <p:sp>
          <p:nvSpPr>
            <p:cNvPr id="56" name="Google Shape;56;p15"/>
            <p:cNvSpPr/>
            <p:nvPr/>
          </p:nvSpPr>
          <p:spPr>
            <a:xfrm>
              <a:off x="14817729" y="593586"/>
              <a:ext cx="825513" cy="1138570"/>
            </a:xfrm>
            <a:custGeom>
              <a:rect b="b" l="l" r="r" t="t"/>
              <a:pathLst>
                <a:path extrusionOk="0" h="47273" w="34275">
                  <a:moveTo>
                    <a:pt x="5235" y="1"/>
                  </a:moveTo>
                  <a:cubicBezTo>
                    <a:pt x="3259" y="1"/>
                    <a:pt x="1" y="23262"/>
                    <a:pt x="6220" y="27387"/>
                  </a:cubicBezTo>
                  <a:cubicBezTo>
                    <a:pt x="12420" y="31521"/>
                    <a:pt x="13484" y="33497"/>
                    <a:pt x="13059" y="36749"/>
                  </a:cubicBezTo>
                  <a:cubicBezTo>
                    <a:pt x="12603" y="40002"/>
                    <a:pt x="5308" y="42828"/>
                    <a:pt x="6736" y="44500"/>
                  </a:cubicBezTo>
                  <a:cubicBezTo>
                    <a:pt x="7864" y="45820"/>
                    <a:pt x="12988" y="47272"/>
                    <a:pt x="17608" y="47272"/>
                  </a:cubicBezTo>
                  <a:cubicBezTo>
                    <a:pt x="18841" y="47272"/>
                    <a:pt x="20038" y="47169"/>
                    <a:pt x="21114" y="46932"/>
                  </a:cubicBezTo>
                  <a:cubicBezTo>
                    <a:pt x="26220" y="45777"/>
                    <a:pt x="18074" y="42555"/>
                    <a:pt x="18530" y="37996"/>
                  </a:cubicBezTo>
                  <a:cubicBezTo>
                    <a:pt x="18955" y="33406"/>
                    <a:pt x="19381" y="31491"/>
                    <a:pt x="26494" y="28968"/>
                  </a:cubicBezTo>
                  <a:cubicBezTo>
                    <a:pt x="33606" y="26445"/>
                    <a:pt x="34275" y="5381"/>
                    <a:pt x="33697" y="3649"/>
                  </a:cubicBezTo>
                  <a:cubicBezTo>
                    <a:pt x="33089" y="1886"/>
                    <a:pt x="5247" y="1"/>
                    <a:pt x="5247" y="1"/>
                  </a:cubicBezTo>
                  <a:cubicBezTo>
                    <a:pt x="5243" y="1"/>
                    <a:pt x="5239" y="1"/>
                    <a:pt x="5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14572929" y="717864"/>
              <a:ext cx="632785" cy="698995"/>
            </a:xfrm>
            <a:custGeom>
              <a:rect b="b" l="l" r="r" t="t"/>
              <a:pathLst>
                <a:path extrusionOk="0" h="29022" w="26273">
                  <a:moveTo>
                    <a:pt x="13681" y="1"/>
                  </a:moveTo>
                  <a:cubicBezTo>
                    <a:pt x="10579" y="1"/>
                    <a:pt x="6732" y="714"/>
                    <a:pt x="4621" y="3808"/>
                  </a:cubicBezTo>
                  <a:cubicBezTo>
                    <a:pt x="0" y="10616"/>
                    <a:pt x="3070" y="16695"/>
                    <a:pt x="8633" y="20708"/>
                  </a:cubicBezTo>
                  <a:cubicBezTo>
                    <a:pt x="14195" y="24750"/>
                    <a:pt x="23770" y="24902"/>
                    <a:pt x="24530" y="27972"/>
                  </a:cubicBezTo>
                  <a:cubicBezTo>
                    <a:pt x="24706" y="28715"/>
                    <a:pt x="24943" y="29021"/>
                    <a:pt x="25157" y="29021"/>
                  </a:cubicBezTo>
                  <a:cubicBezTo>
                    <a:pt x="25827" y="29021"/>
                    <a:pt x="26272" y="26004"/>
                    <a:pt x="23922" y="23930"/>
                  </a:cubicBezTo>
                  <a:cubicBezTo>
                    <a:pt x="20791" y="21194"/>
                    <a:pt x="7204" y="17881"/>
                    <a:pt x="7326" y="10616"/>
                  </a:cubicBezTo>
                  <a:cubicBezTo>
                    <a:pt x="7422" y="6384"/>
                    <a:pt x="11580" y="5577"/>
                    <a:pt x="14346" y="5577"/>
                  </a:cubicBezTo>
                  <a:cubicBezTo>
                    <a:pt x="15057" y="5577"/>
                    <a:pt x="15675" y="5630"/>
                    <a:pt x="16110" y="5692"/>
                  </a:cubicBezTo>
                  <a:cubicBezTo>
                    <a:pt x="16162" y="5699"/>
                    <a:pt x="16212" y="5702"/>
                    <a:pt x="16261" y="5702"/>
                  </a:cubicBezTo>
                  <a:cubicBezTo>
                    <a:pt x="18219" y="5702"/>
                    <a:pt x="18451" y="525"/>
                    <a:pt x="18451" y="525"/>
                  </a:cubicBezTo>
                  <a:cubicBezTo>
                    <a:pt x="18451" y="525"/>
                    <a:pt x="16340" y="1"/>
                    <a:pt x="13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15170189" y="798573"/>
              <a:ext cx="717588" cy="619370"/>
            </a:xfrm>
            <a:custGeom>
              <a:rect b="b" l="l" r="r" t="t"/>
              <a:pathLst>
                <a:path extrusionOk="0" h="25716" w="29794">
                  <a:moveTo>
                    <a:pt x="14626" y="1"/>
                  </a:moveTo>
                  <a:cubicBezTo>
                    <a:pt x="14626" y="1"/>
                    <a:pt x="13440" y="5290"/>
                    <a:pt x="15537" y="5563"/>
                  </a:cubicBezTo>
                  <a:cubicBezTo>
                    <a:pt x="17665" y="5867"/>
                    <a:pt x="23987" y="7478"/>
                    <a:pt x="22711" y="12645"/>
                  </a:cubicBezTo>
                  <a:cubicBezTo>
                    <a:pt x="20918" y="19697"/>
                    <a:pt x="6935" y="19302"/>
                    <a:pt x="3227" y="21126"/>
                  </a:cubicBezTo>
                  <a:cubicBezTo>
                    <a:pt x="304" y="22528"/>
                    <a:pt x="1" y="25715"/>
                    <a:pt x="735" y="25715"/>
                  </a:cubicBezTo>
                  <a:cubicBezTo>
                    <a:pt x="939" y="25715"/>
                    <a:pt x="1224" y="25467"/>
                    <a:pt x="1555" y="24864"/>
                  </a:cubicBezTo>
                  <a:cubicBezTo>
                    <a:pt x="3075" y="22098"/>
                    <a:pt x="12346" y="24500"/>
                    <a:pt x="18790" y="22038"/>
                  </a:cubicBezTo>
                  <a:cubicBezTo>
                    <a:pt x="25234" y="19606"/>
                    <a:pt x="29793" y="14560"/>
                    <a:pt x="27118" y="6809"/>
                  </a:cubicBezTo>
                  <a:cubicBezTo>
                    <a:pt x="24869" y="214"/>
                    <a:pt x="14626" y="1"/>
                    <a:pt x="14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5046585" y="762542"/>
              <a:ext cx="386564" cy="391935"/>
            </a:xfrm>
            <a:custGeom>
              <a:rect b="b" l="l" r="r" t="t"/>
              <a:pathLst>
                <a:path extrusionOk="0" h="16273" w="16050">
                  <a:moveTo>
                    <a:pt x="7805" y="1"/>
                  </a:moveTo>
                  <a:cubicBezTo>
                    <a:pt x="6786" y="1"/>
                    <a:pt x="5441" y="5722"/>
                    <a:pt x="5441" y="5722"/>
                  </a:cubicBezTo>
                  <a:cubicBezTo>
                    <a:pt x="5441" y="5722"/>
                    <a:pt x="244" y="6147"/>
                    <a:pt x="122" y="7120"/>
                  </a:cubicBezTo>
                  <a:cubicBezTo>
                    <a:pt x="0" y="8093"/>
                    <a:pt x="2949" y="10798"/>
                    <a:pt x="2949" y="10798"/>
                  </a:cubicBezTo>
                  <a:cubicBezTo>
                    <a:pt x="2949" y="10798"/>
                    <a:pt x="1399" y="14901"/>
                    <a:pt x="2158" y="15479"/>
                  </a:cubicBezTo>
                  <a:cubicBezTo>
                    <a:pt x="2229" y="15537"/>
                    <a:pt x="2335" y="15564"/>
                    <a:pt x="2471" y="15564"/>
                  </a:cubicBezTo>
                  <a:cubicBezTo>
                    <a:pt x="3745" y="15564"/>
                    <a:pt x="7569" y="13230"/>
                    <a:pt x="7569" y="13230"/>
                  </a:cubicBezTo>
                  <a:cubicBezTo>
                    <a:pt x="7569" y="13230"/>
                    <a:pt x="10956" y="16273"/>
                    <a:pt x="12326" y="16273"/>
                  </a:cubicBezTo>
                  <a:cubicBezTo>
                    <a:pt x="12481" y="16273"/>
                    <a:pt x="12610" y="16234"/>
                    <a:pt x="12706" y="16148"/>
                  </a:cubicBezTo>
                  <a:cubicBezTo>
                    <a:pt x="13678" y="15266"/>
                    <a:pt x="12159" y="10707"/>
                    <a:pt x="12159" y="10707"/>
                  </a:cubicBezTo>
                  <a:cubicBezTo>
                    <a:pt x="12159" y="10707"/>
                    <a:pt x="16049" y="7910"/>
                    <a:pt x="15806" y="7242"/>
                  </a:cubicBezTo>
                  <a:cubicBezTo>
                    <a:pt x="15593" y="6543"/>
                    <a:pt x="10578" y="5722"/>
                    <a:pt x="10578" y="5722"/>
                  </a:cubicBezTo>
                  <a:cubicBezTo>
                    <a:pt x="10578" y="5722"/>
                    <a:pt x="9028" y="1071"/>
                    <a:pt x="8025" y="99"/>
                  </a:cubicBezTo>
                  <a:cubicBezTo>
                    <a:pt x="7954" y="32"/>
                    <a:pt x="7880" y="1"/>
                    <a:pt x="7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15"/>
          <p:cNvGrpSpPr/>
          <p:nvPr/>
        </p:nvGrpSpPr>
        <p:grpSpPr>
          <a:xfrm rot="-1657859">
            <a:off x="563036" y="2328456"/>
            <a:ext cx="657459" cy="1263759"/>
            <a:chOff x="15606633" y="605243"/>
            <a:chExt cx="657424" cy="1263692"/>
          </a:xfrm>
        </p:grpSpPr>
        <p:sp>
          <p:nvSpPr>
            <p:cNvPr id="61" name="Google Shape;61;p15"/>
            <p:cNvSpPr/>
            <p:nvPr/>
          </p:nvSpPr>
          <p:spPr>
            <a:xfrm>
              <a:off x="15912778" y="712566"/>
              <a:ext cx="351280" cy="1064509"/>
            </a:xfrm>
            <a:custGeom>
              <a:rect b="b" l="l" r="r" t="t"/>
              <a:pathLst>
                <a:path extrusionOk="0" h="44198" w="14585">
                  <a:moveTo>
                    <a:pt x="4396" y="1"/>
                  </a:moveTo>
                  <a:cubicBezTo>
                    <a:pt x="4346" y="1"/>
                    <a:pt x="4297" y="6"/>
                    <a:pt x="4250" y="16"/>
                  </a:cubicBezTo>
                  <a:cubicBezTo>
                    <a:pt x="2548" y="380"/>
                    <a:pt x="633" y="6642"/>
                    <a:pt x="329" y="10624"/>
                  </a:cubicBezTo>
                  <a:cubicBezTo>
                    <a:pt x="1" y="14529"/>
                    <a:pt x="2772" y="43698"/>
                    <a:pt x="2793" y="43698"/>
                  </a:cubicBezTo>
                  <a:cubicBezTo>
                    <a:pt x="2793" y="43698"/>
                    <a:pt x="2793" y="43686"/>
                    <a:pt x="2791" y="43664"/>
                  </a:cubicBezTo>
                  <a:lnTo>
                    <a:pt x="2791" y="43664"/>
                  </a:lnTo>
                  <a:cubicBezTo>
                    <a:pt x="2791" y="43664"/>
                    <a:pt x="6157" y="44197"/>
                    <a:pt x="9155" y="44197"/>
                  </a:cubicBezTo>
                  <a:cubicBezTo>
                    <a:pt x="11318" y="44197"/>
                    <a:pt x="13291" y="43920"/>
                    <a:pt x="13673" y="42965"/>
                  </a:cubicBezTo>
                  <a:cubicBezTo>
                    <a:pt x="14584" y="40715"/>
                    <a:pt x="11970" y="11627"/>
                    <a:pt x="10876" y="8891"/>
                  </a:cubicBezTo>
                  <a:cubicBezTo>
                    <a:pt x="9812" y="6200"/>
                    <a:pt x="6187" y="1"/>
                    <a:pt x="4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5949291" y="925020"/>
              <a:ext cx="142005" cy="766216"/>
            </a:xfrm>
            <a:custGeom>
              <a:rect b="b" l="l" r="r" t="t"/>
              <a:pathLst>
                <a:path extrusionOk="0" h="31813" w="5896">
                  <a:moveTo>
                    <a:pt x="1467" y="0"/>
                  </a:moveTo>
                  <a:cubicBezTo>
                    <a:pt x="707" y="0"/>
                    <a:pt x="0" y="311"/>
                    <a:pt x="59" y="1104"/>
                  </a:cubicBezTo>
                  <a:cubicBezTo>
                    <a:pt x="59" y="1104"/>
                    <a:pt x="2977" y="31043"/>
                    <a:pt x="3311" y="31590"/>
                  </a:cubicBezTo>
                  <a:cubicBezTo>
                    <a:pt x="3415" y="31754"/>
                    <a:pt x="3667" y="31813"/>
                    <a:pt x="3976" y="31813"/>
                  </a:cubicBezTo>
                  <a:cubicBezTo>
                    <a:pt x="4756" y="31813"/>
                    <a:pt x="5895" y="31438"/>
                    <a:pt x="5895" y="31438"/>
                  </a:cubicBezTo>
                  <a:cubicBezTo>
                    <a:pt x="5895" y="31438"/>
                    <a:pt x="3372" y="1833"/>
                    <a:pt x="3220" y="860"/>
                  </a:cubicBezTo>
                  <a:cubicBezTo>
                    <a:pt x="3157" y="357"/>
                    <a:pt x="2281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6077013" y="911869"/>
              <a:ext cx="133599" cy="774236"/>
            </a:xfrm>
            <a:custGeom>
              <a:rect b="b" l="l" r="r" t="t"/>
              <a:pathLst>
                <a:path extrusionOk="0" h="32146" w="5547">
                  <a:moveTo>
                    <a:pt x="1495" y="0"/>
                  </a:moveTo>
                  <a:cubicBezTo>
                    <a:pt x="725" y="0"/>
                    <a:pt x="0" y="316"/>
                    <a:pt x="45" y="1102"/>
                  </a:cubicBezTo>
                  <a:cubicBezTo>
                    <a:pt x="45" y="1102"/>
                    <a:pt x="2781" y="31346"/>
                    <a:pt x="3145" y="31924"/>
                  </a:cubicBezTo>
                  <a:cubicBezTo>
                    <a:pt x="3246" y="32088"/>
                    <a:pt x="3502" y="32145"/>
                    <a:pt x="3811" y="32145"/>
                  </a:cubicBezTo>
                  <a:cubicBezTo>
                    <a:pt x="4534" y="32145"/>
                    <a:pt x="5547" y="31832"/>
                    <a:pt x="5547" y="31832"/>
                  </a:cubicBezTo>
                  <a:cubicBezTo>
                    <a:pt x="5547" y="31832"/>
                    <a:pt x="3388" y="1862"/>
                    <a:pt x="3236" y="859"/>
                  </a:cubicBezTo>
                  <a:cubicBezTo>
                    <a:pt x="3159" y="346"/>
                    <a:pt x="2301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5908250" y="659434"/>
              <a:ext cx="282975" cy="357614"/>
            </a:xfrm>
            <a:custGeom>
              <a:rect b="b" l="l" r="r" t="t"/>
              <a:pathLst>
                <a:path extrusionOk="0" h="14848" w="11749">
                  <a:moveTo>
                    <a:pt x="4883" y="1"/>
                  </a:moveTo>
                  <a:cubicBezTo>
                    <a:pt x="4866" y="1"/>
                    <a:pt x="4849" y="1"/>
                    <a:pt x="4833" y="3"/>
                  </a:cubicBezTo>
                  <a:cubicBezTo>
                    <a:pt x="2432" y="215"/>
                    <a:pt x="0" y="13529"/>
                    <a:pt x="395" y="14045"/>
                  </a:cubicBezTo>
                  <a:cubicBezTo>
                    <a:pt x="404" y="14058"/>
                    <a:pt x="416" y="14065"/>
                    <a:pt x="432" y="14065"/>
                  </a:cubicBezTo>
                  <a:cubicBezTo>
                    <a:pt x="636" y="14065"/>
                    <a:pt x="1396" y="13006"/>
                    <a:pt x="1763" y="12131"/>
                  </a:cubicBezTo>
                  <a:cubicBezTo>
                    <a:pt x="1771" y="12112"/>
                    <a:pt x="1780" y="12103"/>
                    <a:pt x="1788" y="12103"/>
                  </a:cubicBezTo>
                  <a:cubicBezTo>
                    <a:pt x="1907" y="12103"/>
                    <a:pt x="2067" y="13777"/>
                    <a:pt x="2493" y="14684"/>
                  </a:cubicBezTo>
                  <a:cubicBezTo>
                    <a:pt x="2546" y="14797"/>
                    <a:pt x="2609" y="14847"/>
                    <a:pt x="2678" y="14847"/>
                  </a:cubicBezTo>
                  <a:cubicBezTo>
                    <a:pt x="3203" y="14847"/>
                    <a:pt x="4104" y="11979"/>
                    <a:pt x="4104" y="11979"/>
                  </a:cubicBezTo>
                  <a:cubicBezTo>
                    <a:pt x="4104" y="11979"/>
                    <a:pt x="4894" y="14441"/>
                    <a:pt x="5654" y="14501"/>
                  </a:cubicBezTo>
                  <a:cubicBezTo>
                    <a:pt x="5657" y="14502"/>
                    <a:pt x="5661" y="14502"/>
                    <a:pt x="5665" y="14502"/>
                  </a:cubicBezTo>
                  <a:cubicBezTo>
                    <a:pt x="6434" y="14502"/>
                    <a:pt x="6505" y="11429"/>
                    <a:pt x="6825" y="11429"/>
                  </a:cubicBezTo>
                  <a:cubicBezTo>
                    <a:pt x="6830" y="11429"/>
                    <a:pt x="6834" y="11430"/>
                    <a:pt x="6839" y="11431"/>
                  </a:cubicBezTo>
                  <a:cubicBezTo>
                    <a:pt x="6961" y="11452"/>
                    <a:pt x="8205" y="14000"/>
                    <a:pt x="8993" y="14000"/>
                  </a:cubicBezTo>
                  <a:cubicBezTo>
                    <a:pt x="9386" y="14000"/>
                    <a:pt x="9666" y="13365"/>
                    <a:pt x="9636" y="11462"/>
                  </a:cubicBezTo>
                  <a:cubicBezTo>
                    <a:pt x="9636" y="11338"/>
                    <a:pt x="9667" y="11285"/>
                    <a:pt x="9722" y="11285"/>
                  </a:cubicBezTo>
                  <a:cubicBezTo>
                    <a:pt x="10068" y="11285"/>
                    <a:pt x="11340" y="13365"/>
                    <a:pt x="11652" y="13365"/>
                  </a:cubicBezTo>
                  <a:cubicBezTo>
                    <a:pt x="11732" y="13365"/>
                    <a:pt x="11749" y="13230"/>
                    <a:pt x="11672" y="12890"/>
                  </a:cubicBezTo>
                  <a:cubicBezTo>
                    <a:pt x="11672" y="12890"/>
                    <a:pt x="7266" y="1"/>
                    <a:pt x="4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5955095" y="605243"/>
              <a:ext cx="151567" cy="180927"/>
            </a:xfrm>
            <a:custGeom>
              <a:rect b="b" l="l" r="r" t="t"/>
              <a:pathLst>
                <a:path extrusionOk="0" h="7512" w="6293">
                  <a:moveTo>
                    <a:pt x="2773" y="0"/>
                  </a:moveTo>
                  <a:cubicBezTo>
                    <a:pt x="2079" y="0"/>
                    <a:pt x="0" y="7511"/>
                    <a:pt x="0" y="7511"/>
                  </a:cubicBezTo>
                  <a:lnTo>
                    <a:pt x="6292" y="6690"/>
                  </a:lnTo>
                  <a:cubicBezTo>
                    <a:pt x="6292" y="6690"/>
                    <a:pt x="3466" y="155"/>
                    <a:pt x="2797" y="3"/>
                  </a:cubicBezTo>
                  <a:cubicBezTo>
                    <a:pt x="2789" y="1"/>
                    <a:pt x="2781" y="0"/>
                    <a:pt x="2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5613208" y="832148"/>
              <a:ext cx="501498" cy="1036787"/>
            </a:xfrm>
            <a:custGeom>
              <a:rect b="b" l="l" r="r" t="t"/>
              <a:pathLst>
                <a:path extrusionOk="0" h="43047" w="20822">
                  <a:moveTo>
                    <a:pt x="2461" y="0"/>
                  </a:moveTo>
                  <a:cubicBezTo>
                    <a:pt x="2338" y="0"/>
                    <a:pt x="2227" y="21"/>
                    <a:pt x="2128" y="66"/>
                  </a:cubicBezTo>
                  <a:cubicBezTo>
                    <a:pt x="517" y="765"/>
                    <a:pt x="1" y="7300"/>
                    <a:pt x="487" y="11251"/>
                  </a:cubicBezTo>
                  <a:cubicBezTo>
                    <a:pt x="984" y="15051"/>
                    <a:pt x="9577" y="41959"/>
                    <a:pt x="9910" y="43015"/>
                  </a:cubicBezTo>
                  <a:lnTo>
                    <a:pt x="9910" y="43015"/>
                  </a:lnTo>
                  <a:cubicBezTo>
                    <a:pt x="9993" y="43010"/>
                    <a:pt x="20003" y="42427"/>
                    <a:pt x="20427" y="40036"/>
                  </a:cubicBezTo>
                  <a:cubicBezTo>
                    <a:pt x="20822" y="37635"/>
                    <a:pt x="12129" y="9762"/>
                    <a:pt x="10487" y="7300"/>
                  </a:cubicBezTo>
                  <a:cubicBezTo>
                    <a:pt x="8917" y="5017"/>
                    <a:pt x="4346" y="0"/>
                    <a:pt x="2461" y="0"/>
                  </a:cubicBezTo>
                  <a:close/>
                  <a:moveTo>
                    <a:pt x="9910" y="43015"/>
                  </a:moveTo>
                  <a:lnTo>
                    <a:pt x="9910" y="43015"/>
                  </a:lnTo>
                  <a:cubicBezTo>
                    <a:pt x="9910" y="43015"/>
                    <a:pt x="9910" y="43015"/>
                    <a:pt x="9910" y="43015"/>
                  </a:cubicBezTo>
                  <a:cubicBezTo>
                    <a:pt x="9917" y="43036"/>
                    <a:pt x="9920" y="43047"/>
                    <a:pt x="9920" y="43047"/>
                  </a:cubicBezTo>
                  <a:cubicBezTo>
                    <a:pt x="9920" y="43047"/>
                    <a:pt x="9917" y="43036"/>
                    <a:pt x="9910" y="43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5645217" y="1045396"/>
              <a:ext cx="298196" cy="738904"/>
            </a:xfrm>
            <a:custGeom>
              <a:rect b="b" l="l" r="r" t="t"/>
              <a:pathLst>
                <a:path extrusionOk="0" h="30679" w="12381">
                  <a:moveTo>
                    <a:pt x="2047" y="1"/>
                  </a:moveTo>
                  <a:cubicBezTo>
                    <a:pt x="1089" y="1"/>
                    <a:pt x="1" y="478"/>
                    <a:pt x="283" y="1455"/>
                  </a:cubicBezTo>
                  <a:cubicBezTo>
                    <a:pt x="283" y="1455"/>
                    <a:pt x="9432" y="30088"/>
                    <a:pt x="9918" y="30574"/>
                  </a:cubicBezTo>
                  <a:cubicBezTo>
                    <a:pt x="9992" y="30648"/>
                    <a:pt x="10105" y="30678"/>
                    <a:pt x="10245" y="30678"/>
                  </a:cubicBezTo>
                  <a:cubicBezTo>
                    <a:pt x="10969" y="30678"/>
                    <a:pt x="12380" y="29845"/>
                    <a:pt x="12380" y="29845"/>
                  </a:cubicBezTo>
                  <a:cubicBezTo>
                    <a:pt x="12380" y="29845"/>
                    <a:pt x="3687" y="1486"/>
                    <a:pt x="3322" y="543"/>
                  </a:cubicBezTo>
                  <a:cubicBezTo>
                    <a:pt x="3183" y="183"/>
                    <a:pt x="2640" y="1"/>
                    <a:pt x="2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15766991" y="1005656"/>
              <a:ext cx="292825" cy="747382"/>
            </a:xfrm>
            <a:custGeom>
              <a:rect b="b" l="l" r="r" t="t"/>
              <a:pathLst>
                <a:path extrusionOk="0" h="31031" w="12158">
                  <a:moveTo>
                    <a:pt x="2073" y="1"/>
                  </a:moveTo>
                  <a:cubicBezTo>
                    <a:pt x="1105" y="1"/>
                    <a:pt x="1" y="471"/>
                    <a:pt x="303" y="1433"/>
                  </a:cubicBezTo>
                  <a:cubicBezTo>
                    <a:pt x="303" y="1433"/>
                    <a:pt x="9330" y="30431"/>
                    <a:pt x="9786" y="30917"/>
                  </a:cubicBezTo>
                  <a:cubicBezTo>
                    <a:pt x="9867" y="30998"/>
                    <a:pt x="9993" y="31031"/>
                    <a:pt x="10145" y="31031"/>
                  </a:cubicBezTo>
                  <a:cubicBezTo>
                    <a:pt x="10858" y="31031"/>
                    <a:pt x="12157" y="30309"/>
                    <a:pt x="12157" y="30309"/>
                  </a:cubicBezTo>
                  <a:cubicBezTo>
                    <a:pt x="12157" y="30309"/>
                    <a:pt x="3677" y="1464"/>
                    <a:pt x="3342" y="522"/>
                  </a:cubicBezTo>
                  <a:cubicBezTo>
                    <a:pt x="3204" y="176"/>
                    <a:pt x="2664" y="1"/>
                    <a:pt x="2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5606633" y="778824"/>
              <a:ext cx="285769" cy="360432"/>
            </a:xfrm>
            <a:custGeom>
              <a:rect b="b" l="l" r="r" t="t"/>
              <a:pathLst>
                <a:path extrusionOk="0" h="14965" w="11865">
                  <a:moveTo>
                    <a:pt x="2490" y="1"/>
                  </a:moveTo>
                  <a:cubicBezTo>
                    <a:pt x="2416" y="1"/>
                    <a:pt x="2346" y="11"/>
                    <a:pt x="2280" y="31"/>
                  </a:cubicBezTo>
                  <a:cubicBezTo>
                    <a:pt x="0" y="730"/>
                    <a:pt x="456" y="14256"/>
                    <a:pt x="942" y="14681"/>
                  </a:cubicBezTo>
                  <a:cubicBezTo>
                    <a:pt x="951" y="14689"/>
                    <a:pt x="960" y="14693"/>
                    <a:pt x="971" y="14693"/>
                  </a:cubicBezTo>
                  <a:cubicBezTo>
                    <a:pt x="1159" y="14693"/>
                    <a:pt x="1712" y="13471"/>
                    <a:pt x="1885" y="12493"/>
                  </a:cubicBezTo>
                  <a:cubicBezTo>
                    <a:pt x="1889" y="12469"/>
                    <a:pt x="1897" y="12458"/>
                    <a:pt x="1907" y="12458"/>
                  </a:cubicBezTo>
                  <a:cubicBezTo>
                    <a:pt x="2030" y="12458"/>
                    <a:pt x="2542" y="14047"/>
                    <a:pt x="3131" y="14833"/>
                  </a:cubicBezTo>
                  <a:cubicBezTo>
                    <a:pt x="3200" y="14924"/>
                    <a:pt x="3265" y="14965"/>
                    <a:pt x="3327" y="14965"/>
                  </a:cubicBezTo>
                  <a:cubicBezTo>
                    <a:pt x="3865" y="14965"/>
                    <a:pt x="4134" y="11885"/>
                    <a:pt x="4134" y="11885"/>
                  </a:cubicBezTo>
                  <a:cubicBezTo>
                    <a:pt x="4134" y="11885"/>
                    <a:pt x="5343" y="13987"/>
                    <a:pt x="6109" y="13987"/>
                  </a:cubicBezTo>
                  <a:cubicBezTo>
                    <a:pt x="6130" y="13987"/>
                    <a:pt x="6150" y="13985"/>
                    <a:pt x="6170" y="13982"/>
                  </a:cubicBezTo>
                  <a:cubicBezTo>
                    <a:pt x="6961" y="13861"/>
                    <a:pt x="6353" y="10730"/>
                    <a:pt x="6687" y="10730"/>
                  </a:cubicBezTo>
                  <a:cubicBezTo>
                    <a:pt x="6805" y="10730"/>
                    <a:pt x="8432" y="12819"/>
                    <a:pt x="9237" y="12819"/>
                  </a:cubicBezTo>
                  <a:cubicBezTo>
                    <a:pt x="9684" y="12819"/>
                    <a:pt x="9878" y="12177"/>
                    <a:pt x="9423" y="10183"/>
                  </a:cubicBezTo>
                  <a:cubicBezTo>
                    <a:pt x="9392" y="10048"/>
                    <a:pt x="9419" y="9991"/>
                    <a:pt x="9487" y="9991"/>
                  </a:cubicBezTo>
                  <a:cubicBezTo>
                    <a:pt x="9856" y="9991"/>
                    <a:pt x="11439" y="11645"/>
                    <a:pt x="11771" y="11645"/>
                  </a:cubicBezTo>
                  <a:cubicBezTo>
                    <a:pt x="11864" y="11645"/>
                    <a:pt x="11859" y="11516"/>
                    <a:pt x="11702" y="11186"/>
                  </a:cubicBezTo>
                  <a:cubicBezTo>
                    <a:pt x="11702" y="11186"/>
                    <a:pt x="4991" y="1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5621277" y="726102"/>
              <a:ext cx="143498" cy="191837"/>
            </a:xfrm>
            <a:custGeom>
              <a:rect b="b" l="l" r="r" t="t"/>
              <a:pathLst>
                <a:path extrusionOk="0" h="7965" w="5958">
                  <a:moveTo>
                    <a:pt x="1151" y="1"/>
                  </a:moveTo>
                  <a:cubicBezTo>
                    <a:pt x="424" y="1"/>
                    <a:pt x="0" y="7964"/>
                    <a:pt x="0" y="7964"/>
                  </a:cubicBezTo>
                  <a:lnTo>
                    <a:pt x="5958" y="5806"/>
                  </a:lnTo>
                  <a:cubicBezTo>
                    <a:pt x="5958" y="5806"/>
                    <a:pt x="1854" y="31"/>
                    <a:pt x="1155" y="1"/>
                  </a:cubicBezTo>
                  <a:cubicBezTo>
                    <a:pt x="1154" y="1"/>
                    <a:pt x="1152" y="1"/>
                    <a:pt x="1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994469" y="494172"/>
            <a:ext cx="7155063" cy="4002755"/>
            <a:chOff x="723213" y="365743"/>
            <a:chExt cx="7886974" cy="4246955"/>
          </a:xfrm>
        </p:grpSpPr>
        <p:sp>
          <p:nvSpPr>
            <p:cNvPr id="72" name="Google Shape;72;p15"/>
            <p:cNvSpPr/>
            <p:nvPr/>
          </p:nvSpPr>
          <p:spPr>
            <a:xfrm>
              <a:off x="723213" y="503517"/>
              <a:ext cx="7862883" cy="4109181"/>
            </a:xfrm>
            <a:custGeom>
              <a:rect b="b" l="l" r="r" t="t"/>
              <a:pathLst>
                <a:path extrusionOk="0" h="115087" w="236816">
                  <a:moveTo>
                    <a:pt x="139570" y="1"/>
                  </a:moveTo>
                  <a:cubicBezTo>
                    <a:pt x="138402" y="1"/>
                    <a:pt x="137238" y="2"/>
                    <a:pt x="136077" y="5"/>
                  </a:cubicBezTo>
                  <a:lnTo>
                    <a:pt x="136339" y="3827"/>
                  </a:lnTo>
                  <a:cubicBezTo>
                    <a:pt x="137613" y="4184"/>
                    <a:pt x="138553" y="5053"/>
                    <a:pt x="138363" y="6470"/>
                  </a:cubicBezTo>
                  <a:cubicBezTo>
                    <a:pt x="138088" y="8563"/>
                    <a:pt x="136019" y="9673"/>
                    <a:pt x="134103" y="9673"/>
                  </a:cubicBezTo>
                  <a:cubicBezTo>
                    <a:pt x="132368" y="9673"/>
                    <a:pt x="130759" y="8763"/>
                    <a:pt x="130719" y="6851"/>
                  </a:cubicBezTo>
                  <a:cubicBezTo>
                    <a:pt x="130695" y="5661"/>
                    <a:pt x="131398" y="4803"/>
                    <a:pt x="132374" y="4268"/>
                  </a:cubicBezTo>
                  <a:lnTo>
                    <a:pt x="131981" y="5"/>
                  </a:lnTo>
                  <a:cubicBezTo>
                    <a:pt x="126921" y="29"/>
                    <a:pt x="121956" y="77"/>
                    <a:pt x="117146" y="160"/>
                  </a:cubicBezTo>
                  <a:lnTo>
                    <a:pt x="117408" y="3958"/>
                  </a:lnTo>
                  <a:cubicBezTo>
                    <a:pt x="118682" y="4303"/>
                    <a:pt x="119622" y="5172"/>
                    <a:pt x="119432" y="6601"/>
                  </a:cubicBezTo>
                  <a:cubicBezTo>
                    <a:pt x="119157" y="8694"/>
                    <a:pt x="117088" y="9804"/>
                    <a:pt x="115172" y="9804"/>
                  </a:cubicBezTo>
                  <a:cubicBezTo>
                    <a:pt x="113437" y="9804"/>
                    <a:pt x="111828" y="8894"/>
                    <a:pt x="111788" y="6982"/>
                  </a:cubicBezTo>
                  <a:cubicBezTo>
                    <a:pt x="111764" y="5792"/>
                    <a:pt x="112467" y="4934"/>
                    <a:pt x="113443" y="4398"/>
                  </a:cubicBezTo>
                  <a:lnTo>
                    <a:pt x="113062" y="231"/>
                  </a:lnTo>
                  <a:cubicBezTo>
                    <a:pt x="108204" y="327"/>
                    <a:pt x="103228" y="422"/>
                    <a:pt x="98203" y="529"/>
                  </a:cubicBezTo>
                  <a:lnTo>
                    <a:pt x="98465" y="4351"/>
                  </a:lnTo>
                  <a:cubicBezTo>
                    <a:pt x="99739" y="4696"/>
                    <a:pt x="100680" y="5565"/>
                    <a:pt x="100489" y="6994"/>
                  </a:cubicBezTo>
                  <a:cubicBezTo>
                    <a:pt x="100220" y="9081"/>
                    <a:pt x="98151" y="10191"/>
                    <a:pt x="96234" y="10191"/>
                  </a:cubicBezTo>
                  <a:cubicBezTo>
                    <a:pt x="94497" y="10191"/>
                    <a:pt x="92885" y="9281"/>
                    <a:pt x="92845" y="7363"/>
                  </a:cubicBezTo>
                  <a:cubicBezTo>
                    <a:pt x="92822" y="6173"/>
                    <a:pt x="93524" y="5315"/>
                    <a:pt x="94500" y="4791"/>
                  </a:cubicBezTo>
                  <a:lnTo>
                    <a:pt x="94119" y="624"/>
                  </a:lnTo>
                  <a:cubicBezTo>
                    <a:pt x="89476" y="719"/>
                    <a:pt x="84809" y="827"/>
                    <a:pt x="80165" y="922"/>
                  </a:cubicBezTo>
                  <a:lnTo>
                    <a:pt x="80451" y="5160"/>
                  </a:lnTo>
                  <a:cubicBezTo>
                    <a:pt x="81725" y="5506"/>
                    <a:pt x="82665" y="6375"/>
                    <a:pt x="82487" y="7804"/>
                  </a:cubicBezTo>
                  <a:cubicBezTo>
                    <a:pt x="82212" y="9891"/>
                    <a:pt x="80140" y="11000"/>
                    <a:pt x="78221" y="11000"/>
                  </a:cubicBezTo>
                  <a:cubicBezTo>
                    <a:pt x="76483" y="11000"/>
                    <a:pt x="74871" y="10091"/>
                    <a:pt x="74831" y="8173"/>
                  </a:cubicBezTo>
                  <a:cubicBezTo>
                    <a:pt x="74807" y="6982"/>
                    <a:pt x="75510" y="6125"/>
                    <a:pt x="76498" y="5601"/>
                  </a:cubicBezTo>
                  <a:lnTo>
                    <a:pt x="76069" y="1017"/>
                  </a:lnTo>
                  <a:cubicBezTo>
                    <a:pt x="71807" y="1112"/>
                    <a:pt x="67592" y="1220"/>
                    <a:pt x="63449" y="1315"/>
                  </a:cubicBezTo>
                  <a:lnTo>
                    <a:pt x="63723" y="5387"/>
                  </a:lnTo>
                  <a:cubicBezTo>
                    <a:pt x="64997" y="5732"/>
                    <a:pt x="65937" y="6601"/>
                    <a:pt x="65759" y="8030"/>
                  </a:cubicBezTo>
                  <a:cubicBezTo>
                    <a:pt x="65484" y="10123"/>
                    <a:pt x="63412" y="11233"/>
                    <a:pt x="61492" y="11233"/>
                  </a:cubicBezTo>
                  <a:cubicBezTo>
                    <a:pt x="59755" y="11233"/>
                    <a:pt x="58142" y="10323"/>
                    <a:pt x="58103" y="8411"/>
                  </a:cubicBezTo>
                  <a:cubicBezTo>
                    <a:pt x="58079" y="7220"/>
                    <a:pt x="58782" y="6363"/>
                    <a:pt x="59770" y="5827"/>
                  </a:cubicBezTo>
                  <a:lnTo>
                    <a:pt x="59353" y="1422"/>
                  </a:lnTo>
                  <a:cubicBezTo>
                    <a:pt x="54769" y="1541"/>
                    <a:pt x="50304" y="1660"/>
                    <a:pt x="46018" y="1791"/>
                  </a:cubicBezTo>
                  <a:lnTo>
                    <a:pt x="46268" y="5446"/>
                  </a:lnTo>
                  <a:cubicBezTo>
                    <a:pt x="47542" y="5792"/>
                    <a:pt x="48483" y="6661"/>
                    <a:pt x="48292" y="8089"/>
                  </a:cubicBezTo>
                  <a:cubicBezTo>
                    <a:pt x="48017" y="10183"/>
                    <a:pt x="45948" y="11292"/>
                    <a:pt x="44032" y="11292"/>
                  </a:cubicBezTo>
                  <a:cubicBezTo>
                    <a:pt x="42298" y="11292"/>
                    <a:pt x="40688" y="10383"/>
                    <a:pt x="40648" y="8470"/>
                  </a:cubicBezTo>
                  <a:cubicBezTo>
                    <a:pt x="40625" y="7280"/>
                    <a:pt x="41327" y="6423"/>
                    <a:pt x="42303" y="5887"/>
                  </a:cubicBezTo>
                  <a:lnTo>
                    <a:pt x="41934" y="1898"/>
                  </a:lnTo>
                  <a:cubicBezTo>
                    <a:pt x="37255" y="2041"/>
                    <a:pt x="32826" y="2184"/>
                    <a:pt x="28742" y="2327"/>
                  </a:cubicBezTo>
                  <a:lnTo>
                    <a:pt x="28992" y="6089"/>
                  </a:lnTo>
                  <a:cubicBezTo>
                    <a:pt x="30266" y="6434"/>
                    <a:pt x="31207" y="7304"/>
                    <a:pt x="31016" y="8732"/>
                  </a:cubicBezTo>
                  <a:cubicBezTo>
                    <a:pt x="30741" y="10819"/>
                    <a:pt x="28672" y="11929"/>
                    <a:pt x="26756" y="11929"/>
                  </a:cubicBezTo>
                  <a:cubicBezTo>
                    <a:pt x="25022" y="11929"/>
                    <a:pt x="23412" y="11019"/>
                    <a:pt x="23372" y="9101"/>
                  </a:cubicBezTo>
                  <a:cubicBezTo>
                    <a:pt x="23349" y="7911"/>
                    <a:pt x="24051" y="7054"/>
                    <a:pt x="25027" y="6530"/>
                  </a:cubicBezTo>
                  <a:lnTo>
                    <a:pt x="24658" y="2470"/>
                  </a:lnTo>
                  <a:cubicBezTo>
                    <a:pt x="19539" y="2660"/>
                    <a:pt x="15074" y="2851"/>
                    <a:pt x="11454" y="3041"/>
                  </a:cubicBezTo>
                  <a:lnTo>
                    <a:pt x="11716" y="6792"/>
                  </a:lnTo>
                  <a:cubicBezTo>
                    <a:pt x="12990" y="7137"/>
                    <a:pt x="13931" y="8006"/>
                    <a:pt x="13740" y="9435"/>
                  </a:cubicBezTo>
                  <a:cubicBezTo>
                    <a:pt x="13465" y="11528"/>
                    <a:pt x="11396" y="12638"/>
                    <a:pt x="9480" y="12638"/>
                  </a:cubicBezTo>
                  <a:cubicBezTo>
                    <a:pt x="7746" y="12638"/>
                    <a:pt x="6136" y="11728"/>
                    <a:pt x="6096" y="9816"/>
                  </a:cubicBezTo>
                  <a:cubicBezTo>
                    <a:pt x="6073" y="8625"/>
                    <a:pt x="6775" y="7768"/>
                    <a:pt x="7751" y="7232"/>
                  </a:cubicBezTo>
                  <a:lnTo>
                    <a:pt x="7382" y="3267"/>
                  </a:lnTo>
                  <a:cubicBezTo>
                    <a:pt x="3798" y="3494"/>
                    <a:pt x="1679" y="3720"/>
                    <a:pt x="1429" y="3934"/>
                  </a:cubicBezTo>
                  <a:cubicBezTo>
                    <a:pt x="0" y="5149"/>
                    <a:pt x="3167" y="104732"/>
                    <a:pt x="5037" y="108685"/>
                  </a:cubicBezTo>
                  <a:cubicBezTo>
                    <a:pt x="6061" y="110864"/>
                    <a:pt x="68926" y="111316"/>
                    <a:pt x="119873" y="113924"/>
                  </a:cubicBezTo>
                  <a:cubicBezTo>
                    <a:pt x="136305" y="114765"/>
                    <a:pt x="152623" y="115087"/>
                    <a:pt x="167251" y="115087"/>
                  </a:cubicBezTo>
                  <a:cubicBezTo>
                    <a:pt x="197976" y="115087"/>
                    <a:pt x="221243" y="113666"/>
                    <a:pt x="222445" y="112650"/>
                  </a:cubicBezTo>
                  <a:cubicBezTo>
                    <a:pt x="224219" y="111138"/>
                    <a:pt x="228886" y="71216"/>
                    <a:pt x="232101" y="50214"/>
                  </a:cubicBezTo>
                  <a:cubicBezTo>
                    <a:pt x="235327" y="29211"/>
                    <a:pt x="236816" y="4756"/>
                    <a:pt x="235256" y="3267"/>
                  </a:cubicBezTo>
                  <a:cubicBezTo>
                    <a:pt x="234935" y="2958"/>
                    <a:pt x="231756" y="2613"/>
                    <a:pt x="226481" y="2267"/>
                  </a:cubicBezTo>
                  <a:lnTo>
                    <a:pt x="226445" y="6018"/>
                  </a:lnTo>
                  <a:cubicBezTo>
                    <a:pt x="227696" y="6434"/>
                    <a:pt x="228565" y="7363"/>
                    <a:pt x="228267" y="8780"/>
                  </a:cubicBezTo>
                  <a:cubicBezTo>
                    <a:pt x="227854" y="10734"/>
                    <a:pt x="225909" y="11714"/>
                    <a:pt x="224081" y="11714"/>
                  </a:cubicBezTo>
                  <a:cubicBezTo>
                    <a:pt x="222223" y="11714"/>
                    <a:pt x="220485" y="10702"/>
                    <a:pt x="220599" y="8673"/>
                  </a:cubicBezTo>
                  <a:cubicBezTo>
                    <a:pt x="220671" y="7482"/>
                    <a:pt x="221433" y="6673"/>
                    <a:pt x="222457" y="6208"/>
                  </a:cubicBezTo>
                  <a:lnTo>
                    <a:pt x="222397" y="2017"/>
                  </a:lnTo>
                  <a:cubicBezTo>
                    <a:pt x="218480" y="1791"/>
                    <a:pt x="213789" y="1565"/>
                    <a:pt x="208526" y="1362"/>
                  </a:cubicBezTo>
                  <a:lnTo>
                    <a:pt x="208479" y="5387"/>
                  </a:lnTo>
                  <a:cubicBezTo>
                    <a:pt x="209729" y="5815"/>
                    <a:pt x="210598" y="6744"/>
                    <a:pt x="210300" y="8161"/>
                  </a:cubicBezTo>
                  <a:cubicBezTo>
                    <a:pt x="209893" y="10115"/>
                    <a:pt x="207952" y="11094"/>
                    <a:pt x="206125" y="11094"/>
                  </a:cubicBezTo>
                  <a:cubicBezTo>
                    <a:pt x="204268" y="11094"/>
                    <a:pt x="202531" y="10082"/>
                    <a:pt x="202645" y="8054"/>
                  </a:cubicBezTo>
                  <a:cubicBezTo>
                    <a:pt x="202704" y="6863"/>
                    <a:pt x="203478" y="6053"/>
                    <a:pt x="204502" y="5589"/>
                  </a:cubicBezTo>
                  <a:lnTo>
                    <a:pt x="204431" y="1208"/>
                  </a:lnTo>
                  <a:cubicBezTo>
                    <a:pt x="200478" y="1053"/>
                    <a:pt x="196263" y="922"/>
                    <a:pt x="191846" y="791"/>
                  </a:cubicBezTo>
                  <a:lnTo>
                    <a:pt x="191846" y="4565"/>
                  </a:lnTo>
                  <a:cubicBezTo>
                    <a:pt x="193096" y="4970"/>
                    <a:pt x="193977" y="5899"/>
                    <a:pt x="193691" y="7304"/>
                  </a:cubicBezTo>
                  <a:cubicBezTo>
                    <a:pt x="193298" y="9283"/>
                    <a:pt x="191331" y="10283"/>
                    <a:pt x="189489" y="10283"/>
                  </a:cubicBezTo>
                  <a:cubicBezTo>
                    <a:pt x="187653" y="10283"/>
                    <a:pt x="185940" y="9289"/>
                    <a:pt x="186036" y="7280"/>
                  </a:cubicBezTo>
                  <a:cubicBezTo>
                    <a:pt x="186083" y="6089"/>
                    <a:pt x="186845" y="5268"/>
                    <a:pt x="187857" y="4791"/>
                  </a:cubicBezTo>
                  <a:lnTo>
                    <a:pt x="187750" y="684"/>
                  </a:lnTo>
                  <a:cubicBezTo>
                    <a:pt x="183142" y="565"/>
                    <a:pt x="178332" y="446"/>
                    <a:pt x="173415" y="350"/>
                  </a:cubicBezTo>
                  <a:lnTo>
                    <a:pt x="173415" y="4482"/>
                  </a:lnTo>
                  <a:cubicBezTo>
                    <a:pt x="174677" y="4899"/>
                    <a:pt x="175558" y="5827"/>
                    <a:pt x="175272" y="7232"/>
                  </a:cubicBezTo>
                  <a:cubicBezTo>
                    <a:pt x="174879" y="9209"/>
                    <a:pt x="172918" y="10206"/>
                    <a:pt x="171077" y="10206"/>
                  </a:cubicBezTo>
                  <a:cubicBezTo>
                    <a:pt x="169236" y="10206"/>
                    <a:pt x="167515" y="9209"/>
                    <a:pt x="167605" y="7196"/>
                  </a:cubicBezTo>
                  <a:cubicBezTo>
                    <a:pt x="167664" y="6006"/>
                    <a:pt x="168426" y="5196"/>
                    <a:pt x="169438" y="4720"/>
                  </a:cubicBezTo>
                  <a:lnTo>
                    <a:pt x="169319" y="279"/>
                  </a:lnTo>
                  <a:cubicBezTo>
                    <a:pt x="164354" y="196"/>
                    <a:pt x="159294" y="136"/>
                    <a:pt x="154222" y="77"/>
                  </a:cubicBezTo>
                  <a:lnTo>
                    <a:pt x="154222" y="77"/>
                  </a:lnTo>
                  <a:lnTo>
                    <a:pt x="154258" y="4006"/>
                  </a:lnTo>
                  <a:cubicBezTo>
                    <a:pt x="155520" y="4422"/>
                    <a:pt x="156401" y="5327"/>
                    <a:pt x="156139" y="6744"/>
                  </a:cubicBezTo>
                  <a:cubicBezTo>
                    <a:pt x="155755" y="8735"/>
                    <a:pt x="153776" y="9748"/>
                    <a:pt x="151925" y="9748"/>
                  </a:cubicBezTo>
                  <a:cubicBezTo>
                    <a:pt x="150101" y="9748"/>
                    <a:pt x="148400" y="8765"/>
                    <a:pt x="148471" y="6768"/>
                  </a:cubicBezTo>
                  <a:cubicBezTo>
                    <a:pt x="148519" y="5577"/>
                    <a:pt x="149269" y="4756"/>
                    <a:pt x="150281" y="4268"/>
                  </a:cubicBezTo>
                  <a:lnTo>
                    <a:pt x="150126" y="41"/>
                  </a:lnTo>
                  <a:cubicBezTo>
                    <a:pt x="146599" y="14"/>
                    <a:pt x="143072" y="1"/>
                    <a:pt x="139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823603" y="365743"/>
              <a:ext cx="7786584" cy="4035927"/>
            </a:xfrm>
            <a:custGeom>
              <a:rect b="b" l="l" r="r" t="t"/>
              <a:pathLst>
                <a:path extrusionOk="0" h="111382" w="234518">
                  <a:moveTo>
                    <a:pt x="185786" y="1"/>
                  </a:moveTo>
                  <a:cubicBezTo>
                    <a:pt x="181214" y="1"/>
                    <a:pt x="176451" y="1"/>
                    <a:pt x="171582" y="36"/>
                  </a:cubicBezTo>
                  <a:lnTo>
                    <a:pt x="171724" y="4120"/>
                  </a:lnTo>
                  <a:cubicBezTo>
                    <a:pt x="172975" y="4501"/>
                    <a:pt x="173879" y="5394"/>
                    <a:pt x="173641" y="6799"/>
                  </a:cubicBezTo>
                  <a:cubicBezTo>
                    <a:pt x="173306" y="8812"/>
                    <a:pt x="171307" y="9853"/>
                    <a:pt x="169444" y="9853"/>
                  </a:cubicBezTo>
                  <a:cubicBezTo>
                    <a:pt x="167672" y="9853"/>
                    <a:pt x="166022" y="8911"/>
                    <a:pt x="166045" y="6966"/>
                  </a:cubicBezTo>
                  <a:cubicBezTo>
                    <a:pt x="166069" y="5787"/>
                    <a:pt x="166795" y="4954"/>
                    <a:pt x="167783" y="4454"/>
                  </a:cubicBezTo>
                  <a:lnTo>
                    <a:pt x="167545" y="60"/>
                  </a:lnTo>
                  <a:cubicBezTo>
                    <a:pt x="162616" y="96"/>
                    <a:pt x="157616" y="155"/>
                    <a:pt x="152579" y="239"/>
                  </a:cubicBezTo>
                  <a:lnTo>
                    <a:pt x="152746" y="4132"/>
                  </a:lnTo>
                  <a:cubicBezTo>
                    <a:pt x="153996" y="4501"/>
                    <a:pt x="154901" y="5382"/>
                    <a:pt x="154687" y="6787"/>
                  </a:cubicBezTo>
                  <a:cubicBezTo>
                    <a:pt x="154362" y="8817"/>
                    <a:pt x="152353" y="9871"/>
                    <a:pt x="150484" y="9871"/>
                  </a:cubicBezTo>
                  <a:cubicBezTo>
                    <a:pt x="148723" y="9871"/>
                    <a:pt x="147085" y="8936"/>
                    <a:pt x="147090" y="7001"/>
                  </a:cubicBezTo>
                  <a:cubicBezTo>
                    <a:pt x="147090" y="5823"/>
                    <a:pt x="147817" y="4989"/>
                    <a:pt x="148805" y="4477"/>
                  </a:cubicBezTo>
                  <a:lnTo>
                    <a:pt x="148531" y="310"/>
                  </a:lnTo>
                  <a:cubicBezTo>
                    <a:pt x="143864" y="394"/>
                    <a:pt x="139208" y="489"/>
                    <a:pt x="134613" y="620"/>
                  </a:cubicBezTo>
                  <a:lnTo>
                    <a:pt x="134982" y="4406"/>
                  </a:lnTo>
                  <a:cubicBezTo>
                    <a:pt x="136256" y="4715"/>
                    <a:pt x="137220" y="5549"/>
                    <a:pt x="137077" y="6966"/>
                  </a:cubicBezTo>
                  <a:cubicBezTo>
                    <a:pt x="136866" y="9093"/>
                    <a:pt x="134764" y="10250"/>
                    <a:pt x="132829" y="10250"/>
                  </a:cubicBezTo>
                  <a:cubicBezTo>
                    <a:pt x="131157" y="10250"/>
                    <a:pt x="129611" y="9386"/>
                    <a:pt x="129517" y="7537"/>
                  </a:cubicBezTo>
                  <a:cubicBezTo>
                    <a:pt x="129457" y="6359"/>
                    <a:pt x="130124" y="5489"/>
                    <a:pt x="131076" y="4942"/>
                  </a:cubicBezTo>
                  <a:lnTo>
                    <a:pt x="130553" y="727"/>
                  </a:lnTo>
                  <a:cubicBezTo>
                    <a:pt x="125540" y="882"/>
                    <a:pt x="120623" y="1048"/>
                    <a:pt x="115872" y="1251"/>
                  </a:cubicBezTo>
                  <a:lnTo>
                    <a:pt x="116241" y="5013"/>
                  </a:lnTo>
                  <a:cubicBezTo>
                    <a:pt x="117515" y="5323"/>
                    <a:pt x="118480" y="6156"/>
                    <a:pt x="118337" y="7573"/>
                  </a:cubicBezTo>
                  <a:cubicBezTo>
                    <a:pt x="118126" y="9700"/>
                    <a:pt x="116024" y="10857"/>
                    <a:pt x="114089" y="10857"/>
                  </a:cubicBezTo>
                  <a:cubicBezTo>
                    <a:pt x="112417" y="10857"/>
                    <a:pt x="110870" y="9993"/>
                    <a:pt x="110776" y="8144"/>
                  </a:cubicBezTo>
                  <a:cubicBezTo>
                    <a:pt x="110717" y="6966"/>
                    <a:pt x="111384" y="6097"/>
                    <a:pt x="112336" y="5549"/>
                  </a:cubicBezTo>
                  <a:lnTo>
                    <a:pt x="111824" y="1429"/>
                  </a:lnTo>
                  <a:cubicBezTo>
                    <a:pt x="107014" y="1644"/>
                    <a:pt x="102097" y="1858"/>
                    <a:pt x="97120" y="2096"/>
                  </a:cubicBezTo>
                  <a:lnTo>
                    <a:pt x="97501" y="5870"/>
                  </a:lnTo>
                  <a:cubicBezTo>
                    <a:pt x="98775" y="6180"/>
                    <a:pt x="99727" y="7013"/>
                    <a:pt x="99596" y="8430"/>
                  </a:cubicBezTo>
                  <a:cubicBezTo>
                    <a:pt x="99379" y="10550"/>
                    <a:pt x="97280" y="11704"/>
                    <a:pt x="95346" y="11704"/>
                  </a:cubicBezTo>
                  <a:cubicBezTo>
                    <a:pt x="93673" y="11704"/>
                    <a:pt x="92123" y="10840"/>
                    <a:pt x="92024" y="8990"/>
                  </a:cubicBezTo>
                  <a:cubicBezTo>
                    <a:pt x="91964" y="7823"/>
                    <a:pt x="92631" y="6942"/>
                    <a:pt x="93584" y="6394"/>
                  </a:cubicBezTo>
                  <a:lnTo>
                    <a:pt x="93072" y="2275"/>
                  </a:lnTo>
                  <a:cubicBezTo>
                    <a:pt x="88476" y="2489"/>
                    <a:pt x="83856" y="2703"/>
                    <a:pt x="79272" y="2930"/>
                  </a:cubicBezTo>
                  <a:lnTo>
                    <a:pt x="79677" y="7121"/>
                  </a:lnTo>
                  <a:cubicBezTo>
                    <a:pt x="80951" y="7430"/>
                    <a:pt x="81916" y="8264"/>
                    <a:pt x="81773" y="9680"/>
                  </a:cubicBezTo>
                  <a:cubicBezTo>
                    <a:pt x="81562" y="11807"/>
                    <a:pt x="79460" y="12965"/>
                    <a:pt x="77525" y="12965"/>
                  </a:cubicBezTo>
                  <a:cubicBezTo>
                    <a:pt x="75853" y="12965"/>
                    <a:pt x="74306" y="12101"/>
                    <a:pt x="74212" y="10252"/>
                  </a:cubicBezTo>
                  <a:cubicBezTo>
                    <a:pt x="74153" y="9073"/>
                    <a:pt x="74819" y="8204"/>
                    <a:pt x="75772" y="7656"/>
                  </a:cubicBezTo>
                  <a:lnTo>
                    <a:pt x="75212" y="3120"/>
                  </a:lnTo>
                  <a:cubicBezTo>
                    <a:pt x="70998" y="3334"/>
                    <a:pt x="66818" y="3537"/>
                    <a:pt x="62723" y="3751"/>
                  </a:cubicBezTo>
                  <a:lnTo>
                    <a:pt x="63116" y="7763"/>
                  </a:lnTo>
                  <a:cubicBezTo>
                    <a:pt x="64401" y="8073"/>
                    <a:pt x="65354" y="8918"/>
                    <a:pt x="65211" y="10335"/>
                  </a:cubicBezTo>
                  <a:cubicBezTo>
                    <a:pt x="65000" y="12455"/>
                    <a:pt x="62901" y="13609"/>
                    <a:pt x="60967" y="13609"/>
                  </a:cubicBezTo>
                  <a:cubicBezTo>
                    <a:pt x="59293" y="13609"/>
                    <a:pt x="57745" y="12745"/>
                    <a:pt x="57651" y="10895"/>
                  </a:cubicBezTo>
                  <a:cubicBezTo>
                    <a:pt x="57591" y="9728"/>
                    <a:pt x="58258" y="8859"/>
                    <a:pt x="59210" y="8311"/>
                  </a:cubicBezTo>
                  <a:lnTo>
                    <a:pt x="58675" y="3953"/>
                  </a:lnTo>
                  <a:cubicBezTo>
                    <a:pt x="54138" y="4180"/>
                    <a:pt x="49709" y="4418"/>
                    <a:pt x="45482" y="4644"/>
                  </a:cubicBezTo>
                  <a:lnTo>
                    <a:pt x="45828" y="8264"/>
                  </a:lnTo>
                  <a:cubicBezTo>
                    <a:pt x="47114" y="8585"/>
                    <a:pt x="48066" y="9418"/>
                    <a:pt x="47923" y="10835"/>
                  </a:cubicBezTo>
                  <a:cubicBezTo>
                    <a:pt x="47712" y="12956"/>
                    <a:pt x="45609" y="14111"/>
                    <a:pt x="43674" y="14111"/>
                  </a:cubicBezTo>
                  <a:cubicBezTo>
                    <a:pt x="42003" y="14111"/>
                    <a:pt x="40457" y="13250"/>
                    <a:pt x="40363" y="11407"/>
                  </a:cubicBezTo>
                  <a:cubicBezTo>
                    <a:pt x="40291" y="10228"/>
                    <a:pt x="40970" y="9359"/>
                    <a:pt x="41934" y="8811"/>
                  </a:cubicBezTo>
                  <a:lnTo>
                    <a:pt x="41434" y="4870"/>
                  </a:lnTo>
                  <a:cubicBezTo>
                    <a:pt x="36803" y="5120"/>
                    <a:pt x="32421" y="5370"/>
                    <a:pt x="28385" y="5608"/>
                  </a:cubicBezTo>
                  <a:lnTo>
                    <a:pt x="28742" y="9335"/>
                  </a:lnTo>
                  <a:cubicBezTo>
                    <a:pt x="30016" y="9645"/>
                    <a:pt x="30981" y="10478"/>
                    <a:pt x="30838" y="11895"/>
                  </a:cubicBezTo>
                  <a:cubicBezTo>
                    <a:pt x="30627" y="14022"/>
                    <a:pt x="28525" y="15179"/>
                    <a:pt x="26590" y="15179"/>
                  </a:cubicBezTo>
                  <a:cubicBezTo>
                    <a:pt x="24918" y="15179"/>
                    <a:pt x="23371" y="14315"/>
                    <a:pt x="23277" y="12466"/>
                  </a:cubicBezTo>
                  <a:cubicBezTo>
                    <a:pt x="23218" y="11288"/>
                    <a:pt x="23885" y="10419"/>
                    <a:pt x="24837" y="9871"/>
                  </a:cubicBezTo>
                  <a:lnTo>
                    <a:pt x="24337" y="5870"/>
                  </a:lnTo>
                  <a:cubicBezTo>
                    <a:pt x="19277" y="6180"/>
                    <a:pt x="14860" y="6478"/>
                    <a:pt x="11288" y="6763"/>
                  </a:cubicBezTo>
                  <a:lnTo>
                    <a:pt x="11657" y="10478"/>
                  </a:lnTo>
                  <a:cubicBezTo>
                    <a:pt x="12931" y="10788"/>
                    <a:pt x="13883" y="11633"/>
                    <a:pt x="13752" y="13050"/>
                  </a:cubicBezTo>
                  <a:cubicBezTo>
                    <a:pt x="13542" y="15163"/>
                    <a:pt x="11437" y="16314"/>
                    <a:pt x="9500" y="16314"/>
                  </a:cubicBezTo>
                  <a:cubicBezTo>
                    <a:pt x="7825" y="16314"/>
                    <a:pt x="6274" y="15454"/>
                    <a:pt x="6180" y="13609"/>
                  </a:cubicBezTo>
                  <a:cubicBezTo>
                    <a:pt x="6120" y="12431"/>
                    <a:pt x="6787" y="11562"/>
                    <a:pt x="7740" y="11014"/>
                  </a:cubicBezTo>
                  <a:lnTo>
                    <a:pt x="7251" y="7097"/>
                  </a:lnTo>
                  <a:cubicBezTo>
                    <a:pt x="3703" y="7406"/>
                    <a:pt x="1608" y="7692"/>
                    <a:pt x="1370" y="7906"/>
                  </a:cubicBezTo>
                  <a:cubicBezTo>
                    <a:pt x="1" y="9133"/>
                    <a:pt x="6180" y="104954"/>
                    <a:pt x="8144" y="108824"/>
                  </a:cubicBezTo>
                  <a:cubicBezTo>
                    <a:pt x="9228" y="110955"/>
                    <a:pt x="71498" y="109812"/>
                    <a:pt x="122028" y="111110"/>
                  </a:cubicBezTo>
                  <a:cubicBezTo>
                    <a:pt x="129441" y="111298"/>
                    <a:pt x="136827" y="111381"/>
                    <a:pt x="144041" y="111381"/>
                  </a:cubicBezTo>
                  <a:cubicBezTo>
                    <a:pt x="185999" y="111381"/>
                    <a:pt x="222111" y="108562"/>
                    <a:pt x="223564" y="107252"/>
                  </a:cubicBezTo>
                  <a:cubicBezTo>
                    <a:pt x="225267" y="105716"/>
                    <a:pt x="228708" y="68795"/>
                    <a:pt x="231244" y="47911"/>
                  </a:cubicBezTo>
                  <a:cubicBezTo>
                    <a:pt x="233768" y="27040"/>
                    <a:pt x="234518" y="2787"/>
                    <a:pt x="232911" y="1346"/>
                  </a:cubicBezTo>
                  <a:cubicBezTo>
                    <a:pt x="232577" y="1048"/>
                    <a:pt x="229422" y="786"/>
                    <a:pt x="224195" y="572"/>
                  </a:cubicBezTo>
                  <a:lnTo>
                    <a:pt x="224195" y="572"/>
                  </a:lnTo>
                  <a:lnTo>
                    <a:pt x="224267" y="4299"/>
                  </a:lnTo>
                  <a:cubicBezTo>
                    <a:pt x="225517" y="4692"/>
                    <a:pt x="226410" y="5585"/>
                    <a:pt x="226160" y="6990"/>
                  </a:cubicBezTo>
                  <a:cubicBezTo>
                    <a:pt x="225803" y="8978"/>
                    <a:pt x="223827" y="9997"/>
                    <a:pt x="221980" y="9997"/>
                  </a:cubicBezTo>
                  <a:cubicBezTo>
                    <a:pt x="220188" y="9997"/>
                    <a:pt x="218517" y="9037"/>
                    <a:pt x="218564" y="7073"/>
                  </a:cubicBezTo>
                  <a:cubicBezTo>
                    <a:pt x="218599" y="5906"/>
                    <a:pt x="219338" y="5073"/>
                    <a:pt x="220338" y="4585"/>
                  </a:cubicBezTo>
                  <a:lnTo>
                    <a:pt x="220135" y="441"/>
                  </a:lnTo>
                  <a:cubicBezTo>
                    <a:pt x="216242" y="310"/>
                    <a:pt x="211598" y="215"/>
                    <a:pt x="206384" y="143"/>
                  </a:cubicBezTo>
                  <a:lnTo>
                    <a:pt x="206384" y="143"/>
                  </a:lnTo>
                  <a:lnTo>
                    <a:pt x="206467" y="4132"/>
                  </a:lnTo>
                  <a:cubicBezTo>
                    <a:pt x="207717" y="4525"/>
                    <a:pt x="208610" y="5418"/>
                    <a:pt x="208360" y="6823"/>
                  </a:cubicBezTo>
                  <a:cubicBezTo>
                    <a:pt x="208003" y="8811"/>
                    <a:pt x="206028" y="9830"/>
                    <a:pt x="204180" y="9830"/>
                  </a:cubicBezTo>
                  <a:cubicBezTo>
                    <a:pt x="202388" y="9830"/>
                    <a:pt x="200717" y="8870"/>
                    <a:pt x="200764" y="6906"/>
                  </a:cubicBezTo>
                  <a:cubicBezTo>
                    <a:pt x="200799" y="5739"/>
                    <a:pt x="201526" y="4906"/>
                    <a:pt x="202526" y="4418"/>
                  </a:cubicBezTo>
                  <a:lnTo>
                    <a:pt x="202323" y="84"/>
                  </a:lnTo>
                  <a:cubicBezTo>
                    <a:pt x="198406" y="48"/>
                    <a:pt x="194227" y="13"/>
                    <a:pt x="189846" y="1"/>
                  </a:cubicBezTo>
                  <a:lnTo>
                    <a:pt x="189846" y="1"/>
                  </a:lnTo>
                  <a:lnTo>
                    <a:pt x="189965" y="3727"/>
                  </a:lnTo>
                  <a:cubicBezTo>
                    <a:pt x="191215" y="4108"/>
                    <a:pt x="192120" y="4989"/>
                    <a:pt x="191882" y="6406"/>
                  </a:cubicBezTo>
                  <a:cubicBezTo>
                    <a:pt x="191546" y="8419"/>
                    <a:pt x="189548" y="9460"/>
                    <a:pt x="187686" y="9460"/>
                  </a:cubicBezTo>
                  <a:cubicBezTo>
                    <a:pt x="185915" y="9460"/>
                    <a:pt x="184268" y="8518"/>
                    <a:pt x="184297" y="6573"/>
                  </a:cubicBezTo>
                  <a:cubicBezTo>
                    <a:pt x="184309" y="5394"/>
                    <a:pt x="185036" y="4561"/>
                    <a:pt x="186024" y="4061"/>
                  </a:cubicBezTo>
                  <a:lnTo>
                    <a:pt x="185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15"/>
          <p:cNvSpPr txBox="1"/>
          <p:nvPr>
            <p:ph type="ctrTitle"/>
          </p:nvPr>
        </p:nvSpPr>
        <p:spPr>
          <a:xfrm>
            <a:off x="1078650" y="1376800"/>
            <a:ext cx="6986700" cy="17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Calendar Infographics</a:t>
            </a:r>
            <a:endParaRPr/>
          </a:p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1395412" y="3191000"/>
            <a:ext cx="63531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76" name="Google Shape;76;p15"/>
          <p:cNvGrpSpPr/>
          <p:nvPr/>
        </p:nvGrpSpPr>
        <p:grpSpPr>
          <a:xfrm>
            <a:off x="6741887" y="3785506"/>
            <a:ext cx="1410573" cy="830314"/>
            <a:chOff x="16118525" y="534931"/>
            <a:chExt cx="1410573" cy="830314"/>
          </a:xfrm>
        </p:grpSpPr>
        <p:sp>
          <p:nvSpPr>
            <p:cNvPr id="77" name="Google Shape;77;p15"/>
            <p:cNvSpPr/>
            <p:nvPr/>
          </p:nvSpPr>
          <p:spPr>
            <a:xfrm>
              <a:off x="16259650" y="1085883"/>
              <a:ext cx="1049817" cy="185455"/>
            </a:xfrm>
            <a:custGeom>
              <a:rect b="b" l="l" r="r" t="t"/>
              <a:pathLst>
                <a:path extrusionOk="0" h="7700" w="43588">
                  <a:moveTo>
                    <a:pt x="19603" y="0"/>
                  </a:moveTo>
                  <a:cubicBezTo>
                    <a:pt x="14493" y="0"/>
                    <a:pt x="9943" y="83"/>
                    <a:pt x="7781" y="321"/>
                  </a:cubicBezTo>
                  <a:cubicBezTo>
                    <a:pt x="1429" y="1051"/>
                    <a:pt x="0" y="6613"/>
                    <a:pt x="7629" y="7343"/>
                  </a:cubicBezTo>
                  <a:cubicBezTo>
                    <a:pt x="10921" y="7642"/>
                    <a:pt x="23157" y="7699"/>
                    <a:pt x="32083" y="7699"/>
                  </a:cubicBezTo>
                  <a:cubicBezTo>
                    <a:pt x="37661" y="7699"/>
                    <a:pt x="41946" y="7677"/>
                    <a:pt x="41946" y="7677"/>
                  </a:cubicBezTo>
                  <a:cubicBezTo>
                    <a:pt x="43010" y="7677"/>
                    <a:pt x="43588" y="534"/>
                    <a:pt x="42341" y="412"/>
                  </a:cubicBezTo>
                  <a:cubicBezTo>
                    <a:pt x="41519" y="312"/>
                    <a:pt x="29507" y="0"/>
                    <a:pt x="19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6344549" y="1119241"/>
              <a:ext cx="953935" cy="22712"/>
            </a:xfrm>
            <a:custGeom>
              <a:rect b="b" l="l" r="r" t="t"/>
              <a:pathLst>
                <a:path extrusionOk="0" h="943" w="39607">
                  <a:moveTo>
                    <a:pt x="1" y="0"/>
                  </a:moveTo>
                  <a:lnTo>
                    <a:pt x="1" y="760"/>
                  </a:lnTo>
                  <a:cubicBezTo>
                    <a:pt x="92" y="760"/>
                    <a:pt x="7600" y="942"/>
                    <a:pt x="13618" y="942"/>
                  </a:cubicBezTo>
                  <a:cubicBezTo>
                    <a:pt x="15108" y="942"/>
                    <a:pt x="16536" y="912"/>
                    <a:pt x="17691" y="882"/>
                  </a:cubicBezTo>
                  <a:cubicBezTo>
                    <a:pt x="19647" y="841"/>
                    <a:pt x="22717" y="828"/>
                    <a:pt x="25947" y="828"/>
                  </a:cubicBezTo>
                  <a:cubicBezTo>
                    <a:pt x="32406" y="828"/>
                    <a:pt x="39505" y="882"/>
                    <a:pt x="39607" y="882"/>
                  </a:cubicBezTo>
                  <a:lnTo>
                    <a:pt x="39607" y="122"/>
                  </a:lnTo>
                  <a:cubicBezTo>
                    <a:pt x="39505" y="122"/>
                    <a:pt x="32406" y="68"/>
                    <a:pt x="25938" y="68"/>
                  </a:cubicBezTo>
                  <a:cubicBezTo>
                    <a:pt x="22703" y="68"/>
                    <a:pt x="19626" y="81"/>
                    <a:pt x="17661" y="122"/>
                  </a:cubicBezTo>
                  <a:cubicBezTo>
                    <a:pt x="16386" y="155"/>
                    <a:pt x="14836" y="168"/>
                    <a:pt x="13190" y="168"/>
                  </a:cubicBezTo>
                  <a:cubicBezTo>
                    <a:pt x="7266" y="168"/>
                    <a:pt x="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6317478" y="1170470"/>
              <a:ext cx="984667" cy="26397"/>
            </a:xfrm>
            <a:custGeom>
              <a:rect b="b" l="l" r="r" t="t"/>
              <a:pathLst>
                <a:path extrusionOk="0" h="1096" w="40883">
                  <a:moveTo>
                    <a:pt x="31" y="1"/>
                  </a:moveTo>
                  <a:lnTo>
                    <a:pt x="0" y="761"/>
                  </a:lnTo>
                  <a:cubicBezTo>
                    <a:pt x="92" y="761"/>
                    <a:pt x="7356" y="1095"/>
                    <a:pt x="14013" y="1095"/>
                  </a:cubicBezTo>
                  <a:cubicBezTo>
                    <a:pt x="15137" y="1095"/>
                    <a:pt x="16232" y="1065"/>
                    <a:pt x="17265" y="1065"/>
                  </a:cubicBezTo>
                  <a:cubicBezTo>
                    <a:pt x="24560" y="943"/>
                    <a:pt x="40731" y="943"/>
                    <a:pt x="40883" y="943"/>
                  </a:cubicBezTo>
                  <a:lnTo>
                    <a:pt x="40883" y="183"/>
                  </a:lnTo>
                  <a:cubicBezTo>
                    <a:pt x="40839" y="183"/>
                    <a:pt x="39486" y="181"/>
                    <a:pt x="37405" y="181"/>
                  </a:cubicBezTo>
                  <a:cubicBezTo>
                    <a:pt x="32202" y="181"/>
                    <a:pt x="22454" y="196"/>
                    <a:pt x="17265" y="305"/>
                  </a:cubicBezTo>
                  <a:cubicBezTo>
                    <a:pt x="16357" y="320"/>
                    <a:pt x="15408" y="327"/>
                    <a:pt x="14443" y="327"/>
                  </a:cubicBezTo>
                  <a:cubicBezTo>
                    <a:pt x="7684" y="327"/>
                    <a:pt x="111" y="1"/>
                    <a:pt x="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16331375" y="1215123"/>
              <a:ext cx="956873" cy="32250"/>
            </a:xfrm>
            <a:custGeom>
              <a:rect b="b" l="l" r="r" t="t"/>
              <a:pathLst>
                <a:path extrusionOk="0" h="1339" w="39729">
                  <a:moveTo>
                    <a:pt x="1" y="1"/>
                  </a:moveTo>
                  <a:lnTo>
                    <a:pt x="1" y="761"/>
                  </a:lnTo>
                  <a:cubicBezTo>
                    <a:pt x="153" y="791"/>
                    <a:pt x="16019" y="913"/>
                    <a:pt x="20488" y="1217"/>
                  </a:cubicBezTo>
                  <a:cubicBezTo>
                    <a:pt x="21977" y="1308"/>
                    <a:pt x="24652" y="1338"/>
                    <a:pt x="27509" y="1338"/>
                  </a:cubicBezTo>
                  <a:cubicBezTo>
                    <a:pt x="33163" y="1338"/>
                    <a:pt x="39667" y="1217"/>
                    <a:pt x="39728" y="1217"/>
                  </a:cubicBezTo>
                  <a:lnTo>
                    <a:pt x="39728" y="457"/>
                  </a:lnTo>
                  <a:cubicBezTo>
                    <a:pt x="39627" y="457"/>
                    <a:pt x="33109" y="578"/>
                    <a:pt x="27450" y="578"/>
                  </a:cubicBezTo>
                  <a:cubicBezTo>
                    <a:pt x="24621" y="578"/>
                    <a:pt x="22007" y="548"/>
                    <a:pt x="20518" y="457"/>
                  </a:cubicBezTo>
                  <a:cubicBezTo>
                    <a:pt x="16050" y="153"/>
                    <a:pt x="153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16164466" y="1029741"/>
              <a:ext cx="1129635" cy="308914"/>
            </a:xfrm>
            <a:custGeom>
              <a:rect b="b" l="l" r="r" t="t"/>
              <a:pathLst>
                <a:path extrusionOk="0" h="12826" w="46902">
                  <a:moveTo>
                    <a:pt x="29788" y="0"/>
                  </a:moveTo>
                  <a:cubicBezTo>
                    <a:pt x="21612" y="0"/>
                    <a:pt x="12691" y="175"/>
                    <a:pt x="8967" y="768"/>
                  </a:cubicBezTo>
                  <a:cubicBezTo>
                    <a:pt x="1551" y="1923"/>
                    <a:pt x="1" y="11345"/>
                    <a:pt x="8937" y="12531"/>
                  </a:cubicBezTo>
                  <a:cubicBezTo>
                    <a:pt x="10578" y="12746"/>
                    <a:pt x="13882" y="12825"/>
                    <a:pt x="17864" y="12825"/>
                  </a:cubicBezTo>
                  <a:cubicBezTo>
                    <a:pt x="29073" y="12825"/>
                    <a:pt x="45655" y="12196"/>
                    <a:pt x="45655" y="12196"/>
                  </a:cubicBezTo>
                  <a:cubicBezTo>
                    <a:pt x="45989" y="12196"/>
                    <a:pt x="46293" y="11315"/>
                    <a:pt x="46506" y="10008"/>
                  </a:cubicBezTo>
                  <a:lnTo>
                    <a:pt x="46506" y="10008"/>
                  </a:lnTo>
                  <a:cubicBezTo>
                    <a:pt x="44491" y="10017"/>
                    <a:pt x="40888" y="10030"/>
                    <a:pt x="36728" y="10030"/>
                  </a:cubicBezTo>
                  <a:cubicBezTo>
                    <a:pt x="27397" y="10030"/>
                    <a:pt x="15258" y="9968"/>
                    <a:pt x="11916" y="9674"/>
                  </a:cubicBezTo>
                  <a:cubicBezTo>
                    <a:pt x="3830" y="8944"/>
                    <a:pt x="5320" y="3382"/>
                    <a:pt x="12037" y="2652"/>
                  </a:cubicBezTo>
                  <a:cubicBezTo>
                    <a:pt x="14303" y="2417"/>
                    <a:pt x="19037" y="2337"/>
                    <a:pt x="24373" y="2337"/>
                  </a:cubicBezTo>
                  <a:cubicBezTo>
                    <a:pt x="32852" y="2337"/>
                    <a:pt x="42853" y="2540"/>
                    <a:pt x="46901" y="2652"/>
                  </a:cubicBezTo>
                  <a:cubicBezTo>
                    <a:pt x="46780" y="1315"/>
                    <a:pt x="46567" y="342"/>
                    <a:pt x="46141" y="281"/>
                  </a:cubicBezTo>
                  <a:cubicBezTo>
                    <a:pt x="45397" y="175"/>
                    <a:pt x="37965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6362132" y="731159"/>
              <a:ext cx="1146470" cy="309131"/>
            </a:xfrm>
            <a:custGeom>
              <a:rect b="b" l="l" r="r" t="t"/>
              <a:pathLst>
                <a:path extrusionOk="0" h="12835" w="47601">
                  <a:moveTo>
                    <a:pt x="30095" y="1"/>
                  </a:moveTo>
                  <a:cubicBezTo>
                    <a:pt x="18885" y="1"/>
                    <a:pt x="1976" y="642"/>
                    <a:pt x="1976" y="642"/>
                  </a:cubicBezTo>
                  <a:cubicBezTo>
                    <a:pt x="730" y="642"/>
                    <a:pt x="0" y="12314"/>
                    <a:pt x="1490" y="12526"/>
                  </a:cubicBezTo>
                  <a:cubicBezTo>
                    <a:pt x="2242" y="12649"/>
                    <a:pt x="9824" y="12834"/>
                    <a:pt x="18098" y="12834"/>
                  </a:cubicBezTo>
                  <a:cubicBezTo>
                    <a:pt x="26199" y="12834"/>
                    <a:pt x="34964" y="12657"/>
                    <a:pt x="38633" y="12070"/>
                  </a:cubicBezTo>
                  <a:cubicBezTo>
                    <a:pt x="46080" y="10885"/>
                    <a:pt x="47600" y="1462"/>
                    <a:pt x="38694" y="277"/>
                  </a:cubicBezTo>
                  <a:cubicBezTo>
                    <a:pt x="37098" y="76"/>
                    <a:pt x="33930" y="1"/>
                    <a:pt x="30095" y="1"/>
                  </a:cubicBezTo>
                  <a:close/>
                </a:path>
              </a:pathLst>
            </a:custGeom>
            <a:solidFill>
              <a:srgbClr val="D37D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6369453" y="798766"/>
              <a:ext cx="1043964" cy="188634"/>
            </a:xfrm>
            <a:custGeom>
              <a:rect b="b" l="l" r="r" t="t"/>
              <a:pathLst>
                <a:path extrusionOk="0" h="7832" w="43345">
                  <a:moveTo>
                    <a:pt x="11058" y="1"/>
                  </a:moveTo>
                  <a:cubicBezTo>
                    <a:pt x="5425" y="1"/>
                    <a:pt x="1095" y="23"/>
                    <a:pt x="1095" y="23"/>
                  </a:cubicBezTo>
                  <a:cubicBezTo>
                    <a:pt x="31" y="23"/>
                    <a:pt x="0" y="7014"/>
                    <a:pt x="426" y="7257"/>
                  </a:cubicBezTo>
                  <a:cubicBezTo>
                    <a:pt x="1004" y="7620"/>
                    <a:pt x="9450" y="7831"/>
                    <a:pt x="18066" y="7831"/>
                  </a:cubicBezTo>
                  <a:cubicBezTo>
                    <a:pt x="25318" y="7831"/>
                    <a:pt x="32691" y="7682"/>
                    <a:pt x="35594" y="7349"/>
                  </a:cubicBezTo>
                  <a:cubicBezTo>
                    <a:pt x="41947" y="6649"/>
                    <a:pt x="43345" y="1057"/>
                    <a:pt x="35715" y="358"/>
                  </a:cubicBezTo>
                  <a:cubicBezTo>
                    <a:pt x="32423" y="58"/>
                    <a:pt x="20072" y="1"/>
                    <a:pt x="1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6373837" y="927789"/>
              <a:ext cx="953935" cy="22351"/>
            </a:xfrm>
            <a:custGeom>
              <a:rect b="b" l="l" r="r" t="t"/>
              <a:pathLst>
                <a:path extrusionOk="0" h="928" w="39607">
                  <a:moveTo>
                    <a:pt x="26394" y="0"/>
                  </a:moveTo>
                  <a:cubicBezTo>
                    <a:pt x="24744" y="0"/>
                    <a:pt x="23191" y="13"/>
                    <a:pt x="21916" y="46"/>
                  </a:cubicBezTo>
                  <a:cubicBezTo>
                    <a:pt x="19961" y="87"/>
                    <a:pt x="16894" y="100"/>
                    <a:pt x="13668" y="100"/>
                  </a:cubicBezTo>
                  <a:cubicBezTo>
                    <a:pt x="7215" y="100"/>
                    <a:pt x="122" y="46"/>
                    <a:pt x="1" y="46"/>
                  </a:cubicBezTo>
                  <a:lnTo>
                    <a:pt x="1" y="806"/>
                  </a:lnTo>
                  <a:cubicBezTo>
                    <a:pt x="122" y="806"/>
                    <a:pt x="7228" y="860"/>
                    <a:pt x="13690" y="860"/>
                  </a:cubicBezTo>
                  <a:cubicBezTo>
                    <a:pt x="16921" y="860"/>
                    <a:pt x="19991" y="847"/>
                    <a:pt x="21947" y="806"/>
                  </a:cubicBezTo>
                  <a:cubicBezTo>
                    <a:pt x="23228" y="773"/>
                    <a:pt x="24782" y="760"/>
                    <a:pt x="26429" y="760"/>
                  </a:cubicBezTo>
                  <a:cubicBezTo>
                    <a:pt x="32360" y="760"/>
                    <a:pt x="39511" y="928"/>
                    <a:pt x="39606" y="928"/>
                  </a:cubicBezTo>
                  <a:lnTo>
                    <a:pt x="39606" y="168"/>
                  </a:lnTo>
                  <a:cubicBezTo>
                    <a:pt x="39535" y="168"/>
                    <a:pt x="32333" y="0"/>
                    <a:pt x="26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6380436" y="872731"/>
              <a:ext cx="975153" cy="26180"/>
            </a:xfrm>
            <a:custGeom>
              <a:rect b="b" l="l" r="r" t="t"/>
              <a:pathLst>
                <a:path extrusionOk="0" h="1087" w="40488">
                  <a:moveTo>
                    <a:pt x="26047" y="0"/>
                  </a:moveTo>
                  <a:cubicBezTo>
                    <a:pt x="25080" y="0"/>
                    <a:pt x="24131" y="7"/>
                    <a:pt x="23223" y="22"/>
                  </a:cubicBezTo>
                  <a:cubicBezTo>
                    <a:pt x="15958" y="174"/>
                    <a:pt x="183" y="174"/>
                    <a:pt x="0" y="174"/>
                  </a:cubicBezTo>
                  <a:lnTo>
                    <a:pt x="0" y="934"/>
                  </a:lnTo>
                  <a:cubicBezTo>
                    <a:pt x="183" y="934"/>
                    <a:pt x="15958" y="934"/>
                    <a:pt x="23223" y="782"/>
                  </a:cubicBezTo>
                  <a:cubicBezTo>
                    <a:pt x="24131" y="767"/>
                    <a:pt x="25080" y="760"/>
                    <a:pt x="26045" y="760"/>
                  </a:cubicBezTo>
                  <a:cubicBezTo>
                    <a:pt x="32804" y="760"/>
                    <a:pt x="40377" y="1086"/>
                    <a:pt x="40457" y="1086"/>
                  </a:cubicBezTo>
                  <a:lnTo>
                    <a:pt x="40487" y="326"/>
                  </a:lnTo>
                  <a:cubicBezTo>
                    <a:pt x="40408" y="326"/>
                    <a:pt x="32811" y="0"/>
                    <a:pt x="260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6378244" y="821984"/>
              <a:ext cx="963424" cy="32250"/>
            </a:xfrm>
            <a:custGeom>
              <a:rect b="b" l="l" r="r" t="t"/>
              <a:pathLst>
                <a:path extrusionOk="0" h="1339" w="40001">
                  <a:moveTo>
                    <a:pt x="11171" y="1"/>
                  </a:moveTo>
                  <a:cubicBezTo>
                    <a:pt x="5770" y="1"/>
                    <a:pt x="94" y="93"/>
                    <a:pt x="0" y="93"/>
                  </a:cubicBezTo>
                  <a:lnTo>
                    <a:pt x="0" y="853"/>
                  </a:lnTo>
                  <a:cubicBezTo>
                    <a:pt x="94" y="853"/>
                    <a:pt x="5758" y="760"/>
                    <a:pt x="11143" y="760"/>
                  </a:cubicBezTo>
                  <a:cubicBezTo>
                    <a:pt x="14509" y="760"/>
                    <a:pt x="17765" y="796"/>
                    <a:pt x="19484" y="913"/>
                  </a:cubicBezTo>
                  <a:cubicBezTo>
                    <a:pt x="23952" y="1187"/>
                    <a:pt x="39849" y="1339"/>
                    <a:pt x="40001" y="1339"/>
                  </a:cubicBezTo>
                  <a:lnTo>
                    <a:pt x="40001" y="579"/>
                  </a:lnTo>
                  <a:cubicBezTo>
                    <a:pt x="39849" y="579"/>
                    <a:pt x="24013" y="427"/>
                    <a:pt x="19545" y="153"/>
                  </a:cubicBezTo>
                  <a:cubicBezTo>
                    <a:pt x="17814" y="37"/>
                    <a:pt x="14546" y="1"/>
                    <a:pt x="1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6379689" y="717407"/>
              <a:ext cx="1149408" cy="322594"/>
            </a:xfrm>
            <a:custGeom>
              <a:rect b="b" l="l" r="r" t="t"/>
              <a:pathLst>
                <a:path extrusionOk="0" h="13394" w="47723">
                  <a:moveTo>
                    <a:pt x="18204" y="0"/>
                  </a:moveTo>
                  <a:cubicBezTo>
                    <a:pt x="9297" y="0"/>
                    <a:pt x="1095" y="179"/>
                    <a:pt x="1095" y="179"/>
                  </a:cubicBezTo>
                  <a:cubicBezTo>
                    <a:pt x="761" y="179"/>
                    <a:pt x="609" y="2094"/>
                    <a:pt x="366" y="3401"/>
                  </a:cubicBezTo>
                  <a:cubicBezTo>
                    <a:pt x="2620" y="3391"/>
                    <a:pt x="6860" y="3373"/>
                    <a:pt x="11647" y="3373"/>
                  </a:cubicBezTo>
                  <a:cubicBezTo>
                    <a:pt x="20737" y="3373"/>
                    <a:pt x="31801" y="3437"/>
                    <a:pt x="34986" y="3736"/>
                  </a:cubicBezTo>
                  <a:cubicBezTo>
                    <a:pt x="43072" y="4435"/>
                    <a:pt x="41552" y="10027"/>
                    <a:pt x="34834" y="10727"/>
                  </a:cubicBezTo>
                  <a:cubicBezTo>
                    <a:pt x="32527" y="10967"/>
                    <a:pt x="27624" y="11050"/>
                    <a:pt x="22134" y="11050"/>
                  </a:cubicBezTo>
                  <a:cubicBezTo>
                    <a:pt x="13739" y="11050"/>
                    <a:pt x="3970" y="10855"/>
                    <a:pt x="1" y="10727"/>
                  </a:cubicBezTo>
                  <a:lnTo>
                    <a:pt x="1" y="10727"/>
                  </a:lnTo>
                  <a:cubicBezTo>
                    <a:pt x="92" y="12064"/>
                    <a:pt x="335" y="13037"/>
                    <a:pt x="761" y="13097"/>
                  </a:cubicBezTo>
                  <a:cubicBezTo>
                    <a:pt x="1506" y="13219"/>
                    <a:pt x="8937" y="13394"/>
                    <a:pt x="17110" y="13394"/>
                  </a:cubicBezTo>
                  <a:cubicBezTo>
                    <a:pt x="25283" y="13394"/>
                    <a:pt x="34196" y="13219"/>
                    <a:pt x="37904" y="12641"/>
                  </a:cubicBezTo>
                  <a:cubicBezTo>
                    <a:pt x="45351" y="11456"/>
                    <a:pt x="47722" y="2337"/>
                    <a:pt x="38877" y="757"/>
                  </a:cubicBezTo>
                  <a:cubicBezTo>
                    <a:pt x="35417" y="156"/>
                    <a:pt x="26504" y="0"/>
                    <a:pt x="18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6118525" y="534931"/>
              <a:ext cx="158889" cy="182468"/>
            </a:xfrm>
            <a:custGeom>
              <a:rect b="b" l="l" r="r" t="t"/>
              <a:pathLst>
                <a:path extrusionOk="0" h="7576" w="6597">
                  <a:moveTo>
                    <a:pt x="2983" y="1"/>
                  </a:moveTo>
                  <a:cubicBezTo>
                    <a:pt x="2982" y="1"/>
                    <a:pt x="2980" y="1"/>
                    <a:pt x="2979" y="1"/>
                  </a:cubicBezTo>
                  <a:cubicBezTo>
                    <a:pt x="2705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0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09" y="7573"/>
                    <a:pt x="3414" y="7575"/>
                    <a:pt x="3420" y="7575"/>
                  </a:cubicBezTo>
                  <a:cubicBezTo>
                    <a:pt x="3623" y="7575"/>
                    <a:pt x="4291" y="4889"/>
                    <a:pt x="4468" y="4682"/>
                  </a:cubicBezTo>
                  <a:cubicBezTo>
                    <a:pt x="4620" y="4469"/>
                    <a:pt x="6110" y="4104"/>
                    <a:pt x="6353" y="3739"/>
                  </a:cubicBezTo>
                  <a:cubicBezTo>
                    <a:pt x="6596" y="3375"/>
                    <a:pt x="4438" y="3040"/>
                    <a:pt x="4225" y="2797"/>
                  </a:cubicBezTo>
                  <a:cubicBezTo>
                    <a:pt x="4074" y="2616"/>
                    <a:pt x="3232" y="1"/>
                    <a:pt x="29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6751586" y="1345447"/>
              <a:ext cx="20545" cy="19798"/>
            </a:xfrm>
            <a:custGeom>
              <a:rect b="b" l="l" r="r" t="t"/>
              <a:pathLst>
                <a:path extrusionOk="0" h="822" w="853">
                  <a:moveTo>
                    <a:pt x="730" y="0"/>
                  </a:moveTo>
                  <a:cubicBezTo>
                    <a:pt x="487" y="31"/>
                    <a:pt x="244" y="61"/>
                    <a:pt x="1" y="61"/>
                  </a:cubicBezTo>
                  <a:lnTo>
                    <a:pt x="62" y="821"/>
                  </a:lnTo>
                  <a:cubicBezTo>
                    <a:pt x="335" y="821"/>
                    <a:pt x="579" y="791"/>
                    <a:pt x="852" y="760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6900765" y="560161"/>
            <a:ext cx="1343726" cy="853452"/>
            <a:chOff x="13263115" y="637011"/>
            <a:chExt cx="1343726" cy="853452"/>
          </a:xfrm>
        </p:grpSpPr>
        <p:sp>
          <p:nvSpPr>
            <p:cNvPr id="91" name="Google Shape;91;p15"/>
            <p:cNvSpPr/>
            <p:nvPr/>
          </p:nvSpPr>
          <p:spPr>
            <a:xfrm>
              <a:off x="13683446" y="988797"/>
              <a:ext cx="595935" cy="451112"/>
            </a:xfrm>
            <a:custGeom>
              <a:rect b="b" l="l" r="r" t="t"/>
              <a:pathLst>
                <a:path extrusionOk="0" h="18730" w="24743">
                  <a:moveTo>
                    <a:pt x="12348" y="0"/>
                  </a:moveTo>
                  <a:cubicBezTo>
                    <a:pt x="11503" y="0"/>
                    <a:pt x="10610" y="117"/>
                    <a:pt x="9666" y="370"/>
                  </a:cubicBezTo>
                  <a:cubicBezTo>
                    <a:pt x="61" y="2924"/>
                    <a:pt x="1" y="13744"/>
                    <a:pt x="517" y="18729"/>
                  </a:cubicBezTo>
                  <a:cubicBezTo>
                    <a:pt x="2493" y="18304"/>
                    <a:pt x="4013" y="17909"/>
                    <a:pt x="4378" y="17605"/>
                  </a:cubicBezTo>
                  <a:cubicBezTo>
                    <a:pt x="5715" y="16510"/>
                    <a:pt x="4043" y="5112"/>
                    <a:pt x="10821" y="4413"/>
                  </a:cubicBezTo>
                  <a:cubicBezTo>
                    <a:pt x="11081" y="4386"/>
                    <a:pt x="11334" y="4373"/>
                    <a:pt x="11579" y="4373"/>
                  </a:cubicBezTo>
                  <a:cubicBezTo>
                    <a:pt x="17722" y="4373"/>
                    <a:pt x="19268" y="12489"/>
                    <a:pt x="21460" y="13015"/>
                  </a:cubicBezTo>
                  <a:cubicBezTo>
                    <a:pt x="21632" y="13051"/>
                    <a:pt x="21862" y="13069"/>
                    <a:pt x="22138" y="13069"/>
                  </a:cubicBezTo>
                  <a:cubicBezTo>
                    <a:pt x="22788" y="13069"/>
                    <a:pt x="23698" y="12973"/>
                    <a:pt x="24743" y="12802"/>
                  </a:cubicBezTo>
                  <a:cubicBezTo>
                    <a:pt x="23434" y="8822"/>
                    <a:pt x="19705" y="0"/>
                    <a:pt x="12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3563382" y="852909"/>
              <a:ext cx="847768" cy="608219"/>
            </a:xfrm>
            <a:custGeom>
              <a:rect b="b" l="l" r="r" t="t"/>
              <a:pathLst>
                <a:path extrusionOk="0" h="25253" w="35199">
                  <a:moveTo>
                    <a:pt x="16957" y="0"/>
                  </a:moveTo>
                  <a:cubicBezTo>
                    <a:pt x="16220" y="0"/>
                    <a:pt x="15461" y="67"/>
                    <a:pt x="14682" y="207"/>
                  </a:cubicBezTo>
                  <a:cubicBezTo>
                    <a:pt x="1" y="2882"/>
                    <a:pt x="183" y="20025"/>
                    <a:pt x="578" y="25253"/>
                  </a:cubicBezTo>
                  <a:cubicBezTo>
                    <a:pt x="2280" y="24979"/>
                    <a:pt x="4013" y="24675"/>
                    <a:pt x="5502" y="24371"/>
                  </a:cubicBezTo>
                  <a:cubicBezTo>
                    <a:pt x="4986" y="19386"/>
                    <a:pt x="5046" y="8566"/>
                    <a:pt x="14621" y="6012"/>
                  </a:cubicBezTo>
                  <a:cubicBezTo>
                    <a:pt x="15567" y="5759"/>
                    <a:pt x="16463" y="5642"/>
                    <a:pt x="17311" y="5642"/>
                  </a:cubicBezTo>
                  <a:cubicBezTo>
                    <a:pt x="24684" y="5642"/>
                    <a:pt x="28389" y="14464"/>
                    <a:pt x="29697" y="18444"/>
                  </a:cubicBezTo>
                  <a:cubicBezTo>
                    <a:pt x="31339" y="18171"/>
                    <a:pt x="33314" y="17715"/>
                    <a:pt x="35199" y="17228"/>
                  </a:cubicBezTo>
                  <a:cubicBezTo>
                    <a:pt x="33581" y="13282"/>
                    <a:pt x="27401" y="0"/>
                    <a:pt x="16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3442596" y="736121"/>
              <a:ext cx="1081296" cy="744058"/>
            </a:xfrm>
            <a:custGeom>
              <a:rect b="b" l="l" r="r" t="t"/>
              <a:pathLst>
                <a:path extrusionOk="0" h="30893" w="44895">
                  <a:moveTo>
                    <a:pt x="22199" y="0"/>
                  </a:moveTo>
                  <a:cubicBezTo>
                    <a:pt x="16453" y="0"/>
                    <a:pt x="10396" y="2501"/>
                    <a:pt x="6140" y="8065"/>
                  </a:cubicBezTo>
                  <a:cubicBezTo>
                    <a:pt x="0" y="16089"/>
                    <a:pt x="274" y="27305"/>
                    <a:pt x="548" y="30892"/>
                  </a:cubicBezTo>
                  <a:cubicBezTo>
                    <a:pt x="1976" y="30710"/>
                    <a:pt x="3769" y="30406"/>
                    <a:pt x="5593" y="30102"/>
                  </a:cubicBezTo>
                  <a:cubicBezTo>
                    <a:pt x="5198" y="24874"/>
                    <a:pt x="4985" y="7731"/>
                    <a:pt x="19697" y="5056"/>
                  </a:cubicBezTo>
                  <a:cubicBezTo>
                    <a:pt x="20474" y="4916"/>
                    <a:pt x="21231" y="4849"/>
                    <a:pt x="21967" y="4849"/>
                  </a:cubicBezTo>
                  <a:cubicBezTo>
                    <a:pt x="32389" y="4849"/>
                    <a:pt x="38596" y="18131"/>
                    <a:pt x="40214" y="22077"/>
                  </a:cubicBezTo>
                  <a:cubicBezTo>
                    <a:pt x="41946" y="21652"/>
                    <a:pt x="43618" y="21166"/>
                    <a:pt x="44895" y="20740"/>
                  </a:cubicBezTo>
                  <a:cubicBezTo>
                    <a:pt x="42919" y="15937"/>
                    <a:pt x="37691" y="5056"/>
                    <a:pt x="29788" y="1560"/>
                  </a:cubicBezTo>
                  <a:cubicBezTo>
                    <a:pt x="27466" y="539"/>
                    <a:pt x="24866" y="0"/>
                    <a:pt x="22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3263115" y="637011"/>
              <a:ext cx="1343726" cy="853452"/>
            </a:xfrm>
            <a:custGeom>
              <a:rect b="b" l="l" r="r" t="t"/>
              <a:pathLst>
                <a:path extrusionOk="0" h="35435" w="55791">
                  <a:moveTo>
                    <a:pt x="30929" y="0"/>
                  </a:moveTo>
                  <a:cubicBezTo>
                    <a:pt x="28755" y="0"/>
                    <a:pt x="26414" y="318"/>
                    <a:pt x="23896" y="1025"/>
                  </a:cubicBezTo>
                  <a:cubicBezTo>
                    <a:pt x="1" y="7710"/>
                    <a:pt x="2864" y="35435"/>
                    <a:pt x="5289" y="35435"/>
                  </a:cubicBezTo>
                  <a:cubicBezTo>
                    <a:pt x="5301" y="35435"/>
                    <a:pt x="5313" y="35434"/>
                    <a:pt x="5325" y="35433"/>
                  </a:cubicBezTo>
                  <a:cubicBezTo>
                    <a:pt x="5325" y="35433"/>
                    <a:pt x="6419" y="35281"/>
                    <a:pt x="8000" y="35038"/>
                  </a:cubicBezTo>
                  <a:cubicBezTo>
                    <a:pt x="7726" y="31420"/>
                    <a:pt x="7452" y="20235"/>
                    <a:pt x="13592" y="12180"/>
                  </a:cubicBezTo>
                  <a:cubicBezTo>
                    <a:pt x="17840" y="6627"/>
                    <a:pt x="23896" y="4125"/>
                    <a:pt x="29631" y="4125"/>
                  </a:cubicBezTo>
                  <a:cubicBezTo>
                    <a:pt x="32310" y="4125"/>
                    <a:pt x="34918" y="4671"/>
                    <a:pt x="37240" y="5706"/>
                  </a:cubicBezTo>
                  <a:cubicBezTo>
                    <a:pt x="45143" y="9201"/>
                    <a:pt x="50371" y="20052"/>
                    <a:pt x="52377" y="24885"/>
                  </a:cubicBezTo>
                  <a:cubicBezTo>
                    <a:pt x="53137" y="24673"/>
                    <a:pt x="53867" y="24369"/>
                    <a:pt x="54566" y="24004"/>
                  </a:cubicBezTo>
                  <a:cubicBezTo>
                    <a:pt x="55790" y="23133"/>
                    <a:pt x="49488" y="0"/>
                    <a:pt x="30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3643176" y="1100912"/>
              <a:ext cx="158889" cy="181745"/>
            </a:xfrm>
            <a:custGeom>
              <a:rect b="b" l="l" r="r" t="t"/>
              <a:pathLst>
                <a:path extrusionOk="0" h="7546" w="6597">
                  <a:moveTo>
                    <a:pt x="2954" y="1"/>
                  </a:moveTo>
                  <a:cubicBezTo>
                    <a:pt x="2952" y="1"/>
                    <a:pt x="2951" y="1"/>
                    <a:pt x="2949" y="1"/>
                  </a:cubicBezTo>
                  <a:cubicBezTo>
                    <a:pt x="2706" y="32"/>
                    <a:pt x="2159" y="3041"/>
                    <a:pt x="2159" y="3041"/>
                  </a:cubicBezTo>
                  <a:cubicBezTo>
                    <a:pt x="2159" y="3041"/>
                    <a:pt x="274" y="3922"/>
                    <a:pt x="153" y="4135"/>
                  </a:cubicBezTo>
                  <a:cubicBezTo>
                    <a:pt x="1" y="4348"/>
                    <a:pt x="2189" y="4804"/>
                    <a:pt x="2189" y="4804"/>
                  </a:cubicBezTo>
                  <a:cubicBezTo>
                    <a:pt x="2189" y="4804"/>
                    <a:pt x="3192" y="7418"/>
                    <a:pt x="3375" y="7539"/>
                  </a:cubicBezTo>
                  <a:cubicBezTo>
                    <a:pt x="3380" y="7543"/>
                    <a:pt x="3385" y="7545"/>
                    <a:pt x="3390" y="7545"/>
                  </a:cubicBezTo>
                  <a:cubicBezTo>
                    <a:pt x="3595" y="7545"/>
                    <a:pt x="4291" y="4859"/>
                    <a:pt x="4439" y="4652"/>
                  </a:cubicBezTo>
                  <a:cubicBezTo>
                    <a:pt x="4621" y="4439"/>
                    <a:pt x="6110" y="4074"/>
                    <a:pt x="6354" y="3709"/>
                  </a:cubicBezTo>
                  <a:cubicBezTo>
                    <a:pt x="6597" y="3375"/>
                    <a:pt x="4408" y="3010"/>
                    <a:pt x="4195" y="2767"/>
                  </a:cubicBezTo>
                  <a:cubicBezTo>
                    <a:pt x="4044" y="2616"/>
                    <a:pt x="3232" y="1"/>
                    <a:pt x="2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7040941" y="2821778"/>
            <a:ext cx="800923" cy="1075578"/>
            <a:chOff x="14088291" y="475603"/>
            <a:chExt cx="800923" cy="1075578"/>
          </a:xfrm>
        </p:grpSpPr>
        <p:sp>
          <p:nvSpPr>
            <p:cNvPr id="97" name="Google Shape;97;p15"/>
            <p:cNvSpPr/>
            <p:nvPr/>
          </p:nvSpPr>
          <p:spPr>
            <a:xfrm>
              <a:off x="14088291" y="759676"/>
              <a:ext cx="800923" cy="790879"/>
            </a:xfrm>
            <a:custGeom>
              <a:rect b="b" l="l" r="r" t="t"/>
              <a:pathLst>
                <a:path extrusionOk="0" h="32837" w="33254">
                  <a:moveTo>
                    <a:pt x="16599" y="0"/>
                  </a:moveTo>
                  <a:cubicBezTo>
                    <a:pt x="7718" y="0"/>
                    <a:pt x="423" y="7097"/>
                    <a:pt x="213" y="16023"/>
                  </a:cubicBezTo>
                  <a:cubicBezTo>
                    <a:pt x="0" y="25081"/>
                    <a:pt x="7174" y="32619"/>
                    <a:pt x="16232" y="32832"/>
                  </a:cubicBezTo>
                  <a:cubicBezTo>
                    <a:pt x="16362" y="32835"/>
                    <a:pt x="16493" y="32837"/>
                    <a:pt x="16623" y="32837"/>
                  </a:cubicBezTo>
                  <a:cubicBezTo>
                    <a:pt x="25506" y="32837"/>
                    <a:pt x="32831" y="25710"/>
                    <a:pt x="33041" y="16783"/>
                  </a:cubicBezTo>
                  <a:cubicBezTo>
                    <a:pt x="33253" y="7725"/>
                    <a:pt x="26080" y="218"/>
                    <a:pt x="16992" y="5"/>
                  </a:cubicBezTo>
                  <a:cubicBezTo>
                    <a:pt x="16860" y="2"/>
                    <a:pt x="16730" y="0"/>
                    <a:pt x="16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4457996" y="762711"/>
              <a:ext cx="49808" cy="788471"/>
            </a:xfrm>
            <a:custGeom>
              <a:rect b="b" l="l" r="r" t="t"/>
              <a:pathLst>
                <a:path extrusionOk="0" h="32737" w="2068">
                  <a:moveTo>
                    <a:pt x="1520" y="0"/>
                  </a:moveTo>
                  <a:lnTo>
                    <a:pt x="0" y="31"/>
                  </a:lnTo>
                  <a:lnTo>
                    <a:pt x="547" y="32736"/>
                  </a:lnTo>
                  <a:lnTo>
                    <a:pt x="2067" y="3270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4214930" y="837374"/>
              <a:ext cx="232830" cy="626692"/>
            </a:xfrm>
            <a:custGeom>
              <a:rect b="b" l="l" r="r" t="t"/>
              <a:pathLst>
                <a:path extrusionOk="0" h="26020" w="9667">
                  <a:moveTo>
                    <a:pt x="1733" y="1"/>
                  </a:moveTo>
                  <a:lnTo>
                    <a:pt x="730" y="1156"/>
                  </a:lnTo>
                  <a:cubicBezTo>
                    <a:pt x="9667" y="8937"/>
                    <a:pt x="92" y="25077"/>
                    <a:pt x="1" y="25260"/>
                  </a:cubicBezTo>
                  <a:lnTo>
                    <a:pt x="1308" y="26019"/>
                  </a:lnTo>
                  <a:cubicBezTo>
                    <a:pt x="3040" y="23010"/>
                    <a:pt x="4347" y="19788"/>
                    <a:pt x="5229" y="16414"/>
                  </a:cubicBezTo>
                  <a:cubicBezTo>
                    <a:pt x="7053" y="9271"/>
                    <a:pt x="5837" y="3587"/>
                    <a:pt x="1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4540703" y="860809"/>
              <a:ext cx="237237" cy="601065"/>
            </a:xfrm>
            <a:custGeom>
              <a:rect b="b" l="l" r="r" t="t"/>
              <a:pathLst>
                <a:path extrusionOk="0" h="24956" w="9850">
                  <a:moveTo>
                    <a:pt x="8573" y="0"/>
                  </a:moveTo>
                  <a:cubicBezTo>
                    <a:pt x="8481" y="122"/>
                    <a:pt x="1" y="12979"/>
                    <a:pt x="8025" y="24955"/>
                  </a:cubicBezTo>
                  <a:lnTo>
                    <a:pt x="9272" y="24074"/>
                  </a:lnTo>
                  <a:cubicBezTo>
                    <a:pt x="1855" y="13010"/>
                    <a:pt x="9758" y="973"/>
                    <a:pt x="9849" y="852"/>
                  </a:cubicBezTo>
                  <a:lnTo>
                    <a:pt x="85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14092674" y="1127285"/>
              <a:ext cx="791409" cy="54938"/>
            </a:xfrm>
            <a:custGeom>
              <a:rect b="b" l="l" r="r" t="t"/>
              <a:pathLst>
                <a:path extrusionOk="0" h="2281" w="32859">
                  <a:moveTo>
                    <a:pt x="31" y="0"/>
                  </a:moveTo>
                  <a:lnTo>
                    <a:pt x="1" y="1520"/>
                  </a:lnTo>
                  <a:lnTo>
                    <a:pt x="32828" y="2280"/>
                  </a:lnTo>
                  <a:lnTo>
                    <a:pt x="32859" y="7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4591956" y="475603"/>
              <a:ext cx="158889" cy="182468"/>
            </a:xfrm>
            <a:custGeom>
              <a:rect b="b" l="l" r="r" t="t"/>
              <a:pathLst>
                <a:path extrusionOk="0" h="7576" w="6597">
                  <a:moveTo>
                    <a:pt x="2954" y="0"/>
                  </a:moveTo>
                  <a:cubicBezTo>
                    <a:pt x="2952" y="0"/>
                    <a:pt x="2951" y="0"/>
                    <a:pt x="2949" y="1"/>
                  </a:cubicBezTo>
                  <a:cubicBezTo>
                    <a:pt x="2706" y="31"/>
                    <a:pt x="2159" y="3040"/>
                    <a:pt x="2159" y="3040"/>
                  </a:cubicBezTo>
                  <a:cubicBezTo>
                    <a:pt x="2159" y="3040"/>
                    <a:pt x="274" y="3922"/>
                    <a:pt x="153" y="4134"/>
                  </a:cubicBezTo>
                  <a:cubicBezTo>
                    <a:pt x="1" y="4378"/>
                    <a:pt x="2220" y="4803"/>
                    <a:pt x="2220" y="4803"/>
                  </a:cubicBezTo>
                  <a:cubicBezTo>
                    <a:pt x="2220" y="4803"/>
                    <a:pt x="3192" y="7417"/>
                    <a:pt x="3375" y="7569"/>
                  </a:cubicBezTo>
                  <a:cubicBezTo>
                    <a:pt x="3379" y="7573"/>
                    <a:pt x="3384" y="7575"/>
                    <a:pt x="3390" y="7575"/>
                  </a:cubicBezTo>
                  <a:cubicBezTo>
                    <a:pt x="3595" y="7575"/>
                    <a:pt x="4290" y="4889"/>
                    <a:pt x="4438" y="4682"/>
                  </a:cubicBezTo>
                  <a:cubicBezTo>
                    <a:pt x="4621" y="4438"/>
                    <a:pt x="6110" y="4074"/>
                    <a:pt x="6353" y="3739"/>
                  </a:cubicBezTo>
                  <a:cubicBezTo>
                    <a:pt x="6597" y="3375"/>
                    <a:pt x="4408" y="3040"/>
                    <a:pt x="4195" y="2797"/>
                  </a:cubicBezTo>
                  <a:cubicBezTo>
                    <a:pt x="4044" y="2616"/>
                    <a:pt x="3232" y="0"/>
                    <a:pt x="2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15"/>
          <p:cNvGrpSpPr/>
          <p:nvPr/>
        </p:nvGrpSpPr>
        <p:grpSpPr>
          <a:xfrm>
            <a:off x="2271052" y="3822040"/>
            <a:ext cx="519080" cy="1113811"/>
            <a:chOff x="12344465" y="551028"/>
            <a:chExt cx="519080" cy="1113811"/>
          </a:xfrm>
        </p:grpSpPr>
        <p:sp>
          <p:nvSpPr>
            <p:cNvPr id="104" name="Google Shape;104;p15"/>
            <p:cNvSpPr/>
            <p:nvPr/>
          </p:nvSpPr>
          <p:spPr>
            <a:xfrm>
              <a:off x="12406002" y="1058065"/>
              <a:ext cx="325774" cy="606773"/>
            </a:xfrm>
            <a:custGeom>
              <a:rect b="b" l="l" r="r" t="t"/>
              <a:pathLst>
                <a:path extrusionOk="0" h="25193" w="13526">
                  <a:moveTo>
                    <a:pt x="8952" y="1"/>
                  </a:moveTo>
                  <a:cubicBezTo>
                    <a:pt x="8859" y="1"/>
                    <a:pt x="8791" y="15"/>
                    <a:pt x="8753" y="48"/>
                  </a:cubicBezTo>
                  <a:cubicBezTo>
                    <a:pt x="8297" y="412"/>
                    <a:pt x="2431" y="16340"/>
                    <a:pt x="1458" y="19014"/>
                  </a:cubicBezTo>
                  <a:cubicBezTo>
                    <a:pt x="0" y="23058"/>
                    <a:pt x="1234" y="25193"/>
                    <a:pt x="2866" y="25193"/>
                  </a:cubicBezTo>
                  <a:cubicBezTo>
                    <a:pt x="3345" y="25193"/>
                    <a:pt x="3857" y="25010"/>
                    <a:pt x="4346" y="24638"/>
                  </a:cubicBezTo>
                  <a:cubicBezTo>
                    <a:pt x="7051" y="22571"/>
                    <a:pt x="13525" y="1567"/>
                    <a:pt x="13525" y="1567"/>
                  </a:cubicBezTo>
                  <a:cubicBezTo>
                    <a:pt x="13525" y="1567"/>
                    <a:pt x="9912" y="1"/>
                    <a:pt x="8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2537747" y="1043903"/>
              <a:ext cx="208672" cy="230445"/>
            </a:xfrm>
            <a:custGeom>
              <a:rect b="b" l="l" r="r" t="t"/>
              <a:pathLst>
                <a:path extrusionOk="0" h="9568" w="8664">
                  <a:moveTo>
                    <a:pt x="3698" y="1"/>
                  </a:moveTo>
                  <a:cubicBezTo>
                    <a:pt x="3599" y="1"/>
                    <a:pt x="3529" y="19"/>
                    <a:pt x="3496" y="58"/>
                  </a:cubicBezTo>
                  <a:cubicBezTo>
                    <a:pt x="3131" y="423"/>
                    <a:pt x="0" y="7262"/>
                    <a:pt x="578" y="7414"/>
                  </a:cubicBezTo>
                  <a:cubicBezTo>
                    <a:pt x="578" y="7414"/>
                    <a:pt x="5101" y="9568"/>
                    <a:pt x="5861" y="9568"/>
                  </a:cubicBezTo>
                  <a:cubicBezTo>
                    <a:pt x="5909" y="9568"/>
                    <a:pt x="5942" y="9559"/>
                    <a:pt x="5958" y="9542"/>
                  </a:cubicBezTo>
                  <a:cubicBezTo>
                    <a:pt x="6231" y="9268"/>
                    <a:pt x="8663" y="2155"/>
                    <a:pt x="8238" y="1791"/>
                  </a:cubicBezTo>
                  <a:cubicBezTo>
                    <a:pt x="7854" y="1462"/>
                    <a:pt x="4589" y="1"/>
                    <a:pt x="3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2580208" y="695200"/>
              <a:ext cx="283336" cy="417923"/>
            </a:xfrm>
            <a:custGeom>
              <a:rect b="b" l="l" r="r" t="t"/>
              <a:pathLst>
                <a:path extrusionOk="0" h="17352" w="11764">
                  <a:moveTo>
                    <a:pt x="8816" y="0"/>
                  </a:moveTo>
                  <a:cubicBezTo>
                    <a:pt x="8708" y="0"/>
                    <a:pt x="8641" y="154"/>
                    <a:pt x="8633" y="493"/>
                  </a:cubicBezTo>
                  <a:cubicBezTo>
                    <a:pt x="8602" y="3016"/>
                    <a:pt x="2371" y="4354"/>
                    <a:pt x="1034" y="10919"/>
                  </a:cubicBezTo>
                  <a:cubicBezTo>
                    <a:pt x="0" y="16086"/>
                    <a:pt x="3405" y="16694"/>
                    <a:pt x="3405" y="16694"/>
                  </a:cubicBezTo>
                  <a:cubicBezTo>
                    <a:pt x="4000" y="17148"/>
                    <a:pt x="4585" y="17351"/>
                    <a:pt x="5153" y="17351"/>
                  </a:cubicBezTo>
                  <a:cubicBezTo>
                    <a:pt x="7513" y="17351"/>
                    <a:pt x="9555" y="13829"/>
                    <a:pt x="10608" y="10129"/>
                  </a:cubicBezTo>
                  <a:cubicBezTo>
                    <a:pt x="11764" y="6164"/>
                    <a:pt x="9495" y="0"/>
                    <a:pt x="88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2661471" y="682243"/>
              <a:ext cx="193282" cy="278880"/>
            </a:xfrm>
            <a:custGeom>
              <a:rect b="b" l="l" r="r" t="t"/>
              <a:pathLst>
                <a:path extrusionOk="0" h="11579" w="8025">
                  <a:moveTo>
                    <a:pt x="5610" y="1"/>
                  </a:moveTo>
                  <a:cubicBezTo>
                    <a:pt x="5250" y="1"/>
                    <a:pt x="5143" y="2094"/>
                    <a:pt x="3830" y="3007"/>
                  </a:cubicBezTo>
                  <a:cubicBezTo>
                    <a:pt x="2097" y="4132"/>
                    <a:pt x="213" y="6047"/>
                    <a:pt x="183" y="6472"/>
                  </a:cubicBezTo>
                  <a:cubicBezTo>
                    <a:pt x="0" y="7080"/>
                    <a:pt x="31" y="7688"/>
                    <a:pt x="243" y="8266"/>
                  </a:cubicBezTo>
                  <a:cubicBezTo>
                    <a:pt x="327" y="8432"/>
                    <a:pt x="423" y="8495"/>
                    <a:pt x="531" y="8495"/>
                  </a:cubicBezTo>
                  <a:cubicBezTo>
                    <a:pt x="858" y="8495"/>
                    <a:pt x="1287" y="7914"/>
                    <a:pt x="1745" y="7914"/>
                  </a:cubicBezTo>
                  <a:cubicBezTo>
                    <a:pt x="1851" y="7914"/>
                    <a:pt x="1959" y="7946"/>
                    <a:pt x="2067" y="8022"/>
                  </a:cubicBezTo>
                  <a:cubicBezTo>
                    <a:pt x="2763" y="8537"/>
                    <a:pt x="1984" y="11579"/>
                    <a:pt x="3563" y="11579"/>
                  </a:cubicBezTo>
                  <a:cubicBezTo>
                    <a:pt x="3571" y="11579"/>
                    <a:pt x="3579" y="11579"/>
                    <a:pt x="3587" y="11579"/>
                  </a:cubicBezTo>
                  <a:cubicBezTo>
                    <a:pt x="4711" y="11579"/>
                    <a:pt x="5580" y="9357"/>
                    <a:pt x="6241" y="9357"/>
                  </a:cubicBezTo>
                  <a:cubicBezTo>
                    <a:pt x="6402" y="9357"/>
                    <a:pt x="6550" y="9488"/>
                    <a:pt x="6687" y="9816"/>
                  </a:cubicBezTo>
                  <a:cubicBezTo>
                    <a:pt x="6930" y="10443"/>
                    <a:pt x="6944" y="11016"/>
                    <a:pt x="7096" y="11016"/>
                  </a:cubicBezTo>
                  <a:cubicBezTo>
                    <a:pt x="7173" y="11016"/>
                    <a:pt x="7284" y="10871"/>
                    <a:pt x="7478" y="10515"/>
                  </a:cubicBezTo>
                  <a:cubicBezTo>
                    <a:pt x="8025" y="9481"/>
                    <a:pt x="7903" y="5591"/>
                    <a:pt x="7386" y="3554"/>
                  </a:cubicBezTo>
                  <a:cubicBezTo>
                    <a:pt x="6870" y="1518"/>
                    <a:pt x="6140" y="363"/>
                    <a:pt x="5684" y="28"/>
                  </a:cubicBezTo>
                  <a:cubicBezTo>
                    <a:pt x="5658" y="10"/>
                    <a:pt x="5634" y="1"/>
                    <a:pt x="5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2418405" y="961846"/>
              <a:ext cx="180132" cy="638590"/>
            </a:xfrm>
            <a:custGeom>
              <a:rect b="b" l="l" r="r" t="t"/>
              <a:pathLst>
                <a:path extrusionOk="0" h="26514" w="7479">
                  <a:moveTo>
                    <a:pt x="5594" y="0"/>
                  </a:moveTo>
                  <a:cubicBezTo>
                    <a:pt x="5594" y="0"/>
                    <a:pt x="609" y="61"/>
                    <a:pt x="305" y="578"/>
                  </a:cubicBezTo>
                  <a:cubicBezTo>
                    <a:pt x="1" y="1094"/>
                    <a:pt x="548" y="18329"/>
                    <a:pt x="639" y="21216"/>
                  </a:cubicBezTo>
                  <a:cubicBezTo>
                    <a:pt x="759" y="24885"/>
                    <a:pt x="2252" y="26513"/>
                    <a:pt x="3676" y="26513"/>
                  </a:cubicBezTo>
                  <a:cubicBezTo>
                    <a:pt x="4424" y="26513"/>
                    <a:pt x="5152" y="26065"/>
                    <a:pt x="5654" y="25228"/>
                  </a:cubicBezTo>
                  <a:cubicBezTo>
                    <a:pt x="7478" y="22189"/>
                    <a:pt x="5594" y="0"/>
                    <a:pt x="5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2411927" y="949972"/>
              <a:ext cx="164645" cy="205108"/>
            </a:xfrm>
            <a:custGeom>
              <a:rect b="b" l="l" r="r" t="t"/>
              <a:pathLst>
                <a:path extrusionOk="0" h="8516" w="6836">
                  <a:moveTo>
                    <a:pt x="3983" y="1"/>
                  </a:moveTo>
                  <a:cubicBezTo>
                    <a:pt x="2497" y="1"/>
                    <a:pt x="676" y="110"/>
                    <a:pt x="543" y="432"/>
                  </a:cubicBezTo>
                  <a:cubicBezTo>
                    <a:pt x="362" y="946"/>
                    <a:pt x="1" y="8488"/>
                    <a:pt x="593" y="8488"/>
                  </a:cubicBezTo>
                  <a:cubicBezTo>
                    <a:pt x="597" y="8488"/>
                    <a:pt x="601" y="8488"/>
                    <a:pt x="604" y="8487"/>
                  </a:cubicBezTo>
                  <a:cubicBezTo>
                    <a:pt x="604" y="8487"/>
                    <a:pt x="1730" y="8516"/>
                    <a:pt x="3016" y="8516"/>
                  </a:cubicBezTo>
                  <a:cubicBezTo>
                    <a:pt x="4687" y="8516"/>
                    <a:pt x="6628" y="8467"/>
                    <a:pt x="6714" y="8244"/>
                  </a:cubicBezTo>
                  <a:cubicBezTo>
                    <a:pt x="6835" y="7879"/>
                    <a:pt x="6440" y="280"/>
                    <a:pt x="5863" y="98"/>
                  </a:cubicBezTo>
                  <a:cubicBezTo>
                    <a:pt x="5657" y="41"/>
                    <a:pt x="4881" y="1"/>
                    <a:pt x="3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2344465" y="565093"/>
              <a:ext cx="260407" cy="430062"/>
            </a:xfrm>
            <a:custGeom>
              <a:rect b="b" l="l" r="r" t="t"/>
              <a:pathLst>
                <a:path extrusionOk="0" h="17856" w="10812">
                  <a:moveTo>
                    <a:pt x="4673" y="0"/>
                  </a:moveTo>
                  <a:cubicBezTo>
                    <a:pt x="4509" y="0"/>
                    <a:pt x="4474" y="170"/>
                    <a:pt x="4621" y="546"/>
                  </a:cubicBezTo>
                  <a:cubicBezTo>
                    <a:pt x="5563" y="2886"/>
                    <a:pt x="1" y="6686"/>
                    <a:pt x="1308" y="13342"/>
                  </a:cubicBezTo>
                  <a:cubicBezTo>
                    <a:pt x="2071" y="17321"/>
                    <a:pt x="4314" y="17797"/>
                    <a:pt x="5341" y="17797"/>
                  </a:cubicBezTo>
                  <a:cubicBezTo>
                    <a:pt x="5664" y="17797"/>
                    <a:pt x="5867" y="17750"/>
                    <a:pt x="5867" y="17750"/>
                  </a:cubicBezTo>
                  <a:cubicBezTo>
                    <a:pt x="6172" y="17821"/>
                    <a:pt x="6459" y="17855"/>
                    <a:pt x="6730" y="17855"/>
                  </a:cubicBezTo>
                  <a:cubicBezTo>
                    <a:pt x="9919" y="17855"/>
                    <a:pt x="10812" y="13116"/>
                    <a:pt x="10335" y="8661"/>
                  </a:cubicBezTo>
                  <a:cubicBezTo>
                    <a:pt x="9902" y="4630"/>
                    <a:pt x="5528" y="0"/>
                    <a:pt x="4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2384735" y="551028"/>
              <a:ext cx="215248" cy="282180"/>
            </a:xfrm>
            <a:custGeom>
              <a:rect b="b" l="l" r="r" t="t"/>
              <a:pathLst>
                <a:path extrusionOk="0" h="11716" w="8937">
                  <a:moveTo>
                    <a:pt x="2908" y="0"/>
                  </a:moveTo>
                  <a:cubicBezTo>
                    <a:pt x="2448" y="0"/>
                    <a:pt x="3256" y="2081"/>
                    <a:pt x="2280" y="3501"/>
                  </a:cubicBezTo>
                  <a:cubicBezTo>
                    <a:pt x="1095" y="5324"/>
                    <a:pt x="1" y="7847"/>
                    <a:pt x="122" y="8273"/>
                  </a:cubicBezTo>
                  <a:cubicBezTo>
                    <a:pt x="183" y="8881"/>
                    <a:pt x="457" y="9458"/>
                    <a:pt x="882" y="9884"/>
                  </a:cubicBezTo>
                  <a:cubicBezTo>
                    <a:pt x="983" y="9975"/>
                    <a:pt x="1070" y="10014"/>
                    <a:pt x="1149" y="10014"/>
                  </a:cubicBezTo>
                  <a:cubicBezTo>
                    <a:pt x="1574" y="10014"/>
                    <a:pt x="1756" y="8902"/>
                    <a:pt x="2416" y="8902"/>
                  </a:cubicBezTo>
                  <a:cubicBezTo>
                    <a:pt x="2450" y="8902"/>
                    <a:pt x="2486" y="8905"/>
                    <a:pt x="2523" y="8911"/>
                  </a:cubicBezTo>
                  <a:cubicBezTo>
                    <a:pt x="3346" y="9076"/>
                    <a:pt x="3773" y="11715"/>
                    <a:pt x="4988" y="11715"/>
                  </a:cubicBezTo>
                  <a:cubicBezTo>
                    <a:pt x="5119" y="11715"/>
                    <a:pt x="5260" y="11684"/>
                    <a:pt x="5411" y="11616"/>
                  </a:cubicBezTo>
                  <a:cubicBezTo>
                    <a:pt x="6601" y="11099"/>
                    <a:pt x="6514" y="8426"/>
                    <a:pt x="7267" y="8426"/>
                  </a:cubicBezTo>
                  <a:cubicBezTo>
                    <a:pt x="7399" y="8426"/>
                    <a:pt x="7557" y="8508"/>
                    <a:pt x="7752" y="8698"/>
                  </a:cubicBezTo>
                  <a:cubicBezTo>
                    <a:pt x="8233" y="9141"/>
                    <a:pt x="8470" y="9632"/>
                    <a:pt x="8618" y="9632"/>
                  </a:cubicBezTo>
                  <a:cubicBezTo>
                    <a:pt x="8704" y="9632"/>
                    <a:pt x="8760" y="9467"/>
                    <a:pt x="8815" y="9033"/>
                  </a:cubicBezTo>
                  <a:cubicBezTo>
                    <a:pt x="8937" y="7817"/>
                    <a:pt x="7296" y="4230"/>
                    <a:pt x="5989" y="2558"/>
                  </a:cubicBezTo>
                  <a:cubicBezTo>
                    <a:pt x="4712" y="887"/>
                    <a:pt x="3527" y="127"/>
                    <a:pt x="2949" y="5"/>
                  </a:cubicBezTo>
                  <a:cubicBezTo>
                    <a:pt x="2934" y="2"/>
                    <a:pt x="2920" y="0"/>
                    <a:pt x="2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5"/>
          <p:cNvGrpSpPr/>
          <p:nvPr/>
        </p:nvGrpSpPr>
        <p:grpSpPr>
          <a:xfrm>
            <a:off x="626028" y="3074073"/>
            <a:ext cx="1107669" cy="1657230"/>
            <a:chOff x="11345178" y="73360"/>
            <a:chExt cx="1107669" cy="1657230"/>
          </a:xfrm>
        </p:grpSpPr>
        <p:sp>
          <p:nvSpPr>
            <p:cNvPr id="113" name="Google Shape;113;p15"/>
            <p:cNvSpPr/>
            <p:nvPr/>
          </p:nvSpPr>
          <p:spPr>
            <a:xfrm>
              <a:off x="11443276" y="736506"/>
              <a:ext cx="1009571" cy="904151"/>
            </a:xfrm>
            <a:custGeom>
              <a:rect b="b" l="l" r="r" t="t"/>
              <a:pathLst>
                <a:path extrusionOk="0" h="37540" w="41917">
                  <a:moveTo>
                    <a:pt x="20960" y="1"/>
                  </a:moveTo>
                  <a:cubicBezTo>
                    <a:pt x="19154" y="1"/>
                    <a:pt x="17319" y="263"/>
                    <a:pt x="15503" y="815"/>
                  </a:cubicBezTo>
                  <a:cubicBezTo>
                    <a:pt x="5594" y="3854"/>
                    <a:pt x="1" y="14311"/>
                    <a:pt x="3010" y="24219"/>
                  </a:cubicBezTo>
                  <a:cubicBezTo>
                    <a:pt x="5464" y="32325"/>
                    <a:pt x="12890" y="37540"/>
                    <a:pt x="20921" y="37540"/>
                  </a:cubicBezTo>
                  <a:cubicBezTo>
                    <a:pt x="22738" y="37540"/>
                    <a:pt x="24586" y="37273"/>
                    <a:pt x="26415" y="36712"/>
                  </a:cubicBezTo>
                  <a:cubicBezTo>
                    <a:pt x="36324" y="33703"/>
                    <a:pt x="41916" y="23247"/>
                    <a:pt x="38907" y="13307"/>
                  </a:cubicBezTo>
                  <a:cubicBezTo>
                    <a:pt x="36450" y="5215"/>
                    <a:pt x="29004" y="1"/>
                    <a:pt x="20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1437423" y="1093012"/>
              <a:ext cx="563734" cy="490876"/>
            </a:xfrm>
            <a:custGeom>
              <a:rect b="b" l="l" r="r" t="t"/>
              <a:pathLst>
                <a:path extrusionOk="0" h="20381" w="23406">
                  <a:moveTo>
                    <a:pt x="3425" y="1"/>
                  </a:moveTo>
                  <a:cubicBezTo>
                    <a:pt x="3139" y="1"/>
                    <a:pt x="2979" y="25"/>
                    <a:pt x="2979" y="25"/>
                  </a:cubicBezTo>
                  <a:cubicBezTo>
                    <a:pt x="1" y="8506"/>
                    <a:pt x="6171" y="16135"/>
                    <a:pt x="7417" y="17168"/>
                  </a:cubicBezTo>
                  <a:cubicBezTo>
                    <a:pt x="8663" y="18232"/>
                    <a:pt x="11065" y="17746"/>
                    <a:pt x="13952" y="18232"/>
                  </a:cubicBezTo>
                  <a:cubicBezTo>
                    <a:pt x="16441" y="18621"/>
                    <a:pt x="19239" y="20381"/>
                    <a:pt x="20989" y="20381"/>
                  </a:cubicBezTo>
                  <a:cubicBezTo>
                    <a:pt x="21291" y="20381"/>
                    <a:pt x="21562" y="20329"/>
                    <a:pt x="21794" y="20208"/>
                  </a:cubicBezTo>
                  <a:cubicBezTo>
                    <a:pt x="23405" y="19387"/>
                    <a:pt x="21399" y="18567"/>
                    <a:pt x="22037" y="17108"/>
                  </a:cubicBezTo>
                  <a:cubicBezTo>
                    <a:pt x="22676" y="15649"/>
                    <a:pt x="19515" y="13247"/>
                    <a:pt x="19971" y="12518"/>
                  </a:cubicBezTo>
                  <a:cubicBezTo>
                    <a:pt x="20426" y="11788"/>
                    <a:pt x="20670" y="9873"/>
                    <a:pt x="20487" y="8931"/>
                  </a:cubicBezTo>
                  <a:cubicBezTo>
                    <a:pt x="20294" y="8049"/>
                    <a:pt x="18525" y="5189"/>
                    <a:pt x="15474" y="5189"/>
                  </a:cubicBezTo>
                  <a:cubicBezTo>
                    <a:pt x="15162" y="5189"/>
                    <a:pt x="14837" y="5219"/>
                    <a:pt x="14499" y="5284"/>
                  </a:cubicBezTo>
                  <a:cubicBezTo>
                    <a:pt x="14108" y="5355"/>
                    <a:pt x="13756" y="5388"/>
                    <a:pt x="13436" y="5388"/>
                  </a:cubicBezTo>
                  <a:cubicBezTo>
                    <a:pt x="10748" y="5388"/>
                    <a:pt x="10318" y="3060"/>
                    <a:pt x="7873" y="1484"/>
                  </a:cubicBezTo>
                  <a:cubicBezTo>
                    <a:pt x="5880" y="178"/>
                    <a:pt x="4194" y="1"/>
                    <a:pt x="3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1561148" y="721670"/>
              <a:ext cx="680136" cy="395259"/>
            </a:xfrm>
            <a:custGeom>
              <a:rect b="b" l="l" r="r" t="t"/>
              <a:pathLst>
                <a:path extrusionOk="0" h="16411" w="28239">
                  <a:moveTo>
                    <a:pt x="16285" y="0"/>
                  </a:moveTo>
                  <a:cubicBezTo>
                    <a:pt x="14956" y="0"/>
                    <a:pt x="13578" y="189"/>
                    <a:pt x="12189" y="641"/>
                  </a:cubicBezTo>
                  <a:cubicBezTo>
                    <a:pt x="4590" y="3133"/>
                    <a:pt x="1733" y="6689"/>
                    <a:pt x="882" y="8543"/>
                  </a:cubicBezTo>
                  <a:cubicBezTo>
                    <a:pt x="0" y="10398"/>
                    <a:pt x="2736" y="12525"/>
                    <a:pt x="2736" y="12525"/>
                  </a:cubicBezTo>
                  <a:cubicBezTo>
                    <a:pt x="2736" y="12525"/>
                    <a:pt x="4590" y="14653"/>
                    <a:pt x="6627" y="15048"/>
                  </a:cubicBezTo>
                  <a:cubicBezTo>
                    <a:pt x="6918" y="15104"/>
                    <a:pt x="7189" y="15127"/>
                    <a:pt x="7446" y="15127"/>
                  </a:cubicBezTo>
                  <a:cubicBezTo>
                    <a:pt x="8691" y="15127"/>
                    <a:pt x="9613" y="14586"/>
                    <a:pt x="10987" y="14586"/>
                  </a:cubicBezTo>
                  <a:cubicBezTo>
                    <a:pt x="11343" y="14586"/>
                    <a:pt x="11729" y="14622"/>
                    <a:pt x="12159" y="14714"/>
                  </a:cubicBezTo>
                  <a:cubicBezTo>
                    <a:pt x="12350" y="14754"/>
                    <a:pt x="12517" y="14773"/>
                    <a:pt x="12664" y="14773"/>
                  </a:cubicBezTo>
                  <a:cubicBezTo>
                    <a:pt x="14393" y="14773"/>
                    <a:pt x="13276" y="12149"/>
                    <a:pt x="13192" y="10945"/>
                  </a:cubicBezTo>
                  <a:cubicBezTo>
                    <a:pt x="13181" y="10704"/>
                    <a:pt x="13241" y="10606"/>
                    <a:pt x="13359" y="10606"/>
                  </a:cubicBezTo>
                  <a:cubicBezTo>
                    <a:pt x="13880" y="10606"/>
                    <a:pt x="15539" y="12531"/>
                    <a:pt x="17232" y="12531"/>
                  </a:cubicBezTo>
                  <a:cubicBezTo>
                    <a:pt x="17283" y="12531"/>
                    <a:pt x="17335" y="12529"/>
                    <a:pt x="17387" y="12525"/>
                  </a:cubicBezTo>
                  <a:cubicBezTo>
                    <a:pt x="18451" y="12449"/>
                    <a:pt x="19385" y="12335"/>
                    <a:pt x="20187" y="12335"/>
                  </a:cubicBezTo>
                  <a:cubicBezTo>
                    <a:pt x="20989" y="12335"/>
                    <a:pt x="21657" y="12449"/>
                    <a:pt x="22189" y="12829"/>
                  </a:cubicBezTo>
                  <a:cubicBezTo>
                    <a:pt x="23176" y="13534"/>
                    <a:pt x="24268" y="16410"/>
                    <a:pt x="25561" y="16410"/>
                  </a:cubicBezTo>
                  <a:cubicBezTo>
                    <a:pt x="25662" y="16410"/>
                    <a:pt x="25764" y="16393"/>
                    <a:pt x="25867" y="16355"/>
                  </a:cubicBezTo>
                  <a:cubicBezTo>
                    <a:pt x="27326" y="15838"/>
                    <a:pt x="25229" y="10306"/>
                    <a:pt x="26354" y="9364"/>
                  </a:cubicBezTo>
                  <a:cubicBezTo>
                    <a:pt x="27509" y="8452"/>
                    <a:pt x="28238" y="5869"/>
                    <a:pt x="27630" y="4683"/>
                  </a:cubicBezTo>
                  <a:cubicBezTo>
                    <a:pt x="27134" y="3740"/>
                    <a:pt x="22199" y="0"/>
                    <a:pt x="16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1528946" y="1026249"/>
              <a:ext cx="126278" cy="68859"/>
            </a:xfrm>
            <a:custGeom>
              <a:rect b="b" l="l" r="r" t="t"/>
              <a:pathLst>
                <a:path extrusionOk="0" h="2859" w="5243">
                  <a:moveTo>
                    <a:pt x="912" y="1"/>
                  </a:moveTo>
                  <a:cubicBezTo>
                    <a:pt x="182" y="62"/>
                    <a:pt x="0" y="1612"/>
                    <a:pt x="365" y="2007"/>
                  </a:cubicBezTo>
                  <a:cubicBezTo>
                    <a:pt x="730" y="2402"/>
                    <a:pt x="3739" y="2858"/>
                    <a:pt x="4499" y="2858"/>
                  </a:cubicBezTo>
                  <a:cubicBezTo>
                    <a:pt x="4506" y="2858"/>
                    <a:pt x="4514" y="2859"/>
                    <a:pt x="4522" y="2859"/>
                  </a:cubicBezTo>
                  <a:cubicBezTo>
                    <a:pt x="5242" y="2859"/>
                    <a:pt x="4461" y="1429"/>
                    <a:pt x="3799" y="1399"/>
                  </a:cubicBezTo>
                  <a:cubicBezTo>
                    <a:pt x="3100" y="1338"/>
                    <a:pt x="912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2029842" y="1075960"/>
              <a:ext cx="149929" cy="105492"/>
            </a:xfrm>
            <a:custGeom>
              <a:rect b="b" l="l" r="r" t="t"/>
              <a:pathLst>
                <a:path extrusionOk="0" h="4380" w="6225">
                  <a:moveTo>
                    <a:pt x="1224" y="0"/>
                  </a:moveTo>
                  <a:cubicBezTo>
                    <a:pt x="0" y="0"/>
                    <a:pt x="180" y="2872"/>
                    <a:pt x="1848" y="3438"/>
                  </a:cubicBezTo>
                  <a:cubicBezTo>
                    <a:pt x="3240" y="3919"/>
                    <a:pt x="4527" y="4379"/>
                    <a:pt x="5269" y="4379"/>
                  </a:cubicBezTo>
                  <a:cubicBezTo>
                    <a:pt x="5418" y="4379"/>
                    <a:pt x="5546" y="4361"/>
                    <a:pt x="5647" y="4320"/>
                  </a:cubicBezTo>
                  <a:cubicBezTo>
                    <a:pt x="6225" y="4046"/>
                    <a:pt x="4918" y="2496"/>
                    <a:pt x="3824" y="1402"/>
                  </a:cubicBezTo>
                  <a:cubicBezTo>
                    <a:pt x="3124" y="733"/>
                    <a:pt x="2243" y="247"/>
                    <a:pt x="1301" y="4"/>
                  </a:cubicBezTo>
                  <a:cubicBezTo>
                    <a:pt x="1275" y="1"/>
                    <a:pt x="1249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2313226" y="1047492"/>
              <a:ext cx="104481" cy="247016"/>
            </a:xfrm>
            <a:custGeom>
              <a:rect b="b" l="l" r="r" t="t"/>
              <a:pathLst>
                <a:path extrusionOk="0" h="10256" w="4338">
                  <a:moveTo>
                    <a:pt x="2787" y="0"/>
                  </a:moveTo>
                  <a:cubicBezTo>
                    <a:pt x="2787" y="0"/>
                    <a:pt x="1480" y="365"/>
                    <a:pt x="1419" y="2675"/>
                  </a:cubicBezTo>
                  <a:cubicBezTo>
                    <a:pt x="1359" y="4985"/>
                    <a:pt x="356" y="6383"/>
                    <a:pt x="173" y="7690"/>
                  </a:cubicBezTo>
                  <a:cubicBezTo>
                    <a:pt x="0" y="8959"/>
                    <a:pt x="1660" y="10255"/>
                    <a:pt x="2713" y="10255"/>
                  </a:cubicBezTo>
                  <a:cubicBezTo>
                    <a:pt x="2770" y="10255"/>
                    <a:pt x="2825" y="10251"/>
                    <a:pt x="2878" y="10244"/>
                  </a:cubicBezTo>
                  <a:cubicBezTo>
                    <a:pt x="3942" y="10092"/>
                    <a:pt x="4337" y="4833"/>
                    <a:pt x="2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1990873" y="1387644"/>
              <a:ext cx="95232" cy="143643"/>
            </a:xfrm>
            <a:custGeom>
              <a:rect b="b" l="l" r="r" t="t"/>
              <a:pathLst>
                <a:path extrusionOk="0" h="5964" w="3954">
                  <a:moveTo>
                    <a:pt x="1670" y="1"/>
                  </a:moveTo>
                  <a:cubicBezTo>
                    <a:pt x="1523" y="1"/>
                    <a:pt x="1372" y="51"/>
                    <a:pt x="1217" y="163"/>
                  </a:cubicBezTo>
                  <a:cubicBezTo>
                    <a:pt x="1217" y="163"/>
                    <a:pt x="1" y="2139"/>
                    <a:pt x="548" y="2960"/>
                  </a:cubicBezTo>
                  <a:cubicBezTo>
                    <a:pt x="1065" y="3750"/>
                    <a:pt x="1794" y="5179"/>
                    <a:pt x="2676" y="5847"/>
                  </a:cubicBezTo>
                  <a:cubicBezTo>
                    <a:pt x="2776" y="5927"/>
                    <a:pt x="2872" y="5964"/>
                    <a:pt x="2961" y="5964"/>
                  </a:cubicBezTo>
                  <a:cubicBezTo>
                    <a:pt x="3649" y="5964"/>
                    <a:pt x="3954" y="3772"/>
                    <a:pt x="3496" y="2534"/>
                  </a:cubicBezTo>
                  <a:cubicBezTo>
                    <a:pt x="3062" y="1385"/>
                    <a:pt x="2435" y="1"/>
                    <a:pt x="1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1345178" y="644285"/>
              <a:ext cx="788471" cy="1086306"/>
            </a:xfrm>
            <a:custGeom>
              <a:rect b="b" l="l" r="r" t="t"/>
              <a:pathLst>
                <a:path extrusionOk="0" h="45103" w="32737">
                  <a:moveTo>
                    <a:pt x="18983" y="1"/>
                  </a:moveTo>
                  <a:cubicBezTo>
                    <a:pt x="18800" y="1"/>
                    <a:pt x="18618" y="39"/>
                    <a:pt x="18451" y="115"/>
                  </a:cubicBezTo>
                  <a:lnTo>
                    <a:pt x="18177" y="237"/>
                  </a:lnTo>
                  <a:cubicBezTo>
                    <a:pt x="11338" y="3033"/>
                    <a:pt x="6201" y="7592"/>
                    <a:pt x="3314" y="13307"/>
                  </a:cubicBezTo>
                  <a:cubicBezTo>
                    <a:pt x="122" y="19659"/>
                    <a:pt x="1" y="26589"/>
                    <a:pt x="2919" y="32821"/>
                  </a:cubicBezTo>
                  <a:cubicBezTo>
                    <a:pt x="5685" y="38748"/>
                    <a:pt x="10974" y="43246"/>
                    <a:pt x="16718" y="44584"/>
                  </a:cubicBezTo>
                  <a:cubicBezTo>
                    <a:pt x="18229" y="44935"/>
                    <a:pt x="20533" y="45103"/>
                    <a:pt x="22922" y="45103"/>
                  </a:cubicBezTo>
                  <a:cubicBezTo>
                    <a:pt x="26106" y="45103"/>
                    <a:pt x="29441" y="44805"/>
                    <a:pt x="31247" y="44249"/>
                  </a:cubicBezTo>
                  <a:cubicBezTo>
                    <a:pt x="31947" y="44067"/>
                    <a:pt x="32433" y="43793"/>
                    <a:pt x="32585" y="43489"/>
                  </a:cubicBezTo>
                  <a:lnTo>
                    <a:pt x="32737" y="43185"/>
                  </a:lnTo>
                  <a:lnTo>
                    <a:pt x="31916" y="39994"/>
                  </a:lnTo>
                  <a:lnTo>
                    <a:pt x="30062" y="40480"/>
                  </a:lnTo>
                  <a:lnTo>
                    <a:pt x="30579" y="42456"/>
                  </a:lnTo>
                  <a:cubicBezTo>
                    <a:pt x="29188" y="42789"/>
                    <a:pt x="25931" y="43248"/>
                    <a:pt x="22554" y="43248"/>
                  </a:cubicBezTo>
                  <a:cubicBezTo>
                    <a:pt x="20689" y="43248"/>
                    <a:pt x="18787" y="43108"/>
                    <a:pt x="17144" y="42730"/>
                  </a:cubicBezTo>
                  <a:cubicBezTo>
                    <a:pt x="11977" y="41514"/>
                    <a:pt x="7174" y="37410"/>
                    <a:pt x="4651" y="32000"/>
                  </a:cubicBezTo>
                  <a:cubicBezTo>
                    <a:pt x="1976" y="26286"/>
                    <a:pt x="2098" y="19963"/>
                    <a:pt x="5016" y="14158"/>
                  </a:cubicBezTo>
                  <a:cubicBezTo>
                    <a:pt x="7691" y="8838"/>
                    <a:pt x="12493" y="4644"/>
                    <a:pt x="18876" y="1999"/>
                  </a:cubicBezTo>
                  <a:cubicBezTo>
                    <a:pt x="19302" y="2699"/>
                    <a:pt x="19667" y="3458"/>
                    <a:pt x="19910" y="4249"/>
                  </a:cubicBezTo>
                  <a:lnTo>
                    <a:pt x="21734" y="3610"/>
                  </a:lnTo>
                  <a:cubicBezTo>
                    <a:pt x="21338" y="2516"/>
                    <a:pt x="20548" y="571"/>
                    <a:pt x="19515" y="115"/>
                  </a:cubicBezTo>
                  <a:cubicBezTo>
                    <a:pt x="19348" y="39"/>
                    <a:pt x="19165" y="1"/>
                    <a:pt x="18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2203317" y="73360"/>
              <a:ext cx="158889" cy="182420"/>
            </a:xfrm>
            <a:custGeom>
              <a:rect b="b" l="l" r="r" t="t"/>
              <a:pathLst>
                <a:path extrusionOk="0" h="7574" w="6597">
                  <a:moveTo>
                    <a:pt x="2953" y="1"/>
                  </a:moveTo>
                  <a:cubicBezTo>
                    <a:pt x="2952" y="1"/>
                    <a:pt x="2950" y="1"/>
                    <a:pt x="2949" y="1"/>
                  </a:cubicBezTo>
                  <a:cubicBezTo>
                    <a:pt x="2705" y="32"/>
                    <a:pt x="2158" y="3041"/>
                    <a:pt x="2158" y="3041"/>
                  </a:cubicBezTo>
                  <a:cubicBezTo>
                    <a:pt x="2158" y="3041"/>
                    <a:pt x="304" y="3922"/>
                    <a:pt x="152" y="4165"/>
                  </a:cubicBezTo>
                  <a:cubicBezTo>
                    <a:pt x="0" y="4378"/>
                    <a:pt x="2219" y="4834"/>
                    <a:pt x="2219" y="4834"/>
                  </a:cubicBezTo>
                  <a:cubicBezTo>
                    <a:pt x="2219" y="4834"/>
                    <a:pt x="3192" y="7418"/>
                    <a:pt x="3374" y="7570"/>
                  </a:cubicBezTo>
                  <a:cubicBezTo>
                    <a:pt x="3378" y="7572"/>
                    <a:pt x="3382" y="7574"/>
                    <a:pt x="3386" y="7574"/>
                  </a:cubicBezTo>
                  <a:cubicBezTo>
                    <a:pt x="3587" y="7574"/>
                    <a:pt x="4289" y="4860"/>
                    <a:pt x="4438" y="4652"/>
                  </a:cubicBezTo>
                  <a:cubicBezTo>
                    <a:pt x="4620" y="4439"/>
                    <a:pt x="6110" y="4074"/>
                    <a:pt x="6353" y="3709"/>
                  </a:cubicBezTo>
                  <a:cubicBezTo>
                    <a:pt x="6596" y="3375"/>
                    <a:pt x="4408" y="3010"/>
                    <a:pt x="4195" y="2767"/>
                  </a:cubicBezTo>
                  <a:cubicBezTo>
                    <a:pt x="4044" y="2616"/>
                    <a:pt x="3231" y="1"/>
                    <a:pt x="2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1652647" y="1375457"/>
              <a:ext cx="158889" cy="181721"/>
            </a:xfrm>
            <a:custGeom>
              <a:rect b="b" l="l" r="r" t="t"/>
              <a:pathLst>
                <a:path extrusionOk="0" h="7545" w="6597">
                  <a:moveTo>
                    <a:pt x="2984" y="0"/>
                  </a:moveTo>
                  <a:cubicBezTo>
                    <a:pt x="2982" y="0"/>
                    <a:pt x="2981" y="0"/>
                    <a:pt x="2980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5" y="3922"/>
                    <a:pt x="153" y="4134"/>
                  </a:cubicBezTo>
                  <a:cubicBezTo>
                    <a:pt x="1" y="4347"/>
                    <a:pt x="2220" y="4803"/>
                    <a:pt x="2220" y="4803"/>
                  </a:cubicBezTo>
                  <a:cubicBezTo>
                    <a:pt x="2220" y="4803"/>
                    <a:pt x="3223" y="7417"/>
                    <a:pt x="3405" y="7539"/>
                  </a:cubicBezTo>
                  <a:cubicBezTo>
                    <a:pt x="3410" y="7543"/>
                    <a:pt x="3415" y="7545"/>
                    <a:pt x="3421" y="7545"/>
                  </a:cubicBezTo>
                  <a:cubicBezTo>
                    <a:pt x="3624" y="7545"/>
                    <a:pt x="4291" y="4858"/>
                    <a:pt x="4469" y="4651"/>
                  </a:cubicBezTo>
                  <a:cubicBezTo>
                    <a:pt x="4621" y="4438"/>
                    <a:pt x="6110" y="4074"/>
                    <a:pt x="6354" y="3709"/>
                  </a:cubicBezTo>
                  <a:cubicBezTo>
                    <a:pt x="6597" y="3374"/>
                    <a:pt x="4439" y="3010"/>
                    <a:pt x="4226" y="2767"/>
                  </a:cubicBezTo>
                  <a:cubicBezTo>
                    <a:pt x="4075" y="2615"/>
                    <a:pt x="3233" y="0"/>
                    <a:pt x="2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1743972" y="3945599"/>
            <a:ext cx="702824" cy="654149"/>
            <a:chOff x="11886922" y="944962"/>
            <a:chExt cx="702824" cy="654149"/>
          </a:xfrm>
        </p:grpSpPr>
        <p:sp>
          <p:nvSpPr>
            <p:cNvPr id="124" name="Google Shape;124;p15"/>
            <p:cNvSpPr/>
            <p:nvPr/>
          </p:nvSpPr>
          <p:spPr>
            <a:xfrm>
              <a:off x="11886922" y="944962"/>
              <a:ext cx="702824" cy="654149"/>
            </a:xfrm>
            <a:custGeom>
              <a:rect b="b" l="l" r="r" t="t"/>
              <a:pathLst>
                <a:path extrusionOk="0" h="27160" w="29181">
                  <a:moveTo>
                    <a:pt x="14164" y="0"/>
                  </a:moveTo>
                  <a:cubicBezTo>
                    <a:pt x="13578" y="0"/>
                    <a:pt x="12923" y="68"/>
                    <a:pt x="12189" y="215"/>
                  </a:cubicBezTo>
                  <a:cubicBezTo>
                    <a:pt x="1" y="2646"/>
                    <a:pt x="3587" y="16659"/>
                    <a:pt x="3587" y="16659"/>
                  </a:cubicBezTo>
                  <a:cubicBezTo>
                    <a:pt x="4247" y="20415"/>
                    <a:pt x="8616" y="27159"/>
                    <a:pt x="15153" y="27159"/>
                  </a:cubicBezTo>
                  <a:cubicBezTo>
                    <a:pt x="16445" y="27159"/>
                    <a:pt x="17822" y="26896"/>
                    <a:pt x="19271" y="26294"/>
                  </a:cubicBezTo>
                  <a:cubicBezTo>
                    <a:pt x="28056" y="22616"/>
                    <a:pt x="29180" y="14501"/>
                    <a:pt x="22949" y="12130"/>
                  </a:cubicBezTo>
                  <a:cubicBezTo>
                    <a:pt x="18171" y="10303"/>
                    <a:pt x="21373" y="0"/>
                    <a:pt x="14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2039259" y="1041760"/>
              <a:ext cx="154987" cy="113946"/>
            </a:xfrm>
            <a:custGeom>
              <a:rect b="b" l="l" r="r" t="t"/>
              <a:pathLst>
                <a:path extrusionOk="0" h="4731" w="6435">
                  <a:moveTo>
                    <a:pt x="3201" y="0"/>
                  </a:moveTo>
                  <a:cubicBezTo>
                    <a:pt x="3097" y="0"/>
                    <a:pt x="2992" y="8"/>
                    <a:pt x="2885" y="26"/>
                  </a:cubicBezTo>
                  <a:cubicBezTo>
                    <a:pt x="819" y="360"/>
                    <a:pt x="363" y="2457"/>
                    <a:pt x="363" y="2457"/>
                  </a:cubicBezTo>
                  <a:cubicBezTo>
                    <a:pt x="1" y="2819"/>
                    <a:pt x="251" y="4731"/>
                    <a:pt x="1904" y="4731"/>
                  </a:cubicBezTo>
                  <a:cubicBezTo>
                    <a:pt x="2334" y="4731"/>
                    <a:pt x="2859" y="4601"/>
                    <a:pt x="3493" y="4281"/>
                  </a:cubicBezTo>
                  <a:cubicBezTo>
                    <a:pt x="6434" y="2811"/>
                    <a:pt x="5109" y="0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2016571" y="1185981"/>
              <a:ext cx="154963" cy="113946"/>
            </a:xfrm>
            <a:custGeom>
              <a:rect b="b" l="l" r="r" t="t"/>
              <a:pathLst>
                <a:path extrusionOk="0" h="4731" w="6434">
                  <a:moveTo>
                    <a:pt x="3200" y="0"/>
                  </a:moveTo>
                  <a:cubicBezTo>
                    <a:pt x="3097" y="0"/>
                    <a:pt x="2992" y="8"/>
                    <a:pt x="2885" y="25"/>
                  </a:cubicBezTo>
                  <a:cubicBezTo>
                    <a:pt x="818" y="329"/>
                    <a:pt x="362" y="2457"/>
                    <a:pt x="362" y="2457"/>
                  </a:cubicBezTo>
                  <a:cubicBezTo>
                    <a:pt x="1" y="2819"/>
                    <a:pt x="251" y="4731"/>
                    <a:pt x="1904" y="4731"/>
                  </a:cubicBezTo>
                  <a:cubicBezTo>
                    <a:pt x="2334" y="4731"/>
                    <a:pt x="2859" y="4601"/>
                    <a:pt x="3493" y="4281"/>
                  </a:cubicBezTo>
                  <a:cubicBezTo>
                    <a:pt x="6434" y="2810"/>
                    <a:pt x="5108" y="0"/>
                    <a:pt x="3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2038465" y="1325698"/>
              <a:ext cx="157564" cy="109105"/>
            </a:xfrm>
            <a:custGeom>
              <a:rect b="b" l="l" r="r" t="t"/>
              <a:pathLst>
                <a:path extrusionOk="0" h="4530" w="6542">
                  <a:moveTo>
                    <a:pt x="4530" y="1"/>
                  </a:moveTo>
                  <a:cubicBezTo>
                    <a:pt x="4164" y="1"/>
                    <a:pt x="3731" y="73"/>
                    <a:pt x="3222" y="243"/>
                  </a:cubicBezTo>
                  <a:cubicBezTo>
                    <a:pt x="0" y="1327"/>
                    <a:pt x="1134" y="4529"/>
                    <a:pt x="3165" y="4529"/>
                  </a:cubicBezTo>
                  <a:cubicBezTo>
                    <a:pt x="3184" y="4529"/>
                    <a:pt x="3203" y="4529"/>
                    <a:pt x="3222" y="4529"/>
                  </a:cubicBezTo>
                  <a:cubicBezTo>
                    <a:pt x="5320" y="4498"/>
                    <a:pt x="6080" y="2492"/>
                    <a:pt x="6080" y="2492"/>
                  </a:cubicBezTo>
                  <a:cubicBezTo>
                    <a:pt x="6542" y="2158"/>
                    <a:pt x="6527" y="1"/>
                    <a:pt x="4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12171944" y="1423025"/>
              <a:ext cx="159370" cy="108455"/>
            </a:xfrm>
            <a:custGeom>
              <a:rect b="b" l="l" r="r" t="t"/>
              <a:pathLst>
                <a:path extrusionOk="0" h="4503" w="6617">
                  <a:moveTo>
                    <a:pt x="3438" y="1"/>
                  </a:moveTo>
                  <a:cubicBezTo>
                    <a:pt x="1376" y="1"/>
                    <a:pt x="538" y="1947"/>
                    <a:pt x="538" y="1947"/>
                  </a:cubicBezTo>
                  <a:cubicBezTo>
                    <a:pt x="65" y="2261"/>
                    <a:pt x="1" y="4502"/>
                    <a:pt x="2124" y="4502"/>
                  </a:cubicBezTo>
                  <a:cubicBezTo>
                    <a:pt x="2460" y="4502"/>
                    <a:pt x="2851" y="4446"/>
                    <a:pt x="3304" y="4317"/>
                  </a:cubicBezTo>
                  <a:cubicBezTo>
                    <a:pt x="6617" y="3375"/>
                    <a:pt x="5583" y="62"/>
                    <a:pt x="3486" y="1"/>
                  </a:cubicBezTo>
                  <a:cubicBezTo>
                    <a:pt x="3470" y="1"/>
                    <a:pt x="3454" y="1"/>
                    <a:pt x="3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5"/>
          <p:cNvSpPr/>
          <p:nvPr/>
        </p:nvSpPr>
        <p:spPr>
          <a:xfrm>
            <a:off x="4292202" y="4501959"/>
            <a:ext cx="23435" cy="29311"/>
          </a:xfrm>
          <a:custGeom>
            <a:rect b="b" l="l" r="r" t="t"/>
            <a:pathLst>
              <a:path extrusionOk="0" h="1217" w="973">
                <a:moveTo>
                  <a:pt x="365" y="0"/>
                </a:moveTo>
                <a:cubicBezTo>
                  <a:pt x="152" y="92"/>
                  <a:pt x="31" y="274"/>
                  <a:pt x="0" y="487"/>
                </a:cubicBezTo>
                <a:cubicBezTo>
                  <a:pt x="0" y="821"/>
                  <a:pt x="304" y="1064"/>
                  <a:pt x="547" y="1216"/>
                </a:cubicBezTo>
                <a:lnTo>
                  <a:pt x="973" y="548"/>
                </a:lnTo>
                <a:cubicBezTo>
                  <a:pt x="882" y="517"/>
                  <a:pt x="821" y="456"/>
                  <a:pt x="760" y="396"/>
                </a:cubicBezTo>
                <a:lnTo>
                  <a:pt x="760" y="396"/>
                </a:lnTo>
                <a:cubicBezTo>
                  <a:pt x="791" y="456"/>
                  <a:pt x="791" y="517"/>
                  <a:pt x="760" y="548"/>
                </a:cubicBezTo>
                <a:cubicBezTo>
                  <a:pt x="760" y="608"/>
                  <a:pt x="730" y="639"/>
                  <a:pt x="699" y="669"/>
                </a:cubicBezTo>
                <a:lnTo>
                  <a:pt x="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15"/>
          <p:cNvGrpSpPr/>
          <p:nvPr/>
        </p:nvGrpSpPr>
        <p:grpSpPr>
          <a:xfrm rot="523961">
            <a:off x="712575" y="430640"/>
            <a:ext cx="3956642" cy="572923"/>
            <a:chOff x="5271542" y="1091451"/>
            <a:chExt cx="3498635" cy="506604"/>
          </a:xfrm>
        </p:grpSpPr>
        <p:grpSp>
          <p:nvGrpSpPr>
            <p:cNvPr id="131" name="Google Shape;131;p15"/>
            <p:cNvGrpSpPr/>
            <p:nvPr/>
          </p:nvGrpSpPr>
          <p:grpSpPr>
            <a:xfrm>
              <a:off x="8168702" y="1108840"/>
              <a:ext cx="601475" cy="489215"/>
              <a:chOff x="16848552" y="1049515"/>
              <a:chExt cx="601475" cy="489215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16866544" y="1049515"/>
                <a:ext cx="583483" cy="489215"/>
              </a:xfrm>
              <a:custGeom>
                <a:rect b="b" l="l" r="r" t="t"/>
                <a:pathLst>
                  <a:path extrusionOk="0" h="20312" w="24226">
                    <a:moveTo>
                      <a:pt x="8782" y="0"/>
                    </a:moveTo>
                    <a:cubicBezTo>
                      <a:pt x="7323" y="0"/>
                      <a:pt x="7933" y="7181"/>
                      <a:pt x="7933" y="7181"/>
                    </a:cubicBezTo>
                    <a:cubicBezTo>
                      <a:pt x="7933" y="7181"/>
                      <a:pt x="578" y="14354"/>
                      <a:pt x="274" y="16056"/>
                    </a:cubicBezTo>
                    <a:cubicBezTo>
                      <a:pt x="0" y="17759"/>
                      <a:pt x="24225" y="20312"/>
                      <a:pt x="24225" y="20312"/>
                    </a:cubicBezTo>
                    <a:cubicBezTo>
                      <a:pt x="24225" y="20312"/>
                      <a:pt x="10912" y="2500"/>
                      <a:pt x="10091" y="1223"/>
                    </a:cubicBezTo>
                    <a:cubicBezTo>
                      <a:pt x="9533" y="355"/>
                      <a:pt x="9106" y="0"/>
                      <a:pt x="8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16851153" y="1169747"/>
                <a:ext cx="562240" cy="317127"/>
              </a:xfrm>
              <a:custGeom>
                <a:rect b="b" l="l" r="r" t="t"/>
                <a:pathLst>
                  <a:path extrusionOk="0" h="13167" w="23344">
                    <a:moveTo>
                      <a:pt x="8572" y="0"/>
                    </a:moveTo>
                    <a:cubicBezTo>
                      <a:pt x="7782" y="92"/>
                      <a:pt x="457" y="6475"/>
                      <a:pt x="31" y="7052"/>
                    </a:cubicBezTo>
                    <a:cubicBezTo>
                      <a:pt x="0" y="7092"/>
                      <a:pt x="7" y="7110"/>
                      <a:pt x="46" y="7110"/>
                    </a:cubicBezTo>
                    <a:cubicBezTo>
                      <a:pt x="548" y="7110"/>
                      <a:pt x="6396" y="4097"/>
                      <a:pt x="7721" y="4013"/>
                    </a:cubicBezTo>
                    <a:cubicBezTo>
                      <a:pt x="7731" y="4012"/>
                      <a:pt x="7741" y="4011"/>
                      <a:pt x="7752" y="4011"/>
                    </a:cubicBezTo>
                    <a:cubicBezTo>
                      <a:pt x="9315" y="4011"/>
                      <a:pt x="19287" y="12890"/>
                      <a:pt x="21491" y="13162"/>
                    </a:cubicBezTo>
                    <a:cubicBezTo>
                      <a:pt x="21515" y="13165"/>
                      <a:pt x="21537" y="13167"/>
                      <a:pt x="21557" y="13167"/>
                    </a:cubicBezTo>
                    <a:cubicBezTo>
                      <a:pt x="23344" y="13167"/>
                      <a:pt x="8572" y="0"/>
                      <a:pt x="85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16848552" y="1261921"/>
                <a:ext cx="188561" cy="81335"/>
              </a:xfrm>
              <a:custGeom>
                <a:rect b="b" l="l" r="r" t="t"/>
                <a:pathLst>
                  <a:path extrusionOk="0" h="3377" w="7829">
                    <a:moveTo>
                      <a:pt x="7517" y="0"/>
                    </a:moveTo>
                    <a:cubicBezTo>
                      <a:pt x="6174" y="0"/>
                      <a:pt x="0" y="3077"/>
                      <a:pt x="78" y="3286"/>
                    </a:cubicBezTo>
                    <a:cubicBezTo>
                      <a:pt x="99" y="3349"/>
                      <a:pt x="314" y="3376"/>
                      <a:pt x="643" y="3376"/>
                    </a:cubicBezTo>
                    <a:cubicBezTo>
                      <a:pt x="1744" y="3376"/>
                      <a:pt x="4120" y="3067"/>
                      <a:pt x="4729" y="2739"/>
                    </a:cubicBezTo>
                    <a:cubicBezTo>
                      <a:pt x="5550" y="2283"/>
                      <a:pt x="7738" y="277"/>
                      <a:pt x="7738" y="277"/>
                    </a:cubicBezTo>
                    <a:cubicBezTo>
                      <a:pt x="7828" y="83"/>
                      <a:pt x="7738" y="0"/>
                      <a:pt x="7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5" name="Google Shape;135;p15"/>
            <p:cNvSpPr/>
            <p:nvPr/>
          </p:nvSpPr>
          <p:spPr>
            <a:xfrm>
              <a:off x="5271542" y="1091451"/>
              <a:ext cx="2763633" cy="506604"/>
            </a:xfrm>
            <a:custGeom>
              <a:rect b="b" l="l" r="r" t="t"/>
              <a:pathLst>
                <a:path extrusionOk="0" h="21034" w="114745">
                  <a:moveTo>
                    <a:pt x="81035" y="0"/>
                  </a:moveTo>
                  <a:cubicBezTo>
                    <a:pt x="80519" y="0"/>
                    <a:pt x="80002" y="30"/>
                    <a:pt x="79485" y="91"/>
                  </a:cubicBezTo>
                  <a:lnTo>
                    <a:pt x="79576" y="847"/>
                  </a:lnTo>
                  <a:lnTo>
                    <a:pt x="79576" y="847"/>
                  </a:lnTo>
                  <a:cubicBezTo>
                    <a:pt x="80052" y="790"/>
                    <a:pt x="80529" y="790"/>
                    <a:pt x="81035" y="760"/>
                  </a:cubicBezTo>
                  <a:lnTo>
                    <a:pt x="81035" y="0"/>
                  </a:lnTo>
                  <a:close/>
                  <a:moveTo>
                    <a:pt x="79576" y="847"/>
                  </a:moveTo>
                  <a:cubicBezTo>
                    <a:pt x="79566" y="849"/>
                    <a:pt x="79556" y="850"/>
                    <a:pt x="79546" y="851"/>
                  </a:cubicBezTo>
                  <a:lnTo>
                    <a:pt x="79576" y="851"/>
                  </a:lnTo>
                  <a:lnTo>
                    <a:pt x="79576" y="847"/>
                  </a:lnTo>
                  <a:close/>
                  <a:moveTo>
                    <a:pt x="82586" y="61"/>
                  </a:moveTo>
                  <a:lnTo>
                    <a:pt x="82555" y="821"/>
                  </a:lnTo>
                  <a:cubicBezTo>
                    <a:pt x="83011" y="851"/>
                    <a:pt x="83528" y="912"/>
                    <a:pt x="84045" y="973"/>
                  </a:cubicBezTo>
                  <a:lnTo>
                    <a:pt x="84105" y="213"/>
                  </a:lnTo>
                  <a:cubicBezTo>
                    <a:pt x="83619" y="152"/>
                    <a:pt x="83102" y="91"/>
                    <a:pt x="82586" y="61"/>
                  </a:cubicBezTo>
                  <a:close/>
                  <a:moveTo>
                    <a:pt x="77965" y="334"/>
                  </a:moveTo>
                  <a:cubicBezTo>
                    <a:pt x="77449" y="426"/>
                    <a:pt x="76932" y="547"/>
                    <a:pt x="76446" y="699"/>
                  </a:cubicBezTo>
                  <a:lnTo>
                    <a:pt x="76686" y="1420"/>
                  </a:lnTo>
                  <a:lnTo>
                    <a:pt x="76686" y="1420"/>
                  </a:lnTo>
                  <a:cubicBezTo>
                    <a:pt x="77162" y="1273"/>
                    <a:pt x="77610" y="1184"/>
                    <a:pt x="78087" y="1094"/>
                  </a:cubicBezTo>
                  <a:lnTo>
                    <a:pt x="77965" y="334"/>
                  </a:lnTo>
                  <a:close/>
                  <a:moveTo>
                    <a:pt x="76686" y="1420"/>
                  </a:moveTo>
                  <a:lnTo>
                    <a:pt x="76686" y="1420"/>
                  </a:lnTo>
                  <a:cubicBezTo>
                    <a:pt x="76677" y="1423"/>
                    <a:pt x="76668" y="1426"/>
                    <a:pt x="76658" y="1429"/>
                  </a:cubicBezTo>
                  <a:lnTo>
                    <a:pt x="76689" y="1429"/>
                  </a:lnTo>
                  <a:lnTo>
                    <a:pt x="76686" y="1420"/>
                  </a:lnTo>
                  <a:close/>
                  <a:moveTo>
                    <a:pt x="85656" y="456"/>
                  </a:moveTo>
                  <a:lnTo>
                    <a:pt x="85504" y="1216"/>
                  </a:lnTo>
                  <a:cubicBezTo>
                    <a:pt x="85990" y="1307"/>
                    <a:pt x="86476" y="1429"/>
                    <a:pt x="86993" y="1550"/>
                  </a:cubicBezTo>
                  <a:lnTo>
                    <a:pt x="87175" y="790"/>
                  </a:lnTo>
                  <a:cubicBezTo>
                    <a:pt x="86659" y="669"/>
                    <a:pt x="86142" y="547"/>
                    <a:pt x="85656" y="456"/>
                  </a:cubicBezTo>
                  <a:close/>
                  <a:moveTo>
                    <a:pt x="88634" y="1185"/>
                  </a:moveTo>
                  <a:lnTo>
                    <a:pt x="88452" y="1915"/>
                  </a:lnTo>
                  <a:cubicBezTo>
                    <a:pt x="88938" y="2067"/>
                    <a:pt x="89425" y="2189"/>
                    <a:pt x="89881" y="2340"/>
                  </a:cubicBezTo>
                  <a:lnTo>
                    <a:pt x="90124" y="1611"/>
                  </a:lnTo>
                  <a:cubicBezTo>
                    <a:pt x="89637" y="1459"/>
                    <a:pt x="89151" y="1337"/>
                    <a:pt x="88634" y="1185"/>
                  </a:cubicBezTo>
                  <a:close/>
                  <a:moveTo>
                    <a:pt x="74987" y="1277"/>
                  </a:moveTo>
                  <a:cubicBezTo>
                    <a:pt x="74531" y="1459"/>
                    <a:pt x="74044" y="1702"/>
                    <a:pt x="73588" y="1976"/>
                  </a:cubicBezTo>
                  <a:lnTo>
                    <a:pt x="73976" y="2602"/>
                  </a:lnTo>
                  <a:lnTo>
                    <a:pt x="73976" y="2602"/>
                  </a:lnTo>
                  <a:cubicBezTo>
                    <a:pt x="74423" y="2364"/>
                    <a:pt x="74842" y="2155"/>
                    <a:pt x="75291" y="1945"/>
                  </a:cubicBezTo>
                  <a:lnTo>
                    <a:pt x="74987" y="1277"/>
                  </a:lnTo>
                  <a:close/>
                  <a:moveTo>
                    <a:pt x="73976" y="2602"/>
                  </a:moveTo>
                  <a:cubicBezTo>
                    <a:pt x="73968" y="2606"/>
                    <a:pt x="73961" y="2610"/>
                    <a:pt x="73953" y="2614"/>
                  </a:cubicBezTo>
                  <a:lnTo>
                    <a:pt x="73984" y="2614"/>
                  </a:lnTo>
                  <a:lnTo>
                    <a:pt x="73976" y="2602"/>
                  </a:lnTo>
                  <a:close/>
                  <a:moveTo>
                    <a:pt x="91583" y="2067"/>
                  </a:moveTo>
                  <a:lnTo>
                    <a:pt x="91340" y="2796"/>
                  </a:lnTo>
                  <a:cubicBezTo>
                    <a:pt x="91826" y="2948"/>
                    <a:pt x="92312" y="3131"/>
                    <a:pt x="92768" y="3283"/>
                  </a:cubicBezTo>
                  <a:lnTo>
                    <a:pt x="93011" y="2584"/>
                  </a:lnTo>
                  <a:cubicBezTo>
                    <a:pt x="92555" y="2401"/>
                    <a:pt x="92099" y="2249"/>
                    <a:pt x="91583" y="2067"/>
                  </a:cubicBezTo>
                  <a:close/>
                  <a:moveTo>
                    <a:pt x="42737" y="2979"/>
                  </a:moveTo>
                  <a:cubicBezTo>
                    <a:pt x="42190" y="3070"/>
                    <a:pt x="41643" y="3252"/>
                    <a:pt x="41187" y="3496"/>
                  </a:cubicBezTo>
                  <a:lnTo>
                    <a:pt x="41551" y="4164"/>
                  </a:lnTo>
                  <a:lnTo>
                    <a:pt x="41551" y="4195"/>
                  </a:lnTo>
                  <a:cubicBezTo>
                    <a:pt x="41946" y="3951"/>
                    <a:pt x="42372" y="3799"/>
                    <a:pt x="42828" y="3739"/>
                  </a:cubicBezTo>
                  <a:lnTo>
                    <a:pt x="42737" y="2979"/>
                  </a:lnTo>
                  <a:close/>
                  <a:moveTo>
                    <a:pt x="72281" y="2766"/>
                  </a:moveTo>
                  <a:cubicBezTo>
                    <a:pt x="71886" y="3040"/>
                    <a:pt x="71461" y="3344"/>
                    <a:pt x="71035" y="3678"/>
                  </a:cubicBezTo>
                  <a:lnTo>
                    <a:pt x="71491" y="4286"/>
                  </a:lnTo>
                  <a:cubicBezTo>
                    <a:pt x="71917" y="3951"/>
                    <a:pt x="72312" y="3678"/>
                    <a:pt x="72707" y="3404"/>
                  </a:cubicBezTo>
                  <a:lnTo>
                    <a:pt x="72281" y="2766"/>
                  </a:lnTo>
                  <a:close/>
                  <a:moveTo>
                    <a:pt x="94440" y="3131"/>
                  </a:moveTo>
                  <a:lnTo>
                    <a:pt x="94166" y="3830"/>
                  </a:lnTo>
                  <a:cubicBezTo>
                    <a:pt x="94653" y="4012"/>
                    <a:pt x="95109" y="4195"/>
                    <a:pt x="95565" y="4407"/>
                  </a:cubicBezTo>
                  <a:lnTo>
                    <a:pt x="95868" y="3708"/>
                  </a:lnTo>
                  <a:cubicBezTo>
                    <a:pt x="95413" y="3496"/>
                    <a:pt x="94926" y="3313"/>
                    <a:pt x="94440" y="3131"/>
                  </a:cubicBezTo>
                  <a:close/>
                  <a:moveTo>
                    <a:pt x="44409" y="3100"/>
                  </a:moveTo>
                  <a:lnTo>
                    <a:pt x="44165" y="3830"/>
                  </a:lnTo>
                  <a:cubicBezTo>
                    <a:pt x="44621" y="3951"/>
                    <a:pt x="45016" y="4195"/>
                    <a:pt x="45351" y="4468"/>
                  </a:cubicBezTo>
                  <a:lnTo>
                    <a:pt x="45868" y="3921"/>
                  </a:lnTo>
                  <a:cubicBezTo>
                    <a:pt x="45442" y="3526"/>
                    <a:pt x="44925" y="3252"/>
                    <a:pt x="44409" y="3100"/>
                  </a:cubicBezTo>
                  <a:close/>
                  <a:moveTo>
                    <a:pt x="97267" y="4286"/>
                  </a:moveTo>
                  <a:lnTo>
                    <a:pt x="96963" y="4985"/>
                  </a:lnTo>
                  <a:cubicBezTo>
                    <a:pt x="97419" y="5198"/>
                    <a:pt x="97875" y="5410"/>
                    <a:pt x="98331" y="5623"/>
                  </a:cubicBezTo>
                  <a:lnTo>
                    <a:pt x="98665" y="4924"/>
                  </a:lnTo>
                  <a:cubicBezTo>
                    <a:pt x="98209" y="4711"/>
                    <a:pt x="97753" y="4499"/>
                    <a:pt x="97267" y="4286"/>
                  </a:cubicBezTo>
                  <a:close/>
                  <a:moveTo>
                    <a:pt x="39849" y="4438"/>
                  </a:moveTo>
                  <a:cubicBezTo>
                    <a:pt x="39454" y="4803"/>
                    <a:pt x="39089" y="5228"/>
                    <a:pt x="38816" y="5684"/>
                  </a:cubicBezTo>
                  <a:lnTo>
                    <a:pt x="39454" y="6079"/>
                  </a:lnTo>
                  <a:lnTo>
                    <a:pt x="39484" y="6079"/>
                  </a:lnTo>
                  <a:cubicBezTo>
                    <a:pt x="39728" y="5684"/>
                    <a:pt x="40032" y="5319"/>
                    <a:pt x="40366" y="5015"/>
                  </a:cubicBezTo>
                  <a:lnTo>
                    <a:pt x="39849" y="4438"/>
                  </a:lnTo>
                  <a:close/>
                  <a:moveTo>
                    <a:pt x="69819" y="4620"/>
                  </a:moveTo>
                  <a:cubicBezTo>
                    <a:pt x="69424" y="4955"/>
                    <a:pt x="69029" y="5289"/>
                    <a:pt x="68634" y="5593"/>
                  </a:cubicBezTo>
                  <a:lnTo>
                    <a:pt x="69120" y="6201"/>
                  </a:lnTo>
                  <a:cubicBezTo>
                    <a:pt x="69515" y="5866"/>
                    <a:pt x="69911" y="5532"/>
                    <a:pt x="70306" y="5228"/>
                  </a:cubicBezTo>
                  <a:lnTo>
                    <a:pt x="69819" y="4620"/>
                  </a:lnTo>
                  <a:close/>
                  <a:moveTo>
                    <a:pt x="46901" y="5198"/>
                  </a:moveTo>
                  <a:lnTo>
                    <a:pt x="46232" y="5562"/>
                  </a:lnTo>
                  <a:cubicBezTo>
                    <a:pt x="46445" y="5988"/>
                    <a:pt x="46627" y="6413"/>
                    <a:pt x="46749" y="6869"/>
                  </a:cubicBezTo>
                  <a:lnTo>
                    <a:pt x="47479" y="6717"/>
                  </a:lnTo>
                  <a:cubicBezTo>
                    <a:pt x="47357" y="6170"/>
                    <a:pt x="47144" y="5654"/>
                    <a:pt x="46901" y="5198"/>
                  </a:cubicBezTo>
                  <a:close/>
                  <a:moveTo>
                    <a:pt x="100033" y="5623"/>
                  </a:moveTo>
                  <a:lnTo>
                    <a:pt x="99668" y="6292"/>
                  </a:lnTo>
                  <a:cubicBezTo>
                    <a:pt x="100124" y="6535"/>
                    <a:pt x="100580" y="6778"/>
                    <a:pt x="101005" y="7021"/>
                  </a:cubicBezTo>
                  <a:lnTo>
                    <a:pt x="101370" y="6353"/>
                  </a:lnTo>
                  <a:cubicBezTo>
                    <a:pt x="100945" y="6110"/>
                    <a:pt x="100489" y="5866"/>
                    <a:pt x="100033" y="5623"/>
                  </a:cubicBezTo>
                  <a:close/>
                  <a:moveTo>
                    <a:pt x="67509" y="6596"/>
                  </a:moveTo>
                  <a:cubicBezTo>
                    <a:pt x="67114" y="6930"/>
                    <a:pt x="66719" y="7234"/>
                    <a:pt x="66324" y="7569"/>
                  </a:cubicBezTo>
                  <a:lnTo>
                    <a:pt x="66798" y="8132"/>
                  </a:lnTo>
                  <a:lnTo>
                    <a:pt x="66798" y="8132"/>
                  </a:lnTo>
                  <a:cubicBezTo>
                    <a:pt x="67217" y="7803"/>
                    <a:pt x="67606" y="7503"/>
                    <a:pt x="67996" y="7173"/>
                  </a:cubicBezTo>
                  <a:lnTo>
                    <a:pt x="67509" y="6596"/>
                  </a:lnTo>
                  <a:close/>
                  <a:moveTo>
                    <a:pt x="66798" y="8132"/>
                  </a:moveTo>
                  <a:cubicBezTo>
                    <a:pt x="66792" y="8136"/>
                    <a:pt x="66786" y="8141"/>
                    <a:pt x="66780" y="8146"/>
                  </a:cubicBezTo>
                  <a:lnTo>
                    <a:pt x="66810" y="8146"/>
                  </a:lnTo>
                  <a:lnTo>
                    <a:pt x="66798" y="8132"/>
                  </a:lnTo>
                  <a:close/>
                  <a:moveTo>
                    <a:pt x="102708" y="7113"/>
                  </a:moveTo>
                  <a:lnTo>
                    <a:pt x="102343" y="7781"/>
                  </a:lnTo>
                  <a:cubicBezTo>
                    <a:pt x="102799" y="8024"/>
                    <a:pt x="103224" y="8268"/>
                    <a:pt x="103650" y="8541"/>
                  </a:cubicBezTo>
                  <a:lnTo>
                    <a:pt x="104045" y="7872"/>
                  </a:lnTo>
                  <a:cubicBezTo>
                    <a:pt x="103619" y="7629"/>
                    <a:pt x="103163" y="7356"/>
                    <a:pt x="102708" y="7113"/>
                  </a:cubicBezTo>
                  <a:close/>
                  <a:moveTo>
                    <a:pt x="38238" y="7234"/>
                  </a:moveTo>
                  <a:cubicBezTo>
                    <a:pt x="38177" y="7477"/>
                    <a:pt x="38177" y="7751"/>
                    <a:pt x="38177" y="7994"/>
                  </a:cubicBezTo>
                  <a:cubicBezTo>
                    <a:pt x="38177" y="8298"/>
                    <a:pt x="38208" y="8602"/>
                    <a:pt x="38269" y="8876"/>
                  </a:cubicBezTo>
                  <a:lnTo>
                    <a:pt x="39029" y="8754"/>
                  </a:lnTo>
                  <a:cubicBezTo>
                    <a:pt x="38968" y="8511"/>
                    <a:pt x="38937" y="8237"/>
                    <a:pt x="38937" y="7994"/>
                  </a:cubicBezTo>
                  <a:cubicBezTo>
                    <a:pt x="38937" y="7781"/>
                    <a:pt x="38968" y="7569"/>
                    <a:pt x="38998" y="7356"/>
                  </a:cubicBezTo>
                  <a:lnTo>
                    <a:pt x="38238" y="7234"/>
                  </a:lnTo>
                  <a:close/>
                  <a:moveTo>
                    <a:pt x="46931" y="8298"/>
                  </a:moveTo>
                  <a:lnTo>
                    <a:pt x="46931" y="8389"/>
                  </a:lnTo>
                  <a:cubicBezTo>
                    <a:pt x="46931" y="8845"/>
                    <a:pt x="46871" y="9301"/>
                    <a:pt x="46779" y="9727"/>
                  </a:cubicBezTo>
                  <a:lnTo>
                    <a:pt x="47539" y="9879"/>
                  </a:lnTo>
                  <a:cubicBezTo>
                    <a:pt x="47630" y="9392"/>
                    <a:pt x="47691" y="8906"/>
                    <a:pt x="47691" y="8389"/>
                  </a:cubicBezTo>
                  <a:lnTo>
                    <a:pt x="47691" y="8298"/>
                  </a:lnTo>
                  <a:close/>
                  <a:moveTo>
                    <a:pt x="65108" y="8511"/>
                  </a:moveTo>
                  <a:cubicBezTo>
                    <a:pt x="64713" y="8815"/>
                    <a:pt x="64287" y="9088"/>
                    <a:pt x="63892" y="9392"/>
                  </a:cubicBezTo>
                  <a:lnTo>
                    <a:pt x="64348" y="10000"/>
                  </a:lnTo>
                  <a:cubicBezTo>
                    <a:pt x="64743" y="9727"/>
                    <a:pt x="65169" y="9423"/>
                    <a:pt x="65564" y="9119"/>
                  </a:cubicBezTo>
                  <a:lnTo>
                    <a:pt x="65108" y="8511"/>
                  </a:lnTo>
                  <a:close/>
                  <a:moveTo>
                    <a:pt x="105322" y="8693"/>
                  </a:moveTo>
                  <a:lnTo>
                    <a:pt x="104926" y="9331"/>
                  </a:lnTo>
                  <a:lnTo>
                    <a:pt x="106233" y="10122"/>
                  </a:lnTo>
                  <a:lnTo>
                    <a:pt x="106598" y="9483"/>
                  </a:lnTo>
                  <a:lnTo>
                    <a:pt x="105322" y="8693"/>
                  </a:lnTo>
                  <a:close/>
                  <a:moveTo>
                    <a:pt x="62646" y="10183"/>
                  </a:moveTo>
                  <a:cubicBezTo>
                    <a:pt x="62220" y="10456"/>
                    <a:pt x="61795" y="10699"/>
                    <a:pt x="61339" y="10942"/>
                  </a:cubicBezTo>
                  <a:lnTo>
                    <a:pt x="61734" y="11611"/>
                  </a:lnTo>
                  <a:cubicBezTo>
                    <a:pt x="62160" y="11368"/>
                    <a:pt x="62616" y="11125"/>
                    <a:pt x="63041" y="10851"/>
                  </a:cubicBezTo>
                  <a:lnTo>
                    <a:pt x="62646" y="10183"/>
                  </a:lnTo>
                  <a:close/>
                  <a:moveTo>
                    <a:pt x="39484" y="10031"/>
                  </a:moveTo>
                  <a:lnTo>
                    <a:pt x="38816" y="10426"/>
                  </a:lnTo>
                  <a:cubicBezTo>
                    <a:pt x="39089" y="10882"/>
                    <a:pt x="39424" y="11307"/>
                    <a:pt x="39819" y="11702"/>
                  </a:cubicBezTo>
                  <a:lnTo>
                    <a:pt x="40336" y="11186"/>
                  </a:lnTo>
                  <a:cubicBezTo>
                    <a:pt x="40001" y="10821"/>
                    <a:pt x="39728" y="10456"/>
                    <a:pt x="39484" y="10031"/>
                  </a:cubicBezTo>
                  <a:close/>
                  <a:moveTo>
                    <a:pt x="107905" y="10274"/>
                  </a:moveTo>
                  <a:lnTo>
                    <a:pt x="107540" y="10942"/>
                  </a:lnTo>
                  <a:cubicBezTo>
                    <a:pt x="107996" y="11186"/>
                    <a:pt x="108422" y="11459"/>
                    <a:pt x="108847" y="11702"/>
                  </a:cubicBezTo>
                  <a:lnTo>
                    <a:pt x="109212" y="11034"/>
                  </a:lnTo>
                  <a:cubicBezTo>
                    <a:pt x="108787" y="10790"/>
                    <a:pt x="108361" y="10547"/>
                    <a:pt x="107905" y="10274"/>
                  </a:cubicBezTo>
                  <a:close/>
                  <a:moveTo>
                    <a:pt x="46384" y="11155"/>
                  </a:moveTo>
                  <a:cubicBezTo>
                    <a:pt x="46202" y="11611"/>
                    <a:pt x="45989" y="12037"/>
                    <a:pt x="45746" y="12462"/>
                  </a:cubicBezTo>
                  <a:lnTo>
                    <a:pt x="46384" y="12827"/>
                  </a:lnTo>
                  <a:cubicBezTo>
                    <a:pt x="46658" y="12371"/>
                    <a:pt x="46901" y="11915"/>
                    <a:pt x="47114" y="11429"/>
                  </a:cubicBezTo>
                  <a:lnTo>
                    <a:pt x="46384" y="11155"/>
                  </a:lnTo>
                  <a:close/>
                  <a:moveTo>
                    <a:pt x="60032" y="11642"/>
                  </a:moveTo>
                  <a:cubicBezTo>
                    <a:pt x="59576" y="11854"/>
                    <a:pt x="59120" y="12067"/>
                    <a:pt x="58664" y="12249"/>
                  </a:cubicBezTo>
                  <a:lnTo>
                    <a:pt x="58968" y="12949"/>
                  </a:lnTo>
                  <a:cubicBezTo>
                    <a:pt x="59424" y="12766"/>
                    <a:pt x="59880" y="12553"/>
                    <a:pt x="60366" y="12310"/>
                  </a:cubicBezTo>
                  <a:lnTo>
                    <a:pt x="60032" y="11642"/>
                  </a:lnTo>
                  <a:close/>
                  <a:moveTo>
                    <a:pt x="110519" y="11733"/>
                  </a:moveTo>
                  <a:lnTo>
                    <a:pt x="110185" y="12401"/>
                  </a:lnTo>
                  <a:cubicBezTo>
                    <a:pt x="110702" y="12645"/>
                    <a:pt x="111158" y="12857"/>
                    <a:pt x="111613" y="13040"/>
                  </a:cubicBezTo>
                  <a:lnTo>
                    <a:pt x="111887" y="12341"/>
                  </a:lnTo>
                  <a:cubicBezTo>
                    <a:pt x="111461" y="12158"/>
                    <a:pt x="111006" y="11976"/>
                    <a:pt x="110519" y="11733"/>
                  </a:cubicBezTo>
                  <a:close/>
                  <a:moveTo>
                    <a:pt x="41460" y="12128"/>
                  </a:moveTo>
                  <a:lnTo>
                    <a:pt x="41004" y="12766"/>
                  </a:lnTo>
                  <a:cubicBezTo>
                    <a:pt x="41430" y="13040"/>
                    <a:pt x="41886" y="13313"/>
                    <a:pt x="42372" y="13526"/>
                  </a:cubicBezTo>
                  <a:lnTo>
                    <a:pt x="42706" y="12888"/>
                  </a:lnTo>
                  <a:cubicBezTo>
                    <a:pt x="42281" y="12675"/>
                    <a:pt x="41855" y="12432"/>
                    <a:pt x="41460" y="12128"/>
                  </a:cubicBezTo>
                  <a:close/>
                  <a:moveTo>
                    <a:pt x="113285" y="12797"/>
                  </a:moveTo>
                  <a:lnTo>
                    <a:pt x="113103" y="13526"/>
                  </a:lnTo>
                  <a:cubicBezTo>
                    <a:pt x="113620" y="13648"/>
                    <a:pt x="114136" y="13739"/>
                    <a:pt x="114653" y="13800"/>
                  </a:cubicBezTo>
                  <a:lnTo>
                    <a:pt x="114744" y="13040"/>
                  </a:lnTo>
                  <a:cubicBezTo>
                    <a:pt x="114258" y="12979"/>
                    <a:pt x="113772" y="12888"/>
                    <a:pt x="113285" y="12797"/>
                  </a:cubicBezTo>
                  <a:close/>
                  <a:moveTo>
                    <a:pt x="57236" y="12766"/>
                  </a:moveTo>
                  <a:lnTo>
                    <a:pt x="56536" y="13009"/>
                  </a:lnTo>
                  <a:lnTo>
                    <a:pt x="55807" y="13222"/>
                  </a:lnTo>
                  <a:lnTo>
                    <a:pt x="56020" y="13952"/>
                  </a:lnTo>
                  <a:lnTo>
                    <a:pt x="56780" y="13739"/>
                  </a:lnTo>
                  <a:lnTo>
                    <a:pt x="57509" y="13496"/>
                  </a:lnTo>
                  <a:lnTo>
                    <a:pt x="57236" y="12766"/>
                  </a:lnTo>
                  <a:close/>
                  <a:moveTo>
                    <a:pt x="54378" y="13587"/>
                  </a:moveTo>
                  <a:cubicBezTo>
                    <a:pt x="53892" y="13708"/>
                    <a:pt x="53375" y="13800"/>
                    <a:pt x="52889" y="13891"/>
                  </a:cubicBezTo>
                  <a:lnTo>
                    <a:pt x="53041" y="14651"/>
                  </a:lnTo>
                  <a:cubicBezTo>
                    <a:pt x="53527" y="14590"/>
                    <a:pt x="54044" y="14468"/>
                    <a:pt x="54530" y="14347"/>
                  </a:cubicBezTo>
                  <a:lnTo>
                    <a:pt x="54378" y="13587"/>
                  </a:lnTo>
                  <a:close/>
                  <a:moveTo>
                    <a:pt x="46962" y="14104"/>
                  </a:moveTo>
                  <a:lnTo>
                    <a:pt x="46840" y="14863"/>
                  </a:lnTo>
                  <a:cubicBezTo>
                    <a:pt x="47357" y="14924"/>
                    <a:pt x="47874" y="14985"/>
                    <a:pt x="48390" y="14985"/>
                  </a:cubicBezTo>
                  <a:lnTo>
                    <a:pt x="48451" y="14225"/>
                  </a:lnTo>
                  <a:cubicBezTo>
                    <a:pt x="47934" y="14225"/>
                    <a:pt x="47418" y="14164"/>
                    <a:pt x="46962" y="14104"/>
                  </a:cubicBezTo>
                  <a:close/>
                  <a:moveTo>
                    <a:pt x="51430" y="14134"/>
                  </a:moveTo>
                  <a:cubicBezTo>
                    <a:pt x="50913" y="14195"/>
                    <a:pt x="50427" y="14225"/>
                    <a:pt x="49910" y="14225"/>
                  </a:cubicBezTo>
                  <a:lnTo>
                    <a:pt x="49941" y="14985"/>
                  </a:lnTo>
                  <a:cubicBezTo>
                    <a:pt x="50457" y="14985"/>
                    <a:pt x="50974" y="14924"/>
                    <a:pt x="51491" y="14894"/>
                  </a:cubicBezTo>
                  <a:lnTo>
                    <a:pt x="51430" y="14134"/>
                  </a:lnTo>
                  <a:close/>
                  <a:moveTo>
                    <a:pt x="44074" y="13435"/>
                  </a:moveTo>
                  <a:lnTo>
                    <a:pt x="43801" y="14164"/>
                  </a:lnTo>
                  <a:lnTo>
                    <a:pt x="44287" y="14316"/>
                  </a:lnTo>
                  <a:cubicBezTo>
                    <a:pt x="44165" y="14438"/>
                    <a:pt x="44013" y="14590"/>
                    <a:pt x="43892" y="14711"/>
                  </a:cubicBezTo>
                  <a:lnTo>
                    <a:pt x="44409" y="15289"/>
                  </a:lnTo>
                  <a:lnTo>
                    <a:pt x="44409" y="15259"/>
                  </a:lnTo>
                  <a:cubicBezTo>
                    <a:pt x="44652" y="15046"/>
                    <a:pt x="44895" y="14772"/>
                    <a:pt x="45108" y="14560"/>
                  </a:cubicBezTo>
                  <a:lnTo>
                    <a:pt x="45320" y="14590"/>
                  </a:lnTo>
                  <a:lnTo>
                    <a:pt x="45412" y="14225"/>
                  </a:lnTo>
                  <a:lnTo>
                    <a:pt x="45472" y="14134"/>
                  </a:lnTo>
                  <a:lnTo>
                    <a:pt x="45442" y="14104"/>
                  </a:lnTo>
                  <a:lnTo>
                    <a:pt x="45472" y="13860"/>
                  </a:lnTo>
                  <a:lnTo>
                    <a:pt x="44986" y="13708"/>
                  </a:lnTo>
                  <a:lnTo>
                    <a:pt x="44895" y="13648"/>
                  </a:lnTo>
                  <a:lnTo>
                    <a:pt x="44864" y="13678"/>
                  </a:lnTo>
                  <a:cubicBezTo>
                    <a:pt x="44591" y="13617"/>
                    <a:pt x="44317" y="13526"/>
                    <a:pt x="44074" y="13435"/>
                  </a:cubicBezTo>
                  <a:close/>
                  <a:moveTo>
                    <a:pt x="42767" y="15684"/>
                  </a:moveTo>
                  <a:cubicBezTo>
                    <a:pt x="42372" y="15988"/>
                    <a:pt x="41977" y="16262"/>
                    <a:pt x="41551" y="16535"/>
                  </a:cubicBezTo>
                  <a:lnTo>
                    <a:pt x="41946" y="17174"/>
                  </a:lnTo>
                  <a:cubicBezTo>
                    <a:pt x="42402" y="16900"/>
                    <a:pt x="42828" y="16596"/>
                    <a:pt x="43223" y="16292"/>
                  </a:cubicBezTo>
                  <a:lnTo>
                    <a:pt x="42767" y="15684"/>
                  </a:lnTo>
                  <a:close/>
                  <a:moveTo>
                    <a:pt x="274" y="16474"/>
                  </a:moveTo>
                  <a:lnTo>
                    <a:pt x="0" y="17204"/>
                  </a:lnTo>
                  <a:cubicBezTo>
                    <a:pt x="426" y="17356"/>
                    <a:pt x="912" y="17538"/>
                    <a:pt x="1459" y="17690"/>
                  </a:cubicBezTo>
                  <a:lnTo>
                    <a:pt x="1703" y="16961"/>
                  </a:lnTo>
                  <a:cubicBezTo>
                    <a:pt x="1155" y="16809"/>
                    <a:pt x="669" y="16657"/>
                    <a:pt x="274" y="16474"/>
                  </a:cubicBezTo>
                  <a:close/>
                  <a:moveTo>
                    <a:pt x="3162" y="17386"/>
                  </a:moveTo>
                  <a:lnTo>
                    <a:pt x="2949" y="18116"/>
                  </a:lnTo>
                  <a:cubicBezTo>
                    <a:pt x="3405" y="18237"/>
                    <a:pt x="3921" y="18359"/>
                    <a:pt x="4438" y="18511"/>
                  </a:cubicBezTo>
                  <a:lnTo>
                    <a:pt x="4621" y="17751"/>
                  </a:lnTo>
                  <a:cubicBezTo>
                    <a:pt x="4104" y="17629"/>
                    <a:pt x="3618" y="17508"/>
                    <a:pt x="3162" y="17386"/>
                  </a:cubicBezTo>
                  <a:close/>
                  <a:moveTo>
                    <a:pt x="40244" y="17265"/>
                  </a:moveTo>
                  <a:cubicBezTo>
                    <a:pt x="39819" y="17477"/>
                    <a:pt x="39363" y="17690"/>
                    <a:pt x="38907" y="17903"/>
                  </a:cubicBezTo>
                  <a:lnTo>
                    <a:pt x="39211" y="18602"/>
                  </a:lnTo>
                  <a:cubicBezTo>
                    <a:pt x="39667" y="18389"/>
                    <a:pt x="40153" y="18177"/>
                    <a:pt x="40609" y="17933"/>
                  </a:cubicBezTo>
                  <a:lnTo>
                    <a:pt x="40244" y="17265"/>
                  </a:lnTo>
                  <a:close/>
                  <a:moveTo>
                    <a:pt x="6049" y="18085"/>
                  </a:moveTo>
                  <a:lnTo>
                    <a:pt x="5897" y="18845"/>
                  </a:lnTo>
                  <a:cubicBezTo>
                    <a:pt x="6384" y="18967"/>
                    <a:pt x="6870" y="19058"/>
                    <a:pt x="7387" y="19180"/>
                  </a:cubicBezTo>
                  <a:lnTo>
                    <a:pt x="7539" y="18420"/>
                  </a:lnTo>
                  <a:cubicBezTo>
                    <a:pt x="7022" y="18298"/>
                    <a:pt x="6535" y="18207"/>
                    <a:pt x="6049" y="18085"/>
                  </a:cubicBezTo>
                  <a:close/>
                  <a:moveTo>
                    <a:pt x="37478" y="18450"/>
                  </a:moveTo>
                  <a:cubicBezTo>
                    <a:pt x="37022" y="18633"/>
                    <a:pt x="36536" y="18784"/>
                    <a:pt x="36050" y="18906"/>
                  </a:cubicBezTo>
                  <a:lnTo>
                    <a:pt x="36262" y="19636"/>
                  </a:lnTo>
                  <a:lnTo>
                    <a:pt x="36293" y="19636"/>
                  </a:lnTo>
                  <a:cubicBezTo>
                    <a:pt x="36779" y="19484"/>
                    <a:pt x="37296" y="19332"/>
                    <a:pt x="37721" y="19180"/>
                  </a:cubicBezTo>
                  <a:lnTo>
                    <a:pt x="37478" y="18450"/>
                  </a:lnTo>
                  <a:close/>
                  <a:moveTo>
                    <a:pt x="9028" y="18724"/>
                  </a:moveTo>
                  <a:lnTo>
                    <a:pt x="8876" y="19484"/>
                  </a:lnTo>
                  <a:cubicBezTo>
                    <a:pt x="9393" y="19575"/>
                    <a:pt x="9879" y="19636"/>
                    <a:pt x="10396" y="19727"/>
                  </a:cubicBezTo>
                  <a:lnTo>
                    <a:pt x="10517" y="18967"/>
                  </a:lnTo>
                  <a:cubicBezTo>
                    <a:pt x="10001" y="18876"/>
                    <a:pt x="9514" y="18815"/>
                    <a:pt x="9028" y="18724"/>
                  </a:cubicBezTo>
                  <a:close/>
                  <a:moveTo>
                    <a:pt x="12037" y="19240"/>
                  </a:moveTo>
                  <a:lnTo>
                    <a:pt x="11916" y="20000"/>
                  </a:lnTo>
                  <a:cubicBezTo>
                    <a:pt x="12432" y="20061"/>
                    <a:pt x="12919" y="20122"/>
                    <a:pt x="13435" y="20213"/>
                  </a:cubicBezTo>
                  <a:lnTo>
                    <a:pt x="13557" y="19453"/>
                  </a:lnTo>
                  <a:cubicBezTo>
                    <a:pt x="13040" y="19362"/>
                    <a:pt x="12523" y="19301"/>
                    <a:pt x="12037" y="19240"/>
                  </a:cubicBezTo>
                  <a:close/>
                  <a:moveTo>
                    <a:pt x="34621" y="19271"/>
                  </a:moveTo>
                  <a:cubicBezTo>
                    <a:pt x="34135" y="19392"/>
                    <a:pt x="33648" y="19484"/>
                    <a:pt x="33132" y="19575"/>
                  </a:cubicBezTo>
                  <a:lnTo>
                    <a:pt x="33284" y="20335"/>
                  </a:lnTo>
                  <a:cubicBezTo>
                    <a:pt x="33800" y="20243"/>
                    <a:pt x="34287" y="20122"/>
                    <a:pt x="34773" y="20000"/>
                  </a:cubicBezTo>
                  <a:lnTo>
                    <a:pt x="34621" y="19271"/>
                  </a:lnTo>
                  <a:close/>
                  <a:moveTo>
                    <a:pt x="15046" y="19636"/>
                  </a:moveTo>
                  <a:lnTo>
                    <a:pt x="14955" y="20395"/>
                  </a:lnTo>
                  <a:cubicBezTo>
                    <a:pt x="15472" y="20456"/>
                    <a:pt x="15958" y="20517"/>
                    <a:pt x="16475" y="20578"/>
                  </a:cubicBezTo>
                  <a:lnTo>
                    <a:pt x="16566" y="19818"/>
                  </a:lnTo>
                  <a:cubicBezTo>
                    <a:pt x="16049" y="19757"/>
                    <a:pt x="15563" y="19696"/>
                    <a:pt x="15046" y="19636"/>
                  </a:cubicBezTo>
                  <a:close/>
                  <a:moveTo>
                    <a:pt x="31642" y="19818"/>
                  </a:moveTo>
                  <a:cubicBezTo>
                    <a:pt x="31156" y="19879"/>
                    <a:pt x="30670" y="19940"/>
                    <a:pt x="30153" y="20000"/>
                  </a:cubicBezTo>
                  <a:lnTo>
                    <a:pt x="30244" y="20760"/>
                  </a:lnTo>
                  <a:cubicBezTo>
                    <a:pt x="30761" y="20699"/>
                    <a:pt x="31278" y="20639"/>
                    <a:pt x="31764" y="20578"/>
                  </a:cubicBezTo>
                  <a:lnTo>
                    <a:pt x="31642" y="19818"/>
                  </a:lnTo>
                  <a:close/>
                  <a:moveTo>
                    <a:pt x="18055" y="19970"/>
                  </a:moveTo>
                  <a:lnTo>
                    <a:pt x="17995" y="20730"/>
                  </a:lnTo>
                  <a:cubicBezTo>
                    <a:pt x="18511" y="20760"/>
                    <a:pt x="18998" y="20791"/>
                    <a:pt x="19514" y="20851"/>
                  </a:cubicBezTo>
                  <a:lnTo>
                    <a:pt x="19575" y="20091"/>
                  </a:lnTo>
                  <a:cubicBezTo>
                    <a:pt x="19089" y="20031"/>
                    <a:pt x="18572" y="20000"/>
                    <a:pt x="18055" y="19970"/>
                  </a:cubicBezTo>
                  <a:close/>
                  <a:moveTo>
                    <a:pt x="28664" y="20122"/>
                  </a:moveTo>
                  <a:cubicBezTo>
                    <a:pt x="28147" y="20152"/>
                    <a:pt x="27661" y="20183"/>
                    <a:pt x="27144" y="20213"/>
                  </a:cubicBezTo>
                  <a:lnTo>
                    <a:pt x="27174" y="20973"/>
                  </a:lnTo>
                  <a:cubicBezTo>
                    <a:pt x="27691" y="20943"/>
                    <a:pt x="28208" y="20912"/>
                    <a:pt x="28724" y="20882"/>
                  </a:cubicBezTo>
                  <a:lnTo>
                    <a:pt x="28664" y="20122"/>
                  </a:lnTo>
                  <a:close/>
                  <a:moveTo>
                    <a:pt x="21095" y="20183"/>
                  </a:moveTo>
                  <a:lnTo>
                    <a:pt x="21065" y="20943"/>
                  </a:lnTo>
                  <a:cubicBezTo>
                    <a:pt x="21551" y="20943"/>
                    <a:pt x="22068" y="20973"/>
                    <a:pt x="22584" y="21003"/>
                  </a:cubicBezTo>
                  <a:lnTo>
                    <a:pt x="22615" y="20243"/>
                  </a:lnTo>
                  <a:cubicBezTo>
                    <a:pt x="22098" y="20213"/>
                    <a:pt x="21612" y="20183"/>
                    <a:pt x="21095" y="20183"/>
                  </a:cubicBezTo>
                  <a:close/>
                  <a:moveTo>
                    <a:pt x="24104" y="20274"/>
                  </a:moveTo>
                  <a:lnTo>
                    <a:pt x="24104" y="21034"/>
                  </a:lnTo>
                  <a:lnTo>
                    <a:pt x="25624" y="21034"/>
                  </a:lnTo>
                  <a:lnTo>
                    <a:pt x="25624" y="202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5"/>
          <p:cNvGrpSpPr/>
          <p:nvPr/>
        </p:nvGrpSpPr>
        <p:grpSpPr>
          <a:xfrm rot="482847">
            <a:off x="3190242" y="4061158"/>
            <a:ext cx="4544555" cy="674438"/>
            <a:chOff x="2394574" y="4434104"/>
            <a:chExt cx="4544337" cy="674406"/>
          </a:xfrm>
        </p:grpSpPr>
        <p:grpSp>
          <p:nvGrpSpPr>
            <p:cNvPr id="137" name="Google Shape;137;p15"/>
            <p:cNvGrpSpPr/>
            <p:nvPr/>
          </p:nvGrpSpPr>
          <p:grpSpPr>
            <a:xfrm>
              <a:off x="2394574" y="4434104"/>
              <a:ext cx="794393" cy="560069"/>
              <a:chOff x="2571450" y="4521150"/>
              <a:chExt cx="653875" cy="461000"/>
            </a:xfrm>
          </p:grpSpPr>
          <p:sp>
            <p:nvSpPr>
              <p:cNvPr id="138" name="Google Shape;138;p15"/>
              <p:cNvSpPr/>
              <p:nvPr/>
            </p:nvSpPr>
            <p:spPr>
              <a:xfrm>
                <a:off x="2571450" y="4521150"/>
                <a:ext cx="608900" cy="461000"/>
              </a:xfrm>
              <a:custGeom>
                <a:rect b="b" l="l" r="r" t="t"/>
                <a:pathLst>
                  <a:path extrusionOk="0" h="18440" w="24356">
                    <a:moveTo>
                      <a:pt x="22389" y="1"/>
                    </a:moveTo>
                    <a:cubicBezTo>
                      <a:pt x="22074" y="1"/>
                      <a:pt x="21606" y="178"/>
                      <a:pt x="20943" y="589"/>
                    </a:cubicBezTo>
                    <a:cubicBezTo>
                      <a:pt x="19667" y="1410"/>
                      <a:pt x="1" y="11835"/>
                      <a:pt x="1" y="11835"/>
                    </a:cubicBezTo>
                    <a:cubicBezTo>
                      <a:pt x="1" y="11835"/>
                      <a:pt x="18913" y="18440"/>
                      <a:pt x="22786" y="18440"/>
                    </a:cubicBezTo>
                    <a:cubicBezTo>
                      <a:pt x="23182" y="18440"/>
                      <a:pt x="23421" y="18371"/>
                      <a:pt x="23466" y="18218"/>
                    </a:cubicBezTo>
                    <a:cubicBezTo>
                      <a:pt x="23922" y="16547"/>
                      <a:pt x="20335" y="6911"/>
                      <a:pt x="20335" y="6911"/>
                    </a:cubicBezTo>
                    <a:cubicBezTo>
                      <a:pt x="20335" y="6911"/>
                      <a:pt x="24355" y="1"/>
                      <a:pt x="22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2617800" y="4644525"/>
                <a:ext cx="603550" cy="250675"/>
              </a:xfrm>
              <a:custGeom>
                <a:rect b="b" l="l" r="r" t="t"/>
                <a:pathLst>
                  <a:path extrusionOk="0" h="10027" w="24142">
                    <a:moveTo>
                      <a:pt x="19424" y="0"/>
                    </a:moveTo>
                    <a:cubicBezTo>
                      <a:pt x="19424" y="0"/>
                      <a:pt x="1" y="5715"/>
                      <a:pt x="2128" y="6384"/>
                    </a:cubicBezTo>
                    <a:cubicBezTo>
                      <a:pt x="2302" y="6438"/>
                      <a:pt x="2547" y="6463"/>
                      <a:pt x="2852" y="6463"/>
                    </a:cubicBezTo>
                    <a:cubicBezTo>
                      <a:pt x="5971" y="6463"/>
                      <a:pt x="15335" y="3866"/>
                      <a:pt x="17894" y="3866"/>
                    </a:cubicBezTo>
                    <a:cubicBezTo>
                      <a:pt x="18155" y="3866"/>
                      <a:pt x="18345" y="3893"/>
                      <a:pt x="18451" y="3952"/>
                    </a:cubicBezTo>
                    <a:cubicBezTo>
                      <a:pt x="19629" y="4613"/>
                      <a:pt x="23767" y="10027"/>
                      <a:pt x="24114" y="10027"/>
                    </a:cubicBezTo>
                    <a:cubicBezTo>
                      <a:pt x="24134" y="10027"/>
                      <a:pt x="24142" y="10008"/>
                      <a:pt x="24135" y="9970"/>
                    </a:cubicBezTo>
                    <a:cubicBezTo>
                      <a:pt x="23983" y="9271"/>
                      <a:pt x="20092" y="396"/>
                      <a:pt x="19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3080575" y="4741925"/>
                <a:ext cx="144750" cy="155975"/>
              </a:xfrm>
              <a:custGeom>
                <a:rect b="b" l="l" r="r" t="t"/>
                <a:pathLst>
                  <a:path extrusionOk="0" h="6239" w="5790">
                    <a:moveTo>
                      <a:pt x="144" y="1"/>
                    </a:moveTo>
                    <a:cubicBezTo>
                      <a:pt x="52" y="1"/>
                      <a:pt x="1" y="65"/>
                      <a:pt x="1" y="208"/>
                    </a:cubicBezTo>
                    <a:cubicBezTo>
                      <a:pt x="1" y="208"/>
                      <a:pt x="1125" y="2974"/>
                      <a:pt x="1642" y="3703"/>
                    </a:cubicBezTo>
                    <a:cubicBezTo>
                      <a:pt x="2136" y="4401"/>
                      <a:pt x="5132" y="6238"/>
                      <a:pt x="5579" y="6238"/>
                    </a:cubicBezTo>
                    <a:cubicBezTo>
                      <a:pt x="5599" y="6238"/>
                      <a:pt x="5615" y="6234"/>
                      <a:pt x="5624" y="6226"/>
                    </a:cubicBezTo>
                    <a:cubicBezTo>
                      <a:pt x="5789" y="6033"/>
                      <a:pt x="1038" y="1"/>
                      <a:pt x="1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" name="Google Shape;141;p15"/>
            <p:cNvSpPr/>
            <p:nvPr/>
          </p:nvSpPr>
          <p:spPr>
            <a:xfrm>
              <a:off x="3403525" y="4586500"/>
              <a:ext cx="3535385" cy="522010"/>
            </a:xfrm>
            <a:custGeom>
              <a:rect b="b" l="l" r="r" t="t"/>
              <a:pathLst>
                <a:path extrusionOk="0" h="19357" w="131098">
                  <a:moveTo>
                    <a:pt x="81382" y="0"/>
                  </a:moveTo>
                  <a:cubicBezTo>
                    <a:pt x="81064" y="0"/>
                    <a:pt x="80746" y="33"/>
                    <a:pt x="80428" y="86"/>
                  </a:cubicBezTo>
                  <a:lnTo>
                    <a:pt x="80579" y="840"/>
                  </a:lnTo>
                  <a:lnTo>
                    <a:pt x="80579" y="840"/>
                  </a:lnTo>
                  <a:cubicBezTo>
                    <a:pt x="80821" y="794"/>
                    <a:pt x="81071" y="773"/>
                    <a:pt x="81320" y="773"/>
                  </a:cubicBezTo>
                  <a:cubicBezTo>
                    <a:pt x="81532" y="773"/>
                    <a:pt x="81743" y="788"/>
                    <a:pt x="81948" y="815"/>
                  </a:cubicBezTo>
                  <a:lnTo>
                    <a:pt x="82069" y="55"/>
                  </a:lnTo>
                  <a:cubicBezTo>
                    <a:pt x="81840" y="17"/>
                    <a:pt x="81611" y="0"/>
                    <a:pt x="81382" y="0"/>
                  </a:cubicBezTo>
                  <a:close/>
                  <a:moveTo>
                    <a:pt x="80579" y="840"/>
                  </a:moveTo>
                  <a:cubicBezTo>
                    <a:pt x="80569" y="842"/>
                    <a:pt x="80559" y="844"/>
                    <a:pt x="80549" y="846"/>
                  </a:cubicBezTo>
                  <a:lnTo>
                    <a:pt x="80580" y="846"/>
                  </a:lnTo>
                  <a:lnTo>
                    <a:pt x="80579" y="840"/>
                  </a:lnTo>
                  <a:close/>
                  <a:moveTo>
                    <a:pt x="83619" y="542"/>
                  </a:moveTo>
                  <a:lnTo>
                    <a:pt x="83315" y="1211"/>
                  </a:lnTo>
                  <a:cubicBezTo>
                    <a:pt x="83619" y="1362"/>
                    <a:pt x="83893" y="1514"/>
                    <a:pt x="84167" y="1697"/>
                  </a:cubicBezTo>
                  <a:cubicBezTo>
                    <a:pt x="84288" y="1758"/>
                    <a:pt x="84410" y="1849"/>
                    <a:pt x="84562" y="1940"/>
                  </a:cubicBezTo>
                  <a:lnTo>
                    <a:pt x="85018" y="1332"/>
                  </a:lnTo>
                  <a:cubicBezTo>
                    <a:pt x="84866" y="1241"/>
                    <a:pt x="84714" y="1150"/>
                    <a:pt x="84592" y="1028"/>
                  </a:cubicBezTo>
                  <a:cubicBezTo>
                    <a:pt x="84288" y="846"/>
                    <a:pt x="83954" y="663"/>
                    <a:pt x="83619" y="542"/>
                  </a:cubicBezTo>
                  <a:close/>
                  <a:moveTo>
                    <a:pt x="78908" y="724"/>
                  </a:moveTo>
                  <a:cubicBezTo>
                    <a:pt x="78422" y="1028"/>
                    <a:pt x="78027" y="1393"/>
                    <a:pt x="77692" y="1818"/>
                  </a:cubicBezTo>
                  <a:lnTo>
                    <a:pt x="78281" y="2290"/>
                  </a:lnTo>
                  <a:lnTo>
                    <a:pt x="78281" y="2290"/>
                  </a:lnTo>
                  <a:cubicBezTo>
                    <a:pt x="78553" y="1931"/>
                    <a:pt x="78914" y="1602"/>
                    <a:pt x="79303" y="1362"/>
                  </a:cubicBezTo>
                  <a:lnTo>
                    <a:pt x="78908" y="724"/>
                  </a:lnTo>
                  <a:close/>
                  <a:moveTo>
                    <a:pt x="78281" y="2290"/>
                  </a:moveTo>
                  <a:cubicBezTo>
                    <a:pt x="78277" y="2295"/>
                    <a:pt x="78274" y="2300"/>
                    <a:pt x="78270" y="2305"/>
                  </a:cubicBezTo>
                  <a:lnTo>
                    <a:pt x="78300" y="2305"/>
                  </a:lnTo>
                  <a:lnTo>
                    <a:pt x="78281" y="2290"/>
                  </a:lnTo>
                  <a:close/>
                  <a:moveTo>
                    <a:pt x="86173" y="2426"/>
                  </a:moveTo>
                  <a:lnTo>
                    <a:pt x="85595" y="2913"/>
                  </a:lnTo>
                  <a:cubicBezTo>
                    <a:pt x="85869" y="3277"/>
                    <a:pt x="86112" y="3673"/>
                    <a:pt x="86264" y="4098"/>
                  </a:cubicBezTo>
                  <a:lnTo>
                    <a:pt x="86993" y="3855"/>
                  </a:lnTo>
                  <a:cubicBezTo>
                    <a:pt x="86811" y="3338"/>
                    <a:pt x="86507" y="2852"/>
                    <a:pt x="86173" y="2426"/>
                  </a:cubicBezTo>
                  <a:close/>
                  <a:moveTo>
                    <a:pt x="76902" y="3247"/>
                  </a:moveTo>
                  <a:cubicBezTo>
                    <a:pt x="76720" y="3764"/>
                    <a:pt x="76598" y="4311"/>
                    <a:pt x="76537" y="4828"/>
                  </a:cubicBezTo>
                  <a:lnTo>
                    <a:pt x="77297" y="4888"/>
                  </a:lnTo>
                  <a:cubicBezTo>
                    <a:pt x="77327" y="4432"/>
                    <a:pt x="77449" y="3977"/>
                    <a:pt x="77601" y="3521"/>
                  </a:cubicBezTo>
                  <a:lnTo>
                    <a:pt x="76902" y="3247"/>
                  </a:lnTo>
                  <a:close/>
                  <a:moveTo>
                    <a:pt x="86416" y="5436"/>
                  </a:moveTo>
                  <a:cubicBezTo>
                    <a:pt x="86355" y="5891"/>
                    <a:pt x="86233" y="6347"/>
                    <a:pt x="85990" y="6743"/>
                  </a:cubicBezTo>
                  <a:lnTo>
                    <a:pt x="86689" y="7107"/>
                  </a:lnTo>
                  <a:cubicBezTo>
                    <a:pt x="86933" y="6591"/>
                    <a:pt x="87115" y="6074"/>
                    <a:pt x="87176" y="5527"/>
                  </a:cubicBezTo>
                  <a:lnTo>
                    <a:pt x="86416" y="5436"/>
                  </a:lnTo>
                  <a:close/>
                  <a:moveTo>
                    <a:pt x="77358" y="6347"/>
                  </a:moveTo>
                  <a:lnTo>
                    <a:pt x="76598" y="6469"/>
                  </a:lnTo>
                  <a:cubicBezTo>
                    <a:pt x="76689" y="6986"/>
                    <a:pt x="76811" y="7502"/>
                    <a:pt x="77024" y="7989"/>
                  </a:cubicBezTo>
                  <a:lnTo>
                    <a:pt x="77723" y="7746"/>
                  </a:lnTo>
                  <a:cubicBezTo>
                    <a:pt x="77571" y="7290"/>
                    <a:pt x="77419" y="6834"/>
                    <a:pt x="77358" y="6347"/>
                  </a:cubicBezTo>
                  <a:close/>
                  <a:moveTo>
                    <a:pt x="57753" y="8536"/>
                  </a:moveTo>
                  <a:lnTo>
                    <a:pt x="57722" y="9296"/>
                  </a:lnTo>
                  <a:cubicBezTo>
                    <a:pt x="58178" y="9326"/>
                    <a:pt x="58695" y="9357"/>
                    <a:pt x="59212" y="9417"/>
                  </a:cubicBezTo>
                  <a:lnTo>
                    <a:pt x="59272" y="8657"/>
                  </a:lnTo>
                  <a:cubicBezTo>
                    <a:pt x="58756" y="8597"/>
                    <a:pt x="58239" y="8536"/>
                    <a:pt x="57753" y="8536"/>
                  </a:cubicBezTo>
                  <a:close/>
                  <a:moveTo>
                    <a:pt x="56202" y="8536"/>
                  </a:moveTo>
                  <a:cubicBezTo>
                    <a:pt x="55655" y="8566"/>
                    <a:pt x="55139" y="8627"/>
                    <a:pt x="54652" y="8688"/>
                  </a:cubicBezTo>
                  <a:lnTo>
                    <a:pt x="54743" y="9448"/>
                  </a:lnTo>
                  <a:lnTo>
                    <a:pt x="54774" y="9448"/>
                  </a:lnTo>
                  <a:cubicBezTo>
                    <a:pt x="55260" y="9357"/>
                    <a:pt x="55747" y="9326"/>
                    <a:pt x="56233" y="9296"/>
                  </a:cubicBezTo>
                  <a:lnTo>
                    <a:pt x="56202" y="8536"/>
                  </a:lnTo>
                  <a:close/>
                  <a:moveTo>
                    <a:pt x="85139" y="7898"/>
                  </a:moveTo>
                  <a:cubicBezTo>
                    <a:pt x="84805" y="8232"/>
                    <a:pt x="84440" y="8566"/>
                    <a:pt x="84045" y="8840"/>
                  </a:cubicBezTo>
                  <a:lnTo>
                    <a:pt x="84501" y="9448"/>
                  </a:lnTo>
                  <a:lnTo>
                    <a:pt x="84531" y="9448"/>
                  </a:lnTo>
                  <a:cubicBezTo>
                    <a:pt x="84957" y="9144"/>
                    <a:pt x="85352" y="8779"/>
                    <a:pt x="85686" y="8414"/>
                  </a:cubicBezTo>
                  <a:lnTo>
                    <a:pt x="85139" y="7898"/>
                  </a:lnTo>
                  <a:close/>
                  <a:moveTo>
                    <a:pt x="60792" y="8840"/>
                  </a:moveTo>
                  <a:lnTo>
                    <a:pt x="60671" y="9600"/>
                  </a:lnTo>
                  <a:cubicBezTo>
                    <a:pt x="61157" y="9691"/>
                    <a:pt x="61643" y="9782"/>
                    <a:pt x="62160" y="9873"/>
                  </a:cubicBezTo>
                  <a:lnTo>
                    <a:pt x="62312" y="9113"/>
                  </a:lnTo>
                  <a:cubicBezTo>
                    <a:pt x="61795" y="9022"/>
                    <a:pt x="61279" y="8931"/>
                    <a:pt x="60792" y="8840"/>
                  </a:cubicBezTo>
                  <a:close/>
                  <a:moveTo>
                    <a:pt x="53133" y="8992"/>
                  </a:moveTo>
                  <a:cubicBezTo>
                    <a:pt x="52646" y="9113"/>
                    <a:pt x="52160" y="9265"/>
                    <a:pt x="51643" y="9417"/>
                  </a:cubicBezTo>
                  <a:lnTo>
                    <a:pt x="51917" y="10147"/>
                  </a:lnTo>
                  <a:cubicBezTo>
                    <a:pt x="52403" y="9964"/>
                    <a:pt x="52859" y="9843"/>
                    <a:pt x="53315" y="9721"/>
                  </a:cubicBezTo>
                  <a:lnTo>
                    <a:pt x="53133" y="8992"/>
                  </a:lnTo>
                  <a:close/>
                  <a:moveTo>
                    <a:pt x="63832" y="9448"/>
                  </a:moveTo>
                  <a:lnTo>
                    <a:pt x="63649" y="10177"/>
                  </a:lnTo>
                  <a:cubicBezTo>
                    <a:pt x="64105" y="10299"/>
                    <a:pt x="64592" y="10420"/>
                    <a:pt x="65108" y="10572"/>
                  </a:cubicBezTo>
                  <a:lnTo>
                    <a:pt x="65321" y="9843"/>
                  </a:lnTo>
                  <a:cubicBezTo>
                    <a:pt x="64804" y="9691"/>
                    <a:pt x="64288" y="9569"/>
                    <a:pt x="63832" y="9448"/>
                  </a:cubicBezTo>
                  <a:close/>
                  <a:moveTo>
                    <a:pt x="1086" y="9830"/>
                  </a:moveTo>
                  <a:cubicBezTo>
                    <a:pt x="732" y="9830"/>
                    <a:pt x="366" y="9852"/>
                    <a:pt x="1" y="9873"/>
                  </a:cubicBezTo>
                  <a:lnTo>
                    <a:pt x="31" y="10633"/>
                  </a:lnTo>
                  <a:cubicBezTo>
                    <a:pt x="518" y="10603"/>
                    <a:pt x="1034" y="10603"/>
                    <a:pt x="1521" y="10603"/>
                  </a:cubicBezTo>
                  <a:lnTo>
                    <a:pt x="1521" y="9843"/>
                  </a:lnTo>
                  <a:cubicBezTo>
                    <a:pt x="1378" y="9834"/>
                    <a:pt x="1233" y="9830"/>
                    <a:pt x="1086" y="9830"/>
                  </a:cubicBezTo>
                  <a:close/>
                  <a:moveTo>
                    <a:pt x="78361" y="9022"/>
                  </a:moveTo>
                  <a:lnTo>
                    <a:pt x="77723" y="9387"/>
                  </a:lnTo>
                  <a:cubicBezTo>
                    <a:pt x="77996" y="9843"/>
                    <a:pt x="78300" y="10268"/>
                    <a:pt x="78635" y="10694"/>
                  </a:cubicBezTo>
                  <a:lnTo>
                    <a:pt x="79212" y="10208"/>
                  </a:lnTo>
                  <a:cubicBezTo>
                    <a:pt x="78908" y="9843"/>
                    <a:pt x="78635" y="9448"/>
                    <a:pt x="78361" y="9022"/>
                  </a:cubicBezTo>
                  <a:close/>
                  <a:moveTo>
                    <a:pt x="3071" y="9934"/>
                  </a:moveTo>
                  <a:lnTo>
                    <a:pt x="2980" y="10694"/>
                  </a:lnTo>
                  <a:cubicBezTo>
                    <a:pt x="3496" y="10724"/>
                    <a:pt x="3983" y="10785"/>
                    <a:pt x="4469" y="10876"/>
                  </a:cubicBezTo>
                  <a:lnTo>
                    <a:pt x="4591" y="10147"/>
                  </a:lnTo>
                  <a:cubicBezTo>
                    <a:pt x="4104" y="10025"/>
                    <a:pt x="3588" y="9964"/>
                    <a:pt x="3071" y="9934"/>
                  </a:cubicBezTo>
                  <a:close/>
                  <a:moveTo>
                    <a:pt x="82829" y="9600"/>
                  </a:moveTo>
                  <a:cubicBezTo>
                    <a:pt x="82404" y="9812"/>
                    <a:pt x="81948" y="10025"/>
                    <a:pt x="81492" y="10208"/>
                  </a:cubicBezTo>
                  <a:lnTo>
                    <a:pt x="81765" y="10907"/>
                  </a:lnTo>
                  <a:cubicBezTo>
                    <a:pt x="82252" y="10724"/>
                    <a:pt x="82708" y="10512"/>
                    <a:pt x="83194" y="10268"/>
                  </a:cubicBezTo>
                  <a:lnTo>
                    <a:pt x="82829" y="9600"/>
                  </a:lnTo>
                  <a:close/>
                  <a:moveTo>
                    <a:pt x="50215" y="9964"/>
                  </a:moveTo>
                  <a:cubicBezTo>
                    <a:pt x="49759" y="10147"/>
                    <a:pt x="49272" y="10360"/>
                    <a:pt x="48816" y="10572"/>
                  </a:cubicBezTo>
                  <a:lnTo>
                    <a:pt x="49120" y="11271"/>
                  </a:lnTo>
                  <a:cubicBezTo>
                    <a:pt x="49607" y="11059"/>
                    <a:pt x="50063" y="10876"/>
                    <a:pt x="50488" y="10664"/>
                  </a:cubicBezTo>
                  <a:lnTo>
                    <a:pt x="50215" y="9964"/>
                  </a:lnTo>
                  <a:close/>
                  <a:moveTo>
                    <a:pt x="66780" y="10238"/>
                  </a:moveTo>
                  <a:lnTo>
                    <a:pt x="66567" y="10967"/>
                  </a:lnTo>
                  <a:cubicBezTo>
                    <a:pt x="67054" y="11119"/>
                    <a:pt x="67570" y="11241"/>
                    <a:pt x="68057" y="11332"/>
                  </a:cubicBezTo>
                  <a:lnTo>
                    <a:pt x="68209" y="10572"/>
                  </a:lnTo>
                  <a:cubicBezTo>
                    <a:pt x="67753" y="10481"/>
                    <a:pt x="67236" y="10360"/>
                    <a:pt x="66780" y="10238"/>
                  </a:cubicBezTo>
                  <a:close/>
                  <a:moveTo>
                    <a:pt x="6110" y="10481"/>
                  </a:moveTo>
                  <a:lnTo>
                    <a:pt x="5928" y="11211"/>
                  </a:lnTo>
                  <a:cubicBezTo>
                    <a:pt x="6384" y="11332"/>
                    <a:pt x="6870" y="11484"/>
                    <a:pt x="7326" y="11667"/>
                  </a:cubicBezTo>
                  <a:lnTo>
                    <a:pt x="7600" y="10937"/>
                  </a:lnTo>
                  <a:cubicBezTo>
                    <a:pt x="7113" y="10785"/>
                    <a:pt x="6597" y="10603"/>
                    <a:pt x="6110" y="10481"/>
                  </a:cubicBezTo>
                  <a:close/>
                  <a:moveTo>
                    <a:pt x="69698" y="10876"/>
                  </a:moveTo>
                  <a:lnTo>
                    <a:pt x="69577" y="11636"/>
                  </a:lnTo>
                  <a:cubicBezTo>
                    <a:pt x="70093" y="11727"/>
                    <a:pt x="70610" y="11819"/>
                    <a:pt x="71096" y="11879"/>
                  </a:cubicBezTo>
                  <a:lnTo>
                    <a:pt x="71188" y="11119"/>
                  </a:lnTo>
                  <a:cubicBezTo>
                    <a:pt x="70701" y="11059"/>
                    <a:pt x="70215" y="10967"/>
                    <a:pt x="69698" y="10876"/>
                  </a:cubicBezTo>
                  <a:close/>
                  <a:moveTo>
                    <a:pt x="72707" y="11241"/>
                  </a:moveTo>
                  <a:lnTo>
                    <a:pt x="72647" y="12001"/>
                  </a:lnTo>
                  <a:cubicBezTo>
                    <a:pt x="73133" y="12031"/>
                    <a:pt x="73650" y="12062"/>
                    <a:pt x="74166" y="12062"/>
                  </a:cubicBezTo>
                  <a:lnTo>
                    <a:pt x="74197" y="11302"/>
                  </a:lnTo>
                  <a:cubicBezTo>
                    <a:pt x="73710" y="11302"/>
                    <a:pt x="73194" y="11271"/>
                    <a:pt x="72707" y="11241"/>
                  </a:cubicBezTo>
                  <a:close/>
                  <a:moveTo>
                    <a:pt x="77145" y="11211"/>
                  </a:moveTo>
                  <a:cubicBezTo>
                    <a:pt x="76689" y="11241"/>
                    <a:pt x="76172" y="11302"/>
                    <a:pt x="75656" y="11302"/>
                  </a:cubicBezTo>
                  <a:lnTo>
                    <a:pt x="75686" y="12062"/>
                  </a:lnTo>
                  <a:lnTo>
                    <a:pt x="75686" y="12092"/>
                  </a:lnTo>
                  <a:cubicBezTo>
                    <a:pt x="76233" y="12062"/>
                    <a:pt x="76750" y="12031"/>
                    <a:pt x="77236" y="11971"/>
                  </a:cubicBezTo>
                  <a:lnTo>
                    <a:pt x="77145" y="11211"/>
                  </a:lnTo>
                  <a:close/>
                  <a:moveTo>
                    <a:pt x="47449" y="11180"/>
                  </a:moveTo>
                  <a:lnTo>
                    <a:pt x="46050" y="11819"/>
                  </a:lnTo>
                  <a:lnTo>
                    <a:pt x="46354" y="12518"/>
                  </a:lnTo>
                  <a:lnTo>
                    <a:pt x="47752" y="11879"/>
                  </a:lnTo>
                  <a:lnTo>
                    <a:pt x="47449" y="11180"/>
                  </a:lnTo>
                  <a:close/>
                  <a:moveTo>
                    <a:pt x="80063" y="10633"/>
                  </a:moveTo>
                  <a:cubicBezTo>
                    <a:pt x="79607" y="10755"/>
                    <a:pt x="79121" y="10876"/>
                    <a:pt x="78635" y="10967"/>
                  </a:cubicBezTo>
                  <a:lnTo>
                    <a:pt x="78756" y="11727"/>
                  </a:lnTo>
                  <a:cubicBezTo>
                    <a:pt x="79212" y="11636"/>
                    <a:pt x="79638" y="11545"/>
                    <a:pt x="80063" y="11423"/>
                  </a:cubicBezTo>
                  <a:lnTo>
                    <a:pt x="80063" y="11423"/>
                  </a:lnTo>
                  <a:lnTo>
                    <a:pt x="79729" y="11788"/>
                  </a:lnTo>
                  <a:cubicBezTo>
                    <a:pt x="80094" y="12153"/>
                    <a:pt x="80489" y="12487"/>
                    <a:pt x="80914" y="12791"/>
                  </a:cubicBezTo>
                  <a:lnTo>
                    <a:pt x="81370" y="12183"/>
                  </a:lnTo>
                  <a:cubicBezTo>
                    <a:pt x="80975" y="11879"/>
                    <a:pt x="80610" y="11545"/>
                    <a:pt x="80245" y="11211"/>
                  </a:cubicBezTo>
                  <a:lnTo>
                    <a:pt x="80063" y="10633"/>
                  </a:lnTo>
                  <a:close/>
                  <a:moveTo>
                    <a:pt x="9028" y="11515"/>
                  </a:moveTo>
                  <a:lnTo>
                    <a:pt x="8724" y="12183"/>
                  </a:lnTo>
                  <a:cubicBezTo>
                    <a:pt x="9150" y="12396"/>
                    <a:pt x="9575" y="12609"/>
                    <a:pt x="10062" y="12852"/>
                  </a:cubicBezTo>
                  <a:lnTo>
                    <a:pt x="10396" y="12153"/>
                  </a:lnTo>
                  <a:cubicBezTo>
                    <a:pt x="9910" y="11910"/>
                    <a:pt x="9454" y="11697"/>
                    <a:pt x="9028" y="11515"/>
                  </a:cubicBezTo>
                  <a:close/>
                  <a:moveTo>
                    <a:pt x="44683" y="12426"/>
                  </a:moveTo>
                  <a:cubicBezTo>
                    <a:pt x="44227" y="12639"/>
                    <a:pt x="43771" y="12822"/>
                    <a:pt x="43284" y="13004"/>
                  </a:cubicBezTo>
                  <a:lnTo>
                    <a:pt x="43558" y="13703"/>
                  </a:lnTo>
                  <a:lnTo>
                    <a:pt x="43558" y="13733"/>
                  </a:lnTo>
                  <a:cubicBezTo>
                    <a:pt x="44044" y="13551"/>
                    <a:pt x="44531" y="13338"/>
                    <a:pt x="44986" y="13126"/>
                  </a:cubicBezTo>
                  <a:lnTo>
                    <a:pt x="44683" y="12426"/>
                  </a:lnTo>
                  <a:close/>
                  <a:moveTo>
                    <a:pt x="11764" y="12882"/>
                  </a:moveTo>
                  <a:lnTo>
                    <a:pt x="11399" y="13551"/>
                  </a:lnTo>
                  <a:lnTo>
                    <a:pt x="12493" y="14189"/>
                  </a:lnTo>
                  <a:lnTo>
                    <a:pt x="12706" y="14281"/>
                  </a:lnTo>
                  <a:lnTo>
                    <a:pt x="13101" y="13642"/>
                  </a:lnTo>
                  <a:lnTo>
                    <a:pt x="12919" y="13521"/>
                  </a:lnTo>
                  <a:lnTo>
                    <a:pt x="11764" y="12882"/>
                  </a:lnTo>
                  <a:close/>
                  <a:moveTo>
                    <a:pt x="82586" y="13034"/>
                  </a:moveTo>
                  <a:lnTo>
                    <a:pt x="82191" y="13673"/>
                  </a:lnTo>
                  <a:cubicBezTo>
                    <a:pt x="82586" y="13946"/>
                    <a:pt x="83042" y="14220"/>
                    <a:pt x="83498" y="14463"/>
                  </a:cubicBezTo>
                  <a:lnTo>
                    <a:pt x="83863" y="13794"/>
                  </a:lnTo>
                  <a:cubicBezTo>
                    <a:pt x="83437" y="13551"/>
                    <a:pt x="82981" y="13308"/>
                    <a:pt x="82586" y="13034"/>
                  </a:cubicBezTo>
                  <a:close/>
                  <a:moveTo>
                    <a:pt x="41886" y="13551"/>
                  </a:moveTo>
                  <a:cubicBezTo>
                    <a:pt x="41430" y="13733"/>
                    <a:pt x="40944" y="13916"/>
                    <a:pt x="40458" y="14098"/>
                  </a:cubicBezTo>
                  <a:lnTo>
                    <a:pt x="40731" y="14797"/>
                  </a:lnTo>
                  <a:lnTo>
                    <a:pt x="40701" y="14828"/>
                  </a:lnTo>
                  <a:cubicBezTo>
                    <a:pt x="41217" y="14645"/>
                    <a:pt x="41704" y="14463"/>
                    <a:pt x="42160" y="14281"/>
                  </a:cubicBezTo>
                  <a:lnTo>
                    <a:pt x="41886" y="13551"/>
                  </a:lnTo>
                  <a:close/>
                  <a:moveTo>
                    <a:pt x="130733" y="13855"/>
                  </a:moveTo>
                  <a:cubicBezTo>
                    <a:pt x="130368" y="14037"/>
                    <a:pt x="129912" y="14250"/>
                    <a:pt x="129395" y="14493"/>
                  </a:cubicBezTo>
                  <a:lnTo>
                    <a:pt x="129699" y="15192"/>
                  </a:lnTo>
                  <a:cubicBezTo>
                    <a:pt x="130216" y="14980"/>
                    <a:pt x="130702" y="14737"/>
                    <a:pt x="131097" y="14524"/>
                  </a:cubicBezTo>
                  <a:lnTo>
                    <a:pt x="130733" y="13855"/>
                  </a:lnTo>
                  <a:close/>
                  <a:moveTo>
                    <a:pt x="14408" y="14402"/>
                  </a:moveTo>
                  <a:lnTo>
                    <a:pt x="14044" y="15071"/>
                  </a:lnTo>
                  <a:cubicBezTo>
                    <a:pt x="14530" y="15344"/>
                    <a:pt x="14956" y="15557"/>
                    <a:pt x="15381" y="15770"/>
                  </a:cubicBezTo>
                  <a:lnTo>
                    <a:pt x="15746" y="15101"/>
                  </a:lnTo>
                  <a:cubicBezTo>
                    <a:pt x="15320" y="14889"/>
                    <a:pt x="14895" y="14676"/>
                    <a:pt x="14408" y="14402"/>
                  </a:cubicBezTo>
                  <a:close/>
                  <a:moveTo>
                    <a:pt x="39029" y="14585"/>
                  </a:moveTo>
                  <a:cubicBezTo>
                    <a:pt x="38573" y="14737"/>
                    <a:pt x="38087" y="14889"/>
                    <a:pt x="37600" y="15041"/>
                  </a:cubicBezTo>
                  <a:lnTo>
                    <a:pt x="37813" y="15770"/>
                  </a:lnTo>
                  <a:cubicBezTo>
                    <a:pt x="38330" y="15618"/>
                    <a:pt x="38786" y="15466"/>
                    <a:pt x="39272" y="15314"/>
                  </a:cubicBezTo>
                  <a:lnTo>
                    <a:pt x="39029" y="14585"/>
                  </a:lnTo>
                  <a:close/>
                  <a:moveTo>
                    <a:pt x="85200" y="14493"/>
                  </a:moveTo>
                  <a:lnTo>
                    <a:pt x="84866" y="15162"/>
                  </a:lnTo>
                  <a:cubicBezTo>
                    <a:pt x="85322" y="15405"/>
                    <a:pt x="85808" y="15588"/>
                    <a:pt x="86294" y="15770"/>
                  </a:cubicBezTo>
                  <a:lnTo>
                    <a:pt x="86568" y="15071"/>
                  </a:lnTo>
                  <a:cubicBezTo>
                    <a:pt x="86081" y="14889"/>
                    <a:pt x="85626" y="14676"/>
                    <a:pt x="85200" y="14493"/>
                  </a:cubicBezTo>
                  <a:close/>
                  <a:moveTo>
                    <a:pt x="127997" y="15071"/>
                  </a:moveTo>
                  <a:cubicBezTo>
                    <a:pt x="127541" y="15223"/>
                    <a:pt x="127055" y="15405"/>
                    <a:pt x="126569" y="15557"/>
                  </a:cubicBezTo>
                  <a:lnTo>
                    <a:pt x="126812" y="16287"/>
                  </a:lnTo>
                  <a:lnTo>
                    <a:pt x="126812" y="16256"/>
                  </a:lnTo>
                  <a:cubicBezTo>
                    <a:pt x="127328" y="16104"/>
                    <a:pt x="127815" y="15952"/>
                    <a:pt x="128240" y="15770"/>
                  </a:cubicBezTo>
                  <a:lnTo>
                    <a:pt x="127997" y="15071"/>
                  </a:lnTo>
                  <a:close/>
                  <a:moveTo>
                    <a:pt x="36111" y="15496"/>
                  </a:moveTo>
                  <a:cubicBezTo>
                    <a:pt x="35655" y="15618"/>
                    <a:pt x="35169" y="15740"/>
                    <a:pt x="34652" y="15892"/>
                  </a:cubicBezTo>
                  <a:lnTo>
                    <a:pt x="34865" y="16621"/>
                  </a:lnTo>
                  <a:lnTo>
                    <a:pt x="34895" y="16591"/>
                  </a:lnTo>
                  <a:cubicBezTo>
                    <a:pt x="35381" y="16469"/>
                    <a:pt x="35868" y="16348"/>
                    <a:pt x="36324" y="16226"/>
                  </a:cubicBezTo>
                  <a:lnTo>
                    <a:pt x="36111" y="15496"/>
                  </a:lnTo>
                  <a:close/>
                  <a:moveTo>
                    <a:pt x="87966" y="15618"/>
                  </a:moveTo>
                  <a:lnTo>
                    <a:pt x="87723" y="16317"/>
                  </a:lnTo>
                  <a:cubicBezTo>
                    <a:pt x="88209" y="16499"/>
                    <a:pt x="88665" y="16651"/>
                    <a:pt x="89151" y="16803"/>
                  </a:cubicBezTo>
                  <a:lnTo>
                    <a:pt x="89395" y="16104"/>
                  </a:lnTo>
                  <a:cubicBezTo>
                    <a:pt x="88908" y="15952"/>
                    <a:pt x="88452" y="15770"/>
                    <a:pt x="87966" y="15618"/>
                  </a:cubicBezTo>
                  <a:close/>
                  <a:moveTo>
                    <a:pt x="17053" y="15709"/>
                  </a:moveTo>
                  <a:lnTo>
                    <a:pt x="16749" y="16408"/>
                  </a:lnTo>
                  <a:cubicBezTo>
                    <a:pt x="17235" y="16621"/>
                    <a:pt x="17722" y="16803"/>
                    <a:pt x="18208" y="16986"/>
                  </a:cubicBezTo>
                  <a:lnTo>
                    <a:pt x="18451" y="16256"/>
                  </a:lnTo>
                  <a:cubicBezTo>
                    <a:pt x="17995" y="16104"/>
                    <a:pt x="17539" y="15922"/>
                    <a:pt x="17053" y="15709"/>
                  </a:cubicBezTo>
                  <a:close/>
                  <a:moveTo>
                    <a:pt x="125110" y="16013"/>
                  </a:moveTo>
                  <a:cubicBezTo>
                    <a:pt x="124654" y="16135"/>
                    <a:pt x="124167" y="16287"/>
                    <a:pt x="123651" y="16408"/>
                  </a:cubicBezTo>
                  <a:lnTo>
                    <a:pt x="123863" y="17138"/>
                  </a:lnTo>
                  <a:lnTo>
                    <a:pt x="123894" y="17138"/>
                  </a:lnTo>
                  <a:cubicBezTo>
                    <a:pt x="124380" y="16986"/>
                    <a:pt x="124866" y="16864"/>
                    <a:pt x="125322" y="16743"/>
                  </a:cubicBezTo>
                  <a:lnTo>
                    <a:pt x="125110" y="16013"/>
                  </a:lnTo>
                  <a:close/>
                  <a:moveTo>
                    <a:pt x="33193" y="16226"/>
                  </a:moveTo>
                  <a:lnTo>
                    <a:pt x="32585" y="16378"/>
                  </a:lnTo>
                  <a:lnTo>
                    <a:pt x="31734" y="16560"/>
                  </a:lnTo>
                  <a:lnTo>
                    <a:pt x="31886" y="17320"/>
                  </a:lnTo>
                  <a:lnTo>
                    <a:pt x="32767" y="17107"/>
                  </a:lnTo>
                  <a:lnTo>
                    <a:pt x="33375" y="16986"/>
                  </a:lnTo>
                  <a:lnTo>
                    <a:pt x="33193" y="16226"/>
                  </a:lnTo>
                  <a:close/>
                  <a:moveTo>
                    <a:pt x="90823" y="16530"/>
                  </a:moveTo>
                  <a:lnTo>
                    <a:pt x="90641" y="17259"/>
                  </a:lnTo>
                  <a:cubicBezTo>
                    <a:pt x="91127" y="17411"/>
                    <a:pt x="91613" y="17533"/>
                    <a:pt x="92100" y="17655"/>
                  </a:cubicBezTo>
                  <a:lnTo>
                    <a:pt x="92282" y="16925"/>
                  </a:lnTo>
                  <a:cubicBezTo>
                    <a:pt x="91796" y="16803"/>
                    <a:pt x="91310" y="16682"/>
                    <a:pt x="90823" y="16530"/>
                  </a:cubicBezTo>
                  <a:close/>
                  <a:moveTo>
                    <a:pt x="19849" y="16712"/>
                  </a:moveTo>
                  <a:lnTo>
                    <a:pt x="19667" y="17442"/>
                  </a:lnTo>
                  <a:cubicBezTo>
                    <a:pt x="20184" y="17563"/>
                    <a:pt x="20670" y="17685"/>
                    <a:pt x="21187" y="17776"/>
                  </a:cubicBezTo>
                  <a:lnTo>
                    <a:pt x="21308" y="17016"/>
                  </a:lnTo>
                  <a:cubicBezTo>
                    <a:pt x="20822" y="16925"/>
                    <a:pt x="20336" y="16834"/>
                    <a:pt x="19849" y="16712"/>
                  </a:cubicBezTo>
                  <a:close/>
                  <a:moveTo>
                    <a:pt x="30245" y="16864"/>
                  </a:moveTo>
                  <a:cubicBezTo>
                    <a:pt x="29758" y="16955"/>
                    <a:pt x="29241" y="17047"/>
                    <a:pt x="28755" y="17107"/>
                  </a:cubicBezTo>
                  <a:lnTo>
                    <a:pt x="28877" y="17867"/>
                  </a:lnTo>
                  <a:lnTo>
                    <a:pt x="28907" y="17837"/>
                  </a:lnTo>
                  <a:cubicBezTo>
                    <a:pt x="29393" y="17776"/>
                    <a:pt x="29910" y="17715"/>
                    <a:pt x="30366" y="17624"/>
                  </a:cubicBezTo>
                  <a:lnTo>
                    <a:pt x="30245" y="16864"/>
                  </a:lnTo>
                  <a:close/>
                  <a:moveTo>
                    <a:pt x="122192" y="16773"/>
                  </a:moveTo>
                  <a:cubicBezTo>
                    <a:pt x="121705" y="16864"/>
                    <a:pt x="121219" y="16986"/>
                    <a:pt x="120733" y="17107"/>
                  </a:cubicBezTo>
                  <a:lnTo>
                    <a:pt x="120885" y="17867"/>
                  </a:lnTo>
                  <a:lnTo>
                    <a:pt x="120915" y="17837"/>
                  </a:lnTo>
                  <a:cubicBezTo>
                    <a:pt x="121432" y="17746"/>
                    <a:pt x="121918" y="17624"/>
                    <a:pt x="122374" y="17503"/>
                  </a:cubicBezTo>
                  <a:lnTo>
                    <a:pt x="122192" y="16773"/>
                  </a:lnTo>
                  <a:close/>
                  <a:moveTo>
                    <a:pt x="22828" y="17229"/>
                  </a:moveTo>
                  <a:lnTo>
                    <a:pt x="22737" y="17989"/>
                  </a:lnTo>
                  <a:cubicBezTo>
                    <a:pt x="23223" y="18050"/>
                    <a:pt x="23740" y="18110"/>
                    <a:pt x="24257" y="18110"/>
                  </a:cubicBezTo>
                  <a:lnTo>
                    <a:pt x="24317" y="17320"/>
                  </a:lnTo>
                  <a:cubicBezTo>
                    <a:pt x="23801" y="17320"/>
                    <a:pt x="23314" y="17290"/>
                    <a:pt x="22828" y="17229"/>
                  </a:cubicBezTo>
                  <a:close/>
                  <a:moveTo>
                    <a:pt x="27266" y="17259"/>
                  </a:moveTo>
                  <a:cubicBezTo>
                    <a:pt x="26779" y="17290"/>
                    <a:pt x="26263" y="17351"/>
                    <a:pt x="25776" y="17351"/>
                  </a:cubicBezTo>
                  <a:lnTo>
                    <a:pt x="25807" y="18110"/>
                  </a:lnTo>
                  <a:lnTo>
                    <a:pt x="25837" y="18080"/>
                  </a:lnTo>
                  <a:cubicBezTo>
                    <a:pt x="26324" y="18080"/>
                    <a:pt x="26840" y="18050"/>
                    <a:pt x="27327" y="18019"/>
                  </a:cubicBezTo>
                  <a:lnTo>
                    <a:pt x="27266" y="17259"/>
                  </a:lnTo>
                  <a:close/>
                  <a:moveTo>
                    <a:pt x="93772" y="17229"/>
                  </a:moveTo>
                  <a:lnTo>
                    <a:pt x="93589" y="17989"/>
                  </a:lnTo>
                  <a:cubicBezTo>
                    <a:pt x="94076" y="18110"/>
                    <a:pt x="94592" y="18202"/>
                    <a:pt x="95109" y="18293"/>
                  </a:cubicBezTo>
                  <a:lnTo>
                    <a:pt x="95231" y="17533"/>
                  </a:lnTo>
                  <a:cubicBezTo>
                    <a:pt x="94744" y="17442"/>
                    <a:pt x="94258" y="17351"/>
                    <a:pt x="93772" y="17229"/>
                  </a:cubicBezTo>
                  <a:close/>
                  <a:moveTo>
                    <a:pt x="119243" y="17381"/>
                  </a:moveTo>
                  <a:cubicBezTo>
                    <a:pt x="118757" y="17472"/>
                    <a:pt x="118271" y="17563"/>
                    <a:pt x="117754" y="17655"/>
                  </a:cubicBezTo>
                  <a:lnTo>
                    <a:pt x="117906" y="18414"/>
                  </a:lnTo>
                  <a:cubicBezTo>
                    <a:pt x="118422" y="18323"/>
                    <a:pt x="118909" y="18232"/>
                    <a:pt x="119395" y="18141"/>
                  </a:cubicBezTo>
                  <a:lnTo>
                    <a:pt x="119243" y="17381"/>
                  </a:lnTo>
                  <a:close/>
                  <a:moveTo>
                    <a:pt x="96750" y="17807"/>
                  </a:moveTo>
                  <a:lnTo>
                    <a:pt x="96629" y="18566"/>
                  </a:lnTo>
                  <a:cubicBezTo>
                    <a:pt x="97115" y="18658"/>
                    <a:pt x="97632" y="18718"/>
                    <a:pt x="98149" y="18810"/>
                  </a:cubicBezTo>
                  <a:lnTo>
                    <a:pt x="98240" y="18019"/>
                  </a:lnTo>
                  <a:cubicBezTo>
                    <a:pt x="97753" y="17958"/>
                    <a:pt x="97237" y="17898"/>
                    <a:pt x="96750" y="17807"/>
                  </a:cubicBezTo>
                  <a:close/>
                  <a:moveTo>
                    <a:pt x="116295" y="17898"/>
                  </a:moveTo>
                  <a:cubicBezTo>
                    <a:pt x="115808" y="17958"/>
                    <a:pt x="115292" y="18019"/>
                    <a:pt x="114805" y="18080"/>
                  </a:cubicBezTo>
                  <a:lnTo>
                    <a:pt x="114897" y="18840"/>
                  </a:lnTo>
                  <a:cubicBezTo>
                    <a:pt x="115413" y="18779"/>
                    <a:pt x="115900" y="18718"/>
                    <a:pt x="116416" y="18658"/>
                  </a:cubicBezTo>
                  <a:lnTo>
                    <a:pt x="116295" y="17898"/>
                  </a:lnTo>
                  <a:close/>
                  <a:moveTo>
                    <a:pt x="99729" y="18232"/>
                  </a:moveTo>
                  <a:lnTo>
                    <a:pt x="99638" y="18992"/>
                  </a:lnTo>
                  <a:cubicBezTo>
                    <a:pt x="100155" y="19053"/>
                    <a:pt x="100671" y="19083"/>
                    <a:pt x="101158" y="19144"/>
                  </a:cubicBezTo>
                  <a:lnTo>
                    <a:pt x="101249" y="18384"/>
                  </a:lnTo>
                  <a:cubicBezTo>
                    <a:pt x="100732" y="18323"/>
                    <a:pt x="100246" y="18293"/>
                    <a:pt x="99729" y="18232"/>
                  </a:cubicBezTo>
                  <a:close/>
                  <a:moveTo>
                    <a:pt x="113316" y="18262"/>
                  </a:moveTo>
                  <a:cubicBezTo>
                    <a:pt x="112799" y="18323"/>
                    <a:pt x="112283" y="18354"/>
                    <a:pt x="111796" y="18384"/>
                  </a:cubicBezTo>
                  <a:lnTo>
                    <a:pt x="111857" y="19144"/>
                  </a:lnTo>
                  <a:cubicBezTo>
                    <a:pt x="112374" y="19114"/>
                    <a:pt x="112860" y="19083"/>
                    <a:pt x="113377" y="19022"/>
                  </a:cubicBezTo>
                  <a:lnTo>
                    <a:pt x="113316" y="18262"/>
                  </a:lnTo>
                  <a:close/>
                  <a:moveTo>
                    <a:pt x="102738" y="18475"/>
                  </a:moveTo>
                  <a:lnTo>
                    <a:pt x="102708" y="19235"/>
                  </a:lnTo>
                  <a:cubicBezTo>
                    <a:pt x="103194" y="19265"/>
                    <a:pt x="103711" y="19296"/>
                    <a:pt x="104228" y="19326"/>
                  </a:cubicBezTo>
                  <a:lnTo>
                    <a:pt x="104258" y="18566"/>
                  </a:lnTo>
                  <a:cubicBezTo>
                    <a:pt x="103741" y="18536"/>
                    <a:pt x="103255" y="18506"/>
                    <a:pt x="102738" y="18475"/>
                  </a:cubicBezTo>
                  <a:close/>
                  <a:moveTo>
                    <a:pt x="110307" y="18506"/>
                  </a:moveTo>
                  <a:cubicBezTo>
                    <a:pt x="109790" y="18506"/>
                    <a:pt x="109273" y="18536"/>
                    <a:pt x="108787" y="18566"/>
                  </a:cubicBezTo>
                  <a:lnTo>
                    <a:pt x="108787" y="19326"/>
                  </a:lnTo>
                  <a:cubicBezTo>
                    <a:pt x="109304" y="19296"/>
                    <a:pt x="109821" y="19296"/>
                    <a:pt x="110337" y="19265"/>
                  </a:cubicBezTo>
                  <a:lnTo>
                    <a:pt x="110307" y="18506"/>
                  </a:lnTo>
                  <a:close/>
                  <a:moveTo>
                    <a:pt x="105747" y="18597"/>
                  </a:moveTo>
                  <a:lnTo>
                    <a:pt x="105747" y="19357"/>
                  </a:lnTo>
                  <a:lnTo>
                    <a:pt x="107267" y="19357"/>
                  </a:lnTo>
                  <a:lnTo>
                    <a:pt x="107267" y="185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15"/>
          <p:cNvGrpSpPr/>
          <p:nvPr/>
        </p:nvGrpSpPr>
        <p:grpSpPr>
          <a:xfrm rot="1534555">
            <a:off x="655224" y="1353812"/>
            <a:ext cx="660978" cy="788073"/>
            <a:chOff x="12922818" y="612348"/>
            <a:chExt cx="660989" cy="788085"/>
          </a:xfrm>
        </p:grpSpPr>
        <p:sp>
          <p:nvSpPr>
            <p:cNvPr id="143" name="Google Shape;143;p15"/>
            <p:cNvSpPr/>
            <p:nvPr/>
          </p:nvSpPr>
          <p:spPr>
            <a:xfrm>
              <a:off x="12922818" y="612348"/>
              <a:ext cx="660989" cy="788085"/>
            </a:xfrm>
            <a:custGeom>
              <a:rect b="b" l="l" r="r" t="t"/>
              <a:pathLst>
                <a:path extrusionOk="0" h="32721" w="27444">
                  <a:moveTo>
                    <a:pt x="18453" y="1"/>
                  </a:moveTo>
                  <a:cubicBezTo>
                    <a:pt x="15697" y="1"/>
                    <a:pt x="10031" y="438"/>
                    <a:pt x="10031" y="438"/>
                  </a:cubicBezTo>
                  <a:cubicBezTo>
                    <a:pt x="9972" y="427"/>
                    <a:pt x="9919" y="421"/>
                    <a:pt x="9872" y="421"/>
                  </a:cubicBezTo>
                  <a:cubicBezTo>
                    <a:pt x="8661" y="421"/>
                    <a:pt x="11312" y="4046"/>
                    <a:pt x="11429" y="4602"/>
                  </a:cubicBezTo>
                  <a:cubicBezTo>
                    <a:pt x="11581" y="5149"/>
                    <a:pt x="11733" y="16335"/>
                    <a:pt x="11581" y="16760"/>
                  </a:cubicBezTo>
                  <a:cubicBezTo>
                    <a:pt x="11429" y="17155"/>
                    <a:pt x="0" y="31928"/>
                    <a:pt x="1125" y="32353"/>
                  </a:cubicBezTo>
                  <a:cubicBezTo>
                    <a:pt x="1617" y="32534"/>
                    <a:pt x="6468" y="32721"/>
                    <a:pt x="11868" y="32721"/>
                  </a:cubicBezTo>
                  <a:cubicBezTo>
                    <a:pt x="19156" y="32721"/>
                    <a:pt x="27444" y="32381"/>
                    <a:pt x="27357" y="31229"/>
                  </a:cubicBezTo>
                  <a:cubicBezTo>
                    <a:pt x="27205" y="29223"/>
                    <a:pt x="18329" y="16760"/>
                    <a:pt x="18329" y="16335"/>
                  </a:cubicBezTo>
                  <a:cubicBezTo>
                    <a:pt x="18329" y="15909"/>
                    <a:pt x="18025" y="4724"/>
                    <a:pt x="18025" y="4724"/>
                  </a:cubicBezTo>
                  <a:cubicBezTo>
                    <a:pt x="18025" y="4724"/>
                    <a:pt x="20335" y="559"/>
                    <a:pt x="19910" y="134"/>
                  </a:cubicBezTo>
                  <a:cubicBezTo>
                    <a:pt x="19814" y="38"/>
                    <a:pt x="19257" y="1"/>
                    <a:pt x="18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13044519" y="1124516"/>
              <a:ext cx="450799" cy="221245"/>
            </a:xfrm>
            <a:custGeom>
              <a:rect b="b" l="l" r="r" t="t"/>
              <a:pathLst>
                <a:path extrusionOk="0" h="9186" w="18717">
                  <a:moveTo>
                    <a:pt x="9241" y="0"/>
                  </a:moveTo>
                  <a:cubicBezTo>
                    <a:pt x="7894" y="0"/>
                    <a:pt x="6655" y="82"/>
                    <a:pt x="5981" y="237"/>
                  </a:cubicBezTo>
                  <a:cubicBezTo>
                    <a:pt x="4097" y="663"/>
                    <a:pt x="388" y="8535"/>
                    <a:pt x="388" y="8535"/>
                  </a:cubicBezTo>
                  <a:cubicBezTo>
                    <a:pt x="1" y="9014"/>
                    <a:pt x="1807" y="9186"/>
                    <a:pt x="4400" y="9186"/>
                  </a:cubicBezTo>
                  <a:cubicBezTo>
                    <a:pt x="9535" y="9186"/>
                    <a:pt x="17756" y="8514"/>
                    <a:pt x="18139" y="8231"/>
                  </a:cubicBezTo>
                  <a:cubicBezTo>
                    <a:pt x="18717" y="7806"/>
                    <a:pt x="15708" y="1666"/>
                    <a:pt x="14857" y="815"/>
                  </a:cubicBezTo>
                  <a:cubicBezTo>
                    <a:pt x="14295" y="253"/>
                    <a:pt x="11602" y="0"/>
                    <a:pt x="9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13198808" y="732701"/>
              <a:ext cx="72496" cy="27842"/>
            </a:xfrm>
            <a:custGeom>
              <a:rect b="b" l="l" r="r" t="t"/>
              <a:pathLst>
                <a:path extrusionOk="0" h="1156" w="3010">
                  <a:moveTo>
                    <a:pt x="1" y="0"/>
                  </a:moveTo>
                  <a:lnTo>
                    <a:pt x="1" y="1155"/>
                  </a:lnTo>
                  <a:lnTo>
                    <a:pt x="3010" y="115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13198808" y="832991"/>
              <a:ext cx="72496" cy="27842"/>
            </a:xfrm>
            <a:custGeom>
              <a:rect b="b" l="l" r="r" t="t"/>
              <a:pathLst>
                <a:path extrusionOk="0" h="1156" w="3010">
                  <a:moveTo>
                    <a:pt x="1" y="0"/>
                  </a:moveTo>
                  <a:lnTo>
                    <a:pt x="1" y="1155"/>
                  </a:lnTo>
                  <a:lnTo>
                    <a:pt x="3010" y="115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13198808" y="932558"/>
              <a:ext cx="72496" cy="27842"/>
            </a:xfrm>
            <a:custGeom>
              <a:rect b="b" l="l" r="r" t="t"/>
              <a:pathLst>
                <a:path extrusionOk="0" h="1156" w="3010">
                  <a:moveTo>
                    <a:pt x="1" y="0"/>
                  </a:moveTo>
                  <a:lnTo>
                    <a:pt x="1" y="1155"/>
                  </a:lnTo>
                  <a:lnTo>
                    <a:pt x="3010" y="115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15"/>
          <p:cNvGrpSpPr/>
          <p:nvPr/>
        </p:nvGrpSpPr>
        <p:grpSpPr>
          <a:xfrm rot="1038042">
            <a:off x="7351872" y="1006874"/>
            <a:ext cx="1288051" cy="1272781"/>
            <a:chOff x="16521478" y="593345"/>
            <a:chExt cx="1287994" cy="1272724"/>
          </a:xfrm>
        </p:grpSpPr>
        <p:sp>
          <p:nvSpPr>
            <p:cNvPr id="149" name="Google Shape;149;p15"/>
            <p:cNvSpPr/>
            <p:nvPr/>
          </p:nvSpPr>
          <p:spPr>
            <a:xfrm>
              <a:off x="16521478" y="593345"/>
              <a:ext cx="1287994" cy="1272724"/>
            </a:xfrm>
            <a:custGeom>
              <a:rect b="b" l="l" r="r" t="t"/>
              <a:pathLst>
                <a:path extrusionOk="0" h="52843" w="53477">
                  <a:moveTo>
                    <a:pt x="41442" y="25738"/>
                  </a:moveTo>
                  <a:cubicBezTo>
                    <a:pt x="41534" y="25738"/>
                    <a:pt x="41585" y="25793"/>
                    <a:pt x="41592" y="25908"/>
                  </a:cubicBezTo>
                  <a:cubicBezTo>
                    <a:pt x="41714" y="28036"/>
                    <a:pt x="42838" y="41258"/>
                    <a:pt x="42474" y="41501"/>
                  </a:cubicBezTo>
                  <a:cubicBezTo>
                    <a:pt x="42276" y="41623"/>
                    <a:pt x="39495" y="41653"/>
                    <a:pt x="36763" y="41653"/>
                  </a:cubicBezTo>
                  <a:cubicBezTo>
                    <a:pt x="34031" y="41653"/>
                    <a:pt x="31349" y="41623"/>
                    <a:pt x="31349" y="41623"/>
                  </a:cubicBezTo>
                  <a:cubicBezTo>
                    <a:pt x="31239" y="41638"/>
                    <a:pt x="31138" y="41645"/>
                    <a:pt x="31045" y="41645"/>
                  </a:cubicBezTo>
                  <a:cubicBezTo>
                    <a:pt x="26748" y="41645"/>
                    <a:pt x="39877" y="25738"/>
                    <a:pt x="41442" y="25738"/>
                  </a:cubicBezTo>
                  <a:close/>
                  <a:moveTo>
                    <a:pt x="48845" y="1"/>
                  </a:moveTo>
                  <a:cubicBezTo>
                    <a:pt x="43649" y="1"/>
                    <a:pt x="0" y="52819"/>
                    <a:pt x="14399" y="52819"/>
                  </a:cubicBezTo>
                  <a:cubicBezTo>
                    <a:pt x="14703" y="52819"/>
                    <a:pt x="15034" y="52796"/>
                    <a:pt x="15391" y="52747"/>
                  </a:cubicBezTo>
                  <a:cubicBezTo>
                    <a:pt x="15391" y="52747"/>
                    <a:pt x="23957" y="52842"/>
                    <a:pt x="32831" y="52842"/>
                  </a:cubicBezTo>
                  <a:cubicBezTo>
                    <a:pt x="42047" y="52842"/>
                    <a:pt x="51596" y="52740"/>
                    <a:pt x="52231" y="52322"/>
                  </a:cubicBezTo>
                  <a:cubicBezTo>
                    <a:pt x="53477" y="51501"/>
                    <a:pt x="49738" y="7610"/>
                    <a:pt x="49343" y="558"/>
                  </a:cubicBezTo>
                  <a:cubicBezTo>
                    <a:pt x="49320" y="180"/>
                    <a:pt x="49148" y="1"/>
                    <a:pt x="48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7671079" y="1419388"/>
              <a:ext cx="101783" cy="39548"/>
            </a:xfrm>
            <a:custGeom>
              <a:rect b="b" l="l" r="r" t="t"/>
              <a:pathLst>
                <a:path extrusionOk="0" h="1642" w="4226">
                  <a:moveTo>
                    <a:pt x="4165" y="0"/>
                  </a:moveTo>
                  <a:lnTo>
                    <a:pt x="1" y="152"/>
                  </a:lnTo>
                  <a:lnTo>
                    <a:pt x="62" y="1642"/>
                  </a:lnTo>
                  <a:lnTo>
                    <a:pt x="422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17654990" y="1276636"/>
              <a:ext cx="101037" cy="39548"/>
            </a:xfrm>
            <a:custGeom>
              <a:rect b="b" l="l" r="r" t="t"/>
              <a:pathLst>
                <a:path extrusionOk="0" h="1642" w="4195">
                  <a:moveTo>
                    <a:pt x="4165" y="0"/>
                  </a:moveTo>
                  <a:lnTo>
                    <a:pt x="0" y="122"/>
                  </a:lnTo>
                  <a:lnTo>
                    <a:pt x="31" y="1642"/>
                  </a:lnTo>
                  <a:lnTo>
                    <a:pt x="4195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17646922" y="1143398"/>
              <a:ext cx="101061" cy="40270"/>
            </a:xfrm>
            <a:custGeom>
              <a:rect b="b" l="l" r="r" t="t"/>
              <a:pathLst>
                <a:path extrusionOk="0" h="1672" w="4196">
                  <a:moveTo>
                    <a:pt x="4165" y="0"/>
                  </a:moveTo>
                  <a:lnTo>
                    <a:pt x="1" y="152"/>
                  </a:lnTo>
                  <a:lnTo>
                    <a:pt x="31" y="1672"/>
                  </a:lnTo>
                  <a:lnTo>
                    <a:pt x="419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17641069" y="1008691"/>
              <a:ext cx="101783" cy="39548"/>
            </a:xfrm>
            <a:custGeom>
              <a:rect b="b" l="l" r="r" t="t"/>
              <a:pathLst>
                <a:path extrusionOk="0" h="1642" w="4226">
                  <a:moveTo>
                    <a:pt x="4165" y="0"/>
                  </a:moveTo>
                  <a:lnTo>
                    <a:pt x="1" y="122"/>
                  </a:lnTo>
                  <a:lnTo>
                    <a:pt x="62" y="1642"/>
                  </a:lnTo>
                  <a:lnTo>
                    <a:pt x="422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17626425" y="854956"/>
              <a:ext cx="101783" cy="40294"/>
            </a:xfrm>
            <a:custGeom>
              <a:rect b="b" l="l" r="r" t="t"/>
              <a:pathLst>
                <a:path extrusionOk="0" h="1673" w="4226">
                  <a:moveTo>
                    <a:pt x="4165" y="0"/>
                  </a:moveTo>
                  <a:lnTo>
                    <a:pt x="1" y="152"/>
                  </a:lnTo>
                  <a:lnTo>
                    <a:pt x="31" y="1672"/>
                  </a:lnTo>
                  <a:lnTo>
                    <a:pt x="422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7611782" y="696092"/>
              <a:ext cx="101061" cy="40294"/>
            </a:xfrm>
            <a:custGeom>
              <a:rect b="b" l="l" r="r" t="t"/>
              <a:pathLst>
                <a:path extrusionOk="0" h="1673" w="4196">
                  <a:moveTo>
                    <a:pt x="4165" y="0"/>
                  </a:moveTo>
                  <a:lnTo>
                    <a:pt x="1" y="152"/>
                  </a:lnTo>
                  <a:lnTo>
                    <a:pt x="31" y="1672"/>
                  </a:lnTo>
                  <a:lnTo>
                    <a:pt x="419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7321895" y="1046023"/>
              <a:ext cx="158889" cy="181721"/>
            </a:xfrm>
            <a:custGeom>
              <a:rect b="b" l="l" r="r" t="t"/>
              <a:pathLst>
                <a:path extrusionOk="0" h="7545" w="6597">
                  <a:moveTo>
                    <a:pt x="2953" y="0"/>
                  </a:moveTo>
                  <a:cubicBezTo>
                    <a:pt x="2951" y="0"/>
                    <a:pt x="2950" y="0"/>
                    <a:pt x="2949" y="1"/>
                  </a:cubicBezTo>
                  <a:cubicBezTo>
                    <a:pt x="2675" y="31"/>
                    <a:pt x="2158" y="3040"/>
                    <a:pt x="2158" y="3040"/>
                  </a:cubicBezTo>
                  <a:cubicBezTo>
                    <a:pt x="2158" y="3040"/>
                    <a:pt x="274" y="3922"/>
                    <a:pt x="122" y="4134"/>
                  </a:cubicBezTo>
                  <a:cubicBezTo>
                    <a:pt x="0" y="4347"/>
                    <a:pt x="2189" y="4803"/>
                    <a:pt x="2189" y="4803"/>
                  </a:cubicBezTo>
                  <a:cubicBezTo>
                    <a:pt x="2189" y="4803"/>
                    <a:pt x="3192" y="7417"/>
                    <a:pt x="3374" y="7539"/>
                  </a:cubicBezTo>
                  <a:cubicBezTo>
                    <a:pt x="3379" y="7543"/>
                    <a:pt x="3384" y="7545"/>
                    <a:pt x="3390" y="7545"/>
                  </a:cubicBezTo>
                  <a:cubicBezTo>
                    <a:pt x="3593" y="7545"/>
                    <a:pt x="4260" y="4858"/>
                    <a:pt x="4438" y="4651"/>
                  </a:cubicBezTo>
                  <a:cubicBezTo>
                    <a:pt x="4620" y="4438"/>
                    <a:pt x="6079" y="4074"/>
                    <a:pt x="6323" y="3709"/>
                  </a:cubicBezTo>
                  <a:cubicBezTo>
                    <a:pt x="6596" y="3374"/>
                    <a:pt x="4408" y="3010"/>
                    <a:pt x="4195" y="2767"/>
                  </a:cubicBezTo>
                  <a:cubicBezTo>
                    <a:pt x="4044" y="2615"/>
                    <a:pt x="3201" y="0"/>
                    <a:pt x="2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5"/>
          <p:cNvSpPr/>
          <p:nvPr/>
        </p:nvSpPr>
        <p:spPr>
          <a:xfrm>
            <a:off x="1255567" y="1778673"/>
            <a:ext cx="158889" cy="182420"/>
          </a:xfrm>
          <a:custGeom>
            <a:rect b="b" l="l" r="r" t="t"/>
            <a:pathLst>
              <a:path extrusionOk="0" h="7574" w="6597">
                <a:moveTo>
                  <a:pt x="2953" y="1"/>
                </a:moveTo>
                <a:cubicBezTo>
                  <a:pt x="2952" y="1"/>
                  <a:pt x="2950" y="1"/>
                  <a:pt x="2949" y="1"/>
                </a:cubicBezTo>
                <a:cubicBezTo>
                  <a:pt x="2705" y="32"/>
                  <a:pt x="2158" y="3041"/>
                  <a:pt x="2158" y="3041"/>
                </a:cubicBezTo>
                <a:cubicBezTo>
                  <a:pt x="2158" y="3041"/>
                  <a:pt x="304" y="3922"/>
                  <a:pt x="152" y="4165"/>
                </a:cubicBezTo>
                <a:cubicBezTo>
                  <a:pt x="0" y="4378"/>
                  <a:pt x="2219" y="4834"/>
                  <a:pt x="2219" y="4834"/>
                </a:cubicBezTo>
                <a:cubicBezTo>
                  <a:pt x="2219" y="4834"/>
                  <a:pt x="3192" y="7418"/>
                  <a:pt x="3374" y="7570"/>
                </a:cubicBezTo>
                <a:cubicBezTo>
                  <a:pt x="3378" y="7572"/>
                  <a:pt x="3382" y="7574"/>
                  <a:pt x="3386" y="7574"/>
                </a:cubicBezTo>
                <a:cubicBezTo>
                  <a:pt x="3587" y="7574"/>
                  <a:pt x="4289" y="4860"/>
                  <a:pt x="4438" y="4652"/>
                </a:cubicBezTo>
                <a:cubicBezTo>
                  <a:pt x="4620" y="4439"/>
                  <a:pt x="6110" y="4074"/>
                  <a:pt x="6353" y="3709"/>
                </a:cubicBezTo>
                <a:cubicBezTo>
                  <a:pt x="6596" y="3375"/>
                  <a:pt x="4408" y="3010"/>
                  <a:pt x="4195" y="2767"/>
                </a:cubicBezTo>
                <a:cubicBezTo>
                  <a:pt x="4044" y="2616"/>
                  <a:pt x="3231" y="1"/>
                  <a:pt x="29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4"/>
          <p:cNvSpPr/>
          <p:nvPr/>
        </p:nvSpPr>
        <p:spPr>
          <a:xfrm rot="-1209060">
            <a:off x="8127688" y="3386649"/>
            <a:ext cx="1090714" cy="1639121"/>
          </a:xfrm>
          <a:custGeom>
            <a:rect b="b" l="l" r="r" t="t"/>
            <a:pathLst>
              <a:path extrusionOk="0" h="65564" w="43628">
                <a:moveTo>
                  <a:pt x="41439" y="0"/>
                </a:moveTo>
                <a:cubicBezTo>
                  <a:pt x="41455" y="0"/>
                  <a:pt x="41462" y="0"/>
                  <a:pt x="41466" y="4"/>
                </a:cubicBezTo>
                <a:lnTo>
                  <a:pt x="41466" y="4"/>
                </a:lnTo>
                <a:cubicBezTo>
                  <a:pt x="41468" y="2"/>
                  <a:pt x="41470" y="0"/>
                  <a:pt x="41470" y="0"/>
                </a:cubicBezTo>
                <a:close/>
                <a:moveTo>
                  <a:pt x="41466" y="4"/>
                </a:moveTo>
                <a:cubicBezTo>
                  <a:pt x="41458" y="12"/>
                  <a:pt x="41439" y="30"/>
                  <a:pt x="41439" y="30"/>
                </a:cubicBezTo>
                <a:lnTo>
                  <a:pt x="41470" y="30"/>
                </a:lnTo>
                <a:cubicBezTo>
                  <a:pt x="41470" y="15"/>
                  <a:pt x="41470" y="8"/>
                  <a:pt x="41466" y="4"/>
                </a:cubicBezTo>
                <a:close/>
                <a:moveTo>
                  <a:pt x="41342" y="18"/>
                </a:moveTo>
                <a:cubicBezTo>
                  <a:pt x="41333" y="18"/>
                  <a:pt x="41318" y="39"/>
                  <a:pt x="41318" y="61"/>
                </a:cubicBezTo>
                <a:lnTo>
                  <a:pt x="41348" y="30"/>
                </a:lnTo>
                <a:cubicBezTo>
                  <a:pt x="41348" y="22"/>
                  <a:pt x="41346" y="18"/>
                  <a:pt x="41342" y="18"/>
                </a:cubicBezTo>
                <a:close/>
                <a:moveTo>
                  <a:pt x="40490" y="228"/>
                </a:moveTo>
                <a:cubicBezTo>
                  <a:pt x="40482" y="228"/>
                  <a:pt x="40467" y="243"/>
                  <a:pt x="40436" y="274"/>
                </a:cubicBezTo>
                <a:lnTo>
                  <a:pt x="40497" y="274"/>
                </a:lnTo>
                <a:cubicBezTo>
                  <a:pt x="40497" y="243"/>
                  <a:pt x="40497" y="228"/>
                  <a:pt x="40490" y="228"/>
                </a:cubicBezTo>
                <a:close/>
                <a:moveTo>
                  <a:pt x="40360" y="281"/>
                </a:moveTo>
                <a:cubicBezTo>
                  <a:pt x="40345" y="281"/>
                  <a:pt x="40330" y="289"/>
                  <a:pt x="40315" y="304"/>
                </a:cubicBezTo>
                <a:cubicBezTo>
                  <a:pt x="40315" y="304"/>
                  <a:pt x="40345" y="304"/>
                  <a:pt x="40345" y="334"/>
                </a:cubicBezTo>
                <a:lnTo>
                  <a:pt x="40376" y="334"/>
                </a:lnTo>
                <a:lnTo>
                  <a:pt x="40406" y="304"/>
                </a:lnTo>
                <a:cubicBezTo>
                  <a:pt x="40391" y="289"/>
                  <a:pt x="40376" y="281"/>
                  <a:pt x="40360" y="281"/>
                </a:cubicBezTo>
                <a:close/>
                <a:moveTo>
                  <a:pt x="40436" y="426"/>
                </a:moveTo>
                <a:cubicBezTo>
                  <a:pt x="40429" y="426"/>
                  <a:pt x="40430" y="426"/>
                  <a:pt x="40436" y="426"/>
                </a:cubicBezTo>
                <a:lnTo>
                  <a:pt x="40436" y="426"/>
                </a:lnTo>
                <a:cubicBezTo>
                  <a:pt x="40436" y="426"/>
                  <a:pt x="40436" y="426"/>
                  <a:pt x="40436" y="426"/>
                </a:cubicBezTo>
                <a:close/>
                <a:moveTo>
                  <a:pt x="42937" y="419"/>
                </a:moveTo>
                <a:cubicBezTo>
                  <a:pt x="42899" y="419"/>
                  <a:pt x="42903" y="486"/>
                  <a:pt x="42929" y="486"/>
                </a:cubicBezTo>
                <a:cubicBezTo>
                  <a:pt x="42929" y="499"/>
                  <a:pt x="42939" y="506"/>
                  <a:pt x="42951" y="506"/>
                </a:cubicBezTo>
                <a:cubicBezTo>
                  <a:pt x="42969" y="506"/>
                  <a:pt x="42990" y="492"/>
                  <a:pt x="42990" y="456"/>
                </a:cubicBezTo>
                <a:lnTo>
                  <a:pt x="42929" y="426"/>
                </a:lnTo>
                <a:lnTo>
                  <a:pt x="42959" y="426"/>
                </a:lnTo>
                <a:cubicBezTo>
                  <a:pt x="42950" y="421"/>
                  <a:pt x="42943" y="419"/>
                  <a:pt x="42937" y="419"/>
                </a:cubicBezTo>
                <a:close/>
                <a:moveTo>
                  <a:pt x="39917" y="392"/>
                </a:moveTo>
                <a:cubicBezTo>
                  <a:pt x="39901" y="392"/>
                  <a:pt x="39889" y="418"/>
                  <a:pt x="39889" y="456"/>
                </a:cubicBezTo>
                <a:cubicBezTo>
                  <a:pt x="39859" y="517"/>
                  <a:pt x="39889" y="517"/>
                  <a:pt x="39920" y="517"/>
                </a:cubicBezTo>
                <a:cubicBezTo>
                  <a:pt x="39950" y="486"/>
                  <a:pt x="39920" y="456"/>
                  <a:pt x="39920" y="426"/>
                </a:cubicBezTo>
                <a:lnTo>
                  <a:pt x="39950" y="426"/>
                </a:lnTo>
                <a:cubicBezTo>
                  <a:pt x="39938" y="402"/>
                  <a:pt x="39927" y="392"/>
                  <a:pt x="39917" y="392"/>
                </a:cubicBezTo>
                <a:close/>
                <a:moveTo>
                  <a:pt x="39828" y="517"/>
                </a:moveTo>
                <a:cubicBezTo>
                  <a:pt x="39833" y="517"/>
                  <a:pt x="39837" y="517"/>
                  <a:pt x="39840" y="517"/>
                </a:cubicBezTo>
                <a:lnTo>
                  <a:pt x="39840" y="517"/>
                </a:lnTo>
                <a:cubicBezTo>
                  <a:pt x="39845" y="517"/>
                  <a:pt x="39852" y="517"/>
                  <a:pt x="39859" y="517"/>
                </a:cubicBezTo>
                <a:close/>
                <a:moveTo>
                  <a:pt x="43020" y="517"/>
                </a:moveTo>
                <a:lnTo>
                  <a:pt x="42959" y="547"/>
                </a:lnTo>
                <a:lnTo>
                  <a:pt x="42990" y="578"/>
                </a:lnTo>
                <a:cubicBezTo>
                  <a:pt x="43020" y="578"/>
                  <a:pt x="43020" y="578"/>
                  <a:pt x="43020" y="547"/>
                </a:cubicBezTo>
                <a:cubicBezTo>
                  <a:pt x="43050" y="547"/>
                  <a:pt x="43050" y="547"/>
                  <a:pt x="43020" y="517"/>
                </a:cubicBezTo>
                <a:close/>
                <a:moveTo>
                  <a:pt x="39840" y="517"/>
                </a:moveTo>
                <a:cubicBezTo>
                  <a:pt x="39798" y="518"/>
                  <a:pt x="39794" y="524"/>
                  <a:pt x="39768" y="578"/>
                </a:cubicBezTo>
                <a:cubicBezTo>
                  <a:pt x="39768" y="608"/>
                  <a:pt x="39768" y="608"/>
                  <a:pt x="39798" y="638"/>
                </a:cubicBezTo>
                <a:lnTo>
                  <a:pt x="39859" y="608"/>
                </a:lnTo>
                <a:cubicBezTo>
                  <a:pt x="39828" y="608"/>
                  <a:pt x="39768" y="578"/>
                  <a:pt x="39828" y="547"/>
                </a:cubicBezTo>
                <a:cubicBezTo>
                  <a:pt x="39854" y="521"/>
                  <a:pt x="39858" y="517"/>
                  <a:pt x="39840" y="517"/>
                </a:cubicBezTo>
                <a:close/>
                <a:moveTo>
                  <a:pt x="43085" y="565"/>
                </a:moveTo>
                <a:cubicBezTo>
                  <a:pt x="43066" y="565"/>
                  <a:pt x="43050" y="587"/>
                  <a:pt x="43050" y="608"/>
                </a:cubicBezTo>
                <a:lnTo>
                  <a:pt x="43081" y="638"/>
                </a:lnTo>
                <a:lnTo>
                  <a:pt x="43111" y="638"/>
                </a:lnTo>
                <a:cubicBezTo>
                  <a:pt x="43172" y="608"/>
                  <a:pt x="43142" y="578"/>
                  <a:pt x="43081" y="578"/>
                </a:cubicBezTo>
                <a:lnTo>
                  <a:pt x="43111" y="578"/>
                </a:lnTo>
                <a:cubicBezTo>
                  <a:pt x="43102" y="569"/>
                  <a:pt x="43093" y="565"/>
                  <a:pt x="43085" y="565"/>
                </a:cubicBezTo>
                <a:close/>
                <a:moveTo>
                  <a:pt x="39707" y="638"/>
                </a:moveTo>
                <a:cubicBezTo>
                  <a:pt x="39707" y="638"/>
                  <a:pt x="39676" y="669"/>
                  <a:pt x="39707" y="699"/>
                </a:cubicBezTo>
                <a:cubicBezTo>
                  <a:pt x="39682" y="691"/>
                  <a:pt x="39665" y="687"/>
                  <a:pt x="39651" y="687"/>
                </a:cubicBezTo>
                <a:cubicBezTo>
                  <a:pt x="39616" y="687"/>
                  <a:pt x="39616" y="715"/>
                  <a:pt x="39616" y="760"/>
                </a:cubicBezTo>
                <a:lnTo>
                  <a:pt x="39646" y="760"/>
                </a:lnTo>
                <a:lnTo>
                  <a:pt x="39768" y="669"/>
                </a:lnTo>
                <a:cubicBezTo>
                  <a:pt x="39768" y="638"/>
                  <a:pt x="39768" y="638"/>
                  <a:pt x="39707" y="638"/>
                </a:cubicBezTo>
                <a:close/>
                <a:moveTo>
                  <a:pt x="43201" y="686"/>
                </a:moveTo>
                <a:cubicBezTo>
                  <a:pt x="43192" y="686"/>
                  <a:pt x="43182" y="689"/>
                  <a:pt x="43172" y="699"/>
                </a:cubicBezTo>
                <a:cubicBezTo>
                  <a:pt x="43142" y="699"/>
                  <a:pt x="43142" y="730"/>
                  <a:pt x="43142" y="730"/>
                </a:cubicBezTo>
                <a:lnTo>
                  <a:pt x="43172" y="760"/>
                </a:lnTo>
                <a:lnTo>
                  <a:pt x="43202" y="760"/>
                </a:lnTo>
                <a:cubicBezTo>
                  <a:pt x="43233" y="730"/>
                  <a:pt x="43233" y="730"/>
                  <a:pt x="43202" y="699"/>
                </a:cubicBezTo>
                <a:lnTo>
                  <a:pt x="43233" y="699"/>
                </a:lnTo>
                <a:cubicBezTo>
                  <a:pt x="43233" y="699"/>
                  <a:pt x="43219" y="686"/>
                  <a:pt x="43201" y="686"/>
                </a:cubicBezTo>
                <a:close/>
                <a:moveTo>
                  <a:pt x="39312" y="973"/>
                </a:moveTo>
                <a:cubicBezTo>
                  <a:pt x="39281" y="973"/>
                  <a:pt x="39251" y="1034"/>
                  <a:pt x="39251" y="1034"/>
                </a:cubicBezTo>
                <a:lnTo>
                  <a:pt x="39281" y="1034"/>
                </a:lnTo>
                <a:lnTo>
                  <a:pt x="39281" y="1003"/>
                </a:lnTo>
                <a:lnTo>
                  <a:pt x="39312" y="973"/>
                </a:lnTo>
                <a:close/>
                <a:moveTo>
                  <a:pt x="38886" y="1307"/>
                </a:moveTo>
                <a:cubicBezTo>
                  <a:pt x="38856" y="1337"/>
                  <a:pt x="38825" y="1337"/>
                  <a:pt x="38856" y="1368"/>
                </a:cubicBezTo>
                <a:lnTo>
                  <a:pt x="38886" y="1337"/>
                </a:lnTo>
                <a:cubicBezTo>
                  <a:pt x="38886" y="1368"/>
                  <a:pt x="38886" y="1368"/>
                  <a:pt x="38886" y="1398"/>
                </a:cubicBezTo>
                <a:lnTo>
                  <a:pt x="38917" y="1368"/>
                </a:lnTo>
                <a:cubicBezTo>
                  <a:pt x="38917" y="1337"/>
                  <a:pt x="38886" y="1307"/>
                  <a:pt x="38886" y="1307"/>
                </a:cubicBezTo>
                <a:close/>
                <a:moveTo>
                  <a:pt x="31074" y="1733"/>
                </a:moveTo>
                <a:lnTo>
                  <a:pt x="31074" y="1763"/>
                </a:lnTo>
                <a:cubicBezTo>
                  <a:pt x="31014" y="1793"/>
                  <a:pt x="31044" y="1793"/>
                  <a:pt x="31074" y="1793"/>
                </a:cubicBezTo>
                <a:cubicBezTo>
                  <a:pt x="31135" y="1793"/>
                  <a:pt x="31135" y="1793"/>
                  <a:pt x="31135" y="1733"/>
                </a:cubicBezTo>
                <a:close/>
                <a:moveTo>
                  <a:pt x="38491" y="1763"/>
                </a:moveTo>
                <a:lnTo>
                  <a:pt x="38491" y="1824"/>
                </a:lnTo>
                <a:lnTo>
                  <a:pt x="38521" y="1824"/>
                </a:lnTo>
                <a:lnTo>
                  <a:pt x="38552" y="1763"/>
                </a:lnTo>
                <a:close/>
                <a:moveTo>
                  <a:pt x="31196" y="1793"/>
                </a:moveTo>
                <a:cubicBezTo>
                  <a:pt x="31166" y="1793"/>
                  <a:pt x="31166" y="1824"/>
                  <a:pt x="31166" y="1854"/>
                </a:cubicBezTo>
                <a:lnTo>
                  <a:pt x="31196" y="1854"/>
                </a:lnTo>
                <a:cubicBezTo>
                  <a:pt x="31196" y="1824"/>
                  <a:pt x="31196" y="1824"/>
                  <a:pt x="31196" y="1793"/>
                </a:cubicBezTo>
                <a:close/>
                <a:moveTo>
                  <a:pt x="31283" y="1781"/>
                </a:moveTo>
                <a:cubicBezTo>
                  <a:pt x="31275" y="1781"/>
                  <a:pt x="31266" y="1785"/>
                  <a:pt x="31257" y="1793"/>
                </a:cubicBezTo>
                <a:lnTo>
                  <a:pt x="31257" y="1824"/>
                </a:lnTo>
                <a:cubicBezTo>
                  <a:pt x="31257" y="1824"/>
                  <a:pt x="31226" y="1854"/>
                  <a:pt x="31226" y="1854"/>
                </a:cubicBezTo>
                <a:lnTo>
                  <a:pt x="31287" y="1854"/>
                </a:lnTo>
                <a:cubicBezTo>
                  <a:pt x="31287" y="1854"/>
                  <a:pt x="31287" y="1854"/>
                  <a:pt x="31318" y="1824"/>
                </a:cubicBezTo>
                <a:cubicBezTo>
                  <a:pt x="31318" y="1802"/>
                  <a:pt x="31302" y="1781"/>
                  <a:pt x="31283" y="1781"/>
                </a:cubicBezTo>
                <a:close/>
                <a:moveTo>
                  <a:pt x="31378" y="1824"/>
                </a:moveTo>
                <a:lnTo>
                  <a:pt x="31378" y="1854"/>
                </a:lnTo>
                <a:cubicBezTo>
                  <a:pt x="31409" y="1824"/>
                  <a:pt x="31409" y="1824"/>
                  <a:pt x="31378" y="1824"/>
                </a:cubicBezTo>
                <a:close/>
                <a:moveTo>
                  <a:pt x="29767" y="1854"/>
                </a:moveTo>
                <a:cubicBezTo>
                  <a:pt x="29767" y="1854"/>
                  <a:pt x="29767" y="1885"/>
                  <a:pt x="29767" y="1885"/>
                </a:cubicBezTo>
                <a:lnTo>
                  <a:pt x="29794" y="1885"/>
                </a:lnTo>
                <a:cubicBezTo>
                  <a:pt x="29790" y="1877"/>
                  <a:pt x="29783" y="1869"/>
                  <a:pt x="29767" y="1854"/>
                </a:cubicBezTo>
                <a:close/>
                <a:moveTo>
                  <a:pt x="30883" y="1871"/>
                </a:moveTo>
                <a:cubicBezTo>
                  <a:pt x="30879" y="1871"/>
                  <a:pt x="30872" y="1874"/>
                  <a:pt x="30862" y="1885"/>
                </a:cubicBezTo>
                <a:lnTo>
                  <a:pt x="30892" y="1885"/>
                </a:lnTo>
                <a:cubicBezTo>
                  <a:pt x="30892" y="1885"/>
                  <a:pt x="30892" y="1871"/>
                  <a:pt x="30883" y="1871"/>
                </a:cubicBezTo>
                <a:close/>
                <a:moveTo>
                  <a:pt x="31371" y="1841"/>
                </a:moveTo>
                <a:cubicBezTo>
                  <a:pt x="31362" y="1841"/>
                  <a:pt x="31348" y="1854"/>
                  <a:pt x="31348" y="1854"/>
                </a:cubicBezTo>
                <a:cubicBezTo>
                  <a:pt x="31348" y="1885"/>
                  <a:pt x="31348" y="1885"/>
                  <a:pt x="31348" y="1885"/>
                </a:cubicBezTo>
                <a:lnTo>
                  <a:pt x="31378" y="1885"/>
                </a:lnTo>
                <a:lnTo>
                  <a:pt x="31378" y="1854"/>
                </a:lnTo>
                <a:cubicBezTo>
                  <a:pt x="31378" y="1844"/>
                  <a:pt x="31375" y="1841"/>
                  <a:pt x="31371" y="1841"/>
                </a:cubicBezTo>
                <a:close/>
                <a:moveTo>
                  <a:pt x="30812" y="1885"/>
                </a:moveTo>
                <a:cubicBezTo>
                  <a:pt x="30818" y="1892"/>
                  <a:pt x="30826" y="1897"/>
                  <a:pt x="30836" y="1897"/>
                </a:cubicBezTo>
                <a:cubicBezTo>
                  <a:pt x="30844" y="1897"/>
                  <a:pt x="30853" y="1894"/>
                  <a:pt x="30862" y="1885"/>
                </a:cubicBezTo>
                <a:close/>
                <a:moveTo>
                  <a:pt x="29794" y="1885"/>
                </a:moveTo>
                <a:cubicBezTo>
                  <a:pt x="29798" y="1892"/>
                  <a:pt x="29798" y="1900"/>
                  <a:pt x="29798" y="1915"/>
                </a:cubicBezTo>
                <a:lnTo>
                  <a:pt x="29798" y="1885"/>
                </a:lnTo>
                <a:close/>
                <a:moveTo>
                  <a:pt x="31850" y="2135"/>
                </a:moveTo>
                <a:cubicBezTo>
                  <a:pt x="31842" y="2135"/>
                  <a:pt x="31834" y="2143"/>
                  <a:pt x="31834" y="2158"/>
                </a:cubicBezTo>
                <a:cubicBezTo>
                  <a:pt x="31805" y="2158"/>
                  <a:pt x="31804" y="2187"/>
                  <a:pt x="31832" y="2216"/>
                </a:cubicBezTo>
                <a:lnTo>
                  <a:pt x="31832" y="2216"/>
                </a:lnTo>
                <a:cubicBezTo>
                  <a:pt x="31840" y="2213"/>
                  <a:pt x="31848" y="2205"/>
                  <a:pt x="31865" y="2189"/>
                </a:cubicBezTo>
                <a:cubicBezTo>
                  <a:pt x="31865" y="2158"/>
                  <a:pt x="31865" y="2158"/>
                  <a:pt x="31865" y="2158"/>
                </a:cubicBezTo>
                <a:cubicBezTo>
                  <a:pt x="31865" y="2143"/>
                  <a:pt x="31857" y="2135"/>
                  <a:pt x="31850" y="2135"/>
                </a:cubicBezTo>
                <a:close/>
                <a:moveTo>
                  <a:pt x="31968" y="2161"/>
                </a:moveTo>
                <a:cubicBezTo>
                  <a:pt x="31965" y="2161"/>
                  <a:pt x="31956" y="2186"/>
                  <a:pt x="31956" y="2219"/>
                </a:cubicBezTo>
                <a:cubicBezTo>
                  <a:pt x="31970" y="2178"/>
                  <a:pt x="31971" y="2161"/>
                  <a:pt x="31968" y="2161"/>
                </a:cubicBezTo>
                <a:close/>
                <a:moveTo>
                  <a:pt x="28916" y="2328"/>
                </a:moveTo>
                <a:cubicBezTo>
                  <a:pt x="28896" y="2331"/>
                  <a:pt x="28886" y="2341"/>
                  <a:pt x="28886" y="2341"/>
                </a:cubicBezTo>
                <a:lnTo>
                  <a:pt x="28899" y="2341"/>
                </a:lnTo>
                <a:cubicBezTo>
                  <a:pt x="28904" y="2336"/>
                  <a:pt x="28910" y="2332"/>
                  <a:pt x="28916" y="2328"/>
                </a:cubicBezTo>
                <a:close/>
                <a:moveTo>
                  <a:pt x="28558" y="2473"/>
                </a:moveTo>
                <a:cubicBezTo>
                  <a:pt x="28552" y="2473"/>
                  <a:pt x="28552" y="2487"/>
                  <a:pt x="28552" y="2523"/>
                </a:cubicBezTo>
                <a:lnTo>
                  <a:pt x="28552" y="2553"/>
                </a:lnTo>
                <a:cubicBezTo>
                  <a:pt x="28567" y="2569"/>
                  <a:pt x="28574" y="2576"/>
                  <a:pt x="28582" y="2576"/>
                </a:cubicBezTo>
                <a:cubicBezTo>
                  <a:pt x="28590" y="2576"/>
                  <a:pt x="28597" y="2569"/>
                  <a:pt x="28612" y="2553"/>
                </a:cubicBezTo>
                <a:cubicBezTo>
                  <a:pt x="28612" y="2553"/>
                  <a:pt x="28612" y="2553"/>
                  <a:pt x="28582" y="2493"/>
                </a:cubicBezTo>
                <a:cubicBezTo>
                  <a:pt x="28569" y="2480"/>
                  <a:pt x="28562" y="2473"/>
                  <a:pt x="28558" y="2473"/>
                </a:cubicBezTo>
                <a:close/>
                <a:moveTo>
                  <a:pt x="37944" y="2523"/>
                </a:moveTo>
                <a:cubicBezTo>
                  <a:pt x="37913" y="2523"/>
                  <a:pt x="37944" y="2553"/>
                  <a:pt x="37944" y="2614"/>
                </a:cubicBezTo>
                <a:lnTo>
                  <a:pt x="37962" y="2596"/>
                </a:lnTo>
                <a:lnTo>
                  <a:pt x="37962" y="2596"/>
                </a:lnTo>
                <a:cubicBezTo>
                  <a:pt x="37975" y="2604"/>
                  <a:pt x="37985" y="2611"/>
                  <a:pt x="37994" y="2617"/>
                </a:cubicBezTo>
                <a:lnTo>
                  <a:pt x="37994" y="2617"/>
                </a:lnTo>
                <a:cubicBezTo>
                  <a:pt x="37995" y="2615"/>
                  <a:pt x="37999" y="2614"/>
                  <a:pt x="38004" y="2614"/>
                </a:cubicBezTo>
                <a:lnTo>
                  <a:pt x="38004" y="2614"/>
                </a:lnTo>
                <a:cubicBezTo>
                  <a:pt x="37997" y="2607"/>
                  <a:pt x="37987" y="2597"/>
                  <a:pt x="37974" y="2584"/>
                </a:cubicBezTo>
                <a:lnTo>
                  <a:pt x="37962" y="2596"/>
                </a:lnTo>
                <a:lnTo>
                  <a:pt x="37962" y="2596"/>
                </a:lnTo>
                <a:cubicBezTo>
                  <a:pt x="37956" y="2592"/>
                  <a:pt x="37950" y="2588"/>
                  <a:pt x="37944" y="2584"/>
                </a:cubicBezTo>
                <a:cubicBezTo>
                  <a:pt x="37944" y="2553"/>
                  <a:pt x="37944" y="2553"/>
                  <a:pt x="37944" y="2523"/>
                </a:cubicBezTo>
                <a:close/>
                <a:moveTo>
                  <a:pt x="28521" y="2614"/>
                </a:moveTo>
                <a:cubicBezTo>
                  <a:pt x="28530" y="2614"/>
                  <a:pt x="28538" y="2616"/>
                  <a:pt x="28547" y="2619"/>
                </a:cubicBezTo>
                <a:lnTo>
                  <a:pt x="28547" y="2619"/>
                </a:lnTo>
                <a:cubicBezTo>
                  <a:pt x="28548" y="2618"/>
                  <a:pt x="28550" y="2616"/>
                  <a:pt x="28552" y="2614"/>
                </a:cubicBezTo>
                <a:close/>
                <a:moveTo>
                  <a:pt x="37994" y="2617"/>
                </a:moveTo>
                <a:cubicBezTo>
                  <a:pt x="37989" y="2621"/>
                  <a:pt x="37996" y="2628"/>
                  <a:pt x="38007" y="2628"/>
                </a:cubicBezTo>
                <a:cubicBezTo>
                  <a:pt x="38008" y="2628"/>
                  <a:pt x="38010" y="2628"/>
                  <a:pt x="38011" y="2627"/>
                </a:cubicBezTo>
                <a:lnTo>
                  <a:pt x="38011" y="2627"/>
                </a:lnTo>
                <a:cubicBezTo>
                  <a:pt x="38007" y="2625"/>
                  <a:pt x="38002" y="2622"/>
                  <a:pt x="37994" y="2617"/>
                </a:cubicBezTo>
                <a:close/>
                <a:moveTo>
                  <a:pt x="38015" y="2626"/>
                </a:moveTo>
                <a:cubicBezTo>
                  <a:pt x="38014" y="2627"/>
                  <a:pt x="38013" y="2627"/>
                  <a:pt x="38011" y="2627"/>
                </a:cubicBezTo>
                <a:lnTo>
                  <a:pt x="38011" y="2627"/>
                </a:lnTo>
                <a:cubicBezTo>
                  <a:pt x="38014" y="2629"/>
                  <a:pt x="38015" y="2629"/>
                  <a:pt x="38016" y="2629"/>
                </a:cubicBezTo>
                <a:cubicBezTo>
                  <a:pt x="38017" y="2629"/>
                  <a:pt x="38017" y="2628"/>
                  <a:pt x="38015" y="2626"/>
                </a:cubicBezTo>
                <a:close/>
                <a:moveTo>
                  <a:pt x="28491" y="2705"/>
                </a:moveTo>
                <a:cubicBezTo>
                  <a:pt x="28521" y="2705"/>
                  <a:pt x="28521" y="2705"/>
                  <a:pt x="28521" y="2736"/>
                </a:cubicBezTo>
                <a:lnTo>
                  <a:pt x="28430" y="2827"/>
                </a:lnTo>
                <a:cubicBezTo>
                  <a:pt x="28400" y="2766"/>
                  <a:pt x="28430" y="2766"/>
                  <a:pt x="28491" y="2766"/>
                </a:cubicBezTo>
                <a:cubicBezTo>
                  <a:pt x="28460" y="2766"/>
                  <a:pt x="28460" y="2736"/>
                  <a:pt x="28491" y="2705"/>
                </a:cubicBezTo>
                <a:close/>
                <a:moveTo>
                  <a:pt x="37883" y="3800"/>
                </a:moveTo>
                <a:lnTo>
                  <a:pt x="37857" y="3813"/>
                </a:lnTo>
                <a:lnTo>
                  <a:pt x="37857" y="3813"/>
                </a:lnTo>
                <a:cubicBezTo>
                  <a:pt x="37863" y="3805"/>
                  <a:pt x="37871" y="3800"/>
                  <a:pt x="37883" y="3800"/>
                </a:cubicBezTo>
                <a:close/>
                <a:moveTo>
                  <a:pt x="42898" y="4407"/>
                </a:moveTo>
                <a:lnTo>
                  <a:pt x="42868" y="4438"/>
                </a:lnTo>
                <a:cubicBezTo>
                  <a:pt x="42868" y="4453"/>
                  <a:pt x="42853" y="4461"/>
                  <a:pt x="42834" y="4461"/>
                </a:cubicBezTo>
                <a:cubicBezTo>
                  <a:pt x="42815" y="4461"/>
                  <a:pt x="42792" y="4453"/>
                  <a:pt x="42777" y="4438"/>
                </a:cubicBezTo>
                <a:lnTo>
                  <a:pt x="42777" y="4407"/>
                </a:lnTo>
                <a:close/>
                <a:moveTo>
                  <a:pt x="38035" y="4438"/>
                </a:moveTo>
                <a:lnTo>
                  <a:pt x="38065" y="4499"/>
                </a:lnTo>
                <a:cubicBezTo>
                  <a:pt x="38035" y="4499"/>
                  <a:pt x="38035" y="4499"/>
                  <a:pt x="38005" y="4438"/>
                </a:cubicBezTo>
                <a:close/>
                <a:moveTo>
                  <a:pt x="33020" y="4559"/>
                </a:moveTo>
                <a:lnTo>
                  <a:pt x="33020" y="4568"/>
                </a:lnTo>
                <a:lnTo>
                  <a:pt x="33020" y="4568"/>
                </a:lnTo>
                <a:cubicBezTo>
                  <a:pt x="33031" y="4563"/>
                  <a:pt x="33040" y="4559"/>
                  <a:pt x="33050" y="4559"/>
                </a:cubicBezTo>
                <a:close/>
                <a:moveTo>
                  <a:pt x="38157" y="4681"/>
                </a:moveTo>
                <a:lnTo>
                  <a:pt x="38157" y="4711"/>
                </a:lnTo>
                <a:cubicBezTo>
                  <a:pt x="38126" y="4711"/>
                  <a:pt x="38126" y="4711"/>
                  <a:pt x="38157" y="4681"/>
                </a:cubicBezTo>
                <a:close/>
                <a:moveTo>
                  <a:pt x="27518" y="4717"/>
                </a:moveTo>
                <a:cubicBezTo>
                  <a:pt x="27528" y="4735"/>
                  <a:pt x="27544" y="4750"/>
                  <a:pt x="27538" y="4750"/>
                </a:cubicBezTo>
                <a:cubicBezTo>
                  <a:pt x="27536" y="4750"/>
                  <a:pt x="27530" y="4748"/>
                  <a:pt x="27518" y="4742"/>
                </a:cubicBezTo>
                <a:lnTo>
                  <a:pt x="27518" y="4717"/>
                </a:lnTo>
                <a:close/>
                <a:moveTo>
                  <a:pt x="38430" y="4833"/>
                </a:moveTo>
                <a:cubicBezTo>
                  <a:pt x="38461" y="4863"/>
                  <a:pt x="38461" y="4894"/>
                  <a:pt x="38461" y="4924"/>
                </a:cubicBezTo>
                <a:cubicBezTo>
                  <a:pt x="38461" y="4924"/>
                  <a:pt x="38461" y="4894"/>
                  <a:pt x="38430" y="4863"/>
                </a:cubicBezTo>
                <a:lnTo>
                  <a:pt x="38400" y="4894"/>
                </a:lnTo>
                <a:cubicBezTo>
                  <a:pt x="38339" y="4894"/>
                  <a:pt x="38339" y="4863"/>
                  <a:pt x="38430" y="4833"/>
                </a:cubicBezTo>
                <a:close/>
                <a:moveTo>
                  <a:pt x="27549" y="4973"/>
                </a:moveTo>
                <a:cubicBezTo>
                  <a:pt x="27549" y="4973"/>
                  <a:pt x="27549" y="4973"/>
                  <a:pt x="27549" y="4973"/>
                </a:cubicBezTo>
                <a:lnTo>
                  <a:pt x="27549" y="4973"/>
                </a:lnTo>
                <a:lnTo>
                  <a:pt x="27549" y="4985"/>
                </a:lnTo>
                <a:cubicBezTo>
                  <a:pt x="27549" y="4987"/>
                  <a:pt x="27549" y="4988"/>
                  <a:pt x="27549" y="4989"/>
                </a:cubicBezTo>
                <a:lnTo>
                  <a:pt x="27549" y="4989"/>
                </a:lnTo>
                <a:cubicBezTo>
                  <a:pt x="27554" y="4979"/>
                  <a:pt x="27555" y="4973"/>
                  <a:pt x="27549" y="4973"/>
                </a:cubicBezTo>
                <a:close/>
                <a:moveTo>
                  <a:pt x="38401" y="5034"/>
                </a:moveTo>
                <a:cubicBezTo>
                  <a:pt x="38412" y="5034"/>
                  <a:pt x="38422" y="5038"/>
                  <a:pt x="38430" y="5046"/>
                </a:cubicBezTo>
                <a:cubicBezTo>
                  <a:pt x="38430" y="5107"/>
                  <a:pt x="38430" y="5076"/>
                  <a:pt x="38400" y="5107"/>
                </a:cubicBezTo>
                <a:lnTo>
                  <a:pt x="38339" y="5107"/>
                </a:lnTo>
                <a:cubicBezTo>
                  <a:pt x="38339" y="5062"/>
                  <a:pt x="38372" y="5034"/>
                  <a:pt x="38401" y="5034"/>
                </a:cubicBezTo>
                <a:close/>
                <a:moveTo>
                  <a:pt x="41986" y="5380"/>
                </a:moveTo>
                <a:cubicBezTo>
                  <a:pt x="41986" y="5395"/>
                  <a:pt x="41979" y="5403"/>
                  <a:pt x="41975" y="5403"/>
                </a:cubicBezTo>
                <a:cubicBezTo>
                  <a:pt x="41971" y="5403"/>
                  <a:pt x="41971" y="5395"/>
                  <a:pt x="41986" y="5380"/>
                </a:cubicBezTo>
                <a:close/>
                <a:moveTo>
                  <a:pt x="38369" y="5350"/>
                </a:moveTo>
                <a:lnTo>
                  <a:pt x="38339" y="5410"/>
                </a:lnTo>
                <a:lnTo>
                  <a:pt x="38309" y="5410"/>
                </a:lnTo>
                <a:cubicBezTo>
                  <a:pt x="38278" y="5380"/>
                  <a:pt x="38278" y="5380"/>
                  <a:pt x="38309" y="5350"/>
                </a:cubicBezTo>
                <a:close/>
                <a:moveTo>
                  <a:pt x="38005" y="5471"/>
                </a:moveTo>
                <a:lnTo>
                  <a:pt x="38005" y="5502"/>
                </a:lnTo>
                <a:lnTo>
                  <a:pt x="38005" y="5532"/>
                </a:lnTo>
                <a:cubicBezTo>
                  <a:pt x="38035" y="5532"/>
                  <a:pt x="38035" y="5532"/>
                  <a:pt x="38035" y="5502"/>
                </a:cubicBezTo>
                <a:lnTo>
                  <a:pt x="38005" y="5471"/>
                </a:lnTo>
                <a:close/>
                <a:moveTo>
                  <a:pt x="38187" y="5471"/>
                </a:moveTo>
                <a:cubicBezTo>
                  <a:pt x="38157" y="5502"/>
                  <a:pt x="38157" y="5532"/>
                  <a:pt x="38126" y="5562"/>
                </a:cubicBezTo>
                <a:lnTo>
                  <a:pt x="38142" y="5562"/>
                </a:lnTo>
                <a:cubicBezTo>
                  <a:pt x="38158" y="5532"/>
                  <a:pt x="38163" y="5532"/>
                  <a:pt x="38187" y="5532"/>
                </a:cubicBezTo>
                <a:cubicBezTo>
                  <a:pt x="38187" y="5502"/>
                  <a:pt x="38187" y="5502"/>
                  <a:pt x="38187" y="5502"/>
                </a:cubicBezTo>
                <a:lnTo>
                  <a:pt x="38187" y="5471"/>
                </a:lnTo>
                <a:close/>
                <a:moveTo>
                  <a:pt x="37989" y="5573"/>
                </a:moveTo>
                <a:cubicBezTo>
                  <a:pt x="37974" y="5573"/>
                  <a:pt x="37949" y="5588"/>
                  <a:pt x="37913" y="5623"/>
                </a:cubicBezTo>
                <a:lnTo>
                  <a:pt x="37974" y="5623"/>
                </a:lnTo>
                <a:lnTo>
                  <a:pt x="38005" y="5593"/>
                </a:lnTo>
                <a:cubicBezTo>
                  <a:pt x="38005" y="5580"/>
                  <a:pt x="37999" y="5573"/>
                  <a:pt x="37989" y="5573"/>
                </a:cubicBezTo>
                <a:close/>
                <a:moveTo>
                  <a:pt x="41500" y="5593"/>
                </a:moveTo>
                <a:lnTo>
                  <a:pt x="41500" y="5714"/>
                </a:lnTo>
                <a:cubicBezTo>
                  <a:pt x="41500" y="5723"/>
                  <a:pt x="41498" y="5727"/>
                  <a:pt x="41494" y="5727"/>
                </a:cubicBezTo>
                <a:cubicBezTo>
                  <a:pt x="41485" y="5727"/>
                  <a:pt x="41470" y="5706"/>
                  <a:pt x="41470" y="5684"/>
                </a:cubicBezTo>
                <a:lnTo>
                  <a:pt x="41439" y="5684"/>
                </a:lnTo>
                <a:lnTo>
                  <a:pt x="41500" y="5593"/>
                </a:lnTo>
                <a:close/>
                <a:moveTo>
                  <a:pt x="37427" y="5775"/>
                </a:moveTo>
                <a:lnTo>
                  <a:pt x="37366" y="5806"/>
                </a:lnTo>
                <a:lnTo>
                  <a:pt x="37366" y="5836"/>
                </a:lnTo>
                <a:cubicBezTo>
                  <a:pt x="37366" y="5836"/>
                  <a:pt x="37427" y="5806"/>
                  <a:pt x="37427" y="5775"/>
                </a:cubicBezTo>
                <a:close/>
                <a:moveTo>
                  <a:pt x="37822" y="5897"/>
                </a:moveTo>
                <a:cubicBezTo>
                  <a:pt x="37853" y="5927"/>
                  <a:pt x="37822" y="5958"/>
                  <a:pt x="37853" y="5958"/>
                </a:cubicBezTo>
                <a:lnTo>
                  <a:pt x="37822" y="5958"/>
                </a:lnTo>
                <a:lnTo>
                  <a:pt x="37822" y="5897"/>
                </a:lnTo>
                <a:close/>
                <a:moveTo>
                  <a:pt x="36941" y="6049"/>
                </a:moveTo>
                <a:lnTo>
                  <a:pt x="36941" y="6079"/>
                </a:lnTo>
                <a:lnTo>
                  <a:pt x="36971" y="6079"/>
                </a:lnTo>
                <a:lnTo>
                  <a:pt x="36941" y="6049"/>
                </a:lnTo>
                <a:close/>
                <a:moveTo>
                  <a:pt x="32523" y="6032"/>
                </a:moveTo>
                <a:lnTo>
                  <a:pt x="32523" y="6032"/>
                </a:lnTo>
                <a:cubicBezTo>
                  <a:pt x="32519" y="6038"/>
                  <a:pt x="32521" y="6053"/>
                  <a:pt x="32533" y="6079"/>
                </a:cubicBezTo>
                <a:cubicBezTo>
                  <a:pt x="32541" y="6101"/>
                  <a:pt x="32543" y="6121"/>
                  <a:pt x="32541" y="6138"/>
                </a:cubicBezTo>
                <a:lnTo>
                  <a:pt x="32541" y="6138"/>
                </a:lnTo>
                <a:cubicBezTo>
                  <a:pt x="32560" y="6125"/>
                  <a:pt x="32559" y="6066"/>
                  <a:pt x="32523" y="6032"/>
                </a:cubicBezTo>
                <a:close/>
                <a:moveTo>
                  <a:pt x="36850" y="6110"/>
                </a:moveTo>
                <a:lnTo>
                  <a:pt x="36850" y="6140"/>
                </a:lnTo>
                <a:lnTo>
                  <a:pt x="36910" y="6140"/>
                </a:lnTo>
                <a:cubicBezTo>
                  <a:pt x="36880" y="6110"/>
                  <a:pt x="36880" y="6110"/>
                  <a:pt x="36850" y="6110"/>
                </a:cubicBezTo>
                <a:close/>
                <a:moveTo>
                  <a:pt x="36667" y="6292"/>
                </a:moveTo>
                <a:cubicBezTo>
                  <a:pt x="36637" y="6292"/>
                  <a:pt x="36637" y="6292"/>
                  <a:pt x="36606" y="6322"/>
                </a:cubicBezTo>
                <a:lnTo>
                  <a:pt x="36667" y="6292"/>
                </a:lnTo>
                <a:close/>
                <a:moveTo>
                  <a:pt x="27640" y="6302"/>
                </a:moveTo>
                <a:lnTo>
                  <a:pt x="27640" y="6322"/>
                </a:lnTo>
                <a:cubicBezTo>
                  <a:pt x="27641" y="6322"/>
                  <a:pt x="27643" y="6322"/>
                  <a:pt x="27644" y="6323"/>
                </a:cubicBezTo>
                <a:lnTo>
                  <a:pt x="27644" y="6323"/>
                </a:lnTo>
                <a:cubicBezTo>
                  <a:pt x="27643" y="6316"/>
                  <a:pt x="27642" y="6309"/>
                  <a:pt x="27640" y="6302"/>
                </a:cubicBezTo>
                <a:close/>
                <a:moveTo>
                  <a:pt x="36606" y="6322"/>
                </a:moveTo>
                <a:cubicBezTo>
                  <a:pt x="36606" y="6322"/>
                  <a:pt x="36606" y="6353"/>
                  <a:pt x="36637" y="6383"/>
                </a:cubicBezTo>
                <a:lnTo>
                  <a:pt x="36606" y="6322"/>
                </a:lnTo>
                <a:close/>
                <a:moveTo>
                  <a:pt x="36637" y="6383"/>
                </a:moveTo>
                <a:cubicBezTo>
                  <a:pt x="36637" y="6391"/>
                  <a:pt x="36639" y="6399"/>
                  <a:pt x="36642" y="6406"/>
                </a:cubicBezTo>
                <a:lnTo>
                  <a:pt x="36642" y="6406"/>
                </a:lnTo>
                <a:cubicBezTo>
                  <a:pt x="36643" y="6406"/>
                  <a:pt x="36644" y="6406"/>
                  <a:pt x="36644" y="6406"/>
                </a:cubicBezTo>
                <a:cubicBezTo>
                  <a:pt x="36652" y="6406"/>
                  <a:pt x="36652" y="6398"/>
                  <a:pt x="36637" y="6383"/>
                </a:cubicBezTo>
                <a:close/>
                <a:moveTo>
                  <a:pt x="36758" y="6414"/>
                </a:moveTo>
                <a:cubicBezTo>
                  <a:pt x="36758" y="6414"/>
                  <a:pt x="36758" y="6414"/>
                  <a:pt x="36758" y="6444"/>
                </a:cubicBezTo>
                <a:lnTo>
                  <a:pt x="36728" y="6444"/>
                </a:lnTo>
                <a:cubicBezTo>
                  <a:pt x="36728" y="6433"/>
                  <a:pt x="36720" y="6422"/>
                  <a:pt x="36710" y="6414"/>
                </a:cubicBezTo>
                <a:close/>
                <a:moveTo>
                  <a:pt x="36606" y="6444"/>
                </a:moveTo>
                <a:cubicBezTo>
                  <a:pt x="36637" y="6474"/>
                  <a:pt x="36606" y="6474"/>
                  <a:pt x="36606" y="6505"/>
                </a:cubicBezTo>
                <a:cubicBezTo>
                  <a:pt x="36606" y="6514"/>
                  <a:pt x="36604" y="6517"/>
                  <a:pt x="36599" y="6517"/>
                </a:cubicBezTo>
                <a:cubicBezTo>
                  <a:pt x="36589" y="6517"/>
                  <a:pt x="36567" y="6496"/>
                  <a:pt x="36546" y="6474"/>
                </a:cubicBezTo>
                <a:lnTo>
                  <a:pt x="36546" y="6444"/>
                </a:lnTo>
                <a:cubicBezTo>
                  <a:pt x="36546" y="6454"/>
                  <a:pt x="36549" y="6457"/>
                  <a:pt x="36555" y="6457"/>
                </a:cubicBezTo>
                <a:cubicBezTo>
                  <a:pt x="36566" y="6457"/>
                  <a:pt x="36586" y="6444"/>
                  <a:pt x="36606" y="6444"/>
                </a:cubicBezTo>
                <a:close/>
                <a:moveTo>
                  <a:pt x="27662" y="6483"/>
                </a:moveTo>
                <a:lnTo>
                  <a:pt x="27662" y="6483"/>
                </a:lnTo>
                <a:cubicBezTo>
                  <a:pt x="27640" y="6505"/>
                  <a:pt x="27640" y="6505"/>
                  <a:pt x="27640" y="6505"/>
                </a:cubicBezTo>
                <a:lnTo>
                  <a:pt x="27640" y="6535"/>
                </a:lnTo>
                <a:lnTo>
                  <a:pt x="27670" y="6505"/>
                </a:lnTo>
                <a:lnTo>
                  <a:pt x="27670" y="6486"/>
                </a:lnTo>
                <a:lnTo>
                  <a:pt x="27670" y="6486"/>
                </a:lnTo>
                <a:cubicBezTo>
                  <a:pt x="27667" y="6485"/>
                  <a:pt x="27665" y="6484"/>
                  <a:pt x="27662" y="6483"/>
                </a:cubicBezTo>
                <a:close/>
                <a:moveTo>
                  <a:pt x="32234" y="6540"/>
                </a:moveTo>
                <a:cubicBezTo>
                  <a:pt x="32242" y="6546"/>
                  <a:pt x="32247" y="6549"/>
                  <a:pt x="32249" y="6549"/>
                </a:cubicBezTo>
                <a:cubicBezTo>
                  <a:pt x="32251" y="6549"/>
                  <a:pt x="32247" y="6543"/>
                  <a:pt x="32234" y="6540"/>
                </a:cubicBezTo>
                <a:close/>
                <a:moveTo>
                  <a:pt x="36242" y="6687"/>
                </a:moveTo>
                <a:lnTo>
                  <a:pt x="36242" y="6687"/>
                </a:lnTo>
                <a:cubicBezTo>
                  <a:pt x="36255" y="6713"/>
                  <a:pt x="36257" y="6722"/>
                  <a:pt x="36255" y="6722"/>
                </a:cubicBezTo>
                <a:cubicBezTo>
                  <a:pt x="36252" y="6722"/>
                  <a:pt x="36242" y="6705"/>
                  <a:pt x="36242" y="6687"/>
                </a:cubicBezTo>
                <a:close/>
                <a:moveTo>
                  <a:pt x="27761" y="6719"/>
                </a:moveTo>
                <a:cubicBezTo>
                  <a:pt x="27736" y="6723"/>
                  <a:pt x="27718" y="6735"/>
                  <a:pt x="27761" y="6778"/>
                </a:cubicBezTo>
                <a:lnTo>
                  <a:pt x="27761" y="6809"/>
                </a:lnTo>
                <a:lnTo>
                  <a:pt x="27765" y="6809"/>
                </a:lnTo>
                <a:cubicBezTo>
                  <a:pt x="27774" y="6778"/>
                  <a:pt x="27798" y="6778"/>
                  <a:pt x="27822" y="6778"/>
                </a:cubicBezTo>
                <a:lnTo>
                  <a:pt x="27807" y="6748"/>
                </a:lnTo>
                <a:lnTo>
                  <a:pt x="27761" y="6748"/>
                </a:lnTo>
                <a:lnTo>
                  <a:pt x="27761" y="6719"/>
                </a:lnTo>
                <a:close/>
                <a:moveTo>
                  <a:pt x="35968" y="6919"/>
                </a:moveTo>
                <a:cubicBezTo>
                  <a:pt x="35977" y="6921"/>
                  <a:pt x="35987" y="6925"/>
                  <a:pt x="35999" y="6930"/>
                </a:cubicBezTo>
                <a:lnTo>
                  <a:pt x="35968" y="6945"/>
                </a:lnTo>
                <a:lnTo>
                  <a:pt x="35968" y="6945"/>
                </a:lnTo>
                <a:cubicBezTo>
                  <a:pt x="35968" y="6936"/>
                  <a:pt x="35968" y="6927"/>
                  <a:pt x="35968" y="6919"/>
                </a:cubicBezTo>
                <a:close/>
                <a:moveTo>
                  <a:pt x="35968" y="6961"/>
                </a:moveTo>
                <a:lnTo>
                  <a:pt x="35968" y="6961"/>
                </a:lnTo>
                <a:cubicBezTo>
                  <a:pt x="35983" y="6976"/>
                  <a:pt x="35983" y="6983"/>
                  <a:pt x="35980" y="6983"/>
                </a:cubicBezTo>
                <a:cubicBezTo>
                  <a:pt x="35976" y="6983"/>
                  <a:pt x="35968" y="6976"/>
                  <a:pt x="35968" y="6961"/>
                </a:cubicBezTo>
                <a:close/>
                <a:moveTo>
                  <a:pt x="27852" y="6930"/>
                </a:moveTo>
                <a:cubicBezTo>
                  <a:pt x="27883" y="6930"/>
                  <a:pt x="27852" y="6961"/>
                  <a:pt x="27883" y="6991"/>
                </a:cubicBezTo>
                <a:lnTo>
                  <a:pt x="27822" y="6991"/>
                </a:lnTo>
                <a:cubicBezTo>
                  <a:pt x="27792" y="6991"/>
                  <a:pt x="27822" y="6930"/>
                  <a:pt x="27852" y="6930"/>
                </a:cubicBezTo>
                <a:close/>
                <a:moveTo>
                  <a:pt x="35968" y="6945"/>
                </a:moveTo>
                <a:cubicBezTo>
                  <a:pt x="35968" y="6950"/>
                  <a:pt x="35968" y="6956"/>
                  <a:pt x="35968" y="6961"/>
                </a:cubicBezTo>
                <a:cubicBezTo>
                  <a:pt x="35968" y="6953"/>
                  <a:pt x="35966" y="6949"/>
                  <a:pt x="35963" y="6948"/>
                </a:cubicBezTo>
                <a:lnTo>
                  <a:pt x="35963" y="6948"/>
                </a:lnTo>
                <a:lnTo>
                  <a:pt x="35938" y="6961"/>
                </a:lnTo>
                <a:lnTo>
                  <a:pt x="35938" y="6991"/>
                </a:lnTo>
                <a:lnTo>
                  <a:pt x="35907" y="7021"/>
                </a:lnTo>
                <a:lnTo>
                  <a:pt x="35907" y="6991"/>
                </a:lnTo>
                <a:lnTo>
                  <a:pt x="35938" y="6991"/>
                </a:lnTo>
                <a:cubicBezTo>
                  <a:pt x="35929" y="6974"/>
                  <a:pt x="35926" y="6960"/>
                  <a:pt x="35926" y="6949"/>
                </a:cubicBezTo>
                <a:lnTo>
                  <a:pt x="35926" y="6949"/>
                </a:lnTo>
                <a:lnTo>
                  <a:pt x="35938" y="6961"/>
                </a:lnTo>
                <a:cubicBezTo>
                  <a:pt x="35938" y="6961"/>
                  <a:pt x="35951" y="6947"/>
                  <a:pt x="35960" y="6947"/>
                </a:cubicBezTo>
                <a:cubicBezTo>
                  <a:pt x="35961" y="6947"/>
                  <a:pt x="35962" y="6947"/>
                  <a:pt x="35963" y="6948"/>
                </a:cubicBezTo>
                <a:lnTo>
                  <a:pt x="35963" y="6948"/>
                </a:lnTo>
                <a:lnTo>
                  <a:pt x="35968" y="6945"/>
                </a:lnTo>
                <a:close/>
                <a:moveTo>
                  <a:pt x="35786" y="7143"/>
                </a:moveTo>
                <a:cubicBezTo>
                  <a:pt x="35786" y="7143"/>
                  <a:pt x="35791" y="7148"/>
                  <a:pt x="35798" y="7154"/>
                </a:cubicBezTo>
                <a:lnTo>
                  <a:pt x="35798" y="7154"/>
                </a:lnTo>
                <a:cubicBezTo>
                  <a:pt x="35798" y="7148"/>
                  <a:pt x="35794" y="7143"/>
                  <a:pt x="35786" y="7143"/>
                </a:cubicBezTo>
                <a:close/>
                <a:moveTo>
                  <a:pt x="28035" y="7173"/>
                </a:moveTo>
                <a:lnTo>
                  <a:pt x="28065" y="7204"/>
                </a:lnTo>
                <a:cubicBezTo>
                  <a:pt x="28065" y="7234"/>
                  <a:pt x="28065" y="7265"/>
                  <a:pt x="28065" y="7265"/>
                </a:cubicBezTo>
                <a:lnTo>
                  <a:pt x="28035" y="7234"/>
                </a:lnTo>
                <a:cubicBezTo>
                  <a:pt x="28029" y="7240"/>
                  <a:pt x="28023" y="7243"/>
                  <a:pt x="28018" y="7243"/>
                </a:cubicBezTo>
                <a:cubicBezTo>
                  <a:pt x="27995" y="7243"/>
                  <a:pt x="27980" y="7198"/>
                  <a:pt x="28004" y="7173"/>
                </a:cubicBezTo>
                <a:close/>
                <a:moveTo>
                  <a:pt x="28369" y="7629"/>
                </a:moveTo>
                <a:lnTo>
                  <a:pt x="28369" y="7660"/>
                </a:lnTo>
                <a:cubicBezTo>
                  <a:pt x="28369" y="7690"/>
                  <a:pt x="28339" y="7690"/>
                  <a:pt x="28339" y="7690"/>
                </a:cubicBezTo>
                <a:lnTo>
                  <a:pt x="28339" y="7660"/>
                </a:lnTo>
                <a:lnTo>
                  <a:pt x="28339" y="7629"/>
                </a:lnTo>
                <a:close/>
                <a:moveTo>
                  <a:pt x="35360" y="7721"/>
                </a:moveTo>
                <a:lnTo>
                  <a:pt x="35330" y="7751"/>
                </a:lnTo>
                <a:cubicBezTo>
                  <a:pt x="35330" y="7751"/>
                  <a:pt x="35360" y="7751"/>
                  <a:pt x="35391" y="7781"/>
                </a:cubicBezTo>
                <a:cubicBezTo>
                  <a:pt x="35391" y="7751"/>
                  <a:pt x="35360" y="7751"/>
                  <a:pt x="35360" y="7721"/>
                </a:cubicBezTo>
                <a:close/>
                <a:moveTo>
                  <a:pt x="30497" y="7751"/>
                </a:moveTo>
                <a:cubicBezTo>
                  <a:pt x="30527" y="7751"/>
                  <a:pt x="30527" y="7781"/>
                  <a:pt x="30527" y="7781"/>
                </a:cubicBezTo>
                <a:lnTo>
                  <a:pt x="30527" y="7812"/>
                </a:lnTo>
                <a:lnTo>
                  <a:pt x="30497" y="7781"/>
                </a:lnTo>
                <a:lnTo>
                  <a:pt x="30497" y="7751"/>
                </a:lnTo>
                <a:close/>
                <a:moveTo>
                  <a:pt x="35269" y="8055"/>
                </a:moveTo>
                <a:lnTo>
                  <a:pt x="35208" y="8085"/>
                </a:lnTo>
                <a:lnTo>
                  <a:pt x="35269" y="8085"/>
                </a:lnTo>
                <a:cubicBezTo>
                  <a:pt x="35269" y="8070"/>
                  <a:pt x="35269" y="8055"/>
                  <a:pt x="35269" y="8055"/>
                </a:cubicBezTo>
                <a:close/>
                <a:moveTo>
                  <a:pt x="28491" y="7994"/>
                </a:moveTo>
                <a:cubicBezTo>
                  <a:pt x="28552" y="7994"/>
                  <a:pt x="28491" y="8025"/>
                  <a:pt x="28491" y="8025"/>
                </a:cubicBezTo>
                <a:cubicBezTo>
                  <a:pt x="28511" y="8106"/>
                  <a:pt x="28518" y="8133"/>
                  <a:pt x="28511" y="8133"/>
                </a:cubicBezTo>
                <a:cubicBezTo>
                  <a:pt x="28508" y="8133"/>
                  <a:pt x="28501" y="8126"/>
                  <a:pt x="28491" y="8116"/>
                </a:cubicBezTo>
                <a:lnTo>
                  <a:pt x="28460" y="8085"/>
                </a:lnTo>
                <a:cubicBezTo>
                  <a:pt x="28430" y="8025"/>
                  <a:pt x="28430" y="7994"/>
                  <a:pt x="28491" y="7994"/>
                </a:cubicBezTo>
                <a:close/>
                <a:moveTo>
                  <a:pt x="40163" y="8298"/>
                </a:moveTo>
                <a:cubicBezTo>
                  <a:pt x="40163" y="8298"/>
                  <a:pt x="40163" y="8328"/>
                  <a:pt x="40132" y="8328"/>
                </a:cubicBezTo>
                <a:lnTo>
                  <a:pt x="40163" y="8298"/>
                </a:lnTo>
                <a:close/>
                <a:moveTo>
                  <a:pt x="35147" y="8298"/>
                </a:moveTo>
                <a:lnTo>
                  <a:pt x="35117" y="8328"/>
                </a:lnTo>
                <a:lnTo>
                  <a:pt x="35147" y="8328"/>
                </a:lnTo>
                <a:lnTo>
                  <a:pt x="35178" y="8359"/>
                </a:lnTo>
                <a:cubicBezTo>
                  <a:pt x="35178" y="8328"/>
                  <a:pt x="35147" y="8328"/>
                  <a:pt x="35147" y="8298"/>
                </a:cubicBezTo>
                <a:close/>
                <a:moveTo>
                  <a:pt x="30315" y="8389"/>
                </a:moveTo>
                <a:cubicBezTo>
                  <a:pt x="30375" y="8389"/>
                  <a:pt x="30345" y="8480"/>
                  <a:pt x="30315" y="8480"/>
                </a:cubicBezTo>
                <a:lnTo>
                  <a:pt x="30284" y="8480"/>
                </a:lnTo>
                <a:lnTo>
                  <a:pt x="30284" y="8420"/>
                </a:lnTo>
                <a:lnTo>
                  <a:pt x="30315" y="8389"/>
                </a:lnTo>
                <a:close/>
                <a:moveTo>
                  <a:pt x="40072" y="8450"/>
                </a:moveTo>
                <a:cubicBezTo>
                  <a:pt x="40072" y="8450"/>
                  <a:pt x="40102" y="8480"/>
                  <a:pt x="40102" y="8480"/>
                </a:cubicBezTo>
                <a:lnTo>
                  <a:pt x="40102" y="8511"/>
                </a:lnTo>
                <a:lnTo>
                  <a:pt x="40072" y="8511"/>
                </a:lnTo>
                <a:lnTo>
                  <a:pt x="40072" y="8450"/>
                </a:lnTo>
                <a:close/>
                <a:moveTo>
                  <a:pt x="30315" y="8602"/>
                </a:moveTo>
                <a:cubicBezTo>
                  <a:pt x="30345" y="8602"/>
                  <a:pt x="30345" y="8632"/>
                  <a:pt x="30315" y="8663"/>
                </a:cubicBezTo>
                <a:lnTo>
                  <a:pt x="30284" y="8663"/>
                </a:lnTo>
                <a:lnTo>
                  <a:pt x="30254" y="8632"/>
                </a:lnTo>
                <a:lnTo>
                  <a:pt x="30315" y="8602"/>
                </a:lnTo>
                <a:close/>
                <a:moveTo>
                  <a:pt x="39920" y="8724"/>
                </a:moveTo>
                <a:cubicBezTo>
                  <a:pt x="39920" y="8724"/>
                  <a:pt x="39920" y="8754"/>
                  <a:pt x="39920" y="8754"/>
                </a:cubicBezTo>
                <a:cubicBezTo>
                  <a:pt x="39889" y="8754"/>
                  <a:pt x="39889" y="8784"/>
                  <a:pt x="39889" y="8784"/>
                </a:cubicBezTo>
                <a:lnTo>
                  <a:pt x="39859" y="8784"/>
                </a:lnTo>
                <a:lnTo>
                  <a:pt x="39920" y="8724"/>
                </a:lnTo>
                <a:close/>
                <a:moveTo>
                  <a:pt x="35117" y="8936"/>
                </a:moveTo>
                <a:lnTo>
                  <a:pt x="35056" y="8967"/>
                </a:lnTo>
                <a:lnTo>
                  <a:pt x="35087" y="8967"/>
                </a:lnTo>
                <a:cubicBezTo>
                  <a:pt x="35094" y="8967"/>
                  <a:pt x="35098" y="8969"/>
                  <a:pt x="35099" y="8972"/>
                </a:cubicBezTo>
                <a:lnTo>
                  <a:pt x="35099" y="8972"/>
                </a:lnTo>
                <a:cubicBezTo>
                  <a:pt x="35108" y="8955"/>
                  <a:pt x="35117" y="8936"/>
                  <a:pt x="35117" y="8936"/>
                </a:cubicBezTo>
                <a:close/>
                <a:moveTo>
                  <a:pt x="35099" y="8972"/>
                </a:moveTo>
                <a:cubicBezTo>
                  <a:pt x="35093" y="8985"/>
                  <a:pt x="35087" y="8997"/>
                  <a:pt x="35087" y="8997"/>
                </a:cubicBezTo>
                <a:cubicBezTo>
                  <a:pt x="35087" y="8997"/>
                  <a:pt x="35104" y="8980"/>
                  <a:pt x="35099" y="8972"/>
                </a:cubicBezTo>
                <a:close/>
                <a:moveTo>
                  <a:pt x="35117" y="8997"/>
                </a:moveTo>
                <a:lnTo>
                  <a:pt x="35056" y="9028"/>
                </a:lnTo>
                <a:lnTo>
                  <a:pt x="35087" y="9028"/>
                </a:lnTo>
                <a:lnTo>
                  <a:pt x="35087" y="9058"/>
                </a:lnTo>
                <a:cubicBezTo>
                  <a:pt x="35087" y="9058"/>
                  <a:pt x="35117" y="8997"/>
                  <a:pt x="35117" y="8997"/>
                </a:cubicBezTo>
                <a:close/>
                <a:moveTo>
                  <a:pt x="35147" y="9119"/>
                </a:moveTo>
                <a:lnTo>
                  <a:pt x="35117" y="9149"/>
                </a:lnTo>
                <a:lnTo>
                  <a:pt x="35117" y="9210"/>
                </a:lnTo>
                <a:cubicBezTo>
                  <a:pt x="35117" y="9149"/>
                  <a:pt x="35117" y="9149"/>
                  <a:pt x="35147" y="9119"/>
                </a:cubicBezTo>
                <a:close/>
                <a:moveTo>
                  <a:pt x="39676" y="9149"/>
                </a:moveTo>
                <a:lnTo>
                  <a:pt x="39676" y="9180"/>
                </a:lnTo>
                <a:cubicBezTo>
                  <a:pt x="39707" y="9210"/>
                  <a:pt x="39676" y="9240"/>
                  <a:pt x="39646" y="9271"/>
                </a:cubicBezTo>
                <a:cubicBezTo>
                  <a:pt x="39616" y="9271"/>
                  <a:pt x="39616" y="9240"/>
                  <a:pt x="39616" y="9240"/>
                </a:cubicBezTo>
                <a:lnTo>
                  <a:pt x="39646" y="9180"/>
                </a:lnTo>
                <a:cubicBezTo>
                  <a:pt x="39646" y="9180"/>
                  <a:pt x="39676" y="9149"/>
                  <a:pt x="39676" y="9149"/>
                </a:cubicBezTo>
                <a:close/>
                <a:moveTo>
                  <a:pt x="35847" y="9392"/>
                </a:moveTo>
                <a:lnTo>
                  <a:pt x="35847" y="9423"/>
                </a:lnTo>
                <a:cubicBezTo>
                  <a:pt x="35816" y="9392"/>
                  <a:pt x="35816" y="9392"/>
                  <a:pt x="35816" y="9392"/>
                </a:cubicBezTo>
                <a:close/>
                <a:moveTo>
                  <a:pt x="39577" y="9423"/>
                </a:moveTo>
                <a:cubicBezTo>
                  <a:pt x="39573" y="9431"/>
                  <a:pt x="39566" y="9442"/>
                  <a:pt x="39555" y="9453"/>
                </a:cubicBezTo>
                <a:lnTo>
                  <a:pt x="39555" y="9484"/>
                </a:lnTo>
                <a:lnTo>
                  <a:pt x="39524" y="9484"/>
                </a:lnTo>
                <a:lnTo>
                  <a:pt x="39524" y="9423"/>
                </a:lnTo>
                <a:close/>
                <a:moveTo>
                  <a:pt x="35816" y="9636"/>
                </a:moveTo>
                <a:lnTo>
                  <a:pt x="35801" y="9651"/>
                </a:lnTo>
                <a:lnTo>
                  <a:pt x="35801" y="9651"/>
                </a:lnTo>
                <a:cubicBezTo>
                  <a:pt x="35795" y="9646"/>
                  <a:pt x="35792" y="9643"/>
                  <a:pt x="35790" y="9643"/>
                </a:cubicBezTo>
                <a:cubicBezTo>
                  <a:pt x="35786" y="9643"/>
                  <a:pt x="35786" y="9651"/>
                  <a:pt x="35786" y="9666"/>
                </a:cubicBezTo>
                <a:lnTo>
                  <a:pt x="35801" y="9651"/>
                </a:lnTo>
                <a:lnTo>
                  <a:pt x="35801" y="9651"/>
                </a:lnTo>
                <a:cubicBezTo>
                  <a:pt x="35801" y="9651"/>
                  <a:pt x="35801" y="9651"/>
                  <a:pt x="35801" y="9651"/>
                </a:cubicBezTo>
                <a:lnTo>
                  <a:pt x="35801" y="9651"/>
                </a:lnTo>
                <a:cubicBezTo>
                  <a:pt x="35806" y="9646"/>
                  <a:pt x="35811" y="9641"/>
                  <a:pt x="35816" y="9636"/>
                </a:cubicBezTo>
                <a:close/>
                <a:moveTo>
                  <a:pt x="35801" y="9651"/>
                </a:moveTo>
                <a:lnTo>
                  <a:pt x="35801" y="9651"/>
                </a:lnTo>
                <a:cubicBezTo>
                  <a:pt x="35777" y="9676"/>
                  <a:pt x="35761" y="9701"/>
                  <a:pt x="35786" y="9727"/>
                </a:cubicBezTo>
                <a:lnTo>
                  <a:pt x="35816" y="9666"/>
                </a:lnTo>
                <a:cubicBezTo>
                  <a:pt x="35810" y="9660"/>
                  <a:pt x="35805" y="9655"/>
                  <a:pt x="35801" y="9651"/>
                </a:cubicBezTo>
                <a:close/>
                <a:moveTo>
                  <a:pt x="28032" y="9965"/>
                </a:moveTo>
                <a:cubicBezTo>
                  <a:pt x="28036" y="9969"/>
                  <a:pt x="28040" y="9972"/>
                  <a:pt x="28044" y="9974"/>
                </a:cubicBezTo>
                <a:lnTo>
                  <a:pt x="28044" y="9974"/>
                </a:lnTo>
                <a:cubicBezTo>
                  <a:pt x="28041" y="9973"/>
                  <a:pt x="28038" y="9971"/>
                  <a:pt x="28035" y="9970"/>
                </a:cubicBezTo>
                <a:cubicBezTo>
                  <a:pt x="28034" y="9968"/>
                  <a:pt x="28033" y="9967"/>
                  <a:pt x="28032" y="9965"/>
                </a:cubicBezTo>
                <a:close/>
                <a:moveTo>
                  <a:pt x="36090" y="10304"/>
                </a:moveTo>
                <a:lnTo>
                  <a:pt x="36090" y="10335"/>
                </a:lnTo>
                <a:cubicBezTo>
                  <a:pt x="36120" y="10335"/>
                  <a:pt x="36090" y="10365"/>
                  <a:pt x="36090" y="10395"/>
                </a:cubicBezTo>
                <a:lnTo>
                  <a:pt x="36126" y="10377"/>
                </a:lnTo>
                <a:lnTo>
                  <a:pt x="36126" y="10377"/>
                </a:lnTo>
                <a:cubicBezTo>
                  <a:pt x="36124" y="10374"/>
                  <a:pt x="36122" y="10369"/>
                  <a:pt x="36120" y="10365"/>
                </a:cubicBezTo>
                <a:lnTo>
                  <a:pt x="36090" y="10304"/>
                </a:lnTo>
                <a:close/>
                <a:moveTo>
                  <a:pt x="36151" y="10365"/>
                </a:moveTo>
                <a:lnTo>
                  <a:pt x="36126" y="10377"/>
                </a:lnTo>
                <a:lnTo>
                  <a:pt x="36126" y="10377"/>
                </a:lnTo>
                <a:cubicBezTo>
                  <a:pt x="36135" y="10399"/>
                  <a:pt x="36135" y="10411"/>
                  <a:pt x="36135" y="10411"/>
                </a:cubicBezTo>
                <a:cubicBezTo>
                  <a:pt x="36135" y="10411"/>
                  <a:pt x="36135" y="10395"/>
                  <a:pt x="36151" y="10365"/>
                </a:cubicBezTo>
                <a:close/>
                <a:moveTo>
                  <a:pt x="38962" y="10403"/>
                </a:moveTo>
                <a:cubicBezTo>
                  <a:pt x="38970" y="10403"/>
                  <a:pt x="38977" y="10411"/>
                  <a:pt x="38977" y="10426"/>
                </a:cubicBezTo>
                <a:cubicBezTo>
                  <a:pt x="38977" y="10487"/>
                  <a:pt x="39008" y="10487"/>
                  <a:pt x="38977" y="10487"/>
                </a:cubicBezTo>
                <a:cubicBezTo>
                  <a:pt x="38947" y="10456"/>
                  <a:pt x="38917" y="10426"/>
                  <a:pt x="38947" y="10426"/>
                </a:cubicBezTo>
                <a:cubicBezTo>
                  <a:pt x="38947" y="10411"/>
                  <a:pt x="38955" y="10403"/>
                  <a:pt x="38962" y="10403"/>
                </a:cubicBezTo>
                <a:close/>
                <a:moveTo>
                  <a:pt x="28096" y="10581"/>
                </a:moveTo>
                <a:lnTo>
                  <a:pt x="28096" y="10608"/>
                </a:lnTo>
                <a:cubicBezTo>
                  <a:pt x="28072" y="10608"/>
                  <a:pt x="28067" y="10589"/>
                  <a:pt x="28096" y="10581"/>
                </a:cubicBezTo>
                <a:close/>
                <a:moveTo>
                  <a:pt x="28156" y="10669"/>
                </a:moveTo>
                <a:cubicBezTo>
                  <a:pt x="28156" y="10699"/>
                  <a:pt x="28156" y="10730"/>
                  <a:pt x="28187" y="10760"/>
                </a:cubicBezTo>
                <a:cubicBezTo>
                  <a:pt x="28175" y="10760"/>
                  <a:pt x="28168" y="10765"/>
                  <a:pt x="28163" y="10772"/>
                </a:cubicBezTo>
                <a:lnTo>
                  <a:pt x="28163" y="10772"/>
                </a:lnTo>
                <a:cubicBezTo>
                  <a:pt x="28167" y="10746"/>
                  <a:pt x="28156" y="10717"/>
                  <a:pt x="28156" y="10699"/>
                </a:cubicBezTo>
                <a:cubicBezTo>
                  <a:pt x="28126" y="10699"/>
                  <a:pt x="28156" y="10699"/>
                  <a:pt x="28156" y="10669"/>
                </a:cubicBezTo>
                <a:close/>
                <a:moveTo>
                  <a:pt x="30102" y="10699"/>
                </a:moveTo>
                <a:lnTo>
                  <a:pt x="30102" y="10730"/>
                </a:lnTo>
                <a:cubicBezTo>
                  <a:pt x="30132" y="10730"/>
                  <a:pt x="30102" y="10760"/>
                  <a:pt x="30102" y="10791"/>
                </a:cubicBezTo>
                <a:cubicBezTo>
                  <a:pt x="30071" y="10821"/>
                  <a:pt x="30041" y="10821"/>
                  <a:pt x="30041" y="10821"/>
                </a:cubicBezTo>
                <a:cubicBezTo>
                  <a:pt x="30041" y="10821"/>
                  <a:pt x="30011" y="10821"/>
                  <a:pt x="30041" y="10760"/>
                </a:cubicBezTo>
                <a:cubicBezTo>
                  <a:pt x="30071" y="10699"/>
                  <a:pt x="30102" y="10699"/>
                  <a:pt x="30102" y="10699"/>
                </a:cubicBezTo>
                <a:close/>
                <a:moveTo>
                  <a:pt x="37822" y="10851"/>
                </a:moveTo>
                <a:cubicBezTo>
                  <a:pt x="37853" y="10882"/>
                  <a:pt x="37853" y="10882"/>
                  <a:pt x="37883" y="10912"/>
                </a:cubicBezTo>
                <a:cubicBezTo>
                  <a:pt x="37883" y="10922"/>
                  <a:pt x="37880" y="10926"/>
                  <a:pt x="37874" y="10926"/>
                </a:cubicBezTo>
                <a:cubicBezTo>
                  <a:pt x="37863" y="10926"/>
                  <a:pt x="37843" y="10912"/>
                  <a:pt x="37822" y="10912"/>
                </a:cubicBezTo>
                <a:cubicBezTo>
                  <a:pt x="37761" y="10912"/>
                  <a:pt x="37761" y="10851"/>
                  <a:pt x="37761" y="10851"/>
                </a:cubicBezTo>
                <a:close/>
                <a:moveTo>
                  <a:pt x="28316" y="11132"/>
                </a:moveTo>
                <a:cubicBezTo>
                  <a:pt x="28314" y="11132"/>
                  <a:pt x="28311" y="11133"/>
                  <a:pt x="28308" y="11133"/>
                </a:cubicBezTo>
                <a:lnTo>
                  <a:pt x="28308" y="11133"/>
                </a:lnTo>
                <a:lnTo>
                  <a:pt x="28308" y="11155"/>
                </a:lnTo>
                <a:lnTo>
                  <a:pt x="28339" y="11186"/>
                </a:lnTo>
                <a:cubicBezTo>
                  <a:pt x="28339" y="11186"/>
                  <a:pt x="28369" y="11155"/>
                  <a:pt x="28369" y="11155"/>
                </a:cubicBezTo>
                <a:cubicBezTo>
                  <a:pt x="28354" y="11140"/>
                  <a:pt x="28339" y="11132"/>
                  <a:pt x="28316" y="11132"/>
                </a:cubicBezTo>
                <a:close/>
                <a:moveTo>
                  <a:pt x="28491" y="11338"/>
                </a:moveTo>
                <a:cubicBezTo>
                  <a:pt x="28521" y="11338"/>
                  <a:pt x="28491" y="11368"/>
                  <a:pt x="28460" y="11368"/>
                </a:cubicBezTo>
                <a:cubicBezTo>
                  <a:pt x="28460" y="11368"/>
                  <a:pt x="28491" y="11368"/>
                  <a:pt x="28491" y="11338"/>
                </a:cubicBezTo>
                <a:close/>
                <a:moveTo>
                  <a:pt x="29847" y="11385"/>
                </a:moveTo>
                <a:cubicBezTo>
                  <a:pt x="29845" y="11385"/>
                  <a:pt x="29840" y="11387"/>
                  <a:pt x="29833" y="11394"/>
                </a:cubicBezTo>
                <a:lnTo>
                  <a:pt x="29833" y="11394"/>
                </a:lnTo>
                <a:cubicBezTo>
                  <a:pt x="29846" y="11390"/>
                  <a:pt x="29850" y="11385"/>
                  <a:pt x="29847" y="11385"/>
                </a:cubicBezTo>
                <a:close/>
                <a:moveTo>
                  <a:pt x="28278" y="11642"/>
                </a:moveTo>
                <a:cubicBezTo>
                  <a:pt x="28278" y="11660"/>
                  <a:pt x="28278" y="11683"/>
                  <a:pt x="28278" y="11702"/>
                </a:cubicBezTo>
                <a:cubicBezTo>
                  <a:pt x="28281" y="11711"/>
                  <a:pt x="28283" y="11720"/>
                  <a:pt x="28284" y="11728"/>
                </a:cubicBezTo>
                <a:lnTo>
                  <a:pt x="28284" y="11728"/>
                </a:lnTo>
                <a:cubicBezTo>
                  <a:pt x="28293" y="11673"/>
                  <a:pt x="28292" y="11642"/>
                  <a:pt x="28278" y="11642"/>
                </a:cubicBezTo>
                <a:close/>
                <a:moveTo>
                  <a:pt x="28284" y="11728"/>
                </a:moveTo>
                <a:lnTo>
                  <a:pt x="28284" y="11728"/>
                </a:lnTo>
                <a:cubicBezTo>
                  <a:pt x="28280" y="11754"/>
                  <a:pt x="28274" y="11785"/>
                  <a:pt x="28266" y="11819"/>
                </a:cubicBezTo>
                <a:lnTo>
                  <a:pt x="28266" y="11819"/>
                </a:lnTo>
                <a:cubicBezTo>
                  <a:pt x="28281" y="11797"/>
                  <a:pt x="28291" y="11766"/>
                  <a:pt x="28284" y="11728"/>
                </a:cubicBezTo>
                <a:close/>
                <a:moveTo>
                  <a:pt x="28266" y="11819"/>
                </a:moveTo>
                <a:cubicBezTo>
                  <a:pt x="28251" y="11842"/>
                  <a:pt x="28231" y="11854"/>
                  <a:pt x="28217" y="11854"/>
                </a:cubicBezTo>
                <a:cubicBezTo>
                  <a:pt x="28187" y="11854"/>
                  <a:pt x="28187" y="11915"/>
                  <a:pt x="28217" y="11946"/>
                </a:cubicBezTo>
                <a:cubicBezTo>
                  <a:pt x="28222" y="11952"/>
                  <a:pt x="28226" y="11958"/>
                  <a:pt x="28229" y="11964"/>
                </a:cubicBezTo>
                <a:lnTo>
                  <a:pt x="28229" y="11964"/>
                </a:lnTo>
                <a:cubicBezTo>
                  <a:pt x="28244" y="11910"/>
                  <a:pt x="28257" y="11862"/>
                  <a:pt x="28266" y="11819"/>
                </a:cubicBezTo>
                <a:close/>
                <a:moveTo>
                  <a:pt x="28229" y="11964"/>
                </a:moveTo>
                <a:cubicBezTo>
                  <a:pt x="28225" y="11978"/>
                  <a:pt x="28221" y="11992"/>
                  <a:pt x="28217" y="12006"/>
                </a:cubicBezTo>
                <a:cubicBezTo>
                  <a:pt x="28229" y="12029"/>
                  <a:pt x="28240" y="12044"/>
                  <a:pt x="28252" y="12048"/>
                </a:cubicBezTo>
                <a:lnTo>
                  <a:pt x="28252" y="12048"/>
                </a:lnTo>
                <a:cubicBezTo>
                  <a:pt x="28268" y="12027"/>
                  <a:pt x="28258" y="12008"/>
                  <a:pt x="28229" y="11964"/>
                </a:cubicBezTo>
                <a:close/>
                <a:moveTo>
                  <a:pt x="34692" y="13648"/>
                </a:moveTo>
                <a:lnTo>
                  <a:pt x="34687" y="13669"/>
                </a:lnTo>
                <a:lnTo>
                  <a:pt x="34687" y="13669"/>
                </a:lnTo>
                <a:cubicBezTo>
                  <a:pt x="34690" y="13662"/>
                  <a:pt x="34692" y="13655"/>
                  <a:pt x="34692" y="13648"/>
                </a:cubicBezTo>
                <a:close/>
                <a:moveTo>
                  <a:pt x="34687" y="13669"/>
                </a:moveTo>
                <a:cubicBezTo>
                  <a:pt x="34679" y="13693"/>
                  <a:pt x="34661" y="13716"/>
                  <a:pt x="34661" y="13739"/>
                </a:cubicBezTo>
                <a:lnTo>
                  <a:pt x="34661" y="13800"/>
                </a:lnTo>
                <a:lnTo>
                  <a:pt x="34687" y="13669"/>
                </a:lnTo>
                <a:close/>
                <a:moveTo>
                  <a:pt x="34570" y="14073"/>
                </a:moveTo>
                <a:cubicBezTo>
                  <a:pt x="34570" y="14073"/>
                  <a:pt x="34540" y="14073"/>
                  <a:pt x="34540" y="14134"/>
                </a:cubicBezTo>
                <a:cubicBezTo>
                  <a:pt x="34540" y="14144"/>
                  <a:pt x="34540" y="14154"/>
                  <a:pt x="34540" y="14164"/>
                </a:cubicBezTo>
                <a:cubicBezTo>
                  <a:pt x="34542" y="14174"/>
                  <a:pt x="34544" y="14183"/>
                  <a:pt x="34546" y="14191"/>
                </a:cubicBezTo>
                <a:lnTo>
                  <a:pt x="34546" y="14191"/>
                </a:lnTo>
                <a:lnTo>
                  <a:pt x="34570" y="14073"/>
                </a:lnTo>
                <a:close/>
                <a:moveTo>
                  <a:pt x="27457" y="14468"/>
                </a:moveTo>
                <a:lnTo>
                  <a:pt x="27427" y="14529"/>
                </a:lnTo>
                <a:cubicBezTo>
                  <a:pt x="27427" y="14499"/>
                  <a:pt x="27457" y="14468"/>
                  <a:pt x="27457" y="14468"/>
                </a:cubicBezTo>
                <a:close/>
                <a:moveTo>
                  <a:pt x="27305" y="14833"/>
                </a:moveTo>
                <a:lnTo>
                  <a:pt x="27245" y="14955"/>
                </a:lnTo>
                <a:cubicBezTo>
                  <a:pt x="27245" y="14955"/>
                  <a:pt x="27245" y="14924"/>
                  <a:pt x="27245" y="14924"/>
                </a:cubicBezTo>
                <a:lnTo>
                  <a:pt x="27245" y="14894"/>
                </a:lnTo>
                <a:cubicBezTo>
                  <a:pt x="27245" y="14833"/>
                  <a:pt x="27275" y="14833"/>
                  <a:pt x="27305" y="14833"/>
                </a:cubicBezTo>
                <a:close/>
                <a:moveTo>
                  <a:pt x="34023" y="16809"/>
                </a:moveTo>
                <a:cubicBezTo>
                  <a:pt x="33962" y="16809"/>
                  <a:pt x="33962" y="16809"/>
                  <a:pt x="34023" y="16930"/>
                </a:cubicBezTo>
                <a:lnTo>
                  <a:pt x="34023" y="16839"/>
                </a:lnTo>
                <a:lnTo>
                  <a:pt x="34023" y="16809"/>
                </a:lnTo>
                <a:close/>
                <a:moveTo>
                  <a:pt x="25889" y="17032"/>
                </a:moveTo>
                <a:cubicBezTo>
                  <a:pt x="25892" y="17032"/>
                  <a:pt x="25896" y="17033"/>
                  <a:pt x="25901" y="17035"/>
                </a:cubicBezTo>
                <a:lnTo>
                  <a:pt x="25901" y="17035"/>
                </a:lnTo>
                <a:lnTo>
                  <a:pt x="25877" y="17082"/>
                </a:lnTo>
                <a:cubicBezTo>
                  <a:pt x="25877" y="17047"/>
                  <a:pt x="25877" y="17032"/>
                  <a:pt x="25889" y="17032"/>
                </a:cubicBezTo>
                <a:close/>
                <a:moveTo>
                  <a:pt x="33992" y="17082"/>
                </a:moveTo>
                <a:cubicBezTo>
                  <a:pt x="33932" y="17143"/>
                  <a:pt x="33901" y="17234"/>
                  <a:pt x="33932" y="17234"/>
                </a:cubicBezTo>
                <a:cubicBezTo>
                  <a:pt x="33932" y="17234"/>
                  <a:pt x="33962" y="17204"/>
                  <a:pt x="33962" y="17204"/>
                </a:cubicBezTo>
                <a:lnTo>
                  <a:pt x="33992" y="17082"/>
                </a:lnTo>
                <a:close/>
                <a:moveTo>
                  <a:pt x="25739" y="17251"/>
                </a:moveTo>
                <a:lnTo>
                  <a:pt x="25694" y="17295"/>
                </a:lnTo>
                <a:lnTo>
                  <a:pt x="25664" y="17295"/>
                </a:lnTo>
                <a:cubicBezTo>
                  <a:pt x="25639" y="17295"/>
                  <a:pt x="25675" y="17275"/>
                  <a:pt x="25739" y="17251"/>
                </a:cubicBezTo>
                <a:close/>
                <a:moveTo>
                  <a:pt x="24920" y="18023"/>
                </a:moveTo>
                <a:cubicBezTo>
                  <a:pt x="24921" y="18023"/>
                  <a:pt x="24924" y="18034"/>
                  <a:pt x="24935" y="18055"/>
                </a:cubicBezTo>
                <a:cubicBezTo>
                  <a:pt x="24965" y="18085"/>
                  <a:pt x="24965" y="18085"/>
                  <a:pt x="24935" y="18146"/>
                </a:cubicBezTo>
                <a:cubicBezTo>
                  <a:pt x="24923" y="18169"/>
                  <a:pt x="24911" y="18179"/>
                  <a:pt x="24903" y="18179"/>
                </a:cubicBezTo>
                <a:cubicBezTo>
                  <a:pt x="24890" y="18179"/>
                  <a:pt x="24885" y="18153"/>
                  <a:pt x="24904" y="18116"/>
                </a:cubicBezTo>
                <a:cubicBezTo>
                  <a:pt x="24924" y="18057"/>
                  <a:pt x="24918" y="18023"/>
                  <a:pt x="24920" y="18023"/>
                </a:cubicBezTo>
                <a:close/>
                <a:moveTo>
                  <a:pt x="24790" y="18278"/>
                </a:moveTo>
                <a:cubicBezTo>
                  <a:pt x="24802" y="18278"/>
                  <a:pt x="24788" y="18293"/>
                  <a:pt x="24752" y="18329"/>
                </a:cubicBezTo>
                <a:cubicBezTo>
                  <a:pt x="24709" y="18350"/>
                  <a:pt x="24712" y="18372"/>
                  <a:pt x="24749" y="18372"/>
                </a:cubicBezTo>
                <a:cubicBezTo>
                  <a:pt x="24765" y="18372"/>
                  <a:pt x="24786" y="18368"/>
                  <a:pt x="24813" y="18359"/>
                </a:cubicBezTo>
                <a:lnTo>
                  <a:pt x="24813" y="18359"/>
                </a:lnTo>
                <a:lnTo>
                  <a:pt x="24691" y="18450"/>
                </a:lnTo>
                <a:cubicBezTo>
                  <a:pt x="24661" y="18450"/>
                  <a:pt x="24661" y="18450"/>
                  <a:pt x="24631" y="18420"/>
                </a:cubicBezTo>
                <a:cubicBezTo>
                  <a:pt x="24600" y="18389"/>
                  <a:pt x="24600" y="18389"/>
                  <a:pt x="24752" y="18298"/>
                </a:cubicBezTo>
                <a:lnTo>
                  <a:pt x="24722" y="18298"/>
                </a:lnTo>
                <a:cubicBezTo>
                  <a:pt x="24760" y="18286"/>
                  <a:pt x="24782" y="18278"/>
                  <a:pt x="24790" y="18278"/>
                </a:cubicBezTo>
                <a:close/>
                <a:moveTo>
                  <a:pt x="26026" y="18749"/>
                </a:moveTo>
                <a:cubicBezTo>
                  <a:pt x="26019" y="18785"/>
                  <a:pt x="25993" y="18790"/>
                  <a:pt x="25968" y="18815"/>
                </a:cubicBezTo>
                <a:cubicBezTo>
                  <a:pt x="25987" y="18795"/>
                  <a:pt x="26007" y="18773"/>
                  <a:pt x="26026" y="18749"/>
                </a:cubicBezTo>
                <a:close/>
                <a:moveTo>
                  <a:pt x="24590" y="18510"/>
                </a:moveTo>
                <a:cubicBezTo>
                  <a:pt x="24610" y="18510"/>
                  <a:pt x="24609" y="18543"/>
                  <a:pt x="24570" y="18602"/>
                </a:cubicBezTo>
                <a:lnTo>
                  <a:pt x="24327" y="18876"/>
                </a:lnTo>
                <a:lnTo>
                  <a:pt x="24296" y="18845"/>
                </a:lnTo>
                <a:cubicBezTo>
                  <a:pt x="24296" y="18754"/>
                  <a:pt x="24387" y="18693"/>
                  <a:pt x="24479" y="18693"/>
                </a:cubicBezTo>
                <a:cubicBezTo>
                  <a:pt x="24479" y="18693"/>
                  <a:pt x="24479" y="18602"/>
                  <a:pt x="24539" y="18541"/>
                </a:cubicBezTo>
                <a:cubicBezTo>
                  <a:pt x="24561" y="18520"/>
                  <a:pt x="24579" y="18510"/>
                  <a:pt x="24590" y="18510"/>
                </a:cubicBezTo>
                <a:close/>
                <a:moveTo>
                  <a:pt x="34874" y="18724"/>
                </a:moveTo>
                <a:cubicBezTo>
                  <a:pt x="34874" y="18724"/>
                  <a:pt x="34874" y="18815"/>
                  <a:pt x="34844" y="18937"/>
                </a:cubicBezTo>
                <a:lnTo>
                  <a:pt x="34844" y="18906"/>
                </a:lnTo>
                <a:cubicBezTo>
                  <a:pt x="34844" y="18967"/>
                  <a:pt x="34844" y="18997"/>
                  <a:pt x="34813" y="19058"/>
                </a:cubicBezTo>
                <a:lnTo>
                  <a:pt x="34874" y="18724"/>
                </a:lnTo>
                <a:close/>
                <a:moveTo>
                  <a:pt x="33643" y="18940"/>
                </a:moveTo>
                <a:cubicBezTo>
                  <a:pt x="33655" y="18940"/>
                  <a:pt x="33672" y="18964"/>
                  <a:pt x="33688" y="18997"/>
                </a:cubicBezTo>
                <a:lnTo>
                  <a:pt x="33688" y="19028"/>
                </a:lnTo>
                <a:cubicBezTo>
                  <a:pt x="33678" y="19082"/>
                  <a:pt x="33667" y="19132"/>
                  <a:pt x="33656" y="19180"/>
                </a:cubicBezTo>
                <a:lnTo>
                  <a:pt x="33656" y="19180"/>
                </a:lnTo>
                <a:cubicBezTo>
                  <a:pt x="33626" y="19176"/>
                  <a:pt x="33598" y="19087"/>
                  <a:pt x="33628" y="18997"/>
                </a:cubicBezTo>
                <a:cubicBezTo>
                  <a:pt x="33628" y="18956"/>
                  <a:pt x="33634" y="18940"/>
                  <a:pt x="33643" y="18940"/>
                </a:cubicBezTo>
                <a:close/>
                <a:moveTo>
                  <a:pt x="33656" y="19181"/>
                </a:moveTo>
                <a:cubicBezTo>
                  <a:pt x="33636" y="19267"/>
                  <a:pt x="33617" y="19345"/>
                  <a:pt x="33597" y="19423"/>
                </a:cubicBezTo>
                <a:cubicBezTo>
                  <a:pt x="33567" y="19363"/>
                  <a:pt x="33567" y="19243"/>
                  <a:pt x="33656" y="19181"/>
                </a:cubicBezTo>
                <a:close/>
                <a:moveTo>
                  <a:pt x="23506" y="19484"/>
                </a:moveTo>
                <a:lnTo>
                  <a:pt x="23506" y="19514"/>
                </a:lnTo>
                <a:lnTo>
                  <a:pt x="23445" y="19575"/>
                </a:lnTo>
                <a:lnTo>
                  <a:pt x="23384" y="19605"/>
                </a:lnTo>
                <a:cubicBezTo>
                  <a:pt x="23378" y="19609"/>
                  <a:pt x="23373" y="19610"/>
                  <a:pt x="23371" y="19610"/>
                </a:cubicBezTo>
                <a:cubicBezTo>
                  <a:pt x="23349" y="19610"/>
                  <a:pt x="23452" y="19511"/>
                  <a:pt x="23506" y="19484"/>
                </a:cubicBezTo>
                <a:close/>
                <a:moveTo>
                  <a:pt x="25147" y="19757"/>
                </a:moveTo>
                <a:lnTo>
                  <a:pt x="25086" y="19818"/>
                </a:lnTo>
                <a:cubicBezTo>
                  <a:pt x="25044" y="19839"/>
                  <a:pt x="25001" y="19861"/>
                  <a:pt x="24968" y="19861"/>
                </a:cubicBezTo>
                <a:cubicBezTo>
                  <a:pt x="24955" y="19861"/>
                  <a:pt x="24943" y="19857"/>
                  <a:pt x="24935" y="19848"/>
                </a:cubicBezTo>
                <a:lnTo>
                  <a:pt x="24995" y="19788"/>
                </a:lnTo>
                <a:cubicBezTo>
                  <a:pt x="24995" y="19797"/>
                  <a:pt x="25003" y="19800"/>
                  <a:pt x="25016" y="19800"/>
                </a:cubicBezTo>
                <a:cubicBezTo>
                  <a:pt x="25046" y="19800"/>
                  <a:pt x="25104" y="19779"/>
                  <a:pt x="25147" y="19757"/>
                </a:cubicBezTo>
                <a:close/>
                <a:moveTo>
                  <a:pt x="24859" y="20055"/>
                </a:moveTo>
                <a:cubicBezTo>
                  <a:pt x="24851" y="20061"/>
                  <a:pt x="24848" y="20064"/>
                  <a:pt x="24849" y="20064"/>
                </a:cubicBezTo>
                <a:cubicBezTo>
                  <a:pt x="24850" y="20064"/>
                  <a:pt x="24854" y="20061"/>
                  <a:pt x="24859" y="20055"/>
                </a:cubicBezTo>
                <a:close/>
                <a:moveTo>
                  <a:pt x="22472" y="20213"/>
                </a:moveTo>
                <a:cubicBezTo>
                  <a:pt x="22472" y="20213"/>
                  <a:pt x="22472" y="20244"/>
                  <a:pt x="22472" y="20274"/>
                </a:cubicBezTo>
                <a:lnTo>
                  <a:pt x="22381" y="20335"/>
                </a:lnTo>
                <a:cubicBezTo>
                  <a:pt x="22381" y="20304"/>
                  <a:pt x="22351" y="20304"/>
                  <a:pt x="22351" y="20304"/>
                </a:cubicBezTo>
                <a:cubicBezTo>
                  <a:pt x="22351" y="20304"/>
                  <a:pt x="22412" y="20244"/>
                  <a:pt x="22472" y="20213"/>
                </a:cubicBezTo>
                <a:close/>
                <a:moveTo>
                  <a:pt x="24372" y="20289"/>
                </a:moveTo>
                <a:lnTo>
                  <a:pt x="24327" y="20335"/>
                </a:lnTo>
                <a:cubicBezTo>
                  <a:pt x="24296" y="20335"/>
                  <a:pt x="24296" y="20365"/>
                  <a:pt x="24266" y="20365"/>
                </a:cubicBezTo>
                <a:lnTo>
                  <a:pt x="24372" y="20289"/>
                </a:lnTo>
                <a:close/>
                <a:moveTo>
                  <a:pt x="34650" y="20327"/>
                </a:moveTo>
                <a:cubicBezTo>
                  <a:pt x="34646" y="20327"/>
                  <a:pt x="34640" y="20338"/>
                  <a:pt x="34631" y="20365"/>
                </a:cubicBezTo>
                <a:cubicBezTo>
                  <a:pt x="34570" y="20426"/>
                  <a:pt x="34540" y="20517"/>
                  <a:pt x="34509" y="20517"/>
                </a:cubicBezTo>
                <a:lnTo>
                  <a:pt x="34509" y="20578"/>
                </a:lnTo>
                <a:cubicBezTo>
                  <a:pt x="34517" y="20582"/>
                  <a:pt x="34525" y="20584"/>
                  <a:pt x="34532" y="20584"/>
                </a:cubicBezTo>
                <a:cubicBezTo>
                  <a:pt x="34578" y="20584"/>
                  <a:pt x="34604" y="20505"/>
                  <a:pt x="34631" y="20426"/>
                </a:cubicBezTo>
                <a:lnTo>
                  <a:pt x="34631" y="20456"/>
                </a:lnTo>
                <a:cubicBezTo>
                  <a:pt x="34652" y="20392"/>
                  <a:pt x="34659" y="20327"/>
                  <a:pt x="34650" y="20327"/>
                </a:cubicBezTo>
                <a:close/>
                <a:moveTo>
                  <a:pt x="24154" y="20595"/>
                </a:moveTo>
                <a:lnTo>
                  <a:pt x="24154" y="20595"/>
                </a:lnTo>
                <a:cubicBezTo>
                  <a:pt x="24131" y="20620"/>
                  <a:pt x="24108" y="20644"/>
                  <a:pt x="24083" y="20669"/>
                </a:cubicBezTo>
                <a:cubicBezTo>
                  <a:pt x="24100" y="20653"/>
                  <a:pt x="24122" y="20631"/>
                  <a:pt x="24144" y="20608"/>
                </a:cubicBezTo>
                <a:cubicBezTo>
                  <a:pt x="24148" y="20604"/>
                  <a:pt x="24151" y="20599"/>
                  <a:pt x="24154" y="20595"/>
                </a:cubicBezTo>
                <a:close/>
                <a:moveTo>
                  <a:pt x="33354" y="20517"/>
                </a:moveTo>
                <a:cubicBezTo>
                  <a:pt x="33354" y="20547"/>
                  <a:pt x="33354" y="20578"/>
                  <a:pt x="33354" y="20578"/>
                </a:cubicBezTo>
                <a:lnTo>
                  <a:pt x="33354" y="20669"/>
                </a:lnTo>
                <a:cubicBezTo>
                  <a:pt x="33342" y="20687"/>
                  <a:pt x="33333" y="20694"/>
                  <a:pt x="33325" y="20694"/>
                </a:cubicBezTo>
                <a:cubicBezTo>
                  <a:pt x="33294" y="20694"/>
                  <a:pt x="33299" y="20566"/>
                  <a:pt x="33324" y="20517"/>
                </a:cubicBezTo>
                <a:close/>
                <a:moveTo>
                  <a:pt x="21287" y="20943"/>
                </a:moveTo>
                <a:cubicBezTo>
                  <a:pt x="21287" y="20943"/>
                  <a:pt x="21287" y="20943"/>
                  <a:pt x="21287" y="20973"/>
                </a:cubicBezTo>
                <a:lnTo>
                  <a:pt x="21165" y="21034"/>
                </a:lnTo>
                <a:lnTo>
                  <a:pt x="21135" y="21034"/>
                </a:lnTo>
                <a:lnTo>
                  <a:pt x="21196" y="20973"/>
                </a:lnTo>
                <a:lnTo>
                  <a:pt x="21287" y="20943"/>
                </a:lnTo>
                <a:close/>
                <a:moveTo>
                  <a:pt x="23111" y="21338"/>
                </a:moveTo>
                <a:cubicBezTo>
                  <a:pt x="23111" y="21355"/>
                  <a:pt x="23091" y="21373"/>
                  <a:pt x="23085" y="21373"/>
                </a:cubicBezTo>
                <a:cubicBezTo>
                  <a:pt x="23081" y="21373"/>
                  <a:pt x="23085" y="21363"/>
                  <a:pt x="23111" y="21338"/>
                </a:cubicBezTo>
                <a:close/>
                <a:moveTo>
                  <a:pt x="34114" y="21616"/>
                </a:moveTo>
                <a:lnTo>
                  <a:pt x="34114" y="21642"/>
                </a:lnTo>
                <a:cubicBezTo>
                  <a:pt x="34114" y="21662"/>
                  <a:pt x="34100" y="21683"/>
                  <a:pt x="34091" y="21703"/>
                </a:cubicBezTo>
                <a:lnTo>
                  <a:pt x="34091" y="21703"/>
                </a:lnTo>
                <a:cubicBezTo>
                  <a:pt x="34099" y="21672"/>
                  <a:pt x="34107" y="21644"/>
                  <a:pt x="34114" y="21616"/>
                </a:cubicBezTo>
                <a:close/>
                <a:moveTo>
                  <a:pt x="19062" y="21694"/>
                </a:moveTo>
                <a:cubicBezTo>
                  <a:pt x="19066" y="21694"/>
                  <a:pt x="19068" y="21697"/>
                  <a:pt x="19068" y="21703"/>
                </a:cubicBezTo>
                <a:cubicBezTo>
                  <a:pt x="19068" y="21733"/>
                  <a:pt x="19068" y="21733"/>
                  <a:pt x="19007" y="21763"/>
                </a:cubicBezTo>
                <a:cubicBezTo>
                  <a:pt x="18924" y="21814"/>
                  <a:pt x="18886" y="21836"/>
                  <a:pt x="18879" y="21836"/>
                </a:cubicBezTo>
                <a:cubicBezTo>
                  <a:pt x="18874" y="21836"/>
                  <a:pt x="18889" y="21821"/>
                  <a:pt x="18916" y="21794"/>
                </a:cubicBezTo>
                <a:cubicBezTo>
                  <a:pt x="18991" y="21744"/>
                  <a:pt x="19045" y="21694"/>
                  <a:pt x="19062" y="21694"/>
                </a:cubicBezTo>
                <a:close/>
                <a:moveTo>
                  <a:pt x="18795" y="21915"/>
                </a:moveTo>
                <a:lnTo>
                  <a:pt x="18673" y="21946"/>
                </a:lnTo>
                <a:cubicBezTo>
                  <a:pt x="18643" y="21946"/>
                  <a:pt x="18673" y="21915"/>
                  <a:pt x="18795" y="21915"/>
                </a:cubicBezTo>
                <a:close/>
                <a:moveTo>
                  <a:pt x="18339" y="22006"/>
                </a:moveTo>
                <a:lnTo>
                  <a:pt x="18187" y="22037"/>
                </a:lnTo>
                <a:cubicBezTo>
                  <a:pt x="18187" y="22037"/>
                  <a:pt x="18187" y="22037"/>
                  <a:pt x="18247" y="22006"/>
                </a:cubicBezTo>
                <a:close/>
                <a:moveTo>
                  <a:pt x="21317" y="22219"/>
                </a:moveTo>
                <a:lnTo>
                  <a:pt x="21317" y="22219"/>
                </a:lnTo>
                <a:cubicBezTo>
                  <a:pt x="21236" y="22273"/>
                  <a:pt x="21155" y="22376"/>
                  <a:pt x="21095" y="22376"/>
                </a:cubicBezTo>
                <a:cubicBezTo>
                  <a:pt x="21088" y="22376"/>
                  <a:pt x="21081" y="22375"/>
                  <a:pt x="21074" y="22371"/>
                </a:cubicBezTo>
                <a:lnTo>
                  <a:pt x="21074" y="22402"/>
                </a:lnTo>
                <a:cubicBezTo>
                  <a:pt x="21013" y="22402"/>
                  <a:pt x="20983" y="22402"/>
                  <a:pt x="21074" y="22341"/>
                </a:cubicBezTo>
                <a:lnTo>
                  <a:pt x="21317" y="22219"/>
                </a:lnTo>
                <a:close/>
                <a:moveTo>
                  <a:pt x="16059" y="22675"/>
                </a:moveTo>
                <a:lnTo>
                  <a:pt x="15846" y="22736"/>
                </a:lnTo>
                <a:lnTo>
                  <a:pt x="15907" y="22706"/>
                </a:lnTo>
                <a:cubicBezTo>
                  <a:pt x="15998" y="22675"/>
                  <a:pt x="16059" y="22675"/>
                  <a:pt x="16059" y="22675"/>
                </a:cubicBezTo>
                <a:close/>
                <a:moveTo>
                  <a:pt x="14934" y="23131"/>
                </a:moveTo>
                <a:lnTo>
                  <a:pt x="14934" y="23162"/>
                </a:lnTo>
                <a:lnTo>
                  <a:pt x="14843" y="23192"/>
                </a:lnTo>
                <a:cubicBezTo>
                  <a:pt x="14843" y="23162"/>
                  <a:pt x="14874" y="23131"/>
                  <a:pt x="14934" y="23131"/>
                </a:cubicBezTo>
                <a:close/>
                <a:moveTo>
                  <a:pt x="14570" y="23313"/>
                </a:moveTo>
                <a:lnTo>
                  <a:pt x="14570" y="23344"/>
                </a:lnTo>
                <a:lnTo>
                  <a:pt x="14465" y="23396"/>
                </a:lnTo>
                <a:lnTo>
                  <a:pt x="14465" y="23396"/>
                </a:lnTo>
                <a:cubicBezTo>
                  <a:pt x="14482" y="23375"/>
                  <a:pt x="14515" y="23350"/>
                  <a:pt x="14570" y="23313"/>
                </a:cubicBezTo>
                <a:close/>
                <a:moveTo>
                  <a:pt x="13984" y="23625"/>
                </a:moveTo>
                <a:cubicBezTo>
                  <a:pt x="13992" y="23625"/>
                  <a:pt x="13992" y="23633"/>
                  <a:pt x="13992" y="23648"/>
                </a:cubicBezTo>
                <a:lnTo>
                  <a:pt x="13931" y="23678"/>
                </a:lnTo>
                <a:lnTo>
                  <a:pt x="13870" y="23709"/>
                </a:lnTo>
                <a:lnTo>
                  <a:pt x="13931" y="23648"/>
                </a:lnTo>
                <a:cubicBezTo>
                  <a:pt x="13962" y="23633"/>
                  <a:pt x="13977" y="23625"/>
                  <a:pt x="13984" y="23625"/>
                </a:cubicBezTo>
                <a:close/>
                <a:moveTo>
                  <a:pt x="25938" y="23952"/>
                </a:moveTo>
                <a:lnTo>
                  <a:pt x="25968" y="23982"/>
                </a:lnTo>
                <a:lnTo>
                  <a:pt x="26181" y="23982"/>
                </a:lnTo>
                <a:cubicBezTo>
                  <a:pt x="26302" y="24013"/>
                  <a:pt x="26181" y="24043"/>
                  <a:pt x="26090" y="24043"/>
                </a:cubicBezTo>
                <a:cubicBezTo>
                  <a:pt x="25907" y="24043"/>
                  <a:pt x="25846" y="24073"/>
                  <a:pt x="25816" y="24073"/>
                </a:cubicBezTo>
                <a:cubicBezTo>
                  <a:pt x="25786" y="24043"/>
                  <a:pt x="25846" y="23982"/>
                  <a:pt x="25938" y="23952"/>
                </a:cubicBezTo>
                <a:close/>
                <a:moveTo>
                  <a:pt x="26424" y="23982"/>
                </a:moveTo>
                <a:cubicBezTo>
                  <a:pt x="26545" y="24013"/>
                  <a:pt x="26545" y="24013"/>
                  <a:pt x="26515" y="24043"/>
                </a:cubicBezTo>
                <a:cubicBezTo>
                  <a:pt x="26515" y="24043"/>
                  <a:pt x="26515" y="24073"/>
                  <a:pt x="26515" y="24073"/>
                </a:cubicBezTo>
                <a:lnTo>
                  <a:pt x="26363" y="24043"/>
                </a:lnTo>
                <a:cubicBezTo>
                  <a:pt x="26363" y="24013"/>
                  <a:pt x="26394" y="23982"/>
                  <a:pt x="26424" y="23982"/>
                </a:cubicBezTo>
                <a:close/>
                <a:moveTo>
                  <a:pt x="26683" y="24091"/>
                </a:moveTo>
                <a:cubicBezTo>
                  <a:pt x="26695" y="24091"/>
                  <a:pt x="26710" y="24095"/>
                  <a:pt x="26728" y="24104"/>
                </a:cubicBezTo>
                <a:lnTo>
                  <a:pt x="26758" y="24104"/>
                </a:lnTo>
                <a:cubicBezTo>
                  <a:pt x="26880" y="24134"/>
                  <a:pt x="26971" y="24225"/>
                  <a:pt x="26910" y="24256"/>
                </a:cubicBezTo>
                <a:cubicBezTo>
                  <a:pt x="26900" y="24276"/>
                  <a:pt x="26893" y="24283"/>
                  <a:pt x="26888" y="24283"/>
                </a:cubicBezTo>
                <a:cubicBezTo>
                  <a:pt x="26876" y="24283"/>
                  <a:pt x="26870" y="24256"/>
                  <a:pt x="26849" y="24256"/>
                </a:cubicBezTo>
                <a:cubicBezTo>
                  <a:pt x="26789" y="24225"/>
                  <a:pt x="26728" y="24165"/>
                  <a:pt x="26667" y="24134"/>
                </a:cubicBezTo>
                <a:cubicBezTo>
                  <a:pt x="26646" y="24113"/>
                  <a:pt x="26654" y="24091"/>
                  <a:pt x="26683" y="24091"/>
                </a:cubicBezTo>
                <a:close/>
                <a:moveTo>
                  <a:pt x="13396" y="24073"/>
                </a:moveTo>
                <a:cubicBezTo>
                  <a:pt x="13407" y="24073"/>
                  <a:pt x="13399" y="24104"/>
                  <a:pt x="13384" y="24165"/>
                </a:cubicBezTo>
                <a:lnTo>
                  <a:pt x="13171" y="24317"/>
                </a:lnTo>
                <a:cubicBezTo>
                  <a:pt x="13202" y="24256"/>
                  <a:pt x="13263" y="24195"/>
                  <a:pt x="13293" y="24134"/>
                </a:cubicBezTo>
                <a:lnTo>
                  <a:pt x="13293" y="24165"/>
                </a:lnTo>
                <a:cubicBezTo>
                  <a:pt x="13354" y="24104"/>
                  <a:pt x="13384" y="24073"/>
                  <a:pt x="13396" y="24073"/>
                </a:cubicBezTo>
                <a:close/>
                <a:moveTo>
                  <a:pt x="27093" y="24408"/>
                </a:moveTo>
                <a:cubicBezTo>
                  <a:pt x="27093" y="24408"/>
                  <a:pt x="27153" y="24499"/>
                  <a:pt x="27153" y="24499"/>
                </a:cubicBezTo>
                <a:lnTo>
                  <a:pt x="27184" y="24499"/>
                </a:lnTo>
                <a:cubicBezTo>
                  <a:pt x="27245" y="24560"/>
                  <a:pt x="27245" y="24560"/>
                  <a:pt x="27214" y="24590"/>
                </a:cubicBezTo>
                <a:lnTo>
                  <a:pt x="27184" y="24590"/>
                </a:lnTo>
                <a:lnTo>
                  <a:pt x="27093" y="24469"/>
                </a:lnTo>
                <a:lnTo>
                  <a:pt x="27093" y="24408"/>
                </a:lnTo>
                <a:close/>
                <a:moveTo>
                  <a:pt x="12883" y="24491"/>
                </a:moveTo>
                <a:cubicBezTo>
                  <a:pt x="12899" y="24491"/>
                  <a:pt x="12907" y="24502"/>
                  <a:pt x="12898" y="24529"/>
                </a:cubicBezTo>
                <a:cubicBezTo>
                  <a:pt x="12898" y="24560"/>
                  <a:pt x="12837" y="24590"/>
                  <a:pt x="12776" y="24621"/>
                </a:cubicBezTo>
                <a:lnTo>
                  <a:pt x="12715" y="24590"/>
                </a:lnTo>
                <a:cubicBezTo>
                  <a:pt x="12758" y="24548"/>
                  <a:pt x="12844" y="24491"/>
                  <a:pt x="12883" y="24491"/>
                </a:cubicBezTo>
                <a:close/>
                <a:moveTo>
                  <a:pt x="32655" y="24894"/>
                </a:moveTo>
                <a:lnTo>
                  <a:pt x="32655" y="24894"/>
                </a:lnTo>
                <a:cubicBezTo>
                  <a:pt x="32625" y="25016"/>
                  <a:pt x="32564" y="25107"/>
                  <a:pt x="32503" y="25198"/>
                </a:cubicBezTo>
                <a:lnTo>
                  <a:pt x="32503" y="25168"/>
                </a:lnTo>
                <a:cubicBezTo>
                  <a:pt x="32476" y="25195"/>
                  <a:pt x="32455" y="25210"/>
                  <a:pt x="32445" y="25210"/>
                </a:cubicBezTo>
                <a:cubicBezTo>
                  <a:pt x="32433" y="25210"/>
                  <a:pt x="32439" y="25187"/>
                  <a:pt x="32473" y="25137"/>
                </a:cubicBezTo>
                <a:lnTo>
                  <a:pt x="32655" y="24894"/>
                </a:lnTo>
                <a:close/>
                <a:moveTo>
                  <a:pt x="12223" y="25098"/>
                </a:moveTo>
                <a:cubicBezTo>
                  <a:pt x="12227" y="25098"/>
                  <a:pt x="12229" y="25101"/>
                  <a:pt x="12229" y="25107"/>
                </a:cubicBezTo>
                <a:cubicBezTo>
                  <a:pt x="12229" y="25107"/>
                  <a:pt x="12229" y="25107"/>
                  <a:pt x="12229" y="25137"/>
                </a:cubicBezTo>
                <a:lnTo>
                  <a:pt x="12138" y="25228"/>
                </a:lnTo>
                <a:cubicBezTo>
                  <a:pt x="12138" y="25228"/>
                  <a:pt x="12138" y="25198"/>
                  <a:pt x="12138" y="25198"/>
                </a:cubicBezTo>
                <a:cubicBezTo>
                  <a:pt x="12108" y="25198"/>
                  <a:pt x="12168" y="25137"/>
                  <a:pt x="12168" y="25137"/>
                </a:cubicBezTo>
                <a:cubicBezTo>
                  <a:pt x="12168" y="25137"/>
                  <a:pt x="12207" y="25098"/>
                  <a:pt x="12223" y="25098"/>
                </a:cubicBezTo>
                <a:close/>
                <a:moveTo>
                  <a:pt x="30740" y="25168"/>
                </a:moveTo>
                <a:cubicBezTo>
                  <a:pt x="30740" y="25168"/>
                  <a:pt x="30740" y="25198"/>
                  <a:pt x="30679" y="25228"/>
                </a:cubicBezTo>
                <a:lnTo>
                  <a:pt x="30679" y="25228"/>
                </a:lnTo>
                <a:cubicBezTo>
                  <a:pt x="30702" y="25206"/>
                  <a:pt x="30722" y="25186"/>
                  <a:pt x="30740" y="25168"/>
                </a:cubicBezTo>
                <a:close/>
                <a:moveTo>
                  <a:pt x="13962" y="25198"/>
                </a:moveTo>
                <a:cubicBezTo>
                  <a:pt x="13962" y="25228"/>
                  <a:pt x="13962" y="25259"/>
                  <a:pt x="13962" y="25259"/>
                </a:cubicBezTo>
                <a:lnTo>
                  <a:pt x="13870" y="25320"/>
                </a:lnTo>
                <a:cubicBezTo>
                  <a:pt x="13870" y="25320"/>
                  <a:pt x="13870" y="25289"/>
                  <a:pt x="13870" y="25289"/>
                </a:cubicBezTo>
                <a:lnTo>
                  <a:pt x="13962" y="25198"/>
                </a:lnTo>
                <a:close/>
                <a:moveTo>
                  <a:pt x="30558" y="25472"/>
                </a:moveTo>
                <a:lnTo>
                  <a:pt x="30436" y="25563"/>
                </a:lnTo>
                <a:cubicBezTo>
                  <a:pt x="30406" y="25563"/>
                  <a:pt x="30436" y="25532"/>
                  <a:pt x="30527" y="25472"/>
                </a:cubicBezTo>
                <a:close/>
                <a:moveTo>
                  <a:pt x="31926" y="25745"/>
                </a:moveTo>
                <a:lnTo>
                  <a:pt x="31895" y="25776"/>
                </a:lnTo>
                <a:lnTo>
                  <a:pt x="31834" y="25806"/>
                </a:lnTo>
                <a:lnTo>
                  <a:pt x="31834" y="25806"/>
                </a:lnTo>
                <a:lnTo>
                  <a:pt x="31926" y="25745"/>
                </a:lnTo>
                <a:close/>
                <a:moveTo>
                  <a:pt x="30163" y="25806"/>
                </a:moveTo>
                <a:lnTo>
                  <a:pt x="30011" y="25897"/>
                </a:lnTo>
                <a:cubicBezTo>
                  <a:pt x="30011" y="25897"/>
                  <a:pt x="29980" y="25836"/>
                  <a:pt x="30041" y="25806"/>
                </a:cubicBezTo>
                <a:close/>
                <a:moveTo>
                  <a:pt x="11104" y="26292"/>
                </a:moveTo>
                <a:cubicBezTo>
                  <a:pt x="11104" y="26292"/>
                  <a:pt x="11135" y="26292"/>
                  <a:pt x="11074" y="26383"/>
                </a:cubicBezTo>
                <a:lnTo>
                  <a:pt x="11044" y="26414"/>
                </a:lnTo>
                <a:lnTo>
                  <a:pt x="11013" y="26475"/>
                </a:lnTo>
                <a:cubicBezTo>
                  <a:pt x="11013" y="26414"/>
                  <a:pt x="11013" y="26383"/>
                  <a:pt x="11044" y="26353"/>
                </a:cubicBezTo>
                <a:lnTo>
                  <a:pt x="11104" y="26292"/>
                </a:lnTo>
                <a:close/>
                <a:moveTo>
                  <a:pt x="19646" y="26444"/>
                </a:moveTo>
                <a:cubicBezTo>
                  <a:pt x="19858" y="26444"/>
                  <a:pt x="19950" y="26444"/>
                  <a:pt x="19950" y="26505"/>
                </a:cubicBezTo>
                <a:lnTo>
                  <a:pt x="19737" y="26505"/>
                </a:lnTo>
                <a:cubicBezTo>
                  <a:pt x="19585" y="26505"/>
                  <a:pt x="19585" y="26505"/>
                  <a:pt x="19646" y="26444"/>
                </a:cubicBezTo>
                <a:close/>
                <a:moveTo>
                  <a:pt x="20071" y="26505"/>
                </a:moveTo>
                <a:lnTo>
                  <a:pt x="20071" y="26509"/>
                </a:lnTo>
                <a:lnTo>
                  <a:pt x="20071" y="26509"/>
                </a:lnTo>
                <a:lnTo>
                  <a:pt x="20041" y="26505"/>
                </a:lnTo>
                <a:close/>
                <a:moveTo>
                  <a:pt x="31318" y="26505"/>
                </a:moveTo>
                <a:lnTo>
                  <a:pt x="31318" y="26505"/>
                </a:lnTo>
                <a:cubicBezTo>
                  <a:pt x="31292" y="26531"/>
                  <a:pt x="31293" y="26540"/>
                  <a:pt x="31301" y="26540"/>
                </a:cubicBezTo>
                <a:cubicBezTo>
                  <a:pt x="31312" y="26540"/>
                  <a:pt x="31335" y="26523"/>
                  <a:pt x="31318" y="26505"/>
                </a:cubicBezTo>
                <a:close/>
                <a:moveTo>
                  <a:pt x="22017" y="26566"/>
                </a:moveTo>
                <a:cubicBezTo>
                  <a:pt x="22017" y="26566"/>
                  <a:pt x="22017" y="26566"/>
                  <a:pt x="22017" y="26566"/>
                </a:cubicBezTo>
                <a:lnTo>
                  <a:pt x="22017" y="26566"/>
                </a:lnTo>
                <a:close/>
                <a:moveTo>
                  <a:pt x="15208" y="26535"/>
                </a:moveTo>
                <a:lnTo>
                  <a:pt x="15208" y="26566"/>
                </a:lnTo>
                <a:lnTo>
                  <a:pt x="14995" y="26596"/>
                </a:lnTo>
                <a:cubicBezTo>
                  <a:pt x="15056" y="26566"/>
                  <a:pt x="15117" y="26535"/>
                  <a:pt x="15208" y="26535"/>
                </a:cubicBezTo>
                <a:close/>
                <a:moveTo>
                  <a:pt x="21074" y="26596"/>
                </a:moveTo>
                <a:lnTo>
                  <a:pt x="21105" y="26627"/>
                </a:lnTo>
                <a:lnTo>
                  <a:pt x="21196" y="26627"/>
                </a:lnTo>
                <a:cubicBezTo>
                  <a:pt x="21196" y="26627"/>
                  <a:pt x="21196" y="26640"/>
                  <a:pt x="21169" y="26640"/>
                </a:cubicBezTo>
                <a:cubicBezTo>
                  <a:pt x="21155" y="26640"/>
                  <a:pt x="21135" y="26637"/>
                  <a:pt x="21105" y="26627"/>
                </a:cubicBezTo>
                <a:lnTo>
                  <a:pt x="20983" y="26627"/>
                </a:lnTo>
                <a:cubicBezTo>
                  <a:pt x="21013" y="26596"/>
                  <a:pt x="21044" y="26596"/>
                  <a:pt x="21074" y="26596"/>
                </a:cubicBezTo>
                <a:close/>
                <a:moveTo>
                  <a:pt x="12472" y="26566"/>
                </a:moveTo>
                <a:lnTo>
                  <a:pt x="12472" y="26566"/>
                </a:lnTo>
                <a:cubicBezTo>
                  <a:pt x="12503" y="26627"/>
                  <a:pt x="12411" y="26718"/>
                  <a:pt x="12320" y="26779"/>
                </a:cubicBezTo>
                <a:cubicBezTo>
                  <a:pt x="12320" y="26748"/>
                  <a:pt x="12320" y="26748"/>
                  <a:pt x="12320" y="26748"/>
                </a:cubicBezTo>
                <a:lnTo>
                  <a:pt x="12472" y="26566"/>
                </a:lnTo>
                <a:close/>
                <a:moveTo>
                  <a:pt x="13141" y="26991"/>
                </a:moveTo>
                <a:cubicBezTo>
                  <a:pt x="13202" y="26991"/>
                  <a:pt x="13202" y="26991"/>
                  <a:pt x="13232" y="27022"/>
                </a:cubicBezTo>
                <a:lnTo>
                  <a:pt x="13080" y="27052"/>
                </a:lnTo>
                <a:lnTo>
                  <a:pt x="13050" y="27052"/>
                </a:lnTo>
                <a:cubicBezTo>
                  <a:pt x="12959" y="27022"/>
                  <a:pt x="12959" y="26991"/>
                  <a:pt x="13141" y="26991"/>
                </a:cubicBezTo>
                <a:close/>
                <a:moveTo>
                  <a:pt x="12140" y="27103"/>
                </a:moveTo>
                <a:cubicBezTo>
                  <a:pt x="12142" y="27103"/>
                  <a:pt x="12135" y="27115"/>
                  <a:pt x="12117" y="27134"/>
                </a:cubicBezTo>
                <a:lnTo>
                  <a:pt x="12117" y="27134"/>
                </a:lnTo>
                <a:cubicBezTo>
                  <a:pt x="12130" y="27113"/>
                  <a:pt x="12139" y="27103"/>
                  <a:pt x="12140" y="27103"/>
                </a:cubicBezTo>
                <a:close/>
                <a:moveTo>
                  <a:pt x="12077" y="27022"/>
                </a:moveTo>
                <a:cubicBezTo>
                  <a:pt x="12108" y="27022"/>
                  <a:pt x="12077" y="27113"/>
                  <a:pt x="12016" y="27174"/>
                </a:cubicBezTo>
                <a:lnTo>
                  <a:pt x="11986" y="27174"/>
                </a:lnTo>
                <a:lnTo>
                  <a:pt x="12016" y="27052"/>
                </a:lnTo>
                <a:lnTo>
                  <a:pt x="12077" y="27022"/>
                </a:lnTo>
                <a:close/>
                <a:moveTo>
                  <a:pt x="10407" y="27227"/>
                </a:moveTo>
                <a:cubicBezTo>
                  <a:pt x="10416" y="27227"/>
                  <a:pt x="10426" y="27229"/>
                  <a:pt x="10436" y="27235"/>
                </a:cubicBezTo>
                <a:lnTo>
                  <a:pt x="10345" y="27326"/>
                </a:lnTo>
                <a:lnTo>
                  <a:pt x="10314" y="27386"/>
                </a:lnTo>
                <a:cubicBezTo>
                  <a:pt x="10265" y="27452"/>
                  <a:pt x="10243" y="27482"/>
                  <a:pt x="10237" y="27482"/>
                </a:cubicBezTo>
                <a:cubicBezTo>
                  <a:pt x="10232" y="27482"/>
                  <a:pt x="10239" y="27459"/>
                  <a:pt x="10253" y="27417"/>
                </a:cubicBezTo>
                <a:cubicBezTo>
                  <a:pt x="10329" y="27290"/>
                  <a:pt x="10363" y="27227"/>
                  <a:pt x="10407" y="27227"/>
                </a:cubicBezTo>
                <a:close/>
                <a:moveTo>
                  <a:pt x="11682" y="27538"/>
                </a:moveTo>
                <a:lnTo>
                  <a:pt x="11712" y="27569"/>
                </a:lnTo>
                <a:lnTo>
                  <a:pt x="11652" y="27569"/>
                </a:lnTo>
                <a:lnTo>
                  <a:pt x="11682" y="27538"/>
                </a:lnTo>
                <a:close/>
                <a:moveTo>
                  <a:pt x="18918" y="27617"/>
                </a:moveTo>
                <a:cubicBezTo>
                  <a:pt x="18931" y="27617"/>
                  <a:pt x="18950" y="27621"/>
                  <a:pt x="18977" y="27630"/>
                </a:cubicBezTo>
                <a:cubicBezTo>
                  <a:pt x="19068" y="27630"/>
                  <a:pt x="19038" y="27630"/>
                  <a:pt x="18947" y="27660"/>
                </a:cubicBezTo>
                <a:lnTo>
                  <a:pt x="18977" y="27660"/>
                </a:lnTo>
                <a:cubicBezTo>
                  <a:pt x="18916" y="27660"/>
                  <a:pt x="18896" y="27674"/>
                  <a:pt x="18889" y="27674"/>
                </a:cubicBezTo>
                <a:cubicBezTo>
                  <a:pt x="18886" y="27674"/>
                  <a:pt x="18886" y="27670"/>
                  <a:pt x="18886" y="27660"/>
                </a:cubicBezTo>
                <a:cubicBezTo>
                  <a:pt x="18886" y="27639"/>
                  <a:pt x="18886" y="27617"/>
                  <a:pt x="18918" y="27617"/>
                </a:cubicBezTo>
                <a:close/>
                <a:moveTo>
                  <a:pt x="15208" y="27690"/>
                </a:moveTo>
                <a:lnTo>
                  <a:pt x="15238" y="27721"/>
                </a:lnTo>
                <a:cubicBezTo>
                  <a:pt x="15269" y="27706"/>
                  <a:pt x="15299" y="27698"/>
                  <a:pt x="15329" y="27698"/>
                </a:cubicBezTo>
                <a:cubicBezTo>
                  <a:pt x="15360" y="27698"/>
                  <a:pt x="15390" y="27706"/>
                  <a:pt x="15421" y="27721"/>
                </a:cubicBezTo>
                <a:cubicBezTo>
                  <a:pt x="15421" y="27751"/>
                  <a:pt x="15329" y="27751"/>
                  <a:pt x="15269" y="27751"/>
                </a:cubicBezTo>
                <a:cubicBezTo>
                  <a:pt x="15208" y="27761"/>
                  <a:pt x="15167" y="27765"/>
                  <a:pt x="15140" y="27765"/>
                </a:cubicBezTo>
                <a:cubicBezTo>
                  <a:pt x="15086" y="27765"/>
                  <a:pt x="15086" y="27751"/>
                  <a:pt x="15086" y="27751"/>
                </a:cubicBezTo>
                <a:cubicBezTo>
                  <a:pt x="15086" y="27751"/>
                  <a:pt x="15056" y="27721"/>
                  <a:pt x="15208" y="27690"/>
                </a:cubicBezTo>
                <a:close/>
                <a:moveTo>
                  <a:pt x="8606" y="28286"/>
                </a:moveTo>
                <a:cubicBezTo>
                  <a:pt x="8600" y="28286"/>
                  <a:pt x="8591" y="28306"/>
                  <a:pt x="8611" y="28327"/>
                </a:cubicBezTo>
                <a:lnTo>
                  <a:pt x="8611" y="28327"/>
                </a:lnTo>
                <a:cubicBezTo>
                  <a:pt x="8612" y="28321"/>
                  <a:pt x="8612" y="28309"/>
                  <a:pt x="8612" y="28298"/>
                </a:cubicBezTo>
                <a:cubicBezTo>
                  <a:pt x="8612" y="28289"/>
                  <a:pt x="8609" y="28286"/>
                  <a:pt x="8606" y="28286"/>
                </a:cubicBezTo>
                <a:close/>
                <a:moveTo>
                  <a:pt x="8633" y="28294"/>
                </a:moveTo>
                <a:cubicBezTo>
                  <a:pt x="8628" y="28294"/>
                  <a:pt x="8625" y="28311"/>
                  <a:pt x="8642" y="28329"/>
                </a:cubicBezTo>
                <a:cubicBezTo>
                  <a:pt x="8642" y="28303"/>
                  <a:pt x="8637" y="28294"/>
                  <a:pt x="8633" y="28294"/>
                </a:cubicBezTo>
                <a:close/>
                <a:moveTo>
                  <a:pt x="8661" y="28268"/>
                </a:moveTo>
                <a:cubicBezTo>
                  <a:pt x="8658" y="28268"/>
                  <a:pt x="8658" y="28283"/>
                  <a:pt x="8673" y="28329"/>
                </a:cubicBezTo>
                <a:cubicBezTo>
                  <a:pt x="8691" y="28338"/>
                  <a:pt x="8698" y="28341"/>
                  <a:pt x="8700" y="28341"/>
                </a:cubicBezTo>
                <a:cubicBezTo>
                  <a:pt x="8703" y="28341"/>
                  <a:pt x="8673" y="28320"/>
                  <a:pt x="8673" y="28298"/>
                </a:cubicBezTo>
                <a:cubicBezTo>
                  <a:pt x="8673" y="28283"/>
                  <a:pt x="8665" y="28268"/>
                  <a:pt x="8661" y="28268"/>
                </a:cubicBezTo>
                <a:close/>
                <a:moveTo>
                  <a:pt x="8916" y="28511"/>
                </a:moveTo>
                <a:cubicBezTo>
                  <a:pt x="8916" y="28511"/>
                  <a:pt x="8916" y="28524"/>
                  <a:pt x="8916" y="28542"/>
                </a:cubicBezTo>
                <a:lnTo>
                  <a:pt x="8886" y="28542"/>
                </a:lnTo>
                <a:cubicBezTo>
                  <a:pt x="8886" y="28511"/>
                  <a:pt x="8886" y="28511"/>
                  <a:pt x="8916" y="28511"/>
                </a:cubicBezTo>
                <a:close/>
                <a:moveTo>
                  <a:pt x="9345" y="28496"/>
                </a:moveTo>
                <a:cubicBezTo>
                  <a:pt x="9349" y="28496"/>
                  <a:pt x="9357" y="28511"/>
                  <a:pt x="9372" y="28542"/>
                </a:cubicBezTo>
                <a:lnTo>
                  <a:pt x="9342" y="28542"/>
                </a:lnTo>
                <a:cubicBezTo>
                  <a:pt x="9342" y="28511"/>
                  <a:pt x="9342" y="28496"/>
                  <a:pt x="9345" y="28496"/>
                </a:cubicBezTo>
                <a:close/>
                <a:moveTo>
                  <a:pt x="9402" y="28481"/>
                </a:moveTo>
                <a:cubicBezTo>
                  <a:pt x="9433" y="28481"/>
                  <a:pt x="9402" y="28511"/>
                  <a:pt x="9402" y="28542"/>
                </a:cubicBezTo>
                <a:lnTo>
                  <a:pt x="9372" y="28542"/>
                </a:lnTo>
                <a:cubicBezTo>
                  <a:pt x="9372" y="28511"/>
                  <a:pt x="9372" y="28511"/>
                  <a:pt x="9402" y="28481"/>
                </a:cubicBezTo>
                <a:close/>
                <a:moveTo>
                  <a:pt x="9439" y="28430"/>
                </a:moveTo>
                <a:cubicBezTo>
                  <a:pt x="9443" y="28430"/>
                  <a:pt x="9451" y="28438"/>
                  <a:pt x="9463" y="28450"/>
                </a:cubicBezTo>
                <a:lnTo>
                  <a:pt x="9463" y="28481"/>
                </a:lnTo>
                <a:lnTo>
                  <a:pt x="9463" y="28542"/>
                </a:lnTo>
                <a:lnTo>
                  <a:pt x="9433" y="28542"/>
                </a:lnTo>
                <a:cubicBezTo>
                  <a:pt x="9433" y="28542"/>
                  <a:pt x="9433" y="28511"/>
                  <a:pt x="9433" y="28481"/>
                </a:cubicBezTo>
                <a:cubicBezTo>
                  <a:pt x="9433" y="28445"/>
                  <a:pt x="9433" y="28430"/>
                  <a:pt x="9439" y="28430"/>
                </a:cubicBezTo>
                <a:close/>
                <a:moveTo>
                  <a:pt x="8165" y="28589"/>
                </a:moveTo>
                <a:cubicBezTo>
                  <a:pt x="8170" y="28589"/>
                  <a:pt x="8176" y="28592"/>
                  <a:pt x="8186" y="28602"/>
                </a:cubicBezTo>
                <a:lnTo>
                  <a:pt x="8156" y="28602"/>
                </a:lnTo>
                <a:cubicBezTo>
                  <a:pt x="8156" y="28602"/>
                  <a:pt x="8156" y="28589"/>
                  <a:pt x="8165" y="28589"/>
                </a:cubicBezTo>
                <a:close/>
                <a:moveTo>
                  <a:pt x="7791" y="28876"/>
                </a:moveTo>
                <a:cubicBezTo>
                  <a:pt x="7761" y="28876"/>
                  <a:pt x="7761" y="28876"/>
                  <a:pt x="7791" y="28906"/>
                </a:cubicBezTo>
                <a:cubicBezTo>
                  <a:pt x="7791" y="28906"/>
                  <a:pt x="7761" y="28876"/>
                  <a:pt x="7761" y="28876"/>
                </a:cubicBezTo>
                <a:close/>
                <a:moveTo>
                  <a:pt x="7761" y="29149"/>
                </a:moveTo>
                <a:lnTo>
                  <a:pt x="7761" y="29180"/>
                </a:lnTo>
                <a:cubicBezTo>
                  <a:pt x="7731" y="29180"/>
                  <a:pt x="7731" y="29180"/>
                  <a:pt x="7731" y="29149"/>
                </a:cubicBezTo>
                <a:close/>
                <a:moveTo>
                  <a:pt x="7727" y="29400"/>
                </a:moveTo>
                <a:cubicBezTo>
                  <a:pt x="7738" y="29400"/>
                  <a:pt x="7761" y="29408"/>
                  <a:pt x="7791" y="29423"/>
                </a:cubicBezTo>
                <a:lnTo>
                  <a:pt x="7791" y="29453"/>
                </a:lnTo>
                <a:cubicBezTo>
                  <a:pt x="7761" y="29453"/>
                  <a:pt x="7731" y="29423"/>
                  <a:pt x="7731" y="29423"/>
                </a:cubicBezTo>
                <a:cubicBezTo>
                  <a:pt x="7715" y="29408"/>
                  <a:pt x="7715" y="29400"/>
                  <a:pt x="7727" y="29400"/>
                </a:cubicBezTo>
                <a:close/>
                <a:moveTo>
                  <a:pt x="7694" y="29539"/>
                </a:moveTo>
                <a:lnTo>
                  <a:pt x="7694" y="29539"/>
                </a:lnTo>
                <a:cubicBezTo>
                  <a:pt x="7690" y="29542"/>
                  <a:pt x="7691" y="29545"/>
                  <a:pt x="7700" y="29545"/>
                </a:cubicBezTo>
                <a:cubicBezTo>
                  <a:pt x="7698" y="29542"/>
                  <a:pt x="7696" y="29540"/>
                  <a:pt x="7694" y="29539"/>
                </a:cubicBezTo>
                <a:close/>
                <a:moveTo>
                  <a:pt x="18950" y="29537"/>
                </a:moveTo>
                <a:cubicBezTo>
                  <a:pt x="18958" y="29537"/>
                  <a:pt x="18965" y="29551"/>
                  <a:pt x="18977" y="29575"/>
                </a:cubicBezTo>
                <a:lnTo>
                  <a:pt x="18886" y="29666"/>
                </a:lnTo>
                <a:cubicBezTo>
                  <a:pt x="18923" y="29573"/>
                  <a:pt x="18937" y="29537"/>
                  <a:pt x="18950" y="29537"/>
                </a:cubicBezTo>
                <a:close/>
                <a:moveTo>
                  <a:pt x="7761" y="29697"/>
                </a:moveTo>
                <a:lnTo>
                  <a:pt x="7791" y="29727"/>
                </a:lnTo>
                <a:lnTo>
                  <a:pt x="7791" y="29697"/>
                </a:lnTo>
                <a:close/>
                <a:moveTo>
                  <a:pt x="18734" y="29788"/>
                </a:moveTo>
                <a:lnTo>
                  <a:pt x="18582" y="29909"/>
                </a:lnTo>
                <a:lnTo>
                  <a:pt x="18551" y="29909"/>
                </a:lnTo>
                <a:cubicBezTo>
                  <a:pt x="18551" y="29879"/>
                  <a:pt x="18612" y="29818"/>
                  <a:pt x="18734" y="29788"/>
                </a:cubicBezTo>
                <a:close/>
                <a:moveTo>
                  <a:pt x="11256" y="30001"/>
                </a:moveTo>
                <a:cubicBezTo>
                  <a:pt x="11256" y="30011"/>
                  <a:pt x="11260" y="30014"/>
                  <a:pt x="11263" y="30014"/>
                </a:cubicBezTo>
                <a:cubicBezTo>
                  <a:pt x="11270" y="30014"/>
                  <a:pt x="11277" y="30001"/>
                  <a:pt x="11256" y="30001"/>
                </a:cubicBezTo>
                <a:close/>
                <a:moveTo>
                  <a:pt x="11348" y="30031"/>
                </a:moveTo>
                <a:cubicBezTo>
                  <a:pt x="11348" y="30061"/>
                  <a:pt x="11317" y="30061"/>
                  <a:pt x="11317" y="30061"/>
                </a:cubicBezTo>
                <a:lnTo>
                  <a:pt x="11348" y="30061"/>
                </a:lnTo>
                <a:lnTo>
                  <a:pt x="11348" y="30031"/>
                </a:lnTo>
                <a:close/>
                <a:moveTo>
                  <a:pt x="7773" y="30183"/>
                </a:moveTo>
                <a:lnTo>
                  <a:pt x="7773" y="30183"/>
                </a:lnTo>
                <a:cubicBezTo>
                  <a:pt x="7731" y="30184"/>
                  <a:pt x="7734" y="30190"/>
                  <a:pt x="7761" y="30244"/>
                </a:cubicBezTo>
                <a:lnTo>
                  <a:pt x="7791" y="30213"/>
                </a:lnTo>
                <a:lnTo>
                  <a:pt x="7791" y="30184"/>
                </a:lnTo>
                <a:lnTo>
                  <a:pt x="7791" y="30184"/>
                </a:lnTo>
                <a:cubicBezTo>
                  <a:pt x="7786" y="30183"/>
                  <a:pt x="7780" y="30183"/>
                  <a:pt x="7773" y="30183"/>
                </a:cubicBezTo>
                <a:close/>
                <a:moveTo>
                  <a:pt x="7731" y="30304"/>
                </a:moveTo>
                <a:cubicBezTo>
                  <a:pt x="7731" y="30304"/>
                  <a:pt x="7744" y="30318"/>
                  <a:pt x="7753" y="30318"/>
                </a:cubicBezTo>
                <a:cubicBezTo>
                  <a:pt x="7757" y="30318"/>
                  <a:pt x="7761" y="30315"/>
                  <a:pt x="7761" y="30306"/>
                </a:cubicBezTo>
                <a:lnTo>
                  <a:pt x="7761" y="30306"/>
                </a:lnTo>
                <a:cubicBezTo>
                  <a:pt x="7751" y="30304"/>
                  <a:pt x="7741" y="30304"/>
                  <a:pt x="7731" y="30304"/>
                </a:cubicBezTo>
                <a:close/>
                <a:moveTo>
                  <a:pt x="11439" y="30304"/>
                </a:moveTo>
                <a:lnTo>
                  <a:pt x="11439" y="30304"/>
                </a:lnTo>
                <a:cubicBezTo>
                  <a:pt x="11439" y="30305"/>
                  <a:pt x="11408" y="30335"/>
                  <a:pt x="11348" y="30335"/>
                </a:cubicBezTo>
                <a:cubicBezTo>
                  <a:pt x="11378" y="30335"/>
                  <a:pt x="11408" y="30335"/>
                  <a:pt x="11439" y="30304"/>
                </a:cubicBezTo>
                <a:close/>
                <a:moveTo>
                  <a:pt x="7740" y="30686"/>
                </a:moveTo>
                <a:cubicBezTo>
                  <a:pt x="7731" y="30686"/>
                  <a:pt x="7731" y="30700"/>
                  <a:pt x="7731" y="30700"/>
                </a:cubicBezTo>
                <a:lnTo>
                  <a:pt x="7761" y="30700"/>
                </a:lnTo>
                <a:cubicBezTo>
                  <a:pt x="7751" y="30689"/>
                  <a:pt x="7744" y="30686"/>
                  <a:pt x="7740" y="30686"/>
                </a:cubicBezTo>
                <a:close/>
                <a:moveTo>
                  <a:pt x="17350" y="30729"/>
                </a:moveTo>
                <a:cubicBezTo>
                  <a:pt x="17352" y="30729"/>
                  <a:pt x="17355" y="30739"/>
                  <a:pt x="17366" y="30760"/>
                </a:cubicBezTo>
                <a:cubicBezTo>
                  <a:pt x="17427" y="30791"/>
                  <a:pt x="17427" y="30791"/>
                  <a:pt x="17336" y="30852"/>
                </a:cubicBezTo>
                <a:cubicBezTo>
                  <a:pt x="17295" y="30879"/>
                  <a:pt x="17272" y="30894"/>
                  <a:pt x="17265" y="30894"/>
                </a:cubicBezTo>
                <a:cubicBezTo>
                  <a:pt x="17257" y="30894"/>
                  <a:pt x="17272" y="30871"/>
                  <a:pt x="17305" y="30821"/>
                </a:cubicBezTo>
                <a:cubicBezTo>
                  <a:pt x="17344" y="30762"/>
                  <a:pt x="17346" y="30729"/>
                  <a:pt x="17350" y="30729"/>
                </a:cubicBezTo>
                <a:close/>
                <a:moveTo>
                  <a:pt x="7883" y="30973"/>
                </a:moveTo>
                <a:lnTo>
                  <a:pt x="7822" y="31004"/>
                </a:lnTo>
                <a:cubicBezTo>
                  <a:pt x="7822" y="31004"/>
                  <a:pt x="7852" y="30973"/>
                  <a:pt x="7883" y="30973"/>
                </a:cubicBezTo>
                <a:close/>
                <a:moveTo>
                  <a:pt x="11378" y="31125"/>
                </a:moveTo>
                <a:lnTo>
                  <a:pt x="11378" y="31156"/>
                </a:lnTo>
                <a:lnTo>
                  <a:pt x="11348" y="31156"/>
                </a:lnTo>
                <a:cubicBezTo>
                  <a:pt x="11363" y="31171"/>
                  <a:pt x="11378" y="31178"/>
                  <a:pt x="11393" y="31178"/>
                </a:cubicBezTo>
                <a:cubicBezTo>
                  <a:pt x="11408" y="31178"/>
                  <a:pt x="11424" y="31171"/>
                  <a:pt x="11439" y="31156"/>
                </a:cubicBezTo>
                <a:cubicBezTo>
                  <a:pt x="11469" y="31156"/>
                  <a:pt x="11439" y="31125"/>
                  <a:pt x="11378" y="31125"/>
                </a:cubicBezTo>
                <a:close/>
                <a:moveTo>
                  <a:pt x="17130" y="31022"/>
                </a:moveTo>
                <a:cubicBezTo>
                  <a:pt x="17135" y="31022"/>
                  <a:pt x="17112" y="31045"/>
                  <a:pt x="17062" y="31095"/>
                </a:cubicBezTo>
                <a:cubicBezTo>
                  <a:pt x="16991" y="31130"/>
                  <a:pt x="16982" y="31145"/>
                  <a:pt x="17012" y="31145"/>
                </a:cubicBezTo>
                <a:cubicBezTo>
                  <a:pt x="17033" y="31145"/>
                  <a:pt x="17072" y="31138"/>
                  <a:pt x="17123" y="31125"/>
                </a:cubicBezTo>
                <a:lnTo>
                  <a:pt x="17123" y="31125"/>
                </a:lnTo>
                <a:lnTo>
                  <a:pt x="16971" y="31247"/>
                </a:lnTo>
                <a:cubicBezTo>
                  <a:pt x="16940" y="31247"/>
                  <a:pt x="16910" y="31247"/>
                  <a:pt x="16910" y="31216"/>
                </a:cubicBezTo>
                <a:cubicBezTo>
                  <a:pt x="16849" y="31186"/>
                  <a:pt x="16849" y="31186"/>
                  <a:pt x="17062" y="31064"/>
                </a:cubicBezTo>
                <a:cubicBezTo>
                  <a:pt x="17103" y="31037"/>
                  <a:pt x="17126" y="31022"/>
                  <a:pt x="17130" y="31022"/>
                </a:cubicBezTo>
                <a:close/>
                <a:moveTo>
                  <a:pt x="7852" y="31585"/>
                </a:moveTo>
                <a:lnTo>
                  <a:pt x="7852" y="31585"/>
                </a:lnTo>
                <a:cubicBezTo>
                  <a:pt x="7836" y="31590"/>
                  <a:pt x="7828" y="31599"/>
                  <a:pt x="7825" y="31610"/>
                </a:cubicBezTo>
                <a:lnTo>
                  <a:pt x="7825" y="31610"/>
                </a:lnTo>
                <a:lnTo>
                  <a:pt x="7852" y="31596"/>
                </a:lnTo>
                <a:lnTo>
                  <a:pt x="7852" y="31596"/>
                </a:lnTo>
                <a:lnTo>
                  <a:pt x="7852" y="31585"/>
                </a:lnTo>
                <a:close/>
                <a:moveTo>
                  <a:pt x="7825" y="31610"/>
                </a:moveTo>
                <a:lnTo>
                  <a:pt x="7822" y="31611"/>
                </a:lnTo>
                <a:lnTo>
                  <a:pt x="7822" y="31642"/>
                </a:lnTo>
                <a:cubicBezTo>
                  <a:pt x="7822" y="31631"/>
                  <a:pt x="7822" y="31620"/>
                  <a:pt x="7825" y="31610"/>
                </a:cubicBezTo>
                <a:close/>
                <a:moveTo>
                  <a:pt x="11317" y="31642"/>
                </a:moveTo>
                <a:lnTo>
                  <a:pt x="11317" y="31672"/>
                </a:lnTo>
                <a:lnTo>
                  <a:pt x="11256" y="31672"/>
                </a:lnTo>
                <a:lnTo>
                  <a:pt x="11287" y="31642"/>
                </a:lnTo>
                <a:close/>
                <a:moveTo>
                  <a:pt x="16808" y="31313"/>
                </a:moveTo>
                <a:cubicBezTo>
                  <a:pt x="16828" y="31313"/>
                  <a:pt x="16824" y="31346"/>
                  <a:pt x="16788" y="31399"/>
                </a:cubicBezTo>
                <a:lnTo>
                  <a:pt x="16758" y="31429"/>
                </a:lnTo>
                <a:lnTo>
                  <a:pt x="16363" y="31763"/>
                </a:lnTo>
                <a:cubicBezTo>
                  <a:pt x="16393" y="31642"/>
                  <a:pt x="16485" y="31581"/>
                  <a:pt x="16606" y="31551"/>
                </a:cubicBezTo>
                <a:cubicBezTo>
                  <a:pt x="16606" y="31520"/>
                  <a:pt x="16667" y="31429"/>
                  <a:pt x="16728" y="31368"/>
                </a:cubicBezTo>
                <a:cubicBezTo>
                  <a:pt x="16766" y="31330"/>
                  <a:pt x="16793" y="31313"/>
                  <a:pt x="16808" y="31313"/>
                </a:cubicBezTo>
                <a:close/>
                <a:moveTo>
                  <a:pt x="7852" y="31915"/>
                </a:moveTo>
                <a:cubicBezTo>
                  <a:pt x="7852" y="31915"/>
                  <a:pt x="7861" y="31924"/>
                  <a:pt x="7869" y="31937"/>
                </a:cubicBezTo>
                <a:lnTo>
                  <a:pt x="7869" y="31937"/>
                </a:lnTo>
                <a:lnTo>
                  <a:pt x="7852" y="31946"/>
                </a:lnTo>
                <a:lnTo>
                  <a:pt x="7852" y="31915"/>
                </a:lnTo>
                <a:close/>
                <a:moveTo>
                  <a:pt x="11135" y="31976"/>
                </a:moveTo>
                <a:cubicBezTo>
                  <a:pt x="11153" y="32012"/>
                  <a:pt x="11170" y="32027"/>
                  <a:pt x="11182" y="32027"/>
                </a:cubicBezTo>
                <a:cubicBezTo>
                  <a:pt x="11190" y="32027"/>
                  <a:pt x="11196" y="32019"/>
                  <a:pt x="11196" y="32007"/>
                </a:cubicBezTo>
                <a:cubicBezTo>
                  <a:pt x="11196" y="31976"/>
                  <a:pt x="11196" y="31976"/>
                  <a:pt x="11135" y="31976"/>
                </a:cubicBezTo>
                <a:close/>
                <a:moveTo>
                  <a:pt x="8642" y="32219"/>
                </a:moveTo>
                <a:cubicBezTo>
                  <a:pt x="8642" y="32230"/>
                  <a:pt x="8646" y="32233"/>
                  <a:pt x="8649" y="32233"/>
                </a:cubicBezTo>
                <a:cubicBezTo>
                  <a:pt x="8656" y="32233"/>
                  <a:pt x="8663" y="32219"/>
                  <a:pt x="8642" y="32219"/>
                </a:cubicBezTo>
                <a:close/>
                <a:moveTo>
                  <a:pt x="8886" y="32219"/>
                </a:moveTo>
                <a:cubicBezTo>
                  <a:pt x="8886" y="32230"/>
                  <a:pt x="8886" y="32240"/>
                  <a:pt x="8886" y="32250"/>
                </a:cubicBezTo>
                <a:cubicBezTo>
                  <a:pt x="8886" y="32265"/>
                  <a:pt x="8893" y="32280"/>
                  <a:pt x="8897" y="32280"/>
                </a:cubicBezTo>
                <a:cubicBezTo>
                  <a:pt x="8901" y="32280"/>
                  <a:pt x="8901" y="32265"/>
                  <a:pt x="8886" y="32219"/>
                </a:cubicBezTo>
                <a:close/>
                <a:moveTo>
                  <a:pt x="15238" y="32645"/>
                </a:moveTo>
                <a:lnTo>
                  <a:pt x="15238" y="32675"/>
                </a:lnTo>
                <a:lnTo>
                  <a:pt x="15149" y="32735"/>
                </a:lnTo>
                <a:lnTo>
                  <a:pt x="15149" y="32735"/>
                </a:lnTo>
                <a:cubicBezTo>
                  <a:pt x="15179" y="32704"/>
                  <a:pt x="15211" y="32672"/>
                  <a:pt x="15238" y="32645"/>
                </a:cubicBezTo>
                <a:close/>
                <a:moveTo>
                  <a:pt x="15074" y="32815"/>
                </a:moveTo>
                <a:lnTo>
                  <a:pt x="15086" y="32827"/>
                </a:lnTo>
                <a:cubicBezTo>
                  <a:pt x="15072" y="32837"/>
                  <a:pt x="15063" y="32841"/>
                  <a:pt x="15060" y="32841"/>
                </a:cubicBezTo>
                <a:cubicBezTo>
                  <a:pt x="15055" y="32841"/>
                  <a:pt x="15061" y="32831"/>
                  <a:pt x="15074" y="32815"/>
                </a:cubicBezTo>
                <a:close/>
                <a:moveTo>
                  <a:pt x="10375" y="32797"/>
                </a:moveTo>
                <a:cubicBezTo>
                  <a:pt x="10405" y="32797"/>
                  <a:pt x="10436" y="32858"/>
                  <a:pt x="10436" y="32949"/>
                </a:cubicBezTo>
                <a:cubicBezTo>
                  <a:pt x="10466" y="33101"/>
                  <a:pt x="10436" y="33101"/>
                  <a:pt x="10436" y="33101"/>
                </a:cubicBezTo>
                <a:cubicBezTo>
                  <a:pt x="10436" y="33101"/>
                  <a:pt x="10405" y="33101"/>
                  <a:pt x="10375" y="32949"/>
                </a:cubicBezTo>
                <a:cubicBezTo>
                  <a:pt x="10375" y="32888"/>
                  <a:pt x="10345" y="32827"/>
                  <a:pt x="10345" y="32797"/>
                </a:cubicBezTo>
                <a:close/>
                <a:moveTo>
                  <a:pt x="9190" y="33162"/>
                </a:moveTo>
                <a:lnTo>
                  <a:pt x="9220" y="33283"/>
                </a:lnTo>
                <a:lnTo>
                  <a:pt x="9220" y="33314"/>
                </a:lnTo>
                <a:cubicBezTo>
                  <a:pt x="9193" y="33353"/>
                  <a:pt x="9173" y="33376"/>
                  <a:pt x="9158" y="33376"/>
                </a:cubicBezTo>
                <a:cubicBezTo>
                  <a:pt x="9138" y="33376"/>
                  <a:pt x="9129" y="33338"/>
                  <a:pt x="9129" y="33253"/>
                </a:cubicBezTo>
                <a:cubicBezTo>
                  <a:pt x="9129" y="33192"/>
                  <a:pt x="9159" y="33162"/>
                  <a:pt x="9190" y="33162"/>
                </a:cubicBezTo>
                <a:close/>
                <a:moveTo>
                  <a:pt x="34540" y="33496"/>
                </a:moveTo>
                <a:lnTo>
                  <a:pt x="34564" y="33525"/>
                </a:lnTo>
                <a:lnTo>
                  <a:pt x="34564" y="33525"/>
                </a:lnTo>
                <a:cubicBezTo>
                  <a:pt x="34555" y="33513"/>
                  <a:pt x="34547" y="33504"/>
                  <a:pt x="34540" y="33496"/>
                </a:cubicBezTo>
                <a:close/>
                <a:moveTo>
                  <a:pt x="34564" y="33525"/>
                </a:moveTo>
                <a:cubicBezTo>
                  <a:pt x="34589" y="33561"/>
                  <a:pt x="34623" y="33618"/>
                  <a:pt x="34692" y="33709"/>
                </a:cubicBezTo>
                <a:lnTo>
                  <a:pt x="34714" y="33709"/>
                </a:lnTo>
                <a:lnTo>
                  <a:pt x="34564" y="33525"/>
                </a:lnTo>
                <a:close/>
                <a:moveTo>
                  <a:pt x="34714" y="33709"/>
                </a:moveTo>
                <a:lnTo>
                  <a:pt x="34788" y="33800"/>
                </a:lnTo>
                <a:lnTo>
                  <a:pt x="34788" y="33800"/>
                </a:lnTo>
                <a:cubicBezTo>
                  <a:pt x="34766" y="33769"/>
                  <a:pt x="34744" y="33731"/>
                  <a:pt x="34722" y="33709"/>
                </a:cubicBezTo>
                <a:close/>
                <a:moveTo>
                  <a:pt x="34788" y="33800"/>
                </a:moveTo>
                <a:lnTo>
                  <a:pt x="34788" y="33800"/>
                </a:lnTo>
                <a:cubicBezTo>
                  <a:pt x="34797" y="33812"/>
                  <a:pt x="34805" y="33822"/>
                  <a:pt x="34813" y="33830"/>
                </a:cubicBezTo>
                <a:lnTo>
                  <a:pt x="34788" y="33800"/>
                </a:lnTo>
                <a:close/>
                <a:moveTo>
                  <a:pt x="13840" y="33739"/>
                </a:moveTo>
                <a:cubicBezTo>
                  <a:pt x="13870" y="33770"/>
                  <a:pt x="13870" y="33800"/>
                  <a:pt x="13870" y="33830"/>
                </a:cubicBezTo>
                <a:lnTo>
                  <a:pt x="13749" y="33922"/>
                </a:lnTo>
                <a:cubicBezTo>
                  <a:pt x="13726" y="33922"/>
                  <a:pt x="13702" y="33922"/>
                  <a:pt x="13693" y="33908"/>
                </a:cubicBezTo>
                <a:lnTo>
                  <a:pt x="13693" y="33908"/>
                </a:lnTo>
                <a:cubicBezTo>
                  <a:pt x="13712" y="33874"/>
                  <a:pt x="13787" y="33818"/>
                  <a:pt x="13840" y="33739"/>
                </a:cubicBezTo>
                <a:close/>
                <a:moveTo>
                  <a:pt x="9615" y="34590"/>
                </a:moveTo>
                <a:lnTo>
                  <a:pt x="9578" y="34609"/>
                </a:lnTo>
                <a:lnTo>
                  <a:pt x="9578" y="34609"/>
                </a:lnTo>
                <a:cubicBezTo>
                  <a:pt x="9587" y="34597"/>
                  <a:pt x="9599" y="34590"/>
                  <a:pt x="9615" y="34590"/>
                </a:cubicBezTo>
                <a:close/>
                <a:moveTo>
                  <a:pt x="9565" y="34674"/>
                </a:moveTo>
                <a:lnTo>
                  <a:pt x="9585" y="34773"/>
                </a:lnTo>
                <a:cubicBezTo>
                  <a:pt x="9573" y="34738"/>
                  <a:pt x="9566" y="34703"/>
                  <a:pt x="9565" y="34674"/>
                </a:cubicBezTo>
                <a:close/>
                <a:moveTo>
                  <a:pt x="12320" y="35046"/>
                </a:moveTo>
                <a:cubicBezTo>
                  <a:pt x="12351" y="35046"/>
                  <a:pt x="12351" y="35077"/>
                  <a:pt x="12320" y="35077"/>
                </a:cubicBezTo>
                <a:lnTo>
                  <a:pt x="12199" y="35198"/>
                </a:lnTo>
                <a:lnTo>
                  <a:pt x="12168" y="35198"/>
                </a:lnTo>
                <a:lnTo>
                  <a:pt x="12260" y="35107"/>
                </a:lnTo>
                <a:lnTo>
                  <a:pt x="12320" y="35046"/>
                </a:lnTo>
                <a:close/>
                <a:moveTo>
                  <a:pt x="35968" y="35107"/>
                </a:moveTo>
                <a:cubicBezTo>
                  <a:pt x="36029" y="35198"/>
                  <a:pt x="36090" y="35320"/>
                  <a:pt x="36059" y="35320"/>
                </a:cubicBezTo>
                <a:lnTo>
                  <a:pt x="36120" y="35411"/>
                </a:lnTo>
                <a:cubicBezTo>
                  <a:pt x="36151" y="35381"/>
                  <a:pt x="36120" y="35259"/>
                  <a:pt x="36059" y="35168"/>
                </a:cubicBezTo>
                <a:lnTo>
                  <a:pt x="35968" y="35107"/>
                </a:lnTo>
                <a:close/>
                <a:moveTo>
                  <a:pt x="36225" y="35790"/>
                </a:moveTo>
                <a:cubicBezTo>
                  <a:pt x="36249" y="35821"/>
                  <a:pt x="36263" y="35836"/>
                  <a:pt x="36264" y="35836"/>
                </a:cubicBezTo>
                <a:cubicBezTo>
                  <a:pt x="36266" y="35836"/>
                  <a:pt x="36253" y="35819"/>
                  <a:pt x="36225" y="35790"/>
                </a:cubicBezTo>
                <a:close/>
                <a:moveTo>
                  <a:pt x="18046" y="27546"/>
                </a:moveTo>
                <a:cubicBezTo>
                  <a:pt x="18080" y="27546"/>
                  <a:pt x="18126" y="27554"/>
                  <a:pt x="18217" y="27569"/>
                </a:cubicBezTo>
                <a:cubicBezTo>
                  <a:pt x="18278" y="27599"/>
                  <a:pt x="18369" y="27630"/>
                  <a:pt x="18369" y="27660"/>
                </a:cubicBezTo>
                <a:cubicBezTo>
                  <a:pt x="18331" y="27698"/>
                  <a:pt x="18325" y="27715"/>
                  <a:pt x="18344" y="27715"/>
                </a:cubicBezTo>
                <a:cubicBezTo>
                  <a:pt x="18370" y="27715"/>
                  <a:pt x="18445" y="27683"/>
                  <a:pt x="18551" y="27630"/>
                </a:cubicBezTo>
                <a:cubicBezTo>
                  <a:pt x="18645" y="27592"/>
                  <a:pt x="18716" y="27566"/>
                  <a:pt x="18735" y="27566"/>
                </a:cubicBezTo>
                <a:cubicBezTo>
                  <a:pt x="18746" y="27566"/>
                  <a:pt x="18738" y="27576"/>
                  <a:pt x="18703" y="27599"/>
                </a:cubicBezTo>
                <a:cubicBezTo>
                  <a:pt x="18703" y="27665"/>
                  <a:pt x="18798" y="27715"/>
                  <a:pt x="18885" y="27715"/>
                </a:cubicBezTo>
                <a:cubicBezTo>
                  <a:pt x="18919" y="27715"/>
                  <a:pt x="18951" y="27707"/>
                  <a:pt x="18977" y="27690"/>
                </a:cubicBezTo>
                <a:lnTo>
                  <a:pt x="19220" y="27690"/>
                </a:lnTo>
                <a:cubicBezTo>
                  <a:pt x="19220" y="27690"/>
                  <a:pt x="19311" y="27690"/>
                  <a:pt x="19311" y="27660"/>
                </a:cubicBezTo>
                <a:lnTo>
                  <a:pt x="19372" y="27599"/>
                </a:lnTo>
                <a:lnTo>
                  <a:pt x="19402" y="27599"/>
                </a:lnTo>
                <a:lnTo>
                  <a:pt x="19402" y="27660"/>
                </a:lnTo>
                <a:cubicBezTo>
                  <a:pt x="19438" y="27731"/>
                  <a:pt x="19453" y="27761"/>
                  <a:pt x="19477" y="27761"/>
                </a:cubicBezTo>
                <a:cubicBezTo>
                  <a:pt x="19495" y="27761"/>
                  <a:pt x="19517" y="27746"/>
                  <a:pt x="19554" y="27721"/>
                </a:cubicBezTo>
                <a:cubicBezTo>
                  <a:pt x="19615" y="27690"/>
                  <a:pt x="19676" y="27660"/>
                  <a:pt x="19737" y="27660"/>
                </a:cubicBezTo>
                <a:lnTo>
                  <a:pt x="19858" y="27630"/>
                </a:lnTo>
                <a:lnTo>
                  <a:pt x="19919" y="27630"/>
                </a:lnTo>
                <a:cubicBezTo>
                  <a:pt x="19919" y="27630"/>
                  <a:pt x="19919" y="27660"/>
                  <a:pt x="19828" y="27660"/>
                </a:cubicBezTo>
                <a:cubicBezTo>
                  <a:pt x="19646" y="27721"/>
                  <a:pt x="19646" y="27751"/>
                  <a:pt x="19828" y="27751"/>
                </a:cubicBezTo>
                <a:lnTo>
                  <a:pt x="20071" y="27751"/>
                </a:lnTo>
                <a:cubicBezTo>
                  <a:pt x="20117" y="27736"/>
                  <a:pt x="20162" y="27736"/>
                  <a:pt x="20208" y="27736"/>
                </a:cubicBezTo>
                <a:cubicBezTo>
                  <a:pt x="20254" y="27736"/>
                  <a:pt x="20299" y="27736"/>
                  <a:pt x="20345" y="27721"/>
                </a:cubicBezTo>
                <a:cubicBezTo>
                  <a:pt x="20497" y="27721"/>
                  <a:pt x="20497" y="27721"/>
                  <a:pt x="20406" y="27751"/>
                </a:cubicBezTo>
                <a:cubicBezTo>
                  <a:pt x="20254" y="27751"/>
                  <a:pt x="20314" y="27751"/>
                  <a:pt x="20497" y="27782"/>
                </a:cubicBezTo>
                <a:cubicBezTo>
                  <a:pt x="20558" y="27797"/>
                  <a:pt x="20611" y="27804"/>
                  <a:pt x="20664" y="27804"/>
                </a:cubicBezTo>
                <a:cubicBezTo>
                  <a:pt x="20717" y="27804"/>
                  <a:pt x="20770" y="27797"/>
                  <a:pt x="20831" y="27782"/>
                </a:cubicBezTo>
                <a:cubicBezTo>
                  <a:pt x="20892" y="27751"/>
                  <a:pt x="20953" y="27751"/>
                  <a:pt x="21013" y="27751"/>
                </a:cubicBezTo>
                <a:cubicBezTo>
                  <a:pt x="21013" y="27751"/>
                  <a:pt x="21013" y="27782"/>
                  <a:pt x="21013" y="27782"/>
                </a:cubicBezTo>
                <a:cubicBezTo>
                  <a:pt x="20942" y="27817"/>
                  <a:pt x="20913" y="27832"/>
                  <a:pt x="20925" y="27832"/>
                </a:cubicBezTo>
                <a:cubicBezTo>
                  <a:pt x="20934" y="27832"/>
                  <a:pt x="20963" y="27825"/>
                  <a:pt x="21013" y="27812"/>
                </a:cubicBezTo>
                <a:cubicBezTo>
                  <a:pt x="21013" y="27842"/>
                  <a:pt x="21013" y="27842"/>
                  <a:pt x="21013" y="27873"/>
                </a:cubicBezTo>
                <a:lnTo>
                  <a:pt x="20770" y="28055"/>
                </a:lnTo>
                <a:cubicBezTo>
                  <a:pt x="20710" y="28086"/>
                  <a:pt x="20649" y="28086"/>
                  <a:pt x="20649" y="28086"/>
                </a:cubicBezTo>
                <a:cubicBezTo>
                  <a:pt x="20673" y="28050"/>
                  <a:pt x="20673" y="28033"/>
                  <a:pt x="20659" y="28033"/>
                </a:cubicBezTo>
                <a:cubicBezTo>
                  <a:pt x="20638" y="28033"/>
                  <a:pt x="20582" y="28073"/>
                  <a:pt x="20527" y="28146"/>
                </a:cubicBezTo>
                <a:cubicBezTo>
                  <a:pt x="20482" y="28215"/>
                  <a:pt x="20419" y="28249"/>
                  <a:pt x="20378" y="28249"/>
                </a:cubicBezTo>
                <a:cubicBezTo>
                  <a:pt x="20364" y="28249"/>
                  <a:pt x="20352" y="28245"/>
                  <a:pt x="20345" y="28238"/>
                </a:cubicBezTo>
                <a:cubicBezTo>
                  <a:pt x="20345" y="28238"/>
                  <a:pt x="20162" y="28359"/>
                  <a:pt x="20223" y="28450"/>
                </a:cubicBezTo>
                <a:lnTo>
                  <a:pt x="20248" y="28475"/>
                </a:lnTo>
                <a:lnTo>
                  <a:pt x="20248" y="28475"/>
                </a:lnTo>
                <a:cubicBezTo>
                  <a:pt x="20226" y="28477"/>
                  <a:pt x="20149" y="28551"/>
                  <a:pt x="20071" y="28602"/>
                </a:cubicBezTo>
                <a:lnTo>
                  <a:pt x="20071" y="28663"/>
                </a:lnTo>
                <a:lnTo>
                  <a:pt x="19950" y="28754"/>
                </a:lnTo>
                <a:lnTo>
                  <a:pt x="19919" y="28754"/>
                </a:lnTo>
                <a:cubicBezTo>
                  <a:pt x="19891" y="28773"/>
                  <a:pt x="19869" y="28780"/>
                  <a:pt x="19854" y="28780"/>
                </a:cubicBezTo>
                <a:cubicBezTo>
                  <a:pt x="19821" y="28780"/>
                  <a:pt x="19826" y="28745"/>
                  <a:pt x="19889" y="28724"/>
                </a:cubicBezTo>
                <a:cubicBezTo>
                  <a:pt x="19980" y="28663"/>
                  <a:pt x="19980" y="28633"/>
                  <a:pt x="19950" y="28633"/>
                </a:cubicBezTo>
                <a:cubicBezTo>
                  <a:pt x="19950" y="28623"/>
                  <a:pt x="19950" y="28617"/>
                  <a:pt x="19945" y="28617"/>
                </a:cubicBezTo>
                <a:cubicBezTo>
                  <a:pt x="19935" y="28617"/>
                  <a:pt x="19903" y="28649"/>
                  <a:pt x="19798" y="28754"/>
                </a:cubicBezTo>
                <a:cubicBezTo>
                  <a:pt x="19737" y="28815"/>
                  <a:pt x="19676" y="28876"/>
                  <a:pt x="19646" y="28937"/>
                </a:cubicBezTo>
                <a:cubicBezTo>
                  <a:pt x="19646" y="28934"/>
                  <a:pt x="19643" y="28933"/>
                  <a:pt x="19638" y="28933"/>
                </a:cubicBezTo>
                <a:cubicBezTo>
                  <a:pt x="19588" y="28933"/>
                  <a:pt x="19314" y="29061"/>
                  <a:pt x="19342" y="29089"/>
                </a:cubicBezTo>
                <a:cubicBezTo>
                  <a:pt x="19307" y="29112"/>
                  <a:pt x="19299" y="29122"/>
                  <a:pt x="19309" y="29122"/>
                </a:cubicBezTo>
                <a:cubicBezTo>
                  <a:pt x="19325" y="29122"/>
                  <a:pt x="19388" y="29096"/>
                  <a:pt x="19463" y="29058"/>
                </a:cubicBezTo>
                <a:lnTo>
                  <a:pt x="19463" y="29058"/>
                </a:lnTo>
                <a:lnTo>
                  <a:pt x="19372" y="29149"/>
                </a:lnTo>
                <a:cubicBezTo>
                  <a:pt x="19281" y="29210"/>
                  <a:pt x="19220" y="29271"/>
                  <a:pt x="19190" y="29271"/>
                </a:cubicBezTo>
                <a:cubicBezTo>
                  <a:pt x="19017" y="29357"/>
                  <a:pt x="18680" y="29608"/>
                  <a:pt x="18749" y="29608"/>
                </a:cubicBezTo>
                <a:cubicBezTo>
                  <a:pt x="18753" y="29608"/>
                  <a:pt x="18758" y="29607"/>
                  <a:pt x="18764" y="29605"/>
                </a:cubicBezTo>
                <a:lnTo>
                  <a:pt x="18764" y="29636"/>
                </a:lnTo>
                <a:cubicBezTo>
                  <a:pt x="18703" y="29666"/>
                  <a:pt x="18643" y="29727"/>
                  <a:pt x="18582" y="29757"/>
                </a:cubicBezTo>
                <a:cubicBezTo>
                  <a:pt x="18582" y="29745"/>
                  <a:pt x="18582" y="29737"/>
                  <a:pt x="18573" y="29737"/>
                </a:cubicBezTo>
                <a:cubicBezTo>
                  <a:pt x="18561" y="29737"/>
                  <a:pt x="18531" y="29752"/>
                  <a:pt x="18460" y="29788"/>
                </a:cubicBezTo>
                <a:cubicBezTo>
                  <a:pt x="18460" y="29788"/>
                  <a:pt x="18399" y="29879"/>
                  <a:pt x="18399" y="29879"/>
                </a:cubicBezTo>
                <a:cubicBezTo>
                  <a:pt x="18430" y="29909"/>
                  <a:pt x="18430" y="29940"/>
                  <a:pt x="18339" y="29970"/>
                </a:cubicBezTo>
                <a:cubicBezTo>
                  <a:pt x="18287" y="29996"/>
                  <a:pt x="18258" y="30005"/>
                  <a:pt x="18238" y="30005"/>
                </a:cubicBezTo>
                <a:cubicBezTo>
                  <a:pt x="18212" y="30005"/>
                  <a:pt x="18204" y="29988"/>
                  <a:pt x="18187" y="29970"/>
                </a:cubicBezTo>
                <a:cubicBezTo>
                  <a:pt x="18203" y="29945"/>
                  <a:pt x="18211" y="29934"/>
                  <a:pt x="18210" y="29934"/>
                </a:cubicBezTo>
                <a:lnTo>
                  <a:pt x="18210" y="29934"/>
                </a:lnTo>
                <a:cubicBezTo>
                  <a:pt x="18207" y="29934"/>
                  <a:pt x="18145" y="30012"/>
                  <a:pt x="18035" y="30122"/>
                </a:cubicBezTo>
                <a:cubicBezTo>
                  <a:pt x="17943" y="30183"/>
                  <a:pt x="17883" y="30274"/>
                  <a:pt x="17883" y="30304"/>
                </a:cubicBezTo>
                <a:lnTo>
                  <a:pt x="17974" y="30244"/>
                </a:lnTo>
                <a:lnTo>
                  <a:pt x="18065" y="30152"/>
                </a:lnTo>
                <a:lnTo>
                  <a:pt x="18065" y="30152"/>
                </a:lnTo>
                <a:cubicBezTo>
                  <a:pt x="18065" y="30183"/>
                  <a:pt x="18095" y="30213"/>
                  <a:pt x="18004" y="30274"/>
                </a:cubicBezTo>
                <a:cubicBezTo>
                  <a:pt x="17926" y="30327"/>
                  <a:pt x="17847" y="30402"/>
                  <a:pt x="17827" y="30402"/>
                </a:cubicBezTo>
                <a:cubicBezTo>
                  <a:pt x="17824" y="30402"/>
                  <a:pt x="17822" y="30400"/>
                  <a:pt x="17822" y="30396"/>
                </a:cubicBezTo>
                <a:cubicBezTo>
                  <a:pt x="17811" y="30385"/>
                  <a:pt x="17808" y="30377"/>
                  <a:pt x="17803" y="30377"/>
                </a:cubicBezTo>
                <a:cubicBezTo>
                  <a:pt x="17793" y="30377"/>
                  <a:pt x="17777" y="30399"/>
                  <a:pt x="17700" y="30456"/>
                </a:cubicBezTo>
                <a:cubicBezTo>
                  <a:pt x="17640" y="30517"/>
                  <a:pt x="17518" y="30578"/>
                  <a:pt x="17427" y="30608"/>
                </a:cubicBezTo>
                <a:cubicBezTo>
                  <a:pt x="17305" y="30639"/>
                  <a:pt x="17214" y="30700"/>
                  <a:pt x="17153" y="30821"/>
                </a:cubicBezTo>
                <a:cubicBezTo>
                  <a:pt x="17123" y="30943"/>
                  <a:pt x="17032" y="31004"/>
                  <a:pt x="17001" y="31004"/>
                </a:cubicBezTo>
                <a:cubicBezTo>
                  <a:pt x="16910" y="31034"/>
                  <a:pt x="16819" y="31095"/>
                  <a:pt x="16728" y="31186"/>
                </a:cubicBezTo>
                <a:cubicBezTo>
                  <a:pt x="16667" y="31247"/>
                  <a:pt x="16576" y="31308"/>
                  <a:pt x="16545" y="31308"/>
                </a:cubicBezTo>
                <a:cubicBezTo>
                  <a:pt x="16545" y="31306"/>
                  <a:pt x="16544" y="31305"/>
                  <a:pt x="16542" y="31305"/>
                </a:cubicBezTo>
                <a:cubicBezTo>
                  <a:pt x="16511" y="31305"/>
                  <a:pt x="16270" y="31498"/>
                  <a:pt x="16241" y="31611"/>
                </a:cubicBezTo>
                <a:cubicBezTo>
                  <a:pt x="16241" y="31611"/>
                  <a:pt x="16174" y="31678"/>
                  <a:pt x="16155" y="31678"/>
                </a:cubicBezTo>
                <a:cubicBezTo>
                  <a:pt x="16152" y="31678"/>
                  <a:pt x="16150" y="31677"/>
                  <a:pt x="16150" y="31672"/>
                </a:cubicBezTo>
                <a:cubicBezTo>
                  <a:pt x="16059" y="31733"/>
                  <a:pt x="15968" y="31794"/>
                  <a:pt x="15877" y="31855"/>
                </a:cubicBezTo>
                <a:cubicBezTo>
                  <a:pt x="15694" y="32007"/>
                  <a:pt x="15694" y="32007"/>
                  <a:pt x="15725" y="32037"/>
                </a:cubicBezTo>
                <a:cubicBezTo>
                  <a:pt x="15846" y="32007"/>
                  <a:pt x="15877" y="32037"/>
                  <a:pt x="15968" y="31976"/>
                </a:cubicBezTo>
                <a:lnTo>
                  <a:pt x="16059" y="31915"/>
                </a:lnTo>
                <a:lnTo>
                  <a:pt x="16059" y="31915"/>
                </a:lnTo>
                <a:cubicBezTo>
                  <a:pt x="16029" y="31946"/>
                  <a:pt x="15998" y="31976"/>
                  <a:pt x="15968" y="32007"/>
                </a:cubicBezTo>
                <a:lnTo>
                  <a:pt x="15877" y="32098"/>
                </a:lnTo>
                <a:cubicBezTo>
                  <a:pt x="15816" y="32128"/>
                  <a:pt x="15755" y="32159"/>
                  <a:pt x="15694" y="32159"/>
                </a:cubicBezTo>
                <a:lnTo>
                  <a:pt x="15664" y="32128"/>
                </a:lnTo>
                <a:lnTo>
                  <a:pt x="15603" y="32219"/>
                </a:lnTo>
                <a:cubicBezTo>
                  <a:pt x="15603" y="32364"/>
                  <a:pt x="15470" y="32451"/>
                  <a:pt x="15324" y="32451"/>
                </a:cubicBezTo>
                <a:cubicBezTo>
                  <a:pt x="15285" y="32451"/>
                  <a:pt x="15246" y="32445"/>
                  <a:pt x="15208" y="32432"/>
                </a:cubicBezTo>
                <a:cubicBezTo>
                  <a:pt x="15208" y="32432"/>
                  <a:pt x="15147" y="32523"/>
                  <a:pt x="15056" y="32584"/>
                </a:cubicBezTo>
                <a:cubicBezTo>
                  <a:pt x="14874" y="32675"/>
                  <a:pt x="14722" y="32858"/>
                  <a:pt x="14752" y="32888"/>
                </a:cubicBezTo>
                <a:cubicBezTo>
                  <a:pt x="14782" y="32949"/>
                  <a:pt x="14813" y="32949"/>
                  <a:pt x="14722" y="33040"/>
                </a:cubicBezTo>
                <a:cubicBezTo>
                  <a:pt x="14722" y="33040"/>
                  <a:pt x="14668" y="33054"/>
                  <a:pt x="14631" y="33054"/>
                </a:cubicBezTo>
                <a:cubicBezTo>
                  <a:pt x="14613" y="33054"/>
                  <a:pt x="14600" y="33050"/>
                  <a:pt x="14600" y="33040"/>
                </a:cubicBezTo>
                <a:cubicBezTo>
                  <a:pt x="14580" y="33040"/>
                  <a:pt x="14559" y="33013"/>
                  <a:pt x="14521" y="33013"/>
                </a:cubicBezTo>
                <a:cubicBezTo>
                  <a:pt x="14502" y="33013"/>
                  <a:pt x="14478" y="33020"/>
                  <a:pt x="14448" y="33040"/>
                </a:cubicBezTo>
                <a:lnTo>
                  <a:pt x="14509" y="33131"/>
                </a:lnTo>
                <a:cubicBezTo>
                  <a:pt x="14549" y="33121"/>
                  <a:pt x="14576" y="33114"/>
                  <a:pt x="14588" y="33114"/>
                </a:cubicBezTo>
                <a:cubicBezTo>
                  <a:pt x="14610" y="33114"/>
                  <a:pt x="14570" y="33141"/>
                  <a:pt x="14448" y="33222"/>
                </a:cubicBezTo>
                <a:cubicBezTo>
                  <a:pt x="14235" y="33314"/>
                  <a:pt x="14053" y="33435"/>
                  <a:pt x="13901" y="33618"/>
                </a:cubicBezTo>
                <a:lnTo>
                  <a:pt x="13840" y="33678"/>
                </a:lnTo>
                <a:cubicBezTo>
                  <a:pt x="13627" y="33800"/>
                  <a:pt x="13415" y="34043"/>
                  <a:pt x="13445" y="34074"/>
                </a:cubicBezTo>
                <a:cubicBezTo>
                  <a:pt x="13445" y="34074"/>
                  <a:pt x="13445" y="34074"/>
                  <a:pt x="13445" y="34104"/>
                </a:cubicBezTo>
                <a:lnTo>
                  <a:pt x="13293" y="34226"/>
                </a:lnTo>
                <a:cubicBezTo>
                  <a:pt x="13293" y="34220"/>
                  <a:pt x="13289" y="34218"/>
                  <a:pt x="13283" y="34218"/>
                </a:cubicBezTo>
                <a:cubicBezTo>
                  <a:pt x="13252" y="34218"/>
                  <a:pt x="13161" y="34272"/>
                  <a:pt x="13111" y="34347"/>
                </a:cubicBezTo>
                <a:cubicBezTo>
                  <a:pt x="12928" y="34469"/>
                  <a:pt x="12928" y="34469"/>
                  <a:pt x="12959" y="34499"/>
                </a:cubicBezTo>
                <a:lnTo>
                  <a:pt x="12776" y="34651"/>
                </a:lnTo>
                <a:cubicBezTo>
                  <a:pt x="12503" y="34773"/>
                  <a:pt x="12260" y="34925"/>
                  <a:pt x="12047" y="35137"/>
                </a:cubicBezTo>
                <a:cubicBezTo>
                  <a:pt x="11993" y="35173"/>
                  <a:pt x="11971" y="35188"/>
                  <a:pt x="11956" y="35188"/>
                </a:cubicBezTo>
                <a:cubicBezTo>
                  <a:pt x="11945" y="35188"/>
                  <a:pt x="11938" y="35180"/>
                  <a:pt x="11925" y="35168"/>
                </a:cubicBezTo>
                <a:lnTo>
                  <a:pt x="11895" y="35137"/>
                </a:lnTo>
                <a:cubicBezTo>
                  <a:pt x="11804" y="35198"/>
                  <a:pt x="11743" y="35289"/>
                  <a:pt x="11773" y="35320"/>
                </a:cubicBezTo>
                <a:cubicBezTo>
                  <a:pt x="11804" y="35381"/>
                  <a:pt x="11804" y="35381"/>
                  <a:pt x="11712" y="35411"/>
                </a:cubicBezTo>
                <a:cubicBezTo>
                  <a:pt x="11591" y="35472"/>
                  <a:pt x="11530" y="35563"/>
                  <a:pt x="11560" y="35563"/>
                </a:cubicBezTo>
                <a:cubicBezTo>
                  <a:pt x="11439" y="35593"/>
                  <a:pt x="11256" y="35745"/>
                  <a:pt x="11317" y="35806"/>
                </a:cubicBezTo>
                <a:lnTo>
                  <a:pt x="11287" y="35867"/>
                </a:lnTo>
                <a:cubicBezTo>
                  <a:pt x="11226" y="35745"/>
                  <a:pt x="11226" y="35745"/>
                  <a:pt x="11256" y="35715"/>
                </a:cubicBezTo>
                <a:lnTo>
                  <a:pt x="11256" y="35715"/>
                </a:lnTo>
                <a:cubicBezTo>
                  <a:pt x="11282" y="35740"/>
                  <a:pt x="11296" y="35755"/>
                  <a:pt x="11299" y="35755"/>
                </a:cubicBezTo>
                <a:cubicBezTo>
                  <a:pt x="11302" y="35755"/>
                  <a:pt x="11279" y="35725"/>
                  <a:pt x="11226" y="35654"/>
                </a:cubicBezTo>
                <a:cubicBezTo>
                  <a:pt x="11135" y="35533"/>
                  <a:pt x="11074" y="35350"/>
                  <a:pt x="11104" y="35198"/>
                </a:cubicBezTo>
                <a:cubicBezTo>
                  <a:pt x="11135" y="35107"/>
                  <a:pt x="11104" y="35016"/>
                  <a:pt x="11074" y="34955"/>
                </a:cubicBezTo>
                <a:cubicBezTo>
                  <a:pt x="11044" y="34894"/>
                  <a:pt x="11013" y="34894"/>
                  <a:pt x="10983" y="34894"/>
                </a:cubicBezTo>
                <a:lnTo>
                  <a:pt x="10952" y="34742"/>
                </a:lnTo>
                <a:cubicBezTo>
                  <a:pt x="10952" y="34683"/>
                  <a:pt x="10927" y="34636"/>
                  <a:pt x="10917" y="34636"/>
                </a:cubicBezTo>
                <a:cubicBezTo>
                  <a:pt x="10912" y="34636"/>
                  <a:pt x="10911" y="34650"/>
                  <a:pt x="10922" y="34681"/>
                </a:cubicBezTo>
                <a:lnTo>
                  <a:pt x="10861" y="34681"/>
                </a:lnTo>
                <a:cubicBezTo>
                  <a:pt x="10861" y="34590"/>
                  <a:pt x="10861" y="34499"/>
                  <a:pt x="10861" y="34499"/>
                </a:cubicBezTo>
                <a:cubicBezTo>
                  <a:pt x="10871" y="34506"/>
                  <a:pt x="10880" y="34509"/>
                  <a:pt x="10888" y="34509"/>
                </a:cubicBezTo>
                <a:cubicBezTo>
                  <a:pt x="10951" y="34509"/>
                  <a:pt x="10943" y="34300"/>
                  <a:pt x="10861" y="34165"/>
                </a:cubicBezTo>
                <a:cubicBezTo>
                  <a:pt x="10831" y="34165"/>
                  <a:pt x="10801" y="34043"/>
                  <a:pt x="10740" y="33952"/>
                </a:cubicBezTo>
                <a:cubicBezTo>
                  <a:pt x="10713" y="33899"/>
                  <a:pt x="10710" y="33824"/>
                  <a:pt x="10690" y="33824"/>
                </a:cubicBezTo>
                <a:cubicBezTo>
                  <a:pt x="10687" y="33824"/>
                  <a:pt x="10683" y="33826"/>
                  <a:pt x="10679" y="33830"/>
                </a:cubicBezTo>
                <a:cubicBezTo>
                  <a:pt x="10649" y="33830"/>
                  <a:pt x="10649" y="33739"/>
                  <a:pt x="10618" y="33678"/>
                </a:cubicBezTo>
                <a:lnTo>
                  <a:pt x="10679" y="33678"/>
                </a:lnTo>
                <a:cubicBezTo>
                  <a:pt x="10702" y="33702"/>
                  <a:pt x="10717" y="33716"/>
                  <a:pt x="10720" y="33716"/>
                </a:cubicBezTo>
                <a:cubicBezTo>
                  <a:pt x="10726" y="33716"/>
                  <a:pt x="10704" y="33680"/>
                  <a:pt x="10649" y="33587"/>
                </a:cubicBezTo>
                <a:cubicBezTo>
                  <a:pt x="10557" y="33466"/>
                  <a:pt x="10557" y="33466"/>
                  <a:pt x="10618" y="33374"/>
                </a:cubicBezTo>
                <a:cubicBezTo>
                  <a:pt x="10679" y="33374"/>
                  <a:pt x="10649" y="33283"/>
                  <a:pt x="10618" y="33283"/>
                </a:cubicBezTo>
                <a:cubicBezTo>
                  <a:pt x="10557" y="33222"/>
                  <a:pt x="10557" y="33222"/>
                  <a:pt x="10527" y="33222"/>
                </a:cubicBezTo>
                <a:cubicBezTo>
                  <a:pt x="10511" y="33246"/>
                  <a:pt x="10499" y="33258"/>
                  <a:pt x="10491" y="33258"/>
                </a:cubicBezTo>
                <a:cubicBezTo>
                  <a:pt x="10466" y="33258"/>
                  <a:pt x="10466" y="33167"/>
                  <a:pt x="10466" y="33010"/>
                </a:cubicBezTo>
                <a:cubicBezTo>
                  <a:pt x="10438" y="32702"/>
                  <a:pt x="10359" y="32239"/>
                  <a:pt x="10322" y="32239"/>
                </a:cubicBezTo>
                <a:cubicBezTo>
                  <a:pt x="10319" y="32239"/>
                  <a:pt x="10317" y="32243"/>
                  <a:pt x="10314" y="32250"/>
                </a:cubicBezTo>
                <a:cubicBezTo>
                  <a:pt x="10284" y="32250"/>
                  <a:pt x="10253" y="32189"/>
                  <a:pt x="10253" y="32159"/>
                </a:cubicBezTo>
                <a:cubicBezTo>
                  <a:pt x="10223" y="32098"/>
                  <a:pt x="10253" y="32098"/>
                  <a:pt x="10284" y="32098"/>
                </a:cubicBezTo>
                <a:cubicBezTo>
                  <a:pt x="10284" y="32098"/>
                  <a:pt x="10292" y="32090"/>
                  <a:pt x="10299" y="32082"/>
                </a:cubicBezTo>
                <a:lnTo>
                  <a:pt x="10299" y="32082"/>
                </a:lnTo>
                <a:cubicBezTo>
                  <a:pt x="10303" y="32086"/>
                  <a:pt x="10306" y="32087"/>
                  <a:pt x="10308" y="32087"/>
                </a:cubicBezTo>
                <a:cubicBezTo>
                  <a:pt x="10312" y="32087"/>
                  <a:pt x="10313" y="32081"/>
                  <a:pt x="10314" y="32068"/>
                </a:cubicBezTo>
                <a:lnTo>
                  <a:pt x="10314" y="32068"/>
                </a:lnTo>
                <a:cubicBezTo>
                  <a:pt x="10312" y="32069"/>
                  <a:pt x="10306" y="32076"/>
                  <a:pt x="10299" y="32082"/>
                </a:cubicBezTo>
                <a:lnTo>
                  <a:pt x="10299" y="32082"/>
                </a:lnTo>
                <a:cubicBezTo>
                  <a:pt x="10295" y="32079"/>
                  <a:pt x="10290" y="32074"/>
                  <a:pt x="10284" y="32067"/>
                </a:cubicBezTo>
                <a:cubicBezTo>
                  <a:pt x="10253" y="32067"/>
                  <a:pt x="10284" y="32037"/>
                  <a:pt x="10284" y="32037"/>
                </a:cubicBezTo>
                <a:lnTo>
                  <a:pt x="10314" y="32037"/>
                </a:lnTo>
                <a:cubicBezTo>
                  <a:pt x="10314" y="32050"/>
                  <a:pt x="10314" y="32060"/>
                  <a:pt x="10314" y="32068"/>
                </a:cubicBezTo>
                <a:lnTo>
                  <a:pt x="10314" y="32068"/>
                </a:lnTo>
                <a:cubicBezTo>
                  <a:pt x="10314" y="32068"/>
                  <a:pt x="10314" y="32067"/>
                  <a:pt x="10314" y="32067"/>
                </a:cubicBezTo>
                <a:cubicBezTo>
                  <a:pt x="10345" y="32067"/>
                  <a:pt x="10375" y="32067"/>
                  <a:pt x="10375" y="32098"/>
                </a:cubicBezTo>
                <a:cubicBezTo>
                  <a:pt x="10375" y="32088"/>
                  <a:pt x="10375" y="32078"/>
                  <a:pt x="10375" y="32067"/>
                </a:cubicBezTo>
                <a:cubicBezTo>
                  <a:pt x="10375" y="32098"/>
                  <a:pt x="10375" y="32128"/>
                  <a:pt x="10405" y="32128"/>
                </a:cubicBezTo>
                <a:lnTo>
                  <a:pt x="10405" y="32098"/>
                </a:lnTo>
                <a:cubicBezTo>
                  <a:pt x="10405" y="32067"/>
                  <a:pt x="10436" y="32067"/>
                  <a:pt x="10527" y="32037"/>
                </a:cubicBezTo>
                <a:cubicBezTo>
                  <a:pt x="10618" y="32037"/>
                  <a:pt x="10649" y="32037"/>
                  <a:pt x="10649" y="32007"/>
                </a:cubicBezTo>
                <a:lnTo>
                  <a:pt x="10679" y="32007"/>
                </a:lnTo>
                <a:cubicBezTo>
                  <a:pt x="10679" y="32037"/>
                  <a:pt x="10679" y="32067"/>
                  <a:pt x="10679" y="32067"/>
                </a:cubicBezTo>
                <a:cubicBezTo>
                  <a:pt x="10679" y="32067"/>
                  <a:pt x="10709" y="32037"/>
                  <a:pt x="10709" y="32007"/>
                </a:cubicBezTo>
                <a:cubicBezTo>
                  <a:pt x="10709" y="31998"/>
                  <a:pt x="10709" y="31994"/>
                  <a:pt x="10710" y="31994"/>
                </a:cubicBezTo>
                <a:cubicBezTo>
                  <a:pt x="10712" y="31994"/>
                  <a:pt x="10718" y="32016"/>
                  <a:pt x="10740" y="32037"/>
                </a:cubicBezTo>
                <a:cubicBezTo>
                  <a:pt x="10757" y="32055"/>
                  <a:pt x="10765" y="32072"/>
                  <a:pt x="10768" y="32072"/>
                </a:cubicBezTo>
                <a:cubicBezTo>
                  <a:pt x="10770" y="32072"/>
                  <a:pt x="10770" y="32063"/>
                  <a:pt x="10770" y="32037"/>
                </a:cubicBezTo>
                <a:cubicBezTo>
                  <a:pt x="10770" y="32075"/>
                  <a:pt x="10770" y="32101"/>
                  <a:pt x="10777" y="32101"/>
                </a:cubicBezTo>
                <a:cubicBezTo>
                  <a:pt x="10782" y="32101"/>
                  <a:pt x="10789" y="32091"/>
                  <a:pt x="10801" y="32067"/>
                </a:cubicBezTo>
                <a:lnTo>
                  <a:pt x="10801" y="31976"/>
                </a:lnTo>
                <a:cubicBezTo>
                  <a:pt x="10801" y="32007"/>
                  <a:pt x="10831" y="32007"/>
                  <a:pt x="10831" y="32007"/>
                </a:cubicBezTo>
                <a:lnTo>
                  <a:pt x="10831" y="31976"/>
                </a:lnTo>
                <a:lnTo>
                  <a:pt x="10831" y="31946"/>
                </a:lnTo>
                <a:cubicBezTo>
                  <a:pt x="10861" y="31976"/>
                  <a:pt x="10861" y="31976"/>
                  <a:pt x="10892" y="32007"/>
                </a:cubicBezTo>
                <a:lnTo>
                  <a:pt x="10892" y="32037"/>
                </a:lnTo>
                <a:cubicBezTo>
                  <a:pt x="10892" y="32022"/>
                  <a:pt x="10892" y="32014"/>
                  <a:pt x="10895" y="32014"/>
                </a:cubicBezTo>
                <a:cubicBezTo>
                  <a:pt x="10899" y="32014"/>
                  <a:pt x="10907" y="32022"/>
                  <a:pt x="10922" y="32037"/>
                </a:cubicBezTo>
                <a:cubicBezTo>
                  <a:pt x="10942" y="32047"/>
                  <a:pt x="10956" y="32051"/>
                  <a:pt x="10965" y="32051"/>
                </a:cubicBezTo>
                <a:cubicBezTo>
                  <a:pt x="10983" y="32051"/>
                  <a:pt x="10983" y="32037"/>
                  <a:pt x="10983" y="32037"/>
                </a:cubicBezTo>
                <a:cubicBezTo>
                  <a:pt x="10983" y="32007"/>
                  <a:pt x="10952" y="31976"/>
                  <a:pt x="10952" y="31976"/>
                </a:cubicBezTo>
                <a:cubicBezTo>
                  <a:pt x="10922" y="31976"/>
                  <a:pt x="10922" y="31976"/>
                  <a:pt x="10922" y="31915"/>
                </a:cubicBezTo>
                <a:lnTo>
                  <a:pt x="10952" y="31915"/>
                </a:lnTo>
                <a:cubicBezTo>
                  <a:pt x="10983" y="31946"/>
                  <a:pt x="11013" y="32007"/>
                  <a:pt x="11044" y="32067"/>
                </a:cubicBezTo>
                <a:lnTo>
                  <a:pt x="11074" y="32128"/>
                </a:lnTo>
                <a:cubicBezTo>
                  <a:pt x="11074" y="32098"/>
                  <a:pt x="11074" y="32067"/>
                  <a:pt x="11074" y="32037"/>
                </a:cubicBezTo>
                <a:cubicBezTo>
                  <a:pt x="11074" y="31979"/>
                  <a:pt x="11086" y="31958"/>
                  <a:pt x="11103" y="31958"/>
                </a:cubicBezTo>
                <a:cubicBezTo>
                  <a:pt x="11113" y="31958"/>
                  <a:pt x="11124" y="31965"/>
                  <a:pt x="11135" y="31976"/>
                </a:cubicBezTo>
                <a:cubicBezTo>
                  <a:pt x="11113" y="31955"/>
                  <a:pt x="11107" y="31933"/>
                  <a:pt x="11137" y="31933"/>
                </a:cubicBezTo>
                <a:cubicBezTo>
                  <a:pt x="11150" y="31933"/>
                  <a:pt x="11169" y="31937"/>
                  <a:pt x="11196" y="31946"/>
                </a:cubicBezTo>
                <a:lnTo>
                  <a:pt x="11256" y="31946"/>
                </a:lnTo>
                <a:lnTo>
                  <a:pt x="11226" y="31915"/>
                </a:lnTo>
                <a:cubicBezTo>
                  <a:pt x="11196" y="31915"/>
                  <a:pt x="11226" y="31885"/>
                  <a:pt x="11196" y="31824"/>
                </a:cubicBezTo>
                <a:lnTo>
                  <a:pt x="11165" y="31824"/>
                </a:lnTo>
                <a:cubicBezTo>
                  <a:pt x="11196" y="31794"/>
                  <a:pt x="11196" y="31763"/>
                  <a:pt x="11226" y="31703"/>
                </a:cubicBezTo>
                <a:lnTo>
                  <a:pt x="11226" y="31733"/>
                </a:lnTo>
                <a:cubicBezTo>
                  <a:pt x="11196" y="31733"/>
                  <a:pt x="11226" y="31733"/>
                  <a:pt x="11226" y="31763"/>
                </a:cubicBezTo>
                <a:lnTo>
                  <a:pt x="11317" y="31824"/>
                </a:lnTo>
                <a:cubicBezTo>
                  <a:pt x="11378" y="31824"/>
                  <a:pt x="11378" y="31824"/>
                  <a:pt x="11317" y="31794"/>
                </a:cubicBezTo>
                <a:cubicBezTo>
                  <a:pt x="11378" y="31794"/>
                  <a:pt x="11378" y="31794"/>
                  <a:pt x="11348" y="31763"/>
                </a:cubicBezTo>
                <a:cubicBezTo>
                  <a:pt x="11348" y="31733"/>
                  <a:pt x="11348" y="31703"/>
                  <a:pt x="11348" y="31703"/>
                </a:cubicBezTo>
                <a:cubicBezTo>
                  <a:pt x="11348" y="31672"/>
                  <a:pt x="11348" y="31642"/>
                  <a:pt x="11317" y="31642"/>
                </a:cubicBezTo>
                <a:lnTo>
                  <a:pt x="11348" y="31642"/>
                </a:lnTo>
                <a:cubicBezTo>
                  <a:pt x="11378" y="31611"/>
                  <a:pt x="11408" y="31611"/>
                  <a:pt x="11439" y="31611"/>
                </a:cubicBezTo>
                <a:lnTo>
                  <a:pt x="11439" y="31581"/>
                </a:lnTo>
                <a:cubicBezTo>
                  <a:pt x="11439" y="31566"/>
                  <a:pt x="11431" y="31558"/>
                  <a:pt x="11420" y="31558"/>
                </a:cubicBezTo>
                <a:cubicBezTo>
                  <a:pt x="11408" y="31558"/>
                  <a:pt x="11393" y="31566"/>
                  <a:pt x="11378" y="31581"/>
                </a:cubicBezTo>
                <a:cubicBezTo>
                  <a:pt x="11369" y="31590"/>
                  <a:pt x="11363" y="31594"/>
                  <a:pt x="11358" y="31594"/>
                </a:cubicBezTo>
                <a:cubicBezTo>
                  <a:pt x="11348" y="31594"/>
                  <a:pt x="11348" y="31572"/>
                  <a:pt x="11348" y="31551"/>
                </a:cubicBezTo>
                <a:cubicBezTo>
                  <a:pt x="11348" y="31520"/>
                  <a:pt x="11348" y="31520"/>
                  <a:pt x="11378" y="31520"/>
                </a:cubicBezTo>
                <a:cubicBezTo>
                  <a:pt x="11408" y="31520"/>
                  <a:pt x="11408" y="31520"/>
                  <a:pt x="11408" y="31490"/>
                </a:cubicBezTo>
                <a:cubicBezTo>
                  <a:pt x="11408" y="31460"/>
                  <a:pt x="11408" y="31460"/>
                  <a:pt x="11378" y="31460"/>
                </a:cubicBezTo>
                <a:cubicBezTo>
                  <a:pt x="11348" y="31460"/>
                  <a:pt x="11348" y="31460"/>
                  <a:pt x="11348" y="31429"/>
                </a:cubicBezTo>
                <a:cubicBezTo>
                  <a:pt x="11348" y="31429"/>
                  <a:pt x="11361" y="31416"/>
                  <a:pt x="11352" y="31416"/>
                </a:cubicBezTo>
                <a:cubicBezTo>
                  <a:pt x="11348" y="31416"/>
                  <a:pt x="11337" y="31419"/>
                  <a:pt x="11317" y="31429"/>
                </a:cubicBezTo>
                <a:cubicBezTo>
                  <a:pt x="11287" y="31429"/>
                  <a:pt x="11317" y="31399"/>
                  <a:pt x="11348" y="31399"/>
                </a:cubicBezTo>
                <a:cubicBezTo>
                  <a:pt x="11363" y="31384"/>
                  <a:pt x="11370" y="31384"/>
                  <a:pt x="11367" y="31384"/>
                </a:cubicBezTo>
                <a:cubicBezTo>
                  <a:pt x="11363" y="31384"/>
                  <a:pt x="11348" y="31384"/>
                  <a:pt x="11317" y="31368"/>
                </a:cubicBezTo>
                <a:cubicBezTo>
                  <a:pt x="11314" y="31367"/>
                  <a:pt x="11311" y="31365"/>
                  <a:pt x="11308" y="31364"/>
                </a:cubicBezTo>
                <a:lnTo>
                  <a:pt x="11308" y="31364"/>
                </a:lnTo>
                <a:cubicBezTo>
                  <a:pt x="11319" y="31366"/>
                  <a:pt x="11332" y="31368"/>
                  <a:pt x="11348" y="31368"/>
                </a:cubicBezTo>
                <a:lnTo>
                  <a:pt x="11439" y="31368"/>
                </a:lnTo>
                <a:cubicBezTo>
                  <a:pt x="11378" y="31368"/>
                  <a:pt x="11287" y="31338"/>
                  <a:pt x="11256" y="31308"/>
                </a:cubicBezTo>
                <a:cubicBezTo>
                  <a:pt x="11256" y="31308"/>
                  <a:pt x="11287" y="31277"/>
                  <a:pt x="11317" y="31277"/>
                </a:cubicBezTo>
                <a:lnTo>
                  <a:pt x="11348" y="31277"/>
                </a:lnTo>
                <a:cubicBezTo>
                  <a:pt x="11317" y="31277"/>
                  <a:pt x="11317" y="31277"/>
                  <a:pt x="11317" y="31247"/>
                </a:cubicBezTo>
                <a:lnTo>
                  <a:pt x="11348" y="31247"/>
                </a:lnTo>
                <a:cubicBezTo>
                  <a:pt x="11378" y="31247"/>
                  <a:pt x="11408" y="31216"/>
                  <a:pt x="11348" y="31186"/>
                </a:cubicBezTo>
                <a:cubicBezTo>
                  <a:pt x="11287" y="31156"/>
                  <a:pt x="11317" y="31156"/>
                  <a:pt x="11348" y="31156"/>
                </a:cubicBezTo>
                <a:cubicBezTo>
                  <a:pt x="11378" y="31156"/>
                  <a:pt x="11378" y="31125"/>
                  <a:pt x="11317" y="31125"/>
                </a:cubicBezTo>
                <a:cubicBezTo>
                  <a:pt x="11317" y="31095"/>
                  <a:pt x="11317" y="31095"/>
                  <a:pt x="11287" y="31064"/>
                </a:cubicBezTo>
                <a:lnTo>
                  <a:pt x="11348" y="31064"/>
                </a:lnTo>
                <a:cubicBezTo>
                  <a:pt x="11368" y="31064"/>
                  <a:pt x="11375" y="31078"/>
                  <a:pt x="11377" y="31078"/>
                </a:cubicBezTo>
                <a:cubicBezTo>
                  <a:pt x="11378" y="31078"/>
                  <a:pt x="11378" y="31074"/>
                  <a:pt x="11378" y="31064"/>
                </a:cubicBezTo>
                <a:cubicBezTo>
                  <a:pt x="11378" y="31034"/>
                  <a:pt x="11378" y="31034"/>
                  <a:pt x="11348" y="31004"/>
                </a:cubicBezTo>
                <a:cubicBezTo>
                  <a:pt x="11256" y="31004"/>
                  <a:pt x="11256" y="30973"/>
                  <a:pt x="11317" y="30973"/>
                </a:cubicBezTo>
                <a:cubicBezTo>
                  <a:pt x="11337" y="30983"/>
                  <a:pt x="11348" y="30987"/>
                  <a:pt x="11352" y="30987"/>
                </a:cubicBezTo>
                <a:cubicBezTo>
                  <a:pt x="11361" y="30987"/>
                  <a:pt x="11348" y="30973"/>
                  <a:pt x="11348" y="30973"/>
                </a:cubicBezTo>
                <a:cubicBezTo>
                  <a:pt x="11378" y="30973"/>
                  <a:pt x="11378" y="30943"/>
                  <a:pt x="11408" y="30943"/>
                </a:cubicBezTo>
                <a:cubicBezTo>
                  <a:pt x="11439" y="30943"/>
                  <a:pt x="11408" y="30912"/>
                  <a:pt x="11378" y="30912"/>
                </a:cubicBezTo>
                <a:cubicBezTo>
                  <a:pt x="11368" y="30902"/>
                  <a:pt x="11361" y="30899"/>
                  <a:pt x="11356" y="30899"/>
                </a:cubicBezTo>
                <a:cubicBezTo>
                  <a:pt x="11344" y="30899"/>
                  <a:pt x="11337" y="30912"/>
                  <a:pt x="11317" y="30912"/>
                </a:cubicBezTo>
                <a:lnTo>
                  <a:pt x="11226" y="30912"/>
                </a:lnTo>
                <a:lnTo>
                  <a:pt x="11287" y="30882"/>
                </a:lnTo>
                <a:cubicBezTo>
                  <a:pt x="11348" y="30852"/>
                  <a:pt x="11378" y="30852"/>
                  <a:pt x="11378" y="30821"/>
                </a:cubicBezTo>
                <a:cubicBezTo>
                  <a:pt x="11378" y="30821"/>
                  <a:pt x="11348" y="30791"/>
                  <a:pt x="11317" y="30791"/>
                </a:cubicBezTo>
                <a:lnTo>
                  <a:pt x="11317" y="30821"/>
                </a:lnTo>
                <a:cubicBezTo>
                  <a:pt x="11287" y="30821"/>
                  <a:pt x="11287" y="30821"/>
                  <a:pt x="11287" y="30791"/>
                </a:cubicBezTo>
                <a:cubicBezTo>
                  <a:pt x="11226" y="30791"/>
                  <a:pt x="11196" y="30791"/>
                  <a:pt x="11256" y="30760"/>
                </a:cubicBezTo>
                <a:lnTo>
                  <a:pt x="11287" y="30760"/>
                </a:lnTo>
                <a:cubicBezTo>
                  <a:pt x="11287" y="30760"/>
                  <a:pt x="11256" y="30730"/>
                  <a:pt x="11226" y="30730"/>
                </a:cubicBezTo>
                <a:lnTo>
                  <a:pt x="11226" y="30700"/>
                </a:lnTo>
                <a:cubicBezTo>
                  <a:pt x="11256" y="30700"/>
                  <a:pt x="11256" y="30700"/>
                  <a:pt x="11256" y="30669"/>
                </a:cubicBezTo>
                <a:cubicBezTo>
                  <a:pt x="11256" y="30639"/>
                  <a:pt x="11256" y="30624"/>
                  <a:pt x="11260" y="30624"/>
                </a:cubicBezTo>
                <a:cubicBezTo>
                  <a:pt x="11264" y="30624"/>
                  <a:pt x="11272" y="30639"/>
                  <a:pt x="11287" y="30669"/>
                </a:cubicBezTo>
                <a:cubicBezTo>
                  <a:pt x="11302" y="30684"/>
                  <a:pt x="11310" y="30692"/>
                  <a:pt x="11313" y="30692"/>
                </a:cubicBezTo>
                <a:cubicBezTo>
                  <a:pt x="11317" y="30692"/>
                  <a:pt x="11317" y="30684"/>
                  <a:pt x="11317" y="30669"/>
                </a:cubicBezTo>
                <a:cubicBezTo>
                  <a:pt x="11287" y="30608"/>
                  <a:pt x="11256" y="30578"/>
                  <a:pt x="11226" y="30578"/>
                </a:cubicBezTo>
                <a:lnTo>
                  <a:pt x="11226" y="30517"/>
                </a:lnTo>
                <a:cubicBezTo>
                  <a:pt x="11241" y="30532"/>
                  <a:pt x="11256" y="30540"/>
                  <a:pt x="11272" y="30540"/>
                </a:cubicBezTo>
                <a:cubicBezTo>
                  <a:pt x="11287" y="30540"/>
                  <a:pt x="11302" y="30532"/>
                  <a:pt x="11317" y="30517"/>
                </a:cubicBezTo>
                <a:cubicBezTo>
                  <a:pt x="11287" y="30517"/>
                  <a:pt x="11287" y="30487"/>
                  <a:pt x="11317" y="30456"/>
                </a:cubicBezTo>
                <a:lnTo>
                  <a:pt x="11348" y="30456"/>
                </a:lnTo>
                <a:cubicBezTo>
                  <a:pt x="11378" y="30456"/>
                  <a:pt x="11348" y="30426"/>
                  <a:pt x="11317" y="30396"/>
                </a:cubicBezTo>
                <a:cubicBezTo>
                  <a:pt x="11287" y="30396"/>
                  <a:pt x="11287" y="30365"/>
                  <a:pt x="11317" y="30335"/>
                </a:cubicBezTo>
                <a:lnTo>
                  <a:pt x="11348" y="30335"/>
                </a:lnTo>
                <a:cubicBezTo>
                  <a:pt x="11317" y="30335"/>
                  <a:pt x="11317" y="30335"/>
                  <a:pt x="11378" y="30304"/>
                </a:cubicBezTo>
                <a:cubicBezTo>
                  <a:pt x="11393" y="30289"/>
                  <a:pt x="11403" y="30280"/>
                  <a:pt x="11408" y="30274"/>
                </a:cubicBezTo>
                <a:lnTo>
                  <a:pt x="11287" y="30274"/>
                </a:lnTo>
                <a:cubicBezTo>
                  <a:pt x="11317" y="30274"/>
                  <a:pt x="11317" y="30244"/>
                  <a:pt x="11317" y="30244"/>
                </a:cubicBezTo>
                <a:cubicBezTo>
                  <a:pt x="11317" y="30244"/>
                  <a:pt x="11317" y="30213"/>
                  <a:pt x="11348" y="30213"/>
                </a:cubicBezTo>
                <a:cubicBezTo>
                  <a:pt x="11378" y="30213"/>
                  <a:pt x="11348" y="30213"/>
                  <a:pt x="11287" y="30183"/>
                </a:cubicBezTo>
                <a:cubicBezTo>
                  <a:pt x="11226" y="30152"/>
                  <a:pt x="11196" y="30122"/>
                  <a:pt x="11256" y="30122"/>
                </a:cubicBezTo>
                <a:cubicBezTo>
                  <a:pt x="11274" y="30131"/>
                  <a:pt x="11289" y="30135"/>
                  <a:pt x="11301" y="30135"/>
                </a:cubicBezTo>
                <a:cubicBezTo>
                  <a:pt x="11327" y="30135"/>
                  <a:pt x="11330" y="30113"/>
                  <a:pt x="11287" y="30092"/>
                </a:cubicBezTo>
                <a:cubicBezTo>
                  <a:pt x="11256" y="30092"/>
                  <a:pt x="11226" y="30061"/>
                  <a:pt x="11226" y="30031"/>
                </a:cubicBezTo>
                <a:cubicBezTo>
                  <a:pt x="11196" y="30001"/>
                  <a:pt x="11226" y="30001"/>
                  <a:pt x="11256" y="30001"/>
                </a:cubicBezTo>
                <a:cubicBezTo>
                  <a:pt x="11226" y="30001"/>
                  <a:pt x="11256" y="29970"/>
                  <a:pt x="11287" y="29970"/>
                </a:cubicBezTo>
                <a:lnTo>
                  <a:pt x="11317" y="29970"/>
                </a:lnTo>
                <a:cubicBezTo>
                  <a:pt x="11317" y="29970"/>
                  <a:pt x="11287" y="29940"/>
                  <a:pt x="11256" y="29940"/>
                </a:cubicBezTo>
                <a:cubicBezTo>
                  <a:pt x="11256" y="29940"/>
                  <a:pt x="11287" y="29940"/>
                  <a:pt x="11287" y="29909"/>
                </a:cubicBezTo>
                <a:cubicBezTo>
                  <a:pt x="11287" y="29879"/>
                  <a:pt x="11287" y="29879"/>
                  <a:pt x="11348" y="29879"/>
                </a:cubicBezTo>
                <a:cubicBezTo>
                  <a:pt x="11378" y="29864"/>
                  <a:pt x="11393" y="29864"/>
                  <a:pt x="11389" y="29864"/>
                </a:cubicBezTo>
                <a:cubicBezTo>
                  <a:pt x="11386" y="29864"/>
                  <a:pt x="11363" y="29864"/>
                  <a:pt x="11317" y="29849"/>
                </a:cubicBezTo>
                <a:cubicBezTo>
                  <a:pt x="11226" y="29818"/>
                  <a:pt x="11196" y="29788"/>
                  <a:pt x="11256" y="29757"/>
                </a:cubicBezTo>
                <a:cubicBezTo>
                  <a:pt x="11292" y="29722"/>
                  <a:pt x="11296" y="29707"/>
                  <a:pt x="11288" y="29707"/>
                </a:cubicBezTo>
                <a:cubicBezTo>
                  <a:pt x="11282" y="29707"/>
                  <a:pt x="11269" y="29714"/>
                  <a:pt x="11256" y="29727"/>
                </a:cubicBezTo>
                <a:cubicBezTo>
                  <a:pt x="11226" y="29727"/>
                  <a:pt x="11135" y="29697"/>
                  <a:pt x="11196" y="29666"/>
                </a:cubicBezTo>
                <a:cubicBezTo>
                  <a:pt x="11248" y="29666"/>
                  <a:pt x="11233" y="29599"/>
                  <a:pt x="11208" y="29599"/>
                </a:cubicBezTo>
                <a:cubicBezTo>
                  <a:pt x="11204" y="29599"/>
                  <a:pt x="11200" y="29601"/>
                  <a:pt x="11196" y="29605"/>
                </a:cubicBezTo>
                <a:lnTo>
                  <a:pt x="11165" y="29605"/>
                </a:lnTo>
                <a:cubicBezTo>
                  <a:pt x="11196" y="29605"/>
                  <a:pt x="11196" y="29575"/>
                  <a:pt x="11196" y="29545"/>
                </a:cubicBezTo>
                <a:lnTo>
                  <a:pt x="11196" y="29514"/>
                </a:lnTo>
                <a:lnTo>
                  <a:pt x="11226" y="29514"/>
                </a:lnTo>
                <a:cubicBezTo>
                  <a:pt x="11226" y="29514"/>
                  <a:pt x="11267" y="29528"/>
                  <a:pt x="11294" y="29528"/>
                </a:cubicBezTo>
                <a:cubicBezTo>
                  <a:pt x="11307" y="29528"/>
                  <a:pt x="11317" y="29524"/>
                  <a:pt x="11317" y="29514"/>
                </a:cubicBezTo>
                <a:cubicBezTo>
                  <a:pt x="11332" y="29484"/>
                  <a:pt x="11332" y="29476"/>
                  <a:pt x="11325" y="29476"/>
                </a:cubicBezTo>
                <a:cubicBezTo>
                  <a:pt x="11325" y="29476"/>
                  <a:pt x="11324" y="29476"/>
                  <a:pt x="11324" y="29476"/>
                </a:cubicBezTo>
                <a:lnTo>
                  <a:pt x="11324" y="29476"/>
                </a:lnTo>
                <a:cubicBezTo>
                  <a:pt x="11352" y="29444"/>
                  <a:pt x="11378" y="29390"/>
                  <a:pt x="11378" y="29362"/>
                </a:cubicBezTo>
                <a:cubicBezTo>
                  <a:pt x="11408" y="29271"/>
                  <a:pt x="11408" y="29271"/>
                  <a:pt x="11500" y="29271"/>
                </a:cubicBezTo>
                <a:cubicBezTo>
                  <a:pt x="11521" y="29276"/>
                  <a:pt x="11542" y="29279"/>
                  <a:pt x="11561" y="29279"/>
                </a:cubicBezTo>
                <a:cubicBezTo>
                  <a:pt x="11652" y="29279"/>
                  <a:pt x="11718" y="29224"/>
                  <a:pt x="11743" y="29149"/>
                </a:cubicBezTo>
                <a:cubicBezTo>
                  <a:pt x="11743" y="29158"/>
                  <a:pt x="11749" y="29161"/>
                  <a:pt x="11760" y="29161"/>
                </a:cubicBezTo>
                <a:cubicBezTo>
                  <a:pt x="11789" y="29161"/>
                  <a:pt x="11850" y="29133"/>
                  <a:pt x="11895" y="29089"/>
                </a:cubicBezTo>
                <a:cubicBezTo>
                  <a:pt x="11991" y="29031"/>
                  <a:pt x="12026" y="29010"/>
                  <a:pt x="12039" y="29010"/>
                </a:cubicBezTo>
                <a:cubicBezTo>
                  <a:pt x="12047" y="29010"/>
                  <a:pt x="12047" y="29017"/>
                  <a:pt x="12047" y="29028"/>
                </a:cubicBezTo>
                <a:cubicBezTo>
                  <a:pt x="12019" y="29070"/>
                  <a:pt x="12003" y="29093"/>
                  <a:pt x="12010" y="29093"/>
                </a:cubicBezTo>
                <a:cubicBezTo>
                  <a:pt x="12019" y="29093"/>
                  <a:pt x="12056" y="29063"/>
                  <a:pt x="12138" y="28997"/>
                </a:cubicBezTo>
                <a:cubicBezTo>
                  <a:pt x="12260" y="28876"/>
                  <a:pt x="12411" y="28785"/>
                  <a:pt x="12594" y="28785"/>
                </a:cubicBezTo>
                <a:cubicBezTo>
                  <a:pt x="12618" y="28793"/>
                  <a:pt x="12643" y="28797"/>
                  <a:pt x="12667" y="28797"/>
                </a:cubicBezTo>
                <a:cubicBezTo>
                  <a:pt x="12732" y="28797"/>
                  <a:pt x="12793" y="28768"/>
                  <a:pt x="12837" y="28724"/>
                </a:cubicBezTo>
                <a:cubicBezTo>
                  <a:pt x="12928" y="28694"/>
                  <a:pt x="12898" y="28663"/>
                  <a:pt x="12898" y="28633"/>
                </a:cubicBezTo>
                <a:lnTo>
                  <a:pt x="13050" y="28572"/>
                </a:lnTo>
                <a:cubicBezTo>
                  <a:pt x="13141" y="28572"/>
                  <a:pt x="13232" y="28542"/>
                  <a:pt x="13141" y="28542"/>
                </a:cubicBezTo>
                <a:lnTo>
                  <a:pt x="13141" y="28511"/>
                </a:lnTo>
                <a:cubicBezTo>
                  <a:pt x="13187" y="28496"/>
                  <a:pt x="13232" y="28488"/>
                  <a:pt x="13266" y="28488"/>
                </a:cubicBezTo>
                <a:cubicBezTo>
                  <a:pt x="13301" y="28488"/>
                  <a:pt x="13323" y="28496"/>
                  <a:pt x="13323" y="28511"/>
                </a:cubicBezTo>
                <a:cubicBezTo>
                  <a:pt x="13293" y="28542"/>
                  <a:pt x="13339" y="28557"/>
                  <a:pt x="13411" y="28557"/>
                </a:cubicBezTo>
                <a:cubicBezTo>
                  <a:pt x="13483" y="28557"/>
                  <a:pt x="13582" y="28542"/>
                  <a:pt x="13658" y="28511"/>
                </a:cubicBezTo>
                <a:cubicBezTo>
                  <a:pt x="13658" y="28481"/>
                  <a:pt x="13810" y="28420"/>
                  <a:pt x="13901" y="28390"/>
                </a:cubicBezTo>
                <a:cubicBezTo>
                  <a:pt x="13962" y="28329"/>
                  <a:pt x="14053" y="28329"/>
                  <a:pt x="14053" y="28298"/>
                </a:cubicBezTo>
                <a:cubicBezTo>
                  <a:pt x="14053" y="28298"/>
                  <a:pt x="14114" y="28268"/>
                  <a:pt x="14205" y="28238"/>
                </a:cubicBezTo>
                <a:lnTo>
                  <a:pt x="14205" y="28298"/>
                </a:lnTo>
                <a:cubicBezTo>
                  <a:pt x="14177" y="28341"/>
                  <a:pt x="14161" y="28363"/>
                  <a:pt x="14169" y="28363"/>
                </a:cubicBezTo>
                <a:cubicBezTo>
                  <a:pt x="14177" y="28363"/>
                  <a:pt x="14215" y="28333"/>
                  <a:pt x="14296" y="28268"/>
                </a:cubicBezTo>
                <a:cubicBezTo>
                  <a:pt x="14372" y="28222"/>
                  <a:pt x="14410" y="28200"/>
                  <a:pt x="14440" y="28200"/>
                </a:cubicBezTo>
                <a:cubicBezTo>
                  <a:pt x="14471" y="28200"/>
                  <a:pt x="14494" y="28222"/>
                  <a:pt x="14539" y="28268"/>
                </a:cubicBezTo>
                <a:cubicBezTo>
                  <a:pt x="14539" y="28294"/>
                  <a:pt x="14555" y="28303"/>
                  <a:pt x="14574" y="28303"/>
                </a:cubicBezTo>
                <a:cubicBezTo>
                  <a:pt x="14600" y="28303"/>
                  <a:pt x="14630" y="28286"/>
                  <a:pt x="14630" y="28268"/>
                </a:cubicBezTo>
                <a:cubicBezTo>
                  <a:pt x="14722" y="28207"/>
                  <a:pt x="14691" y="28177"/>
                  <a:pt x="14691" y="28146"/>
                </a:cubicBezTo>
                <a:cubicBezTo>
                  <a:pt x="14627" y="28125"/>
                  <a:pt x="14653" y="28103"/>
                  <a:pt x="14771" y="28103"/>
                </a:cubicBezTo>
                <a:cubicBezTo>
                  <a:pt x="14820" y="28103"/>
                  <a:pt x="14885" y="28107"/>
                  <a:pt x="14965" y="28116"/>
                </a:cubicBezTo>
                <a:cubicBezTo>
                  <a:pt x="15299" y="28116"/>
                  <a:pt x="15877" y="28055"/>
                  <a:pt x="15785" y="27994"/>
                </a:cubicBezTo>
                <a:cubicBezTo>
                  <a:pt x="15785" y="27934"/>
                  <a:pt x="15968" y="27934"/>
                  <a:pt x="16029" y="27934"/>
                </a:cubicBezTo>
                <a:cubicBezTo>
                  <a:pt x="16211" y="27964"/>
                  <a:pt x="16393" y="27964"/>
                  <a:pt x="16545" y="27964"/>
                </a:cubicBezTo>
                <a:cubicBezTo>
                  <a:pt x="16606" y="27964"/>
                  <a:pt x="16667" y="27964"/>
                  <a:pt x="16728" y="27994"/>
                </a:cubicBezTo>
                <a:lnTo>
                  <a:pt x="16728" y="27964"/>
                </a:lnTo>
                <a:cubicBezTo>
                  <a:pt x="16728" y="27903"/>
                  <a:pt x="16819" y="27873"/>
                  <a:pt x="16880" y="27873"/>
                </a:cubicBezTo>
                <a:cubicBezTo>
                  <a:pt x="16910" y="27863"/>
                  <a:pt x="16930" y="27859"/>
                  <a:pt x="16944" y="27859"/>
                </a:cubicBezTo>
                <a:cubicBezTo>
                  <a:pt x="16971" y="27859"/>
                  <a:pt x="16971" y="27873"/>
                  <a:pt x="16971" y="27873"/>
                </a:cubicBezTo>
                <a:cubicBezTo>
                  <a:pt x="16971" y="27873"/>
                  <a:pt x="16971" y="27903"/>
                  <a:pt x="17062" y="27903"/>
                </a:cubicBezTo>
                <a:cubicBezTo>
                  <a:pt x="17153" y="27903"/>
                  <a:pt x="17244" y="27903"/>
                  <a:pt x="17244" y="27842"/>
                </a:cubicBezTo>
                <a:cubicBezTo>
                  <a:pt x="17244" y="27820"/>
                  <a:pt x="17244" y="27814"/>
                  <a:pt x="17246" y="27814"/>
                </a:cubicBezTo>
                <a:cubicBezTo>
                  <a:pt x="17248" y="27814"/>
                  <a:pt x="17251" y="27821"/>
                  <a:pt x="17258" y="27821"/>
                </a:cubicBezTo>
                <a:cubicBezTo>
                  <a:pt x="17263" y="27821"/>
                  <a:pt x="17268" y="27819"/>
                  <a:pt x="17275" y="27812"/>
                </a:cubicBezTo>
                <a:lnTo>
                  <a:pt x="17396" y="27812"/>
                </a:lnTo>
                <a:lnTo>
                  <a:pt x="17396" y="27873"/>
                </a:lnTo>
                <a:cubicBezTo>
                  <a:pt x="17488" y="27873"/>
                  <a:pt x="17579" y="27873"/>
                  <a:pt x="17579" y="27842"/>
                </a:cubicBezTo>
                <a:cubicBezTo>
                  <a:pt x="17579" y="27842"/>
                  <a:pt x="17609" y="27842"/>
                  <a:pt x="17609" y="27812"/>
                </a:cubicBezTo>
                <a:lnTo>
                  <a:pt x="17761" y="27812"/>
                </a:lnTo>
                <a:cubicBezTo>
                  <a:pt x="17761" y="27630"/>
                  <a:pt x="17852" y="27660"/>
                  <a:pt x="17943" y="27569"/>
                </a:cubicBezTo>
                <a:cubicBezTo>
                  <a:pt x="17989" y="27554"/>
                  <a:pt x="18012" y="27546"/>
                  <a:pt x="18046" y="27546"/>
                </a:cubicBezTo>
                <a:close/>
                <a:moveTo>
                  <a:pt x="9980" y="36140"/>
                </a:moveTo>
                <a:lnTo>
                  <a:pt x="10046" y="36427"/>
                </a:lnTo>
                <a:lnTo>
                  <a:pt x="10046" y="36427"/>
                </a:lnTo>
                <a:lnTo>
                  <a:pt x="10010" y="36444"/>
                </a:lnTo>
                <a:cubicBezTo>
                  <a:pt x="9980" y="36353"/>
                  <a:pt x="9980" y="36353"/>
                  <a:pt x="10010" y="36353"/>
                </a:cubicBezTo>
                <a:lnTo>
                  <a:pt x="9980" y="36201"/>
                </a:lnTo>
                <a:cubicBezTo>
                  <a:pt x="9919" y="36140"/>
                  <a:pt x="9949" y="36140"/>
                  <a:pt x="9980" y="36140"/>
                </a:cubicBezTo>
                <a:close/>
                <a:moveTo>
                  <a:pt x="9737" y="37052"/>
                </a:moveTo>
                <a:lnTo>
                  <a:pt x="9676" y="37083"/>
                </a:lnTo>
                <a:cubicBezTo>
                  <a:pt x="9676" y="37083"/>
                  <a:pt x="9676" y="37113"/>
                  <a:pt x="9585" y="37204"/>
                </a:cubicBezTo>
                <a:cubicBezTo>
                  <a:pt x="9518" y="37305"/>
                  <a:pt x="9488" y="37350"/>
                  <a:pt x="9484" y="37350"/>
                </a:cubicBezTo>
                <a:cubicBezTo>
                  <a:pt x="9482" y="37350"/>
                  <a:pt x="9497" y="37320"/>
                  <a:pt x="9524" y="37265"/>
                </a:cubicBezTo>
                <a:cubicBezTo>
                  <a:pt x="9554" y="37143"/>
                  <a:pt x="9706" y="37052"/>
                  <a:pt x="9737" y="37052"/>
                </a:cubicBezTo>
                <a:close/>
                <a:moveTo>
                  <a:pt x="9433" y="37478"/>
                </a:moveTo>
                <a:lnTo>
                  <a:pt x="9281" y="37599"/>
                </a:lnTo>
                <a:cubicBezTo>
                  <a:pt x="9307" y="37573"/>
                  <a:pt x="9334" y="37546"/>
                  <a:pt x="9423" y="37478"/>
                </a:cubicBezTo>
                <a:close/>
                <a:moveTo>
                  <a:pt x="8886" y="37903"/>
                </a:moveTo>
                <a:lnTo>
                  <a:pt x="8734" y="38055"/>
                </a:lnTo>
                <a:cubicBezTo>
                  <a:pt x="8734" y="38055"/>
                  <a:pt x="8767" y="38005"/>
                  <a:pt x="8809" y="37954"/>
                </a:cubicBezTo>
                <a:lnTo>
                  <a:pt x="8809" y="37954"/>
                </a:lnTo>
                <a:lnTo>
                  <a:pt x="8886" y="37903"/>
                </a:lnTo>
                <a:close/>
                <a:moveTo>
                  <a:pt x="38491" y="39058"/>
                </a:moveTo>
                <a:cubicBezTo>
                  <a:pt x="38521" y="39180"/>
                  <a:pt x="38521" y="39271"/>
                  <a:pt x="38521" y="39362"/>
                </a:cubicBezTo>
                <a:cubicBezTo>
                  <a:pt x="38521" y="39371"/>
                  <a:pt x="38524" y="39375"/>
                  <a:pt x="38527" y="39375"/>
                </a:cubicBezTo>
                <a:cubicBezTo>
                  <a:pt x="38534" y="39375"/>
                  <a:pt x="38543" y="39353"/>
                  <a:pt x="38521" y="39332"/>
                </a:cubicBezTo>
                <a:lnTo>
                  <a:pt x="38521" y="39210"/>
                </a:lnTo>
                <a:cubicBezTo>
                  <a:pt x="38552" y="39210"/>
                  <a:pt x="38552" y="39210"/>
                  <a:pt x="38552" y="39150"/>
                </a:cubicBezTo>
                <a:cubicBezTo>
                  <a:pt x="38521" y="39119"/>
                  <a:pt x="38521" y="39089"/>
                  <a:pt x="38491" y="39058"/>
                </a:cubicBezTo>
                <a:close/>
                <a:moveTo>
                  <a:pt x="6393" y="40001"/>
                </a:moveTo>
                <a:lnTo>
                  <a:pt x="6332" y="40031"/>
                </a:lnTo>
                <a:lnTo>
                  <a:pt x="6212" y="40121"/>
                </a:lnTo>
                <a:lnTo>
                  <a:pt x="6212" y="40121"/>
                </a:lnTo>
                <a:cubicBezTo>
                  <a:pt x="6263" y="40072"/>
                  <a:pt x="6318" y="40026"/>
                  <a:pt x="6393" y="40001"/>
                </a:cubicBezTo>
                <a:close/>
                <a:moveTo>
                  <a:pt x="5816" y="40153"/>
                </a:moveTo>
                <a:lnTo>
                  <a:pt x="5755" y="40213"/>
                </a:lnTo>
                <a:cubicBezTo>
                  <a:pt x="5770" y="40198"/>
                  <a:pt x="5787" y="40183"/>
                  <a:pt x="5805" y="40168"/>
                </a:cubicBezTo>
                <a:lnTo>
                  <a:pt x="5805" y="40168"/>
                </a:lnTo>
                <a:cubicBezTo>
                  <a:pt x="5809" y="40163"/>
                  <a:pt x="5812" y="40158"/>
                  <a:pt x="5816" y="40153"/>
                </a:cubicBezTo>
                <a:close/>
                <a:moveTo>
                  <a:pt x="38309" y="40457"/>
                </a:moveTo>
                <a:cubicBezTo>
                  <a:pt x="38309" y="40475"/>
                  <a:pt x="38309" y="40495"/>
                  <a:pt x="38309" y="40517"/>
                </a:cubicBezTo>
                <a:cubicBezTo>
                  <a:pt x="38309" y="40535"/>
                  <a:pt x="38309" y="40553"/>
                  <a:pt x="38309" y="40578"/>
                </a:cubicBezTo>
                <a:lnTo>
                  <a:pt x="38309" y="40578"/>
                </a:lnTo>
                <a:cubicBezTo>
                  <a:pt x="38323" y="40560"/>
                  <a:pt x="38328" y="40515"/>
                  <a:pt x="38309" y="40457"/>
                </a:cubicBezTo>
                <a:close/>
                <a:moveTo>
                  <a:pt x="5086" y="41065"/>
                </a:moveTo>
                <a:lnTo>
                  <a:pt x="5025" y="41125"/>
                </a:lnTo>
                <a:lnTo>
                  <a:pt x="4904" y="41216"/>
                </a:lnTo>
                <a:cubicBezTo>
                  <a:pt x="4904" y="41216"/>
                  <a:pt x="4995" y="41095"/>
                  <a:pt x="5086" y="41065"/>
                </a:cubicBezTo>
                <a:close/>
                <a:moveTo>
                  <a:pt x="37670" y="41490"/>
                </a:moveTo>
                <a:lnTo>
                  <a:pt x="37640" y="41520"/>
                </a:lnTo>
                <a:lnTo>
                  <a:pt x="37670" y="41520"/>
                </a:lnTo>
                <a:lnTo>
                  <a:pt x="37670" y="41490"/>
                </a:lnTo>
                <a:close/>
                <a:moveTo>
                  <a:pt x="4569" y="41429"/>
                </a:moveTo>
                <a:lnTo>
                  <a:pt x="4569" y="41460"/>
                </a:lnTo>
                <a:lnTo>
                  <a:pt x="4448" y="41581"/>
                </a:lnTo>
                <a:lnTo>
                  <a:pt x="4417" y="41581"/>
                </a:lnTo>
                <a:cubicBezTo>
                  <a:pt x="4417" y="41581"/>
                  <a:pt x="4509" y="41490"/>
                  <a:pt x="4569" y="41429"/>
                </a:cubicBezTo>
                <a:close/>
                <a:moveTo>
                  <a:pt x="3864" y="41956"/>
                </a:moveTo>
                <a:cubicBezTo>
                  <a:pt x="3870" y="41956"/>
                  <a:pt x="3870" y="41964"/>
                  <a:pt x="3870" y="41976"/>
                </a:cubicBezTo>
                <a:lnTo>
                  <a:pt x="3779" y="42037"/>
                </a:lnTo>
                <a:lnTo>
                  <a:pt x="3688" y="42098"/>
                </a:lnTo>
                <a:lnTo>
                  <a:pt x="3779" y="42007"/>
                </a:lnTo>
                <a:cubicBezTo>
                  <a:pt x="3833" y="41971"/>
                  <a:pt x="3855" y="41956"/>
                  <a:pt x="3864" y="41956"/>
                </a:cubicBezTo>
                <a:close/>
                <a:moveTo>
                  <a:pt x="36606" y="42341"/>
                </a:moveTo>
                <a:cubicBezTo>
                  <a:pt x="36576" y="42372"/>
                  <a:pt x="36546" y="42432"/>
                  <a:pt x="36454" y="42463"/>
                </a:cubicBezTo>
                <a:lnTo>
                  <a:pt x="36485" y="42432"/>
                </a:lnTo>
                <a:lnTo>
                  <a:pt x="36606" y="42341"/>
                </a:lnTo>
                <a:close/>
                <a:moveTo>
                  <a:pt x="2967" y="42516"/>
                </a:moveTo>
                <a:lnTo>
                  <a:pt x="2967" y="42516"/>
                </a:lnTo>
                <a:cubicBezTo>
                  <a:pt x="2966" y="42516"/>
                  <a:pt x="2955" y="42527"/>
                  <a:pt x="2928" y="42554"/>
                </a:cubicBezTo>
                <a:cubicBezTo>
                  <a:pt x="2929" y="42555"/>
                  <a:pt x="2931" y="42557"/>
                  <a:pt x="2932" y="42558"/>
                </a:cubicBezTo>
                <a:lnTo>
                  <a:pt x="2932" y="42558"/>
                </a:lnTo>
                <a:cubicBezTo>
                  <a:pt x="2953" y="42533"/>
                  <a:pt x="2967" y="42516"/>
                  <a:pt x="2967" y="42516"/>
                </a:cubicBezTo>
                <a:close/>
                <a:moveTo>
                  <a:pt x="3084" y="42607"/>
                </a:moveTo>
                <a:cubicBezTo>
                  <a:pt x="3095" y="42607"/>
                  <a:pt x="3080" y="42645"/>
                  <a:pt x="3050" y="42706"/>
                </a:cubicBezTo>
                <a:lnTo>
                  <a:pt x="2890" y="42833"/>
                </a:lnTo>
                <a:lnTo>
                  <a:pt x="2890" y="42833"/>
                </a:lnTo>
                <a:cubicBezTo>
                  <a:pt x="2914" y="42811"/>
                  <a:pt x="2936" y="42789"/>
                  <a:pt x="2958" y="42767"/>
                </a:cubicBezTo>
                <a:lnTo>
                  <a:pt x="2958" y="42736"/>
                </a:lnTo>
                <a:cubicBezTo>
                  <a:pt x="3034" y="42645"/>
                  <a:pt x="3072" y="42607"/>
                  <a:pt x="3084" y="42607"/>
                </a:cubicBezTo>
                <a:close/>
                <a:moveTo>
                  <a:pt x="2375" y="43215"/>
                </a:moveTo>
                <a:cubicBezTo>
                  <a:pt x="2393" y="43215"/>
                  <a:pt x="2399" y="43226"/>
                  <a:pt x="2381" y="43253"/>
                </a:cubicBezTo>
                <a:lnTo>
                  <a:pt x="2351" y="43253"/>
                </a:lnTo>
                <a:cubicBezTo>
                  <a:pt x="2351" y="43283"/>
                  <a:pt x="2290" y="43314"/>
                  <a:pt x="2199" y="43375"/>
                </a:cubicBezTo>
                <a:lnTo>
                  <a:pt x="2168" y="43344"/>
                </a:lnTo>
                <a:cubicBezTo>
                  <a:pt x="2211" y="43280"/>
                  <a:pt x="2330" y="43215"/>
                  <a:pt x="2375" y="43215"/>
                </a:cubicBezTo>
                <a:close/>
                <a:moveTo>
                  <a:pt x="1842" y="43726"/>
                </a:moveTo>
                <a:lnTo>
                  <a:pt x="1712" y="43831"/>
                </a:lnTo>
                <a:lnTo>
                  <a:pt x="1712" y="43831"/>
                </a:lnTo>
                <a:lnTo>
                  <a:pt x="1773" y="43770"/>
                </a:lnTo>
                <a:cubicBezTo>
                  <a:pt x="1796" y="43747"/>
                  <a:pt x="1819" y="43741"/>
                  <a:pt x="1842" y="43726"/>
                </a:cubicBezTo>
                <a:close/>
                <a:moveTo>
                  <a:pt x="1422" y="44007"/>
                </a:moveTo>
                <a:cubicBezTo>
                  <a:pt x="1429" y="44007"/>
                  <a:pt x="1434" y="44009"/>
                  <a:pt x="1439" y="44013"/>
                </a:cubicBezTo>
                <a:cubicBezTo>
                  <a:pt x="1439" y="44043"/>
                  <a:pt x="1439" y="44043"/>
                  <a:pt x="1439" y="44043"/>
                </a:cubicBezTo>
                <a:lnTo>
                  <a:pt x="1378" y="44104"/>
                </a:lnTo>
                <a:lnTo>
                  <a:pt x="1317" y="44165"/>
                </a:lnTo>
                <a:lnTo>
                  <a:pt x="1256" y="44165"/>
                </a:lnTo>
                <a:cubicBezTo>
                  <a:pt x="1226" y="44165"/>
                  <a:pt x="1347" y="44074"/>
                  <a:pt x="1347" y="44074"/>
                </a:cubicBezTo>
                <a:lnTo>
                  <a:pt x="1317" y="44074"/>
                </a:lnTo>
                <a:cubicBezTo>
                  <a:pt x="1317" y="44074"/>
                  <a:pt x="1384" y="44007"/>
                  <a:pt x="1422" y="44007"/>
                </a:cubicBezTo>
                <a:close/>
                <a:moveTo>
                  <a:pt x="34053" y="44499"/>
                </a:moveTo>
                <a:lnTo>
                  <a:pt x="34053" y="44499"/>
                </a:lnTo>
                <a:cubicBezTo>
                  <a:pt x="34044" y="44508"/>
                  <a:pt x="34035" y="44520"/>
                  <a:pt x="34027" y="44533"/>
                </a:cubicBezTo>
                <a:lnTo>
                  <a:pt x="34027" y="44533"/>
                </a:lnTo>
                <a:cubicBezTo>
                  <a:pt x="34035" y="44523"/>
                  <a:pt x="34044" y="44511"/>
                  <a:pt x="34053" y="44499"/>
                </a:cubicBezTo>
                <a:close/>
                <a:moveTo>
                  <a:pt x="33293" y="45077"/>
                </a:moveTo>
                <a:cubicBezTo>
                  <a:pt x="33293" y="45077"/>
                  <a:pt x="33293" y="45107"/>
                  <a:pt x="33233" y="45168"/>
                </a:cubicBezTo>
                <a:lnTo>
                  <a:pt x="33202" y="45198"/>
                </a:lnTo>
                <a:cubicBezTo>
                  <a:pt x="33202" y="45198"/>
                  <a:pt x="33202" y="45168"/>
                  <a:pt x="33233" y="45138"/>
                </a:cubicBezTo>
                <a:lnTo>
                  <a:pt x="33263" y="45107"/>
                </a:lnTo>
                <a:lnTo>
                  <a:pt x="33293" y="45077"/>
                </a:lnTo>
                <a:close/>
                <a:moveTo>
                  <a:pt x="32819" y="45676"/>
                </a:moveTo>
                <a:cubicBezTo>
                  <a:pt x="32817" y="45676"/>
                  <a:pt x="32813" y="45678"/>
                  <a:pt x="32807" y="45685"/>
                </a:cubicBezTo>
                <a:cubicBezTo>
                  <a:pt x="32807" y="45691"/>
                  <a:pt x="32808" y="45693"/>
                  <a:pt x="32810" y="45693"/>
                </a:cubicBezTo>
                <a:cubicBezTo>
                  <a:pt x="32815" y="45693"/>
                  <a:pt x="32824" y="45676"/>
                  <a:pt x="32819" y="45676"/>
                </a:cubicBezTo>
                <a:close/>
                <a:moveTo>
                  <a:pt x="32303" y="45915"/>
                </a:moveTo>
                <a:lnTo>
                  <a:pt x="32290" y="45928"/>
                </a:lnTo>
                <a:cubicBezTo>
                  <a:pt x="32304" y="45928"/>
                  <a:pt x="32305" y="45922"/>
                  <a:pt x="32303" y="45915"/>
                </a:cubicBezTo>
                <a:close/>
                <a:moveTo>
                  <a:pt x="32290" y="45897"/>
                </a:moveTo>
                <a:cubicBezTo>
                  <a:pt x="32290" y="45897"/>
                  <a:pt x="32300" y="45907"/>
                  <a:pt x="32303" y="45915"/>
                </a:cubicBezTo>
                <a:lnTo>
                  <a:pt x="32303" y="45915"/>
                </a:lnTo>
                <a:lnTo>
                  <a:pt x="32321" y="45897"/>
                </a:lnTo>
                <a:lnTo>
                  <a:pt x="32321" y="45897"/>
                </a:lnTo>
                <a:cubicBezTo>
                  <a:pt x="32321" y="45928"/>
                  <a:pt x="32290" y="45958"/>
                  <a:pt x="32290" y="45958"/>
                </a:cubicBezTo>
                <a:cubicBezTo>
                  <a:pt x="32290" y="45958"/>
                  <a:pt x="32263" y="45985"/>
                  <a:pt x="32245" y="45985"/>
                </a:cubicBezTo>
                <a:cubicBezTo>
                  <a:pt x="32236" y="45985"/>
                  <a:pt x="32229" y="45978"/>
                  <a:pt x="32229" y="45958"/>
                </a:cubicBezTo>
                <a:cubicBezTo>
                  <a:pt x="32229" y="45958"/>
                  <a:pt x="32229" y="45958"/>
                  <a:pt x="32229" y="45928"/>
                </a:cubicBezTo>
                <a:lnTo>
                  <a:pt x="32290" y="45897"/>
                </a:lnTo>
                <a:close/>
                <a:moveTo>
                  <a:pt x="32017" y="46110"/>
                </a:moveTo>
                <a:cubicBezTo>
                  <a:pt x="32017" y="46141"/>
                  <a:pt x="31986" y="46171"/>
                  <a:pt x="31956" y="46171"/>
                </a:cubicBezTo>
                <a:lnTo>
                  <a:pt x="31986" y="46141"/>
                </a:lnTo>
                <a:lnTo>
                  <a:pt x="32017" y="46110"/>
                </a:lnTo>
                <a:close/>
                <a:moveTo>
                  <a:pt x="31804" y="46323"/>
                </a:moveTo>
                <a:lnTo>
                  <a:pt x="31834" y="46384"/>
                </a:lnTo>
                <a:cubicBezTo>
                  <a:pt x="31815" y="46443"/>
                  <a:pt x="31744" y="46476"/>
                  <a:pt x="31705" y="46476"/>
                </a:cubicBezTo>
                <a:cubicBezTo>
                  <a:pt x="31684" y="46476"/>
                  <a:pt x="31672" y="46466"/>
                  <a:pt x="31682" y="46445"/>
                </a:cubicBezTo>
                <a:lnTo>
                  <a:pt x="31713" y="46414"/>
                </a:lnTo>
                <a:cubicBezTo>
                  <a:pt x="31713" y="46384"/>
                  <a:pt x="31743" y="46384"/>
                  <a:pt x="31804" y="46323"/>
                </a:cubicBezTo>
                <a:close/>
                <a:moveTo>
                  <a:pt x="31500" y="46566"/>
                </a:moveTo>
                <a:lnTo>
                  <a:pt x="31500" y="46566"/>
                </a:lnTo>
                <a:cubicBezTo>
                  <a:pt x="31470" y="46627"/>
                  <a:pt x="31439" y="46657"/>
                  <a:pt x="31409" y="46718"/>
                </a:cubicBezTo>
                <a:cubicBezTo>
                  <a:pt x="31366" y="46775"/>
                  <a:pt x="31337" y="46798"/>
                  <a:pt x="31318" y="46798"/>
                </a:cubicBezTo>
                <a:cubicBezTo>
                  <a:pt x="31296" y="46798"/>
                  <a:pt x="31287" y="46767"/>
                  <a:pt x="31287" y="46718"/>
                </a:cubicBezTo>
                <a:lnTo>
                  <a:pt x="31318" y="46688"/>
                </a:lnTo>
                <a:lnTo>
                  <a:pt x="31500" y="46566"/>
                </a:lnTo>
                <a:close/>
                <a:moveTo>
                  <a:pt x="30558" y="47326"/>
                </a:moveTo>
                <a:cubicBezTo>
                  <a:pt x="30558" y="47356"/>
                  <a:pt x="30527" y="47387"/>
                  <a:pt x="30497" y="47417"/>
                </a:cubicBezTo>
                <a:lnTo>
                  <a:pt x="30497" y="47387"/>
                </a:lnTo>
                <a:lnTo>
                  <a:pt x="30558" y="47326"/>
                </a:lnTo>
                <a:close/>
                <a:moveTo>
                  <a:pt x="30284" y="47569"/>
                </a:moveTo>
                <a:cubicBezTo>
                  <a:pt x="30284" y="47569"/>
                  <a:pt x="30254" y="47630"/>
                  <a:pt x="30193" y="47630"/>
                </a:cubicBezTo>
                <a:lnTo>
                  <a:pt x="30223" y="47600"/>
                </a:lnTo>
                <a:lnTo>
                  <a:pt x="30284" y="47569"/>
                </a:lnTo>
                <a:close/>
                <a:moveTo>
                  <a:pt x="1195" y="48116"/>
                </a:moveTo>
                <a:cubicBezTo>
                  <a:pt x="1195" y="48116"/>
                  <a:pt x="1226" y="48116"/>
                  <a:pt x="1287" y="48177"/>
                </a:cubicBezTo>
                <a:cubicBezTo>
                  <a:pt x="1317" y="48207"/>
                  <a:pt x="1347" y="48268"/>
                  <a:pt x="1347" y="48299"/>
                </a:cubicBezTo>
                <a:cubicBezTo>
                  <a:pt x="1347" y="48304"/>
                  <a:pt x="1346" y="48307"/>
                  <a:pt x="1344" y="48307"/>
                </a:cubicBezTo>
                <a:cubicBezTo>
                  <a:pt x="1336" y="48307"/>
                  <a:pt x="1311" y="48262"/>
                  <a:pt x="1287" y="48238"/>
                </a:cubicBezTo>
                <a:lnTo>
                  <a:pt x="1256" y="48207"/>
                </a:lnTo>
                <a:cubicBezTo>
                  <a:pt x="1195" y="48116"/>
                  <a:pt x="1195" y="48116"/>
                  <a:pt x="1195" y="48116"/>
                </a:cubicBezTo>
                <a:close/>
                <a:moveTo>
                  <a:pt x="28187" y="49302"/>
                </a:moveTo>
                <a:cubicBezTo>
                  <a:pt x="28187" y="49302"/>
                  <a:pt x="28171" y="49333"/>
                  <a:pt x="28151" y="49362"/>
                </a:cubicBezTo>
                <a:lnTo>
                  <a:pt x="28096" y="49362"/>
                </a:lnTo>
                <a:lnTo>
                  <a:pt x="28187" y="49302"/>
                </a:lnTo>
                <a:close/>
                <a:moveTo>
                  <a:pt x="27883" y="49545"/>
                </a:moveTo>
                <a:cubicBezTo>
                  <a:pt x="27913" y="49545"/>
                  <a:pt x="27883" y="49575"/>
                  <a:pt x="27822" y="49606"/>
                </a:cubicBezTo>
                <a:lnTo>
                  <a:pt x="27822" y="49606"/>
                </a:lnTo>
                <a:lnTo>
                  <a:pt x="27883" y="49545"/>
                </a:lnTo>
                <a:close/>
                <a:moveTo>
                  <a:pt x="27750" y="49813"/>
                </a:moveTo>
                <a:lnTo>
                  <a:pt x="27750" y="49813"/>
                </a:lnTo>
                <a:cubicBezTo>
                  <a:pt x="27734" y="49832"/>
                  <a:pt x="27719" y="49852"/>
                  <a:pt x="27703" y="49875"/>
                </a:cubicBezTo>
                <a:lnTo>
                  <a:pt x="27703" y="49875"/>
                </a:lnTo>
                <a:cubicBezTo>
                  <a:pt x="27720" y="49862"/>
                  <a:pt x="27738" y="49841"/>
                  <a:pt x="27750" y="49813"/>
                </a:cubicBezTo>
                <a:close/>
                <a:moveTo>
                  <a:pt x="2943" y="50252"/>
                </a:moveTo>
                <a:cubicBezTo>
                  <a:pt x="2958" y="50252"/>
                  <a:pt x="2974" y="50259"/>
                  <a:pt x="2989" y="50274"/>
                </a:cubicBezTo>
                <a:cubicBezTo>
                  <a:pt x="3008" y="50312"/>
                  <a:pt x="3015" y="50338"/>
                  <a:pt x="3003" y="50338"/>
                </a:cubicBezTo>
                <a:cubicBezTo>
                  <a:pt x="2996" y="50338"/>
                  <a:pt x="2982" y="50328"/>
                  <a:pt x="2958" y="50305"/>
                </a:cubicBezTo>
                <a:cubicBezTo>
                  <a:pt x="2928" y="50290"/>
                  <a:pt x="2913" y="50290"/>
                  <a:pt x="2905" y="50290"/>
                </a:cubicBezTo>
                <a:cubicBezTo>
                  <a:pt x="2898" y="50290"/>
                  <a:pt x="2898" y="50290"/>
                  <a:pt x="2898" y="50274"/>
                </a:cubicBezTo>
                <a:cubicBezTo>
                  <a:pt x="2913" y="50259"/>
                  <a:pt x="2928" y="50252"/>
                  <a:pt x="2943" y="50252"/>
                </a:cubicBezTo>
                <a:close/>
                <a:moveTo>
                  <a:pt x="26248" y="50961"/>
                </a:moveTo>
                <a:lnTo>
                  <a:pt x="26248" y="50961"/>
                </a:lnTo>
                <a:cubicBezTo>
                  <a:pt x="26244" y="50964"/>
                  <a:pt x="26241" y="50967"/>
                  <a:pt x="26237" y="50969"/>
                </a:cubicBezTo>
                <a:lnTo>
                  <a:pt x="26237" y="50969"/>
                </a:lnTo>
                <a:cubicBezTo>
                  <a:pt x="26239" y="50970"/>
                  <a:pt x="26240" y="50972"/>
                  <a:pt x="26242" y="50973"/>
                </a:cubicBezTo>
                <a:lnTo>
                  <a:pt x="26248" y="50961"/>
                </a:lnTo>
                <a:close/>
                <a:moveTo>
                  <a:pt x="25421" y="51581"/>
                </a:moveTo>
                <a:cubicBezTo>
                  <a:pt x="25451" y="51581"/>
                  <a:pt x="25451" y="51581"/>
                  <a:pt x="25451" y="51612"/>
                </a:cubicBezTo>
                <a:lnTo>
                  <a:pt x="25482" y="51581"/>
                </a:lnTo>
                <a:lnTo>
                  <a:pt x="25482" y="51581"/>
                </a:lnTo>
                <a:cubicBezTo>
                  <a:pt x="25482" y="51612"/>
                  <a:pt x="25451" y="51642"/>
                  <a:pt x="25390" y="51673"/>
                </a:cubicBezTo>
                <a:cubicBezTo>
                  <a:pt x="25390" y="51673"/>
                  <a:pt x="25360" y="51642"/>
                  <a:pt x="25360" y="51612"/>
                </a:cubicBezTo>
                <a:lnTo>
                  <a:pt x="25421" y="51581"/>
                </a:lnTo>
                <a:close/>
                <a:moveTo>
                  <a:pt x="3961" y="51794"/>
                </a:moveTo>
                <a:lnTo>
                  <a:pt x="3961" y="51825"/>
                </a:lnTo>
                <a:cubicBezTo>
                  <a:pt x="3970" y="51833"/>
                  <a:pt x="3974" y="51837"/>
                  <a:pt x="3975" y="51837"/>
                </a:cubicBezTo>
                <a:cubicBezTo>
                  <a:pt x="3977" y="51837"/>
                  <a:pt x="3961" y="51816"/>
                  <a:pt x="3961" y="51794"/>
                </a:cubicBezTo>
                <a:close/>
                <a:moveTo>
                  <a:pt x="4022" y="51946"/>
                </a:moveTo>
                <a:cubicBezTo>
                  <a:pt x="4022" y="51946"/>
                  <a:pt x="4023" y="51946"/>
                  <a:pt x="4083" y="51977"/>
                </a:cubicBezTo>
                <a:lnTo>
                  <a:pt x="4053" y="51977"/>
                </a:lnTo>
                <a:lnTo>
                  <a:pt x="4022" y="51946"/>
                </a:lnTo>
                <a:close/>
                <a:moveTo>
                  <a:pt x="4085" y="51926"/>
                </a:moveTo>
                <a:cubicBezTo>
                  <a:pt x="4088" y="51926"/>
                  <a:pt x="4096" y="51941"/>
                  <a:pt x="4113" y="51977"/>
                </a:cubicBezTo>
                <a:lnTo>
                  <a:pt x="4083" y="51946"/>
                </a:lnTo>
                <a:cubicBezTo>
                  <a:pt x="4083" y="51934"/>
                  <a:pt x="4083" y="51926"/>
                  <a:pt x="4085" y="51926"/>
                </a:cubicBezTo>
                <a:close/>
                <a:moveTo>
                  <a:pt x="3870" y="51977"/>
                </a:moveTo>
                <a:cubicBezTo>
                  <a:pt x="3870" y="52037"/>
                  <a:pt x="3901" y="52037"/>
                  <a:pt x="3870" y="52037"/>
                </a:cubicBezTo>
                <a:cubicBezTo>
                  <a:pt x="3863" y="52045"/>
                  <a:pt x="3859" y="52051"/>
                  <a:pt x="3858" y="52055"/>
                </a:cubicBezTo>
                <a:lnTo>
                  <a:pt x="3858" y="52055"/>
                </a:lnTo>
                <a:lnTo>
                  <a:pt x="3840" y="52037"/>
                </a:lnTo>
                <a:lnTo>
                  <a:pt x="3870" y="52037"/>
                </a:lnTo>
                <a:cubicBezTo>
                  <a:pt x="3870" y="52037"/>
                  <a:pt x="3870" y="52037"/>
                  <a:pt x="3870" y="52007"/>
                </a:cubicBezTo>
                <a:lnTo>
                  <a:pt x="3870" y="51977"/>
                </a:lnTo>
                <a:close/>
                <a:moveTo>
                  <a:pt x="3863" y="52068"/>
                </a:moveTo>
                <a:cubicBezTo>
                  <a:pt x="3871" y="52076"/>
                  <a:pt x="3886" y="52083"/>
                  <a:pt x="3901" y="52098"/>
                </a:cubicBezTo>
                <a:lnTo>
                  <a:pt x="3868" y="52114"/>
                </a:lnTo>
                <a:lnTo>
                  <a:pt x="3868" y="52114"/>
                </a:lnTo>
                <a:cubicBezTo>
                  <a:pt x="3863" y="52092"/>
                  <a:pt x="3848" y="52072"/>
                  <a:pt x="3863" y="52068"/>
                </a:cubicBezTo>
                <a:close/>
                <a:moveTo>
                  <a:pt x="3536" y="52098"/>
                </a:moveTo>
                <a:cubicBezTo>
                  <a:pt x="3551" y="52113"/>
                  <a:pt x="3551" y="52121"/>
                  <a:pt x="3547" y="52121"/>
                </a:cubicBezTo>
                <a:cubicBezTo>
                  <a:pt x="3544" y="52121"/>
                  <a:pt x="3536" y="52113"/>
                  <a:pt x="3536" y="52098"/>
                </a:cubicBezTo>
                <a:close/>
                <a:moveTo>
                  <a:pt x="3824" y="52109"/>
                </a:moveTo>
                <a:cubicBezTo>
                  <a:pt x="3829" y="52109"/>
                  <a:pt x="3839" y="52113"/>
                  <a:pt x="3855" y="52121"/>
                </a:cubicBezTo>
                <a:lnTo>
                  <a:pt x="3855" y="52121"/>
                </a:lnTo>
                <a:lnTo>
                  <a:pt x="3840" y="52128"/>
                </a:lnTo>
                <a:lnTo>
                  <a:pt x="3840" y="52159"/>
                </a:lnTo>
                <a:cubicBezTo>
                  <a:pt x="3822" y="52123"/>
                  <a:pt x="3815" y="52109"/>
                  <a:pt x="3824" y="52109"/>
                </a:cubicBezTo>
                <a:close/>
                <a:moveTo>
                  <a:pt x="24696" y="52202"/>
                </a:moveTo>
                <a:lnTo>
                  <a:pt x="24696" y="52202"/>
                </a:lnTo>
                <a:cubicBezTo>
                  <a:pt x="24679" y="52221"/>
                  <a:pt x="24656" y="52250"/>
                  <a:pt x="24631" y="52278"/>
                </a:cubicBezTo>
                <a:lnTo>
                  <a:pt x="24631" y="52278"/>
                </a:lnTo>
                <a:lnTo>
                  <a:pt x="24631" y="52250"/>
                </a:lnTo>
                <a:lnTo>
                  <a:pt x="24661" y="52220"/>
                </a:lnTo>
                <a:lnTo>
                  <a:pt x="24696" y="52202"/>
                </a:lnTo>
                <a:close/>
                <a:moveTo>
                  <a:pt x="3566" y="52280"/>
                </a:moveTo>
                <a:lnTo>
                  <a:pt x="3597" y="52341"/>
                </a:lnTo>
                <a:lnTo>
                  <a:pt x="3566" y="52311"/>
                </a:lnTo>
                <a:lnTo>
                  <a:pt x="3566" y="52280"/>
                </a:lnTo>
                <a:close/>
                <a:moveTo>
                  <a:pt x="3414" y="52432"/>
                </a:moveTo>
                <a:lnTo>
                  <a:pt x="3445" y="52463"/>
                </a:lnTo>
                <a:lnTo>
                  <a:pt x="3414" y="52463"/>
                </a:lnTo>
                <a:lnTo>
                  <a:pt x="3414" y="52432"/>
                </a:lnTo>
                <a:close/>
                <a:moveTo>
                  <a:pt x="2999" y="52480"/>
                </a:moveTo>
                <a:cubicBezTo>
                  <a:pt x="2992" y="52480"/>
                  <a:pt x="2999" y="52493"/>
                  <a:pt x="3019" y="52493"/>
                </a:cubicBezTo>
                <a:cubicBezTo>
                  <a:pt x="3009" y="52483"/>
                  <a:pt x="3002" y="52480"/>
                  <a:pt x="2999" y="52480"/>
                </a:cubicBezTo>
                <a:close/>
                <a:moveTo>
                  <a:pt x="3050" y="52493"/>
                </a:moveTo>
                <a:cubicBezTo>
                  <a:pt x="3050" y="52493"/>
                  <a:pt x="3050" y="52493"/>
                  <a:pt x="3050" y="52493"/>
                </a:cubicBezTo>
                <a:lnTo>
                  <a:pt x="3050" y="52493"/>
                </a:lnTo>
                <a:cubicBezTo>
                  <a:pt x="3050" y="52493"/>
                  <a:pt x="3050" y="52493"/>
                  <a:pt x="3050" y="52493"/>
                </a:cubicBezTo>
                <a:lnTo>
                  <a:pt x="3050" y="52493"/>
                </a:lnTo>
                <a:cubicBezTo>
                  <a:pt x="3050" y="52503"/>
                  <a:pt x="3056" y="52516"/>
                  <a:pt x="3062" y="52526"/>
                </a:cubicBezTo>
                <a:lnTo>
                  <a:pt x="3062" y="52526"/>
                </a:lnTo>
                <a:cubicBezTo>
                  <a:pt x="3036" y="52507"/>
                  <a:pt x="3029" y="52493"/>
                  <a:pt x="3050" y="52493"/>
                </a:cubicBezTo>
                <a:close/>
                <a:moveTo>
                  <a:pt x="2867" y="53132"/>
                </a:moveTo>
                <a:lnTo>
                  <a:pt x="2837" y="53162"/>
                </a:lnTo>
                <a:cubicBezTo>
                  <a:pt x="2806" y="53162"/>
                  <a:pt x="2806" y="53162"/>
                  <a:pt x="2806" y="53132"/>
                </a:cubicBezTo>
                <a:close/>
                <a:moveTo>
                  <a:pt x="2867" y="53344"/>
                </a:moveTo>
                <a:lnTo>
                  <a:pt x="2867" y="53375"/>
                </a:lnTo>
                <a:cubicBezTo>
                  <a:pt x="2837" y="53375"/>
                  <a:pt x="2837" y="53375"/>
                  <a:pt x="2806" y="53405"/>
                </a:cubicBezTo>
                <a:lnTo>
                  <a:pt x="2806" y="53375"/>
                </a:lnTo>
                <a:cubicBezTo>
                  <a:pt x="2776" y="53375"/>
                  <a:pt x="2806" y="53344"/>
                  <a:pt x="2867" y="53344"/>
                </a:cubicBezTo>
                <a:close/>
                <a:moveTo>
                  <a:pt x="23445" y="53314"/>
                </a:moveTo>
                <a:lnTo>
                  <a:pt x="23476" y="53375"/>
                </a:lnTo>
                <a:cubicBezTo>
                  <a:pt x="23476" y="53405"/>
                  <a:pt x="23476" y="53420"/>
                  <a:pt x="23472" y="53420"/>
                </a:cubicBezTo>
                <a:cubicBezTo>
                  <a:pt x="23468" y="53420"/>
                  <a:pt x="23460" y="53405"/>
                  <a:pt x="23445" y="53375"/>
                </a:cubicBezTo>
                <a:cubicBezTo>
                  <a:pt x="23384" y="53344"/>
                  <a:pt x="23384" y="53344"/>
                  <a:pt x="23445" y="53314"/>
                </a:cubicBezTo>
                <a:close/>
                <a:moveTo>
                  <a:pt x="2837" y="53436"/>
                </a:moveTo>
                <a:lnTo>
                  <a:pt x="2806" y="53466"/>
                </a:lnTo>
                <a:cubicBezTo>
                  <a:pt x="2776" y="53466"/>
                  <a:pt x="2806" y="53436"/>
                  <a:pt x="2837" y="53436"/>
                </a:cubicBezTo>
                <a:close/>
                <a:moveTo>
                  <a:pt x="2882" y="53481"/>
                </a:moveTo>
                <a:cubicBezTo>
                  <a:pt x="2886" y="53485"/>
                  <a:pt x="2891" y="53490"/>
                  <a:pt x="2898" y="53496"/>
                </a:cubicBezTo>
                <a:cubicBezTo>
                  <a:pt x="2898" y="53524"/>
                  <a:pt x="2898" y="53501"/>
                  <a:pt x="2850" y="53545"/>
                </a:cubicBezTo>
                <a:lnTo>
                  <a:pt x="2850" y="53545"/>
                </a:lnTo>
                <a:cubicBezTo>
                  <a:pt x="2847" y="53536"/>
                  <a:pt x="2837" y="53527"/>
                  <a:pt x="2837" y="53527"/>
                </a:cubicBezTo>
                <a:cubicBezTo>
                  <a:pt x="2837" y="53499"/>
                  <a:pt x="2837" y="53522"/>
                  <a:pt x="2882" y="53481"/>
                </a:cubicBezTo>
                <a:close/>
                <a:moveTo>
                  <a:pt x="2806" y="53557"/>
                </a:moveTo>
                <a:cubicBezTo>
                  <a:pt x="2786" y="53557"/>
                  <a:pt x="2779" y="53571"/>
                  <a:pt x="2786" y="53571"/>
                </a:cubicBezTo>
                <a:cubicBezTo>
                  <a:pt x="2790" y="53571"/>
                  <a:pt x="2796" y="53567"/>
                  <a:pt x="2806" y="53557"/>
                </a:cubicBezTo>
                <a:close/>
                <a:moveTo>
                  <a:pt x="2928" y="53496"/>
                </a:moveTo>
                <a:lnTo>
                  <a:pt x="2928" y="53527"/>
                </a:lnTo>
                <a:cubicBezTo>
                  <a:pt x="2928" y="53587"/>
                  <a:pt x="2898" y="53587"/>
                  <a:pt x="2898" y="53587"/>
                </a:cubicBezTo>
                <a:lnTo>
                  <a:pt x="2898" y="53557"/>
                </a:lnTo>
                <a:lnTo>
                  <a:pt x="2898" y="53527"/>
                </a:lnTo>
                <a:lnTo>
                  <a:pt x="2928" y="53496"/>
                </a:lnTo>
                <a:close/>
                <a:moveTo>
                  <a:pt x="2928" y="53709"/>
                </a:moveTo>
                <a:lnTo>
                  <a:pt x="2928" y="53709"/>
                </a:lnTo>
                <a:cubicBezTo>
                  <a:pt x="2913" y="53724"/>
                  <a:pt x="2913" y="53732"/>
                  <a:pt x="2917" y="53732"/>
                </a:cubicBezTo>
                <a:cubicBezTo>
                  <a:pt x="2920" y="53732"/>
                  <a:pt x="2928" y="53724"/>
                  <a:pt x="2928" y="53709"/>
                </a:cubicBezTo>
                <a:close/>
                <a:moveTo>
                  <a:pt x="22746" y="53800"/>
                </a:moveTo>
                <a:lnTo>
                  <a:pt x="22655" y="53861"/>
                </a:lnTo>
                <a:cubicBezTo>
                  <a:pt x="22673" y="53867"/>
                  <a:pt x="22689" y="53870"/>
                  <a:pt x="22702" y="53870"/>
                </a:cubicBezTo>
                <a:cubicBezTo>
                  <a:pt x="22757" y="53870"/>
                  <a:pt x="22776" y="53831"/>
                  <a:pt x="22776" y="53831"/>
                </a:cubicBezTo>
                <a:cubicBezTo>
                  <a:pt x="22746" y="53800"/>
                  <a:pt x="22746" y="53800"/>
                  <a:pt x="22746" y="53800"/>
                </a:cubicBezTo>
                <a:close/>
                <a:moveTo>
                  <a:pt x="3171" y="53800"/>
                </a:moveTo>
                <a:cubicBezTo>
                  <a:pt x="3171" y="53800"/>
                  <a:pt x="3202" y="53861"/>
                  <a:pt x="3171" y="53891"/>
                </a:cubicBezTo>
                <a:lnTo>
                  <a:pt x="3171" y="53861"/>
                </a:lnTo>
                <a:cubicBezTo>
                  <a:pt x="3141" y="53861"/>
                  <a:pt x="3141" y="53861"/>
                  <a:pt x="3171" y="53800"/>
                </a:cubicBezTo>
                <a:close/>
                <a:moveTo>
                  <a:pt x="22564" y="53952"/>
                </a:moveTo>
                <a:cubicBezTo>
                  <a:pt x="22564" y="53958"/>
                  <a:pt x="22564" y="53963"/>
                  <a:pt x="22564" y="53967"/>
                </a:cubicBezTo>
                <a:lnTo>
                  <a:pt x="22564" y="53967"/>
                </a:lnTo>
                <a:lnTo>
                  <a:pt x="22594" y="53952"/>
                </a:lnTo>
                <a:close/>
                <a:moveTo>
                  <a:pt x="22564" y="53967"/>
                </a:moveTo>
                <a:lnTo>
                  <a:pt x="22533" y="53983"/>
                </a:lnTo>
                <a:cubicBezTo>
                  <a:pt x="22547" y="54010"/>
                  <a:pt x="22554" y="54025"/>
                  <a:pt x="22559" y="54025"/>
                </a:cubicBezTo>
                <a:cubicBezTo>
                  <a:pt x="22563" y="54025"/>
                  <a:pt x="22564" y="54007"/>
                  <a:pt x="22564" y="53967"/>
                </a:cubicBezTo>
                <a:close/>
                <a:moveTo>
                  <a:pt x="5724" y="54195"/>
                </a:moveTo>
                <a:cubicBezTo>
                  <a:pt x="5724" y="54195"/>
                  <a:pt x="5724" y="54195"/>
                  <a:pt x="5724" y="54195"/>
                </a:cubicBezTo>
                <a:lnTo>
                  <a:pt x="5724" y="54195"/>
                </a:lnTo>
                <a:lnTo>
                  <a:pt x="5724" y="54226"/>
                </a:lnTo>
                <a:lnTo>
                  <a:pt x="5694" y="54195"/>
                </a:lnTo>
                <a:close/>
                <a:moveTo>
                  <a:pt x="5572" y="54378"/>
                </a:moveTo>
                <a:cubicBezTo>
                  <a:pt x="5572" y="54393"/>
                  <a:pt x="5580" y="54401"/>
                  <a:pt x="5584" y="54401"/>
                </a:cubicBezTo>
                <a:cubicBezTo>
                  <a:pt x="5588" y="54401"/>
                  <a:pt x="5588" y="54393"/>
                  <a:pt x="5572" y="54378"/>
                </a:cubicBezTo>
                <a:close/>
                <a:moveTo>
                  <a:pt x="5512" y="54347"/>
                </a:moveTo>
                <a:cubicBezTo>
                  <a:pt x="5542" y="54408"/>
                  <a:pt x="5512" y="54408"/>
                  <a:pt x="5512" y="54408"/>
                </a:cubicBezTo>
                <a:lnTo>
                  <a:pt x="5481" y="54378"/>
                </a:lnTo>
                <a:lnTo>
                  <a:pt x="5512" y="54378"/>
                </a:lnTo>
                <a:lnTo>
                  <a:pt x="5512" y="54347"/>
                </a:lnTo>
                <a:close/>
                <a:moveTo>
                  <a:pt x="5451" y="54408"/>
                </a:moveTo>
                <a:lnTo>
                  <a:pt x="5451" y="54439"/>
                </a:lnTo>
                <a:lnTo>
                  <a:pt x="5481" y="54408"/>
                </a:lnTo>
                <a:close/>
                <a:moveTo>
                  <a:pt x="2898" y="54439"/>
                </a:moveTo>
                <a:cubicBezTo>
                  <a:pt x="2867" y="54499"/>
                  <a:pt x="2837" y="54560"/>
                  <a:pt x="2806" y="54621"/>
                </a:cubicBezTo>
                <a:cubicBezTo>
                  <a:pt x="2797" y="54640"/>
                  <a:pt x="2793" y="54647"/>
                  <a:pt x="2793" y="54647"/>
                </a:cubicBezTo>
                <a:cubicBezTo>
                  <a:pt x="2792" y="54647"/>
                  <a:pt x="2806" y="54612"/>
                  <a:pt x="2806" y="54591"/>
                </a:cubicBezTo>
                <a:cubicBezTo>
                  <a:pt x="2837" y="54530"/>
                  <a:pt x="2867" y="54499"/>
                  <a:pt x="2898" y="54439"/>
                </a:cubicBezTo>
                <a:close/>
                <a:moveTo>
                  <a:pt x="5117" y="54711"/>
                </a:moveTo>
                <a:cubicBezTo>
                  <a:pt x="5117" y="54712"/>
                  <a:pt x="5117" y="54712"/>
                  <a:pt x="5117" y="54712"/>
                </a:cubicBezTo>
                <a:lnTo>
                  <a:pt x="5117" y="54712"/>
                </a:lnTo>
                <a:cubicBezTo>
                  <a:pt x="5117" y="54712"/>
                  <a:pt x="5117" y="54712"/>
                  <a:pt x="5117" y="54711"/>
                </a:cubicBezTo>
                <a:close/>
                <a:moveTo>
                  <a:pt x="5117" y="54712"/>
                </a:moveTo>
                <a:cubicBezTo>
                  <a:pt x="5132" y="54726"/>
                  <a:pt x="5147" y="54738"/>
                  <a:pt x="5153" y="54738"/>
                </a:cubicBezTo>
                <a:cubicBezTo>
                  <a:pt x="5157" y="54738"/>
                  <a:pt x="5156" y="54731"/>
                  <a:pt x="5147" y="54712"/>
                </a:cubicBezTo>
                <a:close/>
                <a:moveTo>
                  <a:pt x="5117" y="54712"/>
                </a:moveTo>
                <a:cubicBezTo>
                  <a:pt x="5086" y="54712"/>
                  <a:pt x="5117" y="54712"/>
                  <a:pt x="5117" y="54743"/>
                </a:cubicBezTo>
                <a:cubicBezTo>
                  <a:pt x="5125" y="54751"/>
                  <a:pt x="5129" y="54755"/>
                  <a:pt x="5130" y="54755"/>
                </a:cubicBezTo>
                <a:cubicBezTo>
                  <a:pt x="5132" y="54755"/>
                  <a:pt x="5117" y="54734"/>
                  <a:pt x="5117" y="54712"/>
                </a:cubicBezTo>
                <a:close/>
                <a:moveTo>
                  <a:pt x="2749" y="54705"/>
                </a:moveTo>
                <a:cubicBezTo>
                  <a:pt x="2758" y="54705"/>
                  <a:pt x="2766" y="54707"/>
                  <a:pt x="2776" y="54712"/>
                </a:cubicBezTo>
                <a:cubicBezTo>
                  <a:pt x="2776" y="54743"/>
                  <a:pt x="2746" y="54803"/>
                  <a:pt x="2746" y="54834"/>
                </a:cubicBezTo>
                <a:cubicBezTo>
                  <a:pt x="2715" y="54864"/>
                  <a:pt x="2715" y="54894"/>
                  <a:pt x="2715" y="54925"/>
                </a:cubicBezTo>
                <a:lnTo>
                  <a:pt x="2715" y="54894"/>
                </a:lnTo>
                <a:cubicBezTo>
                  <a:pt x="2698" y="54980"/>
                  <a:pt x="2691" y="55018"/>
                  <a:pt x="2682" y="55018"/>
                </a:cubicBezTo>
                <a:cubicBezTo>
                  <a:pt x="2675" y="55018"/>
                  <a:pt x="2668" y="54995"/>
                  <a:pt x="2654" y="54955"/>
                </a:cubicBezTo>
                <a:cubicBezTo>
                  <a:pt x="2680" y="54776"/>
                  <a:pt x="2706" y="54705"/>
                  <a:pt x="2749" y="54705"/>
                </a:cubicBezTo>
                <a:close/>
                <a:moveTo>
                  <a:pt x="3931" y="55046"/>
                </a:moveTo>
                <a:lnTo>
                  <a:pt x="3961" y="55077"/>
                </a:lnTo>
                <a:cubicBezTo>
                  <a:pt x="3961" y="55101"/>
                  <a:pt x="3902" y="55185"/>
                  <a:pt x="3879" y="55185"/>
                </a:cubicBezTo>
                <a:cubicBezTo>
                  <a:pt x="3874" y="55185"/>
                  <a:pt x="3870" y="55180"/>
                  <a:pt x="3870" y="55168"/>
                </a:cubicBezTo>
                <a:cubicBezTo>
                  <a:pt x="3840" y="55168"/>
                  <a:pt x="3901" y="55107"/>
                  <a:pt x="3931" y="55046"/>
                </a:cubicBezTo>
                <a:close/>
                <a:moveTo>
                  <a:pt x="21074" y="55198"/>
                </a:moveTo>
                <a:lnTo>
                  <a:pt x="20983" y="55259"/>
                </a:lnTo>
                <a:cubicBezTo>
                  <a:pt x="20998" y="55274"/>
                  <a:pt x="21006" y="55282"/>
                  <a:pt x="21013" y="55282"/>
                </a:cubicBezTo>
                <a:cubicBezTo>
                  <a:pt x="21021" y="55282"/>
                  <a:pt x="21029" y="55274"/>
                  <a:pt x="21044" y="55259"/>
                </a:cubicBezTo>
                <a:cubicBezTo>
                  <a:pt x="21044" y="55229"/>
                  <a:pt x="21074" y="55198"/>
                  <a:pt x="21074" y="55198"/>
                </a:cubicBezTo>
                <a:close/>
                <a:moveTo>
                  <a:pt x="20831" y="55381"/>
                </a:moveTo>
                <a:lnTo>
                  <a:pt x="20801" y="55411"/>
                </a:lnTo>
                <a:lnTo>
                  <a:pt x="20801" y="55411"/>
                </a:lnTo>
                <a:lnTo>
                  <a:pt x="20861" y="55381"/>
                </a:lnTo>
                <a:close/>
                <a:moveTo>
                  <a:pt x="20801" y="55411"/>
                </a:moveTo>
                <a:lnTo>
                  <a:pt x="20801" y="55411"/>
                </a:lnTo>
                <a:lnTo>
                  <a:pt x="20801" y="55411"/>
                </a:lnTo>
                <a:lnTo>
                  <a:pt x="20801" y="55411"/>
                </a:lnTo>
                <a:close/>
                <a:moveTo>
                  <a:pt x="3749" y="55502"/>
                </a:moveTo>
                <a:cubicBezTo>
                  <a:pt x="3779" y="55563"/>
                  <a:pt x="3779" y="55654"/>
                  <a:pt x="3809" y="55715"/>
                </a:cubicBezTo>
                <a:cubicBezTo>
                  <a:pt x="3809" y="55789"/>
                  <a:pt x="3798" y="55829"/>
                  <a:pt x="3783" y="55829"/>
                </a:cubicBezTo>
                <a:cubicBezTo>
                  <a:pt x="3773" y="55829"/>
                  <a:pt x="3761" y="55812"/>
                  <a:pt x="3749" y="55776"/>
                </a:cubicBezTo>
                <a:lnTo>
                  <a:pt x="3718" y="55776"/>
                </a:lnTo>
                <a:cubicBezTo>
                  <a:pt x="3718" y="55685"/>
                  <a:pt x="3718" y="55594"/>
                  <a:pt x="3749" y="55502"/>
                </a:cubicBezTo>
                <a:close/>
                <a:moveTo>
                  <a:pt x="24783" y="55958"/>
                </a:moveTo>
                <a:cubicBezTo>
                  <a:pt x="24752" y="56050"/>
                  <a:pt x="24722" y="56141"/>
                  <a:pt x="24752" y="56232"/>
                </a:cubicBezTo>
                <a:cubicBezTo>
                  <a:pt x="24752" y="56282"/>
                  <a:pt x="24761" y="56305"/>
                  <a:pt x="24775" y="56305"/>
                </a:cubicBezTo>
                <a:cubicBezTo>
                  <a:pt x="24786" y="56305"/>
                  <a:pt x="24799" y="56290"/>
                  <a:pt x="24813" y="56262"/>
                </a:cubicBezTo>
                <a:lnTo>
                  <a:pt x="24813" y="56262"/>
                </a:lnTo>
                <a:lnTo>
                  <a:pt x="24783" y="56293"/>
                </a:lnTo>
                <a:cubicBezTo>
                  <a:pt x="24813" y="56171"/>
                  <a:pt x="24813" y="56080"/>
                  <a:pt x="24783" y="55958"/>
                </a:cubicBezTo>
                <a:close/>
                <a:moveTo>
                  <a:pt x="3840" y="56384"/>
                </a:moveTo>
                <a:lnTo>
                  <a:pt x="3840" y="56475"/>
                </a:lnTo>
                <a:cubicBezTo>
                  <a:pt x="3840" y="56475"/>
                  <a:pt x="3840" y="56536"/>
                  <a:pt x="3809" y="56536"/>
                </a:cubicBezTo>
                <a:lnTo>
                  <a:pt x="3809" y="56475"/>
                </a:lnTo>
                <a:cubicBezTo>
                  <a:pt x="3840" y="56445"/>
                  <a:pt x="3840" y="56445"/>
                  <a:pt x="3840" y="56384"/>
                </a:cubicBezTo>
                <a:close/>
                <a:moveTo>
                  <a:pt x="24600" y="56961"/>
                </a:moveTo>
                <a:lnTo>
                  <a:pt x="24570" y="57053"/>
                </a:lnTo>
                <a:lnTo>
                  <a:pt x="24539" y="57083"/>
                </a:lnTo>
                <a:cubicBezTo>
                  <a:pt x="24570" y="57083"/>
                  <a:pt x="24570" y="57053"/>
                  <a:pt x="24600" y="57022"/>
                </a:cubicBezTo>
                <a:cubicBezTo>
                  <a:pt x="24600" y="57022"/>
                  <a:pt x="24600" y="56992"/>
                  <a:pt x="24600" y="56961"/>
                </a:cubicBezTo>
                <a:close/>
                <a:moveTo>
                  <a:pt x="3840" y="57022"/>
                </a:moveTo>
                <a:cubicBezTo>
                  <a:pt x="3870" y="57022"/>
                  <a:pt x="3901" y="57113"/>
                  <a:pt x="3901" y="57174"/>
                </a:cubicBezTo>
                <a:lnTo>
                  <a:pt x="3870" y="57174"/>
                </a:lnTo>
                <a:lnTo>
                  <a:pt x="3840" y="57053"/>
                </a:lnTo>
                <a:lnTo>
                  <a:pt x="3840" y="57022"/>
                </a:lnTo>
                <a:close/>
                <a:moveTo>
                  <a:pt x="18778" y="57097"/>
                </a:moveTo>
                <a:cubicBezTo>
                  <a:pt x="18762" y="57097"/>
                  <a:pt x="18726" y="57121"/>
                  <a:pt x="18673" y="57174"/>
                </a:cubicBezTo>
                <a:cubicBezTo>
                  <a:pt x="18643" y="57205"/>
                  <a:pt x="18612" y="57265"/>
                  <a:pt x="18673" y="57265"/>
                </a:cubicBezTo>
                <a:lnTo>
                  <a:pt x="18734" y="57205"/>
                </a:lnTo>
                <a:cubicBezTo>
                  <a:pt x="18785" y="57136"/>
                  <a:pt x="18798" y="57097"/>
                  <a:pt x="18778" y="57097"/>
                </a:cubicBezTo>
                <a:close/>
                <a:moveTo>
                  <a:pt x="18582" y="57265"/>
                </a:moveTo>
                <a:lnTo>
                  <a:pt x="18521" y="57296"/>
                </a:lnTo>
                <a:cubicBezTo>
                  <a:pt x="18521" y="57326"/>
                  <a:pt x="18521" y="57326"/>
                  <a:pt x="18521" y="57326"/>
                </a:cubicBezTo>
                <a:cubicBezTo>
                  <a:pt x="18536" y="57357"/>
                  <a:pt x="18544" y="57372"/>
                  <a:pt x="18551" y="57372"/>
                </a:cubicBezTo>
                <a:cubicBezTo>
                  <a:pt x="18559" y="57372"/>
                  <a:pt x="18567" y="57357"/>
                  <a:pt x="18582" y="57326"/>
                </a:cubicBezTo>
                <a:lnTo>
                  <a:pt x="18551" y="57326"/>
                </a:lnTo>
                <a:cubicBezTo>
                  <a:pt x="18551" y="57296"/>
                  <a:pt x="18582" y="57296"/>
                  <a:pt x="18582" y="57265"/>
                </a:cubicBezTo>
                <a:close/>
                <a:moveTo>
                  <a:pt x="8820" y="57452"/>
                </a:moveTo>
                <a:cubicBezTo>
                  <a:pt x="8807" y="57456"/>
                  <a:pt x="8803" y="57461"/>
                  <a:pt x="8806" y="57461"/>
                </a:cubicBezTo>
                <a:cubicBezTo>
                  <a:pt x="8808" y="57461"/>
                  <a:pt x="8813" y="57459"/>
                  <a:pt x="8820" y="57452"/>
                </a:cubicBezTo>
                <a:close/>
                <a:moveTo>
                  <a:pt x="18430" y="57387"/>
                </a:moveTo>
                <a:lnTo>
                  <a:pt x="18308" y="57478"/>
                </a:lnTo>
                <a:cubicBezTo>
                  <a:pt x="18308" y="57509"/>
                  <a:pt x="18278" y="57478"/>
                  <a:pt x="18308" y="57539"/>
                </a:cubicBezTo>
                <a:cubicBezTo>
                  <a:pt x="18314" y="57545"/>
                  <a:pt x="18321" y="57547"/>
                  <a:pt x="18329" y="57547"/>
                </a:cubicBezTo>
                <a:cubicBezTo>
                  <a:pt x="18361" y="57547"/>
                  <a:pt x="18405" y="57503"/>
                  <a:pt x="18430" y="57478"/>
                </a:cubicBezTo>
                <a:cubicBezTo>
                  <a:pt x="18430" y="57448"/>
                  <a:pt x="18430" y="57387"/>
                  <a:pt x="18430" y="57387"/>
                </a:cubicBezTo>
                <a:close/>
                <a:moveTo>
                  <a:pt x="3931" y="57509"/>
                </a:moveTo>
                <a:cubicBezTo>
                  <a:pt x="3961" y="57509"/>
                  <a:pt x="3992" y="57539"/>
                  <a:pt x="3961" y="57600"/>
                </a:cubicBezTo>
                <a:lnTo>
                  <a:pt x="3931" y="57509"/>
                </a:lnTo>
                <a:close/>
                <a:moveTo>
                  <a:pt x="18217" y="57569"/>
                </a:moveTo>
                <a:lnTo>
                  <a:pt x="18156" y="57630"/>
                </a:lnTo>
                <a:cubicBezTo>
                  <a:pt x="18156" y="57630"/>
                  <a:pt x="18156" y="57630"/>
                  <a:pt x="18156" y="57660"/>
                </a:cubicBezTo>
                <a:cubicBezTo>
                  <a:pt x="18156" y="57671"/>
                  <a:pt x="18163" y="57674"/>
                  <a:pt x="18172" y="57674"/>
                </a:cubicBezTo>
                <a:cubicBezTo>
                  <a:pt x="18190" y="57674"/>
                  <a:pt x="18217" y="57660"/>
                  <a:pt x="18217" y="57660"/>
                </a:cubicBezTo>
                <a:cubicBezTo>
                  <a:pt x="18217" y="57660"/>
                  <a:pt x="18247" y="57600"/>
                  <a:pt x="18247" y="57600"/>
                </a:cubicBezTo>
                <a:lnTo>
                  <a:pt x="18217" y="57569"/>
                </a:lnTo>
                <a:close/>
                <a:moveTo>
                  <a:pt x="9250" y="57782"/>
                </a:moveTo>
                <a:lnTo>
                  <a:pt x="9281" y="57812"/>
                </a:lnTo>
                <a:lnTo>
                  <a:pt x="9250" y="57812"/>
                </a:lnTo>
                <a:cubicBezTo>
                  <a:pt x="9250" y="57782"/>
                  <a:pt x="9250" y="57782"/>
                  <a:pt x="9250" y="57782"/>
                </a:cubicBezTo>
                <a:close/>
                <a:moveTo>
                  <a:pt x="9617" y="58230"/>
                </a:moveTo>
                <a:cubicBezTo>
                  <a:pt x="9624" y="58230"/>
                  <a:pt x="9634" y="58232"/>
                  <a:pt x="9645" y="58238"/>
                </a:cubicBezTo>
                <a:lnTo>
                  <a:pt x="9645" y="58268"/>
                </a:lnTo>
                <a:lnTo>
                  <a:pt x="9797" y="58420"/>
                </a:lnTo>
                <a:cubicBezTo>
                  <a:pt x="9706" y="58420"/>
                  <a:pt x="9615" y="58360"/>
                  <a:pt x="9585" y="58299"/>
                </a:cubicBezTo>
                <a:cubicBezTo>
                  <a:pt x="9585" y="58274"/>
                  <a:pt x="9585" y="58230"/>
                  <a:pt x="9617" y="58230"/>
                </a:cubicBezTo>
                <a:close/>
                <a:moveTo>
                  <a:pt x="4265" y="58572"/>
                </a:moveTo>
                <a:cubicBezTo>
                  <a:pt x="4296" y="58572"/>
                  <a:pt x="4296" y="58603"/>
                  <a:pt x="4296" y="58603"/>
                </a:cubicBezTo>
                <a:cubicBezTo>
                  <a:pt x="4326" y="58664"/>
                  <a:pt x="4326" y="58694"/>
                  <a:pt x="4357" y="58755"/>
                </a:cubicBezTo>
                <a:lnTo>
                  <a:pt x="4265" y="58572"/>
                </a:lnTo>
                <a:close/>
                <a:moveTo>
                  <a:pt x="3232" y="58968"/>
                </a:moveTo>
                <a:lnTo>
                  <a:pt x="3323" y="59180"/>
                </a:lnTo>
                <a:cubicBezTo>
                  <a:pt x="3262" y="59119"/>
                  <a:pt x="3232" y="59059"/>
                  <a:pt x="3232" y="58998"/>
                </a:cubicBezTo>
                <a:lnTo>
                  <a:pt x="3232" y="58968"/>
                </a:lnTo>
                <a:close/>
                <a:moveTo>
                  <a:pt x="5451" y="60670"/>
                </a:moveTo>
                <a:cubicBezTo>
                  <a:pt x="5451" y="60670"/>
                  <a:pt x="5512" y="60670"/>
                  <a:pt x="5542" y="60700"/>
                </a:cubicBezTo>
                <a:cubicBezTo>
                  <a:pt x="5572" y="60761"/>
                  <a:pt x="5542" y="60761"/>
                  <a:pt x="5572" y="60791"/>
                </a:cubicBezTo>
                <a:lnTo>
                  <a:pt x="5451" y="60670"/>
                </a:lnTo>
                <a:close/>
                <a:moveTo>
                  <a:pt x="5791" y="61053"/>
                </a:moveTo>
                <a:cubicBezTo>
                  <a:pt x="5802" y="61053"/>
                  <a:pt x="5831" y="61088"/>
                  <a:pt x="5876" y="61156"/>
                </a:cubicBezTo>
                <a:lnTo>
                  <a:pt x="5785" y="61065"/>
                </a:lnTo>
                <a:cubicBezTo>
                  <a:pt x="5785" y="61057"/>
                  <a:pt x="5787" y="61053"/>
                  <a:pt x="5791" y="61053"/>
                </a:cubicBezTo>
                <a:close/>
                <a:moveTo>
                  <a:pt x="11956" y="61004"/>
                </a:moveTo>
                <a:lnTo>
                  <a:pt x="11986" y="61065"/>
                </a:lnTo>
                <a:cubicBezTo>
                  <a:pt x="11956" y="61065"/>
                  <a:pt x="11986" y="61156"/>
                  <a:pt x="11986" y="61217"/>
                </a:cubicBezTo>
                <a:lnTo>
                  <a:pt x="11956" y="61156"/>
                </a:lnTo>
                <a:cubicBezTo>
                  <a:pt x="11925" y="61126"/>
                  <a:pt x="11895" y="61065"/>
                  <a:pt x="11956" y="61004"/>
                </a:cubicBezTo>
                <a:close/>
                <a:moveTo>
                  <a:pt x="6116" y="61251"/>
                </a:moveTo>
                <a:lnTo>
                  <a:pt x="6157" y="61298"/>
                </a:lnTo>
                <a:lnTo>
                  <a:pt x="6157" y="61298"/>
                </a:lnTo>
                <a:cubicBezTo>
                  <a:pt x="6163" y="61283"/>
                  <a:pt x="6146" y="61267"/>
                  <a:pt x="6116" y="61251"/>
                </a:cubicBezTo>
                <a:close/>
                <a:moveTo>
                  <a:pt x="20529" y="61501"/>
                </a:moveTo>
                <a:cubicBezTo>
                  <a:pt x="20538" y="61501"/>
                  <a:pt x="20545" y="61508"/>
                  <a:pt x="20558" y="61521"/>
                </a:cubicBezTo>
                <a:cubicBezTo>
                  <a:pt x="20558" y="61521"/>
                  <a:pt x="20558" y="61521"/>
                  <a:pt x="20558" y="61551"/>
                </a:cubicBezTo>
                <a:lnTo>
                  <a:pt x="20466" y="61612"/>
                </a:lnTo>
                <a:lnTo>
                  <a:pt x="20436" y="61612"/>
                </a:lnTo>
                <a:cubicBezTo>
                  <a:pt x="20406" y="61582"/>
                  <a:pt x="20466" y="61551"/>
                  <a:pt x="20466" y="61551"/>
                </a:cubicBezTo>
                <a:cubicBezTo>
                  <a:pt x="20502" y="61516"/>
                  <a:pt x="20517" y="61501"/>
                  <a:pt x="20529" y="61501"/>
                </a:cubicBezTo>
                <a:close/>
                <a:moveTo>
                  <a:pt x="20292" y="61695"/>
                </a:moveTo>
                <a:cubicBezTo>
                  <a:pt x="20301" y="61695"/>
                  <a:pt x="20309" y="61698"/>
                  <a:pt x="20314" y="61703"/>
                </a:cubicBezTo>
                <a:cubicBezTo>
                  <a:pt x="20345" y="61764"/>
                  <a:pt x="20314" y="61734"/>
                  <a:pt x="20314" y="61764"/>
                </a:cubicBezTo>
                <a:lnTo>
                  <a:pt x="20162" y="61885"/>
                </a:lnTo>
                <a:cubicBezTo>
                  <a:pt x="20162" y="61885"/>
                  <a:pt x="20132" y="61825"/>
                  <a:pt x="20162" y="61794"/>
                </a:cubicBezTo>
                <a:cubicBezTo>
                  <a:pt x="20187" y="61745"/>
                  <a:pt x="20253" y="61695"/>
                  <a:pt x="20292" y="61695"/>
                </a:cubicBezTo>
                <a:close/>
                <a:moveTo>
                  <a:pt x="20043" y="61896"/>
                </a:moveTo>
                <a:cubicBezTo>
                  <a:pt x="20051" y="61896"/>
                  <a:pt x="20059" y="61903"/>
                  <a:pt x="20071" y="61916"/>
                </a:cubicBezTo>
                <a:cubicBezTo>
                  <a:pt x="20071" y="61916"/>
                  <a:pt x="20071" y="61946"/>
                  <a:pt x="20071" y="61946"/>
                </a:cubicBezTo>
                <a:lnTo>
                  <a:pt x="19980" y="62007"/>
                </a:lnTo>
                <a:cubicBezTo>
                  <a:pt x="19980" y="61977"/>
                  <a:pt x="19980" y="61946"/>
                  <a:pt x="19980" y="61946"/>
                </a:cubicBezTo>
                <a:cubicBezTo>
                  <a:pt x="20016" y="61911"/>
                  <a:pt x="20030" y="61896"/>
                  <a:pt x="20043" y="61896"/>
                </a:cubicBezTo>
                <a:close/>
                <a:moveTo>
                  <a:pt x="5177" y="62068"/>
                </a:moveTo>
                <a:lnTo>
                  <a:pt x="5208" y="62098"/>
                </a:lnTo>
                <a:cubicBezTo>
                  <a:pt x="5208" y="62098"/>
                  <a:pt x="5194" y="62112"/>
                  <a:pt x="5185" y="62112"/>
                </a:cubicBezTo>
                <a:cubicBezTo>
                  <a:pt x="5181" y="62112"/>
                  <a:pt x="5177" y="62108"/>
                  <a:pt x="5177" y="62098"/>
                </a:cubicBezTo>
                <a:lnTo>
                  <a:pt x="5177" y="62068"/>
                </a:lnTo>
                <a:close/>
                <a:moveTo>
                  <a:pt x="19894" y="62029"/>
                </a:moveTo>
                <a:cubicBezTo>
                  <a:pt x="19927" y="62029"/>
                  <a:pt x="19878" y="62079"/>
                  <a:pt x="19828" y="62129"/>
                </a:cubicBezTo>
                <a:cubicBezTo>
                  <a:pt x="19742" y="62200"/>
                  <a:pt x="19690" y="62232"/>
                  <a:pt x="19671" y="62232"/>
                </a:cubicBezTo>
                <a:cubicBezTo>
                  <a:pt x="19651" y="62232"/>
                  <a:pt x="19673" y="62193"/>
                  <a:pt x="19737" y="62129"/>
                </a:cubicBezTo>
                <a:lnTo>
                  <a:pt x="19858" y="62037"/>
                </a:lnTo>
                <a:cubicBezTo>
                  <a:pt x="19875" y="62032"/>
                  <a:pt x="19887" y="62029"/>
                  <a:pt x="19894" y="62029"/>
                </a:cubicBezTo>
                <a:close/>
                <a:moveTo>
                  <a:pt x="21257" y="62463"/>
                </a:moveTo>
                <a:lnTo>
                  <a:pt x="21257" y="62463"/>
                </a:lnTo>
                <a:cubicBezTo>
                  <a:pt x="21226" y="62493"/>
                  <a:pt x="21196" y="62524"/>
                  <a:pt x="21165" y="62524"/>
                </a:cubicBezTo>
                <a:lnTo>
                  <a:pt x="21257" y="62463"/>
                </a:lnTo>
                <a:close/>
                <a:moveTo>
                  <a:pt x="7835" y="62767"/>
                </a:moveTo>
                <a:cubicBezTo>
                  <a:pt x="7869" y="62790"/>
                  <a:pt x="7900" y="62811"/>
                  <a:pt x="7930" y="62831"/>
                </a:cubicBezTo>
                <a:lnTo>
                  <a:pt x="7930" y="62831"/>
                </a:lnTo>
                <a:cubicBezTo>
                  <a:pt x="7937" y="62828"/>
                  <a:pt x="7943" y="62828"/>
                  <a:pt x="7943" y="62828"/>
                </a:cubicBezTo>
                <a:lnTo>
                  <a:pt x="7883" y="62767"/>
                </a:lnTo>
                <a:close/>
                <a:moveTo>
                  <a:pt x="20892" y="62767"/>
                </a:moveTo>
                <a:cubicBezTo>
                  <a:pt x="20892" y="62797"/>
                  <a:pt x="20861" y="62828"/>
                  <a:pt x="20861" y="62828"/>
                </a:cubicBezTo>
                <a:lnTo>
                  <a:pt x="20770" y="62889"/>
                </a:lnTo>
                <a:cubicBezTo>
                  <a:pt x="20770" y="62889"/>
                  <a:pt x="20770" y="62858"/>
                  <a:pt x="20770" y="62858"/>
                </a:cubicBezTo>
                <a:lnTo>
                  <a:pt x="20892" y="62767"/>
                </a:lnTo>
                <a:close/>
                <a:moveTo>
                  <a:pt x="6150" y="62980"/>
                </a:moveTo>
                <a:cubicBezTo>
                  <a:pt x="6166" y="62995"/>
                  <a:pt x="6182" y="63010"/>
                  <a:pt x="6200" y="63025"/>
                </a:cubicBezTo>
                <a:lnTo>
                  <a:pt x="6200" y="63025"/>
                </a:lnTo>
                <a:lnTo>
                  <a:pt x="6180" y="63010"/>
                </a:lnTo>
                <a:cubicBezTo>
                  <a:pt x="6120" y="63010"/>
                  <a:pt x="6120" y="62980"/>
                  <a:pt x="6150" y="62980"/>
                </a:cubicBezTo>
                <a:close/>
                <a:moveTo>
                  <a:pt x="6302" y="63101"/>
                </a:moveTo>
                <a:lnTo>
                  <a:pt x="6302" y="63132"/>
                </a:lnTo>
                <a:cubicBezTo>
                  <a:pt x="6272" y="63162"/>
                  <a:pt x="6272" y="63162"/>
                  <a:pt x="6363" y="63192"/>
                </a:cubicBezTo>
                <a:cubicBezTo>
                  <a:pt x="6393" y="63192"/>
                  <a:pt x="6424" y="63223"/>
                  <a:pt x="6454" y="63223"/>
                </a:cubicBezTo>
                <a:cubicBezTo>
                  <a:pt x="6408" y="63177"/>
                  <a:pt x="6355" y="63139"/>
                  <a:pt x="6302" y="63101"/>
                </a:cubicBezTo>
                <a:close/>
                <a:moveTo>
                  <a:pt x="20223" y="63253"/>
                </a:moveTo>
                <a:lnTo>
                  <a:pt x="20193" y="63284"/>
                </a:lnTo>
                <a:cubicBezTo>
                  <a:pt x="20177" y="63292"/>
                  <a:pt x="20163" y="63299"/>
                  <a:pt x="20151" y="63307"/>
                </a:cubicBezTo>
                <a:lnTo>
                  <a:pt x="20151" y="63307"/>
                </a:lnTo>
                <a:lnTo>
                  <a:pt x="20223" y="63253"/>
                </a:lnTo>
                <a:close/>
                <a:moveTo>
                  <a:pt x="20109" y="63339"/>
                </a:moveTo>
                <a:lnTo>
                  <a:pt x="20109" y="63339"/>
                </a:lnTo>
                <a:cubicBezTo>
                  <a:pt x="20095" y="63351"/>
                  <a:pt x="20083" y="63363"/>
                  <a:pt x="20071" y="63375"/>
                </a:cubicBezTo>
                <a:lnTo>
                  <a:pt x="20071" y="63375"/>
                </a:lnTo>
                <a:lnTo>
                  <a:pt x="20102" y="63344"/>
                </a:lnTo>
                <a:lnTo>
                  <a:pt x="20109" y="63339"/>
                </a:lnTo>
                <a:close/>
                <a:moveTo>
                  <a:pt x="9085" y="63393"/>
                </a:moveTo>
                <a:lnTo>
                  <a:pt x="9085" y="63393"/>
                </a:lnTo>
                <a:cubicBezTo>
                  <a:pt x="9127" y="63410"/>
                  <a:pt x="9168" y="63431"/>
                  <a:pt x="9202" y="63453"/>
                </a:cubicBezTo>
                <a:lnTo>
                  <a:pt x="9202" y="63453"/>
                </a:lnTo>
                <a:cubicBezTo>
                  <a:pt x="9207" y="63449"/>
                  <a:pt x="9212" y="63443"/>
                  <a:pt x="9220" y="63436"/>
                </a:cubicBezTo>
                <a:cubicBezTo>
                  <a:pt x="9157" y="63415"/>
                  <a:pt x="9109" y="63394"/>
                  <a:pt x="9085" y="63393"/>
                </a:cubicBezTo>
                <a:close/>
                <a:moveTo>
                  <a:pt x="16788" y="63740"/>
                </a:moveTo>
                <a:lnTo>
                  <a:pt x="16667" y="63770"/>
                </a:lnTo>
                <a:lnTo>
                  <a:pt x="16636" y="63770"/>
                </a:lnTo>
                <a:lnTo>
                  <a:pt x="16728" y="63740"/>
                </a:lnTo>
                <a:close/>
                <a:moveTo>
                  <a:pt x="16393" y="63831"/>
                </a:moveTo>
                <a:lnTo>
                  <a:pt x="16272" y="63861"/>
                </a:lnTo>
                <a:cubicBezTo>
                  <a:pt x="16272" y="63861"/>
                  <a:pt x="16302" y="63831"/>
                  <a:pt x="16302" y="63831"/>
                </a:cubicBezTo>
                <a:close/>
                <a:moveTo>
                  <a:pt x="10222" y="63848"/>
                </a:moveTo>
                <a:cubicBezTo>
                  <a:pt x="10253" y="63848"/>
                  <a:pt x="10334" y="63861"/>
                  <a:pt x="10375" y="63861"/>
                </a:cubicBezTo>
                <a:lnTo>
                  <a:pt x="10375" y="63892"/>
                </a:lnTo>
                <a:lnTo>
                  <a:pt x="10314" y="63892"/>
                </a:lnTo>
                <a:lnTo>
                  <a:pt x="10253" y="63861"/>
                </a:lnTo>
                <a:lnTo>
                  <a:pt x="10223" y="63861"/>
                </a:lnTo>
                <a:cubicBezTo>
                  <a:pt x="10203" y="63851"/>
                  <a:pt x="10206" y="63848"/>
                  <a:pt x="10222" y="63848"/>
                </a:cubicBezTo>
                <a:close/>
                <a:moveTo>
                  <a:pt x="19190" y="63892"/>
                </a:moveTo>
                <a:lnTo>
                  <a:pt x="19190" y="63892"/>
                </a:lnTo>
                <a:cubicBezTo>
                  <a:pt x="19220" y="63952"/>
                  <a:pt x="19068" y="64044"/>
                  <a:pt x="18977" y="64044"/>
                </a:cubicBezTo>
                <a:cubicBezTo>
                  <a:pt x="18977" y="64044"/>
                  <a:pt x="18977" y="64013"/>
                  <a:pt x="18977" y="64013"/>
                </a:cubicBezTo>
                <a:lnTo>
                  <a:pt x="19190" y="63922"/>
                </a:lnTo>
                <a:lnTo>
                  <a:pt x="19190" y="63892"/>
                </a:lnTo>
                <a:close/>
                <a:moveTo>
                  <a:pt x="11458" y="64102"/>
                </a:moveTo>
                <a:cubicBezTo>
                  <a:pt x="11504" y="64102"/>
                  <a:pt x="11553" y="64128"/>
                  <a:pt x="11591" y="64165"/>
                </a:cubicBezTo>
                <a:cubicBezTo>
                  <a:pt x="11591" y="64135"/>
                  <a:pt x="11682" y="64135"/>
                  <a:pt x="11773" y="64135"/>
                </a:cubicBezTo>
                <a:cubicBezTo>
                  <a:pt x="11834" y="64135"/>
                  <a:pt x="11834" y="64165"/>
                  <a:pt x="11773" y="64196"/>
                </a:cubicBezTo>
                <a:lnTo>
                  <a:pt x="11743" y="64196"/>
                </a:lnTo>
                <a:lnTo>
                  <a:pt x="11348" y="64135"/>
                </a:lnTo>
                <a:lnTo>
                  <a:pt x="11378" y="64135"/>
                </a:lnTo>
                <a:cubicBezTo>
                  <a:pt x="11401" y="64112"/>
                  <a:pt x="11429" y="64102"/>
                  <a:pt x="11458" y="64102"/>
                </a:cubicBezTo>
                <a:close/>
                <a:moveTo>
                  <a:pt x="12370" y="64120"/>
                </a:moveTo>
                <a:cubicBezTo>
                  <a:pt x="12381" y="64120"/>
                  <a:pt x="12381" y="64135"/>
                  <a:pt x="12381" y="64165"/>
                </a:cubicBezTo>
                <a:cubicBezTo>
                  <a:pt x="12381" y="64196"/>
                  <a:pt x="12381" y="64196"/>
                  <a:pt x="12290" y="64196"/>
                </a:cubicBezTo>
                <a:cubicBezTo>
                  <a:pt x="12199" y="64196"/>
                  <a:pt x="12260" y="64165"/>
                  <a:pt x="12320" y="64135"/>
                </a:cubicBezTo>
                <a:lnTo>
                  <a:pt x="12320" y="64135"/>
                </a:lnTo>
                <a:lnTo>
                  <a:pt x="12290" y="64165"/>
                </a:lnTo>
                <a:cubicBezTo>
                  <a:pt x="12335" y="64135"/>
                  <a:pt x="12358" y="64120"/>
                  <a:pt x="12370" y="64120"/>
                </a:cubicBezTo>
                <a:close/>
                <a:moveTo>
                  <a:pt x="11944" y="64120"/>
                </a:moveTo>
                <a:cubicBezTo>
                  <a:pt x="11963" y="64120"/>
                  <a:pt x="12001" y="64135"/>
                  <a:pt x="12077" y="64165"/>
                </a:cubicBezTo>
                <a:cubicBezTo>
                  <a:pt x="12168" y="64196"/>
                  <a:pt x="12168" y="64196"/>
                  <a:pt x="12077" y="64196"/>
                </a:cubicBezTo>
                <a:cubicBezTo>
                  <a:pt x="12059" y="64187"/>
                  <a:pt x="12047" y="64183"/>
                  <a:pt x="12039" y="64183"/>
                </a:cubicBezTo>
                <a:cubicBezTo>
                  <a:pt x="12022" y="64183"/>
                  <a:pt x="12034" y="64204"/>
                  <a:pt x="12077" y="64226"/>
                </a:cubicBezTo>
                <a:lnTo>
                  <a:pt x="11925" y="64226"/>
                </a:lnTo>
                <a:cubicBezTo>
                  <a:pt x="11925" y="64196"/>
                  <a:pt x="11925" y="64165"/>
                  <a:pt x="11925" y="64165"/>
                </a:cubicBezTo>
                <a:cubicBezTo>
                  <a:pt x="11925" y="64135"/>
                  <a:pt x="11925" y="64120"/>
                  <a:pt x="11944" y="64120"/>
                </a:cubicBezTo>
                <a:close/>
                <a:moveTo>
                  <a:pt x="18631" y="64238"/>
                </a:moveTo>
                <a:cubicBezTo>
                  <a:pt x="18620" y="64244"/>
                  <a:pt x="18613" y="64250"/>
                  <a:pt x="18612" y="64255"/>
                </a:cubicBezTo>
                <a:lnTo>
                  <a:pt x="18612" y="64255"/>
                </a:lnTo>
                <a:cubicBezTo>
                  <a:pt x="18619" y="64249"/>
                  <a:pt x="18625" y="64243"/>
                  <a:pt x="18631" y="64238"/>
                </a:cubicBezTo>
                <a:close/>
                <a:moveTo>
                  <a:pt x="23263" y="53436"/>
                </a:moveTo>
                <a:cubicBezTo>
                  <a:pt x="23263" y="53496"/>
                  <a:pt x="23263" y="53527"/>
                  <a:pt x="23232" y="53557"/>
                </a:cubicBezTo>
                <a:cubicBezTo>
                  <a:pt x="23232" y="53618"/>
                  <a:pt x="23232" y="53679"/>
                  <a:pt x="23232" y="53709"/>
                </a:cubicBezTo>
                <a:lnTo>
                  <a:pt x="23263" y="53709"/>
                </a:lnTo>
                <a:cubicBezTo>
                  <a:pt x="23293" y="53648"/>
                  <a:pt x="23293" y="53648"/>
                  <a:pt x="23324" y="53648"/>
                </a:cubicBezTo>
                <a:lnTo>
                  <a:pt x="23354" y="53648"/>
                </a:lnTo>
                <a:cubicBezTo>
                  <a:pt x="23354" y="53679"/>
                  <a:pt x="23354" y="53739"/>
                  <a:pt x="23354" y="53800"/>
                </a:cubicBezTo>
                <a:lnTo>
                  <a:pt x="23354" y="53952"/>
                </a:lnTo>
                <a:cubicBezTo>
                  <a:pt x="23354" y="54013"/>
                  <a:pt x="23384" y="54074"/>
                  <a:pt x="23415" y="54104"/>
                </a:cubicBezTo>
                <a:cubicBezTo>
                  <a:pt x="23492" y="54285"/>
                  <a:pt x="23526" y="54422"/>
                  <a:pt x="23497" y="54422"/>
                </a:cubicBezTo>
                <a:cubicBezTo>
                  <a:pt x="23492" y="54422"/>
                  <a:pt x="23485" y="54417"/>
                  <a:pt x="23476" y="54408"/>
                </a:cubicBezTo>
                <a:cubicBezTo>
                  <a:pt x="23466" y="54399"/>
                  <a:pt x="23457" y="54394"/>
                  <a:pt x="23450" y="54394"/>
                </a:cubicBezTo>
                <a:cubicBezTo>
                  <a:pt x="23407" y="54394"/>
                  <a:pt x="23394" y="54523"/>
                  <a:pt x="23445" y="54651"/>
                </a:cubicBezTo>
                <a:cubicBezTo>
                  <a:pt x="23476" y="54651"/>
                  <a:pt x="23506" y="54803"/>
                  <a:pt x="23506" y="54894"/>
                </a:cubicBezTo>
                <a:cubicBezTo>
                  <a:pt x="23528" y="55007"/>
                  <a:pt x="23518" y="55070"/>
                  <a:pt x="23486" y="55070"/>
                </a:cubicBezTo>
                <a:cubicBezTo>
                  <a:pt x="23475" y="55070"/>
                  <a:pt x="23461" y="55062"/>
                  <a:pt x="23445" y="55046"/>
                </a:cubicBezTo>
                <a:cubicBezTo>
                  <a:pt x="23415" y="55046"/>
                  <a:pt x="23415" y="55046"/>
                  <a:pt x="23415" y="55107"/>
                </a:cubicBezTo>
                <a:cubicBezTo>
                  <a:pt x="23445" y="55198"/>
                  <a:pt x="23415" y="55259"/>
                  <a:pt x="23384" y="55259"/>
                </a:cubicBezTo>
                <a:cubicBezTo>
                  <a:pt x="23354" y="55259"/>
                  <a:pt x="23354" y="55259"/>
                  <a:pt x="23354" y="55350"/>
                </a:cubicBezTo>
                <a:cubicBezTo>
                  <a:pt x="23354" y="55502"/>
                  <a:pt x="23354" y="55502"/>
                  <a:pt x="23384" y="55502"/>
                </a:cubicBezTo>
                <a:cubicBezTo>
                  <a:pt x="23415" y="55563"/>
                  <a:pt x="23384" y="55624"/>
                  <a:pt x="23384" y="55654"/>
                </a:cubicBezTo>
                <a:cubicBezTo>
                  <a:pt x="23354" y="55654"/>
                  <a:pt x="23324" y="55746"/>
                  <a:pt x="23324" y="55806"/>
                </a:cubicBezTo>
                <a:cubicBezTo>
                  <a:pt x="23324" y="55898"/>
                  <a:pt x="23293" y="55958"/>
                  <a:pt x="23263" y="55958"/>
                </a:cubicBezTo>
                <a:cubicBezTo>
                  <a:pt x="23202" y="55958"/>
                  <a:pt x="23202" y="55958"/>
                  <a:pt x="23263" y="56110"/>
                </a:cubicBezTo>
                <a:cubicBezTo>
                  <a:pt x="23324" y="56293"/>
                  <a:pt x="23324" y="56505"/>
                  <a:pt x="23202" y="56657"/>
                </a:cubicBezTo>
                <a:cubicBezTo>
                  <a:pt x="23157" y="56770"/>
                  <a:pt x="23129" y="56833"/>
                  <a:pt x="23142" y="56833"/>
                </a:cubicBezTo>
                <a:cubicBezTo>
                  <a:pt x="23146" y="56833"/>
                  <a:pt x="23156" y="56825"/>
                  <a:pt x="23172" y="56809"/>
                </a:cubicBezTo>
                <a:cubicBezTo>
                  <a:pt x="23175" y="56803"/>
                  <a:pt x="23178" y="56800"/>
                  <a:pt x="23181" y="56800"/>
                </a:cubicBezTo>
                <a:cubicBezTo>
                  <a:pt x="23208" y="56800"/>
                  <a:pt x="23226" y="56998"/>
                  <a:pt x="23172" y="57053"/>
                </a:cubicBezTo>
                <a:cubicBezTo>
                  <a:pt x="23080" y="57205"/>
                  <a:pt x="23020" y="57357"/>
                  <a:pt x="23020" y="57509"/>
                </a:cubicBezTo>
                <a:lnTo>
                  <a:pt x="23080" y="57478"/>
                </a:lnTo>
                <a:lnTo>
                  <a:pt x="23080" y="57509"/>
                </a:lnTo>
                <a:cubicBezTo>
                  <a:pt x="23020" y="57569"/>
                  <a:pt x="22989" y="57630"/>
                  <a:pt x="22959" y="57721"/>
                </a:cubicBezTo>
                <a:lnTo>
                  <a:pt x="22898" y="57873"/>
                </a:lnTo>
                <a:cubicBezTo>
                  <a:pt x="22898" y="57873"/>
                  <a:pt x="22898" y="57782"/>
                  <a:pt x="22898" y="57782"/>
                </a:cubicBezTo>
                <a:cubicBezTo>
                  <a:pt x="22928" y="57706"/>
                  <a:pt x="22921" y="57660"/>
                  <a:pt x="22894" y="57660"/>
                </a:cubicBezTo>
                <a:cubicBezTo>
                  <a:pt x="22868" y="57660"/>
                  <a:pt x="22822" y="57706"/>
                  <a:pt x="22776" y="57812"/>
                </a:cubicBezTo>
                <a:cubicBezTo>
                  <a:pt x="22746" y="57873"/>
                  <a:pt x="22716" y="57964"/>
                  <a:pt x="22746" y="57964"/>
                </a:cubicBezTo>
                <a:lnTo>
                  <a:pt x="22716" y="58025"/>
                </a:lnTo>
                <a:cubicBezTo>
                  <a:pt x="22716" y="58025"/>
                  <a:pt x="22716" y="58116"/>
                  <a:pt x="22746" y="58147"/>
                </a:cubicBezTo>
                <a:cubicBezTo>
                  <a:pt x="22776" y="58147"/>
                  <a:pt x="22807" y="58147"/>
                  <a:pt x="22776" y="58238"/>
                </a:cubicBezTo>
                <a:lnTo>
                  <a:pt x="22746" y="58238"/>
                </a:lnTo>
                <a:cubicBezTo>
                  <a:pt x="22731" y="58238"/>
                  <a:pt x="22716" y="58230"/>
                  <a:pt x="22697" y="58230"/>
                </a:cubicBezTo>
                <a:cubicBezTo>
                  <a:pt x="22678" y="58230"/>
                  <a:pt x="22655" y="58238"/>
                  <a:pt x="22624" y="58268"/>
                </a:cubicBezTo>
                <a:cubicBezTo>
                  <a:pt x="22564" y="58329"/>
                  <a:pt x="22564" y="58329"/>
                  <a:pt x="22624" y="58360"/>
                </a:cubicBezTo>
                <a:cubicBezTo>
                  <a:pt x="22685" y="58360"/>
                  <a:pt x="22685" y="58360"/>
                  <a:pt x="22624" y="58451"/>
                </a:cubicBezTo>
                <a:cubicBezTo>
                  <a:pt x="22609" y="58451"/>
                  <a:pt x="22594" y="58443"/>
                  <a:pt x="22575" y="58443"/>
                </a:cubicBezTo>
                <a:cubicBezTo>
                  <a:pt x="22556" y="58443"/>
                  <a:pt x="22533" y="58451"/>
                  <a:pt x="22503" y="58481"/>
                </a:cubicBezTo>
                <a:cubicBezTo>
                  <a:pt x="22472" y="58481"/>
                  <a:pt x="22442" y="58542"/>
                  <a:pt x="22472" y="58542"/>
                </a:cubicBezTo>
                <a:cubicBezTo>
                  <a:pt x="22472" y="58633"/>
                  <a:pt x="22472" y="58633"/>
                  <a:pt x="22412" y="58694"/>
                </a:cubicBezTo>
                <a:cubicBezTo>
                  <a:pt x="22381" y="58694"/>
                  <a:pt x="22351" y="58755"/>
                  <a:pt x="22351" y="58846"/>
                </a:cubicBezTo>
                <a:cubicBezTo>
                  <a:pt x="22381" y="58846"/>
                  <a:pt x="22351" y="58937"/>
                  <a:pt x="22320" y="58998"/>
                </a:cubicBezTo>
                <a:cubicBezTo>
                  <a:pt x="22260" y="59059"/>
                  <a:pt x="22229" y="59119"/>
                  <a:pt x="22229" y="59211"/>
                </a:cubicBezTo>
                <a:cubicBezTo>
                  <a:pt x="22290" y="59241"/>
                  <a:pt x="22290" y="59241"/>
                  <a:pt x="22199" y="59271"/>
                </a:cubicBezTo>
                <a:cubicBezTo>
                  <a:pt x="22108" y="59332"/>
                  <a:pt x="21956" y="59515"/>
                  <a:pt x="21986" y="59545"/>
                </a:cubicBezTo>
                <a:cubicBezTo>
                  <a:pt x="22047" y="59575"/>
                  <a:pt x="22047" y="59575"/>
                  <a:pt x="21956" y="59606"/>
                </a:cubicBezTo>
                <a:cubicBezTo>
                  <a:pt x="21865" y="59636"/>
                  <a:pt x="21834" y="59697"/>
                  <a:pt x="21865" y="59727"/>
                </a:cubicBezTo>
                <a:cubicBezTo>
                  <a:pt x="21895" y="59727"/>
                  <a:pt x="21834" y="59819"/>
                  <a:pt x="21804" y="59879"/>
                </a:cubicBezTo>
                <a:cubicBezTo>
                  <a:pt x="21773" y="59940"/>
                  <a:pt x="21743" y="60001"/>
                  <a:pt x="21773" y="60031"/>
                </a:cubicBezTo>
                <a:lnTo>
                  <a:pt x="21682" y="60153"/>
                </a:lnTo>
                <a:cubicBezTo>
                  <a:pt x="21682" y="60123"/>
                  <a:pt x="21682" y="60092"/>
                  <a:pt x="21682" y="60062"/>
                </a:cubicBezTo>
                <a:cubicBezTo>
                  <a:pt x="21700" y="60026"/>
                  <a:pt x="21707" y="60011"/>
                  <a:pt x="21692" y="60011"/>
                </a:cubicBezTo>
                <a:cubicBezTo>
                  <a:pt x="21681" y="60011"/>
                  <a:pt x="21659" y="60019"/>
                  <a:pt x="21621" y="60031"/>
                </a:cubicBezTo>
                <a:cubicBezTo>
                  <a:pt x="21530" y="60062"/>
                  <a:pt x="21530" y="60062"/>
                  <a:pt x="21561" y="60092"/>
                </a:cubicBezTo>
                <a:cubicBezTo>
                  <a:pt x="21621" y="60123"/>
                  <a:pt x="21621" y="60123"/>
                  <a:pt x="21530" y="60275"/>
                </a:cubicBezTo>
                <a:lnTo>
                  <a:pt x="21439" y="60366"/>
                </a:lnTo>
                <a:cubicBezTo>
                  <a:pt x="21469" y="60335"/>
                  <a:pt x="21439" y="60305"/>
                  <a:pt x="21439" y="60275"/>
                </a:cubicBezTo>
                <a:cubicBezTo>
                  <a:pt x="21439" y="60275"/>
                  <a:pt x="21439" y="60275"/>
                  <a:pt x="21378" y="60335"/>
                </a:cubicBezTo>
                <a:cubicBezTo>
                  <a:pt x="21378" y="60335"/>
                  <a:pt x="21317" y="60396"/>
                  <a:pt x="21348" y="60396"/>
                </a:cubicBezTo>
                <a:cubicBezTo>
                  <a:pt x="21358" y="60406"/>
                  <a:pt x="21368" y="60410"/>
                  <a:pt x="21378" y="60410"/>
                </a:cubicBezTo>
                <a:cubicBezTo>
                  <a:pt x="21398" y="60410"/>
                  <a:pt x="21419" y="60396"/>
                  <a:pt x="21439" y="60396"/>
                </a:cubicBezTo>
                <a:cubicBezTo>
                  <a:pt x="21409" y="60426"/>
                  <a:pt x="21378" y="60457"/>
                  <a:pt x="21317" y="60487"/>
                </a:cubicBezTo>
                <a:cubicBezTo>
                  <a:pt x="21165" y="60578"/>
                  <a:pt x="21135" y="60639"/>
                  <a:pt x="21196" y="60700"/>
                </a:cubicBezTo>
                <a:cubicBezTo>
                  <a:pt x="21226" y="60715"/>
                  <a:pt x="21234" y="60715"/>
                  <a:pt x="21219" y="60715"/>
                </a:cubicBezTo>
                <a:cubicBezTo>
                  <a:pt x="21203" y="60715"/>
                  <a:pt x="21165" y="60715"/>
                  <a:pt x="21105" y="60730"/>
                </a:cubicBezTo>
                <a:cubicBezTo>
                  <a:pt x="21013" y="60730"/>
                  <a:pt x="20892" y="60822"/>
                  <a:pt x="20892" y="60943"/>
                </a:cubicBezTo>
                <a:cubicBezTo>
                  <a:pt x="20880" y="60966"/>
                  <a:pt x="20882" y="60976"/>
                  <a:pt x="20890" y="60976"/>
                </a:cubicBezTo>
                <a:cubicBezTo>
                  <a:pt x="20903" y="60976"/>
                  <a:pt x="20934" y="60950"/>
                  <a:pt x="20953" y="60913"/>
                </a:cubicBezTo>
                <a:cubicBezTo>
                  <a:pt x="20994" y="60844"/>
                  <a:pt x="21022" y="60813"/>
                  <a:pt x="21036" y="60813"/>
                </a:cubicBezTo>
                <a:cubicBezTo>
                  <a:pt x="21053" y="60813"/>
                  <a:pt x="21047" y="60860"/>
                  <a:pt x="21013" y="60943"/>
                </a:cubicBezTo>
                <a:lnTo>
                  <a:pt x="20861" y="61095"/>
                </a:lnTo>
                <a:cubicBezTo>
                  <a:pt x="20848" y="61082"/>
                  <a:pt x="20834" y="61068"/>
                  <a:pt x="20813" y="61068"/>
                </a:cubicBezTo>
                <a:cubicBezTo>
                  <a:pt x="20786" y="61068"/>
                  <a:pt x="20746" y="61089"/>
                  <a:pt x="20679" y="61156"/>
                </a:cubicBezTo>
                <a:cubicBezTo>
                  <a:pt x="20618" y="61186"/>
                  <a:pt x="20558" y="61247"/>
                  <a:pt x="20497" y="61308"/>
                </a:cubicBezTo>
                <a:cubicBezTo>
                  <a:pt x="20527" y="61338"/>
                  <a:pt x="20466" y="61399"/>
                  <a:pt x="20406" y="61430"/>
                </a:cubicBezTo>
                <a:cubicBezTo>
                  <a:pt x="20162" y="61551"/>
                  <a:pt x="19950" y="61734"/>
                  <a:pt x="19798" y="61916"/>
                </a:cubicBezTo>
                <a:lnTo>
                  <a:pt x="19676" y="62007"/>
                </a:lnTo>
                <a:cubicBezTo>
                  <a:pt x="19676" y="62007"/>
                  <a:pt x="19585" y="62037"/>
                  <a:pt x="19463" y="62129"/>
                </a:cubicBezTo>
                <a:cubicBezTo>
                  <a:pt x="19433" y="62189"/>
                  <a:pt x="19372" y="62250"/>
                  <a:pt x="19281" y="62281"/>
                </a:cubicBezTo>
                <a:lnTo>
                  <a:pt x="19342" y="62372"/>
                </a:lnTo>
                <a:cubicBezTo>
                  <a:pt x="19220" y="62463"/>
                  <a:pt x="19068" y="62554"/>
                  <a:pt x="18916" y="62645"/>
                </a:cubicBezTo>
                <a:cubicBezTo>
                  <a:pt x="18891" y="62658"/>
                  <a:pt x="18871" y="62665"/>
                  <a:pt x="18858" y="62665"/>
                </a:cubicBezTo>
                <a:cubicBezTo>
                  <a:pt x="18841" y="62665"/>
                  <a:pt x="18838" y="62651"/>
                  <a:pt x="18855" y="62615"/>
                </a:cubicBezTo>
                <a:cubicBezTo>
                  <a:pt x="19038" y="62493"/>
                  <a:pt x="19190" y="62402"/>
                  <a:pt x="19159" y="62372"/>
                </a:cubicBezTo>
                <a:cubicBezTo>
                  <a:pt x="19182" y="62361"/>
                  <a:pt x="19188" y="62354"/>
                  <a:pt x="19183" y="62354"/>
                </a:cubicBezTo>
                <a:cubicBezTo>
                  <a:pt x="19176" y="62354"/>
                  <a:pt x="19137" y="62375"/>
                  <a:pt x="19099" y="62433"/>
                </a:cubicBezTo>
                <a:cubicBezTo>
                  <a:pt x="19038" y="62493"/>
                  <a:pt x="18977" y="62493"/>
                  <a:pt x="18947" y="62493"/>
                </a:cubicBezTo>
                <a:cubicBezTo>
                  <a:pt x="18947" y="62484"/>
                  <a:pt x="18941" y="62481"/>
                  <a:pt x="18934" y="62481"/>
                </a:cubicBezTo>
                <a:cubicBezTo>
                  <a:pt x="18916" y="62481"/>
                  <a:pt x="18886" y="62502"/>
                  <a:pt x="18886" y="62524"/>
                </a:cubicBezTo>
                <a:cubicBezTo>
                  <a:pt x="18855" y="62615"/>
                  <a:pt x="18855" y="62615"/>
                  <a:pt x="18764" y="62615"/>
                </a:cubicBezTo>
                <a:cubicBezTo>
                  <a:pt x="18764" y="62608"/>
                  <a:pt x="18759" y="62604"/>
                  <a:pt x="18749" y="62604"/>
                </a:cubicBezTo>
                <a:cubicBezTo>
                  <a:pt x="18714" y="62604"/>
                  <a:pt x="18623" y="62644"/>
                  <a:pt x="18460" y="62737"/>
                </a:cubicBezTo>
                <a:cubicBezTo>
                  <a:pt x="18339" y="62828"/>
                  <a:pt x="18278" y="62889"/>
                  <a:pt x="18369" y="62889"/>
                </a:cubicBezTo>
                <a:lnTo>
                  <a:pt x="18369" y="62919"/>
                </a:lnTo>
                <a:cubicBezTo>
                  <a:pt x="18317" y="62945"/>
                  <a:pt x="18152" y="63016"/>
                  <a:pt x="18088" y="63016"/>
                </a:cubicBezTo>
                <a:cubicBezTo>
                  <a:pt x="18077" y="63016"/>
                  <a:pt x="18069" y="63014"/>
                  <a:pt x="18065" y="63010"/>
                </a:cubicBezTo>
                <a:cubicBezTo>
                  <a:pt x="18102" y="62955"/>
                  <a:pt x="18083" y="62944"/>
                  <a:pt x="18063" y="62944"/>
                </a:cubicBezTo>
                <a:cubicBezTo>
                  <a:pt x="18049" y="62944"/>
                  <a:pt x="18035" y="62949"/>
                  <a:pt x="18035" y="62949"/>
                </a:cubicBezTo>
                <a:cubicBezTo>
                  <a:pt x="17974" y="62980"/>
                  <a:pt x="17974" y="63010"/>
                  <a:pt x="18004" y="63041"/>
                </a:cubicBezTo>
                <a:cubicBezTo>
                  <a:pt x="18083" y="63093"/>
                  <a:pt x="18003" y="63168"/>
                  <a:pt x="17921" y="63168"/>
                </a:cubicBezTo>
                <a:cubicBezTo>
                  <a:pt x="17908" y="63168"/>
                  <a:pt x="17895" y="63166"/>
                  <a:pt x="17883" y="63162"/>
                </a:cubicBezTo>
                <a:cubicBezTo>
                  <a:pt x="17883" y="63154"/>
                  <a:pt x="17876" y="63150"/>
                  <a:pt x="17865" y="63150"/>
                </a:cubicBezTo>
                <a:cubicBezTo>
                  <a:pt x="17836" y="63150"/>
                  <a:pt x="17775" y="63178"/>
                  <a:pt x="17731" y="63223"/>
                </a:cubicBezTo>
                <a:cubicBezTo>
                  <a:pt x="17670" y="63253"/>
                  <a:pt x="17670" y="63253"/>
                  <a:pt x="17670" y="63253"/>
                </a:cubicBezTo>
                <a:lnTo>
                  <a:pt x="17488" y="63253"/>
                </a:lnTo>
                <a:cubicBezTo>
                  <a:pt x="17244" y="63253"/>
                  <a:pt x="17244" y="63253"/>
                  <a:pt x="17275" y="63314"/>
                </a:cubicBezTo>
                <a:lnTo>
                  <a:pt x="17275" y="63375"/>
                </a:lnTo>
                <a:cubicBezTo>
                  <a:pt x="17123" y="63466"/>
                  <a:pt x="16971" y="63557"/>
                  <a:pt x="16788" y="63618"/>
                </a:cubicBezTo>
                <a:cubicBezTo>
                  <a:pt x="16697" y="63618"/>
                  <a:pt x="16697" y="63588"/>
                  <a:pt x="16697" y="63557"/>
                </a:cubicBezTo>
                <a:cubicBezTo>
                  <a:pt x="16686" y="63546"/>
                  <a:pt x="16671" y="63539"/>
                  <a:pt x="16653" y="63539"/>
                </a:cubicBezTo>
                <a:cubicBezTo>
                  <a:pt x="16622" y="63539"/>
                  <a:pt x="16584" y="63560"/>
                  <a:pt x="16545" y="63618"/>
                </a:cubicBezTo>
                <a:cubicBezTo>
                  <a:pt x="16510" y="63654"/>
                  <a:pt x="16464" y="63668"/>
                  <a:pt x="16432" y="63668"/>
                </a:cubicBezTo>
                <a:cubicBezTo>
                  <a:pt x="16409" y="63668"/>
                  <a:pt x="16393" y="63661"/>
                  <a:pt x="16393" y="63648"/>
                </a:cubicBezTo>
                <a:cubicBezTo>
                  <a:pt x="16302" y="63648"/>
                  <a:pt x="16241" y="63679"/>
                  <a:pt x="16181" y="63709"/>
                </a:cubicBezTo>
                <a:cubicBezTo>
                  <a:pt x="16089" y="63770"/>
                  <a:pt x="16029" y="63800"/>
                  <a:pt x="15937" y="63800"/>
                </a:cubicBezTo>
                <a:cubicBezTo>
                  <a:pt x="15937" y="63770"/>
                  <a:pt x="15937" y="63770"/>
                  <a:pt x="15998" y="63740"/>
                </a:cubicBezTo>
                <a:lnTo>
                  <a:pt x="15998" y="63740"/>
                </a:lnTo>
                <a:cubicBezTo>
                  <a:pt x="15907" y="63770"/>
                  <a:pt x="15816" y="63800"/>
                  <a:pt x="15725" y="63892"/>
                </a:cubicBezTo>
                <a:cubicBezTo>
                  <a:pt x="15725" y="63913"/>
                  <a:pt x="15696" y="63948"/>
                  <a:pt x="15648" y="63948"/>
                </a:cubicBezTo>
                <a:cubicBezTo>
                  <a:pt x="15626" y="63948"/>
                  <a:pt x="15601" y="63941"/>
                  <a:pt x="15573" y="63922"/>
                </a:cubicBezTo>
                <a:cubicBezTo>
                  <a:pt x="15421" y="63922"/>
                  <a:pt x="15421" y="63922"/>
                  <a:pt x="15512" y="63983"/>
                </a:cubicBezTo>
                <a:cubicBezTo>
                  <a:pt x="15512" y="63983"/>
                  <a:pt x="15512" y="64013"/>
                  <a:pt x="15512" y="64013"/>
                </a:cubicBezTo>
                <a:lnTo>
                  <a:pt x="15387" y="64049"/>
                </a:lnTo>
                <a:lnTo>
                  <a:pt x="15387" y="64049"/>
                </a:lnTo>
                <a:cubicBezTo>
                  <a:pt x="15400" y="64044"/>
                  <a:pt x="15390" y="64044"/>
                  <a:pt x="15390" y="64044"/>
                </a:cubicBezTo>
                <a:lnTo>
                  <a:pt x="15360" y="64044"/>
                </a:lnTo>
                <a:cubicBezTo>
                  <a:pt x="15395" y="64026"/>
                  <a:pt x="15390" y="64008"/>
                  <a:pt x="15361" y="64008"/>
                </a:cubicBezTo>
                <a:cubicBezTo>
                  <a:pt x="15340" y="64008"/>
                  <a:pt x="15307" y="64018"/>
                  <a:pt x="15269" y="64044"/>
                </a:cubicBezTo>
                <a:cubicBezTo>
                  <a:pt x="15230" y="64069"/>
                  <a:pt x="15197" y="64079"/>
                  <a:pt x="15172" y="64079"/>
                </a:cubicBezTo>
                <a:cubicBezTo>
                  <a:pt x="15137" y="64079"/>
                  <a:pt x="15117" y="64061"/>
                  <a:pt x="15117" y="64044"/>
                </a:cubicBezTo>
                <a:cubicBezTo>
                  <a:pt x="15109" y="64036"/>
                  <a:pt x="15094" y="64032"/>
                  <a:pt x="15076" y="64032"/>
                </a:cubicBezTo>
                <a:cubicBezTo>
                  <a:pt x="15022" y="64032"/>
                  <a:pt x="14942" y="64066"/>
                  <a:pt x="14965" y="64135"/>
                </a:cubicBezTo>
                <a:lnTo>
                  <a:pt x="14965" y="64196"/>
                </a:lnTo>
                <a:cubicBezTo>
                  <a:pt x="14965" y="64185"/>
                  <a:pt x="14955" y="64182"/>
                  <a:pt x="14939" y="64182"/>
                </a:cubicBezTo>
                <a:cubicBezTo>
                  <a:pt x="14907" y="64182"/>
                  <a:pt x="14853" y="64196"/>
                  <a:pt x="14813" y="64196"/>
                </a:cubicBezTo>
                <a:cubicBezTo>
                  <a:pt x="14782" y="64196"/>
                  <a:pt x="14782" y="64196"/>
                  <a:pt x="14782" y="64226"/>
                </a:cubicBezTo>
                <a:lnTo>
                  <a:pt x="14661" y="64226"/>
                </a:lnTo>
                <a:cubicBezTo>
                  <a:pt x="14583" y="64226"/>
                  <a:pt x="14571" y="64159"/>
                  <a:pt x="14627" y="64159"/>
                </a:cubicBezTo>
                <a:cubicBezTo>
                  <a:pt x="14637" y="64159"/>
                  <a:pt x="14648" y="64161"/>
                  <a:pt x="14661" y="64165"/>
                </a:cubicBezTo>
                <a:cubicBezTo>
                  <a:pt x="14687" y="64174"/>
                  <a:pt x="14706" y="64178"/>
                  <a:pt x="14719" y="64178"/>
                </a:cubicBezTo>
                <a:cubicBezTo>
                  <a:pt x="14749" y="64178"/>
                  <a:pt x="14743" y="64156"/>
                  <a:pt x="14722" y="64135"/>
                </a:cubicBezTo>
                <a:cubicBezTo>
                  <a:pt x="14722" y="64122"/>
                  <a:pt x="14722" y="64115"/>
                  <a:pt x="14711" y="64115"/>
                </a:cubicBezTo>
                <a:cubicBezTo>
                  <a:pt x="14695" y="64115"/>
                  <a:pt x="14659" y="64130"/>
                  <a:pt x="14570" y="64165"/>
                </a:cubicBezTo>
                <a:cubicBezTo>
                  <a:pt x="14539" y="64165"/>
                  <a:pt x="14478" y="64196"/>
                  <a:pt x="14418" y="64196"/>
                </a:cubicBezTo>
                <a:cubicBezTo>
                  <a:pt x="14418" y="64174"/>
                  <a:pt x="14296" y="64153"/>
                  <a:pt x="14225" y="64153"/>
                </a:cubicBezTo>
                <a:cubicBezTo>
                  <a:pt x="14195" y="64153"/>
                  <a:pt x="14174" y="64156"/>
                  <a:pt x="14174" y="64165"/>
                </a:cubicBezTo>
                <a:cubicBezTo>
                  <a:pt x="14114" y="64165"/>
                  <a:pt x="14174" y="64196"/>
                  <a:pt x="14266" y="64226"/>
                </a:cubicBezTo>
                <a:lnTo>
                  <a:pt x="14083" y="64226"/>
                </a:lnTo>
                <a:cubicBezTo>
                  <a:pt x="13978" y="64208"/>
                  <a:pt x="13832" y="64191"/>
                  <a:pt x="13745" y="64191"/>
                </a:cubicBezTo>
                <a:cubicBezTo>
                  <a:pt x="13682" y="64191"/>
                  <a:pt x="13650" y="64200"/>
                  <a:pt x="13688" y="64226"/>
                </a:cubicBezTo>
                <a:lnTo>
                  <a:pt x="13688" y="64256"/>
                </a:lnTo>
                <a:cubicBezTo>
                  <a:pt x="13627" y="64256"/>
                  <a:pt x="13597" y="64256"/>
                  <a:pt x="13536" y="64226"/>
                </a:cubicBezTo>
                <a:cubicBezTo>
                  <a:pt x="13536" y="64211"/>
                  <a:pt x="13536" y="64203"/>
                  <a:pt x="13525" y="64203"/>
                </a:cubicBezTo>
                <a:cubicBezTo>
                  <a:pt x="13513" y="64203"/>
                  <a:pt x="13491" y="64211"/>
                  <a:pt x="13445" y="64226"/>
                </a:cubicBezTo>
                <a:cubicBezTo>
                  <a:pt x="13445" y="64226"/>
                  <a:pt x="13384" y="64226"/>
                  <a:pt x="13384" y="64256"/>
                </a:cubicBezTo>
                <a:cubicBezTo>
                  <a:pt x="13384" y="64287"/>
                  <a:pt x="13384" y="64287"/>
                  <a:pt x="13293" y="64287"/>
                </a:cubicBezTo>
                <a:cubicBezTo>
                  <a:pt x="13232" y="64256"/>
                  <a:pt x="13232" y="64226"/>
                  <a:pt x="13232" y="64196"/>
                </a:cubicBezTo>
                <a:cubicBezTo>
                  <a:pt x="13263" y="64180"/>
                  <a:pt x="13263" y="64173"/>
                  <a:pt x="13232" y="64173"/>
                </a:cubicBezTo>
                <a:cubicBezTo>
                  <a:pt x="13202" y="64173"/>
                  <a:pt x="13141" y="64180"/>
                  <a:pt x="13050" y="64196"/>
                </a:cubicBezTo>
                <a:cubicBezTo>
                  <a:pt x="12989" y="64196"/>
                  <a:pt x="12898" y="64196"/>
                  <a:pt x="12898" y="64226"/>
                </a:cubicBezTo>
                <a:lnTo>
                  <a:pt x="13050" y="64226"/>
                </a:lnTo>
                <a:cubicBezTo>
                  <a:pt x="13050" y="64256"/>
                  <a:pt x="13050" y="64287"/>
                  <a:pt x="12989" y="64287"/>
                </a:cubicBezTo>
                <a:cubicBezTo>
                  <a:pt x="12898" y="64287"/>
                  <a:pt x="12837" y="64287"/>
                  <a:pt x="12837" y="64256"/>
                </a:cubicBezTo>
                <a:cubicBezTo>
                  <a:pt x="12837" y="64226"/>
                  <a:pt x="12837" y="64226"/>
                  <a:pt x="12746" y="64226"/>
                </a:cubicBezTo>
                <a:cubicBezTo>
                  <a:pt x="12655" y="64226"/>
                  <a:pt x="12594" y="64196"/>
                  <a:pt x="12533" y="64165"/>
                </a:cubicBezTo>
                <a:cubicBezTo>
                  <a:pt x="12477" y="64128"/>
                  <a:pt x="12420" y="64102"/>
                  <a:pt x="12371" y="64102"/>
                </a:cubicBezTo>
                <a:cubicBezTo>
                  <a:pt x="12341" y="64102"/>
                  <a:pt x="12313" y="64112"/>
                  <a:pt x="12290" y="64135"/>
                </a:cubicBezTo>
                <a:cubicBezTo>
                  <a:pt x="12244" y="64165"/>
                  <a:pt x="12199" y="64180"/>
                  <a:pt x="12168" y="64180"/>
                </a:cubicBezTo>
                <a:cubicBezTo>
                  <a:pt x="12138" y="64180"/>
                  <a:pt x="12123" y="64165"/>
                  <a:pt x="12138" y="64135"/>
                </a:cubicBezTo>
                <a:cubicBezTo>
                  <a:pt x="12047" y="64074"/>
                  <a:pt x="11986" y="64074"/>
                  <a:pt x="11895" y="64074"/>
                </a:cubicBezTo>
                <a:cubicBezTo>
                  <a:pt x="11834" y="64074"/>
                  <a:pt x="11743" y="64074"/>
                  <a:pt x="11743" y="64044"/>
                </a:cubicBezTo>
                <a:cubicBezTo>
                  <a:pt x="11689" y="64008"/>
                  <a:pt x="11626" y="63993"/>
                  <a:pt x="11563" y="63993"/>
                </a:cubicBezTo>
                <a:cubicBezTo>
                  <a:pt x="11520" y="63993"/>
                  <a:pt x="11477" y="64001"/>
                  <a:pt x="11439" y="64013"/>
                </a:cubicBezTo>
                <a:cubicBezTo>
                  <a:pt x="11439" y="64023"/>
                  <a:pt x="11429" y="64027"/>
                  <a:pt x="11415" y="64027"/>
                </a:cubicBezTo>
                <a:cubicBezTo>
                  <a:pt x="11388" y="64027"/>
                  <a:pt x="11348" y="64013"/>
                  <a:pt x="11348" y="64013"/>
                </a:cubicBezTo>
                <a:cubicBezTo>
                  <a:pt x="11287" y="63983"/>
                  <a:pt x="11226" y="63952"/>
                  <a:pt x="11135" y="63922"/>
                </a:cubicBezTo>
                <a:cubicBezTo>
                  <a:pt x="11072" y="63909"/>
                  <a:pt x="11035" y="63902"/>
                  <a:pt x="11013" y="63902"/>
                </a:cubicBezTo>
                <a:cubicBezTo>
                  <a:pt x="10983" y="63902"/>
                  <a:pt x="10983" y="63917"/>
                  <a:pt x="10983" y="63952"/>
                </a:cubicBezTo>
                <a:cubicBezTo>
                  <a:pt x="11044" y="64013"/>
                  <a:pt x="11044" y="64074"/>
                  <a:pt x="11104" y="64074"/>
                </a:cubicBezTo>
                <a:lnTo>
                  <a:pt x="11013" y="64074"/>
                </a:lnTo>
                <a:cubicBezTo>
                  <a:pt x="10952" y="64044"/>
                  <a:pt x="10922" y="64013"/>
                  <a:pt x="10892" y="63983"/>
                </a:cubicBezTo>
                <a:lnTo>
                  <a:pt x="10892" y="63922"/>
                </a:lnTo>
                <a:lnTo>
                  <a:pt x="10801" y="63952"/>
                </a:lnTo>
                <a:cubicBezTo>
                  <a:pt x="10766" y="63987"/>
                  <a:pt x="10731" y="64002"/>
                  <a:pt x="10698" y="64002"/>
                </a:cubicBezTo>
                <a:cubicBezTo>
                  <a:pt x="10614" y="64002"/>
                  <a:pt x="10540" y="63909"/>
                  <a:pt x="10497" y="63800"/>
                </a:cubicBezTo>
                <a:lnTo>
                  <a:pt x="10497" y="63770"/>
                </a:lnTo>
                <a:cubicBezTo>
                  <a:pt x="10497" y="63780"/>
                  <a:pt x="10490" y="63784"/>
                  <a:pt x="10477" y="63784"/>
                </a:cubicBezTo>
                <a:cubicBezTo>
                  <a:pt x="10453" y="63784"/>
                  <a:pt x="10405" y="63770"/>
                  <a:pt x="10345" y="63770"/>
                </a:cubicBezTo>
                <a:cubicBezTo>
                  <a:pt x="10266" y="63711"/>
                  <a:pt x="10175" y="63678"/>
                  <a:pt x="10112" y="63678"/>
                </a:cubicBezTo>
                <a:cubicBezTo>
                  <a:pt x="10077" y="63678"/>
                  <a:pt x="10051" y="63688"/>
                  <a:pt x="10041" y="63709"/>
                </a:cubicBezTo>
                <a:cubicBezTo>
                  <a:pt x="10018" y="63754"/>
                  <a:pt x="10012" y="63782"/>
                  <a:pt x="9987" y="63782"/>
                </a:cubicBezTo>
                <a:cubicBezTo>
                  <a:pt x="9978" y="63782"/>
                  <a:pt x="9966" y="63778"/>
                  <a:pt x="9949" y="63770"/>
                </a:cubicBezTo>
                <a:cubicBezTo>
                  <a:pt x="9949" y="63770"/>
                  <a:pt x="9889" y="63740"/>
                  <a:pt x="9889" y="63709"/>
                </a:cubicBezTo>
                <a:cubicBezTo>
                  <a:pt x="9889" y="63679"/>
                  <a:pt x="9919" y="63618"/>
                  <a:pt x="9828" y="63588"/>
                </a:cubicBezTo>
                <a:lnTo>
                  <a:pt x="9797" y="63679"/>
                </a:lnTo>
                <a:cubicBezTo>
                  <a:pt x="9831" y="63712"/>
                  <a:pt x="9846" y="63736"/>
                  <a:pt x="9833" y="63736"/>
                </a:cubicBezTo>
                <a:cubicBezTo>
                  <a:pt x="9822" y="63736"/>
                  <a:pt x="9792" y="63720"/>
                  <a:pt x="9737" y="63679"/>
                </a:cubicBezTo>
                <a:cubicBezTo>
                  <a:pt x="9615" y="63588"/>
                  <a:pt x="9463" y="63496"/>
                  <a:pt x="9311" y="63496"/>
                </a:cubicBezTo>
                <a:lnTo>
                  <a:pt x="9220" y="63466"/>
                </a:lnTo>
                <a:cubicBezTo>
                  <a:pt x="9214" y="63462"/>
                  <a:pt x="9208" y="63458"/>
                  <a:pt x="9202" y="63453"/>
                </a:cubicBezTo>
                <a:lnTo>
                  <a:pt x="9202" y="63453"/>
                </a:lnTo>
                <a:cubicBezTo>
                  <a:pt x="9188" y="63468"/>
                  <a:pt x="9182" y="63474"/>
                  <a:pt x="9159" y="63496"/>
                </a:cubicBezTo>
                <a:lnTo>
                  <a:pt x="9068" y="63436"/>
                </a:lnTo>
                <a:cubicBezTo>
                  <a:pt x="9068" y="63436"/>
                  <a:pt x="9068" y="63405"/>
                  <a:pt x="9068" y="63405"/>
                </a:cubicBezTo>
                <a:cubicBezTo>
                  <a:pt x="9068" y="63396"/>
                  <a:pt x="9073" y="63393"/>
                  <a:pt x="9083" y="63393"/>
                </a:cubicBezTo>
                <a:cubicBezTo>
                  <a:pt x="9083" y="63393"/>
                  <a:pt x="9084" y="63393"/>
                  <a:pt x="9085" y="63393"/>
                </a:cubicBezTo>
                <a:lnTo>
                  <a:pt x="9085" y="63393"/>
                </a:lnTo>
                <a:cubicBezTo>
                  <a:pt x="9001" y="63358"/>
                  <a:pt x="8915" y="63337"/>
                  <a:pt x="8876" y="63337"/>
                </a:cubicBezTo>
                <a:cubicBezTo>
                  <a:pt x="8863" y="63337"/>
                  <a:pt x="8855" y="63339"/>
                  <a:pt x="8855" y="63344"/>
                </a:cubicBezTo>
                <a:cubicBezTo>
                  <a:pt x="8855" y="63344"/>
                  <a:pt x="8825" y="63375"/>
                  <a:pt x="8825" y="63375"/>
                </a:cubicBezTo>
                <a:lnTo>
                  <a:pt x="8703" y="63314"/>
                </a:lnTo>
                <a:cubicBezTo>
                  <a:pt x="8703" y="63284"/>
                  <a:pt x="8642" y="63253"/>
                  <a:pt x="8582" y="63223"/>
                </a:cubicBezTo>
                <a:cubicBezTo>
                  <a:pt x="8430" y="63162"/>
                  <a:pt x="8430" y="63162"/>
                  <a:pt x="8430" y="63162"/>
                </a:cubicBezTo>
                <a:lnTo>
                  <a:pt x="8278" y="63101"/>
                </a:lnTo>
                <a:cubicBezTo>
                  <a:pt x="8252" y="63025"/>
                  <a:pt x="8142" y="62970"/>
                  <a:pt x="7930" y="62831"/>
                </a:cubicBezTo>
                <a:lnTo>
                  <a:pt x="7930" y="62831"/>
                </a:lnTo>
                <a:cubicBezTo>
                  <a:pt x="7922" y="62834"/>
                  <a:pt x="7913" y="62842"/>
                  <a:pt x="7913" y="62858"/>
                </a:cubicBezTo>
                <a:lnTo>
                  <a:pt x="7791" y="62767"/>
                </a:lnTo>
                <a:lnTo>
                  <a:pt x="7835" y="62767"/>
                </a:lnTo>
                <a:cubicBezTo>
                  <a:pt x="7821" y="62757"/>
                  <a:pt x="7806" y="62747"/>
                  <a:pt x="7791" y="62737"/>
                </a:cubicBezTo>
                <a:cubicBezTo>
                  <a:pt x="7700" y="62676"/>
                  <a:pt x="7700" y="62676"/>
                  <a:pt x="7731" y="62645"/>
                </a:cubicBezTo>
                <a:lnTo>
                  <a:pt x="7761" y="62615"/>
                </a:lnTo>
                <a:cubicBezTo>
                  <a:pt x="7723" y="62577"/>
                  <a:pt x="7686" y="62551"/>
                  <a:pt x="7655" y="62551"/>
                </a:cubicBezTo>
                <a:cubicBezTo>
                  <a:pt x="7637" y="62551"/>
                  <a:pt x="7621" y="62561"/>
                  <a:pt x="7609" y="62585"/>
                </a:cubicBezTo>
                <a:cubicBezTo>
                  <a:pt x="7596" y="62597"/>
                  <a:pt x="7589" y="62605"/>
                  <a:pt x="7580" y="62605"/>
                </a:cubicBezTo>
                <a:cubicBezTo>
                  <a:pt x="7568" y="62605"/>
                  <a:pt x="7553" y="62590"/>
                  <a:pt x="7518" y="62554"/>
                </a:cubicBezTo>
                <a:cubicBezTo>
                  <a:pt x="7496" y="62510"/>
                  <a:pt x="7441" y="62481"/>
                  <a:pt x="7413" y="62481"/>
                </a:cubicBezTo>
                <a:cubicBezTo>
                  <a:pt x="7403" y="62481"/>
                  <a:pt x="7396" y="62485"/>
                  <a:pt x="7396" y="62493"/>
                </a:cubicBezTo>
                <a:cubicBezTo>
                  <a:pt x="7349" y="62423"/>
                  <a:pt x="7284" y="62352"/>
                  <a:pt x="7228" y="62352"/>
                </a:cubicBezTo>
                <a:cubicBezTo>
                  <a:pt x="7212" y="62352"/>
                  <a:pt x="7197" y="62358"/>
                  <a:pt x="7183" y="62372"/>
                </a:cubicBezTo>
                <a:lnTo>
                  <a:pt x="7123" y="62372"/>
                </a:lnTo>
                <a:lnTo>
                  <a:pt x="7062" y="62311"/>
                </a:lnTo>
                <a:lnTo>
                  <a:pt x="7001" y="62220"/>
                </a:lnTo>
                <a:cubicBezTo>
                  <a:pt x="6940" y="62139"/>
                  <a:pt x="6933" y="62085"/>
                  <a:pt x="6954" y="62085"/>
                </a:cubicBezTo>
                <a:cubicBezTo>
                  <a:pt x="6964" y="62085"/>
                  <a:pt x="6981" y="62098"/>
                  <a:pt x="7001" y="62129"/>
                </a:cubicBezTo>
                <a:cubicBezTo>
                  <a:pt x="7014" y="62154"/>
                  <a:pt x="7027" y="62164"/>
                  <a:pt x="7037" y="62164"/>
                </a:cubicBezTo>
                <a:cubicBezTo>
                  <a:pt x="7052" y="62164"/>
                  <a:pt x="7062" y="62146"/>
                  <a:pt x="7062" y="62129"/>
                </a:cubicBezTo>
                <a:cubicBezTo>
                  <a:pt x="7086" y="62129"/>
                  <a:pt x="7033" y="62051"/>
                  <a:pt x="6979" y="62051"/>
                </a:cubicBezTo>
                <a:cubicBezTo>
                  <a:pt x="6966" y="62051"/>
                  <a:pt x="6952" y="62056"/>
                  <a:pt x="6940" y="62068"/>
                </a:cubicBezTo>
                <a:cubicBezTo>
                  <a:pt x="6849" y="62037"/>
                  <a:pt x="6849" y="62037"/>
                  <a:pt x="6819" y="61977"/>
                </a:cubicBezTo>
                <a:cubicBezTo>
                  <a:pt x="6779" y="61918"/>
                  <a:pt x="6778" y="61884"/>
                  <a:pt x="6774" y="61884"/>
                </a:cubicBezTo>
                <a:cubicBezTo>
                  <a:pt x="6772" y="61884"/>
                  <a:pt x="6769" y="61894"/>
                  <a:pt x="6758" y="61916"/>
                </a:cubicBezTo>
                <a:cubicBezTo>
                  <a:pt x="6667" y="61885"/>
                  <a:pt x="6667" y="61885"/>
                  <a:pt x="6636" y="61825"/>
                </a:cubicBezTo>
                <a:cubicBezTo>
                  <a:pt x="6661" y="61775"/>
                  <a:pt x="6645" y="61725"/>
                  <a:pt x="6622" y="61725"/>
                </a:cubicBezTo>
                <a:cubicBezTo>
                  <a:pt x="6617" y="61725"/>
                  <a:pt x="6611" y="61728"/>
                  <a:pt x="6606" y="61734"/>
                </a:cubicBezTo>
                <a:cubicBezTo>
                  <a:pt x="6515" y="61734"/>
                  <a:pt x="6515" y="61734"/>
                  <a:pt x="6484" y="61642"/>
                </a:cubicBezTo>
                <a:cubicBezTo>
                  <a:pt x="6484" y="61521"/>
                  <a:pt x="6454" y="61551"/>
                  <a:pt x="6393" y="61521"/>
                </a:cubicBezTo>
                <a:lnTo>
                  <a:pt x="6272" y="61430"/>
                </a:lnTo>
                <a:lnTo>
                  <a:pt x="6157" y="61298"/>
                </a:lnTo>
                <a:lnTo>
                  <a:pt x="6157" y="61298"/>
                </a:lnTo>
                <a:cubicBezTo>
                  <a:pt x="6155" y="61301"/>
                  <a:pt x="6153" y="61305"/>
                  <a:pt x="6150" y="61308"/>
                </a:cubicBezTo>
                <a:cubicBezTo>
                  <a:pt x="6150" y="61321"/>
                  <a:pt x="6150" y="61328"/>
                  <a:pt x="6146" y="61328"/>
                </a:cubicBezTo>
                <a:cubicBezTo>
                  <a:pt x="6140" y="61328"/>
                  <a:pt x="6125" y="61313"/>
                  <a:pt x="6089" y="61278"/>
                </a:cubicBezTo>
                <a:cubicBezTo>
                  <a:pt x="5993" y="61220"/>
                  <a:pt x="5958" y="61199"/>
                  <a:pt x="5968" y="61199"/>
                </a:cubicBezTo>
                <a:cubicBezTo>
                  <a:pt x="5974" y="61199"/>
                  <a:pt x="5995" y="61206"/>
                  <a:pt x="6028" y="61217"/>
                </a:cubicBezTo>
                <a:cubicBezTo>
                  <a:pt x="6063" y="61228"/>
                  <a:pt x="6093" y="61240"/>
                  <a:pt x="6116" y="61251"/>
                </a:cubicBezTo>
                <a:lnTo>
                  <a:pt x="6116" y="61251"/>
                </a:lnTo>
                <a:lnTo>
                  <a:pt x="6059" y="61186"/>
                </a:lnTo>
                <a:cubicBezTo>
                  <a:pt x="5968" y="61126"/>
                  <a:pt x="5907" y="61034"/>
                  <a:pt x="5846" y="60943"/>
                </a:cubicBezTo>
                <a:cubicBezTo>
                  <a:pt x="5816" y="60943"/>
                  <a:pt x="5816" y="60943"/>
                  <a:pt x="5724" y="60852"/>
                </a:cubicBezTo>
                <a:lnTo>
                  <a:pt x="5694" y="60761"/>
                </a:lnTo>
                <a:lnTo>
                  <a:pt x="5694" y="60761"/>
                </a:lnTo>
                <a:cubicBezTo>
                  <a:pt x="5705" y="60772"/>
                  <a:pt x="5711" y="60777"/>
                  <a:pt x="5713" y="60777"/>
                </a:cubicBezTo>
                <a:cubicBezTo>
                  <a:pt x="5721" y="60777"/>
                  <a:pt x="5637" y="60668"/>
                  <a:pt x="5512" y="60518"/>
                </a:cubicBezTo>
                <a:cubicBezTo>
                  <a:pt x="5402" y="60327"/>
                  <a:pt x="5318" y="60209"/>
                  <a:pt x="5280" y="60209"/>
                </a:cubicBezTo>
                <a:cubicBezTo>
                  <a:pt x="5275" y="60209"/>
                  <a:pt x="5272" y="60211"/>
                  <a:pt x="5268" y="60214"/>
                </a:cubicBezTo>
                <a:cubicBezTo>
                  <a:pt x="5274" y="60225"/>
                  <a:pt x="5275" y="60230"/>
                  <a:pt x="5274" y="60230"/>
                </a:cubicBezTo>
                <a:cubicBezTo>
                  <a:pt x="5268" y="60230"/>
                  <a:pt x="5202" y="60126"/>
                  <a:pt x="5177" y="60001"/>
                </a:cubicBezTo>
                <a:lnTo>
                  <a:pt x="5177" y="59910"/>
                </a:lnTo>
                <a:cubicBezTo>
                  <a:pt x="5177" y="59928"/>
                  <a:pt x="5169" y="59937"/>
                  <a:pt x="5154" y="59937"/>
                </a:cubicBezTo>
                <a:cubicBezTo>
                  <a:pt x="5096" y="59937"/>
                  <a:pt x="4946" y="59806"/>
                  <a:pt x="4873" y="59636"/>
                </a:cubicBezTo>
                <a:cubicBezTo>
                  <a:pt x="4821" y="59531"/>
                  <a:pt x="4791" y="59448"/>
                  <a:pt x="4744" y="59448"/>
                </a:cubicBezTo>
                <a:cubicBezTo>
                  <a:pt x="4737" y="59448"/>
                  <a:pt x="4729" y="59450"/>
                  <a:pt x="4721" y="59454"/>
                </a:cubicBezTo>
                <a:lnTo>
                  <a:pt x="4661" y="59393"/>
                </a:lnTo>
                <a:lnTo>
                  <a:pt x="4721" y="59393"/>
                </a:lnTo>
                <a:cubicBezTo>
                  <a:pt x="4782" y="59363"/>
                  <a:pt x="4782" y="59363"/>
                  <a:pt x="4721" y="59271"/>
                </a:cubicBezTo>
                <a:cubicBezTo>
                  <a:pt x="4661" y="59211"/>
                  <a:pt x="4691" y="59211"/>
                  <a:pt x="4721" y="59211"/>
                </a:cubicBezTo>
                <a:cubicBezTo>
                  <a:pt x="4735" y="59225"/>
                  <a:pt x="4746" y="59231"/>
                  <a:pt x="4754" y="59231"/>
                </a:cubicBezTo>
                <a:cubicBezTo>
                  <a:pt x="4779" y="59231"/>
                  <a:pt x="4768" y="59166"/>
                  <a:pt x="4721" y="59119"/>
                </a:cubicBezTo>
                <a:cubicBezTo>
                  <a:pt x="4691" y="59119"/>
                  <a:pt x="4630" y="58998"/>
                  <a:pt x="4600" y="58907"/>
                </a:cubicBezTo>
                <a:cubicBezTo>
                  <a:pt x="4569" y="58846"/>
                  <a:pt x="4569" y="58846"/>
                  <a:pt x="4539" y="58846"/>
                </a:cubicBezTo>
                <a:cubicBezTo>
                  <a:pt x="4529" y="58875"/>
                  <a:pt x="4520" y="58889"/>
                  <a:pt x="4511" y="58889"/>
                </a:cubicBezTo>
                <a:cubicBezTo>
                  <a:pt x="4492" y="58889"/>
                  <a:pt x="4478" y="58828"/>
                  <a:pt x="4478" y="58724"/>
                </a:cubicBezTo>
                <a:cubicBezTo>
                  <a:pt x="4478" y="58603"/>
                  <a:pt x="4448" y="58512"/>
                  <a:pt x="4417" y="58390"/>
                </a:cubicBezTo>
                <a:cubicBezTo>
                  <a:pt x="4407" y="58370"/>
                  <a:pt x="4404" y="58363"/>
                  <a:pt x="4403" y="58363"/>
                </a:cubicBezTo>
                <a:lnTo>
                  <a:pt x="4403" y="58363"/>
                </a:lnTo>
                <a:cubicBezTo>
                  <a:pt x="4401" y="58363"/>
                  <a:pt x="4407" y="58390"/>
                  <a:pt x="4387" y="58390"/>
                </a:cubicBezTo>
                <a:lnTo>
                  <a:pt x="4417" y="58481"/>
                </a:lnTo>
                <a:cubicBezTo>
                  <a:pt x="4387" y="58390"/>
                  <a:pt x="4326" y="58329"/>
                  <a:pt x="4296" y="58268"/>
                </a:cubicBezTo>
                <a:cubicBezTo>
                  <a:pt x="4274" y="58203"/>
                  <a:pt x="4268" y="58153"/>
                  <a:pt x="4277" y="58153"/>
                </a:cubicBezTo>
                <a:cubicBezTo>
                  <a:pt x="4281" y="58153"/>
                  <a:pt x="4287" y="58160"/>
                  <a:pt x="4296" y="58177"/>
                </a:cubicBezTo>
                <a:cubicBezTo>
                  <a:pt x="4296" y="58177"/>
                  <a:pt x="4357" y="58177"/>
                  <a:pt x="4326" y="58086"/>
                </a:cubicBezTo>
                <a:cubicBezTo>
                  <a:pt x="4326" y="57995"/>
                  <a:pt x="4326" y="57934"/>
                  <a:pt x="4265" y="57934"/>
                </a:cubicBezTo>
                <a:cubicBezTo>
                  <a:pt x="4174" y="57904"/>
                  <a:pt x="4113" y="57812"/>
                  <a:pt x="4174" y="57721"/>
                </a:cubicBezTo>
                <a:cubicBezTo>
                  <a:pt x="4205" y="57721"/>
                  <a:pt x="4174" y="57660"/>
                  <a:pt x="4174" y="57569"/>
                </a:cubicBezTo>
                <a:cubicBezTo>
                  <a:pt x="4174" y="57660"/>
                  <a:pt x="4174" y="57660"/>
                  <a:pt x="4144" y="57660"/>
                </a:cubicBezTo>
                <a:cubicBezTo>
                  <a:pt x="4090" y="57606"/>
                  <a:pt x="4036" y="57408"/>
                  <a:pt x="4089" y="57408"/>
                </a:cubicBezTo>
                <a:cubicBezTo>
                  <a:pt x="4095" y="57408"/>
                  <a:pt x="4103" y="57411"/>
                  <a:pt x="4113" y="57417"/>
                </a:cubicBezTo>
                <a:lnTo>
                  <a:pt x="4113" y="57357"/>
                </a:lnTo>
                <a:lnTo>
                  <a:pt x="4083" y="57205"/>
                </a:lnTo>
                <a:cubicBezTo>
                  <a:pt x="4144" y="57205"/>
                  <a:pt x="4083" y="57113"/>
                  <a:pt x="3992" y="57053"/>
                </a:cubicBezTo>
                <a:cubicBezTo>
                  <a:pt x="3901" y="56992"/>
                  <a:pt x="3809" y="56749"/>
                  <a:pt x="3901" y="56749"/>
                </a:cubicBezTo>
                <a:cubicBezTo>
                  <a:pt x="3931" y="56749"/>
                  <a:pt x="3931" y="56749"/>
                  <a:pt x="3961" y="56657"/>
                </a:cubicBezTo>
                <a:lnTo>
                  <a:pt x="3992" y="56657"/>
                </a:lnTo>
                <a:lnTo>
                  <a:pt x="3931" y="56505"/>
                </a:lnTo>
                <a:cubicBezTo>
                  <a:pt x="3931" y="56353"/>
                  <a:pt x="3901" y="56353"/>
                  <a:pt x="3870" y="56353"/>
                </a:cubicBezTo>
                <a:lnTo>
                  <a:pt x="3840" y="56353"/>
                </a:lnTo>
                <a:lnTo>
                  <a:pt x="3840" y="56202"/>
                </a:lnTo>
                <a:cubicBezTo>
                  <a:pt x="3840" y="56202"/>
                  <a:pt x="3809" y="56202"/>
                  <a:pt x="3809" y="56171"/>
                </a:cubicBezTo>
                <a:cubicBezTo>
                  <a:pt x="3779" y="56141"/>
                  <a:pt x="3809" y="56080"/>
                  <a:pt x="3809" y="56050"/>
                </a:cubicBezTo>
                <a:cubicBezTo>
                  <a:pt x="3840" y="56050"/>
                  <a:pt x="3870" y="56050"/>
                  <a:pt x="3870" y="55958"/>
                </a:cubicBezTo>
                <a:cubicBezTo>
                  <a:pt x="3840" y="55898"/>
                  <a:pt x="3901" y="55898"/>
                  <a:pt x="3901" y="55898"/>
                </a:cubicBezTo>
                <a:cubicBezTo>
                  <a:pt x="3909" y="55915"/>
                  <a:pt x="3913" y="55922"/>
                  <a:pt x="3914" y="55922"/>
                </a:cubicBezTo>
                <a:cubicBezTo>
                  <a:pt x="3916" y="55922"/>
                  <a:pt x="3901" y="55872"/>
                  <a:pt x="3901" y="55806"/>
                </a:cubicBezTo>
                <a:cubicBezTo>
                  <a:pt x="3840" y="55746"/>
                  <a:pt x="3840" y="55654"/>
                  <a:pt x="3901" y="55594"/>
                </a:cubicBezTo>
                <a:cubicBezTo>
                  <a:pt x="3870" y="55502"/>
                  <a:pt x="3901" y="55411"/>
                  <a:pt x="3992" y="55381"/>
                </a:cubicBezTo>
                <a:cubicBezTo>
                  <a:pt x="4022" y="55320"/>
                  <a:pt x="4053" y="55320"/>
                  <a:pt x="3992" y="55320"/>
                </a:cubicBezTo>
                <a:cubicBezTo>
                  <a:pt x="3901" y="55290"/>
                  <a:pt x="3992" y="55229"/>
                  <a:pt x="3992" y="55168"/>
                </a:cubicBezTo>
                <a:cubicBezTo>
                  <a:pt x="4022" y="55107"/>
                  <a:pt x="4022" y="55046"/>
                  <a:pt x="4053" y="54986"/>
                </a:cubicBezTo>
                <a:cubicBezTo>
                  <a:pt x="4053" y="54986"/>
                  <a:pt x="4053" y="55016"/>
                  <a:pt x="4053" y="55016"/>
                </a:cubicBezTo>
                <a:cubicBezTo>
                  <a:pt x="4070" y="55087"/>
                  <a:pt x="4078" y="55117"/>
                  <a:pt x="4093" y="55117"/>
                </a:cubicBezTo>
                <a:cubicBezTo>
                  <a:pt x="4104" y="55117"/>
                  <a:pt x="4119" y="55102"/>
                  <a:pt x="4144" y="55077"/>
                </a:cubicBezTo>
                <a:cubicBezTo>
                  <a:pt x="4152" y="55069"/>
                  <a:pt x="4156" y="55065"/>
                  <a:pt x="4158" y="55065"/>
                </a:cubicBezTo>
                <a:cubicBezTo>
                  <a:pt x="4162" y="55065"/>
                  <a:pt x="4152" y="55093"/>
                  <a:pt x="4174" y="55138"/>
                </a:cubicBezTo>
                <a:lnTo>
                  <a:pt x="4174" y="55229"/>
                </a:lnTo>
                <a:lnTo>
                  <a:pt x="4205" y="55138"/>
                </a:lnTo>
                <a:lnTo>
                  <a:pt x="4235" y="55077"/>
                </a:lnTo>
                <a:lnTo>
                  <a:pt x="4235" y="55138"/>
                </a:lnTo>
                <a:cubicBezTo>
                  <a:pt x="4249" y="55096"/>
                  <a:pt x="4256" y="55080"/>
                  <a:pt x="4260" y="55080"/>
                </a:cubicBezTo>
                <a:cubicBezTo>
                  <a:pt x="4265" y="55080"/>
                  <a:pt x="4265" y="55104"/>
                  <a:pt x="4265" y="55138"/>
                </a:cubicBezTo>
                <a:cubicBezTo>
                  <a:pt x="4265" y="55168"/>
                  <a:pt x="4273" y="55183"/>
                  <a:pt x="4281" y="55183"/>
                </a:cubicBezTo>
                <a:cubicBezTo>
                  <a:pt x="4288" y="55183"/>
                  <a:pt x="4296" y="55168"/>
                  <a:pt x="4296" y="55138"/>
                </a:cubicBezTo>
                <a:cubicBezTo>
                  <a:pt x="4296" y="55168"/>
                  <a:pt x="4296" y="55168"/>
                  <a:pt x="4326" y="55168"/>
                </a:cubicBezTo>
                <a:cubicBezTo>
                  <a:pt x="4346" y="55168"/>
                  <a:pt x="4353" y="55155"/>
                  <a:pt x="4355" y="55155"/>
                </a:cubicBezTo>
                <a:cubicBezTo>
                  <a:pt x="4357" y="55155"/>
                  <a:pt x="4357" y="55158"/>
                  <a:pt x="4357" y="55168"/>
                </a:cubicBezTo>
                <a:cubicBezTo>
                  <a:pt x="4357" y="55138"/>
                  <a:pt x="4364" y="55122"/>
                  <a:pt x="4376" y="55122"/>
                </a:cubicBezTo>
                <a:cubicBezTo>
                  <a:pt x="4387" y="55122"/>
                  <a:pt x="4402" y="55138"/>
                  <a:pt x="4417" y="55168"/>
                </a:cubicBezTo>
                <a:cubicBezTo>
                  <a:pt x="4453" y="55204"/>
                  <a:pt x="4468" y="55218"/>
                  <a:pt x="4474" y="55218"/>
                </a:cubicBezTo>
                <a:cubicBezTo>
                  <a:pt x="4478" y="55218"/>
                  <a:pt x="4478" y="55211"/>
                  <a:pt x="4478" y="55198"/>
                </a:cubicBezTo>
                <a:cubicBezTo>
                  <a:pt x="4478" y="55168"/>
                  <a:pt x="4478" y="55168"/>
                  <a:pt x="4478" y="55138"/>
                </a:cubicBezTo>
                <a:lnTo>
                  <a:pt x="4509" y="55138"/>
                </a:lnTo>
                <a:lnTo>
                  <a:pt x="4509" y="55077"/>
                </a:lnTo>
                <a:cubicBezTo>
                  <a:pt x="4509" y="55077"/>
                  <a:pt x="4539" y="55107"/>
                  <a:pt x="4539" y="55138"/>
                </a:cubicBezTo>
                <a:cubicBezTo>
                  <a:pt x="4539" y="55162"/>
                  <a:pt x="4579" y="55207"/>
                  <a:pt x="4594" y="55207"/>
                </a:cubicBezTo>
                <a:cubicBezTo>
                  <a:pt x="4598" y="55207"/>
                  <a:pt x="4600" y="55204"/>
                  <a:pt x="4600" y="55198"/>
                </a:cubicBezTo>
                <a:cubicBezTo>
                  <a:pt x="4630" y="55168"/>
                  <a:pt x="4600" y="55168"/>
                  <a:pt x="4600" y="55138"/>
                </a:cubicBezTo>
                <a:cubicBezTo>
                  <a:pt x="4600" y="55107"/>
                  <a:pt x="4630" y="55138"/>
                  <a:pt x="4600" y="55077"/>
                </a:cubicBezTo>
                <a:cubicBezTo>
                  <a:pt x="4600" y="55046"/>
                  <a:pt x="4600" y="55046"/>
                  <a:pt x="4600" y="55046"/>
                </a:cubicBezTo>
                <a:lnTo>
                  <a:pt x="4630" y="55107"/>
                </a:lnTo>
                <a:cubicBezTo>
                  <a:pt x="4630" y="55077"/>
                  <a:pt x="4630" y="55062"/>
                  <a:pt x="4638" y="55062"/>
                </a:cubicBezTo>
                <a:cubicBezTo>
                  <a:pt x="4645" y="55062"/>
                  <a:pt x="4661" y="55077"/>
                  <a:pt x="4691" y="55107"/>
                </a:cubicBezTo>
                <a:cubicBezTo>
                  <a:pt x="4704" y="55133"/>
                  <a:pt x="4711" y="55142"/>
                  <a:pt x="4716" y="55142"/>
                </a:cubicBezTo>
                <a:cubicBezTo>
                  <a:pt x="4721" y="55142"/>
                  <a:pt x="4721" y="55125"/>
                  <a:pt x="4721" y="55107"/>
                </a:cubicBezTo>
                <a:cubicBezTo>
                  <a:pt x="4691" y="55077"/>
                  <a:pt x="4691" y="55046"/>
                  <a:pt x="4661" y="55016"/>
                </a:cubicBezTo>
                <a:cubicBezTo>
                  <a:pt x="4645" y="55001"/>
                  <a:pt x="4638" y="54993"/>
                  <a:pt x="4642" y="54993"/>
                </a:cubicBezTo>
                <a:cubicBezTo>
                  <a:pt x="4645" y="54993"/>
                  <a:pt x="4661" y="55001"/>
                  <a:pt x="4691" y="55016"/>
                </a:cubicBezTo>
                <a:cubicBezTo>
                  <a:pt x="4782" y="55016"/>
                  <a:pt x="4843" y="54986"/>
                  <a:pt x="4782" y="54925"/>
                </a:cubicBezTo>
                <a:lnTo>
                  <a:pt x="4782" y="54925"/>
                </a:lnTo>
                <a:cubicBezTo>
                  <a:pt x="4782" y="54925"/>
                  <a:pt x="4782" y="54955"/>
                  <a:pt x="4782" y="54955"/>
                </a:cubicBezTo>
                <a:lnTo>
                  <a:pt x="4752" y="54955"/>
                </a:lnTo>
                <a:lnTo>
                  <a:pt x="4752" y="54925"/>
                </a:lnTo>
                <a:lnTo>
                  <a:pt x="4782" y="54925"/>
                </a:lnTo>
                <a:cubicBezTo>
                  <a:pt x="4761" y="54903"/>
                  <a:pt x="4770" y="54882"/>
                  <a:pt x="4777" y="54882"/>
                </a:cubicBezTo>
                <a:cubicBezTo>
                  <a:pt x="4780" y="54882"/>
                  <a:pt x="4782" y="54886"/>
                  <a:pt x="4782" y="54894"/>
                </a:cubicBezTo>
                <a:cubicBezTo>
                  <a:pt x="4797" y="54910"/>
                  <a:pt x="4813" y="54917"/>
                  <a:pt x="4828" y="54917"/>
                </a:cubicBezTo>
                <a:cubicBezTo>
                  <a:pt x="4843" y="54917"/>
                  <a:pt x="4858" y="54910"/>
                  <a:pt x="4873" y="54894"/>
                </a:cubicBezTo>
                <a:lnTo>
                  <a:pt x="4904" y="54894"/>
                </a:lnTo>
                <a:lnTo>
                  <a:pt x="4904" y="54864"/>
                </a:lnTo>
                <a:cubicBezTo>
                  <a:pt x="4873" y="54834"/>
                  <a:pt x="4873" y="54803"/>
                  <a:pt x="4873" y="54803"/>
                </a:cubicBezTo>
                <a:cubicBezTo>
                  <a:pt x="4873" y="54793"/>
                  <a:pt x="4877" y="54790"/>
                  <a:pt x="4881" y="54790"/>
                </a:cubicBezTo>
                <a:cubicBezTo>
                  <a:pt x="4890" y="54790"/>
                  <a:pt x="4904" y="54803"/>
                  <a:pt x="4904" y="54803"/>
                </a:cubicBezTo>
                <a:lnTo>
                  <a:pt x="4934" y="54803"/>
                </a:lnTo>
                <a:cubicBezTo>
                  <a:pt x="4965" y="54773"/>
                  <a:pt x="4934" y="54803"/>
                  <a:pt x="4934" y="54712"/>
                </a:cubicBezTo>
                <a:lnTo>
                  <a:pt x="4934" y="54682"/>
                </a:lnTo>
                <a:cubicBezTo>
                  <a:pt x="4969" y="54735"/>
                  <a:pt x="4995" y="54767"/>
                  <a:pt x="5003" y="54767"/>
                </a:cubicBezTo>
                <a:cubicBezTo>
                  <a:pt x="5010" y="54767"/>
                  <a:pt x="5008" y="54750"/>
                  <a:pt x="4995" y="54712"/>
                </a:cubicBezTo>
                <a:cubicBezTo>
                  <a:pt x="4969" y="54686"/>
                  <a:pt x="4965" y="54677"/>
                  <a:pt x="4972" y="54677"/>
                </a:cubicBezTo>
                <a:cubicBezTo>
                  <a:pt x="4980" y="54677"/>
                  <a:pt x="5008" y="54695"/>
                  <a:pt x="5025" y="54712"/>
                </a:cubicBezTo>
                <a:cubicBezTo>
                  <a:pt x="5025" y="54712"/>
                  <a:pt x="5056" y="54743"/>
                  <a:pt x="5086" y="54773"/>
                </a:cubicBezTo>
                <a:cubicBezTo>
                  <a:pt x="5097" y="54794"/>
                  <a:pt x="5104" y="54805"/>
                  <a:pt x="5107" y="54805"/>
                </a:cubicBezTo>
                <a:cubicBezTo>
                  <a:pt x="5113" y="54805"/>
                  <a:pt x="5106" y="54771"/>
                  <a:pt x="5086" y="54712"/>
                </a:cubicBezTo>
                <a:cubicBezTo>
                  <a:pt x="5071" y="54652"/>
                  <a:pt x="5063" y="54629"/>
                  <a:pt x="5063" y="54629"/>
                </a:cubicBezTo>
                <a:lnTo>
                  <a:pt x="5063" y="54629"/>
                </a:lnTo>
                <a:cubicBezTo>
                  <a:pt x="5063" y="54629"/>
                  <a:pt x="5071" y="54652"/>
                  <a:pt x="5086" y="54682"/>
                </a:cubicBezTo>
                <a:cubicBezTo>
                  <a:pt x="5095" y="54690"/>
                  <a:pt x="5106" y="54701"/>
                  <a:pt x="5117" y="54711"/>
                </a:cubicBezTo>
                <a:lnTo>
                  <a:pt x="5117" y="54711"/>
                </a:lnTo>
                <a:cubicBezTo>
                  <a:pt x="5117" y="54697"/>
                  <a:pt x="5124" y="54689"/>
                  <a:pt x="5132" y="54689"/>
                </a:cubicBezTo>
                <a:cubicBezTo>
                  <a:pt x="5139" y="54689"/>
                  <a:pt x="5147" y="54697"/>
                  <a:pt x="5147" y="54712"/>
                </a:cubicBezTo>
                <a:cubicBezTo>
                  <a:pt x="5147" y="54697"/>
                  <a:pt x="5147" y="54687"/>
                  <a:pt x="5147" y="54682"/>
                </a:cubicBezTo>
                <a:cubicBezTo>
                  <a:pt x="5147" y="54651"/>
                  <a:pt x="5147" y="54651"/>
                  <a:pt x="5147" y="54621"/>
                </a:cubicBezTo>
                <a:cubicBezTo>
                  <a:pt x="5180" y="54671"/>
                  <a:pt x="5195" y="54694"/>
                  <a:pt x="5202" y="54694"/>
                </a:cubicBezTo>
                <a:cubicBezTo>
                  <a:pt x="5208" y="54694"/>
                  <a:pt x="5208" y="54679"/>
                  <a:pt x="5208" y="54651"/>
                </a:cubicBezTo>
                <a:cubicBezTo>
                  <a:pt x="5177" y="54621"/>
                  <a:pt x="5177" y="54591"/>
                  <a:pt x="5147" y="54560"/>
                </a:cubicBezTo>
                <a:lnTo>
                  <a:pt x="5147" y="54530"/>
                </a:lnTo>
                <a:cubicBezTo>
                  <a:pt x="5177" y="54530"/>
                  <a:pt x="5177" y="54560"/>
                  <a:pt x="5177" y="54591"/>
                </a:cubicBezTo>
                <a:cubicBezTo>
                  <a:pt x="5208" y="54651"/>
                  <a:pt x="5208" y="54651"/>
                  <a:pt x="5238" y="54651"/>
                </a:cubicBezTo>
                <a:lnTo>
                  <a:pt x="5238" y="54621"/>
                </a:lnTo>
                <a:lnTo>
                  <a:pt x="5238" y="54560"/>
                </a:lnTo>
                <a:cubicBezTo>
                  <a:pt x="5238" y="54550"/>
                  <a:pt x="5238" y="54547"/>
                  <a:pt x="5239" y="54547"/>
                </a:cubicBezTo>
                <a:cubicBezTo>
                  <a:pt x="5241" y="54547"/>
                  <a:pt x="5248" y="54560"/>
                  <a:pt x="5268" y="54560"/>
                </a:cubicBezTo>
                <a:cubicBezTo>
                  <a:pt x="5289" y="54560"/>
                  <a:pt x="5282" y="54574"/>
                  <a:pt x="5284" y="54574"/>
                </a:cubicBezTo>
                <a:cubicBezTo>
                  <a:pt x="5285" y="54574"/>
                  <a:pt x="5289" y="54570"/>
                  <a:pt x="5299" y="54560"/>
                </a:cubicBezTo>
                <a:cubicBezTo>
                  <a:pt x="5329" y="54530"/>
                  <a:pt x="5299" y="54499"/>
                  <a:pt x="5299" y="54469"/>
                </a:cubicBezTo>
                <a:lnTo>
                  <a:pt x="5299" y="54408"/>
                </a:lnTo>
                <a:cubicBezTo>
                  <a:pt x="5299" y="54439"/>
                  <a:pt x="5329" y="54469"/>
                  <a:pt x="5360" y="54469"/>
                </a:cubicBezTo>
                <a:cubicBezTo>
                  <a:pt x="5329" y="54454"/>
                  <a:pt x="5322" y="54446"/>
                  <a:pt x="5329" y="54446"/>
                </a:cubicBezTo>
                <a:cubicBezTo>
                  <a:pt x="5337" y="54446"/>
                  <a:pt x="5360" y="54454"/>
                  <a:pt x="5390" y="54469"/>
                </a:cubicBezTo>
                <a:lnTo>
                  <a:pt x="5420" y="54469"/>
                </a:lnTo>
                <a:cubicBezTo>
                  <a:pt x="5420" y="54469"/>
                  <a:pt x="5420" y="54508"/>
                  <a:pt x="5436" y="54508"/>
                </a:cubicBezTo>
                <a:cubicBezTo>
                  <a:pt x="5440" y="54508"/>
                  <a:pt x="5445" y="54505"/>
                  <a:pt x="5451" y="54499"/>
                </a:cubicBezTo>
                <a:cubicBezTo>
                  <a:pt x="5481" y="54499"/>
                  <a:pt x="5451" y="54469"/>
                  <a:pt x="5420" y="54378"/>
                </a:cubicBezTo>
                <a:cubicBezTo>
                  <a:pt x="5412" y="54360"/>
                  <a:pt x="5413" y="54353"/>
                  <a:pt x="5420" y="54353"/>
                </a:cubicBezTo>
                <a:cubicBezTo>
                  <a:pt x="5438" y="54353"/>
                  <a:pt x="5490" y="54396"/>
                  <a:pt x="5512" y="54439"/>
                </a:cubicBezTo>
                <a:lnTo>
                  <a:pt x="5542" y="54499"/>
                </a:lnTo>
                <a:lnTo>
                  <a:pt x="5542" y="54408"/>
                </a:lnTo>
                <a:lnTo>
                  <a:pt x="5542" y="54378"/>
                </a:lnTo>
                <a:cubicBezTo>
                  <a:pt x="5542" y="54378"/>
                  <a:pt x="5556" y="54364"/>
                  <a:pt x="5565" y="54364"/>
                </a:cubicBezTo>
                <a:cubicBezTo>
                  <a:pt x="5569" y="54364"/>
                  <a:pt x="5572" y="54368"/>
                  <a:pt x="5572" y="54378"/>
                </a:cubicBezTo>
                <a:cubicBezTo>
                  <a:pt x="5572" y="54367"/>
                  <a:pt x="5572" y="54356"/>
                  <a:pt x="5571" y="54345"/>
                </a:cubicBezTo>
                <a:lnTo>
                  <a:pt x="5571" y="54345"/>
                </a:lnTo>
                <a:lnTo>
                  <a:pt x="5572" y="54347"/>
                </a:lnTo>
                <a:cubicBezTo>
                  <a:pt x="5572" y="54347"/>
                  <a:pt x="5603" y="54378"/>
                  <a:pt x="5633" y="54378"/>
                </a:cubicBezTo>
                <a:lnTo>
                  <a:pt x="5633" y="54347"/>
                </a:lnTo>
                <a:cubicBezTo>
                  <a:pt x="5633" y="54317"/>
                  <a:pt x="5633" y="54317"/>
                  <a:pt x="5664" y="54287"/>
                </a:cubicBezTo>
                <a:cubicBezTo>
                  <a:pt x="5702" y="54248"/>
                  <a:pt x="5729" y="54234"/>
                  <a:pt x="5735" y="54221"/>
                </a:cubicBezTo>
                <a:lnTo>
                  <a:pt x="5735" y="54221"/>
                </a:lnTo>
                <a:cubicBezTo>
                  <a:pt x="5744" y="54231"/>
                  <a:pt x="5755" y="54238"/>
                  <a:pt x="5755" y="54256"/>
                </a:cubicBezTo>
                <a:lnTo>
                  <a:pt x="5755" y="54195"/>
                </a:lnTo>
                <a:cubicBezTo>
                  <a:pt x="5755" y="54185"/>
                  <a:pt x="5755" y="54182"/>
                  <a:pt x="5757" y="54182"/>
                </a:cubicBezTo>
                <a:cubicBezTo>
                  <a:pt x="5762" y="54182"/>
                  <a:pt x="5775" y="54195"/>
                  <a:pt x="5816" y="54195"/>
                </a:cubicBezTo>
                <a:cubicBezTo>
                  <a:pt x="5831" y="54195"/>
                  <a:pt x="5838" y="54203"/>
                  <a:pt x="5838" y="54203"/>
                </a:cubicBezTo>
                <a:cubicBezTo>
                  <a:pt x="5838" y="54203"/>
                  <a:pt x="5831" y="54195"/>
                  <a:pt x="5816" y="54165"/>
                </a:cubicBezTo>
                <a:lnTo>
                  <a:pt x="5816" y="54165"/>
                </a:lnTo>
                <a:cubicBezTo>
                  <a:pt x="5846" y="54195"/>
                  <a:pt x="5861" y="54211"/>
                  <a:pt x="5869" y="54211"/>
                </a:cubicBezTo>
                <a:cubicBezTo>
                  <a:pt x="5876" y="54211"/>
                  <a:pt x="5876" y="54195"/>
                  <a:pt x="5876" y="54165"/>
                </a:cubicBezTo>
                <a:lnTo>
                  <a:pt x="5828" y="54117"/>
                </a:lnTo>
                <a:lnTo>
                  <a:pt x="5828" y="54117"/>
                </a:lnTo>
                <a:cubicBezTo>
                  <a:pt x="5837" y="54114"/>
                  <a:pt x="5846" y="54104"/>
                  <a:pt x="5846" y="54104"/>
                </a:cubicBezTo>
                <a:lnTo>
                  <a:pt x="5846" y="54074"/>
                </a:lnTo>
                <a:lnTo>
                  <a:pt x="5846" y="54043"/>
                </a:lnTo>
                <a:cubicBezTo>
                  <a:pt x="5876" y="54043"/>
                  <a:pt x="5876" y="54074"/>
                  <a:pt x="5907" y="54074"/>
                </a:cubicBezTo>
                <a:cubicBezTo>
                  <a:pt x="5922" y="54089"/>
                  <a:pt x="5930" y="54097"/>
                  <a:pt x="5933" y="54097"/>
                </a:cubicBezTo>
                <a:cubicBezTo>
                  <a:pt x="5937" y="54097"/>
                  <a:pt x="5937" y="54089"/>
                  <a:pt x="5937" y="54074"/>
                </a:cubicBezTo>
                <a:cubicBezTo>
                  <a:pt x="5907" y="54043"/>
                  <a:pt x="5937" y="54043"/>
                  <a:pt x="5968" y="54043"/>
                </a:cubicBezTo>
                <a:cubicBezTo>
                  <a:pt x="5978" y="54054"/>
                  <a:pt x="5984" y="54057"/>
                  <a:pt x="5989" y="54057"/>
                </a:cubicBezTo>
                <a:cubicBezTo>
                  <a:pt x="5998" y="54057"/>
                  <a:pt x="5998" y="54043"/>
                  <a:pt x="5998" y="54043"/>
                </a:cubicBezTo>
                <a:cubicBezTo>
                  <a:pt x="5976" y="54022"/>
                  <a:pt x="5955" y="54000"/>
                  <a:pt x="5944" y="54000"/>
                </a:cubicBezTo>
                <a:cubicBezTo>
                  <a:pt x="5940" y="54000"/>
                  <a:pt x="5937" y="54004"/>
                  <a:pt x="5937" y="54013"/>
                </a:cubicBezTo>
                <a:cubicBezTo>
                  <a:pt x="5937" y="54013"/>
                  <a:pt x="5937" y="54013"/>
                  <a:pt x="5876" y="53952"/>
                </a:cubicBezTo>
                <a:lnTo>
                  <a:pt x="5876" y="53952"/>
                </a:lnTo>
                <a:cubicBezTo>
                  <a:pt x="5907" y="53983"/>
                  <a:pt x="5937" y="53983"/>
                  <a:pt x="5968" y="53983"/>
                </a:cubicBezTo>
                <a:lnTo>
                  <a:pt x="6028" y="54043"/>
                </a:lnTo>
                <a:cubicBezTo>
                  <a:pt x="6028" y="54074"/>
                  <a:pt x="6028" y="54074"/>
                  <a:pt x="6028" y="54104"/>
                </a:cubicBezTo>
                <a:cubicBezTo>
                  <a:pt x="5998" y="54165"/>
                  <a:pt x="6059" y="54256"/>
                  <a:pt x="6150" y="54256"/>
                </a:cubicBezTo>
                <a:cubicBezTo>
                  <a:pt x="6164" y="54229"/>
                  <a:pt x="6171" y="54214"/>
                  <a:pt x="6175" y="54214"/>
                </a:cubicBezTo>
                <a:cubicBezTo>
                  <a:pt x="6180" y="54214"/>
                  <a:pt x="6180" y="54236"/>
                  <a:pt x="6180" y="54287"/>
                </a:cubicBezTo>
                <a:cubicBezTo>
                  <a:pt x="6180" y="54378"/>
                  <a:pt x="6150" y="54378"/>
                  <a:pt x="6241" y="54408"/>
                </a:cubicBezTo>
                <a:lnTo>
                  <a:pt x="6302" y="54347"/>
                </a:lnTo>
                <a:cubicBezTo>
                  <a:pt x="6293" y="54329"/>
                  <a:pt x="6292" y="54321"/>
                  <a:pt x="6295" y="54321"/>
                </a:cubicBezTo>
                <a:cubicBezTo>
                  <a:pt x="6303" y="54321"/>
                  <a:pt x="6332" y="54357"/>
                  <a:pt x="6332" y="54378"/>
                </a:cubicBezTo>
                <a:cubicBezTo>
                  <a:pt x="6363" y="54439"/>
                  <a:pt x="6393" y="54499"/>
                  <a:pt x="6393" y="54499"/>
                </a:cubicBezTo>
                <a:cubicBezTo>
                  <a:pt x="6393" y="54499"/>
                  <a:pt x="6407" y="54526"/>
                  <a:pt x="6416" y="54526"/>
                </a:cubicBezTo>
                <a:cubicBezTo>
                  <a:pt x="6420" y="54526"/>
                  <a:pt x="6424" y="54520"/>
                  <a:pt x="6424" y="54499"/>
                </a:cubicBezTo>
                <a:cubicBezTo>
                  <a:pt x="6415" y="54490"/>
                  <a:pt x="6414" y="54487"/>
                  <a:pt x="6417" y="54487"/>
                </a:cubicBezTo>
                <a:cubicBezTo>
                  <a:pt x="6426" y="54487"/>
                  <a:pt x="6463" y="54508"/>
                  <a:pt x="6484" y="54530"/>
                </a:cubicBezTo>
                <a:cubicBezTo>
                  <a:pt x="6515" y="54591"/>
                  <a:pt x="6515" y="54651"/>
                  <a:pt x="6545" y="54712"/>
                </a:cubicBezTo>
                <a:lnTo>
                  <a:pt x="6545" y="54773"/>
                </a:lnTo>
                <a:cubicBezTo>
                  <a:pt x="6545" y="54773"/>
                  <a:pt x="6606" y="54803"/>
                  <a:pt x="6667" y="54925"/>
                </a:cubicBezTo>
                <a:cubicBezTo>
                  <a:pt x="6717" y="55000"/>
                  <a:pt x="6746" y="55054"/>
                  <a:pt x="6772" y="55054"/>
                </a:cubicBezTo>
                <a:cubicBezTo>
                  <a:pt x="6778" y="55054"/>
                  <a:pt x="6783" y="55052"/>
                  <a:pt x="6788" y="55046"/>
                </a:cubicBezTo>
                <a:cubicBezTo>
                  <a:pt x="6819" y="55046"/>
                  <a:pt x="6788" y="54986"/>
                  <a:pt x="6758" y="54925"/>
                </a:cubicBezTo>
                <a:cubicBezTo>
                  <a:pt x="6727" y="54894"/>
                  <a:pt x="6667" y="54834"/>
                  <a:pt x="6758" y="54834"/>
                </a:cubicBezTo>
                <a:lnTo>
                  <a:pt x="6879" y="55016"/>
                </a:lnTo>
                <a:cubicBezTo>
                  <a:pt x="6910" y="55077"/>
                  <a:pt x="6910" y="55168"/>
                  <a:pt x="6849" y="55198"/>
                </a:cubicBezTo>
                <a:lnTo>
                  <a:pt x="6788" y="55259"/>
                </a:lnTo>
                <a:lnTo>
                  <a:pt x="6940" y="55320"/>
                </a:lnTo>
                <a:cubicBezTo>
                  <a:pt x="7123" y="55381"/>
                  <a:pt x="7153" y="55442"/>
                  <a:pt x="7123" y="55472"/>
                </a:cubicBezTo>
                <a:cubicBezTo>
                  <a:pt x="7062" y="55502"/>
                  <a:pt x="7092" y="55594"/>
                  <a:pt x="7153" y="55594"/>
                </a:cubicBezTo>
                <a:cubicBezTo>
                  <a:pt x="7169" y="55602"/>
                  <a:pt x="7179" y="55606"/>
                  <a:pt x="7184" y="55606"/>
                </a:cubicBezTo>
                <a:cubicBezTo>
                  <a:pt x="7198" y="55606"/>
                  <a:pt x="7175" y="55577"/>
                  <a:pt x="7153" y="55533"/>
                </a:cubicBezTo>
                <a:cubicBezTo>
                  <a:pt x="7142" y="55500"/>
                  <a:pt x="7143" y="55483"/>
                  <a:pt x="7153" y="55483"/>
                </a:cubicBezTo>
                <a:cubicBezTo>
                  <a:pt x="7170" y="55483"/>
                  <a:pt x="7216" y="55537"/>
                  <a:pt x="7275" y="55654"/>
                </a:cubicBezTo>
                <a:cubicBezTo>
                  <a:pt x="7275" y="55715"/>
                  <a:pt x="7335" y="55776"/>
                  <a:pt x="7366" y="55837"/>
                </a:cubicBezTo>
                <a:cubicBezTo>
                  <a:pt x="7376" y="55847"/>
                  <a:pt x="7379" y="55850"/>
                  <a:pt x="7380" y="55850"/>
                </a:cubicBezTo>
                <a:cubicBezTo>
                  <a:pt x="7383" y="55850"/>
                  <a:pt x="7376" y="55837"/>
                  <a:pt x="7396" y="55837"/>
                </a:cubicBezTo>
                <a:cubicBezTo>
                  <a:pt x="7427" y="55882"/>
                  <a:pt x="7449" y="55898"/>
                  <a:pt x="7468" y="55898"/>
                </a:cubicBezTo>
                <a:cubicBezTo>
                  <a:pt x="7487" y="55898"/>
                  <a:pt x="7503" y="55882"/>
                  <a:pt x="7518" y="55867"/>
                </a:cubicBezTo>
                <a:lnTo>
                  <a:pt x="7548" y="55837"/>
                </a:lnTo>
                <a:lnTo>
                  <a:pt x="7883" y="56232"/>
                </a:lnTo>
                <a:lnTo>
                  <a:pt x="7822" y="56202"/>
                </a:lnTo>
                <a:cubicBezTo>
                  <a:pt x="7822" y="56141"/>
                  <a:pt x="7791" y="56141"/>
                  <a:pt x="7731" y="56110"/>
                </a:cubicBezTo>
                <a:lnTo>
                  <a:pt x="7670" y="56141"/>
                </a:lnTo>
                <a:cubicBezTo>
                  <a:pt x="7670" y="56232"/>
                  <a:pt x="7670" y="56232"/>
                  <a:pt x="7761" y="56262"/>
                </a:cubicBezTo>
                <a:cubicBezTo>
                  <a:pt x="7700" y="56293"/>
                  <a:pt x="7761" y="56323"/>
                  <a:pt x="7791" y="56353"/>
                </a:cubicBezTo>
                <a:cubicBezTo>
                  <a:pt x="7852" y="56384"/>
                  <a:pt x="7913" y="56445"/>
                  <a:pt x="7943" y="56475"/>
                </a:cubicBezTo>
                <a:cubicBezTo>
                  <a:pt x="7988" y="56520"/>
                  <a:pt x="8016" y="56548"/>
                  <a:pt x="8040" y="56548"/>
                </a:cubicBezTo>
                <a:cubicBezTo>
                  <a:pt x="8049" y="56548"/>
                  <a:pt x="8057" y="56544"/>
                  <a:pt x="8065" y="56536"/>
                </a:cubicBezTo>
                <a:lnTo>
                  <a:pt x="8004" y="56445"/>
                </a:lnTo>
                <a:lnTo>
                  <a:pt x="8034" y="56414"/>
                </a:lnTo>
                <a:cubicBezTo>
                  <a:pt x="8065" y="56445"/>
                  <a:pt x="8095" y="56475"/>
                  <a:pt x="8095" y="56536"/>
                </a:cubicBezTo>
                <a:cubicBezTo>
                  <a:pt x="8126" y="56536"/>
                  <a:pt x="8126" y="56566"/>
                  <a:pt x="8126" y="56657"/>
                </a:cubicBezTo>
                <a:cubicBezTo>
                  <a:pt x="8126" y="56749"/>
                  <a:pt x="8156" y="56779"/>
                  <a:pt x="8126" y="56809"/>
                </a:cubicBezTo>
                <a:lnTo>
                  <a:pt x="8156" y="56840"/>
                </a:lnTo>
                <a:cubicBezTo>
                  <a:pt x="8182" y="56866"/>
                  <a:pt x="8197" y="56875"/>
                  <a:pt x="8207" y="56875"/>
                </a:cubicBezTo>
                <a:cubicBezTo>
                  <a:pt x="8222" y="56875"/>
                  <a:pt x="8230" y="56857"/>
                  <a:pt x="8247" y="56840"/>
                </a:cubicBezTo>
                <a:cubicBezTo>
                  <a:pt x="8253" y="56834"/>
                  <a:pt x="8258" y="56832"/>
                  <a:pt x="8264" y="56832"/>
                </a:cubicBezTo>
                <a:cubicBezTo>
                  <a:pt x="8289" y="56832"/>
                  <a:pt x="8314" y="56881"/>
                  <a:pt x="8338" y="56931"/>
                </a:cubicBezTo>
                <a:cubicBezTo>
                  <a:pt x="8399" y="56961"/>
                  <a:pt x="8430" y="57022"/>
                  <a:pt x="8399" y="57022"/>
                </a:cubicBezTo>
                <a:cubicBezTo>
                  <a:pt x="8399" y="57053"/>
                  <a:pt x="8399" y="57113"/>
                  <a:pt x="8460" y="57144"/>
                </a:cubicBezTo>
                <a:cubicBezTo>
                  <a:pt x="8521" y="57205"/>
                  <a:pt x="8551" y="57235"/>
                  <a:pt x="8551" y="57235"/>
                </a:cubicBezTo>
                <a:cubicBezTo>
                  <a:pt x="8559" y="57227"/>
                  <a:pt x="8565" y="57223"/>
                  <a:pt x="8571" y="57223"/>
                </a:cubicBezTo>
                <a:cubicBezTo>
                  <a:pt x="8588" y="57223"/>
                  <a:pt x="8606" y="57251"/>
                  <a:pt x="8673" y="57296"/>
                </a:cubicBezTo>
                <a:cubicBezTo>
                  <a:pt x="8717" y="57361"/>
                  <a:pt x="8745" y="57411"/>
                  <a:pt x="8757" y="57411"/>
                </a:cubicBezTo>
                <a:cubicBezTo>
                  <a:pt x="8762" y="57411"/>
                  <a:pt x="8764" y="57404"/>
                  <a:pt x="8764" y="57387"/>
                </a:cubicBezTo>
                <a:cubicBezTo>
                  <a:pt x="8764" y="57346"/>
                  <a:pt x="8770" y="57329"/>
                  <a:pt x="8783" y="57329"/>
                </a:cubicBezTo>
                <a:cubicBezTo>
                  <a:pt x="8798" y="57329"/>
                  <a:pt x="8822" y="57354"/>
                  <a:pt x="8855" y="57387"/>
                </a:cubicBezTo>
                <a:cubicBezTo>
                  <a:pt x="8886" y="57417"/>
                  <a:pt x="8886" y="57417"/>
                  <a:pt x="8855" y="57448"/>
                </a:cubicBezTo>
                <a:cubicBezTo>
                  <a:pt x="8844" y="57448"/>
                  <a:pt x="8835" y="57449"/>
                  <a:pt x="8827" y="57450"/>
                </a:cubicBezTo>
                <a:lnTo>
                  <a:pt x="8827" y="57450"/>
                </a:lnTo>
                <a:cubicBezTo>
                  <a:pt x="8826" y="57449"/>
                  <a:pt x="8826" y="57449"/>
                  <a:pt x="8825" y="57448"/>
                </a:cubicBezTo>
                <a:cubicBezTo>
                  <a:pt x="8823" y="57449"/>
                  <a:pt x="8822" y="57451"/>
                  <a:pt x="8820" y="57452"/>
                </a:cubicBezTo>
                <a:lnTo>
                  <a:pt x="8820" y="57452"/>
                </a:lnTo>
                <a:cubicBezTo>
                  <a:pt x="8822" y="57451"/>
                  <a:pt x="8825" y="57451"/>
                  <a:pt x="8827" y="57450"/>
                </a:cubicBezTo>
                <a:lnTo>
                  <a:pt x="8827" y="57450"/>
                </a:lnTo>
                <a:cubicBezTo>
                  <a:pt x="8857" y="57481"/>
                  <a:pt x="8886" y="57540"/>
                  <a:pt x="8886" y="57569"/>
                </a:cubicBezTo>
                <a:cubicBezTo>
                  <a:pt x="8855" y="57569"/>
                  <a:pt x="8886" y="57630"/>
                  <a:pt x="8977" y="57630"/>
                </a:cubicBezTo>
                <a:cubicBezTo>
                  <a:pt x="8997" y="57630"/>
                  <a:pt x="9017" y="57644"/>
                  <a:pt x="9002" y="57644"/>
                </a:cubicBezTo>
                <a:cubicBezTo>
                  <a:pt x="8994" y="57644"/>
                  <a:pt x="8977" y="57640"/>
                  <a:pt x="8946" y="57630"/>
                </a:cubicBezTo>
                <a:cubicBezTo>
                  <a:pt x="8916" y="57630"/>
                  <a:pt x="8886" y="57691"/>
                  <a:pt x="8916" y="57721"/>
                </a:cubicBezTo>
                <a:lnTo>
                  <a:pt x="8977" y="57782"/>
                </a:lnTo>
                <a:cubicBezTo>
                  <a:pt x="8981" y="57778"/>
                  <a:pt x="8989" y="57776"/>
                  <a:pt x="9000" y="57776"/>
                </a:cubicBezTo>
                <a:cubicBezTo>
                  <a:pt x="9070" y="57776"/>
                  <a:pt x="9254" y="57851"/>
                  <a:pt x="9281" y="57904"/>
                </a:cubicBezTo>
                <a:cubicBezTo>
                  <a:pt x="9342" y="57964"/>
                  <a:pt x="9342" y="58025"/>
                  <a:pt x="9311" y="58025"/>
                </a:cubicBezTo>
                <a:cubicBezTo>
                  <a:pt x="9311" y="58025"/>
                  <a:pt x="9372" y="58056"/>
                  <a:pt x="9402" y="58116"/>
                </a:cubicBezTo>
                <a:lnTo>
                  <a:pt x="9372" y="58116"/>
                </a:lnTo>
                <a:cubicBezTo>
                  <a:pt x="9281" y="58116"/>
                  <a:pt x="9372" y="58268"/>
                  <a:pt x="9524" y="58329"/>
                </a:cubicBezTo>
                <a:cubicBezTo>
                  <a:pt x="9585" y="58360"/>
                  <a:pt x="9615" y="58390"/>
                  <a:pt x="9585" y="58420"/>
                </a:cubicBezTo>
                <a:cubicBezTo>
                  <a:pt x="9615" y="58481"/>
                  <a:pt x="9645" y="58542"/>
                  <a:pt x="9737" y="58542"/>
                </a:cubicBezTo>
                <a:cubicBezTo>
                  <a:pt x="9797" y="58572"/>
                  <a:pt x="9828" y="58603"/>
                  <a:pt x="9858" y="58664"/>
                </a:cubicBezTo>
                <a:cubicBezTo>
                  <a:pt x="9901" y="58685"/>
                  <a:pt x="9883" y="58707"/>
                  <a:pt x="9859" y="58707"/>
                </a:cubicBezTo>
                <a:cubicBezTo>
                  <a:pt x="9848" y="58707"/>
                  <a:pt x="9837" y="58703"/>
                  <a:pt x="9828" y="58694"/>
                </a:cubicBezTo>
                <a:cubicBezTo>
                  <a:pt x="9791" y="58675"/>
                  <a:pt x="9765" y="58646"/>
                  <a:pt x="9764" y="58646"/>
                </a:cubicBezTo>
                <a:lnTo>
                  <a:pt x="9764" y="58646"/>
                </a:lnTo>
                <a:cubicBezTo>
                  <a:pt x="9764" y="58646"/>
                  <a:pt x="9774" y="58658"/>
                  <a:pt x="9797" y="58694"/>
                </a:cubicBezTo>
                <a:cubicBezTo>
                  <a:pt x="9858" y="58755"/>
                  <a:pt x="9919" y="58816"/>
                  <a:pt x="9980" y="58876"/>
                </a:cubicBezTo>
                <a:cubicBezTo>
                  <a:pt x="10071" y="58876"/>
                  <a:pt x="10162" y="58937"/>
                  <a:pt x="10071" y="58937"/>
                </a:cubicBezTo>
                <a:cubicBezTo>
                  <a:pt x="10041" y="58937"/>
                  <a:pt x="10041" y="58937"/>
                  <a:pt x="10071" y="58998"/>
                </a:cubicBezTo>
                <a:cubicBezTo>
                  <a:pt x="10101" y="59059"/>
                  <a:pt x="10162" y="59150"/>
                  <a:pt x="10162" y="59180"/>
                </a:cubicBezTo>
                <a:cubicBezTo>
                  <a:pt x="10132" y="59211"/>
                  <a:pt x="10223" y="59271"/>
                  <a:pt x="10284" y="59302"/>
                </a:cubicBezTo>
                <a:cubicBezTo>
                  <a:pt x="10309" y="59314"/>
                  <a:pt x="10324" y="59322"/>
                  <a:pt x="10332" y="59322"/>
                </a:cubicBezTo>
                <a:cubicBezTo>
                  <a:pt x="10345" y="59322"/>
                  <a:pt x="10345" y="59307"/>
                  <a:pt x="10345" y="59271"/>
                </a:cubicBezTo>
                <a:lnTo>
                  <a:pt x="10345" y="59241"/>
                </a:lnTo>
                <a:lnTo>
                  <a:pt x="10405" y="59302"/>
                </a:lnTo>
                <a:cubicBezTo>
                  <a:pt x="10418" y="59328"/>
                  <a:pt x="10431" y="59337"/>
                  <a:pt x="10442" y="59337"/>
                </a:cubicBezTo>
                <a:cubicBezTo>
                  <a:pt x="10456" y="59337"/>
                  <a:pt x="10466" y="59319"/>
                  <a:pt x="10466" y="59302"/>
                </a:cubicBezTo>
                <a:cubicBezTo>
                  <a:pt x="10466" y="59302"/>
                  <a:pt x="10466" y="59302"/>
                  <a:pt x="10466" y="59271"/>
                </a:cubicBezTo>
                <a:lnTo>
                  <a:pt x="10497" y="59302"/>
                </a:lnTo>
                <a:cubicBezTo>
                  <a:pt x="10497" y="59363"/>
                  <a:pt x="10497" y="59393"/>
                  <a:pt x="10497" y="59423"/>
                </a:cubicBezTo>
                <a:cubicBezTo>
                  <a:pt x="10497" y="59484"/>
                  <a:pt x="10527" y="59575"/>
                  <a:pt x="10557" y="59636"/>
                </a:cubicBezTo>
                <a:cubicBezTo>
                  <a:pt x="10579" y="59658"/>
                  <a:pt x="10616" y="59679"/>
                  <a:pt x="10646" y="59679"/>
                </a:cubicBezTo>
                <a:cubicBezTo>
                  <a:pt x="10659" y="59679"/>
                  <a:pt x="10670" y="59676"/>
                  <a:pt x="10679" y="59667"/>
                </a:cubicBezTo>
                <a:lnTo>
                  <a:pt x="10588" y="59575"/>
                </a:lnTo>
                <a:cubicBezTo>
                  <a:pt x="10618" y="59575"/>
                  <a:pt x="10649" y="59606"/>
                  <a:pt x="10709" y="59667"/>
                </a:cubicBezTo>
                <a:lnTo>
                  <a:pt x="10740" y="59697"/>
                </a:lnTo>
                <a:cubicBezTo>
                  <a:pt x="10747" y="59689"/>
                  <a:pt x="10757" y="59686"/>
                  <a:pt x="10767" y="59686"/>
                </a:cubicBezTo>
                <a:cubicBezTo>
                  <a:pt x="10797" y="59686"/>
                  <a:pt x="10831" y="59720"/>
                  <a:pt x="10831" y="59788"/>
                </a:cubicBezTo>
                <a:lnTo>
                  <a:pt x="10831" y="59849"/>
                </a:lnTo>
                <a:cubicBezTo>
                  <a:pt x="10861" y="59849"/>
                  <a:pt x="10922" y="59849"/>
                  <a:pt x="10952" y="59910"/>
                </a:cubicBezTo>
                <a:lnTo>
                  <a:pt x="10922" y="59940"/>
                </a:lnTo>
                <a:cubicBezTo>
                  <a:pt x="10944" y="59985"/>
                  <a:pt x="10983" y="60013"/>
                  <a:pt x="11014" y="60013"/>
                </a:cubicBezTo>
                <a:cubicBezTo>
                  <a:pt x="11025" y="60013"/>
                  <a:pt x="11036" y="60009"/>
                  <a:pt x="11044" y="60001"/>
                </a:cubicBezTo>
                <a:lnTo>
                  <a:pt x="11044" y="60031"/>
                </a:lnTo>
                <a:lnTo>
                  <a:pt x="11044" y="60062"/>
                </a:lnTo>
                <a:cubicBezTo>
                  <a:pt x="11044" y="60062"/>
                  <a:pt x="11044" y="60123"/>
                  <a:pt x="11165" y="60214"/>
                </a:cubicBezTo>
                <a:cubicBezTo>
                  <a:pt x="11231" y="60279"/>
                  <a:pt x="11249" y="60329"/>
                  <a:pt x="11220" y="60329"/>
                </a:cubicBezTo>
                <a:cubicBezTo>
                  <a:pt x="11209" y="60329"/>
                  <a:pt x="11191" y="60322"/>
                  <a:pt x="11165" y="60305"/>
                </a:cubicBezTo>
                <a:cubicBezTo>
                  <a:pt x="11098" y="60255"/>
                  <a:pt x="11068" y="60232"/>
                  <a:pt x="11065" y="60232"/>
                </a:cubicBezTo>
                <a:cubicBezTo>
                  <a:pt x="11062" y="60232"/>
                  <a:pt x="11077" y="60247"/>
                  <a:pt x="11104" y="60275"/>
                </a:cubicBezTo>
                <a:cubicBezTo>
                  <a:pt x="11192" y="60362"/>
                  <a:pt x="11279" y="60421"/>
                  <a:pt x="11393" y="60453"/>
                </a:cubicBezTo>
                <a:lnTo>
                  <a:pt x="11393" y="60453"/>
                </a:lnTo>
                <a:lnTo>
                  <a:pt x="11469" y="60548"/>
                </a:lnTo>
                <a:cubicBezTo>
                  <a:pt x="11439" y="60548"/>
                  <a:pt x="11439" y="60548"/>
                  <a:pt x="11439" y="60609"/>
                </a:cubicBezTo>
                <a:cubicBezTo>
                  <a:pt x="11416" y="60677"/>
                  <a:pt x="11445" y="60711"/>
                  <a:pt x="11473" y="60711"/>
                </a:cubicBezTo>
                <a:cubicBezTo>
                  <a:pt x="11483" y="60711"/>
                  <a:pt x="11492" y="60708"/>
                  <a:pt x="11500" y="60700"/>
                </a:cubicBezTo>
                <a:cubicBezTo>
                  <a:pt x="11560" y="60730"/>
                  <a:pt x="11621" y="60791"/>
                  <a:pt x="11621" y="60852"/>
                </a:cubicBezTo>
                <a:cubicBezTo>
                  <a:pt x="11636" y="60882"/>
                  <a:pt x="11644" y="60898"/>
                  <a:pt x="11640" y="60898"/>
                </a:cubicBezTo>
                <a:cubicBezTo>
                  <a:pt x="11636" y="60898"/>
                  <a:pt x="11621" y="60882"/>
                  <a:pt x="11591" y="60852"/>
                </a:cubicBezTo>
                <a:cubicBezTo>
                  <a:pt x="11569" y="60841"/>
                  <a:pt x="11559" y="60834"/>
                  <a:pt x="11556" y="60834"/>
                </a:cubicBezTo>
                <a:cubicBezTo>
                  <a:pt x="11552" y="60834"/>
                  <a:pt x="11572" y="60855"/>
                  <a:pt x="11591" y="60913"/>
                </a:cubicBezTo>
                <a:cubicBezTo>
                  <a:pt x="11652" y="61004"/>
                  <a:pt x="11712" y="61034"/>
                  <a:pt x="11773" y="61095"/>
                </a:cubicBezTo>
                <a:cubicBezTo>
                  <a:pt x="11864" y="61126"/>
                  <a:pt x="11925" y="61217"/>
                  <a:pt x="11956" y="61278"/>
                </a:cubicBezTo>
                <a:lnTo>
                  <a:pt x="12016" y="61308"/>
                </a:lnTo>
                <a:lnTo>
                  <a:pt x="12077" y="61308"/>
                </a:lnTo>
                <a:cubicBezTo>
                  <a:pt x="12168" y="61338"/>
                  <a:pt x="12138" y="61338"/>
                  <a:pt x="12138" y="61369"/>
                </a:cubicBezTo>
                <a:cubicBezTo>
                  <a:pt x="12047" y="61369"/>
                  <a:pt x="12108" y="61430"/>
                  <a:pt x="12168" y="61430"/>
                </a:cubicBezTo>
                <a:cubicBezTo>
                  <a:pt x="12260" y="61430"/>
                  <a:pt x="12260" y="61430"/>
                  <a:pt x="12351" y="61521"/>
                </a:cubicBezTo>
                <a:cubicBezTo>
                  <a:pt x="12411" y="61551"/>
                  <a:pt x="12442" y="61582"/>
                  <a:pt x="12503" y="61582"/>
                </a:cubicBezTo>
                <a:cubicBezTo>
                  <a:pt x="12442" y="61521"/>
                  <a:pt x="12442" y="61521"/>
                  <a:pt x="12442" y="61490"/>
                </a:cubicBezTo>
                <a:lnTo>
                  <a:pt x="12442" y="61460"/>
                </a:lnTo>
                <a:cubicBezTo>
                  <a:pt x="12472" y="61490"/>
                  <a:pt x="12533" y="61521"/>
                  <a:pt x="12563" y="61521"/>
                </a:cubicBezTo>
                <a:cubicBezTo>
                  <a:pt x="12624" y="61521"/>
                  <a:pt x="12685" y="61521"/>
                  <a:pt x="12685" y="61551"/>
                </a:cubicBezTo>
                <a:cubicBezTo>
                  <a:pt x="12746" y="61551"/>
                  <a:pt x="12807" y="61551"/>
                  <a:pt x="12837" y="61490"/>
                </a:cubicBezTo>
                <a:cubicBezTo>
                  <a:pt x="12956" y="61431"/>
                  <a:pt x="13036" y="61384"/>
                  <a:pt x="13069" y="61384"/>
                </a:cubicBezTo>
                <a:cubicBezTo>
                  <a:pt x="13087" y="61384"/>
                  <a:pt x="13091" y="61398"/>
                  <a:pt x="13080" y="61430"/>
                </a:cubicBezTo>
                <a:cubicBezTo>
                  <a:pt x="13068" y="61455"/>
                  <a:pt x="13081" y="61469"/>
                  <a:pt x="13108" y="61469"/>
                </a:cubicBezTo>
                <a:cubicBezTo>
                  <a:pt x="13145" y="61469"/>
                  <a:pt x="13209" y="61440"/>
                  <a:pt x="13263" y="61369"/>
                </a:cubicBezTo>
                <a:cubicBezTo>
                  <a:pt x="13263" y="61369"/>
                  <a:pt x="13354" y="61278"/>
                  <a:pt x="13415" y="61247"/>
                </a:cubicBezTo>
                <a:cubicBezTo>
                  <a:pt x="13468" y="61176"/>
                  <a:pt x="13511" y="61146"/>
                  <a:pt x="13531" y="61146"/>
                </a:cubicBezTo>
                <a:cubicBezTo>
                  <a:pt x="13546" y="61146"/>
                  <a:pt x="13549" y="61161"/>
                  <a:pt x="13536" y="61186"/>
                </a:cubicBezTo>
                <a:cubicBezTo>
                  <a:pt x="13523" y="61212"/>
                  <a:pt x="13527" y="61221"/>
                  <a:pt x="13537" y="61221"/>
                </a:cubicBezTo>
                <a:cubicBezTo>
                  <a:pt x="13552" y="61221"/>
                  <a:pt x="13579" y="61204"/>
                  <a:pt x="13597" y="61186"/>
                </a:cubicBezTo>
                <a:cubicBezTo>
                  <a:pt x="13619" y="61142"/>
                  <a:pt x="13658" y="61114"/>
                  <a:pt x="13689" y="61114"/>
                </a:cubicBezTo>
                <a:cubicBezTo>
                  <a:pt x="13700" y="61114"/>
                  <a:pt x="13710" y="61117"/>
                  <a:pt x="13718" y="61126"/>
                </a:cubicBezTo>
                <a:cubicBezTo>
                  <a:pt x="13718" y="61141"/>
                  <a:pt x="13718" y="61148"/>
                  <a:pt x="13726" y="61148"/>
                </a:cubicBezTo>
                <a:cubicBezTo>
                  <a:pt x="13734" y="61148"/>
                  <a:pt x="13749" y="61141"/>
                  <a:pt x="13779" y="61126"/>
                </a:cubicBezTo>
                <a:cubicBezTo>
                  <a:pt x="13840" y="61095"/>
                  <a:pt x="13840" y="61034"/>
                  <a:pt x="13840" y="61004"/>
                </a:cubicBezTo>
                <a:cubicBezTo>
                  <a:pt x="13840" y="60974"/>
                  <a:pt x="13901" y="60943"/>
                  <a:pt x="13931" y="60913"/>
                </a:cubicBezTo>
                <a:cubicBezTo>
                  <a:pt x="13931" y="60922"/>
                  <a:pt x="13936" y="60925"/>
                  <a:pt x="13945" y="60925"/>
                </a:cubicBezTo>
                <a:cubicBezTo>
                  <a:pt x="13967" y="60925"/>
                  <a:pt x="14010" y="60904"/>
                  <a:pt x="14053" y="60882"/>
                </a:cubicBezTo>
                <a:cubicBezTo>
                  <a:pt x="14075" y="60838"/>
                  <a:pt x="14114" y="60810"/>
                  <a:pt x="14145" y="60810"/>
                </a:cubicBezTo>
                <a:cubicBezTo>
                  <a:pt x="14156" y="60810"/>
                  <a:pt x="14166" y="60813"/>
                  <a:pt x="14174" y="60822"/>
                </a:cubicBezTo>
                <a:cubicBezTo>
                  <a:pt x="14186" y="60845"/>
                  <a:pt x="14193" y="60860"/>
                  <a:pt x="14200" y="60860"/>
                </a:cubicBezTo>
                <a:cubicBezTo>
                  <a:pt x="14209" y="60860"/>
                  <a:pt x="14217" y="60824"/>
                  <a:pt x="14235" y="60730"/>
                </a:cubicBezTo>
                <a:cubicBezTo>
                  <a:pt x="14326" y="60518"/>
                  <a:pt x="14326" y="60518"/>
                  <a:pt x="14539" y="60426"/>
                </a:cubicBezTo>
                <a:cubicBezTo>
                  <a:pt x="14661" y="60366"/>
                  <a:pt x="14691" y="60335"/>
                  <a:pt x="14630" y="60335"/>
                </a:cubicBezTo>
                <a:cubicBezTo>
                  <a:pt x="14626" y="60338"/>
                  <a:pt x="14622" y="60339"/>
                  <a:pt x="14619" y="60339"/>
                </a:cubicBezTo>
                <a:cubicBezTo>
                  <a:pt x="14583" y="60339"/>
                  <a:pt x="14665" y="60183"/>
                  <a:pt x="14722" y="60183"/>
                </a:cubicBezTo>
                <a:cubicBezTo>
                  <a:pt x="14813" y="60183"/>
                  <a:pt x="15026" y="59971"/>
                  <a:pt x="15026" y="59940"/>
                </a:cubicBezTo>
                <a:lnTo>
                  <a:pt x="14965" y="59940"/>
                </a:lnTo>
                <a:cubicBezTo>
                  <a:pt x="15026" y="59940"/>
                  <a:pt x="15086" y="59910"/>
                  <a:pt x="15117" y="59849"/>
                </a:cubicBezTo>
                <a:lnTo>
                  <a:pt x="15208" y="59788"/>
                </a:lnTo>
                <a:lnTo>
                  <a:pt x="15208" y="59788"/>
                </a:lnTo>
                <a:cubicBezTo>
                  <a:pt x="15208" y="59819"/>
                  <a:pt x="15177" y="59849"/>
                  <a:pt x="15177" y="59849"/>
                </a:cubicBezTo>
                <a:cubicBezTo>
                  <a:pt x="15119" y="59888"/>
                  <a:pt x="15123" y="59939"/>
                  <a:pt x="15173" y="59939"/>
                </a:cubicBezTo>
                <a:cubicBezTo>
                  <a:pt x="15202" y="59939"/>
                  <a:pt x="15244" y="59923"/>
                  <a:pt x="15299" y="59879"/>
                </a:cubicBezTo>
                <a:cubicBezTo>
                  <a:pt x="15360" y="59849"/>
                  <a:pt x="15421" y="59819"/>
                  <a:pt x="15390" y="59788"/>
                </a:cubicBezTo>
                <a:lnTo>
                  <a:pt x="15421" y="59758"/>
                </a:lnTo>
                <a:cubicBezTo>
                  <a:pt x="15421" y="59758"/>
                  <a:pt x="15451" y="59697"/>
                  <a:pt x="15421" y="59667"/>
                </a:cubicBezTo>
                <a:cubicBezTo>
                  <a:pt x="15390" y="59636"/>
                  <a:pt x="15390" y="59636"/>
                  <a:pt x="15421" y="59575"/>
                </a:cubicBezTo>
                <a:lnTo>
                  <a:pt x="15421" y="59606"/>
                </a:lnTo>
                <a:cubicBezTo>
                  <a:pt x="15421" y="59627"/>
                  <a:pt x="15451" y="59649"/>
                  <a:pt x="15490" y="59649"/>
                </a:cubicBezTo>
                <a:cubicBezTo>
                  <a:pt x="15507" y="59649"/>
                  <a:pt x="15524" y="59645"/>
                  <a:pt x="15542" y="59636"/>
                </a:cubicBezTo>
                <a:cubicBezTo>
                  <a:pt x="15603" y="59606"/>
                  <a:pt x="15603" y="59636"/>
                  <a:pt x="15573" y="59575"/>
                </a:cubicBezTo>
                <a:cubicBezTo>
                  <a:pt x="15542" y="59515"/>
                  <a:pt x="15542" y="59545"/>
                  <a:pt x="15573" y="59484"/>
                </a:cubicBezTo>
                <a:cubicBezTo>
                  <a:pt x="15573" y="59506"/>
                  <a:pt x="15588" y="59527"/>
                  <a:pt x="15618" y="59527"/>
                </a:cubicBezTo>
                <a:cubicBezTo>
                  <a:pt x="15631" y="59527"/>
                  <a:pt x="15646" y="59524"/>
                  <a:pt x="15664" y="59515"/>
                </a:cubicBezTo>
                <a:cubicBezTo>
                  <a:pt x="15725" y="59515"/>
                  <a:pt x="15725" y="59515"/>
                  <a:pt x="15725" y="59484"/>
                </a:cubicBezTo>
                <a:cubicBezTo>
                  <a:pt x="15725" y="59393"/>
                  <a:pt x="15725" y="59393"/>
                  <a:pt x="15816" y="59393"/>
                </a:cubicBezTo>
                <a:cubicBezTo>
                  <a:pt x="15816" y="59401"/>
                  <a:pt x="15820" y="59404"/>
                  <a:pt x="15825" y="59404"/>
                </a:cubicBezTo>
                <a:cubicBezTo>
                  <a:pt x="15842" y="59404"/>
                  <a:pt x="15877" y="59370"/>
                  <a:pt x="15877" y="59302"/>
                </a:cubicBezTo>
                <a:cubicBezTo>
                  <a:pt x="15877" y="59271"/>
                  <a:pt x="15907" y="59241"/>
                  <a:pt x="15968" y="59211"/>
                </a:cubicBezTo>
                <a:cubicBezTo>
                  <a:pt x="16089" y="59150"/>
                  <a:pt x="16059" y="59119"/>
                  <a:pt x="16089" y="59059"/>
                </a:cubicBezTo>
                <a:cubicBezTo>
                  <a:pt x="16059" y="59028"/>
                  <a:pt x="16059" y="59028"/>
                  <a:pt x="16120" y="59028"/>
                </a:cubicBezTo>
                <a:cubicBezTo>
                  <a:pt x="16211" y="59028"/>
                  <a:pt x="16363" y="58937"/>
                  <a:pt x="16333" y="58907"/>
                </a:cubicBezTo>
                <a:cubicBezTo>
                  <a:pt x="16302" y="58846"/>
                  <a:pt x="16302" y="58846"/>
                  <a:pt x="16393" y="58846"/>
                </a:cubicBezTo>
                <a:cubicBezTo>
                  <a:pt x="16405" y="58852"/>
                  <a:pt x="16415" y="58854"/>
                  <a:pt x="16425" y="58854"/>
                </a:cubicBezTo>
                <a:cubicBezTo>
                  <a:pt x="16465" y="58854"/>
                  <a:pt x="16485" y="58810"/>
                  <a:pt x="16485" y="58785"/>
                </a:cubicBezTo>
                <a:cubicBezTo>
                  <a:pt x="16454" y="58755"/>
                  <a:pt x="16515" y="58724"/>
                  <a:pt x="16545" y="58694"/>
                </a:cubicBezTo>
                <a:cubicBezTo>
                  <a:pt x="16606" y="58633"/>
                  <a:pt x="16636" y="58572"/>
                  <a:pt x="16606" y="58572"/>
                </a:cubicBezTo>
                <a:lnTo>
                  <a:pt x="16697" y="58481"/>
                </a:lnTo>
                <a:lnTo>
                  <a:pt x="16697" y="58481"/>
                </a:lnTo>
                <a:cubicBezTo>
                  <a:pt x="16697" y="58481"/>
                  <a:pt x="16697" y="58512"/>
                  <a:pt x="16667" y="58572"/>
                </a:cubicBezTo>
                <a:cubicBezTo>
                  <a:pt x="16636" y="58603"/>
                  <a:pt x="16636" y="58633"/>
                  <a:pt x="16728" y="58633"/>
                </a:cubicBezTo>
                <a:cubicBezTo>
                  <a:pt x="16819" y="58633"/>
                  <a:pt x="16819" y="58633"/>
                  <a:pt x="16758" y="58603"/>
                </a:cubicBezTo>
                <a:cubicBezTo>
                  <a:pt x="16728" y="58542"/>
                  <a:pt x="16728" y="58542"/>
                  <a:pt x="16819" y="58451"/>
                </a:cubicBezTo>
                <a:lnTo>
                  <a:pt x="16910" y="58360"/>
                </a:lnTo>
                <a:lnTo>
                  <a:pt x="16910" y="58360"/>
                </a:lnTo>
                <a:cubicBezTo>
                  <a:pt x="16849" y="58420"/>
                  <a:pt x="16880" y="58420"/>
                  <a:pt x="16910" y="58451"/>
                </a:cubicBezTo>
                <a:cubicBezTo>
                  <a:pt x="16910" y="58466"/>
                  <a:pt x="16910" y="58474"/>
                  <a:pt x="16918" y="58474"/>
                </a:cubicBezTo>
                <a:cubicBezTo>
                  <a:pt x="16925" y="58474"/>
                  <a:pt x="16940" y="58466"/>
                  <a:pt x="16971" y="58451"/>
                </a:cubicBezTo>
                <a:cubicBezTo>
                  <a:pt x="17032" y="58420"/>
                  <a:pt x="17001" y="58420"/>
                  <a:pt x="17001" y="58390"/>
                </a:cubicBezTo>
                <a:cubicBezTo>
                  <a:pt x="16991" y="58380"/>
                  <a:pt x="16981" y="58376"/>
                  <a:pt x="16971" y="58376"/>
                </a:cubicBezTo>
                <a:cubicBezTo>
                  <a:pt x="16951" y="58376"/>
                  <a:pt x="16930" y="58390"/>
                  <a:pt x="16910" y="58390"/>
                </a:cubicBezTo>
                <a:cubicBezTo>
                  <a:pt x="16940" y="58360"/>
                  <a:pt x="16971" y="58360"/>
                  <a:pt x="17032" y="58329"/>
                </a:cubicBezTo>
                <a:cubicBezTo>
                  <a:pt x="17153" y="58299"/>
                  <a:pt x="17214" y="58268"/>
                  <a:pt x="17153" y="58208"/>
                </a:cubicBezTo>
                <a:cubicBezTo>
                  <a:pt x="17129" y="58172"/>
                  <a:pt x="17124" y="58159"/>
                  <a:pt x="17130" y="58159"/>
                </a:cubicBezTo>
                <a:cubicBezTo>
                  <a:pt x="17140" y="58159"/>
                  <a:pt x="17177" y="58189"/>
                  <a:pt x="17214" y="58208"/>
                </a:cubicBezTo>
                <a:cubicBezTo>
                  <a:pt x="17305" y="58208"/>
                  <a:pt x="17396" y="58147"/>
                  <a:pt x="17427" y="58056"/>
                </a:cubicBezTo>
                <a:cubicBezTo>
                  <a:pt x="17440" y="58030"/>
                  <a:pt x="17442" y="58021"/>
                  <a:pt x="17433" y="58021"/>
                </a:cubicBezTo>
                <a:cubicBezTo>
                  <a:pt x="17421" y="58021"/>
                  <a:pt x="17388" y="58038"/>
                  <a:pt x="17336" y="58056"/>
                </a:cubicBezTo>
                <a:cubicBezTo>
                  <a:pt x="17307" y="58098"/>
                  <a:pt x="17286" y="58121"/>
                  <a:pt x="17277" y="58121"/>
                </a:cubicBezTo>
                <a:cubicBezTo>
                  <a:pt x="17266" y="58121"/>
                  <a:pt x="17273" y="58090"/>
                  <a:pt x="17305" y="58025"/>
                </a:cubicBezTo>
                <a:lnTo>
                  <a:pt x="17427" y="57904"/>
                </a:lnTo>
                <a:cubicBezTo>
                  <a:pt x="17427" y="57921"/>
                  <a:pt x="17447" y="57939"/>
                  <a:pt x="17482" y="57939"/>
                </a:cubicBezTo>
                <a:cubicBezTo>
                  <a:pt x="17507" y="57939"/>
                  <a:pt x="17540" y="57929"/>
                  <a:pt x="17579" y="57904"/>
                </a:cubicBezTo>
                <a:cubicBezTo>
                  <a:pt x="17640" y="57904"/>
                  <a:pt x="17700" y="57843"/>
                  <a:pt x="17731" y="57782"/>
                </a:cubicBezTo>
                <a:cubicBezTo>
                  <a:pt x="17731" y="57782"/>
                  <a:pt x="17761" y="57721"/>
                  <a:pt x="17822" y="57721"/>
                </a:cubicBezTo>
                <a:cubicBezTo>
                  <a:pt x="18004" y="57630"/>
                  <a:pt x="18187" y="57509"/>
                  <a:pt x="18308" y="57326"/>
                </a:cubicBezTo>
                <a:lnTo>
                  <a:pt x="18399" y="57265"/>
                </a:lnTo>
                <a:cubicBezTo>
                  <a:pt x="18399" y="57273"/>
                  <a:pt x="18403" y="57277"/>
                  <a:pt x="18410" y="57277"/>
                </a:cubicBezTo>
                <a:cubicBezTo>
                  <a:pt x="18432" y="57277"/>
                  <a:pt x="18483" y="57243"/>
                  <a:pt x="18551" y="57174"/>
                </a:cubicBezTo>
                <a:cubicBezTo>
                  <a:pt x="18582" y="57113"/>
                  <a:pt x="18612" y="57053"/>
                  <a:pt x="18673" y="57022"/>
                </a:cubicBezTo>
                <a:lnTo>
                  <a:pt x="18612" y="56961"/>
                </a:lnTo>
                <a:lnTo>
                  <a:pt x="18916" y="56718"/>
                </a:lnTo>
                <a:cubicBezTo>
                  <a:pt x="18947" y="56703"/>
                  <a:pt x="18969" y="56695"/>
                  <a:pt x="18981" y="56695"/>
                </a:cubicBezTo>
                <a:cubicBezTo>
                  <a:pt x="18992" y="56695"/>
                  <a:pt x="18992" y="56703"/>
                  <a:pt x="18977" y="56718"/>
                </a:cubicBezTo>
                <a:cubicBezTo>
                  <a:pt x="18855" y="56840"/>
                  <a:pt x="18734" y="56931"/>
                  <a:pt x="18764" y="56961"/>
                </a:cubicBezTo>
                <a:cubicBezTo>
                  <a:pt x="18776" y="56949"/>
                  <a:pt x="18798" y="56928"/>
                  <a:pt x="18825" y="56901"/>
                </a:cubicBezTo>
                <a:cubicBezTo>
                  <a:pt x="18855" y="56840"/>
                  <a:pt x="18916" y="56840"/>
                  <a:pt x="18916" y="56840"/>
                </a:cubicBezTo>
                <a:cubicBezTo>
                  <a:pt x="18925" y="56849"/>
                  <a:pt x="18934" y="56852"/>
                  <a:pt x="18942" y="56852"/>
                </a:cubicBezTo>
                <a:cubicBezTo>
                  <a:pt x="18962" y="56852"/>
                  <a:pt x="18977" y="56831"/>
                  <a:pt x="18977" y="56809"/>
                </a:cubicBezTo>
                <a:cubicBezTo>
                  <a:pt x="18977" y="56752"/>
                  <a:pt x="18977" y="56730"/>
                  <a:pt x="19000" y="56730"/>
                </a:cubicBezTo>
                <a:cubicBezTo>
                  <a:pt x="19014" y="56730"/>
                  <a:pt x="19035" y="56737"/>
                  <a:pt x="19068" y="56749"/>
                </a:cubicBezTo>
                <a:cubicBezTo>
                  <a:pt x="19068" y="56749"/>
                  <a:pt x="19129" y="56749"/>
                  <a:pt x="19281" y="56597"/>
                </a:cubicBezTo>
                <a:cubicBezTo>
                  <a:pt x="19342" y="56505"/>
                  <a:pt x="19402" y="56475"/>
                  <a:pt x="19311" y="56475"/>
                </a:cubicBezTo>
                <a:lnTo>
                  <a:pt x="19311" y="56445"/>
                </a:lnTo>
                <a:cubicBezTo>
                  <a:pt x="19338" y="56418"/>
                  <a:pt x="19486" y="56318"/>
                  <a:pt x="19518" y="56318"/>
                </a:cubicBezTo>
                <a:cubicBezTo>
                  <a:pt x="19522" y="56318"/>
                  <a:pt x="19524" y="56320"/>
                  <a:pt x="19524" y="56323"/>
                </a:cubicBezTo>
                <a:cubicBezTo>
                  <a:pt x="19524" y="56378"/>
                  <a:pt x="19546" y="56389"/>
                  <a:pt x="19563" y="56389"/>
                </a:cubicBezTo>
                <a:cubicBezTo>
                  <a:pt x="19575" y="56389"/>
                  <a:pt x="19585" y="56384"/>
                  <a:pt x="19585" y="56384"/>
                </a:cubicBezTo>
                <a:cubicBezTo>
                  <a:pt x="19615" y="56323"/>
                  <a:pt x="19615" y="56323"/>
                  <a:pt x="19585" y="56293"/>
                </a:cubicBezTo>
                <a:cubicBezTo>
                  <a:pt x="19463" y="56262"/>
                  <a:pt x="19554" y="56171"/>
                  <a:pt x="19615" y="56171"/>
                </a:cubicBezTo>
                <a:cubicBezTo>
                  <a:pt x="19615" y="56179"/>
                  <a:pt x="19622" y="56183"/>
                  <a:pt x="19632" y="56183"/>
                </a:cubicBezTo>
                <a:cubicBezTo>
                  <a:pt x="19660" y="56183"/>
                  <a:pt x="19715" y="56155"/>
                  <a:pt x="19737" y="56110"/>
                </a:cubicBezTo>
                <a:cubicBezTo>
                  <a:pt x="19798" y="56050"/>
                  <a:pt x="19798" y="56080"/>
                  <a:pt x="19767" y="56050"/>
                </a:cubicBezTo>
                <a:lnTo>
                  <a:pt x="19889" y="56019"/>
                </a:lnTo>
                <a:cubicBezTo>
                  <a:pt x="20102" y="55958"/>
                  <a:pt x="20132" y="55989"/>
                  <a:pt x="20071" y="55958"/>
                </a:cubicBezTo>
                <a:lnTo>
                  <a:pt x="20041" y="55898"/>
                </a:lnTo>
                <a:cubicBezTo>
                  <a:pt x="20041" y="55867"/>
                  <a:pt x="20254" y="55654"/>
                  <a:pt x="20345" y="55594"/>
                </a:cubicBezTo>
                <a:cubicBezTo>
                  <a:pt x="20406" y="55594"/>
                  <a:pt x="20406" y="55594"/>
                  <a:pt x="20436" y="55624"/>
                </a:cubicBezTo>
                <a:cubicBezTo>
                  <a:pt x="20466" y="55624"/>
                  <a:pt x="20527" y="55624"/>
                  <a:pt x="20527" y="55533"/>
                </a:cubicBezTo>
                <a:cubicBezTo>
                  <a:pt x="20549" y="55488"/>
                  <a:pt x="20588" y="55460"/>
                  <a:pt x="20607" y="55460"/>
                </a:cubicBezTo>
                <a:cubicBezTo>
                  <a:pt x="20614" y="55460"/>
                  <a:pt x="20618" y="55464"/>
                  <a:pt x="20618" y="55472"/>
                </a:cubicBezTo>
                <a:cubicBezTo>
                  <a:pt x="20679" y="55442"/>
                  <a:pt x="20740" y="55411"/>
                  <a:pt x="20770" y="55350"/>
                </a:cubicBezTo>
                <a:cubicBezTo>
                  <a:pt x="20801" y="55290"/>
                  <a:pt x="20831" y="55229"/>
                  <a:pt x="20892" y="55198"/>
                </a:cubicBezTo>
                <a:lnTo>
                  <a:pt x="20892" y="55290"/>
                </a:lnTo>
                <a:cubicBezTo>
                  <a:pt x="20953" y="55229"/>
                  <a:pt x="21013" y="55138"/>
                  <a:pt x="21013" y="55046"/>
                </a:cubicBezTo>
                <a:cubicBezTo>
                  <a:pt x="21013" y="55046"/>
                  <a:pt x="21013" y="54986"/>
                  <a:pt x="21105" y="54986"/>
                </a:cubicBezTo>
                <a:cubicBezTo>
                  <a:pt x="21226" y="54925"/>
                  <a:pt x="21226" y="54925"/>
                  <a:pt x="21135" y="54925"/>
                </a:cubicBezTo>
                <a:cubicBezTo>
                  <a:pt x="21135" y="54925"/>
                  <a:pt x="21135" y="54894"/>
                  <a:pt x="21135" y="54894"/>
                </a:cubicBezTo>
                <a:lnTo>
                  <a:pt x="21287" y="54773"/>
                </a:lnTo>
                <a:lnTo>
                  <a:pt x="21378" y="54773"/>
                </a:lnTo>
                <a:cubicBezTo>
                  <a:pt x="21363" y="54803"/>
                  <a:pt x="21371" y="54819"/>
                  <a:pt x="21386" y="54819"/>
                </a:cubicBezTo>
                <a:cubicBezTo>
                  <a:pt x="21401" y="54819"/>
                  <a:pt x="21424" y="54803"/>
                  <a:pt x="21439" y="54773"/>
                </a:cubicBezTo>
                <a:cubicBezTo>
                  <a:pt x="21469" y="54743"/>
                  <a:pt x="21530" y="54712"/>
                  <a:pt x="21561" y="54712"/>
                </a:cubicBezTo>
                <a:cubicBezTo>
                  <a:pt x="21561" y="54718"/>
                  <a:pt x="21563" y="54720"/>
                  <a:pt x="21568" y="54720"/>
                </a:cubicBezTo>
                <a:cubicBezTo>
                  <a:pt x="21589" y="54720"/>
                  <a:pt x="21646" y="54666"/>
                  <a:pt x="21621" y="54591"/>
                </a:cubicBezTo>
                <a:lnTo>
                  <a:pt x="21582" y="54571"/>
                </a:lnTo>
                <a:lnTo>
                  <a:pt x="21582" y="54571"/>
                </a:lnTo>
                <a:cubicBezTo>
                  <a:pt x="21605" y="54565"/>
                  <a:pt x="21643" y="54538"/>
                  <a:pt x="21682" y="54499"/>
                </a:cubicBezTo>
                <a:cubicBezTo>
                  <a:pt x="21682" y="54499"/>
                  <a:pt x="21682" y="54469"/>
                  <a:pt x="21682" y="54469"/>
                </a:cubicBezTo>
                <a:lnTo>
                  <a:pt x="21743" y="54408"/>
                </a:lnTo>
                <a:cubicBezTo>
                  <a:pt x="21804" y="54408"/>
                  <a:pt x="21865" y="54439"/>
                  <a:pt x="21804" y="54439"/>
                </a:cubicBezTo>
                <a:cubicBezTo>
                  <a:pt x="21713" y="54469"/>
                  <a:pt x="21743" y="54499"/>
                  <a:pt x="21773" y="54499"/>
                </a:cubicBezTo>
                <a:cubicBezTo>
                  <a:pt x="21773" y="54510"/>
                  <a:pt x="21773" y="54518"/>
                  <a:pt x="21778" y="54518"/>
                </a:cubicBezTo>
                <a:cubicBezTo>
                  <a:pt x="21786" y="54518"/>
                  <a:pt x="21807" y="54496"/>
                  <a:pt x="21865" y="54439"/>
                </a:cubicBezTo>
                <a:cubicBezTo>
                  <a:pt x="21865" y="54408"/>
                  <a:pt x="21895" y="54378"/>
                  <a:pt x="21925" y="54347"/>
                </a:cubicBezTo>
                <a:cubicBezTo>
                  <a:pt x="21925" y="54347"/>
                  <a:pt x="22138" y="54287"/>
                  <a:pt x="22108" y="54256"/>
                </a:cubicBezTo>
                <a:cubicBezTo>
                  <a:pt x="22138" y="54241"/>
                  <a:pt x="22138" y="54233"/>
                  <a:pt x="22119" y="54233"/>
                </a:cubicBezTo>
                <a:cubicBezTo>
                  <a:pt x="22100" y="54233"/>
                  <a:pt x="22062" y="54241"/>
                  <a:pt x="22017" y="54256"/>
                </a:cubicBezTo>
                <a:lnTo>
                  <a:pt x="22077" y="54226"/>
                </a:lnTo>
                <a:cubicBezTo>
                  <a:pt x="22102" y="54201"/>
                  <a:pt x="22146" y="54157"/>
                  <a:pt x="22179" y="54157"/>
                </a:cubicBezTo>
                <a:cubicBezTo>
                  <a:pt x="22186" y="54157"/>
                  <a:pt x="22193" y="54159"/>
                  <a:pt x="22199" y="54165"/>
                </a:cubicBezTo>
                <a:cubicBezTo>
                  <a:pt x="22290" y="54104"/>
                  <a:pt x="22503" y="53983"/>
                  <a:pt x="22412" y="53983"/>
                </a:cubicBezTo>
                <a:lnTo>
                  <a:pt x="22412" y="53952"/>
                </a:lnTo>
                <a:cubicBezTo>
                  <a:pt x="22472" y="53922"/>
                  <a:pt x="22503" y="53891"/>
                  <a:pt x="22533" y="53891"/>
                </a:cubicBezTo>
                <a:cubicBezTo>
                  <a:pt x="22533" y="53907"/>
                  <a:pt x="22533" y="53914"/>
                  <a:pt x="22541" y="53914"/>
                </a:cubicBezTo>
                <a:cubicBezTo>
                  <a:pt x="22548" y="53914"/>
                  <a:pt x="22564" y="53907"/>
                  <a:pt x="22594" y="53891"/>
                </a:cubicBezTo>
                <a:cubicBezTo>
                  <a:pt x="22655" y="53861"/>
                  <a:pt x="22655" y="53861"/>
                  <a:pt x="22624" y="53831"/>
                </a:cubicBezTo>
                <a:cubicBezTo>
                  <a:pt x="22624" y="53800"/>
                  <a:pt x="22594" y="53770"/>
                  <a:pt x="22655" y="53770"/>
                </a:cubicBezTo>
                <a:cubicBezTo>
                  <a:pt x="22682" y="53761"/>
                  <a:pt x="22700" y="53757"/>
                  <a:pt x="22715" y="53757"/>
                </a:cubicBezTo>
                <a:cubicBezTo>
                  <a:pt x="22749" y="53757"/>
                  <a:pt x="22755" y="53779"/>
                  <a:pt x="22776" y="53800"/>
                </a:cubicBezTo>
                <a:cubicBezTo>
                  <a:pt x="22776" y="53810"/>
                  <a:pt x="22776" y="53817"/>
                  <a:pt x="22780" y="53817"/>
                </a:cubicBezTo>
                <a:cubicBezTo>
                  <a:pt x="22787" y="53817"/>
                  <a:pt x="22807" y="53790"/>
                  <a:pt x="22868" y="53709"/>
                </a:cubicBezTo>
                <a:cubicBezTo>
                  <a:pt x="22898" y="53679"/>
                  <a:pt x="22928" y="53618"/>
                  <a:pt x="22928" y="53587"/>
                </a:cubicBezTo>
                <a:lnTo>
                  <a:pt x="22928" y="53587"/>
                </a:lnTo>
                <a:lnTo>
                  <a:pt x="22868" y="53648"/>
                </a:lnTo>
                <a:lnTo>
                  <a:pt x="22837" y="53679"/>
                </a:lnTo>
                <a:cubicBezTo>
                  <a:pt x="22837" y="53648"/>
                  <a:pt x="22807" y="53618"/>
                  <a:pt x="22837" y="53587"/>
                </a:cubicBezTo>
                <a:cubicBezTo>
                  <a:pt x="22868" y="53557"/>
                  <a:pt x="22928" y="53527"/>
                  <a:pt x="22959" y="53527"/>
                </a:cubicBezTo>
                <a:cubicBezTo>
                  <a:pt x="22959" y="53542"/>
                  <a:pt x="22959" y="53549"/>
                  <a:pt x="22966" y="53549"/>
                </a:cubicBezTo>
                <a:cubicBezTo>
                  <a:pt x="22974" y="53549"/>
                  <a:pt x="22989" y="53542"/>
                  <a:pt x="23020" y="53527"/>
                </a:cubicBezTo>
                <a:cubicBezTo>
                  <a:pt x="23050" y="53496"/>
                  <a:pt x="23111" y="53466"/>
                  <a:pt x="23202" y="53466"/>
                </a:cubicBezTo>
                <a:cubicBezTo>
                  <a:pt x="23202" y="53466"/>
                  <a:pt x="23232" y="53466"/>
                  <a:pt x="23263" y="53436"/>
                </a:cubicBezTo>
                <a:close/>
                <a:moveTo>
                  <a:pt x="13401" y="64270"/>
                </a:moveTo>
                <a:lnTo>
                  <a:pt x="13384" y="64287"/>
                </a:lnTo>
                <a:cubicBezTo>
                  <a:pt x="13384" y="64279"/>
                  <a:pt x="13390" y="64273"/>
                  <a:pt x="13401" y="64270"/>
                </a:cubicBezTo>
                <a:close/>
                <a:moveTo>
                  <a:pt x="13425" y="64267"/>
                </a:moveTo>
                <a:cubicBezTo>
                  <a:pt x="13460" y="64267"/>
                  <a:pt x="13513" y="64282"/>
                  <a:pt x="13567" y="64317"/>
                </a:cubicBezTo>
                <a:lnTo>
                  <a:pt x="13445" y="64317"/>
                </a:lnTo>
                <a:cubicBezTo>
                  <a:pt x="13445" y="64317"/>
                  <a:pt x="13429" y="64284"/>
                  <a:pt x="13420" y="64267"/>
                </a:cubicBezTo>
                <a:lnTo>
                  <a:pt x="13420" y="64267"/>
                </a:lnTo>
                <a:cubicBezTo>
                  <a:pt x="13421" y="64267"/>
                  <a:pt x="13423" y="64267"/>
                  <a:pt x="13425" y="64267"/>
                </a:cubicBezTo>
                <a:close/>
                <a:moveTo>
                  <a:pt x="13768" y="64272"/>
                </a:moveTo>
                <a:cubicBezTo>
                  <a:pt x="13779" y="64272"/>
                  <a:pt x="13779" y="64287"/>
                  <a:pt x="13779" y="64317"/>
                </a:cubicBezTo>
                <a:lnTo>
                  <a:pt x="13688" y="64317"/>
                </a:lnTo>
                <a:cubicBezTo>
                  <a:pt x="13734" y="64287"/>
                  <a:pt x="13756" y="64272"/>
                  <a:pt x="13768" y="64272"/>
                </a:cubicBezTo>
                <a:close/>
                <a:moveTo>
                  <a:pt x="15755" y="65229"/>
                </a:moveTo>
                <a:cubicBezTo>
                  <a:pt x="15816" y="65229"/>
                  <a:pt x="15846" y="65229"/>
                  <a:pt x="15785" y="65259"/>
                </a:cubicBezTo>
                <a:cubicBezTo>
                  <a:pt x="15719" y="65304"/>
                  <a:pt x="15701" y="65332"/>
                  <a:pt x="15696" y="65332"/>
                </a:cubicBezTo>
                <a:cubicBezTo>
                  <a:pt x="15694" y="65332"/>
                  <a:pt x="15694" y="65328"/>
                  <a:pt x="15694" y="65320"/>
                </a:cubicBezTo>
                <a:cubicBezTo>
                  <a:pt x="15694" y="65290"/>
                  <a:pt x="15694" y="65259"/>
                  <a:pt x="15755" y="65229"/>
                </a:cubicBezTo>
                <a:close/>
                <a:moveTo>
                  <a:pt x="13931" y="65411"/>
                </a:moveTo>
                <a:cubicBezTo>
                  <a:pt x="13870" y="65411"/>
                  <a:pt x="13840" y="65411"/>
                  <a:pt x="13810" y="65442"/>
                </a:cubicBezTo>
                <a:lnTo>
                  <a:pt x="13840" y="65411"/>
                </a:lnTo>
                <a:close/>
                <a:moveTo>
                  <a:pt x="12192" y="65367"/>
                </a:moveTo>
                <a:cubicBezTo>
                  <a:pt x="12138" y="65367"/>
                  <a:pt x="12138" y="65381"/>
                  <a:pt x="12138" y="65381"/>
                </a:cubicBezTo>
                <a:cubicBezTo>
                  <a:pt x="12138" y="65381"/>
                  <a:pt x="12138" y="65442"/>
                  <a:pt x="12320" y="65442"/>
                </a:cubicBezTo>
                <a:lnTo>
                  <a:pt x="12290" y="65472"/>
                </a:lnTo>
                <a:cubicBezTo>
                  <a:pt x="12381" y="65472"/>
                  <a:pt x="12442" y="65472"/>
                  <a:pt x="12472" y="65442"/>
                </a:cubicBezTo>
                <a:cubicBezTo>
                  <a:pt x="12411" y="65411"/>
                  <a:pt x="12351" y="65411"/>
                  <a:pt x="12320" y="65381"/>
                </a:cubicBezTo>
                <a:cubicBezTo>
                  <a:pt x="12260" y="65371"/>
                  <a:pt x="12219" y="65367"/>
                  <a:pt x="12192" y="65367"/>
                </a:cubicBezTo>
                <a:close/>
                <a:moveTo>
                  <a:pt x="41512" y="228"/>
                </a:moveTo>
                <a:cubicBezTo>
                  <a:pt x="41500" y="228"/>
                  <a:pt x="41485" y="243"/>
                  <a:pt x="41470" y="274"/>
                </a:cubicBezTo>
                <a:cubicBezTo>
                  <a:pt x="41457" y="299"/>
                  <a:pt x="41444" y="309"/>
                  <a:pt x="41434" y="309"/>
                </a:cubicBezTo>
                <a:cubicBezTo>
                  <a:pt x="41419" y="309"/>
                  <a:pt x="41409" y="291"/>
                  <a:pt x="41409" y="274"/>
                </a:cubicBezTo>
                <a:cubicBezTo>
                  <a:pt x="41394" y="258"/>
                  <a:pt x="41379" y="251"/>
                  <a:pt x="41363" y="251"/>
                </a:cubicBezTo>
                <a:cubicBezTo>
                  <a:pt x="41348" y="251"/>
                  <a:pt x="41333" y="258"/>
                  <a:pt x="41318" y="274"/>
                </a:cubicBezTo>
                <a:cubicBezTo>
                  <a:pt x="41287" y="304"/>
                  <a:pt x="41257" y="304"/>
                  <a:pt x="41227" y="304"/>
                </a:cubicBezTo>
                <a:cubicBezTo>
                  <a:pt x="41227" y="274"/>
                  <a:pt x="41227" y="274"/>
                  <a:pt x="41257" y="243"/>
                </a:cubicBezTo>
                <a:cubicBezTo>
                  <a:pt x="41196" y="243"/>
                  <a:pt x="41135" y="304"/>
                  <a:pt x="41135" y="334"/>
                </a:cubicBezTo>
                <a:cubicBezTo>
                  <a:pt x="41135" y="352"/>
                  <a:pt x="41125" y="370"/>
                  <a:pt x="41105" y="370"/>
                </a:cubicBezTo>
                <a:cubicBezTo>
                  <a:pt x="41090" y="370"/>
                  <a:pt x="41070" y="360"/>
                  <a:pt x="41044" y="334"/>
                </a:cubicBezTo>
                <a:cubicBezTo>
                  <a:pt x="41035" y="317"/>
                  <a:pt x="41026" y="309"/>
                  <a:pt x="41020" y="309"/>
                </a:cubicBezTo>
                <a:cubicBezTo>
                  <a:pt x="41004" y="309"/>
                  <a:pt x="41001" y="352"/>
                  <a:pt x="41044" y="395"/>
                </a:cubicBezTo>
                <a:cubicBezTo>
                  <a:pt x="41044" y="395"/>
                  <a:pt x="41044" y="395"/>
                  <a:pt x="41044" y="426"/>
                </a:cubicBezTo>
                <a:lnTo>
                  <a:pt x="40953" y="426"/>
                </a:lnTo>
                <a:cubicBezTo>
                  <a:pt x="40923" y="395"/>
                  <a:pt x="40892" y="395"/>
                  <a:pt x="40892" y="365"/>
                </a:cubicBezTo>
                <a:cubicBezTo>
                  <a:pt x="40914" y="343"/>
                  <a:pt x="40905" y="322"/>
                  <a:pt x="40887" y="322"/>
                </a:cubicBezTo>
                <a:cubicBezTo>
                  <a:pt x="40880" y="322"/>
                  <a:pt x="40871" y="326"/>
                  <a:pt x="40862" y="334"/>
                </a:cubicBezTo>
                <a:cubicBezTo>
                  <a:pt x="40852" y="345"/>
                  <a:pt x="40842" y="348"/>
                  <a:pt x="40833" y="348"/>
                </a:cubicBezTo>
                <a:cubicBezTo>
                  <a:pt x="40815" y="348"/>
                  <a:pt x="40801" y="334"/>
                  <a:pt x="40801" y="334"/>
                </a:cubicBezTo>
                <a:cubicBezTo>
                  <a:pt x="40801" y="334"/>
                  <a:pt x="40710" y="334"/>
                  <a:pt x="40740" y="426"/>
                </a:cubicBezTo>
                <a:lnTo>
                  <a:pt x="40740" y="456"/>
                </a:lnTo>
                <a:lnTo>
                  <a:pt x="40679" y="456"/>
                </a:lnTo>
                <a:cubicBezTo>
                  <a:pt x="40679" y="486"/>
                  <a:pt x="40679" y="486"/>
                  <a:pt x="40679" y="517"/>
                </a:cubicBezTo>
                <a:lnTo>
                  <a:pt x="40619" y="517"/>
                </a:lnTo>
                <a:cubicBezTo>
                  <a:pt x="40593" y="517"/>
                  <a:pt x="40589" y="450"/>
                  <a:pt x="40608" y="450"/>
                </a:cubicBezTo>
                <a:cubicBezTo>
                  <a:pt x="40611" y="450"/>
                  <a:pt x="40614" y="452"/>
                  <a:pt x="40619" y="456"/>
                </a:cubicBezTo>
                <a:cubicBezTo>
                  <a:pt x="40679" y="456"/>
                  <a:pt x="40649" y="456"/>
                  <a:pt x="40649" y="426"/>
                </a:cubicBezTo>
                <a:cubicBezTo>
                  <a:pt x="40649" y="400"/>
                  <a:pt x="40649" y="391"/>
                  <a:pt x="40644" y="391"/>
                </a:cubicBezTo>
                <a:cubicBezTo>
                  <a:pt x="40638" y="391"/>
                  <a:pt x="40623" y="408"/>
                  <a:pt x="40588" y="426"/>
                </a:cubicBezTo>
                <a:cubicBezTo>
                  <a:pt x="40588" y="426"/>
                  <a:pt x="40558" y="456"/>
                  <a:pt x="40528" y="456"/>
                </a:cubicBezTo>
                <a:cubicBezTo>
                  <a:pt x="40528" y="433"/>
                  <a:pt x="40456" y="427"/>
                  <a:pt x="40436" y="426"/>
                </a:cubicBezTo>
                <a:lnTo>
                  <a:pt x="40436" y="426"/>
                </a:lnTo>
                <a:cubicBezTo>
                  <a:pt x="40436" y="456"/>
                  <a:pt x="40436" y="456"/>
                  <a:pt x="40467" y="486"/>
                </a:cubicBezTo>
                <a:lnTo>
                  <a:pt x="40436" y="486"/>
                </a:lnTo>
                <a:cubicBezTo>
                  <a:pt x="40416" y="486"/>
                  <a:pt x="40396" y="500"/>
                  <a:pt x="40385" y="500"/>
                </a:cubicBezTo>
                <a:cubicBezTo>
                  <a:pt x="40379" y="500"/>
                  <a:pt x="40376" y="497"/>
                  <a:pt x="40376" y="486"/>
                </a:cubicBezTo>
                <a:cubicBezTo>
                  <a:pt x="40315" y="486"/>
                  <a:pt x="40163" y="517"/>
                  <a:pt x="40224" y="547"/>
                </a:cubicBezTo>
                <a:lnTo>
                  <a:pt x="40224" y="578"/>
                </a:lnTo>
                <a:lnTo>
                  <a:pt x="40163" y="578"/>
                </a:lnTo>
                <a:cubicBezTo>
                  <a:pt x="40163" y="562"/>
                  <a:pt x="40163" y="555"/>
                  <a:pt x="40155" y="555"/>
                </a:cubicBezTo>
                <a:cubicBezTo>
                  <a:pt x="40148" y="555"/>
                  <a:pt x="40132" y="562"/>
                  <a:pt x="40102" y="578"/>
                </a:cubicBezTo>
                <a:cubicBezTo>
                  <a:pt x="40087" y="593"/>
                  <a:pt x="40079" y="593"/>
                  <a:pt x="40079" y="593"/>
                </a:cubicBezTo>
                <a:cubicBezTo>
                  <a:pt x="40079" y="593"/>
                  <a:pt x="40087" y="593"/>
                  <a:pt x="40102" y="608"/>
                </a:cubicBezTo>
                <a:cubicBezTo>
                  <a:pt x="40123" y="629"/>
                  <a:pt x="40130" y="651"/>
                  <a:pt x="40121" y="651"/>
                </a:cubicBezTo>
                <a:cubicBezTo>
                  <a:pt x="40117" y="651"/>
                  <a:pt x="40111" y="647"/>
                  <a:pt x="40102" y="638"/>
                </a:cubicBezTo>
                <a:cubicBezTo>
                  <a:pt x="40072" y="638"/>
                  <a:pt x="40041" y="608"/>
                  <a:pt x="40041" y="578"/>
                </a:cubicBezTo>
                <a:cubicBezTo>
                  <a:pt x="40041" y="565"/>
                  <a:pt x="40041" y="558"/>
                  <a:pt x="40037" y="558"/>
                </a:cubicBezTo>
                <a:cubicBezTo>
                  <a:pt x="40031" y="558"/>
                  <a:pt x="40016" y="572"/>
                  <a:pt x="39980" y="608"/>
                </a:cubicBezTo>
                <a:cubicBezTo>
                  <a:pt x="39950" y="638"/>
                  <a:pt x="39950" y="669"/>
                  <a:pt x="39950" y="699"/>
                </a:cubicBezTo>
                <a:lnTo>
                  <a:pt x="40011" y="699"/>
                </a:lnTo>
                <a:cubicBezTo>
                  <a:pt x="40011" y="730"/>
                  <a:pt x="40041" y="760"/>
                  <a:pt x="40011" y="760"/>
                </a:cubicBezTo>
                <a:cubicBezTo>
                  <a:pt x="39991" y="760"/>
                  <a:pt x="39970" y="773"/>
                  <a:pt x="39959" y="773"/>
                </a:cubicBezTo>
                <a:cubicBezTo>
                  <a:pt x="39953" y="773"/>
                  <a:pt x="39950" y="770"/>
                  <a:pt x="39950" y="760"/>
                </a:cubicBezTo>
                <a:cubicBezTo>
                  <a:pt x="39935" y="745"/>
                  <a:pt x="39935" y="737"/>
                  <a:pt x="39935" y="737"/>
                </a:cubicBezTo>
                <a:cubicBezTo>
                  <a:pt x="39935" y="737"/>
                  <a:pt x="39935" y="745"/>
                  <a:pt x="39920" y="760"/>
                </a:cubicBezTo>
                <a:lnTo>
                  <a:pt x="39798" y="760"/>
                </a:lnTo>
                <a:cubicBezTo>
                  <a:pt x="39782" y="752"/>
                  <a:pt x="39768" y="748"/>
                  <a:pt x="39756" y="748"/>
                </a:cubicBezTo>
                <a:cubicBezTo>
                  <a:pt x="39723" y="748"/>
                  <a:pt x="39707" y="776"/>
                  <a:pt x="39707" y="821"/>
                </a:cubicBezTo>
                <a:cubicBezTo>
                  <a:pt x="39707" y="851"/>
                  <a:pt x="39676" y="882"/>
                  <a:pt x="39676" y="882"/>
                </a:cubicBezTo>
                <a:cubicBezTo>
                  <a:pt x="39666" y="871"/>
                  <a:pt x="39653" y="868"/>
                  <a:pt x="39639" y="868"/>
                </a:cubicBezTo>
                <a:cubicBezTo>
                  <a:pt x="39612" y="868"/>
                  <a:pt x="39585" y="882"/>
                  <a:pt x="39585" y="882"/>
                </a:cubicBezTo>
                <a:cubicBezTo>
                  <a:pt x="39568" y="899"/>
                  <a:pt x="39550" y="917"/>
                  <a:pt x="39533" y="917"/>
                </a:cubicBezTo>
                <a:cubicBezTo>
                  <a:pt x="39520" y="917"/>
                  <a:pt x="39507" y="907"/>
                  <a:pt x="39494" y="882"/>
                </a:cubicBezTo>
                <a:cubicBezTo>
                  <a:pt x="39494" y="876"/>
                  <a:pt x="39491" y="874"/>
                  <a:pt x="39486" y="874"/>
                </a:cubicBezTo>
                <a:cubicBezTo>
                  <a:pt x="39465" y="874"/>
                  <a:pt x="39403" y="928"/>
                  <a:pt x="39403" y="1003"/>
                </a:cubicBezTo>
                <a:cubicBezTo>
                  <a:pt x="39403" y="1029"/>
                  <a:pt x="39403" y="1038"/>
                  <a:pt x="39401" y="1038"/>
                </a:cubicBezTo>
                <a:cubicBezTo>
                  <a:pt x="39397" y="1038"/>
                  <a:pt x="39390" y="1021"/>
                  <a:pt x="39372" y="1003"/>
                </a:cubicBezTo>
                <a:cubicBezTo>
                  <a:pt x="39342" y="1003"/>
                  <a:pt x="39312" y="1003"/>
                  <a:pt x="39281" y="1034"/>
                </a:cubicBezTo>
                <a:cubicBezTo>
                  <a:pt x="39220" y="1064"/>
                  <a:pt x="39220" y="1064"/>
                  <a:pt x="39281" y="1125"/>
                </a:cubicBezTo>
                <a:cubicBezTo>
                  <a:pt x="39342" y="1155"/>
                  <a:pt x="39372" y="1155"/>
                  <a:pt x="39403" y="1155"/>
                </a:cubicBezTo>
                <a:cubicBezTo>
                  <a:pt x="39433" y="1155"/>
                  <a:pt x="39433" y="1186"/>
                  <a:pt x="39403" y="1186"/>
                </a:cubicBezTo>
                <a:cubicBezTo>
                  <a:pt x="39403" y="1201"/>
                  <a:pt x="39395" y="1208"/>
                  <a:pt x="39384" y="1208"/>
                </a:cubicBezTo>
                <a:cubicBezTo>
                  <a:pt x="39372" y="1208"/>
                  <a:pt x="39357" y="1201"/>
                  <a:pt x="39342" y="1186"/>
                </a:cubicBezTo>
                <a:lnTo>
                  <a:pt x="39312" y="1155"/>
                </a:lnTo>
                <a:lnTo>
                  <a:pt x="39312" y="1216"/>
                </a:lnTo>
                <a:cubicBezTo>
                  <a:pt x="39326" y="1272"/>
                  <a:pt x="39314" y="1296"/>
                  <a:pt x="39287" y="1296"/>
                </a:cubicBezTo>
                <a:cubicBezTo>
                  <a:pt x="39257" y="1296"/>
                  <a:pt x="39208" y="1265"/>
                  <a:pt x="39160" y="1216"/>
                </a:cubicBezTo>
                <a:lnTo>
                  <a:pt x="39160" y="1186"/>
                </a:lnTo>
                <a:cubicBezTo>
                  <a:pt x="39160" y="1216"/>
                  <a:pt x="39160" y="1246"/>
                  <a:pt x="39129" y="1246"/>
                </a:cubicBezTo>
                <a:cubicBezTo>
                  <a:pt x="39038" y="1246"/>
                  <a:pt x="39008" y="1307"/>
                  <a:pt x="39038" y="1368"/>
                </a:cubicBezTo>
                <a:cubicBezTo>
                  <a:pt x="39069" y="1398"/>
                  <a:pt x="39099" y="1429"/>
                  <a:pt x="39069" y="1459"/>
                </a:cubicBezTo>
                <a:cubicBezTo>
                  <a:pt x="39038" y="1459"/>
                  <a:pt x="39038" y="1429"/>
                  <a:pt x="39008" y="1429"/>
                </a:cubicBezTo>
                <a:cubicBezTo>
                  <a:pt x="38986" y="1407"/>
                  <a:pt x="38965" y="1386"/>
                  <a:pt x="38943" y="1386"/>
                </a:cubicBezTo>
                <a:cubicBezTo>
                  <a:pt x="38934" y="1386"/>
                  <a:pt x="38925" y="1389"/>
                  <a:pt x="38917" y="1398"/>
                </a:cubicBezTo>
                <a:lnTo>
                  <a:pt x="38977" y="1459"/>
                </a:lnTo>
                <a:cubicBezTo>
                  <a:pt x="39038" y="1459"/>
                  <a:pt x="39038" y="1459"/>
                  <a:pt x="38977" y="1489"/>
                </a:cubicBezTo>
                <a:cubicBezTo>
                  <a:pt x="38917" y="1520"/>
                  <a:pt x="38795" y="1581"/>
                  <a:pt x="38825" y="1611"/>
                </a:cubicBezTo>
                <a:lnTo>
                  <a:pt x="38795" y="1611"/>
                </a:lnTo>
                <a:cubicBezTo>
                  <a:pt x="38734" y="1641"/>
                  <a:pt x="38673" y="1733"/>
                  <a:pt x="38734" y="1793"/>
                </a:cubicBezTo>
                <a:lnTo>
                  <a:pt x="38765" y="1793"/>
                </a:lnTo>
                <a:lnTo>
                  <a:pt x="38704" y="1854"/>
                </a:lnTo>
                <a:cubicBezTo>
                  <a:pt x="38704" y="1845"/>
                  <a:pt x="38701" y="1842"/>
                  <a:pt x="38697" y="1842"/>
                </a:cubicBezTo>
                <a:cubicBezTo>
                  <a:pt x="38686" y="1842"/>
                  <a:pt x="38664" y="1863"/>
                  <a:pt x="38643" y="1885"/>
                </a:cubicBezTo>
                <a:cubicBezTo>
                  <a:pt x="38643" y="1885"/>
                  <a:pt x="38613" y="1915"/>
                  <a:pt x="38643" y="1945"/>
                </a:cubicBezTo>
                <a:lnTo>
                  <a:pt x="38582" y="1976"/>
                </a:lnTo>
                <a:cubicBezTo>
                  <a:pt x="38521" y="1976"/>
                  <a:pt x="38491" y="2006"/>
                  <a:pt x="38369" y="2128"/>
                </a:cubicBezTo>
                <a:cubicBezTo>
                  <a:pt x="38354" y="2143"/>
                  <a:pt x="38347" y="2151"/>
                  <a:pt x="38343" y="2151"/>
                </a:cubicBezTo>
                <a:cubicBezTo>
                  <a:pt x="38339" y="2151"/>
                  <a:pt x="38339" y="2143"/>
                  <a:pt x="38339" y="2128"/>
                </a:cubicBezTo>
                <a:lnTo>
                  <a:pt x="38278" y="2097"/>
                </a:lnTo>
                <a:cubicBezTo>
                  <a:pt x="38248" y="2128"/>
                  <a:pt x="38248" y="2158"/>
                  <a:pt x="38278" y="2189"/>
                </a:cubicBezTo>
                <a:cubicBezTo>
                  <a:pt x="38309" y="2219"/>
                  <a:pt x="38339" y="2219"/>
                  <a:pt x="38278" y="2219"/>
                </a:cubicBezTo>
                <a:cubicBezTo>
                  <a:pt x="38248" y="2219"/>
                  <a:pt x="38248" y="2280"/>
                  <a:pt x="38278" y="2280"/>
                </a:cubicBezTo>
                <a:cubicBezTo>
                  <a:pt x="38217" y="2280"/>
                  <a:pt x="38187" y="2341"/>
                  <a:pt x="38248" y="2401"/>
                </a:cubicBezTo>
                <a:cubicBezTo>
                  <a:pt x="38248" y="2401"/>
                  <a:pt x="38248" y="2401"/>
                  <a:pt x="38248" y="2432"/>
                </a:cubicBezTo>
                <a:lnTo>
                  <a:pt x="38248" y="2462"/>
                </a:lnTo>
                <a:lnTo>
                  <a:pt x="38126" y="2462"/>
                </a:lnTo>
                <a:cubicBezTo>
                  <a:pt x="38157" y="2462"/>
                  <a:pt x="38126" y="2432"/>
                  <a:pt x="38126" y="2401"/>
                </a:cubicBezTo>
                <a:cubicBezTo>
                  <a:pt x="38126" y="2401"/>
                  <a:pt x="38035" y="2432"/>
                  <a:pt x="38126" y="2493"/>
                </a:cubicBezTo>
                <a:cubicBezTo>
                  <a:pt x="38126" y="2523"/>
                  <a:pt x="38126" y="2523"/>
                  <a:pt x="38065" y="2523"/>
                </a:cubicBezTo>
                <a:cubicBezTo>
                  <a:pt x="38050" y="2538"/>
                  <a:pt x="38035" y="2538"/>
                  <a:pt x="38031" y="2538"/>
                </a:cubicBezTo>
                <a:cubicBezTo>
                  <a:pt x="38027" y="2538"/>
                  <a:pt x="38035" y="2538"/>
                  <a:pt x="38065" y="2553"/>
                </a:cubicBezTo>
                <a:cubicBezTo>
                  <a:pt x="38157" y="2584"/>
                  <a:pt x="38065" y="2614"/>
                  <a:pt x="38035" y="2614"/>
                </a:cubicBezTo>
                <a:cubicBezTo>
                  <a:pt x="38030" y="2619"/>
                  <a:pt x="38026" y="2622"/>
                  <a:pt x="38022" y="2624"/>
                </a:cubicBezTo>
                <a:lnTo>
                  <a:pt x="38022" y="2624"/>
                </a:lnTo>
                <a:cubicBezTo>
                  <a:pt x="38018" y="2618"/>
                  <a:pt x="38012" y="2614"/>
                  <a:pt x="38005" y="2614"/>
                </a:cubicBezTo>
                <a:cubicBezTo>
                  <a:pt x="38005" y="2614"/>
                  <a:pt x="38004" y="2614"/>
                  <a:pt x="38004" y="2614"/>
                </a:cubicBezTo>
                <a:lnTo>
                  <a:pt x="38004" y="2614"/>
                </a:lnTo>
                <a:cubicBezTo>
                  <a:pt x="38010" y="2620"/>
                  <a:pt x="38014" y="2624"/>
                  <a:pt x="38015" y="2626"/>
                </a:cubicBezTo>
                <a:lnTo>
                  <a:pt x="38015" y="2626"/>
                </a:lnTo>
                <a:cubicBezTo>
                  <a:pt x="38017" y="2626"/>
                  <a:pt x="38019" y="2625"/>
                  <a:pt x="38022" y="2624"/>
                </a:cubicBezTo>
                <a:lnTo>
                  <a:pt x="38022" y="2624"/>
                </a:lnTo>
                <a:cubicBezTo>
                  <a:pt x="38031" y="2641"/>
                  <a:pt x="38019" y="2675"/>
                  <a:pt x="37974" y="2675"/>
                </a:cubicBezTo>
                <a:cubicBezTo>
                  <a:pt x="37913" y="2675"/>
                  <a:pt x="37944" y="2675"/>
                  <a:pt x="37944" y="2736"/>
                </a:cubicBezTo>
                <a:lnTo>
                  <a:pt x="37913" y="2796"/>
                </a:lnTo>
                <a:lnTo>
                  <a:pt x="37853" y="2918"/>
                </a:lnTo>
                <a:cubicBezTo>
                  <a:pt x="37883" y="2979"/>
                  <a:pt x="37853" y="3009"/>
                  <a:pt x="37822" y="3040"/>
                </a:cubicBezTo>
                <a:cubicBezTo>
                  <a:pt x="37807" y="3055"/>
                  <a:pt x="37799" y="3062"/>
                  <a:pt x="37803" y="3062"/>
                </a:cubicBezTo>
                <a:cubicBezTo>
                  <a:pt x="37807" y="3062"/>
                  <a:pt x="37822" y="3055"/>
                  <a:pt x="37853" y="3040"/>
                </a:cubicBezTo>
                <a:cubicBezTo>
                  <a:pt x="37868" y="3032"/>
                  <a:pt x="37877" y="3028"/>
                  <a:pt x="37883" y="3028"/>
                </a:cubicBezTo>
                <a:cubicBezTo>
                  <a:pt x="37898" y="3028"/>
                  <a:pt x="37875" y="3062"/>
                  <a:pt x="37853" y="3131"/>
                </a:cubicBezTo>
                <a:lnTo>
                  <a:pt x="37822" y="3131"/>
                </a:lnTo>
                <a:cubicBezTo>
                  <a:pt x="37822" y="3125"/>
                  <a:pt x="37820" y="3123"/>
                  <a:pt x="37817" y="3123"/>
                </a:cubicBezTo>
                <a:cubicBezTo>
                  <a:pt x="37802" y="3123"/>
                  <a:pt x="37756" y="3177"/>
                  <a:pt x="37731" y="3252"/>
                </a:cubicBezTo>
                <a:cubicBezTo>
                  <a:pt x="37731" y="3344"/>
                  <a:pt x="37701" y="3435"/>
                  <a:pt x="37731" y="3435"/>
                </a:cubicBezTo>
                <a:cubicBezTo>
                  <a:pt x="37792" y="3435"/>
                  <a:pt x="37761" y="3465"/>
                  <a:pt x="37701" y="3526"/>
                </a:cubicBezTo>
                <a:lnTo>
                  <a:pt x="37670" y="3556"/>
                </a:lnTo>
                <a:cubicBezTo>
                  <a:pt x="37677" y="3553"/>
                  <a:pt x="37683" y="3552"/>
                  <a:pt x="37690" y="3552"/>
                </a:cubicBezTo>
                <a:cubicBezTo>
                  <a:pt x="37743" y="3552"/>
                  <a:pt x="37789" y="3657"/>
                  <a:pt x="37761" y="3739"/>
                </a:cubicBezTo>
                <a:cubicBezTo>
                  <a:pt x="37731" y="3830"/>
                  <a:pt x="37761" y="3830"/>
                  <a:pt x="37822" y="3830"/>
                </a:cubicBezTo>
                <a:lnTo>
                  <a:pt x="37822" y="3860"/>
                </a:lnTo>
                <a:lnTo>
                  <a:pt x="37761" y="3860"/>
                </a:lnTo>
                <a:cubicBezTo>
                  <a:pt x="37701" y="3860"/>
                  <a:pt x="37701" y="3860"/>
                  <a:pt x="37701" y="3891"/>
                </a:cubicBezTo>
                <a:cubicBezTo>
                  <a:pt x="37701" y="3921"/>
                  <a:pt x="37701" y="3921"/>
                  <a:pt x="37670" y="3921"/>
                </a:cubicBezTo>
                <a:cubicBezTo>
                  <a:pt x="37640" y="3921"/>
                  <a:pt x="37640" y="3921"/>
                  <a:pt x="37640" y="3952"/>
                </a:cubicBezTo>
                <a:cubicBezTo>
                  <a:pt x="37670" y="3982"/>
                  <a:pt x="37670" y="4012"/>
                  <a:pt x="37701" y="4073"/>
                </a:cubicBezTo>
                <a:cubicBezTo>
                  <a:pt x="37701" y="4103"/>
                  <a:pt x="37701" y="4103"/>
                  <a:pt x="37731" y="4103"/>
                </a:cubicBezTo>
                <a:cubicBezTo>
                  <a:pt x="37739" y="4095"/>
                  <a:pt x="37745" y="4092"/>
                  <a:pt x="37749" y="4092"/>
                </a:cubicBezTo>
                <a:cubicBezTo>
                  <a:pt x="37759" y="4092"/>
                  <a:pt x="37753" y="4120"/>
                  <a:pt x="37731" y="4164"/>
                </a:cubicBezTo>
                <a:cubicBezTo>
                  <a:pt x="37701" y="4195"/>
                  <a:pt x="37670" y="4255"/>
                  <a:pt x="37670" y="4286"/>
                </a:cubicBezTo>
                <a:cubicBezTo>
                  <a:pt x="37670" y="4296"/>
                  <a:pt x="37670" y="4299"/>
                  <a:pt x="37671" y="4299"/>
                </a:cubicBezTo>
                <a:cubicBezTo>
                  <a:pt x="37674" y="4299"/>
                  <a:pt x="37680" y="4286"/>
                  <a:pt x="37701" y="4286"/>
                </a:cubicBezTo>
                <a:lnTo>
                  <a:pt x="37701" y="4255"/>
                </a:lnTo>
                <a:cubicBezTo>
                  <a:pt x="37701" y="4286"/>
                  <a:pt x="37761" y="4316"/>
                  <a:pt x="37761" y="4347"/>
                </a:cubicBezTo>
                <a:cubicBezTo>
                  <a:pt x="37761" y="4368"/>
                  <a:pt x="37761" y="4390"/>
                  <a:pt x="37751" y="4390"/>
                </a:cubicBezTo>
                <a:cubicBezTo>
                  <a:pt x="37746" y="4390"/>
                  <a:pt x="37740" y="4386"/>
                  <a:pt x="37731" y="4377"/>
                </a:cubicBezTo>
                <a:cubicBezTo>
                  <a:pt x="37731" y="4377"/>
                  <a:pt x="37670" y="4377"/>
                  <a:pt x="37701" y="4438"/>
                </a:cubicBezTo>
                <a:cubicBezTo>
                  <a:pt x="37701" y="4482"/>
                  <a:pt x="37701" y="4511"/>
                  <a:pt x="37713" y="4511"/>
                </a:cubicBezTo>
                <a:cubicBezTo>
                  <a:pt x="37717" y="4511"/>
                  <a:pt x="37723" y="4507"/>
                  <a:pt x="37731" y="4499"/>
                </a:cubicBezTo>
                <a:cubicBezTo>
                  <a:pt x="37742" y="4493"/>
                  <a:pt x="37753" y="4491"/>
                  <a:pt x="37764" y="4491"/>
                </a:cubicBezTo>
                <a:cubicBezTo>
                  <a:pt x="37810" y="4491"/>
                  <a:pt x="37842" y="4540"/>
                  <a:pt x="37792" y="4590"/>
                </a:cubicBezTo>
                <a:cubicBezTo>
                  <a:pt x="37761" y="4651"/>
                  <a:pt x="37792" y="4620"/>
                  <a:pt x="37792" y="4651"/>
                </a:cubicBezTo>
                <a:cubicBezTo>
                  <a:pt x="37792" y="4620"/>
                  <a:pt x="37792" y="4620"/>
                  <a:pt x="37853" y="4620"/>
                </a:cubicBezTo>
                <a:cubicBezTo>
                  <a:pt x="37856" y="4617"/>
                  <a:pt x="37859" y="4615"/>
                  <a:pt x="37863" y="4615"/>
                </a:cubicBezTo>
                <a:cubicBezTo>
                  <a:pt x="37889" y="4615"/>
                  <a:pt x="37907" y="4711"/>
                  <a:pt x="37853" y="4711"/>
                </a:cubicBezTo>
                <a:lnTo>
                  <a:pt x="37853" y="4742"/>
                </a:lnTo>
                <a:lnTo>
                  <a:pt x="37883" y="4803"/>
                </a:lnTo>
                <a:cubicBezTo>
                  <a:pt x="37830" y="4838"/>
                  <a:pt x="37839" y="4853"/>
                  <a:pt x="37874" y="4853"/>
                </a:cubicBezTo>
                <a:cubicBezTo>
                  <a:pt x="37899" y="4853"/>
                  <a:pt x="37936" y="4846"/>
                  <a:pt x="37974" y="4833"/>
                </a:cubicBezTo>
                <a:cubicBezTo>
                  <a:pt x="38035" y="4833"/>
                  <a:pt x="38126" y="4863"/>
                  <a:pt x="38065" y="4924"/>
                </a:cubicBezTo>
                <a:cubicBezTo>
                  <a:pt x="38035" y="4955"/>
                  <a:pt x="38027" y="4955"/>
                  <a:pt x="38027" y="4955"/>
                </a:cubicBezTo>
                <a:cubicBezTo>
                  <a:pt x="38027" y="4955"/>
                  <a:pt x="38035" y="4955"/>
                  <a:pt x="38035" y="4985"/>
                </a:cubicBezTo>
                <a:lnTo>
                  <a:pt x="38035" y="5015"/>
                </a:lnTo>
                <a:lnTo>
                  <a:pt x="38096" y="5046"/>
                </a:lnTo>
                <a:cubicBezTo>
                  <a:pt x="38109" y="5071"/>
                  <a:pt x="38122" y="5081"/>
                  <a:pt x="38134" y="5081"/>
                </a:cubicBezTo>
                <a:cubicBezTo>
                  <a:pt x="38152" y="5081"/>
                  <a:pt x="38169" y="5063"/>
                  <a:pt x="38187" y="5046"/>
                </a:cubicBezTo>
                <a:lnTo>
                  <a:pt x="38187" y="5015"/>
                </a:lnTo>
                <a:lnTo>
                  <a:pt x="38248" y="5076"/>
                </a:lnTo>
                <a:cubicBezTo>
                  <a:pt x="38248" y="5061"/>
                  <a:pt x="38255" y="5053"/>
                  <a:pt x="38263" y="5053"/>
                </a:cubicBezTo>
                <a:cubicBezTo>
                  <a:pt x="38271" y="5053"/>
                  <a:pt x="38278" y="5061"/>
                  <a:pt x="38278" y="5076"/>
                </a:cubicBezTo>
                <a:lnTo>
                  <a:pt x="38309" y="5107"/>
                </a:lnTo>
                <a:cubicBezTo>
                  <a:pt x="38309" y="5107"/>
                  <a:pt x="38278" y="5137"/>
                  <a:pt x="38309" y="5167"/>
                </a:cubicBezTo>
                <a:cubicBezTo>
                  <a:pt x="38339" y="5167"/>
                  <a:pt x="38309" y="5198"/>
                  <a:pt x="38278" y="5228"/>
                </a:cubicBezTo>
                <a:cubicBezTo>
                  <a:pt x="38278" y="5228"/>
                  <a:pt x="38369" y="5228"/>
                  <a:pt x="38309" y="5259"/>
                </a:cubicBezTo>
                <a:cubicBezTo>
                  <a:pt x="38369" y="5259"/>
                  <a:pt x="38369" y="5289"/>
                  <a:pt x="38278" y="5289"/>
                </a:cubicBezTo>
                <a:cubicBezTo>
                  <a:pt x="38339" y="5289"/>
                  <a:pt x="38309" y="5319"/>
                  <a:pt x="38278" y="5350"/>
                </a:cubicBezTo>
                <a:cubicBezTo>
                  <a:pt x="38278" y="5380"/>
                  <a:pt x="38278" y="5410"/>
                  <a:pt x="38278" y="5441"/>
                </a:cubicBezTo>
                <a:cubicBezTo>
                  <a:pt x="38309" y="5441"/>
                  <a:pt x="38278" y="5471"/>
                  <a:pt x="38217" y="5502"/>
                </a:cubicBezTo>
                <a:cubicBezTo>
                  <a:pt x="38187" y="5502"/>
                  <a:pt x="38187" y="5502"/>
                  <a:pt x="38217" y="5532"/>
                </a:cubicBezTo>
                <a:lnTo>
                  <a:pt x="38187" y="5532"/>
                </a:lnTo>
                <a:lnTo>
                  <a:pt x="38187" y="5562"/>
                </a:lnTo>
                <a:lnTo>
                  <a:pt x="38142" y="5562"/>
                </a:lnTo>
                <a:cubicBezTo>
                  <a:pt x="38137" y="5570"/>
                  <a:pt x="38133" y="5580"/>
                  <a:pt x="38126" y="5593"/>
                </a:cubicBezTo>
                <a:cubicBezTo>
                  <a:pt x="38126" y="5623"/>
                  <a:pt x="38126" y="5654"/>
                  <a:pt x="38126" y="5684"/>
                </a:cubicBezTo>
                <a:lnTo>
                  <a:pt x="38096" y="5745"/>
                </a:lnTo>
                <a:cubicBezTo>
                  <a:pt x="38096" y="5745"/>
                  <a:pt x="38126" y="5745"/>
                  <a:pt x="38096" y="5775"/>
                </a:cubicBezTo>
                <a:cubicBezTo>
                  <a:pt x="38096" y="5775"/>
                  <a:pt x="38082" y="5762"/>
                  <a:pt x="38073" y="5762"/>
                </a:cubicBezTo>
                <a:cubicBezTo>
                  <a:pt x="38069" y="5762"/>
                  <a:pt x="38065" y="5765"/>
                  <a:pt x="38065" y="5775"/>
                </a:cubicBezTo>
                <a:cubicBezTo>
                  <a:pt x="38065" y="5793"/>
                  <a:pt x="38065" y="5810"/>
                  <a:pt x="38060" y="5810"/>
                </a:cubicBezTo>
                <a:cubicBezTo>
                  <a:pt x="38055" y="5810"/>
                  <a:pt x="38048" y="5801"/>
                  <a:pt x="38035" y="5775"/>
                </a:cubicBezTo>
                <a:cubicBezTo>
                  <a:pt x="38023" y="5739"/>
                  <a:pt x="38021" y="5727"/>
                  <a:pt x="38020" y="5727"/>
                </a:cubicBezTo>
                <a:lnTo>
                  <a:pt x="38020" y="5727"/>
                </a:lnTo>
                <a:cubicBezTo>
                  <a:pt x="38019" y="5727"/>
                  <a:pt x="38023" y="5757"/>
                  <a:pt x="38005" y="5775"/>
                </a:cubicBezTo>
                <a:cubicBezTo>
                  <a:pt x="37974" y="5775"/>
                  <a:pt x="37944" y="5806"/>
                  <a:pt x="37913" y="5806"/>
                </a:cubicBezTo>
                <a:lnTo>
                  <a:pt x="37853" y="5836"/>
                </a:lnTo>
                <a:cubicBezTo>
                  <a:pt x="37853" y="5866"/>
                  <a:pt x="37853" y="5866"/>
                  <a:pt x="37822" y="5866"/>
                </a:cubicBezTo>
                <a:cubicBezTo>
                  <a:pt x="37818" y="5866"/>
                  <a:pt x="37815" y="5866"/>
                  <a:pt x="37812" y="5866"/>
                </a:cubicBezTo>
                <a:lnTo>
                  <a:pt x="37812" y="5866"/>
                </a:lnTo>
                <a:lnTo>
                  <a:pt x="37792" y="5806"/>
                </a:lnTo>
                <a:lnTo>
                  <a:pt x="37731" y="5866"/>
                </a:lnTo>
                <a:cubicBezTo>
                  <a:pt x="37640" y="5927"/>
                  <a:pt x="37640" y="5927"/>
                  <a:pt x="37610" y="5927"/>
                </a:cubicBezTo>
                <a:cubicBezTo>
                  <a:pt x="37589" y="5917"/>
                  <a:pt x="37576" y="5914"/>
                  <a:pt x="37567" y="5914"/>
                </a:cubicBezTo>
                <a:cubicBezTo>
                  <a:pt x="37549" y="5914"/>
                  <a:pt x="37549" y="5927"/>
                  <a:pt x="37549" y="5927"/>
                </a:cubicBezTo>
                <a:lnTo>
                  <a:pt x="37518" y="5927"/>
                </a:lnTo>
                <a:cubicBezTo>
                  <a:pt x="37488" y="5927"/>
                  <a:pt x="37518" y="6018"/>
                  <a:pt x="37518" y="6049"/>
                </a:cubicBezTo>
                <a:lnTo>
                  <a:pt x="37488" y="6049"/>
                </a:lnTo>
                <a:lnTo>
                  <a:pt x="37488" y="6018"/>
                </a:lnTo>
                <a:cubicBezTo>
                  <a:pt x="37473" y="6003"/>
                  <a:pt x="37465" y="5996"/>
                  <a:pt x="37461" y="5996"/>
                </a:cubicBezTo>
                <a:cubicBezTo>
                  <a:pt x="37458" y="5996"/>
                  <a:pt x="37458" y="6003"/>
                  <a:pt x="37458" y="6018"/>
                </a:cubicBezTo>
                <a:cubicBezTo>
                  <a:pt x="37458" y="5974"/>
                  <a:pt x="37441" y="5946"/>
                  <a:pt x="37433" y="5946"/>
                </a:cubicBezTo>
                <a:cubicBezTo>
                  <a:pt x="37429" y="5946"/>
                  <a:pt x="37427" y="5949"/>
                  <a:pt x="37427" y="5958"/>
                </a:cubicBezTo>
                <a:cubicBezTo>
                  <a:pt x="37427" y="5975"/>
                  <a:pt x="37427" y="5993"/>
                  <a:pt x="37421" y="5993"/>
                </a:cubicBezTo>
                <a:cubicBezTo>
                  <a:pt x="37417" y="5993"/>
                  <a:pt x="37410" y="5983"/>
                  <a:pt x="37397" y="5958"/>
                </a:cubicBezTo>
                <a:cubicBezTo>
                  <a:pt x="37388" y="5949"/>
                  <a:pt x="37384" y="5945"/>
                  <a:pt x="37383" y="5945"/>
                </a:cubicBezTo>
                <a:lnTo>
                  <a:pt x="37383" y="5945"/>
                </a:lnTo>
                <a:cubicBezTo>
                  <a:pt x="37382" y="5945"/>
                  <a:pt x="37397" y="5967"/>
                  <a:pt x="37397" y="5988"/>
                </a:cubicBezTo>
                <a:cubicBezTo>
                  <a:pt x="37397" y="6018"/>
                  <a:pt x="37397" y="6034"/>
                  <a:pt x="37393" y="6034"/>
                </a:cubicBezTo>
                <a:cubicBezTo>
                  <a:pt x="37389" y="6034"/>
                  <a:pt x="37382" y="6018"/>
                  <a:pt x="37366" y="5988"/>
                </a:cubicBezTo>
                <a:cubicBezTo>
                  <a:pt x="37350" y="5980"/>
                  <a:pt x="37338" y="5976"/>
                  <a:pt x="37331" y="5976"/>
                </a:cubicBezTo>
                <a:cubicBezTo>
                  <a:pt x="37310" y="5976"/>
                  <a:pt x="37322" y="6004"/>
                  <a:pt x="37366" y="6049"/>
                </a:cubicBezTo>
                <a:cubicBezTo>
                  <a:pt x="37366" y="6049"/>
                  <a:pt x="37366" y="6079"/>
                  <a:pt x="37366" y="6110"/>
                </a:cubicBezTo>
                <a:lnTo>
                  <a:pt x="37336" y="6049"/>
                </a:lnTo>
                <a:cubicBezTo>
                  <a:pt x="37315" y="6028"/>
                  <a:pt x="37308" y="5992"/>
                  <a:pt x="37296" y="5992"/>
                </a:cubicBezTo>
                <a:cubicBezTo>
                  <a:pt x="37291" y="5992"/>
                  <a:pt x="37285" y="6000"/>
                  <a:pt x="37275" y="6018"/>
                </a:cubicBezTo>
                <a:cubicBezTo>
                  <a:pt x="37275" y="6034"/>
                  <a:pt x="37275" y="6041"/>
                  <a:pt x="37271" y="6041"/>
                </a:cubicBezTo>
                <a:cubicBezTo>
                  <a:pt x="37268" y="6041"/>
                  <a:pt x="37260" y="6034"/>
                  <a:pt x="37245" y="6018"/>
                </a:cubicBezTo>
                <a:cubicBezTo>
                  <a:pt x="37245" y="6008"/>
                  <a:pt x="37241" y="6005"/>
                  <a:pt x="37236" y="6005"/>
                </a:cubicBezTo>
                <a:cubicBezTo>
                  <a:pt x="37225" y="6005"/>
                  <a:pt x="37204" y="6018"/>
                  <a:pt x="37184" y="6018"/>
                </a:cubicBezTo>
                <a:cubicBezTo>
                  <a:pt x="37154" y="6049"/>
                  <a:pt x="37154" y="6079"/>
                  <a:pt x="37154" y="6110"/>
                </a:cubicBezTo>
                <a:cubicBezTo>
                  <a:pt x="37154" y="6145"/>
                  <a:pt x="37164" y="6160"/>
                  <a:pt x="37179" y="6160"/>
                </a:cubicBezTo>
                <a:cubicBezTo>
                  <a:pt x="37189" y="6160"/>
                  <a:pt x="37202" y="6153"/>
                  <a:pt x="37214" y="6140"/>
                </a:cubicBezTo>
                <a:cubicBezTo>
                  <a:pt x="37214" y="6148"/>
                  <a:pt x="37214" y="6159"/>
                  <a:pt x="37214" y="6170"/>
                </a:cubicBezTo>
                <a:lnTo>
                  <a:pt x="37154" y="6170"/>
                </a:lnTo>
                <a:cubicBezTo>
                  <a:pt x="37115" y="6113"/>
                  <a:pt x="37101" y="6091"/>
                  <a:pt x="37088" y="6091"/>
                </a:cubicBezTo>
                <a:cubicBezTo>
                  <a:pt x="37081" y="6091"/>
                  <a:pt x="37074" y="6098"/>
                  <a:pt x="37062" y="6110"/>
                </a:cubicBezTo>
                <a:cubicBezTo>
                  <a:pt x="37062" y="6125"/>
                  <a:pt x="37062" y="6132"/>
                  <a:pt x="37059" y="6132"/>
                </a:cubicBezTo>
                <a:cubicBezTo>
                  <a:pt x="37055" y="6132"/>
                  <a:pt x="37047" y="6125"/>
                  <a:pt x="37032" y="6110"/>
                </a:cubicBezTo>
                <a:cubicBezTo>
                  <a:pt x="37032" y="6097"/>
                  <a:pt x="37022" y="6090"/>
                  <a:pt x="37012" y="6090"/>
                </a:cubicBezTo>
                <a:cubicBezTo>
                  <a:pt x="36997" y="6090"/>
                  <a:pt x="36984" y="6104"/>
                  <a:pt x="37002" y="6140"/>
                </a:cubicBezTo>
                <a:cubicBezTo>
                  <a:pt x="37002" y="6170"/>
                  <a:pt x="37002" y="6178"/>
                  <a:pt x="36998" y="6178"/>
                </a:cubicBezTo>
                <a:cubicBezTo>
                  <a:pt x="36994" y="6178"/>
                  <a:pt x="36986" y="6170"/>
                  <a:pt x="36971" y="6170"/>
                </a:cubicBezTo>
                <a:cubicBezTo>
                  <a:pt x="36971" y="6186"/>
                  <a:pt x="36971" y="6186"/>
                  <a:pt x="36971" y="6186"/>
                </a:cubicBezTo>
                <a:cubicBezTo>
                  <a:pt x="36971" y="6186"/>
                  <a:pt x="36971" y="6186"/>
                  <a:pt x="36971" y="6201"/>
                </a:cubicBezTo>
                <a:cubicBezTo>
                  <a:pt x="36971" y="6219"/>
                  <a:pt x="36971" y="6249"/>
                  <a:pt x="36958" y="6249"/>
                </a:cubicBezTo>
                <a:cubicBezTo>
                  <a:pt x="36949" y="6249"/>
                  <a:pt x="36934" y="6237"/>
                  <a:pt x="36910" y="6201"/>
                </a:cubicBezTo>
                <a:cubicBezTo>
                  <a:pt x="36890" y="6181"/>
                  <a:pt x="36880" y="6174"/>
                  <a:pt x="36876" y="6174"/>
                </a:cubicBezTo>
                <a:cubicBezTo>
                  <a:pt x="36867" y="6174"/>
                  <a:pt x="36880" y="6201"/>
                  <a:pt x="36880" y="6201"/>
                </a:cubicBezTo>
                <a:cubicBezTo>
                  <a:pt x="36880" y="6201"/>
                  <a:pt x="36880" y="6262"/>
                  <a:pt x="36880" y="6262"/>
                </a:cubicBezTo>
                <a:cubicBezTo>
                  <a:pt x="36852" y="6262"/>
                  <a:pt x="36698" y="6363"/>
                  <a:pt x="36671" y="6403"/>
                </a:cubicBezTo>
                <a:lnTo>
                  <a:pt x="36671" y="6403"/>
                </a:lnTo>
                <a:cubicBezTo>
                  <a:pt x="36669" y="6405"/>
                  <a:pt x="36667" y="6409"/>
                  <a:pt x="36667" y="6414"/>
                </a:cubicBezTo>
                <a:lnTo>
                  <a:pt x="36698" y="6444"/>
                </a:lnTo>
                <a:cubicBezTo>
                  <a:pt x="36718" y="6444"/>
                  <a:pt x="36711" y="6457"/>
                  <a:pt x="36704" y="6457"/>
                </a:cubicBezTo>
                <a:cubicBezTo>
                  <a:pt x="36701" y="6457"/>
                  <a:pt x="36698" y="6454"/>
                  <a:pt x="36698" y="6444"/>
                </a:cubicBezTo>
                <a:cubicBezTo>
                  <a:pt x="36675" y="6444"/>
                  <a:pt x="36652" y="6427"/>
                  <a:pt x="36642" y="6406"/>
                </a:cubicBezTo>
                <a:lnTo>
                  <a:pt x="36642" y="6406"/>
                </a:lnTo>
                <a:cubicBezTo>
                  <a:pt x="36634" y="6405"/>
                  <a:pt x="36620" y="6397"/>
                  <a:pt x="36606" y="6383"/>
                </a:cubicBezTo>
                <a:cubicBezTo>
                  <a:pt x="36601" y="6377"/>
                  <a:pt x="36596" y="6375"/>
                  <a:pt x="36592" y="6375"/>
                </a:cubicBezTo>
                <a:cubicBezTo>
                  <a:pt x="36584" y="6375"/>
                  <a:pt x="36582" y="6387"/>
                  <a:pt x="36585" y="6402"/>
                </a:cubicBezTo>
                <a:lnTo>
                  <a:pt x="36585" y="6402"/>
                </a:lnTo>
                <a:cubicBezTo>
                  <a:pt x="36562" y="6406"/>
                  <a:pt x="36531" y="6429"/>
                  <a:pt x="36542" y="6464"/>
                </a:cubicBezTo>
                <a:lnTo>
                  <a:pt x="36542" y="6464"/>
                </a:lnTo>
                <a:cubicBezTo>
                  <a:pt x="36539" y="6463"/>
                  <a:pt x="36536" y="6462"/>
                  <a:pt x="36533" y="6462"/>
                </a:cubicBezTo>
                <a:cubicBezTo>
                  <a:pt x="36515" y="6462"/>
                  <a:pt x="36485" y="6483"/>
                  <a:pt x="36485" y="6505"/>
                </a:cubicBezTo>
                <a:cubicBezTo>
                  <a:pt x="36485" y="6549"/>
                  <a:pt x="36469" y="6577"/>
                  <a:pt x="36472" y="6577"/>
                </a:cubicBezTo>
                <a:cubicBezTo>
                  <a:pt x="36473" y="6577"/>
                  <a:pt x="36477" y="6574"/>
                  <a:pt x="36485" y="6566"/>
                </a:cubicBezTo>
                <a:lnTo>
                  <a:pt x="36515" y="6626"/>
                </a:lnTo>
                <a:lnTo>
                  <a:pt x="36485" y="6626"/>
                </a:lnTo>
                <a:cubicBezTo>
                  <a:pt x="36447" y="6614"/>
                  <a:pt x="36425" y="6606"/>
                  <a:pt x="36416" y="6606"/>
                </a:cubicBezTo>
                <a:cubicBezTo>
                  <a:pt x="36404" y="6606"/>
                  <a:pt x="36419" y="6621"/>
                  <a:pt x="36454" y="6657"/>
                </a:cubicBezTo>
                <a:cubicBezTo>
                  <a:pt x="36424" y="6626"/>
                  <a:pt x="36394" y="6626"/>
                  <a:pt x="36394" y="6596"/>
                </a:cubicBezTo>
                <a:cubicBezTo>
                  <a:pt x="36394" y="6581"/>
                  <a:pt x="36378" y="6573"/>
                  <a:pt x="36367" y="6573"/>
                </a:cubicBezTo>
                <a:cubicBezTo>
                  <a:pt x="36356" y="6573"/>
                  <a:pt x="36348" y="6581"/>
                  <a:pt x="36363" y="6596"/>
                </a:cubicBezTo>
                <a:lnTo>
                  <a:pt x="36333" y="6596"/>
                </a:lnTo>
                <a:cubicBezTo>
                  <a:pt x="36333" y="6596"/>
                  <a:pt x="36333" y="6625"/>
                  <a:pt x="36362" y="6655"/>
                </a:cubicBezTo>
                <a:lnTo>
                  <a:pt x="36362" y="6655"/>
                </a:lnTo>
                <a:cubicBezTo>
                  <a:pt x="36342" y="6653"/>
                  <a:pt x="36322" y="6646"/>
                  <a:pt x="36303" y="6626"/>
                </a:cubicBezTo>
                <a:cubicBezTo>
                  <a:pt x="36303" y="6618"/>
                  <a:pt x="36298" y="6614"/>
                  <a:pt x="36292" y="6614"/>
                </a:cubicBezTo>
                <a:cubicBezTo>
                  <a:pt x="36274" y="6614"/>
                  <a:pt x="36242" y="6643"/>
                  <a:pt x="36242" y="6687"/>
                </a:cubicBezTo>
                <a:cubicBezTo>
                  <a:pt x="36242" y="6677"/>
                  <a:pt x="36238" y="6674"/>
                  <a:pt x="36233" y="6674"/>
                </a:cubicBezTo>
                <a:cubicBezTo>
                  <a:pt x="36221" y="6674"/>
                  <a:pt x="36201" y="6687"/>
                  <a:pt x="36181" y="6687"/>
                </a:cubicBezTo>
                <a:cubicBezTo>
                  <a:pt x="36181" y="6687"/>
                  <a:pt x="36151" y="6718"/>
                  <a:pt x="36181" y="6778"/>
                </a:cubicBezTo>
                <a:cubicBezTo>
                  <a:pt x="36172" y="6769"/>
                  <a:pt x="36163" y="6766"/>
                  <a:pt x="36156" y="6766"/>
                </a:cubicBezTo>
                <a:cubicBezTo>
                  <a:pt x="36138" y="6766"/>
                  <a:pt x="36129" y="6787"/>
                  <a:pt x="36151" y="6809"/>
                </a:cubicBezTo>
                <a:lnTo>
                  <a:pt x="36120" y="6809"/>
                </a:lnTo>
                <a:cubicBezTo>
                  <a:pt x="36102" y="6773"/>
                  <a:pt x="36085" y="6758"/>
                  <a:pt x="36073" y="6758"/>
                </a:cubicBezTo>
                <a:cubicBezTo>
                  <a:pt x="36065" y="6758"/>
                  <a:pt x="36059" y="6766"/>
                  <a:pt x="36059" y="6778"/>
                </a:cubicBezTo>
                <a:cubicBezTo>
                  <a:pt x="36090" y="6809"/>
                  <a:pt x="36059" y="6809"/>
                  <a:pt x="36029" y="6839"/>
                </a:cubicBezTo>
                <a:cubicBezTo>
                  <a:pt x="36029" y="6839"/>
                  <a:pt x="35999" y="6839"/>
                  <a:pt x="35968" y="6869"/>
                </a:cubicBezTo>
                <a:cubicBezTo>
                  <a:pt x="35999" y="6869"/>
                  <a:pt x="35968" y="6900"/>
                  <a:pt x="35968" y="6900"/>
                </a:cubicBezTo>
                <a:cubicBezTo>
                  <a:pt x="35968" y="6900"/>
                  <a:pt x="35968" y="6908"/>
                  <a:pt x="35968" y="6919"/>
                </a:cubicBezTo>
                <a:lnTo>
                  <a:pt x="35968" y="6919"/>
                </a:lnTo>
                <a:cubicBezTo>
                  <a:pt x="35964" y="6919"/>
                  <a:pt x="35960" y="6918"/>
                  <a:pt x="35957" y="6918"/>
                </a:cubicBezTo>
                <a:cubicBezTo>
                  <a:pt x="35937" y="6918"/>
                  <a:pt x="35926" y="6929"/>
                  <a:pt x="35926" y="6949"/>
                </a:cubicBezTo>
                <a:lnTo>
                  <a:pt x="35926" y="6949"/>
                </a:lnTo>
                <a:lnTo>
                  <a:pt x="35907" y="6930"/>
                </a:lnTo>
                <a:cubicBezTo>
                  <a:pt x="35892" y="6915"/>
                  <a:pt x="35877" y="6907"/>
                  <a:pt x="35869" y="6907"/>
                </a:cubicBezTo>
                <a:cubicBezTo>
                  <a:pt x="35862" y="6907"/>
                  <a:pt x="35862" y="6915"/>
                  <a:pt x="35877" y="6930"/>
                </a:cubicBezTo>
                <a:cubicBezTo>
                  <a:pt x="35877" y="6961"/>
                  <a:pt x="35877" y="6991"/>
                  <a:pt x="35847" y="7021"/>
                </a:cubicBezTo>
                <a:cubicBezTo>
                  <a:pt x="35816" y="7021"/>
                  <a:pt x="35786" y="7082"/>
                  <a:pt x="35847" y="7143"/>
                </a:cubicBezTo>
                <a:cubicBezTo>
                  <a:pt x="35847" y="7143"/>
                  <a:pt x="35877" y="7143"/>
                  <a:pt x="35877" y="7173"/>
                </a:cubicBezTo>
                <a:lnTo>
                  <a:pt x="35847" y="7173"/>
                </a:lnTo>
                <a:cubicBezTo>
                  <a:pt x="35828" y="7173"/>
                  <a:pt x="35810" y="7162"/>
                  <a:pt x="35798" y="7154"/>
                </a:cubicBezTo>
                <a:lnTo>
                  <a:pt x="35798" y="7154"/>
                </a:lnTo>
                <a:cubicBezTo>
                  <a:pt x="35799" y="7165"/>
                  <a:pt x="35788" y="7182"/>
                  <a:pt x="35773" y="7182"/>
                </a:cubicBezTo>
                <a:cubicBezTo>
                  <a:pt x="35768" y="7182"/>
                  <a:pt x="35761" y="7180"/>
                  <a:pt x="35755" y="7173"/>
                </a:cubicBezTo>
                <a:cubicBezTo>
                  <a:pt x="35729" y="7173"/>
                  <a:pt x="35726" y="7240"/>
                  <a:pt x="35744" y="7240"/>
                </a:cubicBezTo>
                <a:cubicBezTo>
                  <a:pt x="35747" y="7240"/>
                  <a:pt x="35751" y="7239"/>
                  <a:pt x="35755" y="7234"/>
                </a:cubicBezTo>
                <a:cubicBezTo>
                  <a:pt x="35816" y="7234"/>
                  <a:pt x="35786" y="7234"/>
                  <a:pt x="35816" y="7295"/>
                </a:cubicBezTo>
                <a:cubicBezTo>
                  <a:pt x="35816" y="7305"/>
                  <a:pt x="35816" y="7309"/>
                  <a:pt x="35814" y="7309"/>
                </a:cubicBezTo>
                <a:cubicBezTo>
                  <a:pt x="35809" y="7309"/>
                  <a:pt x="35796" y="7295"/>
                  <a:pt x="35755" y="7295"/>
                </a:cubicBezTo>
                <a:cubicBezTo>
                  <a:pt x="35747" y="7287"/>
                  <a:pt x="35733" y="7283"/>
                  <a:pt x="35716" y="7283"/>
                </a:cubicBezTo>
                <a:cubicBezTo>
                  <a:pt x="35671" y="7283"/>
                  <a:pt x="35612" y="7311"/>
                  <a:pt x="35634" y="7356"/>
                </a:cubicBezTo>
                <a:cubicBezTo>
                  <a:pt x="35664" y="7386"/>
                  <a:pt x="35664" y="7386"/>
                  <a:pt x="35634" y="7417"/>
                </a:cubicBezTo>
                <a:cubicBezTo>
                  <a:pt x="35634" y="7417"/>
                  <a:pt x="35634" y="7447"/>
                  <a:pt x="35695" y="7447"/>
                </a:cubicBezTo>
                <a:lnTo>
                  <a:pt x="35725" y="7447"/>
                </a:lnTo>
                <a:lnTo>
                  <a:pt x="35664" y="7508"/>
                </a:lnTo>
                <a:cubicBezTo>
                  <a:pt x="35664" y="7477"/>
                  <a:pt x="35634" y="7477"/>
                  <a:pt x="35603" y="7477"/>
                </a:cubicBezTo>
                <a:cubicBezTo>
                  <a:pt x="35543" y="7508"/>
                  <a:pt x="35603" y="7508"/>
                  <a:pt x="35603" y="7538"/>
                </a:cubicBezTo>
                <a:cubicBezTo>
                  <a:pt x="35603" y="7548"/>
                  <a:pt x="35603" y="7552"/>
                  <a:pt x="35602" y="7552"/>
                </a:cubicBezTo>
                <a:cubicBezTo>
                  <a:pt x="35600" y="7552"/>
                  <a:pt x="35593" y="7538"/>
                  <a:pt x="35573" y="7538"/>
                </a:cubicBezTo>
                <a:cubicBezTo>
                  <a:pt x="35558" y="7538"/>
                  <a:pt x="35550" y="7531"/>
                  <a:pt x="35543" y="7531"/>
                </a:cubicBezTo>
                <a:cubicBezTo>
                  <a:pt x="35535" y="7531"/>
                  <a:pt x="35527" y="7538"/>
                  <a:pt x="35512" y="7569"/>
                </a:cubicBezTo>
                <a:cubicBezTo>
                  <a:pt x="35543" y="7599"/>
                  <a:pt x="35543" y="7599"/>
                  <a:pt x="35512" y="7629"/>
                </a:cubicBezTo>
                <a:cubicBezTo>
                  <a:pt x="35512" y="7629"/>
                  <a:pt x="35482" y="7660"/>
                  <a:pt x="35451" y="7690"/>
                </a:cubicBezTo>
                <a:cubicBezTo>
                  <a:pt x="35451" y="7712"/>
                  <a:pt x="35436" y="7733"/>
                  <a:pt x="35427" y="7733"/>
                </a:cubicBezTo>
                <a:cubicBezTo>
                  <a:pt x="35424" y="7733"/>
                  <a:pt x="35421" y="7729"/>
                  <a:pt x="35421" y="7721"/>
                </a:cubicBezTo>
                <a:lnTo>
                  <a:pt x="35391" y="7781"/>
                </a:lnTo>
                <a:lnTo>
                  <a:pt x="35360" y="7842"/>
                </a:lnTo>
                <a:cubicBezTo>
                  <a:pt x="35352" y="7838"/>
                  <a:pt x="35346" y="7836"/>
                  <a:pt x="35341" y="7836"/>
                </a:cubicBezTo>
                <a:cubicBezTo>
                  <a:pt x="35315" y="7836"/>
                  <a:pt x="35360" y="7907"/>
                  <a:pt x="35360" y="7933"/>
                </a:cubicBezTo>
                <a:lnTo>
                  <a:pt x="35421" y="7933"/>
                </a:lnTo>
                <a:lnTo>
                  <a:pt x="35421" y="7964"/>
                </a:lnTo>
                <a:cubicBezTo>
                  <a:pt x="35406" y="7949"/>
                  <a:pt x="35391" y="7941"/>
                  <a:pt x="35372" y="7941"/>
                </a:cubicBezTo>
                <a:cubicBezTo>
                  <a:pt x="35353" y="7941"/>
                  <a:pt x="35330" y="7949"/>
                  <a:pt x="35299" y="7964"/>
                </a:cubicBezTo>
                <a:cubicBezTo>
                  <a:pt x="35269" y="7964"/>
                  <a:pt x="35269" y="7994"/>
                  <a:pt x="35299" y="7994"/>
                </a:cubicBezTo>
                <a:cubicBezTo>
                  <a:pt x="35360" y="7994"/>
                  <a:pt x="35299" y="8025"/>
                  <a:pt x="35299" y="8116"/>
                </a:cubicBezTo>
                <a:lnTo>
                  <a:pt x="35208" y="8116"/>
                </a:lnTo>
                <a:cubicBezTo>
                  <a:pt x="35188" y="8116"/>
                  <a:pt x="35168" y="8102"/>
                  <a:pt x="35165" y="8102"/>
                </a:cubicBezTo>
                <a:lnTo>
                  <a:pt x="35165" y="8102"/>
                </a:lnTo>
                <a:cubicBezTo>
                  <a:pt x="35164" y="8102"/>
                  <a:pt x="35168" y="8106"/>
                  <a:pt x="35178" y="8116"/>
                </a:cubicBezTo>
                <a:cubicBezTo>
                  <a:pt x="35239" y="8146"/>
                  <a:pt x="35239" y="8146"/>
                  <a:pt x="35299" y="8146"/>
                </a:cubicBezTo>
                <a:cubicBezTo>
                  <a:pt x="35360" y="8146"/>
                  <a:pt x="35391" y="8146"/>
                  <a:pt x="35391" y="8176"/>
                </a:cubicBezTo>
                <a:lnTo>
                  <a:pt x="35330" y="8176"/>
                </a:lnTo>
                <a:cubicBezTo>
                  <a:pt x="35299" y="8176"/>
                  <a:pt x="35330" y="8176"/>
                  <a:pt x="35330" y="8207"/>
                </a:cubicBezTo>
                <a:lnTo>
                  <a:pt x="35360" y="8207"/>
                </a:lnTo>
                <a:lnTo>
                  <a:pt x="35360" y="8237"/>
                </a:lnTo>
                <a:lnTo>
                  <a:pt x="35239" y="8237"/>
                </a:lnTo>
                <a:cubicBezTo>
                  <a:pt x="35208" y="8268"/>
                  <a:pt x="35208" y="8268"/>
                  <a:pt x="35239" y="8298"/>
                </a:cubicBezTo>
                <a:cubicBezTo>
                  <a:pt x="35239" y="8328"/>
                  <a:pt x="35239" y="8359"/>
                  <a:pt x="35239" y="8389"/>
                </a:cubicBezTo>
                <a:cubicBezTo>
                  <a:pt x="35208" y="8389"/>
                  <a:pt x="35178" y="8420"/>
                  <a:pt x="35178" y="8450"/>
                </a:cubicBezTo>
                <a:cubicBezTo>
                  <a:pt x="35178" y="8480"/>
                  <a:pt x="35147" y="8511"/>
                  <a:pt x="35147" y="8541"/>
                </a:cubicBezTo>
                <a:lnTo>
                  <a:pt x="35147" y="8572"/>
                </a:lnTo>
                <a:cubicBezTo>
                  <a:pt x="35178" y="8572"/>
                  <a:pt x="35178" y="8572"/>
                  <a:pt x="35147" y="8602"/>
                </a:cubicBezTo>
                <a:lnTo>
                  <a:pt x="35147" y="8632"/>
                </a:lnTo>
                <a:cubicBezTo>
                  <a:pt x="35208" y="8663"/>
                  <a:pt x="35208" y="8724"/>
                  <a:pt x="35178" y="8724"/>
                </a:cubicBezTo>
                <a:cubicBezTo>
                  <a:pt x="35147" y="8724"/>
                  <a:pt x="35147" y="8754"/>
                  <a:pt x="35147" y="8754"/>
                </a:cubicBezTo>
                <a:cubicBezTo>
                  <a:pt x="35147" y="8764"/>
                  <a:pt x="35151" y="8768"/>
                  <a:pt x="35158" y="8768"/>
                </a:cubicBezTo>
                <a:cubicBezTo>
                  <a:pt x="35171" y="8768"/>
                  <a:pt x="35198" y="8754"/>
                  <a:pt x="35239" y="8754"/>
                </a:cubicBezTo>
                <a:lnTo>
                  <a:pt x="35269" y="8754"/>
                </a:lnTo>
                <a:lnTo>
                  <a:pt x="35269" y="8845"/>
                </a:lnTo>
                <a:cubicBezTo>
                  <a:pt x="35208" y="8845"/>
                  <a:pt x="35147" y="8876"/>
                  <a:pt x="35178" y="8906"/>
                </a:cubicBezTo>
                <a:cubicBezTo>
                  <a:pt x="35193" y="8921"/>
                  <a:pt x="35201" y="8921"/>
                  <a:pt x="35204" y="8921"/>
                </a:cubicBezTo>
                <a:cubicBezTo>
                  <a:pt x="35208" y="8921"/>
                  <a:pt x="35208" y="8921"/>
                  <a:pt x="35208" y="8936"/>
                </a:cubicBezTo>
                <a:cubicBezTo>
                  <a:pt x="35208" y="8967"/>
                  <a:pt x="35178" y="8997"/>
                  <a:pt x="35178" y="9058"/>
                </a:cubicBezTo>
                <a:cubicBezTo>
                  <a:pt x="35178" y="9119"/>
                  <a:pt x="35178" y="9180"/>
                  <a:pt x="35178" y="9240"/>
                </a:cubicBezTo>
                <a:cubicBezTo>
                  <a:pt x="35178" y="9256"/>
                  <a:pt x="35178" y="9278"/>
                  <a:pt x="35185" y="9301"/>
                </a:cubicBezTo>
                <a:lnTo>
                  <a:pt x="35208" y="9301"/>
                </a:lnTo>
                <a:lnTo>
                  <a:pt x="35192" y="9317"/>
                </a:lnTo>
                <a:lnTo>
                  <a:pt x="35192" y="9317"/>
                </a:lnTo>
                <a:cubicBezTo>
                  <a:pt x="35189" y="9312"/>
                  <a:pt x="35187" y="9307"/>
                  <a:pt x="35185" y="9301"/>
                </a:cubicBezTo>
                <a:lnTo>
                  <a:pt x="35178" y="9301"/>
                </a:lnTo>
                <a:lnTo>
                  <a:pt x="35178" y="9332"/>
                </a:lnTo>
                <a:lnTo>
                  <a:pt x="35192" y="9317"/>
                </a:lnTo>
                <a:lnTo>
                  <a:pt x="35192" y="9317"/>
                </a:lnTo>
                <a:cubicBezTo>
                  <a:pt x="35201" y="9334"/>
                  <a:pt x="35215" y="9350"/>
                  <a:pt x="35239" y="9362"/>
                </a:cubicBezTo>
                <a:cubicBezTo>
                  <a:pt x="35239" y="9362"/>
                  <a:pt x="35269" y="9392"/>
                  <a:pt x="35269" y="9392"/>
                </a:cubicBezTo>
                <a:lnTo>
                  <a:pt x="35299" y="9392"/>
                </a:lnTo>
                <a:cubicBezTo>
                  <a:pt x="35299" y="9375"/>
                  <a:pt x="35310" y="9357"/>
                  <a:pt x="35312" y="9357"/>
                </a:cubicBezTo>
                <a:lnTo>
                  <a:pt x="35312" y="9357"/>
                </a:lnTo>
                <a:cubicBezTo>
                  <a:pt x="35314" y="9357"/>
                  <a:pt x="35312" y="9367"/>
                  <a:pt x="35299" y="9392"/>
                </a:cubicBezTo>
                <a:cubicBezTo>
                  <a:pt x="35269" y="9408"/>
                  <a:pt x="35261" y="9415"/>
                  <a:pt x="35273" y="9415"/>
                </a:cubicBezTo>
                <a:cubicBezTo>
                  <a:pt x="35284" y="9415"/>
                  <a:pt x="35315" y="9408"/>
                  <a:pt x="35360" y="9392"/>
                </a:cubicBezTo>
                <a:lnTo>
                  <a:pt x="35421" y="9392"/>
                </a:lnTo>
                <a:lnTo>
                  <a:pt x="35421" y="9453"/>
                </a:lnTo>
                <a:cubicBezTo>
                  <a:pt x="35421" y="9438"/>
                  <a:pt x="35429" y="9438"/>
                  <a:pt x="35440" y="9438"/>
                </a:cubicBezTo>
                <a:cubicBezTo>
                  <a:pt x="35451" y="9438"/>
                  <a:pt x="35467" y="9438"/>
                  <a:pt x="35482" y="9423"/>
                </a:cubicBezTo>
                <a:cubicBezTo>
                  <a:pt x="35491" y="9414"/>
                  <a:pt x="35500" y="9410"/>
                  <a:pt x="35507" y="9410"/>
                </a:cubicBezTo>
                <a:cubicBezTo>
                  <a:pt x="35525" y="9410"/>
                  <a:pt x="35534" y="9432"/>
                  <a:pt x="35512" y="9453"/>
                </a:cubicBezTo>
                <a:lnTo>
                  <a:pt x="35512" y="9514"/>
                </a:lnTo>
                <a:cubicBezTo>
                  <a:pt x="35543" y="9484"/>
                  <a:pt x="35543" y="9484"/>
                  <a:pt x="35573" y="9453"/>
                </a:cubicBezTo>
                <a:cubicBezTo>
                  <a:pt x="35573" y="9443"/>
                  <a:pt x="35576" y="9440"/>
                  <a:pt x="35582" y="9440"/>
                </a:cubicBezTo>
                <a:cubicBezTo>
                  <a:pt x="35593" y="9440"/>
                  <a:pt x="35614" y="9453"/>
                  <a:pt x="35634" y="9453"/>
                </a:cubicBezTo>
                <a:cubicBezTo>
                  <a:pt x="35644" y="9463"/>
                  <a:pt x="35651" y="9467"/>
                  <a:pt x="35655" y="9467"/>
                </a:cubicBezTo>
                <a:cubicBezTo>
                  <a:pt x="35664" y="9467"/>
                  <a:pt x="35664" y="9453"/>
                  <a:pt x="35664" y="9453"/>
                </a:cubicBezTo>
                <a:cubicBezTo>
                  <a:pt x="35664" y="9423"/>
                  <a:pt x="35664" y="9423"/>
                  <a:pt x="35695" y="9423"/>
                </a:cubicBezTo>
                <a:cubicBezTo>
                  <a:pt x="35755" y="9423"/>
                  <a:pt x="35725" y="9423"/>
                  <a:pt x="35725" y="9453"/>
                </a:cubicBezTo>
                <a:cubicBezTo>
                  <a:pt x="35725" y="9484"/>
                  <a:pt x="35725" y="9514"/>
                  <a:pt x="35755" y="9514"/>
                </a:cubicBezTo>
                <a:cubicBezTo>
                  <a:pt x="35786" y="9514"/>
                  <a:pt x="35816" y="9484"/>
                  <a:pt x="35847" y="9453"/>
                </a:cubicBezTo>
                <a:cubicBezTo>
                  <a:pt x="35862" y="9438"/>
                  <a:pt x="35869" y="9430"/>
                  <a:pt x="35873" y="9430"/>
                </a:cubicBezTo>
                <a:cubicBezTo>
                  <a:pt x="35877" y="9430"/>
                  <a:pt x="35877" y="9438"/>
                  <a:pt x="35877" y="9453"/>
                </a:cubicBezTo>
                <a:cubicBezTo>
                  <a:pt x="35847" y="9453"/>
                  <a:pt x="35847" y="9484"/>
                  <a:pt x="35877" y="9514"/>
                </a:cubicBezTo>
                <a:cubicBezTo>
                  <a:pt x="35907" y="9514"/>
                  <a:pt x="35877" y="9544"/>
                  <a:pt x="35877" y="9544"/>
                </a:cubicBezTo>
                <a:cubicBezTo>
                  <a:pt x="35877" y="9539"/>
                  <a:pt x="35874" y="9536"/>
                  <a:pt x="35869" y="9536"/>
                </a:cubicBezTo>
                <a:cubicBezTo>
                  <a:pt x="35850" y="9536"/>
                  <a:pt x="35803" y="9586"/>
                  <a:pt x="35877" y="9635"/>
                </a:cubicBezTo>
                <a:cubicBezTo>
                  <a:pt x="35938" y="9696"/>
                  <a:pt x="35968" y="9727"/>
                  <a:pt x="35938" y="9757"/>
                </a:cubicBezTo>
                <a:cubicBezTo>
                  <a:pt x="35938" y="9787"/>
                  <a:pt x="35938" y="9787"/>
                  <a:pt x="35968" y="9787"/>
                </a:cubicBezTo>
                <a:lnTo>
                  <a:pt x="35938" y="9879"/>
                </a:lnTo>
                <a:cubicBezTo>
                  <a:pt x="35938" y="9879"/>
                  <a:pt x="35907" y="9879"/>
                  <a:pt x="35907" y="9909"/>
                </a:cubicBezTo>
                <a:cubicBezTo>
                  <a:pt x="35888" y="9967"/>
                  <a:pt x="35893" y="9988"/>
                  <a:pt x="35907" y="9988"/>
                </a:cubicBezTo>
                <a:cubicBezTo>
                  <a:pt x="35916" y="9988"/>
                  <a:pt x="35927" y="9981"/>
                  <a:pt x="35938" y="9970"/>
                </a:cubicBezTo>
                <a:cubicBezTo>
                  <a:pt x="35968" y="10000"/>
                  <a:pt x="35968" y="10000"/>
                  <a:pt x="35968" y="10031"/>
                </a:cubicBezTo>
                <a:cubicBezTo>
                  <a:pt x="35999" y="10031"/>
                  <a:pt x="35999" y="10061"/>
                  <a:pt x="36029" y="10061"/>
                </a:cubicBezTo>
                <a:lnTo>
                  <a:pt x="36059" y="10061"/>
                </a:lnTo>
                <a:lnTo>
                  <a:pt x="36059" y="10122"/>
                </a:lnTo>
                <a:cubicBezTo>
                  <a:pt x="36181" y="10274"/>
                  <a:pt x="36181" y="10274"/>
                  <a:pt x="36272" y="10274"/>
                </a:cubicBezTo>
                <a:lnTo>
                  <a:pt x="36211" y="10335"/>
                </a:lnTo>
                <a:cubicBezTo>
                  <a:pt x="36181" y="10426"/>
                  <a:pt x="36151" y="10487"/>
                  <a:pt x="36090" y="10578"/>
                </a:cubicBezTo>
                <a:lnTo>
                  <a:pt x="36151" y="10608"/>
                </a:lnTo>
                <a:cubicBezTo>
                  <a:pt x="36059" y="10760"/>
                  <a:pt x="35968" y="10912"/>
                  <a:pt x="35877" y="11064"/>
                </a:cubicBezTo>
                <a:cubicBezTo>
                  <a:pt x="35847" y="11110"/>
                  <a:pt x="35824" y="11132"/>
                  <a:pt x="35812" y="11132"/>
                </a:cubicBezTo>
                <a:cubicBezTo>
                  <a:pt x="35801" y="11132"/>
                  <a:pt x="35801" y="11110"/>
                  <a:pt x="35816" y="11064"/>
                </a:cubicBezTo>
                <a:cubicBezTo>
                  <a:pt x="35938" y="10851"/>
                  <a:pt x="36029" y="10699"/>
                  <a:pt x="35999" y="10699"/>
                </a:cubicBezTo>
                <a:cubicBezTo>
                  <a:pt x="36007" y="10682"/>
                  <a:pt x="36009" y="10674"/>
                  <a:pt x="36005" y="10674"/>
                </a:cubicBezTo>
                <a:cubicBezTo>
                  <a:pt x="35996" y="10674"/>
                  <a:pt x="35959" y="10717"/>
                  <a:pt x="35938" y="10760"/>
                </a:cubicBezTo>
                <a:cubicBezTo>
                  <a:pt x="35938" y="10851"/>
                  <a:pt x="35877" y="10912"/>
                  <a:pt x="35847" y="10912"/>
                </a:cubicBezTo>
                <a:cubicBezTo>
                  <a:pt x="35842" y="10908"/>
                  <a:pt x="35837" y="10906"/>
                  <a:pt x="35832" y="10906"/>
                </a:cubicBezTo>
                <a:cubicBezTo>
                  <a:pt x="35801" y="10906"/>
                  <a:pt x="35760" y="10973"/>
                  <a:pt x="35786" y="10973"/>
                </a:cubicBezTo>
                <a:cubicBezTo>
                  <a:pt x="35786" y="11094"/>
                  <a:pt x="35786" y="11094"/>
                  <a:pt x="35695" y="11125"/>
                </a:cubicBezTo>
                <a:cubicBezTo>
                  <a:pt x="35695" y="11125"/>
                  <a:pt x="35634" y="11186"/>
                  <a:pt x="35512" y="11429"/>
                </a:cubicBezTo>
                <a:cubicBezTo>
                  <a:pt x="35488" y="11548"/>
                  <a:pt x="35446" y="11630"/>
                  <a:pt x="35473" y="11630"/>
                </a:cubicBezTo>
                <a:cubicBezTo>
                  <a:pt x="35480" y="11630"/>
                  <a:pt x="35493" y="11624"/>
                  <a:pt x="35512" y="11611"/>
                </a:cubicBezTo>
                <a:lnTo>
                  <a:pt x="35543" y="11611"/>
                </a:lnTo>
                <a:cubicBezTo>
                  <a:pt x="35512" y="11702"/>
                  <a:pt x="35360" y="11915"/>
                  <a:pt x="35360" y="11915"/>
                </a:cubicBezTo>
                <a:cubicBezTo>
                  <a:pt x="35346" y="11860"/>
                  <a:pt x="35326" y="11842"/>
                  <a:pt x="35312" y="11842"/>
                </a:cubicBezTo>
                <a:cubicBezTo>
                  <a:pt x="35293" y="11842"/>
                  <a:pt x="35283" y="11868"/>
                  <a:pt x="35299" y="11885"/>
                </a:cubicBezTo>
                <a:cubicBezTo>
                  <a:pt x="35269" y="11946"/>
                  <a:pt x="35299" y="11976"/>
                  <a:pt x="35299" y="11976"/>
                </a:cubicBezTo>
                <a:cubicBezTo>
                  <a:pt x="35310" y="11973"/>
                  <a:pt x="35320" y="11972"/>
                  <a:pt x="35328" y="11972"/>
                </a:cubicBezTo>
                <a:cubicBezTo>
                  <a:pt x="35415" y="11972"/>
                  <a:pt x="35382" y="12103"/>
                  <a:pt x="35299" y="12158"/>
                </a:cubicBezTo>
                <a:cubicBezTo>
                  <a:pt x="35299" y="12158"/>
                  <a:pt x="35239" y="12219"/>
                  <a:pt x="35208" y="12310"/>
                </a:cubicBezTo>
                <a:cubicBezTo>
                  <a:pt x="35178" y="12401"/>
                  <a:pt x="35178" y="12401"/>
                  <a:pt x="35208" y="12401"/>
                </a:cubicBezTo>
                <a:lnTo>
                  <a:pt x="35117" y="12553"/>
                </a:lnTo>
                <a:cubicBezTo>
                  <a:pt x="34935" y="12766"/>
                  <a:pt x="34904" y="12736"/>
                  <a:pt x="34965" y="12766"/>
                </a:cubicBezTo>
                <a:lnTo>
                  <a:pt x="35026" y="12797"/>
                </a:lnTo>
                <a:cubicBezTo>
                  <a:pt x="34995" y="12979"/>
                  <a:pt x="34935" y="13192"/>
                  <a:pt x="34874" y="13374"/>
                </a:cubicBezTo>
                <a:cubicBezTo>
                  <a:pt x="34844" y="13435"/>
                  <a:pt x="34813" y="13435"/>
                  <a:pt x="34783" y="13435"/>
                </a:cubicBezTo>
                <a:cubicBezTo>
                  <a:pt x="34752" y="13435"/>
                  <a:pt x="34692" y="13496"/>
                  <a:pt x="34722" y="13587"/>
                </a:cubicBezTo>
                <a:cubicBezTo>
                  <a:pt x="34752" y="13708"/>
                  <a:pt x="34722" y="13769"/>
                  <a:pt x="34692" y="13769"/>
                </a:cubicBezTo>
                <a:cubicBezTo>
                  <a:pt x="34631" y="13830"/>
                  <a:pt x="34600" y="13921"/>
                  <a:pt x="34631" y="14012"/>
                </a:cubicBezTo>
                <a:cubicBezTo>
                  <a:pt x="34631" y="14104"/>
                  <a:pt x="34600" y="14195"/>
                  <a:pt x="34570" y="14286"/>
                </a:cubicBezTo>
                <a:cubicBezTo>
                  <a:pt x="34570" y="14286"/>
                  <a:pt x="34570" y="14286"/>
                  <a:pt x="34546" y="14191"/>
                </a:cubicBezTo>
                <a:lnTo>
                  <a:pt x="34546" y="14191"/>
                </a:lnTo>
                <a:lnTo>
                  <a:pt x="34540" y="14225"/>
                </a:lnTo>
                <a:cubicBezTo>
                  <a:pt x="34540" y="14205"/>
                  <a:pt x="34540" y="14185"/>
                  <a:pt x="34540" y="14164"/>
                </a:cubicBezTo>
                <a:cubicBezTo>
                  <a:pt x="34509" y="14286"/>
                  <a:pt x="34509" y="14408"/>
                  <a:pt x="34540" y="14529"/>
                </a:cubicBezTo>
                <a:cubicBezTo>
                  <a:pt x="34570" y="14529"/>
                  <a:pt x="34570" y="14620"/>
                  <a:pt x="34509" y="14681"/>
                </a:cubicBezTo>
                <a:cubicBezTo>
                  <a:pt x="34474" y="14788"/>
                  <a:pt x="34459" y="14832"/>
                  <a:pt x="34465" y="14832"/>
                </a:cubicBezTo>
                <a:cubicBezTo>
                  <a:pt x="34469" y="14832"/>
                  <a:pt x="34484" y="14810"/>
                  <a:pt x="34509" y="14772"/>
                </a:cubicBezTo>
                <a:lnTo>
                  <a:pt x="34540" y="14772"/>
                </a:lnTo>
                <a:lnTo>
                  <a:pt x="34479" y="15015"/>
                </a:lnTo>
                <a:cubicBezTo>
                  <a:pt x="34448" y="15076"/>
                  <a:pt x="34418" y="15107"/>
                  <a:pt x="34418" y="15107"/>
                </a:cubicBezTo>
                <a:cubicBezTo>
                  <a:pt x="34418" y="15079"/>
                  <a:pt x="34412" y="15068"/>
                  <a:pt x="34405" y="15068"/>
                </a:cubicBezTo>
                <a:cubicBezTo>
                  <a:pt x="34387" y="15068"/>
                  <a:pt x="34357" y="15125"/>
                  <a:pt x="34357" y="15167"/>
                </a:cubicBezTo>
                <a:cubicBezTo>
                  <a:pt x="34388" y="15259"/>
                  <a:pt x="34327" y="15350"/>
                  <a:pt x="34296" y="15350"/>
                </a:cubicBezTo>
                <a:cubicBezTo>
                  <a:pt x="34266" y="15350"/>
                  <a:pt x="34236" y="15502"/>
                  <a:pt x="34327" y="15532"/>
                </a:cubicBezTo>
                <a:lnTo>
                  <a:pt x="34388" y="15532"/>
                </a:lnTo>
                <a:cubicBezTo>
                  <a:pt x="34357" y="15532"/>
                  <a:pt x="34327" y="15593"/>
                  <a:pt x="34327" y="15684"/>
                </a:cubicBezTo>
                <a:cubicBezTo>
                  <a:pt x="34327" y="15715"/>
                  <a:pt x="34327" y="15715"/>
                  <a:pt x="34357" y="15715"/>
                </a:cubicBezTo>
                <a:lnTo>
                  <a:pt x="34327" y="15836"/>
                </a:lnTo>
                <a:cubicBezTo>
                  <a:pt x="34296" y="15882"/>
                  <a:pt x="34274" y="15905"/>
                  <a:pt x="34262" y="15905"/>
                </a:cubicBezTo>
                <a:cubicBezTo>
                  <a:pt x="34251" y="15905"/>
                  <a:pt x="34251" y="15882"/>
                  <a:pt x="34266" y="15836"/>
                </a:cubicBezTo>
                <a:cubicBezTo>
                  <a:pt x="34327" y="15775"/>
                  <a:pt x="34266" y="15775"/>
                  <a:pt x="34266" y="15745"/>
                </a:cubicBezTo>
                <a:cubicBezTo>
                  <a:pt x="34266" y="15745"/>
                  <a:pt x="34236" y="15745"/>
                  <a:pt x="34236" y="15927"/>
                </a:cubicBezTo>
                <a:cubicBezTo>
                  <a:pt x="34236" y="15988"/>
                  <a:pt x="34236" y="16049"/>
                  <a:pt x="34236" y="16110"/>
                </a:cubicBezTo>
                <a:cubicBezTo>
                  <a:pt x="34205" y="16110"/>
                  <a:pt x="34114" y="16323"/>
                  <a:pt x="34144" y="16353"/>
                </a:cubicBezTo>
                <a:cubicBezTo>
                  <a:pt x="34144" y="16370"/>
                  <a:pt x="34147" y="16377"/>
                  <a:pt x="34151" y="16377"/>
                </a:cubicBezTo>
                <a:cubicBezTo>
                  <a:pt x="34157" y="16377"/>
                  <a:pt x="34169" y="16358"/>
                  <a:pt x="34181" y="16327"/>
                </a:cubicBezTo>
                <a:lnTo>
                  <a:pt x="34181" y="16327"/>
                </a:lnTo>
                <a:lnTo>
                  <a:pt x="34175" y="16353"/>
                </a:lnTo>
                <a:cubicBezTo>
                  <a:pt x="34175" y="16444"/>
                  <a:pt x="34144" y="16505"/>
                  <a:pt x="34144" y="16505"/>
                </a:cubicBezTo>
                <a:cubicBezTo>
                  <a:pt x="34091" y="16666"/>
                  <a:pt x="34013" y="16946"/>
                  <a:pt x="34038" y="16946"/>
                </a:cubicBezTo>
                <a:cubicBezTo>
                  <a:pt x="34041" y="16946"/>
                  <a:pt x="34046" y="16941"/>
                  <a:pt x="34053" y="16930"/>
                </a:cubicBezTo>
                <a:lnTo>
                  <a:pt x="34084" y="16930"/>
                </a:lnTo>
                <a:cubicBezTo>
                  <a:pt x="34084" y="16991"/>
                  <a:pt x="34053" y="17052"/>
                  <a:pt x="34023" y="17113"/>
                </a:cubicBezTo>
                <a:cubicBezTo>
                  <a:pt x="33992" y="17113"/>
                  <a:pt x="33992" y="17113"/>
                  <a:pt x="33992" y="17174"/>
                </a:cubicBezTo>
                <a:lnTo>
                  <a:pt x="33992" y="17265"/>
                </a:lnTo>
                <a:cubicBezTo>
                  <a:pt x="33992" y="17265"/>
                  <a:pt x="34053" y="17265"/>
                  <a:pt x="33992" y="17356"/>
                </a:cubicBezTo>
                <a:cubicBezTo>
                  <a:pt x="33956" y="17411"/>
                  <a:pt x="33941" y="17422"/>
                  <a:pt x="33929" y="17422"/>
                </a:cubicBezTo>
                <a:cubicBezTo>
                  <a:pt x="33921" y="17422"/>
                  <a:pt x="33913" y="17417"/>
                  <a:pt x="33901" y="17417"/>
                </a:cubicBezTo>
                <a:cubicBezTo>
                  <a:pt x="33901" y="17392"/>
                  <a:pt x="33899" y="17381"/>
                  <a:pt x="33896" y="17381"/>
                </a:cubicBezTo>
                <a:cubicBezTo>
                  <a:pt x="33887" y="17381"/>
                  <a:pt x="33871" y="17466"/>
                  <a:pt x="33871" y="17599"/>
                </a:cubicBezTo>
                <a:cubicBezTo>
                  <a:pt x="33871" y="17690"/>
                  <a:pt x="33871" y="17781"/>
                  <a:pt x="33901" y="17781"/>
                </a:cubicBezTo>
                <a:lnTo>
                  <a:pt x="33901" y="17690"/>
                </a:lnTo>
                <a:lnTo>
                  <a:pt x="33901" y="17599"/>
                </a:lnTo>
                <a:cubicBezTo>
                  <a:pt x="33932" y="17599"/>
                  <a:pt x="33962" y="17599"/>
                  <a:pt x="33932" y="17690"/>
                </a:cubicBezTo>
                <a:cubicBezTo>
                  <a:pt x="33932" y="17781"/>
                  <a:pt x="33901" y="17873"/>
                  <a:pt x="33871" y="17873"/>
                </a:cubicBezTo>
                <a:cubicBezTo>
                  <a:pt x="33840" y="17873"/>
                  <a:pt x="33840" y="17873"/>
                  <a:pt x="33840" y="17933"/>
                </a:cubicBezTo>
                <a:cubicBezTo>
                  <a:pt x="33810" y="18025"/>
                  <a:pt x="33780" y="18116"/>
                  <a:pt x="33749" y="18177"/>
                </a:cubicBezTo>
                <a:cubicBezTo>
                  <a:pt x="33696" y="18212"/>
                  <a:pt x="33673" y="18269"/>
                  <a:pt x="33671" y="18329"/>
                </a:cubicBezTo>
                <a:lnTo>
                  <a:pt x="33671" y="18329"/>
                </a:lnTo>
                <a:cubicBezTo>
                  <a:pt x="33696" y="18330"/>
                  <a:pt x="33715" y="18341"/>
                  <a:pt x="33688" y="18420"/>
                </a:cubicBezTo>
                <a:cubicBezTo>
                  <a:pt x="33688" y="18430"/>
                  <a:pt x="33688" y="18439"/>
                  <a:pt x="33687" y="18447"/>
                </a:cubicBezTo>
                <a:lnTo>
                  <a:pt x="33687" y="18447"/>
                </a:lnTo>
                <a:cubicBezTo>
                  <a:pt x="33676" y="18410"/>
                  <a:pt x="33669" y="18369"/>
                  <a:pt x="33671" y="18329"/>
                </a:cubicBezTo>
                <a:lnTo>
                  <a:pt x="33671" y="18329"/>
                </a:lnTo>
                <a:cubicBezTo>
                  <a:pt x="33667" y="18329"/>
                  <a:pt x="33662" y="18329"/>
                  <a:pt x="33658" y="18329"/>
                </a:cubicBezTo>
                <a:cubicBezTo>
                  <a:pt x="33638" y="18318"/>
                  <a:pt x="33624" y="18312"/>
                  <a:pt x="33618" y="18312"/>
                </a:cubicBezTo>
                <a:cubicBezTo>
                  <a:pt x="33604" y="18312"/>
                  <a:pt x="33618" y="18339"/>
                  <a:pt x="33658" y="18420"/>
                </a:cubicBezTo>
                <a:cubicBezTo>
                  <a:pt x="33658" y="18453"/>
                  <a:pt x="33667" y="18477"/>
                  <a:pt x="33675" y="18477"/>
                </a:cubicBezTo>
                <a:cubicBezTo>
                  <a:pt x="33681" y="18477"/>
                  <a:pt x="33685" y="18468"/>
                  <a:pt x="33687" y="18447"/>
                </a:cubicBezTo>
                <a:lnTo>
                  <a:pt x="33687" y="18447"/>
                </a:lnTo>
                <a:cubicBezTo>
                  <a:pt x="33688" y="18448"/>
                  <a:pt x="33688" y="18449"/>
                  <a:pt x="33688" y="18450"/>
                </a:cubicBezTo>
                <a:cubicBezTo>
                  <a:pt x="33749" y="18541"/>
                  <a:pt x="33719" y="18602"/>
                  <a:pt x="33688" y="18602"/>
                </a:cubicBezTo>
                <a:cubicBezTo>
                  <a:pt x="33688" y="18603"/>
                  <a:pt x="33688" y="18604"/>
                  <a:pt x="33688" y="18605"/>
                </a:cubicBezTo>
                <a:lnTo>
                  <a:pt x="33688" y="18605"/>
                </a:lnTo>
                <a:cubicBezTo>
                  <a:pt x="33687" y="18598"/>
                  <a:pt x="33686" y="18595"/>
                  <a:pt x="33685" y="18595"/>
                </a:cubicBezTo>
                <a:cubicBezTo>
                  <a:pt x="33681" y="18595"/>
                  <a:pt x="33673" y="18617"/>
                  <a:pt x="33658" y="18663"/>
                </a:cubicBezTo>
                <a:cubicBezTo>
                  <a:pt x="33610" y="18807"/>
                  <a:pt x="33600" y="18837"/>
                  <a:pt x="33628" y="18844"/>
                </a:cubicBezTo>
                <a:lnTo>
                  <a:pt x="33628" y="18844"/>
                </a:lnTo>
                <a:cubicBezTo>
                  <a:pt x="33628" y="18834"/>
                  <a:pt x="33628" y="18825"/>
                  <a:pt x="33629" y="18816"/>
                </a:cubicBezTo>
                <a:lnTo>
                  <a:pt x="33629" y="18816"/>
                </a:lnTo>
                <a:lnTo>
                  <a:pt x="33628" y="18815"/>
                </a:lnTo>
                <a:lnTo>
                  <a:pt x="33629" y="18815"/>
                </a:lnTo>
                <a:cubicBezTo>
                  <a:pt x="33635" y="18741"/>
                  <a:pt x="33661" y="18684"/>
                  <a:pt x="33688" y="18605"/>
                </a:cubicBezTo>
                <a:lnTo>
                  <a:pt x="33688" y="18605"/>
                </a:lnTo>
                <a:cubicBezTo>
                  <a:pt x="33688" y="18616"/>
                  <a:pt x="33688" y="18635"/>
                  <a:pt x="33688" y="18663"/>
                </a:cubicBezTo>
                <a:cubicBezTo>
                  <a:pt x="33673" y="18709"/>
                  <a:pt x="33673" y="18731"/>
                  <a:pt x="33685" y="18731"/>
                </a:cubicBezTo>
                <a:cubicBezTo>
                  <a:pt x="33696" y="18731"/>
                  <a:pt x="33719" y="18709"/>
                  <a:pt x="33749" y="18663"/>
                </a:cubicBezTo>
                <a:lnTo>
                  <a:pt x="33749" y="18663"/>
                </a:lnTo>
                <a:lnTo>
                  <a:pt x="33719" y="18815"/>
                </a:lnTo>
                <a:lnTo>
                  <a:pt x="33629" y="18815"/>
                </a:lnTo>
                <a:cubicBezTo>
                  <a:pt x="33629" y="18815"/>
                  <a:pt x="33629" y="18816"/>
                  <a:pt x="33629" y="18816"/>
                </a:cubicBezTo>
                <a:lnTo>
                  <a:pt x="33629" y="18816"/>
                </a:lnTo>
                <a:lnTo>
                  <a:pt x="33658" y="18845"/>
                </a:lnTo>
                <a:cubicBezTo>
                  <a:pt x="33645" y="18845"/>
                  <a:pt x="33635" y="18845"/>
                  <a:pt x="33628" y="18844"/>
                </a:cubicBezTo>
                <a:lnTo>
                  <a:pt x="33628" y="18844"/>
                </a:lnTo>
                <a:cubicBezTo>
                  <a:pt x="33628" y="18844"/>
                  <a:pt x="33628" y="18845"/>
                  <a:pt x="33628" y="18845"/>
                </a:cubicBezTo>
                <a:cubicBezTo>
                  <a:pt x="33628" y="18937"/>
                  <a:pt x="33597" y="19028"/>
                  <a:pt x="33567" y="19028"/>
                </a:cubicBezTo>
                <a:cubicBezTo>
                  <a:pt x="33506" y="19119"/>
                  <a:pt x="33506" y="19240"/>
                  <a:pt x="33536" y="19362"/>
                </a:cubicBezTo>
                <a:cubicBezTo>
                  <a:pt x="33567" y="19362"/>
                  <a:pt x="33536" y="19453"/>
                  <a:pt x="33536" y="19453"/>
                </a:cubicBezTo>
                <a:cubicBezTo>
                  <a:pt x="33506" y="19514"/>
                  <a:pt x="33476" y="19605"/>
                  <a:pt x="33445" y="19696"/>
                </a:cubicBezTo>
                <a:cubicBezTo>
                  <a:pt x="33415" y="19848"/>
                  <a:pt x="33415" y="19848"/>
                  <a:pt x="33476" y="19848"/>
                </a:cubicBezTo>
                <a:cubicBezTo>
                  <a:pt x="33536" y="19788"/>
                  <a:pt x="33567" y="19788"/>
                  <a:pt x="33597" y="19727"/>
                </a:cubicBezTo>
                <a:lnTo>
                  <a:pt x="33597" y="19818"/>
                </a:lnTo>
                <a:cubicBezTo>
                  <a:pt x="33567" y="19879"/>
                  <a:pt x="33536" y="19909"/>
                  <a:pt x="33506" y="19970"/>
                </a:cubicBezTo>
                <a:lnTo>
                  <a:pt x="33445" y="19970"/>
                </a:lnTo>
                <a:lnTo>
                  <a:pt x="33476" y="20061"/>
                </a:lnTo>
                <a:cubicBezTo>
                  <a:pt x="33597" y="20152"/>
                  <a:pt x="33476" y="20304"/>
                  <a:pt x="33324" y="20365"/>
                </a:cubicBezTo>
                <a:lnTo>
                  <a:pt x="33293" y="20365"/>
                </a:lnTo>
                <a:cubicBezTo>
                  <a:pt x="33324" y="20365"/>
                  <a:pt x="33293" y="20456"/>
                  <a:pt x="33293" y="20547"/>
                </a:cubicBezTo>
                <a:cubicBezTo>
                  <a:pt x="33202" y="20669"/>
                  <a:pt x="33172" y="20851"/>
                  <a:pt x="33233" y="20882"/>
                </a:cubicBezTo>
                <a:cubicBezTo>
                  <a:pt x="33293" y="20882"/>
                  <a:pt x="33324" y="20912"/>
                  <a:pt x="33293" y="20973"/>
                </a:cubicBezTo>
                <a:cubicBezTo>
                  <a:pt x="33293" y="20973"/>
                  <a:pt x="33263" y="21034"/>
                  <a:pt x="33233" y="21034"/>
                </a:cubicBezTo>
                <a:cubicBezTo>
                  <a:pt x="33220" y="21034"/>
                  <a:pt x="33203" y="21029"/>
                  <a:pt x="33185" y="21029"/>
                </a:cubicBezTo>
                <a:cubicBezTo>
                  <a:pt x="33158" y="21029"/>
                  <a:pt x="33129" y="21040"/>
                  <a:pt x="33111" y="21095"/>
                </a:cubicBezTo>
                <a:lnTo>
                  <a:pt x="33202" y="21125"/>
                </a:lnTo>
                <a:cubicBezTo>
                  <a:pt x="33237" y="21101"/>
                  <a:pt x="33259" y="21087"/>
                  <a:pt x="33267" y="21087"/>
                </a:cubicBezTo>
                <a:cubicBezTo>
                  <a:pt x="33280" y="21087"/>
                  <a:pt x="33258" y="21123"/>
                  <a:pt x="33202" y="21216"/>
                </a:cubicBezTo>
                <a:cubicBezTo>
                  <a:pt x="33111" y="21338"/>
                  <a:pt x="33050" y="21520"/>
                  <a:pt x="33020" y="21672"/>
                </a:cubicBezTo>
                <a:lnTo>
                  <a:pt x="32989" y="21763"/>
                </a:lnTo>
                <a:cubicBezTo>
                  <a:pt x="32978" y="21783"/>
                  <a:pt x="32966" y="21804"/>
                  <a:pt x="32956" y="21826"/>
                </a:cubicBezTo>
                <a:lnTo>
                  <a:pt x="32956" y="21826"/>
                </a:lnTo>
                <a:cubicBezTo>
                  <a:pt x="32949" y="21824"/>
                  <a:pt x="32942" y="21824"/>
                  <a:pt x="32929" y="21824"/>
                </a:cubicBezTo>
                <a:cubicBezTo>
                  <a:pt x="32898" y="21885"/>
                  <a:pt x="32868" y="21976"/>
                  <a:pt x="32898" y="21976"/>
                </a:cubicBezTo>
                <a:lnTo>
                  <a:pt x="32899" y="21976"/>
                </a:lnTo>
                <a:cubicBezTo>
                  <a:pt x="32913" y="21927"/>
                  <a:pt x="32933" y="21874"/>
                  <a:pt x="32956" y="21826"/>
                </a:cubicBezTo>
                <a:lnTo>
                  <a:pt x="32956" y="21826"/>
                </a:lnTo>
                <a:cubicBezTo>
                  <a:pt x="32964" y="21830"/>
                  <a:pt x="32972" y="21837"/>
                  <a:pt x="32989" y="21855"/>
                </a:cubicBezTo>
                <a:lnTo>
                  <a:pt x="32929" y="21976"/>
                </a:lnTo>
                <a:lnTo>
                  <a:pt x="32899" y="21976"/>
                </a:lnTo>
                <a:cubicBezTo>
                  <a:pt x="32869" y="22079"/>
                  <a:pt x="32862" y="22171"/>
                  <a:pt x="32898" y="22189"/>
                </a:cubicBezTo>
                <a:lnTo>
                  <a:pt x="32929" y="22189"/>
                </a:lnTo>
                <a:lnTo>
                  <a:pt x="32868" y="22341"/>
                </a:lnTo>
                <a:cubicBezTo>
                  <a:pt x="32837" y="22341"/>
                  <a:pt x="32807" y="22402"/>
                  <a:pt x="32777" y="22493"/>
                </a:cubicBezTo>
                <a:cubicBezTo>
                  <a:pt x="32716" y="22645"/>
                  <a:pt x="32716" y="22645"/>
                  <a:pt x="32746" y="22645"/>
                </a:cubicBezTo>
                <a:lnTo>
                  <a:pt x="32655" y="22797"/>
                </a:lnTo>
                <a:cubicBezTo>
                  <a:pt x="32576" y="22849"/>
                  <a:pt x="32520" y="22971"/>
                  <a:pt x="32368" y="23239"/>
                </a:cubicBezTo>
                <a:lnTo>
                  <a:pt x="32368" y="23239"/>
                </a:lnTo>
                <a:cubicBezTo>
                  <a:pt x="32351" y="23222"/>
                  <a:pt x="32351" y="23222"/>
                  <a:pt x="32351" y="23222"/>
                </a:cubicBezTo>
                <a:lnTo>
                  <a:pt x="32290" y="23283"/>
                </a:lnTo>
                <a:lnTo>
                  <a:pt x="32290" y="23374"/>
                </a:lnTo>
                <a:cubicBezTo>
                  <a:pt x="32319" y="23326"/>
                  <a:pt x="32344" y="23281"/>
                  <a:pt x="32368" y="23239"/>
                </a:cubicBezTo>
                <a:lnTo>
                  <a:pt x="32368" y="23239"/>
                </a:lnTo>
                <a:cubicBezTo>
                  <a:pt x="32372" y="23243"/>
                  <a:pt x="32376" y="23247"/>
                  <a:pt x="32381" y="23253"/>
                </a:cubicBezTo>
                <a:lnTo>
                  <a:pt x="32290" y="23374"/>
                </a:lnTo>
                <a:cubicBezTo>
                  <a:pt x="32229" y="23435"/>
                  <a:pt x="32229" y="23435"/>
                  <a:pt x="32229" y="23435"/>
                </a:cubicBezTo>
                <a:lnTo>
                  <a:pt x="32169" y="23405"/>
                </a:lnTo>
                <a:cubicBezTo>
                  <a:pt x="32138" y="23465"/>
                  <a:pt x="32077" y="23526"/>
                  <a:pt x="32138" y="23557"/>
                </a:cubicBezTo>
                <a:cubicBezTo>
                  <a:pt x="32169" y="23587"/>
                  <a:pt x="32169" y="23587"/>
                  <a:pt x="32108" y="23648"/>
                </a:cubicBezTo>
                <a:cubicBezTo>
                  <a:pt x="32047" y="23709"/>
                  <a:pt x="32017" y="23800"/>
                  <a:pt x="32047" y="23800"/>
                </a:cubicBezTo>
                <a:cubicBezTo>
                  <a:pt x="31956" y="23861"/>
                  <a:pt x="31865" y="23982"/>
                  <a:pt x="31926" y="24043"/>
                </a:cubicBezTo>
                <a:cubicBezTo>
                  <a:pt x="31926" y="24073"/>
                  <a:pt x="31926" y="24073"/>
                  <a:pt x="31926" y="24104"/>
                </a:cubicBezTo>
                <a:lnTo>
                  <a:pt x="31865" y="24165"/>
                </a:lnTo>
                <a:lnTo>
                  <a:pt x="31774" y="24256"/>
                </a:lnTo>
                <a:cubicBezTo>
                  <a:pt x="31705" y="24297"/>
                  <a:pt x="31661" y="24313"/>
                  <a:pt x="31639" y="24313"/>
                </a:cubicBezTo>
                <a:cubicBezTo>
                  <a:pt x="31613" y="24313"/>
                  <a:pt x="31619" y="24289"/>
                  <a:pt x="31652" y="24256"/>
                </a:cubicBezTo>
                <a:cubicBezTo>
                  <a:pt x="31743" y="24195"/>
                  <a:pt x="31713" y="24165"/>
                  <a:pt x="31682" y="24165"/>
                </a:cubicBezTo>
                <a:cubicBezTo>
                  <a:pt x="31679" y="24161"/>
                  <a:pt x="31675" y="24160"/>
                  <a:pt x="31670" y="24160"/>
                </a:cubicBezTo>
                <a:cubicBezTo>
                  <a:pt x="31628" y="24160"/>
                  <a:pt x="31540" y="24262"/>
                  <a:pt x="31622" y="24317"/>
                </a:cubicBezTo>
                <a:cubicBezTo>
                  <a:pt x="31591" y="24377"/>
                  <a:pt x="31561" y="24408"/>
                  <a:pt x="31500" y="24438"/>
                </a:cubicBezTo>
                <a:cubicBezTo>
                  <a:pt x="31409" y="24469"/>
                  <a:pt x="31409" y="24469"/>
                  <a:pt x="31439" y="24499"/>
                </a:cubicBezTo>
                <a:cubicBezTo>
                  <a:pt x="31409" y="24590"/>
                  <a:pt x="31409" y="24590"/>
                  <a:pt x="31348" y="24621"/>
                </a:cubicBezTo>
                <a:cubicBezTo>
                  <a:pt x="31336" y="24615"/>
                  <a:pt x="31325" y="24612"/>
                  <a:pt x="31314" y="24612"/>
                </a:cubicBezTo>
                <a:cubicBezTo>
                  <a:pt x="31267" y="24612"/>
                  <a:pt x="31232" y="24657"/>
                  <a:pt x="31257" y="24681"/>
                </a:cubicBezTo>
                <a:cubicBezTo>
                  <a:pt x="31257" y="24772"/>
                  <a:pt x="31257" y="24772"/>
                  <a:pt x="31135" y="24803"/>
                </a:cubicBezTo>
                <a:cubicBezTo>
                  <a:pt x="31014" y="24803"/>
                  <a:pt x="31074" y="24833"/>
                  <a:pt x="31014" y="24924"/>
                </a:cubicBezTo>
                <a:lnTo>
                  <a:pt x="30892" y="25016"/>
                </a:lnTo>
                <a:cubicBezTo>
                  <a:pt x="30849" y="25059"/>
                  <a:pt x="30805" y="25102"/>
                  <a:pt x="30740" y="25168"/>
                </a:cubicBezTo>
                <a:lnTo>
                  <a:pt x="30710" y="25168"/>
                </a:lnTo>
                <a:cubicBezTo>
                  <a:pt x="30710" y="25162"/>
                  <a:pt x="30708" y="25160"/>
                  <a:pt x="30704" y="25160"/>
                </a:cubicBezTo>
                <a:cubicBezTo>
                  <a:pt x="30689" y="25160"/>
                  <a:pt x="30644" y="25214"/>
                  <a:pt x="30619" y="25289"/>
                </a:cubicBezTo>
                <a:cubicBezTo>
                  <a:pt x="30617" y="25294"/>
                  <a:pt x="30616" y="25299"/>
                  <a:pt x="30615" y="25303"/>
                </a:cubicBezTo>
                <a:lnTo>
                  <a:pt x="30615" y="25303"/>
                </a:lnTo>
                <a:cubicBezTo>
                  <a:pt x="30627" y="25289"/>
                  <a:pt x="30639" y="25274"/>
                  <a:pt x="30649" y="25259"/>
                </a:cubicBezTo>
                <a:cubicBezTo>
                  <a:pt x="30659" y="25248"/>
                  <a:pt x="30670" y="25238"/>
                  <a:pt x="30679" y="25228"/>
                </a:cubicBezTo>
                <a:lnTo>
                  <a:pt x="30679" y="25228"/>
                </a:lnTo>
                <a:cubicBezTo>
                  <a:pt x="30629" y="25329"/>
                  <a:pt x="30607" y="25374"/>
                  <a:pt x="30601" y="25374"/>
                </a:cubicBezTo>
                <a:cubicBezTo>
                  <a:pt x="30598" y="25374"/>
                  <a:pt x="30604" y="25349"/>
                  <a:pt x="30615" y="25303"/>
                </a:cubicBezTo>
                <a:lnTo>
                  <a:pt x="30615" y="25303"/>
                </a:lnTo>
                <a:cubicBezTo>
                  <a:pt x="30556" y="25371"/>
                  <a:pt x="30476" y="25421"/>
                  <a:pt x="30375" y="25472"/>
                </a:cubicBezTo>
                <a:cubicBezTo>
                  <a:pt x="30375" y="25502"/>
                  <a:pt x="30375" y="25502"/>
                  <a:pt x="30284" y="25593"/>
                </a:cubicBezTo>
                <a:lnTo>
                  <a:pt x="30193" y="25624"/>
                </a:lnTo>
                <a:cubicBezTo>
                  <a:pt x="30199" y="25611"/>
                  <a:pt x="30199" y="25605"/>
                  <a:pt x="30192" y="25605"/>
                </a:cubicBezTo>
                <a:cubicBezTo>
                  <a:pt x="30167" y="25605"/>
                  <a:pt x="30056" y="25686"/>
                  <a:pt x="29889" y="25806"/>
                </a:cubicBezTo>
                <a:cubicBezTo>
                  <a:pt x="29676" y="25928"/>
                  <a:pt x="29524" y="26019"/>
                  <a:pt x="29555" y="26049"/>
                </a:cubicBezTo>
                <a:cubicBezTo>
                  <a:pt x="29646" y="26049"/>
                  <a:pt x="29494" y="26110"/>
                  <a:pt x="29311" y="26140"/>
                </a:cubicBezTo>
                <a:lnTo>
                  <a:pt x="29220" y="26140"/>
                </a:lnTo>
                <a:cubicBezTo>
                  <a:pt x="29342" y="26140"/>
                  <a:pt x="29160" y="26353"/>
                  <a:pt x="28916" y="26414"/>
                </a:cubicBezTo>
                <a:lnTo>
                  <a:pt x="28886" y="26383"/>
                </a:lnTo>
                <a:lnTo>
                  <a:pt x="28734" y="26232"/>
                </a:lnTo>
                <a:lnTo>
                  <a:pt x="28734" y="26232"/>
                </a:lnTo>
                <a:cubicBezTo>
                  <a:pt x="28770" y="26267"/>
                  <a:pt x="28795" y="26282"/>
                  <a:pt x="28816" y="26282"/>
                </a:cubicBezTo>
                <a:cubicBezTo>
                  <a:pt x="28830" y="26282"/>
                  <a:pt x="28843" y="26274"/>
                  <a:pt x="28856" y="26262"/>
                </a:cubicBezTo>
                <a:cubicBezTo>
                  <a:pt x="28856" y="26262"/>
                  <a:pt x="28856" y="26262"/>
                  <a:pt x="28795" y="26171"/>
                </a:cubicBezTo>
                <a:cubicBezTo>
                  <a:pt x="28795" y="26171"/>
                  <a:pt x="28750" y="26104"/>
                  <a:pt x="28718" y="26104"/>
                </a:cubicBezTo>
                <a:cubicBezTo>
                  <a:pt x="28713" y="26104"/>
                  <a:pt x="28708" y="26106"/>
                  <a:pt x="28704" y="26110"/>
                </a:cubicBezTo>
                <a:cubicBezTo>
                  <a:pt x="28687" y="26110"/>
                  <a:pt x="28688" y="26136"/>
                  <a:pt x="28698" y="26161"/>
                </a:cubicBezTo>
                <a:lnTo>
                  <a:pt x="28698" y="26161"/>
                </a:lnTo>
                <a:cubicBezTo>
                  <a:pt x="28660" y="26114"/>
                  <a:pt x="28636" y="26066"/>
                  <a:pt x="28612" y="26019"/>
                </a:cubicBezTo>
                <a:cubicBezTo>
                  <a:pt x="28540" y="25874"/>
                  <a:pt x="28487" y="25787"/>
                  <a:pt x="28423" y="25787"/>
                </a:cubicBezTo>
                <a:cubicBezTo>
                  <a:pt x="28406" y="25787"/>
                  <a:pt x="28388" y="25793"/>
                  <a:pt x="28369" y="25806"/>
                </a:cubicBezTo>
                <a:cubicBezTo>
                  <a:pt x="28353" y="25822"/>
                  <a:pt x="28345" y="25830"/>
                  <a:pt x="28342" y="25830"/>
                </a:cubicBezTo>
                <a:cubicBezTo>
                  <a:pt x="28334" y="25830"/>
                  <a:pt x="28361" y="25773"/>
                  <a:pt x="28339" y="25684"/>
                </a:cubicBezTo>
                <a:cubicBezTo>
                  <a:pt x="28308" y="25532"/>
                  <a:pt x="28217" y="25411"/>
                  <a:pt x="28065" y="25350"/>
                </a:cubicBezTo>
                <a:cubicBezTo>
                  <a:pt x="28039" y="25323"/>
                  <a:pt x="28027" y="25312"/>
                  <a:pt x="28027" y="25312"/>
                </a:cubicBezTo>
                <a:lnTo>
                  <a:pt x="28027" y="25312"/>
                </a:lnTo>
                <a:cubicBezTo>
                  <a:pt x="28025" y="25312"/>
                  <a:pt x="28083" y="25377"/>
                  <a:pt x="28126" y="25441"/>
                </a:cubicBezTo>
                <a:cubicBezTo>
                  <a:pt x="28210" y="25525"/>
                  <a:pt x="28247" y="25571"/>
                  <a:pt x="28229" y="25571"/>
                </a:cubicBezTo>
                <a:cubicBezTo>
                  <a:pt x="28214" y="25571"/>
                  <a:pt x="28161" y="25540"/>
                  <a:pt x="28065" y="25472"/>
                </a:cubicBezTo>
                <a:lnTo>
                  <a:pt x="27852" y="25259"/>
                </a:lnTo>
                <a:cubicBezTo>
                  <a:pt x="27852" y="25259"/>
                  <a:pt x="27944" y="25198"/>
                  <a:pt x="27792" y="25016"/>
                </a:cubicBezTo>
                <a:cubicBezTo>
                  <a:pt x="27731" y="24924"/>
                  <a:pt x="27670" y="24833"/>
                  <a:pt x="27579" y="24772"/>
                </a:cubicBezTo>
                <a:cubicBezTo>
                  <a:pt x="27549" y="24772"/>
                  <a:pt x="27488" y="24712"/>
                  <a:pt x="27427" y="24590"/>
                </a:cubicBezTo>
                <a:cubicBezTo>
                  <a:pt x="27366" y="24438"/>
                  <a:pt x="27245" y="24286"/>
                  <a:pt x="27123" y="24165"/>
                </a:cubicBezTo>
                <a:cubicBezTo>
                  <a:pt x="26971" y="24013"/>
                  <a:pt x="26758" y="23921"/>
                  <a:pt x="26545" y="23891"/>
                </a:cubicBezTo>
                <a:cubicBezTo>
                  <a:pt x="26454" y="23891"/>
                  <a:pt x="26394" y="23861"/>
                  <a:pt x="26302" y="23861"/>
                </a:cubicBezTo>
                <a:cubicBezTo>
                  <a:pt x="26302" y="23861"/>
                  <a:pt x="26248" y="23847"/>
                  <a:pt x="26140" y="23847"/>
                </a:cubicBezTo>
                <a:cubicBezTo>
                  <a:pt x="26086" y="23847"/>
                  <a:pt x="26019" y="23850"/>
                  <a:pt x="25938" y="23861"/>
                </a:cubicBezTo>
                <a:cubicBezTo>
                  <a:pt x="25816" y="23921"/>
                  <a:pt x="25694" y="23982"/>
                  <a:pt x="25603" y="24043"/>
                </a:cubicBezTo>
                <a:lnTo>
                  <a:pt x="25634" y="24104"/>
                </a:lnTo>
                <a:cubicBezTo>
                  <a:pt x="25603" y="24134"/>
                  <a:pt x="25542" y="24165"/>
                  <a:pt x="25512" y="24195"/>
                </a:cubicBezTo>
                <a:lnTo>
                  <a:pt x="25086" y="24560"/>
                </a:lnTo>
                <a:cubicBezTo>
                  <a:pt x="25041" y="24590"/>
                  <a:pt x="25010" y="24605"/>
                  <a:pt x="24995" y="24605"/>
                </a:cubicBezTo>
                <a:cubicBezTo>
                  <a:pt x="24980" y="24605"/>
                  <a:pt x="24980" y="24590"/>
                  <a:pt x="24995" y="24560"/>
                </a:cubicBezTo>
                <a:cubicBezTo>
                  <a:pt x="25269" y="24347"/>
                  <a:pt x="25421" y="24195"/>
                  <a:pt x="25421" y="24165"/>
                </a:cubicBezTo>
                <a:cubicBezTo>
                  <a:pt x="25441" y="24144"/>
                  <a:pt x="25448" y="24134"/>
                  <a:pt x="25444" y="24134"/>
                </a:cubicBezTo>
                <a:cubicBezTo>
                  <a:pt x="25438" y="24134"/>
                  <a:pt x="25390" y="24175"/>
                  <a:pt x="25330" y="24256"/>
                </a:cubicBezTo>
                <a:cubicBezTo>
                  <a:pt x="25261" y="24324"/>
                  <a:pt x="25193" y="24358"/>
                  <a:pt x="25163" y="24358"/>
                </a:cubicBezTo>
                <a:cubicBezTo>
                  <a:pt x="25153" y="24358"/>
                  <a:pt x="25147" y="24355"/>
                  <a:pt x="25147" y="24347"/>
                </a:cubicBezTo>
                <a:cubicBezTo>
                  <a:pt x="25117" y="24347"/>
                  <a:pt x="25026" y="24408"/>
                  <a:pt x="25056" y="24438"/>
                </a:cubicBezTo>
                <a:cubicBezTo>
                  <a:pt x="24995" y="24560"/>
                  <a:pt x="24995" y="24560"/>
                  <a:pt x="24874" y="24560"/>
                </a:cubicBezTo>
                <a:cubicBezTo>
                  <a:pt x="24874" y="24560"/>
                  <a:pt x="24783" y="24621"/>
                  <a:pt x="24539" y="24833"/>
                </a:cubicBezTo>
                <a:cubicBezTo>
                  <a:pt x="24407" y="24966"/>
                  <a:pt x="24321" y="25052"/>
                  <a:pt x="24381" y="25052"/>
                </a:cubicBezTo>
                <a:cubicBezTo>
                  <a:pt x="24390" y="25052"/>
                  <a:pt x="24402" y="25050"/>
                  <a:pt x="24418" y="25046"/>
                </a:cubicBezTo>
                <a:lnTo>
                  <a:pt x="24418" y="25076"/>
                </a:lnTo>
                <a:cubicBezTo>
                  <a:pt x="24296" y="25168"/>
                  <a:pt x="24175" y="25228"/>
                  <a:pt x="24023" y="25289"/>
                </a:cubicBezTo>
                <a:cubicBezTo>
                  <a:pt x="24053" y="25244"/>
                  <a:pt x="24038" y="25228"/>
                  <a:pt x="24019" y="25228"/>
                </a:cubicBezTo>
                <a:cubicBezTo>
                  <a:pt x="24000" y="25228"/>
                  <a:pt x="23977" y="25244"/>
                  <a:pt x="23992" y="25259"/>
                </a:cubicBezTo>
                <a:cubicBezTo>
                  <a:pt x="23901" y="25320"/>
                  <a:pt x="23931" y="25350"/>
                  <a:pt x="23931" y="25380"/>
                </a:cubicBezTo>
                <a:cubicBezTo>
                  <a:pt x="24083" y="25380"/>
                  <a:pt x="23931" y="25532"/>
                  <a:pt x="23810" y="25563"/>
                </a:cubicBezTo>
                <a:cubicBezTo>
                  <a:pt x="23810" y="25557"/>
                  <a:pt x="23807" y="25555"/>
                  <a:pt x="23802" y="25555"/>
                </a:cubicBezTo>
                <a:cubicBezTo>
                  <a:pt x="23778" y="25555"/>
                  <a:pt x="23703" y="25609"/>
                  <a:pt x="23627" y="25684"/>
                </a:cubicBezTo>
                <a:cubicBezTo>
                  <a:pt x="23536" y="25745"/>
                  <a:pt x="23536" y="25745"/>
                  <a:pt x="23567" y="25776"/>
                </a:cubicBezTo>
                <a:lnTo>
                  <a:pt x="23354" y="25867"/>
                </a:lnTo>
                <a:cubicBezTo>
                  <a:pt x="23050" y="25988"/>
                  <a:pt x="23020" y="25988"/>
                  <a:pt x="23050" y="26019"/>
                </a:cubicBezTo>
                <a:lnTo>
                  <a:pt x="23080" y="26079"/>
                </a:lnTo>
                <a:cubicBezTo>
                  <a:pt x="22928" y="26262"/>
                  <a:pt x="22746" y="26444"/>
                  <a:pt x="22533" y="26596"/>
                </a:cubicBezTo>
                <a:cubicBezTo>
                  <a:pt x="22495" y="26622"/>
                  <a:pt x="22467" y="26631"/>
                  <a:pt x="22446" y="26631"/>
                </a:cubicBezTo>
                <a:cubicBezTo>
                  <a:pt x="22416" y="26631"/>
                  <a:pt x="22399" y="26614"/>
                  <a:pt x="22381" y="26596"/>
                </a:cubicBezTo>
                <a:cubicBezTo>
                  <a:pt x="22381" y="26588"/>
                  <a:pt x="22377" y="26584"/>
                  <a:pt x="22370" y="26584"/>
                </a:cubicBezTo>
                <a:cubicBezTo>
                  <a:pt x="22351" y="26584"/>
                  <a:pt x="22312" y="26613"/>
                  <a:pt x="22290" y="26657"/>
                </a:cubicBezTo>
                <a:cubicBezTo>
                  <a:pt x="22229" y="26657"/>
                  <a:pt x="22229" y="26627"/>
                  <a:pt x="22199" y="26596"/>
                </a:cubicBezTo>
                <a:cubicBezTo>
                  <a:pt x="22199" y="26596"/>
                  <a:pt x="22199" y="26583"/>
                  <a:pt x="22172" y="26583"/>
                </a:cubicBezTo>
                <a:cubicBezTo>
                  <a:pt x="22158" y="26583"/>
                  <a:pt x="22138" y="26586"/>
                  <a:pt x="22108" y="26596"/>
                </a:cubicBezTo>
                <a:cubicBezTo>
                  <a:pt x="22108" y="26606"/>
                  <a:pt x="22108" y="26610"/>
                  <a:pt x="22104" y="26610"/>
                </a:cubicBezTo>
                <a:cubicBezTo>
                  <a:pt x="22098" y="26610"/>
                  <a:pt x="22077" y="26596"/>
                  <a:pt x="22017" y="26596"/>
                </a:cubicBezTo>
                <a:lnTo>
                  <a:pt x="22017" y="26566"/>
                </a:lnTo>
                <a:cubicBezTo>
                  <a:pt x="22017" y="26576"/>
                  <a:pt x="22006" y="26579"/>
                  <a:pt x="21991" y="26579"/>
                </a:cubicBezTo>
                <a:cubicBezTo>
                  <a:pt x="21959" y="26579"/>
                  <a:pt x="21905" y="26566"/>
                  <a:pt x="21865" y="26566"/>
                </a:cubicBezTo>
                <a:cubicBezTo>
                  <a:pt x="21865" y="26557"/>
                  <a:pt x="21857" y="26553"/>
                  <a:pt x="21848" y="26553"/>
                </a:cubicBezTo>
                <a:cubicBezTo>
                  <a:pt x="21827" y="26553"/>
                  <a:pt x="21800" y="26575"/>
                  <a:pt x="21865" y="26596"/>
                </a:cubicBezTo>
                <a:cubicBezTo>
                  <a:pt x="21895" y="26627"/>
                  <a:pt x="21956" y="26657"/>
                  <a:pt x="22017" y="26657"/>
                </a:cubicBezTo>
                <a:cubicBezTo>
                  <a:pt x="22169" y="26687"/>
                  <a:pt x="22169" y="26687"/>
                  <a:pt x="22169" y="26748"/>
                </a:cubicBezTo>
                <a:lnTo>
                  <a:pt x="21986" y="26718"/>
                </a:lnTo>
                <a:cubicBezTo>
                  <a:pt x="21986" y="26687"/>
                  <a:pt x="21986" y="26687"/>
                  <a:pt x="21834" y="26687"/>
                </a:cubicBezTo>
                <a:cubicBezTo>
                  <a:pt x="21743" y="26687"/>
                  <a:pt x="21682" y="26657"/>
                  <a:pt x="21682" y="26596"/>
                </a:cubicBezTo>
                <a:cubicBezTo>
                  <a:pt x="21649" y="26546"/>
                  <a:pt x="21597" y="26523"/>
                  <a:pt x="21542" y="26523"/>
                </a:cubicBezTo>
                <a:cubicBezTo>
                  <a:pt x="21497" y="26523"/>
                  <a:pt x="21450" y="26538"/>
                  <a:pt x="21409" y="26566"/>
                </a:cubicBezTo>
                <a:cubicBezTo>
                  <a:pt x="21409" y="26581"/>
                  <a:pt x="21409" y="26589"/>
                  <a:pt x="21401" y="26589"/>
                </a:cubicBezTo>
                <a:cubicBezTo>
                  <a:pt x="21393" y="26589"/>
                  <a:pt x="21378" y="26581"/>
                  <a:pt x="21348" y="26566"/>
                </a:cubicBezTo>
                <a:cubicBezTo>
                  <a:pt x="21295" y="26531"/>
                  <a:pt x="21131" y="26496"/>
                  <a:pt x="21013" y="26496"/>
                </a:cubicBezTo>
                <a:cubicBezTo>
                  <a:pt x="20927" y="26496"/>
                  <a:pt x="20866" y="26514"/>
                  <a:pt x="20892" y="26566"/>
                </a:cubicBezTo>
                <a:cubicBezTo>
                  <a:pt x="20892" y="26581"/>
                  <a:pt x="20892" y="26589"/>
                  <a:pt x="20884" y="26589"/>
                </a:cubicBezTo>
                <a:cubicBezTo>
                  <a:pt x="20877" y="26589"/>
                  <a:pt x="20861" y="26581"/>
                  <a:pt x="20831" y="26566"/>
                </a:cubicBezTo>
                <a:cubicBezTo>
                  <a:pt x="20831" y="26566"/>
                  <a:pt x="20740" y="26475"/>
                  <a:pt x="20740" y="26444"/>
                </a:cubicBezTo>
                <a:cubicBezTo>
                  <a:pt x="20740" y="26423"/>
                  <a:pt x="20740" y="26388"/>
                  <a:pt x="20690" y="26388"/>
                </a:cubicBezTo>
                <a:cubicBezTo>
                  <a:pt x="20668" y="26388"/>
                  <a:pt x="20635" y="26395"/>
                  <a:pt x="20588" y="26414"/>
                </a:cubicBezTo>
                <a:cubicBezTo>
                  <a:pt x="20512" y="26426"/>
                  <a:pt x="20468" y="26434"/>
                  <a:pt x="20436" y="26434"/>
                </a:cubicBezTo>
                <a:cubicBezTo>
                  <a:pt x="20390" y="26434"/>
                  <a:pt x="20368" y="26419"/>
                  <a:pt x="20314" y="26383"/>
                </a:cubicBezTo>
                <a:cubicBezTo>
                  <a:pt x="20284" y="26368"/>
                  <a:pt x="20254" y="26361"/>
                  <a:pt x="20227" y="26361"/>
                </a:cubicBezTo>
                <a:cubicBezTo>
                  <a:pt x="20200" y="26361"/>
                  <a:pt x="20178" y="26368"/>
                  <a:pt x="20162" y="26383"/>
                </a:cubicBezTo>
                <a:cubicBezTo>
                  <a:pt x="20117" y="26399"/>
                  <a:pt x="20071" y="26406"/>
                  <a:pt x="20026" y="26406"/>
                </a:cubicBezTo>
                <a:cubicBezTo>
                  <a:pt x="19980" y="26406"/>
                  <a:pt x="19934" y="26399"/>
                  <a:pt x="19889" y="26383"/>
                </a:cubicBezTo>
                <a:cubicBezTo>
                  <a:pt x="19813" y="26353"/>
                  <a:pt x="19775" y="26338"/>
                  <a:pt x="19744" y="26338"/>
                </a:cubicBezTo>
                <a:cubicBezTo>
                  <a:pt x="19714" y="26338"/>
                  <a:pt x="19691" y="26353"/>
                  <a:pt x="19646" y="26383"/>
                </a:cubicBezTo>
                <a:cubicBezTo>
                  <a:pt x="19585" y="26414"/>
                  <a:pt x="19524" y="26414"/>
                  <a:pt x="19494" y="26444"/>
                </a:cubicBezTo>
                <a:lnTo>
                  <a:pt x="19129" y="26414"/>
                </a:lnTo>
                <a:lnTo>
                  <a:pt x="19129" y="26383"/>
                </a:lnTo>
                <a:cubicBezTo>
                  <a:pt x="19129" y="26394"/>
                  <a:pt x="19119" y="26397"/>
                  <a:pt x="19103" y="26397"/>
                </a:cubicBezTo>
                <a:cubicBezTo>
                  <a:pt x="19072" y="26397"/>
                  <a:pt x="19017" y="26383"/>
                  <a:pt x="18977" y="26383"/>
                </a:cubicBezTo>
                <a:lnTo>
                  <a:pt x="18886" y="26383"/>
                </a:lnTo>
                <a:cubicBezTo>
                  <a:pt x="19038" y="26383"/>
                  <a:pt x="19068" y="26323"/>
                  <a:pt x="18886" y="26323"/>
                </a:cubicBezTo>
                <a:cubicBezTo>
                  <a:pt x="18795" y="26323"/>
                  <a:pt x="18795" y="26292"/>
                  <a:pt x="18795" y="26292"/>
                </a:cubicBezTo>
                <a:cubicBezTo>
                  <a:pt x="18795" y="26292"/>
                  <a:pt x="18795" y="26231"/>
                  <a:pt x="18703" y="26231"/>
                </a:cubicBezTo>
                <a:cubicBezTo>
                  <a:pt x="18703" y="26231"/>
                  <a:pt x="18612" y="26262"/>
                  <a:pt x="18612" y="26292"/>
                </a:cubicBezTo>
                <a:cubicBezTo>
                  <a:pt x="18551" y="26323"/>
                  <a:pt x="18460" y="26353"/>
                  <a:pt x="18369" y="26353"/>
                </a:cubicBezTo>
                <a:lnTo>
                  <a:pt x="18065" y="26353"/>
                </a:lnTo>
                <a:cubicBezTo>
                  <a:pt x="18065" y="26353"/>
                  <a:pt x="18011" y="26340"/>
                  <a:pt x="17921" y="26340"/>
                </a:cubicBezTo>
                <a:cubicBezTo>
                  <a:pt x="17876" y="26340"/>
                  <a:pt x="17822" y="26343"/>
                  <a:pt x="17761" y="26353"/>
                </a:cubicBezTo>
                <a:cubicBezTo>
                  <a:pt x="17427" y="26353"/>
                  <a:pt x="17336" y="26292"/>
                  <a:pt x="17670" y="26262"/>
                </a:cubicBezTo>
                <a:cubicBezTo>
                  <a:pt x="17799" y="26240"/>
                  <a:pt x="17837" y="26219"/>
                  <a:pt x="17783" y="26219"/>
                </a:cubicBezTo>
                <a:cubicBezTo>
                  <a:pt x="17761" y="26219"/>
                  <a:pt x="17723" y="26223"/>
                  <a:pt x="17670" y="26231"/>
                </a:cubicBezTo>
                <a:lnTo>
                  <a:pt x="17336" y="26201"/>
                </a:lnTo>
                <a:cubicBezTo>
                  <a:pt x="17244" y="26186"/>
                  <a:pt x="17184" y="26178"/>
                  <a:pt x="17146" y="26178"/>
                </a:cubicBezTo>
                <a:cubicBezTo>
                  <a:pt x="17108" y="26178"/>
                  <a:pt x="17092" y="26186"/>
                  <a:pt x="17092" y="26201"/>
                </a:cubicBezTo>
                <a:cubicBezTo>
                  <a:pt x="17092" y="26201"/>
                  <a:pt x="17092" y="26262"/>
                  <a:pt x="17001" y="26292"/>
                </a:cubicBezTo>
                <a:lnTo>
                  <a:pt x="16910" y="26262"/>
                </a:lnTo>
                <a:cubicBezTo>
                  <a:pt x="16910" y="26231"/>
                  <a:pt x="16910" y="26231"/>
                  <a:pt x="16819" y="26231"/>
                </a:cubicBezTo>
                <a:lnTo>
                  <a:pt x="16636" y="26231"/>
                </a:lnTo>
                <a:cubicBezTo>
                  <a:pt x="16636" y="26201"/>
                  <a:pt x="16576" y="26201"/>
                  <a:pt x="16485" y="26201"/>
                </a:cubicBezTo>
                <a:cubicBezTo>
                  <a:pt x="16302" y="26201"/>
                  <a:pt x="16302" y="26262"/>
                  <a:pt x="16485" y="26262"/>
                </a:cubicBezTo>
                <a:cubicBezTo>
                  <a:pt x="16728" y="26262"/>
                  <a:pt x="16910" y="26292"/>
                  <a:pt x="16819" y="26353"/>
                </a:cubicBezTo>
                <a:cubicBezTo>
                  <a:pt x="16819" y="26338"/>
                  <a:pt x="16796" y="26330"/>
                  <a:pt x="16766" y="26330"/>
                </a:cubicBezTo>
                <a:cubicBezTo>
                  <a:pt x="16735" y="26330"/>
                  <a:pt x="16697" y="26338"/>
                  <a:pt x="16667" y="26353"/>
                </a:cubicBezTo>
                <a:cubicBezTo>
                  <a:pt x="16636" y="26353"/>
                  <a:pt x="16606" y="26353"/>
                  <a:pt x="16576" y="26383"/>
                </a:cubicBezTo>
                <a:lnTo>
                  <a:pt x="16485" y="26383"/>
                </a:lnTo>
                <a:cubicBezTo>
                  <a:pt x="16462" y="26315"/>
                  <a:pt x="16405" y="26281"/>
                  <a:pt x="16352" y="26281"/>
                </a:cubicBezTo>
                <a:cubicBezTo>
                  <a:pt x="16334" y="26281"/>
                  <a:pt x="16317" y="26285"/>
                  <a:pt x="16302" y="26292"/>
                </a:cubicBezTo>
                <a:cubicBezTo>
                  <a:pt x="16211" y="26292"/>
                  <a:pt x="16211" y="26353"/>
                  <a:pt x="16302" y="26383"/>
                </a:cubicBezTo>
                <a:lnTo>
                  <a:pt x="16120" y="26383"/>
                </a:lnTo>
                <a:cubicBezTo>
                  <a:pt x="16120" y="26323"/>
                  <a:pt x="16029" y="26323"/>
                  <a:pt x="15937" y="26323"/>
                </a:cubicBezTo>
                <a:cubicBezTo>
                  <a:pt x="15937" y="26323"/>
                  <a:pt x="15846" y="26292"/>
                  <a:pt x="15846" y="26262"/>
                </a:cubicBezTo>
                <a:cubicBezTo>
                  <a:pt x="15846" y="26240"/>
                  <a:pt x="15846" y="26219"/>
                  <a:pt x="15814" y="26219"/>
                </a:cubicBezTo>
                <a:cubicBezTo>
                  <a:pt x="15801" y="26219"/>
                  <a:pt x="15782" y="26223"/>
                  <a:pt x="15755" y="26231"/>
                </a:cubicBezTo>
                <a:cubicBezTo>
                  <a:pt x="15755" y="26231"/>
                  <a:pt x="15694" y="26262"/>
                  <a:pt x="15694" y="26292"/>
                </a:cubicBezTo>
                <a:cubicBezTo>
                  <a:pt x="15694" y="26323"/>
                  <a:pt x="15694" y="26353"/>
                  <a:pt x="15603" y="26383"/>
                </a:cubicBezTo>
                <a:cubicBezTo>
                  <a:pt x="15563" y="26383"/>
                  <a:pt x="15508" y="26397"/>
                  <a:pt x="15495" y="26397"/>
                </a:cubicBezTo>
                <a:cubicBezTo>
                  <a:pt x="15488" y="26397"/>
                  <a:pt x="15492" y="26394"/>
                  <a:pt x="15512" y="26383"/>
                </a:cubicBezTo>
                <a:cubicBezTo>
                  <a:pt x="15512" y="26368"/>
                  <a:pt x="15512" y="26361"/>
                  <a:pt x="15500" y="26361"/>
                </a:cubicBezTo>
                <a:cubicBezTo>
                  <a:pt x="15489" y="26361"/>
                  <a:pt x="15466" y="26368"/>
                  <a:pt x="15421" y="26383"/>
                </a:cubicBezTo>
                <a:lnTo>
                  <a:pt x="15360" y="26383"/>
                </a:lnTo>
                <a:lnTo>
                  <a:pt x="15360" y="26353"/>
                </a:lnTo>
                <a:cubicBezTo>
                  <a:pt x="15269" y="26353"/>
                  <a:pt x="15269" y="26353"/>
                  <a:pt x="15269" y="26383"/>
                </a:cubicBezTo>
                <a:cubicBezTo>
                  <a:pt x="15360" y="26383"/>
                  <a:pt x="15269" y="26444"/>
                  <a:pt x="15208" y="26444"/>
                </a:cubicBezTo>
                <a:cubicBezTo>
                  <a:pt x="15181" y="26453"/>
                  <a:pt x="15162" y="26457"/>
                  <a:pt x="15148" y="26457"/>
                </a:cubicBezTo>
                <a:cubicBezTo>
                  <a:pt x="15114" y="26457"/>
                  <a:pt x="15108" y="26435"/>
                  <a:pt x="15086" y="26414"/>
                </a:cubicBezTo>
                <a:lnTo>
                  <a:pt x="14995" y="26414"/>
                </a:lnTo>
                <a:cubicBezTo>
                  <a:pt x="14904" y="26414"/>
                  <a:pt x="14934" y="26414"/>
                  <a:pt x="14934" y="26444"/>
                </a:cubicBezTo>
                <a:cubicBezTo>
                  <a:pt x="15007" y="26444"/>
                  <a:pt x="14964" y="26483"/>
                  <a:pt x="14943" y="26483"/>
                </a:cubicBezTo>
                <a:cubicBezTo>
                  <a:pt x="14938" y="26483"/>
                  <a:pt x="14934" y="26481"/>
                  <a:pt x="14934" y="26475"/>
                </a:cubicBezTo>
                <a:cubicBezTo>
                  <a:pt x="14843" y="26505"/>
                  <a:pt x="14752" y="26535"/>
                  <a:pt x="14691" y="26566"/>
                </a:cubicBezTo>
                <a:cubicBezTo>
                  <a:pt x="14630" y="26566"/>
                  <a:pt x="14570" y="26579"/>
                  <a:pt x="14536" y="26579"/>
                </a:cubicBezTo>
                <a:cubicBezTo>
                  <a:pt x="14519" y="26579"/>
                  <a:pt x="14509" y="26576"/>
                  <a:pt x="14509" y="26566"/>
                </a:cubicBezTo>
                <a:cubicBezTo>
                  <a:pt x="14357" y="26627"/>
                  <a:pt x="14235" y="26657"/>
                  <a:pt x="14083" y="26657"/>
                </a:cubicBezTo>
                <a:lnTo>
                  <a:pt x="13840" y="26718"/>
                </a:lnTo>
                <a:cubicBezTo>
                  <a:pt x="13813" y="26727"/>
                  <a:pt x="13787" y="26730"/>
                  <a:pt x="13765" y="26730"/>
                </a:cubicBezTo>
                <a:cubicBezTo>
                  <a:pt x="13711" y="26730"/>
                  <a:pt x="13684" y="26709"/>
                  <a:pt x="13749" y="26687"/>
                </a:cubicBezTo>
                <a:cubicBezTo>
                  <a:pt x="13769" y="26677"/>
                  <a:pt x="13762" y="26671"/>
                  <a:pt x="13740" y="26671"/>
                </a:cubicBezTo>
                <a:cubicBezTo>
                  <a:pt x="13695" y="26671"/>
                  <a:pt x="13587" y="26698"/>
                  <a:pt x="13506" y="26779"/>
                </a:cubicBezTo>
                <a:cubicBezTo>
                  <a:pt x="13470" y="26832"/>
                  <a:pt x="13425" y="26864"/>
                  <a:pt x="13405" y="26864"/>
                </a:cubicBezTo>
                <a:cubicBezTo>
                  <a:pt x="13390" y="26864"/>
                  <a:pt x="13389" y="26847"/>
                  <a:pt x="13415" y="26809"/>
                </a:cubicBezTo>
                <a:cubicBezTo>
                  <a:pt x="13403" y="26786"/>
                  <a:pt x="13387" y="26776"/>
                  <a:pt x="13366" y="26776"/>
                </a:cubicBezTo>
                <a:cubicBezTo>
                  <a:pt x="13333" y="26776"/>
                  <a:pt x="13289" y="26802"/>
                  <a:pt x="13232" y="26839"/>
                </a:cubicBezTo>
                <a:cubicBezTo>
                  <a:pt x="13232" y="26870"/>
                  <a:pt x="13171" y="26900"/>
                  <a:pt x="13171" y="26900"/>
                </a:cubicBezTo>
                <a:cubicBezTo>
                  <a:pt x="13080" y="26900"/>
                  <a:pt x="12989" y="26961"/>
                  <a:pt x="12959" y="27022"/>
                </a:cubicBezTo>
                <a:lnTo>
                  <a:pt x="12867" y="27083"/>
                </a:lnTo>
                <a:lnTo>
                  <a:pt x="12807" y="27083"/>
                </a:lnTo>
                <a:lnTo>
                  <a:pt x="12867" y="27022"/>
                </a:lnTo>
                <a:cubicBezTo>
                  <a:pt x="12867" y="26961"/>
                  <a:pt x="12837" y="26931"/>
                  <a:pt x="12746" y="26931"/>
                </a:cubicBezTo>
                <a:cubicBezTo>
                  <a:pt x="12563" y="26961"/>
                  <a:pt x="12563" y="26961"/>
                  <a:pt x="12503" y="27022"/>
                </a:cubicBezTo>
                <a:lnTo>
                  <a:pt x="12533" y="27113"/>
                </a:lnTo>
                <a:cubicBezTo>
                  <a:pt x="12533" y="27113"/>
                  <a:pt x="12533" y="27143"/>
                  <a:pt x="12472" y="27204"/>
                </a:cubicBezTo>
                <a:lnTo>
                  <a:pt x="12290" y="27265"/>
                </a:lnTo>
                <a:cubicBezTo>
                  <a:pt x="12199" y="27295"/>
                  <a:pt x="12077" y="27295"/>
                  <a:pt x="11956" y="27326"/>
                </a:cubicBezTo>
                <a:lnTo>
                  <a:pt x="12077" y="27204"/>
                </a:lnTo>
                <a:cubicBezTo>
                  <a:pt x="12085" y="27188"/>
                  <a:pt x="12092" y="27175"/>
                  <a:pt x="12099" y="27163"/>
                </a:cubicBezTo>
                <a:lnTo>
                  <a:pt x="12099" y="27163"/>
                </a:lnTo>
                <a:cubicBezTo>
                  <a:pt x="12083" y="27206"/>
                  <a:pt x="12080" y="27255"/>
                  <a:pt x="12091" y="27255"/>
                </a:cubicBezTo>
                <a:cubicBezTo>
                  <a:pt x="12095" y="27255"/>
                  <a:pt x="12100" y="27249"/>
                  <a:pt x="12108" y="27235"/>
                </a:cubicBezTo>
                <a:cubicBezTo>
                  <a:pt x="12199" y="27174"/>
                  <a:pt x="12229" y="27052"/>
                  <a:pt x="12229" y="26931"/>
                </a:cubicBezTo>
                <a:cubicBezTo>
                  <a:pt x="12201" y="26931"/>
                  <a:pt x="12375" y="26805"/>
                  <a:pt x="12429" y="26805"/>
                </a:cubicBezTo>
                <a:cubicBezTo>
                  <a:pt x="12435" y="26805"/>
                  <a:pt x="12439" y="26806"/>
                  <a:pt x="12442" y="26809"/>
                </a:cubicBezTo>
                <a:lnTo>
                  <a:pt x="12503" y="26870"/>
                </a:lnTo>
                <a:cubicBezTo>
                  <a:pt x="12503" y="26870"/>
                  <a:pt x="12533" y="26809"/>
                  <a:pt x="12533" y="26809"/>
                </a:cubicBezTo>
                <a:cubicBezTo>
                  <a:pt x="12563" y="26718"/>
                  <a:pt x="12594" y="26657"/>
                  <a:pt x="12655" y="26596"/>
                </a:cubicBezTo>
                <a:cubicBezTo>
                  <a:pt x="12715" y="26535"/>
                  <a:pt x="12746" y="26444"/>
                  <a:pt x="12807" y="26414"/>
                </a:cubicBezTo>
                <a:cubicBezTo>
                  <a:pt x="12877" y="26296"/>
                  <a:pt x="12930" y="26251"/>
                  <a:pt x="12964" y="26251"/>
                </a:cubicBezTo>
                <a:cubicBezTo>
                  <a:pt x="12974" y="26251"/>
                  <a:pt x="12982" y="26255"/>
                  <a:pt x="12989" y="26262"/>
                </a:cubicBezTo>
                <a:cubicBezTo>
                  <a:pt x="13019" y="26262"/>
                  <a:pt x="13019" y="26262"/>
                  <a:pt x="13050" y="26201"/>
                </a:cubicBezTo>
                <a:cubicBezTo>
                  <a:pt x="13080" y="26140"/>
                  <a:pt x="13111" y="26049"/>
                  <a:pt x="13111" y="26019"/>
                </a:cubicBezTo>
                <a:lnTo>
                  <a:pt x="13050" y="25988"/>
                </a:lnTo>
                <a:lnTo>
                  <a:pt x="13111" y="25928"/>
                </a:lnTo>
                <a:lnTo>
                  <a:pt x="13202" y="26019"/>
                </a:lnTo>
                <a:cubicBezTo>
                  <a:pt x="13202" y="26027"/>
                  <a:pt x="13208" y="26031"/>
                  <a:pt x="13219" y="26031"/>
                </a:cubicBezTo>
                <a:cubicBezTo>
                  <a:pt x="13248" y="26031"/>
                  <a:pt x="13309" y="26002"/>
                  <a:pt x="13354" y="25958"/>
                </a:cubicBezTo>
                <a:lnTo>
                  <a:pt x="13323" y="25928"/>
                </a:lnTo>
                <a:cubicBezTo>
                  <a:pt x="13323" y="25897"/>
                  <a:pt x="13415" y="25806"/>
                  <a:pt x="13779" y="25502"/>
                </a:cubicBezTo>
                <a:cubicBezTo>
                  <a:pt x="13931" y="25350"/>
                  <a:pt x="14083" y="25228"/>
                  <a:pt x="14235" y="25076"/>
                </a:cubicBezTo>
                <a:lnTo>
                  <a:pt x="14357" y="24985"/>
                </a:lnTo>
                <a:lnTo>
                  <a:pt x="14448" y="24985"/>
                </a:lnTo>
                <a:cubicBezTo>
                  <a:pt x="14539" y="24955"/>
                  <a:pt x="14570" y="24864"/>
                  <a:pt x="14539" y="24833"/>
                </a:cubicBezTo>
                <a:cubicBezTo>
                  <a:pt x="14570" y="24803"/>
                  <a:pt x="14630" y="24772"/>
                  <a:pt x="14691" y="24772"/>
                </a:cubicBezTo>
                <a:cubicBezTo>
                  <a:pt x="14782" y="24772"/>
                  <a:pt x="14874" y="24712"/>
                  <a:pt x="14874" y="24651"/>
                </a:cubicBezTo>
                <a:cubicBezTo>
                  <a:pt x="14843" y="24590"/>
                  <a:pt x="14843" y="24590"/>
                  <a:pt x="14934" y="24590"/>
                </a:cubicBezTo>
                <a:cubicBezTo>
                  <a:pt x="14983" y="24590"/>
                  <a:pt x="15012" y="24595"/>
                  <a:pt x="15032" y="24595"/>
                </a:cubicBezTo>
                <a:cubicBezTo>
                  <a:pt x="15061" y="24595"/>
                  <a:pt x="15068" y="24584"/>
                  <a:pt x="15086" y="24529"/>
                </a:cubicBezTo>
                <a:lnTo>
                  <a:pt x="15056" y="24469"/>
                </a:lnTo>
                <a:cubicBezTo>
                  <a:pt x="15044" y="24474"/>
                  <a:pt x="15037" y="24477"/>
                  <a:pt x="15034" y="24477"/>
                </a:cubicBezTo>
                <a:cubicBezTo>
                  <a:pt x="15018" y="24477"/>
                  <a:pt x="15068" y="24432"/>
                  <a:pt x="15117" y="24408"/>
                </a:cubicBezTo>
                <a:cubicBezTo>
                  <a:pt x="15117" y="24414"/>
                  <a:pt x="15123" y="24416"/>
                  <a:pt x="15133" y="24416"/>
                </a:cubicBezTo>
                <a:cubicBezTo>
                  <a:pt x="15171" y="24416"/>
                  <a:pt x="15269" y="24377"/>
                  <a:pt x="15269" y="24377"/>
                </a:cubicBezTo>
                <a:cubicBezTo>
                  <a:pt x="15304" y="24342"/>
                  <a:pt x="15319" y="24327"/>
                  <a:pt x="15313" y="24327"/>
                </a:cubicBezTo>
                <a:cubicBezTo>
                  <a:pt x="15309" y="24327"/>
                  <a:pt x="15294" y="24334"/>
                  <a:pt x="15269" y="24347"/>
                </a:cubicBezTo>
                <a:cubicBezTo>
                  <a:pt x="15177" y="24347"/>
                  <a:pt x="15269" y="24317"/>
                  <a:pt x="15299" y="24286"/>
                </a:cubicBezTo>
                <a:cubicBezTo>
                  <a:pt x="15360" y="24225"/>
                  <a:pt x="15542" y="24195"/>
                  <a:pt x="15542" y="24195"/>
                </a:cubicBezTo>
                <a:lnTo>
                  <a:pt x="15633" y="24195"/>
                </a:lnTo>
                <a:cubicBezTo>
                  <a:pt x="15603" y="24195"/>
                  <a:pt x="15694" y="24134"/>
                  <a:pt x="15846" y="24104"/>
                </a:cubicBezTo>
                <a:cubicBezTo>
                  <a:pt x="15998" y="24073"/>
                  <a:pt x="16059" y="24043"/>
                  <a:pt x="16029" y="24013"/>
                </a:cubicBezTo>
                <a:cubicBezTo>
                  <a:pt x="16029" y="23997"/>
                  <a:pt x="16006" y="23990"/>
                  <a:pt x="15975" y="23990"/>
                </a:cubicBezTo>
                <a:cubicBezTo>
                  <a:pt x="15945" y="23990"/>
                  <a:pt x="15907" y="23997"/>
                  <a:pt x="15877" y="24013"/>
                </a:cubicBezTo>
                <a:cubicBezTo>
                  <a:pt x="15801" y="24043"/>
                  <a:pt x="15763" y="24058"/>
                  <a:pt x="15751" y="24058"/>
                </a:cubicBezTo>
                <a:cubicBezTo>
                  <a:pt x="15740" y="24058"/>
                  <a:pt x="15755" y="24043"/>
                  <a:pt x="15785" y="24013"/>
                </a:cubicBezTo>
                <a:lnTo>
                  <a:pt x="16029" y="23891"/>
                </a:lnTo>
                <a:cubicBezTo>
                  <a:pt x="16150" y="23891"/>
                  <a:pt x="16241" y="23891"/>
                  <a:pt x="16272" y="23952"/>
                </a:cubicBezTo>
                <a:lnTo>
                  <a:pt x="16302" y="24043"/>
                </a:lnTo>
                <a:lnTo>
                  <a:pt x="16393" y="23891"/>
                </a:lnTo>
                <a:cubicBezTo>
                  <a:pt x="16539" y="23787"/>
                  <a:pt x="16613" y="23740"/>
                  <a:pt x="16655" y="23740"/>
                </a:cubicBezTo>
                <a:cubicBezTo>
                  <a:pt x="16675" y="23740"/>
                  <a:pt x="16688" y="23750"/>
                  <a:pt x="16697" y="23769"/>
                </a:cubicBezTo>
                <a:cubicBezTo>
                  <a:pt x="16697" y="23800"/>
                  <a:pt x="16720" y="23815"/>
                  <a:pt x="16750" y="23815"/>
                </a:cubicBezTo>
                <a:cubicBezTo>
                  <a:pt x="16781" y="23815"/>
                  <a:pt x="16819" y="23800"/>
                  <a:pt x="16849" y="23769"/>
                </a:cubicBezTo>
                <a:cubicBezTo>
                  <a:pt x="16849" y="23739"/>
                  <a:pt x="16849" y="23739"/>
                  <a:pt x="16758" y="23739"/>
                </a:cubicBezTo>
                <a:cubicBezTo>
                  <a:pt x="16667" y="23739"/>
                  <a:pt x="16758" y="23678"/>
                  <a:pt x="16971" y="23648"/>
                </a:cubicBezTo>
                <a:cubicBezTo>
                  <a:pt x="17062" y="23648"/>
                  <a:pt x="17123" y="23648"/>
                  <a:pt x="17214" y="23617"/>
                </a:cubicBezTo>
                <a:cubicBezTo>
                  <a:pt x="17244" y="23602"/>
                  <a:pt x="17244" y="23602"/>
                  <a:pt x="17237" y="23602"/>
                </a:cubicBezTo>
                <a:cubicBezTo>
                  <a:pt x="17229" y="23602"/>
                  <a:pt x="17214" y="23602"/>
                  <a:pt x="17214" y="23587"/>
                </a:cubicBezTo>
                <a:cubicBezTo>
                  <a:pt x="17366" y="23557"/>
                  <a:pt x="17366" y="23526"/>
                  <a:pt x="17336" y="23465"/>
                </a:cubicBezTo>
                <a:cubicBezTo>
                  <a:pt x="17336" y="23465"/>
                  <a:pt x="17336" y="23435"/>
                  <a:pt x="17336" y="23435"/>
                </a:cubicBezTo>
                <a:lnTo>
                  <a:pt x="17974" y="23283"/>
                </a:lnTo>
                <a:lnTo>
                  <a:pt x="17761" y="23374"/>
                </a:lnTo>
                <a:cubicBezTo>
                  <a:pt x="17670" y="23374"/>
                  <a:pt x="17670" y="23374"/>
                  <a:pt x="17609" y="23405"/>
                </a:cubicBezTo>
                <a:lnTo>
                  <a:pt x="17609" y="23496"/>
                </a:lnTo>
                <a:cubicBezTo>
                  <a:pt x="17647" y="23508"/>
                  <a:pt x="17669" y="23516"/>
                  <a:pt x="17686" y="23516"/>
                </a:cubicBezTo>
                <a:cubicBezTo>
                  <a:pt x="17711" y="23516"/>
                  <a:pt x="17726" y="23501"/>
                  <a:pt x="17761" y="23465"/>
                </a:cubicBezTo>
                <a:cubicBezTo>
                  <a:pt x="17761" y="23491"/>
                  <a:pt x="17777" y="23501"/>
                  <a:pt x="17803" y="23501"/>
                </a:cubicBezTo>
                <a:cubicBezTo>
                  <a:pt x="17838" y="23501"/>
                  <a:pt x="17891" y="23483"/>
                  <a:pt x="17943" y="23465"/>
                </a:cubicBezTo>
                <a:cubicBezTo>
                  <a:pt x="17943" y="23435"/>
                  <a:pt x="18065" y="23405"/>
                  <a:pt x="18156" y="23374"/>
                </a:cubicBezTo>
                <a:cubicBezTo>
                  <a:pt x="18217" y="23344"/>
                  <a:pt x="18308" y="23313"/>
                  <a:pt x="18278" y="23283"/>
                </a:cubicBezTo>
                <a:lnTo>
                  <a:pt x="18278" y="23283"/>
                </a:lnTo>
                <a:lnTo>
                  <a:pt x="18126" y="23313"/>
                </a:lnTo>
                <a:lnTo>
                  <a:pt x="18126" y="23253"/>
                </a:lnTo>
                <a:lnTo>
                  <a:pt x="18308" y="23253"/>
                </a:lnTo>
                <a:cubicBezTo>
                  <a:pt x="18308" y="23243"/>
                  <a:pt x="18315" y="23239"/>
                  <a:pt x="18327" y="23239"/>
                </a:cubicBezTo>
                <a:cubicBezTo>
                  <a:pt x="18352" y="23239"/>
                  <a:pt x="18399" y="23253"/>
                  <a:pt x="18460" y="23253"/>
                </a:cubicBezTo>
                <a:cubicBezTo>
                  <a:pt x="18551" y="23283"/>
                  <a:pt x="18643" y="23253"/>
                  <a:pt x="18643" y="23313"/>
                </a:cubicBezTo>
                <a:lnTo>
                  <a:pt x="18703" y="23283"/>
                </a:lnTo>
                <a:cubicBezTo>
                  <a:pt x="18795" y="23253"/>
                  <a:pt x="18795" y="23253"/>
                  <a:pt x="18764" y="23222"/>
                </a:cubicBezTo>
                <a:cubicBezTo>
                  <a:pt x="18764" y="23192"/>
                  <a:pt x="18855" y="23162"/>
                  <a:pt x="18916" y="23131"/>
                </a:cubicBezTo>
                <a:cubicBezTo>
                  <a:pt x="18977" y="23131"/>
                  <a:pt x="19024" y="23118"/>
                  <a:pt x="19049" y="23118"/>
                </a:cubicBezTo>
                <a:cubicBezTo>
                  <a:pt x="19061" y="23118"/>
                  <a:pt x="19068" y="23121"/>
                  <a:pt x="19068" y="23131"/>
                </a:cubicBezTo>
                <a:cubicBezTo>
                  <a:pt x="19078" y="23151"/>
                  <a:pt x="19092" y="23158"/>
                  <a:pt x="19109" y="23158"/>
                </a:cubicBezTo>
                <a:cubicBezTo>
                  <a:pt x="19142" y="23158"/>
                  <a:pt x="19190" y="23131"/>
                  <a:pt x="19251" y="23131"/>
                </a:cubicBezTo>
                <a:cubicBezTo>
                  <a:pt x="19402" y="23101"/>
                  <a:pt x="19402" y="23101"/>
                  <a:pt x="19372" y="23070"/>
                </a:cubicBezTo>
                <a:cubicBezTo>
                  <a:pt x="19311" y="23070"/>
                  <a:pt x="19372" y="23040"/>
                  <a:pt x="19524" y="23010"/>
                </a:cubicBezTo>
                <a:cubicBezTo>
                  <a:pt x="19676" y="22949"/>
                  <a:pt x="19767" y="22949"/>
                  <a:pt x="19676" y="22918"/>
                </a:cubicBezTo>
                <a:cubicBezTo>
                  <a:pt x="19676" y="22858"/>
                  <a:pt x="19676" y="22858"/>
                  <a:pt x="19737" y="22827"/>
                </a:cubicBezTo>
                <a:lnTo>
                  <a:pt x="19798" y="22827"/>
                </a:lnTo>
                <a:cubicBezTo>
                  <a:pt x="19762" y="22863"/>
                  <a:pt x="19768" y="22878"/>
                  <a:pt x="19779" y="22878"/>
                </a:cubicBezTo>
                <a:cubicBezTo>
                  <a:pt x="19787" y="22878"/>
                  <a:pt x="19798" y="22870"/>
                  <a:pt x="19798" y="22858"/>
                </a:cubicBezTo>
                <a:cubicBezTo>
                  <a:pt x="19858" y="22858"/>
                  <a:pt x="19906" y="22844"/>
                  <a:pt x="19939" y="22844"/>
                </a:cubicBezTo>
                <a:cubicBezTo>
                  <a:pt x="19956" y="22844"/>
                  <a:pt x="19970" y="22847"/>
                  <a:pt x="19980" y="22858"/>
                </a:cubicBezTo>
                <a:cubicBezTo>
                  <a:pt x="19980" y="22858"/>
                  <a:pt x="20041" y="22858"/>
                  <a:pt x="20102" y="22766"/>
                </a:cubicBezTo>
                <a:cubicBezTo>
                  <a:pt x="20102" y="22751"/>
                  <a:pt x="20117" y="22736"/>
                  <a:pt x="20124" y="22736"/>
                </a:cubicBezTo>
                <a:cubicBezTo>
                  <a:pt x="20132" y="22736"/>
                  <a:pt x="20132" y="22751"/>
                  <a:pt x="20102" y="22797"/>
                </a:cubicBezTo>
                <a:cubicBezTo>
                  <a:pt x="20132" y="22858"/>
                  <a:pt x="20162" y="22858"/>
                  <a:pt x="20223" y="22858"/>
                </a:cubicBezTo>
                <a:lnTo>
                  <a:pt x="20284" y="22827"/>
                </a:lnTo>
                <a:cubicBezTo>
                  <a:pt x="20284" y="22766"/>
                  <a:pt x="20527" y="22554"/>
                  <a:pt x="20588" y="22523"/>
                </a:cubicBezTo>
                <a:cubicBezTo>
                  <a:pt x="20634" y="22508"/>
                  <a:pt x="20672" y="22500"/>
                  <a:pt x="20702" y="22500"/>
                </a:cubicBezTo>
                <a:cubicBezTo>
                  <a:pt x="20732" y="22500"/>
                  <a:pt x="20755" y="22508"/>
                  <a:pt x="20770" y="22523"/>
                </a:cubicBezTo>
                <a:lnTo>
                  <a:pt x="20770" y="22554"/>
                </a:lnTo>
                <a:cubicBezTo>
                  <a:pt x="20770" y="22523"/>
                  <a:pt x="20831" y="22493"/>
                  <a:pt x="20892" y="22462"/>
                </a:cubicBezTo>
                <a:lnTo>
                  <a:pt x="20892" y="22493"/>
                </a:lnTo>
                <a:cubicBezTo>
                  <a:pt x="20876" y="22509"/>
                  <a:pt x="20881" y="22517"/>
                  <a:pt x="20900" y="22517"/>
                </a:cubicBezTo>
                <a:cubicBezTo>
                  <a:pt x="20953" y="22517"/>
                  <a:pt x="21107" y="22460"/>
                  <a:pt x="21196" y="22371"/>
                </a:cubicBezTo>
                <a:cubicBezTo>
                  <a:pt x="21240" y="22327"/>
                  <a:pt x="21285" y="22299"/>
                  <a:pt x="21317" y="22299"/>
                </a:cubicBezTo>
                <a:cubicBezTo>
                  <a:pt x="21329" y="22299"/>
                  <a:pt x="21340" y="22302"/>
                  <a:pt x="21348" y="22310"/>
                </a:cubicBezTo>
                <a:cubicBezTo>
                  <a:pt x="21439" y="22310"/>
                  <a:pt x="21500" y="22250"/>
                  <a:pt x="21530" y="22189"/>
                </a:cubicBezTo>
                <a:cubicBezTo>
                  <a:pt x="21621" y="22128"/>
                  <a:pt x="21682" y="22098"/>
                  <a:pt x="21743" y="22067"/>
                </a:cubicBezTo>
                <a:cubicBezTo>
                  <a:pt x="21761" y="22058"/>
                  <a:pt x="21776" y="22055"/>
                  <a:pt x="21787" y="22055"/>
                </a:cubicBezTo>
                <a:cubicBezTo>
                  <a:pt x="21814" y="22055"/>
                  <a:pt x="21816" y="22076"/>
                  <a:pt x="21773" y="22098"/>
                </a:cubicBezTo>
                <a:cubicBezTo>
                  <a:pt x="21708" y="22163"/>
                  <a:pt x="21678" y="22193"/>
                  <a:pt x="21683" y="22193"/>
                </a:cubicBezTo>
                <a:cubicBezTo>
                  <a:pt x="21687" y="22193"/>
                  <a:pt x="21717" y="22170"/>
                  <a:pt x="21773" y="22128"/>
                </a:cubicBezTo>
                <a:cubicBezTo>
                  <a:pt x="21865" y="22098"/>
                  <a:pt x="21956" y="22037"/>
                  <a:pt x="22047" y="21976"/>
                </a:cubicBezTo>
                <a:cubicBezTo>
                  <a:pt x="22069" y="21889"/>
                  <a:pt x="22137" y="21817"/>
                  <a:pt x="22163" y="21817"/>
                </a:cubicBezTo>
                <a:cubicBezTo>
                  <a:pt x="22174" y="21817"/>
                  <a:pt x="22177" y="21829"/>
                  <a:pt x="22169" y="21855"/>
                </a:cubicBezTo>
                <a:cubicBezTo>
                  <a:pt x="22169" y="21870"/>
                  <a:pt x="22169" y="21877"/>
                  <a:pt x="22180" y="21877"/>
                </a:cubicBezTo>
                <a:cubicBezTo>
                  <a:pt x="22191" y="21877"/>
                  <a:pt x="22214" y="21870"/>
                  <a:pt x="22260" y="21855"/>
                </a:cubicBezTo>
                <a:cubicBezTo>
                  <a:pt x="22309" y="21830"/>
                  <a:pt x="22418" y="21785"/>
                  <a:pt x="22458" y="21785"/>
                </a:cubicBezTo>
                <a:cubicBezTo>
                  <a:pt x="22467" y="21785"/>
                  <a:pt x="22472" y="21788"/>
                  <a:pt x="22472" y="21794"/>
                </a:cubicBezTo>
                <a:cubicBezTo>
                  <a:pt x="22564" y="21763"/>
                  <a:pt x="22624" y="21733"/>
                  <a:pt x="22685" y="21642"/>
                </a:cubicBezTo>
                <a:cubicBezTo>
                  <a:pt x="22703" y="21606"/>
                  <a:pt x="22710" y="21591"/>
                  <a:pt x="22701" y="21591"/>
                </a:cubicBezTo>
                <a:cubicBezTo>
                  <a:pt x="22695" y="21591"/>
                  <a:pt x="22680" y="21599"/>
                  <a:pt x="22655" y="21611"/>
                </a:cubicBezTo>
                <a:lnTo>
                  <a:pt x="22716" y="21551"/>
                </a:lnTo>
                <a:cubicBezTo>
                  <a:pt x="22776" y="21520"/>
                  <a:pt x="22776" y="21490"/>
                  <a:pt x="22746" y="21490"/>
                </a:cubicBezTo>
                <a:lnTo>
                  <a:pt x="22716" y="21490"/>
                </a:lnTo>
                <a:lnTo>
                  <a:pt x="22746" y="21459"/>
                </a:lnTo>
                <a:lnTo>
                  <a:pt x="22898" y="21459"/>
                </a:lnTo>
                <a:cubicBezTo>
                  <a:pt x="22989" y="21459"/>
                  <a:pt x="23080" y="21429"/>
                  <a:pt x="23141" y="21399"/>
                </a:cubicBezTo>
                <a:cubicBezTo>
                  <a:pt x="23202" y="21338"/>
                  <a:pt x="23263" y="21277"/>
                  <a:pt x="23232" y="21247"/>
                </a:cubicBezTo>
                <a:lnTo>
                  <a:pt x="23232" y="21247"/>
                </a:lnTo>
                <a:lnTo>
                  <a:pt x="23111" y="21338"/>
                </a:lnTo>
                <a:cubicBezTo>
                  <a:pt x="23111" y="21307"/>
                  <a:pt x="23172" y="21277"/>
                  <a:pt x="23232" y="21216"/>
                </a:cubicBezTo>
                <a:lnTo>
                  <a:pt x="23293" y="21186"/>
                </a:lnTo>
                <a:cubicBezTo>
                  <a:pt x="23263" y="21125"/>
                  <a:pt x="23293" y="21064"/>
                  <a:pt x="23415" y="21064"/>
                </a:cubicBezTo>
                <a:lnTo>
                  <a:pt x="23476" y="21034"/>
                </a:lnTo>
                <a:cubicBezTo>
                  <a:pt x="23476" y="21034"/>
                  <a:pt x="23506" y="20943"/>
                  <a:pt x="23597" y="20912"/>
                </a:cubicBezTo>
                <a:lnTo>
                  <a:pt x="23627" y="20943"/>
                </a:lnTo>
                <a:cubicBezTo>
                  <a:pt x="23688" y="20912"/>
                  <a:pt x="23749" y="20851"/>
                  <a:pt x="23719" y="20821"/>
                </a:cubicBezTo>
                <a:lnTo>
                  <a:pt x="23749" y="20791"/>
                </a:lnTo>
                <a:lnTo>
                  <a:pt x="23779" y="20791"/>
                </a:lnTo>
                <a:lnTo>
                  <a:pt x="23901" y="20699"/>
                </a:lnTo>
                <a:lnTo>
                  <a:pt x="23840" y="20730"/>
                </a:lnTo>
                <a:cubicBezTo>
                  <a:pt x="23840" y="20730"/>
                  <a:pt x="23901" y="20699"/>
                  <a:pt x="24023" y="20608"/>
                </a:cubicBezTo>
                <a:cubicBezTo>
                  <a:pt x="24083" y="20547"/>
                  <a:pt x="24137" y="20517"/>
                  <a:pt x="24163" y="20517"/>
                </a:cubicBezTo>
                <a:cubicBezTo>
                  <a:pt x="24188" y="20517"/>
                  <a:pt x="24190" y="20543"/>
                  <a:pt x="24154" y="20595"/>
                </a:cubicBezTo>
                <a:lnTo>
                  <a:pt x="24154" y="20595"/>
                </a:lnTo>
                <a:cubicBezTo>
                  <a:pt x="24240" y="20499"/>
                  <a:pt x="24312" y="20399"/>
                  <a:pt x="24383" y="20282"/>
                </a:cubicBezTo>
                <a:lnTo>
                  <a:pt x="24383" y="20282"/>
                </a:lnTo>
                <a:lnTo>
                  <a:pt x="24479" y="20213"/>
                </a:lnTo>
                <a:cubicBezTo>
                  <a:pt x="24479" y="20235"/>
                  <a:pt x="24479" y="20256"/>
                  <a:pt x="24511" y="20256"/>
                </a:cubicBezTo>
                <a:cubicBezTo>
                  <a:pt x="24524" y="20256"/>
                  <a:pt x="24543" y="20252"/>
                  <a:pt x="24570" y="20244"/>
                </a:cubicBezTo>
                <a:cubicBezTo>
                  <a:pt x="24661" y="20244"/>
                  <a:pt x="24691" y="20183"/>
                  <a:pt x="24691" y="20152"/>
                </a:cubicBezTo>
                <a:cubicBezTo>
                  <a:pt x="24722" y="20092"/>
                  <a:pt x="24783" y="20031"/>
                  <a:pt x="24874" y="20000"/>
                </a:cubicBezTo>
                <a:cubicBezTo>
                  <a:pt x="24901" y="19973"/>
                  <a:pt x="24916" y="19958"/>
                  <a:pt x="24919" y="19958"/>
                </a:cubicBezTo>
                <a:cubicBezTo>
                  <a:pt x="24922" y="19958"/>
                  <a:pt x="24907" y="19981"/>
                  <a:pt x="24874" y="20031"/>
                </a:cubicBezTo>
                <a:cubicBezTo>
                  <a:pt x="24868" y="20041"/>
                  <a:pt x="24863" y="20049"/>
                  <a:pt x="24859" y="20055"/>
                </a:cubicBezTo>
                <a:lnTo>
                  <a:pt x="24859" y="20055"/>
                </a:lnTo>
                <a:cubicBezTo>
                  <a:pt x="24873" y="20044"/>
                  <a:pt x="24905" y="20024"/>
                  <a:pt x="24965" y="20000"/>
                </a:cubicBezTo>
                <a:cubicBezTo>
                  <a:pt x="25056" y="19909"/>
                  <a:pt x="25117" y="19848"/>
                  <a:pt x="25178" y="19757"/>
                </a:cubicBezTo>
                <a:cubicBezTo>
                  <a:pt x="25238" y="19666"/>
                  <a:pt x="25330" y="19575"/>
                  <a:pt x="25421" y="19544"/>
                </a:cubicBezTo>
                <a:lnTo>
                  <a:pt x="25482" y="19484"/>
                </a:lnTo>
                <a:cubicBezTo>
                  <a:pt x="25451" y="19453"/>
                  <a:pt x="25451" y="19453"/>
                  <a:pt x="25512" y="19392"/>
                </a:cubicBezTo>
                <a:cubicBezTo>
                  <a:pt x="25534" y="19371"/>
                  <a:pt x="25555" y="19349"/>
                  <a:pt x="25566" y="19349"/>
                </a:cubicBezTo>
                <a:cubicBezTo>
                  <a:pt x="25570" y="19349"/>
                  <a:pt x="25573" y="19353"/>
                  <a:pt x="25573" y="19362"/>
                </a:cubicBezTo>
                <a:cubicBezTo>
                  <a:pt x="25573" y="19400"/>
                  <a:pt x="25583" y="19417"/>
                  <a:pt x="25598" y="19417"/>
                </a:cubicBezTo>
                <a:cubicBezTo>
                  <a:pt x="25618" y="19417"/>
                  <a:pt x="25646" y="19385"/>
                  <a:pt x="25664" y="19332"/>
                </a:cubicBezTo>
                <a:cubicBezTo>
                  <a:pt x="25694" y="19271"/>
                  <a:pt x="25694" y="19271"/>
                  <a:pt x="25846" y="19180"/>
                </a:cubicBezTo>
                <a:cubicBezTo>
                  <a:pt x="25877" y="19149"/>
                  <a:pt x="25938" y="19119"/>
                  <a:pt x="25968" y="19089"/>
                </a:cubicBezTo>
                <a:lnTo>
                  <a:pt x="25938" y="19058"/>
                </a:lnTo>
                <a:cubicBezTo>
                  <a:pt x="25907" y="19089"/>
                  <a:pt x="25892" y="19104"/>
                  <a:pt x="25881" y="19104"/>
                </a:cubicBezTo>
                <a:cubicBezTo>
                  <a:pt x="25869" y="19104"/>
                  <a:pt x="25862" y="19089"/>
                  <a:pt x="25846" y="19058"/>
                </a:cubicBezTo>
                <a:lnTo>
                  <a:pt x="25816" y="19058"/>
                </a:lnTo>
                <a:cubicBezTo>
                  <a:pt x="25877" y="19028"/>
                  <a:pt x="25907" y="18997"/>
                  <a:pt x="25968" y="18967"/>
                </a:cubicBezTo>
                <a:cubicBezTo>
                  <a:pt x="26018" y="18917"/>
                  <a:pt x="26047" y="18868"/>
                  <a:pt x="26073" y="18868"/>
                </a:cubicBezTo>
                <a:cubicBezTo>
                  <a:pt x="26078" y="18868"/>
                  <a:pt x="26084" y="18870"/>
                  <a:pt x="26090" y="18876"/>
                </a:cubicBezTo>
                <a:cubicBezTo>
                  <a:pt x="26120" y="18815"/>
                  <a:pt x="26150" y="18754"/>
                  <a:pt x="26150" y="18693"/>
                </a:cubicBezTo>
                <a:cubicBezTo>
                  <a:pt x="26221" y="18529"/>
                  <a:pt x="26291" y="18420"/>
                  <a:pt x="26319" y="18420"/>
                </a:cubicBezTo>
                <a:cubicBezTo>
                  <a:pt x="26328" y="18420"/>
                  <a:pt x="26333" y="18429"/>
                  <a:pt x="26333" y="18450"/>
                </a:cubicBezTo>
                <a:cubicBezTo>
                  <a:pt x="26333" y="18475"/>
                  <a:pt x="26342" y="18487"/>
                  <a:pt x="26357" y="18487"/>
                </a:cubicBezTo>
                <a:cubicBezTo>
                  <a:pt x="26395" y="18487"/>
                  <a:pt x="26471" y="18408"/>
                  <a:pt x="26515" y="18298"/>
                </a:cubicBezTo>
                <a:cubicBezTo>
                  <a:pt x="26485" y="18298"/>
                  <a:pt x="26576" y="18146"/>
                  <a:pt x="26637" y="18085"/>
                </a:cubicBezTo>
                <a:cubicBezTo>
                  <a:pt x="26678" y="17982"/>
                  <a:pt x="26719" y="17921"/>
                  <a:pt x="26742" y="17921"/>
                </a:cubicBezTo>
                <a:cubicBezTo>
                  <a:pt x="26752" y="17921"/>
                  <a:pt x="26758" y="17935"/>
                  <a:pt x="26758" y="17964"/>
                </a:cubicBezTo>
                <a:cubicBezTo>
                  <a:pt x="26758" y="17964"/>
                  <a:pt x="26766" y="17971"/>
                  <a:pt x="26777" y="17971"/>
                </a:cubicBezTo>
                <a:cubicBezTo>
                  <a:pt x="26789" y="17971"/>
                  <a:pt x="26804" y="17964"/>
                  <a:pt x="26819" y="17933"/>
                </a:cubicBezTo>
                <a:cubicBezTo>
                  <a:pt x="26844" y="17858"/>
                  <a:pt x="26890" y="17804"/>
                  <a:pt x="26922" y="17804"/>
                </a:cubicBezTo>
                <a:cubicBezTo>
                  <a:pt x="26929" y="17804"/>
                  <a:pt x="26935" y="17807"/>
                  <a:pt x="26941" y="17812"/>
                </a:cubicBezTo>
                <a:cubicBezTo>
                  <a:pt x="26949" y="17820"/>
                  <a:pt x="26955" y="17824"/>
                  <a:pt x="26960" y="17824"/>
                </a:cubicBezTo>
                <a:cubicBezTo>
                  <a:pt x="26973" y="17824"/>
                  <a:pt x="26979" y="17796"/>
                  <a:pt x="27001" y="17751"/>
                </a:cubicBezTo>
                <a:cubicBezTo>
                  <a:pt x="27093" y="17630"/>
                  <a:pt x="27093" y="17630"/>
                  <a:pt x="27062" y="17599"/>
                </a:cubicBezTo>
                <a:cubicBezTo>
                  <a:pt x="27062" y="17569"/>
                  <a:pt x="27093" y="17508"/>
                  <a:pt x="27153" y="17478"/>
                </a:cubicBezTo>
                <a:cubicBezTo>
                  <a:pt x="27184" y="17478"/>
                  <a:pt x="27214" y="17447"/>
                  <a:pt x="27275" y="17386"/>
                </a:cubicBezTo>
                <a:cubicBezTo>
                  <a:pt x="27300" y="17311"/>
                  <a:pt x="27346" y="17257"/>
                  <a:pt x="27378" y="17257"/>
                </a:cubicBezTo>
                <a:cubicBezTo>
                  <a:pt x="27385" y="17257"/>
                  <a:pt x="27391" y="17259"/>
                  <a:pt x="27397" y="17265"/>
                </a:cubicBezTo>
                <a:cubicBezTo>
                  <a:pt x="27419" y="17287"/>
                  <a:pt x="27433" y="17301"/>
                  <a:pt x="27443" y="17301"/>
                </a:cubicBezTo>
                <a:cubicBezTo>
                  <a:pt x="27461" y="17301"/>
                  <a:pt x="27468" y="17259"/>
                  <a:pt x="27488" y="17143"/>
                </a:cubicBezTo>
                <a:cubicBezTo>
                  <a:pt x="27518" y="16870"/>
                  <a:pt x="27518" y="16870"/>
                  <a:pt x="27731" y="16626"/>
                </a:cubicBezTo>
                <a:cubicBezTo>
                  <a:pt x="27798" y="16537"/>
                  <a:pt x="27848" y="16481"/>
                  <a:pt x="27847" y="16481"/>
                </a:cubicBezTo>
                <a:lnTo>
                  <a:pt x="27847" y="16481"/>
                </a:lnTo>
                <a:cubicBezTo>
                  <a:pt x="27846" y="16481"/>
                  <a:pt x="27838" y="16489"/>
                  <a:pt x="27822" y="16505"/>
                </a:cubicBezTo>
                <a:cubicBezTo>
                  <a:pt x="27812" y="16512"/>
                  <a:pt x="27804" y="16515"/>
                  <a:pt x="27798" y="16515"/>
                </a:cubicBezTo>
                <a:cubicBezTo>
                  <a:pt x="27751" y="16515"/>
                  <a:pt x="27829" y="16316"/>
                  <a:pt x="27883" y="16262"/>
                </a:cubicBezTo>
                <a:cubicBezTo>
                  <a:pt x="28004" y="16140"/>
                  <a:pt x="28096" y="16019"/>
                  <a:pt x="28126" y="15867"/>
                </a:cubicBezTo>
                <a:lnTo>
                  <a:pt x="28065" y="15867"/>
                </a:lnTo>
                <a:cubicBezTo>
                  <a:pt x="28126" y="15806"/>
                  <a:pt x="28156" y="15745"/>
                  <a:pt x="28217" y="15654"/>
                </a:cubicBezTo>
                <a:lnTo>
                  <a:pt x="28278" y="15532"/>
                </a:lnTo>
                <a:lnTo>
                  <a:pt x="28278" y="15593"/>
                </a:lnTo>
                <a:cubicBezTo>
                  <a:pt x="28246" y="15672"/>
                  <a:pt x="28248" y="15719"/>
                  <a:pt x="28278" y="15719"/>
                </a:cubicBezTo>
                <a:cubicBezTo>
                  <a:pt x="28306" y="15719"/>
                  <a:pt x="28357" y="15680"/>
                  <a:pt x="28430" y="15593"/>
                </a:cubicBezTo>
                <a:cubicBezTo>
                  <a:pt x="28460" y="15532"/>
                  <a:pt x="28491" y="15471"/>
                  <a:pt x="28460" y="15441"/>
                </a:cubicBezTo>
                <a:lnTo>
                  <a:pt x="28491" y="15380"/>
                </a:lnTo>
                <a:lnTo>
                  <a:pt x="28491" y="15289"/>
                </a:lnTo>
                <a:cubicBezTo>
                  <a:pt x="28491" y="15259"/>
                  <a:pt x="28460" y="15259"/>
                  <a:pt x="28491" y="15198"/>
                </a:cubicBezTo>
                <a:lnTo>
                  <a:pt x="28521" y="15198"/>
                </a:lnTo>
                <a:cubicBezTo>
                  <a:pt x="28552" y="15198"/>
                  <a:pt x="28582" y="15198"/>
                  <a:pt x="28643" y="15137"/>
                </a:cubicBezTo>
                <a:cubicBezTo>
                  <a:pt x="28704" y="15076"/>
                  <a:pt x="28704" y="15076"/>
                  <a:pt x="28643" y="15076"/>
                </a:cubicBezTo>
                <a:cubicBezTo>
                  <a:pt x="28582" y="15046"/>
                  <a:pt x="28582" y="15046"/>
                  <a:pt x="28643" y="14985"/>
                </a:cubicBezTo>
                <a:cubicBezTo>
                  <a:pt x="28673" y="14985"/>
                  <a:pt x="28704" y="14985"/>
                  <a:pt x="28764" y="14924"/>
                </a:cubicBezTo>
                <a:cubicBezTo>
                  <a:pt x="28795" y="14924"/>
                  <a:pt x="28825" y="14864"/>
                  <a:pt x="28795" y="14864"/>
                </a:cubicBezTo>
                <a:cubicBezTo>
                  <a:pt x="28795" y="14772"/>
                  <a:pt x="28795" y="14772"/>
                  <a:pt x="28856" y="14712"/>
                </a:cubicBezTo>
                <a:cubicBezTo>
                  <a:pt x="28886" y="14712"/>
                  <a:pt x="28916" y="14651"/>
                  <a:pt x="28886" y="14560"/>
                </a:cubicBezTo>
                <a:cubicBezTo>
                  <a:pt x="28856" y="14560"/>
                  <a:pt x="28886" y="14468"/>
                  <a:pt x="28916" y="14408"/>
                </a:cubicBezTo>
                <a:cubicBezTo>
                  <a:pt x="28977" y="14347"/>
                  <a:pt x="29008" y="14256"/>
                  <a:pt x="28977" y="14164"/>
                </a:cubicBezTo>
                <a:cubicBezTo>
                  <a:pt x="28916" y="14134"/>
                  <a:pt x="28916" y="14134"/>
                  <a:pt x="29008" y="14104"/>
                </a:cubicBezTo>
                <a:cubicBezTo>
                  <a:pt x="29099" y="14043"/>
                  <a:pt x="29220" y="13830"/>
                  <a:pt x="29160" y="13800"/>
                </a:cubicBezTo>
                <a:cubicBezTo>
                  <a:pt x="29099" y="13800"/>
                  <a:pt x="29099" y="13800"/>
                  <a:pt x="29190" y="13739"/>
                </a:cubicBezTo>
                <a:cubicBezTo>
                  <a:pt x="29281" y="13678"/>
                  <a:pt x="29251" y="13587"/>
                  <a:pt x="29220" y="13587"/>
                </a:cubicBezTo>
                <a:cubicBezTo>
                  <a:pt x="29190" y="13587"/>
                  <a:pt x="29220" y="13496"/>
                  <a:pt x="29251" y="13435"/>
                </a:cubicBezTo>
                <a:cubicBezTo>
                  <a:pt x="29281" y="13344"/>
                  <a:pt x="29281" y="13283"/>
                  <a:pt x="29251" y="13253"/>
                </a:cubicBezTo>
                <a:lnTo>
                  <a:pt x="29311" y="13131"/>
                </a:lnTo>
                <a:lnTo>
                  <a:pt x="29311" y="13192"/>
                </a:lnTo>
                <a:cubicBezTo>
                  <a:pt x="29311" y="13229"/>
                  <a:pt x="29311" y="13255"/>
                  <a:pt x="29326" y="13255"/>
                </a:cubicBezTo>
                <a:cubicBezTo>
                  <a:pt x="29335" y="13255"/>
                  <a:pt x="29349" y="13245"/>
                  <a:pt x="29372" y="13222"/>
                </a:cubicBezTo>
                <a:cubicBezTo>
                  <a:pt x="29463" y="13161"/>
                  <a:pt x="29463" y="13161"/>
                  <a:pt x="29403" y="13161"/>
                </a:cubicBezTo>
                <a:cubicBezTo>
                  <a:pt x="29342" y="13131"/>
                  <a:pt x="29342" y="13161"/>
                  <a:pt x="29372" y="12979"/>
                </a:cubicBezTo>
                <a:lnTo>
                  <a:pt x="29403" y="12857"/>
                </a:lnTo>
                <a:cubicBezTo>
                  <a:pt x="29403" y="12888"/>
                  <a:pt x="29403" y="12918"/>
                  <a:pt x="29463" y="12918"/>
                </a:cubicBezTo>
                <a:cubicBezTo>
                  <a:pt x="29494" y="12918"/>
                  <a:pt x="29463" y="12918"/>
                  <a:pt x="29494" y="12857"/>
                </a:cubicBezTo>
                <a:cubicBezTo>
                  <a:pt x="29494" y="12857"/>
                  <a:pt x="29524" y="12766"/>
                  <a:pt x="29494" y="12766"/>
                </a:cubicBezTo>
                <a:cubicBezTo>
                  <a:pt x="29494" y="12766"/>
                  <a:pt x="29433" y="12797"/>
                  <a:pt x="29433" y="12827"/>
                </a:cubicBezTo>
                <a:cubicBezTo>
                  <a:pt x="29433" y="12766"/>
                  <a:pt x="29463" y="12736"/>
                  <a:pt x="29494" y="12675"/>
                </a:cubicBezTo>
                <a:cubicBezTo>
                  <a:pt x="29585" y="12553"/>
                  <a:pt x="29615" y="12462"/>
                  <a:pt x="29524" y="12432"/>
                </a:cubicBezTo>
                <a:cubicBezTo>
                  <a:pt x="29433" y="12432"/>
                  <a:pt x="29494" y="12432"/>
                  <a:pt x="29555" y="12371"/>
                </a:cubicBezTo>
                <a:cubicBezTo>
                  <a:pt x="29676" y="12310"/>
                  <a:pt x="29707" y="12189"/>
                  <a:pt x="29676" y="12067"/>
                </a:cubicBezTo>
                <a:cubicBezTo>
                  <a:pt x="29676" y="12040"/>
                  <a:pt x="29674" y="12029"/>
                  <a:pt x="29669" y="12029"/>
                </a:cubicBezTo>
                <a:cubicBezTo>
                  <a:pt x="29658" y="12029"/>
                  <a:pt x="29637" y="12094"/>
                  <a:pt x="29615" y="12158"/>
                </a:cubicBezTo>
                <a:cubicBezTo>
                  <a:pt x="29615" y="12234"/>
                  <a:pt x="29608" y="12272"/>
                  <a:pt x="29596" y="12272"/>
                </a:cubicBezTo>
                <a:cubicBezTo>
                  <a:pt x="29585" y="12272"/>
                  <a:pt x="29570" y="12234"/>
                  <a:pt x="29555" y="12158"/>
                </a:cubicBezTo>
                <a:cubicBezTo>
                  <a:pt x="29555" y="12067"/>
                  <a:pt x="29585" y="12006"/>
                  <a:pt x="29615" y="11946"/>
                </a:cubicBezTo>
                <a:cubicBezTo>
                  <a:pt x="29646" y="11946"/>
                  <a:pt x="29707" y="11946"/>
                  <a:pt x="29737" y="11794"/>
                </a:cubicBezTo>
                <a:cubicBezTo>
                  <a:pt x="29767" y="11702"/>
                  <a:pt x="29767" y="11611"/>
                  <a:pt x="29737" y="11550"/>
                </a:cubicBezTo>
                <a:cubicBezTo>
                  <a:pt x="29737" y="11550"/>
                  <a:pt x="29767" y="11520"/>
                  <a:pt x="29767" y="11520"/>
                </a:cubicBezTo>
                <a:cubicBezTo>
                  <a:pt x="29798" y="11520"/>
                  <a:pt x="29767" y="11459"/>
                  <a:pt x="29767" y="11459"/>
                </a:cubicBezTo>
                <a:lnTo>
                  <a:pt x="29798" y="11398"/>
                </a:lnTo>
                <a:cubicBezTo>
                  <a:pt x="29809" y="11398"/>
                  <a:pt x="29818" y="11397"/>
                  <a:pt x="29826" y="11396"/>
                </a:cubicBezTo>
                <a:lnTo>
                  <a:pt x="29826" y="11396"/>
                </a:lnTo>
                <a:lnTo>
                  <a:pt x="29828" y="11398"/>
                </a:lnTo>
                <a:cubicBezTo>
                  <a:pt x="29830" y="11397"/>
                  <a:pt x="29831" y="11395"/>
                  <a:pt x="29833" y="11394"/>
                </a:cubicBezTo>
                <a:lnTo>
                  <a:pt x="29833" y="11394"/>
                </a:lnTo>
                <a:cubicBezTo>
                  <a:pt x="29831" y="11395"/>
                  <a:pt x="29828" y="11395"/>
                  <a:pt x="29826" y="11396"/>
                </a:cubicBezTo>
                <a:lnTo>
                  <a:pt x="29826" y="11396"/>
                </a:lnTo>
                <a:lnTo>
                  <a:pt x="29798" y="11368"/>
                </a:lnTo>
                <a:cubicBezTo>
                  <a:pt x="29813" y="11353"/>
                  <a:pt x="29828" y="11345"/>
                  <a:pt x="29840" y="11345"/>
                </a:cubicBezTo>
                <a:cubicBezTo>
                  <a:pt x="29851" y="11345"/>
                  <a:pt x="29859" y="11353"/>
                  <a:pt x="29859" y="11368"/>
                </a:cubicBezTo>
                <a:cubicBezTo>
                  <a:pt x="29859" y="11391"/>
                  <a:pt x="29881" y="11401"/>
                  <a:pt x="29908" y="11401"/>
                </a:cubicBezTo>
                <a:cubicBezTo>
                  <a:pt x="29953" y="11401"/>
                  <a:pt x="30011" y="11375"/>
                  <a:pt x="30011" y="11338"/>
                </a:cubicBezTo>
                <a:cubicBezTo>
                  <a:pt x="30041" y="11277"/>
                  <a:pt x="30011" y="11277"/>
                  <a:pt x="30011" y="11246"/>
                </a:cubicBezTo>
                <a:cubicBezTo>
                  <a:pt x="30011" y="11186"/>
                  <a:pt x="30041" y="11186"/>
                  <a:pt x="30011" y="11155"/>
                </a:cubicBezTo>
                <a:cubicBezTo>
                  <a:pt x="29980" y="11155"/>
                  <a:pt x="30011" y="11125"/>
                  <a:pt x="30011" y="11094"/>
                </a:cubicBezTo>
                <a:lnTo>
                  <a:pt x="30071" y="11125"/>
                </a:lnTo>
                <a:cubicBezTo>
                  <a:pt x="30052" y="11067"/>
                  <a:pt x="30045" y="11046"/>
                  <a:pt x="30066" y="11046"/>
                </a:cubicBezTo>
                <a:cubicBezTo>
                  <a:pt x="30078" y="11046"/>
                  <a:pt x="30099" y="11053"/>
                  <a:pt x="30132" y="11064"/>
                </a:cubicBezTo>
                <a:lnTo>
                  <a:pt x="30163" y="11064"/>
                </a:lnTo>
                <a:cubicBezTo>
                  <a:pt x="30163" y="11003"/>
                  <a:pt x="30132" y="11003"/>
                  <a:pt x="30102" y="10973"/>
                </a:cubicBezTo>
                <a:cubicBezTo>
                  <a:pt x="30041" y="10973"/>
                  <a:pt x="30071" y="10973"/>
                  <a:pt x="30132" y="10912"/>
                </a:cubicBezTo>
                <a:cubicBezTo>
                  <a:pt x="30218" y="10855"/>
                  <a:pt x="30277" y="10636"/>
                  <a:pt x="30233" y="10636"/>
                </a:cubicBezTo>
                <a:cubicBezTo>
                  <a:pt x="30230" y="10636"/>
                  <a:pt x="30227" y="10637"/>
                  <a:pt x="30223" y="10639"/>
                </a:cubicBezTo>
                <a:cubicBezTo>
                  <a:pt x="30215" y="10643"/>
                  <a:pt x="30208" y="10645"/>
                  <a:pt x="30201" y="10645"/>
                </a:cubicBezTo>
                <a:cubicBezTo>
                  <a:pt x="30164" y="10645"/>
                  <a:pt x="30171" y="10574"/>
                  <a:pt x="30223" y="10547"/>
                </a:cubicBezTo>
                <a:cubicBezTo>
                  <a:pt x="30254" y="10517"/>
                  <a:pt x="30284" y="10456"/>
                  <a:pt x="30315" y="10395"/>
                </a:cubicBezTo>
                <a:cubicBezTo>
                  <a:pt x="30315" y="10365"/>
                  <a:pt x="30315" y="10365"/>
                  <a:pt x="30345" y="10335"/>
                </a:cubicBezTo>
                <a:lnTo>
                  <a:pt x="30284" y="10335"/>
                </a:lnTo>
                <a:cubicBezTo>
                  <a:pt x="30223" y="10335"/>
                  <a:pt x="30193" y="10304"/>
                  <a:pt x="30193" y="10274"/>
                </a:cubicBezTo>
                <a:cubicBezTo>
                  <a:pt x="30193" y="10264"/>
                  <a:pt x="30196" y="10260"/>
                  <a:pt x="30201" y="10260"/>
                </a:cubicBezTo>
                <a:cubicBezTo>
                  <a:pt x="30210" y="10260"/>
                  <a:pt x="30223" y="10274"/>
                  <a:pt x="30223" y="10274"/>
                </a:cubicBezTo>
                <a:cubicBezTo>
                  <a:pt x="30223" y="10274"/>
                  <a:pt x="30254" y="10274"/>
                  <a:pt x="30254" y="10243"/>
                </a:cubicBezTo>
                <a:cubicBezTo>
                  <a:pt x="30254" y="10213"/>
                  <a:pt x="30254" y="10183"/>
                  <a:pt x="30223" y="10183"/>
                </a:cubicBezTo>
                <a:lnTo>
                  <a:pt x="30163" y="10183"/>
                </a:lnTo>
                <a:lnTo>
                  <a:pt x="30163" y="10152"/>
                </a:lnTo>
                <a:lnTo>
                  <a:pt x="30254" y="10152"/>
                </a:lnTo>
                <a:cubicBezTo>
                  <a:pt x="30254" y="10122"/>
                  <a:pt x="30254" y="10091"/>
                  <a:pt x="30223" y="10091"/>
                </a:cubicBezTo>
                <a:lnTo>
                  <a:pt x="30193" y="10091"/>
                </a:lnTo>
                <a:lnTo>
                  <a:pt x="30193" y="10031"/>
                </a:lnTo>
                <a:cubicBezTo>
                  <a:pt x="30220" y="10040"/>
                  <a:pt x="30241" y="10043"/>
                  <a:pt x="30256" y="10043"/>
                </a:cubicBezTo>
                <a:cubicBezTo>
                  <a:pt x="30292" y="10043"/>
                  <a:pt x="30288" y="10022"/>
                  <a:pt x="30223" y="10000"/>
                </a:cubicBezTo>
                <a:cubicBezTo>
                  <a:pt x="30223" y="10000"/>
                  <a:pt x="30223" y="10000"/>
                  <a:pt x="30223" y="9939"/>
                </a:cubicBezTo>
                <a:cubicBezTo>
                  <a:pt x="30254" y="9879"/>
                  <a:pt x="30284" y="9879"/>
                  <a:pt x="30315" y="9879"/>
                </a:cubicBezTo>
                <a:cubicBezTo>
                  <a:pt x="30339" y="9887"/>
                  <a:pt x="30355" y="9891"/>
                  <a:pt x="30362" y="9891"/>
                </a:cubicBezTo>
                <a:cubicBezTo>
                  <a:pt x="30383" y="9891"/>
                  <a:pt x="30343" y="9862"/>
                  <a:pt x="30254" y="9818"/>
                </a:cubicBezTo>
                <a:cubicBezTo>
                  <a:pt x="30232" y="9796"/>
                  <a:pt x="30211" y="9775"/>
                  <a:pt x="30222" y="9775"/>
                </a:cubicBezTo>
                <a:cubicBezTo>
                  <a:pt x="30226" y="9775"/>
                  <a:pt x="30236" y="9779"/>
                  <a:pt x="30254" y="9787"/>
                </a:cubicBezTo>
                <a:cubicBezTo>
                  <a:pt x="30258" y="9792"/>
                  <a:pt x="30263" y="9794"/>
                  <a:pt x="30269" y="9794"/>
                </a:cubicBezTo>
                <a:cubicBezTo>
                  <a:pt x="30307" y="9794"/>
                  <a:pt x="30367" y="9722"/>
                  <a:pt x="30315" y="9696"/>
                </a:cubicBezTo>
                <a:cubicBezTo>
                  <a:pt x="30315" y="9666"/>
                  <a:pt x="30284" y="9635"/>
                  <a:pt x="30315" y="9635"/>
                </a:cubicBezTo>
                <a:cubicBezTo>
                  <a:pt x="30284" y="9605"/>
                  <a:pt x="30254" y="9605"/>
                  <a:pt x="30254" y="9605"/>
                </a:cubicBezTo>
                <a:lnTo>
                  <a:pt x="30254" y="9605"/>
                </a:lnTo>
                <a:cubicBezTo>
                  <a:pt x="30284" y="9635"/>
                  <a:pt x="30315" y="9635"/>
                  <a:pt x="30284" y="9635"/>
                </a:cubicBezTo>
                <a:cubicBezTo>
                  <a:pt x="30254" y="9635"/>
                  <a:pt x="30223" y="9635"/>
                  <a:pt x="30223" y="9605"/>
                </a:cubicBezTo>
                <a:cubicBezTo>
                  <a:pt x="30223" y="9599"/>
                  <a:pt x="30223" y="9594"/>
                  <a:pt x="30224" y="9590"/>
                </a:cubicBezTo>
                <a:lnTo>
                  <a:pt x="30224" y="9590"/>
                </a:lnTo>
                <a:lnTo>
                  <a:pt x="30254" y="9605"/>
                </a:lnTo>
                <a:cubicBezTo>
                  <a:pt x="30239" y="9590"/>
                  <a:pt x="30231" y="9582"/>
                  <a:pt x="30227" y="9582"/>
                </a:cubicBezTo>
                <a:cubicBezTo>
                  <a:pt x="30225" y="9582"/>
                  <a:pt x="30224" y="9585"/>
                  <a:pt x="30224" y="9590"/>
                </a:cubicBezTo>
                <a:lnTo>
                  <a:pt x="30224" y="9590"/>
                </a:lnTo>
                <a:lnTo>
                  <a:pt x="30193" y="9575"/>
                </a:lnTo>
                <a:lnTo>
                  <a:pt x="30254" y="9575"/>
                </a:lnTo>
                <a:cubicBezTo>
                  <a:pt x="30375" y="9544"/>
                  <a:pt x="30375" y="9544"/>
                  <a:pt x="30315" y="9514"/>
                </a:cubicBezTo>
                <a:cubicBezTo>
                  <a:pt x="30284" y="9514"/>
                  <a:pt x="30254" y="9484"/>
                  <a:pt x="30223" y="9453"/>
                </a:cubicBezTo>
                <a:lnTo>
                  <a:pt x="30193" y="9423"/>
                </a:lnTo>
                <a:lnTo>
                  <a:pt x="30193" y="9332"/>
                </a:lnTo>
                <a:cubicBezTo>
                  <a:pt x="30223" y="9332"/>
                  <a:pt x="30223" y="9332"/>
                  <a:pt x="30254" y="9362"/>
                </a:cubicBezTo>
                <a:cubicBezTo>
                  <a:pt x="30284" y="9377"/>
                  <a:pt x="30307" y="9385"/>
                  <a:pt x="30322" y="9385"/>
                </a:cubicBezTo>
                <a:cubicBezTo>
                  <a:pt x="30337" y="9385"/>
                  <a:pt x="30345" y="9377"/>
                  <a:pt x="30345" y="9362"/>
                </a:cubicBezTo>
                <a:cubicBezTo>
                  <a:pt x="30345" y="9332"/>
                  <a:pt x="30315" y="9332"/>
                  <a:pt x="30315" y="9332"/>
                </a:cubicBezTo>
                <a:lnTo>
                  <a:pt x="30315" y="9271"/>
                </a:lnTo>
                <a:cubicBezTo>
                  <a:pt x="30284" y="9240"/>
                  <a:pt x="30284" y="9210"/>
                  <a:pt x="30254" y="9180"/>
                </a:cubicBezTo>
                <a:cubicBezTo>
                  <a:pt x="30232" y="9158"/>
                  <a:pt x="30241" y="9137"/>
                  <a:pt x="30259" y="9137"/>
                </a:cubicBezTo>
                <a:cubicBezTo>
                  <a:pt x="30266" y="9137"/>
                  <a:pt x="30275" y="9140"/>
                  <a:pt x="30284" y="9149"/>
                </a:cubicBezTo>
                <a:cubicBezTo>
                  <a:pt x="30299" y="9164"/>
                  <a:pt x="30307" y="9172"/>
                  <a:pt x="30311" y="9172"/>
                </a:cubicBezTo>
                <a:cubicBezTo>
                  <a:pt x="30315" y="9172"/>
                  <a:pt x="30315" y="9164"/>
                  <a:pt x="30315" y="9149"/>
                </a:cubicBezTo>
                <a:cubicBezTo>
                  <a:pt x="30315" y="9088"/>
                  <a:pt x="30284" y="9058"/>
                  <a:pt x="30284" y="9028"/>
                </a:cubicBezTo>
                <a:cubicBezTo>
                  <a:pt x="30223" y="8997"/>
                  <a:pt x="30223" y="8967"/>
                  <a:pt x="30223" y="8967"/>
                </a:cubicBezTo>
                <a:cubicBezTo>
                  <a:pt x="30254" y="8967"/>
                  <a:pt x="30284" y="8936"/>
                  <a:pt x="30315" y="8936"/>
                </a:cubicBezTo>
                <a:cubicBezTo>
                  <a:pt x="30353" y="8879"/>
                  <a:pt x="30367" y="8857"/>
                  <a:pt x="30357" y="8857"/>
                </a:cubicBezTo>
                <a:cubicBezTo>
                  <a:pt x="30351" y="8857"/>
                  <a:pt x="30337" y="8864"/>
                  <a:pt x="30315" y="8876"/>
                </a:cubicBezTo>
                <a:cubicBezTo>
                  <a:pt x="30254" y="8876"/>
                  <a:pt x="30254" y="8876"/>
                  <a:pt x="30315" y="8784"/>
                </a:cubicBezTo>
                <a:cubicBezTo>
                  <a:pt x="30345" y="8784"/>
                  <a:pt x="30375" y="8724"/>
                  <a:pt x="30375" y="8693"/>
                </a:cubicBezTo>
                <a:cubicBezTo>
                  <a:pt x="30360" y="8663"/>
                  <a:pt x="30360" y="8655"/>
                  <a:pt x="30364" y="8655"/>
                </a:cubicBezTo>
                <a:cubicBezTo>
                  <a:pt x="30368" y="8655"/>
                  <a:pt x="30375" y="8663"/>
                  <a:pt x="30375" y="8663"/>
                </a:cubicBezTo>
                <a:cubicBezTo>
                  <a:pt x="30375" y="8684"/>
                  <a:pt x="30391" y="8706"/>
                  <a:pt x="30399" y="8706"/>
                </a:cubicBezTo>
                <a:cubicBezTo>
                  <a:pt x="30403" y="8706"/>
                  <a:pt x="30406" y="8702"/>
                  <a:pt x="30406" y="8693"/>
                </a:cubicBezTo>
                <a:cubicBezTo>
                  <a:pt x="30436" y="8693"/>
                  <a:pt x="30406" y="8632"/>
                  <a:pt x="30315" y="8572"/>
                </a:cubicBezTo>
                <a:cubicBezTo>
                  <a:pt x="30223" y="8541"/>
                  <a:pt x="30375" y="8511"/>
                  <a:pt x="30436" y="8511"/>
                </a:cubicBezTo>
                <a:lnTo>
                  <a:pt x="30467" y="8511"/>
                </a:lnTo>
                <a:cubicBezTo>
                  <a:pt x="30467" y="8511"/>
                  <a:pt x="30436" y="8450"/>
                  <a:pt x="30436" y="8420"/>
                </a:cubicBezTo>
                <a:cubicBezTo>
                  <a:pt x="30436" y="8389"/>
                  <a:pt x="30436" y="8359"/>
                  <a:pt x="30436" y="8328"/>
                </a:cubicBezTo>
                <a:cubicBezTo>
                  <a:pt x="30436" y="8284"/>
                  <a:pt x="30436" y="8256"/>
                  <a:pt x="30460" y="8256"/>
                </a:cubicBezTo>
                <a:cubicBezTo>
                  <a:pt x="30469" y="8256"/>
                  <a:pt x="30481" y="8260"/>
                  <a:pt x="30497" y="8268"/>
                </a:cubicBezTo>
                <a:cubicBezTo>
                  <a:pt x="30527" y="8268"/>
                  <a:pt x="30497" y="8268"/>
                  <a:pt x="30497" y="8237"/>
                </a:cubicBezTo>
                <a:cubicBezTo>
                  <a:pt x="30473" y="8214"/>
                  <a:pt x="30450" y="8190"/>
                  <a:pt x="30426" y="8166"/>
                </a:cubicBezTo>
                <a:lnTo>
                  <a:pt x="30426" y="8166"/>
                </a:lnTo>
                <a:lnTo>
                  <a:pt x="30467" y="8176"/>
                </a:lnTo>
                <a:cubicBezTo>
                  <a:pt x="30497" y="8176"/>
                  <a:pt x="30527" y="8146"/>
                  <a:pt x="30527" y="8116"/>
                </a:cubicBezTo>
                <a:lnTo>
                  <a:pt x="30497" y="8116"/>
                </a:lnTo>
                <a:cubicBezTo>
                  <a:pt x="30497" y="8116"/>
                  <a:pt x="30497" y="8055"/>
                  <a:pt x="30527" y="7933"/>
                </a:cubicBezTo>
                <a:cubicBezTo>
                  <a:pt x="30558" y="7842"/>
                  <a:pt x="30588" y="7842"/>
                  <a:pt x="30588" y="7812"/>
                </a:cubicBezTo>
                <a:lnTo>
                  <a:pt x="30649" y="7812"/>
                </a:lnTo>
                <a:cubicBezTo>
                  <a:pt x="30649" y="7842"/>
                  <a:pt x="30649" y="7842"/>
                  <a:pt x="30679" y="7842"/>
                </a:cubicBezTo>
                <a:cubicBezTo>
                  <a:pt x="30710" y="7842"/>
                  <a:pt x="30710" y="7812"/>
                  <a:pt x="30710" y="7781"/>
                </a:cubicBezTo>
                <a:lnTo>
                  <a:pt x="30770" y="7781"/>
                </a:lnTo>
                <a:cubicBezTo>
                  <a:pt x="30786" y="7781"/>
                  <a:pt x="30801" y="7789"/>
                  <a:pt x="30812" y="7789"/>
                </a:cubicBezTo>
                <a:cubicBezTo>
                  <a:pt x="30824" y="7789"/>
                  <a:pt x="30831" y="7781"/>
                  <a:pt x="30831" y="7751"/>
                </a:cubicBezTo>
                <a:cubicBezTo>
                  <a:pt x="30846" y="7721"/>
                  <a:pt x="30846" y="7705"/>
                  <a:pt x="30846" y="7705"/>
                </a:cubicBezTo>
                <a:cubicBezTo>
                  <a:pt x="30846" y="7705"/>
                  <a:pt x="30846" y="7721"/>
                  <a:pt x="30862" y="7751"/>
                </a:cubicBezTo>
                <a:cubicBezTo>
                  <a:pt x="30892" y="7781"/>
                  <a:pt x="30907" y="7797"/>
                  <a:pt x="30915" y="7797"/>
                </a:cubicBezTo>
                <a:cubicBezTo>
                  <a:pt x="30922" y="7797"/>
                  <a:pt x="30922" y="7781"/>
                  <a:pt x="30922" y="7751"/>
                </a:cubicBezTo>
                <a:lnTo>
                  <a:pt x="30892" y="7660"/>
                </a:lnTo>
                <a:cubicBezTo>
                  <a:pt x="30872" y="7660"/>
                  <a:pt x="30879" y="7646"/>
                  <a:pt x="30894" y="7646"/>
                </a:cubicBezTo>
                <a:cubicBezTo>
                  <a:pt x="30902" y="7646"/>
                  <a:pt x="30912" y="7650"/>
                  <a:pt x="30922" y="7660"/>
                </a:cubicBezTo>
                <a:cubicBezTo>
                  <a:pt x="30933" y="7670"/>
                  <a:pt x="30943" y="7673"/>
                  <a:pt x="30952" y="7673"/>
                </a:cubicBezTo>
                <a:cubicBezTo>
                  <a:pt x="30970" y="7673"/>
                  <a:pt x="30983" y="7660"/>
                  <a:pt x="30983" y="7660"/>
                </a:cubicBezTo>
                <a:cubicBezTo>
                  <a:pt x="30983" y="7660"/>
                  <a:pt x="31014" y="7660"/>
                  <a:pt x="30983" y="7629"/>
                </a:cubicBezTo>
                <a:cubicBezTo>
                  <a:pt x="30953" y="7629"/>
                  <a:pt x="30983" y="7629"/>
                  <a:pt x="30983" y="7599"/>
                </a:cubicBezTo>
                <a:lnTo>
                  <a:pt x="31074" y="7599"/>
                </a:lnTo>
                <a:cubicBezTo>
                  <a:pt x="31105" y="7614"/>
                  <a:pt x="31120" y="7622"/>
                  <a:pt x="31124" y="7622"/>
                </a:cubicBezTo>
                <a:cubicBezTo>
                  <a:pt x="31128" y="7622"/>
                  <a:pt x="31120" y="7614"/>
                  <a:pt x="31105" y="7599"/>
                </a:cubicBezTo>
                <a:cubicBezTo>
                  <a:pt x="31105" y="7569"/>
                  <a:pt x="31105" y="7569"/>
                  <a:pt x="31196" y="7569"/>
                </a:cubicBezTo>
                <a:cubicBezTo>
                  <a:pt x="31257" y="7569"/>
                  <a:pt x="31287" y="7569"/>
                  <a:pt x="31257" y="7538"/>
                </a:cubicBezTo>
                <a:cubicBezTo>
                  <a:pt x="31257" y="7517"/>
                  <a:pt x="31242" y="7495"/>
                  <a:pt x="31222" y="7495"/>
                </a:cubicBezTo>
                <a:cubicBezTo>
                  <a:pt x="31214" y="7495"/>
                  <a:pt x="31205" y="7499"/>
                  <a:pt x="31196" y="7508"/>
                </a:cubicBezTo>
                <a:cubicBezTo>
                  <a:pt x="31171" y="7520"/>
                  <a:pt x="31156" y="7528"/>
                  <a:pt x="31147" y="7528"/>
                </a:cubicBezTo>
                <a:cubicBezTo>
                  <a:pt x="31135" y="7528"/>
                  <a:pt x="31135" y="7513"/>
                  <a:pt x="31135" y="7477"/>
                </a:cubicBezTo>
                <a:lnTo>
                  <a:pt x="31196" y="7417"/>
                </a:lnTo>
                <a:cubicBezTo>
                  <a:pt x="31257" y="7447"/>
                  <a:pt x="31318" y="7477"/>
                  <a:pt x="31348" y="7508"/>
                </a:cubicBezTo>
                <a:lnTo>
                  <a:pt x="31378" y="7599"/>
                </a:lnTo>
                <a:lnTo>
                  <a:pt x="31378" y="7477"/>
                </a:lnTo>
                <a:cubicBezTo>
                  <a:pt x="31396" y="7406"/>
                  <a:pt x="31414" y="7377"/>
                  <a:pt x="31432" y="7377"/>
                </a:cubicBezTo>
                <a:cubicBezTo>
                  <a:pt x="31444" y="7377"/>
                  <a:pt x="31457" y="7391"/>
                  <a:pt x="31470" y="7417"/>
                </a:cubicBezTo>
                <a:cubicBezTo>
                  <a:pt x="31485" y="7432"/>
                  <a:pt x="31500" y="7439"/>
                  <a:pt x="31511" y="7439"/>
                </a:cubicBezTo>
                <a:cubicBezTo>
                  <a:pt x="31523" y="7439"/>
                  <a:pt x="31530" y="7432"/>
                  <a:pt x="31530" y="7417"/>
                </a:cubicBezTo>
                <a:cubicBezTo>
                  <a:pt x="31546" y="7386"/>
                  <a:pt x="31546" y="7379"/>
                  <a:pt x="31538" y="7379"/>
                </a:cubicBezTo>
                <a:cubicBezTo>
                  <a:pt x="31530" y="7379"/>
                  <a:pt x="31515" y="7386"/>
                  <a:pt x="31500" y="7386"/>
                </a:cubicBezTo>
                <a:cubicBezTo>
                  <a:pt x="31439" y="7356"/>
                  <a:pt x="31439" y="7325"/>
                  <a:pt x="31561" y="7325"/>
                </a:cubicBezTo>
                <a:cubicBezTo>
                  <a:pt x="31591" y="7325"/>
                  <a:pt x="31622" y="7325"/>
                  <a:pt x="31622" y="7295"/>
                </a:cubicBezTo>
                <a:cubicBezTo>
                  <a:pt x="31652" y="7295"/>
                  <a:pt x="31622" y="7295"/>
                  <a:pt x="31622" y="7265"/>
                </a:cubicBezTo>
                <a:cubicBezTo>
                  <a:pt x="31682" y="7234"/>
                  <a:pt x="31652" y="7204"/>
                  <a:pt x="31622" y="7173"/>
                </a:cubicBezTo>
                <a:lnTo>
                  <a:pt x="31622" y="7143"/>
                </a:lnTo>
                <a:cubicBezTo>
                  <a:pt x="31682" y="7082"/>
                  <a:pt x="31713" y="7052"/>
                  <a:pt x="31774" y="6991"/>
                </a:cubicBezTo>
                <a:lnTo>
                  <a:pt x="31774" y="7021"/>
                </a:lnTo>
                <a:cubicBezTo>
                  <a:pt x="31743" y="7021"/>
                  <a:pt x="31743" y="7021"/>
                  <a:pt x="31743" y="7052"/>
                </a:cubicBezTo>
                <a:lnTo>
                  <a:pt x="31804" y="7143"/>
                </a:lnTo>
                <a:cubicBezTo>
                  <a:pt x="31865" y="7143"/>
                  <a:pt x="31865" y="7143"/>
                  <a:pt x="31834" y="7082"/>
                </a:cubicBezTo>
                <a:lnTo>
                  <a:pt x="31834" y="7082"/>
                </a:lnTo>
                <a:cubicBezTo>
                  <a:pt x="31847" y="7108"/>
                  <a:pt x="31860" y="7117"/>
                  <a:pt x="31871" y="7117"/>
                </a:cubicBezTo>
                <a:cubicBezTo>
                  <a:pt x="31885" y="7117"/>
                  <a:pt x="31895" y="7100"/>
                  <a:pt x="31895" y="7082"/>
                </a:cubicBezTo>
                <a:cubicBezTo>
                  <a:pt x="31895" y="7082"/>
                  <a:pt x="31926" y="7021"/>
                  <a:pt x="31926" y="7021"/>
                </a:cubicBezTo>
                <a:cubicBezTo>
                  <a:pt x="31956" y="6991"/>
                  <a:pt x="31956" y="6961"/>
                  <a:pt x="31926" y="6930"/>
                </a:cubicBezTo>
                <a:lnTo>
                  <a:pt x="31895" y="6961"/>
                </a:lnTo>
                <a:lnTo>
                  <a:pt x="31865" y="6930"/>
                </a:lnTo>
                <a:lnTo>
                  <a:pt x="31926" y="6930"/>
                </a:lnTo>
                <a:cubicBezTo>
                  <a:pt x="31910" y="6915"/>
                  <a:pt x="31910" y="6907"/>
                  <a:pt x="31922" y="6907"/>
                </a:cubicBezTo>
                <a:cubicBezTo>
                  <a:pt x="31933" y="6907"/>
                  <a:pt x="31956" y="6915"/>
                  <a:pt x="31986" y="6930"/>
                </a:cubicBezTo>
                <a:cubicBezTo>
                  <a:pt x="32017" y="6930"/>
                  <a:pt x="32077" y="6930"/>
                  <a:pt x="32108" y="6961"/>
                </a:cubicBezTo>
                <a:lnTo>
                  <a:pt x="32108" y="6930"/>
                </a:lnTo>
                <a:cubicBezTo>
                  <a:pt x="32138" y="6900"/>
                  <a:pt x="32108" y="6900"/>
                  <a:pt x="32077" y="6869"/>
                </a:cubicBezTo>
                <a:cubicBezTo>
                  <a:pt x="32077" y="6839"/>
                  <a:pt x="32077" y="6839"/>
                  <a:pt x="32077" y="6809"/>
                </a:cubicBezTo>
                <a:cubicBezTo>
                  <a:pt x="32077" y="6778"/>
                  <a:pt x="32138" y="6778"/>
                  <a:pt x="32138" y="6778"/>
                </a:cubicBezTo>
                <a:cubicBezTo>
                  <a:pt x="32148" y="6788"/>
                  <a:pt x="32159" y="6792"/>
                  <a:pt x="32168" y="6792"/>
                </a:cubicBezTo>
                <a:cubicBezTo>
                  <a:pt x="32186" y="6792"/>
                  <a:pt x="32199" y="6778"/>
                  <a:pt x="32199" y="6778"/>
                </a:cubicBezTo>
                <a:cubicBezTo>
                  <a:pt x="32229" y="6748"/>
                  <a:pt x="32229" y="6718"/>
                  <a:pt x="32199" y="6718"/>
                </a:cubicBezTo>
                <a:cubicBezTo>
                  <a:pt x="32169" y="6687"/>
                  <a:pt x="32169" y="6718"/>
                  <a:pt x="32199" y="6657"/>
                </a:cubicBezTo>
                <a:cubicBezTo>
                  <a:pt x="32229" y="6596"/>
                  <a:pt x="32290" y="6596"/>
                  <a:pt x="32199" y="6596"/>
                </a:cubicBezTo>
                <a:cubicBezTo>
                  <a:pt x="32138" y="6566"/>
                  <a:pt x="32169" y="6535"/>
                  <a:pt x="32169" y="6535"/>
                </a:cubicBezTo>
                <a:cubicBezTo>
                  <a:pt x="32184" y="6520"/>
                  <a:pt x="32184" y="6512"/>
                  <a:pt x="32184" y="6512"/>
                </a:cubicBezTo>
                <a:cubicBezTo>
                  <a:pt x="32184" y="6512"/>
                  <a:pt x="32184" y="6520"/>
                  <a:pt x="32199" y="6535"/>
                </a:cubicBezTo>
                <a:cubicBezTo>
                  <a:pt x="32214" y="6535"/>
                  <a:pt x="32226" y="6537"/>
                  <a:pt x="32234" y="6540"/>
                </a:cubicBezTo>
                <a:lnTo>
                  <a:pt x="32234" y="6540"/>
                </a:lnTo>
                <a:cubicBezTo>
                  <a:pt x="32233" y="6538"/>
                  <a:pt x="32231" y="6537"/>
                  <a:pt x="32229" y="6535"/>
                </a:cubicBezTo>
                <a:cubicBezTo>
                  <a:pt x="32208" y="6514"/>
                  <a:pt x="32232" y="6492"/>
                  <a:pt x="32259" y="6492"/>
                </a:cubicBezTo>
                <a:cubicBezTo>
                  <a:pt x="32270" y="6492"/>
                  <a:pt x="32281" y="6496"/>
                  <a:pt x="32290" y="6505"/>
                </a:cubicBezTo>
                <a:cubicBezTo>
                  <a:pt x="32321" y="6505"/>
                  <a:pt x="32321" y="6505"/>
                  <a:pt x="32290" y="6444"/>
                </a:cubicBezTo>
                <a:cubicBezTo>
                  <a:pt x="32277" y="6418"/>
                  <a:pt x="32275" y="6409"/>
                  <a:pt x="32280" y="6409"/>
                </a:cubicBezTo>
                <a:cubicBezTo>
                  <a:pt x="32286" y="6409"/>
                  <a:pt x="32303" y="6426"/>
                  <a:pt x="32321" y="6444"/>
                </a:cubicBezTo>
                <a:cubicBezTo>
                  <a:pt x="32321" y="6474"/>
                  <a:pt x="32381" y="6474"/>
                  <a:pt x="32412" y="6474"/>
                </a:cubicBezTo>
                <a:lnTo>
                  <a:pt x="32412" y="6444"/>
                </a:lnTo>
                <a:cubicBezTo>
                  <a:pt x="32351" y="6383"/>
                  <a:pt x="32321" y="6292"/>
                  <a:pt x="32321" y="6231"/>
                </a:cubicBezTo>
                <a:cubicBezTo>
                  <a:pt x="32336" y="6216"/>
                  <a:pt x="32351" y="6208"/>
                  <a:pt x="32366" y="6208"/>
                </a:cubicBezTo>
                <a:cubicBezTo>
                  <a:pt x="32381" y="6208"/>
                  <a:pt x="32397" y="6216"/>
                  <a:pt x="32412" y="6231"/>
                </a:cubicBezTo>
                <a:lnTo>
                  <a:pt x="32442" y="6231"/>
                </a:lnTo>
                <a:cubicBezTo>
                  <a:pt x="32412" y="6231"/>
                  <a:pt x="32442" y="6201"/>
                  <a:pt x="32442" y="6170"/>
                </a:cubicBezTo>
                <a:lnTo>
                  <a:pt x="32473" y="6170"/>
                </a:lnTo>
                <a:cubicBezTo>
                  <a:pt x="32481" y="6187"/>
                  <a:pt x="32492" y="6195"/>
                  <a:pt x="32503" y="6195"/>
                </a:cubicBezTo>
                <a:cubicBezTo>
                  <a:pt x="32521" y="6195"/>
                  <a:pt x="32538" y="6172"/>
                  <a:pt x="32541" y="6138"/>
                </a:cubicBezTo>
                <a:lnTo>
                  <a:pt x="32541" y="6138"/>
                </a:lnTo>
                <a:cubicBezTo>
                  <a:pt x="32539" y="6139"/>
                  <a:pt x="32536" y="6140"/>
                  <a:pt x="32533" y="6140"/>
                </a:cubicBezTo>
                <a:cubicBezTo>
                  <a:pt x="32503" y="6140"/>
                  <a:pt x="32473" y="6140"/>
                  <a:pt x="32473" y="6110"/>
                </a:cubicBezTo>
                <a:lnTo>
                  <a:pt x="32503" y="6018"/>
                </a:lnTo>
                <a:cubicBezTo>
                  <a:pt x="32511" y="6022"/>
                  <a:pt x="32517" y="6027"/>
                  <a:pt x="32523" y="6032"/>
                </a:cubicBezTo>
                <a:lnTo>
                  <a:pt x="32523" y="6032"/>
                </a:lnTo>
                <a:cubicBezTo>
                  <a:pt x="32525" y="6030"/>
                  <a:pt x="32527" y="6029"/>
                  <a:pt x="32530" y="6029"/>
                </a:cubicBezTo>
                <a:cubicBezTo>
                  <a:pt x="32539" y="6029"/>
                  <a:pt x="32551" y="6036"/>
                  <a:pt x="32564" y="6049"/>
                </a:cubicBezTo>
                <a:cubicBezTo>
                  <a:pt x="32594" y="6049"/>
                  <a:pt x="32625" y="6018"/>
                  <a:pt x="32564" y="5958"/>
                </a:cubicBezTo>
                <a:cubicBezTo>
                  <a:pt x="32564" y="5927"/>
                  <a:pt x="32564" y="5897"/>
                  <a:pt x="32564" y="5866"/>
                </a:cubicBezTo>
                <a:cubicBezTo>
                  <a:pt x="32564" y="5858"/>
                  <a:pt x="32566" y="5854"/>
                  <a:pt x="32571" y="5854"/>
                </a:cubicBezTo>
                <a:cubicBezTo>
                  <a:pt x="32582" y="5854"/>
                  <a:pt x="32603" y="5875"/>
                  <a:pt x="32625" y="5897"/>
                </a:cubicBezTo>
                <a:cubicBezTo>
                  <a:pt x="32625" y="5914"/>
                  <a:pt x="32625" y="5932"/>
                  <a:pt x="32630" y="5932"/>
                </a:cubicBezTo>
                <a:cubicBezTo>
                  <a:pt x="32635" y="5932"/>
                  <a:pt x="32642" y="5923"/>
                  <a:pt x="32655" y="5897"/>
                </a:cubicBezTo>
                <a:cubicBezTo>
                  <a:pt x="32655" y="5866"/>
                  <a:pt x="32685" y="5836"/>
                  <a:pt x="32655" y="5775"/>
                </a:cubicBezTo>
                <a:cubicBezTo>
                  <a:pt x="32611" y="5731"/>
                  <a:pt x="32615" y="5703"/>
                  <a:pt x="32632" y="5703"/>
                </a:cubicBezTo>
                <a:cubicBezTo>
                  <a:pt x="32639" y="5703"/>
                  <a:pt x="32647" y="5706"/>
                  <a:pt x="32655" y="5714"/>
                </a:cubicBezTo>
                <a:cubicBezTo>
                  <a:pt x="32675" y="5735"/>
                  <a:pt x="32685" y="5741"/>
                  <a:pt x="32691" y="5741"/>
                </a:cubicBezTo>
                <a:cubicBezTo>
                  <a:pt x="32702" y="5741"/>
                  <a:pt x="32696" y="5714"/>
                  <a:pt x="32716" y="5714"/>
                </a:cubicBezTo>
                <a:cubicBezTo>
                  <a:pt x="32716" y="5714"/>
                  <a:pt x="32755" y="5676"/>
                  <a:pt x="32770" y="5676"/>
                </a:cubicBezTo>
                <a:cubicBezTo>
                  <a:pt x="32774" y="5676"/>
                  <a:pt x="32777" y="5678"/>
                  <a:pt x="32777" y="5684"/>
                </a:cubicBezTo>
                <a:cubicBezTo>
                  <a:pt x="32807" y="5684"/>
                  <a:pt x="32807" y="5623"/>
                  <a:pt x="32777" y="5593"/>
                </a:cubicBezTo>
                <a:cubicBezTo>
                  <a:pt x="32777" y="5562"/>
                  <a:pt x="32777" y="5562"/>
                  <a:pt x="32746" y="5562"/>
                </a:cubicBezTo>
                <a:lnTo>
                  <a:pt x="32746" y="5532"/>
                </a:lnTo>
                <a:cubicBezTo>
                  <a:pt x="32746" y="5502"/>
                  <a:pt x="32746" y="5502"/>
                  <a:pt x="32685" y="5502"/>
                </a:cubicBezTo>
                <a:lnTo>
                  <a:pt x="32655" y="5502"/>
                </a:lnTo>
                <a:lnTo>
                  <a:pt x="32716" y="5471"/>
                </a:lnTo>
                <a:cubicBezTo>
                  <a:pt x="32807" y="5471"/>
                  <a:pt x="32837" y="5441"/>
                  <a:pt x="32837" y="5410"/>
                </a:cubicBezTo>
                <a:cubicBezTo>
                  <a:pt x="32837" y="5380"/>
                  <a:pt x="32837" y="5350"/>
                  <a:pt x="32807" y="5350"/>
                </a:cubicBezTo>
                <a:lnTo>
                  <a:pt x="32807" y="5410"/>
                </a:lnTo>
                <a:cubicBezTo>
                  <a:pt x="32807" y="5380"/>
                  <a:pt x="32777" y="5350"/>
                  <a:pt x="32807" y="5350"/>
                </a:cubicBezTo>
                <a:lnTo>
                  <a:pt x="32807" y="5319"/>
                </a:lnTo>
                <a:cubicBezTo>
                  <a:pt x="32746" y="5319"/>
                  <a:pt x="32716" y="5259"/>
                  <a:pt x="32807" y="5259"/>
                </a:cubicBezTo>
                <a:lnTo>
                  <a:pt x="32837" y="5259"/>
                </a:lnTo>
                <a:cubicBezTo>
                  <a:pt x="32807" y="5228"/>
                  <a:pt x="32777" y="5198"/>
                  <a:pt x="32777" y="5198"/>
                </a:cubicBezTo>
                <a:lnTo>
                  <a:pt x="32837" y="5198"/>
                </a:lnTo>
                <a:cubicBezTo>
                  <a:pt x="32837" y="5175"/>
                  <a:pt x="32837" y="5153"/>
                  <a:pt x="32825" y="5131"/>
                </a:cubicBezTo>
                <a:lnTo>
                  <a:pt x="32825" y="5131"/>
                </a:lnTo>
                <a:cubicBezTo>
                  <a:pt x="32837" y="5119"/>
                  <a:pt x="32837" y="5091"/>
                  <a:pt x="32837" y="5046"/>
                </a:cubicBezTo>
                <a:cubicBezTo>
                  <a:pt x="32855" y="5028"/>
                  <a:pt x="32872" y="5011"/>
                  <a:pt x="32884" y="5011"/>
                </a:cubicBezTo>
                <a:cubicBezTo>
                  <a:pt x="32893" y="5011"/>
                  <a:pt x="32898" y="5020"/>
                  <a:pt x="32898" y="5046"/>
                </a:cubicBezTo>
                <a:cubicBezTo>
                  <a:pt x="32913" y="5091"/>
                  <a:pt x="32913" y="5107"/>
                  <a:pt x="32913" y="5107"/>
                </a:cubicBezTo>
                <a:cubicBezTo>
                  <a:pt x="32913" y="5107"/>
                  <a:pt x="32913" y="5091"/>
                  <a:pt x="32929" y="5076"/>
                </a:cubicBezTo>
                <a:cubicBezTo>
                  <a:pt x="32929" y="5015"/>
                  <a:pt x="32898" y="4955"/>
                  <a:pt x="32837" y="4924"/>
                </a:cubicBezTo>
                <a:lnTo>
                  <a:pt x="32837" y="4894"/>
                </a:lnTo>
                <a:lnTo>
                  <a:pt x="32959" y="4894"/>
                </a:lnTo>
                <a:cubicBezTo>
                  <a:pt x="32989" y="4863"/>
                  <a:pt x="32989" y="4833"/>
                  <a:pt x="32959" y="4833"/>
                </a:cubicBezTo>
                <a:cubicBezTo>
                  <a:pt x="32929" y="4803"/>
                  <a:pt x="32929" y="4772"/>
                  <a:pt x="32959" y="4742"/>
                </a:cubicBezTo>
                <a:cubicBezTo>
                  <a:pt x="32959" y="4727"/>
                  <a:pt x="32959" y="4719"/>
                  <a:pt x="32963" y="4719"/>
                </a:cubicBezTo>
                <a:cubicBezTo>
                  <a:pt x="32967" y="4719"/>
                  <a:pt x="32974" y="4727"/>
                  <a:pt x="32989" y="4742"/>
                </a:cubicBezTo>
                <a:cubicBezTo>
                  <a:pt x="33002" y="4754"/>
                  <a:pt x="33004" y="4762"/>
                  <a:pt x="33004" y="4762"/>
                </a:cubicBezTo>
                <a:cubicBezTo>
                  <a:pt x="33005" y="4762"/>
                  <a:pt x="33002" y="4747"/>
                  <a:pt x="33020" y="4711"/>
                </a:cubicBezTo>
                <a:cubicBezTo>
                  <a:pt x="33047" y="4684"/>
                  <a:pt x="33026" y="4657"/>
                  <a:pt x="32999" y="4630"/>
                </a:cubicBezTo>
                <a:lnTo>
                  <a:pt x="32999" y="4630"/>
                </a:lnTo>
                <a:cubicBezTo>
                  <a:pt x="32984" y="4642"/>
                  <a:pt x="32960" y="4651"/>
                  <a:pt x="32929" y="4651"/>
                </a:cubicBezTo>
                <a:lnTo>
                  <a:pt x="32929" y="4620"/>
                </a:lnTo>
                <a:cubicBezTo>
                  <a:pt x="32946" y="4612"/>
                  <a:pt x="32960" y="4603"/>
                  <a:pt x="32973" y="4595"/>
                </a:cubicBezTo>
                <a:lnTo>
                  <a:pt x="32973" y="4595"/>
                </a:lnTo>
                <a:cubicBezTo>
                  <a:pt x="32977" y="4605"/>
                  <a:pt x="32982" y="4613"/>
                  <a:pt x="32989" y="4620"/>
                </a:cubicBezTo>
                <a:cubicBezTo>
                  <a:pt x="32993" y="4623"/>
                  <a:pt x="32996" y="4627"/>
                  <a:pt x="32999" y="4630"/>
                </a:cubicBezTo>
                <a:lnTo>
                  <a:pt x="32999" y="4630"/>
                </a:lnTo>
                <a:cubicBezTo>
                  <a:pt x="33013" y="4619"/>
                  <a:pt x="33020" y="4604"/>
                  <a:pt x="33020" y="4590"/>
                </a:cubicBezTo>
                <a:lnTo>
                  <a:pt x="33020" y="4568"/>
                </a:lnTo>
                <a:lnTo>
                  <a:pt x="33020" y="4568"/>
                </a:lnTo>
                <a:cubicBezTo>
                  <a:pt x="33006" y="4574"/>
                  <a:pt x="32992" y="4584"/>
                  <a:pt x="32973" y="4595"/>
                </a:cubicBezTo>
                <a:lnTo>
                  <a:pt x="32973" y="4595"/>
                </a:lnTo>
                <a:cubicBezTo>
                  <a:pt x="32961" y="4564"/>
                  <a:pt x="32966" y="4522"/>
                  <a:pt x="32989" y="4499"/>
                </a:cubicBezTo>
                <a:lnTo>
                  <a:pt x="32989" y="4468"/>
                </a:lnTo>
                <a:cubicBezTo>
                  <a:pt x="32959" y="4468"/>
                  <a:pt x="32959" y="4468"/>
                  <a:pt x="32959" y="4438"/>
                </a:cubicBezTo>
                <a:cubicBezTo>
                  <a:pt x="32959" y="4407"/>
                  <a:pt x="32959" y="4407"/>
                  <a:pt x="32989" y="4407"/>
                </a:cubicBezTo>
                <a:lnTo>
                  <a:pt x="33020" y="4407"/>
                </a:lnTo>
                <a:cubicBezTo>
                  <a:pt x="32989" y="4377"/>
                  <a:pt x="32989" y="4377"/>
                  <a:pt x="33050" y="4316"/>
                </a:cubicBezTo>
                <a:cubicBezTo>
                  <a:pt x="33050" y="4286"/>
                  <a:pt x="33050" y="4286"/>
                  <a:pt x="33050" y="4255"/>
                </a:cubicBezTo>
                <a:lnTo>
                  <a:pt x="33020" y="4255"/>
                </a:lnTo>
                <a:cubicBezTo>
                  <a:pt x="33020" y="4286"/>
                  <a:pt x="33020" y="4286"/>
                  <a:pt x="32989" y="4286"/>
                </a:cubicBezTo>
                <a:lnTo>
                  <a:pt x="32959" y="4286"/>
                </a:lnTo>
                <a:cubicBezTo>
                  <a:pt x="32959" y="4255"/>
                  <a:pt x="32959" y="4255"/>
                  <a:pt x="32959" y="4225"/>
                </a:cubicBezTo>
                <a:cubicBezTo>
                  <a:pt x="32959" y="4195"/>
                  <a:pt x="32959" y="4164"/>
                  <a:pt x="32989" y="4164"/>
                </a:cubicBezTo>
                <a:cubicBezTo>
                  <a:pt x="33020" y="4164"/>
                  <a:pt x="32989" y="4134"/>
                  <a:pt x="32929" y="4134"/>
                </a:cubicBezTo>
                <a:cubicBezTo>
                  <a:pt x="32874" y="4107"/>
                  <a:pt x="32844" y="4007"/>
                  <a:pt x="32881" y="4007"/>
                </a:cubicBezTo>
                <a:cubicBezTo>
                  <a:pt x="32886" y="4007"/>
                  <a:pt x="32892" y="4009"/>
                  <a:pt x="32898" y="4012"/>
                </a:cubicBezTo>
                <a:cubicBezTo>
                  <a:pt x="32909" y="4018"/>
                  <a:pt x="32919" y="4020"/>
                  <a:pt x="32928" y="4020"/>
                </a:cubicBezTo>
                <a:cubicBezTo>
                  <a:pt x="32966" y="4020"/>
                  <a:pt x="32973" y="3971"/>
                  <a:pt x="32898" y="3921"/>
                </a:cubicBezTo>
                <a:cubicBezTo>
                  <a:pt x="32807" y="3891"/>
                  <a:pt x="32837" y="3891"/>
                  <a:pt x="32807" y="3860"/>
                </a:cubicBezTo>
                <a:cubicBezTo>
                  <a:pt x="32807" y="3836"/>
                  <a:pt x="32807" y="3791"/>
                  <a:pt x="32823" y="3791"/>
                </a:cubicBezTo>
                <a:cubicBezTo>
                  <a:pt x="32827" y="3791"/>
                  <a:pt x="32832" y="3794"/>
                  <a:pt x="32837" y="3800"/>
                </a:cubicBezTo>
                <a:cubicBezTo>
                  <a:pt x="32846" y="3808"/>
                  <a:pt x="32855" y="3812"/>
                  <a:pt x="32863" y="3812"/>
                </a:cubicBezTo>
                <a:cubicBezTo>
                  <a:pt x="32880" y="3812"/>
                  <a:pt x="32889" y="3791"/>
                  <a:pt x="32868" y="3769"/>
                </a:cubicBezTo>
                <a:cubicBezTo>
                  <a:pt x="32837" y="3739"/>
                  <a:pt x="32868" y="3708"/>
                  <a:pt x="32868" y="3708"/>
                </a:cubicBezTo>
                <a:cubicBezTo>
                  <a:pt x="32868" y="3708"/>
                  <a:pt x="32898" y="3708"/>
                  <a:pt x="32898" y="3678"/>
                </a:cubicBezTo>
                <a:cubicBezTo>
                  <a:pt x="32877" y="3656"/>
                  <a:pt x="32855" y="3635"/>
                  <a:pt x="32834" y="3635"/>
                </a:cubicBezTo>
                <a:cubicBezTo>
                  <a:pt x="32825" y="3635"/>
                  <a:pt x="32816" y="3639"/>
                  <a:pt x="32807" y="3648"/>
                </a:cubicBezTo>
                <a:cubicBezTo>
                  <a:pt x="32807" y="3617"/>
                  <a:pt x="32807" y="3587"/>
                  <a:pt x="32807" y="3587"/>
                </a:cubicBezTo>
                <a:cubicBezTo>
                  <a:pt x="32837" y="3587"/>
                  <a:pt x="32837" y="3556"/>
                  <a:pt x="32807" y="3526"/>
                </a:cubicBezTo>
                <a:cubicBezTo>
                  <a:pt x="32807" y="3496"/>
                  <a:pt x="32807" y="3465"/>
                  <a:pt x="32868" y="3465"/>
                </a:cubicBezTo>
                <a:cubicBezTo>
                  <a:pt x="32898" y="3435"/>
                  <a:pt x="32898" y="3465"/>
                  <a:pt x="32807" y="3404"/>
                </a:cubicBezTo>
                <a:cubicBezTo>
                  <a:pt x="32716" y="3374"/>
                  <a:pt x="32685" y="3374"/>
                  <a:pt x="32685" y="3252"/>
                </a:cubicBezTo>
                <a:cubicBezTo>
                  <a:pt x="32685" y="3208"/>
                  <a:pt x="32685" y="3180"/>
                  <a:pt x="32673" y="3180"/>
                </a:cubicBezTo>
                <a:cubicBezTo>
                  <a:pt x="32669" y="3180"/>
                  <a:pt x="32663" y="3183"/>
                  <a:pt x="32655" y="3192"/>
                </a:cubicBezTo>
                <a:cubicBezTo>
                  <a:pt x="32655" y="3200"/>
                  <a:pt x="32646" y="3204"/>
                  <a:pt x="32635" y="3204"/>
                </a:cubicBezTo>
                <a:cubicBezTo>
                  <a:pt x="32603" y="3204"/>
                  <a:pt x="32550" y="3175"/>
                  <a:pt x="32594" y="3131"/>
                </a:cubicBezTo>
                <a:cubicBezTo>
                  <a:pt x="32621" y="3104"/>
                  <a:pt x="32552" y="3004"/>
                  <a:pt x="32515" y="3004"/>
                </a:cubicBezTo>
                <a:cubicBezTo>
                  <a:pt x="32510" y="3004"/>
                  <a:pt x="32506" y="3006"/>
                  <a:pt x="32503" y="3009"/>
                </a:cubicBezTo>
                <a:lnTo>
                  <a:pt x="32473" y="3040"/>
                </a:lnTo>
                <a:cubicBezTo>
                  <a:pt x="32503" y="3009"/>
                  <a:pt x="32503" y="2979"/>
                  <a:pt x="32473" y="2948"/>
                </a:cubicBezTo>
                <a:lnTo>
                  <a:pt x="32473" y="2888"/>
                </a:lnTo>
                <a:lnTo>
                  <a:pt x="32503" y="2888"/>
                </a:lnTo>
                <a:cubicBezTo>
                  <a:pt x="32512" y="2905"/>
                  <a:pt x="32523" y="2913"/>
                  <a:pt x="32535" y="2913"/>
                </a:cubicBezTo>
                <a:cubicBezTo>
                  <a:pt x="32564" y="2913"/>
                  <a:pt x="32594" y="2870"/>
                  <a:pt x="32594" y="2827"/>
                </a:cubicBezTo>
                <a:cubicBezTo>
                  <a:pt x="32594" y="2805"/>
                  <a:pt x="32579" y="2784"/>
                  <a:pt x="32559" y="2784"/>
                </a:cubicBezTo>
                <a:cubicBezTo>
                  <a:pt x="32551" y="2784"/>
                  <a:pt x="32542" y="2788"/>
                  <a:pt x="32533" y="2796"/>
                </a:cubicBezTo>
                <a:lnTo>
                  <a:pt x="32533" y="2766"/>
                </a:lnTo>
                <a:lnTo>
                  <a:pt x="32473" y="2766"/>
                </a:lnTo>
                <a:cubicBezTo>
                  <a:pt x="32442" y="2781"/>
                  <a:pt x="32427" y="2789"/>
                  <a:pt x="32416" y="2789"/>
                </a:cubicBezTo>
                <a:cubicBezTo>
                  <a:pt x="32404" y="2789"/>
                  <a:pt x="32397" y="2781"/>
                  <a:pt x="32381" y="2766"/>
                </a:cubicBezTo>
                <a:lnTo>
                  <a:pt x="32412" y="2766"/>
                </a:lnTo>
                <a:cubicBezTo>
                  <a:pt x="32442" y="2736"/>
                  <a:pt x="32473" y="2736"/>
                  <a:pt x="32473" y="2705"/>
                </a:cubicBezTo>
                <a:cubicBezTo>
                  <a:pt x="32473" y="2675"/>
                  <a:pt x="32473" y="2660"/>
                  <a:pt x="32469" y="2660"/>
                </a:cubicBezTo>
                <a:cubicBezTo>
                  <a:pt x="32465" y="2660"/>
                  <a:pt x="32457" y="2675"/>
                  <a:pt x="32442" y="2705"/>
                </a:cubicBezTo>
                <a:cubicBezTo>
                  <a:pt x="32412" y="2720"/>
                  <a:pt x="32397" y="2728"/>
                  <a:pt x="32385" y="2728"/>
                </a:cubicBezTo>
                <a:cubicBezTo>
                  <a:pt x="32374" y="2728"/>
                  <a:pt x="32366" y="2720"/>
                  <a:pt x="32351" y="2705"/>
                </a:cubicBezTo>
                <a:cubicBezTo>
                  <a:pt x="32381" y="2675"/>
                  <a:pt x="32412" y="2645"/>
                  <a:pt x="32412" y="2614"/>
                </a:cubicBezTo>
                <a:cubicBezTo>
                  <a:pt x="32442" y="2614"/>
                  <a:pt x="32412" y="2584"/>
                  <a:pt x="32412" y="2584"/>
                </a:cubicBezTo>
                <a:cubicBezTo>
                  <a:pt x="32412" y="2593"/>
                  <a:pt x="32407" y="2596"/>
                  <a:pt x="32400" y="2596"/>
                </a:cubicBezTo>
                <a:cubicBezTo>
                  <a:pt x="32384" y="2596"/>
                  <a:pt x="32360" y="2575"/>
                  <a:pt x="32381" y="2553"/>
                </a:cubicBezTo>
                <a:cubicBezTo>
                  <a:pt x="32399" y="2518"/>
                  <a:pt x="32396" y="2503"/>
                  <a:pt x="32378" y="2503"/>
                </a:cubicBezTo>
                <a:cubicBezTo>
                  <a:pt x="32366" y="2503"/>
                  <a:pt x="32346" y="2510"/>
                  <a:pt x="32321" y="2523"/>
                </a:cubicBezTo>
                <a:cubicBezTo>
                  <a:pt x="32303" y="2532"/>
                  <a:pt x="32293" y="2536"/>
                  <a:pt x="32287" y="2536"/>
                </a:cubicBezTo>
                <a:cubicBezTo>
                  <a:pt x="32272" y="2536"/>
                  <a:pt x="32281" y="2514"/>
                  <a:pt x="32260" y="2493"/>
                </a:cubicBezTo>
                <a:cubicBezTo>
                  <a:pt x="32260" y="2493"/>
                  <a:pt x="32229" y="2462"/>
                  <a:pt x="32199" y="2462"/>
                </a:cubicBezTo>
                <a:cubicBezTo>
                  <a:pt x="32184" y="2462"/>
                  <a:pt x="32169" y="2470"/>
                  <a:pt x="32161" y="2470"/>
                </a:cubicBezTo>
                <a:cubicBezTo>
                  <a:pt x="32153" y="2470"/>
                  <a:pt x="32153" y="2462"/>
                  <a:pt x="32169" y="2432"/>
                </a:cubicBezTo>
                <a:cubicBezTo>
                  <a:pt x="32194" y="2382"/>
                  <a:pt x="32158" y="2332"/>
                  <a:pt x="32127" y="2332"/>
                </a:cubicBezTo>
                <a:cubicBezTo>
                  <a:pt x="32120" y="2332"/>
                  <a:pt x="32113" y="2335"/>
                  <a:pt x="32108" y="2341"/>
                </a:cubicBezTo>
                <a:cubicBezTo>
                  <a:pt x="32108" y="2319"/>
                  <a:pt x="32093" y="2298"/>
                  <a:pt x="32073" y="2298"/>
                </a:cubicBezTo>
                <a:cubicBezTo>
                  <a:pt x="32065" y="2298"/>
                  <a:pt x="32056" y="2301"/>
                  <a:pt x="32047" y="2310"/>
                </a:cubicBezTo>
                <a:cubicBezTo>
                  <a:pt x="32047" y="2320"/>
                  <a:pt x="32044" y="2324"/>
                  <a:pt x="32038" y="2324"/>
                </a:cubicBezTo>
                <a:cubicBezTo>
                  <a:pt x="32027" y="2324"/>
                  <a:pt x="32007" y="2310"/>
                  <a:pt x="31986" y="2310"/>
                </a:cubicBezTo>
                <a:cubicBezTo>
                  <a:pt x="31971" y="2295"/>
                  <a:pt x="31956" y="2287"/>
                  <a:pt x="31945" y="2287"/>
                </a:cubicBezTo>
                <a:cubicBezTo>
                  <a:pt x="31933" y="2287"/>
                  <a:pt x="31926" y="2295"/>
                  <a:pt x="31926" y="2310"/>
                </a:cubicBezTo>
                <a:lnTo>
                  <a:pt x="31865" y="2280"/>
                </a:lnTo>
                <a:lnTo>
                  <a:pt x="31926" y="2280"/>
                </a:lnTo>
                <a:cubicBezTo>
                  <a:pt x="31956" y="2280"/>
                  <a:pt x="31956" y="2280"/>
                  <a:pt x="31956" y="2219"/>
                </a:cubicBezTo>
                <a:lnTo>
                  <a:pt x="31956" y="2219"/>
                </a:lnTo>
                <a:cubicBezTo>
                  <a:pt x="31941" y="2249"/>
                  <a:pt x="31933" y="2257"/>
                  <a:pt x="31922" y="2257"/>
                </a:cubicBezTo>
                <a:cubicBezTo>
                  <a:pt x="31910" y="2257"/>
                  <a:pt x="31895" y="2249"/>
                  <a:pt x="31865" y="2249"/>
                </a:cubicBezTo>
                <a:lnTo>
                  <a:pt x="31804" y="2219"/>
                </a:lnTo>
                <a:cubicBezTo>
                  <a:pt x="31817" y="2219"/>
                  <a:pt x="31825" y="2219"/>
                  <a:pt x="31832" y="2216"/>
                </a:cubicBezTo>
                <a:lnTo>
                  <a:pt x="31832" y="2216"/>
                </a:lnTo>
                <a:cubicBezTo>
                  <a:pt x="31833" y="2217"/>
                  <a:pt x="31833" y="2218"/>
                  <a:pt x="31834" y="2219"/>
                </a:cubicBezTo>
                <a:cubicBezTo>
                  <a:pt x="31833" y="2218"/>
                  <a:pt x="31833" y="2217"/>
                  <a:pt x="31832" y="2216"/>
                </a:cubicBezTo>
                <a:lnTo>
                  <a:pt x="31832" y="2216"/>
                </a:lnTo>
                <a:cubicBezTo>
                  <a:pt x="31832" y="2216"/>
                  <a:pt x="31832" y="2216"/>
                  <a:pt x="31832" y="2216"/>
                </a:cubicBezTo>
                <a:lnTo>
                  <a:pt x="31832" y="2216"/>
                </a:lnTo>
                <a:cubicBezTo>
                  <a:pt x="31804" y="2189"/>
                  <a:pt x="31804" y="2188"/>
                  <a:pt x="31804" y="2158"/>
                </a:cubicBezTo>
                <a:cubicBezTo>
                  <a:pt x="31804" y="2113"/>
                  <a:pt x="31789" y="2090"/>
                  <a:pt x="31770" y="2090"/>
                </a:cubicBezTo>
                <a:cubicBezTo>
                  <a:pt x="31751" y="2090"/>
                  <a:pt x="31728" y="2113"/>
                  <a:pt x="31713" y="2158"/>
                </a:cubicBezTo>
                <a:cubicBezTo>
                  <a:pt x="31711" y="2163"/>
                  <a:pt x="31710" y="2168"/>
                  <a:pt x="31708" y="2172"/>
                </a:cubicBezTo>
                <a:lnTo>
                  <a:pt x="31708" y="2172"/>
                </a:lnTo>
                <a:cubicBezTo>
                  <a:pt x="31711" y="2159"/>
                  <a:pt x="31713" y="2143"/>
                  <a:pt x="31713" y="2128"/>
                </a:cubicBezTo>
                <a:cubicBezTo>
                  <a:pt x="31713" y="2078"/>
                  <a:pt x="31692" y="2029"/>
                  <a:pt x="31652" y="2029"/>
                </a:cubicBezTo>
                <a:cubicBezTo>
                  <a:pt x="31643" y="2029"/>
                  <a:pt x="31633" y="2031"/>
                  <a:pt x="31622" y="2037"/>
                </a:cubicBezTo>
                <a:cubicBezTo>
                  <a:pt x="31561" y="2097"/>
                  <a:pt x="31622" y="2067"/>
                  <a:pt x="31622" y="2097"/>
                </a:cubicBezTo>
                <a:cubicBezTo>
                  <a:pt x="31622" y="2097"/>
                  <a:pt x="31682" y="2097"/>
                  <a:pt x="31591" y="2128"/>
                </a:cubicBezTo>
                <a:lnTo>
                  <a:pt x="31530" y="2097"/>
                </a:lnTo>
                <a:cubicBezTo>
                  <a:pt x="31530" y="2097"/>
                  <a:pt x="31561" y="2037"/>
                  <a:pt x="31530" y="2006"/>
                </a:cubicBezTo>
                <a:cubicBezTo>
                  <a:pt x="31530" y="1985"/>
                  <a:pt x="31515" y="1963"/>
                  <a:pt x="31496" y="1963"/>
                </a:cubicBezTo>
                <a:cubicBezTo>
                  <a:pt x="31487" y="1963"/>
                  <a:pt x="31478" y="1967"/>
                  <a:pt x="31470" y="1976"/>
                </a:cubicBezTo>
                <a:cubicBezTo>
                  <a:pt x="31470" y="1986"/>
                  <a:pt x="31463" y="1989"/>
                  <a:pt x="31454" y="1989"/>
                </a:cubicBezTo>
                <a:cubicBezTo>
                  <a:pt x="31436" y="1989"/>
                  <a:pt x="31409" y="1976"/>
                  <a:pt x="31409" y="1976"/>
                </a:cubicBezTo>
                <a:cubicBezTo>
                  <a:pt x="31384" y="1976"/>
                  <a:pt x="31263" y="1898"/>
                  <a:pt x="31184" y="1898"/>
                </a:cubicBezTo>
                <a:cubicBezTo>
                  <a:pt x="31164" y="1898"/>
                  <a:pt x="31147" y="1903"/>
                  <a:pt x="31135" y="1915"/>
                </a:cubicBezTo>
                <a:lnTo>
                  <a:pt x="31074" y="1915"/>
                </a:lnTo>
                <a:cubicBezTo>
                  <a:pt x="31074" y="1885"/>
                  <a:pt x="31074" y="1854"/>
                  <a:pt x="31014" y="1854"/>
                </a:cubicBezTo>
                <a:lnTo>
                  <a:pt x="30922" y="1854"/>
                </a:lnTo>
                <a:lnTo>
                  <a:pt x="30922" y="1945"/>
                </a:lnTo>
                <a:lnTo>
                  <a:pt x="30770" y="1945"/>
                </a:lnTo>
                <a:cubicBezTo>
                  <a:pt x="30740" y="1915"/>
                  <a:pt x="30710" y="1885"/>
                  <a:pt x="30740" y="1885"/>
                </a:cubicBezTo>
                <a:lnTo>
                  <a:pt x="30812" y="1885"/>
                </a:lnTo>
                <a:cubicBezTo>
                  <a:pt x="30805" y="1876"/>
                  <a:pt x="30801" y="1865"/>
                  <a:pt x="30801" y="1854"/>
                </a:cubicBezTo>
                <a:cubicBezTo>
                  <a:pt x="30801" y="1829"/>
                  <a:pt x="30795" y="1819"/>
                  <a:pt x="30789" y="1819"/>
                </a:cubicBezTo>
                <a:cubicBezTo>
                  <a:pt x="30781" y="1819"/>
                  <a:pt x="30770" y="1837"/>
                  <a:pt x="30770" y="1854"/>
                </a:cubicBezTo>
                <a:cubicBezTo>
                  <a:pt x="30770" y="1869"/>
                  <a:pt x="30763" y="1877"/>
                  <a:pt x="30751" y="1877"/>
                </a:cubicBezTo>
                <a:cubicBezTo>
                  <a:pt x="30740" y="1877"/>
                  <a:pt x="30725" y="1869"/>
                  <a:pt x="30710" y="1854"/>
                </a:cubicBezTo>
                <a:cubicBezTo>
                  <a:pt x="30679" y="1793"/>
                  <a:pt x="30679" y="1824"/>
                  <a:pt x="30619" y="1793"/>
                </a:cubicBezTo>
                <a:cubicBezTo>
                  <a:pt x="30527" y="1793"/>
                  <a:pt x="30527" y="1824"/>
                  <a:pt x="30558" y="1885"/>
                </a:cubicBezTo>
                <a:lnTo>
                  <a:pt x="30558" y="1915"/>
                </a:lnTo>
                <a:cubicBezTo>
                  <a:pt x="30527" y="1915"/>
                  <a:pt x="30436" y="1885"/>
                  <a:pt x="30436" y="1854"/>
                </a:cubicBezTo>
                <a:cubicBezTo>
                  <a:pt x="30436" y="1843"/>
                  <a:pt x="30436" y="1832"/>
                  <a:pt x="30436" y="1824"/>
                </a:cubicBezTo>
                <a:cubicBezTo>
                  <a:pt x="30436" y="1854"/>
                  <a:pt x="30406" y="1854"/>
                  <a:pt x="30406" y="1885"/>
                </a:cubicBezTo>
                <a:cubicBezTo>
                  <a:pt x="30406" y="1909"/>
                  <a:pt x="30406" y="1954"/>
                  <a:pt x="30390" y="1954"/>
                </a:cubicBezTo>
                <a:cubicBezTo>
                  <a:pt x="30386" y="1954"/>
                  <a:pt x="30381" y="1951"/>
                  <a:pt x="30375" y="1945"/>
                </a:cubicBezTo>
                <a:cubicBezTo>
                  <a:pt x="30360" y="1915"/>
                  <a:pt x="30353" y="1907"/>
                  <a:pt x="30345" y="1907"/>
                </a:cubicBezTo>
                <a:cubicBezTo>
                  <a:pt x="30337" y="1907"/>
                  <a:pt x="30330" y="1915"/>
                  <a:pt x="30315" y="1915"/>
                </a:cubicBezTo>
                <a:cubicBezTo>
                  <a:pt x="30284" y="1915"/>
                  <a:pt x="30284" y="1915"/>
                  <a:pt x="30284" y="1945"/>
                </a:cubicBezTo>
                <a:lnTo>
                  <a:pt x="30223" y="1885"/>
                </a:lnTo>
                <a:cubicBezTo>
                  <a:pt x="30167" y="1847"/>
                  <a:pt x="30145" y="1821"/>
                  <a:pt x="30137" y="1821"/>
                </a:cubicBezTo>
                <a:cubicBezTo>
                  <a:pt x="30132" y="1821"/>
                  <a:pt x="30132" y="1831"/>
                  <a:pt x="30132" y="1854"/>
                </a:cubicBezTo>
                <a:lnTo>
                  <a:pt x="30132" y="1885"/>
                </a:lnTo>
                <a:cubicBezTo>
                  <a:pt x="30132" y="1915"/>
                  <a:pt x="30011" y="1976"/>
                  <a:pt x="29950" y="1976"/>
                </a:cubicBezTo>
                <a:cubicBezTo>
                  <a:pt x="29919" y="1976"/>
                  <a:pt x="29919" y="1945"/>
                  <a:pt x="29919" y="1915"/>
                </a:cubicBezTo>
                <a:cubicBezTo>
                  <a:pt x="29919" y="1885"/>
                  <a:pt x="29904" y="1869"/>
                  <a:pt x="29889" y="1869"/>
                </a:cubicBezTo>
                <a:cubicBezTo>
                  <a:pt x="29874" y="1869"/>
                  <a:pt x="29859" y="1885"/>
                  <a:pt x="29859" y="1915"/>
                </a:cubicBezTo>
                <a:cubicBezTo>
                  <a:pt x="29859" y="1930"/>
                  <a:pt x="29843" y="1938"/>
                  <a:pt x="29828" y="1938"/>
                </a:cubicBezTo>
                <a:cubicBezTo>
                  <a:pt x="29813" y="1938"/>
                  <a:pt x="29798" y="1930"/>
                  <a:pt x="29798" y="1915"/>
                </a:cubicBezTo>
                <a:cubicBezTo>
                  <a:pt x="29785" y="1902"/>
                  <a:pt x="29773" y="1895"/>
                  <a:pt x="29762" y="1895"/>
                </a:cubicBezTo>
                <a:cubicBezTo>
                  <a:pt x="29747" y="1895"/>
                  <a:pt x="29737" y="1910"/>
                  <a:pt x="29737" y="1945"/>
                </a:cubicBezTo>
                <a:cubicBezTo>
                  <a:pt x="29707" y="1976"/>
                  <a:pt x="29676" y="1976"/>
                  <a:pt x="29646" y="1976"/>
                </a:cubicBezTo>
                <a:lnTo>
                  <a:pt x="29646" y="1915"/>
                </a:lnTo>
                <a:cubicBezTo>
                  <a:pt x="29615" y="1915"/>
                  <a:pt x="29585" y="1976"/>
                  <a:pt x="29585" y="2037"/>
                </a:cubicBezTo>
                <a:cubicBezTo>
                  <a:pt x="29585" y="2072"/>
                  <a:pt x="29585" y="2087"/>
                  <a:pt x="29573" y="2087"/>
                </a:cubicBezTo>
                <a:cubicBezTo>
                  <a:pt x="29564" y="2087"/>
                  <a:pt x="29549" y="2080"/>
                  <a:pt x="29524" y="2067"/>
                </a:cubicBezTo>
                <a:cubicBezTo>
                  <a:pt x="29515" y="2048"/>
                  <a:pt x="29505" y="2041"/>
                  <a:pt x="29499" y="2041"/>
                </a:cubicBezTo>
                <a:cubicBezTo>
                  <a:pt x="29484" y="2041"/>
                  <a:pt x="29482" y="2076"/>
                  <a:pt x="29524" y="2097"/>
                </a:cubicBezTo>
                <a:cubicBezTo>
                  <a:pt x="29524" y="2097"/>
                  <a:pt x="29524" y="2128"/>
                  <a:pt x="29524" y="2128"/>
                </a:cubicBezTo>
                <a:lnTo>
                  <a:pt x="29463" y="2158"/>
                </a:lnTo>
                <a:cubicBezTo>
                  <a:pt x="29463" y="2158"/>
                  <a:pt x="29433" y="2128"/>
                  <a:pt x="29403" y="2128"/>
                </a:cubicBezTo>
                <a:cubicBezTo>
                  <a:pt x="29403" y="2097"/>
                  <a:pt x="29403" y="2082"/>
                  <a:pt x="29399" y="2082"/>
                </a:cubicBezTo>
                <a:cubicBezTo>
                  <a:pt x="29395" y="2082"/>
                  <a:pt x="29387" y="2097"/>
                  <a:pt x="29372" y="2128"/>
                </a:cubicBezTo>
                <a:cubicBezTo>
                  <a:pt x="29372" y="2138"/>
                  <a:pt x="29369" y="2141"/>
                  <a:pt x="29363" y="2141"/>
                </a:cubicBezTo>
                <a:cubicBezTo>
                  <a:pt x="29352" y="2141"/>
                  <a:pt x="29332" y="2128"/>
                  <a:pt x="29311" y="2128"/>
                </a:cubicBezTo>
                <a:cubicBezTo>
                  <a:pt x="29311" y="2120"/>
                  <a:pt x="29307" y="2116"/>
                  <a:pt x="29301" y="2116"/>
                </a:cubicBezTo>
                <a:cubicBezTo>
                  <a:pt x="29285" y="2116"/>
                  <a:pt x="29259" y="2144"/>
                  <a:pt x="29281" y="2189"/>
                </a:cubicBezTo>
                <a:lnTo>
                  <a:pt x="29305" y="2236"/>
                </a:lnTo>
                <a:lnTo>
                  <a:pt x="29305" y="2236"/>
                </a:lnTo>
                <a:cubicBezTo>
                  <a:pt x="29304" y="2236"/>
                  <a:pt x="29303" y="2236"/>
                  <a:pt x="29302" y="2236"/>
                </a:cubicBezTo>
                <a:cubicBezTo>
                  <a:pt x="29291" y="2236"/>
                  <a:pt x="29271" y="2249"/>
                  <a:pt x="29251" y="2249"/>
                </a:cubicBezTo>
                <a:cubicBezTo>
                  <a:pt x="29251" y="2249"/>
                  <a:pt x="29251" y="2280"/>
                  <a:pt x="29251" y="2280"/>
                </a:cubicBezTo>
                <a:lnTo>
                  <a:pt x="29220" y="2280"/>
                </a:lnTo>
                <a:cubicBezTo>
                  <a:pt x="29190" y="2280"/>
                  <a:pt x="29160" y="2219"/>
                  <a:pt x="29190" y="2219"/>
                </a:cubicBezTo>
                <a:cubicBezTo>
                  <a:pt x="29199" y="2228"/>
                  <a:pt x="29205" y="2232"/>
                  <a:pt x="29209" y="2232"/>
                </a:cubicBezTo>
                <a:cubicBezTo>
                  <a:pt x="29218" y="2232"/>
                  <a:pt x="29211" y="2210"/>
                  <a:pt x="29190" y="2189"/>
                </a:cubicBezTo>
                <a:cubicBezTo>
                  <a:pt x="29177" y="2176"/>
                  <a:pt x="29175" y="2169"/>
                  <a:pt x="29175" y="2169"/>
                </a:cubicBezTo>
                <a:lnTo>
                  <a:pt x="29175" y="2169"/>
                </a:lnTo>
                <a:cubicBezTo>
                  <a:pt x="29174" y="2169"/>
                  <a:pt x="29177" y="2183"/>
                  <a:pt x="29160" y="2219"/>
                </a:cubicBezTo>
                <a:cubicBezTo>
                  <a:pt x="29160" y="2249"/>
                  <a:pt x="29129" y="2249"/>
                  <a:pt x="29129" y="2280"/>
                </a:cubicBezTo>
                <a:cubicBezTo>
                  <a:pt x="29129" y="2265"/>
                  <a:pt x="29099" y="2257"/>
                  <a:pt x="29068" y="2257"/>
                </a:cubicBezTo>
                <a:cubicBezTo>
                  <a:pt x="29048" y="2257"/>
                  <a:pt x="29027" y="2260"/>
                  <a:pt x="29016" y="2267"/>
                </a:cubicBezTo>
                <a:lnTo>
                  <a:pt x="29016" y="2267"/>
                </a:lnTo>
                <a:cubicBezTo>
                  <a:pt x="29013" y="2262"/>
                  <a:pt x="29011" y="2260"/>
                  <a:pt x="29010" y="2260"/>
                </a:cubicBezTo>
                <a:cubicBezTo>
                  <a:pt x="29008" y="2260"/>
                  <a:pt x="29008" y="2267"/>
                  <a:pt x="29008" y="2280"/>
                </a:cubicBezTo>
                <a:cubicBezTo>
                  <a:pt x="29008" y="2275"/>
                  <a:pt x="29011" y="2271"/>
                  <a:pt x="29016" y="2267"/>
                </a:cubicBezTo>
                <a:lnTo>
                  <a:pt x="29016" y="2267"/>
                </a:lnTo>
                <a:cubicBezTo>
                  <a:pt x="29018" y="2271"/>
                  <a:pt x="29020" y="2275"/>
                  <a:pt x="29023" y="2280"/>
                </a:cubicBezTo>
                <a:lnTo>
                  <a:pt x="29008" y="2280"/>
                </a:lnTo>
                <a:cubicBezTo>
                  <a:pt x="29030" y="2303"/>
                  <a:pt x="29019" y="2308"/>
                  <a:pt x="29038" y="2310"/>
                </a:cubicBezTo>
                <a:lnTo>
                  <a:pt x="29038" y="2310"/>
                </a:lnTo>
                <a:cubicBezTo>
                  <a:pt x="29038" y="2310"/>
                  <a:pt x="29038" y="2310"/>
                  <a:pt x="29038" y="2310"/>
                </a:cubicBezTo>
                <a:lnTo>
                  <a:pt x="29038" y="2310"/>
                </a:lnTo>
                <a:lnTo>
                  <a:pt x="29038" y="2310"/>
                </a:lnTo>
                <a:cubicBezTo>
                  <a:pt x="29044" y="2310"/>
                  <a:pt x="29054" y="2310"/>
                  <a:pt x="29068" y="2310"/>
                </a:cubicBezTo>
                <a:lnTo>
                  <a:pt x="29038" y="2310"/>
                </a:lnTo>
                <a:cubicBezTo>
                  <a:pt x="29038" y="2310"/>
                  <a:pt x="29024" y="2324"/>
                  <a:pt x="29006" y="2324"/>
                </a:cubicBezTo>
                <a:cubicBezTo>
                  <a:pt x="28997" y="2324"/>
                  <a:pt x="28987" y="2320"/>
                  <a:pt x="28977" y="2310"/>
                </a:cubicBezTo>
                <a:cubicBezTo>
                  <a:pt x="28977" y="2306"/>
                  <a:pt x="28974" y="2304"/>
                  <a:pt x="28969" y="2304"/>
                </a:cubicBezTo>
                <a:cubicBezTo>
                  <a:pt x="28958" y="2304"/>
                  <a:pt x="28936" y="2314"/>
                  <a:pt x="28916" y="2328"/>
                </a:cubicBezTo>
                <a:lnTo>
                  <a:pt x="28916" y="2328"/>
                </a:lnTo>
                <a:cubicBezTo>
                  <a:pt x="28919" y="2327"/>
                  <a:pt x="28923" y="2327"/>
                  <a:pt x="28926" y="2327"/>
                </a:cubicBezTo>
                <a:cubicBezTo>
                  <a:pt x="28940" y="2327"/>
                  <a:pt x="28957" y="2330"/>
                  <a:pt x="28977" y="2341"/>
                </a:cubicBezTo>
                <a:lnTo>
                  <a:pt x="28899" y="2341"/>
                </a:lnTo>
                <a:cubicBezTo>
                  <a:pt x="28874" y="2362"/>
                  <a:pt x="28859" y="2388"/>
                  <a:pt x="28886" y="2401"/>
                </a:cubicBezTo>
                <a:lnTo>
                  <a:pt x="28795" y="2401"/>
                </a:lnTo>
                <a:cubicBezTo>
                  <a:pt x="28764" y="2432"/>
                  <a:pt x="28764" y="2432"/>
                  <a:pt x="28795" y="2462"/>
                </a:cubicBezTo>
                <a:cubicBezTo>
                  <a:pt x="28795" y="2462"/>
                  <a:pt x="28825" y="2493"/>
                  <a:pt x="28795" y="2493"/>
                </a:cubicBezTo>
                <a:cubicBezTo>
                  <a:pt x="28764" y="2493"/>
                  <a:pt x="28734" y="2462"/>
                  <a:pt x="28704" y="2432"/>
                </a:cubicBezTo>
                <a:cubicBezTo>
                  <a:pt x="28704" y="2423"/>
                  <a:pt x="28704" y="2419"/>
                  <a:pt x="28703" y="2419"/>
                </a:cubicBezTo>
                <a:cubicBezTo>
                  <a:pt x="28701" y="2419"/>
                  <a:pt x="28695" y="2441"/>
                  <a:pt x="28673" y="2462"/>
                </a:cubicBezTo>
                <a:cubicBezTo>
                  <a:pt x="28643" y="2493"/>
                  <a:pt x="28643" y="2523"/>
                  <a:pt x="28673" y="2553"/>
                </a:cubicBezTo>
                <a:lnTo>
                  <a:pt x="28704" y="2553"/>
                </a:lnTo>
                <a:cubicBezTo>
                  <a:pt x="28704" y="2584"/>
                  <a:pt x="28734" y="2614"/>
                  <a:pt x="28704" y="2614"/>
                </a:cubicBezTo>
                <a:cubicBezTo>
                  <a:pt x="28688" y="2629"/>
                  <a:pt x="28681" y="2637"/>
                  <a:pt x="28673" y="2637"/>
                </a:cubicBezTo>
                <a:cubicBezTo>
                  <a:pt x="28666" y="2637"/>
                  <a:pt x="28658" y="2629"/>
                  <a:pt x="28643" y="2614"/>
                </a:cubicBezTo>
                <a:cubicBezTo>
                  <a:pt x="28628" y="2599"/>
                  <a:pt x="28620" y="2591"/>
                  <a:pt x="28616" y="2591"/>
                </a:cubicBezTo>
                <a:cubicBezTo>
                  <a:pt x="28612" y="2591"/>
                  <a:pt x="28612" y="2599"/>
                  <a:pt x="28612" y="2614"/>
                </a:cubicBezTo>
                <a:cubicBezTo>
                  <a:pt x="28602" y="2624"/>
                  <a:pt x="28592" y="2628"/>
                  <a:pt x="28582" y="2628"/>
                </a:cubicBezTo>
                <a:cubicBezTo>
                  <a:pt x="28570" y="2628"/>
                  <a:pt x="28559" y="2623"/>
                  <a:pt x="28547" y="2619"/>
                </a:cubicBezTo>
                <a:lnTo>
                  <a:pt x="28547" y="2619"/>
                </a:lnTo>
                <a:cubicBezTo>
                  <a:pt x="28525" y="2645"/>
                  <a:pt x="28553" y="2646"/>
                  <a:pt x="28582" y="2675"/>
                </a:cubicBezTo>
                <a:lnTo>
                  <a:pt x="28552" y="2705"/>
                </a:lnTo>
                <a:cubicBezTo>
                  <a:pt x="28521" y="2675"/>
                  <a:pt x="28521" y="2675"/>
                  <a:pt x="28491" y="2645"/>
                </a:cubicBezTo>
                <a:cubicBezTo>
                  <a:pt x="28460" y="2645"/>
                  <a:pt x="28460" y="2645"/>
                  <a:pt x="28521" y="2614"/>
                </a:cubicBezTo>
                <a:cubicBezTo>
                  <a:pt x="28460" y="2614"/>
                  <a:pt x="28430" y="2614"/>
                  <a:pt x="28460" y="2675"/>
                </a:cubicBezTo>
                <a:cubicBezTo>
                  <a:pt x="28460" y="2702"/>
                  <a:pt x="28460" y="2723"/>
                  <a:pt x="28460" y="2736"/>
                </a:cubicBezTo>
                <a:cubicBezTo>
                  <a:pt x="28460" y="2727"/>
                  <a:pt x="28453" y="2723"/>
                  <a:pt x="28442" y="2723"/>
                </a:cubicBezTo>
                <a:cubicBezTo>
                  <a:pt x="28415" y="2723"/>
                  <a:pt x="28369" y="2745"/>
                  <a:pt x="28369" y="2766"/>
                </a:cubicBezTo>
                <a:cubicBezTo>
                  <a:pt x="28369" y="2802"/>
                  <a:pt x="28359" y="2816"/>
                  <a:pt x="28344" y="2816"/>
                </a:cubicBezTo>
                <a:cubicBezTo>
                  <a:pt x="28334" y="2816"/>
                  <a:pt x="28321" y="2809"/>
                  <a:pt x="28308" y="2796"/>
                </a:cubicBezTo>
                <a:cubicBezTo>
                  <a:pt x="28303" y="2791"/>
                  <a:pt x="28296" y="2788"/>
                  <a:pt x="28289" y="2788"/>
                </a:cubicBezTo>
                <a:cubicBezTo>
                  <a:pt x="28259" y="2788"/>
                  <a:pt x="28223" y="2838"/>
                  <a:pt x="28248" y="2888"/>
                </a:cubicBezTo>
                <a:cubicBezTo>
                  <a:pt x="28265" y="2923"/>
                  <a:pt x="28262" y="2938"/>
                  <a:pt x="28257" y="2938"/>
                </a:cubicBezTo>
                <a:cubicBezTo>
                  <a:pt x="28253" y="2938"/>
                  <a:pt x="28248" y="2931"/>
                  <a:pt x="28248" y="2918"/>
                </a:cubicBezTo>
                <a:cubicBezTo>
                  <a:pt x="28217" y="2918"/>
                  <a:pt x="28187" y="2948"/>
                  <a:pt x="28187" y="2979"/>
                </a:cubicBezTo>
                <a:cubicBezTo>
                  <a:pt x="28156" y="3009"/>
                  <a:pt x="28156" y="3009"/>
                  <a:pt x="28187" y="3040"/>
                </a:cubicBezTo>
                <a:cubicBezTo>
                  <a:pt x="28202" y="3055"/>
                  <a:pt x="28225" y="3062"/>
                  <a:pt x="28244" y="3062"/>
                </a:cubicBezTo>
                <a:cubicBezTo>
                  <a:pt x="28263" y="3062"/>
                  <a:pt x="28278" y="3055"/>
                  <a:pt x="28278" y="3040"/>
                </a:cubicBezTo>
                <a:cubicBezTo>
                  <a:pt x="28308" y="3040"/>
                  <a:pt x="28308" y="3070"/>
                  <a:pt x="28278" y="3100"/>
                </a:cubicBezTo>
                <a:lnTo>
                  <a:pt x="28217" y="3100"/>
                </a:lnTo>
                <a:lnTo>
                  <a:pt x="28156" y="3070"/>
                </a:lnTo>
                <a:lnTo>
                  <a:pt x="28156" y="3070"/>
                </a:lnTo>
                <a:lnTo>
                  <a:pt x="28187" y="3100"/>
                </a:lnTo>
                <a:cubicBezTo>
                  <a:pt x="28246" y="3159"/>
                  <a:pt x="28229" y="3193"/>
                  <a:pt x="28176" y="3193"/>
                </a:cubicBezTo>
                <a:cubicBezTo>
                  <a:pt x="28148" y="3193"/>
                  <a:pt x="28108" y="3183"/>
                  <a:pt x="28065" y="3161"/>
                </a:cubicBezTo>
                <a:lnTo>
                  <a:pt x="28035" y="3161"/>
                </a:lnTo>
                <a:cubicBezTo>
                  <a:pt x="28065" y="3161"/>
                  <a:pt x="28035" y="3192"/>
                  <a:pt x="28035" y="3222"/>
                </a:cubicBezTo>
                <a:cubicBezTo>
                  <a:pt x="27944" y="3222"/>
                  <a:pt x="27944" y="3283"/>
                  <a:pt x="28004" y="3313"/>
                </a:cubicBezTo>
                <a:cubicBezTo>
                  <a:pt x="28035" y="3344"/>
                  <a:pt x="28065" y="3374"/>
                  <a:pt x="28065" y="3374"/>
                </a:cubicBezTo>
                <a:cubicBezTo>
                  <a:pt x="28050" y="3389"/>
                  <a:pt x="28035" y="3397"/>
                  <a:pt x="28023" y="3397"/>
                </a:cubicBezTo>
                <a:cubicBezTo>
                  <a:pt x="28012" y="3397"/>
                  <a:pt x="28004" y="3389"/>
                  <a:pt x="28004" y="3374"/>
                </a:cubicBezTo>
                <a:cubicBezTo>
                  <a:pt x="27974" y="3359"/>
                  <a:pt x="27951" y="3351"/>
                  <a:pt x="27936" y="3351"/>
                </a:cubicBezTo>
                <a:cubicBezTo>
                  <a:pt x="27921" y="3351"/>
                  <a:pt x="27913" y="3359"/>
                  <a:pt x="27913" y="3374"/>
                </a:cubicBezTo>
                <a:lnTo>
                  <a:pt x="27974" y="3404"/>
                </a:lnTo>
                <a:cubicBezTo>
                  <a:pt x="28035" y="3404"/>
                  <a:pt x="28035" y="3404"/>
                  <a:pt x="27974" y="3435"/>
                </a:cubicBezTo>
                <a:cubicBezTo>
                  <a:pt x="27971" y="3437"/>
                  <a:pt x="27969" y="3440"/>
                  <a:pt x="27966" y="3443"/>
                </a:cubicBezTo>
                <a:lnTo>
                  <a:pt x="27966" y="3443"/>
                </a:lnTo>
                <a:cubicBezTo>
                  <a:pt x="27961" y="3438"/>
                  <a:pt x="27954" y="3435"/>
                  <a:pt x="27944" y="3435"/>
                </a:cubicBezTo>
                <a:cubicBezTo>
                  <a:pt x="27944" y="3451"/>
                  <a:pt x="27936" y="3466"/>
                  <a:pt x="27932" y="3478"/>
                </a:cubicBezTo>
                <a:lnTo>
                  <a:pt x="27932" y="3478"/>
                </a:lnTo>
                <a:cubicBezTo>
                  <a:pt x="27943" y="3466"/>
                  <a:pt x="27954" y="3455"/>
                  <a:pt x="27966" y="3443"/>
                </a:cubicBezTo>
                <a:lnTo>
                  <a:pt x="27966" y="3443"/>
                </a:lnTo>
                <a:cubicBezTo>
                  <a:pt x="27977" y="3452"/>
                  <a:pt x="27984" y="3465"/>
                  <a:pt x="28004" y="3465"/>
                </a:cubicBezTo>
                <a:lnTo>
                  <a:pt x="28004" y="3496"/>
                </a:lnTo>
                <a:cubicBezTo>
                  <a:pt x="27974" y="3526"/>
                  <a:pt x="27974" y="3526"/>
                  <a:pt x="27944" y="3526"/>
                </a:cubicBezTo>
                <a:lnTo>
                  <a:pt x="27944" y="3496"/>
                </a:lnTo>
                <a:cubicBezTo>
                  <a:pt x="27929" y="3496"/>
                  <a:pt x="27929" y="3489"/>
                  <a:pt x="27932" y="3478"/>
                </a:cubicBezTo>
                <a:lnTo>
                  <a:pt x="27932" y="3478"/>
                </a:lnTo>
                <a:cubicBezTo>
                  <a:pt x="27890" y="3523"/>
                  <a:pt x="27860" y="3564"/>
                  <a:pt x="27883" y="3587"/>
                </a:cubicBezTo>
                <a:cubicBezTo>
                  <a:pt x="27822" y="3617"/>
                  <a:pt x="27822" y="3708"/>
                  <a:pt x="27883" y="3739"/>
                </a:cubicBezTo>
                <a:lnTo>
                  <a:pt x="27913" y="3739"/>
                </a:lnTo>
                <a:lnTo>
                  <a:pt x="27883" y="3769"/>
                </a:lnTo>
                <a:cubicBezTo>
                  <a:pt x="27852" y="3769"/>
                  <a:pt x="27852" y="3769"/>
                  <a:pt x="27822" y="3830"/>
                </a:cubicBezTo>
                <a:cubicBezTo>
                  <a:pt x="27822" y="3860"/>
                  <a:pt x="27822" y="3860"/>
                  <a:pt x="27822" y="3891"/>
                </a:cubicBezTo>
                <a:lnTo>
                  <a:pt x="27792" y="3891"/>
                </a:lnTo>
                <a:lnTo>
                  <a:pt x="27792" y="3921"/>
                </a:lnTo>
                <a:lnTo>
                  <a:pt x="27792" y="3928"/>
                </a:lnTo>
                <a:lnTo>
                  <a:pt x="27792" y="3928"/>
                </a:lnTo>
                <a:cubicBezTo>
                  <a:pt x="27800" y="3924"/>
                  <a:pt x="27810" y="3921"/>
                  <a:pt x="27822" y="3921"/>
                </a:cubicBezTo>
                <a:lnTo>
                  <a:pt x="27792" y="3952"/>
                </a:lnTo>
                <a:lnTo>
                  <a:pt x="27792" y="3928"/>
                </a:lnTo>
                <a:lnTo>
                  <a:pt x="27792" y="3928"/>
                </a:lnTo>
                <a:cubicBezTo>
                  <a:pt x="27758" y="3948"/>
                  <a:pt x="27743" y="4006"/>
                  <a:pt x="27670" y="4103"/>
                </a:cubicBezTo>
                <a:cubicBezTo>
                  <a:pt x="27670" y="4119"/>
                  <a:pt x="27670" y="4126"/>
                  <a:pt x="27666" y="4126"/>
                </a:cubicBezTo>
                <a:cubicBezTo>
                  <a:pt x="27663" y="4126"/>
                  <a:pt x="27655" y="4119"/>
                  <a:pt x="27640" y="4103"/>
                </a:cubicBezTo>
                <a:lnTo>
                  <a:pt x="27579" y="4103"/>
                </a:lnTo>
                <a:cubicBezTo>
                  <a:pt x="27579" y="4134"/>
                  <a:pt x="27579" y="4164"/>
                  <a:pt x="27609" y="4164"/>
                </a:cubicBezTo>
                <a:cubicBezTo>
                  <a:pt x="27640" y="4179"/>
                  <a:pt x="27655" y="4179"/>
                  <a:pt x="27659" y="4179"/>
                </a:cubicBezTo>
                <a:cubicBezTo>
                  <a:pt x="27663" y="4179"/>
                  <a:pt x="27655" y="4179"/>
                  <a:pt x="27640" y="4195"/>
                </a:cubicBezTo>
                <a:cubicBezTo>
                  <a:pt x="27609" y="4225"/>
                  <a:pt x="27640" y="4255"/>
                  <a:pt x="27640" y="4255"/>
                </a:cubicBezTo>
                <a:cubicBezTo>
                  <a:pt x="27579" y="4255"/>
                  <a:pt x="27549" y="4316"/>
                  <a:pt x="27640" y="4347"/>
                </a:cubicBezTo>
                <a:cubicBezTo>
                  <a:pt x="27670" y="4347"/>
                  <a:pt x="27670" y="4377"/>
                  <a:pt x="27670" y="4377"/>
                </a:cubicBezTo>
                <a:lnTo>
                  <a:pt x="27609" y="4407"/>
                </a:lnTo>
                <a:cubicBezTo>
                  <a:pt x="27579" y="4423"/>
                  <a:pt x="27549" y="4430"/>
                  <a:pt x="27530" y="4430"/>
                </a:cubicBezTo>
                <a:cubicBezTo>
                  <a:pt x="27511" y="4430"/>
                  <a:pt x="27503" y="4423"/>
                  <a:pt x="27518" y="4407"/>
                </a:cubicBezTo>
                <a:cubicBezTo>
                  <a:pt x="27579" y="4377"/>
                  <a:pt x="27518" y="4377"/>
                  <a:pt x="27518" y="4377"/>
                </a:cubicBezTo>
                <a:cubicBezTo>
                  <a:pt x="27488" y="4377"/>
                  <a:pt x="27427" y="4407"/>
                  <a:pt x="27518" y="4438"/>
                </a:cubicBezTo>
                <a:cubicBezTo>
                  <a:pt x="27518" y="4468"/>
                  <a:pt x="27518" y="4468"/>
                  <a:pt x="27518" y="4499"/>
                </a:cubicBezTo>
                <a:cubicBezTo>
                  <a:pt x="27488" y="4499"/>
                  <a:pt x="27457" y="4499"/>
                  <a:pt x="27518" y="4529"/>
                </a:cubicBezTo>
                <a:cubicBezTo>
                  <a:pt x="27579" y="4559"/>
                  <a:pt x="27518" y="4559"/>
                  <a:pt x="27518" y="4559"/>
                </a:cubicBezTo>
                <a:cubicBezTo>
                  <a:pt x="27503" y="4575"/>
                  <a:pt x="27488" y="4575"/>
                  <a:pt x="27480" y="4575"/>
                </a:cubicBezTo>
                <a:cubicBezTo>
                  <a:pt x="27473" y="4575"/>
                  <a:pt x="27473" y="4575"/>
                  <a:pt x="27488" y="4590"/>
                </a:cubicBezTo>
                <a:cubicBezTo>
                  <a:pt x="27488" y="4620"/>
                  <a:pt x="27518" y="4620"/>
                  <a:pt x="27488" y="4651"/>
                </a:cubicBezTo>
                <a:cubicBezTo>
                  <a:pt x="27518" y="4651"/>
                  <a:pt x="27518" y="4651"/>
                  <a:pt x="27518" y="4681"/>
                </a:cubicBezTo>
                <a:cubicBezTo>
                  <a:pt x="27511" y="4688"/>
                  <a:pt x="27511" y="4698"/>
                  <a:pt x="27514" y="4707"/>
                </a:cubicBezTo>
                <a:lnTo>
                  <a:pt x="27514" y="4707"/>
                </a:lnTo>
                <a:cubicBezTo>
                  <a:pt x="27485" y="4678"/>
                  <a:pt x="27459" y="4651"/>
                  <a:pt x="27488" y="4651"/>
                </a:cubicBezTo>
                <a:cubicBezTo>
                  <a:pt x="27427" y="4651"/>
                  <a:pt x="27427" y="4681"/>
                  <a:pt x="27488" y="4711"/>
                </a:cubicBezTo>
                <a:lnTo>
                  <a:pt x="27488" y="4742"/>
                </a:lnTo>
                <a:lnTo>
                  <a:pt x="27488" y="4863"/>
                </a:lnTo>
                <a:cubicBezTo>
                  <a:pt x="27488" y="4894"/>
                  <a:pt x="27488" y="4955"/>
                  <a:pt x="27488" y="4985"/>
                </a:cubicBezTo>
                <a:lnTo>
                  <a:pt x="27518" y="4985"/>
                </a:lnTo>
                <a:cubicBezTo>
                  <a:pt x="27534" y="4977"/>
                  <a:pt x="27543" y="4973"/>
                  <a:pt x="27549" y="4973"/>
                </a:cubicBezTo>
                <a:lnTo>
                  <a:pt x="27549" y="4973"/>
                </a:lnTo>
                <a:lnTo>
                  <a:pt x="27549" y="4955"/>
                </a:lnTo>
                <a:lnTo>
                  <a:pt x="27579" y="4924"/>
                </a:lnTo>
                <a:lnTo>
                  <a:pt x="27579" y="4985"/>
                </a:lnTo>
                <a:cubicBezTo>
                  <a:pt x="27579" y="4985"/>
                  <a:pt x="27565" y="4998"/>
                  <a:pt x="27556" y="4998"/>
                </a:cubicBezTo>
                <a:cubicBezTo>
                  <a:pt x="27553" y="4998"/>
                  <a:pt x="27550" y="4996"/>
                  <a:pt x="27549" y="4989"/>
                </a:cubicBezTo>
                <a:lnTo>
                  <a:pt x="27549" y="4989"/>
                </a:lnTo>
                <a:cubicBezTo>
                  <a:pt x="27542" y="5002"/>
                  <a:pt x="27530" y="5021"/>
                  <a:pt x="27518" y="5046"/>
                </a:cubicBezTo>
                <a:lnTo>
                  <a:pt x="27488" y="5046"/>
                </a:lnTo>
                <a:cubicBezTo>
                  <a:pt x="27482" y="5040"/>
                  <a:pt x="27478" y="5038"/>
                  <a:pt x="27474" y="5038"/>
                </a:cubicBezTo>
                <a:cubicBezTo>
                  <a:pt x="27457" y="5038"/>
                  <a:pt x="27457" y="5092"/>
                  <a:pt x="27457" y="5167"/>
                </a:cubicBezTo>
                <a:cubicBezTo>
                  <a:pt x="27457" y="5259"/>
                  <a:pt x="27457" y="5289"/>
                  <a:pt x="27488" y="5289"/>
                </a:cubicBezTo>
                <a:cubicBezTo>
                  <a:pt x="27518" y="5289"/>
                  <a:pt x="27518" y="5319"/>
                  <a:pt x="27457" y="5380"/>
                </a:cubicBezTo>
                <a:lnTo>
                  <a:pt x="27427" y="5410"/>
                </a:lnTo>
                <a:cubicBezTo>
                  <a:pt x="27435" y="5406"/>
                  <a:pt x="27444" y="5404"/>
                  <a:pt x="27453" y="5404"/>
                </a:cubicBezTo>
                <a:cubicBezTo>
                  <a:pt x="27510" y="5404"/>
                  <a:pt x="27575" y="5480"/>
                  <a:pt x="27549" y="5532"/>
                </a:cubicBezTo>
                <a:cubicBezTo>
                  <a:pt x="27518" y="5623"/>
                  <a:pt x="27549" y="5623"/>
                  <a:pt x="27609" y="5623"/>
                </a:cubicBezTo>
                <a:lnTo>
                  <a:pt x="27609" y="5654"/>
                </a:lnTo>
                <a:lnTo>
                  <a:pt x="27549" y="5654"/>
                </a:lnTo>
                <a:cubicBezTo>
                  <a:pt x="27518" y="5654"/>
                  <a:pt x="27518" y="5654"/>
                  <a:pt x="27518" y="5684"/>
                </a:cubicBezTo>
                <a:cubicBezTo>
                  <a:pt x="27518" y="5714"/>
                  <a:pt x="27518" y="5714"/>
                  <a:pt x="27488" y="5714"/>
                </a:cubicBezTo>
                <a:cubicBezTo>
                  <a:pt x="27457" y="5714"/>
                  <a:pt x="27427" y="5714"/>
                  <a:pt x="27457" y="5745"/>
                </a:cubicBezTo>
                <a:cubicBezTo>
                  <a:pt x="27488" y="5775"/>
                  <a:pt x="27488" y="5806"/>
                  <a:pt x="27488" y="5806"/>
                </a:cubicBezTo>
                <a:cubicBezTo>
                  <a:pt x="27488" y="5836"/>
                  <a:pt x="27488" y="5836"/>
                  <a:pt x="27518" y="5836"/>
                </a:cubicBezTo>
                <a:cubicBezTo>
                  <a:pt x="27549" y="5836"/>
                  <a:pt x="27579" y="5836"/>
                  <a:pt x="27518" y="5897"/>
                </a:cubicBezTo>
                <a:cubicBezTo>
                  <a:pt x="27488" y="5927"/>
                  <a:pt x="27457" y="5958"/>
                  <a:pt x="27488" y="6018"/>
                </a:cubicBezTo>
                <a:cubicBezTo>
                  <a:pt x="27488" y="6029"/>
                  <a:pt x="27488" y="6032"/>
                  <a:pt x="27489" y="6032"/>
                </a:cubicBezTo>
                <a:cubicBezTo>
                  <a:pt x="27491" y="6032"/>
                  <a:pt x="27498" y="6018"/>
                  <a:pt x="27518" y="6018"/>
                </a:cubicBezTo>
                <a:lnTo>
                  <a:pt x="27518" y="5988"/>
                </a:lnTo>
                <a:cubicBezTo>
                  <a:pt x="27518" y="6018"/>
                  <a:pt x="27549" y="6018"/>
                  <a:pt x="27549" y="6049"/>
                </a:cubicBezTo>
                <a:cubicBezTo>
                  <a:pt x="27549" y="6070"/>
                  <a:pt x="27549" y="6092"/>
                  <a:pt x="27538" y="6092"/>
                </a:cubicBezTo>
                <a:cubicBezTo>
                  <a:pt x="27533" y="6092"/>
                  <a:pt x="27527" y="6088"/>
                  <a:pt x="27518" y="6079"/>
                </a:cubicBezTo>
                <a:cubicBezTo>
                  <a:pt x="27488" y="6079"/>
                  <a:pt x="27457" y="6079"/>
                  <a:pt x="27457" y="6140"/>
                </a:cubicBezTo>
                <a:cubicBezTo>
                  <a:pt x="27479" y="6161"/>
                  <a:pt x="27470" y="6183"/>
                  <a:pt x="27484" y="6183"/>
                </a:cubicBezTo>
                <a:cubicBezTo>
                  <a:pt x="27490" y="6183"/>
                  <a:pt x="27500" y="6179"/>
                  <a:pt x="27518" y="6170"/>
                </a:cubicBezTo>
                <a:cubicBezTo>
                  <a:pt x="27579" y="6170"/>
                  <a:pt x="27609" y="6201"/>
                  <a:pt x="27549" y="6262"/>
                </a:cubicBezTo>
                <a:cubicBezTo>
                  <a:pt x="27518" y="6292"/>
                  <a:pt x="27518" y="6292"/>
                  <a:pt x="27549" y="6322"/>
                </a:cubicBezTo>
                <a:cubicBezTo>
                  <a:pt x="27554" y="6328"/>
                  <a:pt x="27559" y="6331"/>
                  <a:pt x="27563" y="6331"/>
                </a:cubicBezTo>
                <a:cubicBezTo>
                  <a:pt x="27580" y="6331"/>
                  <a:pt x="27585" y="6286"/>
                  <a:pt x="27609" y="6262"/>
                </a:cubicBezTo>
                <a:cubicBezTo>
                  <a:pt x="27621" y="6262"/>
                  <a:pt x="27633" y="6281"/>
                  <a:pt x="27640" y="6302"/>
                </a:cubicBezTo>
                <a:lnTo>
                  <a:pt x="27640" y="6302"/>
                </a:lnTo>
                <a:lnTo>
                  <a:pt x="27640" y="6262"/>
                </a:lnTo>
                <a:lnTo>
                  <a:pt x="27670" y="6262"/>
                </a:lnTo>
                <a:lnTo>
                  <a:pt x="27670" y="6322"/>
                </a:lnTo>
                <a:cubicBezTo>
                  <a:pt x="27670" y="6332"/>
                  <a:pt x="27670" y="6336"/>
                  <a:pt x="27669" y="6336"/>
                </a:cubicBezTo>
                <a:cubicBezTo>
                  <a:pt x="27667" y="6336"/>
                  <a:pt x="27661" y="6324"/>
                  <a:pt x="27644" y="6323"/>
                </a:cubicBezTo>
                <a:lnTo>
                  <a:pt x="27644" y="6323"/>
                </a:lnTo>
                <a:cubicBezTo>
                  <a:pt x="27646" y="6342"/>
                  <a:pt x="27641" y="6358"/>
                  <a:pt x="27626" y="6358"/>
                </a:cubicBezTo>
                <a:cubicBezTo>
                  <a:pt x="27622" y="6358"/>
                  <a:pt x="27616" y="6356"/>
                  <a:pt x="27609" y="6353"/>
                </a:cubicBezTo>
                <a:lnTo>
                  <a:pt x="27579" y="6383"/>
                </a:lnTo>
                <a:lnTo>
                  <a:pt x="27579" y="6444"/>
                </a:lnTo>
                <a:cubicBezTo>
                  <a:pt x="27488" y="6474"/>
                  <a:pt x="27549" y="6474"/>
                  <a:pt x="27640" y="6474"/>
                </a:cubicBezTo>
                <a:cubicBezTo>
                  <a:pt x="27647" y="6477"/>
                  <a:pt x="27655" y="6480"/>
                  <a:pt x="27662" y="6483"/>
                </a:cubicBezTo>
                <a:lnTo>
                  <a:pt x="27662" y="6483"/>
                </a:lnTo>
                <a:cubicBezTo>
                  <a:pt x="27664" y="6480"/>
                  <a:pt x="27667" y="6477"/>
                  <a:pt x="27670" y="6474"/>
                </a:cubicBezTo>
                <a:lnTo>
                  <a:pt x="27670" y="6486"/>
                </a:lnTo>
                <a:lnTo>
                  <a:pt x="27670" y="6486"/>
                </a:lnTo>
                <a:cubicBezTo>
                  <a:pt x="27743" y="6518"/>
                  <a:pt x="27781" y="6569"/>
                  <a:pt x="27701" y="6596"/>
                </a:cubicBezTo>
                <a:cubicBezTo>
                  <a:pt x="27640" y="6596"/>
                  <a:pt x="27670" y="6596"/>
                  <a:pt x="27670" y="6626"/>
                </a:cubicBezTo>
                <a:lnTo>
                  <a:pt x="27640" y="6626"/>
                </a:lnTo>
                <a:lnTo>
                  <a:pt x="27670" y="6657"/>
                </a:lnTo>
                <a:cubicBezTo>
                  <a:pt x="27670" y="6718"/>
                  <a:pt x="27731" y="6718"/>
                  <a:pt x="27761" y="6718"/>
                </a:cubicBezTo>
                <a:lnTo>
                  <a:pt x="27761" y="6719"/>
                </a:lnTo>
                <a:lnTo>
                  <a:pt x="27761" y="6719"/>
                </a:lnTo>
                <a:cubicBezTo>
                  <a:pt x="27772" y="6718"/>
                  <a:pt x="27783" y="6718"/>
                  <a:pt x="27792" y="6718"/>
                </a:cubicBezTo>
                <a:lnTo>
                  <a:pt x="27807" y="6748"/>
                </a:lnTo>
                <a:lnTo>
                  <a:pt x="27822" y="6748"/>
                </a:lnTo>
                <a:lnTo>
                  <a:pt x="27822" y="6778"/>
                </a:lnTo>
                <a:lnTo>
                  <a:pt x="27822" y="6809"/>
                </a:lnTo>
                <a:lnTo>
                  <a:pt x="27765" y="6809"/>
                </a:lnTo>
                <a:cubicBezTo>
                  <a:pt x="27763" y="6817"/>
                  <a:pt x="27761" y="6827"/>
                  <a:pt x="27761" y="6839"/>
                </a:cubicBezTo>
                <a:cubicBezTo>
                  <a:pt x="27792" y="6869"/>
                  <a:pt x="27761" y="6869"/>
                  <a:pt x="27731" y="6869"/>
                </a:cubicBezTo>
                <a:cubicBezTo>
                  <a:pt x="27701" y="6885"/>
                  <a:pt x="27701" y="6885"/>
                  <a:pt x="27708" y="6885"/>
                </a:cubicBezTo>
                <a:cubicBezTo>
                  <a:pt x="27716" y="6885"/>
                  <a:pt x="27731" y="6885"/>
                  <a:pt x="27731" y="6900"/>
                </a:cubicBezTo>
                <a:cubicBezTo>
                  <a:pt x="27731" y="6930"/>
                  <a:pt x="27792" y="6930"/>
                  <a:pt x="27761" y="6991"/>
                </a:cubicBezTo>
                <a:cubicBezTo>
                  <a:pt x="27822" y="6991"/>
                  <a:pt x="27822" y="7021"/>
                  <a:pt x="27761" y="7082"/>
                </a:cubicBezTo>
                <a:cubicBezTo>
                  <a:pt x="27716" y="7113"/>
                  <a:pt x="27701" y="7120"/>
                  <a:pt x="27704" y="7120"/>
                </a:cubicBezTo>
                <a:cubicBezTo>
                  <a:pt x="27708" y="7120"/>
                  <a:pt x="27731" y="7113"/>
                  <a:pt x="27761" y="7113"/>
                </a:cubicBezTo>
                <a:cubicBezTo>
                  <a:pt x="27770" y="7104"/>
                  <a:pt x="27777" y="7100"/>
                  <a:pt x="27781" y="7100"/>
                </a:cubicBezTo>
                <a:cubicBezTo>
                  <a:pt x="27792" y="7100"/>
                  <a:pt x="27792" y="7122"/>
                  <a:pt x="27792" y="7143"/>
                </a:cubicBezTo>
                <a:cubicBezTo>
                  <a:pt x="27822" y="7173"/>
                  <a:pt x="27852" y="7173"/>
                  <a:pt x="27883" y="7204"/>
                </a:cubicBezTo>
                <a:cubicBezTo>
                  <a:pt x="27883" y="7204"/>
                  <a:pt x="27883" y="7234"/>
                  <a:pt x="27883" y="7265"/>
                </a:cubicBezTo>
                <a:cubicBezTo>
                  <a:pt x="27883" y="7295"/>
                  <a:pt x="27883" y="7295"/>
                  <a:pt x="27913" y="7295"/>
                </a:cubicBezTo>
                <a:lnTo>
                  <a:pt x="27883" y="7295"/>
                </a:lnTo>
                <a:cubicBezTo>
                  <a:pt x="27852" y="7295"/>
                  <a:pt x="27883" y="7356"/>
                  <a:pt x="27883" y="7356"/>
                </a:cubicBezTo>
                <a:cubicBezTo>
                  <a:pt x="27883" y="7386"/>
                  <a:pt x="27944" y="7386"/>
                  <a:pt x="27944" y="7417"/>
                </a:cubicBezTo>
                <a:lnTo>
                  <a:pt x="27974" y="7477"/>
                </a:lnTo>
                <a:lnTo>
                  <a:pt x="28065" y="7477"/>
                </a:lnTo>
                <a:cubicBezTo>
                  <a:pt x="28096" y="7477"/>
                  <a:pt x="28126" y="7508"/>
                  <a:pt x="28096" y="7569"/>
                </a:cubicBezTo>
                <a:cubicBezTo>
                  <a:pt x="28090" y="7579"/>
                  <a:pt x="28086" y="7586"/>
                  <a:pt x="28083" y="7590"/>
                </a:cubicBezTo>
                <a:lnTo>
                  <a:pt x="28083" y="7590"/>
                </a:lnTo>
                <a:cubicBezTo>
                  <a:pt x="28082" y="7590"/>
                  <a:pt x="28081" y="7590"/>
                  <a:pt x="28080" y="7590"/>
                </a:cubicBezTo>
                <a:cubicBezTo>
                  <a:pt x="28073" y="7590"/>
                  <a:pt x="28071" y="7597"/>
                  <a:pt x="28074" y="7597"/>
                </a:cubicBezTo>
                <a:cubicBezTo>
                  <a:pt x="28076" y="7597"/>
                  <a:pt x="28079" y="7595"/>
                  <a:pt x="28083" y="7590"/>
                </a:cubicBezTo>
                <a:lnTo>
                  <a:pt x="28083" y="7590"/>
                </a:lnTo>
                <a:cubicBezTo>
                  <a:pt x="28086" y="7591"/>
                  <a:pt x="28090" y="7594"/>
                  <a:pt x="28096" y="7599"/>
                </a:cubicBezTo>
                <a:cubicBezTo>
                  <a:pt x="28111" y="7614"/>
                  <a:pt x="28111" y="7614"/>
                  <a:pt x="28107" y="7614"/>
                </a:cubicBezTo>
                <a:cubicBezTo>
                  <a:pt x="28103" y="7614"/>
                  <a:pt x="28096" y="7614"/>
                  <a:pt x="28096" y="7629"/>
                </a:cubicBezTo>
                <a:lnTo>
                  <a:pt x="28065" y="7629"/>
                </a:lnTo>
                <a:cubicBezTo>
                  <a:pt x="28096" y="7629"/>
                  <a:pt x="28096" y="7629"/>
                  <a:pt x="28126" y="7660"/>
                </a:cubicBezTo>
                <a:lnTo>
                  <a:pt x="28156" y="7660"/>
                </a:lnTo>
                <a:cubicBezTo>
                  <a:pt x="28156" y="7629"/>
                  <a:pt x="28156" y="7599"/>
                  <a:pt x="28156" y="7599"/>
                </a:cubicBezTo>
                <a:cubicBezTo>
                  <a:pt x="28126" y="7538"/>
                  <a:pt x="28126" y="7538"/>
                  <a:pt x="28156" y="7508"/>
                </a:cubicBezTo>
                <a:lnTo>
                  <a:pt x="28187" y="7538"/>
                </a:lnTo>
                <a:cubicBezTo>
                  <a:pt x="28187" y="7538"/>
                  <a:pt x="28187" y="7538"/>
                  <a:pt x="28187" y="7599"/>
                </a:cubicBezTo>
                <a:cubicBezTo>
                  <a:pt x="28217" y="7660"/>
                  <a:pt x="28217" y="7660"/>
                  <a:pt x="28187" y="7690"/>
                </a:cubicBezTo>
                <a:cubicBezTo>
                  <a:pt x="28156" y="7721"/>
                  <a:pt x="28187" y="7751"/>
                  <a:pt x="28248" y="7751"/>
                </a:cubicBezTo>
                <a:cubicBezTo>
                  <a:pt x="28258" y="7751"/>
                  <a:pt x="28266" y="7750"/>
                  <a:pt x="28271" y="7749"/>
                </a:cubicBezTo>
                <a:lnTo>
                  <a:pt x="28271" y="7749"/>
                </a:lnTo>
                <a:cubicBezTo>
                  <a:pt x="28265" y="7754"/>
                  <a:pt x="28256" y="7764"/>
                  <a:pt x="28248" y="7781"/>
                </a:cubicBezTo>
                <a:cubicBezTo>
                  <a:pt x="28223" y="7831"/>
                  <a:pt x="28259" y="7881"/>
                  <a:pt x="28306" y="7881"/>
                </a:cubicBezTo>
                <a:cubicBezTo>
                  <a:pt x="28317" y="7881"/>
                  <a:pt x="28328" y="7878"/>
                  <a:pt x="28339" y="7873"/>
                </a:cubicBezTo>
                <a:lnTo>
                  <a:pt x="28400" y="7873"/>
                </a:lnTo>
                <a:cubicBezTo>
                  <a:pt x="28369" y="7873"/>
                  <a:pt x="28339" y="7903"/>
                  <a:pt x="28308" y="7933"/>
                </a:cubicBezTo>
                <a:cubicBezTo>
                  <a:pt x="28248" y="7964"/>
                  <a:pt x="28248" y="7964"/>
                  <a:pt x="28308" y="7964"/>
                </a:cubicBezTo>
                <a:cubicBezTo>
                  <a:pt x="28400" y="7994"/>
                  <a:pt x="28400" y="7994"/>
                  <a:pt x="28339" y="8055"/>
                </a:cubicBezTo>
                <a:cubicBezTo>
                  <a:pt x="28324" y="8070"/>
                  <a:pt x="28316" y="8070"/>
                  <a:pt x="28316" y="8070"/>
                </a:cubicBezTo>
                <a:cubicBezTo>
                  <a:pt x="28316" y="8070"/>
                  <a:pt x="28324" y="8070"/>
                  <a:pt x="28339" y="8085"/>
                </a:cubicBezTo>
                <a:cubicBezTo>
                  <a:pt x="28369" y="8085"/>
                  <a:pt x="28400" y="8116"/>
                  <a:pt x="28369" y="8146"/>
                </a:cubicBezTo>
                <a:cubicBezTo>
                  <a:pt x="28369" y="8176"/>
                  <a:pt x="28369" y="8207"/>
                  <a:pt x="28430" y="8207"/>
                </a:cubicBezTo>
                <a:cubicBezTo>
                  <a:pt x="28430" y="8237"/>
                  <a:pt x="28460" y="8237"/>
                  <a:pt x="28491" y="8268"/>
                </a:cubicBezTo>
                <a:lnTo>
                  <a:pt x="28491" y="8359"/>
                </a:lnTo>
                <a:lnTo>
                  <a:pt x="28460" y="8359"/>
                </a:lnTo>
                <a:cubicBezTo>
                  <a:pt x="28491" y="8359"/>
                  <a:pt x="28460" y="8389"/>
                  <a:pt x="28460" y="8420"/>
                </a:cubicBezTo>
                <a:lnTo>
                  <a:pt x="28460" y="8450"/>
                </a:lnTo>
                <a:cubicBezTo>
                  <a:pt x="28460" y="8420"/>
                  <a:pt x="28453" y="8404"/>
                  <a:pt x="28441" y="8404"/>
                </a:cubicBezTo>
                <a:cubicBezTo>
                  <a:pt x="28430" y="8404"/>
                  <a:pt x="28415" y="8420"/>
                  <a:pt x="28400" y="8450"/>
                </a:cubicBezTo>
                <a:cubicBezTo>
                  <a:pt x="28400" y="8480"/>
                  <a:pt x="28392" y="8488"/>
                  <a:pt x="28384" y="8488"/>
                </a:cubicBezTo>
                <a:cubicBezTo>
                  <a:pt x="28377" y="8488"/>
                  <a:pt x="28369" y="8480"/>
                  <a:pt x="28369" y="8480"/>
                </a:cubicBezTo>
                <a:lnTo>
                  <a:pt x="28308" y="8480"/>
                </a:lnTo>
                <a:cubicBezTo>
                  <a:pt x="28339" y="8480"/>
                  <a:pt x="28339" y="8511"/>
                  <a:pt x="28369" y="8511"/>
                </a:cubicBezTo>
                <a:cubicBezTo>
                  <a:pt x="28400" y="8541"/>
                  <a:pt x="28430" y="8572"/>
                  <a:pt x="28460" y="8602"/>
                </a:cubicBezTo>
                <a:lnTo>
                  <a:pt x="28430" y="8693"/>
                </a:lnTo>
                <a:cubicBezTo>
                  <a:pt x="28430" y="8693"/>
                  <a:pt x="28400" y="8724"/>
                  <a:pt x="28400" y="8784"/>
                </a:cubicBezTo>
                <a:cubicBezTo>
                  <a:pt x="28400" y="8820"/>
                  <a:pt x="28369" y="8855"/>
                  <a:pt x="28344" y="8855"/>
                </a:cubicBezTo>
                <a:cubicBezTo>
                  <a:pt x="28325" y="8855"/>
                  <a:pt x="28308" y="8836"/>
                  <a:pt x="28308" y="8784"/>
                </a:cubicBezTo>
                <a:cubicBezTo>
                  <a:pt x="28308" y="8733"/>
                  <a:pt x="28303" y="8714"/>
                  <a:pt x="28297" y="8714"/>
                </a:cubicBezTo>
                <a:cubicBezTo>
                  <a:pt x="28288" y="8714"/>
                  <a:pt x="28278" y="8749"/>
                  <a:pt x="28278" y="8784"/>
                </a:cubicBezTo>
                <a:lnTo>
                  <a:pt x="28217" y="8876"/>
                </a:lnTo>
                <a:cubicBezTo>
                  <a:pt x="28156" y="8906"/>
                  <a:pt x="28156" y="8936"/>
                  <a:pt x="28187" y="8936"/>
                </a:cubicBezTo>
                <a:cubicBezTo>
                  <a:pt x="28217" y="8936"/>
                  <a:pt x="28278" y="8967"/>
                  <a:pt x="28248" y="8997"/>
                </a:cubicBezTo>
                <a:lnTo>
                  <a:pt x="28187" y="8997"/>
                </a:lnTo>
                <a:lnTo>
                  <a:pt x="28187" y="9028"/>
                </a:lnTo>
                <a:cubicBezTo>
                  <a:pt x="28156" y="9028"/>
                  <a:pt x="28156" y="9028"/>
                  <a:pt x="28156" y="9088"/>
                </a:cubicBezTo>
                <a:cubicBezTo>
                  <a:pt x="28156" y="9106"/>
                  <a:pt x="28156" y="9123"/>
                  <a:pt x="28168" y="9123"/>
                </a:cubicBezTo>
                <a:cubicBezTo>
                  <a:pt x="28177" y="9123"/>
                  <a:pt x="28192" y="9114"/>
                  <a:pt x="28217" y="9088"/>
                </a:cubicBezTo>
                <a:cubicBezTo>
                  <a:pt x="28267" y="9039"/>
                  <a:pt x="28296" y="8989"/>
                  <a:pt x="28322" y="8989"/>
                </a:cubicBezTo>
                <a:cubicBezTo>
                  <a:pt x="28328" y="8989"/>
                  <a:pt x="28333" y="8992"/>
                  <a:pt x="28339" y="8997"/>
                </a:cubicBezTo>
                <a:cubicBezTo>
                  <a:pt x="28308" y="8997"/>
                  <a:pt x="28308" y="8997"/>
                  <a:pt x="28308" y="9058"/>
                </a:cubicBezTo>
                <a:lnTo>
                  <a:pt x="28339" y="9088"/>
                </a:lnTo>
                <a:lnTo>
                  <a:pt x="28339" y="9119"/>
                </a:lnTo>
                <a:cubicBezTo>
                  <a:pt x="28248" y="9119"/>
                  <a:pt x="28217" y="9119"/>
                  <a:pt x="28217" y="9149"/>
                </a:cubicBezTo>
                <a:cubicBezTo>
                  <a:pt x="28238" y="9149"/>
                  <a:pt x="28244" y="9163"/>
                  <a:pt x="28265" y="9163"/>
                </a:cubicBezTo>
                <a:cubicBezTo>
                  <a:pt x="28275" y="9163"/>
                  <a:pt x="28288" y="9159"/>
                  <a:pt x="28308" y="9149"/>
                </a:cubicBezTo>
                <a:lnTo>
                  <a:pt x="28308" y="9210"/>
                </a:lnTo>
                <a:cubicBezTo>
                  <a:pt x="28248" y="9210"/>
                  <a:pt x="28217" y="9210"/>
                  <a:pt x="28217" y="9240"/>
                </a:cubicBezTo>
                <a:lnTo>
                  <a:pt x="28096" y="9240"/>
                </a:lnTo>
                <a:cubicBezTo>
                  <a:pt x="28096" y="9271"/>
                  <a:pt x="28126" y="9271"/>
                  <a:pt x="28126" y="9271"/>
                </a:cubicBezTo>
                <a:cubicBezTo>
                  <a:pt x="28156" y="9271"/>
                  <a:pt x="28217" y="9301"/>
                  <a:pt x="28217" y="9332"/>
                </a:cubicBezTo>
                <a:cubicBezTo>
                  <a:pt x="28217" y="9353"/>
                  <a:pt x="28217" y="9375"/>
                  <a:pt x="28206" y="9375"/>
                </a:cubicBezTo>
                <a:cubicBezTo>
                  <a:pt x="28202" y="9375"/>
                  <a:pt x="28196" y="9371"/>
                  <a:pt x="28187" y="9362"/>
                </a:cubicBezTo>
                <a:cubicBezTo>
                  <a:pt x="28177" y="9342"/>
                  <a:pt x="28170" y="9335"/>
                  <a:pt x="28165" y="9335"/>
                </a:cubicBezTo>
                <a:cubicBezTo>
                  <a:pt x="28156" y="9335"/>
                  <a:pt x="28156" y="9362"/>
                  <a:pt x="28156" y="9362"/>
                </a:cubicBezTo>
                <a:lnTo>
                  <a:pt x="28156" y="9392"/>
                </a:lnTo>
                <a:lnTo>
                  <a:pt x="28126" y="9392"/>
                </a:lnTo>
                <a:cubicBezTo>
                  <a:pt x="28126" y="9423"/>
                  <a:pt x="28126" y="9423"/>
                  <a:pt x="28126" y="9423"/>
                </a:cubicBezTo>
                <a:cubicBezTo>
                  <a:pt x="28156" y="9423"/>
                  <a:pt x="28187" y="9423"/>
                  <a:pt x="28187" y="9453"/>
                </a:cubicBezTo>
                <a:cubicBezTo>
                  <a:pt x="28187" y="9479"/>
                  <a:pt x="28181" y="9488"/>
                  <a:pt x="28173" y="9488"/>
                </a:cubicBezTo>
                <a:cubicBezTo>
                  <a:pt x="28170" y="9488"/>
                  <a:pt x="28168" y="9487"/>
                  <a:pt x="28165" y="9486"/>
                </a:cubicBezTo>
                <a:lnTo>
                  <a:pt x="28165" y="9486"/>
                </a:lnTo>
                <a:cubicBezTo>
                  <a:pt x="28165" y="9485"/>
                  <a:pt x="28163" y="9484"/>
                  <a:pt x="28161" y="9484"/>
                </a:cubicBezTo>
                <a:lnTo>
                  <a:pt x="28161" y="9484"/>
                </a:lnTo>
                <a:cubicBezTo>
                  <a:pt x="28150" y="9477"/>
                  <a:pt x="28138" y="9465"/>
                  <a:pt x="28126" y="9453"/>
                </a:cubicBezTo>
                <a:lnTo>
                  <a:pt x="28096" y="9453"/>
                </a:lnTo>
                <a:cubicBezTo>
                  <a:pt x="28065" y="9484"/>
                  <a:pt x="28096" y="9484"/>
                  <a:pt x="28126" y="9484"/>
                </a:cubicBezTo>
                <a:cubicBezTo>
                  <a:pt x="28126" y="9494"/>
                  <a:pt x="28133" y="9497"/>
                  <a:pt x="28141" y="9497"/>
                </a:cubicBezTo>
                <a:cubicBezTo>
                  <a:pt x="28142" y="9497"/>
                  <a:pt x="28144" y="9497"/>
                  <a:pt x="28145" y="9497"/>
                </a:cubicBezTo>
                <a:lnTo>
                  <a:pt x="28145" y="9497"/>
                </a:lnTo>
                <a:cubicBezTo>
                  <a:pt x="28127" y="9523"/>
                  <a:pt x="28130" y="9549"/>
                  <a:pt x="28156" y="9575"/>
                </a:cubicBezTo>
                <a:cubicBezTo>
                  <a:pt x="28156" y="9605"/>
                  <a:pt x="28156" y="9635"/>
                  <a:pt x="28096" y="9635"/>
                </a:cubicBezTo>
                <a:cubicBezTo>
                  <a:pt x="28126" y="9666"/>
                  <a:pt x="28126" y="9727"/>
                  <a:pt x="28065" y="9757"/>
                </a:cubicBezTo>
                <a:lnTo>
                  <a:pt x="28065" y="9848"/>
                </a:lnTo>
                <a:cubicBezTo>
                  <a:pt x="28065" y="9863"/>
                  <a:pt x="28058" y="9871"/>
                  <a:pt x="28046" y="9871"/>
                </a:cubicBezTo>
                <a:cubicBezTo>
                  <a:pt x="28035" y="9871"/>
                  <a:pt x="28020" y="9863"/>
                  <a:pt x="28004" y="9848"/>
                </a:cubicBezTo>
                <a:cubicBezTo>
                  <a:pt x="28004" y="9831"/>
                  <a:pt x="28000" y="9824"/>
                  <a:pt x="27994" y="9824"/>
                </a:cubicBezTo>
                <a:cubicBezTo>
                  <a:pt x="27980" y="9824"/>
                  <a:pt x="27961" y="9874"/>
                  <a:pt x="28004" y="9939"/>
                </a:cubicBezTo>
                <a:cubicBezTo>
                  <a:pt x="28006" y="9941"/>
                  <a:pt x="28008" y="9943"/>
                  <a:pt x="28010" y="9945"/>
                </a:cubicBezTo>
                <a:lnTo>
                  <a:pt x="28010" y="9945"/>
                </a:lnTo>
                <a:cubicBezTo>
                  <a:pt x="28008" y="9944"/>
                  <a:pt x="28005" y="9944"/>
                  <a:pt x="28002" y="9944"/>
                </a:cubicBezTo>
                <a:cubicBezTo>
                  <a:pt x="27978" y="9944"/>
                  <a:pt x="27963" y="9979"/>
                  <a:pt x="28004" y="10000"/>
                </a:cubicBezTo>
                <a:cubicBezTo>
                  <a:pt x="28035" y="10000"/>
                  <a:pt x="28035" y="10031"/>
                  <a:pt x="28035" y="10031"/>
                </a:cubicBezTo>
                <a:cubicBezTo>
                  <a:pt x="28035" y="10041"/>
                  <a:pt x="28035" y="10051"/>
                  <a:pt x="28037" y="10061"/>
                </a:cubicBezTo>
                <a:lnTo>
                  <a:pt x="28096" y="10061"/>
                </a:lnTo>
                <a:lnTo>
                  <a:pt x="28096" y="10091"/>
                </a:lnTo>
                <a:cubicBezTo>
                  <a:pt x="28085" y="10097"/>
                  <a:pt x="28076" y="10101"/>
                  <a:pt x="28067" y="10104"/>
                </a:cubicBezTo>
                <a:lnTo>
                  <a:pt x="28067" y="10104"/>
                </a:lnTo>
                <a:cubicBezTo>
                  <a:pt x="28048" y="10090"/>
                  <a:pt x="28040" y="10075"/>
                  <a:pt x="28037" y="10061"/>
                </a:cubicBezTo>
                <a:lnTo>
                  <a:pt x="28035" y="10061"/>
                </a:lnTo>
                <a:cubicBezTo>
                  <a:pt x="28017" y="10097"/>
                  <a:pt x="28020" y="10111"/>
                  <a:pt x="28038" y="10111"/>
                </a:cubicBezTo>
                <a:cubicBezTo>
                  <a:pt x="28045" y="10111"/>
                  <a:pt x="28055" y="10109"/>
                  <a:pt x="28067" y="10104"/>
                </a:cubicBezTo>
                <a:lnTo>
                  <a:pt x="28067" y="10104"/>
                </a:lnTo>
                <a:cubicBezTo>
                  <a:pt x="28075" y="10110"/>
                  <a:pt x="28084" y="10116"/>
                  <a:pt x="28096" y="10122"/>
                </a:cubicBezTo>
                <a:lnTo>
                  <a:pt x="28126" y="10152"/>
                </a:lnTo>
                <a:lnTo>
                  <a:pt x="27944" y="10152"/>
                </a:lnTo>
                <a:cubicBezTo>
                  <a:pt x="27913" y="10183"/>
                  <a:pt x="27913" y="10213"/>
                  <a:pt x="27944" y="10243"/>
                </a:cubicBezTo>
                <a:lnTo>
                  <a:pt x="28004" y="10243"/>
                </a:lnTo>
                <a:cubicBezTo>
                  <a:pt x="28035" y="10243"/>
                  <a:pt x="28065" y="10274"/>
                  <a:pt x="28096" y="10274"/>
                </a:cubicBezTo>
                <a:lnTo>
                  <a:pt x="28096" y="10335"/>
                </a:lnTo>
                <a:cubicBezTo>
                  <a:pt x="28065" y="10365"/>
                  <a:pt x="28035" y="10426"/>
                  <a:pt x="28004" y="10456"/>
                </a:cubicBezTo>
                <a:cubicBezTo>
                  <a:pt x="28004" y="10547"/>
                  <a:pt x="28004" y="10578"/>
                  <a:pt x="28035" y="10608"/>
                </a:cubicBezTo>
                <a:cubicBezTo>
                  <a:pt x="28065" y="10608"/>
                  <a:pt x="28035" y="10639"/>
                  <a:pt x="27974" y="10639"/>
                </a:cubicBezTo>
                <a:cubicBezTo>
                  <a:pt x="27974" y="10669"/>
                  <a:pt x="28004" y="10669"/>
                  <a:pt x="28035" y="10699"/>
                </a:cubicBezTo>
                <a:cubicBezTo>
                  <a:pt x="28096" y="10730"/>
                  <a:pt x="28096" y="10760"/>
                  <a:pt x="28065" y="10760"/>
                </a:cubicBezTo>
                <a:cubicBezTo>
                  <a:pt x="28004" y="10791"/>
                  <a:pt x="28035" y="10760"/>
                  <a:pt x="28065" y="10821"/>
                </a:cubicBezTo>
                <a:cubicBezTo>
                  <a:pt x="28065" y="10836"/>
                  <a:pt x="28065" y="10844"/>
                  <a:pt x="28073" y="10844"/>
                </a:cubicBezTo>
                <a:cubicBezTo>
                  <a:pt x="28080" y="10844"/>
                  <a:pt x="28096" y="10836"/>
                  <a:pt x="28126" y="10821"/>
                </a:cubicBezTo>
                <a:cubicBezTo>
                  <a:pt x="28142" y="10813"/>
                  <a:pt x="28152" y="10802"/>
                  <a:pt x="28158" y="10791"/>
                </a:cubicBezTo>
                <a:lnTo>
                  <a:pt x="28158" y="10791"/>
                </a:lnTo>
                <a:cubicBezTo>
                  <a:pt x="28156" y="10800"/>
                  <a:pt x="28156" y="10811"/>
                  <a:pt x="28156" y="10821"/>
                </a:cubicBezTo>
                <a:cubicBezTo>
                  <a:pt x="28143" y="10862"/>
                  <a:pt x="28141" y="10878"/>
                  <a:pt x="28147" y="10878"/>
                </a:cubicBezTo>
                <a:cubicBezTo>
                  <a:pt x="28154" y="10878"/>
                  <a:pt x="28170" y="10854"/>
                  <a:pt x="28187" y="10821"/>
                </a:cubicBezTo>
                <a:cubicBezTo>
                  <a:pt x="28187" y="10821"/>
                  <a:pt x="28217" y="10851"/>
                  <a:pt x="28248" y="10882"/>
                </a:cubicBezTo>
                <a:cubicBezTo>
                  <a:pt x="28248" y="10912"/>
                  <a:pt x="28248" y="10912"/>
                  <a:pt x="28217" y="10912"/>
                </a:cubicBezTo>
                <a:cubicBezTo>
                  <a:pt x="28200" y="10930"/>
                  <a:pt x="28182" y="10947"/>
                  <a:pt x="28165" y="10947"/>
                </a:cubicBezTo>
                <a:cubicBezTo>
                  <a:pt x="28152" y="10947"/>
                  <a:pt x="28139" y="10938"/>
                  <a:pt x="28126" y="10912"/>
                </a:cubicBezTo>
                <a:cubicBezTo>
                  <a:pt x="28126" y="10908"/>
                  <a:pt x="28125" y="10906"/>
                  <a:pt x="28123" y="10906"/>
                </a:cubicBezTo>
                <a:cubicBezTo>
                  <a:pt x="28111" y="10906"/>
                  <a:pt x="28069" y="10981"/>
                  <a:pt x="28096" y="11034"/>
                </a:cubicBezTo>
                <a:cubicBezTo>
                  <a:pt x="28126" y="11064"/>
                  <a:pt x="28126" y="11064"/>
                  <a:pt x="28156" y="11064"/>
                </a:cubicBezTo>
                <a:cubicBezTo>
                  <a:pt x="28156" y="11055"/>
                  <a:pt x="28159" y="11051"/>
                  <a:pt x="28162" y="11051"/>
                </a:cubicBezTo>
                <a:cubicBezTo>
                  <a:pt x="28169" y="11051"/>
                  <a:pt x="28178" y="11073"/>
                  <a:pt x="28156" y="11094"/>
                </a:cubicBezTo>
                <a:cubicBezTo>
                  <a:pt x="28107" y="11119"/>
                  <a:pt x="28138" y="11164"/>
                  <a:pt x="28183" y="11164"/>
                </a:cubicBezTo>
                <a:cubicBezTo>
                  <a:pt x="28194" y="11164"/>
                  <a:pt x="28206" y="11161"/>
                  <a:pt x="28217" y="11155"/>
                </a:cubicBezTo>
                <a:cubicBezTo>
                  <a:pt x="28258" y="11142"/>
                  <a:pt x="28287" y="11134"/>
                  <a:pt x="28308" y="11133"/>
                </a:cubicBezTo>
                <a:lnTo>
                  <a:pt x="28308" y="11133"/>
                </a:lnTo>
                <a:lnTo>
                  <a:pt x="28308" y="11094"/>
                </a:lnTo>
                <a:lnTo>
                  <a:pt x="28308" y="11094"/>
                </a:lnTo>
                <a:cubicBezTo>
                  <a:pt x="28329" y="11115"/>
                  <a:pt x="28349" y="11135"/>
                  <a:pt x="28369" y="11155"/>
                </a:cubicBezTo>
                <a:cubicBezTo>
                  <a:pt x="28369" y="11165"/>
                  <a:pt x="28373" y="11169"/>
                  <a:pt x="28377" y="11169"/>
                </a:cubicBezTo>
                <a:cubicBezTo>
                  <a:pt x="28386" y="11169"/>
                  <a:pt x="28400" y="11155"/>
                  <a:pt x="28400" y="11155"/>
                </a:cubicBezTo>
                <a:lnTo>
                  <a:pt x="28430" y="11186"/>
                </a:lnTo>
                <a:lnTo>
                  <a:pt x="28400" y="11246"/>
                </a:lnTo>
                <a:lnTo>
                  <a:pt x="28339" y="11490"/>
                </a:lnTo>
                <a:lnTo>
                  <a:pt x="28430" y="11490"/>
                </a:lnTo>
                <a:cubicBezTo>
                  <a:pt x="28369" y="11672"/>
                  <a:pt x="28339" y="11824"/>
                  <a:pt x="28308" y="11976"/>
                </a:cubicBezTo>
                <a:cubicBezTo>
                  <a:pt x="28292" y="12026"/>
                  <a:pt x="28275" y="12049"/>
                  <a:pt x="28258" y="12049"/>
                </a:cubicBezTo>
                <a:cubicBezTo>
                  <a:pt x="28256" y="12049"/>
                  <a:pt x="28254" y="12048"/>
                  <a:pt x="28252" y="12048"/>
                </a:cubicBezTo>
                <a:lnTo>
                  <a:pt x="28252" y="12048"/>
                </a:lnTo>
                <a:cubicBezTo>
                  <a:pt x="28242" y="12061"/>
                  <a:pt x="28220" y="12075"/>
                  <a:pt x="28187" y="12098"/>
                </a:cubicBezTo>
                <a:cubicBezTo>
                  <a:pt x="28156" y="12098"/>
                  <a:pt x="28156" y="12158"/>
                  <a:pt x="28096" y="12371"/>
                </a:cubicBezTo>
                <a:cubicBezTo>
                  <a:pt x="28096" y="12491"/>
                  <a:pt x="28058" y="12572"/>
                  <a:pt x="28086" y="12572"/>
                </a:cubicBezTo>
                <a:cubicBezTo>
                  <a:pt x="28094" y="12572"/>
                  <a:pt x="28107" y="12566"/>
                  <a:pt x="28126" y="12553"/>
                </a:cubicBezTo>
                <a:lnTo>
                  <a:pt x="28156" y="12553"/>
                </a:lnTo>
                <a:cubicBezTo>
                  <a:pt x="28126" y="12614"/>
                  <a:pt x="28035" y="12827"/>
                  <a:pt x="28004" y="12827"/>
                </a:cubicBezTo>
                <a:cubicBezTo>
                  <a:pt x="27993" y="12791"/>
                  <a:pt x="27976" y="12779"/>
                  <a:pt x="27962" y="12779"/>
                </a:cubicBezTo>
                <a:cubicBezTo>
                  <a:pt x="27940" y="12779"/>
                  <a:pt x="27925" y="12809"/>
                  <a:pt x="27944" y="12827"/>
                </a:cubicBezTo>
                <a:cubicBezTo>
                  <a:pt x="27913" y="12918"/>
                  <a:pt x="27944" y="12918"/>
                  <a:pt x="27974" y="12918"/>
                </a:cubicBezTo>
                <a:cubicBezTo>
                  <a:pt x="27985" y="12915"/>
                  <a:pt x="27995" y="12914"/>
                  <a:pt x="28003" y="12914"/>
                </a:cubicBezTo>
                <a:cubicBezTo>
                  <a:pt x="28090" y="12914"/>
                  <a:pt x="28057" y="13045"/>
                  <a:pt x="27974" y="13101"/>
                </a:cubicBezTo>
                <a:cubicBezTo>
                  <a:pt x="27944" y="13101"/>
                  <a:pt x="27913" y="13161"/>
                  <a:pt x="27913" y="13222"/>
                </a:cubicBezTo>
                <a:cubicBezTo>
                  <a:pt x="27883" y="13313"/>
                  <a:pt x="27883" y="13313"/>
                  <a:pt x="27913" y="13313"/>
                </a:cubicBezTo>
                <a:lnTo>
                  <a:pt x="27792" y="13435"/>
                </a:lnTo>
                <a:cubicBezTo>
                  <a:pt x="27609" y="13617"/>
                  <a:pt x="27609" y="13617"/>
                  <a:pt x="27640" y="13648"/>
                </a:cubicBezTo>
                <a:lnTo>
                  <a:pt x="27701" y="13648"/>
                </a:lnTo>
                <a:cubicBezTo>
                  <a:pt x="27670" y="13830"/>
                  <a:pt x="27640" y="14012"/>
                  <a:pt x="27549" y="14195"/>
                </a:cubicBezTo>
                <a:cubicBezTo>
                  <a:pt x="27518" y="14225"/>
                  <a:pt x="27495" y="14233"/>
                  <a:pt x="27476" y="14233"/>
                </a:cubicBezTo>
                <a:cubicBezTo>
                  <a:pt x="27457" y="14233"/>
                  <a:pt x="27442" y="14225"/>
                  <a:pt x="27427" y="14225"/>
                </a:cubicBezTo>
                <a:cubicBezTo>
                  <a:pt x="27397" y="14225"/>
                  <a:pt x="27336" y="14256"/>
                  <a:pt x="27366" y="14377"/>
                </a:cubicBezTo>
                <a:cubicBezTo>
                  <a:pt x="27391" y="14452"/>
                  <a:pt x="27354" y="14507"/>
                  <a:pt x="27324" y="14507"/>
                </a:cubicBezTo>
                <a:cubicBezTo>
                  <a:pt x="27317" y="14507"/>
                  <a:pt x="27311" y="14504"/>
                  <a:pt x="27305" y="14499"/>
                </a:cubicBezTo>
                <a:cubicBezTo>
                  <a:pt x="27245" y="14560"/>
                  <a:pt x="27214" y="14620"/>
                  <a:pt x="27184" y="14712"/>
                </a:cubicBezTo>
                <a:cubicBezTo>
                  <a:pt x="27184" y="14803"/>
                  <a:pt x="27153" y="14864"/>
                  <a:pt x="27123" y="14924"/>
                </a:cubicBezTo>
                <a:cubicBezTo>
                  <a:pt x="27093" y="14924"/>
                  <a:pt x="27093" y="14924"/>
                  <a:pt x="27123" y="14833"/>
                </a:cubicBezTo>
                <a:lnTo>
                  <a:pt x="27123" y="14833"/>
                </a:lnTo>
                <a:cubicBezTo>
                  <a:pt x="27062" y="14924"/>
                  <a:pt x="27032" y="15046"/>
                  <a:pt x="27032" y="15137"/>
                </a:cubicBezTo>
                <a:cubicBezTo>
                  <a:pt x="27062" y="15137"/>
                  <a:pt x="27032" y="15259"/>
                  <a:pt x="26971" y="15289"/>
                </a:cubicBezTo>
                <a:cubicBezTo>
                  <a:pt x="26890" y="15370"/>
                  <a:pt x="26863" y="15397"/>
                  <a:pt x="26890" y="15397"/>
                </a:cubicBezTo>
                <a:cubicBezTo>
                  <a:pt x="26903" y="15397"/>
                  <a:pt x="26930" y="15390"/>
                  <a:pt x="26971" y="15380"/>
                </a:cubicBezTo>
                <a:lnTo>
                  <a:pt x="27001" y="15380"/>
                </a:lnTo>
                <a:lnTo>
                  <a:pt x="26880" y="15593"/>
                </a:lnTo>
                <a:cubicBezTo>
                  <a:pt x="26849" y="15623"/>
                  <a:pt x="26789" y="15623"/>
                  <a:pt x="26789" y="15623"/>
                </a:cubicBezTo>
                <a:cubicBezTo>
                  <a:pt x="26789" y="15592"/>
                  <a:pt x="26781" y="15578"/>
                  <a:pt x="26772" y="15578"/>
                </a:cubicBezTo>
                <a:cubicBezTo>
                  <a:pt x="26754" y="15578"/>
                  <a:pt x="26728" y="15625"/>
                  <a:pt x="26728" y="15684"/>
                </a:cubicBezTo>
                <a:cubicBezTo>
                  <a:pt x="26697" y="15775"/>
                  <a:pt x="26637" y="15806"/>
                  <a:pt x="26606" y="15806"/>
                </a:cubicBezTo>
                <a:cubicBezTo>
                  <a:pt x="26603" y="15802"/>
                  <a:pt x="26599" y="15801"/>
                  <a:pt x="26596" y="15801"/>
                </a:cubicBezTo>
                <a:cubicBezTo>
                  <a:pt x="26564" y="15801"/>
                  <a:pt x="26522" y="15904"/>
                  <a:pt x="26576" y="15958"/>
                </a:cubicBezTo>
                <a:lnTo>
                  <a:pt x="26637" y="15988"/>
                </a:lnTo>
                <a:cubicBezTo>
                  <a:pt x="26606" y="15988"/>
                  <a:pt x="26545" y="16049"/>
                  <a:pt x="26515" y="16110"/>
                </a:cubicBezTo>
                <a:cubicBezTo>
                  <a:pt x="26515" y="16110"/>
                  <a:pt x="26515" y="16140"/>
                  <a:pt x="26515" y="16140"/>
                </a:cubicBezTo>
                <a:lnTo>
                  <a:pt x="26454" y="16231"/>
                </a:lnTo>
                <a:cubicBezTo>
                  <a:pt x="26435" y="16250"/>
                  <a:pt x="26417" y="16257"/>
                  <a:pt x="26401" y="16257"/>
                </a:cubicBezTo>
                <a:cubicBezTo>
                  <a:pt x="26367" y="16257"/>
                  <a:pt x="26352" y="16222"/>
                  <a:pt x="26394" y="16201"/>
                </a:cubicBezTo>
                <a:cubicBezTo>
                  <a:pt x="26485" y="16171"/>
                  <a:pt x="26454" y="16140"/>
                  <a:pt x="26394" y="16140"/>
                </a:cubicBezTo>
                <a:cubicBezTo>
                  <a:pt x="26386" y="16133"/>
                  <a:pt x="26383" y="16129"/>
                  <a:pt x="26380" y="16129"/>
                </a:cubicBezTo>
                <a:cubicBezTo>
                  <a:pt x="26372" y="16129"/>
                  <a:pt x="26379" y="16169"/>
                  <a:pt x="26333" y="16262"/>
                </a:cubicBezTo>
                <a:cubicBezTo>
                  <a:pt x="26302" y="16292"/>
                  <a:pt x="26272" y="16353"/>
                  <a:pt x="26272" y="16414"/>
                </a:cubicBezTo>
                <a:cubicBezTo>
                  <a:pt x="26242" y="16414"/>
                  <a:pt x="26059" y="16535"/>
                  <a:pt x="26059" y="16566"/>
                </a:cubicBezTo>
                <a:cubicBezTo>
                  <a:pt x="26050" y="16585"/>
                  <a:pt x="26049" y="16592"/>
                  <a:pt x="26055" y="16592"/>
                </a:cubicBezTo>
                <a:cubicBezTo>
                  <a:pt x="26069" y="16592"/>
                  <a:pt x="26118" y="16556"/>
                  <a:pt x="26181" y="16535"/>
                </a:cubicBezTo>
                <a:lnTo>
                  <a:pt x="26181" y="16535"/>
                </a:lnTo>
                <a:lnTo>
                  <a:pt x="26120" y="16596"/>
                </a:lnTo>
                <a:cubicBezTo>
                  <a:pt x="26059" y="16657"/>
                  <a:pt x="26029" y="16718"/>
                  <a:pt x="25998" y="16718"/>
                </a:cubicBezTo>
                <a:cubicBezTo>
                  <a:pt x="25884" y="16804"/>
                  <a:pt x="25688" y="17024"/>
                  <a:pt x="25742" y="17024"/>
                </a:cubicBezTo>
                <a:cubicBezTo>
                  <a:pt x="25746" y="17024"/>
                  <a:pt x="25750" y="17023"/>
                  <a:pt x="25755" y="17022"/>
                </a:cubicBezTo>
                <a:lnTo>
                  <a:pt x="25786" y="17022"/>
                </a:lnTo>
                <a:cubicBezTo>
                  <a:pt x="25755" y="17052"/>
                  <a:pt x="25725" y="17082"/>
                  <a:pt x="25664" y="17113"/>
                </a:cubicBezTo>
                <a:cubicBezTo>
                  <a:pt x="25634" y="17113"/>
                  <a:pt x="25664" y="17113"/>
                  <a:pt x="25603" y="17174"/>
                </a:cubicBezTo>
                <a:cubicBezTo>
                  <a:pt x="25603" y="17174"/>
                  <a:pt x="25542" y="17234"/>
                  <a:pt x="25573" y="17234"/>
                </a:cubicBezTo>
                <a:cubicBezTo>
                  <a:pt x="25573" y="17265"/>
                  <a:pt x="25603" y="17265"/>
                  <a:pt x="25542" y="17326"/>
                </a:cubicBezTo>
                <a:cubicBezTo>
                  <a:pt x="25512" y="17336"/>
                  <a:pt x="25492" y="17339"/>
                  <a:pt x="25477" y="17339"/>
                </a:cubicBezTo>
                <a:cubicBezTo>
                  <a:pt x="25448" y="17339"/>
                  <a:pt x="25441" y="17326"/>
                  <a:pt x="25421" y="17326"/>
                </a:cubicBezTo>
                <a:cubicBezTo>
                  <a:pt x="25429" y="17300"/>
                  <a:pt x="25431" y="17289"/>
                  <a:pt x="25426" y="17289"/>
                </a:cubicBezTo>
                <a:cubicBezTo>
                  <a:pt x="25414" y="17289"/>
                  <a:pt x="25365" y="17360"/>
                  <a:pt x="25299" y="17447"/>
                </a:cubicBezTo>
                <a:cubicBezTo>
                  <a:pt x="25269" y="17478"/>
                  <a:pt x="25238" y="17569"/>
                  <a:pt x="25269" y="17599"/>
                </a:cubicBezTo>
                <a:lnTo>
                  <a:pt x="25299" y="17538"/>
                </a:lnTo>
                <a:lnTo>
                  <a:pt x="25360" y="17478"/>
                </a:lnTo>
                <a:cubicBezTo>
                  <a:pt x="25390" y="17478"/>
                  <a:pt x="25390" y="17508"/>
                  <a:pt x="25360" y="17569"/>
                </a:cubicBezTo>
                <a:cubicBezTo>
                  <a:pt x="25310" y="17618"/>
                  <a:pt x="25261" y="17668"/>
                  <a:pt x="25244" y="17668"/>
                </a:cubicBezTo>
                <a:cubicBezTo>
                  <a:pt x="25241" y="17668"/>
                  <a:pt x="25238" y="17665"/>
                  <a:pt x="25238" y="17660"/>
                </a:cubicBezTo>
                <a:cubicBezTo>
                  <a:pt x="25208" y="17660"/>
                  <a:pt x="25208" y="17660"/>
                  <a:pt x="25147" y="17690"/>
                </a:cubicBezTo>
                <a:cubicBezTo>
                  <a:pt x="25117" y="17751"/>
                  <a:pt x="25026" y="17812"/>
                  <a:pt x="24965" y="17842"/>
                </a:cubicBezTo>
                <a:cubicBezTo>
                  <a:pt x="24874" y="17842"/>
                  <a:pt x="24813" y="17903"/>
                  <a:pt x="24783" y="17994"/>
                </a:cubicBezTo>
                <a:cubicBezTo>
                  <a:pt x="24783" y="18085"/>
                  <a:pt x="24722" y="18146"/>
                  <a:pt x="24722" y="18146"/>
                </a:cubicBezTo>
                <a:cubicBezTo>
                  <a:pt x="24631" y="18146"/>
                  <a:pt x="24570" y="18207"/>
                  <a:pt x="24539" y="18268"/>
                </a:cubicBezTo>
                <a:cubicBezTo>
                  <a:pt x="24490" y="18317"/>
                  <a:pt x="24440" y="18367"/>
                  <a:pt x="24407" y="18367"/>
                </a:cubicBezTo>
                <a:cubicBezTo>
                  <a:pt x="24400" y="18367"/>
                  <a:pt x="24393" y="18365"/>
                  <a:pt x="24387" y="18359"/>
                </a:cubicBezTo>
                <a:cubicBezTo>
                  <a:pt x="24387" y="18359"/>
                  <a:pt x="24205" y="18511"/>
                  <a:pt x="24175" y="18602"/>
                </a:cubicBezTo>
                <a:cubicBezTo>
                  <a:pt x="24205" y="18633"/>
                  <a:pt x="24144" y="18663"/>
                  <a:pt x="24144" y="18663"/>
                </a:cubicBezTo>
                <a:cubicBezTo>
                  <a:pt x="24053" y="18693"/>
                  <a:pt x="23992" y="18724"/>
                  <a:pt x="23931" y="18785"/>
                </a:cubicBezTo>
                <a:cubicBezTo>
                  <a:pt x="23810" y="18906"/>
                  <a:pt x="23810" y="18906"/>
                  <a:pt x="23871" y="18937"/>
                </a:cubicBezTo>
                <a:cubicBezTo>
                  <a:pt x="23901" y="18921"/>
                  <a:pt x="23924" y="18921"/>
                  <a:pt x="23947" y="18921"/>
                </a:cubicBezTo>
                <a:cubicBezTo>
                  <a:pt x="23969" y="18921"/>
                  <a:pt x="23992" y="18921"/>
                  <a:pt x="24023" y="18906"/>
                </a:cubicBezTo>
                <a:cubicBezTo>
                  <a:pt x="24083" y="18876"/>
                  <a:pt x="24083" y="18846"/>
                  <a:pt x="24083" y="18845"/>
                </a:cubicBezTo>
                <a:lnTo>
                  <a:pt x="24083" y="18845"/>
                </a:lnTo>
                <a:cubicBezTo>
                  <a:pt x="24083" y="18876"/>
                  <a:pt x="24053" y="18906"/>
                  <a:pt x="24053" y="18937"/>
                </a:cubicBezTo>
                <a:lnTo>
                  <a:pt x="23992" y="18997"/>
                </a:lnTo>
                <a:cubicBezTo>
                  <a:pt x="23931" y="19028"/>
                  <a:pt x="23901" y="19028"/>
                  <a:pt x="23840" y="19028"/>
                </a:cubicBezTo>
                <a:lnTo>
                  <a:pt x="23810" y="18997"/>
                </a:lnTo>
                <a:lnTo>
                  <a:pt x="23779" y="19089"/>
                </a:lnTo>
                <a:cubicBezTo>
                  <a:pt x="23779" y="19178"/>
                  <a:pt x="23698" y="19234"/>
                  <a:pt x="23595" y="19234"/>
                </a:cubicBezTo>
                <a:cubicBezTo>
                  <a:pt x="23557" y="19234"/>
                  <a:pt x="23516" y="19226"/>
                  <a:pt x="23476" y="19210"/>
                </a:cubicBezTo>
                <a:lnTo>
                  <a:pt x="23476" y="19180"/>
                </a:lnTo>
                <a:cubicBezTo>
                  <a:pt x="23476" y="19210"/>
                  <a:pt x="23445" y="19271"/>
                  <a:pt x="23384" y="19301"/>
                </a:cubicBezTo>
                <a:cubicBezTo>
                  <a:pt x="23202" y="19362"/>
                  <a:pt x="23111" y="19484"/>
                  <a:pt x="23141" y="19514"/>
                </a:cubicBezTo>
                <a:cubicBezTo>
                  <a:pt x="23172" y="19544"/>
                  <a:pt x="23172" y="19605"/>
                  <a:pt x="23141" y="19636"/>
                </a:cubicBezTo>
                <a:cubicBezTo>
                  <a:pt x="23141" y="19636"/>
                  <a:pt x="23101" y="19649"/>
                  <a:pt x="23074" y="19649"/>
                </a:cubicBezTo>
                <a:cubicBezTo>
                  <a:pt x="23060" y="19649"/>
                  <a:pt x="23050" y="19646"/>
                  <a:pt x="23050" y="19636"/>
                </a:cubicBezTo>
                <a:cubicBezTo>
                  <a:pt x="23028" y="19614"/>
                  <a:pt x="23007" y="19593"/>
                  <a:pt x="22975" y="19593"/>
                </a:cubicBezTo>
                <a:cubicBezTo>
                  <a:pt x="22961" y="19593"/>
                  <a:pt x="22946" y="19596"/>
                  <a:pt x="22928" y="19605"/>
                </a:cubicBezTo>
                <a:lnTo>
                  <a:pt x="22989" y="19666"/>
                </a:lnTo>
                <a:cubicBezTo>
                  <a:pt x="23080" y="19666"/>
                  <a:pt x="23080" y="19666"/>
                  <a:pt x="22928" y="19757"/>
                </a:cubicBezTo>
                <a:cubicBezTo>
                  <a:pt x="22776" y="19788"/>
                  <a:pt x="22655" y="19879"/>
                  <a:pt x="22533" y="20000"/>
                </a:cubicBezTo>
                <a:lnTo>
                  <a:pt x="22472" y="20031"/>
                </a:lnTo>
                <a:cubicBezTo>
                  <a:pt x="22320" y="20092"/>
                  <a:pt x="22138" y="20244"/>
                  <a:pt x="22169" y="20304"/>
                </a:cubicBezTo>
                <a:cubicBezTo>
                  <a:pt x="22169" y="20304"/>
                  <a:pt x="22169" y="20304"/>
                  <a:pt x="22169" y="20335"/>
                </a:cubicBezTo>
                <a:lnTo>
                  <a:pt x="22047" y="20396"/>
                </a:lnTo>
                <a:cubicBezTo>
                  <a:pt x="22047" y="20387"/>
                  <a:pt x="22040" y="20384"/>
                  <a:pt x="22030" y="20384"/>
                </a:cubicBezTo>
                <a:cubicBezTo>
                  <a:pt x="22000" y="20384"/>
                  <a:pt x="21939" y="20412"/>
                  <a:pt x="21895" y="20456"/>
                </a:cubicBezTo>
                <a:cubicBezTo>
                  <a:pt x="21743" y="20517"/>
                  <a:pt x="21743" y="20517"/>
                  <a:pt x="21773" y="20547"/>
                </a:cubicBezTo>
                <a:lnTo>
                  <a:pt x="21652" y="20639"/>
                </a:lnTo>
                <a:cubicBezTo>
                  <a:pt x="21439" y="20669"/>
                  <a:pt x="21226" y="20730"/>
                  <a:pt x="21044" y="20821"/>
                </a:cubicBezTo>
                <a:cubicBezTo>
                  <a:pt x="21013" y="20851"/>
                  <a:pt x="20998" y="20867"/>
                  <a:pt x="20987" y="20867"/>
                </a:cubicBezTo>
                <a:cubicBezTo>
                  <a:pt x="20975" y="20867"/>
                  <a:pt x="20968" y="20851"/>
                  <a:pt x="20953" y="20821"/>
                </a:cubicBezTo>
                <a:lnTo>
                  <a:pt x="20922" y="20791"/>
                </a:lnTo>
                <a:cubicBezTo>
                  <a:pt x="20861" y="20821"/>
                  <a:pt x="20801" y="20851"/>
                  <a:pt x="20831" y="20912"/>
                </a:cubicBezTo>
                <a:cubicBezTo>
                  <a:pt x="20861" y="20943"/>
                  <a:pt x="20831" y="20943"/>
                  <a:pt x="20770" y="20973"/>
                </a:cubicBezTo>
                <a:cubicBezTo>
                  <a:pt x="20679" y="20973"/>
                  <a:pt x="20618" y="21034"/>
                  <a:pt x="20649" y="21064"/>
                </a:cubicBezTo>
                <a:cubicBezTo>
                  <a:pt x="20626" y="21059"/>
                  <a:pt x="20604" y="21056"/>
                  <a:pt x="20583" y="21056"/>
                </a:cubicBezTo>
                <a:cubicBezTo>
                  <a:pt x="20488" y="21056"/>
                  <a:pt x="20411" y="21106"/>
                  <a:pt x="20436" y="21155"/>
                </a:cubicBezTo>
                <a:cubicBezTo>
                  <a:pt x="20436" y="21186"/>
                  <a:pt x="20406" y="21216"/>
                  <a:pt x="20406" y="21216"/>
                </a:cubicBezTo>
                <a:lnTo>
                  <a:pt x="20314" y="21247"/>
                </a:lnTo>
                <a:lnTo>
                  <a:pt x="20223" y="21247"/>
                </a:lnTo>
                <a:cubicBezTo>
                  <a:pt x="20041" y="21247"/>
                  <a:pt x="20041" y="21216"/>
                  <a:pt x="20102" y="21186"/>
                </a:cubicBezTo>
                <a:cubicBezTo>
                  <a:pt x="20193" y="21186"/>
                  <a:pt x="20193" y="21155"/>
                  <a:pt x="20162" y="21155"/>
                </a:cubicBezTo>
                <a:cubicBezTo>
                  <a:pt x="20162" y="21147"/>
                  <a:pt x="20151" y="21143"/>
                  <a:pt x="20136" y="21143"/>
                </a:cubicBezTo>
                <a:cubicBezTo>
                  <a:pt x="20094" y="21143"/>
                  <a:pt x="20019" y="21172"/>
                  <a:pt x="20041" y="21216"/>
                </a:cubicBezTo>
                <a:cubicBezTo>
                  <a:pt x="20010" y="21277"/>
                  <a:pt x="19950" y="21277"/>
                  <a:pt x="19889" y="21277"/>
                </a:cubicBezTo>
                <a:cubicBezTo>
                  <a:pt x="19851" y="21264"/>
                  <a:pt x="19829" y="21257"/>
                  <a:pt x="19818" y="21257"/>
                </a:cubicBezTo>
                <a:cubicBezTo>
                  <a:pt x="19803" y="21257"/>
                  <a:pt x="19810" y="21272"/>
                  <a:pt x="19828" y="21307"/>
                </a:cubicBezTo>
                <a:cubicBezTo>
                  <a:pt x="19798" y="21368"/>
                  <a:pt x="19737" y="21368"/>
                  <a:pt x="19676" y="21368"/>
                </a:cubicBezTo>
                <a:cubicBezTo>
                  <a:pt x="19663" y="21342"/>
                  <a:pt x="19645" y="21333"/>
                  <a:pt x="19628" y="21333"/>
                </a:cubicBezTo>
                <a:cubicBezTo>
                  <a:pt x="19605" y="21333"/>
                  <a:pt x="19585" y="21351"/>
                  <a:pt x="19585" y="21368"/>
                </a:cubicBezTo>
                <a:cubicBezTo>
                  <a:pt x="19567" y="21404"/>
                  <a:pt x="19549" y="21419"/>
                  <a:pt x="19519" y="21419"/>
                </a:cubicBezTo>
                <a:cubicBezTo>
                  <a:pt x="19498" y="21419"/>
                  <a:pt x="19471" y="21411"/>
                  <a:pt x="19433" y="21399"/>
                </a:cubicBezTo>
                <a:cubicBezTo>
                  <a:pt x="19402" y="21399"/>
                  <a:pt x="19342" y="21429"/>
                  <a:pt x="19311" y="21459"/>
                </a:cubicBezTo>
                <a:lnTo>
                  <a:pt x="19159" y="21520"/>
                </a:lnTo>
                <a:cubicBezTo>
                  <a:pt x="19068" y="21520"/>
                  <a:pt x="19007" y="21551"/>
                  <a:pt x="18855" y="21611"/>
                </a:cubicBezTo>
                <a:cubicBezTo>
                  <a:pt x="18764" y="21642"/>
                  <a:pt x="18643" y="21672"/>
                  <a:pt x="18551" y="21672"/>
                </a:cubicBezTo>
                <a:cubicBezTo>
                  <a:pt x="18460" y="21672"/>
                  <a:pt x="18460" y="21672"/>
                  <a:pt x="18551" y="21703"/>
                </a:cubicBezTo>
                <a:cubicBezTo>
                  <a:pt x="18551" y="21733"/>
                  <a:pt x="18551" y="21733"/>
                  <a:pt x="18399" y="21763"/>
                </a:cubicBezTo>
                <a:lnTo>
                  <a:pt x="18308" y="21763"/>
                </a:lnTo>
                <a:cubicBezTo>
                  <a:pt x="18333" y="21755"/>
                  <a:pt x="18340" y="21751"/>
                  <a:pt x="18332" y="21751"/>
                </a:cubicBezTo>
                <a:cubicBezTo>
                  <a:pt x="18311" y="21751"/>
                  <a:pt x="18182" y="21780"/>
                  <a:pt x="18004" y="21824"/>
                </a:cubicBezTo>
                <a:cubicBezTo>
                  <a:pt x="17792" y="21885"/>
                  <a:pt x="17640" y="21915"/>
                  <a:pt x="17640" y="21946"/>
                </a:cubicBezTo>
                <a:cubicBezTo>
                  <a:pt x="17700" y="21946"/>
                  <a:pt x="17548" y="21976"/>
                  <a:pt x="17396" y="21976"/>
                </a:cubicBezTo>
                <a:lnTo>
                  <a:pt x="17305" y="21976"/>
                </a:lnTo>
                <a:cubicBezTo>
                  <a:pt x="17396" y="22006"/>
                  <a:pt x="17184" y="22158"/>
                  <a:pt x="16971" y="22189"/>
                </a:cubicBezTo>
                <a:cubicBezTo>
                  <a:pt x="16819" y="22219"/>
                  <a:pt x="16728" y="22250"/>
                  <a:pt x="16758" y="22310"/>
                </a:cubicBezTo>
                <a:lnTo>
                  <a:pt x="16667" y="22341"/>
                </a:lnTo>
                <a:cubicBezTo>
                  <a:pt x="16667" y="22310"/>
                  <a:pt x="16667" y="22310"/>
                  <a:pt x="16667" y="22280"/>
                </a:cubicBezTo>
                <a:cubicBezTo>
                  <a:pt x="16667" y="22244"/>
                  <a:pt x="16667" y="22230"/>
                  <a:pt x="16649" y="22230"/>
                </a:cubicBezTo>
                <a:cubicBezTo>
                  <a:pt x="16636" y="22230"/>
                  <a:pt x="16613" y="22237"/>
                  <a:pt x="16576" y="22250"/>
                </a:cubicBezTo>
                <a:cubicBezTo>
                  <a:pt x="16530" y="22265"/>
                  <a:pt x="16507" y="22272"/>
                  <a:pt x="16496" y="22272"/>
                </a:cubicBezTo>
                <a:cubicBezTo>
                  <a:pt x="16485" y="22272"/>
                  <a:pt x="16485" y="22265"/>
                  <a:pt x="16485" y="22250"/>
                </a:cubicBezTo>
                <a:cubicBezTo>
                  <a:pt x="16515" y="22219"/>
                  <a:pt x="16515" y="22204"/>
                  <a:pt x="16496" y="22204"/>
                </a:cubicBezTo>
                <a:cubicBezTo>
                  <a:pt x="16477" y="22204"/>
                  <a:pt x="16439" y="22219"/>
                  <a:pt x="16393" y="22250"/>
                </a:cubicBezTo>
                <a:cubicBezTo>
                  <a:pt x="16393" y="22280"/>
                  <a:pt x="16241" y="22341"/>
                  <a:pt x="16181" y="22341"/>
                </a:cubicBezTo>
                <a:cubicBezTo>
                  <a:pt x="16120" y="22371"/>
                  <a:pt x="16120" y="22371"/>
                  <a:pt x="16120" y="22402"/>
                </a:cubicBezTo>
                <a:cubicBezTo>
                  <a:pt x="16211" y="22432"/>
                  <a:pt x="16150" y="22462"/>
                  <a:pt x="15968" y="22462"/>
                </a:cubicBezTo>
                <a:cubicBezTo>
                  <a:pt x="15846" y="22462"/>
                  <a:pt x="15755" y="22493"/>
                  <a:pt x="15664" y="22523"/>
                </a:cubicBezTo>
                <a:cubicBezTo>
                  <a:pt x="15618" y="22538"/>
                  <a:pt x="15618" y="22538"/>
                  <a:pt x="15630" y="22538"/>
                </a:cubicBezTo>
                <a:cubicBezTo>
                  <a:pt x="15640" y="22538"/>
                  <a:pt x="15660" y="22538"/>
                  <a:pt x="15663" y="22550"/>
                </a:cubicBezTo>
                <a:lnTo>
                  <a:pt x="15663" y="22550"/>
                </a:lnTo>
                <a:cubicBezTo>
                  <a:pt x="15604" y="22581"/>
                  <a:pt x="15558" y="22622"/>
                  <a:pt x="15512" y="22645"/>
                </a:cubicBezTo>
                <a:cubicBezTo>
                  <a:pt x="15477" y="22662"/>
                  <a:pt x="15432" y="22680"/>
                  <a:pt x="15411" y="22680"/>
                </a:cubicBezTo>
                <a:cubicBezTo>
                  <a:pt x="15396" y="22680"/>
                  <a:pt x="15395" y="22670"/>
                  <a:pt x="15421" y="22645"/>
                </a:cubicBezTo>
                <a:cubicBezTo>
                  <a:pt x="15421" y="22645"/>
                  <a:pt x="15421" y="22606"/>
                  <a:pt x="15374" y="22606"/>
                </a:cubicBezTo>
                <a:cubicBezTo>
                  <a:pt x="15362" y="22606"/>
                  <a:pt x="15348" y="22608"/>
                  <a:pt x="15329" y="22614"/>
                </a:cubicBezTo>
                <a:cubicBezTo>
                  <a:pt x="15269" y="22645"/>
                  <a:pt x="15177" y="22645"/>
                  <a:pt x="15208" y="22706"/>
                </a:cubicBezTo>
                <a:cubicBezTo>
                  <a:pt x="15177" y="22797"/>
                  <a:pt x="15086" y="22858"/>
                  <a:pt x="14995" y="22858"/>
                </a:cubicBezTo>
                <a:cubicBezTo>
                  <a:pt x="14995" y="22849"/>
                  <a:pt x="14987" y="22845"/>
                  <a:pt x="14975" y="22845"/>
                </a:cubicBezTo>
                <a:cubicBezTo>
                  <a:pt x="14944" y="22845"/>
                  <a:pt x="14886" y="22866"/>
                  <a:pt x="14843" y="22888"/>
                </a:cubicBezTo>
                <a:cubicBezTo>
                  <a:pt x="14863" y="22878"/>
                  <a:pt x="14880" y="22874"/>
                  <a:pt x="14894" y="22874"/>
                </a:cubicBezTo>
                <a:cubicBezTo>
                  <a:pt x="14921" y="22874"/>
                  <a:pt x="14934" y="22888"/>
                  <a:pt x="14934" y="22888"/>
                </a:cubicBezTo>
                <a:cubicBezTo>
                  <a:pt x="14889" y="22933"/>
                  <a:pt x="14777" y="23012"/>
                  <a:pt x="14735" y="23012"/>
                </a:cubicBezTo>
                <a:cubicBezTo>
                  <a:pt x="14720" y="23012"/>
                  <a:pt x="14714" y="23003"/>
                  <a:pt x="14722" y="22979"/>
                </a:cubicBezTo>
                <a:lnTo>
                  <a:pt x="14630" y="22979"/>
                </a:lnTo>
                <a:lnTo>
                  <a:pt x="14509" y="23070"/>
                </a:lnTo>
                <a:cubicBezTo>
                  <a:pt x="14492" y="23044"/>
                  <a:pt x="14477" y="23033"/>
                  <a:pt x="14464" y="23033"/>
                </a:cubicBezTo>
                <a:cubicBezTo>
                  <a:pt x="14431" y="23033"/>
                  <a:pt x="14409" y="23105"/>
                  <a:pt x="14387" y="23192"/>
                </a:cubicBezTo>
                <a:cubicBezTo>
                  <a:pt x="14363" y="23288"/>
                  <a:pt x="14245" y="23402"/>
                  <a:pt x="14181" y="23402"/>
                </a:cubicBezTo>
                <a:cubicBezTo>
                  <a:pt x="14164" y="23402"/>
                  <a:pt x="14151" y="23394"/>
                  <a:pt x="14144" y="23374"/>
                </a:cubicBezTo>
                <a:cubicBezTo>
                  <a:pt x="14124" y="23354"/>
                  <a:pt x="14117" y="23347"/>
                  <a:pt x="14114" y="23347"/>
                </a:cubicBezTo>
                <a:cubicBezTo>
                  <a:pt x="14107" y="23347"/>
                  <a:pt x="14114" y="23374"/>
                  <a:pt x="14053" y="23374"/>
                </a:cubicBezTo>
                <a:lnTo>
                  <a:pt x="13931" y="23465"/>
                </a:lnTo>
                <a:cubicBezTo>
                  <a:pt x="13810" y="23557"/>
                  <a:pt x="13810" y="23587"/>
                  <a:pt x="13840" y="23617"/>
                </a:cubicBezTo>
                <a:lnTo>
                  <a:pt x="13840" y="23648"/>
                </a:lnTo>
                <a:lnTo>
                  <a:pt x="13688" y="23739"/>
                </a:lnTo>
                <a:lnTo>
                  <a:pt x="13688" y="23769"/>
                </a:lnTo>
                <a:lnTo>
                  <a:pt x="13597" y="23861"/>
                </a:lnTo>
                <a:cubicBezTo>
                  <a:pt x="13597" y="23843"/>
                  <a:pt x="13587" y="23826"/>
                  <a:pt x="13567" y="23826"/>
                </a:cubicBezTo>
                <a:cubicBezTo>
                  <a:pt x="13552" y="23826"/>
                  <a:pt x="13531" y="23835"/>
                  <a:pt x="13506" y="23861"/>
                </a:cubicBezTo>
                <a:cubicBezTo>
                  <a:pt x="13485" y="23871"/>
                  <a:pt x="13469" y="23874"/>
                  <a:pt x="13455" y="23874"/>
                </a:cubicBezTo>
                <a:cubicBezTo>
                  <a:pt x="13428" y="23874"/>
                  <a:pt x="13415" y="23861"/>
                  <a:pt x="13415" y="23861"/>
                </a:cubicBezTo>
                <a:cubicBezTo>
                  <a:pt x="13424" y="23832"/>
                  <a:pt x="13428" y="23821"/>
                  <a:pt x="13426" y="23821"/>
                </a:cubicBezTo>
                <a:lnTo>
                  <a:pt x="13426" y="23821"/>
                </a:lnTo>
                <a:cubicBezTo>
                  <a:pt x="13423" y="23821"/>
                  <a:pt x="13395" y="23870"/>
                  <a:pt x="13354" y="23891"/>
                </a:cubicBezTo>
                <a:cubicBezTo>
                  <a:pt x="13323" y="23982"/>
                  <a:pt x="13232" y="24043"/>
                  <a:pt x="13171" y="24043"/>
                </a:cubicBezTo>
                <a:cubicBezTo>
                  <a:pt x="13146" y="24118"/>
                  <a:pt x="13080" y="24172"/>
                  <a:pt x="13007" y="24172"/>
                </a:cubicBezTo>
                <a:cubicBezTo>
                  <a:pt x="12991" y="24172"/>
                  <a:pt x="12975" y="24170"/>
                  <a:pt x="12959" y="24165"/>
                </a:cubicBezTo>
                <a:cubicBezTo>
                  <a:pt x="12867" y="24195"/>
                  <a:pt x="12867" y="24165"/>
                  <a:pt x="12898" y="24225"/>
                </a:cubicBezTo>
                <a:cubicBezTo>
                  <a:pt x="12928" y="24286"/>
                  <a:pt x="12867" y="24286"/>
                  <a:pt x="12807" y="24347"/>
                </a:cubicBezTo>
                <a:cubicBezTo>
                  <a:pt x="12715" y="24408"/>
                  <a:pt x="12685" y="24469"/>
                  <a:pt x="12624" y="24529"/>
                </a:cubicBezTo>
                <a:cubicBezTo>
                  <a:pt x="12655" y="24560"/>
                  <a:pt x="12563" y="24590"/>
                  <a:pt x="12503" y="24621"/>
                </a:cubicBezTo>
                <a:cubicBezTo>
                  <a:pt x="12411" y="24651"/>
                  <a:pt x="12411" y="24651"/>
                  <a:pt x="12381" y="24712"/>
                </a:cubicBezTo>
                <a:lnTo>
                  <a:pt x="12351" y="24681"/>
                </a:lnTo>
                <a:cubicBezTo>
                  <a:pt x="12351" y="24681"/>
                  <a:pt x="12290" y="24712"/>
                  <a:pt x="12229" y="24772"/>
                </a:cubicBezTo>
                <a:cubicBezTo>
                  <a:pt x="12229" y="24803"/>
                  <a:pt x="12138" y="24924"/>
                  <a:pt x="12077" y="24955"/>
                </a:cubicBezTo>
                <a:lnTo>
                  <a:pt x="11956" y="25076"/>
                </a:lnTo>
                <a:cubicBezTo>
                  <a:pt x="11986" y="25107"/>
                  <a:pt x="11986" y="25107"/>
                  <a:pt x="11925" y="25168"/>
                </a:cubicBezTo>
                <a:cubicBezTo>
                  <a:pt x="11895" y="25198"/>
                  <a:pt x="11834" y="25228"/>
                  <a:pt x="11834" y="25289"/>
                </a:cubicBezTo>
                <a:cubicBezTo>
                  <a:pt x="11804" y="25350"/>
                  <a:pt x="11712" y="25411"/>
                  <a:pt x="11652" y="25441"/>
                </a:cubicBezTo>
                <a:cubicBezTo>
                  <a:pt x="11652" y="25441"/>
                  <a:pt x="11647" y="25436"/>
                  <a:pt x="11639" y="25436"/>
                </a:cubicBezTo>
                <a:cubicBezTo>
                  <a:pt x="11627" y="25436"/>
                  <a:pt x="11609" y="25447"/>
                  <a:pt x="11591" y="25502"/>
                </a:cubicBezTo>
                <a:cubicBezTo>
                  <a:pt x="11576" y="25532"/>
                  <a:pt x="11576" y="25532"/>
                  <a:pt x="11572" y="25532"/>
                </a:cubicBezTo>
                <a:cubicBezTo>
                  <a:pt x="11568" y="25532"/>
                  <a:pt x="11560" y="25532"/>
                  <a:pt x="11530" y="25563"/>
                </a:cubicBezTo>
                <a:lnTo>
                  <a:pt x="11500" y="25532"/>
                </a:lnTo>
                <a:lnTo>
                  <a:pt x="11500" y="25532"/>
                </a:lnTo>
                <a:cubicBezTo>
                  <a:pt x="11530" y="25563"/>
                  <a:pt x="11469" y="25593"/>
                  <a:pt x="11408" y="25654"/>
                </a:cubicBezTo>
                <a:cubicBezTo>
                  <a:pt x="11384" y="25654"/>
                  <a:pt x="11360" y="25693"/>
                  <a:pt x="11398" y="25693"/>
                </a:cubicBezTo>
                <a:cubicBezTo>
                  <a:pt x="11407" y="25693"/>
                  <a:pt x="11421" y="25690"/>
                  <a:pt x="11439" y="25684"/>
                </a:cubicBezTo>
                <a:cubicBezTo>
                  <a:pt x="11500" y="25654"/>
                  <a:pt x="11530" y="25624"/>
                  <a:pt x="11560" y="25593"/>
                </a:cubicBezTo>
                <a:cubicBezTo>
                  <a:pt x="11619" y="25534"/>
                  <a:pt x="11653" y="25501"/>
                  <a:pt x="11677" y="25501"/>
                </a:cubicBezTo>
                <a:cubicBezTo>
                  <a:pt x="11691" y="25501"/>
                  <a:pt x="11702" y="25511"/>
                  <a:pt x="11712" y="25532"/>
                </a:cubicBezTo>
                <a:lnTo>
                  <a:pt x="11621" y="25624"/>
                </a:lnTo>
                <a:cubicBezTo>
                  <a:pt x="11591" y="25624"/>
                  <a:pt x="11591" y="25624"/>
                  <a:pt x="11469" y="25715"/>
                </a:cubicBezTo>
                <a:cubicBezTo>
                  <a:pt x="11444" y="25764"/>
                  <a:pt x="11399" y="25814"/>
                  <a:pt x="11367" y="25814"/>
                </a:cubicBezTo>
                <a:cubicBezTo>
                  <a:pt x="11360" y="25814"/>
                  <a:pt x="11353" y="25812"/>
                  <a:pt x="11348" y="25806"/>
                </a:cubicBezTo>
                <a:cubicBezTo>
                  <a:pt x="11256" y="25806"/>
                  <a:pt x="11165" y="25897"/>
                  <a:pt x="11165" y="25988"/>
                </a:cubicBezTo>
                <a:cubicBezTo>
                  <a:pt x="11226" y="26019"/>
                  <a:pt x="11226" y="26019"/>
                  <a:pt x="11135" y="26049"/>
                </a:cubicBezTo>
                <a:cubicBezTo>
                  <a:pt x="11044" y="26079"/>
                  <a:pt x="10801" y="26383"/>
                  <a:pt x="10922" y="26383"/>
                </a:cubicBezTo>
                <a:cubicBezTo>
                  <a:pt x="10952" y="26383"/>
                  <a:pt x="10952" y="26383"/>
                  <a:pt x="10892" y="26475"/>
                </a:cubicBezTo>
                <a:cubicBezTo>
                  <a:pt x="10892" y="26475"/>
                  <a:pt x="10851" y="26488"/>
                  <a:pt x="10815" y="26488"/>
                </a:cubicBezTo>
                <a:cubicBezTo>
                  <a:pt x="10797" y="26488"/>
                  <a:pt x="10780" y="26485"/>
                  <a:pt x="10770" y="26475"/>
                </a:cubicBezTo>
                <a:cubicBezTo>
                  <a:pt x="10758" y="26462"/>
                  <a:pt x="10745" y="26450"/>
                  <a:pt x="10731" y="26450"/>
                </a:cubicBezTo>
                <a:cubicBezTo>
                  <a:pt x="10710" y="26450"/>
                  <a:pt x="10685" y="26476"/>
                  <a:pt x="10649" y="26566"/>
                </a:cubicBezTo>
                <a:cubicBezTo>
                  <a:pt x="10618" y="26748"/>
                  <a:pt x="10618" y="26748"/>
                  <a:pt x="10527" y="26779"/>
                </a:cubicBezTo>
                <a:cubicBezTo>
                  <a:pt x="10405" y="26809"/>
                  <a:pt x="10436" y="26809"/>
                  <a:pt x="10436" y="26900"/>
                </a:cubicBezTo>
                <a:cubicBezTo>
                  <a:pt x="10436" y="26991"/>
                  <a:pt x="10375" y="27052"/>
                  <a:pt x="10314" y="27113"/>
                </a:cubicBezTo>
                <a:cubicBezTo>
                  <a:pt x="10193" y="27235"/>
                  <a:pt x="10193" y="27235"/>
                  <a:pt x="10193" y="27326"/>
                </a:cubicBezTo>
                <a:cubicBezTo>
                  <a:pt x="10223" y="27356"/>
                  <a:pt x="10223" y="27417"/>
                  <a:pt x="10193" y="27478"/>
                </a:cubicBezTo>
                <a:lnTo>
                  <a:pt x="10041" y="27751"/>
                </a:lnTo>
                <a:lnTo>
                  <a:pt x="10010" y="27751"/>
                </a:lnTo>
                <a:cubicBezTo>
                  <a:pt x="10041" y="27751"/>
                  <a:pt x="10010" y="27842"/>
                  <a:pt x="9949" y="27903"/>
                </a:cubicBezTo>
                <a:lnTo>
                  <a:pt x="9919" y="27964"/>
                </a:lnTo>
                <a:cubicBezTo>
                  <a:pt x="9951" y="27884"/>
                  <a:pt x="9958" y="27846"/>
                  <a:pt x="9944" y="27846"/>
                </a:cubicBezTo>
                <a:cubicBezTo>
                  <a:pt x="9931" y="27846"/>
                  <a:pt x="9901" y="27876"/>
                  <a:pt x="9858" y="27934"/>
                </a:cubicBezTo>
                <a:cubicBezTo>
                  <a:pt x="9840" y="27988"/>
                  <a:pt x="9822" y="27999"/>
                  <a:pt x="9810" y="27999"/>
                </a:cubicBezTo>
                <a:cubicBezTo>
                  <a:pt x="9802" y="27999"/>
                  <a:pt x="9797" y="27994"/>
                  <a:pt x="9797" y="27994"/>
                </a:cubicBezTo>
                <a:cubicBezTo>
                  <a:pt x="9797" y="27994"/>
                  <a:pt x="9793" y="27990"/>
                  <a:pt x="9783" y="27990"/>
                </a:cubicBezTo>
                <a:cubicBezTo>
                  <a:pt x="9768" y="27990"/>
                  <a:pt x="9743" y="28000"/>
                  <a:pt x="9706" y="28055"/>
                </a:cubicBezTo>
                <a:lnTo>
                  <a:pt x="9706" y="28146"/>
                </a:lnTo>
                <a:cubicBezTo>
                  <a:pt x="9737" y="28207"/>
                  <a:pt x="9737" y="28268"/>
                  <a:pt x="9706" y="28329"/>
                </a:cubicBezTo>
                <a:cubicBezTo>
                  <a:pt x="9706" y="28298"/>
                  <a:pt x="9706" y="28268"/>
                  <a:pt x="9706" y="28238"/>
                </a:cubicBezTo>
                <a:cubicBezTo>
                  <a:pt x="9706" y="28222"/>
                  <a:pt x="9706" y="28215"/>
                  <a:pt x="9702" y="28215"/>
                </a:cubicBezTo>
                <a:cubicBezTo>
                  <a:pt x="9699" y="28215"/>
                  <a:pt x="9691" y="28222"/>
                  <a:pt x="9676" y="28238"/>
                </a:cubicBezTo>
                <a:cubicBezTo>
                  <a:pt x="9676" y="28268"/>
                  <a:pt x="9676" y="28268"/>
                  <a:pt x="9676" y="28298"/>
                </a:cubicBezTo>
                <a:lnTo>
                  <a:pt x="9676" y="28359"/>
                </a:lnTo>
                <a:lnTo>
                  <a:pt x="9645" y="28329"/>
                </a:lnTo>
                <a:cubicBezTo>
                  <a:pt x="9615" y="28298"/>
                  <a:pt x="9645" y="28298"/>
                  <a:pt x="9645" y="28298"/>
                </a:cubicBezTo>
                <a:cubicBezTo>
                  <a:pt x="9645" y="28298"/>
                  <a:pt x="9615" y="28268"/>
                  <a:pt x="9615" y="28238"/>
                </a:cubicBezTo>
                <a:cubicBezTo>
                  <a:pt x="9598" y="28220"/>
                  <a:pt x="9590" y="28202"/>
                  <a:pt x="9581" y="28202"/>
                </a:cubicBezTo>
                <a:cubicBezTo>
                  <a:pt x="9575" y="28202"/>
                  <a:pt x="9567" y="28212"/>
                  <a:pt x="9554" y="28238"/>
                </a:cubicBezTo>
                <a:cubicBezTo>
                  <a:pt x="9554" y="28273"/>
                  <a:pt x="9544" y="28288"/>
                  <a:pt x="9535" y="28288"/>
                </a:cubicBezTo>
                <a:cubicBezTo>
                  <a:pt x="9529" y="28288"/>
                  <a:pt x="9524" y="28281"/>
                  <a:pt x="9524" y="28268"/>
                </a:cubicBezTo>
                <a:cubicBezTo>
                  <a:pt x="9524" y="28246"/>
                  <a:pt x="9509" y="28225"/>
                  <a:pt x="9500" y="28225"/>
                </a:cubicBezTo>
                <a:cubicBezTo>
                  <a:pt x="9496" y="28225"/>
                  <a:pt x="9493" y="28229"/>
                  <a:pt x="9493" y="28238"/>
                </a:cubicBezTo>
                <a:cubicBezTo>
                  <a:pt x="9483" y="28248"/>
                  <a:pt x="9477" y="28251"/>
                  <a:pt x="9472" y="28251"/>
                </a:cubicBezTo>
                <a:cubicBezTo>
                  <a:pt x="9463" y="28251"/>
                  <a:pt x="9463" y="28238"/>
                  <a:pt x="9463" y="28238"/>
                </a:cubicBezTo>
                <a:cubicBezTo>
                  <a:pt x="9463" y="28225"/>
                  <a:pt x="9453" y="28218"/>
                  <a:pt x="9440" y="28218"/>
                </a:cubicBezTo>
                <a:cubicBezTo>
                  <a:pt x="9423" y="28218"/>
                  <a:pt x="9402" y="28232"/>
                  <a:pt x="9402" y="28268"/>
                </a:cubicBezTo>
                <a:cubicBezTo>
                  <a:pt x="9402" y="28238"/>
                  <a:pt x="9372" y="28238"/>
                  <a:pt x="9342" y="28238"/>
                </a:cubicBezTo>
                <a:cubicBezTo>
                  <a:pt x="9342" y="28238"/>
                  <a:pt x="9342" y="28238"/>
                  <a:pt x="9342" y="28298"/>
                </a:cubicBezTo>
                <a:cubicBezTo>
                  <a:pt x="9342" y="28359"/>
                  <a:pt x="9342" y="28390"/>
                  <a:pt x="9372" y="28390"/>
                </a:cubicBezTo>
                <a:cubicBezTo>
                  <a:pt x="9372" y="28390"/>
                  <a:pt x="9372" y="28390"/>
                  <a:pt x="9372" y="28420"/>
                </a:cubicBezTo>
                <a:cubicBezTo>
                  <a:pt x="9342" y="28390"/>
                  <a:pt x="9342" y="28359"/>
                  <a:pt x="9342" y="28359"/>
                </a:cubicBezTo>
                <a:cubicBezTo>
                  <a:pt x="9342" y="28404"/>
                  <a:pt x="9333" y="28424"/>
                  <a:pt x="9323" y="28424"/>
                </a:cubicBezTo>
                <a:cubicBezTo>
                  <a:pt x="9305" y="28424"/>
                  <a:pt x="9281" y="28364"/>
                  <a:pt x="9281" y="28268"/>
                </a:cubicBezTo>
                <a:lnTo>
                  <a:pt x="9281" y="28238"/>
                </a:lnTo>
                <a:cubicBezTo>
                  <a:pt x="9281" y="28268"/>
                  <a:pt x="9281" y="28268"/>
                  <a:pt x="9250" y="28268"/>
                </a:cubicBezTo>
                <a:cubicBezTo>
                  <a:pt x="9239" y="28245"/>
                  <a:pt x="9227" y="28235"/>
                  <a:pt x="9217" y="28235"/>
                </a:cubicBezTo>
                <a:cubicBezTo>
                  <a:pt x="9201" y="28235"/>
                  <a:pt x="9190" y="28261"/>
                  <a:pt x="9190" y="28298"/>
                </a:cubicBezTo>
                <a:lnTo>
                  <a:pt x="9190" y="28359"/>
                </a:lnTo>
                <a:cubicBezTo>
                  <a:pt x="9190" y="28338"/>
                  <a:pt x="9144" y="28316"/>
                  <a:pt x="9117" y="28316"/>
                </a:cubicBezTo>
                <a:cubicBezTo>
                  <a:pt x="9106" y="28316"/>
                  <a:pt x="9098" y="28320"/>
                  <a:pt x="9098" y="28329"/>
                </a:cubicBezTo>
                <a:cubicBezTo>
                  <a:pt x="9090" y="28321"/>
                  <a:pt x="9082" y="28317"/>
                  <a:pt x="9074" y="28317"/>
                </a:cubicBezTo>
                <a:cubicBezTo>
                  <a:pt x="9054" y="28317"/>
                  <a:pt x="9038" y="28345"/>
                  <a:pt x="9038" y="28390"/>
                </a:cubicBezTo>
                <a:cubicBezTo>
                  <a:pt x="9038" y="28390"/>
                  <a:pt x="9038" y="28420"/>
                  <a:pt x="9038" y="28420"/>
                </a:cubicBezTo>
                <a:lnTo>
                  <a:pt x="9007" y="28420"/>
                </a:lnTo>
                <a:cubicBezTo>
                  <a:pt x="9007" y="28390"/>
                  <a:pt x="9007" y="28390"/>
                  <a:pt x="8977" y="28390"/>
                </a:cubicBezTo>
                <a:cubicBezTo>
                  <a:pt x="8946" y="28390"/>
                  <a:pt x="8946" y="28390"/>
                  <a:pt x="8946" y="28420"/>
                </a:cubicBezTo>
                <a:lnTo>
                  <a:pt x="8916" y="28420"/>
                </a:lnTo>
                <a:cubicBezTo>
                  <a:pt x="8916" y="28359"/>
                  <a:pt x="8886" y="28359"/>
                  <a:pt x="8794" y="28359"/>
                </a:cubicBezTo>
                <a:lnTo>
                  <a:pt x="8794" y="28329"/>
                </a:lnTo>
                <a:lnTo>
                  <a:pt x="8794" y="28268"/>
                </a:lnTo>
                <a:cubicBezTo>
                  <a:pt x="8794" y="28268"/>
                  <a:pt x="8764" y="28268"/>
                  <a:pt x="8764" y="28329"/>
                </a:cubicBezTo>
                <a:lnTo>
                  <a:pt x="8764" y="28359"/>
                </a:lnTo>
                <a:cubicBezTo>
                  <a:pt x="8764" y="28367"/>
                  <a:pt x="8764" y="28378"/>
                  <a:pt x="8764" y="28390"/>
                </a:cubicBezTo>
                <a:cubicBezTo>
                  <a:pt x="8764" y="28362"/>
                  <a:pt x="8752" y="28347"/>
                  <a:pt x="8738" y="28347"/>
                </a:cubicBezTo>
                <a:cubicBezTo>
                  <a:pt x="8722" y="28347"/>
                  <a:pt x="8703" y="28370"/>
                  <a:pt x="8703" y="28420"/>
                </a:cubicBezTo>
                <a:cubicBezTo>
                  <a:pt x="8703" y="28420"/>
                  <a:pt x="8703" y="28450"/>
                  <a:pt x="8703" y="28450"/>
                </a:cubicBezTo>
                <a:cubicBezTo>
                  <a:pt x="8703" y="28450"/>
                  <a:pt x="8703" y="28420"/>
                  <a:pt x="8673" y="28420"/>
                </a:cubicBezTo>
                <a:cubicBezTo>
                  <a:pt x="8657" y="28387"/>
                  <a:pt x="8649" y="28355"/>
                  <a:pt x="8650" y="28336"/>
                </a:cubicBezTo>
                <a:lnTo>
                  <a:pt x="8650" y="28336"/>
                </a:lnTo>
                <a:cubicBezTo>
                  <a:pt x="8660" y="28347"/>
                  <a:pt x="8666" y="28352"/>
                  <a:pt x="8669" y="28352"/>
                </a:cubicBezTo>
                <a:cubicBezTo>
                  <a:pt x="8673" y="28352"/>
                  <a:pt x="8673" y="28344"/>
                  <a:pt x="8673" y="28329"/>
                </a:cubicBezTo>
                <a:cubicBezTo>
                  <a:pt x="8667" y="28323"/>
                  <a:pt x="8663" y="28321"/>
                  <a:pt x="8659" y="28321"/>
                </a:cubicBezTo>
                <a:cubicBezTo>
                  <a:pt x="8654" y="28321"/>
                  <a:pt x="8651" y="28327"/>
                  <a:pt x="8650" y="28336"/>
                </a:cubicBezTo>
                <a:lnTo>
                  <a:pt x="8650" y="28336"/>
                </a:lnTo>
                <a:cubicBezTo>
                  <a:pt x="8648" y="28334"/>
                  <a:pt x="8645" y="28332"/>
                  <a:pt x="8642" y="28329"/>
                </a:cubicBezTo>
                <a:cubicBezTo>
                  <a:pt x="8642" y="28354"/>
                  <a:pt x="8642" y="28364"/>
                  <a:pt x="8640" y="28364"/>
                </a:cubicBezTo>
                <a:cubicBezTo>
                  <a:pt x="8637" y="28364"/>
                  <a:pt x="8630" y="28346"/>
                  <a:pt x="8612" y="28329"/>
                </a:cubicBezTo>
                <a:cubicBezTo>
                  <a:pt x="8612" y="28328"/>
                  <a:pt x="8611" y="28328"/>
                  <a:pt x="8611" y="28327"/>
                </a:cubicBezTo>
                <a:lnTo>
                  <a:pt x="8611" y="28327"/>
                </a:lnTo>
                <a:cubicBezTo>
                  <a:pt x="8610" y="28331"/>
                  <a:pt x="8608" y="28333"/>
                  <a:pt x="8606" y="28333"/>
                </a:cubicBezTo>
                <a:cubicBezTo>
                  <a:pt x="8602" y="28333"/>
                  <a:pt x="8594" y="28324"/>
                  <a:pt x="8582" y="28298"/>
                </a:cubicBezTo>
                <a:cubicBezTo>
                  <a:pt x="8569" y="28273"/>
                  <a:pt x="8567" y="28263"/>
                  <a:pt x="8566" y="28263"/>
                </a:cubicBezTo>
                <a:lnTo>
                  <a:pt x="8566" y="28263"/>
                </a:lnTo>
                <a:cubicBezTo>
                  <a:pt x="8566" y="28263"/>
                  <a:pt x="8569" y="28281"/>
                  <a:pt x="8551" y="28298"/>
                </a:cubicBezTo>
                <a:lnTo>
                  <a:pt x="8460" y="28298"/>
                </a:lnTo>
                <a:cubicBezTo>
                  <a:pt x="8460" y="28314"/>
                  <a:pt x="8452" y="28321"/>
                  <a:pt x="8441" y="28321"/>
                </a:cubicBezTo>
                <a:cubicBezTo>
                  <a:pt x="8430" y="28321"/>
                  <a:pt x="8414" y="28314"/>
                  <a:pt x="8399" y="28298"/>
                </a:cubicBezTo>
                <a:lnTo>
                  <a:pt x="8399" y="28329"/>
                </a:lnTo>
                <a:cubicBezTo>
                  <a:pt x="8399" y="28344"/>
                  <a:pt x="8399" y="28353"/>
                  <a:pt x="8399" y="28359"/>
                </a:cubicBezTo>
                <a:lnTo>
                  <a:pt x="8369" y="28329"/>
                </a:lnTo>
                <a:cubicBezTo>
                  <a:pt x="8369" y="28314"/>
                  <a:pt x="8361" y="28306"/>
                  <a:pt x="8346" y="28306"/>
                </a:cubicBezTo>
                <a:cubicBezTo>
                  <a:pt x="8331" y="28306"/>
                  <a:pt x="8308" y="28314"/>
                  <a:pt x="8278" y="28329"/>
                </a:cubicBezTo>
                <a:cubicBezTo>
                  <a:pt x="8217" y="28359"/>
                  <a:pt x="8186" y="28359"/>
                  <a:pt x="8217" y="28390"/>
                </a:cubicBezTo>
                <a:cubicBezTo>
                  <a:pt x="8217" y="28405"/>
                  <a:pt x="8217" y="28412"/>
                  <a:pt x="8205" y="28412"/>
                </a:cubicBezTo>
                <a:cubicBezTo>
                  <a:pt x="8194" y="28412"/>
                  <a:pt x="8171" y="28405"/>
                  <a:pt x="8126" y="28390"/>
                </a:cubicBezTo>
                <a:lnTo>
                  <a:pt x="8095" y="28390"/>
                </a:lnTo>
                <a:cubicBezTo>
                  <a:pt x="8156" y="28450"/>
                  <a:pt x="8156" y="28542"/>
                  <a:pt x="8095" y="28542"/>
                </a:cubicBezTo>
                <a:cubicBezTo>
                  <a:pt x="8065" y="28542"/>
                  <a:pt x="8065" y="28572"/>
                  <a:pt x="8095" y="28602"/>
                </a:cubicBezTo>
                <a:lnTo>
                  <a:pt x="8065" y="28572"/>
                </a:lnTo>
                <a:lnTo>
                  <a:pt x="8065" y="28602"/>
                </a:lnTo>
                <a:cubicBezTo>
                  <a:pt x="8047" y="28567"/>
                  <a:pt x="8040" y="28552"/>
                  <a:pt x="8037" y="28552"/>
                </a:cubicBezTo>
                <a:cubicBezTo>
                  <a:pt x="8034" y="28552"/>
                  <a:pt x="8034" y="28559"/>
                  <a:pt x="8034" y="28572"/>
                </a:cubicBezTo>
                <a:lnTo>
                  <a:pt x="7974" y="28572"/>
                </a:lnTo>
                <a:cubicBezTo>
                  <a:pt x="7953" y="28572"/>
                  <a:pt x="7947" y="28558"/>
                  <a:pt x="7944" y="28558"/>
                </a:cubicBezTo>
                <a:cubicBezTo>
                  <a:pt x="7943" y="28558"/>
                  <a:pt x="7943" y="28562"/>
                  <a:pt x="7943" y="28572"/>
                </a:cubicBezTo>
                <a:cubicBezTo>
                  <a:pt x="7974" y="28602"/>
                  <a:pt x="7700" y="28754"/>
                  <a:pt x="7700" y="28785"/>
                </a:cubicBezTo>
                <a:cubicBezTo>
                  <a:pt x="7670" y="28785"/>
                  <a:pt x="7700" y="28785"/>
                  <a:pt x="7700" y="28815"/>
                </a:cubicBezTo>
                <a:cubicBezTo>
                  <a:pt x="7715" y="28830"/>
                  <a:pt x="7731" y="28830"/>
                  <a:pt x="7734" y="28830"/>
                </a:cubicBezTo>
                <a:cubicBezTo>
                  <a:pt x="7738" y="28830"/>
                  <a:pt x="7731" y="28830"/>
                  <a:pt x="7700" y="28845"/>
                </a:cubicBezTo>
                <a:cubicBezTo>
                  <a:pt x="7670" y="28845"/>
                  <a:pt x="7639" y="28906"/>
                  <a:pt x="7639" y="28906"/>
                </a:cubicBezTo>
                <a:lnTo>
                  <a:pt x="7670" y="28906"/>
                </a:lnTo>
                <a:cubicBezTo>
                  <a:pt x="7670" y="28906"/>
                  <a:pt x="7700" y="28937"/>
                  <a:pt x="7670" y="28967"/>
                </a:cubicBezTo>
                <a:cubicBezTo>
                  <a:pt x="7670" y="28967"/>
                  <a:pt x="7670" y="28981"/>
                  <a:pt x="7661" y="28981"/>
                </a:cubicBezTo>
                <a:cubicBezTo>
                  <a:pt x="7656" y="28981"/>
                  <a:pt x="7649" y="28977"/>
                  <a:pt x="7639" y="28967"/>
                </a:cubicBezTo>
                <a:cubicBezTo>
                  <a:pt x="7629" y="28957"/>
                  <a:pt x="7622" y="28954"/>
                  <a:pt x="7618" y="28954"/>
                </a:cubicBezTo>
                <a:cubicBezTo>
                  <a:pt x="7609" y="28954"/>
                  <a:pt x="7609" y="28967"/>
                  <a:pt x="7609" y="28967"/>
                </a:cubicBezTo>
                <a:cubicBezTo>
                  <a:pt x="7609" y="28967"/>
                  <a:pt x="7579" y="28997"/>
                  <a:pt x="7639" y="28997"/>
                </a:cubicBezTo>
                <a:cubicBezTo>
                  <a:pt x="7700" y="28997"/>
                  <a:pt x="7700" y="29028"/>
                  <a:pt x="7670" y="29028"/>
                </a:cubicBezTo>
                <a:cubicBezTo>
                  <a:pt x="7639" y="29043"/>
                  <a:pt x="7632" y="29043"/>
                  <a:pt x="7632" y="29043"/>
                </a:cubicBezTo>
                <a:cubicBezTo>
                  <a:pt x="7632" y="29043"/>
                  <a:pt x="7639" y="29043"/>
                  <a:pt x="7639" y="29058"/>
                </a:cubicBezTo>
                <a:cubicBezTo>
                  <a:pt x="7639" y="29068"/>
                  <a:pt x="7643" y="29072"/>
                  <a:pt x="7648" y="29072"/>
                </a:cubicBezTo>
                <a:cubicBezTo>
                  <a:pt x="7660" y="29072"/>
                  <a:pt x="7680" y="29058"/>
                  <a:pt x="7700" y="29058"/>
                </a:cubicBezTo>
                <a:cubicBezTo>
                  <a:pt x="7731" y="29058"/>
                  <a:pt x="7731" y="29119"/>
                  <a:pt x="7670" y="29119"/>
                </a:cubicBezTo>
                <a:lnTo>
                  <a:pt x="7639" y="29119"/>
                </a:lnTo>
                <a:lnTo>
                  <a:pt x="7639" y="29149"/>
                </a:lnTo>
                <a:cubicBezTo>
                  <a:pt x="7548" y="29149"/>
                  <a:pt x="7609" y="29149"/>
                  <a:pt x="7700" y="29180"/>
                </a:cubicBezTo>
                <a:cubicBezTo>
                  <a:pt x="7791" y="29210"/>
                  <a:pt x="7822" y="29210"/>
                  <a:pt x="7731" y="29241"/>
                </a:cubicBezTo>
                <a:cubicBezTo>
                  <a:pt x="7715" y="29225"/>
                  <a:pt x="7700" y="29218"/>
                  <a:pt x="7689" y="29218"/>
                </a:cubicBezTo>
                <a:cubicBezTo>
                  <a:pt x="7677" y="29218"/>
                  <a:pt x="7670" y="29225"/>
                  <a:pt x="7670" y="29241"/>
                </a:cubicBezTo>
                <a:cubicBezTo>
                  <a:pt x="7670" y="29271"/>
                  <a:pt x="7700" y="29271"/>
                  <a:pt x="7731" y="29271"/>
                </a:cubicBezTo>
                <a:lnTo>
                  <a:pt x="7761" y="29271"/>
                </a:lnTo>
                <a:lnTo>
                  <a:pt x="7761" y="29301"/>
                </a:lnTo>
                <a:lnTo>
                  <a:pt x="7791" y="29301"/>
                </a:lnTo>
                <a:lnTo>
                  <a:pt x="7791" y="29332"/>
                </a:lnTo>
                <a:lnTo>
                  <a:pt x="7670" y="29332"/>
                </a:lnTo>
                <a:cubicBezTo>
                  <a:pt x="7731" y="29332"/>
                  <a:pt x="7731" y="29332"/>
                  <a:pt x="7670" y="29362"/>
                </a:cubicBezTo>
                <a:cubicBezTo>
                  <a:pt x="7731" y="29362"/>
                  <a:pt x="7731" y="29393"/>
                  <a:pt x="7639" y="29423"/>
                </a:cubicBezTo>
                <a:cubicBezTo>
                  <a:pt x="7700" y="29423"/>
                  <a:pt x="7670" y="29423"/>
                  <a:pt x="7670" y="29453"/>
                </a:cubicBezTo>
                <a:cubicBezTo>
                  <a:pt x="7670" y="29453"/>
                  <a:pt x="7670" y="29453"/>
                  <a:pt x="7700" y="29484"/>
                </a:cubicBezTo>
                <a:cubicBezTo>
                  <a:pt x="7731" y="29484"/>
                  <a:pt x="7700" y="29484"/>
                  <a:pt x="7700" y="29514"/>
                </a:cubicBezTo>
                <a:cubicBezTo>
                  <a:pt x="7685" y="29529"/>
                  <a:pt x="7677" y="29529"/>
                  <a:pt x="7677" y="29529"/>
                </a:cubicBezTo>
                <a:cubicBezTo>
                  <a:pt x="7677" y="29529"/>
                  <a:pt x="7683" y="29529"/>
                  <a:pt x="7694" y="29539"/>
                </a:cubicBezTo>
                <a:lnTo>
                  <a:pt x="7694" y="29539"/>
                </a:lnTo>
                <a:cubicBezTo>
                  <a:pt x="7702" y="29530"/>
                  <a:pt x="7739" y="29514"/>
                  <a:pt x="7761" y="29514"/>
                </a:cubicBezTo>
                <a:cubicBezTo>
                  <a:pt x="7776" y="29529"/>
                  <a:pt x="7776" y="29529"/>
                  <a:pt x="7772" y="29529"/>
                </a:cubicBezTo>
                <a:cubicBezTo>
                  <a:pt x="7769" y="29529"/>
                  <a:pt x="7761" y="29529"/>
                  <a:pt x="7761" y="29545"/>
                </a:cubicBezTo>
                <a:lnTo>
                  <a:pt x="7670" y="29545"/>
                </a:lnTo>
                <a:cubicBezTo>
                  <a:pt x="7639" y="29545"/>
                  <a:pt x="7639" y="29545"/>
                  <a:pt x="7639" y="29575"/>
                </a:cubicBezTo>
                <a:cubicBezTo>
                  <a:pt x="7639" y="29605"/>
                  <a:pt x="7670" y="29605"/>
                  <a:pt x="7670" y="29605"/>
                </a:cubicBezTo>
                <a:lnTo>
                  <a:pt x="7670" y="29636"/>
                </a:lnTo>
                <a:lnTo>
                  <a:pt x="7700" y="29636"/>
                </a:lnTo>
                <a:lnTo>
                  <a:pt x="7731" y="29666"/>
                </a:lnTo>
                <a:cubicBezTo>
                  <a:pt x="7761" y="29697"/>
                  <a:pt x="7761" y="29697"/>
                  <a:pt x="7700" y="29697"/>
                </a:cubicBezTo>
                <a:lnTo>
                  <a:pt x="7670" y="29697"/>
                </a:lnTo>
                <a:cubicBezTo>
                  <a:pt x="7700" y="29697"/>
                  <a:pt x="7700" y="29697"/>
                  <a:pt x="7700" y="29727"/>
                </a:cubicBezTo>
                <a:cubicBezTo>
                  <a:pt x="7700" y="29737"/>
                  <a:pt x="7700" y="29740"/>
                  <a:pt x="7701" y="29740"/>
                </a:cubicBezTo>
                <a:cubicBezTo>
                  <a:pt x="7704" y="29740"/>
                  <a:pt x="7710" y="29727"/>
                  <a:pt x="7731" y="29727"/>
                </a:cubicBezTo>
                <a:cubicBezTo>
                  <a:pt x="7761" y="29727"/>
                  <a:pt x="7761" y="29727"/>
                  <a:pt x="7761" y="29697"/>
                </a:cubicBezTo>
                <a:cubicBezTo>
                  <a:pt x="7761" y="29666"/>
                  <a:pt x="7761" y="29666"/>
                  <a:pt x="7822" y="29666"/>
                </a:cubicBezTo>
                <a:lnTo>
                  <a:pt x="7822" y="29849"/>
                </a:lnTo>
                <a:cubicBezTo>
                  <a:pt x="7791" y="29849"/>
                  <a:pt x="7791" y="29849"/>
                  <a:pt x="7791" y="29879"/>
                </a:cubicBezTo>
                <a:cubicBezTo>
                  <a:pt x="7791" y="29894"/>
                  <a:pt x="7791" y="29894"/>
                  <a:pt x="7784" y="29894"/>
                </a:cubicBezTo>
                <a:cubicBezTo>
                  <a:pt x="7776" y="29894"/>
                  <a:pt x="7761" y="29894"/>
                  <a:pt x="7731" y="29909"/>
                </a:cubicBezTo>
                <a:cubicBezTo>
                  <a:pt x="7670" y="29909"/>
                  <a:pt x="7670" y="29940"/>
                  <a:pt x="7731" y="29940"/>
                </a:cubicBezTo>
                <a:cubicBezTo>
                  <a:pt x="7688" y="29940"/>
                  <a:pt x="7690" y="29984"/>
                  <a:pt x="7726" y="30001"/>
                </a:cubicBezTo>
                <a:lnTo>
                  <a:pt x="7726" y="30001"/>
                </a:lnTo>
                <a:cubicBezTo>
                  <a:pt x="7639" y="30001"/>
                  <a:pt x="7640" y="30001"/>
                  <a:pt x="7700" y="30031"/>
                </a:cubicBezTo>
                <a:cubicBezTo>
                  <a:pt x="7761" y="30061"/>
                  <a:pt x="7761" y="30061"/>
                  <a:pt x="7700" y="30092"/>
                </a:cubicBezTo>
                <a:cubicBezTo>
                  <a:pt x="7731" y="30122"/>
                  <a:pt x="7761" y="30122"/>
                  <a:pt x="7731" y="30152"/>
                </a:cubicBezTo>
                <a:cubicBezTo>
                  <a:pt x="7700" y="30152"/>
                  <a:pt x="7700" y="30183"/>
                  <a:pt x="7761" y="30183"/>
                </a:cubicBezTo>
                <a:cubicBezTo>
                  <a:pt x="7765" y="30183"/>
                  <a:pt x="7769" y="30183"/>
                  <a:pt x="7773" y="30183"/>
                </a:cubicBezTo>
                <a:lnTo>
                  <a:pt x="7773" y="30183"/>
                </a:lnTo>
                <a:cubicBezTo>
                  <a:pt x="7779" y="30183"/>
                  <a:pt x="7785" y="30183"/>
                  <a:pt x="7791" y="30183"/>
                </a:cubicBezTo>
                <a:lnTo>
                  <a:pt x="7791" y="30184"/>
                </a:lnTo>
                <a:lnTo>
                  <a:pt x="7791" y="30184"/>
                </a:lnTo>
                <a:cubicBezTo>
                  <a:pt x="7809" y="30187"/>
                  <a:pt x="7822" y="30193"/>
                  <a:pt x="7822" y="30213"/>
                </a:cubicBezTo>
                <a:lnTo>
                  <a:pt x="7822" y="30274"/>
                </a:lnTo>
                <a:lnTo>
                  <a:pt x="7791" y="30274"/>
                </a:lnTo>
                <a:cubicBezTo>
                  <a:pt x="7822" y="30274"/>
                  <a:pt x="7822" y="30274"/>
                  <a:pt x="7822" y="30304"/>
                </a:cubicBezTo>
                <a:cubicBezTo>
                  <a:pt x="7807" y="30289"/>
                  <a:pt x="7791" y="30282"/>
                  <a:pt x="7780" y="30282"/>
                </a:cubicBezTo>
                <a:cubicBezTo>
                  <a:pt x="7769" y="30282"/>
                  <a:pt x="7761" y="30289"/>
                  <a:pt x="7761" y="30304"/>
                </a:cubicBezTo>
                <a:cubicBezTo>
                  <a:pt x="7761" y="30305"/>
                  <a:pt x="7761" y="30305"/>
                  <a:pt x="7761" y="30306"/>
                </a:cubicBezTo>
                <a:lnTo>
                  <a:pt x="7761" y="30306"/>
                </a:lnTo>
                <a:cubicBezTo>
                  <a:pt x="7781" y="30308"/>
                  <a:pt x="7801" y="30315"/>
                  <a:pt x="7822" y="30335"/>
                </a:cubicBezTo>
                <a:lnTo>
                  <a:pt x="7761" y="30335"/>
                </a:lnTo>
                <a:cubicBezTo>
                  <a:pt x="7761" y="30335"/>
                  <a:pt x="7761" y="30365"/>
                  <a:pt x="7791" y="30365"/>
                </a:cubicBezTo>
                <a:lnTo>
                  <a:pt x="7822" y="30365"/>
                </a:lnTo>
                <a:lnTo>
                  <a:pt x="7822" y="30396"/>
                </a:lnTo>
                <a:cubicBezTo>
                  <a:pt x="7822" y="30396"/>
                  <a:pt x="7791" y="30396"/>
                  <a:pt x="7822" y="30456"/>
                </a:cubicBezTo>
                <a:cubicBezTo>
                  <a:pt x="7839" y="30474"/>
                  <a:pt x="7816" y="30492"/>
                  <a:pt x="7788" y="30492"/>
                </a:cubicBezTo>
                <a:cubicBezTo>
                  <a:pt x="7767" y="30492"/>
                  <a:pt x="7743" y="30482"/>
                  <a:pt x="7731" y="30456"/>
                </a:cubicBezTo>
                <a:cubicBezTo>
                  <a:pt x="7719" y="30421"/>
                  <a:pt x="7707" y="30408"/>
                  <a:pt x="7698" y="30408"/>
                </a:cubicBezTo>
                <a:cubicBezTo>
                  <a:pt x="7686" y="30408"/>
                  <a:pt x="7682" y="30438"/>
                  <a:pt x="7700" y="30456"/>
                </a:cubicBezTo>
                <a:lnTo>
                  <a:pt x="7639" y="30517"/>
                </a:lnTo>
                <a:cubicBezTo>
                  <a:pt x="7609" y="30548"/>
                  <a:pt x="7609" y="30548"/>
                  <a:pt x="7639" y="30548"/>
                </a:cubicBezTo>
                <a:lnTo>
                  <a:pt x="7700" y="30548"/>
                </a:lnTo>
                <a:lnTo>
                  <a:pt x="7700" y="30578"/>
                </a:lnTo>
                <a:cubicBezTo>
                  <a:pt x="7670" y="30578"/>
                  <a:pt x="7670" y="30578"/>
                  <a:pt x="7670" y="30608"/>
                </a:cubicBezTo>
                <a:cubicBezTo>
                  <a:pt x="7670" y="30624"/>
                  <a:pt x="7677" y="30631"/>
                  <a:pt x="7689" y="30631"/>
                </a:cubicBezTo>
                <a:cubicBezTo>
                  <a:pt x="7700" y="30631"/>
                  <a:pt x="7715" y="30624"/>
                  <a:pt x="7731" y="30608"/>
                </a:cubicBezTo>
                <a:cubicBezTo>
                  <a:pt x="7731" y="30582"/>
                  <a:pt x="7753" y="30556"/>
                  <a:pt x="7799" y="30549"/>
                </a:cubicBezTo>
                <a:lnTo>
                  <a:pt x="7799" y="30549"/>
                </a:lnTo>
                <a:cubicBezTo>
                  <a:pt x="7791" y="30552"/>
                  <a:pt x="7791" y="30559"/>
                  <a:pt x="7791" y="30578"/>
                </a:cubicBezTo>
                <a:lnTo>
                  <a:pt x="7852" y="30578"/>
                </a:lnTo>
                <a:lnTo>
                  <a:pt x="7852" y="30608"/>
                </a:lnTo>
                <a:cubicBezTo>
                  <a:pt x="7761" y="30608"/>
                  <a:pt x="7731" y="30608"/>
                  <a:pt x="7761" y="30639"/>
                </a:cubicBezTo>
                <a:lnTo>
                  <a:pt x="7822" y="30639"/>
                </a:lnTo>
                <a:lnTo>
                  <a:pt x="7822" y="30669"/>
                </a:lnTo>
                <a:cubicBezTo>
                  <a:pt x="7791" y="30669"/>
                  <a:pt x="7761" y="30669"/>
                  <a:pt x="7761" y="30700"/>
                </a:cubicBezTo>
                <a:lnTo>
                  <a:pt x="7791" y="30700"/>
                </a:lnTo>
                <a:cubicBezTo>
                  <a:pt x="7791" y="30700"/>
                  <a:pt x="7791" y="30713"/>
                  <a:pt x="7782" y="30713"/>
                </a:cubicBezTo>
                <a:cubicBezTo>
                  <a:pt x="7778" y="30713"/>
                  <a:pt x="7771" y="30710"/>
                  <a:pt x="7761" y="30700"/>
                </a:cubicBezTo>
                <a:lnTo>
                  <a:pt x="7761" y="30700"/>
                </a:lnTo>
                <a:cubicBezTo>
                  <a:pt x="7761" y="30700"/>
                  <a:pt x="7761" y="30730"/>
                  <a:pt x="7791" y="30730"/>
                </a:cubicBezTo>
                <a:cubicBezTo>
                  <a:pt x="7791" y="30730"/>
                  <a:pt x="7791" y="30760"/>
                  <a:pt x="7761" y="30760"/>
                </a:cubicBezTo>
                <a:cubicBezTo>
                  <a:pt x="7791" y="30791"/>
                  <a:pt x="7791" y="30821"/>
                  <a:pt x="7761" y="30821"/>
                </a:cubicBezTo>
                <a:lnTo>
                  <a:pt x="7761" y="30882"/>
                </a:lnTo>
                <a:cubicBezTo>
                  <a:pt x="7761" y="30882"/>
                  <a:pt x="7747" y="30895"/>
                  <a:pt x="7729" y="30895"/>
                </a:cubicBezTo>
                <a:cubicBezTo>
                  <a:pt x="7720" y="30895"/>
                  <a:pt x="7710" y="30892"/>
                  <a:pt x="7700" y="30882"/>
                </a:cubicBezTo>
                <a:cubicBezTo>
                  <a:pt x="7691" y="30873"/>
                  <a:pt x="7682" y="30869"/>
                  <a:pt x="7676" y="30869"/>
                </a:cubicBezTo>
                <a:cubicBezTo>
                  <a:pt x="7665" y="30869"/>
                  <a:pt x="7665" y="30885"/>
                  <a:pt x="7704" y="30902"/>
                </a:cubicBezTo>
                <a:lnTo>
                  <a:pt x="7704" y="30902"/>
                </a:lnTo>
                <a:cubicBezTo>
                  <a:pt x="7691" y="30908"/>
                  <a:pt x="7696" y="30926"/>
                  <a:pt x="7731" y="30943"/>
                </a:cubicBezTo>
                <a:cubicBezTo>
                  <a:pt x="7751" y="30953"/>
                  <a:pt x="7761" y="30956"/>
                  <a:pt x="7765" y="30956"/>
                </a:cubicBezTo>
                <a:lnTo>
                  <a:pt x="7765" y="30956"/>
                </a:lnTo>
                <a:cubicBezTo>
                  <a:pt x="7771" y="30968"/>
                  <a:pt x="7786" y="30986"/>
                  <a:pt x="7822" y="31004"/>
                </a:cubicBezTo>
                <a:lnTo>
                  <a:pt x="7791" y="31004"/>
                </a:lnTo>
                <a:cubicBezTo>
                  <a:pt x="7781" y="30993"/>
                  <a:pt x="7771" y="30990"/>
                  <a:pt x="7761" y="30990"/>
                </a:cubicBezTo>
                <a:cubicBezTo>
                  <a:pt x="7741" y="30990"/>
                  <a:pt x="7720" y="31004"/>
                  <a:pt x="7700" y="31004"/>
                </a:cubicBezTo>
                <a:cubicBezTo>
                  <a:pt x="7670" y="31034"/>
                  <a:pt x="7670" y="31034"/>
                  <a:pt x="7700" y="31064"/>
                </a:cubicBezTo>
                <a:lnTo>
                  <a:pt x="7761" y="31064"/>
                </a:lnTo>
                <a:cubicBezTo>
                  <a:pt x="7776" y="31049"/>
                  <a:pt x="7791" y="31042"/>
                  <a:pt x="7807" y="31042"/>
                </a:cubicBezTo>
                <a:cubicBezTo>
                  <a:pt x="7822" y="31042"/>
                  <a:pt x="7837" y="31049"/>
                  <a:pt x="7852" y="31064"/>
                </a:cubicBezTo>
                <a:lnTo>
                  <a:pt x="7852" y="31095"/>
                </a:lnTo>
                <a:cubicBezTo>
                  <a:pt x="7822" y="31095"/>
                  <a:pt x="7791" y="31125"/>
                  <a:pt x="7761" y="31156"/>
                </a:cubicBezTo>
                <a:cubicBezTo>
                  <a:pt x="7731" y="31186"/>
                  <a:pt x="7731" y="31216"/>
                  <a:pt x="7761" y="31216"/>
                </a:cubicBezTo>
                <a:cubicBezTo>
                  <a:pt x="7771" y="31226"/>
                  <a:pt x="7774" y="31230"/>
                  <a:pt x="7772" y="31230"/>
                </a:cubicBezTo>
                <a:cubicBezTo>
                  <a:pt x="7768" y="31230"/>
                  <a:pt x="7741" y="31216"/>
                  <a:pt x="7700" y="31216"/>
                </a:cubicBezTo>
                <a:lnTo>
                  <a:pt x="7731" y="31247"/>
                </a:lnTo>
                <a:cubicBezTo>
                  <a:pt x="7761" y="31277"/>
                  <a:pt x="7791" y="31277"/>
                  <a:pt x="7731" y="31277"/>
                </a:cubicBezTo>
                <a:lnTo>
                  <a:pt x="7761" y="31277"/>
                </a:lnTo>
                <a:cubicBezTo>
                  <a:pt x="7822" y="31277"/>
                  <a:pt x="7822" y="31247"/>
                  <a:pt x="7822" y="31247"/>
                </a:cubicBezTo>
                <a:cubicBezTo>
                  <a:pt x="7822" y="31237"/>
                  <a:pt x="7822" y="31233"/>
                  <a:pt x="7823" y="31233"/>
                </a:cubicBezTo>
                <a:cubicBezTo>
                  <a:pt x="7825" y="31233"/>
                  <a:pt x="7832" y="31247"/>
                  <a:pt x="7852" y="31247"/>
                </a:cubicBezTo>
                <a:lnTo>
                  <a:pt x="7852" y="31585"/>
                </a:lnTo>
                <a:lnTo>
                  <a:pt x="7852" y="31585"/>
                </a:lnTo>
                <a:cubicBezTo>
                  <a:pt x="7860" y="31582"/>
                  <a:pt x="7870" y="31581"/>
                  <a:pt x="7883" y="31581"/>
                </a:cubicBezTo>
                <a:lnTo>
                  <a:pt x="7852" y="31596"/>
                </a:lnTo>
                <a:lnTo>
                  <a:pt x="7852" y="31596"/>
                </a:lnTo>
                <a:lnTo>
                  <a:pt x="7852" y="31733"/>
                </a:lnTo>
                <a:cubicBezTo>
                  <a:pt x="7822" y="31733"/>
                  <a:pt x="7822" y="31733"/>
                  <a:pt x="7791" y="31763"/>
                </a:cubicBezTo>
                <a:cubicBezTo>
                  <a:pt x="7761" y="31779"/>
                  <a:pt x="7753" y="31786"/>
                  <a:pt x="7765" y="31786"/>
                </a:cubicBezTo>
                <a:cubicBezTo>
                  <a:pt x="7776" y="31786"/>
                  <a:pt x="7807" y="31779"/>
                  <a:pt x="7852" y="31763"/>
                </a:cubicBezTo>
                <a:cubicBezTo>
                  <a:pt x="7852" y="31763"/>
                  <a:pt x="7852" y="31794"/>
                  <a:pt x="7852" y="31824"/>
                </a:cubicBezTo>
                <a:lnTo>
                  <a:pt x="7883" y="31824"/>
                </a:lnTo>
                <a:cubicBezTo>
                  <a:pt x="7842" y="31824"/>
                  <a:pt x="7815" y="31838"/>
                  <a:pt x="7801" y="31838"/>
                </a:cubicBezTo>
                <a:cubicBezTo>
                  <a:pt x="7795" y="31838"/>
                  <a:pt x="7791" y="31834"/>
                  <a:pt x="7791" y="31824"/>
                </a:cubicBezTo>
                <a:cubicBezTo>
                  <a:pt x="7791" y="31824"/>
                  <a:pt x="7700" y="31824"/>
                  <a:pt x="7700" y="31885"/>
                </a:cubicBezTo>
                <a:cubicBezTo>
                  <a:pt x="7718" y="31921"/>
                  <a:pt x="7715" y="31935"/>
                  <a:pt x="7722" y="31935"/>
                </a:cubicBezTo>
                <a:cubicBezTo>
                  <a:pt x="7726" y="31935"/>
                  <a:pt x="7736" y="31928"/>
                  <a:pt x="7761" y="31915"/>
                </a:cubicBezTo>
                <a:cubicBezTo>
                  <a:pt x="7791" y="31915"/>
                  <a:pt x="7791" y="31915"/>
                  <a:pt x="7761" y="31946"/>
                </a:cubicBezTo>
                <a:cubicBezTo>
                  <a:pt x="7739" y="31967"/>
                  <a:pt x="7733" y="31989"/>
                  <a:pt x="7753" y="31989"/>
                </a:cubicBezTo>
                <a:cubicBezTo>
                  <a:pt x="7761" y="31989"/>
                  <a:pt x="7774" y="31985"/>
                  <a:pt x="7791" y="31976"/>
                </a:cubicBezTo>
                <a:cubicBezTo>
                  <a:pt x="7829" y="31964"/>
                  <a:pt x="7857" y="31956"/>
                  <a:pt x="7878" y="31954"/>
                </a:cubicBezTo>
                <a:lnTo>
                  <a:pt x="7878" y="31954"/>
                </a:lnTo>
                <a:cubicBezTo>
                  <a:pt x="7881" y="31961"/>
                  <a:pt x="7883" y="31969"/>
                  <a:pt x="7883" y="31976"/>
                </a:cubicBezTo>
                <a:cubicBezTo>
                  <a:pt x="7883" y="31966"/>
                  <a:pt x="7883" y="31959"/>
                  <a:pt x="7884" y="31954"/>
                </a:cubicBezTo>
                <a:lnTo>
                  <a:pt x="7884" y="31954"/>
                </a:lnTo>
                <a:cubicBezTo>
                  <a:pt x="7886" y="31953"/>
                  <a:pt x="7888" y="31953"/>
                  <a:pt x="7890" y="31953"/>
                </a:cubicBezTo>
                <a:cubicBezTo>
                  <a:pt x="7913" y="31953"/>
                  <a:pt x="7928" y="31961"/>
                  <a:pt x="7943" y="31976"/>
                </a:cubicBezTo>
                <a:cubicBezTo>
                  <a:pt x="7943" y="31986"/>
                  <a:pt x="7943" y="31990"/>
                  <a:pt x="7944" y="31990"/>
                </a:cubicBezTo>
                <a:cubicBezTo>
                  <a:pt x="7947" y="31990"/>
                  <a:pt x="7953" y="31976"/>
                  <a:pt x="7974" y="31976"/>
                </a:cubicBezTo>
                <a:lnTo>
                  <a:pt x="8004" y="32007"/>
                </a:lnTo>
                <a:cubicBezTo>
                  <a:pt x="8004" y="32007"/>
                  <a:pt x="7974" y="32067"/>
                  <a:pt x="8004" y="32067"/>
                </a:cubicBezTo>
                <a:lnTo>
                  <a:pt x="8095" y="32067"/>
                </a:lnTo>
                <a:cubicBezTo>
                  <a:pt x="8095" y="32098"/>
                  <a:pt x="8095" y="32098"/>
                  <a:pt x="8095" y="32128"/>
                </a:cubicBezTo>
                <a:cubicBezTo>
                  <a:pt x="8131" y="32199"/>
                  <a:pt x="8156" y="32229"/>
                  <a:pt x="8177" y="32229"/>
                </a:cubicBezTo>
                <a:cubicBezTo>
                  <a:pt x="8192" y="32229"/>
                  <a:pt x="8204" y="32214"/>
                  <a:pt x="8217" y="32189"/>
                </a:cubicBezTo>
                <a:cubicBezTo>
                  <a:pt x="8226" y="32170"/>
                  <a:pt x="8233" y="32163"/>
                  <a:pt x="8238" y="32163"/>
                </a:cubicBezTo>
                <a:cubicBezTo>
                  <a:pt x="8250" y="32163"/>
                  <a:pt x="8257" y="32198"/>
                  <a:pt x="8278" y="32219"/>
                </a:cubicBezTo>
                <a:cubicBezTo>
                  <a:pt x="8308" y="32250"/>
                  <a:pt x="8308" y="32280"/>
                  <a:pt x="8308" y="32311"/>
                </a:cubicBezTo>
                <a:lnTo>
                  <a:pt x="8308" y="32219"/>
                </a:lnTo>
                <a:lnTo>
                  <a:pt x="8338" y="32128"/>
                </a:lnTo>
                <a:lnTo>
                  <a:pt x="8338" y="32219"/>
                </a:lnTo>
                <a:cubicBezTo>
                  <a:pt x="8338" y="32265"/>
                  <a:pt x="8338" y="32288"/>
                  <a:pt x="8342" y="32288"/>
                </a:cubicBezTo>
                <a:cubicBezTo>
                  <a:pt x="8346" y="32288"/>
                  <a:pt x="8354" y="32265"/>
                  <a:pt x="8369" y="32219"/>
                </a:cubicBezTo>
                <a:cubicBezTo>
                  <a:pt x="8383" y="32178"/>
                  <a:pt x="8384" y="32162"/>
                  <a:pt x="8384" y="32162"/>
                </a:cubicBezTo>
                <a:lnTo>
                  <a:pt x="8384" y="32162"/>
                </a:lnTo>
                <a:cubicBezTo>
                  <a:pt x="8384" y="32162"/>
                  <a:pt x="8383" y="32186"/>
                  <a:pt x="8399" y="32219"/>
                </a:cubicBezTo>
                <a:cubicBezTo>
                  <a:pt x="8414" y="32250"/>
                  <a:pt x="8422" y="32265"/>
                  <a:pt x="8426" y="32265"/>
                </a:cubicBezTo>
                <a:cubicBezTo>
                  <a:pt x="8430" y="32265"/>
                  <a:pt x="8430" y="32250"/>
                  <a:pt x="8430" y="32219"/>
                </a:cubicBezTo>
                <a:cubicBezTo>
                  <a:pt x="8430" y="32250"/>
                  <a:pt x="8430" y="32250"/>
                  <a:pt x="8460" y="32250"/>
                </a:cubicBezTo>
                <a:cubicBezTo>
                  <a:pt x="8480" y="32250"/>
                  <a:pt x="8487" y="32236"/>
                  <a:pt x="8489" y="32236"/>
                </a:cubicBezTo>
                <a:cubicBezTo>
                  <a:pt x="8490" y="32236"/>
                  <a:pt x="8490" y="32240"/>
                  <a:pt x="8490" y="32250"/>
                </a:cubicBezTo>
                <a:cubicBezTo>
                  <a:pt x="8490" y="32219"/>
                  <a:pt x="8506" y="32204"/>
                  <a:pt x="8525" y="32204"/>
                </a:cubicBezTo>
                <a:cubicBezTo>
                  <a:pt x="8544" y="32204"/>
                  <a:pt x="8566" y="32219"/>
                  <a:pt x="8582" y="32250"/>
                </a:cubicBezTo>
                <a:cubicBezTo>
                  <a:pt x="8599" y="32285"/>
                  <a:pt x="8607" y="32300"/>
                  <a:pt x="8610" y="32300"/>
                </a:cubicBezTo>
                <a:cubicBezTo>
                  <a:pt x="8612" y="32300"/>
                  <a:pt x="8612" y="32293"/>
                  <a:pt x="8612" y="32280"/>
                </a:cubicBezTo>
                <a:cubicBezTo>
                  <a:pt x="8642" y="32250"/>
                  <a:pt x="8612" y="32250"/>
                  <a:pt x="8612" y="32219"/>
                </a:cubicBezTo>
                <a:lnTo>
                  <a:pt x="8642" y="32219"/>
                </a:lnTo>
                <a:lnTo>
                  <a:pt x="8642" y="32128"/>
                </a:lnTo>
                <a:cubicBezTo>
                  <a:pt x="8642" y="32128"/>
                  <a:pt x="8673" y="32128"/>
                  <a:pt x="8673" y="32159"/>
                </a:cubicBezTo>
                <a:cubicBezTo>
                  <a:pt x="8673" y="32185"/>
                  <a:pt x="8695" y="32256"/>
                  <a:pt x="8721" y="32256"/>
                </a:cubicBezTo>
                <a:cubicBezTo>
                  <a:pt x="8725" y="32256"/>
                  <a:pt x="8729" y="32254"/>
                  <a:pt x="8734" y="32250"/>
                </a:cubicBezTo>
                <a:cubicBezTo>
                  <a:pt x="8764" y="32219"/>
                  <a:pt x="8764" y="32219"/>
                  <a:pt x="8794" y="32189"/>
                </a:cubicBezTo>
                <a:cubicBezTo>
                  <a:pt x="8794" y="32174"/>
                  <a:pt x="8802" y="32174"/>
                  <a:pt x="8810" y="32174"/>
                </a:cubicBezTo>
                <a:cubicBezTo>
                  <a:pt x="8817" y="32174"/>
                  <a:pt x="8825" y="32174"/>
                  <a:pt x="8825" y="32159"/>
                </a:cubicBezTo>
                <a:lnTo>
                  <a:pt x="8825" y="32189"/>
                </a:lnTo>
                <a:cubicBezTo>
                  <a:pt x="8825" y="32162"/>
                  <a:pt x="8831" y="32147"/>
                  <a:pt x="8840" y="32147"/>
                </a:cubicBezTo>
                <a:cubicBezTo>
                  <a:pt x="8852" y="32147"/>
                  <a:pt x="8869" y="32169"/>
                  <a:pt x="8886" y="32219"/>
                </a:cubicBezTo>
                <a:cubicBezTo>
                  <a:pt x="8886" y="32199"/>
                  <a:pt x="8886" y="32179"/>
                  <a:pt x="8886" y="32159"/>
                </a:cubicBezTo>
                <a:cubicBezTo>
                  <a:pt x="8886" y="32128"/>
                  <a:pt x="8886" y="32113"/>
                  <a:pt x="8889" y="32113"/>
                </a:cubicBezTo>
                <a:cubicBezTo>
                  <a:pt x="8893" y="32113"/>
                  <a:pt x="8901" y="32128"/>
                  <a:pt x="8916" y="32159"/>
                </a:cubicBezTo>
                <a:cubicBezTo>
                  <a:pt x="8916" y="32219"/>
                  <a:pt x="8916" y="32311"/>
                  <a:pt x="8916" y="32371"/>
                </a:cubicBezTo>
                <a:lnTo>
                  <a:pt x="8946" y="32615"/>
                </a:lnTo>
                <a:cubicBezTo>
                  <a:pt x="8946" y="32657"/>
                  <a:pt x="8946" y="32714"/>
                  <a:pt x="8936" y="32714"/>
                </a:cubicBezTo>
                <a:cubicBezTo>
                  <a:pt x="8932" y="32714"/>
                  <a:pt x="8925" y="32703"/>
                  <a:pt x="8916" y="32675"/>
                </a:cubicBezTo>
                <a:cubicBezTo>
                  <a:pt x="8912" y="32667"/>
                  <a:pt x="8908" y="32663"/>
                  <a:pt x="8905" y="32663"/>
                </a:cubicBezTo>
                <a:cubicBezTo>
                  <a:pt x="8888" y="32663"/>
                  <a:pt x="8902" y="32814"/>
                  <a:pt x="9007" y="32918"/>
                </a:cubicBezTo>
                <a:cubicBezTo>
                  <a:pt x="9071" y="32961"/>
                  <a:pt x="9090" y="33018"/>
                  <a:pt x="9075" y="33018"/>
                </a:cubicBezTo>
                <a:cubicBezTo>
                  <a:pt x="9069" y="33018"/>
                  <a:pt x="9056" y="33007"/>
                  <a:pt x="9038" y="32979"/>
                </a:cubicBezTo>
                <a:cubicBezTo>
                  <a:pt x="8946" y="32979"/>
                  <a:pt x="8977" y="33070"/>
                  <a:pt x="9038" y="33162"/>
                </a:cubicBezTo>
                <a:cubicBezTo>
                  <a:pt x="9068" y="33162"/>
                  <a:pt x="9098" y="33222"/>
                  <a:pt x="9098" y="33222"/>
                </a:cubicBezTo>
                <a:cubicBezTo>
                  <a:pt x="9098" y="33314"/>
                  <a:pt x="9129" y="33374"/>
                  <a:pt x="9190" y="33435"/>
                </a:cubicBezTo>
                <a:lnTo>
                  <a:pt x="9250" y="33526"/>
                </a:lnTo>
                <a:lnTo>
                  <a:pt x="9250" y="33557"/>
                </a:lnTo>
                <a:lnTo>
                  <a:pt x="9190" y="33526"/>
                </a:lnTo>
                <a:cubicBezTo>
                  <a:pt x="9129" y="33526"/>
                  <a:pt x="9098" y="33526"/>
                  <a:pt x="9098" y="33618"/>
                </a:cubicBezTo>
                <a:cubicBezTo>
                  <a:pt x="9098" y="33770"/>
                  <a:pt x="9098" y="33770"/>
                  <a:pt x="9159" y="33861"/>
                </a:cubicBezTo>
                <a:lnTo>
                  <a:pt x="9220" y="33830"/>
                </a:lnTo>
                <a:cubicBezTo>
                  <a:pt x="9220" y="33830"/>
                  <a:pt x="9250" y="33830"/>
                  <a:pt x="9342" y="33891"/>
                </a:cubicBezTo>
                <a:lnTo>
                  <a:pt x="9342" y="33922"/>
                </a:lnTo>
                <a:lnTo>
                  <a:pt x="9372" y="34074"/>
                </a:lnTo>
                <a:lnTo>
                  <a:pt x="9372" y="34438"/>
                </a:lnTo>
                <a:cubicBezTo>
                  <a:pt x="9372" y="34590"/>
                  <a:pt x="9402" y="34712"/>
                  <a:pt x="9463" y="34833"/>
                </a:cubicBezTo>
                <a:cubicBezTo>
                  <a:pt x="9493" y="34833"/>
                  <a:pt x="9493" y="34894"/>
                  <a:pt x="9433" y="34925"/>
                </a:cubicBezTo>
                <a:cubicBezTo>
                  <a:pt x="9463" y="34955"/>
                  <a:pt x="9493" y="35016"/>
                  <a:pt x="9524" y="35046"/>
                </a:cubicBezTo>
                <a:cubicBezTo>
                  <a:pt x="9615" y="35198"/>
                  <a:pt x="9615" y="35259"/>
                  <a:pt x="9585" y="35289"/>
                </a:cubicBezTo>
                <a:cubicBezTo>
                  <a:pt x="9554" y="35289"/>
                  <a:pt x="9554" y="35289"/>
                  <a:pt x="9585" y="35381"/>
                </a:cubicBezTo>
                <a:cubicBezTo>
                  <a:pt x="9585" y="35441"/>
                  <a:pt x="9585" y="35441"/>
                  <a:pt x="9645" y="35441"/>
                </a:cubicBezTo>
                <a:cubicBezTo>
                  <a:pt x="9645" y="35350"/>
                  <a:pt x="9645" y="35259"/>
                  <a:pt x="9645" y="35198"/>
                </a:cubicBezTo>
                <a:cubicBezTo>
                  <a:pt x="9615" y="35107"/>
                  <a:pt x="9615" y="35107"/>
                  <a:pt x="9645" y="35107"/>
                </a:cubicBezTo>
                <a:lnTo>
                  <a:pt x="9706" y="35350"/>
                </a:lnTo>
                <a:cubicBezTo>
                  <a:pt x="9706" y="35350"/>
                  <a:pt x="9676" y="35381"/>
                  <a:pt x="9706" y="35502"/>
                </a:cubicBezTo>
                <a:cubicBezTo>
                  <a:pt x="9706" y="35566"/>
                  <a:pt x="9706" y="35605"/>
                  <a:pt x="9711" y="35605"/>
                </a:cubicBezTo>
                <a:cubicBezTo>
                  <a:pt x="9715" y="35605"/>
                  <a:pt x="9722" y="35574"/>
                  <a:pt x="9737" y="35502"/>
                </a:cubicBezTo>
                <a:lnTo>
                  <a:pt x="9737" y="35472"/>
                </a:lnTo>
                <a:lnTo>
                  <a:pt x="9828" y="35745"/>
                </a:lnTo>
                <a:lnTo>
                  <a:pt x="9797" y="35745"/>
                </a:lnTo>
                <a:lnTo>
                  <a:pt x="9828" y="35776"/>
                </a:lnTo>
                <a:lnTo>
                  <a:pt x="9828" y="35836"/>
                </a:lnTo>
                <a:cubicBezTo>
                  <a:pt x="9828" y="35836"/>
                  <a:pt x="9828" y="35867"/>
                  <a:pt x="9797" y="35897"/>
                </a:cubicBezTo>
                <a:cubicBezTo>
                  <a:pt x="9767" y="35897"/>
                  <a:pt x="9737" y="35897"/>
                  <a:pt x="9706" y="35836"/>
                </a:cubicBezTo>
                <a:cubicBezTo>
                  <a:pt x="9699" y="35815"/>
                  <a:pt x="9690" y="35805"/>
                  <a:pt x="9681" y="35805"/>
                </a:cubicBezTo>
                <a:cubicBezTo>
                  <a:pt x="9654" y="35805"/>
                  <a:pt x="9630" y="35903"/>
                  <a:pt x="9676" y="36019"/>
                </a:cubicBezTo>
                <a:cubicBezTo>
                  <a:pt x="9676" y="36071"/>
                  <a:pt x="9699" y="36146"/>
                  <a:pt x="9724" y="36146"/>
                </a:cubicBezTo>
                <a:cubicBezTo>
                  <a:pt x="9728" y="36146"/>
                  <a:pt x="9733" y="36145"/>
                  <a:pt x="9737" y="36140"/>
                </a:cubicBezTo>
                <a:cubicBezTo>
                  <a:pt x="9767" y="36140"/>
                  <a:pt x="9767" y="36232"/>
                  <a:pt x="9737" y="36232"/>
                </a:cubicBezTo>
                <a:cubicBezTo>
                  <a:pt x="9706" y="36323"/>
                  <a:pt x="9737" y="36414"/>
                  <a:pt x="9828" y="36444"/>
                </a:cubicBezTo>
                <a:cubicBezTo>
                  <a:pt x="9919" y="36505"/>
                  <a:pt x="9980" y="36566"/>
                  <a:pt x="10010" y="36657"/>
                </a:cubicBezTo>
                <a:cubicBezTo>
                  <a:pt x="10010" y="36668"/>
                  <a:pt x="10014" y="36679"/>
                  <a:pt x="10021" y="36688"/>
                </a:cubicBezTo>
                <a:lnTo>
                  <a:pt x="10010" y="36688"/>
                </a:lnTo>
                <a:cubicBezTo>
                  <a:pt x="9949" y="36718"/>
                  <a:pt x="9889" y="36779"/>
                  <a:pt x="9858" y="36840"/>
                </a:cubicBezTo>
                <a:lnTo>
                  <a:pt x="9676" y="36961"/>
                </a:lnTo>
                <a:lnTo>
                  <a:pt x="9342" y="37265"/>
                </a:lnTo>
                <a:cubicBezTo>
                  <a:pt x="9250" y="37356"/>
                  <a:pt x="9129" y="37478"/>
                  <a:pt x="8977" y="37539"/>
                </a:cubicBezTo>
                <a:cubicBezTo>
                  <a:pt x="8923" y="37574"/>
                  <a:pt x="8901" y="37589"/>
                  <a:pt x="8910" y="37589"/>
                </a:cubicBezTo>
                <a:cubicBezTo>
                  <a:pt x="8917" y="37589"/>
                  <a:pt x="8939" y="37582"/>
                  <a:pt x="8977" y="37569"/>
                </a:cubicBezTo>
                <a:lnTo>
                  <a:pt x="8977" y="37569"/>
                </a:lnTo>
                <a:cubicBezTo>
                  <a:pt x="8977" y="37569"/>
                  <a:pt x="8976" y="37569"/>
                  <a:pt x="8825" y="37721"/>
                </a:cubicBezTo>
                <a:lnTo>
                  <a:pt x="8734" y="37782"/>
                </a:lnTo>
                <a:cubicBezTo>
                  <a:pt x="8748" y="37761"/>
                  <a:pt x="8750" y="37751"/>
                  <a:pt x="8743" y="37751"/>
                </a:cubicBezTo>
                <a:cubicBezTo>
                  <a:pt x="8718" y="37751"/>
                  <a:pt x="8580" y="37861"/>
                  <a:pt x="8369" y="38025"/>
                </a:cubicBezTo>
                <a:cubicBezTo>
                  <a:pt x="8126" y="38238"/>
                  <a:pt x="7943" y="38390"/>
                  <a:pt x="7974" y="38420"/>
                </a:cubicBezTo>
                <a:cubicBezTo>
                  <a:pt x="7988" y="38410"/>
                  <a:pt x="7997" y="38406"/>
                  <a:pt x="7999" y="38406"/>
                </a:cubicBezTo>
                <a:cubicBezTo>
                  <a:pt x="8015" y="38406"/>
                  <a:pt x="7879" y="38526"/>
                  <a:pt x="7700" y="38602"/>
                </a:cubicBezTo>
                <a:lnTo>
                  <a:pt x="7609" y="38663"/>
                </a:lnTo>
                <a:cubicBezTo>
                  <a:pt x="7615" y="38662"/>
                  <a:pt x="7621" y="38661"/>
                  <a:pt x="7625" y="38661"/>
                </a:cubicBezTo>
                <a:cubicBezTo>
                  <a:pt x="7708" y="38661"/>
                  <a:pt x="7504" y="38916"/>
                  <a:pt x="7244" y="39089"/>
                </a:cubicBezTo>
                <a:cubicBezTo>
                  <a:pt x="7062" y="39241"/>
                  <a:pt x="7001" y="39302"/>
                  <a:pt x="7031" y="39332"/>
                </a:cubicBezTo>
                <a:lnTo>
                  <a:pt x="6940" y="39423"/>
                </a:lnTo>
                <a:cubicBezTo>
                  <a:pt x="6910" y="39423"/>
                  <a:pt x="6910" y="39393"/>
                  <a:pt x="6940" y="39393"/>
                </a:cubicBezTo>
                <a:cubicBezTo>
                  <a:pt x="6910" y="39362"/>
                  <a:pt x="6895" y="39347"/>
                  <a:pt x="6879" y="39347"/>
                </a:cubicBezTo>
                <a:cubicBezTo>
                  <a:pt x="6864" y="39347"/>
                  <a:pt x="6849" y="39362"/>
                  <a:pt x="6819" y="39393"/>
                </a:cubicBezTo>
                <a:cubicBezTo>
                  <a:pt x="6761" y="39451"/>
                  <a:pt x="6740" y="39472"/>
                  <a:pt x="6724" y="39472"/>
                </a:cubicBezTo>
                <a:cubicBezTo>
                  <a:pt x="6715" y="39472"/>
                  <a:pt x="6708" y="39465"/>
                  <a:pt x="6697" y="39454"/>
                </a:cubicBezTo>
                <a:cubicBezTo>
                  <a:pt x="6718" y="39422"/>
                  <a:pt x="6721" y="39408"/>
                  <a:pt x="6713" y="39408"/>
                </a:cubicBezTo>
                <a:cubicBezTo>
                  <a:pt x="6698" y="39408"/>
                  <a:pt x="6645" y="39455"/>
                  <a:pt x="6606" y="39514"/>
                </a:cubicBezTo>
                <a:cubicBezTo>
                  <a:pt x="6606" y="39514"/>
                  <a:pt x="6454" y="39666"/>
                  <a:pt x="6363" y="39727"/>
                </a:cubicBezTo>
                <a:cubicBezTo>
                  <a:pt x="6272" y="39818"/>
                  <a:pt x="6272" y="39818"/>
                  <a:pt x="6302" y="39818"/>
                </a:cubicBezTo>
                <a:cubicBezTo>
                  <a:pt x="6318" y="39814"/>
                  <a:pt x="6331" y="39812"/>
                  <a:pt x="6340" y="39812"/>
                </a:cubicBezTo>
                <a:cubicBezTo>
                  <a:pt x="6397" y="39812"/>
                  <a:pt x="6304" y="39891"/>
                  <a:pt x="6120" y="39970"/>
                </a:cubicBezTo>
                <a:cubicBezTo>
                  <a:pt x="6018" y="40021"/>
                  <a:pt x="5896" y="40093"/>
                  <a:pt x="5805" y="40168"/>
                </a:cubicBezTo>
                <a:lnTo>
                  <a:pt x="5805" y="40168"/>
                </a:lnTo>
                <a:cubicBezTo>
                  <a:pt x="5745" y="40254"/>
                  <a:pt x="5660" y="40338"/>
                  <a:pt x="5603" y="40396"/>
                </a:cubicBezTo>
                <a:cubicBezTo>
                  <a:pt x="5545" y="40434"/>
                  <a:pt x="5487" y="40473"/>
                  <a:pt x="5468" y="40473"/>
                </a:cubicBezTo>
                <a:cubicBezTo>
                  <a:pt x="5457" y="40473"/>
                  <a:pt x="5459" y="40460"/>
                  <a:pt x="5481" y="40426"/>
                </a:cubicBezTo>
                <a:cubicBezTo>
                  <a:pt x="5481" y="40426"/>
                  <a:pt x="5474" y="40419"/>
                  <a:pt x="5455" y="40419"/>
                </a:cubicBezTo>
                <a:cubicBezTo>
                  <a:pt x="5436" y="40419"/>
                  <a:pt x="5405" y="40426"/>
                  <a:pt x="5360" y="40457"/>
                </a:cubicBezTo>
                <a:cubicBezTo>
                  <a:pt x="5299" y="40548"/>
                  <a:pt x="5177" y="40578"/>
                  <a:pt x="5208" y="40639"/>
                </a:cubicBezTo>
                <a:cubicBezTo>
                  <a:pt x="5208" y="40761"/>
                  <a:pt x="5086" y="40852"/>
                  <a:pt x="4995" y="40852"/>
                </a:cubicBezTo>
                <a:cubicBezTo>
                  <a:pt x="4995" y="40852"/>
                  <a:pt x="4873" y="40913"/>
                  <a:pt x="4782" y="40973"/>
                </a:cubicBezTo>
                <a:cubicBezTo>
                  <a:pt x="4828" y="40943"/>
                  <a:pt x="4858" y="40935"/>
                  <a:pt x="4877" y="40935"/>
                </a:cubicBezTo>
                <a:cubicBezTo>
                  <a:pt x="4896" y="40935"/>
                  <a:pt x="4904" y="40943"/>
                  <a:pt x="4904" y="40943"/>
                </a:cubicBezTo>
                <a:cubicBezTo>
                  <a:pt x="4853" y="41019"/>
                  <a:pt x="4677" y="41178"/>
                  <a:pt x="4636" y="41178"/>
                </a:cubicBezTo>
                <a:cubicBezTo>
                  <a:pt x="4628" y="41178"/>
                  <a:pt x="4625" y="41171"/>
                  <a:pt x="4630" y="41156"/>
                </a:cubicBezTo>
                <a:lnTo>
                  <a:pt x="4630" y="41156"/>
                </a:lnTo>
                <a:lnTo>
                  <a:pt x="4539" y="41186"/>
                </a:lnTo>
                <a:lnTo>
                  <a:pt x="4357" y="41338"/>
                </a:lnTo>
                <a:cubicBezTo>
                  <a:pt x="4344" y="41325"/>
                  <a:pt x="4332" y="41319"/>
                  <a:pt x="4322" y="41319"/>
                </a:cubicBezTo>
                <a:cubicBezTo>
                  <a:pt x="4283" y="41319"/>
                  <a:pt x="4259" y="41401"/>
                  <a:pt x="4235" y="41520"/>
                </a:cubicBezTo>
                <a:cubicBezTo>
                  <a:pt x="4208" y="41629"/>
                  <a:pt x="4012" y="41834"/>
                  <a:pt x="3926" y="41834"/>
                </a:cubicBezTo>
                <a:cubicBezTo>
                  <a:pt x="3916" y="41834"/>
                  <a:pt x="3907" y="41831"/>
                  <a:pt x="3901" y="41824"/>
                </a:cubicBezTo>
                <a:cubicBezTo>
                  <a:pt x="3878" y="41791"/>
                  <a:pt x="3872" y="41778"/>
                  <a:pt x="3868" y="41778"/>
                </a:cubicBezTo>
                <a:cubicBezTo>
                  <a:pt x="3860" y="41778"/>
                  <a:pt x="3856" y="41816"/>
                  <a:pt x="3779" y="41855"/>
                </a:cubicBezTo>
                <a:lnTo>
                  <a:pt x="3779" y="41824"/>
                </a:lnTo>
                <a:lnTo>
                  <a:pt x="3627" y="41976"/>
                </a:lnTo>
                <a:cubicBezTo>
                  <a:pt x="3475" y="42128"/>
                  <a:pt x="3475" y="42159"/>
                  <a:pt x="3506" y="42189"/>
                </a:cubicBezTo>
                <a:lnTo>
                  <a:pt x="3323" y="42341"/>
                </a:lnTo>
                <a:cubicBezTo>
                  <a:pt x="3323" y="42341"/>
                  <a:pt x="3323" y="42372"/>
                  <a:pt x="3323" y="42402"/>
                </a:cubicBezTo>
                <a:lnTo>
                  <a:pt x="3171" y="42493"/>
                </a:lnTo>
                <a:cubicBezTo>
                  <a:pt x="3171" y="42493"/>
                  <a:pt x="3164" y="42485"/>
                  <a:pt x="3145" y="42485"/>
                </a:cubicBezTo>
                <a:cubicBezTo>
                  <a:pt x="3126" y="42485"/>
                  <a:pt x="3095" y="42493"/>
                  <a:pt x="3050" y="42523"/>
                </a:cubicBezTo>
                <a:cubicBezTo>
                  <a:pt x="3019" y="42569"/>
                  <a:pt x="2996" y="42584"/>
                  <a:pt x="2977" y="42584"/>
                </a:cubicBezTo>
                <a:cubicBezTo>
                  <a:pt x="2960" y="42584"/>
                  <a:pt x="2946" y="42572"/>
                  <a:pt x="2932" y="42558"/>
                </a:cubicBezTo>
                <a:lnTo>
                  <a:pt x="2932" y="42558"/>
                </a:lnTo>
                <a:cubicBezTo>
                  <a:pt x="2913" y="42582"/>
                  <a:pt x="2888" y="42614"/>
                  <a:pt x="2867" y="42645"/>
                </a:cubicBezTo>
                <a:cubicBezTo>
                  <a:pt x="2806" y="42736"/>
                  <a:pt x="2715" y="42827"/>
                  <a:pt x="2594" y="42858"/>
                </a:cubicBezTo>
                <a:cubicBezTo>
                  <a:pt x="2563" y="42949"/>
                  <a:pt x="2442" y="43040"/>
                  <a:pt x="2320" y="43040"/>
                </a:cubicBezTo>
                <a:cubicBezTo>
                  <a:pt x="2229" y="43071"/>
                  <a:pt x="2199" y="43071"/>
                  <a:pt x="2259" y="43101"/>
                </a:cubicBezTo>
                <a:cubicBezTo>
                  <a:pt x="2290" y="43162"/>
                  <a:pt x="2168" y="43192"/>
                  <a:pt x="2107" y="43283"/>
                </a:cubicBezTo>
                <a:cubicBezTo>
                  <a:pt x="2016" y="43344"/>
                  <a:pt x="1925" y="43405"/>
                  <a:pt x="1864" y="43496"/>
                </a:cubicBezTo>
                <a:cubicBezTo>
                  <a:pt x="1864" y="43527"/>
                  <a:pt x="1773" y="43587"/>
                  <a:pt x="1682" y="43618"/>
                </a:cubicBezTo>
                <a:cubicBezTo>
                  <a:pt x="1591" y="43648"/>
                  <a:pt x="1530" y="43679"/>
                  <a:pt x="1499" y="43770"/>
                </a:cubicBezTo>
                <a:lnTo>
                  <a:pt x="1499" y="43739"/>
                </a:lnTo>
                <a:cubicBezTo>
                  <a:pt x="1499" y="43735"/>
                  <a:pt x="1498" y="43733"/>
                  <a:pt x="1495" y="43733"/>
                </a:cubicBezTo>
                <a:cubicBezTo>
                  <a:pt x="1474" y="43733"/>
                  <a:pt x="1396" y="43808"/>
                  <a:pt x="1317" y="43861"/>
                </a:cubicBezTo>
                <a:cubicBezTo>
                  <a:pt x="1317" y="43891"/>
                  <a:pt x="1165" y="44013"/>
                  <a:pt x="1074" y="44104"/>
                </a:cubicBezTo>
                <a:cubicBezTo>
                  <a:pt x="1013" y="44165"/>
                  <a:pt x="952" y="44226"/>
                  <a:pt x="922" y="44286"/>
                </a:cubicBezTo>
                <a:cubicBezTo>
                  <a:pt x="922" y="44286"/>
                  <a:pt x="922" y="44286"/>
                  <a:pt x="861" y="44408"/>
                </a:cubicBezTo>
                <a:cubicBezTo>
                  <a:pt x="831" y="44499"/>
                  <a:pt x="800" y="44560"/>
                  <a:pt x="800" y="44651"/>
                </a:cubicBezTo>
                <a:lnTo>
                  <a:pt x="800" y="44682"/>
                </a:lnTo>
                <a:cubicBezTo>
                  <a:pt x="496" y="44894"/>
                  <a:pt x="496" y="44925"/>
                  <a:pt x="466" y="45046"/>
                </a:cubicBezTo>
                <a:cubicBezTo>
                  <a:pt x="466" y="45107"/>
                  <a:pt x="405" y="45168"/>
                  <a:pt x="314" y="45259"/>
                </a:cubicBezTo>
                <a:lnTo>
                  <a:pt x="162" y="45320"/>
                </a:lnTo>
                <a:cubicBezTo>
                  <a:pt x="162" y="45350"/>
                  <a:pt x="192" y="45381"/>
                  <a:pt x="223" y="45411"/>
                </a:cubicBezTo>
                <a:lnTo>
                  <a:pt x="253" y="45563"/>
                </a:lnTo>
                <a:lnTo>
                  <a:pt x="253" y="45563"/>
                </a:lnTo>
                <a:lnTo>
                  <a:pt x="192" y="45472"/>
                </a:lnTo>
                <a:cubicBezTo>
                  <a:pt x="184" y="45468"/>
                  <a:pt x="176" y="45466"/>
                  <a:pt x="169" y="45466"/>
                </a:cubicBezTo>
                <a:cubicBezTo>
                  <a:pt x="125" y="45466"/>
                  <a:pt x="110" y="45541"/>
                  <a:pt x="162" y="45593"/>
                </a:cubicBezTo>
                <a:cubicBezTo>
                  <a:pt x="223" y="45685"/>
                  <a:pt x="192" y="45685"/>
                  <a:pt x="132" y="45745"/>
                </a:cubicBezTo>
                <a:cubicBezTo>
                  <a:pt x="71" y="45776"/>
                  <a:pt x="40" y="45867"/>
                  <a:pt x="101" y="45928"/>
                </a:cubicBezTo>
                <a:cubicBezTo>
                  <a:pt x="71" y="45928"/>
                  <a:pt x="40" y="45989"/>
                  <a:pt x="40" y="46049"/>
                </a:cubicBezTo>
                <a:cubicBezTo>
                  <a:pt x="71" y="46171"/>
                  <a:pt x="71" y="46171"/>
                  <a:pt x="40" y="46171"/>
                </a:cubicBezTo>
                <a:cubicBezTo>
                  <a:pt x="28" y="46146"/>
                  <a:pt x="15" y="46131"/>
                  <a:pt x="9" y="46131"/>
                </a:cubicBezTo>
                <a:cubicBezTo>
                  <a:pt x="0" y="46131"/>
                  <a:pt x="5" y="46161"/>
                  <a:pt x="40" y="46232"/>
                </a:cubicBezTo>
                <a:cubicBezTo>
                  <a:pt x="101" y="46353"/>
                  <a:pt x="132" y="46475"/>
                  <a:pt x="101" y="46627"/>
                </a:cubicBezTo>
                <a:cubicBezTo>
                  <a:pt x="71" y="46688"/>
                  <a:pt x="71" y="46748"/>
                  <a:pt x="132" y="46809"/>
                </a:cubicBezTo>
                <a:cubicBezTo>
                  <a:pt x="162" y="46870"/>
                  <a:pt x="192" y="46870"/>
                  <a:pt x="223" y="46870"/>
                </a:cubicBezTo>
                <a:cubicBezTo>
                  <a:pt x="223" y="46900"/>
                  <a:pt x="253" y="46931"/>
                  <a:pt x="253" y="46961"/>
                </a:cubicBezTo>
                <a:cubicBezTo>
                  <a:pt x="253" y="47020"/>
                  <a:pt x="279" y="47054"/>
                  <a:pt x="288" y="47054"/>
                </a:cubicBezTo>
                <a:cubicBezTo>
                  <a:pt x="294" y="47054"/>
                  <a:pt x="294" y="47044"/>
                  <a:pt x="284" y="47022"/>
                </a:cubicBezTo>
                <a:lnTo>
                  <a:pt x="344" y="47022"/>
                </a:lnTo>
                <a:cubicBezTo>
                  <a:pt x="375" y="47052"/>
                  <a:pt x="375" y="47144"/>
                  <a:pt x="344" y="47144"/>
                </a:cubicBezTo>
                <a:cubicBezTo>
                  <a:pt x="338" y="47142"/>
                  <a:pt x="333" y="47141"/>
                  <a:pt x="328" y="47141"/>
                </a:cubicBezTo>
                <a:cubicBezTo>
                  <a:pt x="258" y="47141"/>
                  <a:pt x="292" y="47332"/>
                  <a:pt x="405" y="47417"/>
                </a:cubicBezTo>
                <a:cubicBezTo>
                  <a:pt x="405" y="47417"/>
                  <a:pt x="496" y="47508"/>
                  <a:pt x="557" y="47539"/>
                </a:cubicBezTo>
                <a:cubicBezTo>
                  <a:pt x="618" y="47569"/>
                  <a:pt x="618" y="47630"/>
                  <a:pt x="648" y="47630"/>
                </a:cubicBezTo>
                <a:cubicBezTo>
                  <a:pt x="648" y="47624"/>
                  <a:pt x="650" y="47622"/>
                  <a:pt x="654" y="47622"/>
                </a:cubicBezTo>
                <a:cubicBezTo>
                  <a:pt x="670" y="47622"/>
                  <a:pt x="715" y="47672"/>
                  <a:pt x="740" y="47721"/>
                </a:cubicBezTo>
                <a:lnTo>
                  <a:pt x="679" y="47752"/>
                </a:lnTo>
                <a:cubicBezTo>
                  <a:pt x="618" y="47752"/>
                  <a:pt x="618" y="47752"/>
                  <a:pt x="740" y="47782"/>
                </a:cubicBezTo>
                <a:cubicBezTo>
                  <a:pt x="861" y="47843"/>
                  <a:pt x="861" y="47843"/>
                  <a:pt x="831" y="47964"/>
                </a:cubicBezTo>
                <a:cubicBezTo>
                  <a:pt x="770" y="47995"/>
                  <a:pt x="831" y="48025"/>
                  <a:pt x="831" y="48025"/>
                </a:cubicBezTo>
                <a:cubicBezTo>
                  <a:pt x="831" y="48015"/>
                  <a:pt x="837" y="48012"/>
                  <a:pt x="848" y="48012"/>
                </a:cubicBezTo>
                <a:cubicBezTo>
                  <a:pt x="868" y="48012"/>
                  <a:pt x="902" y="48025"/>
                  <a:pt x="922" y="48025"/>
                </a:cubicBezTo>
                <a:cubicBezTo>
                  <a:pt x="922" y="47996"/>
                  <a:pt x="925" y="47982"/>
                  <a:pt x="932" y="47982"/>
                </a:cubicBezTo>
                <a:cubicBezTo>
                  <a:pt x="948" y="47982"/>
                  <a:pt x="982" y="48043"/>
                  <a:pt x="1043" y="48147"/>
                </a:cubicBezTo>
                <a:cubicBezTo>
                  <a:pt x="1151" y="48362"/>
                  <a:pt x="1378" y="48648"/>
                  <a:pt x="1428" y="48648"/>
                </a:cubicBezTo>
                <a:cubicBezTo>
                  <a:pt x="1435" y="48648"/>
                  <a:pt x="1439" y="48644"/>
                  <a:pt x="1439" y="48633"/>
                </a:cubicBezTo>
                <a:cubicBezTo>
                  <a:pt x="1439" y="48613"/>
                  <a:pt x="1445" y="48605"/>
                  <a:pt x="1454" y="48605"/>
                </a:cubicBezTo>
                <a:cubicBezTo>
                  <a:pt x="1486" y="48605"/>
                  <a:pt x="1560" y="48707"/>
                  <a:pt x="1560" y="48755"/>
                </a:cubicBezTo>
                <a:cubicBezTo>
                  <a:pt x="1591" y="48876"/>
                  <a:pt x="1682" y="48967"/>
                  <a:pt x="1743" y="49059"/>
                </a:cubicBezTo>
                <a:cubicBezTo>
                  <a:pt x="1773" y="49089"/>
                  <a:pt x="1803" y="49150"/>
                  <a:pt x="1803" y="49180"/>
                </a:cubicBezTo>
                <a:lnTo>
                  <a:pt x="1834" y="49180"/>
                </a:lnTo>
                <a:cubicBezTo>
                  <a:pt x="1852" y="49171"/>
                  <a:pt x="1869" y="49168"/>
                  <a:pt x="1886" y="49168"/>
                </a:cubicBezTo>
                <a:cubicBezTo>
                  <a:pt x="1928" y="49168"/>
                  <a:pt x="1964" y="49189"/>
                  <a:pt x="1986" y="49211"/>
                </a:cubicBezTo>
                <a:cubicBezTo>
                  <a:pt x="2016" y="49271"/>
                  <a:pt x="1986" y="49302"/>
                  <a:pt x="1986" y="49302"/>
                </a:cubicBezTo>
                <a:cubicBezTo>
                  <a:pt x="1986" y="49302"/>
                  <a:pt x="1955" y="49302"/>
                  <a:pt x="1986" y="49362"/>
                </a:cubicBezTo>
                <a:cubicBezTo>
                  <a:pt x="2008" y="49407"/>
                  <a:pt x="2030" y="49435"/>
                  <a:pt x="2064" y="49435"/>
                </a:cubicBezTo>
                <a:cubicBezTo>
                  <a:pt x="2077" y="49435"/>
                  <a:pt x="2091" y="49431"/>
                  <a:pt x="2107" y="49423"/>
                </a:cubicBezTo>
                <a:cubicBezTo>
                  <a:pt x="2117" y="49403"/>
                  <a:pt x="2124" y="49396"/>
                  <a:pt x="2129" y="49396"/>
                </a:cubicBezTo>
                <a:cubicBezTo>
                  <a:pt x="2138" y="49396"/>
                  <a:pt x="2138" y="49423"/>
                  <a:pt x="2138" y="49423"/>
                </a:cubicBezTo>
                <a:lnTo>
                  <a:pt x="2199" y="49484"/>
                </a:lnTo>
                <a:lnTo>
                  <a:pt x="2168" y="49514"/>
                </a:lnTo>
                <a:cubicBezTo>
                  <a:pt x="2193" y="49539"/>
                  <a:pt x="2217" y="49584"/>
                  <a:pt x="2242" y="49584"/>
                </a:cubicBezTo>
                <a:cubicBezTo>
                  <a:pt x="2248" y="49584"/>
                  <a:pt x="2254" y="49581"/>
                  <a:pt x="2259" y="49575"/>
                </a:cubicBezTo>
                <a:lnTo>
                  <a:pt x="2290" y="49575"/>
                </a:lnTo>
                <a:lnTo>
                  <a:pt x="2351" y="49666"/>
                </a:lnTo>
                <a:cubicBezTo>
                  <a:pt x="2252" y="49691"/>
                  <a:pt x="2253" y="49736"/>
                  <a:pt x="2306" y="49736"/>
                </a:cubicBezTo>
                <a:cubicBezTo>
                  <a:pt x="2318" y="49736"/>
                  <a:pt x="2333" y="49733"/>
                  <a:pt x="2351" y="49727"/>
                </a:cubicBezTo>
                <a:cubicBezTo>
                  <a:pt x="2472" y="49727"/>
                  <a:pt x="2411" y="49758"/>
                  <a:pt x="2472" y="49879"/>
                </a:cubicBezTo>
                <a:cubicBezTo>
                  <a:pt x="2533" y="50001"/>
                  <a:pt x="2502" y="50001"/>
                  <a:pt x="2472" y="50031"/>
                </a:cubicBezTo>
                <a:cubicBezTo>
                  <a:pt x="2381" y="50031"/>
                  <a:pt x="2442" y="50062"/>
                  <a:pt x="2594" y="50092"/>
                </a:cubicBezTo>
                <a:cubicBezTo>
                  <a:pt x="2750" y="50092"/>
                  <a:pt x="2772" y="50159"/>
                  <a:pt x="2718" y="50159"/>
                </a:cubicBezTo>
                <a:cubicBezTo>
                  <a:pt x="2709" y="50159"/>
                  <a:pt x="2698" y="50157"/>
                  <a:pt x="2685" y="50153"/>
                </a:cubicBezTo>
                <a:lnTo>
                  <a:pt x="2685" y="50153"/>
                </a:lnTo>
                <a:cubicBezTo>
                  <a:pt x="2624" y="50214"/>
                  <a:pt x="2654" y="50335"/>
                  <a:pt x="2746" y="50366"/>
                </a:cubicBezTo>
                <a:cubicBezTo>
                  <a:pt x="2806" y="50396"/>
                  <a:pt x="2837" y="50426"/>
                  <a:pt x="2898" y="50487"/>
                </a:cubicBezTo>
                <a:cubicBezTo>
                  <a:pt x="2898" y="50487"/>
                  <a:pt x="2925" y="50501"/>
                  <a:pt x="2943" y="50501"/>
                </a:cubicBezTo>
                <a:cubicBezTo>
                  <a:pt x="2952" y="50501"/>
                  <a:pt x="2958" y="50497"/>
                  <a:pt x="2958" y="50487"/>
                </a:cubicBezTo>
                <a:lnTo>
                  <a:pt x="3050" y="50487"/>
                </a:lnTo>
                <a:lnTo>
                  <a:pt x="2989" y="50518"/>
                </a:lnTo>
                <a:cubicBezTo>
                  <a:pt x="2958" y="50639"/>
                  <a:pt x="2958" y="50639"/>
                  <a:pt x="3019" y="50639"/>
                </a:cubicBezTo>
                <a:cubicBezTo>
                  <a:pt x="3080" y="50670"/>
                  <a:pt x="3110" y="50670"/>
                  <a:pt x="3171" y="50700"/>
                </a:cubicBezTo>
                <a:lnTo>
                  <a:pt x="3262" y="50730"/>
                </a:lnTo>
                <a:lnTo>
                  <a:pt x="3293" y="50761"/>
                </a:lnTo>
                <a:lnTo>
                  <a:pt x="3202" y="50761"/>
                </a:lnTo>
                <a:cubicBezTo>
                  <a:pt x="3151" y="50736"/>
                  <a:pt x="3117" y="50721"/>
                  <a:pt x="3100" y="50721"/>
                </a:cubicBezTo>
                <a:cubicBezTo>
                  <a:pt x="3076" y="50721"/>
                  <a:pt x="3087" y="50750"/>
                  <a:pt x="3141" y="50821"/>
                </a:cubicBezTo>
                <a:cubicBezTo>
                  <a:pt x="3141" y="50821"/>
                  <a:pt x="3171" y="50852"/>
                  <a:pt x="3202" y="50852"/>
                </a:cubicBezTo>
                <a:lnTo>
                  <a:pt x="3262" y="50943"/>
                </a:lnTo>
                <a:cubicBezTo>
                  <a:pt x="3323" y="50973"/>
                  <a:pt x="3354" y="51004"/>
                  <a:pt x="3414" y="51034"/>
                </a:cubicBezTo>
                <a:cubicBezTo>
                  <a:pt x="3472" y="51092"/>
                  <a:pt x="3493" y="51113"/>
                  <a:pt x="3478" y="51113"/>
                </a:cubicBezTo>
                <a:cubicBezTo>
                  <a:pt x="3469" y="51113"/>
                  <a:pt x="3448" y="51106"/>
                  <a:pt x="3414" y="51095"/>
                </a:cubicBezTo>
                <a:cubicBezTo>
                  <a:pt x="3392" y="51084"/>
                  <a:pt x="3378" y="51077"/>
                  <a:pt x="3372" y="51077"/>
                </a:cubicBezTo>
                <a:cubicBezTo>
                  <a:pt x="3362" y="51077"/>
                  <a:pt x="3376" y="51098"/>
                  <a:pt x="3414" y="51156"/>
                </a:cubicBezTo>
                <a:cubicBezTo>
                  <a:pt x="3475" y="51217"/>
                  <a:pt x="3536" y="51277"/>
                  <a:pt x="3627" y="51308"/>
                </a:cubicBezTo>
                <a:cubicBezTo>
                  <a:pt x="3658" y="51338"/>
                  <a:pt x="3718" y="51338"/>
                  <a:pt x="3749" y="51369"/>
                </a:cubicBezTo>
                <a:cubicBezTo>
                  <a:pt x="3718" y="51369"/>
                  <a:pt x="3749" y="51460"/>
                  <a:pt x="3749" y="51521"/>
                </a:cubicBezTo>
                <a:cubicBezTo>
                  <a:pt x="3784" y="51627"/>
                  <a:pt x="3799" y="51672"/>
                  <a:pt x="3805" y="51672"/>
                </a:cubicBezTo>
                <a:cubicBezTo>
                  <a:pt x="3809" y="51672"/>
                  <a:pt x="3809" y="51650"/>
                  <a:pt x="3809" y="51612"/>
                </a:cubicBezTo>
                <a:cubicBezTo>
                  <a:pt x="3809" y="51583"/>
                  <a:pt x="3816" y="51569"/>
                  <a:pt x="3826" y="51569"/>
                </a:cubicBezTo>
                <a:cubicBezTo>
                  <a:pt x="3848" y="51569"/>
                  <a:pt x="3890" y="51630"/>
                  <a:pt x="3931" y="51733"/>
                </a:cubicBezTo>
                <a:cubicBezTo>
                  <a:pt x="3923" y="51725"/>
                  <a:pt x="3919" y="51721"/>
                  <a:pt x="3919" y="51721"/>
                </a:cubicBezTo>
                <a:lnTo>
                  <a:pt x="3919" y="51721"/>
                </a:lnTo>
                <a:cubicBezTo>
                  <a:pt x="3917" y="51721"/>
                  <a:pt x="3939" y="51750"/>
                  <a:pt x="3961" y="51794"/>
                </a:cubicBezTo>
                <a:lnTo>
                  <a:pt x="3961" y="51794"/>
                </a:lnTo>
                <a:lnTo>
                  <a:pt x="3961" y="51794"/>
                </a:lnTo>
                <a:lnTo>
                  <a:pt x="3992" y="51855"/>
                </a:lnTo>
                <a:cubicBezTo>
                  <a:pt x="3992" y="51855"/>
                  <a:pt x="3992" y="51885"/>
                  <a:pt x="3992" y="51885"/>
                </a:cubicBezTo>
                <a:cubicBezTo>
                  <a:pt x="3961" y="51885"/>
                  <a:pt x="3931" y="51825"/>
                  <a:pt x="3961" y="51825"/>
                </a:cubicBezTo>
                <a:cubicBezTo>
                  <a:pt x="3961" y="51825"/>
                  <a:pt x="3921" y="51811"/>
                  <a:pt x="3903" y="51811"/>
                </a:cubicBezTo>
                <a:cubicBezTo>
                  <a:pt x="3894" y="51811"/>
                  <a:pt x="3891" y="51814"/>
                  <a:pt x="3901" y="51825"/>
                </a:cubicBezTo>
                <a:cubicBezTo>
                  <a:pt x="3901" y="51825"/>
                  <a:pt x="3901" y="51825"/>
                  <a:pt x="3931" y="51855"/>
                </a:cubicBezTo>
                <a:lnTo>
                  <a:pt x="3901" y="51855"/>
                </a:lnTo>
                <a:cubicBezTo>
                  <a:pt x="3870" y="51855"/>
                  <a:pt x="3809" y="51855"/>
                  <a:pt x="3870" y="51885"/>
                </a:cubicBezTo>
                <a:lnTo>
                  <a:pt x="3870" y="51916"/>
                </a:lnTo>
                <a:lnTo>
                  <a:pt x="3809" y="51916"/>
                </a:lnTo>
                <a:cubicBezTo>
                  <a:pt x="3779" y="51916"/>
                  <a:pt x="3809" y="51916"/>
                  <a:pt x="3809" y="51946"/>
                </a:cubicBezTo>
                <a:cubicBezTo>
                  <a:pt x="3809" y="51977"/>
                  <a:pt x="3840" y="51977"/>
                  <a:pt x="3809" y="51977"/>
                </a:cubicBezTo>
                <a:cubicBezTo>
                  <a:pt x="3779" y="51946"/>
                  <a:pt x="3749" y="51916"/>
                  <a:pt x="3749" y="51916"/>
                </a:cubicBezTo>
                <a:lnTo>
                  <a:pt x="3749" y="51977"/>
                </a:lnTo>
                <a:cubicBezTo>
                  <a:pt x="3749" y="51977"/>
                  <a:pt x="3779" y="52007"/>
                  <a:pt x="3749" y="52007"/>
                </a:cubicBezTo>
                <a:cubicBezTo>
                  <a:pt x="3749" y="52017"/>
                  <a:pt x="3749" y="52020"/>
                  <a:pt x="3748" y="52020"/>
                </a:cubicBezTo>
                <a:cubicBezTo>
                  <a:pt x="3745" y="52020"/>
                  <a:pt x="3739" y="52007"/>
                  <a:pt x="3718" y="52007"/>
                </a:cubicBezTo>
                <a:lnTo>
                  <a:pt x="3688" y="52007"/>
                </a:lnTo>
                <a:cubicBezTo>
                  <a:pt x="3688" y="52016"/>
                  <a:pt x="3685" y="52020"/>
                  <a:pt x="3681" y="52020"/>
                </a:cubicBezTo>
                <a:cubicBezTo>
                  <a:pt x="3670" y="52020"/>
                  <a:pt x="3649" y="51998"/>
                  <a:pt x="3627" y="51977"/>
                </a:cubicBezTo>
                <a:cubicBezTo>
                  <a:pt x="3627" y="51977"/>
                  <a:pt x="3620" y="51969"/>
                  <a:pt x="3616" y="51969"/>
                </a:cubicBezTo>
                <a:cubicBezTo>
                  <a:pt x="3612" y="51969"/>
                  <a:pt x="3612" y="51977"/>
                  <a:pt x="3627" y="52007"/>
                </a:cubicBezTo>
                <a:cubicBezTo>
                  <a:pt x="3627" y="52020"/>
                  <a:pt x="3627" y="52030"/>
                  <a:pt x="3627" y="52037"/>
                </a:cubicBezTo>
                <a:cubicBezTo>
                  <a:pt x="3627" y="52022"/>
                  <a:pt x="3612" y="52015"/>
                  <a:pt x="3597" y="52015"/>
                </a:cubicBezTo>
                <a:cubicBezTo>
                  <a:pt x="3582" y="52015"/>
                  <a:pt x="3566" y="52022"/>
                  <a:pt x="3566" y="52037"/>
                </a:cubicBezTo>
                <a:cubicBezTo>
                  <a:pt x="3566" y="52047"/>
                  <a:pt x="3566" y="52051"/>
                  <a:pt x="3565" y="52051"/>
                </a:cubicBezTo>
                <a:cubicBezTo>
                  <a:pt x="3563" y="52051"/>
                  <a:pt x="3556" y="52037"/>
                  <a:pt x="3536" y="52037"/>
                </a:cubicBezTo>
                <a:cubicBezTo>
                  <a:pt x="3508" y="52037"/>
                  <a:pt x="3506" y="52037"/>
                  <a:pt x="3529" y="52085"/>
                </a:cubicBezTo>
                <a:lnTo>
                  <a:pt x="3529" y="52085"/>
                </a:lnTo>
                <a:cubicBezTo>
                  <a:pt x="3529" y="52085"/>
                  <a:pt x="3528" y="52085"/>
                  <a:pt x="3528" y="52085"/>
                </a:cubicBezTo>
                <a:cubicBezTo>
                  <a:pt x="3519" y="52085"/>
                  <a:pt x="3506" y="52098"/>
                  <a:pt x="3506" y="52098"/>
                </a:cubicBezTo>
                <a:cubicBezTo>
                  <a:pt x="3475" y="52098"/>
                  <a:pt x="3506" y="52098"/>
                  <a:pt x="3506" y="52159"/>
                </a:cubicBezTo>
                <a:cubicBezTo>
                  <a:pt x="3506" y="52220"/>
                  <a:pt x="3566" y="52220"/>
                  <a:pt x="3566" y="52220"/>
                </a:cubicBezTo>
                <a:cubicBezTo>
                  <a:pt x="3566" y="52220"/>
                  <a:pt x="3566" y="52250"/>
                  <a:pt x="3566" y="52250"/>
                </a:cubicBezTo>
                <a:cubicBezTo>
                  <a:pt x="3536" y="52250"/>
                  <a:pt x="3536" y="52220"/>
                  <a:pt x="3506" y="52189"/>
                </a:cubicBezTo>
                <a:lnTo>
                  <a:pt x="3475" y="52159"/>
                </a:lnTo>
                <a:lnTo>
                  <a:pt x="3506" y="52220"/>
                </a:lnTo>
                <a:cubicBezTo>
                  <a:pt x="3530" y="52256"/>
                  <a:pt x="3535" y="52273"/>
                  <a:pt x="3526" y="52273"/>
                </a:cubicBezTo>
                <a:cubicBezTo>
                  <a:pt x="3514" y="52273"/>
                  <a:pt x="3470" y="52233"/>
                  <a:pt x="3414" y="52159"/>
                </a:cubicBezTo>
                <a:lnTo>
                  <a:pt x="3414" y="52189"/>
                </a:lnTo>
                <a:cubicBezTo>
                  <a:pt x="3414" y="52189"/>
                  <a:pt x="3354" y="52189"/>
                  <a:pt x="3414" y="52220"/>
                </a:cubicBezTo>
                <a:cubicBezTo>
                  <a:pt x="3475" y="52280"/>
                  <a:pt x="3475" y="52280"/>
                  <a:pt x="3475" y="52311"/>
                </a:cubicBezTo>
                <a:cubicBezTo>
                  <a:pt x="3445" y="52280"/>
                  <a:pt x="3445" y="52280"/>
                  <a:pt x="3414" y="52250"/>
                </a:cubicBezTo>
                <a:lnTo>
                  <a:pt x="3414" y="52250"/>
                </a:lnTo>
                <a:cubicBezTo>
                  <a:pt x="3432" y="52286"/>
                  <a:pt x="3440" y="52300"/>
                  <a:pt x="3436" y="52300"/>
                </a:cubicBezTo>
                <a:cubicBezTo>
                  <a:pt x="3434" y="52300"/>
                  <a:pt x="3427" y="52293"/>
                  <a:pt x="3414" y="52280"/>
                </a:cubicBezTo>
                <a:lnTo>
                  <a:pt x="3354" y="52280"/>
                </a:lnTo>
                <a:cubicBezTo>
                  <a:pt x="3293" y="52280"/>
                  <a:pt x="3293" y="52311"/>
                  <a:pt x="3354" y="52372"/>
                </a:cubicBezTo>
                <a:lnTo>
                  <a:pt x="3354" y="52402"/>
                </a:lnTo>
                <a:cubicBezTo>
                  <a:pt x="3354" y="52392"/>
                  <a:pt x="3350" y="52389"/>
                  <a:pt x="3346" y="52389"/>
                </a:cubicBezTo>
                <a:cubicBezTo>
                  <a:pt x="3337" y="52389"/>
                  <a:pt x="3323" y="52402"/>
                  <a:pt x="3323" y="52402"/>
                </a:cubicBezTo>
                <a:cubicBezTo>
                  <a:pt x="3323" y="52402"/>
                  <a:pt x="3323" y="52402"/>
                  <a:pt x="3323" y="52432"/>
                </a:cubicBezTo>
                <a:cubicBezTo>
                  <a:pt x="3308" y="52417"/>
                  <a:pt x="3293" y="52410"/>
                  <a:pt x="3274" y="52410"/>
                </a:cubicBezTo>
                <a:cubicBezTo>
                  <a:pt x="3255" y="52410"/>
                  <a:pt x="3232" y="52417"/>
                  <a:pt x="3202" y="52432"/>
                </a:cubicBezTo>
                <a:cubicBezTo>
                  <a:pt x="3181" y="52443"/>
                  <a:pt x="3175" y="52446"/>
                  <a:pt x="3173" y="52446"/>
                </a:cubicBezTo>
                <a:cubicBezTo>
                  <a:pt x="3171" y="52446"/>
                  <a:pt x="3191" y="52432"/>
                  <a:pt x="3171" y="52432"/>
                </a:cubicBezTo>
                <a:lnTo>
                  <a:pt x="3141" y="52402"/>
                </a:lnTo>
                <a:lnTo>
                  <a:pt x="3141" y="52463"/>
                </a:lnTo>
                <a:cubicBezTo>
                  <a:pt x="3141" y="52478"/>
                  <a:pt x="3143" y="52488"/>
                  <a:pt x="3145" y="52493"/>
                </a:cubicBezTo>
                <a:lnTo>
                  <a:pt x="3145" y="52493"/>
                </a:lnTo>
                <a:cubicBezTo>
                  <a:pt x="3144" y="52493"/>
                  <a:pt x="3142" y="52493"/>
                  <a:pt x="3141" y="52493"/>
                </a:cubicBezTo>
                <a:cubicBezTo>
                  <a:pt x="3132" y="52484"/>
                  <a:pt x="3128" y="52481"/>
                  <a:pt x="3127" y="52481"/>
                </a:cubicBezTo>
                <a:lnTo>
                  <a:pt x="3127" y="52481"/>
                </a:lnTo>
                <a:cubicBezTo>
                  <a:pt x="3126" y="52481"/>
                  <a:pt x="3141" y="52502"/>
                  <a:pt x="3141" y="52524"/>
                </a:cubicBezTo>
                <a:cubicBezTo>
                  <a:pt x="3129" y="52500"/>
                  <a:pt x="3118" y="52491"/>
                  <a:pt x="3111" y="52491"/>
                </a:cubicBezTo>
                <a:cubicBezTo>
                  <a:pt x="3100" y="52491"/>
                  <a:pt x="3103" y="52516"/>
                  <a:pt x="3141" y="52554"/>
                </a:cubicBezTo>
                <a:lnTo>
                  <a:pt x="3141" y="52584"/>
                </a:lnTo>
                <a:lnTo>
                  <a:pt x="3110" y="52554"/>
                </a:lnTo>
                <a:cubicBezTo>
                  <a:pt x="3097" y="52547"/>
                  <a:pt x="3085" y="52540"/>
                  <a:pt x="3074" y="52534"/>
                </a:cubicBezTo>
                <a:lnTo>
                  <a:pt x="3074" y="52534"/>
                </a:lnTo>
                <a:cubicBezTo>
                  <a:pt x="3077" y="52539"/>
                  <a:pt x="3077" y="52541"/>
                  <a:pt x="3076" y="52541"/>
                </a:cubicBezTo>
                <a:cubicBezTo>
                  <a:pt x="3074" y="52541"/>
                  <a:pt x="3068" y="52535"/>
                  <a:pt x="3062" y="52526"/>
                </a:cubicBezTo>
                <a:lnTo>
                  <a:pt x="3062" y="52526"/>
                </a:lnTo>
                <a:cubicBezTo>
                  <a:pt x="3066" y="52528"/>
                  <a:pt x="3070" y="52531"/>
                  <a:pt x="3074" y="52534"/>
                </a:cubicBezTo>
                <a:lnTo>
                  <a:pt x="3074" y="52534"/>
                </a:lnTo>
                <a:cubicBezTo>
                  <a:pt x="3073" y="52532"/>
                  <a:pt x="3072" y="52529"/>
                  <a:pt x="3070" y="52526"/>
                </a:cubicBezTo>
                <a:lnTo>
                  <a:pt x="3070" y="52526"/>
                </a:lnTo>
                <a:cubicBezTo>
                  <a:pt x="3072" y="52528"/>
                  <a:pt x="3074" y="52528"/>
                  <a:pt x="3075" y="52528"/>
                </a:cubicBezTo>
                <a:cubicBezTo>
                  <a:pt x="3079" y="52528"/>
                  <a:pt x="3075" y="52519"/>
                  <a:pt x="3050" y="52493"/>
                </a:cubicBezTo>
                <a:lnTo>
                  <a:pt x="3050" y="52493"/>
                </a:lnTo>
                <a:cubicBezTo>
                  <a:pt x="3059" y="52502"/>
                  <a:pt x="3062" y="52506"/>
                  <a:pt x="3063" y="52506"/>
                </a:cubicBezTo>
                <a:cubicBezTo>
                  <a:pt x="3065" y="52506"/>
                  <a:pt x="3050" y="52484"/>
                  <a:pt x="3050" y="52463"/>
                </a:cubicBezTo>
                <a:cubicBezTo>
                  <a:pt x="3050" y="52450"/>
                  <a:pt x="3039" y="52443"/>
                  <a:pt x="3031" y="52443"/>
                </a:cubicBezTo>
                <a:cubicBezTo>
                  <a:pt x="3023" y="52443"/>
                  <a:pt x="3017" y="52451"/>
                  <a:pt x="3031" y="52471"/>
                </a:cubicBezTo>
                <a:lnTo>
                  <a:pt x="3031" y="52471"/>
                </a:lnTo>
                <a:cubicBezTo>
                  <a:pt x="3024" y="52473"/>
                  <a:pt x="3019" y="52481"/>
                  <a:pt x="3019" y="52493"/>
                </a:cubicBezTo>
                <a:lnTo>
                  <a:pt x="2989" y="52524"/>
                </a:lnTo>
                <a:cubicBezTo>
                  <a:pt x="2989" y="52545"/>
                  <a:pt x="2989" y="52567"/>
                  <a:pt x="2978" y="52567"/>
                </a:cubicBezTo>
                <a:cubicBezTo>
                  <a:pt x="2974" y="52567"/>
                  <a:pt x="2967" y="52563"/>
                  <a:pt x="2958" y="52554"/>
                </a:cubicBezTo>
                <a:cubicBezTo>
                  <a:pt x="2928" y="52554"/>
                  <a:pt x="2928" y="52554"/>
                  <a:pt x="2958" y="52584"/>
                </a:cubicBezTo>
                <a:cubicBezTo>
                  <a:pt x="2989" y="52615"/>
                  <a:pt x="2958" y="52615"/>
                  <a:pt x="2958" y="52615"/>
                </a:cubicBezTo>
                <a:lnTo>
                  <a:pt x="2928" y="52615"/>
                </a:lnTo>
                <a:cubicBezTo>
                  <a:pt x="2928" y="52605"/>
                  <a:pt x="2925" y="52601"/>
                  <a:pt x="2920" y="52601"/>
                </a:cubicBezTo>
                <a:cubicBezTo>
                  <a:pt x="2911" y="52601"/>
                  <a:pt x="2898" y="52615"/>
                  <a:pt x="2898" y="52615"/>
                </a:cubicBezTo>
                <a:cubicBezTo>
                  <a:pt x="2867" y="52615"/>
                  <a:pt x="2837" y="52645"/>
                  <a:pt x="2867" y="52676"/>
                </a:cubicBezTo>
                <a:cubicBezTo>
                  <a:pt x="2867" y="52691"/>
                  <a:pt x="2867" y="52698"/>
                  <a:pt x="2860" y="52698"/>
                </a:cubicBezTo>
                <a:cubicBezTo>
                  <a:pt x="2852" y="52698"/>
                  <a:pt x="2837" y="52691"/>
                  <a:pt x="2806" y="52676"/>
                </a:cubicBezTo>
                <a:lnTo>
                  <a:pt x="2776" y="52676"/>
                </a:lnTo>
                <a:cubicBezTo>
                  <a:pt x="2837" y="52706"/>
                  <a:pt x="2867" y="52797"/>
                  <a:pt x="2806" y="52797"/>
                </a:cubicBezTo>
                <a:cubicBezTo>
                  <a:pt x="2776" y="52797"/>
                  <a:pt x="2806" y="52828"/>
                  <a:pt x="2837" y="52858"/>
                </a:cubicBezTo>
                <a:lnTo>
                  <a:pt x="2806" y="52828"/>
                </a:lnTo>
                <a:cubicBezTo>
                  <a:pt x="2791" y="52812"/>
                  <a:pt x="2784" y="52805"/>
                  <a:pt x="2780" y="52805"/>
                </a:cubicBezTo>
                <a:cubicBezTo>
                  <a:pt x="2776" y="52805"/>
                  <a:pt x="2776" y="52812"/>
                  <a:pt x="2776" y="52828"/>
                </a:cubicBezTo>
                <a:lnTo>
                  <a:pt x="2746" y="52828"/>
                </a:lnTo>
                <a:cubicBezTo>
                  <a:pt x="2725" y="52828"/>
                  <a:pt x="2705" y="52814"/>
                  <a:pt x="2703" y="52814"/>
                </a:cubicBezTo>
                <a:cubicBezTo>
                  <a:pt x="2702" y="52814"/>
                  <a:pt x="2705" y="52817"/>
                  <a:pt x="2715" y="52828"/>
                </a:cubicBezTo>
                <a:cubicBezTo>
                  <a:pt x="2715" y="52858"/>
                  <a:pt x="2715" y="52858"/>
                  <a:pt x="2715" y="52858"/>
                </a:cubicBezTo>
                <a:cubicBezTo>
                  <a:pt x="2715" y="52873"/>
                  <a:pt x="2715" y="52873"/>
                  <a:pt x="2715" y="52873"/>
                </a:cubicBezTo>
                <a:cubicBezTo>
                  <a:pt x="2715" y="52873"/>
                  <a:pt x="2715" y="52873"/>
                  <a:pt x="2715" y="52888"/>
                </a:cubicBezTo>
                <a:cubicBezTo>
                  <a:pt x="2746" y="52919"/>
                  <a:pt x="2776" y="52919"/>
                  <a:pt x="2715" y="52919"/>
                </a:cubicBezTo>
                <a:cubicBezTo>
                  <a:pt x="2654" y="52919"/>
                  <a:pt x="2654" y="52949"/>
                  <a:pt x="2654" y="52949"/>
                </a:cubicBezTo>
                <a:lnTo>
                  <a:pt x="2685" y="52949"/>
                </a:lnTo>
                <a:lnTo>
                  <a:pt x="2685" y="52980"/>
                </a:lnTo>
                <a:cubicBezTo>
                  <a:pt x="2685" y="52980"/>
                  <a:pt x="2685" y="52993"/>
                  <a:pt x="2676" y="52993"/>
                </a:cubicBezTo>
                <a:cubicBezTo>
                  <a:pt x="2671" y="52993"/>
                  <a:pt x="2665" y="52990"/>
                  <a:pt x="2654" y="52980"/>
                </a:cubicBezTo>
                <a:cubicBezTo>
                  <a:pt x="2644" y="52969"/>
                  <a:pt x="2634" y="52966"/>
                  <a:pt x="2625" y="52966"/>
                </a:cubicBezTo>
                <a:cubicBezTo>
                  <a:pt x="2607" y="52966"/>
                  <a:pt x="2594" y="52980"/>
                  <a:pt x="2594" y="52980"/>
                </a:cubicBezTo>
                <a:cubicBezTo>
                  <a:pt x="2594" y="52980"/>
                  <a:pt x="2563" y="53010"/>
                  <a:pt x="2594" y="53010"/>
                </a:cubicBezTo>
                <a:cubicBezTo>
                  <a:pt x="2654" y="53040"/>
                  <a:pt x="2685" y="53071"/>
                  <a:pt x="2624" y="53071"/>
                </a:cubicBezTo>
                <a:lnTo>
                  <a:pt x="2594" y="53071"/>
                </a:lnTo>
                <a:cubicBezTo>
                  <a:pt x="2594" y="53081"/>
                  <a:pt x="2597" y="53084"/>
                  <a:pt x="2603" y="53084"/>
                </a:cubicBezTo>
                <a:cubicBezTo>
                  <a:pt x="2614" y="53084"/>
                  <a:pt x="2634" y="53071"/>
                  <a:pt x="2654" y="53071"/>
                </a:cubicBezTo>
                <a:cubicBezTo>
                  <a:pt x="2679" y="53071"/>
                  <a:pt x="2684" y="53110"/>
                  <a:pt x="2653" y="53110"/>
                </a:cubicBezTo>
                <a:cubicBezTo>
                  <a:pt x="2646" y="53110"/>
                  <a:pt x="2636" y="53107"/>
                  <a:pt x="2624" y="53101"/>
                </a:cubicBezTo>
                <a:lnTo>
                  <a:pt x="2594" y="53101"/>
                </a:lnTo>
                <a:lnTo>
                  <a:pt x="2594" y="53132"/>
                </a:lnTo>
                <a:cubicBezTo>
                  <a:pt x="2502" y="53132"/>
                  <a:pt x="2563" y="53132"/>
                  <a:pt x="2654" y="53162"/>
                </a:cubicBezTo>
                <a:cubicBezTo>
                  <a:pt x="2715" y="53192"/>
                  <a:pt x="2746" y="53223"/>
                  <a:pt x="2685" y="53223"/>
                </a:cubicBezTo>
                <a:lnTo>
                  <a:pt x="2594" y="53223"/>
                </a:lnTo>
                <a:lnTo>
                  <a:pt x="2624" y="53253"/>
                </a:lnTo>
                <a:lnTo>
                  <a:pt x="2746" y="53253"/>
                </a:lnTo>
                <a:cubicBezTo>
                  <a:pt x="2715" y="53253"/>
                  <a:pt x="2685" y="53253"/>
                  <a:pt x="2685" y="53284"/>
                </a:cubicBezTo>
                <a:cubicBezTo>
                  <a:pt x="2700" y="53299"/>
                  <a:pt x="2700" y="53299"/>
                  <a:pt x="2692" y="53299"/>
                </a:cubicBezTo>
                <a:cubicBezTo>
                  <a:pt x="2685" y="53299"/>
                  <a:pt x="2670" y="53299"/>
                  <a:pt x="2654" y="53314"/>
                </a:cubicBezTo>
                <a:cubicBezTo>
                  <a:pt x="2654" y="53314"/>
                  <a:pt x="2715" y="53314"/>
                  <a:pt x="2654" y="53344"/>
                </a:cubicBezTo>
                <a:cubicBezTo>
                  <a:pt x="2715" y="53344"/>
                  <a:pt x="2715" y="53344"/>
                  <a:pt x="2654" y="53405"/>
                </a:cubicBezTo>
                <a:cubicBezTo>
                  <a:pt x="2665" y="53395"/>
                  <a:pt x="2671" y="53392"/>
                  <a:pt x="2676" y="53392"/>
                </a:cubicBezTo>
                <a:cubicBezTo>
                  <a:pt x="2685" y="53392"/>
                  <a:pt x="2685" y="53405"/>
                  <a:pt x="2685" y="53405"/>
                </a:cubicBezTo>
                <a:lnTo>
                  <a:pt x="2715" y="53405"/>
                </a:lnTo>
                <a:cubicBezTo>
                  <a:pt x="2776" y="53405"/>
                  <a:pt x="2715" y="53405"/>
                  <a:pt x="2715" y="53436"/>
                </a:cubicBezTo>
                <a:lnTo>
                  <a:pt x="2715" y="53466"/>
                </a:lnTo>
                <a:cubicBezTo>
                  <a:pt x="2685" y="53466"/>
                  <a:pt x="2715" y="53496"/>
                  <a:pt x="2715" y="53496"/>
                </a:cubicBezTo>
                <a:cubicBezTo>
                  <a:pt x="2715" y="53506"/>
                  <a:pt x="2719" y="53510"/>
                  <a:pt x="2723" y="53510"/>
                </a:cubicBezTo>
                <a:cubicBezTo>
                  <a:pt x="2732" y="53510"/>
                  <a:pt x="2746" y="53496"/>
                  <a:pt x="2746" y="53496"/>
                </a:cubicBezTo>
                <a:lnTo>
                  <a:pt x="2806" y="53496"/>
                </a:lnTo>
                <a:cubicBezTo>
                  <a:pt x="2837" y="53496"/>
                  <a:pt x="2837" y="53496"/>
                  <a:pt x="2806" y="53557"/>
                </a:cubicBezTo>
                <a:lnTo>
                  <a:pt x="2837" y="53557"/>
                </a:lnTo>
                <a:cubicBezTo>
                  <a:pt x="2819" y="53593"/>
                  <a:pt x="2812" y="53607"/>
                  <a:pt x="2821" y="53607"/>
                </a:cubicBezTo>
                <a:cubicBezTo>
                  <a:pt x="2827" y="53607"/>
                  <a:pt x="2842" y="53600"/>
                  <a:pt x="2867" y="53587"/>
                </a:cubicBezTo>
                <a:lnTo>
                  <a:pt x="2867" y="53587"/>
                </a:lnTo>
                <a:cubicBezTo>
                  <a:pt x="2850" y="53605"/>
                  <a:pt x="2852" y="53623"/>
                  <a:pt x="2875" y="53623"/>
                </a:cubicBezTo>
                <a:cubicBezTo>
                  <a:pt x="2892" y="53623"/>
                  <a:pt x="2920" y="53613"/>
                  <a:pt x="2958" y="53587"/>
                </a:cubicBezTo>
                <a:cubicBezTo>
                  <a:pt x="2979" y="53557"/>
                  <a:pt x="2985" y="53547"/>
                  <a:pt x="2987" y="53547"/>
                </a:cubicBezTo>
                <a:lnTo>
                  <a:pt x="2987" y="53547"/>
                </a:lnTo>
                <a:cubicBezTo>
                  <a:pt x="2989" y="53547"/>
                  <a:pt x="2969" y="53587"/>
                  <a:pt x="2989" y="53587"/>
                </a:cubicBezTo>
                <a:cubicBezTo>
                  <a:pt x="2958" y="53587"/>
                  <a:pt x="2928" y="53618"/>
                  <a:pt x="2928" y="53648"/>
                </a:cubicBezTo>
                <a:cubicBezTo>
                  <a:pt x="2837" y="53679"/>
                  <a:pt x="2837" y="53679"/>
                  <a:pt x="2928" y="53679"/>
                </a:cubicBezTo>
                <a:cubicBezTo>
                  <a:pt x="2946" y="53670"/>
                  <a:pt x="2958" y="53666"/>
                  <a:pt x="2966" y="53666"/>
                </a:cubicBezTo>
                <a:cubicBezTo>
                  <a:pt x="2980" y="53666"/>
                  <a:pt x="2975" y="53680"/>
                  <a:pt x="2951" y="53696"/>
                </a:cubicBezTo>
                <a:lnTo>
                  <a:pt x="2951" y="53696"/>
                </a:lnTo>
                <a:cubicBezTo>
                  <a:pt x="2948" y="53696"/>
                  <a:pt x="2946" y="53696"/>
                  <a:pt x="2944" y="53696"/>
                </a:cubicBezTo>
                <a:cubicBezTo>
                  <a:pt x="2935" y="53696"/>
                  <a:pt x="2928" y="53699"/>
                  <a:pt x="2928" y="53709"/>
                </a:cubicBezTo>
                <a:cubicBezTo>
                  <a:pt x="2937" y="53705"/>
                  <a:pt x="2944" y="53700"/>
                  <a:pt x="2951" y="53696"/>
                </a:cubicBezTo>
                <a:lnTo>
                  <a:pt x="2951" y="53696"/>
                </a:lnTo>
                <a:cubicBezTo>
                  <a:pt x="2968" y="53699"/>
                  <a:pt x="2989" y="53709"/>
                  <a:pt x="2989" y="53709"/>
                </a:cubicBezTo>
                <a:cubicBezTo>
                  <a:pt x="2969" y="53709"/>
                  <a:pt x="2975" y="53723"/>
                  <a:pt x="2991" y="53723"/>
                </a:cubicBezTo>
                <a:cubicBezTo>
                  <a:pt x="2999" y="53723"/>
                  <a:pt x="3009" y="53719"/>
                  <a:pt x="3019" y="53709"/>
                </a:cubicBezTo>
                <a:lnTo>
                  <a:pt x="3080" y="53679"/>
                </a:lnTo>
                <a:lnTo>
                  <a:pt x="3080" y="53679"/>
                </a:lnTo>
                <a:lnTo>
                  <a:pt x="3050" y="53709"/>
                </a:lnTo>
                <a:cubicBezTo>
                  <a:pt x="3019" y="53709"/>
                  <a:pt x="2989" y="53739"/>
                  <a:pt x="2989" y="53739"/>
                </a:cubicBezTo>
                <a:cubicBezTo>
                  <a:pt x="2989" y="53750"/>
                  <a:pt x="2989" y="53753"/>
                  <a:pt x="2990" y="53753"/>
                </a:cubicBezTo>
                <a:cubicBezTo>
                  <a:pt x="2992" y="53753"/>
                  <a:pt x="2999" y="53739"/>
                  <a:pt x="3019" y="53739"/>
                </a:cubicBezTo>
                <a:cubicBezTo>
                  <a:pt x="3019" y="53770"/>
                  <a:pt x="3019" y="53800"/>
                  <a:pt x="3050" y="53800"/>
                </a:cubicBezTo>
                <a:cubicBezTo>
                  <a:pt x="3019" y="53800"/>
                  <a:pt x="2989" y="53831"/>
                  <a:pt x="2989" y="53831"/>
                </a:cubicBezTo>
                <a:lnTo>
                  <a:pt x="3050" y="53831"/>
                </a:lnTo>
                <a:lnTo>
                  <a:pt x="2989" y="53891"/>
                </a:lnTo>
                <a:cubicBezTo>
                  <a:pt x="2989" y="53891"/>
                  <a:pt x="2948" y="53905"/>
                  <a:pt x="2912" y="53905"/>
                </a:cubicBezTo>
                <a:cubicBezTo>
                  <a:pt x="2894" y="53905"/>
                  <a:pt x="2877" y="53902"/>
                  <a:pt x="2867" y="53891"/>
                </a:cubicBezTo>
                <a:cubicBezTo>
                  <a:pt x="2867" y="53880"/>
                  <a:pt x="2859" y="53868"/>
                  <a:pt x="2844" y="53868"/>
                </a:cubicBezTo>
                <a:cubicBezTo>
                  <a:pt x="2821" y="53868"/>
                  <a:pt x="2783" y="53900"/>
                  <a:pt x="2746" y="54013"/>
                </a:cubicBezTo>
                <a:cubicBezTo>
                  <a:pt x="2715" y="54165"/>
                  <a:pt x="2715" y="54165"/>
                  <a:pt x="2624" y="54226"/>
                </a:cubicBezTo>
                <a:cubicBezTo>
                  <a:pt x="2533" y="54256"/>
                  <a:pt x="2563" y="54287"/>
                  <a:pt x="2563" y="54378"/>
                </a:cubicBezTo>
                <a:cubicBezTo>
                  <a:pt x="2563" y="54469"/>
                  <a:pt x="2563" y="54560"/>
                  <a:pt x="2502" y="54621"/>
                </a:cubicBezTo>
                <a:cubicBezTo>
                  <a:pt x="2411" y="54773"/>
                  <a:pt x="2411" y="54773"/>
                  <a:pt x="2442" y="54864"/>
                </a:cubicBezTo>
                <a:cubicBezTo>
                  <a:pt x="2472" y="54894"/>
                  <a:pt x="2472" y="54955"/>
                  <a:pt x="2502" y="55016"/>
                </a:cubicBezTo>
                <a:cubicBezTo>
                  <a:pt x="2502" y="55107"/>
                  <a:pt x="2472" y="55198"/>
                  <a:pt x="2442" y="55320"/>
                </a:cubicBezTo>
                <a:lnTo>
                  <a:pt x="2563" y="55320"/>
                </a:lnTo>
                <a:cubicBezTo>
                  <a:pt x="2594" y="55320"/>
                  <a:pt x="2563" y="55411"/>
                  <a:pt x="2563" y="55502"/>
                </a:cubicBezTo>
                <a:cubicBezTo>
                  <a:pt x="2563" y="55522"/>
                  <a:pt x="2563" y="55544"/>
                  <a:pt x="2563" y="55563"/>
                </a:cubicBezTo>
                <a:cubicBezTo>
                  <a:pt x="2548" y="55487"/>
                  <a:pt x="2533" y="55449"/>
                  <a:pt x="2521" y="55449"/>
                </a:cubicBezTo>
                <a:cubicBezTo>
                  <a:pt x="2510" y="55449"/>
                  <a:pt x="2502" y="55487"/>
                  <a:pt x="2502" y="55563"/>
                </a:cubicBezTo>
                <a:cubicBezTo>
                  <a:pt x="2502" y="55654"/>
                  <a:pt x="2472" y="55654"/>
                  <a:pt x="2472" y="55654"/>
                </a:cubicBezTo>
                <a:cubicBezTo>
                  <a:pt x="2472" y="55654"/>
                  <a:pt x="2411" y="55654"/>
                  <a:pt x="2411" y="55746"/>
                </a:cubicBezTo>
                <a:cubicBezTo>
                  <a:pt x="2411" y="55746"/>
                  <a:pt x="2442" y="55806"/>
                  <a:pt x="2472" y="55806"/>
                </a:cubicBezTo>
                <a:cubicBezTo>
                  <a:pt x="2533" y="55898"/>
                  <a:pt x="2563" y="55958"/>
                  <a:pt x="2594" y="56050"/>
                </a:cubicBezTo>
                <a:lnTo>
                  <a:pt x="2594" y="56323"/>
                </a:lnTo>
                <a:cubicBezTo>
                  <a:pt x="2594" y="56323"/>
                  <a:pt x="2594" y="56445"/>
                  <a:pt x="2624" y="56597"/>
                </a:cubicBezTo>
                <a:cubicBezTo>
                  <a:pt x="2641" y="56771"/>
                  <a:pt x="2639" y="56875"/>
                  <a:pt x="2616" y="56875"/>
                </a:cubicBezTo>
                <a:cubicBezTo>
                  <a:pt x="2600" y="56875"/>
                  <a:pt x="2572" y="56818"/>
                  <a:pt x="2533" y="56688"/>
                </a:cubicBezTo>
                <a:cubicBezTo>
                  <a:pt x="2518" y="56612"/>
                  <a:pt x="2502" y="56574"/>
                  <a:pt x="2495" y="56574"/>
                </a:cubicBezTo>
                <a:cubicBezTo>
                  <a:pt x="2487" y="56574"/>
                  <a:pt x="2487" y="56612"/>
                  <a:pt x="2502" y="56688"/>
                </a:cubicBezTo>
                <a:cubicBezTo>
                  <a:pt x="2502" y="56809"/>
                  <a:pt x="2502" y="56901"/>
                  <a:pt x="2502" y="57022"/>
                </a:cubicBezTo>
                <a:cubicBezTo>
                  <a:pt x="2502" y="57174"/>
                  <a:pt x="2502" y="57265"/>
                  <a:pt x="2563" y="57265"/>
                </a:cubicBezTo>
                <a:cubicBezTo>
                  <a:pt x="2571" y="57257"/>
                  <a:pt x="2580" y="57253"/>
                  <a:pt x="2588" y="57253"/>
                </a:cubicBezTo>
                <a:cubicBezTo>
                  <a:pt x="2610" y="57253"/>
                  <a:pt x="2632" y="57282"/>
                  <a:pt x="2654" y="57326"/>
                </a:cubicBezTo>
                <a:lnTo>
                  <a:pt x="2654" y="57387"/>
                </a:lnTo>
                <a:cubicBezTo>
                  <a:pt x="2624" y="57387"/>
                  <a:pt x="2624" y="57387"/>
                  <a:pt x="2654" y="57478"/>
                </a:cubicBezTo>
                <a:lnTo>
                  <a:pt x="2685" y="57630"/>
                </a:lnTo>
                <a:cubicBezTo>
                  <a:pt x="2654" y="57630"/>
                  <a:pt x="2685" y="57721"/>
                  <a:pt x="2685" y="57812"/>
                </a:cubicBezTo>
                <a:cubicBezTo>
                  <a:pt x="2699" y="57884"/>
                  <a:pt x="2714" y="57915"/>
                  <a:pt x="2725" y="57915"/>
                </a:cubicBezTo>
                <a:cubicBezTo>
                  <a:pt x="2737" y="57915"/>
                  <a:pt x="2746" y="57877"/>
                  <a:pt x="2746" y="57812"/>
                </a:cubicBezTo>
                <a:cubicBezTo>
                  <a:pt x="2696" y="57613"/>
                  <a:pt x="2707" y="57454"/>
                  <a:pt x="2747" y="57454"/>
                </a:cubicBezTo>
                <a:cubicBezTo>
                  <a:pt x="2755" y="57454"/>
                  <a:pt x="2765" y="57462"/>
                  <a:pt x="2776" y="57478"/>
                </a:cubicBezTo>
                <a:cubicBezTo>
                  <a:pt x="2746" y="57478"/>
                  <a:pt x="2776" y="57539"/>
                  <a:pt x="2776" y="57630"/>
                </a:cubicBezTo>
                <a:cubicBezTo>
                  <a:pt x="2806" y="57660"/>
                  <a:pt x="2806" y="57660"/>
                  <a:pt x="2837" y="57691"/>
                </a:cubicBezTo>
                <a:lnTo>
                  <a:pt x="2837" y="57782"/>
                </a:lnTo>
                <a:cubicBezTo>
                  <a:pt x="2776" y="57812"/>
                  <a:pt x="2746" y="57904"/>
                  <a:pt x="2806" y="57934"/>
                </a:cubicBezTo>
                <a:cubicBezTo>
                  <a:pt x="2822" y="57980"/>
                  <a:pt x="2837" y="58002"/>
                  <a:pt x="2852" y="58002"/>
                </a:cubicBezTo>
                <a:cubicBezTo>
                  <a:pt x="2867" y="58002"/>
                  <a:pt x="2882" y="57980"/>
                  <a:pt x="2898" y="57934"/>
                </a:cubicBezTo>
                <a:cubicBezTo>
                  <a:pt x="2898" y="57964"/>
                  <a:pt x="2928" y="58025"/>
                  <a:pt x="2928" y="58086"/>
                </a:cubicBezTo>
                <a:cubicBezTo>
                  <a:pt x="2867" y="58086"/>
                  <a:pt x="2867" y="58177"/>
                  <a:pt x="2898" y="58268"/>
                </a:cubicBezTo>
                <a:cubicBezTo>
                  <a:pt x="2898" y="58268"/>
                  <a:pt x="2898" y="58360"/>
                  <a:pt x="2867" y="58360"/>
                </a:cubicBezTo>
                <a:cubicBezTo>
                  <a:pt x="2837" y="58360"/>
                  <a:pt x="2806" y="58360"/>
                  <a:pt x="2837" y="58451"/>
                </a:cubicBezTo>
                <a:cubicBezTo>
                  <a:pt x="2837" y="58451"/>
                  <a:pt x="2898" y="58512"/>
                  <a:pt x="2928" y="58512"/>
                </a:cubicBezTo>
                <a:cubicBezTo>
                  <a:pt x="2937" y="58503"/>
                  <a:pt x="2948" y="58499"/>
                  <a:pt x="2960" y="58499"/>
                </a:cubicBezTo>
                <a:cubicBezTo>
                  <a:pt x="2989" y="58499"/>
                  <a:pt x="3019" y="58520"/>
                  <a:pt x="3019" y="58542"/>
                </a:cubicBezTo>
                <a:cubicBezTo>
                  <a:pt x="3041" y="58608"/>
                  <a:pt x="3063" y="58658"/>
                  <a:pt x="3051" y="58658"/>
                </a:cubicBezTo>
                <a:cubicBezTo>
                  <a:pt x="3046" y="58658"/>
                  <a:pt x="3036" y="58650"/>
                  <a:pt x="3019" y="58633"/>
                </a:cubicBezTo>
                <a:cubicBezTo>
                  <a:pt x="2989" y="58633"/>
                  <a:pt x="2989" y="58633"/>
                  <a:pt x="3019" y="58724"/>
                </a:cubicBezTo>
                <a:lnTo>
                  <a:pt x="3050" y="58785"/>
                </a:lnTo>
                <a:lnTo>
                  <a:pt x="3019" y="58785"/>
                </a:lnTo>
                <a:cubicBezTo>
                  <a:pt x="3050" y="58876"/>
                  <a:pt x="3050" y="58876"/>
                  <a:pt x="3080" y="58876"/>
                </a:cubicBezTo>
                <a:cubicBezTo>
                  <a:pt x="3080" y="58843"/>
                  <a:pt x="3088" y="58830"/>
                  <a:pt x="3100" y="58830"/>
                </a:cubicBezTo>
                <a:cubicBezTo>
                  <a:pt x="3121" y="58830"/>
                  <a:pt x="3152" y="58868"/>
                  <a:pt x="3171" y="58907"/>
                </a:cubicBezTo>
                <a:cubicBezTo>
                  <a:pt x="3202" y="58998"/>
                  <a:pt x="3171" y="58998"/>
                  <a:pt x="3141" y="58998"/>
                </a:cubicBezTo>
                <a:lnTo>
                  <a:pt x="3141" y="59089"/>
                </a:lnTo>
                <a:cubicBezTo>
                  <a:pt x="3141" y="59147"/>
                  <a:pt x="3153" y="59168"/>
                  <a:pt x="3170" y="59168"/>
                </a:cubicBezTo>
                <a:cubicBezTo>
                  <a:pt x="3179" y="59168"/>
                  <a:pt x="3190" y="59161"/>
                  <a:pt x="3202" y="59150"/>
                </a:cubicBezTo>
                <a:cubicBezTo>
                  <a:pt x="3202" y="59114"/>
                  <a:pt x="3211" y="59102"/>
                  <a:pt x="3220" y="59102"/>
                </a:cubicBezTo>
                <a:cubicBezTo>
                  <a:pt x="3235" y="59102"/>
                  <a:pt x="3250" y="59131"/>
                  <a:pt x="3232" y="59150"/>
                </a:cubicBezTo>
                <a:cubicBezTo>
                  <a:pt x="3262" y="59241"/>
                  <a:pt x="3323" y="59302"/>
                  <a:pt x="3354" y="59363"/>
                </a:cubicBezTo>
                <a:cubicBezTo>
                  <a:pt x="3384" y="59423"/>
                  <a:pt x="3414" y="59515"/>
                  <a:pt x="3384" y="59515"/>
                </a:cubicBezTo>
                <a:cubicBezTo>
                  <a:pt x="3475" y="59636"/>
                  <a:pt x="3536" y="59727"/>
                  <a:pt x="3566" y="59879"/>
                </a:cubicBezTo>
                <a:cubicBezTo>
                  <a:pt x="3627" y="59940"/>
                  <a:pt x="3658" y="60001"/>
                  <a:pt x="3688" y="60092"/>
                </a:cubicBezTo>
                <a:cubicBezTo>
                  <a:pt x="3735" y="60139"/>
                  <a:pt x="3745" y="60203"/>
                  <a:pt x="3720" y="60203"/>
                </a:cubicBezTo>
                <a:cubicBezTo>
                  <a:pt x="3713" y="60203"/>
                  <a:pt x="3702" y="60197"/>
                  <a:pt x="3688" y="60183"/>
                </a:cubicBezTo>
                <a:cubicBezTo>
                  <a:pt x="3683" y="60174"/>
                  <a:pt x="3680" y="60169"/>
                  <a:pt x="3678" y="60169"/>
                </a:cubicBezTo>
                <a:cubicBezTo>
                  <a:pt x="3670" y="60169"/>
                  <a:pt x="3712" y="60289"/>
                  <a:pt x="3840" y="60366"/>
                </a:cubicBezTo>
                <a:cubicBezTo>
                  <a:pt x="3938" y="60390"/>
                  <a:pt x="3977" y="60435"/>
                  <a:pt x="3940" y="60435"/>
                </a:cubicBezTo>
                <a:cubicBezTo>
                  <a:pt x="3931" y="60435"/>
                  <a:pt x="3918" y="60432"/>
                  <a:pt x="3901" y="60426"/>
                </a:cubicBezTo>
                <a:lnTo>
                  <a:pt x="3901" y="60426"/>
                </a:lnTo>
                <a:cubicBezTo>
                  <a:pt x="3840" y="60457"/>
                  <a:pt x="3870" y="60548"/>
                  <a:pt x="3961" y="60578"/>
                </a:cubicBezTo>
                <a:cubicBezTo>
                  <a:pt x="3992" y="60578"/>
                  <a:pt x="4053" y="60609"/>
                  <a:pt x="4053" y="60609"/>
                </a:cubicBezTo>
                <a:cubicBezTo>
                  <a:pt x="4061" y="60633"/>
                  <a:pt x="4071" y="60656"/>
                  <a:pt x="4083" y="60676"/>
                </a:cubicBezTo>
                <a:lnTo>
                  <a:pt x="4083" y="60676"/>
                </a:lnTo>
                <a:lnTo>
                  <a:pt x="4083" y="60670"/>
                </a:lnTo>
                <a:lnTo>
                  <a:pt x="4174" y="60761"/>
                </a:lnTo>
                <a:lnTo>
                  <a:pt x="4174" y="60773"/>
                </a:lnTo>
                <a:lnTo>
                  <a:pt x="4174" y="60773"/>
                </a:lnTo>
                <a:cubicBezTo>
                  <a:pt x="4140" y="60751"/>
                  <a:pt x="4108" y="60718"/>
                  <a:pt x="4083" y="60676"/>
                </a:cubicBezTo>
                <a:lnTo>
                  <a:pt x="4083" y="60676"/>
                </a:lnTo>
                <a:lnTo>
                  <a:pt x="4083" y="60761"/>
                </a:lnTo>
                <a:cubicBezTo>
                  <a:pt x="4113" y="60837"/>
                  <a:pt x="4136" y="60867"/>
                  <a:pt x="4151" y="60867"/>
                </a:cubicBezTo>
                <a:cubicBezTo>
                  <a:pt x="4167" y="60867"/>
                  <a:pt x="4174" y="60837"/>
                  <a:pt x="4174" y="60791"/>
                </a:cubicBezTo>
                <a:lnTo>
                  <a:pt x="4174" y="60773"/>
                </a:lnTo>
                <a:lnTo>
                  <a:pt x="4174" y="60773"/>
                </a:lnTo>
                <a:cubicBezTo>
                  <a:pt x="4184" y="60780"/>
                  <a:pt x="4194" y="60786"/>
                  <a:pt x="4205" y="60791"/>
                </a:cubicBezTo>
                <a:lnTo>
                  <a:pt x="4296" y="60852"/>
                </a:lnTo>
                <a:lnTo>
                  <a:pt x="4326" y="60882"/>
                </a:lnTo>
                <a:lnTo>
                  <a:pt x="4235" y="60882"/>
                </a:lnTo>
                <a:cubicBezTo>
                  <a:pt x="4205" y="60913"/>
                  <a:pt x="4174" y="60943"/>
                  <a:pt x="4205" y="61004"/>
                </a:cubicBezTo>
                <a:cubicBezTo>
                  <a:pt x="4265" y="61156"/>
                  <a:pt x="4265" y="61156"/>
                  <a:pt x="4326" y="61217"/>
                </a:cubicBezTo>
                <a:lnTo>
                  <a:pt x="4417" y="61156"/>
                </a:lnTo>
                <a:lnTo>
                  <a:pt x="4509" y="61156"/>
                </a:lnTo>
                <a:lnTo>
                  <a:pt x="4630" y="61278"/>
                </a:lnTo>
                <a:cubicBezTo>
                  <a:pt x="4630" y="61338"/>
                  <a:pt x="4691" y="61460"/>
                  <a:pt x="4782" y="61612"/>
                </a:cubicBezTo>
                <a:cubicBezTo>
                  <a:pt x="4846" y="61740"/>
                  <a:pt x="4910" y="61823"/>
                  <a:pt x="4975" y="61872"/>
                </a:cubicBezTo>
                <a:lnTo>
                  <a:pt x="4975" y="61872"/>
                </a:lnTo>
                <a:cubicBezTo>
                  <a:pt x="4978" y="61866"/>
                  <a:pt x="4985" y="61860"/>
                  <a:pt x="4995" y="61855"/>
                </a:cubicBezTo>
                <a:lnTo>
                  <a:pt x="4995" y="61855"/>
                </a:lnTo>
                <a:lnTo>
                  <a:pt x="5034" y="61908"/>
                </a:lnTo>
                <a:lnTo>
                  <a:pt x="5034" y="61908"/>
                </a:lnTo>
                <a:cubicBezTo>
                  <a:pt x="5014" y="61899"/>
                  <a:pt x="4994" y="61887"/>
                  <a:pt x="4975" y="61872"/>
                </a:cubicBezTo>
                <a:lnTo>
                  <a:pt x="4975" y="61872"/>
                </a:lnTo>
                <a:cubicBezTo>
                  <a:pt x="4955" y="61904"/>
                  <a:pt x="5010" y="61951"/>
                  <a:pt x="5086" y="61977"/>
                </a:cubicBezTo>
                <a:lnTo>
                  <a:pt x="5034" y="61908"/>
                </a:lnTo>
                <a:lnTo>
                  <a:pt x="5034" y="61908"/>
                </a:lnTo>
                <a:cubicBezTo>
                  <a:pt x="5041" y="61911"/>
                  <a:pt x="5049" y="61913"/>
                  <a:pt x="5056" y="61916"/>
                </a:cubicBezTo>
                <a:cubicBezTo>
                  <a:pt x="5086" y="61916"/>
                  <a:pt x="5117" y="61977"/>
                  <a:pt x="5056" y="62007"/>
                </a:cubicBezTo>
                <a:cubicBezTo>
                  <a:pt x="5086" y="62068"/>
                  <a:pt x="5147" y="62098"/>
                  <a:pt x="5177" y="62129"/>
                </a:cubicBezTo>
                <a:cubicBezTo>
                  <a:pt x="5329" y="62189"/>
                  <a:pt x="5390" y="62250"/>
                  <a:pt x="5360" y="62281"/>
                </a:cubicBezTo>
                <a:cubicBezTo>
                  <a:pt x="5299" y="62341"/>
                  <a:pt x="5329" y="62311"/>
                  <a:pt x="5390" y="62372"/>
                </a:cubicBezTo>
                <a:cubicBezTo>
                  <a:pt x="5420" y="62402"/>
                  <a:pt x="5436" y="62417"/>
                  <a:pt x="5447" y="62417"/>
                </a:cubicBezTo>
                <a:cubicBezTo>
                  <a:pt x="5458" y="62417"/>
                  <a:pt x="5466" y="62402"/>
                  <a:pt x="5481" y="62372"/>
                </a:cubicBezTo>
                <a:cubicBezTo>
                  <a:pt x="5451" y="62281"/>
                  <a:pt x="5420" y="62220"/>
                  <a:pt x="5360" y="62159"/>
                </a:cubicBezTo>
                <a:cubicBezTo>
                  <a:pt x="5299" y="62098"/>
                  <a:pt x="5299" y="62098"/>
                  <a:pt x="5329" y="62068"/>
                </a:cubicBezTo>
                <a:lnTo>
                  <a:pt x="5329" y="62068"/>
                </a:lnTo>
                <a:lnTo>
                  <a:pt x="5481" y="62250"/>
                </a:lnTo>
                <a:cubicBezTo>
                  <a:pt x="5481" y="62281"/>
                  <a:pt x="5481" y="62311"/>
                  <a:pt x="5572" y="62402"/>
                </a:cubicBezTo>
                <a:cubicBezTo>
                  <a:pt x="5599" y="62468"/>
                  <a:pt x="5619" y="62500"/>
                  <a:pt x="5629" y="62500"/>
                </a:cubicBezTo>
                <a:cubicBezTo>
                  <a:pt x="5642" y="62500"/>
                  <a:pt x="5637" y="62445"/>
                  <a:pt x="5603" y="62341"/>
                </a:cubicBezTo>
                <a:lnTo>
                  <a:pt x="5603" y="62341"/>
                </a:lnTo>
                <a:lnTo>
                  <a:pt x="5785" y="62524"/>
                </a:lnTo>
                <a:cubicBezTo>
                  <a:pt x="5785" y="62524"/>
                  <a:pt x="5785" y="62554"/>
                  <a:pt x="5755" y="62554"/>
                </a:cubicBezTo>
                <a:lnTo>
                  <a:pt x="5816" y="62554"/>
                </a:lnTo>
                <a:lnTo>
                  <a:pt x="5876" y="62585"/>
                </a:lnTo>
                <a:cubicBezTo>
                  <a:pt x="5876" y="62615"/>
                  <a:pt x="5876" y="62615"/>
                  <a:pt x="5876" y="62645"/>
                </a:cubicBezTo>
                <a:cubicBezTo>
                  <a:pt x="5846" y="62676"/>
                  <a:pt x="5831" y="62691"/>
                  <a:pt x="5816" y="62691"/>
                </a:cubicBezTo>
                <a:cubicBezTo>
                  <a:pt x="5800" y="62691"/>
                  <a:pt x="5785" y="62676"/>
                  <a:pt x="5755" y="62645"/>
                </a:cubicBezTo>
                <a:cubicBezTo>
                  <a:pt x="5744" y="62634"/>
                  <a:pt x="5735" y="62629"/>
                  <a:pt x="5728" y="62629"/>
                </a:cubicBezTo>
                <a:cubicBezTo>
                  <a:pt x="5698" y="62629"/>
                  <a:pt x="5716" y="62728"/>
                  <a:pt x="5816" y="62828"/>
                </a:cubicBezTo>
                <a:cubicBezTo>
                  <a:pt x="5865" y="62852"/>
                  <a:pt x="5914" y="62897"/>
                  <a:pt x="5947" y="62897"/>
                </a:cubicBezTo>
                <a:cubicBezTo>
                  <a:pt x="5955" y="62897"/>
                  <a:pt x="5962" y="62894"/>
                  <a:pt x="5968" y="62889"/>
                </a:cubicBezTo>
                <a:cubicBezTo>
                  <a:pt x="5968" y="62889"/>
                  <a:pt x="6028" y="62919"/>
                  <a:pt x="6028" y="62949"/>
                </a:cubicBezTo>
                <a:cubicBezTo>
                  <a:pt x="6028" y="63024"/>
                  <a:pt x="6090" y="63079"/>
                  <a:pt x="6163" y="63079"/>
                </a:cubicBezTo>
                <a:cubicBezTo>
                  <a:pt x="6178" y="63079"/>
                  <a:pt x="6195" y="63076"/>
                  <a:pt x="6211" y="63071"/>
                </a:cubicBezTo>
                <a:cubicBezTo>
                  <a:pt x="6229" y="63071"/>
                  <a:pt x="6246" y="63072"/>
                  <a:pt x="6264" y="63074"/>
                </a:cubicBezTo>
                <a:lnTo>
                  <a:pt x="6264" y="63074"/>
                </a:lnTo>
                <a:cubicBezTo>
                  <a:pt x="6277" y="63083"/>
                  <a:pt x="6289" y="63092"/>
                  <a:pt x="6302" y="63101"/>
                </a:cubicBezTo>
                <a:lnTo>
                  <a:pt x="6266" y="63074"/>
                </a:lnTo>
                <a:lnTo>
                  <a:pt x="6266" y="63074"/>
                </a:lnTo>
                <a:cubicBezTo>
                  <a:pt x="6339" y="63083"/>
                  <a:pt x="6412" y="63107"/>
                  <a:pt x="6484" y="63132"/>
                </a:cubicBezTo>
                <a:cubicBezTo>
                  <a:pt x="6500" y="63147"/>
                  <a:pt x="6515" y="63154"/>
                  <a:pt x="6526" y="63154"/>
                </a:cubicBezTo>
                <a:cubicBezTo>
                  <a:pt x="6538" y="63154"/>
                  <a:pt x="6545" y="63147"/>
                  <a:pt x="6545" y="63132"/>
                </a:cubicBezTo>
                <a:lnTo>
                  <a:pt x="6697" y="63253"/>
                </a:lnTo>
                <a:cubicBezTo>
                  <a:pt x="6727" y="63284"/>
                  <a:pt x="6758" y="63314"/>
                  <a:pt x="6819" y="63344"/>
                </a:cubicBezTo>
                <a:cubicBezTo>
                  <a:pt x="6886" y="63412"/>
                  <a:pt x="6916" y="63432"/>
                  <a:pt x="6935" y="63432"/>
                </a:cubicBezTo>
                <a:cubicBezTo>
                  <a:pt x="6950" y="63432"/>
                  <a:pt x="6957" y="63419"/>
                  <a:pt x="6971" y="63405"/>
                </a:cubicBezTo>
                <a:lnTo>
                  <a:pt x="7062" y="63466"/>
                </a:lnTo>
                <a:lnTo>
                  <a:pt x="7214" y="63557"/>
                </a:lnTo>
                <a:lnTo>
                  <a:pt x="7305" y="63618"/>
                </a:lnTo>
                <a:lnTo>
                  <a:pt x="7366" y="63679"/>
                </a:lnTo>
                <a:cubicBezTo>
                  <a:pt x="7761" y="64013"/>
                  <a:pt x="7761" y="63983"/>
                  <a:pt x="7913" y="64013"/>
                </a:cubicBezTo>
                <a:cubicBezTo>
                  <a:pt x="8004" y="64013"/>
                  <a:pt x="8065" y="64074"/>
                  <a:pt x="8186" y="64165"/>
                </a:cubicBezTo>
                <a:lnTo>
                  <a:pt x="8308" y="64317"/>
                </a:lnTo>
                <a:lnTo>
                  <a:pt x="8399" y="64287"/>
                </a:lnTo>
                <a:lnTo>
                  <a:pt x="8582" y="64287"/>
                </a:lnTo>
                <a:lnTo>
                  <a:pt x="8490" y="64317"/>
                </a:lnTo>
                <a:cubicBezTo>
                  <a:pt x="8451" y="64376"/>
                  <a:pt x="8475" y="64410"/>
                  <a:pt x="8522" y="64410"/>
                </a:cubicBezTo>
                <a:cubicBezTo>
                  <a:pt x="8547" y="64410"/>
                  <a:pt x="8580" y="64399"/>
                  <a:pt x="8612" y="64378"/>
                </a:cubicBezTo>
                <a:cubicBezTo>
                  <a:pt x="8645" y="64370"/>
                  <a:pt x="8668" y="64366"/>
                  <a:pt x="8686" y="64366"/>
                </a:cubicBezTo>
                <a:cubicBezTo>
                  <a:pt x="8736" y="64366"/>
                  <a:pt x="8742" y="64394"/>
                  <a:pt x="8764" y="64439"/>
                </a:cubicBezTo>
                <a:cubicBezTo>
                  <a:pt x="8810" y="64507"/>
                  <a:pt x="8872" y="64541"/>
                  <a:pt x="8939" y="64541"/>
                </a:cubicBezTo>
                <a:cubicBezTo>
                  <a:pt x="8962" y="64541"/>
                  <a:pt x="8984" y="64537"/>
                  <a:pt x="9007" y="64530"/>
                </a:cubicBezTo>
                <a:cubicBezTo>
                  <a:pt x="9007" y="64560"/>
                  <a:pt x="9068" y="64591"/>
                  <a:pt x="9129" y="64621"/>
                </a:cubicBezTo>
                <a:cubicBezTo>
                  <a:pt x="9311" y="64651"/>
                  <a:pt x="9311" y="64651"/>
                  <a:pt x="9281" y="64682"/>
                </a:cubicBezTo>
                <a:cubicBezTo>
                  <a:pt x="9190" y="64712"/>
                  <a:pt x="9190" y="64712"/>
                  <a:pt x="9372" y="64712"/>
                </a:cubicBezTo>
                <a:cubicBezTo>
                  <a:pt x="9399" y="64707"/>
                  <a:pt x="9426" y="64704"/>
                  <a:pt x="9453" y="64704"/>
                </a:cubicBezTo>
                <a:cubicBezTo>
                  <a:pt x="9578" y="64704"/>
                  <a:pt x="9703" y="64759"/>
                  <a:pt x="9828" y="64834"/>
                </a:cubicBezTo>
                <a:cubicBezTo>
                  <a:pt x="9851" y="64902"/>
                  <a:pt x="9908" y="64936"/>
                  <a:pt x="9973" y="64936"/>
                </a:cubicBezTo>
                <a:cubicBezTo>
                  <a:pt x="9995" y="64936"/>
                  <a:pt x="10018" y="64933"/>
                  <a:pt x="10041" y="64925"/>
                </a:cubicBezTo>
                <a:cubicBezTo>
                  <a:pt x="10067" y="64934"/>
                  <a:pt x="10086" y="64938"/>
                  <a:pt x="10100" y="64938"/>
                </a:cubicBezTo>
                <a:cubicBezTo>
                  <a:pt x="10132" y="64938"/>
                  <a:pt x="10132" y="64916"/>
                  <a:pt x="10132" y="64895"/>
                </a:cubicBezTo>
                <a:lnTo>
                  <a:pt x="10284" y="64955"/>
                </a:lnTo>
                <a:cubicBezTo>
                  <a:pt x="10314" y="64971"/>
                  <a:pt x="10352" y="64978"/>
                  <a:pt x="10375" y="64978"/>
                </a:cubicBezTo>
                <a:cubicBezTo>
                  <a:pt x="10398" y="64978"/>
                  <a:pt x="10405" y="64971"/>
                  <a:pt x="10375" y="64955"/>
                </a:cubicBezTo>
                <a:lnTo>
                  <a:pt x="10375" y="64895"/>
                </a:lnTo>
                <a:cubicBezTo>
                  <a:pt x="10436" y="64895"/>
                  <a:pt x="10497" y="64955"/>
                  <a:pt x="10497" y="64986"/>
                </a:cubicBezTo>
                <a:cubicBezTo>
                  <a:pt x="10405" y="65016"/>
                  <a:pt x="10618" y="65138"/>
                  <a:pt x="10801" y="65138"/>
                </a:cubicBezTo>
                <a:cubicBezTo>
                  <a:pt x="10801" y="65128"/>
                  <a:pt x="10817" y="65124"/>
                  <a:pt x="10843" y="65124"/>
                </a:cubicBezTo>
                <a:cubicBezTo>
                  <a:pt x="10895" y="65124"/>
                  <a:pt x="10983" y="65138"/>
                  <a:pt x="11044" y="65138"/>
                </a:cubicBezTo>
                <a:cubicBezTo>
                  <a:pt x="11104" y="65138"/>
                  <a:pt x="11152" y="65151"/>
                  <a:pt x="11177" y="65151"/>
                </a:cubicBezTo>
                <a:cubicBezTo>
                  <a:pt x="11189" y="65151"/>
                  <a:pt x="11196" y="65148"/>
                  <a:pt x="11196" y="65138"/>
                </a:cubicBezTo>
                <a:cubicBezTo>
                  <a:pt x="11206" y="65128"/>
                  <a:pt x="11219" y="65124"/>
                  <a:pt x="11236" y="65124"/>
                </a:cubicBezTo>
                <a:cubicBezTo>
                  <a:pt x="11270" y="65124"/>
                  <a:pt x="11317" y="65138"/>
                  <a:pt x="11378" y="65138"/>
                </a:cubicBezTo>
                <a:lnTo>
                  <a:pt x="11378" y="65199"/>
                </a:lnTo>
                <a:cubicBezTo>
                  <a:pt x="11332" y="65214"/>
                  <a:pt x="11310" y="65221"/>
                  <a:pt x="11317" y="65221"/>
                </a:cubicBezTo>
                <a:cubicBezTo>
                  <a:pt x="11325" y="65221"/>
                  <a:pt x="11363" y="65214"/>
                  <a:pt x="11439" y="65199"/>
                </a:cubicBezTo>
                <a:cubicBezTo>
                  <a:pt x="11503" y="65177"/>
                  <a:pt x="11545" y="65167"/>
                  <a:pt x="11575" y="65167"/>
                </a:cubicBezTo>
                <a:cubicBezTo>
                  <a:pt x="11629" y="65167"/>
                  <a:pt x="11643" y="65201"/>
                  <a:pt x="11682" y="65259"/>
                </a:cubicBezTo>
                <a:cubicBezTo>
                  <a:pt x="11682" y="65295"/>
                  <a:pt x="11703" y="65310"/>
                  <a:pt x="11720" y="65310"/>
                </a:cubicBezTo>
                <a:cubicBezTo>
                  <a:pt x="11732" y="65310"/>
                  <a:pt x="11743" y="65302"/>
                  <a:pt x="11743" y="65290"/>
                </a:cubicBezTo>
                <a:cubicBezTo>
                  <a:pt x="11834" y="65259"/>
                  <a:pt x="11834" y="65229"/>
                  <a:pt x="11834" y="65199"/>
                </a:cubicBezTo>
                <a:cubicBezTo>
                  <a:pt x="11811" y="65175"/>
                  <a:pt x="11805" y="65165"/>
                  <a:pt x="11821" y="65165"/>
                </a:cubicBezTo>
                <a:cubicBezTo>
                  <a:pt x="11846" y="65165"/>
                  <a:pt x="11927" y="65191"/>
                  <a:pt x="12077" y="65229"/>
                </a:cubicBezTo>
                <a:cubicBezTo>
                  <a:pt x="12273" y="65288"/>
                  <a:pt x="12584" y="65321"/>
                  <a:pt x="12754" y="65321"/>
                </a:cubicBezTo>
                <a:cubicBezTo>
                  <a:pt x="12848" y="65321"/>
                  <a:pt x="12900" y="65311"/>
                  <a:pt x="12867" y="65290"/>
                </a:cubicBezTo>
                <a:cubicBezTo>
                  <a:pt x="12867" y="65254"/>
                  <a:pt x="12930" y="65239"/>
                  <a:pt x="12994" y="65239"/>
                </a:cubicBezTo>
                <a:cubicBezTo>
                  <a:pt x="13039" y="65239"/>
                  <a:pt x="13085" y="65247"/>
                  <a:pt x="13111" y="65259"/>
                </a:cubicBezTo>
                <a:cubicBezTo>
                  <a:pt x="13263" y="65320"/>
                  <a:pt x="13445" y="65320"/>
                  <a:pt x="13597" y="65320"/>
                </a:cubicBezTo>
                <a:cubicBezTo>
                  <a:pt x="13658" y="65320"/>
                  <a:pt x="13718" y="65320"/>
                  <a:pt x="13749" y="65351"/>
                </a:cubicBezTo>
                <a:lnTo>
                  <a:pt x="13749" y="65563"/>
                </a:lnTo>
                <a:cubicBezTo>
                  <a:pt x="13749" y="65503"/>
                  <a:pt x="13840" y="65472"/>
                  <a:pt x="13901" y="65442"/>
                </a:cubicBezTo>
                <a:cubicBezTo>
                  <a:pt x="13992" y="65442"/>
                  <a:pt x="13992" y="65472"/>
                  <a:pt x="13992" y="65472"/>
                </a:cubicBezTo>
                <a:cubicBezTo>
                  <a:pt x="13992" y="65472"/>
                  <a:pt x="13992" y="65503"/>
                  <a:pt x="14083" y="65503"/>
                </a:cubicBezTo>
                <a:cubicBezTo>
                  <a:pt x="14144" y="65503"/>
                  <a:pt x="14235" y="65503"/>
                  <a:pt x="14235" y="65442"/>
                </a:cubicBezTo>
                <a:cubicBezTo>
                  <a:pt x="14220" y="65396"/>
                  <a:pt x="14220" y="65389"/>
                  <a:pt x="14228" y="65389"/>
                </a:cubicBezTo>
                <a:cubicBezTo>
                  <a:pt x="14231" y="65389"/>
                  <a:pt x="14237" y="65390"/>
                  <a:pt x="14244" y="65390"/>
                </a:cubicBezTo>
                <a:cubicBezTo>
                  <a:pt x="14250" y="65390"/>
                  <a:pt x="14258" y="65389"/>
                  <a:pt x="14266" y="65381"/>
                </a:cubicBezTo>
                <a:lnTo>
                  <a:pt x="14387" y="65381"/>
                </a:lnTo>
                <a:lnTo>
                  <a:pt x="14387" y="65442"/>
                </a:lnTo>
                <a:cubicBezTo>
                  <a:pt x="14448" y="65442"/>
                  <a:pt x="14539" y="65442"/>
                  <a:pt x="14539" y="65411"/>
                </a:cubicBezTo>
                <a:cubicBezTo>
                  <a:pt x="14539" y="65381"/>
                  <a:pt x="14570" y="65381"/>
                  <a:pt x="14570" y="65351"/>
                </a:cubicBezTo>
                <a:lnTo>
                  <a:pt x="14691" y="65351"/>
                </a:lnTo>
                <a:cubicBezTo>
                  <a:pt x="14657" y="65436"/>
                  <a:pt x="14661" y="65474"/>
                  <a:pt x="14688" y="65474"/>
                </a:cubicBezTo>
                <a:cubicBezTo>
                  <a:pt x="14709" y="65474"/>
                  <a:pt x="14743" y="65451"/>
                  <a:pt x="14782" y="65411"/>
                </a:cubicBezTo>
                <a:cubicBezTo>
                  <a:pt x="14843" y="65381"/>
                  <a:pt x="14843" y="65381"/>
                  <a:pt x="15026" y="65381"/>
                </a:cubicBezTo>
                <a:cubicBezTo>
                  <a:pt x="15086" y="65381"/>
                  <a:pt x="15177" y="65411"/>
                  <a:pt x="15177" y="65442"/>
                </a:cubicBezTo>
                <a:cubicBezTo>
                  <a:pt x="15155" y="65476"/>
                  <a:pt x="15149" y="65493"/>
                  <a:pt x="15159" y="65493"/>
                </a:cubicBezTo>
                <a:cubicBezTo>
                  <a:pt x="15175" y="65493"/>
                  <a:pt x="15234" y="65446"/>
                  <a:pt x="15329" y="65351"/>
                </a:cubicBezTo>
                <a:cubicBezTo>
                  <a:pt x="15428" y="65292"/>
                  <a:pt x="15488" y="65258"/>
                  <a:pt x="15502" y="65258"/>
                </a:cubicBezTo>
                <a:cubicBezTo>
                  <a:pt x="15509" y="65258"/>
                  <a:pt x="15503" y="65268"/>
                  <a:pt x="15481" y="65290"/>
                </a:cubicBezTo>
                <a:cubicBezTo>
                  <a:pt x="15481" y="65349"/>
                  <a:pt x="15557" y="65382"/>
                  <a:pt x="15628" y="65382"/>
                </a:cubicBezTo>
                <a:cubicBezTo>
                  <a:pt x="15666" y="65382"/>
                  <a:pt x="15703" y="65372"/>
                  <a:pt x="15725" y="65351"/>
                </a:cubicBezTo>
                <a:cubicBezTo>
                  <a:pt x="15816" y="65320"/>
                  <a:pt x="15877" y="65290"/>
                  <a:pt x="15968" y="65259"/>
                </a:cubicBezTo>
                <a:cubicBezTo>
                  <a:pt x="15968" y="65259"/>
                  <a:pt x="16029" y="65229"/>
                  <a:pt x="16029" y="65199"/>
                </a:cubicBezTo>
                <a:lnTo>
                  <a:pt x="16059" y="65107"/>
                </a:lnTo>
                <a:lnTo>
                  <a:pt x="16089" y="65107"/>
                </a:lnTo>
                <a:lnTo>
                  <a:pt x="16089" y="65168"/>
                </a:lnTo>
                <a:cubicBezTo>
                  <a:pt x="16156" y="65218"/>
                  <a:pt x="16186" y="65241"/>
                  <a:pt x="16210" y="65241"/>
                </a:cubicBezTo>
                <a:cubicBezTo>
                  <a:pt x="16229" y="65241"/>
                  <a:pt x="16244" y="65226"/>
                  <a:pt x="16272" y="65199"/>
                </a:cubicBezTo>
                <a:cubicBezTo>
                  <a:pt x="16302" y="65168"/>
                  <a:pt x="16363" y="65107"/>
                  <a:pt x="16393" y="65077"/>
                </a:cubicBezTo>
                <a:lnTo>
                  <a:pt x="16485" y="65016"/>
                </a:lnTo>
                <a:lnTo>
                  <a:pt x="16515" y="65016"/>
                </a:lnTo>
                <a:cubicBezTo>
                  <a:pt x="16515" y="65016"/>
                  <a:pt x="16515" y="65047"/>
                  <a:pt x="16454" y="65077"/>
                </a:cubicBezTo>
                <a:cubicBezTo>
                  <a:pt x="16363" y="65145"/>
                  <a:pt x="16340" y="65180"/>
                  <a:pt x="16399" y="65180"/>
                </a:cubicBezTo>
                <a:cubicBezTo>
                  <a:pt x="16418" y="65180"/>
                  <a:pt x="16447" y="65176"/>
                  <a:pt x="16485" y="65168"/>
                </a:cubicBezTo>
                <a:cubicBezTo>
                  <a:pt x="16485" y="65168"/>
                  <a:pt x="16576" y="65138"/>
                  <a:pt x="16545" y="65107"/>
                </a:cubicBezTo>
                <a:lnTo>
                  <a:pt x="16697" y="65077"/>
                </a:lnTo>
                <a:cubicBezTo>
                  <a:pt x="16788" y="65016"/>
                  <a:pt x="16849" y="65016"/>
                  <a:pt x="16910" y="64955"/>
                </a:cubicBezTo>
                <a:cubicBezTo>
                  <a:pt x="16986" y="64925"/>
                  <a:pt x="17024" y="64910"/>
                  <a:pt x="17035" y="64910"/>
                </a:cubicBezTo>
                <a:cubicBezTo>
                  <a:pt x="17047" y="64910"/>
                  <a:pt x="17032" y="64925"/>
                  <a:pt x="17001" y="64955"/>
                </a:cubicBezTo>
                <a:cubicBezTo>
                  <a:pt x="16950" y="64981"/>
                  <a:pt x="16931" y="64991"/>
                  <a:pt x="16938" y="64991"/>
                </a:cubicBezTo>
                <a:cubicBezTo>
                  <a:pt x="16947" y="64991"/>
                  <a:pt x="17005" y="64973"/>
                  <a:pt x="17092" y="64955"/>
                </a:cubicBezTo>
                <a:cubicBezTo>
                  <a:pt x="17184" y="64895"/>
                  <a:pt x="17275" y="64864"/>
                  <a:pt x="17366" y="64803"/>
                </a:cubicBezTo>
                <a:cubicBezTo>
                  <a:pt x="17396" y="64743"/>
                  <a:pt x="17457" y="64712"/>
                  <a:pt x="17488" y="64682"/>
                </a:cubicBezTo>
                <a:cubicBezTo>
                  <a:pt x="17488" y="64712"/>
                  <a:pt x="17609" y="64712"/>
                  <a:pt x="17670" y="64712"/>
                </a:cubicBezTo>
                <a:cubicBezTo>
                  <a:pt x="17913" y="64682"/>
                  <a:pt x="17913" y="64682"/>
                  <a:pt x="17822" y="64651"/>
                </a:cubicBezTo>
                <a:cubicBezTo>
                  <a:pt x="17731" y="64621"/>
                  <a:pt x="17822" y="64591"/>
                  <a:pt x="18035" y="64560"/>
                </a:cubicBezTo>
                <a:cubicBezTo>
                  <a:pt x="18156" y="64530"/>
                  <a:pt x="18247" y="64499"/>
                  <a:pt x="18339" y="64439"/>
                </a:cubicBezTo>
                <a:cubicBezTo>
                  <a:pt x="18415" y="64393"/>
                  <a:pt x="18453" y="64378"/>
                  <a:pt x="18464" y="64378"/>
                </a:cubicBezTo>
                <a:cubicBezTo>
                  <a:pt x="18475" y="64378"/>
                  <a:pt x="18460" y="64393"/>
                  <a:pt x="18430" y="64408"/>
                </a:cubicBezTo>
                <a:cubicBezTo>
                  <a:pt x="18351" y="64434"/>
                  <a:pt x="18318" y="64506"/>
                  <a:pt x="18349" y="64506"/>
                </a:cubicBezTo>
                <a:cubicBezTo>
                  <a:pt x="18354" y="64506"/>
                  <a:pt x="18361" y="64504"/>
                  <a:pt x="18369" y="64499"/>
                </a:cubicBezTo>
                <a:cubicBezTo>
                  <a:pt x="18460" y="64469"/>
                  <a:pt x="18582" y="64378"/>
                  <a:pt x="18612" y="64256"/>
                </a:cubicBezTo>
                <a:cubicBezTo>
                  <a:pt x="18612" y="64256"/>
                  <a:pt x="18612" y="64256"/>
                  <a:pt x="18612" y="64255"/>
                </a:cubicBezTo>
                <a:lnTo>
                  <a:pt x="18612" y="64255"/>
                </a:lnTo>
                <a:cubicBezTo>
                  <a:pt x="18578" y="64286"/>
                  <a:pt x="18527" y="64325"/>
                  <a:pt x="18460" y="64348"/>
                </a:cubicBezTo>
                <a:lnTo>
                  <a:pt x="18491" y="64317"/>
                </a:lnTo>
                <a:lnTo>
                  <a:pt x="18491" y="64287"/>
                </a:lnTo>
                <a:lnTo>
                  <a:pt x="18551" y="64226"/>
                </a:lnTo>
                <a:lnTo>
                  <a:pt x="18643" y="64226"/>
                </a:lnTo>
                <a:cubicBezTo>
                  <a:pt x="18639" y="64230"/>
                  <a:pt x="18635" y="64234"/>
                  <a:pt x="18631" y="64238"/>
                </a:cubicBezTo>
                <a:lnTo>
                  <a:pt x="18631" y="64238"/>
                </a:lnTo>
                <a:cubicBezTo>
                  <a:pt x="18663" y="64219"/>
                  <a:pt x="18732" y="64200"/>
                  <a:pt x="18786" y="64200"/>
                </a:cubicBezTo>
                <a:cubicBezTo>
                  <a:pt x="18819" y="64200"/>
                  <a:pt x="18846" y="64207"/>
                  <a:pt x="18855" y="64226"/>
                </a:cubicBezTo>
                <a:lnTo>
                  <a:pt x="18886" y="64287"/>
                </a:lnTo>
                <a:cubicBezTo>
                  <a:pt x="18886" y="64293"/>
                  <a:pt x="18889" y="64295"/>
                  <a:pt x="18895" y="64295"/>
                </a:cubicBezTo>
                <a:cubicBezTo>
                  <a:pt x="18919" y="64295"/>
                  <a:pt x="18977" y="64256"/>
                  <a:pt x="18977" y="64256"/>
                </a:cubicBezTo>
                <a:cubicBezTo>
                  <a:pt x="19007" y="64196"/>
                  <a:pt x="19068" y="64135"/>
                  <a:pt x="19159" y="64074"/>
                </a:cubicBezTo>
                <a:cubicBezTo>
                  <a:pt x="19220" y="64013"/>
                  <a:pt x="19281" y="63983"/>
                  <a:pt x="19342" y="63952"/>
                </a:cubicBezTo>
                <a:cubicBezTo>
                  <a:pt x="19463" y="63831"/>
                  <a:pt x="19554" y="63831"/>
                  <a:pt x="19554" y="63831"/>
                </a:cubicBezTo>
                <a:cubicBezTo>
                  <a:pt x="19567" y="63843"/>
                  <a:pt x="19569" y="63851"/>
                  <a:pt x="19572" y="63851"/>
                </a:cubicBezTo>
                <a:cubicBezTo>
                  <a:pt x="19575" y="63851"/>
                  <a:pt x="19580" y="63836"/>
                  <a:pt x="19615" y="63800"/>
                </a:cubicBezTo>
                <a:cubicBezTo>
                  <a:pt x="19706" y="63740"/>
                  <a:pt x="19737" y="63679"/>
                  <a:pt x="19706" y="63648"/>
                </a:cubicBezTo>
                <a:lnTo>
                  <a:pt x="19676" y="63588"/>
                </a:lnTo>
                <a:lnTo>
                  <a:pt x="19767" y="63557"/>
                </a:lnTo>
                <a:lnTo>
                  <a:pt x="19828" y="63648"/>
                </a:lnTo>
                <a:cubicBezTo>
                  <a:pt x="19828" y="63657"/>
                  <a:pt x="19836" y="63661"/>
                  <a:pt x="19848" y="63661"/>
                </a:cubicBezTo>
                <a:cubicBezTo>
                  <a:pt x="19879" y="63661"/>
                  <a:pt x="19937" y="63640"/>
                  <a:pt x="19980" y="63618"/>
                </a:cubicBezTo>
                <a:lnTo>
                  <a:pt x="19980" y="63588"/>
                </a:lnTo>
                <a:cubicBezTo>
                  <a:pt x="19980" y="63557"/>
                  <a:pt x="20102" y="63466"/>
                  <a:pt x="20497" y="63192"/>
                </a:cubicBezTo>
                <a:cubicBezTo>
                  <a:pt x="20679" y="63101"/>
                  <a:pt x="20831" y="62949"/>
                  <a:pt x="20983" y="62797"/>
                </a:cubicBezTo>
                <a:lnTo>
                  <a:pt x="21105" y="62676"/>
                </a:lnTo>
                <a:cubicBezTo>
                  <a:pt x="21105" y="62691"/>
                  <a:pt x="21105" y="62699"/>
                  <a:pt x="21116" y="62699"/>
                </a:cubicBezTo>
                <a:cubicBezTo>
                  <a:pt x="21127" y="62699"/>
                  <a:pt x="21150" y="62691"/>
                  <a:pt x="21196" y="62676"/>
                </a:cubicBezTo>
                <a:cubicBezTo>
                  <a:pt x="21287" y="62676"/>
                  <a:pt x="21287" y="62554"/>
                  <a:pt x="21287" y="62524"/>
                </a:cubicBezTo>
                <a:cubicBezTo>
                  <a:pt x="21317" y="62493"/>
                  <a:pt x="21348" y="62463"/>
                  <a:pt x="21409" y="62463"/>
                </a:cubicBezTo>
                <a:cubicBezTo>
                  <a:pt x="21500" y="62433"/>
                  <a:pt x="21591" y="62372"/>
                  <a:pt x="21591" y="62281"/>
                </a:cubicBezTo>
                <a:cubicBezTo>
                  <a:pt x="21530" y="62250"/>
                  <a:pt x="21530" y="62250"/>
                  <a:pt x="21652" y="62220"/>
                </a:cubicBezTo>
                <a:cubicBezTo>
                  <a:pt x="21743" y="62220"/>
                  <a:pt x="21773" y="62220"/>
                  <a:pt x="21773" y="62129"/>
                </a:cubicBezTo>
                <a:lnTo>
                  <a:pt x="21713" y="62068"/>
                </a:lnTo>
                <a:cubicBezTo>
                  <a:pt x="21694" y="62087"/>
                  <a:pt x="21684" y="62094"/>
                  <a:pt x="21681" y="62094"/>
                </a:cubicBezTo>
                <a:cubicBezTo>
                  <a:pt x="21676" y="62094"/>
                  <a:pt x="21710" y="62058"/>
                  <a:pt x="21773" y="62037"/>
                </a:cubicBezTo>
                <a:cubicBezTo>
                  <a:pt x="21834" y="61977"/>
                  <a:pt x="21895" y="61916"/>
                  <a:pt x="21895" y="61916"/>
                </a:cubicBezTo>
                <a:lnTo>
                  <a:pt x="21895" y="61916"/>
                </a:lnTo>
                <a:cubicBezTo>
                  <a:pt x="21878" y="61921"/>
                  <a:pt x="21867" y="61924"/>
                  <a:pt x="21859" y="61924"/>
                </a:cubicBezTo>
                <a:cubicBezTo>
                  <a:pt x="21826" y="61924"/>
                  <a:pt x="21876" y="61874"/>
                  <a:pt x="21925" y="61825"/>
                </a:cubicBezTo>
                <a:cubicBezTo>
                  <a:pt x="21986" y="61794"/>
                  <a:pt x="22077" y="61764"/>
                  <a:pt x="22138" y="61703"/>
                </a:cubicBezTo>
                <a:cubicBezTo>
                  <a:pt x="22229" y="61673"/>
                  <a:pt x="22229" y="61673"/>
                  <a:pt x="22199" y="61673"/>
                </a:cubicBezTo>
                <a:cubicBezTo>
                  <a:pt x="22169" y="61642"/>
                  <a:pt x="22229" y="61582"/>
                  <a:pt x="22351" y="61490"/>
                </a:cubicBezTo>
                <a:cubicBezTo>
                  <a:pt x="22472" y="61369"/>
                  <a:pt x="22533" y="61308"/>
                  <a:pt x="22503" y="61308"/>
                </a:cubicBezTo>
                <a:cubicBezTo>
                  <a:pt x="22503" y="61302"/>
                  <a:pt x="22500" y="61300"/>
                  <a:pt x="22495" y="61300"/>
                </a:cubicBezTo>
                <a:cubicBezTo>
                  <a:pt x="22471" y="61300"/>
                  <a:pt x="22406" y="61350"/>
                  <a:pt x="22381" y="61399"/>
                </a:cubicBezTo>
                <a:cubicBezTo>
                  <a:pt x="22320" y="61445"/>
                  <a:pt x="22290" y="61468"/>
                  <a:pt x="22275" y="61468"/>
                </a:cubicBezTo>
                <a:cubicBezTo>
                  <a:pt x="22260" y="61468"/>
                  <a:pt x="22260" y="61445"/>
                  <a:pt x="22260" y="61399"/>
                </a:cubicBezTo>
                <a:lnTo>
                  <a:pt x="22351" y="61308"/>
                </a:lnTo>
                <a:lnTo>
                  <a:pt x="22442" y="61217"/>
                </a:lnTo>
                <a:cubicBezTo>
                  <a:pt x="22509" y="61172"/>
                  <a:pt x="22576" y="61144"/>
                  <a:pt x="22630" y="61144"/>
                </a:cubicBezTo>
                <a:cubicBezTo>
                  <a:pt x="22650" y="61144"/>
                  <a:pt x="22669" y="61148"/>
                  <a:pt x="22685" y="61156"/>
                </a:cubicBezTo>
                <a:lnTo>
                  <a:pt x="22746" y="61186"/>
                </a:lnTo>
                <a:lnTo>
                  <a:pt x="22776" y="61034"/>
                </a:lnTo>
                <a:cubicBezTo>
                  <a:pt x="22856" y="60821"/>
                  <a:pt x="22890" y="60725"/>
                  <a:pt x="22917" y="60725"/>
                </a:cubicBezTo>
                <a:cubicBezTo>
                  <a:pt x="22921" y="60725"/>
                  <a:pt x="22925" y="60727"/>
                  <a:pt x="22928" y="60730"/>
                </a:cubicBezTo>
                <a:cubicBezTo>
                  <a:pt x="22945" y="60747"/>
                  <a:pt x="22962" y="60755"/>
                  <a:pt x="22979" y="60755"/>
                </a:cubicBezTo>
                <a:cubicBezTo>
                  <a:pt x="23021" y="60755"/>
                  <a:pt x="23058" y="60705"/>
                  <a:pt x="23080" y="60639"/>
                </a:cubicBezTo>
                <a:cubicBezTo>
                  <a:pt x="23050" y="60639"/>
                  <a:pt x="23050" y="60639"/>
                  <a:pt x="22989" y="60670"/>
                </a:cubicBezTo>
                <a:cubicBezTo>
                  <a:pt x="22979" y="60675"/>
                  <a:pt x="22971" y="60677"/>
                  <a:pt x="22964" y="60677"/>
                </a:cubicBezTo>
                <a:cubicBezTo>
                  <a:pt x="22933" y="60677"/>
                  <a:pt x="22959" y="60614"/>
                  <a:pt x="23111" y="60487"/>
                </a:cubicBezTo>
                <a:cubicBezTo>
                  <a:pt x="23202" y="60426"/>
                  <a:pt x="23232" y="60366"/>
                  <a:pt x="23263" y="60305"/>
                </a:cubicBezTo>
                <a:cubicBezTo>
                  <a:pt x="23324" y="60153"/>
                  <a:pt x="23324" y="60153"/>
                  <a:pt x="23263" y="60123"/>
                </a:cubicBezTo>
                <a:lnTo>
                  <a:pt x="23232" y="60092"/>
                </a:lnTo>
                <a:cubicBezTo>
                  <a:pt x="23354" y="59910"/>
                  <a:pt x="23445" y="59727"/>
                  <a:pt x="23536" y="59515"/>
                </a:cubicBezTo>
                <a:lnTo>
                  <a:pt x="23536" y="59606"/>
                </a:lnTo>
                <a:cubicBezTo>
                  <a:pt x="23476" y="59667"/>
                  <a:pt x="23506" y="59697"/>
                  <a:pt x="23476" y="59758"/>
                </a:cubicBezTo>
                <a:lnTo>
                  <a:pt x="23536" y="59788"/>
                </a:lnTo>
                <a:cubicBezTo>
                  <a:pt x="23627" y="59758"/>
                  <a:pt x="23627" y="59758"/>
                  <a:pt x="23627" y="59667"/>
                </a:cubicBezTo>
                <a:cubicBezTo>
                  <a:pt x="23632" y="59671"/>
                  <a:pt x="23636" y="59673"/>
                  <a:pt x="23641" y="59673"/>
                </a:cubicBezTo>
                <a:cubicBezTo>
                  <a:pt x="23673" y="59673"/>
                  <a:pt x="23719" y="59597"/>
                  <a:pt x="23719" y="59545"/>
                </a:cubicBezTo>
                <a:cubicBezTo>
                  <a:pt x="23688" y="59545"/>
                  <a:pt x="23779" y="59363"/>
                  <a:pt x="23810" y="59302"/>
                </a:cubicBezTo>
                <a:cubicBezTo>
                  <a:pt x="23840" y="59241"/>
                  <a:pt x="23840" y="59150"/>
                  <a:pt x="23810" y="59150"/>
                </a:cubicBezTo>
                <a:lnTo>
                  <a:pt x="23749" y="59271"/>
                </a:lnTo>
                <a:lnTo>
                  <a:pt x="23688" y="59241"/>
                </a:lnTo>
                <a:cubicBezTo>
                  <a:pt x="23719" y="59211"/>
                  <a:pt x="23749" y="59150"/>
                  <a:pt x="23779" y="59119"/>
                </a:cubicBezTo>
                <a:cubicBezTo>
                  <a:pt x="23749" y="59119"/>
                  <a:pt x="23810" y="59059"/>
                  <a:pt x="23901" y="58998"/>
                </a:cubicBezTo>
                <a:cubicBezTo>
                  <a:pt x="23980" y="58972"/>
                  <a:pt x="24013" y="58901"/>
                  <a:pt x="24040" y="58901"/>
                </a:cubicBezTo>
                <a:cubicBezTo>
                  <a:pt x="24045" y="58901"/>
                  <a:pt x="24049" y="58902"/>
                  <a:pt x="24053" y="58907"/>
                </a:cubicBezTo>
                <a:lnTo>
                  <a:pt x="24083" y="58816"/>
                </a:lnTo>
                <a:cubicBezTo>
                  <a:pt x="24114" y="58755"/>
                  <a:pt x="24083" y="58724"/>
                  <a:pt x="24053" y="58724"/>
                </a:cubicBezTo>
                <a:cubicBezTo>
                  <a:pt x="24023" y="58724"/>
                  <a:pt x="24053" y="58633"/>
                  <a:pt x="24083" y="58572"/>
                </a:cubicBezTo>
                <a:cubicBezTo>
                  <a:pt x="24114" y="58481"/>
                  <a:pt x="24144" y="58420"/>
                  <a:pt x="24175" y="58420"/>
                </a:cubicBezTo>
                <a:cubicBezTo>
                  <a:pt x="24179" y="58425"/>
                  <a:pt x="24183" y="58426"/>
                  <a:pt x="24187" y="58426"/>
                </a:cubicBezTo>
                <a:cubicBezTo>
                  <a:pt x="24213" y="58426"/>
                  <a:pt x="24240" y="58351"/>
                  <a:pt x="24266" y="58299"/>
                </a:cubicBezTo>
                <a:cubicBezTo>
                  <a:pt x="24327" y="58147"/>
                  <a:pt x="24327" y="58147"/>
                  <a:pt x="24296" y="58116"/>
                </a:cubicBezTo>
                <a:lnTo>
                  <a:pt x="24296" y="58116"/>
                </a:lnTo>
                <a:cubicBezTo>
                  <a:pt x="24279" y="58142"/>
                  <a:pt x="24270" y="58153"/>
                  <a:pt x="24265" y="58153"/>
                </a:cubicBezTo>
                <a:cubicBezTo>
                  <a:pt x="24254" y="58153"/>
                  <a:pt x="24283" y="58075"/>
                  <a:pt x="24327" y="57964"/>
                </a:cubicBezTo>
                <a:cubicBezTo>
                  <a:pt x="24349" y="57852"/>
                  <a:pt x="24388" y="57789"/>
                  <a:pt x="24370" y="57789"/>
                </a:cubicBezTo>
                <a:cubicBezTo>
                  <a:pt x="24364" y="57789"/>
                  <a:pt x="24350" y="57797"/>
                  <a:pt x="24327" y="57812"/>
                </a:cubicBezTo>
                <a:cubicBezTo>
                  <a:pt x="24266" y="57812"/>
                  <a:pt x="24266" y="57812"/>
                  <a:pt x="24296" y="57721"/>
                </a:cubicBezTo>
                <a:cubicBezTo>
                  <a:pt x="24327" y="57630"/>
                  <a:pt x="24327" y="57630"/>
                  <a:pt x="24357" y="57630"/>
                </a:cubicBezTo>
                <a:cubicBezTo>
                  <a:pt x="24357" y="57660"/>
                  <a:pt x="24364" y="57671"/>
                  <a:pt x="24372" y="57671"/>
                </a:cubicBezTo>
                <a:cubicBezTo>
                  <a:pt x="24387" y="57671"/>
                  <a:pt x="24408" y="57630"/>
                  <a:pt x="24387" y="57630"/>
                </a:cubicBezTo>
                <a:cubicBezTo>
                  <a:pt x="24387" y="57578"/>
                  <a:pt x="24410" y="57502"/>
                  <a:pt x="24436" y="57502"/>
                </a:cubicBezTo>
                <a:cubicBezTo>
                  <a:pt x="24440" y="57502"/>
                  <a:pt x="24444" y="57504"/>
                  <a:pt x="24448" y="57509"/>
                </a:cubicBezTo>
                <a:cubicBezTo>
                  <a:pt x="24479" y="57509"/>
                  <a:pt x="24509" y="57417"/>
                  <a:pt x="24448" y="57326"/>
                </a:cubicBezTo>
                <a:cubicBezTo>
                  <a:pt x="24428" y="57326"/>
                  <a:pt x="24435" y="57299"/>
                  <a:pt x="24450" y="57299"/>
                </a:cubicBezTo>
                <a:cubicBezTo>
                  <a:pt x="24458" y="57299"/>
                  <a:pt x="24468" y="57306"/>
                  <a:pt x="24479" y="57326"/>
                </a:cubicBezTo>
                <a:cubicBezTo>
                  <a:pt x="24494" y="57326"/>
                  <a:pt x="24517" y="57334"/>
                  <a:pt x="24536" y="57334"/>
                </a:cubicBezTo>
                <a:cubicBezTo>
                  <a:pt x="24555" y="57334"/>
                  <a:pt x="24570" y="57326"/>
                  <a:pt x="24570" y="57296"/>
                </a:cubicBezTo>
                <a:lnTo>
                  <a:pt x="24570" y="57205"/>
                </a:lnTo>
                <a:cubicBezTo>
                  <a:pt x="24539" y="57205"/>
                  <a:pt x="24479" y="56840"/>
                  <a:pt x="24509" y="56779"/>
                </a:cubicBezTo>
                <a:cubicBezTo>
                  <a:pt x="24539" y="56718"/>
                  <a:pt x="24570" y="56627"/>
                  <a:pt x="24600" y="56627"/>
                </a:cubicBezTo>
                <a:lnTo>
                  <a:pt x="24631" y="56627"/>
                </a:lnTo>
                <a:cubicBezTo>
                  <a:pt x="24600" y="56627"/>
                  <a:pt x="24631" y="56566"/>
                  <a:pt x="24631" y="56475"/>
                </a:cubicBezTo>
                <a:lnTo>
                  <a:pt x="24661" y="56475"/>
                </a:lnTo>
                <a:cubicBezTo>
                  <a:pt x="24666" y="56489"/>
                  <a:pt x="24671" y="56495"/>
                  <a:pt x="24676" y="56495"/>
                </a:cubicBezTo>
                <a:cubicBezTo>
                  <a:pt x="24708" y="56495"/>
                  <a:pt x="24748" y="56300"/>
                  <a:pt x="24722" y="56171"/>
                </a:cubicBezTo>
                <a:cubicBezTo>
                  <a:pt x="24722" y="56092"/>
                  <a:pt x="24722" y="56013"/>
                  <a:pt x="24741" y="56013"/>
                </a:cubicBezTo>
                <a:cubicBezTo>
                  <a:pt x="24745" y="56013"/>
                  <a:pt x="24748" y="56015"/>
                  <a:pt x="24752" y="56019"/>
                </a:cubicBezTo>
                <a:cubicBezTo>
                  <a:pt x="24783" y="55928"/>
                  <a:pt x="24783" y="55837"/>
                  <a:pt x="24752" y="55776"/>
                </a:cubicBezTo>
                <a:cubicBezTo>
                  <a:pt x="24752" y="55685"/>
                  <a:pt x="24752" y="55594"/>
                  <a:pt x="24752" y="55533"/>
                </a:cubicBezTo>
                <a:cubicBezTo>
                  <a:pt x="24752" y="55487"/>
                  <a:pt x="24760" y="55464"/>
                  <a:pt x="24771" y="55464"/>
                </a:cubicBezTo>
                <a:cubicBezTo>
                  <a:pt x="24783" y="55464"/>
                  <a:pt x="24798" y="55487"/>
                  <a:pt x="24813" y="55533"/>
                </a:cubicBezTo>
                <a:cubicBezTo>
                  <a:pt x="24813" y="55609"/>
                  <a:pt x="24813" y="55647"/>
                  <a:pt x="24817" y="55647"/>
                </a:cubicBezTo>
                <a:cubicBezTo>
                  <a:pt x="24821" y="55647"/>
                  <a:pt x="24828" y="55609"/>
                  <a:pt x="24843" y="55533"/>
                </a:cubicBezTo>
                <a:cubicBezTo>
                  <a:pt x="24843" y="55411"/>
                  <a:pt x="24843" y="55320"/>
                  <a:pt x="24843" y="55198"/>
                </a:cubicBezTo>
                <a:cubicBezTo>
                  <a:pt x="24772" y="55127"/>
                  <a:pt x="24756" y="55018"/>
                  <a:pt x="24797" y="55018"/>
                </a:cubicBezTo>
                <a:cubicBezTo>
                  <a:pt x="24808" y="55018"/>
                  <a:pt x="24824" y="55027"/>
                  <a:pt x="24843" y="55046"/>
                </a:cubicBezTo>
                <a:cubicBezTo>
                  <a:pt x="24874" y="55046"/>
                  <a:pt x="24874" y="55046"/>
                  <a:pt x="24874" y="54955"/>
                </a:cubicBezTo>
                <a:cubicBezTo>
                  <a:pt x="24874" y="54894"/>
                  <a:pt x="24904" y="54712"/>
                  <a:pt x="24935" y="54712"/>
                </a:cubicBezTo>
                <a:cubicBezTo>
                  <a:pt x="24965" y="54651"/>
                  <a:pt x="24935" y="54560"/>
                  <a:pt x="24904" y="54499"/>
                </a:cubicBezTo>
                <a:cubicBezTo>
                  <a:pt x="24889" y="54454"/>
                  <a:pt x="24881" y="54431"/>
                  <a:pt x="24874" y="54431"/>
                </a:cubicBezTo>
                <a:cubicBezTo>
                  <a:pt x="24866" y="54431"/>
                  <a:pt x="24859" y="54454"/>
                  <a:pt x="24843" y="54499"/>
                </a:cubicBezTo>
                <a:lnTo>
                  <a:pt x="24843" y="54408"/>
                </a:lnTo>
                <a:cubicBezTo>
                  <a:pt x="24843" y="54347"/>
                  <a:pt x="24813" y="54317"/>
                  <a:pt x="24783" y="54317"/>
                </a:cubicBezTo>
                <a:lnTo>
                  <a:pt x="24752" y="54347"/>
                </a:lnTo>
                <a:lnTo>
                  <a:pt x="24752" y="54287"/>
                </a:lnTo>
                <a:cubicBezTo>
                  <a:pt x="24752" y="54287"/>
                  <a:pt x="24783" y="54226"/>
                  <a:pt x="24813" y="54165"/>
                </a:cubicBezTo>
                <a:cubicBezTo>
                  <a:pt x="24874" y="54104"/>
                  <a:pt x="24874" y="54013"/>
                  <a:pt x="24874" y="53922"/>
                </a:cubicBezTo>
                <a:cubicBezTo>
                  <a:pt x="24874" y="53831"/>
                  <a:pt x="24843" y="53770"/>
                  <a:pt x="24813" y="53770"/>
                </a:cubicBezTo>
                <a:lnTo>
                  <a:pt x="24813" y="53922"/>
                </a:lnTo>
                <a:cubicBezTo>
                  <a:pt x="24833" y="53922"/>
                  <a:pt x="24826" y="53962"/>
                  <a:pt x="24820" y="53962"/>
                </a:cubicBezTo>
                <a:cubicBezTo>
                  <a:pt x="24816" y="53962"/>
                  <a:pt x="24813" y="53952"/>
                  <a:pt x="24813" y="53922"/>
                </a:cubicBezTo>
                <a:cubicBezTo>
                  <a:pt x="24783" y="53922"/>
                  <a:pt x="24783" y="53861"/>
                  <a:pt x="24752" y="53770"/>
                </a:cubicBezTo>
                <a:lnTo>
                  <a:pt x="24752" y="53679"/>
                </a:lnTo>
                <a:cubicBezTo>
                  <a:pt x="24722" y="53679"/>
                  <a:pt x="24661" y="53618"/>
                  <a:pt x="24722" y="53527"/>
                </a:cubicBezTo>
                <a:lnTo>
                  <a:pt x="24752" y="53436"/>
                </a:lnTo>
                <a:cubicBezTo>
                  <a:pt x="24722" y="53436"/>
                  <a:pt x="24661" y="53375"/>
                  <a:pt x="24661" y="53314"/>
                </a:cubicBezTo>
                <a:lnTo>
                  <a:pt x="24722" y="53314"/>
                </a:lnTo>
                <a:cubicBezTo>
                  <a:pt x="24722" y="53223"/>
                  <a:pt x="24661" y="53162"/>
                  <a:pt x="24631" y="53162"/>
                </a:cubicBezTo>
                <a:lnTo>
                  <a:pt x="24631" y="53101"/>
                </a:lnTo>
                <a:lnTo>
                  <a:pt x="24631" y="53071"/>
                </a:lnTo>
                <a:cubicBezTo>
                  <a:pt x="24661" y="53071"/>
                  <a:pt x="24631" y="52980"/>
                  <a:pt x="24631" y="52828"/>
                </a:cubicBezTo>
                <a:cubicBezTo>
                  <a:pt x="24631" y="52731"/>
                  <a:pt x="24606" y="52658"/>
                  <a:pt x="24612" y="52658"/>
                </a:cubicBezTo>
                <a:cubicBezTo>
                  <a:pt x="24615" y="52658"/>
                  <a:pt x="24628" y="52681"/>
                  <a:pt x="24661" y="52736"/>
                </a:cubicBezTo>
                <a:cubicBezTo>
                  <a:pt x="24705" y="52802"/>
                  <a:pt x="24717" y="52852"/>
                  <a:pt x="24720" y="52852"/>
                </a:cubicBezTo>
                <a:cubicBezTo>
                  <a:pt x="24722" y="52852"/>
                  <a:pt x="24722" y="52845"/>
                  <a:pt x="24722" y="52828"/>
                </a:cubicBezTo>
                <a:cubicBezTo>
                  <a:pt x="24691" y="52706"/>
                  <a:pt x="24631" y="52615"/>
                  <a:pt x="24539" y="52554"/>
                </a:cubicBezTo>
                <a:cubicBezTo>
                  <a:pt x="24509" y="52493"/>
                  <a:pt x="24418" y="52463"/>
                  <a:pt x="24357" y="52463"/>
                </a:cubicBezTo>
                <a:lnTo>
                  <a:pt x="24418" y="52493"/>
                </a:lnTo>
                <a:cubicBezTo>
                  <a:pt x="24448" y="52554"/>
                  <a:pt x="24448" y="52554"/>
                  <a:pt x="24448" y="52554"/>
                </a:cubicBezTo>
                <a:cubicBezTo>
                  <a:pt x="24418" y="52524"/>
                  <a:pt x="24357" y="52493"/>
                  <a:pt x="24327" y="52463"/>
                </a:cubicBezTo>
                <a:cubicBezTo>
                  <a:pt x="24342" y="52432"/>
                  <a:pt x="24372" y="52417"/>
                  <a:pt x="24410" y="52417"/>
                </a:cubicBezTo>
                <a:cubicBezTo>
                  <a:pt x="24448" y="52417"/>
                  <a:pt x="24494" y="52432"/>
                  <a:pt x="24539" y="52463"/>
                </a:cubicBezTo>
                <a:lnTo>
                  <a:pt x="24539" y="52493"/>
                </a:lnTo>
                <a:cubicBezTo>
                  <a:pt x="24539" y="52463"/>
                  <a:pt x="24570" y="52432"/>
                  <a:pt x="24631" y="52372"/>
                </a:cubicBezTo>
                <a:cubicBezTo>
                  <a:pt x="24752" y="52341"/>
                  <a:pt x="24813" y="52250"/>
                  <a:pt x="24783" y="52220"/>
                </a:cubicBezTo>
                <a:cubicBezTo>
                  <a:pt x="24752" y="52159"/>
                  <a:pt x="24722" y="52128"/>
                  <a:pt x="24783" y="52098"/>
                </a:cubicBezTo>
                <a:cubicBezTo>
                  <a:pt x="24803" y="52088"/>
                  <a:pt x="24816" y="52085"/>
                  <a:pt x="24826" y="52085"/>
                </a:cubicBezTo>
                <a:cubicBezTo>
                  <a:pt x="24847" y="52085"/>
                  <a:pt x="24853" y="52098"/>
                  <a:pt x="24874" y="52098"/>
                </a:cubicBezTo>
                <a:cubicBezTo>
                  <a:pt x="24898" y="52098"/>
                  <a:pt x="24922" y="52137"/>
                  <a:pt x="24947" y="52137"/>
                </a:cubicBezTo>
                <a:cubicBezTo>
                  <a:pt x="24953" y="52137"/>
                  <a:pt x="24959" y="52135"/>
                  <a:pt x="24965" y="52128"/>
                </a:cubicBezTo>
                <a:lnTo>
                  <a:pt x="24904" y="52068"/>
                </a:lnTo>
                <a:cubicBezTo>
                  <a:pt x="24843" y="52068"/>
                  <a:pt x="24843" y="52068"/>
                  <a:pt x="24935" y="52007"/>
                </a:cubicBezTo>
                <a:cubicBezTo>
                  <a:pt x="25056" y="51946"/>
                  <a:pt x="25269" y="51794"/>
                  <a:pt x="25238" y="51794"/>
                </a:cubicBezTo>
                <a:lnTo>
                  <a:pt x="25299" y="51764"/>
                </a:lnTo>
                <a:cubicBezTo>
                  <a:pt x="25421" y="51703"/>
                  <a:pt x="25542" y="51551"/>
                  <a:pt x="25482" y="51521"/>
                </a:cubicBezTo>
                <a:cubicBezTo>
                  <a:pt x="25482" y="51490"/>
                  <a:pt x="25482" y="51490"/>
                  <a:pt x="25482" y="51490"/>
                </a:cubicBezTo>
                <a:lnTo>
                  <a:pt x="25573" y="51429"/>
                </a:lnTo>
                <a:cubicBezTo>
                  <a:pt x="25573" y="51429"/>
                  <a:pt x="25634" y="51429"/>
                  <a:pt x="25694" y="51369"/>
                </a:cubicBezTo>
                <a:cubicBezTo>
                  <a:pt x="25725" y="51308"/>
                  <a:pt x="25786" y="51277"/>
                  <a:pt x="25755" y="51247"/>
                </a:cubicBezTo>
                <a:lnTo>
                  <a:pt x="25846" y="51186"/>
                </a:lnTo>
                <a:cubicBezTo>
                  <a:pt x="25933" y="51186"/>
                  <a:pt x="26020" y="51131"/>
                  <a:pt x="26237" y="50969"/>
                </a:cubicBezTo>
                <a:lnTo>
                  <a:pt x="26237" y="50969"/>
                </a:lnTo>
                <a:cubicBezTo>
                  <a:pt x="26211" y="50943"/>
                  <a:pt x="26213" y="50943"/>
                  <a:pt x="26242" y="50943"/>
                </a:cubicBezTo>
                <a:lnTo>
                  <a:pt x="26302" y="50852"/>
                </a:lnTo>
                <a:lnTo>
                  <a:pt x="26272" y="50913"/>
                </a:lnTo>
                <a:lnTo>
                  <a:pt x="26248" y="50961"/>
                </a:lnTo>
                <a:lnTo>
                  <a:pt x="26248" y="50961"/>
                </a:lnTo>
                <a:cubicBezTo>
                  <a:pt x="26256" y="50955"/>
                  <a:pt x="26264" y="50949"/>
                  <a:pt x="26272" y="50943"/>
                </a:cubicBezTo>
                <a:cubicBezTo>
                  <a:pt x="26302" y="50928"/>
                  <a:pt x="26318" y="50920"/>
                  <a:pt x="26325" y="50920"/>
                </a:cubicBezTo>
                <a:cubicBezTo>
                  <a:pt x="26333" y="50920"/>
                  <a:pt x="26333" y="50928"/>
                  <a:pt x="26333" y="50943"/>
                </a:cubicBezTo>
                <a:lnTo>
                  <a:pt x="26394" y="51004"/>
                </a:lnTo>
                <a:cubicBezTo>
                  <a:pt x="26424" y="50943"/>
                  <a:pt x="26485" y="50913"/>
                  <a:pt x="26424" y="50882"/>
                </a:cubicBezTo>
                <a:cubicBezTo>
                  <a:pt x="26394" y="50821"/>
                  <a:pt x="26394" y="50821"/>
                  <a:pt x="26454" y="50821"/>
                </a:cubicBezTo>
                <a:cubicBezTo>
                  <a:pt x="26545" y="50791"/>
                  <a:pt x="26576" y="50730"/>
                  <a:pt x="26545" y="50700"/>
                </a:cubicBezTo>
                <a:cubicBezTo>
                  <a:pt x="26637" y="50700"/>
                  <a:pt x="26728" y="50639"/>
                  <a:pt x="26667" y="50578"/>
                </a:cubicBezTo>
                <a:cubicBezTo>
                  <a:pt x="26667" y="50548"/>
                  <a:pt x="26667" y="50518"/>
                  <a:pt x="26667" y="50518"/>
                </a:cubicBezTo>
                <a:lnTo>
                  <a:pt x="26697" y="50487"/>
                </a:lnTo>
                <a:lnTo>
                  <a:pt x="26789" y="50457"/>
                </a:lnTo>
                <a:cubicBezTo>
                  <a:pt x="26824" y="50448"/>
                  <a:pt x="26855" y="50444"/>
                  <a:pt x="26878" y="50444"/>
                </a:cubicBezTo>
                <a:cubicBezTo>
                  <a:pt x="26935" y="50444"/>
                  <a:pt x="26953" y="50466"/>
                  <a:pt x="26910" y="50487"/>
                </a:cubicBezTo>
                <a:cubicBezTo>
                  <a:pt x="26819" y="50518"/>
                  <a:pt x="26849" y="50518"/>
                  <a:pt x="26880" y="50548"/>
                </a:cubicBezTo>
                <a:cubicBezTo>
                  <a:pt x="26880" y="50554"/>
                  <a:pt x="26884" y="50556"/>
                  <a:pt x="26890" y="50556"/>
                </a:cubicBezTo>
                <a:cubicBezTo>
                  <a:pt x="26918" y="50556"/>
                  <a:pt x="26990" y="50506"/>
                  <a:pt x="26941" y="50457"/>
                </a:cubicBezTo>
                <a:cubicBezTo>
                  <a:pt x="26971" y="50396"/>
                  <a:pt x="26971" y="50396"/>
                  <a:pt x="27032" y="50366"/>
                </a:cubicBezTo>
                <a:cubicBezTo>
                  <a:pt x="27093" y="50366"/>
                  <a:pt x="27123" y="50366"/>
                  <a:pt x="27093" y="50335"/>
                </a:cubicBezTo>
                <a:cubicBezTo>
                  <a:pt x="27123" y="50274"/>
                  <a:pt x="27123" y="50274"/>
                  <a:pt x="27184" y="50244"/>
                </a:cubicBezTo>
                <a:cubicBezTo>
                  <a:pt x="27194" y="50264"/>
                  <a:pt x="27207" y="50271"/>
                  <a:pt x="27220" y="50271"/>
                </a:cubicBezTo>
                <a:cubicBezTo>
                  <a:pt x="27245" y="50271"/>
                  <a:pt x="27265" y="50244"/>
                  <a:pt x="27245" y="50244"/>
                </a:cubicBezTo>
                <a:cubicBezTo>
                  <a:pt x="27245" y="50183"/>
                  <a:pt x="27245" y="50183"/>
                  <a:pt x="27336" y="50183"/>
                </a:cubicBezTo>
                <a:cubicBezTo>
                  <a:pt x="27427" y="50183"/>
                  <a:pt x="27397" y="50183"/>
                  <a:pt x="27427" y="50092"/>
                </a:cubicBezTo>
                <a:lnTo>
                  <a:pt x="27518" y="50031"/>
                </a:lnTo>
                <a:lnTo>
                  <a:pt x="27701" y="49879"/>
                </a:lnTo>
                <a:cubicBezTo>
                  <a:pt x="27701" y="49878"/>
                  <a:pt x="27702" y="49876"/>
                  <a:pt x="27703" y="49875"/>
                </a:cubicBezTo>
                <a:lnTo>
                  <a:pt x="27703" y="49875"/>
                </a:lnTo>
                <a:cubicBezTo>
                  <a:pt x="27693" y="49883"/>
                  <a:pt x="27684" y="49887"/>
                  <a:pt x="27678" y="49887"/>
                </a:cubicBezTo>
                <a:cubicBezTo>
                  <a:pt x="27673" y="49887"/>
                  <a:pt x="27670" y="49885"/>
                  <a:pt x="27670" y="49879"/>
                </a:cubicBezTo>
                <a:lnTo>
                  <a:pt x="27701" y="49849"/>
                </a:lnTo>
                <a:cubicBezTo>
                  <a:pt x="27701" y="49849"/>
                  <a:pt x="27701" y="49849"/>
                  <a:pt x="27731" y="49788"/>
                </a:cubicBezTo>
                <a:cubicBezTo>
                  <a:pt x="27763" y="49723"/>
                  <a:pt x="27779" y="49693"/>
                  <a:pt x="27781" y="49693"/>
                </a:cubicBezTo>
                <a:lnTo>
                  <a:pt x="27781" y="49693"/>
                </a:lnTo>
                <a:cubicBezTo>
                  <a:pt x="27783" y="49693"/>
                  <a:pt x="27775" y="49715"/>
                  <a:pt x="27761" y="49758"/>
                </a:cubicBezTo>
                <a:cubicBezTo>
                  <a:pt x="27761" y="49778"/>
                  <a:pt x="27757" y="49797"/>
                  <a:pt x="27750" y="49813"/>
                </a:cubicBezTo>
                <a:lnTo>
                  <a:pt x="27750" y="49813"/>
                </a:lnTo>
                <a:cubicBezTo>
                  <a:pt x="27796" y="49760"/>
                  <a:pt x="27846" y="49727"/>
                  <a:pt x="27913" y="49727"/>
                </a:cubicBezTo>
                <a:cubicBezTo>
                  <a:pt x="27974" y="49727"/>
                  <a:pt x="27974" y="49727"/>
                  <a:pt x="27913" y="49697"/>
                </a:cubicBezTo>
                <a:cubicBezTo>
                  <a:pt x="27913" y="49666"/>
                  <a:pt x="27913" y="49666"/>
                  <a:pt x="27974" y="49606"/>
                </a:cubicBezTo>
                <a:lnTo>
                  <a:pt x="28035" y="49606"/>
                </a:lnTo>
                <a:cubicBezTo>
                  <a:pt x="28027" y="49621"/>
                  <a:pt x="28027" y="49629"/>
                  <a:pt x="28035" y="49629"/>
                </a:cubicBezTo>
                <a:cubicBezTo>
                  <a:pt x="28056" y="49629"/>
                  <a:pt x="28135" y="49566"/>
                  <a:pt x="28248" y="49454"/>
                </a:cubicBezTo>
                <a:cubicBezTo>
                  <a:pt x="28400" y="49332"/>
                  <a:pt x="28491" y="49271"/>
                  <a:pt x="28460" y="49241"/>
                </a:cubicBezTo>
                <a:cubicBezTo>
                  <a:pt x="28430" y="49211"/>
                  <a:pt x="28491" y="49180"/>
                  <a:pt x="28612" y="49150"/>
                </a:cubicBezTo>
                <a:lnTo>
                  <a:pt x="28673" y="49150"/>
                </a:lnTo>
                <a:cubicBezTo>
                  <a:pt x="28612" y="49150"/>
                  <a:pt x="28673" y="48967"/>
                  <a:pt x="28856" y="48876"/>
                </a:cubicBezTo>
                <a:cubicBezTo>
                  <a:pt x="28947" y="48785"/>
                  <a:pt x="28977" y="48755"/>
                  <a:pt x="28947" y="48694"/>
                </a:cubicBezTo>
                <a:lnTo>
                  <a:pt x="29008" y="48663"/>
                </a:lnTo>
                <a:cubicBezTo>
                  <a:pt x="29008" y="48663"/>
                  <a:pt x="29008" y="48694"/>
                  <a:pt x="29008" y="48694"/>
                </a:cubicBezTo>
                <a:cubicBezTo>
                  <a:pt x="29023" y="48724"/>
                  <a:pt x="29030" y="48739"/>
                  <a:pt x="29042" y="48739"/>
                </a:cubicBezTo>
                <a:cubicBezTo>
                  <a:pt x="29053" y="48739"/>
                  <a:pt x="29068" y="48724"/>
                  <a:pt x="29099" y="48694"/>
                </a:cubicBezTo>
                <a:cubicBezTo>
                  <a:pt x="29114" y="48679"/>
                  <a:pt x="29122" y="48671"/>
                  <a:pt x="29129" y="48671"/>
                </a:cubicBezTo>
                <a:cubicBezTo>
                  <a:pt x="29137" y="48671"/>
                  <a:pt x="29144" y="48679"/>
                  <a:pt x="29160" y="48694"/>
                </a:cubicBezTo>
                <a:cubicBezTo>
                  <a:pt x="29160" y="48711"/>
                  <a:pt x="29170" y="48729"/>
                  <a:pt x="29184" y="48729"/>
                </a:cubicBezTo>
                <a:cubicBezTo>
                  <a:pt x="29195" y="48729"/>
                  <a:pt x="29207" y="48719"/>
                  <a:pt x="29220" y="48694"/>
                </a:cubicBezTo>
                <a:cubicBezTo>
                  <a:pt x="29251" y="48663"/>
                  <a:pt x="29281" y="48603"/>
                  <a:pt x="29342" y="48542"/>
                </a:cubicBezTo>
                <a:cubicBezTo>
                  <a:pt x="29372" y="48511"/>
                  <a:pt x="29372" y="48511"/>
                  <a:pt x="29372" y="48481"/>
                </a:cubicBezTo>
                <a:cubicBezTo>
                  <a:pt x="29281" y="48481"/>
                  <a:pt x="29342" y="48451"/>
                  <a:pt x="29463" y="48420"/>
                </a:cubicBezTo>
                <a:cubicBezTo>
                  <a:pt x="29545" y="48393"/>
                  <a:pt x="29602" y="48366"/>
                  <a:pt x="29656" y="48318"/>
                </a:cubicBezTo>
                <a:lnTo>
                  <a:pt x="29656" y="48318"/>
                </a:lnTo>
                <a:cubicBezTo>
                  <a:pt x="29653" y="48322"/>
                  <a:pt x="29649" y="48326"/>
                  <a:pt x="29646" y="48329"/>
                </a:cubicBezTo>
                <a:lnTo>
                  <a:pt x="29676" y="48299"/>
                </a:lnTo>
                <a:lnTo>
                  <a:pt x="29676" y="48299"/>
                </a:lnTo>
                <a:cubicBezTo>
                  <a:pt x="29670" y="48305"/>
                  <a:pt x="29663" y="48312"/>
                  <a:pt x="29656" y="48318"/>
                </a:cubicBezTo>
                <a:lnTo>
                  <a:pt x="29656" y="48318"/>
                </a:lnTo>
                <a:cubicBezTo>
                  <a:pt x="29684" y="48285"/>
                  <a:pt x="29714" y="48231"/>
                  <a:pt x="29767" y="48177"/>
                </a:cubicBezTo>
                <a:cubicBezTo>
                  <a:pt x="29785" y="48160"/>
                  <a:pt x="29813" y="48142"/>
                  <a:pt x="29827" y="48142"/>
                </a:cubicBezTo>
                <a:cubicBezTo>
                  <a:pt x="29838" y="48142"/>
                  <a:pt x="29841" y="48151"/>
                  <a:pt x="29828" y="48177"/>
                </a:cubicBezTo>
                <a:cubicBezTo>
                  <a:pt x="29843" y="48192"/>
                  <a:pt x="29859" y="48200"/>
                  <a:pt x="29874" y="48200"/>
                </a:cubicBezTo>
                <a:cubicBezTo>
                  <a:pt x="29889" y="48200"/>
                  <a:pt x="29904" y="48192"/>
                  <a:pt x="29919" y="48177"/>
                </a:cubicBezTo>
                <a:cubicBezTo>
                  <a:pt x="29980" y="48177"/>
                  <a:pt x="30011" y="48116"/>
                  <a:pt x="29980" y="48086"/>
                </a:cubicBezTo>
                <a:cubicBezTo>
                  <a:pt x="29980" y="47964"/>
                  <a:pt x="30011" y="47934"/>
                  <a:pt x="30102" y="47934"/>
                </a:cubicBezTo>
                <a:cubicBezTo>
                  <a:pt x="30102" y="47942"/>
                  <a:pt x="30106" y="47946"/>
                  <a:pt x="30114" y="47946"/>
                </a:cubicBezTo>
                <a:cubicBezTo>
                  <a:pt x="30134" y="47946"/>
                  <a:pt x="30179" y="47918"/>
                  <a:pt x="30223" y="47873"/>
                </a:cubicBezTo>
                <a:lnTo>
                  <a:pt x="30223" y="47873"/>
                </a:lnTo>
                <a:cubicBezTo>
                  <a:pt x="30203" y="47893"/>
                  <a:pt x="30190" y="47900"/>
                  <a:pt x="30179" y="47900"/>
                </a:cubicBezTo>
                <a:cubicBezTo>
                  <a:pt x="30159" y="47900"/>
                  <a:pt x="30152" y="47873"/>
                  <a:pt x="30132" y="47873"/>
                </a:cubicBezTo>
                <a:cubicBezTo>
                  <a:pt x="30132" y="47873"/>
                  <a:pt x="30259" y="47768"/>
                  <a:pt x="30283" y="47768"/>
                </a:cubicBezTo>
                <a:cubicBezTo>
                  <a:pt x="30288" y="47768"/>
                  <a:pt x="30289" y="47772"/>
                  <a:pt x="30284" y="47782"/>
                </a:cubicBezTo>
                <a:lnTo>
                  <a:pt x="30375" y="47782"/>
                </a:lnTo>
                <a:lnTo>
                  <a:pt x="30467" y="47721"/>
                </a:lnTo>
                <a:cubicBezTo>
                  <a:pt x="30483" y="47737"/>
                  <a:pt x="30495" y="47745"/>
                  <a:pt x="30503" y="47745"/>
                </a:cubicBezTo>
                <a:cubicBezTo>
                  <a:pt x="30527" y="47745"/>
                  <a:pt x="30527" y="47689"/>
                  <a:pt x="30527" y="47600"/>
                </a:cubicBezTo>
                <a:cubicBezTo>
                  <a:pt x="30503" y="47500"/>
                  <a:pt x="30579" y="47401"/>
                  <a:pt x="30641" y="47401"/>
                </a:cubicBezTo>
                <a:cubicBezTo>
                  <a:pt x="30655" y="47401"/>
                  <a:pt x="30668" y="47406"/>
                  <a:pt x="30679" y="47417"/>
                </a:cubicBezTo>
                <a:cubicBezTo>
                  <a:pt x="30705" y="47443"/>
                  <a:pt x="30709" y="47452"/>
                  <a:pt x="30712" y="47452"/>
                </a:cubicBezTo>
                <a:cubicBezTo>
                  <a:pt x="30716" y="47452"/>
                  <a:pt x="30718" y="47435"/>
                  <a:pt x="30770" y="47417"/>
                </a:cubicBezTo>
                <a:lnTo>
                  <a:pt x="30770" y="47448"/>
                </a:lnTo>
                <a:lnTo>
                  <a:pt x="30831" y="47326"/>
                </a:lnTo>
                <a:cubicBezTo>
                  <a:pt x="30953" y="47265"/>
                  <a:pt x="30922" y="47235"/>
                  <a:pt x="30892" y="47204"/>
                </a:cubicBezTo>
                <a:lnTo>
                  <a:pt x="30983" y="47113"/>
                </a:lnTo>
                <a:lnTo>
                  <a:pt x="30983" y="47083"/>
                </a:lnTo>
                <a:lnTo>
                  <a:pt x="30953" y="47113"/>
                </a:lnTo>
                <a:cubicBezTo>
                  <a:pt x="30922" y="47128"/>
                  <a:pt x="30907" y="47136"/>
                  <a:pt x="30900" y="47136"/>
                </a:cubicBezTo>
                <a:cubicBezTo>
                  <a:pt x="30892" y="47136"/>
                  <a:pt x="30892" y="47128"/>
                  <a:pt x="30892" y="47113"/>
                </a:cubicBezTo>
                <a:lnTo>
                  <a:pt x="30922" y="47083"/>
                </a:lnTo>
                <a:lnTo>
                  <a:pt x="30983" y="47083"/>
                </a:lnTo>
                <a:lnTo>
                  <a:pt x="31074" y="47022"/>
                </a:lnTo>
                <a:cubicBezTo>
                  <a:pt x="31074" y="47037"/>
                  <a:pt x="31082" y="47045"/>
                  <a:pt x="31097" y="47045"/>
                </a:cubicBezTo>
                <a:cubicBezTo>
                  <a:pt x="31112" y="47045"/>
                  <a:pt x="31135" y="47037"/>
                  <a:pt x="31166" y="47022"/>
                </a:cubicBezTo>
                <a:cubicBezTo>
                  <a:pt x="31176" y="47002"/>
                  <a:pt x="31186" y="46995"/>
                  <a:pt x="31195" y="46995"/>
                </a:cubicBezTo>
                <a:cubicBezTo>
                  <a:pt x="31213" y="46995"/>
                  <a:pt x="31226" y="47022"/>
                  <a:pt x="31226" y="47022"/>
                </a:cubicBezTo>
                <a:cubicBezTo>
                  <a:pt x="31257" y="47022"/>
                  <a:pt x="31226" y="47022"/>
                  <a:pt x="31287" y="46992"/>
                </a:cubicBezTo>
                <a:cubicBezTo>
                  <a:pt x="31287" y="46917"/>
                  <a:pt x="31328" y="46862"/>
                  <a:pt x="31377" y="46862"/>
                </a:cubicBezTo>
                <a:cubicBezTo>
                  <a:pt x="31387" y="46862"/>
                  <a:pt x="31398" y="46865"/>
                  <a:pt x="31409" y="46870"/>
                </a:cubicBezTo>
                <a:cubicBezTo>
                  <a:pt x="31409" y="46802"/>
                  <a:pt x="31443" y="46767"/>
                  <a:pt x="31511" y="46767"/>
                </a:cubicBezTo>
                <a:cubicBezTo>
                  <a:pt x="31534" y="46767"/>
                  <a:pt x="31561" y="46771"/>
                  <a:pt x="31591" y="46779"/>
                </a:cubicBezTo>
                <a:cubicBezTo>
                  <a:pt x="31682" y="46779"/>
                  <a:pt x="31652" y="46779"/>
                  <a:pt x="31622" y="46718"/>
                </a:cubicBezTo>
                <a:cubicBezTo>
                  <a:pt x="31591" y="46688"/>
                  <a:pt x="31652" y="46657"/>
                  <a:pt x="31713" y="46627"/>
                </a:cubicBezTo>
                <a:cubicBezTo>
                  <a:pt x="31743" y="46597"/>
                  <a:pt x="31804" y="46536"/>
                  <a:pt x="31834" y="46475"/>
                </a:cubicBezTo>
                <a:cubicBezTo>
                  <a:pt x="31834" y="46475"/>
                  <a:pt x="31865" y="46445"/>
                  <a:pt x="31926" y="46445"/>
                </a:cubicBezTo>
                <a:cubicBezTo>
                  <a:pt x="32017" y="46414"/>
                  <a:pt x="32017" y="46445"/>
                  <a:pt x="32047" y="46353"/>
                </a:cubicBezTo>
                <a:lnTo>
                  <a:pt x="32047" y="46384"/>
                </a:lnTo>
                <a:cubicBezTo>
                  <a:pt x="32047" y="46392"/>
                  <a:pt x="32051" y="46396"/>
                  <a:pt x="32058" y="46396"/>
                </a:cubicBezTo>
                <a:cubicBezTo>
                  <a:pt x="32077" y="46396"/>
                  <a:pt x="32116" y="46367"/>
                  <a:pt x="32138" y="46323"/>
                </a:cubicBezTo>
                <a:cubicBezTo>
                  <a:pt x="32138" y="46293"/>
                  <a:pt x="32229" y="46232"/>
                  <a:pt x="32260" y="46171"/>
                </a:cubicBezTo>
                <a:lnTo>
                  <a:pt x="32351" y="46110"/>
                </a:lnTo>
                <a:cubicBezTo>
                  <a:pt x="32351" y="46080"/>
                  <a:pt x="32351" y="46080"/>
                  <a:pt x="32381" y="46049"/>
                </a:cubicBezTo>
                <a:cubicBezTo>
                  <a:pt x="32442" y="46019"/>
                  <a:pt x="32442" y="45989"/>
                  <a:pt x="32473" y="45958"/>
                </a:cubicBezTo>
                <a:cubicBezTo>
                  <a:pt x="32503" y="45867"/>
                  <a:pt x="32564" y="45837"/>
                  <a:pt x="32625" y="45837"/>
                </a:cubicBezTo>
                <a:cubicBezTo>
                  <a:pt x="32625" y="45837"/>
                  <a:pt x="32625" y="45844"/>
                  <a:pt x="32632" y="45844"/>
                </a:cubicBezTo>
                <a:cubicBezTo>
                  <a:pt x="32640" y="45844"/>
                  <a:pt x="32655" y="45837"/>
                  <a:pt x="32685" y="45806"/>
                </a:cubicBezTo>
                <a:cubicBezTo>
                  <a:pt x="32697" y="45784"/>
                  <a:pt x="32700" y="45778"/>
                  <a:pt x="32700" y="45778"/>
                </a:cubicBezTo>
                <a:lnTo>
                  <a:pt x="32700" y="45778"/>
                </a:lnTo>
                <a:cubicBezTo>
                  <a:pt x="32701" y="45778"/>
                  <a:pt x="32699" y="45785"/>
                  <a:pt x="32703" y="45785"/>
                </a:cubicBezTo>
                <a:cubicBezTo>
                  <a:pt x="32705" y="45785"/>
                  <a:pt x="32709" y="45783"/>
                  <a:pt x="32716" y="45776"/>
                </a:cubicBezTo>
                <a:lnTo>
                  <a:pt x="32716" y="45806"/>
                </a:lnTo>
                <a:cubicBezTo>
                  <a:pt x="32716" y="45776"/>
                  <a:pt x="32746" y="45745"/>
                  <a:pt x="32807" y="45685"/>
                </a:cubicBezTo>
                <a:cubicBezTo>
                  <a:pt x="32746" y="45685"/>
                  <a:pt x="32716" y="45715"/>
                  <a:pt x="32685" y="45745"/>
                </a:cubicBezTo>
                <a:cubicBezTo>
                  <a:pt x="32640" y="45776"/>
                  <a:pt x="32617" y="45791"/>
                  <a:pt x="32602" y="45791"/>
                </a:cubicBezTo>
                <a:cubicBezTo>
                  <a:pt x="32587" y="45791"/>
                  <a:pt x="32579" y="45776"/>
                  <a:pt x="32564" y="45745"/>
                </a:cubicBezTo>
                <a:lnTo>
                  <a:pt x="32655" y="45685"/>
                </a:lnTo>
                <a:cubicBezTo>
                  <a:pt x="32655" y="45696"/>
                  <a:pt x="32655" y="45703"/>
                  <a:pt x="32659" y="45703"/>
                </a:cubicBezTo>
                <a:cubicBezTo>
                  <a:pt x="32667" y="45703"/>
                  <a:pt x="32688" y="45682"/>
                  <a:pt x="32746" y="45624"/>
                </a:cubicBezTo>
                <a:cubicBezTo>
                  <a:pt x="32813" y="45574"/>
                  <a:pt x="32843" y="45551"/>
                  <a:pt x="32862" y="45551"/>
                </a:cubicBezTo>
                <a:cubicBezTo>
                  <a:pt x="32877" y="45551"/>
                  <a:pt x="32885" y="45566"/>
                  <a:pt x="32898" y="45593"/>
                </a:cubicBezTo>
                <a:cubicBezTo>
                  <a:pt x="32959" y="45593"/>
                  <a:pt x="33020" y="45533"/>
                  <a:pt x="33020" y="45472"/>
                </a:cubicBezTo>
                <a:cubicBezTo>
                  <a:pt x="33002" y="45436"/>
                  <a:pt x="32995" y="45422"/>
                  <a:pt x="33010" y="45422"/>
                </a:cubicBezTo>
                <a:cubicBezTo>
                  <a:pt x="33021" y="45422"/>
                  <a:pt x="33043" y="45429"/>
                  <a:pt x="33081" y="45441"/>
                </a:cubicBezTo>
                <a:cubicBezTo>
                  <a:pt x="33172" y="45441"/>
                  <a:pt x="33385" y="45229"/>
                  <a:pt x="33263" y="45198"/>
                </a:cubicBezTo>
                <a:cubicBezTo>
                  <a:pt x="33263" y="45168"/>
                  <a:pt x="33263" y="45168"/>
                  <a:pt x="33293" y="45138"/>
                </a:cubicBezTo>
                <a:cubicBezTo>
                  <a:pt x="33302" y="45129"/>
                  <a:pt x="33314" y="45125"/>
                  <a:pt x="33326" y="45125"/>
                </a:cubicBezTo>
                <a:cubicBezTo>
                  <a:pt x="33357" y="45125"/>
                  <a:pt x="33393" y="45146"/>
                  <a:pt x="33415" y="45168"/>
                </a:cubicBezTo>
                <a:cubicBezTo>
                  <a:pt x="33415" y="45182"/>
                  <a:pt x="33427" y="45195"/>
                  <a:pt x="33443" y="45195"/>
                </a:cubicBezTo>
                <a:cubicBezTo>
                  <a:pt x="33463" y="45195"/>
                  <a:pt x="33489" y="45174"/>
                  <a:pt x="33506" y="45107"/>
                </a:cubicBezTo>
                <a:cubicBezTo>
                  <a:pt x="33567" y="44986"/>
                  <a:pt x="33567" y="44986"/>
                  <a:pt x="33658" y="44986"/>
                </a:cubicBezTo>
                <a:cubicBezTo>
                  <a:pt x="33749" y="44986"/>
                  <a:pt x="33719" y="44986"/>
                  <a:pt x="33749" y="44894"/>
                </a:cubicBezTo>
                <a:cubicBezTo>
                  <a:pt x="33749" y="44834"/>
                  <a:pt x="33810" y="44773"/>
                  <a:pt x="33871" y="44773"/>
                </a:cubicBezTo>
                <a:cubicBezTo>
                  <a:pt x="33992" y="44712"/>
                  <a:pt x="33992" y="44712"/>
                  <a:pt x="33992" y="44621"/>
                </a:cubicBezTo>
                <a:cubicBezTo>
                  <a:pt x="33992" y="44599"/>
                  <a:pt x="34007" y="44563"/>
                  <a:pt x="34027" y="44533"/>
                </a:cubicBezTo>
                <a:lnTo>
                  <a:pt x="34027" y="44533"/>
                </a:lnTo>
                <a:cubicBezTo>
                  <a:pt x="33970" y="44602"/>
                  <a:pt x="33927" y="44632"/>
                  <a:pt x="33897" y="44632"/>
                </a:cubicBezTo>
                <a:cubicBezTo>
                  <a:pt x="33887" y="44632"/>
                  <a:pt x="33878" y="44628"/>
                  <a:pt x="33871" y="44621"/>
                </a:cubicBezTo>
                <a:lnTo>
                  <a:pt x="33962" y="44530"/>
                </a:lnTo>
                <a:lnTo>
                  <a:pt x="33992" y="44499"/>
                </a:lnTo>
                <a:cubicBezTo>
                  <a:pt x="34038" y="44469"/>
                  <a:pt x="34061" y="44454"/>
                  <a:pt x="34068" y="44454"/>
                </a:cubicBezTo>
                <a:cubicBezTo>
                  <a:pt x="34076" y="44454"/>
                  <a:pt x="34068" y="44469"/>
                  <a:pt x="34053" y="44499"/>
                </a:cubicBezTo>
                <a:lnTo>
                  <a:pt x="34236" y="44347"/>
                </a:lnTo>
                <a:lnTo>
                  <a:pt x="34236" y="44378"/>
                </a:lnTo>
                <a:cubicBezTo>
                  <a:pt x="34236" y="44347"/>
                  <a:pt x="34266" y="44317"/>
                  <a:pt x="34296" y="44286"/>
                </a:cubicBezTo>
                <a:lnTo>
                  <a:pt x="34357" y="44256"/>
                </a:lnTo>
                <a:lnTo>
                  <a:pt x="34357" y="44256"/>
                </a:lnTo>
                <a:cubicBezTo>
                  <a:pt x="34304" y="44309"/>
                  <a:pt x="34292" y="44341"/>
                  <a:pt x="34309" y="44341"/>
                </a:cubicBezTo>
                <a:cubicBezTo>
                  <a:pt x="34322" y="44341"/>
                  <a:pt x="34349" y="44325"/>
                  <a:pt x="34388" y="44286"/>
                </a:cubicBezTo>
                <a:cubicBezTo>
                  <a:pt x="34418" y="44266"/>
                  <a:pt x="34435" y="44259"/>
                  <a:pt x="34444" y="44259"/>
                </a:cubicBezTo>
                <a:cubicBezTo>
                  <a:pt x="34462" y="44259"/>
                  <a:pt x="34448" y="44286"/>
                  <a:pt x="34448" y="44286"/>
                </a:cubicBezTo>
                <a:cubicBezTo>
                  <a:pt x="34448" y="44286"/>
                  <a:pt x="34462" y="44313"/>
                  <a:pt x="34489" y="44313"/>
                </a:cubicBezTo>
                <a:cubicBezTo>
                  <a:pt x="34502" y="44313"/>
                  <a:pt x="34519" y="44307"/>
                  <a:pt x="34540" y="44286"/>
                </a:cubicBezTo>
                <a:cubicBezTo>
                  <a:pt x="34570" y="44256"/>
                  <a:pt x="34570" y="44226"/>
                  <a:pt x="34540" y="44195"/>
                </a:cubicBezTo>
                <a:cubicBezTo>
                  <a:pt x="34540" y="44134"/>
                  <a:pt x="34570" y="44074"/>
                  <a:pt x="34631" y="44013"/>
                </a:cubicBezTo>
                <a:lnTo>
                  <a:pt x="34783" y="43861"/>
                </a:lnTo>
                <a:cubicBezTo>
                  <a:pt x="34783" y="43861"/>
                  <a:pt x="34874" y="43861"/>
                  <a:pt x="34965" y="43739"/>
                </a:cubicBezTo>
                <a:cubicBezTo>
                  <a:pt x="35052" y="43667"/>
                  <a:pt x="35118" y="43629"/>
                  <a:pt x="35144" y="43629"/>
                </a:cubicBezTo>
                <a:cubicBezTo>
                  <a:pt x="35172" y="43629"/>
                  <a:pt x="35152" y="43674"/>
                  <a:pt x="35056" y="43770"/>
                </a:cubicBezTo>
                <a:cubicBezTo>
                  <a:pt x="35021" y="43823"/>
                  <a:pt x="35006" y="43855"/>
                  <a:pt x="35012" y="43855"/>
                </a:cubicBezTo>
                <a:cubicBezTo>
                  <a:pt x="35016" y="43855"/>
                  <a:pt x="35031" y="43838"/>
                  <a:pt x="35056" y="43800"/>
                </a:cubicBezTo>
                <a:lnTo>
                  <a:pt x="35269" y="43679"/>
                </a:lnTo>
                <a:cubicBezTo>
                  <a:pt x="35391" y="43618"/>
                  <a:pt x="35451" y="43587"/>
                  <a:pt x="35421" y="43557"/>
                </a:cubicBezTo>
                <a:cubicBezTo>
                  <a:pt x="35391" y="43527"/>
                  <a:pt x="35360" y="43496"/>
                  <a:pt x="35421" y="43466"/>
                </a:cubicBezTo>
                <a:lnTo>
                  <a:pt x="35482" y="43466"/>
                </a:lnTo>
                <a:cubicBezTo>
                  <a:pt x="35482" y="43481"/>
                  <a:pt x="35482" y="43489"/>
                  <a:pt x="35489" y="43489"/>
                </a:cubicBezTo>
                <a:cubicBezTo>
                  <a:pt x="35497" y="43489"/>
                  <a:pt x="35512" y="43481"/>
                  <a:pt x="35543" y="43466"/>
                </a:cubicBezTo>
                <a:lnTo>
                  <a:pt x="35634" y="43375"/>
                </a:lnTo>
                <a:cubicBezTo>
                  <a:pt x="35634" y="43383"/>
                  <a:pt x="35642" y="43387"/>
                  <a:pt x="35653" y="43387"/>
                </a:cubicBezTo>
                <a:cubicBezTo>
                  <a:pt x="35682" y="43387"/>
                  <a:pt x="35734" y="43366"/>
                  <a:pt x="35755" y="43344"/>
                </a:cubicBezTo>
                <a:cubicBezTo>
                  <a:pt x="35798" y="43301"/>
                  <a:pt x="35826" y="43258"/>
                  <a:pt x="35796" y="43258"/>
                </a:cubicBezTo>
                <a:cubicBezTo>
                  <a:pt x="35783" y="43258"/>
                  <a:pt x="35761" y="43266"/>
                  <a:pt x="35725" y="43283"/>
                </a:cubicBezTo>
                <a:cubicBezTo>
                  <a:pt x="35633" y="43357"/>
                  <a:pt x="35552" y="43397"/>
                  <a:pt x="35503" y="43397"/>
                </a:cubicBezTo>
                <a:cubicBezTo>
                  <a:pt x="35470" y="43397"/>
                  <a:pt x="35451" y="43380"/>
                  <a:pt x="35451" y="43344"/>
                </a:cubicBezTo>
                <a:lnTo>
                  <a:pt x="35451" y="43344"/>
                </a:lnTo>
                <a:cubicBezTo>
                  <a:pt x="35451" y="43352"/>
                  <a:pt x="35456" y="43356"/>
                  <a:pt x="35463" y="43356"/>
                </a:cubicBezTo>
                <a:cubicBezTo>
                  <a:pt x="35484" y="43356"/>
                  <a:pt x="35529" y="43328"/>
                  <a:pt x="35573" y="43283"/>
                </a:cubicBezTo>
                <a:cubicBezTo>
                  <a:pt x="35573" y="43283"/>
                  <a:pt x="35573" y="43253"/>
                  <a:pt x="35573" y="43223"/>
                </a:cubicBezTo>
                <a:lnTo>
                  <a:pt x="35634" y="43192"/>
                </a:lnTo>
                <a:cubicBezTo>
                  <a:pt x="35664" y="43207"/>
                  <a:pt x="35695" y="43215"/>
                  <a:pt x="35721" y="43215"/>
                </a:cubicBezTo>
                <a:cubicBezTo>
                  <a:pt x="35748" y="43215"/>
                  <a:pt x="35771" y="43207"/>
                  <a:pt x="35786" y="43192"/>
                </a:cubicBezTo>
                <a:cubicBezTo>
                  <a:pt x="35816" y="43131"/>
                  <a:pt x="35816" y="43131"/>
                  <a:pt x="35725" y="43131"/>
                </a:cubicBezTo>
                <a:lnTo>
                  <a:pt x="35816" y="43040"/>
                </a:lnTo>
                <a:cubicBezTo>
                  <a:pt x="35847" y="43055"/>
                  <a:pt x="35877" y="43063"/>
                  <a:pt x="35904" y="43063"/>
                </a:cubicBezTo>
                <a:cubicBezTo>
                  <a:pt x="35930" y="43063"/>
                  <a:pt x="35953" y="43055"/>
                  <a:pt x="35968" y="43040"/>
                </a:cubicBezTo>
                <a:cubicBezTo>
                  <a:pt x="35988" y="43030"/>
                  <a:pt x="36002" y="43027"/>
                  <a:pt x="36012" y="43027"/>
                </a:cubicBezTo>
                <a:cubicBezTo>
                  <a:pt x="36032" y="43027"/>
                  <a:pt x="36039" y="43040"/>
                  <a:pt x="36059" y="43040"/>
                </a:cubicBezTo>
                <a:cubicBezTo>
                  <a:pt x="36080" y="43040"/>
                  <a:pt x="36086" y="43054"/>
                  <a:pt x="36107" y="43054"/>
                </a:cubicBezTo>
                <a:cubicBezTo>
                  <a:pt x="36117" y="43054"/>
                  <a:pt x="36130" y="43050"/>
                  <a:pt x="36151" y="43040"/>
                </a:cubicBezTo>
                <a:cubicBezTo>
                  <a:pt x="36181" y="42979"/>
                  <a:pt x="36181" y="42979"/>
                  <a:pt x="36151" y="42949"/>
                </a:cubicBezTo>
                <a:cubicBezTo>
                  <a:pt x="36120" y="42919"/>
                  <a:pt x="36090" y="42888"/>
                  <a:pt x="36151" y="42858"/>
                </a:cubicBezTo>
                <a:cubicBezTo>
                  <a:pt x="36184" y="42824"/>
                  <a:pt x="36208" y="42800"/>
                  <a:pt x="36218" y="42800"/>
                </a:cubicBezTo>
                <a:cubicBezTo>
                  <a:pt x="36226" y="42800"/>
                  <a:pt x="36225" y="42817"/>
                  <a:pt x="36211" y="42858"/>
                </a:cubicBezTo>
                <a:cubicBezTo>
                  <a:pt x="36201" y="42878"/>
                  <a:pt x="36198" y="42885"/>
                  <a:pt x="36200" y="42885"/>
                </a:cubicBezTo>
                <a:cubicBezTo>
                  <a:pt x="36205" y="42885"/>
                  <a:pt x="36232" y="42858"/>
                  <a:pt x="36272" y="42858"/>
                </a:cubicBezTo>
                <a:lnTo>
                  <a:pt x="36303" y="42797"/>
                </a:lnTo>
                <a:lnTo>
                  <a:pt x="36303" y="42827"/>
                </a:lnTo>
                <a:cubicBezTo>
                  <a:pt x="36363" y="42797"/>
                  <a:pt x="36363" y="42797"/>
                  <a:pt x="36333" y="42767"/>
                </a:cubicBezTo>
                <a:cubicBezTo>
                  <a:pt x="36333" y="42736"/>
                  <a:pt x="36303" y="42736"/>
                  <a:pt x="36333" y="42675"/>
                </a:cubicBezTo>
                <a:cubicBezTo>
                  <a:pt x="36353" y="42665"/>
                  <a:pt x="36370" y="42662"/>
                  <a:pt x="36384" y="42662"/>
                </a:cubicBezTo>
                <a:cubicBezTo>
                  <a:pt x="36411" y="42662"/>
                  <a:pt x="36424" y="42675"/>
                  <a:pt x="36424" y="42675"/>
                </a:cubicBezTo>
                <a:lnTo>
                  <a:pt x="36485" y="42675"/>
                </a:lnTo>
                <a:cubicBezTo>
                  <a:pt x="36546" y="42675"/>
                  <a:pt x="36546" y="42645"/>
                  <a:pt x="36515" y="42615"/>
                </a:cubicBezTo>
                <a:cubicBezTo>
                  <a:pt x="36576" y="42554"/>
                  <a:pt x="36606" y="42523"/>
                  <a:pt x="36637" y="42463"/>
                </a:cubicBezTo>
                <a:cubicBezTo>
                  <a:pt x="36686" y="42438"/>
                  <a:pt x="36715" y="42394"/>
                  <a:pt x="36741" y="42394"/>
                </a:cubicBezTo>
                <a:cubicBezTo>
                  <a:pt x="36747" y="42394"/>
                  <a:pt x="36753" y="42396"/>
                  <a:pt x="36758" y="42402"/>
                </a:cubicBezTo>
                <a:cubicBezTo>
                  <a:pt x="36819" y="42311"/>
                  <a:pt x="36910" y="42250"/>
                  <a:pt x="37002" y="42220"/>
                </a:cubicBezTo>
                <a:lnTo>
                  <a:pt x="37123" y="42098"/>
                </a:lnTo>
                <a:cubicBezTo>
                  <a:pt x="37158" y="42080"/>
                  <a:pt x="37193" y="42063"/>
                  <a:pt x="37211" y="42063"/>
                </a:cubicBezTo>
                <a:cubicBezTo>
                  <a:pt x="37224" y="42063"/>
                  <a:pt x="37227" y="42072"/>
                  <a:pt x="37214" y="42098"/>
                </a:cubicBezTo>
                <a:cubicBezTo>
                  <a:pt x="37207" y="42114"/>
                  <a:pt x="37209" y="42121"/>
                  <a:pt x="37217" y="42121"/>
                </a:cubicBezTo>
                <a:cubicBezTo>
                  <a:pt x="37241" y="42121"/>
                  <a:pt x="37313" y="42059"/>
                  <a:pt x="37336" y="41946"/>
                </a:cubicBezTo>
                <a:cubicBezTo>
                  <a:pt x="37354" y="41872"/>
                  <a:pt x="37362" y="41832"/>
                  <a:pt x="37364" y="41832"/>
                </a:cubicBezTo>
                <a:cubicBezTo>
                  <a:pt x="37366" y="41832"/>
                  <a:pt x="37366" y="41849"/>
                  <a:pt x="37366" y="41885"/>
                </a:cubicBezTo>
                <a:cubicBezTo>
                  <a:pt x="37388" y="41907"/>
                  <a:pt x="37409" y="41917"/>
                  <a:pt x="37428" y="41917"/>
                </a:cubicBezTo>
                <a:cubicBezTo>
                  <a:pt x="37463" y="41917"/>
                  <a:pt x="37488" y="41883"/>
                  <a:pt x="37488" y="41824"/>
                </a:cubicBezTo>
                <a:cubicBezTo>
                  <a:pt x="37488" y="41824"/>
                  <a:pt x="37518" y="41764"/>
                  <a:pt x="37518" y="41764"/>
                </a:cubicBezTo>
                <a:cubicBezTo>
                  <a:pt x="37579" y="41733"/>
                  <a:pt x="37610" y="41672"/>
                  <a:pt x="37610" y="41612"/>
                </a:cubicBezTo>
                <a:lnTo>
                  <a:pt x="37640" y="41520"/>
                </a:lnTo>
                <a:lnTo>
                  <a:pt x="37610" y="41520"/>
                </a:lnTo>
                <a:lnTo>
                  <a:pt x="37670" y="41460"/>
                </a:lnTo>
                <a:lnTo>
                  <a:pt x="37701" y="41429"/>
                </a:lnTo>
                <a:cubicBezTo>
                  <a:pt x="37792" y="41429"/>
                  <a:pt x="37792" y="41460"/>
                  <a:pt x="37701" y="41520"/>
                </a:cubicBezTo>
                <a:lnTo>
                  <a:pt x="37670" y="41520"/>
                </a:lnTo>
                <a:lnTo>
                  <a:pt x="37670" y="41581"/>
                </a:lnTo>
                <a:cubicBezTo>
                  <a:pt x="37701" y="41596"/>
                  <a:pt x="37716" y="41604"/>
                  <a:pt x="37735" y="41604"/>
                </a:cubicBezTo>
                <a:cubicBezTo>
                  <a:pt x="37754" y="41604"/>
                  <a:pt x="37777" y="41596"/>
                  <a:pt x="37822" y="41581"/>
                </a:cubicBezTo>
                <a:cubicBezTo>
                  <a:pt x="37883" y="41551"/>
                  <a:pt x="37913" y="41490"/>
                  <a:pt x="37913" y="41429"/>
                </a:cubicBezTo>
                <a:lnTo>
                  <a:pt x="37853" y="41368"/>
                </a:lnTo>
                <a:cubicBezTo>
                  <a:pt x="37853" y="41368"/>
                  <a:pt x="37822" y="41368"/>
                  <a:pt x="37822" y="41277"/>
                </a:cubicBezTo>
                <a:lnTo>
                  <a:pt x="37883" y="41156"/>
                </a:lnTo>
                <a:cubicBezTo>
                  <a:pt x="37974" y="41095"/>
                  <a:pt x="38035" y="41034"/>
                  <a:pt x="38096" y="40973"/>
                </a:cubicBezTo>
                <a:cubicBezTo>
                  <a:pt x="38217" y="40791"/>
                  <a:pt x="38217" y="40730"/>
                  <a:pt x="38217" y="40669"/>
                </a:cubicBezTo>
                <a:lnTo>
                  <a:pt x="38217" y="40669"/>
                </a:lnTo>
                <a:cubicBezTo>
                  <a:pt x="38217" y="40670"/>
                  <a:pt x="38217" y="40700"/>
                  <a:pt x="38157" y="40730"/>
                </a:cubicBezTo>
                <a:lnTo>
                  <a:pt x="38217" y="40669"/>
                </a:lnTo>
                <a:lnTo>
                  <a:pt x="38217" y="40669"/>
                </a:lnTo>
                <a:cubicBezTo>
                  <a:pt x="38217" y="40669"/>
                  <a:pt x="38217" y="40669"/>
                  <a:pt x="38217" y="40669"/>
                </a:cubicBezTo>
                <a:cubicBezTo>
                  <a:pt x="38193" y="40669"/>
                  <a:pt x="38227" y="40630"/>
                  <a:pt x="38273" y="40630"/>
                </a:cubicBezTo>
                <a:cubicBezTo>
                  <a:pt x="38284" y="40630"/>
                  <a:pt x="38296" y="40633"/>
                  <a:pt x="38309" y="40639"/>
                </a:cubicBezTo>
                <a:cubicBezTo>
                  <a:pt x="38309" y="40614"/>
                  <a:pt x="38309" y="40595"/>
                  <a:pt x="38309" y="40578"/>
                </a:cubicBezTo>
                <a:lnTo>
                  <a:pt x="38309" y="40578"/>
                </a:lnTo>
                <a:cubicBezTo>
                  <a:pt x="38304" y="40583"/>
                  <a:pt x="38299" y="40586"/>
                  <a:pt x="38294" y="40586"/>
                </a:cubicBezTo>
                <a:cubicBezTo>
                  <a:pt x="38289" y="40586"/>
                  <a:pt x="38284" y="40584"/>
                  <a:pt x="38278" y="40578"/>
                </a:cubicBezTo>
                <a:lnTo>
                  <a:pt x="38248" y="40578"/>
                </a:lnTo>
                <a:lnTo>
                  <a:pt x="38309" y="40457"/>
                </a:lnTo>
                <a:lnTo>
                  <a:pt x="38309" y="40457"/>
                </a:lnTo>
                <a:cubicBezTo>
                  <a:pt x="38309" y="40457"/>
                  <a:pt x="38309" y="40457"/>
                  <a:pt x="38309" y="40457"/>
                </a:cubicBezTo>
                <a:lnTo>
                  <a:pt x="38309" y="40457"/>
                </a:lnTo>
                <a:cubicBezTo>
                  <a:pt x="38309" y="40371"/>
                  <a:pt x="38312" y="40327"/>
                  <a:pt x="38326" y="40327"/>
                </a:cubicBezTo>
                <a:cubicBezTo>
                  <a:pt x="38330" y="40327"/>
                  <a:pt x="38334" y="40330"/>
                  <a:pt x="38339" y="40335"/>
                </a:cubicBezTo>
                <a:cubicBezTo>
                  <a:pt x="38400" y="40335"/>
                  <a:pt x="38369" y="40335"/>
                  <a:pt x="38400" y="40274"/>
                </a:cubicBezTo>
                <a:cubicBezTo>
                  <a:pt x="38400" y="40213"/>
                  <a:pt x="38400" y="40213"/>
                  <a:pt x="38339" y="40183"/>
                </a:cubicBezTo>
                <a:cubicBezTo>
                  <a:pt x="38309" y="40244"/>
                  <a:pt x="38278" y="40305"/>
                  <a:pt x="38248" y="40365"/>
                </a:cubicBezTo>
                <a:cubicBezTo>
                  <a:pt x="38248" y="40401"/>
                  <a:pt x="38248" y="40416"/>
                  <a:pt x="38242" y="40416"/>
                </a:cubicBezTo>
                <a:cubicBezTo>
                  <a:pt x="38237" y="40416"/>
                  <a:pt x="38230" y="40408"/>
                  <a:pt x="38217" y="40396"/>
                </a:cubicBezTo>
                <a:cubicBezTo>
                  <a:pt x="38217" y="40335"/>
                  <a:pt x="38248" y="40274"/>
                  <a:pt x="38248" y="40213"/>
                </a:cubicBezTo>
                <a:cubicBezTo>
                  <a:pt x="38278" y="40213"/>
                  <a:pt x="38309" y="40213"/>
                  <a:pt x="38339" y="40122"/>
                </a:cubicBezTo>
                <a:cubicBezTo>
                  <a:pt x="38372" y="40073"/>
                  <a:pt x="38387" y="40042"/>
                  <a:pt x="38375" y="40042"/>
                </a:cubicBezTo>
                <a:cubicBezTo>
                  <a:pt x="38365" y="40042"/>
                  <a:pt x="38335" y="40066"/>
                  <a:pt x="38278" y="40122"/>
                </a:cubicBezTo>
                <a:cubicBezTo>
                  <a:pt x="38278" y="40061"/>
                  <a:pt x="38309" y="40001"/>
                  <a:pt x="38309" y="39909"/>
                </a:cubicBezTo>
                <a:lnTo>
                  <a:pt x="38369" y="39909"/>
                </a:lnTo>
                <a:lnTo>
                  <a:pt x="38339" y="39879"/>
                </a:lnTo>
                <a:lnTo>
                  <a:pt x="38339" y="39849"/>
                </a:lnTo>
                <a:lnTo>
                  <a:pt x="38369" y="39788"/>
                </a:lnTo>
                <a:cubicBezTo>
                  <a:pt x="38430" y="39788"/>
                  <a:pt x="38461" y="39788"/>
                  <a:pt x="38461" y="39879"/>
                </a:cubicBezTo>
                <a:cubicBezTo>
                  <a:pt x="38461" y="39895"/>
                  <a:pt x="38467" y="39903"/>
                  <a:pt x="38477" y="39903"/>
                </a:cubicBezTo>
                <a:cubicBezTo>
                  <a:pt x="38503" y="39903"/>
                  <a:pt x="38552" y="39847"/>
                  <a:pt x="38552" y="39757"/>
                </a:cubicBezTo>
                <a:cubicBezTo>
                  <a:pt x="38552" y="39697"/>
                  <a:pt x="38552" y="39606"/>
                  <a:pt x="38521" y="39606"/>
                </a:cubicBezTo>
                <a:cubicBezTo>
                  <a:pt x="38491" y="39606"/>
                  <a:pt x="38491" y="39545"/>
                  <a:pt x="38521" y="39545"/>
                </a:cubicBezTo>
                <a:cubicBezTo>
                  <a:pt x="38582" y="39484"/>
                  <a:pt x="38552" y="39393"/>
                  <a:pt x="38491" y="39362"/>
                </a:cubicBezTo>
                <a:cubicBezTo>
                  <a:pt x="38400" y="39302"/>
                  <a:pt x="38339" y="39241"/>
                  <a:pt x="38339" y="39180"/>
                </a:cubicBezTo>
                <a:cubicBezTo>
                  <a:pt x="38324" y="39150"/>
                  <a:pt x="38316" y="39142"/>
                  <a:pt x="38309" y="39142"/>
                </a:cubicBezTo>
                <a:cubicBezTo>
                  <a:pt x="38301" y="39142"/>
                  <a:pt x="38293" y="39150"/>
                  <a:pt x="38278" y="39150"/>
                </a:cubicBezTo>
                <a:cubicBezTo>
                  <a:pt x="38278" y="39089"/>
                  <a:pt x="38248" y="39058"/>
                  <a:pt x="38248" y="38998"/>
                </a:cubicBezTo>
                <a:cubicBezTo>
                  <a:pt x="38248" y="38967"/>
                  <a:pt x="38248" y="38937"/>
                  <a:pt x="38248" y="38906"/>
                </a:cubicBezTo>
                <a:cubicBezTo>
                  <a:pt x="38228" y="38825"/>
                  <a:pt x="38207" y="38798"/>
                  <a:pt x="38187" y="38798"/>
                </a:cubicBezTo>
                <a:cubicBezTo>
                  <a:pt x="38177" y="38798"/>
                  <a:pt x="38167" y="38805"/>
                  <a:pt x="38157" y="38815"/>
                </a:cubicBezTo>
                <a:cubicBezTo>
                  <a:pt x="38126" y="38785"/>
                  <a:pt x="38126" y="38785"/>
                  <a:pt x="38096" y="38754"/>
                </a:cubicBezTo>
                <a:lnTo>
                  <a:pt x="38096" y="38724"/>
                </a:lnTo>
                <a:cubicBezTo>
                  <a:pt x="38096" y="38694"/>
                  <a:pt x="38065" y="38694"/>
                  <a:pt x="38035" y="38663"/>
                </a:cubicBezTo>
                <a:cubicBezTo>
                  <a:pt x="38005" y="38633"/>
                  <a:pt x="38065" y="38572"/>
                  <a:pt x="38096" y="38481"/>
                </a:cubicBezTo>
                <a:cubicBezTo>
                  <a:pt x="38157" y="38359"/>
                  <a:pt x="38157" y="38238"/>
                  <a:pt x="38096" y="38116"/>
                </a:cubicBezTo>
                <a:cubicBezTo>
                  <a:pt x="38069" y="38011"/>
                  <a:pt x="37997" y="37928"/>
                  <a:pt x="37959" y="37928"/>
                </a:cubicBezTo>
                <a:cubicBezTo>
                  <a:pt x="37953" y="37928"/>
                  <a:pt x="37948" y="37930"/>
                  <a:pt x="37944" y="37934"/>
                </a:cubicBezTo>
                <a:cubicBezTo>
                  <a:pt x="37974" y="37995"/>
                  <a:pt x="38005" y="38055"/>
                  <a:pt x="38035" y="38147"/>
                </a:cubicBezTo>
                <a:cubicBezTo>
                  <a:pt x="38055" y="38147"/>
                  <a:pt x="38076" y="38187"/>
                  <a:pt x="38069" y="38187"/>
                </a:cubicBezTo>
                <a:cubicBezTo>
                  <a:pt x="38065" y="38187"/>
                  <a:pt x="38055" y="38177"/>
                  <a:pt x="38035" y="38147"/>
                </a:cubicBezTo>
                <a:cubicBezTo>
                  <a:pt x="38005" y="38147"/>
                  <a:pt x="37974" y="38025"/>
                  <a:pt x="37913" y="37934"/>
                </a:cubicBezTo>
                <a:cubicBezTo>
                  <a:pt x="37913" y="37903"/>
                  <a:pt x="37883" y="37873"/>
                  <a:pt x="37853" y="37843"/>
                </a:cubicBezTo>
                <a:cubicBezTo>
                  <a:pt x="37842" y="37848"/>
                  <a:pt x="37831" y="37850"/>
                  <a:pt x="37819" y="37850"/>
                </a:cubicBezTo>
                <a:cubicBezTo>
                  <a:pt x="37763" y="37850"/>
                  <a:pt x="37701" y="37791"/>
                  <a:pt x="37701" y="37691"/>
                </a:cubicBezTo>
                <a:lnTo>
                  <a:pt x="37640" y="37569"/>
                </a:lnTo>
                <a:cubicBezTo>
                  <a:pt x="37610" y="37569"/>
                  <a:pt x="37518" y="37539"/>
                  <a:pt x="37458" y="37447"/>
                </a:cubicBezTo>
                <a:lnTo>
                  <a:pt x="37488" y="37417"/>
                </a:lnTo>
                <a:cubicBezTo>
                  <a:pt x="37427" y="37326"/>
                  <a:pt x="37336" y="37265"/>
                  <a:pt x="37306" y="37265"/>
                </a:cubicBezTo>
                <a:lnTo>
                  <a:pt x="37275" y="37235"/>
                </a:lnTo>
                <a:lnTo>
                  <a:pt x="37245" y="37204"/>
                </a:lnTo>
                <a:cubicBezTo>
                  <a:pt x="37275" y="37204"/>
                  <a:pt x="37184" y="37083"/>
                  <a:pt x="37062" y="36931"/>
                </a:cubicBezTo>
                <a:cubicBezTo>
                  <a:pt x="36964" y="36812"/>
                  <a:pt x="36916" y="36732"/>
                  <a:pt x="36937" y="36732"/>
                </a:cubicBezTo>
                <a:cubicBezTo>
                  <a:pt x="36948" y="36732"/>
                  <a:pt x="36979" y="36756"/>
                  <a:pt x="37032" y="36809"/>
                </a:cubicBezTo>
                <a:cubicBezTo>
                  <a:pt x="37095" y="36851"/>
                  <a:pt x="37144" y="36908"/>
                  <a:pt x="37147" y="36908"/>
                </a:cubicBezTo>
                <a:cubicBezTo>
                  <a:pt x="37149" y="36908"/>
                  <a:pt x="37142" y="36898"/>
                  <a:pt x="37123" y="36870"/>
                </a:cubicBezTo>
                <a:cubicBezTo>
                  <a:pt x="36971" y="36688"/>
                  <a:pt x="36789" y="36566"/>
                  <a:pt x="36606" y="36414"/>
                </a:cubicBezTo>
                <a:lnTo>
                  <a:pt x="36606" y="36414"/>
                </a:lnTo>
                <a:lnTo>
                  <a:pt x="36667" y="36505"/>
                </a:lnTo>
                <a:cubicBezTo>
                  <a:pt x="36698" y="36536"/>
                  <a:pt x="36728" y="36566"/>
                  <a:pt x="36728" y="36596"/>
                </a:cubicBezTo>
                <a:lnTo>
                  <a:pt x="36485" y="36292"/>
                </a:lnTo>
                <a:lnTo>
                  <a:pt x="36485" y="36292"/>
                </a:lnTo>
                <a:cubicBezTo>
                  <a:pt x="36500" y="36300"/>
                  <a:pt x="36511" y="36304"/>
                  <a:pt x="36520" y="36304"/>
                </a:cubicBezTo>
                <a:cubicBezTo>
                  <a:pt x="36546" y="36304"/>
                  <a:pt x="36546" y="36270"/>
                  <a:pt x="36546" y="36201"/>
                </a:cubicBezTo>
                <a:cubicBezTo>
                  <a:pt x="36515" y="36110"/>
                  <a:pt x="36424" y="36019"/>
                  <a:pt x="36394" y="36019"/>
                </a:cubicBezTo>
                <a:cubicBezTo>
                  <a:pt x="36303" y="35958"/>
                  <a:pt x="36242" y="35867"/>
                  <a:pt x="36181" y="35776"/>
                </a:cubicBezTo>
                <a:cubicBezTo>
                  <a:pt x="36151" y="35730"/>
                  <a:pt x="36135" y="35707"/>
                  <a:pt x="36139" y="35707"/>
                </a:cubicBezTo>
                <a:cubicBezTo>
                  <a:pt x="36143" y="35707"/>
                  <a:pt x="36166" y="35730"/>
                  <a:pt x="36211" y="35776"/>
                </a:cubicBezTo>
                <a:cubicBezTo>
                  <a:pt x="36216" y="35781"/>
                  <a:pt x="36221" y="35785"/>
                  <a:pt x="36225" y="35790"/>
                </a:cubicBezTo>
                <a:lnTo>
                  <a:pt x="36225" y="35790"/>
                </a:lnTo>
                <a:cubicBezTo>
                  <a:pt x="36206" y="35765"/>
                  <a:pt x="36181" y="35731"/>
                  <a:pt x="36151" y="35684"/>
                </a:cubicBezTo>
                <a:cubicBezTo>
                  <a:pt x="36090" y="35563"/>
                  <a:pt x="35968" y="35441"/>
                  <a:pt x="35847" y="35350"/>
                </a:cubicBezTo>
                <a:cubicBezTo>
                  <a:pt x="35755" y="35259"/>
                  <a:pt x="35634" y="35137"/>
                  <a:pt x="35573" y="35016"/>
                </a:cubicBezTo>
                <a:lnTo>
                  <a:pt x="35512" y="34925"/>
                </a:lnTo>
                <a:cubicBezTo>
                  <a:pt x="35482" y="34925"/>
                  <a:pt x="35482" y="34925"/>
                  <a:pt x="35421" y="34864"/>
                </a:cubicBezTo>
                <a:cubicBezTo>
                  <a:pt x="35330" y="34773"/>
                  <a:pt x="35330" y="34773"/>
                  <a:pt x="35360" y="34742"/>
                </a:cubicBezTo>
                <a:lnTo>
                  <a:pt x="35360" y="34742"/>
                </a:lnTo>
                <a:cubicBezTo>
                  <a:pt x="35388" y="34756"/>
                  <a:pt x="35407" y="34762"/>
                  <a:pt x="35417" y="34762"/>
                </a:cubicBezTo>
                <a:cubicBezTo>
                  <a:pt x="35450" y="34762"/>
                  <a:pt x="35393" y="34698"/>
                  <a:pt x="35299" y="34651"/>
                </a:cubicBezTo>
                <a:cubicBezTo>
                  <a:pt x="35208" y="34590"/>
                  <a:pt x="35208" y="34590"/>
                  <a:pt x="35117" y="34377"/>
                </a:cubicBezTo>
                <a:cubicBezTo>
                  <a:pt x="35087" y="34317"/>
                  <a:pt x="35056" y="34256"/>
                  <a:pt x="34995" y="34195"/>
                </a:cubicBezTo>
                <a:lnTo>
                  <a:pt x="34995" y="34195"/>
                </a:lnTo>
                <a:cubicBezTo>
                  <a:pt x="35026" y="34286"/>
                  <a:pt x="35026" y="34286"/>
                  <a:pt x="34995" y="34317"/>
                </a:cubicBezTo>
                <a:cubicBezTo>
                  <a:pt x="34965" y="34226"/>
                  <a:pt x="34904" y="34165"/>
                  <a:pt x="34874" y="34104"/>
                </a:cubicBezTo>
                <a:cubicBezTo>
                  <a:pt x="34783" y="34043"/>
                  <a:pt x="34722" y="33952"/>
                  <a:pt x="34752" y="33922"/>
                </a:cubicBezTo>
                <a:cubicBezTo>
                  <a:pt x="34692" y="33861"/>
                  <a:pt x="34631" y="33830"/>
                  <a:pt x="34570" y="33800"/>
                </a:cubicBezTo>
                <a:cubicBezTo>
                  <a:pt x="34333" y="33615"/>
                  <a:pt x="34187" y="33454"/>
                  <a:pt x="34232" y="33454"/>
                </a:cubicBezTo>
                <a:cubicBezTo>
                  <a:pt x="34239" y="33454"/>
                  <a:pt x="34250" y="33458"/>
                  <a:pt x="34266" y="33466"/>
                </a:cubicBezTo>
                <a:cubicBezTo>
                  <a:pt x="34282" y="33474"/>
                  <a:pt x="34294" y="33478"/>
                  <a:pt x="34302" y="33478"/>
                </a:cubicBezTo>
                <a:cubicBezTo>
                  <a:pt x="34354" y="33478"/>
                  <a:pt x="34241" y="33323"/>
                  <a:pt x="34084" y="33192"/>
                </a:cubicBezTo>
                <a:cubicBezTo>
                  <a:pt x="34053" y="33192"/>
                  <a:pt x="33871" y="33070"/>
                  <a:pt x="33810" y="32979"/>
                </a:cubicBezTo>
                <a:cubicBezTo>
                  <a:pt x="33691" y="32860"/>
                  <a:pt x="33627" y="32778"/>
                  <a:pt x="33650" y="32778"/>
                </a:cubicBezTo>
                <a:cubicBezTo>
                  <a:pt x="33656" y="32778"/>
                  <a:pt x="33669" y="32784"/>
                  <a:pt x="33688" y="32797"/>
                </a:cubicBezTo>
                <a:cubicBezTo>
                  <a:pt x="33719" y="32797"/>
                  <a:pt x="33749" y="32767"/>
                  <a:pt x="33658" y="32675"/>
                </a:cubicBezTo>
                <a:cubicBezTo>
                  <a:pt x="33567" y="32615"/>
                  <a:pt x="33506" y="32523"/>
                  <a:pt x="33536" y="32493"/>
                </a:cubicBezTo>
                <a:cubicBezTo>
                  <a:pt x="33567" y="32493"/>
                  <a:pt x="33567" y="32493"/>
                  <a:pt x="33476" y="32402"/>
                </a:cubicBezTo>
                <a:cubicBezTo>
                  <a:pt x="33385" y="32265"/>
                  <a:pt x="33345" y="32248"/>
                  <a:pt x="33318" y="32248"/>
                </a:cubicBezTo>
                <a:cubicBezTo>
                  <a:pt x="33309" y="32248"/>
                  <a:pt x="33301" y="32250"/>
                  <a:pt x="33293" y="32250"/>
                </a:cubicBezTo>
                <a:cubicBezTo>
                  <a:pt x="33233" y="32219"/>
                  <a:pt x="33202" y="32159"/>
                  <a:pt x="33141" y="32098"/>
                </a:cubicBezTo>
                <a:cubicBezTo>
                  <a:pt x="33172" y="32098"/>
                  <a:pt x="33111" y="31976"/>
                  <a:pt x="33050" y="31915"/>
                </a:cubicBezTo>
                <a:cubicBezTo>
                  <a:pt x="32959" y="31824"/>
                  <a:pt x="32898" y="31733"/>
                  <a:pt x="32929" y="31703"/>
                </a:cubicBezTo>
                <a:cubicBezTo>
                  <a:pt x="32989" y="31672"/>
                  <a:pt x="32989" y="31672"/>
                  <a:pt x="32777" y="31551"/>
                </a:cubicBezTo>
                <a:cubicBezTo>
                  <a:pt x="32473" y="31368"/>
                  <a:pt x="32473" y="31368"/>
                  <a:pt x="32229" y="30973"/>
                </a:cubicBezTo>
                <a:cubicBezTo>
                  <a:pt x="32167" y="30848"/>
                  <a:pt x="32104" y="30766"/>
                  <a:pt x="32091" y="30766"/>
                </a:cubicBezTo>
                <a:cubicBezTo>
                  <a:pt x="32085" y="30766"/>
                  <a:pt x="32089" y="30783"/>
                  <a:pt x="32108" y="30821"/>
                </a:cubicBezTo>
                <a:cubicBezTo>
                  <a:pt x="32114" y="30838"/>
                  <a:pt x="32109" y="30846"/>
                  <a:pt x="32096" y="30846"/>
                </a:cubicBezTo>
                <a:cubicBezTo>
                  <a:pt x="32044" y="30846"/>
                  <a:pt x="31859" y="30707"/>
                  <a:pt x="31834" y="30608"/>
                </a:cubicBezTo>
                <a:cubicBezTo>
                  <a:pt x="31743" y="30396"/>
                  <a:pt x="31591" y="30213"/>
                  <a:pt x="31439" y="30092"/>
                </a:cubicBezTo>
                <a:lnTo>
                  <a:pt x="31439" y="30152"/>
                </a:lnTo>
                <a:lnTo>
                  <a:pt x="31409" y="30122"/>
                </a:lnTo>
                <a:cubicBezTo>
                  <a:pt x="31348" y="30001"/>
                  <a:pt x="31287" y="29909"/>
                  <a:pt x="31196" y="29849"/>
                </a:cubicBezTo>
                <a:lnTo>
                  <a:pt x="31074" y="29666"/>
                </a:lnTo>
                <a:cubicBezTo>
                  <a:pt x="31105" y="29666"/>
                  <a:pt x="31166" y="29727"/>
                  <a:pt x="31166" y="29727"/>
                </a:cubicBezTo>
                <a:cubicBezTo>
                  <a:pt x="31212" y="29797"/>
                  <a:pt x="31255" y="29831"/>
                  <a:pt x="31277" y="29831"/>
                </a:cubicBezTo>
                <a:cubicBezTo>
                  <a:pt x="31312" y="29831"/>
                  <a:pt x="31297" y="29743"/>
                  <a:pt x="31166" y="29575"/>
                </a:cubicBezTo>
                <a:cubicBezTo>
                  <a:pt x="31087" y="29496"/>
                  <a:pt x="31030" y="29417"/>
                  <a:pt x="30997" y="29417"/>
                </a:cubicBezTo>
                <a:cubicBezTo>
                  <a:pt x="30992" y="29417"/>
                  <a:pt x="30987" y="29419"/>
                  <a:pt x="30983" y="29423"/>
                </a:cubicBezTo>
                <a:lnTo>
                  <a:pt x="30922" y="29332"/>
                </a:lnTo>
                <a:cubicBezTo>
                  <a:pt x="30922" y="29332"/>
                  <a:pt x="30864" y="29293"/>
                  <a:pt x="30825" y="29293"/>
                </a:cubicBezTo>
                <a:cubicBezTo>
                  <a:pt x="30815" y="29293"/>
                  <a:pt x="30807" y="29295"/>
                  <a:pt x="30801" y="29301"/>
                </a:cubicBezTo>
                <a:cubicBezTo>
                  <a:pt x="30801" y="29301"/>
                  <a:pt x="30796" y="29306"/>
                  <a:pt x="30786" y="29306"/>
                </a:cubicBezTo>
                <a:cubicBezTo>
                  <a:pt x="30772" y="29306"/>
                  <a:pt x="30746" y="29295"/>
                  <a:pt x="30710" y="29241"/>
                </a:cubicBezTo>
                <a:cubicBezTo>
                  <a:pt x="30740" y="29241"/>
                  <a:pt x="30770" y="29210"/>
                  <a:pt x="30710" y="29089"/>
                </a:cubicBezTo>
                <a:cubicBezTo>
                  <a:pt x="30690" y="29031"/>
                  <a:pt x="30683" y="29010"/>
                  <a:pt x="30665" y="29010"/>
                </a:cubicBezTo>
                <a:cubicBezTo>
                  <a:pt x="30655" y="29010"/>
                  <a:pt x="30641" y="29017"/>
                  <a:pt x="30619" y="29028"/>
                </a:cubicBezTo>
                <a:cubicBezTo>
                  <a:pt x="30607" y="29039"/>
                  <a:pt x="30600" y="29046"/>
                  <a:pt x="30593" y="29046"/>
                </a:cubicBezTo>
                <a:cubicBezTo>
                  <a:pt x="30580" y="29046"/>
                  <a:pt x="30566" y="29025"/>
                  <a:pt x="30527" y="28967"/>
                </a:cubicBezTo>
                <a:cubicBezTo>
                  <a:pt x="30527" y="28967"/>
                  <a:pt x="30558" y="28937"/>
                  <a:pt x="30527" y="28845"/>
                </a:cubicBezTo>
                <a:cubicBezTo>
                  <a:pt x="30527" y="28845"/>
                  <a:pt x="30479" y="28749"/>
                  <a:pt x="30447" y="28749"/>
                </a:cubicBezTo>
                <a:cubicBezTo>
                  <a:pt x="30443" y="28749"/>
                  <a:pt x="30440" y="28751"/>
                  <a:pt x="30436" y="28754"/>
                </a:cubicBezTo>
                <a:cubicBezTo>
                  <a:pt x="30315" y="28694"/>
                  <a:pt x="30315" y="28694"/>
                  <a:pt x="30315" y="28572"/>
                </a:cubicBezTo>
                <a:cubicBezTo>
                  <a:pt x="30315" y="28572"/>
                  <a:pt x="30254" y="28481"/>
                  <a:pt x="30132" y="28420"/>
                </a:cubicBezTo>
                <a:cubicBezTo>
                  <a:pt x="30102" y="28420"/>
                  <a:pt x="30041" y="28359"/>
                  <a:pt x="29980" y="28268"/>
                </a:cubicBezTo>
                <a:cubicBezTo>
                  <a:pt x="29919" y="28177"/>
                  <a:pt x="29859" y="28086"/>
                  <a:pt x="29737" y="28055"/>
                </a:cubicBezTo>
                <a:cubicBezTo>
                  <a:pt x="29727" y="28065"/>
                  <a:pt x="29720" y="28072"/>
                  <a:pt x="29715" y="28072"/>
                </a:cubicBezTo>
                <a:cubicBezTo>
                  <a:pt x="29703" y="28072"/>
                  <a:pt x="29697" y="28045"/>
                  <a:pt x="29676" y="27964"/>
                </a:cubicBezTo>
                <a:cubicBezTo>
                  <a:pt x="29676" y="27903"/>
                  <a:pt x="29646" y="27842"/>
                  <a:pt x="29585" y="27782"/>
                </a:cubicBezTo>
                <a:cubicBezTo>
                  <a:pt x="29585" y="27751"/>
                  <a:pt x="29737" y="27660"/>
                  <a:pt x="29828" y="27630"/>
                </a:cubicBezTo>
                <a:cubicBezTo>
                  <a:pt x="29889" y="27599"/>
                  <a:pt x="29950" y="27508"/>
                  <a:pt x="29950" y="27508"/>
                </a:cubicBezTo>
                <a:lnTo>
                  <a:pt x="29950" y="27508"/>
                </a:lnTo>
                <a:lnTo>
                  <a:pt x="29798" y="27569"/>
                </a:lnTo>
                <a:lnTo>
                  <a:pt x="29767" y="27538"/>
                </a:lnTo>
                <a:cubicBezTo>
                  <a:pt x="29798" y="27508"/>
                  <a:pt x="29859" y="27478"/>
                  <a:pt x="29919" y="27478"/>
                </a:cubicBezTo>
                <a:cubicBezTo>
                  <a:pt x="29919" y="27447"/>
                  <a:pt x="30011" y="27447"/>
                  <a:pt x="30102" y="27447"/>
                </a:cubicBezTo>
                <a:cubicBezTo>
                  <a:pt x="30163" y="27447"/>
                  <a:pt x="30223" y="27420"/>
                  <a:pt x="30257" y="27420"/>
                </a:cubicBezTo>
                <a:cubicBezTo>
                  <a:pt x="30274" y="27420"/>
                  <a:pt x="30284" y="27427"/>
                  <a:pt x="30284" y="27447"/>
                </a:cubicBezTo>
                <a:lnTo>
                  <a:pt x="30375" y="27386"/>
                </a:lnTo>
                <a:cubicBezTo>
                  <a:pt x="30436" y="27356"/>
                  <a:pt x="30436" y="27326"/>
                  <a:pt x="30406" y="27295"/>
                </a:cubicBezTo>
                <a:cubicBezTo>
                  <a:pt x="30406" y="27265"/>
                  <a:pt x="30467" y="27235"/>
                  <a:pt x="30527" y="27174"/>
                </a:cubicBezTo>
                <a:cubicBezTo>
                  <a:pt x="30588" y="27113"/>
                  <a:pt x="30679" y="27083"/>
                  <a:pt x="30679" y="27083"/>
                </a:cubicBezTo>
                <a:cubicBezTo>
                  <a:pt x="30687" y="27091"/>
                  <a:pt x="30698" y="27094"/>
                  <a:pt x="30710" y="27094"/>
                </a:cubicBezTo>
                <a:cubicBezTo>
                  <a:pt x="30744" y="27094"/>
                  <a:pt x="30795" y="27066"/>
                  <a:pt x="30862" y="27022"/>
                </a:cubicBezTo>
                <a:cubicBezTo>
                  <a:pt x="30983" y="26901"/>
                  <a:pt x="30983" y="26900"/>
                  <a:pt x="30983" y="26900"/>
                </a:cubicBezTo>
                <a:lnTo>
                  <a:pt x="30983" y="26900"/>
                </a:lnTo>
                <a:cubicBezTo>
                  <a:pt x="30968" y="26905"/>
                  <a:pt x="30957" y="26908"/>
                  <a:pt x="30952" y="26908"/>
                </a:cubicBezTo>
                <a:cubicBezTo>
                  <a:pt x="30923" y="26908"/>
                  <a:pt x="30999" y="26849"/>
                  <a:pt x="31074" y="26748"/>
                </a:cubicBezTo>
                <a:cubicBezTo>
                  <a:pt x="31196" y="26657"/>
                  <a:pt x="31318" y="26627"/>
                  <a:pt x="31196" y="26627"/>
                </a:cubicBezTo>
                <a:cubicBezTo>
                  <a:pt x="31166" y="26596"/>
                  <a:pt x="31166" y="26596"/>
                  <a:pt x="31226" y="26535"/>
                </a:cubicBezTo>
                <a:cubicBezTo>
                  <a:pt x="31262" y="26500"/>
                  <a:pt x="31277" y="26485"/>
                  <a:pt x="31289" y="26485"/>
                </a:cubicBezTo>
                <a:cubicBezTo>
                  <a:pt x="31298" y="26485"/>
                  <a:pt x="31305" y="26492"/>
                  <a:pt x="31318" y="26505"/>
                </a:cubicBezTo>
                <a:cubicBezTo>
                  <a:pt x="31409" y="26475"/>
                  <a:pt x="31470" y="26414"/>
                  <a:pt x="31470" y="26414"/>
                </a:cubicBezTo>
                <a:cubicBezTo>
                  <a:pt x="31475" y="26419"/>
                  <a:pt x="31481" y="26422"/>
                  <a:pt x="31488" y="26422"/>
                </a:cubicBezTo>
                <a:cubicBezTo>
                  <a:pt x="31521" y="26422"/>
                  <a:pt x="31566" y="26367"/>
                  <a:pt x="31591" y="26292"/>
                </a:cubicBezTo>
                <a:cubicBezTo>
                  <a:pt x="31575" y="26276"/>
                  <a:pt x="31585" y="26250"/>
                  <a:pt x="31593" y="26250"/>
                </a:cubicBezTo>
                <a:cubicBezTo>
                  <a:pt x="31600" y="26250"/>
                  <a:pt x="31605" y="26268"/>
                  <a:pt x="31591" y="26323"/>
                </a:cubicBezTo>
                <a:cubicBezTo>
                  <a:pt x="31606" y="26338"/>
                  <a:pt x="31637" y="26345"/>
                  <a:pt x="31663" y="26345"/>
                </a:cubicBezTo>
                <a:cubicBezTo>
                  <a:pt x="31690" y="26345"/>
                  <a:pt x="31713" y="26338"/>
                  <a:pt x="31713" y="26323"/>
                </a:cubicBezTo>
                <a:lnTo>
                  <a:pt x="31774" y="26262"/>
                </a:lnTo>
                <a:cubicBezTo>
                  <a:pt x="31743" y="26201"/>
                  <a:pt x="31895" y="25867"/>
                  <a:pt x="31956" y="25806"/>
                </a:cubicBezTo>
                <a:cubicBezTo>
                  <a:pt x="32017" y="25776"/>
                  <a:pt x="32108" y="25715"/>
                  <a:pt x="32108" y="25715"/>
                </a:cubicBezTo>
                <a:lnTo>
                  <a:pt x="32138" y="25745"/>
                </a:lnTo>
                <a:cubicBezTo>
                  <a:pt x="32108" y="25715"/>
                  <a:pt x="32169" y="25654"/>
                  <a:pt x="32229" y="25593"/>
                </a:cubicBezTo>
                <a:lnTo>
                  <a:pt x="32260" y="25593"/>
                </a:lnTo>
                <a:cubicBezTo>
                  <a:pt x="32260" y="25612"/>
                  <a:pt x="32268" y="25620"/>
                  <a:pt x="32280" y="25620"/>
                </a:cubicBezTo>
                <a:cubicBezTo>
                  <a:pt x="32330" y="25620"/>
                  <a:pt x="32455" y="25495"/>
                  <a:pt x="32503" y="25350"/>
                </a:cubicBezTo>
                <a:cubicBezTo>
                  <a:pt x="32533" y="25259"/>
                  <a:pt x="32564" y="25198"/>
                  <a:pt x="32594" y="25198"/>
                </a:cubicBezTo>
                <a:cubicBezTo>
                  <a:pt x="32685" y="25168"/>
                  <a:pt x="32716" y="25076"/>
                  <a:pt x="32716" y="24985"/>
                </a:cubicBezTo>
                <a:cubicBezTo>
                  <a:pt x="32746" y="24894"/>
                  <a:pt x="32807" y="24803"/>
                  <a:pt x="32837" y="24742"/>
                </a:cubicBezTo>
                <a:cubicBezTo>
                  <a:pt x="32865" y="24715"/>
                  <a:pt x="32886" y="24700"/>
                  <a:pt x="32898" y="24700"/>
                </a:cubicBezTo>
                <a:cubicBezTo>
                  <a:pt x="32913" y="24700"/>
                  <a:pt x="32915" y="24722"/>
                  <a:pt x="32898" y="24772"/>
                </a:cubicBezTo>
                <a:cubicBezTo>
                  <a:pt x="32853" y="24848"/>
                  <a:pt x="32830" y="24886"/>
                  <a:pt x="32834" y="24886"/>
                </a:cubicBezTo>
                <a:cubicBezTo>
                  <a:pt x="32837" y="24886"/>
                  <a:pt x="32868" y="24848"/>
                  <a:pt x="32929" y="24772"/>
                </a:cubicBezTo>
                <a:cubicBezTo>
                  <a:pt x="32989" y="24681"/>
                  <a:pt x="33050" y="24590"/>
                  <a:pt x="33081" y="24469"/>
                </a:cubicBezTo>
                <a:cubicBezTo>
                  <a:pt x="33058" y="24379"/>
                  <a:pt x="33102" y="24272"/>
                  <a:pt x="33127" y="24272"/>
                </a:cubicBezTo>
                <a:cubicBezTo>
                  <a:pt x="33135" y="24272"/>
                  <a:pt x="33141" y="24285"/>
                  <a:pt x="33141" y="24317"/>
                </a:cubicBezTo>
                <a:cubicBezTo>
                  <a:pt x="33172" y="24317"/>
                  <a:pt x="33172" y="24317"/>
                  <a:pt x="33202" y="24256"/>
                </a:cubicBezTo>
                <a:cubicBezTo>
                  <a:pt x="33230" y="24200"/>
                  <a:pt x="33336" y="24040"/>
                  <a:pt x="33376" y="24040"/>
                </a:cubicBezTo>
                <a:cubicBezTo>
                  <a:pt x="33379" y="24040"/>
                  <a:pt x="33382" y="24041"/>
                  <a:pt x="33385" y="24043"/>
                </a:cubicBezTo>
                <a:cubicBezTo>
                  <a:pt x="33445" y="23982"/>
                  <a:pt x="33476" y="23891"/>
                  <a:pt x="33476" y="23800"/>
                </a:cubicBezTo>
                <a:cubicBezTo>
                  <a:pt x="33476" y="23750"/>
                  <a:pt x="33476" y="23727"/>
                  <a:pt x="33466" y="23727"/>
                </a:cubicBezTo>
                <a:cubicBezTo>
                  <a:pt x="33461" y="23727"/>
                  <a:pt x="33454" y="23732"/>
                  <a:pt x="33445" y="23740"/>
                </a:cubicBezTo>
                <a:lnTo>
                  <a:pt x="33445" y="23740"/>
                </a:lnTo>
                <a:lnTo>
                  <a:pt x="33476" y="23678"/>
                </a:lnTo>
                <a:cubicBezTo>
                  <a:pt x="33506" y="23617"/>
                  <a:pt x="33476" y="23587"/>
                  <a:pt x="33476" y="23587"/>
                </a:cubicBezTo>
                <a:lnTo>
                  <a:pt x="33415" y="23587"/>
                </a:lnTo>
                <a:lnTo>
                  <a:pt x="33445" y="23526"/>
                </a:lnTo>
                <a:lnTo>
                  <a:pt x="33567" y="23435"/>
                </a:lnTo>
                <a:cubicBezTo>
                  <a:pt x="33658" y="23405"/>
                  <a:pt x="33719" y="23313"/>
                  <a:pt x="33749" y="23222"/>
                </a:cubicBezTo>
                <a:cubicBezTo>
                  <a:pt x="33780" y="23162"/>
                  <a:pt x="33780" y="23070"/>
                  <a:pt x="33749" y="23040"/>
                </a:cubicBezTo>
                <a:lnTo>
                  <a:pt x="33688" y="23222"/>
                </a:lnTo>
                <a:cubicBezTo>
                  <a:pt x="33709" y="23222"/>
                  <a:pt x="33688" y="23249"/>
                  <a:pt x="33682" y="23249"/>
                </a:cubicBezTo>
                <a:cubicBezTo>
                  <a:pt x="33678" y="23249"/>
                  <a:pt x="33678" y="23243"/>
                  <a:pt x="33688" y="23222"/>
                </a:cubicBezTo>
                <a:cubicBezTo>
                  <a:pt x="33658" y="23222"/>
                  <a:pt x="33688" y="23131"/>
                  <a:pt x="33719" y="23040"/>
                </a:cubicBezTo>
                <a:lnTo>
                  <a:pt x="33749" y="22949"/>
                </a:lnTo>
                <a:cubicBezTo>
                  <a:pt x="33688" y="22949"/>
                  <a:pt x="33719" y="22858"/>
                  <a:pt x="33780" y="22797"/>
                </a:cubicBezTo>
                <a:lnTo>
                  <a:pt x="33840" y="22736"/>
                </a:lnTo>
                <a:cubicBezTo>
                  <a:pt x="33810" y="22736"/>
                  <a:pt x="33810" y="22614"/>
                  <a:pt x="33840" y="22554"/>
                </a:cubicBezTo>
                <a:lnTo>
                  <a:pt x="33901" y="22554"/>
                </a:lnTo>
                <a:cubicBezTo>
                  <a:pt x="33932" y="22493"/>
                  <a:pt x="33932" y="22402"/>
                  <a:pt x="33901" y="22371"/>
                </a:cubicBezTo>
                <a:lnTo>
                  <a:pt x="33901" y="22341"/>
                </a:lnTo>
                <a:lnTo>
                  <a:pt x="33901" y="22310"/>
                </a:lnTo>
                <a:cubicBezTo>
                  <a:pt x="33932" y="22310"/>
                  <a:pt x="33962" y="22219"/>
                  <a:pt x="33992" y="22067"/>
                </a:cubicBezTo>
                <a:cubicBezTo>
                  <a:pt x="34029" y="21975"/>
                  <a:pt x="34066" y="21905"/>
                  <a:pt x="34083" y="21905"/>
                </a:cubicBezTo>
                <a:cubicBezTo>
                  <a:pt x="34093" y="21905"/>
                  <a:pt x="34096" y="21935"/>
                  <a:pt x="34084" y="22006"/>
                </a:cubicBezTo>
                <a:cubicBezTo>
                  <a:pt x="34084" y="22071"/>
                  <a:pt x="34068" y="22135"/>
                  <a:pt x="34070" y="22135"/>
                </a:cubicBezTo>
                <a:cubicBezTo>
                  <a:pt x="34071" y="22135"/>
                  <a:pt x="34075" y="22124"/>
                  <a:pt x="34084" y="22098"/>
                </a:cubicBezTo>
                <a:cubicBezTo>
                  <a:pt x="34142" y="21923"/>
                  <a:pt x="34144" y="21749"/>
                  <a:pt x="34118" y="21601"/>
                </a:cubicBezTo>
                <a:lnTo>
                  <a:pt x="34118" y="21601"/>
                </a:lnTo>
                <a:cubicBezTo>
                  <a:pt x="34133" y="21539"/>
                  <a:pt x="34144" y="21484"/>
                  <a:pt x="34144" y="21429"/>
                </a:cubicBezTo>
                <a:cubicBezTo>
                  <a:pt x="34160" y="21459"/>
                  <a:pt x="34175" y="21475"/>
                  <a:pt x="34194" y="21475"/>
                </a:cubicBezTo>
                <a:cubicBezTo>
                  <a:pt x="34213" y="21475"/>
                  <a:pt x="34236" y="21459"/>
                  <a:pt x="34266" y="21429"/>
                </a:cubicBezTo>
                <a:cubicBezTo>
                  <a:pt x="34327" y="21399"/>
                  <a:pt x="34327" y="21277"/>
                  <a:pt x="34296" y="21277"/>
                </a:cubicBezTo>
                <a:cubicBezTo>
                  <a:pt x="34296" y="21186"/>
                  <a:pt x="34327" y="21095"/>
                  <a:pt x="34357" y="21034"/>
                </a:cubicBezTo>
                <a:cubicBezTo>
                  <a:pt x="34372" y="20988"/>
                  <a:pt x="34380" y="20965"/>
                  <a:pt x="34384" y="20965"/>
                </a:cubicBezTo>
                <a:cubicBezTo>
                  <a:pt x="34388" y="20965"/>
                  <a:pt x="34388" y="20988"/>
                  <a:pt x="34388" y="21034"/>
                </a:cubicBezTo>
                <a:cubicBezTo>
                  <a:pt x="34388" y="21057"/>
                  <a:pt x="34388" y="21072"/>
                  <a:pt x="34391" y="21072"/>
                </a:cubicBezTo>
                <a:cubicBezTo>
                  <a:pt x="34397" y="21072"/>
                  <a:pt x="34411" y="21036"/>
                  <a:pt x="34448" y="20943"/>
                </a:cubicBezTo>
                <a:cubicBezTo>
                  <a:pt x="34479" y="20821"/>
                  <a:pt x="34509" y="20730"/>
                  <a:pt x="34479" y="20608"/>
                </a:cubicBezTo>
                <a:cubicBezTo>
                  <a:pt x="34479" y="20487"/>
                  <a:pt x="34509" y="20365"/>
                  <a:pt x="34570" y="20274"/>
                </a:cubicBezTo>
                <a:lnTo>
                  <a:pt x="34570" y="20183"/>
                </a:lnTo>
                <a:cubicBezTo>
                  <a:pt x="34540" y="20183"/>
                  <a:pt x="34540" y="20183"/>
                  <a:pt x="34570" y="20092"/>
                </a:cubicBezTo>
                <a:cubicBezTo>
                  <a:pt x="34600" y="20000"/>
                  <a:pt x="34570" y="20000"/>
                  <a:pt x="34600" y="20000"/>
                </a:cubicBezTo>
                <a:cubicBezTo>
                  <a:pt x="34619" y="20038"/>
                  <a:pt x="34632" y="20052"/>
                  <a:pt x="34641" y="20052"/>
                </a:cubicBezTo>
                <a:cubicBezTo>
                  <a:pt x="34661" y="20052"/>
                  <a:pt x="34661" y="19982"/>
                  <a:pt x="34661" y="19940"/>
                </a:cubicBezTo>
                <a:cubicBezTo>
                  <a:pt x="34631" y="19848"/>
                  <a:pt x="34661" y="19848"/>
                  <a:pt x="34722" y="19696"/>
                </a:cubicBezTo>
                <a:cubicBezTo>
                  <a:pt x="34737" y="19666"/>
                  <a:pt x="34752" y="19636"/>
                  <a:pt x="34764" y="19605"/>
                </a:cubicBezTo>
                <a:lnTo>
                  <a:pt x="34844" y="19605"/>
                </a:lnTo>
                <a:cubicBezTo>
                  <a:pt x="34874" y="19544"/>
                  <a:pt x="34904" y="19484"/>
                  <a:pt x="34904" y="19423"/>
                </a:cubicBezTo>
                <a:cubicBezTo>
                  <a:pt x="34904" y="19362"/>
                  <a:pt x="34935" y="19271"/>
                  <a:pt x="34965" y="19271"/>
                </a:cubicBezTo>
                <a:cubicBezTo>
                  <a:pt x="34965" y="19210"/>
                  <a:pt x="34965" y="19149"/>
                  <a:pt x="34935" y="19089"/>
                </a:cubicBezTo>
                <a:cubicBezTo>
                  <a:pt x="34910" y="18869"/>
                  <a:pt x="34925" y="18728"/>
                  <a:pt x="34948" y="18728"/>
                </a:cubicBezTo>
                <a:cubicBezTo>
                  <a:pt x="34953" y="18728"/>
                  <a:pt x="34959" y="18736"/>
                  <a:pt x="34965" y="18754"/>
                </a:cubicBezTo>
                <a:cubicBezTo>
                  <a:pt x="34971" y="18773"/>
                  <a:pt x="34979" y="18781"/>
                  <a:pt x="34987" y="18781"/>
                </a:cubicBezTo>
                <a:cubicBezTo>
                  <a:pt x="35018" y="18781"/>
                  <a:pt x="35056" y="18656"/>
                  <a:pt x="35056" y="18511"/>
                </a:cubicBezTo>
                <a:cubicBezTo>
                  <a:pt x="35026" y="18511"/>
                  <a:pt x="35026" y="18329"/>
                  <a:pt x="35056" y="18237"/>
                </a:cubicBezTo>
                <a:cubicBezTo>
                  <a:pt x="35056" y="18112"/>
                  <a:pt x="35071" y="18044"/>
                  <a:pt x="35080" y="18044"/>
                </a:cubicBezTo>
                <a:cubicBezTo>
                  <a:pt x="35084" y="18044"/>
                  <a:pt x="35087" y="18057"/>
                  <a:pt x="35087" y="18085"/>
                </a:cubicBezTo>
                <a:cubicBezTo>
                  <a:pt x="35117" y="18085"/>
                  <a:pt x="35147" y="18085"/>
                  <a:pt x="35147" y="17994"/>
                </a:cubicBezTo>
                <a:cubicBezTo>
                  <a:pt x="35117" y="17903"/>
                  <a:pt x="35178" y="17842"/>
                  <a:pt x="35208" y="17842"/>
                </a:cubicBezTo>
                <a:cubicBezTo>
                  <a:pt x="35239" y="17842"/>
                  <a:pt x="35239" y="17842"/>
                  <a:pt x="35239" y="17751"/>
                </a:cubicBezTo>
                <a:cubicBezTo>
                  <a:pt x="35269" y="17599"/>
                  <a:pt x="35239" y="17569"/>
                  <a:pt x="35208" y="17569"/>
                </a:cubicBezTo>
                <a:cubicBezTo>
                  <a:pt x="35208" y="17508"/>
                  <a:pt x="35208" y="17447"/>
                  <a:pt x="35239" y="17417"/>
                </a:cubicBezTo>
                <a:cubicBezTo>
                  <a:pt x="35269" y="17417"/>
                  <a:pt x="35269" y="17326"/>
                  <a:pt x="35299" y="17234"/>
                </a:cubicBezTo>
                <a:cubicBezTo>
                  <a:pt x="35299" y="17174"/>
                  <a:pt x="35330" y="17082"/>
                  <a:pt x="35391" y="17082"/>
                </a:cubicBezTo>
                <a:cubicBezTo>
                  <a:pt x="35421" y="17082"/>
                  <a:pt x="35421" y="17082"/>
                  <a:pt x="35391" y="16900"/>
                </a:cubicBezTo>
                <a:cubicBezTo>
                  <a:pt x="35299" y="16718"/>
                  <a:pt x="35299" y="16505"/>
                  <a:pt x="35421" y="16323"/>
                </a:cubicBezTo>
                <a:cubicBezTo>
                  <a:pt x="35467" y="16186"/>
                  <a:pt x="35495" y="16117"/>
                  <a:pt x="35481" y="16117"/>
                </a:cubicBezTo>
                <a:cubicBezTo>
                  <a:pt x="35476" y="16117"/>
                  <a:pt x="35467" y="16125"/>
                  <a:pt x="35451" y="16140"/>
                </a:cubicBezTo>
                <a:cubicBezTo>
                  <a:pt x="35447" y="16153"/>
                  <a:pt x="35442" y="16159"/>
                  <a:pt x="35437" y="16159"/>
                </a:cubicBezTo>
                <a:cubicBezTo>
                  <a:pt x="35407" y="16159"/>
                  <a:pt x="35373" y="15949"/>
                  <a:pt x="35451" y="15897"/>
                </a:cubicBezTo>
                <a:cubicBezTo>
                  <a:pt x="35543" y="15745"/>
                  <a:pt x="35573" y="15563"/>
                  <a:pt x="35543" y="15380"/>
                </a:cubicBezTo>
                <a:lnTo>
                  <a:pt x="35543" y="15380"/>
                </a:lnTo>
                <a:lnTo>
                  <a:pt x="35512" y="15441"/>
                </a:lnTo>
                <a:lnTo>
                  <a:pt x="35512" y="15411"/>
                </a:lnTo>
                <a:cubicBezTo>
                  <a:pt x="35543" y="15319"/>
                  <a:pt x="35573" y="15228"/>
                  <a:pt x="35603" y="15167"/>
                </a:cubicBezTo>
                <a:lnTo>
                  <a:pt x="35634" y="14985"/>
                </a:lnTo>
                <a:cubicBezTo>
                  <a:pt x="35664" y="14985"/>
                  <a:pt x="35634" y="15076"/>
                  <a:pt x="35634" y="15076"/>
                </a:cubicBezTo>
                <a:cubicBezTo>
                  <a:pt x="35620" y="15161"/>
                  <a:pt x="35625" y="15206"/>
                  <a:pt x="35644" y="15206"/>
                </a:cubicBezTo>
                <a:cubicBezTo>
                  <a:pt x="35666" y="15206"/>
                  <a:pt x="35707" y="15146"/>
                  <a:pt x="35755" y="15015"/>
                </a:cubicBezTo>
                <a:cubicBezTo>
                  <a:pt x="35786" y="14924"/>
                  <a:pt x="35816" y="14864"/>
                  <a:pt x="35755" y="14864"/>
                </a:cubicBezTo>
                <a:lnTo>
                  <a:pt x="35786" y="14772"/>
                </a:lnTo>
                <a:cubicBezTo>
                  <a:pt x="35786" y="14772"/>
                  <a:pt x="35786" y="14681"/>
                  <a:pt x="35755" y="14681"/>
                </a:cubicBezTo>
                <a:cubicBezTo>
                  <a:pt x="35725" y="14651"/>
                  <a:pt x="35695" y="14681"/>
                  <a:pt x="35725" y="14590"/>
                </a:cubicBezTo>
                <a:lnTo>
                  <a:pt x="35755" y="14590"/>
                </a:lnTo>
                <a:cubicBezTo>
                  <a:pt x="35755" y="14590"/>
                  <a:pt x="35786" y="14590"/>
                  <a:pt x="35847" y="14529"/>
                </a:cubicBezTo>
                <a:cubicBezTo>
                  <a:pt x="35907" y="14468"/>
                  <a:pt x="35907" y="14438"/>
                  <a:pt x="35847" y="14438"/>
                </a:cubicBezTo>
                <a:cubicBezTo>
                  <a:pt x="35786" y="14408"/>
                  <a:pt x="35786" y="14438"/>
                  <a:pt x="35816" y="14316"/>
                </a:cubicBezTo>
                <a:cubicBezTo>
                  <a:pt x="35847" y="14316"/>
                  <a:pt x="35877" y="14316"/>
                  <a:pt x="35907" y="14256"/>
                </a:cubicBezTo>
                <a:cubicBezTo>
                  <a:pt x="35938" y="14256"/>
                  <a:pt x="35968" y="14195"/>
                  <a:pt x="35938" y="14195"/>
                </a:cubicBezTo>
                <a:cubicBezTo>
                  <a:pt x="35907" y="14104"/>
                  <a:pt x="35907" y="14104"/>
                  <a:pt x="35999" y="14012"/>
                </a:cubicBezTo>
                <a:cubicBezTo>
                  <a:pt x="36029" y="14012"/>
                  <a:pt x="36029" y="13952"/>
                  <a:pt x="36029" y="13860"/>
                </a:cubicBezTo>
                <a:cubicBezTo>
                  <a:pt x="35999" y="13860"/>
                  <a:pt x="36029" y="13769"/>
                  <a:pt x="36029" y="13678"/>
                </a:cubicBezTo>
                <a:cubicBezTo>
                  <a:pt x="36090" y="13617"/>
                  <a:pt x="36120" y="13526"/>
                  <a:pt x="36090" y="13435"/>
                </a:cubicBezTo>
                <a:cubicBezTo>
                  <a:pt x="36029" y="13405"/>
                  <a:pt x="36029" y="13405"/>
                  <a:pt x="36120" y="13344"/>
                </a:cubicBezTo>
                <a:cubicBezTo>
                  <a:pt x="36211" y="13283"/>
                  <a:pt x="36333" y="13070"/>
                  <a:pt x="36272" y="13040"/>
                </a:cubicBezTo>
                <a:cubicBezTo>
                  <a:pt x="36211" y="13009"/>
                  <a:pt x="36211" y="13009"/>
                  <a:pt x="36303" y="12979"/>
                </a:cubicBezTo>
                <a:cubicBezTo>
                  <a:pt x="36394" y="12918"/>
                  <a:pt x="36394" y="12827"/>
                  <a:pt x="36363" y="12797"/>
                </a:cubicBezTo>
                <a:cubicBezTo>
                  <a:pt x="36333" y="12797"/>
                  <a:pt x="36363" y="12705"/>
                  <a:pt x="36424" y="12645"/>
                </a:cubicBezTo>
                <a:cubicBezTo>
                  <a:pt x="36454" y="12553"/>
                  <a:pt x="36454" y="12462"/>
                  <a:pt x="36424" y="12462"/>
                </a:cubicBezTo>
                <a:lnTo>
                  <a:pt x="36515" y="12310"/>
                </a:lnTo>
                <a:cubicBezTo>
                  <a:pt x="36515" y="12341"/>
                  <a:pt x="36515" y="12371"/>
                  <a:pt x="36515" y="12401"/>
                </a:cubicBezTo>
                <a:cubicBezTo>
                  <a:pt x="36482" y="12452"/>
                  <a:pt x="36485" y="12474"/>
                  <a:pt x="36505" y="12474"/>
                </a:cubicBezTo>
                <a:cubicBezTo>
                  <a:pt x="36521" y="12474"/>
                  <a:pt x="36549" y="12459"/>
                  <a:pt x="36576" y="12432"/>
                </a:cubicBezTo>
                <a:cubicBezTo>
                  <a:pt x="36667" y="12401"/>
                  <a:pt x="36667" y="12401"/>
                  <a:pt x="36606" y="12371"/>
                </a:cubicBezTo>
                <a:cubicBezTo>
                  <a:pt x="36576" y="12341"/>
                  <a:pt x="36576" y="12341"/>
                  <a:pt x="36606" y="12189"/>
                </a:cubicBezTo>
                <a:lnTo>
                  <a:pt x="36698" y="12037"/>
                </a:lnTo>
                <a:lnTo>
                  <a:pt x="36698" y="12037"/>
                </a:lnTo>
                <a:cubicBezTo>
                  <a:pt x="36667" y="12098"/>
                  <a:pt x="36698" y="12128"/>
                  <a:pt x="36698" y="12128"/>
                </a:cubicBezTo>
                <a:cubicBezTo>
                  <a:pt x="36698" y="12128"/>
                  <a:pt x="36728" y="12128"/>
                  <a:pt x="36758" y="12067"/>
                </a:cubicBezTo>
                <a:cubicBezTo>
                  <a:pt x="36758" y="12067"/>
                  <a:pt x="36789" y="12006"/>
                  <a:pt x="36758" y="11976"/>
                </a:cubicBezTo>
                <a:cubicBezTo>
                  <a:pt x="36737" y="11976"/>
                  <a:pt x="36699" y="11992"/>
                  <a:pt x="36680" y="12011"/>
                </a:cubicBezTo>
                <a:lnTo>
                  <a:pt x="36680" y="12011"/>
                </a:lnTo>
                <a:cubicBezTo>
                  <a:pt x="36706" y="11960"/>
                  <a:pt x="36732" y="11911"/>
                  <a:pt x="36758" y="11885"/>
                </a:cubicBezTo>
                <a:cubicBezTo>
                  <a:pt x="36910" y="11763"/>
                  <a:pt x="36941" y="11702"/>
                  <a:pt x="36880" y="11672"/>
                </a:cubicBezTo>
                <a:cubicBezTo>
                  <a:pt x="36850" y="11642"/>
                  <a:pt x="36842" y="11642"/>
                  <a:pt x="36853" y="11642"/>
                </a:cubicBezTo>
                <a:cubicBezTo>
                  <a:pt x="36865" y="11642"/>
                  <a:pt x="36895" y="11642"/>
                  <a:pt x="36941" y="11611"/>
                </a:cubicBezTo>
                <a:cubicBezTo>
                  <a:pt x="37062" y="11581"/>
                  <a:pt x="37154" y="11459"/>
                  <a:pt x="37154" y="11338"/>
                </a:cubicBezTo>
                <a:cubicBezTo>
                  <a:pt x="37163" y="11310"/>
                  <a:pt x="37164" y="11299"/>
                  <a:pt x="37159" y="11299"/>
                </a:cubicBezTo>
                <a:cubicBezTo>
                  <a:pt x="37150" y="11299"/>
                  <a:pt x="37114" y="11356"/>
                  <a:pt x="37093" y="11398"/>
                </a:cubicBezTo>
                <a:cubicBezTo>
                  <a:pt x="37052" y="11467"/>
                  <a:pt x="37029" y="11498"/>
                  <a:pt x="37020" y="11498"/>
                </a:cubicBezTo>
                <a:cubicBezTo>
                  <a:pt x="37008" y="11498"/>
                  <a:pt x="37015" y="11452"/>
                  <a:pt x="37032" y="11368"/>
                </a:cubicBezTo>
                <a:lnTo>
                  <a:pt x="37032" y="11338"/>
                </a:lnTo>
                <a:lnTo>
                  <a:pt x="37123" y="11186"/>
                </a:lnTo>
                <a:cubicBezTo>
                  <a:pt x="37123" y="11186"/>
                  <a:pt x="37123" y="11155"/>
                  <a:pt x="37154" y="11155"/>
                </a:cubicBezTo>
                <a:cubicBezTo>
                  <a:pt x="37154" y="11155"/>
                  <a:pt x="37164" y="11159"/>
                  <a:pt x="37178" y="11159"/>
                </a:cubicBezTo>
                <a:cubicBezTo>
                  <a:pt x="37208" y="11159"/>
                  <a:pt x="37255" y="11145"/>
                  <a:pt x="37275" y="11064"/>
                </a:cubicBezTo>
                <a:cubicBezTo>
                  <a:pt x="37295" y="11064"/>
                  <a:pt x="37316" y="11078"/>
                  <a:pt x="37327" y="11078"/>
                </a:cubicBezTo>
                <a:cubicBezTo>
                  <a:pt x="37333" y="11078"/>
                  <a:pt x="37336" y="11074"/>
                  <a:pt x="37336" y="11064"/>
                </a:cubicBezTo>
                <a:lnTo>
                  <a:pt x="37427" y="11064"/>
                </a:lnTo>
                <a:lnTo>
                  <a:pt x="37427" y="11125"/>
                </a:lnTo>
                <a:cubicBezTo>
                  <a:pt x="37397" y="11140"/>
                  <a:pt x="37382" y="11148"/>
                  <a:pt x="37385" y="11148"/>
                </a:cubicBezTo>
                <a:cubicBezTo>
                  <a:pt x="37389" y="11148"/>
                  <a:pt x="37412" y="11140"/>
                  <a:pt x="37458" y="11125"/>
                </a:cubicBezTo>
                <a:cubicBezTo>
                  <a:pt x="37479" y="11103"/>
                  <a:pt x="37493" y="11093"/>
                  <a:pt x="37502" y="11093"/>
                </a:cubicBezTo>
                <a:cubicBezTo>
                  <a:pt x="37518" y="11093"/>
                  <a:pt x="37518" y="11127"/>
                  <a:pt x="37518" y="11186"/>
                </a:cubicBezTo>
                <a:cubicBezTo>
                  <a:pt x="37534" y="11231"/>
                  <a:pt x="37534" y="11246"/>
                  <a:pt x="37534" y="11246"/>
                </a:cubicBezTo>
                <a:cubicBezTo>
                  <a:pt x="37534" y="11246"/>
                  <a:pt x="37534" y="11231"/>
                  <a:pt x="37549" y="11216"/>
                </a:cubicBezTo>
                <a:cubicBezTo>
                  <a:pt x="37579" y="11216"/>
                  <a:pt x="37610" y="11186"/>
                  <a:pt x="37610" y="11155"/>
                </a:cubicBezTo>
                <a:cubicBezTo>
                  <a:pt x="37610" y="11128"/>
                  <a:pt x="37610" y="11113"/>
                  <a:pt x="37618" y="11113"/>
                </a:cubicBezTo>
                <a:cubicBezTo>
                  <a:pt x="37628" y="11113"/>
                  <a:pt x="37651" y="11135"/>
                  <a:pt x="37701" y="11186"/>
                </a:cubicBezTo>
                <a:cubicBezTo>
                  <a:pt x="37764" y="11228"/>
                  <a:pt x="37901" y="11285"/>
                  <a:pt x="37969" y="11285"/>
                </a:cubicBezTo>
                <a:cubicBezTo>
                  <a:pt x="37998" y="11285"/>
                  <a:pt x="38014" y="11274"/>
                  <a:pt x="38005" y="11246"/>
                </a:cubicBezTo>
                <a:cubicBezTo>
                  <a:pt x="37992" y="11221"/>
                  <a:pt x="38006" y="11211"/>
                  <a:pt x="38027" y="11211"/>
                </a:cubicBezTo>
                <a:cubicBezTo>
                  <a:pt x="38055" y="11211"/>
                  <a:pt x="38096" y="11229"/>
                  <a:pt x="38096" y="11246"/>
                </a:cubicBezTo>
                <a:cubicBezTo>
                  <a:pt x="38126" y="11277"/>
                  <a:pt x="38126" y="11307"/>
                  <a:pt x="38157" y="11307"/>
                </a:cubicBezTo>
                <a:cubicBezTo>
                  <a:pt x="38217" y="11338"/>
                  <a:pt x="38248" y="11368"/>
                  <a:pt x="38309" y="11368"/>
                </a:cubicBezTo>
                <a:cubicBezTo>
                  <a:pt x="38339" y="11368"/>
                  <a:pt x="38369" y="11368"/>
                  <a:pt x="38400" y="11398"/>
                </a:cubicBezTo>
                <a:lnTo>
                  <a:pt x="38400" y="11368"/>
                </a:lnTo>
                <a:cubicBezTo>
                  <a:pt x="38400" y="11307"/>
                  <a:pt x="38400" y="11277"/>
                  <a:pt x="38461" y="11246"/>
                </a:cubicBezTo>
                <a:lnTo>
                  <a:pt x="38491" y="11246"/>
                </a:lnTo>
                <a:cubicBezTo>
                  <a:pt x="38491" y="11262"/>
                  <a:pt x="38491" y="11269"/>
                  <a:pt x="38499" y="11269"/>
                </a:cubicBezTo>
                <a:cubicBezTo>
                  <a:pt x="38506" y="11269"/>
                  <a:pt x="38521" y="11262"/>
                  <a:pt x="38552" y="11246"/>
                </a:cubicBezTo>
                <a:cubicBezTo>
                  <a:pt x="38582" y="11216"/>
                  <a:pt x="38582" y="11186"/>
                  <a:pt x="38552" y="11155"/>
                </a:cubicBezTo>
                <a:cubicBezTo>
                  <a:pt x="38521" y="11125"/>
                  <a:pt x="38521" y="11125"/>
                  <a:pt x="38521" y="11125"/>
                </a:cubicBezTo>
                <a:lnTo>
                  <a:pt x="38552" y="11064"/>
                </a:lnTo>
                <a:lnTo>
                  <a:pt x="38582" y="11094"/>
                </a:lnTo>
                <a:lnTo>
                  <a:pt x="38613" y="11094"/>
                </a:lnTo>
                <a:cubicBezTo>
                  <a:pt x="38613" y="11064"/>
                  <a:pt x="38643" y="11034"/>
                  <a:pt x="38613" y="11034"/>
                </a:cubicBezTo>
                <a:lnTo>
                  <a:pt x="38582" y="11003"/>
                </a:lnTo>
                <a:lnTo>
                  <a:pt x="38613" y="10942"/>
                </a:lnTo>
                <a:cubicBezTo>
                  <a:pt x="38658" y="10988"/>
                  <a:pt x="38689" y="11011"/>
                  <a:pt x="38700" y="11011"/>
                </a:cubicBezTo>
                <a:cubicBezTo>
                  <a:pt x="38711" y="11011"/>
                  <a:pt x="38704" y="10988"/>
                  <a:pt x="38673" y="10942"/>
                </a:cubicBezTo>
                <a:cubicBezTo>
                  <a:pt x="38613" y="10882"/>
                  <a:pt x="38673" y="10912"/>
                  <a:pt x="38734" y="10882"/>
                </a:cubicBezTo>
                <a:cubicBezTo>
                  <a:pt x="38765" y="10867"/>
                  <a:pt x="38787" y="10859"/>
                  <a:pt x="38803" y="10859"/>
                </a:cubicBezTo>
                <a:cubicBezTo>
                  <a:pt x="38818" y="10859"/>
                  <a:pt x="38825" y="10867"/>
                  <a:pt x="38825" y="10882"/>
                </a:cubicBezTo>
                <a:cubicBezTo>
                  <a:pt x="38846" y="10902"/>
                  <a:pt x="38859" y="10912"/>
                  <a:pt x="38866" y="10912"/>
                </a:cubicBezTo>
                <a:cubicBezTo>
                  <a:pt x="38879" y="10912"/>
                  <a:pt x="38866" y="10872"/>
                  <a:pt x="38825" y="10791"/>
                </a:cubicBezTo>
                <a:cubicBezTo>
                  <a:pt x="38808" y="10719"/>
                  <a:pt x="38811" y="10690"/>
                  <a:pt x="38816" y="10690"/>
                </a:cubicBezTo>
                <a:cubicBezTo>
                  <a:pt x="38820" y="10690"/>
                  <a:pt x="38825" y="10705"/>
                  <a:pt x="38825" y="10730"/>
                </a:cubicBezTo>
                <a:cubicBezTo>
                  <a:pt x="38825" y="10753"/>
                  <a:pt x="38852" y="10763"/>
                  <a:pt x="38883" y="10763"/>
                </a:cubicBezTo>
                <a:cubicBezTo>
                  <a:pt x="38934" y="10763"/>
                  <a:pt x="38996" y="10737"/>
                  <a:pt x="38977" y="10699"/>
                </a:cubicBezTo>
                <a:cubicBezTo>
                  <a:pt x="38947" y="10669"/>
                  <a:pt x="38977" y="10639"/>
                  <a:pt x="39008" y="10608"/>
                </a:cubicBezTo>
                <a:cubicBezTo>
                  <a:pt x="38977" y="10578"/>
                  <a:pt x="38977" y="10547"/>
                  <a:pt x="38977" y="10547"/>
                </a:cubicBezTo>
                <a:lnTo>
                  <a:pt x="38917" y="10487"/>
                </a:lnTo>
                <a:lnTo>
                  <a:pt x="38917" y="10487"/>
                </a:lnTo>
                <a:lnTo>
                  <a:pt x="38977" y="10517"/>
                </a:lnTo>
                <a:cubicBezTo>
                  <a:pt x="39038" y="10532"/>
                  <a:pt x="39069" y="10540"/>
                  <a:pt x="39080" y="10540"/>
                </a:cubicBezTo>
                <a:cubicBezTo>
                  <a:pt x="39091" y="10540"/>
                  <a:pt x="39084" y="10532"/>
                  <a:pt x="39069" y="10517"/>
                </a:cubicBezTo>
                <a:cubicBezTo>
                  <a:pt x="39038" y="10456"/>
                  <a:pt x="39038" y="10426"/>
                  <a:pt x="39038" y="10395"/>
                </a:cubicBezTo>
                <a:lnTo>
                  <a:pt x="39038" y="10335"/>
                </a:lnTo>
                <a:cubicBezTo>
                  <a:pt x="39038" y="10335"/>
                  <a:pt x="39038" y="10365"/>
                  <a:pt x="39069" y="10395"/>
                </a:cubicBezTo>
                <a:cubicBezTo>
                  <a:pt x="39069" y="10453"/>
                  <a:pt x="39081" y="10474"/>
                  <a:pt x="39097" y="10474"/>
                </a:cubicBezTo>
                <a:cubicBezTo>
                  <a:pt x="39107" y="10474"/>
                  <a:pt x="39118" y="10467"/>
                  <a:pt x="39129" y="10456"/>
                </a:cubicBezTo>
                <a:cubicBezTo>
                  <a:pt x="39129" y="10426"/>
                  <a:pt x="39129" y="10426"/>
                  <a:pt x="39129" y="10395"/>
                </a:cubicBezTo>
                <a:lnTo>
                  <a:pt x="39160" y="10335"/>
                </a:lnTo>
                <a:lnTo>
                  <a:pt x="39160" y="10243"/>
                </a:lnTo>
                <a:cubicBezTo>
                  <a:pt x="39160" y="10213"/>
                  <a:pt x="39167" y="10198"/>
                  <a:pt x="39175" y="10198"/>
                </a:cubicBezTo>
                <a:cubicBezTo>
                  <a:pt x="39182" y="10198"/>
                  <a:pt x="39190" y="10213"/>
                  <a:pt x="39190" y="10243"/>
                </a:cubicBezTo>
                <a:cubicBezTo>
                  <a:pt x="39203" y="10269"/>
                  <a:pt x="39205" y="10278"/>
                  <a:pt x="39208" y="10278"/>
                </a:cubicBezTo>
                <a:cubicBezTo>
                  <a:pt x="39211" y="10278"/>
                  <a:pt x="39216" y="10261"/>
                  <a:pt x="39251" y="10243"/>
                </a:cubicBezTo>
                <a:cubicBezTo>
                  <a:pt x="39251" y="10183"/>
                  <a:pt x="39281" y="10152"/>
                  <a:pt x="39251" y="10091"/>
                </a:cubicBezTo>
                <a:cubicBezTo>
                  <a:pt x="39220" y="10031"/>
                  <a:pt x="39251" y="10031"/>
                  <a:pt x="39251" y="10031"/>
                </a:cubicBezTo>
                <a:lnTo>
                  <a:pt x="39372" y="10031"/>
                </a:lnTo>
                <a:cubicBezTo>
                  <a:pt x="39464" y="9970"/>
                  <a:pt x="39464" y="9970"/>
                  <a:pt x="39403" y="9970"/>
                </a:cubicBezTo>
                <a:cubicBezTo>
                  <a:pt x="39342" y="9970"/>
                  <a:pt x="39342" y="9939"/>
                  <a:pt x="39464" y="9879"/>
                </a:cubicBezTo>
                <a:cubicBezTo>
                  <a:pt x="39490" y="9879"/>
                  <a:pt x="39517" y="9832"/>
                  <a:pt x="39544" y="9800"/>
                </a:cubicBezTo>
                <a:lnTo>
                  <a:pt x="39544" y="9800"/>
                </a:lnTo>
                <a:cubicBezTo>
                  <a:pt x="39547" y="9815"/>
                  <a:pt x="39557" y="9826"/>
                  <a:pt x="39568" y="9826"/>
                </a:cubicBezTo>
                <a:cubicBezTo>
                  <a:pt x="39574" y="9826"/>
                  <a:pt x="39579" y="9824"/>
                  <a:pt x="39585" y="9818"/>
                </a:cubicBezTo>
                <a:cubicBezTo>
                  <a:pt x="39616" y="9787"/>
                  <a:pt x="39616" y="9727"/>
                  <a:pt x="39555" y="9666"/>
                </a:cubicBezTo>
                <a:cubicBezTo>
                  <a:pt x="39531" y="9666"/>
                  <a:pt x="39584" y="9627"/>
                  <a:pt x="39638" y="9627"/>
                </a:cubicBezTo>
                <a:cubicBezTo>
                  <a:pt x="39651" y="9627"/>
                  <a:pt x="39664" y="9629"/>
                  <a:pt x="39676" y="9635"/>
                </a:cubicBezTo>
                <a:lnTo>
                  <a:pt x="39707" y="9666"/>
                </a:lnTo>
                <a:cubicBezTo>
                  <a:pt x="39737" y="9666"/>
                  <a:pt x="39707" y="9635"/>
                  <a:pt x="39707" y="9635"/>
                </a:cubicBezTo>
                <a:cubicBezTo>
                  <a:pt x="39707" y="9575"/>
                  <a:pt x="39707" y="9544"/>
                  <a:pt x="39707" y="9514"/>
                </a:cubicBezTo>
                <a:cubicBezTo>
                  <a:pt x="39707" y="9484"/>
                  <a:pt x="39737" y="9453"/>
                  <a:pt x="39737" y="9423"/>
                </a:cubicBezTo>
                <a:cubicBezTo>
                  <a:pt x="39737" y="9378"/>
                  <a:pt x="39770" y="9350"/>
                  <a:pt x="39799" y="9350"/>
                </a:cubicBezTo>
                <a:cubicBezTo>
                  <a:pt x="39810" y="9350"/>
                  <a:pt x="39820" y="9354"/>
                  <a:pt x="39828" y="9362"/>
                </a:cubicBezTo>
                <a:cubicBezTo>
                  <a:pt x="39828" y="9362"/>
                  <a:pt x="39828" y="9362"/>
                  <a:pt x="39828" y="9332"/>
                </a:cubicBezTo>
                <a:cubicBezTo>
                  <a:pt x="39798" y="9301"/>
                  <a:pt x="39828" y="9240"/>
                  <a:pt x="39768" y="9240"/>
                </a:cubicBezTo>
                <a:lnTo>
                  <a:pt x="39707" y="9180"/>
                </a:lnTo>
                <a:lnTo>
                  <a:pt x="39707" y="9149"/>
                </a:lnTo>
                <a:lnTo>
                  <a:pt x="39798" y="9210"/>
                </a:lnTo>
                <a:cubicBezTo>
                  <a:pt x="39807" y="9219"/>
                  <a:pt x="39818" y="9223"/>
                  <a:pt x="39830" y="9223"/>
                </a:cubicBezTo>
                <a:cubicBezTo>
                  <a:pt x="39859" y="9223"/>
                  <a:pt x="39889" y="9201"/>
                  <a:pt x="39889" y="9180"/>
                </a:cubicBezTo>
                <a:lnTo>
                  <a:pt x="39859" y="9180"/>
                </a:lnTo>
                <a:cubicBezTo>
                  <a:pt x="39828" y="9180"/>
                  <a:pt x="39859" y="9119"/>
                  <a:pt x="39980" y="8967"/>
                </a:cubicBezTo>
                <a:cubicBezTo>
                  <a:pt x="40072" y="8784"/>
                  <a:pt x="40102" y="8724"/>
                  <a:pt x="40072" y="8724"/>
                </a:cubicBezTo>
                <a:lnTo>
                  <a:pt x="40102" y="8663"/>
                </a:lnTo>
                <a:lnTo>
                  <a:pt x="40163" y="8663"/>
                </a:lnTo>
                <a:cubicBezTo>
                  <a:pt x="40193" y="8632"/>
                  <a:pt x="40163" y="8602"/>
                  <a:pt x="40132" y="8572"/>
                </a:cubicBezTo>
                <a:cubicBezTo>
                  <a:pt x="40132" y="8541"/>
                  <a:pt x="40132" y="8541"/>
                  <a:pt x="40193" y="8541"/>
                </a:cubicBezTo>
                <a:cubicBezTo>
                  <a:pt x="40254" y="8511"/>
                  <a:pt x="40284" y="8511"/>
                  <a:pt x="40254" y="8450"/>
                </a:cubicBezTo>
                <a:cubicBezTo>
                  <a:pt x="40245" y="8433"/>
                  <a:pt x="40237" y="8423"/>
                  <a:pt x="40230" y="8418"/>
                </a:cubicBezTo>
                <a:lnTo>
                  <a:pt x="40230" y="8418"/>
                </a:lnTo>
                <a:cubicBezTo>
                  <a:pt x="40236" y="8419"/>
                  <a:pt x="40243" y="8420"/>
                  <a:pt x="40254" y="8420"/>
                </a:cubicBezTo>
                <a:cubicBezTo>
                  <a:pt x="40284" y="8420"/>
                  <a:pt x="40345" y="8420"/>
                  <a:pt x="40315" y="8389"/>
                </a:cubicBezTo>
                <a:lnTo>
                  <a:pt x="40224" y="8359"/>
                </a:lnTo>
                <a:cubicBezTo>
                  <a:pt x="40224" y="8359"/>
                  <a:pt x="40193" y="8359"/>
                  <a:pt x="40224" y="8328"/>
                </a:cubicBezTo>
                <a:cubicBezTo>
                  <a:pt x="40254" y="8298"/>
                  <a:pt x="40284" y="8268"/>
                  <a:pt x="40284" y="8268"/>
                </a:cubicBezTo>
                <a:cubicBezTo>
                  <a:pt x="40284" y="8268"/>
                  <a:pt x="40284" y="8254"/>
                  <a:pt x="40275" y="8254"/>
                </a:cubicBezTo>
                <a:cubicBezTo>
                  <a:pt x="40271" y="8254"/>
                  <a:pt x="40264" y="8258"/>
                  <a:pt x="40254" y="8268"/>
                </a:cubicBezTo>
                <a:cubicBezTo>
                  <a:pt x="40245" y="8277"/>
                  <a:pt x="40239" y="8280"/>
                  <a:pt x="40235" y="8280"/>
                </a:cubicBezTo>
                <a:cubicBezTo>
                  <a:pt x="40226" y="8280"/>
                  <a:pt x="40232" y="8259"/>
                  <a:pt x="40254" y="8237"/>
                </a:cubicBezTo>
                <a:cubicBezTo>
                  <a:pt x="40284" y="8207"/>
                  <a:pt x="40315" y="8207"/>
                  <a:pt x="40345" y="8176"/>
                </a:cubicBezTo>
                <a:lnTo>
                  <a:pt x="40406" y="8176"/>
                </a:lnTo>
                <a:cubicBezTo>
                  <a:pt x="40376" y="8176"/>
                  <a:pt x="40406" y="8146"/>
                  <a:pt x="40436" y="8085"/>
                </a:cubicBezTo>
                <a:cubicBezTo>
                  <a:pt x="40497" y="8055"/>
                  <a:pt x="40497" y="8025"/>
                  <a:pt x="40497" y="8025"/>
                </a:cubicBezTo>
                <a:cubicBezTo>
                  <a:pt x="40488" y="8016"/>
                  <a:pt x="40477" y="8012"/>
                  <a:pt x="40465" y="8012"/>
                </a:cubicBezTo>
                <a:cubicBezTo>
                  <a:pt x="40436" y="8012"/>
                  <a:pt x="40406" y="8033"/>
                  <a:pt x="40406" y="8055"/>
                </a:cubicBezTo>
                <a:cubicBezTo>
                  <a:pt x="40391" y="8070"/>
                  <a:pt x="40383" y="8078"/>
                  <a:pt x="40376" y="8078"/>
                </a:cubicBezTo>
                <a:cubicBezTo>
                  <a:pt x="40368" y="8078"/>
                  <a:pt x="40360" y="8070"/>
                  <a:pt x="40345" y="8055"/>
                </a:cubicBezTo>
                <a:cubicBezTo>
                  <a:pt x="40334" y="8032"/>
                  <a:pt x="40331" y="8027"/>
                  <a:pt x="40332" y="8027"/>
                </a:cubicBezTo>
                <a:lnTo>
                  <a:pt x="40332" y="8027"/>
                </a:lnTo>
                <a:cubicBezTo>
                  <a:pt x="40333" y="8027"/>
                  <a:pt x="40338" y="8034"/>
                  <a:pt x="40342" y="8034"/>
                </a:cubicBezTo>
                <a:cubicBezTo>
                  <a:pt x="40344" y="8034"/>
                  <a:pt x="40345" y="8031"/>
                  <a:pt x="40345" y="8025"/>
                </a:cubicBezTo>
                <a:lnTo>
                  <a:pt x="40376" y="7933"/>
                </a:lnTo>
                <a:cubicBezTo>
                  <a:pt x="40406" y="7918"/>
                  <a:pt x="40436" y="7911"/>
                  <a:pt x="40467" y="7911"/>
                </a:cubicBezTo>
                <a:cubicBezTo>
                  <a:pt x="40497" y="7911"/>
                  <a:pt x="40528" y="7918"/>
                  <a:pt x="40558" y="7933"/>
                </a:cubicBezTo>
                <a:lnTo>
                  <a:pt x="40619" y="7994"/>
                </a:lnTo>
                <a:lnTo>
                  <a:pt x="40588" y="7903"/>
                </a:lnTo>
                <a:cubicBezTo>
                  <a:pt x="40558" y="7751"/>
                  <a:pt x="40558" y="7751"/>
                  <a:pt x="40619" y="7751"/>
                </a:cubicBezTo>
                <a:cubicBezTo>
                  <a:pt x="40628" y="7760"/>
                  <a:pt x="40639" y="7764"/>
                  <a:pt x="40650" y="7764"/>
                </a:cubicBezTo>
                <a:cubicBezTo>
                  <a:pt x="40677" y="7764"/>
                  <a:pt x="40701" y="7742"/>
                  <a:pt x="40679" y="7721"/>
                </a:cubicBezTo>
                <a:cubicBezTo>
                  <a:pt x="40679" y="7710"/>
                  <a:pt x="40679" y="7707"/>
                  <a:pt x="40677" y="7707"/>
                </a:cubicBezTo>
                <a:cubicBezTo>
                  <a:pt x="40673" y="7707"/>
                  <a:pt x="40659" y="7721"/>
                  <a:pt x="40619" y="7721"/>
                </a:cubicBezTo>
                <a:cubicBezTo>
                  <a:pt x="40588" y="7721"/>
                  <a:pt x="40588" y="7721"/>
                  <a:pt x="40679" y="7660"/>
                </a:cubicBezTo>
                <a:cubicBezTo>
                  <a:pt x="40710" y="7629"/>
                  <a:pt x="40710" y="7599"/>
                  <a:pt x="40740" y="7569"/>
                </a:cubicBezTo>
                <a:cubicBezTo>
                  <a:pt x="40740" y="7558"/>
                  <a:pt x="40740" y="7555"/>
                  <a:pt x="40739" y="7555"/>
                </a:cubicBezTo>
                <a:cubicBezTo>
                  <a:pt x="40737" y="7555"/>
                  <a:pt x="40730" y="7569"/>
                  <a:pt x="40710" y="7569"/>
                </a:cubicBezTo>
                <a:cubicBezTo>
                  <a:pt x="40679" y="7569"/>
                  <a:pt x="40710" y="7508"/>
                  <a:pt x="40649" y="7477"/>
                </a:cubicBezTo>
                <a:lnTo>
                  <a:pt x="40619" y="7477"/>
                </a:lnTo>
                <a:lnTo>
                  <a:pt x="40740" y="7234"/>
                </a:lnTo>
                <a:lnTo>
                  <a:pt x="40740" y="7265"/>
                </a:lnTo>
                <a:cubicBezTo>
                  <a:pt x="40710" y="7265"/>
                  <a:pt x="40740" y="7295"/>
                  <a:pt x="40710" y="7325"/>
                </a:cubicBezTo>
                <a:lnTo>
                  <a:pt x="40801" y="7356"/>
                </a:lnTo>
                <a:cubicBezTo>
                  <a:pt x="40862" y="7356"/>
                  <a:pt x="40862" y="7356"/>
                  <a:pt x="40831" y="7295"/>
                </a:cubicBezTo>
                <a:lnTo>
                  <a:pt x="40831" y="7295"/>
                </a:lnTo>
                <a:cubicBezTo>
                  <a:pt x="40840" y="7304"/>
                  <a:pt x="40849" y="7308"/>
                  <a:pt x="40857" y="7308"/>
                </a:cubicBezTo>
                <a:cubicBezTo>
                  <a:pt x="40874" y="7308"/>
                  <a:pt x="40883" y="7286"/>
                  <a:pt x="40862" y="7265"/>
                </a:cubicBezTo>
                <a:cubicBezTo>
                  <a:pt x="40862" y="7204"/>
                  <a:pt x="40862" y="7204"/>
                  <a:pt x="40862" y="7173"/>
                </a:cubicBezTo>
                <a:cubicBezTo>
                  <a:pt x="40892" y="7143"/>
                  <a:pt x="40862" y="7082"/>
                  <a:pt x="40862" y="7082"/>
                </a:cubicBezTo>
                <a:lnTo>
                  <a:pt x="40831" y="7143"/>
                </a:lnTo>
                <a:lnTo>
                  <a:pt x="40771" y="7113"/>
                </a:lnTo>
                <a:cubicBezTo>
                  <a:pt x="40771" y="7082"/>
                  <a:pt x="40771" y="7082"/>
                  <a:pt x="40831" y="7052"/>
                </a:cubicBezTo>
                <a:cubicBezTo>
                  <a:pt x="40801" y="7052"/>
                  <a:pt x="40831" y="7052"/>
                  <a:pt x="40892" y="7021"/>
                </a:cubicBezTo>
                <a:cubicBezTo>
                  <a:pt x="40953" y="7021"/>
                  <a:pt x="40973" y="7008"/>
                  <a:pt x="40989" y="7008"/>
                </a:cubicBezTo>
                <a:cubicBezTo>
                  <a:pt x="40997" y="7008"/>
                  <a:pt x="41004" y="7011"/>
                  <a:pt x="41014" y="7021"/>
                </a:cubicBezTo>
                <a:lnTo>
                  <a:pt x="41014" y="6991"/>
                </a:lnTo>
                <a:cubicBezTo>
                  <a:pt x="41014" y="6961"/>
                  <a:pt x="41014" y="6930"/>
                  <a:pt x="40983" y="6930"/>
                </a:cubicBezTo>
                <a:cubicBezTo>
                  <a:pt x="40923" y="6930"/>
                  <a:pt x="40983" y="6900"/>
                  <a:pt x="40983" y="6869"/>
                </a:cubicBezTo>
                <a:cubicBezTo>
                  <a:pt x="40983" y="6839"/>
                  <a:pt x="40983" y="6809"/>
                  <a:pt x="41014" y="6809"/>
                </a:cubicBezTo>
                <a:cubicBezTo>
                  <a:pt x="41023" y="6818"/>
                  <a:pt x="41032" y="6821"/>
                  <a:pt x="41040" y="6821"/>
                </a:cubicBezTo>
                <a:cubicBezTo>
                  <a:pt x="41059" y="6821"/>
                  <a:pt x="41075" y="6800"/>
                  <a:pt x="41075" y="6778"/>
                </a:cubicBezTo>
                <a:cubicBezTo>
                  <a:pt x="41105" y="6718"/>
                  <a:pt x="41105" y="6718"/>
                  <a:pt x="41075" y="6718"/>
                </a:cubicBezTo>
                <a:cubicBezTo>
                  <a:pt x="41044" y="6687"/>
                  <a:pt x="41044" y="6718"/>
                  <a:pt x="41075" y="6626"/>
                </a:cubicBezTo>
                <a:cubicBezTo>
                  <a:pt x="41105" y="6566"/>
                  <a:pt x="41135" y="6566"/>
                  <a:pt x="41075" y="6566"/>
                </a:cubicBezTo>
                <a:cubicBezTo>
                  <a:pt x="41014" y="6566"/>
                  <a:pt x="41014" y="6535"/>
                  <a:pt x="41044" y="6505"/>
                </a:cubicBezTo>
                <a:cubicBezTo>
                  <a:pt x="41044" y="6490"/>
                  <a:pt x="41044" y="6482"/>
                  <a:pt x="41048" y="6482"/>
                </a:cubicBezTo>
                <a:cubicBezTo>
                  <a:pt x="41052" y="6482"/>
                  <a:pt x="41059" y="6490"/>
                  <a:pt x="41075" y="6505"/>
                </a:cubicBezTo>
                <a:cubicBezTo>
                  <a:pt x="41090" y="6520"/>
                  <a:pt x="41105" y="6528"/>
                  <a:pt x="41113" y="6528"/>
                </a:cubicBezTo>
                <a:cubicBezTo>
                  <a:pt x="41120" y="6528"/>
                  <a:pt x="41120" y="6520"/>
                  <a:pt x="41105" y="6505"/>
                </a:cubicBezTo>
                <a:cubicBezTo>
                  <a:pt x="41081" y="6505"/>
                  <a:pt x="41115" y="6466"/>
                  <a:pt x="41145" y="6466"/>
                </a:cubicBezTo>
                <a:cubicBezTo>
                  <a:pt x="41152" y="6466"/>
                  <a:pt x="41160" y="6468"/>
                  <a:pt x="41166" y="6474"/>
                </a:cubicBezTo>
                <a:cubicBezTo>
                  <a:pt x="41196" y="6474"/>
                  <a:pt x="41196" y="6474"/>
                  <a:pt x="41166" y="6414"/>
                </a:cubicBezTo>
                <a:cubicBezTo>
                  <a:pt x="41138" y="6372"/>
                  <a:pt x="41136" y="6356"/>
                  <a:pt x="41144" y="6356"/>
                </a:cubicBezTo>
                <a:cubicBezTo>
                  <a:pt x="41154" y="6356"/>
                  <a:pt x="41180" y="6380"/>
                  <a:pt x="41196" y="6414"/>
                </a:cubicBezTo>
                <a:cubicBezTo>
                  <a:pt x="41196" y="6429"/>
                  <a:pt x="41211" y="6436"/>
                  <a:pt x="41230" y="6436"/>
                </a:cubicBezTo>
                <a:cubicBezTo>
                  <a:pt x="41249" y="6436"/>
                  <a:pt x="41272" y="6429"/>
                  <a:pt x="41287" y="6414"/>
                </a:cubicBezTo>
                <a:lnTo>
                  <a:pt x="41287" y="6383"/>
                </a:lnTo>
                <a:cubicBezTo>
                  <a:pt x="41227" y="6322"/>
                  <a:pt x="41166" y="6231"/>
                  <a:pt x="41196" y="6170"/>
                </a:cubicBezTo>
                <a:cubicBezTo>
                  <a:pt x="41196" y="6149"/>
                  <a:pt x="41211" y="6127"/>
                  <a:pt x="41231" y="6127"/>
                </a:cubicBezTo>
                <a:cubicBezTo>
                  <a:pt x="41239" y="6127"/>
                  <a:pt x="41248" y="6131"/>
                  <a:pt x="41257" y="6140"/>
                </a:cubicBezTo>
                <a:lnTo>
                  <a:pt x="41287" y="6140"/>
                </a:lnTo>
                <a:cubicBezTo>
                  <a:pt x="41257" y="6140"/>
                  <a:pt x="41287" y="6079"/>
                  <a:pt x="41287" y="6049"/>
                </a:cubicBezTo>
                <a:lnTo>
                  <a:pt x="41318" y="6049"/>
                </a:lnTo>
                <a:cubicBezTo>
                  <a:pt x="41327" y="6067"/>
                  <a:pt x="41338" y="6074"/>
                  <a:pt x="41350" y="6074"/>
                </a:cubicBezTo>
                <a:cubicBezTo>
                  <a:pt x="41379" y="6074"/>
                  <a:pt x="41409" y="6031"/>
                  <a:pt x="41409" y="5988"/>
                </a:cubicBezTo>
                <a:cubicBezTo>
                  <a:pt x="41390" y="5930"/>
                  <a:pt x="41395" y="5909"/>
                  <a:pt x="41409" y="5909"/>
                </a:cubicBezTo>
                <a:cubicBezTo>
                  <a:pt x="41417" y="5909"/>
                  <a:pt x="41428" y="5916"/>
                  <a:pt x="41439" y="5927"/>
                </a:cubicBezTo>
                <a:cubicBezTo>
                  <a:pt x="41445" y="5933"/>
                  <a:pt x="41451" y="5935"/>
                  <a:pt x="41456" y="5935"/>
                </a:cubicBezTo>
                <a:cubicBezTo>
                  <a:pt x="41479" y="5935"/>
                  <a:pt x="41495" y="5886"/>
                  <a:pt x="41470" y="5836"/>
                </a:cubicBezTo>
                <a:cubicBezTo>
                  <a:pt x="41470" y="5806"/>
                  <a:pt x="41470" y="5775"/>
                  <a:pt x="41500" y="5775"/>
                </a:cubicBezTo>
                <a:cubicBezTo>
                  <a:pt x="41509" y="5766"/>
                  <a:pt x="41518" y="5763"/>
                  <a:pt x="41526" y="5763"/>
                </a:cubicBezTo>
                <a:cubicBezTo>
                  <a:pt x="41546" y="5763"/>
                  <a:pt x="41561" y="5784"/>
                  <a:pt x="41561" y="5806"/>
                </a:cubicBezTo>
                <a:cubicBezTo>
                  <a:pt x="41561" y="5817"/>
                  <a:pt x="41561" y="5828"/>
                  <a:pt x="41561" y="5836"/>
                </a:cubicBezTo>
                <a:cubicBezTo>
                  <a:pt x="41591" y="5806"/>
                  <a:pt x="41622" y="5775"/>
                  <a:pt x="41622" y="5714"/>
                </a:cubicBezTo>
                <a:cubicBezTo>
                  <a:pt x="41602" y="5656"/>
                  <a:pt x="41608" y="5622"/>
                  <a:pt x="41623" y="5622"/>
                </a:cubicBezTo>
                <a:cubicBezTo>
                  <a:pt x="41631" y="5622"/>
                  <a:pt x="41641" y="5632"/>
                  <a:pt x="41652" y="5654"/>
                </a:cubicBezTo>
                <a:cubicBezTo>
                  <a:pt x="41665" y="5679"/>
                  <a:pt x="41667" y="5689"/>
                  <a:pt x="41670" y="5689"/>
                </a:cubicBezTo>
                <a:cubicBezTo>
                  <a:pt x="41673" y="5689"/>
                  <a:pt x="41678" y="5671"/>
                  <a:pt x="41713" y="5654"/>
                </a:cubicBezTo>
                <a:cubicBezTo>
                  <a:pt x="41733" y="5654"/>
                  <a:pt x="41767" y="5640"/>
                  <a:pt x="41787" y="5640"/>
                </a:cubicBezTo>
                <a:cubicBezTo>
                  <a:pt x="41797" y="5640"/>
                  <a:pt x="41804" y="5644"/>
                  <a:pt x="41804" y="5654"/>
                </a:cubicBezTo>
                <a:cubicBezTo>
                  <a:pt x="41810" y="5659"/>
                  <a:pt x="41816" y="5662"/>
                  <a:pt x="41821" y="5662"/>
                </a:cubicBezTo>
                <a:cubicBezTo>
                  <a:pt x="41845" y="5662"/>
                  <a:pt x="41865" y="5617"/>
                  <a:pt x="41865" y="5593"/>
                </a:cubicBezTo>
                <a:cubicBezTo>
                  <a:pt x="41865" y="5532"/>
                  <a:pt x="41865" y="5532"/>
                  <a:pt x="41835" y="5532"/>
                </a:cubicBezTo>
                <a:lnTo>
                  <a:pt x="41865" y="5532"/>
                </a:lnTo>
                <a:cubicBezTo>
                  <a:pt x="41895" y="5502"/>
                  <a:pt x="41865" y="5471"/>
                  <a:pt x="41865" y="5441"/>
                </a:cubicBezTo>
                <a:lnTo>
                  <a:pt x="41895" y="5441"/>
                </a:lnTo>
                <a:cubicBezTo>
                  <a:pt x="41926" y="5456"/>
                  <a:pt x="41956" y="5464"/>
                  <a:pt x="41983" y="5464"/>
                </a:cubicBezTo>
                <a:cubicBezTo>
                  <a:pt x="42009" y="5464"/>
                  <a:pt x="42032" y="5456"/>
                  <a:pt x="42047" y="5441"/>
                </a:cubicBezTo>
                <a:cubicBezTo>
                  <a:pt x="42047" y="5410"/>
                  <a:pt x="42047" y="5380"/>
                  <a:pt x="42047" y="5350"/>
                </a:cubicBezTo>
                <a:lnTo>
                  <a:pt x="42001" y="5373"/>
                </a:lnTo>
                <a:lnTo>
                  <a:pt x="42001" y="5373"/>
                </a:lnTo>
                <a:cubicBezTo>
                  <a:pt x="42004" y="5362"/>
                  <a:pt x="41995" y="5341"/>
                  <a:pt x="42017" y="5319"/>
                </a:cubicBezTo>
                <a:lnTo>
                  <a:pt x="42047" y="5289"/>
                </a:lnTo>
                <a:cubicBezTo>
                  <a:pt x="42017" y="5259"/>
                  <a:pt x="42017" y="5228"/>
                  <a:pt x="42078" y="5228"/>
                </a:cubicBezTo>
                <a:lnTo>
                  <a:pt x="42108" y="5228"/>
                </a:lnTo>
                <a:cubicBezTo>
                  <a:pt x="42078" y="5198"/>
                  <a:pt x="42078" y="5167"/>
                  <a:pt x="42108" y="5167"/>
                </a:cubicBezTo>
                <a:lnTo>
                  <a:pt x="42138" y="5198"/>
                </a:lnTo>
                <a:cubicBezTo>
                  <a:pt x="42169" y="5167"/>
                  <a:pt x="42169" y="5137"/>
                  <a:pt x="42138" y="5107"/>
                </a:cubicBezTo>
                <a:lnTo>
                  <a:pt x="42138" y="5107"/>
                </a:lnTo>
                <a:cubicBezTo>
                  <a:pt x="42147" y="5115"/>
                  <a:pt x="42156" y="5119"/>
                  <a:pt x="42165" y="5119"/>
                </a:cubicBezTo>
                <a:cubicBezTo>
                  <a:pt x="42187" y="5119"/>
                  <a:pt x="42208" y="5098"/>
                  <a:pt x="42230" y="5076"/>
                </a:cubicBezTo>
                <a:cubicBezTo>
                  <a:pt x="42260" y="5046"/>
                  <a:pt x="42283" y="5031"/>
                  <a:pt x="42298" y="5031"/>
                </a:cubicBezTo>
                <a:cubicBezTo>
                  <a:pt x="42313" y="5031"/>
                  <a:pt x="42321" y="5046"/>
                  <a:pt x="42321" y="5076"/>
                </a:cubicBezTo>
                <a:cubicBezTo>
                  <a:pt x="42302" y="5134"/>
                  <a:pt x="42295" y="5155"/>
                  <a:pt x="42300" y="5155"/>
                </a:cubicBezTo>
                <a:cubicBezTo>
                  <a:pt x="42303" y="5155"/>
                  <a:pt x="42310" y="5148"/>
                  <a:pt x="42321" y="5137"/>
                </a:cubicBezTo>
                <a:cubicBezTo>
                  <a:pt x="42321" y="5107"/>
                  <a:pt x="42382" y="4924"/>
                  <a:pt x="42351" y="4924"/>
                </a:cubicBezTo>
                <a:lnTo>
                  <a:pt x="42321" y="4924"/>
                </a:lnTo>
                <a:lnTo>
                  <a:pt x="42382" y="4863"/>
                </a:lnTo>
                <a:cubicBezTo>
                  <a:pt x="42382" y="4894"/>
                  <a:pt x="42412" y="4894"/>
                  <a:pt x="42473" y="4924"/>
                </a:cubicBezTo>
                <a:cubicBezTo>
                  <a:pt x="42534" y="4924"/>
                  <a:pt x="42534" y="4894"/>
                  <a:pt x="42503" y="4863"/>
                </a:cubicBezTo>
                <a:cubicBezTo>
                  <a:pt x="42503" y="4833"/>
                  <a:pt x="42534" y="4803"/>
                  <a:pt x="42564" y="4803"/>
                </a:cubicBezTo>
                <a:cubicBezTo>
                  <a:pt x="42579" y="4787"/>
                  <a:pt x="42587" y="4780"/>
                  <a:pt x="42591" y="4780"/>
                </a:cubicBezTo>
                <a:cubicBezTo>
                  <a:pt x="42594" y="4780"/>
                  <a:pt x="42594" y="4787"/>
                  <a:pt x="42594" y="4803"/>
                </a:cubicBezTo>
                <a:cubicBezTo>
                  <a:pt x="42594" y="4828"/>
                  <a:pt x="42589" y="4838"/>
                  <a:pt x="42590" y="4838"/>
                </a:cubicBezTo>
                <a:cubicBezTo>
                  <a:pt x="42590" y="4838"/>
                  <a:pt x="42603" y="4820"/>
                  <a:pt x="42655" y="4803"/>
                </a:cubicBezTo>
                <a:cubicBezTo>
                  <a:pt x="42716" y="4803"/>
                  <a:pt x="42716" y="4742"/>
                  <a:pt x="42716" y="4711"/>
                </a:cubicBezTo>
                <a:cubicBezTo>
                  <a:pt x="42716" y="4651"/>
                  <a:pt x="42746" y="4590"/>
                  <a:pt x="42777" y="4590"/>
                </a:cubicBezTo>
                <a:lnTo>
                  <a:pt x="42807" y="4559"/>
                </a:lnTo>
                <a:cubicBezTo>
                  <a:pt x="42777" y="4559"/>
                  <a:pt x="42777" y="4559"/>
                  <a:pt x="42807" y="4529"/>
                </a:cubicBezTo>
                <a:cubicBezTo>
                  <a:pt x="42822" y="4514"/>
                  <a:pt x="42830" y="4506"/>
                  <a:pt x="42834" y="4506"/>
                </a:cubicBezTo>
                <a:cubicBezTo>
                  <a:pt x="42838" y="4506"/>
                  <a:pt x="42838" y="4514"/>
                  <a:pt x="42838" y="4529"/>
                </a:cubicBezTo>
                <a:cubicBezTo>
                  <a:pt x="42853" y="4544"/>
                  <a:pt x="42868" y="4552"/>
                  <a:pt x="42879" y="4552"/>
                </a:cubicBezTo>
                <a:cubicBezTo>
                  <a:pt x="42891" y="4552"/>
                  <a:pt x="42898" y="4544"/>
                  <a:pt x="42898" y="4529"/>
                </a:cubicBezTo>
                <a:cubicBezTo>
                  <a:pt x="42898" y="4499"/>
                  <a:pt x="42898" y="4499"/>
                  <a:pt x="42990" y="4468"/>
                </a:cubicBezTo>
                <a:cubicBezTo>
                  <a:pt x="42990" y="4468"/>
                  <a:pt x="43020" y="4438"/>
                  <a:pt x="43050" y="4438"/>
                </a:cubicBezTo>
                <a:lnTo>
                  <a:pt x="42929" y="4438"/>
                </a:lnTo>
                <a:cubicBezTo>
                  <a:pt x="42959" y="4438"/>
                  <a:pt x="42959" y="4407"/>
                  <a:pt x="42990" y="4407"/>
                </a:cubicBezTo>
                <a:cubicBezTo>
                  <a:pt x="42990" y="4377"/>
                  <a:pt x="43020" y="4347"/>
                  <a:pt x="43050" y="4347"/>
                </a:cubicBezTo>
                <a:cubicBezTo>
                  <a:pt x="43056" y="4352"/>
                  <a:pt x="43060" y="4355"/>
                  <a:pt x="43064" y="4355"/>
                </a:cubicBezTo>
                <a:cubicBezTo>
                  <a:pt x="43080" y="4355"/>
                  <a:pt x="43075" y="4305"/>
                  <a:pt x="43050" y="4255"/>
                </a:cubicBezTo>
                <a:cubicBezTo>
                  <a:pt x="43028" y="4166"/>
                  <a:pt x="43038" y="4110"/>
                  <a:pt x="43057" y="4110"/>
                </a:cubicBezTo>
                <a:cubicBezTo>
                  <a:pt x="43064" y="4110"/>
                  <a:pt x="43073" y="4118"/>
                  <a:pt x="43081" y="4134"/>
                </a:cubicBezTo>
                <a:cubicBezTo>
                  <a:pt x="43099" y="4152"/>
                  <a:pt x="43114" y="4159"/>
                  <a:pt x="43126" y="4159"/>
                </a:cubicBezTo>
                <a:cubicBezTo>
                  <a:pt x="43157" y="4159"/>
                  <a:pt x="43172" y="4116"/>
                  <a:pt x="43172" y="4073"/>
                </a:cubicBezTo>
                <a:cubicBezTo>
                  <a:pt x="43142" y="4073"/>
                  <a:pt x="43142" y="3982"/>
                  <a:pt x="43172" y="3952"/>
                </a:cubicBezTo>
                <a:cubicBezTo>
                  <a:pt x="43172" y="3940"/>
                  <a:pt x="43176" y="3929"/>
                  <a:pt x="43183" y="3921"/>
                </a:cubicBezTo>
                <a:lnTo>
                  <a:pt x="43172" y="3921"/>
                </a:lnTo>
                <a:cubicBezTo>
                  <a:pt x="43168" y="3921"/>
                  <a:pt x="43164" y="3922"/>
                  <a:pt x="43161" y="3923"/>
                </a:cubicBezTo>
                <a:lnTo>
                  <a:pt x="43161" y="3923"/>
                </a:lnTo>
                <a:lnTo>
                  <a:pt x="43202" y="3860"/>
                </a:lnTo>
                <a:cubicBezTo>
                  <a:pt x="43202" y="3860"/>
                  <a:pt x="43225" y="3883"/>
                  <a:pt x="43212" y="3909"/>
                </a:cubicBezTo>
                <a:lnTo>
                  <a:pt x="43212" y="3909"/>
                </a:lnTo>
                <a:cubicBezTo>
                  <a:pt x="43210" y="3909"/>
                  <a:pt x="43208" y="3909"/>
                  <a:pt x="43207" y="3909"/>
                </a:cubicBezTo>
                <a:cubicBezTo>
                  <a:pt x="43197" y="3909"/>
                  <a:pt x="43189" y="3914"/>
                  <a:pt x="43183" y="3921"/>
                </a:cubicBezTo>
                <a:lnTo>
                  <a:pt x="43202" y="3921"/>
                </a:lnTo>
                <a:cubicBezTo>
                  <a:pt x="43206" y="3917"/>
                  <a:pt x="43209" y="3913"/>
                  <a:pt x="43212" y="3909"/>
                </a:cubicBezTo>
                <a:lnTo>
                  <a:pt x="43212" y="3909"/>
                </a:lnTo>
                <a:cubicBezTo>
                  <a:pt x="43218" y="3910"/>
                  <a:pt x="43226" y="3914"/>
                  <a:pt x="43233" y="3921"/>
                </a:cubicBezTo>
                <a:cubicBezTo>
                  <a:pt x="43233" y="3936"/>
                  <a:pt x="43240" y="3944"/>
                  <a:pt x="43248" y="3944"/>
                </a:cubicBezTo>
                <a:cubicBezTo>
                  <a:pt x="43256" y="3944"/>
                  <a:pt x="43263" y="3936"/>
                  <a:pt x="43263" y="3921"/>
                </a:cubicBezTo>
                <a:cubicBezTo>
                  <a:pt x="43233" y="3891"/>
                  <a:pt x="43294" y="3860"/>
                  <a:pt x="43324" y="3860"/>
                </a:cubicBezTo>
                <a:cubicBezTo>
                  <a:pt x="43324" y="3870"/>
                  <a:pt x="43324" y="3874"/>
                  <a:pt x="43325" y="3874"/>
                </a:cubicBezTo>
                <a:cubicBezTo>
                  <a:pt x="43327" y="3874"/>
                  <a:pt x="43334" y="3860"/>
                  <a:pt x="43354" y="3860"/>
                </a:cubicBezTo>
                <a:cubicBezTo>
                  <a:pt x="43354" y="3860"/>
                  <a:pt x="43354" y="3800"/>
                  <a:pt x="43324" y="3800"/>
                </a:cubicBezTo>
                <a:cubicBezTo>
                  <a:pt x="43324" y="3769"/>
                  <a:pt x="43324" y="3739"/>
                  <a:pt x="43354" y="3739"/>
                </a:cubicBezTo>
                <a:cubicBezTo>
                  <a:pt x="43385" y="3739"/>
                  <a:pt x="43385" y="3708"/>
                  <a:pt x="43385" y="3678"/>
                </a:cubicBezTo>
                <a:cubicBezTo>
                  <a:pt x="43406" y="3656"/>
                  <a:pt x="43412" y="3635"/>
                  <a:pt x="43436" y="3635"/>
                </a:cubicBezTo>
                <a:cubicBezTo>
                  <a:pt x="43445" y="3635"/>
                  <a:pt x="43458" y="3639"/>
                  <a:pt x="43476" y="3648"/>
                </a:cubicBezTo>
                <a:cubicBezTo>
                  <a:pt x="43537" y="3648"/>
                  <a:pt x="43537" y="3648"/>
                  <a:pt x="43476" y="3556"/>
                </a:cubicBezTo>
                <a:cubicBezTo>
                  <a:pt x="43415" y="3465"/>
                  <a:pt x="43415" y="3435"/>
                  <a:pt x="43476" y="3344"/>
                </a:cubicBezTo>
                <a:cubicBezTo>
                  <a:pt x="43537" y="3263"/>
                  <a:pt x="43543" y="3249"/>
                  <a:pt x="43523" y="3249"/>
                </a:cubicBezTo>
                <a:cubicBezTo>
                  <a:pt x="43513" y="3249"/>
                  <a:pt x="43496" y="3252"/>
                  <a:pt x="43476" y="3252"/>
                </a:cubicBezTo>
                <a:cubicBezTo>
                  <a:pt x="43467" y="3257"/>
                  <a:pt x="43460" y="3259"/>
                  <a:pt x="43452" y="3259"/>
                </a:cubicBezTo>
                <a:cubicBezTo>
                  <a:pt x="43408" y="3259"/>
                  <a:pt x="43393" y="3187"/>
                  <a:pt x="43445" y="3161"/>
                </a:cubicBezTo>
                <a:cubicBezTo>
                  <a:pt x="43445" y="3161"/>
                  <a:pt x="43506" y="2979"/>
                  <a:pt x="43476" y="2979"/>
                </a:cubicBezTo>
                <a:lnTo>
                  <a:pt x="43415" y="2979"/>
                </a:lnTo>
                <a:cubicBezTo>
                  <a:pt x="43445" y="2948"/>
                  <a:pt x="43445" y="2918"/>
                  <a:pt x="43445" y="2888"/>
                </a:cubicBezTo>
                <a:lnTo>
                  <a:pt x="43445" y="2827"/>
                </a:lnTo>
                <a:cubicBezTo>
                  <a:pt x="43476" y="2827"/>
                  <a:pt x="43476" y="2857"/>
                  <a:pt x="43476" y="2857"/>
                </a:cubicBezTo>
                <a:cubicBezTo>
                  <a:pt x="43476" y="2888"/>
                  <a:pt x="43499" y="2910"/>
                  <a:pt x="43525" y="2910"/>
                </a:cubicBezTo>
                <a:cubicBezTo>
                  <a:pt x="43552" y="2910"/>
                  <a:pt x="43582" y="2888"/>
                  <a:pt x="43597" y="2827"/>
                </a:cubicBezTo>
                <a:cubicBezTo>
                  <a:pt x="43597" y="2796"/>
                  <a:pt x="43597" y="2766"/>
                  <a:pt x="43567" y="2766"/>
                </a:cubicBezTo>
                <a:lnTo>
                  <a:pt x="43567" y="2736"/>
                </a:lnTo>
                <a:cubicBezTo>
                  <a:pt x="43567" y="2705"/>
                  <a:pt x="43537" y="2705"/>
                  <a:pt x="43506" y="2705"/>
                </a:cubicBezTo>
                <a:cubicBezTo>
                  <a:pt x="43445" y="2705"/>
                  <a:pt x="43445" y="2705"/>
                  <a:pt x="43445" y="2675"/>
                </a:cubicBezTo>
                <a:lnTo>
                  <a:pt x="43476" y="2675"/>
                </a:lnTo>
                <a:cubicBezTo>
                  <a:pt x="43506" y="2675"/>
                  <a:pt x="43567" y="2645"/>
                  <a:pt x="43567" y="2645"/>
                </a:cubicBezTo>
                <a:cubicBezTo>
                  <a:pt x="43597" y="2584"/>
                  <a:pt x="43597" y="2584"/>
                  <a:pt x="43537" y="2584"/>
                </a:cubicBezTo>
                <a:cubicBezTo>
                  <a:pt x="43476" y="2584"/>
                  <a:pt x="43476" y="2584"/>
                  <a:pt x="43476" y="2553"/>
                </a:cubicBezTo>
                <a:cubicBezTo>
                  <a:pt x="43506" y="2553"/>
                  <a:pt x="43537" y="2553"/>
                  <a:pt x="43567" y="2523"/>
                </a:cubicBezTo>
                <a:cubicBezTo>
                  <a:pt x="43597" y="2523"/>
                  <a:pt x="43597" y="2493"/>
                  <a:pt x="43567" y="2493"/>
                </a:cubicBezTo>
                <a:cubicBezTo>
                  <a:pt x="43537" y="2493"/>
                  <a:pt x="43506" y="2462"/>
                  <a:pt x="43567" y="2432"/>
                </a:cubicBezTo>
                <a:cubicBezTo>
                  <a:pt x="43628" y="2401"/>
                  <a:pt x="43597" y="2401"/>
                  <a:pt x="43537" y="2371"/>
                </a:cubicBezTo>
                <a:cubicBezTo>
                  <a:pt x="43476" y="2341"/>
                  <a:pt x="43506" y="2341"/>
                  <a:pt x="43506" y="2310"/>
                </a:cubicBezTo>
                <a:cubicBezTo>
                  <a:pt x="43506" y="2280"/>
                  <a:pt x="43506" y="2249"/>
                  <a:pt x="43445" y="2219"/>
                </a:cubicBezTo>
                <a:cubicBezTo>
                  <a:pt x="43430" y="2204"/>
                  <a:pt x="43415" y="2204"/>
                  <a:pt x="43411" y="2204"/>
                </a:cubicBezTo>
                <a:cubicBezTo>
                  <a:pt x="43407" y="2204"/>
                  <a:pt x="43415" y="2204"/>
                  <a:pt x="43445" y="2189"/>
                </a:cubicBezTo>
                <a:cubicBezTo>
                  <a:pt x="43506" y="2158"/>
                  <a:pt x="43506" y="2037"/>
                  <a:pt x="43445" y="2037"/>
                </a:cubicBezTo>
                <a:cubicBezTo>
                  <a:pt x="43428" y="2045"/>
                  <a:pt x="43415" y="2049"/>
                  <a:pt x="43408" y="2049"/>
                </a:cubicBezTo>
                <a:cubicBezTo>
                  <a:pt x="43390" y="2049"/>
                  <a:pt x="43403" y="2028"/>
                  <a:pt x="43445" y="2006"/>
                </a:cubicBezTo>
                <a:cubicBezTo>
                  <a:pt x="43506" y="1976"/>
                  <a:pt x="43445" y="1945"/>
                  <a:pt x="43445" y="1945"/>
                </a:cubicBezTo>
                <a:cubicBezTo>
                  <a:pt x="43445" y="1945"/>
                  <a:pt x="43415" y="1915"/>
                  <a:pt x="43415" y="1885"/>
                </a:cubicBezTo>
                <a:cubicBezTo>
                  <a:pt x="43385" y="1854"/>
                  <a:pt x="43354" y="1854"/>
                  <a:pt x="43324" y="1854"/>
                </a:cubicBezTo>
                <a:lnTo>
                  <a:pt x="43324" y="1793"/>
                </a:lnTo>
                <a:lnTo>
                  <a:pt x="43385" y="1793"/>
                </a:lnTo>
                <a:cubicBezTo>
                  <a:pt x="43400" y="1793"/>
                  <a:pt x="43407" y="1801"/>
                  <a:pt x="43419" y="1801"/>
                </a:cubicBezTo>
                <a:cubicBezTo>
                  <a:pt x="43430" y="1801"/>
                  <a:pt x="43445" y="1793"/>
                  <a:pt x="43476" y="1763"/>
                </a:cubicBezTo>
                <a:cubicBezTo>
                  <a:pt x="43506" y="1733"/>
                  <a:pt x="43506" y="1733"/>
                  <a:pt x="43476" y="1733"/>
                </a:cubicBezTo>
                <a:cubicBezTo>
                  <a:pt x="43458" y="1742"/>
                  <a:pt x="43445" y="1745"/>
                  <a:pt x="43435" y="1745"/>
                </a:cubicBezTo>
                <a:cubicBezTo>
                  <a:pt x="43410" y="1745"/>
                  <a:pt x="43397" y="1724"/>
                  <a:pt x="43354" y="1702"/>
                </a:cubicBezTo>
                <a:lnTo>
                  <a:pt x="43354" y="1672"/>
                </a:lnTo>
                <a:lnTo>
                  <a:pt x="43415" y="1672"/>
                </a:lnTo>
                <a:cubicBezTo>
                  <a:pt x="43445" y="1672"/>
                  <a:pt x="43445" y="1672"/>
                  <a:pt x="43415" y="1611"/>
                </a:cubicBezTo>
                <a:cubicBezTo>
                  <a:pt x="43415" y="1596"/>
                  <a:pt x="43415" y="1588"/>
                  <a:pt x="43411" y="1588"/>
                </a:cubicBezTo>
                <a:cubicBezTo>
                  <a:pt x="43407" y="1588"/>
                  <a:pt x="43400" y="1596"/>
                  <a:pt x="43385" y="1611"/>
                </a:cubicBezTo>
                <a:cubicBezTo>
                  <a:pt x="43385" y="1611"/>
                  <a:pt x="43354" y="1611"/>
                  <a:pt x="43354" y="1641"/>
                </a:cubicBezTo>
                <a:cubicBezTo>
                  <a:pt x="43354" y="1611"/>
                  <a:pt x="43354" y="1611"/>
                  <a:pt x="43354" y="1581"/>
                </a:cubicBezTo>
                <a:cubicBezTo>
                  <a:pt x="43377" y="1512"/>
                  <a:pt x="43366" y="1478"/>
                  <a:pt x="43333" y="1478"/>
                </a:cubicBezTo>
                <a:cubicBezTo>
                  <a:pt x="43322" y="1478"/>
                  <a:pt x="43309" y="1482"/>
                  <a:pt x="43294" y="1489"/>
                </a:cubicBezTo>
                <a:cubicBezTo>
                  <a:pt x="43265" y="1508"/>
                  <a:pt x="43252" y="1515"/>
                  <a:pt x="43247" y="1515"/>
                </a:cubicBezTo>
                <a:cubicBezTo>
                  <a:pt x="43237" y="1515"/>
                  <a:pt x="43273" y="1480"/>
                  <a:pt x="43294" y="1459"/>
                </a:cubicBezTo>
                <a:cubicBezTo>
                  <a:pt x="43324" y="1429"/>
                  <a:pt x="43324" y="1337"/>
                  <a:pt x="43233" y="1337"/>
                </a:cubicBezTo>
                <a:cubicBezTo>
                  <a:pt x="43172" y="1337"/>
                  <a:pt x="43233" y="1337"/>
                  <a:pt x="43233" y="1368"/>
                </a:cubicBezTo>
                <a:cubicBezTo>
                  <a:pt x="43251" y="1403"/>
                  <a:pt x="43258" y="1418"/>
                  <a:pt x="43249" y="1418"/>
                </a:cubicBezTo>
                <a:cubicBezTo>
                  <a:pt x="43242" y="1418"/>
                  <a:pt x="43228" y="1411"/>
                  <a:pt x="43202" y="1398"/>
                </a:cubicBezTo>
                <a:cubicBezTo>
                  <a:pt x="43202" y="1368"/>
                  <a:pt x="43172" y="1337"/>
                  <a:pt x="43172" y="1337"/>
                </a:cubicBezTo>
                <a:cubicBezTo>
                  <a:pt x="43172" y="1337"/>
                  <a:pt x="43233" y="1277"/>
                  <a:pt x="43202" y="1216"/>
                </a:cubicBezTo>
                <a:cubicBezTo>
                  <a:pt x="43202" y="1186"/>
                  <a:pt x="43172" y="1155"/>
                  <a:pt x="43142" y="1155"/>
                </a:cubicBezTo>
                <a:cubicBezTo>
                  <a:pt x="43111" y="1155"/>
                  <a:pt x="43111" y="1155"/>
                  <a:pt x="43111" y="1094"/>
                </a:cubicBezTo>
                <a:cubicBezTo>
                  <a:pt x="43111" y="1034"/>
                  <a:pt x="42959" y="851"/>
                  <a:pt x="42898" y="851"/>
                </a:cubicBezTo>
                <a:lnTo>
                  <a:pt x="42838" y="790"/>
                </a:lnTo>
                <a:cubicBezTo>
                  <a:pt x="42868" y="790"/>
                  <a:pt x="42838" y="760"/>
                  <a:pt x="42777" y="730"/>
                </a:cubicBezTo>
                <a:cubicBezTo>
                  <a:pt x="42746" y="699"/>
                  <a:pt x="42716" y="699"/>
                  <a:pt x="42686" y="669"/>
                </a:cubicBezTo>
                <a:lnTo>
                  <a:pt x="42625" y="760"/>
                </a:lnTo>
                <a:cubicBezTo>
                  <a:pt x="42564" y="699"/>
                  <a:pt x="42534" y="669"/>
                  <a:pt x="42473" y="638"/>
                </a:cubicBezTo>
                <a:cubicBezTo>
                  <a:pt x="42442" y="608"/>
                  <a:pt x="42442" y="578"/>
                  <a:pt x="42473" y="578"/>
                </a:cubicBezTo>
                <a:cubicBezTo>
                  <a:pt x="42476" y="574"/>
                  <a:pt x="42480" y="573"/>
                  <a:pt x="42485" y="573"/>
                </a:cubicBezTo>
                <a:cubicBezTo>
                  <a:pt x="42518" y="573"/>
                  <a:pt x="42579" y="643"/>
                  <a:pt x="42612" y="643"/>
                </a:cubicBezTo>
                <a:cubicBezTo>
                  <a:pt x="42617" y="643"/>
                  <a:pt x="42621" y="642"/>
                  <a:pt x="42625" y="638"/>
                </a:cubicBezTo>
                <a:cubicBezTo>
                  <a:pt x="42655" y="608"/>
                  <a:pt x="42625" y="608"/>
                  <a:pt x="42594" y="608"/>
                </a:cubicBezTo>
                <a:cubicBezTo>
                  <a:pt x="42564" y="608"/>
                  <a:pt x="42534" y="578"/>
                  <a:pt x="42564" y="547"/>
                </a:cubicBezTo>
                <a:cubicBezTo>
                  <a:pt x="42564" y="532"/>
                  <a:pt x="42564" y="524"/>
                  <a:pt x="42560" y="524"/>
                </a:cubicBezTo>
                <a:cubicBezTo>
                  <a:pt x="42556" y="524"/>
                  <a:pt x="42549" y="532"/>
                  <a:pt x="42534" y="547"/>
                </a:cubicBezTo>
                <a:cubicBezTo>
                  <a:pt x="42521" y="560"/>
                  <a:pt x="42508" y="567"/>
                  <a:pt x="42498" y="567"/>
                </a:cubicBezTo>
                <a:cubicBezTo>
                  <a:pt x="42483" y="567"/>
                  <a:pt x="42473" y="552"/>
                  <a:pt x="42473" y="517"/>
                </a:cubicBezTo>
                <a:cubicBezTo>
                  <a:pt x="42473" y="456"/>
                  <a:pt x="42473" y="456"/>
                  <a:pt x="42351" y="426"/>
                </a:cubicBezTo>
                <a:cubicBezTo>
                  <a:pt x="42327" y="417"/>
                  <a:pt x="42309" y="414"/>
                  <a:pt x="42296" y="414"/>
                </a:cubicBezTo>
                <a:cubicBezTo>
                  <a:pt x="42260" y="414"/>
                  <a:pt x="42260" y="442"/>
                  <a:pt x="42260" y="486"/>
                </a:cubicBezTo>
                <a:lnTo>
                  <a:pt x="42260" y="517"/>
                </a:lnTo>
                <a:cubicBezTo>
                  <a:pt x="42230" y="517"/>
                  <a:pt x="42169" y="426"/>
                  <a:pt x="42169" y="395"/>
                </a:cubicBezTo>
                <a:cubicBezTo>
                  <a:pt x="42169" y="395"/>
                  <a:pt x="42188" y="356"/>
                  <a:pt x="42181" y="356"/>
                </a:cubicBezTo>
                <a:cubicBezTo>
                  <a:pt x="42179" y="356"/>
                  <a:pt x="42175" y="359"/>
                  <a:pt x="42169" y="365"/>
                </a:cubicBezTo>
                <a:cubicBezTo>
                  <a:pt x="42154" y="380"/>
                  <a:pt x="42138" y="380"/>
                  <a:pt x="42127" y="380"/>
                </a:cubicBezTo>
                <a:cubicBezTo>
                  <a:pt x="42116" y="380"/>
                  <a:pt x="42108" y="380"/>
                  <a:pt x="42108" y="395"/>
                </a:cubicBezTo>
                <a:cubicBezTo>
                  <a:pt x="42108" y="445"/>
                  <a:pt x="42090" y="468"/>
                  <a:pt x="42073" y="468"/>
                </a:cubicBezTo>
                <a:cubicBezTo>
                  <a:pt x="42060" y="468"/>
                  <a:pt x="42047" y="453"/>
                  <a:pt x="42047" y="426"/>
                </a:cubicBezTo>
                <a:cubicBezTo>
                  <a:pt x="42032" y="395"/>
                  <a:pt x="42024" y="388"/>
                  <a:pt x="42017" y="388"/>
                </a:cubicBezTo>
                <a:cubicBezTo>
                  <a:pt x="42009" y="388"/>
                  <a:pt x="42002" y="395"/>
                  <a:pt x="41986" y="395"/>
                </a:cubicBezTo>
                <a:cubicBezTo>
                  <a:pt x="41956" y="395"/>
                  <a:pt x="41956" y="395"/>
                  <a:pt x="41926" y="426"/>
                </a:cubicBezTo>
                <a:lnTo>
                  <a:pt x="41895" y="334"/>
                </a:lnTo>
                <a:cubicBezTo>
                  <a:pt x="41836" y="276"/>
                  <a:pt x="41816" y="242"/>
                  <a:pt x="41808" y="242"/>
                </a:cubicBezTo>
                <a:cubicBezTo>
                  <a:pt x="41804" y="242"/>
                  <a:pt x="41804" y="252"/>
                  <a:pt x="41804" y="274"/>
                </a:cubicBezTo>
                <a:lnTo>
                  <a:pt x="41804" y="334"/>
                </a:lnTo>
                <a:cubicBezTo>
                  <a:pt x="41804" y="365"/>
                  <a:pt x="41622" y="365"/>
                  <a:pt x="41561" y="365"/>
                </a:cubicBezTo>
                <a:cubicBezTo>
                  <a:pt x="41531" y="334"/>
                  <a:pt x="41531" y="304"/>
                  <a:pt x="41531" y="274"/>
                </a:cubicBezTo>
                <a:cubicBezTo>
                  <a:pt x="41531" y="243"/>
                  <a:pt x="41523" y="228"/>
                  <a:pt x="41512" y="2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24"/>
          <p:cNvSpPr/>
          <p:nvPr/>
        </p:nvSpPr>
        <p:spPr>
          <a:xfrm rot="-1209060">
            <a:off x="8265718" y="4298790"/>
            <a:ext cx="988663" cy="579457"/>
          </a:xfrm>
          <a:custGeom>
            <a:rect b="b" l="l" r="r" t="t"/>
            <a:pathLst>
              <a:path extrusionOk="0" h="23178" w="39546">
                <a:moveTo>
                  <a:pt x="38694" y="0"/>
                </a:moveTo>
                <a:lnTo>
                  <a:pt x="1581" y="6231"/>
                </a:lnTo>
                <a:cubicBezTo>
                  <a:pt x="0" y="7660"/>
                  <a:pt x="1277" y="9119"/>
                  <a:pt x="1672" y="9605"/>
                </a:cubicBezTo>
                <a:lnTo>
                  <a:pt x="12584" y="22767"/>
                </a:lnTo>
                <a:cubicBezTo>
                  <a:pt x="12806" y="23039"/>
                  <a:pt x="13132" y="23178"/>
                  <a:pt x="13462" y="23178"/>
                </a:cubicBezTo>
                <a:cubicBezTo>
                  <a:pt x="13720" y="23178"/>
                  <a:pt x="13981" y="23092"/>
                  <a:pt x="14195" y="22919"/>
                </a:cubicBezTo>
                <a:lnTo>
                  <a:pt x="38208" y="3070"/>
                </a:lnTo>
                <a:cubicBezTo>
                  <a:pt x="38694" y="2645"/>
                  <a:pt x="39545" y="912"/>
                  <a:pt x="386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24"/>
          <p:cNvSpPr/>
          <p:nvPr/>
        </p:nvSpPr>
        <p:spPr>
          <a:xfrm rot="-1209060">
            <a:off x="8227613" y="3948837"/>
            <a:ext cx="936987" cy="882311"/>
          </a:xfrm>
          <a:custGeom>
            <a:rect b="b" l="l" r="r" t="t"/>
            <a:pathLst>
              <a:path extrusionOk="0" h="35292" w="37479">
                <a:moveTo>
                  <a:pt x="25294" y="0"/>
                </a:moveTo>
                <a:cubicBezTo>
                  <a:pt x="25035" y="0"/>
                  <a:pt x="24774" y="86"/>
                  <a:pt x="24560" y="259"/>
                </a:cubicBezTo>
                <a:lnTo>
                  <a:pt x="547" y="20108"/>
                </a:lnTo>
                <a:cubicBezTo>
                  <a:pt x="61" y="20503"/>
                  <a:pt x="0" y="21232"/>
                  <a:pt x="395" y="21719"/>
                </a:cubicBezTo>
                <a:lnTo>
                  <a:pt x="11307" y="34880"/>
                </a:lnTo>
                <a:cubicBezTo>
                  <a:pt x="11529" y="35152"/>
                  <a:pt x="11855" y="35291"/>
                  <a:pt x="12185" y="35291"/>
                </a:cubicBezTo>
                <a:cubicBezTo>
                  <a:pt x="12444" y="35291"/>
                  <a:pt x="12705" y="35206"/>
                  <a:pt x="12918" y="35032"/>
                </a:cubicBezTo>
                <a:lnTo>
                  <a:pt x="36901" y="15184"/>
                </a:lnTo>
                <a:cubicBezTo>
                  <a:pt x="37387" y="14788"/>
                  <a:pt x="37478" y="14059"/>
                  <a:pt x="37053" y="13573"/>
                </a:cubicBezTo>
                <a:lnTo>
                  <a:pt x="26171" y="411"/>
                </a:lnTo>
                <a:cubicBezTo>
                  <a:pt x="25950" y="139"/>
                  <a:pt x="25623" y="0"/>
                  <a:pt x="252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24"/>
          <p:cNvSpPr/>
          <p:nvPr/>
        </p:nvSpPr>
        <p:spPr>
          <a:xfrm rot="-1072722">
            <a:off x="170547" y="1758873"/>
            <a:ext cx="546395" cy="454071"/>
          </a:xfrm>
          <a:custGeom>
            <a:rect b="b" l="l" r="r" t="t"/>
            <a:pathLst>
              <a:path extrusionOk="0" h="18163" w="21856">
                <a:moveTo>
                  <a:pt x="19971" y="457"/>
                </a:moveTo>
                <a:lnTo>
                  <a:pt x="19971" y="457"/>
                </a:lnTo>
                <a:cubicBezTo>
                  <a:pt x="20092" y="548"/>
                  <a:pt x="20123" y="609"/>
                  <a:pt x="20062" y="639"/>
                </a:cubicBezTo>
                <a:lnTo>
                  <a:pt x="20062" y="609"/>
                </a:lnTo>
                <a:cubicBezTo>
                  <a:pt x="20032" y="548"/>
                  <a:pt x="20001" y="487"/>
                  <a:pt x="19971" y="457"/>
                </a:cubicBezTo>
                <a:close/>
                <a:moveTo>
                  <a:pt x="20275" y="1126"/>
                </a:moveTo>
                <a:cubicBezTo>
                  <a:pt x="20275" y="1126"/>
                  <a:pt x="20288" y="1138"/>
                  <a:pt x="20305" y="1156"/>
                </a:cubicBezTo>
                <a:lnTo>
                  <a:pt x="20305" y="1156"/>
                </a:lnTo>
                <a:cubicBezTo>
                  <a:pt x="20305" y="1186"/>
                  <a:pt x="20305" y="1186"/>
                  <a:pt x="20305" y="1217"/>
                </a:cubicBezTo>
                <a:lnTo>
                  <a:pt x="20275" y="1126"/>
                </a:lnTo>
                <a:close/>
                <a:moveTo>
                  <a:pt x="20366" y="1399"/>
                </a:moveTo>
                <a:lnTo>
                  <a:pt x="20366" y="1399"/>
                </a:lnTo>
                <a:cubicBezTo>
                  <a:pt x="20396" y="1429"/>
                  <a:pt x="20427" y="1460"/>
                  <a:pt x="20427" y="1490"/>
                </a:cubicBezTo>
                <a:cubicBezTo>
                  <a:pt x="20427" y="1490"/>
                  <a:pt x="20427" y="1521"/>
                  <a:pt x="20427" y="1521"/>
                </a:cubicBezTo>
                <a:lnTo>
                  <a:pt x="20366" y="1399"/>
                </a:lnTo>
                <a:close/>
                <a:moveTo>
                  <a:pt x="20427" y="1642"/>
                </a:moveTo>
                <a:cubicBezTo>
                  <a:pt x="20457" y="1642"/>
                  <a:pt x="20488" y="1642"/>
                  <a:pt x="20488" y="1673"/>
                </a:cubicBezTo>
                <a:cubicBezTo>
                  <a:pt x="20488" y="1703"/>
                  <a:pt x="20488" y="1703"/>
                  <a:pt x="20457" y="1703"/>
                </a:cubicBezTo>
                <a:lnTo>
                  <a:pt x="20427" y="1642"/>
                </a:lnTo>
                <a:close/>
                <a:moveTo>
                  <a:pt x="14135" y="1612"/>
                </a:moveTo>
                <a:lnTo>
                  <a:pt x="13922" y="1733"/>
                </a:lnTo>
                <a:lnTo>
                  <a:pt x="13861" y="1733"/>
                </a:lnTo>
                <a:cubicBezTo>
                  <a:pt x="13861" y="1733"/>
                  <a:pt x="13922" y="1642"/>
                  <a:pt x="14044" y="1612"/>
                </a:cubicBezTo>
                <a:close/>
                <a:moveTo>
                  <a:pt x="12889" y="2281"/>
                </a:moveTo>
                <a:lnTo>
                  <a:pt x="12919" y="2311"/>
                </a:lnTo>
                <a:lnTo>
                  <a:pt x="12858" y="2341"/>
                </a:lnTo>
                <a:cubicBezTo>
                  <a:pt x="12767" y="2311"/>
                  <a:pt x="12797" y="2281"/>
                  <a:pt x="12889" y="2281"/>
                </a:cubicBezTo>
                <a:close/>
                <a:moveTo>
                  <a:pt x="12493" y="2493"/>
                </a:moveTo>
                <a:lnTo>
                  <a:pt x="12463" y="2554"/>
                </a:lnTo>
                <a:lnTo>
                  <a:pt x="12463" y="2585"/>
                </a:lnTo>
                <a:lnTo>
                  <a:pt x="12281" y="2737"/>
                </a:lnTo>
                <a:cubicBezTo>
                  <a:pt x="12281" y="2737"/>
                  <a:pt x="12250" y="2737"/>
                  <a:pt x="12220" y="2706"/>
                </a:cubicBezTo>
                <a:cubicBezTo>
                  <a:pt x="12189" y="2645"/>
                  <a:pt x="12220" y="2615"/>
                  <a:pt x="12311" y="2615"/>
                </a:cubicBezTo>
                <a:cubicBezTo>
                  <a:pt x="12402" y="2615"/>
                  <a:pt x="12402" y="2615"/>
                  <a:pt x="12493" y="2493"/>
                </a:cubicBezTo>
                <a:close/>
                <a:moveTo>
                  <a:pt x="11947" y="2937"/>
                </a:moveTo>
                <a:cubicBezTo>
                  <a:pt x="11958" y="2937"/>
                  <a:pt x="11969" y="2941"/>
                  <a:pt x="11977" y="2949"/>
                </a:cubicBezTo>
                <a:lnTo>
                  <a:pt x="11855" y="3010"/>
                </a:lnTo>
                <a:lnTo>
                  <a:pt x="11825" y="3040"/>
                </a:lnTo>
                <a:cubicBezTo>
                  <a:pt x="11825" y="3040"/>
                  <a:pt x="11794" y="3010"/>
                  <a:pt x="11825" y="2980"/>
                </a:cubicBezTo>
                <a:lnTo>
                  <a:pt x="11855" y="3010"/>
                </a:lnTo>
                <a:cubicBezTo>
                  <a:pt x="11877" y="2966"/>
                  <a:pt x="11916" y="2937"/>
                  <a:pt x="11947" y="2937"/>
                </a:cubicBezTo>
                <a:close/>
                <a:moveTo>
                  <a:pt x="10943" y="3496"/>
                </a:moveTo>
                <a:lnTo>
                  <a:pt x="10943" y="3527"/>
                </a:lnTo>
                <a:lnTo>
                  <a:pt x="10913" y="3527"/>
                </a:lnTo>
                <a:cubicBezTo>
                  <a:pt x="10913" y="3527"/>
                  <a:pt x="10913" y="3496"/>
                  <a:pt x="10943" y="3496"/>
                </a:cubicBezTo>
                <a:close/>
                <a:moveTo>
                  <a:pt x="5107" y="3800"/>
                </a:moveTo>
                <a:lnTo>
                  <a:pt x="5047" y="3831"/>
                </a:lnTo>
                <a:cubicBezTo>
                  <a:pt x="5016" y="3846"/>
                  <a:pt x="5001" y="3854"/>
                  <a:pt x="4990" y="3854"/>
                </a:cubicBezTo>
                <a:cubicBezTo>
                  <a:pt x="4978" y="3854"/>
                  <a:pt x="4971" y="3846"/>
                  <a:pt x="4955" y="3831"/>
                </a:cubicBezTo>
                <a:lnTo>
                  <a:pt x="5016" y="3800"/>
                </a:lnTo>
                <a:close/>
                <a:moveTo>
                  <a:pt x="4834" y="3922"/>
                </a:moveTo>
                <a:lnTo>
                  <a:pt x="4621" y="4013"/>
                </a:lnTo>
                <a:cubicBezTo>
                  <a:pt x="4651" y="3952"/>
                  <a:pt x="4743" y="3922"/>
                  <a:pt x="4834" y="3922"/>
                </a:cubicBezTo>
                <a:close/>
                <a:moveTo>
                  <a:pt x="21065" y="4347"/>
                </a:moveTo>
                <a:cubicBezTo>
                  <a:pt x="21065" y="4378"/>
                  <a:pt x="21065" y="4378"/>
                  <a:pt x="21095" y="4408"/>
                </a:cubicBezTo>
                <a:lnTo>
                  <a:pt x="21095" y="4469"/>
                </a:lnTo>
                <a:lnTo>
                  <a:pt x="21065" y="4439"/>
                </a:lnTo>
                <a:lnTo>
                  <a:pt x="21065" y="4347"/>
                </a:lnTo>
                <a:close/>
                <a:moveTo>
                  <a:pt x="3010" y="4651"/>
                </a:moveTo>
                <a:cubicBezTo>
                  <a:pt x="3010" y="4651"/>
                  <a:pt x="3010" y="4651"/>
                  <a:pt x="3010" y="4682"/>
                </a:cubicBezTo>
                <a:lnTo>
                  <a:pt x="2888" y="4712"/>
                </a:lnTo>
                <a:cubicBezTo>
                  <a:pt x="2888" y="4712"/>
                  <a:pt x="2888" y="4682"/>
                  <a:pt x="2919" y="4651"/>
                </a:cubicBezTo>
                <a:lnTo>
                  <a:pt x="2949" y="4682"/>
                </a:lnTo>
                <a:lnTo>
                  <a:pt x="3010" y="4651"/>
                </a:lnTo>
                <a:close/>
                <a:moveTo>
                  <a:pt x="21126" y="4743"/>
                </a:moveTo>
                <a:lnTo>
                  <a:pt x="21126" y="4803"/>
                </a:lnTo>
                <a:lnTo>
                  <a:pt x="21126" y="4864"/>
                </a:lnTo>
                <a:lnTo>
                  <a:pt x="21095" y="4743"/>
                </a:lnTo>
                <a:close/>
                <a:moveTo>
                  <a:pt x="2159" y="4925"/>
                </a:moveTo>
                <a:lnTo>
                  <a:pt x="2187" y="4953"/>
                </a:lnTo>
                <a:lnTo>
                  <a:pt x="2187" y="4953"/>
                </a:lnTo>
                <a:cubicBezTo>
                  <a:pt x="2168" y="4949"/>
                  <a:pt x="2159" y="4942"/>
                  <a:pt x="2159" y="4925"/>
                </a:cubicBezTo>
                <a:close/>
                <a:moveTo>
                  <a:pt x="2372" y="4895"/>
                </a:moveTo>
                <a:lnTo>
                  <a:pt x="2372" y="4925"/>
                </a:lnTo>
                <a:lnTo>
                  <a:pt x="2250" y="4955"/>
                </a:lnTo>
                <a:cubicBezTo>
                  <a:pt x="2225" y="4955"/>
                  <a:pt x="2204" y="4955"/>
                  <a:pt x="2190" y="4953"/>
                </a:cubicBezTo>
                <a:lnTo>
                  <a:pt x="2190" y="4953"/>
                </a:lnTo>
                <a:cubicBezTo>
                  <a:pt x="2191" y="4946"/>
                  <a:pt x="2199" y="4920"/>
                  <a:pt x="2250" y="4895"/>
                </a:cubicBezTo>
                <a:close/>
                <a:moveTo>
                  <a:pt x="1369" y="5290"/>
                </a:moveTo>
                <a:lnTo>
                  <a:pt x="1217" y="5381"/>
                </a:lnTo>
                <a:cubicBezTo>
                  <a:pt x="1217" y="5381"/>
                  <a:pt x="1217" y="5351"/>
                  <a:pt x="1247" y="5320"/>
                </a:cubicBezTo>
                <a:cubicBezTo>
                  <a:pt x="1308" y="5320"/>
                  <a:pt x="1369" y="5290"/>
                  <a:pt x="1369" y="5290"/>
                </a:cubicBezTo>
                <a:close/>
                <a:moveTo>
                  <a:pt x="21280" y="5699"/>
                </a:moveTo>
                <a:lnTo>
                  <a:pt x="21280" y="5699"/>
                </a:lnTo>
                <a:cubicBezTo>
                  <a:pt x="21283" y="5711"/>
                  <a:pt x="21291" y="5728"/>
                  <a:pt x="21308" y="5746"/>
                </a:cubicBezTo>
                <a:cubicBezTo>
                  <a:pt x="21308" y="5776"/>
                  <a:pt x="21308" y="5837"/>
                  <a:pt x="21308" y="5867"/>
                </a:cubicBezTo>
                <a:lnTo>
                  <a:pt x="21280" y="5699"/>
                </a:lnTo>
                <a:close/>
                <a:moveTo>
                  <a:pt x="21551" y="7326"/>
                </a:moveTo>
                <a:cubicBezTo>
                  <a:pt x="21551" y="7357"/>
                  <a:pt x="21551" y="7372"/>
                  <a:pt x="21548" y="7372"/>
                </a:cubicBezTo>
                <a:cubicBezTo>
                  <a:pt x="21544" y="7372"/>
                  <a:pt x="21536" y="7357"/>
                  <a:pt x="21521" y="7326"/>
                </a:cubicBezTo>
                <a:close/>
                <a:moveTo>
                  <a:pt x="21521" y="7478"/>
                </a:moveTo>
                <a:cubicBezTo>
                  <a:pt x="21551" y="7478"/>
                  <a:pt x="21551" y="7478"/>
                  <a:pt x="21551" y="7539"/>
                </a:cubicBezTo>
                <a:cubicBezTo>
                  <a:pt x="21551" y="7539"/>
                  <a:pt x="21551" y="7569"/>
                  <a:pt x="21551" y="7569"/>
                </a:cubicBezTo>
                <a:lnTo>
                  <a:pt x="21521" y="7478"/>
                </a:lnTo>
                <a:close/>
                <a:moveTo>
                  <a:pt x="21399" y="11278"/>
                </a:moveTo>
                <a:cubicBezTo>
                  <a:pt x="21430" y="11308"/>
                  <a:pt x="21430" y="11338"/>
                  <a:pt x="21430" y="11338"/>
                </a:cubicBezTo>
                <a:cubicBezTo>
                  <a:pt x="21430" y="11365"/>
                  <a:pt x="21407" y="11368"/>
                  <a:pt x="21381" y="11369"/>
                </a:cubicBezTo>
                <a:lnTo>
                  <a:pt x="21381" y="11369"/>
                </a:lnTo>
                <a:cubicBezTo>
                  <a:pt x="21378" y="11347"/>
                  <a:pt x="21369" y="11338"/>
                  <a:pt x="21369" y="11338"/>
                </a:cubicBezTo>
                <a:cubicBezTo>
                  <a:pt x="21369" y="11308"/>
                  <a:pt x="21369" y="11308"/>
                  <a:pt x="21369" y="11278"/>
                </a:cubicBezTo>
                <a:close/>
                <a:moveTo>
                  <a:pt x="21278" y="11825"/>
                </a:moveTo>
                <a:lnTo>
                  <a:pt x="21278" y="11825"/>
                </a:lnTo>
                <a:cubicBezTo>
                  <a:pt x="21278" y="11833"/>
                  <a:pt x="21276" y="11841"/>
                  <a:pt x="21273" y="11848"/>
                </a:cubicBezTo>
                <a:lnTo>
                  <a:pt x="21273" y="11848"/>
                </a:lnTo>
                <a:lnTo>
                  <a:pt x="21278" y="11825"/>
                </a:lnTo>
                <a:close/>
                <a:moveTo>
                  <a:pt x="21261" y="11899"/>
                </a:moveTo>
                <a:lnTo>
                  <a:pt x="21278" y="11916"/>
                </a:lnTo>
                <a:cubicBezTo>
                  <a:pt x="21278" y="11945"/>
                  <a:pt x="21278" y="11946"/>
                  <a:pt x="21251" y="11946"/>
                </a:cubicBezTo>
                <a:lnTo>
                  <a:pt x="21251" y="11946"/>
                </a:lnTo>
                <a:lnTo>
                  <a:pt x="21261" y="11899"/>
                </a:lnTo>
                <a:close/>
                <a:moveTo>
                  <a:pt x="21035" y="13041"/>
                </a:moveTo>
                <a:cubicBezTo>
                  <a:pt x="21035" y="13086"/>
                  <a:pt x="21035" y="13130"/>
                  <a:pt x="21010" y="13139"/>
                </a:cubicBezTo>
                <a:lnTo>
                  <a:pt x="21010" y="13139"/>
                </a:lnTo>
                <a:lnTo>
                  <a:pt x="21035" y="13041"/>
                </a:lnTo>
                <a:close/>
                <a:moveTo>
                  <a:pt x="20896" y="14025"/>
                </a:moveTo>
                <a:cubicBezTo>
                  <a:pt x="20880" y="14025"/>
                  <a:pt x="20855" y="14033"/>
                  <a:pt x="20822" y="14044"/>
                </a:cubicBezTo>
                <a:lnTo>
                  <a:pt x="20822" y="14135"/>
                </a:lnTo>
                <a:cubicBezTo>
                  <a:pt x="20822" y="14135"/>
                  <a:pt x="20852" y="14135"/>
                  <a:pt x="20883" y="14104"/>
                </a:cubicBezTo>
                <a:cubicBezTo>
                  <a:pt x="20921" y="14047"/>
                  <a:pt x="20923" y="14025"/>
                  <a:pt x="20896" y="14025"/>
                </a:cubicBezTo>
                <a:close/>
                <a:moveTo>
                  <a:pt x="20457" y="15199"/>
                </a:moveTo>
                <a:cubicBezTo>
                  <a:pt x="20427" y="15199"/>
                  <a:pt x="20396" y="15259"/>
                  <a:pt x="20305" y="15259"/>
                </a:cubicBezTo>
                <a:lnTo>
                  <a:pt x="20336" y="15259"/>
                </a:lnTo>
                <a:cubicBezTo>
                  <a:pt x="20396" y="15259"/>
                  <a:pt x="20427" y="15229"/>
                  <a:pt x="20457" y="15199"/>
                </a:cubicBezTo>
                <a:close/>
                <a:moveTo>
                  <a:pt x="10882" y="15776"/>
                </a:moveTo>
                <a:cubicBezTo>
                  <a:pt x="10882" y="15776"/>
                  <a:pt x="10869" y="15790"/>
                  <a:pt x="10842" y="15790"/>
                </a:cubicBezTo>
                <a:cubicBezTo>
                  <a:pt x="10828" y="15790"/>
                  <a:pt x="10812" y="15786"/>
                  <a:pt x="10791" y="15776"/>
                </a:cubicBezTo>
                <a:close/>
                <a:moveTo>
                  <a:pt x="10639" y="15807"/>
                </a:moveTo>
                <a:cubicBezTo>
                  <a:pt x="10730" y="15807"/>
                  <a:pt x="10730" y="15807"/>
                  <a:pt x="10700" y="15837"/>
                </a:cubicBezTo>
                <a:lnTo>
                  <a:pt x="10670" y="15837"/>
                </a:lnTo>
                <a:cubicBezTo>
                  <a:pt x="10652" y="15855"/>
                  <a:pt x="10624" y="15872"/>
                  <a:pt x="10604" y="15872"/>
                </a:cubicBezTo>
                <a:cubicBezTo>
                  <a:pt x="10589" y="15872"/>
                  <a:pt x="10579" y="15863"/>
                  <a:pt x="10579" y="15837"/>
                </a:cubicBezTo>
                <a:cubicBezTo>
                  <a:pt x="10579" y="15807"/>
                  <a:pt x="10579" y="15807"/>
                  <a:pt x="10639" y="15807"/>
                </a:cubicBezTo>
                <a:close/>
                <a:moveTo>
                  <a:pt x="11186" y="15867"/>
                </a:moveTo>
                <a:cubicBezTo>
                  <a:pt x="11186" y="15867"/>
                  <a:pt x="11186" y="15898"/>
                  <a:pt x="11156" y="15898"/>
                </a:cubicBezTo>
                <a:lnTo>
                  <a:pt x="11156" y="15867"/>
                </a:lnTo>
                <a:close/>
                <a:moveTo>
                  <a:pt x="9546" y="15928"/>
                </a:moveTo>
                <a:cubicBezTo>
                  <a:pt x="9545" y="15928"/>
                  <a:pt x="9545" y="15928"/>
                  <a:pt x="9545" y="15928"/>
                </a:cubicBezTo>
                <a:cubicBezTo>
                  <a:pt x="9546" y="15929"/>
                  <a:pt x="9546" y="15931"/>
                  <a:pt x="9546" y="15932"/>
                </a:cubicBezTo>
                <a:lnTo>
                  <a:pt x="9546" y="15932"/>
                </a:lnTo>
                <a:cubicBezTo>
                  <a:pt x="9546" y="15931"/>
                  <a:pt x="9546" y="15929"/>
                  <a:pt x="9546" y="15928"/>
                </a:cubicBezTo>
                <a:close/>
                <a:moveTo>
                  <a:pt x="11004" y="15928"/>
                </a:moveTo>
                <a:cubicBezTo>
                  <a:pt x="10974" y="15928"/>
                  <a:pt x="10943" y="15928"/>
                  <a:pt x="10943" y="15959"/>
                </a:cubicBezTo>
                <a:lnTo>
                  <a:pt x="10943" y="15928"/>
                </a:lnTo>
                <a:close/>
                <a:moveTo>
                  <a:pt x="9515" y="15928"/>
                </a:moveTo>
                <a:cubicBezTo>
                  <a:pt x="9454" y="15928"/>
                  <a:pt x="9454" y="15928"/>
                  <a:pt x="9454" y="15959"/>
                </a:cubicBezTo>
                <a:cubicBezTo>
                  <a:pt x="9454" y="15986"/>
                  <a:pt x="9478" y="16001"/>
                  <a:pt x="9503" y="16001"/>
                </a:cubicBezTo>
                <a:cubicBezTo>
                  <a:pt x="9532" y="16001"/>
                  <a:pt x="9560" y="15980"/>
                  <a:pt x="9546" y="15932"/>
                </a:cubicBezTo>
                <a:lnTo>
                  <a:pt x="9546" y="15932"/>
                </a:lnTo>
                <a:cubicBezTo>
                  <a:pt x="9546" y="15935"/>
                  <a:pt x="9544" y="15936"/>
                  <a:pt x="9540" y="15936"/>
                </a:cubicBezTo>
                <a:cubicBezTo>
                  <a:pt x="9535" y="15936"/>
                  <a:pt x="9526" y="15934"/>
                  <a:pt x="9515" y="15928"/>
                </a:cubicBezTo>
                <a:close/>
                <a:moveTo>
                  <a:pt x="17630" y="16050"/>
                </a:moveTo>
                <a:lnTo>
                  <a:pt x="17630" y="16080"/>
                </a:lnTo>
                <a:cubicBezTo>
                  <a:pt x="17691" y="16065"/>
                  <a:pt x="17722" y="16057"/>
                  <a:pt x="17729" y="16057"/>
                </a:cubicBezTo>
                <a:cubicBezTo>
                  <a:pt x="17737" y="16057"/>
                  <a:pt x="17722" y="16065"/>
                  <a:pt x="17691" y="16080"/>
                </a:cubicBezTo>
                <a:cubicBezTo>
                  <a:pt x="17643" y="16092"/>
                  <a:pt x="17604" y="16104"/>
                  <a:pt x="17574" y="16111"/>
                </a:cubicBezTo>
                <a:lnTo>
                  <a:pt x="17574" y="16111"/>
                </a:lnTo>
                <a:cubicBezTo>
                  <a:pt x="17580" y="16103"/>
                  <a:pt x="17597" y="16091"/>
                  <a:pt x="17630" y="16080"/>
                </a:cubicBezTo>
                <a:lnTo>
                  <a:pt x="17600" y="16080"/>
                </a:lnTo>
                <a:cubicBezTo>
                  <a:pt x="17555" y="16080"/>
                  <a:pt x="17527" y="16097"/>
                  <a:pt x="17515" y="16105"/>
                </a:cubicBezTo>
                <a:lnTo>
                  <a:pt x="17515" y="16105"/>
                </a:lnTo>
                <a:cubicBezTo>
                  <a:pt x="17511" y="16100"/>
                  <a:pt x="17509" y="16092"/>
                  <a:pt x="17509" y="16080"/>
                </a:cubicBezTo>
                <a:lnTo>
                  <a:pt x="17630" y="16050"/>
                </a:lnTo>
                <a:close/>
                <a:moveTo>
                  <a:pt x="1642" y="16111"/>
                </a:moveTo>
                <a:lnTo>
                  <a:pt x="1642" y="16202"/>
                </a:lnTo>
                <a:cubicBezTo>
                  <a:pt x="1642" y="16232"/>
                  <a:pt x="1642" y="16232"/>
                  <a:pt x="1612" y="16232"/>
                </a:cubicBezTo>
                <a:cubicBezTo>
                  <a:pt x="1581" y="16232"/>
                  <a:pt x="1581" y="16171"/>
                  <a:pt x="1581" y="16171"/>
                </a:cubicBezTo>
                <a:cubicBezTo>
                  <a:pt x="1581" y="16171"/>
                  <a:pt x="1581" y="16111"/>
                  <a:pt x="1612" y="16111"/>
                </a:cubicBezTo>
                <a:close/>
                <a:moveTo>
                  <a:pt x="16901" y="16263"/>
                </a:moveTo>
                <a:cubicBezTo>
                  <a:pt x="16901" y="16263"/>
                  <a:pt x="16840" y="16263"/>
                  <a:pt x="16810" y="16293"/>
                </a:cubicBezTo>
                <a:lnTo>
                  <a:pt x="16779" y="16293"/>
                </a:lnTo>
                <a:cubicBezTo>
                  <a:pt x="16779" y="16293"/>
                  <a:pt x="16779" y="16263"/>
                  <a:pt x="16810" y="16263"/>
                </a:cubicBezTo>
                <a:close/>
                <a:moveTo>
                  <a:pt x="1642" y="16323"/>
                </a:moveTo>
                <a:cubicBezTo>
                  <a:pt x="1673" y="16323"/>
                  <a:pt x="1673" y="16323"/>
                  <a:pt x="1703" y="16354"/>
                </a:cubicBezTo>
                <a:cubicBezTo>
                  <a:pt x="1703" y="16384"/>
                  <a:pt x="1703" y="16415"/>
                  <a:pt x="1703" y="16445"/>
                </a:cubicBezTo>
                <a:cubicBezTo>
                  <a:pt x="1718" y="16460"/>
                  <a:pt x="1711" y="16468"/>
                  <a:pt x="1695" y="16468"/>
                </a:cubicBezTo>
                <a:cubicBezTo>
                  <a:pt x="1680" y="16468"/>
                  <a:pt x="1657" y="16460"/>
                  <a:pt x="1642" y="16445"/>
                </a:cubicBezTo>
                <a:cubicBezTo>
                  <a:pt x="1612" y="16384"/>
                  <a:pt x="1612" y="16354"/>
                  <a:pt x="1642" y="16323"/>
                </a:cubicBezTo>
                <a:close/>
                <a:moveTo>
                  <a:pt x="12636" y="16488"/>
                </a:moveTo>
                <a:lnTo>
                  <a:pt x="12706" y="16506"/>
                </a:lnTo>
                <a:lnTo>
                  <a:pt x="12676" y="16506"/>
                </a:lnTo>
                <a:cubicBezTo>
                  <a:pt x="12661" y="16498"/>
                  <a:pt x="12647" y="16492"/>
                  <a:pt x="12636" y="16488"/>
                </a:cubicBezTo>
                <a:close/>
                <a:moveTo>
                  <a:pt x="8633" y="16475"/>
                </a:moveTo>
                <a:lnTo>
                  <a:pt x="8633" y="16475"/>
                </a:lnTo>
                <a:cubicBezTo>
                  <a:pt x="8646" y="16501"/>
                  <a:pt x="8653" y="16510"/>
                  <a:pt x="8655" y="16510"/>
                </a:cubicBezTo>
                <a:cubicBezTo>
                  <a:pt x="8658" y="16510"/>
                  <a:pt x="8651" y="16493"/>
                  <a:pt x="8633" y="16475"/>
                </a:cubicBezTo>
                <a:close/>
                <a:moveTo>
                  <a:pt x="13466" y="16566"/>
                </a:moveTo>
                <a:cubicBezTo>
                  <a:pt x="13466" y="16582"/>
                  <a:pt x="13459" y="16589"/>
                  <a:pt x="13443" y="16589"/>
                </a:cubicBezTo>
                <a:cubicBezTo>
                  <a:pt x="13428" y="16589"/>
                  <a:pt x="13405" y="16582"/>
                  <a:pt x="13375" y="16566"/>
                </a:cubicBezTo>
                <a:close/>
                <a:moveTo>
                  <a:pt x="1703" y="16544"/>
                </a:moveTo>
                <a:cubicBezTo>
                  <a:pt x="1711" y="16544"/>
                  <a:pt x="1718" y="16551"/>
                  <a:pt x="1733" y="16566"/>
                </a:cubicBezTo>
                <a:lnTo>
                  <a:pt x="1733" y="16597"/>
                </a:lnTo>
                <a:lnTo>
                  <a:pt x="1673" y="16597"/>
                </a:lnTo>
                <a:lnTo>
                  <a:pt x="1673" y="16566"/>
                </a:lnTo>
                <a:cubicBezTo>
                  <a:pt x="1688" y="16551"/>
                  <a:pt x="1695" y="16544"/>
                  <a:pt x="1703" y="16544"/>
                </a:cubicBezTo>
                <a:close/>
                <a:moveTo>
                  <a:pt x="8268" y="16566"/>
                </a:moveTo>
                <a:lnTo>
                  <a:pt x="8299" y="16597"/>
                </a:lnTo>
                <a:lnTo>
                  <a:pt x="8329" y="16597"/>
                </a:lnTo>
                <a:cubicBezTo>
                  <a:pt x="8299" y="16597"/>
                  <a:pt x="8299" y="16566"/>
                  <a:pt x="8268" y="16566"/>
                </a:cubicBezTo>
                <a:close/>
                <a:moveTo>
                  <a:pt x="8342" y="16524"/>
                </a:moveTo>
                <a:cubicBezTo>
                  <a:pt x="8338" y="16527"/>
                  <a:pt x="8334" y="16531"/>
                  <a:pt x="8329" y="16536"/>
                </a:cubicBezTo>
                <a:lnTo>
                  <a:pt x="8329" y="16597"/>
                </a:lnTo>
                <a:cubicBezTo>
                  <a:pt x="8329" y="16570"/>
                  <a:pt x="8329" y="16543"/>
                  <a:pt x="8350" y="16537"/>
                </a:cubicBezTo>
                <a:lnTo>
                  <a:pt x="8350" y="16537"/>
                </a:lnTo>
                <a:cubicBezTo>
                  <a:pt x="8348" y="16533"/>
                  <a:pt x="8345" y="16529"/>
                  <a:pt x="8342" y="16524"/>
                </a:cubicBezTo>
                <a:close/>
                <a:moveTo>
                  <a:pt x="15094" y="16523"/>
                </a:moveTo>
                <a:cubicBezTo>
                  <a:pt x="15114" y="16523"/>
                  <a:pt x="15148" y="16536"/>
                  <a:pt x="15168" y="16536"/>
                </a:cubicBezTo>
                <a:lnTo>
                  <a:pt x="15168" y="16597"/>
                </a:lnTo>
                <a:cubicBezTo>
                  <a:pt x="15160" y="16605"/>
                  <a:pt x="15145" y="16609"/>
                  <a:pt x="15129" y="16609"/>
                </a:cubicBezTo>
                <a:cubicBezTo>
                  <a:pt x="15084" y="16609"/>
                  <a:pt x="15024" y="16581"/>
                  <a:pt x="15047" y="16536"/>
                </a:cubicBezTo>
                <a:lnTo>
                  <a:pt x="15077" y="16536"/>
                </a:lnTo>
                <a:cubicBezTo>
                  <a:pt x="15077" y="16526"/>
                  <a:pt x="15084" y="16523"/>
                  <a:pt x="15094" y="16523"/>
                </a:cubicBezTo>
                <a:close/>
                <a:moveTo>
                  <a:pt x="14834" y="16566"/>
                </a:moveTo>
                <a:cubicBezTo>
                  <a:pt x="14773" y="16566"/>
                  <a:pt x="14743" y="16597"/>
                  <a:pt x="14682" y="16627"/>
                </a:cubicBezTo>
                <a:lnTo>
                  <a:pt x="14682" y="16597"/>
                </a:lnTo>
                <a:cubicBezTo>
                  <a:pt x="14654" y="16616"/>
                  <a:pt x="14634" y="16623"/>
                  <a:pt x="14622" y="16623"/>
                </a:cubicBezTo>
                <a:cubicBezTo>
                  <a:pt x="14594" y="16623"/>
                  <a:pt x="14600" y="16587"/>
                  <a:pt x="14621" y="16566"/>
                </a:cubicBezTo>
                <a:close/>
                <a:moveTo>
                  <a:pt x="1717" y="16692"/>
                </a:moveTo>
                <a:cubicBezTo>
                  <a:pt x="1735" y="16692"/>
                  <a:pt x="1764" y="16728"/>
                  <a:pt x="1764" y="16749"/>
                </a:cubicBezTo>
                <a:cubicBezTo>
                  <a:pt x="1798" y="16835"/>
                  <a:pt x="1803" y="16872"/>
                  <a:pt x="1791" y="16872"/>
                </a:cubicBezTo>
                <a:cubicBezTo>
                  <a:pt x="1781" y="16872"/>
                  <a:pt x="1760" y="16849"/>
                  <a:pt x="1733" y="16810"/>
                </a:cubicBezTo>
                <a:lnTo>
                  <a:pt x="1703" y="16718"/>
                </a:lnTo>
                <a:cubicBezTo>
                  <a:pt x="1703" y="16700"/>
                  <a:pt x="1709" y="16692"/>
                  <a:pt x="1717" y="16692"/>
                </a:cubicBezTo>
                <a:close/>
                <a:moveTo>
                  <a:pt x="13770" y="16962"/>
                </a:moveTo>
                <a:cubicBezTo>
                  <a:pt x="13784" y="17003"/>
                  <a:pt x="13798" y="17019"/>
                  <a:pt x="13803" y="17019"/>
                </a:cubicBezTo>
                <a:cubicBezTo>
                  <a:pt x="13809" y="17019"/>
                  <a:pt x="13803" y="16995"/>
                  <a:pt x="13770" y="16962"/>
                </a:cubicBezTo>
                <a:close/>
                <a:moveTo>
                  <a:pt x="7729" y="17063"/>
                </a:moveTo>
                <a:cubicBezTo>
                  <a:pt x="7722" y="17063"/>
                  <a:pt x="7676" y="17121"/>
                  <a:pt x="7630" y="17144"/>
                </a:cubicBezTo>
                <a:lnTo>
                  <a:pt x="7661" y="17174"/>
                </a:lnTo>
                <a:lnTo>
                  <a:pt x="7661" y="17144"/>
                </a:lnTo>
                <a:cubicBezTo>
                  <a:pt x="7691" y="17114"/>
                  <a:pt x="7691" y="17114"/>
                  <a:pt x="7721" y="17083"/>
                </a:cubicBezTo>
                <a:cubicBezTo>
                  <a:pt x="7729" y="17069"/>
                  <a:pt x="7731" y="17063"/>
                  <a:pt x="7729" y="17063"/>
                </a:cubicBezTo>
                <a:close/>
                <a:moveTo>
                  <a:pt x="7326" y="17326"/>
                </a:moveTo>
                <a:cubicBezTo>
                  <a:pt x="7326" y="17326"/>
                  <a:pt x="7357" y="17357"/>
                  <a:pt x="7387" y="17357"/>
                </a:cubicBezTo>
                <a:lnTo>
                  <a:pt x="7417" y="17326"/>
                </a:lnTo>
                <a:close/>
                <a:moveTo>
                  <a:pt x="6414" y="17570"/>
                </a:moveTo>
                <a:cubicBezTo>
                  <a:pt x="6414" y="17583"/>
                  <a:pt x="6408" y="17590"/>
                  <a:pt x="6402" y="17595"/>
                </a:cubicBezTo>
                <a:lnTo>
                  <a:pt x="6402" y="17595"/>
                </a:lnTo>
                <a:lnTo>
                  <a:pt x="6414" y="17570"/>
                </a:lnTo>
                <a:close/>
                <a:moveTo>
                  <a:pt x="6806" y="17554"/>
                </a:moveTo>
                <a:cubicBezTo>
                  <a:pt x="6809" y="17554"/>
                  <a:pt x="6825" y="17570"/>
                  <a:pt x="6840" y="17600"/>
                </a:cubicBezTo>
                <a:cubicBezTo>
                  <a:pt x="6809" y="17570"/>
                  <a:pt x="6802" y="17554"/>
                  <a:pt x="6806" y="17554"/>
                </a:cubicBezTo>
                <a:close/>
                <a:moveTo>
                  <a:pt x="6907" y="17573"/>
                </a:moveTo>
                <a:cubicBezTo>
                  <a:pt x="6904" y="17573"/>
                  <a:pt x="6901" y="17580"/>
                  <a:pt x="6901" y="17600"/>
                </a:cubicBezTo>
                <a:cubicBezTo>
                  <a:pt x="6921" y="17600"/>
                  <a:pt x="6914" y="17573"/>
                  <a:pt x="6907" y="17573"/>
                </a:cubicBezTo>
                <a:close/>
                <a:moveTo>
                  <a:pt x="6901" y="17600"/>
                </a:moveTo>
                <a:cubicBezTo>
                  <a:pt x="6901" y="17615"/>
                  <a:pt x="6908" y="17623"/>
                  <a:pt x="6912" y="17623"/>
                </a:cubicBezTo>
                <a:cubicBezTo>
                  <a:pt x="6916" y="17623"/>
                  <a:pt x="6916" y="17615"/>
                  <a:pt x="6901" y="17600"/>
                </a:cubicBezTo>
                <a:close/>
                <a:moveTo>
                  <a:pt x="6687" y="17660"/>
                </a:moveTo>
                <a:cubicBezTo>
                  <a:pt x="6687" y="17660"/>
                  <a:pt x="6687" y="17660"/>
                  <a:pt x="6687" y="17661"/>
                </a:cubicBezTo>
                <a:lnTo>
                  <a:pt x="6687" y="17661"/>
                </a:lnTo>
                <a:cubicBezTo>
                  <a:pt x="6688" y="17661"/>
                  <a:pt x="6688" y="17661"/>
                  <a:pt x="6688" y="17661"/>
                </a:cubicBezTo>
                <a:lnTo>
                  <a:pt x="6687" y="17660"/>
                </a:lnTo>
                <a:close/>
                <a:moveTo>
                  <a:pt x="6536" y="17630"/>
                </a:moveTo>
                <a:cubicBezTo>
                  <a:pt x="6536" y="17661"/>
                  <a:pt x="6597" y="17691"/>
                  <a:pt x="6597" y="17691"/>
                </a:cubicBezTo>
                <a:lnTo>
                  <a:pt x="6627" y="17661"/>
                </a:lnTo>
                <a:cubicBezTo>
                  <a:pt x="6627" y="17661"/>
                  <a:pt x="6627" y="17661"/>
                  <a:pt x="6627" y="17650"/>
                </a:cubicBezTo>
                <a:lnTo>
                  <a:pt x="6627" y="17650"/>
                </a:lnTo>
                <a:cubicBezTo>
                  <a:pt x="6623" y="17648"/>
                  <a:pt x="6619" y="17645"/>
                  <a:pt x="6615" y="17642"/>
                </a:cubicBezTo>
                <a:lnTo>
                  <a:pt x="6615" y="17642"/>
                </a:lnTo>
                <a:lnTo>
                  <a:pt x="6597" y="17661"/>
                </a:lnTo>
                <a:lnTo>
                  <a:pt x="6566" y="17661"/>
                </a:lnTo>
                <a:lnTo>
                  <a:pt x="6536" y="17630"/>
                </a:lnTo>
                <a:close/>
                <a:moveTo>
                  <a:pt x="5624" y="17813"/>
                </a:moveTo>
                <a:cubicBezTo>
                  <a:pt x="5624" y="17828"/>
                  <a:pt x="5624" y="17828"/>
                  <a:pt x="5616" y="17828"/>
                </a:cubicBezTo>
                <a:cubicBezTo>
                  <a:pt x="5613" y="17828"/>
                  <a:pt x="5609" y="17828"/>
                  <a:pt x="5603" y="17829"/>
                </a:cubicBezTo>
                <a:lnTo>
                  <a:pt x="5603" y="17829"/>
                </a:lnTo>
                <a:cubicBezTo>
                  <a:pt x="5650" y="17843"/>
                  <a:pt x="5692" y="17843"/>
                  <a:pt x="5715" y="17843"/>
                </a:cubicBezTo>
                <a:cubicBezTo>
                  <a:pt x="5685" y="17843"/>
                  <a:pt x="5685" y="17813"/>
                  <a:pt x="5685" y="17813"/>
                </a:cubicBezTo>
                <a:close/>
                <a:moveTo>
                  <a:pt x="18968" y="1"/>
                </a:moveTo>
                <a:cubicBezTo>
                  <a:pt x="18968" y="31"/>
                  <a:pt x="18846" y="31"/>
                  <a:pt x="18694" y="62"/>
                </a:cubicBezTo>
                <a:cubicBezTo>
                  <a:pt x="18554" y="79"/>
                  <a:pt x="18494" y="97"/>
                  <a:pt x="18481" y="97"/>
                </a:cubicBezTo>
                <a:cubicBezTo>
                  <a:pt x="18471" y="97"/>
                  <a:pt x="18486" y="87"/>
                  <a:pt x="18512" y="62"/>
                </a:cubicBezTo>
                <a:lnTo>
                  <a:pt x="18512" y="31"/>
                </a:lnTo>
                <a:cubicBezTo>
                  <a:pt x="18451" y="62"/>
                  <a:pt x="18360" y="62"/>
                  <a:pt x="18360" y="92"/>
                </a:cubicBezTo>
                <a:cubicBezTo>
                  <a:pt x="18390" y="122"/>
                  <a:pt x="18238" y="153"/>
                  <a:pt x="18117" y="183"/>
                </a:cubicBezTo>
                <a:cubicBezTo>
                  <a:pt x="17965" y="214"/>
                  <a:pt x="17904" y="214"/>
                  <a:pt x="17995" y="244"/>
                </a:cubicBezTo>
                <a:cubicBezTo>
                  <a:pt x="17995" y="274"/>
                  <a:pt x="17934" y="274"/>
                  <a:pt x="17813" y="305"/>
                </a:cubicBezTo>
                <a:cubicBezTo>
                  <a:pt x="17737" y="320"/>
                  <a:pt x="17699" y="328"/>
                  <a:pt x="17680" y="328"/>
                </a:cubicBezTo>
                <a:cubicBezTo>
                  <a:pt x="17661" y="328"/>
                  <a:pt x="17661" y="320"/>
                  <a:pt x="17661" y="305"/>
                </a:cubicBezTo>
                <a:cubicBezTo>
                  <a:pt x="17661" y="290"/>
                  <a:pt x="17638" y="282"/>
                  <a:pt x="17608" y="282"/>
                </a:cubicBezTo>
                <a:cubicBezTo>
                  <a:pt x="17577" y="282"/>
                  <a:pt x="17539" y="290"/>
                  <a:pt x="17509" y="305"/>
                </a:cubicBezTo>
                <a:cubicBezTo>
                  <a:pt x="17357" y="366"/>
                  <a:pt x="17235" y="426"/>
                  <a:pt x="17083" y="518"/>
                </a:cubicBezTo>
                <a:cubicBezTo>
                  <a:pt x="17033" y="568"/>
                  <a:pt x="17010" y="590"/>
                  <a:pt x="17005" y="590"/>
                </a:cubicBezTo>
                <a:cubicBezTo>
                  <a:pt x="17001" y="590"/>
                  <a:pt x="17009" y="575"/>
                  <a:pt x="17022" y="548"/>
                </a:cubicBezTo>
                <a:lnTo>
                  <a:pt x="17022" y="487"/>
                </a:lnTo>
                <a:cubicBezTo>
                  <a:pt x="16627" y="639"/>
                  <a:pt x="16627" y="639"/>
                  <a:pt x="16597" y="700"/>
                </a:cubicBezTo>
                <a:cubicBezTo>
                  <a:pt x="16597" y="761"/>
                  <a:pt x="16597" y="761"/>
                  <a:pt x="16475" y="761"/>
                </a:cubicBezTo>
                <a:cubicBezTo>
                  <a:pt x="16263" y="761"/>
                  <a:pt x="16263" y="761"/>
                  <a:pt x="16202" y="822"/>
                </a:cubicBezTo>
                <a:lnTo>
                  <a:pt x="16202" y="852"/>
                </a:lnTo>
                <a:cubicBezTo>
                  <a:pt x="16050" y="852"/>
                  <a:pt x="15898" y="913"/>
                  <a:pt x="15776" y="1004"/>
                </a:cubicBezTo>
                <a:lnTo>
                  <a:pt x="15594" y="943"/>
                </a:lnTo>
                <a:cubicBezTo>
                  <a:pt x="15582" y="949"/>
                  <a:pt x="15574" y="952"/>
                  <a:pt x="15570" y="952"/>
                </a:cubicBezTo>
                <a:cubicBezTo>
                  <a:pt x="15555" y="952"/>
                  <a:pt x="15594" y="913"/>
                  <a:pt x="15594" y="913"/>
                </a:cubicBezTo>
                <a:lnTo>
                  <a:pt x="15655" y="882"/>
                </a:lnTo>
                <a:lnTo>
                  <a:pt x="15655" y="882"/>
                </a:lnTo>
                <a:cubicBezTo>
                  <a:pt x="15655" y="882"/>
                  <a:pt x="15533" y="913"/>
                  <a:pt x="15472" y="943"/>
                </a:cubicBezTo>
                <a:cubicBezTo>
                  <a:pt x="15290" y="1034"/>
                  <a:pt x="15107" y="1126"/>
                  <a:pt x="14925" y="1186"/>
                </a:cubicBezTo>
                <a:cubicBezTo>
                  <a:pt x="14870" y="1214"/>
                  <a:pt x="14822" y="1229"/>
                  <a:pt x="14788" y="1229"/>
                </a:cubicBezTo>
                <a:cubicBezTo>
                  <a:pt x="14746" y="1229"/>
                  <a:pt x="14726" y="1206"/>
                  <a:pt x="14743" y="1156"/>
                </a:cubicBezTo>
                <a:cubicBezTo>
                  <a:pt x="14768" y="1130"/>
                  <a:pt x="14772" y="1121"/>
                  <a:pt x="14764" y="1121"/>
                </a:cubicBezTo>
                <a:cubicBezTo>
                  <a:pt x="14752" y="1121"/>
                  <a:pt x="14717" y="1138"/>
                  <a:pt x="14682" y="1156"/>
                </a:cubicBezTo>
                <a:cubicBezTo>
                  <a:pt x="14621" y="1156"/>
                  <a:pt x="14621" y="1186"/>
                  <a:pt x="14621" y="1217"/>
                </a:cubicBezTo>
                <a:cubicBezTo>
                  <a:pt x="14652" y="1247"/>
                  <a:pt x="14591" y="1308"/>
                  <a:pt x="14530" y="1308"/>
                </a:cubicBezTo>
                <a:cubicBezTo>
                  <a:pt x="14439" y="1308"/>
                  <a:pt x="14408" y="1369"/>
                  <a:pt x="14408" y="1369"/>
                </a:cubicBezTo>
                <a:lnTo>
                  <a:pt x="14287" y="1429"/>
                </a:lnTo>
                <a:cubicBezTo>
                  <a:pt x="14074" y="1521"/>
                  <a:pt x="13861" y="1673"/>
                  <a:pt x="13679" y="1825"/>
                </a:cubicBezTo>
                <a:lnTo>
                  <a:pt x="13679" y="1794"/>
                </a:lnTo>
                <a:cubicBezTo>
                  <a:pt x="13669" y="1774"/>
                  <a:pt x="13655" y="1764"/>
                  <a:pt x="13638" y="1764"/>
                </a:cubicBezTo>
                <a:cubicBezTo>
                  <a:pt x="13605" y="1764"/>
                  <a:pt x="13557" y="1804"/>
                  <a:pt x="13497" y="1885"/>
                </a:cubicBezTo>
                <a:cubicBezTo>
                  <a:pt x="13411" y="1971"/>
                  <a:pt x="13373" y="2008"/>
                  <a:pt x="13363" y="2008"/>
                </a:cubicBezTo>
                <a:cubicBezTo>
                  <a:pt x="13354" y="2008"/>
                  <a:pt x="13362" y="1986"/>
                  <a:pt x="13375" y="1946"/>
                </a:cubicBezTo>
                <a:cubicBezTo>
                  <a:pt x="13417" y="1904"/>
                  <a:pt x="13427" y="1881"/>
                  <a:pt x="13410" y="1881"/>
                </a:cubicBezTo>
                <a:cubicBezTo>
                  <a:pt x="13390" y="1881"/>
                  <a:pt x="13335" y="1911"/>
                  <a:pt x="13253" y="1977"/>
                </a:cubicBezTo>
                <a:cubicBezTo>
                  <a:pt x="13132" y="2068"/>
                  <a:pt x="12980" y="2129"/>
                  <a:pt x="12858" y="2159"/>
                </a:cubicBezTo>
                <a:cubicBezTo>
                  <a:pt x="12797" y="2159"/>
                  <a:pt x="12737" y="2250"/>
                  <a:pt x="12706" y="2311"/>
                </a:cubicBezTo>
                <a:cubicBezTo>
                  <a:pt x="12685" y="2332"/>
                  <a:pt x="12678" y="2354"/>
                  <a:pt x="12666" y="2354"/>
                </a:cubicBezTo>
                <a:cubicBezTo>
                  <a:pt x="12661" y="2354"/>
                  <a:pt x="12654" y="2350"/>
                  <a:pt x="12645" y="2341"/>
                </a:cubicBezTo>
                <a:cubicBezTo>
                  <a:pt x="12638" y="2327"/>
                  <a:pt x="12629" y="2319"/>
                  <a:pt x="12614" y="2319"/>
                </a:cubicBezTo>
                <a:cubicBezTo>
                  <a:pt x="12569" y="2319"/>
                  <a:pt x="12473" y="2393"/>
                  <a:pt x="12220" y="2554"/>
                </a:cubicBezTo>
                <a:cubicBezTo>
                  <a:pt x="12068" y="2645"/>
                  <a:pt x="12007" y="2706"/>
                  <a:pt x="12038" y="2737"/>
                </a:cubicBezTo>
                <a:lnTo>
                  <a:pt x="12038" y="2767"/>
                </a:lnTo>
                <a:cubicBezTo>
                  <a:pt x="12007" y="2767"/>
                  <a:pt x="11946" y="2797"/>
                  <a:pt x="11916" y="2828"/>
                </a:cubicBezTo>
                <a:cubicBezTo>
                  <a:pt x="11886" y="2843"/>
                  <a:pt x="11870" y="2850"/>
                  <a:pt x="11863" y="2850"/>
                </a:cubicBezTo>
                <a:cubicBezTo>
                  <a:pt x="11855" y="2850"/>
                  <a:pt x="11855" y="2843"/>
                  <a:pt x="11855" y="2828"/>
                </a:cubicBezTo>
                <a:cubicBezTo>
                  <a:pt x="11845" y="2818"/>
                  <a:pt x="11831" y="2814"/>
                  <a:pt x="11818" y="2814"/>
                </a:cubicBezTo>
                <a:cubicBezTo>
                  <a:pt x="11791" y="2814"/>
                  <a:pt x="11764" y="2828"/>
                  <a:pt x="11764" y="2828"/>
                </a:cubicBezTo>
                <a:cubicBezTo>
                  <a:pt x="11764" y="2828"/>
                  <a:pt x="11703" y="2888"/>
                  <a:pt x="11734" y="2919"/>
                </a:cubicBezTo>
                <a:lnTo>
                  <a:pt x="11612" y="2980"/>
                </a:lnTo>
                <a:cubicBezTo>
                  <a:pt x="11490" y="3040"/>
                  <a:pt x="11430" y="3071"/>
                  <a:pt x="11460" y="3071"/>
                </a:cubicBezTo>
                <a:cubicBezTo>
                  <a:pt x="11460" y="3101"/>
                  <a:pt x="11399" y="3132"/>
                  <a:pt x="11430" y="3162"/>
                </a:cubicBezTo>
                <a:lnTo>
                  <a:pt x="11369" y="3162"/>
                </a:lnTo>
                <a:cubicBezTo>
                  <a:pt x="11278" y="3162"/>
                  <a:pt x="11217" y="3162"/>
                  <a:pt x="11217" y="3192"/>
                </a:cubicBezTo>
                <a:cubicBezTo>
                  <a:pt x="11186" y="3253"/>
                  <a:pt x="11156" y="3253"/>
                  <a:pt x="11126" y="3284"/>
                </a:cubicBezTo>
                <a:cubicBezTo>
                  <a:pt x="11065" y="3314"/>
                  <a:pt x="11004" y="3344"/>
                  <a:pt x="10943" y="3405"/>
                </a:cubicBezTo>
                <a:cubicBezTo>
                  <a:pt x="10913" y="3420"/>
                  <a:pt x="10882" y="3428"/>
                  <a:pt x="10860" y="3428"/>
                </a:cubicBezTo>
                <a:cubicBezTo>
                  <a:pt x="10837" y="3428"/>
                  <a:pt x="10822" y="3420"/>
                  <a:pt x="10822" y="3405"/>
                </a:cubicBezTo>
                <a:cubicBezTo>
                  <a:pt x="10670" y="3405"/>
                  <a:pt x="10518" y="3436"/>
                  <a:pt x="10396" y="3527"/>
                </a:cubicBezTo>
                <a:lnTo>
                  <a:pt x="10275" y="3527"/>
                </a:lnTo>
                <a:cubicBezTo>
                  <a:pt x="10214" y="3557"/>
                  <a:pt x="10214" y="3557"/>
                  <a:pt x="10214" y="3588"/>
                </a:cubicBezTo>
                <a:cubicBezTo>
                  <a:pt x="10244" y="3588"/>
                  <a:pt x="10305" y="3588"/>
                  <a:pt x="10335" y="3618"/>
                </a:cubicBezTo>
                <a:lnTo>
                  <a:pt x="10214" y="3618"/>
                </a:lnTo>
                <a:cubicBezTo>
                  <a:pt x="10138" y="3588"/>
                  <a:pt x="10069" y="3572"/>
                  <a:pt x="10020" y="3572"/>
                </a:cubicBezTo>
                <a:cubicBezTo>
                  <a:pt x="9971" y="3572"/>
                  <a:pt x="9940" y="3588"/>
                  <a:pt x="9940" y="3618"/>
                </a:cubicBezTo>
                <a:cubicBezTo>
                  <a:pt x="9940" y="3628"/>
                  <a:pt x="9933" y="3631"/>
                  <a:pt x="9924" y="3631"/>
                </a:cubicBezTo>
                <a:cubicBezTo>
                  <a:pt x="9906" y="3631"/>
                  <a:pt x="9879" y="3618"/>
                  <a:pt x="9879" y="3618"/>
                </a:cubicBezTo>
                <a:cubicBezTo>
                  <a:pt x="9819" y="3618"/>
                  <a:pt x="9819" y="3588"/>
                  <a:pt x="9819" y="3557"/>
                </a:cubicBezTo>
                <a:cubicBezTo>
                  <a:pt x="9879" y="3557"/>
                  <a:pt x="9819" y="3527"/>
                  <a:pt x="9758" y="3527"/>
                </a:cubicBezTo>
                <a:cubicBezTo>
                  <a:pt x="9717" y="3517"/>
                  <a:pt x="9690" y="3513"/>
                  <a:pt x="9671" y="3513"/>
                </a:cubicBezTo>
                <a:cubicBezTo>
                  <a:pt x="9633" y="3513"/>
                  <a:pt x="9626" y="3527"/>
                  <a:pt x="9606" y="3527"/>
                </a:cubicBezTo>
                <a:cubicBezTo>
                  <a:pt x="9606" y="3527"/>
                  <a:pt x="9575" y="3588"/>
                  <a:pt x="9515" y="3618"/>
                </a:cubicBezTo>
                <a:lnTo>
                  <a:pt x="9302" y="3557"/>
                </a:lnTo>
                <a:lnTo>
                  <a:pt x="9423" y="3557"/>
                </a:lnTo>
                <a:cubicBezTo>
                  <a:pt x="9606" y="3557"/>
                  <a:pt x="9545" y="3527"/>
                  <a:pt x="9302" y="3496"/>
                </a:cubicBezTo>
                <a:cubicBezTo>
                  <a:pt x="9241" y="3481"/>
                  <a:pt x="9188" y="3474"/>
                  <a:pt x="9150" y="3474"/>
                </a:cubicBezTo>
                <a:cubicBezTo>
                  <a:pt x="9112" y="3474"/>
                  <a:pt x="9089" y="3481"/>
                  <a:pt x="9089" y="3496"/>
                </a:cubicBezTo>
                <a:cubicBezTo>
                  <a:pt x="9089" y="3512"/>
                  <a:pt x="9089" y="3519"/>
                  <a:pt x="9082" y="3519"/>
                </a:cubicBezTo>
                <a:cubicBezTo>
                  <a:pt x="9074" y="3519"/>
                  <a:pt x="9059" y="3512"/>
                  <a:pt x="9028" y="3496"/>
                </a:cubicBezTo>
                <a:cubicBezTo>
                  <a:pt x="9028" y="3507"/>
                  <a:pt x="9022" y="3510"/>
                  <a:pt x="9015" y="3510"/>
                </a:cubicBezTo>
                <a:cubicBezTo>
                  <a:pt x="9001" y="3510"/>
                  <a:pt x="8988" y="3496"/>
                  <a:pt x="9028" y="3496"/>
                </a:cubicBezTo>
                <a:cubicBezTo>
                  <a:pt x="9089" y="3496"/>
                  <a:pt x="8846" y="3375"/>
                  <a:pt x="8785" y="3375"/>
                </a:cubicBezTo>
                <a:cubicBezTo>
                  <a:pt x="8694" y="3405"/>
                  <a:pt x="8694" y="3375"/>
                  <a:pt x="8694" y="3436"/>
                </a:cubicBezTo>
                <a:cubicBezTo>
                  <a:pt x="8694" y="3446"/>
                  <a:pt x="8694" y="3449"/>
                  <a:pt x="8693" y="3449"/>
                </a:cubicBezTo>
                <a:cubicBezTo>
                  <a:pt x="8691" y="3449"/>
                  <a:pt x="8684" y="3436"/>
                  <a:pt x="8664" y="3436"/>
                </a:cubicBezTo>
                <a:lnTo>
                  <a:pt x="8572" y="3436"/>
                </a:lnTo>
                <a:cubicBezTo>
                  <a:pt x="8572" y="3436"/>
                  <a:pt x="8572" y="3405"/>
                  <a:pt x="8572" y="3375"/>
                </a:cubicBezTo>
                <a:lnTo>
                  <a:pt x="8572" y="3314"/>
                </a:lnTo>
                <a:lnTo>
                  <a:pt x="8512" y="3314"/>
                </a:lnTo>
                <a:cubicBezTo>
                  <a:pt x="8512" y="3324"/>
                  <a:pt x="8505" y="3328"/>
                  <a:pt x="8494" y="3328"/>
                </a:cubicBezTo>
                <a:cubicBezTo>
                  <a:pt x="8471" y="3328"/>
                  <a:pt x="8431" y="3314"/>
                  <a:pt x="8390" y="3314"/>
                </a:cubicBezTo>
                <a:cubicBezTo>
                  <a:pt x="8234" y="3270"/>
                  <a:pt x="8062" y="3241"/>
                  <a:pt x="7898" y="3241"/>
                </a:cubicBezTo>
                <a:cubicBezTo>
                  <a:pt x="7838" y="3241"/>
                  <a:pt x="7778" y="3245"/>
                  <a:pt x="7721" y="3253"/>
                </a:cubicBezTo>
                <a:cubicBezTo>
                  <a:pt x="7661" y="3253"/>
                  <a:pt x="7600" y="3223"/>
                  <a:pt x="7569" y="3223"/>
                </a:cubicBezTo>
                <a:cubicBezTo>
                  <a:pt x="7569" y="3208"/>
                  <a:pt x="7554" y="3200"/>
                  <a:pt x="7531" y="3200"/>
                </a:cubicBezTo>
                <a:cubicBezTo>
                  <a:pt x="7509" y="3200"/>
                  <a:pt x="7478" y="3208"/>
                  <a:pt x="7448" y="3223"/>
                </a:cubicBezTo>
                <a:cubicBezTo>
                  <a:pt x="7395" y="3240"/>
                  <a:pt x="7383" y="3258"/>
                  <a:pt x="7376" y="3258"/>
                </a:cubicBezTo>
                <a:cubicBezTo>
                  <a:pt x="7371" y="3258"/>
                  <a:pt x="7369" y="3249"/>
                  <a:pt x="7357" y="3223"/>
                </a:cubicBezTo>
                <a:cubicBezTo>
                  <a:pt x="7357" y="3197"/>
                  <a:pt x="7346" y="3188"/>
                  <a:pt x="7319" y="3188"/>
                </a:cubicBezTo>
                <a:cubicBezTo>
                  <a:pt x="7283" y="3188"/>
                  <a:pt x="7219" y="3205"/>
                  <a:pt x="7113" y="3223"/>
                </a:cubicBezTo>
                <a:cubicBezTo>
                  <a:pt x="7022" y="3223"/>
                  <a:pt x="6901" y="3223"/>
                  <a:pt x="6840" y="3253"/>
                </a:cubicBezTo>
                <a:cubicBezTo>
                  <a:pt x="6840" y="3244"/>
                  <a:pt x="6832" y="3241"/>
                  <a:pt x="6823" y="3241"/>
                </a:cubicBezTo>
                <a:cubicBezTo>
                  <a:pt x="6802" y="3241"/>
                  <a:pt x="6775" y="3262"/>
                  <a:pt x="6840" y="3284"/>
                </a:cubicBezTo>
                <a:cubicBezTo>
                  <a:pt x="6840" y="3301"/>
                  <a:pt x="6820" y="3319"/>
                  <a:pt x="6785" y="3319"/>
                </a:cubicBezTo>
                <a:cubicBezTo>
                  <a:pt x="6760" y="3319"/>
                  <a:pt x="6726" y="3309"/>
                  <a:pt x="6688" y="3284"/>
                </a:cubicBezTo>
                <a:cubicBezTo>
                  <a:pt x="6668" y="3253"/>
                  <a:pt x="6641" y="3243"/>
                  <a:pt x="6616" y="3243"/>
                </a:cubicBezTo>
                <a:cubicBezTo>
                  <a:pt x="6566" y="3243"/>
                  <a:pt x="6526" y="3284"/>
                  <a:pt x="6566" y="3284"/>
                </a:cubicBezTo>
                <a:cubicBezTo>
                  <a:pt x="6566" y="3314"/>
                  <a:pt x="6505" y="3344"/>
                  <a:pt x="6445" y="3405"/>
                </a:cubicBezTo>
                <a:cubicBezTo>
                  <a:pt x="6262" y="3436"/>
                  <a:pt x="6110" y="3466"/>
                  <a:pt x="5928" y="3496"/>
                </a:cubicBezTo>
                <a:cubicBezTo>
                  <a:pt x="5928" y="3466"/>
                  <a:pt x="5928" y="3436"/>
                  <a:pt x="5989" y="3436"/>
                </a:cubicBezTo>
                <a:cubicBezTo>
                  <a:pt x="5989" y="3436"/>
                  <a:pt x="6050" y="3436"/>
                  <a:pt x="6050" y="3405"/>
                </a:cubicBezTo>
                <a:cubicBezTo>
                  <a:pt x="6041" y="3389"/>
                  <a:pt x="6022" y="3381"/>
                  <a:pt x="5994" y="3381"/>
                </a:cubicBezTo>
                <a:cubicBezTo>
                  <a:pt x="5917" y="3381"/>
                  <a:pt x="5772" y="3438"/>
                  <a:pt x="5594" y="3527"/>
                </a:cubicBezTo>
                <a:cubicBezTo>
                  <a:pt x="5463" y="3608"/>
                  <a:pt x="5385" y="3637"/>
                  <a:pt x="5355" y="3637"/>
                </a:cubicBezTo>
                <a:cubicBezTo>
                  <a:pt x="5329" y="3637"/>
                  <a:pt x="5339" y="3616"/>
                  <a:pt x="5381" y="3588"/>
                </a:cubicBezTo>
                <a:cubicBezTo>
                  <a:pt x="5424" y="3566"/>
                  <a:pt x="5406" y="3545"/>
                  <a:pt x="5370" y="3545"/>
                </a:cubicBezTo>
                <a:cubicBezTo>
                  <a:pt x="5356" y="3545"/>
                  <a:pt x="5338" y="3548"/>
                  <a:pt x="5320" y="3557"/>
                </a:cubicBezTo>
                <a:lnTo>
                  <a:pt x="4986" y="3648"/>
                </a:lnTo>
                <a:cubicBezTo>
                  <a:pt x="4864" y="3709"/>
                  <a:pt x="4803" y="3740"/>
                  <a:pt x="4803" y="3770"/>
                </a:cubicBezTo>
                <a:lnTo>
                  <a:pt x="4682" y="3800"/>
                </a:lnTo>
                <a:cubicBezTo>
                  <a:pt x="4439" y="3861"/>
                  <a:pt x="4226" y="3952"/>
                  <a:pt x="4013" y="4074"/>
                </a:cubicBezTo>
                <a:lnTo>
                  <a:pt x="3952" y="4104"/>
                </a:lnTo>
                <a:cubicBezTo>
                  <a:pt x="3891" y="4135"/>
                  <a:pt x="3891" y="4135"/>
                  <a:pt x="3891" y="4135"/>
                </a:cubicBezTo>
                <a:cubicBezTo>
                  <a:pt x="3918" y="4161"/>
                  <a:pt x="3831" y="4232"/>
                  <a:pt x="3749" y="4232"/>
                </a:cubicBezTo>
                <a:cubicBezTo>
                  <a:pt x="3735" y="4232"/>
                  <a:pt x="3722" y="4230"/>
                  <a:pt x="3709" y="4226"/>
                </a:cubicBezTo>
                <a:cubicBezTo>
                  <a:pt x="3709" y="4220"/>
                  <a:pt x="3705" y="4218"/>
                  <a:pt x="3697" y="4218"/>
                </a:cubicBezTo>
                <a:cubicBezTo>
                  <a:pt x="3665" y="4218"/>
                  <a:pt x="3576" y="4262"/>
                  <a:pt x="3527" y="4287"/>
                </a:cubicBezTo>
                <a:cubicBezTo>
                  <a:pt x="3322" y="4355"/>
                  <a:pt x="3236" y="4389"/>
                  <a:pt x="3270" y="4389"/>
                </a:cubicBezTo>
                <a:cubicBezTo>
                  <a:pt x="3282" y="4389"/>
                  <a:pt x="3306" y="4385"/>
                  <a:pt x="3344" y="4378"/>
                </a:cubicBezTo>
                <a:lnTo>
                  <a:pt x="3375" y="4439"/>
                </a:lnTo>
                <a:lnTo>
                  <a:pt x="3284" y="4469"/>
                </a:lnTo>
                <a:lnTo>
                  <a:pt x="3223" y="4469"/>
                </a:lnTo>
                <a:cubicBezTo>
                  <a:pt x="3162" y="4469"/>
                  <a:pt x="3132" y="4439"/>
                  <a:pt x="3192" y="4408"/>
                </a:cubicBezTo>
                <a:lnTo>
                  <a:pt x="3192" y="4378"/>
                </a:lnTo>
                <a:cubicBezTo>
                  <a:pt x="2949" y="4469"/>
                  <a:pt x="2706" y="4591"/>
                  <a:pt x="2493" y="4743"/>
                </a:cubicBezTo>
                <a:lnTo>
                  <a:pt x="2432" y="4743"/>
                </a:lnTo>
                <a:cubicBezTo>
                  <a:pt x="2432" y="4734"/>
                  <a:pt x="2425" y="4730"/>
                  <a:pt x="2412" y="4730"/>
                </a:cubicBezTo>
                <a:cubicBezTo>
                  <a:pt x="2382" y="4730"/>
                  <a:pt x="2323" y="4752"/>
                  <a:pt x="2280" y="4773"/>
                </a:cubicBezTo>
                <a:lnTo>
                  <a:pt x="2220" y="4803"/>
                </a:lnTo>
                <a:cubicBezTo>
                  <a:pt x="2220" y="4793"/>
                  <a:pt x="2213" y="4790"/>
                  <a:pt x="2202" y="4790"/>
                </a:cubicBezTo>
                <a:cubicBezTo>
                  <a:pt x="2179" y="4790"/>
                  <a:pt x="2139" y="4803"/>
                  <a:pt x="2098" y="4803"/>
                </a:cubicBezTo>
                <a:cubicBezTo>
                  <a:pt x="2037" y="4834"/>
                  <a:pt x="2007" y="4925"/>
                  <a:pt x="2007" y="4955"/>
                </a:cubicBezTo>
                <a:lnTo>
                  <a:pt x="1946" y="4986"/>
                </a:lnTo>
                <a:lnTo>
                  <a:pt x="1946" y="4955"/>
                </a:lnTo>
                <a:cubicBezTo>
                  <a:pt x="1926" y="4945"/>
                  <a:pt x="1909" y="4942"/>
                  <a:pt x="1893" y="4942"/>
                </a:cubicBezTo>
                <a:cubicBezTo>
                  <a:pt x="1862" y="4942"/>
                  <a:pt x="1835" y="4955"/>
                  <a:pt x="1794" y="4955"/>
                </a:cubicBezTo>
                <a:cubicBezTo>
                  <a:pt x="1764" y="5016"/>
                  <a:pt x="1764" y="5016"/>
                  <a:pt x="1673" y="5016"/>
                </a:cubicBezTo>
                <a:cubicBezTo>
                  <a:pt x="1551" y="5047"/>
                  <a:pt x="1429" y="5077"/>
                  <a:pt x="1308" y="5168"/>
                </a:cubicBezTo>
                <a:cubicBezTo>
                  <a:pt x="700" y="5472"/>
                  <a:pt x="548" y="5594"/>
                  <a:pt x="457" y="5624"/>
                </a:cubicBezTo>
                <a:lnTo>
                  <a:pt x="396" y="5654"/>
                </a:lnTo>
                <a:cubicBezTo>
                  <a:pt x="426" y="5654"/>
                  <a:pt x="244" y="5837"/>
                  <a:pt x="153" y="6050"/>
                </a:cubicBezTo>
                <a:cubicBezTo>
                  <a:pt x="92" y="6202"/>
                  <a:pt x="62" y="6354"/>
                  <a:pt x="92" y="6536"/>
                </a:cubicBezTo>
                <a:cubicBezTo>
                  <a:pt x="92" y="6566"/>
                  <a:pt x="92" y="6627"/>
                  <a:pt x="92" y="6658"/>
                </a:cubicBezTo>
                <a:cubicBezTo>
                  <a:pt x="31" y="6749"/>
                  <a:pt x="1" y="6840"/>
                  <a:pt x="31" y="6931"/>
                </a:cubicBezTo>
                <a:lnTo>
                  <a:pt x="31" y="7083"/>
                </a:lnTo>
                <a:cubicBezTo>
                  <a:pt x="1" y="7083"/>
                  <a:pt x="1" y="7144"/>
                  <a:pt x="62" y="7265"/>
                </a:cubicBezTo>
                <a:cubicBezTo>
                  <a:pt x="92" y="7357"/>
                  <a:pt x="122" y="7448"/>
                  <a:pt x="122" y="7539"/>
                </a:cubicBezTo>
                <a:lnTo>
                  <a:pt x="31" y="7569"/>
                </a:lnTo>
                <a:cubicBezTo>
                  <a:pt x="62" y="7600"/>
                  <a:pt x="62" y="7630"/>
                  <a:pt x="92" y="7661"/>
                </a:cubicBezTo>
                <a:cubicBezTo>
                  <a:pt x="92" y="7661"/>
                  <a:pt x="62" y="7630"/>
                  <a:pt x="62" y="7630"/>
                </a:cubicBezTo>
                <a:cubicBezTo>
                  <a:pt x="62" y="7661"/>
                  <a:pt x="62" y="7691"/>
                  <a:pt x="62" y="7721"/>
                </a:cubicBezTo>
                <a:cubicBezTo>
                  <a:pt x="92" y="7752"/>
                  <a:pt x="92" y="7782"/>
                  <a:pt x="92" y="7843"/>
                </a:cubicBezTo>
                <a:cubicBezTo>
                  <a:pt x="92" y="7873"/>
                  <a:pt x="122" y="7934"/>
                  <a:pt x="122" y="7934"/>
                </a:cubicBezTo>
                <a:cubicBezTo>
                  <a:pt x="122" y="7995"/>
                  <a:pt x="122" y="8025"/>
                  <a:pt x="153" y="8086"/>
                </a:cubicBezTo>
                <a:lnTo>
                  <a:pt x="153" y="8117"/>
                </a:lnTo>
                <a:lnTo>
                  <a:pt x="153" y="8177"/>
                </a:lnTo>
                <a:lnTo>
                  <a:pt x="153" y="8269"/>
                </a:lnTo>
                <a:lnTo>
                  <a:pt x="183" y="8390"/>
                </a:lnTo>
                <a:lnTo>
                  <a:pt x="183" y="8512"/>
                </a:lnTo>
                <a:cubicBezTo>
                  <a:pt x="183" y="8572"/>
                  <a:pt x="183" y="8603"/>
                  <a:pt x="214" y="8664"/>
                </a:cubicBezTo>
                <a:cubicBezTo>
                  <a:pt x="244" y="8724"/>
                  <a:pt x="244" y="8724"/>
                  <a:pt x="244" y="8724"/>
                </a:cubicBezTo>
                <a:cubicBezTo>
                  <a:pt x="244" y="8755"/>
                  <a:pt x="244" y="8785"/>
                  <a:pt x="244" y="8785"/>
                </a:cubicBezTo>
                <a:cubicBezTo>
                  <a:pt x="244" y="8816"/>
                  <a:pt x="274" y="8846"/>
                  <a:pt x="274" y="8846"/>
                </a:cubicBezTo>
                <a:cubicBezTo>
                  <a:pt x="305" y="8876"/>
                  <a:pt x="305" y="8876"/>
                  <a:pt x="305" y="8907"/>
                </a:cubicBezTo>
                <a:cubicBezTo>
                  <a:pt x="305" y="8937"/>
                  <a:pt x="305" y="8968"/>
                  <a:pt x="305" y="8998"/>
                </a:cubicBezTo>
                <a:cubicBezTo>
                  <a:pt x="305" y="9059"/>
                  <a:pt x="335" y="9089"/>
                  <a:pt x="335" y="9150"/>
                </a:cubicBezTo>
                <a:cubicBezTo>
                  <a:pt x="335" y="9211"/>
                  <a:pt x="366" y="9302"/>
                  <a:pt x="366" y="9363"/>
                </a:cubicBezTo>
                <a:lnTo>
                  <a:pt x="366" y="9424"/>
                </a:lnTo>
                <a:cubicBezTo>
                  <a:pt x="366" y="9515"/>
                  <a:pt x="396" y="9636"/>
                  <a:pt x="457" y="9727"/>
                </a:cubicBezTo>
                <a:lnTo>
                  <a:pt x="457" y="9758"/>
                </a:lnTo>
                <a:cubicBezTo>
                  <a:pt x="457" y="9758"/>
                  <a:pt x="457" y="9819"/>
                  <a:pt x="457" y="9879"/>
                </a:cubicBezTo>
                <a:cubicBezTo>
                  <a:pt x="457" y="9879"/>
                  <a:pt x="457" y="9910"/>
                  <a:pt x="457" y="9940"/>
                </a:cubicBezTo>
                <a:cubicBezTo>
                  <a:pt x="457" y="9971"/>
                  <a:pt x="487" y="10001"/>
                  <a:pt x="518" y="10001"/>
                </a:cubicBezTo>
                <a:lnTo>
                  <a:pt x="518" y="10062"/>
                </a:lnTo>
                <a:cubicBezTo>
                  <a:pt x="487" y="10123"/>
                  <a:pt x="487" y="10183"/>
                  <a:pt x="518" y="10244"/>
                </a:cubicBezTo>
                <a:lnTo>
                  <a:pt x="518" y="10366"/>
                </a:lnTo>
                <a:cubicBezTo>
                  <a:pt x="548" y="10761"/>
                  <a:pt x="609" y="11126"/>
                  <a:pt x="700" y="11490"/>
                </a:cubicBezTo>
                <a:cubicBezTo>
                  <a:pt x="761" y="11673"/>
                  <a:pt x="730" y="11703"/>
                  <a:pt x="730" y="11703"/>
                </a:cubicBezTo>
                <a:cubicBezTo>
                  <a:pt x="700" y="11734"/>
                  <a:pt x="700" y="11794"/>
                  <a:pt x="730" y="11825"/>
                </a:cubicBezTo>
                <a:cubicBezTo>
                  <a:pt x="791" y="12190"/>
                  <a:pt x="852" y="12524"/>
                  <a:pt x="882" y="12889"/>
                </a:cubicBezTo>
                <a:lnTo>
                  <a:pt x="882" y="12949"/>
                </a:lnTo>
                <a:cubicBezTo>
                  <a:pt x="882" y="12933"/>
                  <a:pt x="884" y="12926"/>
                  <a:pt x="888" y="12926"/>
                </a:cubicBezTo>
                <a:cubicBezTo>
                  <a:pt x="899" y="12926"/>
                  <a:pt x="921" y="12982"/>
                  <a:pt x="943" y="13071"/>
                </a:cubicBezTo>
                <a:cubicBezTo>
                  <a:pt x="913" y="13193"/>
                  <a:pt x="943" y="13345"/>
                  <a:pt x="1004" y="13466"/>
                </a:cubicBezTo>
                <a:cubicBezTo>
                  <a:pt x="1034" y="13588"/>
                  <a:pt x="1034" y="13709"/>
                  <a:pt x="1034" y="13861"/>
                </a:cubicBezTo>
                <a:cubicBezTo>
                  <a:pt x="1065" y="13983"/>
                  <a:pt x="1095" y="14104"/>
                  <a:pt x="1156" y="14256"/>
                </a:cubicBezTo>
                <a:cubicBezTo>
                  <a:pt x="1217" y="14439"/>
                  <a:pt x="1217" y="14500"/>
                  <a:pt x="1217" y="14560"/>
                </a:cubicBezTo>
                <a:cubicBezTo>
                  <a:pt x="1247" y="14560"/>
                  <a:pt x="1247" y="14712"/>
                  <a:pt x="1277" y="14834"/>
                </a:cubicBezTo>
                <a:cubicBezTo>
                  <a:pt x="1300" y="14971"/>
                  <a:pt x="1323" y="15039"/>
                  <a:pt x="1346" y="15039"/>
                </a:cubicBezTo>
                <a:cubicBezTo>
                  <a:pt x="1353" y="15039"/>
                  <a:pt x="1361" y="15032"/>
                  <a:pt x="1369" y="15016"/>
                </a:cubicBezTo>
                <a:cubicBezTo>
                  <a:pt x="1369" y="15016"/>
                  <a:pt x="1399" y="14986"/>
                  <a:pt x="1399" y="14956"/>
                </a:cubicBezTo>
                <a:lnTo>
                  <a:pt x="1399" y="15047"/>
                </a:lnTo>
                <a:cubicBezTo>
                  <a:pt x="1399" y="15047"/>
                  <a:pt x="1399" y="15077"/>
                  <a:pt x="1399" y="15077"/>
                </a:cubicBezTo>
                <a:cubicBezTo>
                  <a:pt x="1369" y="15077"/>
                  <a:pt x="1399" y="15108"/>
                  <a:pt x="1460" y="15138"/>
                </a:cubicBezTo>
                <a:cubicBezTo>
                  <a:pt x="1460" y="15138"/>
                  <a:pt x="1460" y="15138"/>
                  <a:pt x="1460" y="15168"/>
                </a:cubicBezTo>
                <a:cubicBezTo>
                  <a:pt x="1399" y="15259"/>
                  <a:pt x="1399" y="15320"/>
                  <a:pt x="1490" y="15320"/>
                </a:cubicBezTo>
                <a:cubicBezTo>
                  <a:pt x="1521" y="15320"/>
                  <a:pt x="1521" y="15320"/>
                  <a:pt x="1460" y="15351"/>
                </a:cubicBezTo>
                <a:cubicBezTo>
                  <a:pt x="1399" y="15411"/>
                  <a:pt x="1399" y="15533"/>
                  <a:pt x="1460" y="15594"/>
                </a:cubicBezTo>
                <a:cubicBezTo>
                  <a:pt x="1468" y="15602"/>
                  <a:pt x="1474" y="15606"/>
                  <a:pt x="1478" y="15606"/>
                </a:cubicBezTo>
                <a:cubicBezTo>
                  <a:pt x="1490" y="15606"/>
                  <a:pt x="1490" y="15578"/>
                  <a:pt x="1490" y="15533"/>
                </a:cubicBezTo>
                <a:cubicBezTo>
                  <a:pt x="1490" y="15498"/>
                  <a:pt x="1490" y="15463"/>
                  <a:pt x="1502" y="15463"/>
                </a:cubicBezTo>
                <a:cubicBezTo>
                  <a:pt x="1510" y="15463"/>
                  <a:pt x="1525" y="15482"/>
                  <a:pt x="1551" y="15533"/>
                </a:cubicBezTo>
                <a:lnTo>
                  <a:pt x="1551" y="15655"/>
                </a:lnTo>
                <a:cubicBezTo>
                  <a:pt x="1521" y="15655"/>
                  <a:pt x="1460" y="15655"/>
                  <a:pt x="1460" y="15776"/>
                </a:cubicBezTo>
                <a:cubicBezTo>
                  <a:pt x="1460" y="15837"/>
                  <a:pt x="1460" y="15898"/>
                  <a:pt x="1490" y="15928"/>
                </a:cubicBezTo>
                <a:cubicBezTo>
                  <a:pt x="1521" y="15928"/>
                  <a:pt x="1521" y="15989"/>
                  <a:pt x="1490" y="16050"/>
                </a:cubicBezTo>
                <a:cubicBezTo>
                  <a:pt x="1460" y="16232"/>
                  <a:pt x="1490" y="16415"/>
                  <a:pt x="1612" y="16566"/>
                </a:cubicBezTo>
                <a:lnTo>
                  <a:pt x="1612" y="16688"/>
                </a:lnTo>
                <a:cubicBezTo>
                  <a:pt x="1612" y="16688"/>
                  <a:pt x="1612" y="16749"/>
                  <a:pt x="1612" y="16840"/>
                </a:cubicBezTo>
                <a:cubicBezTo>
                  <a:pt x="1673" y="16870"/>
                  <a:pt x="1703" y="16931"/>
                  <a:pt x="1703" y="16992"/>
                </a:cubicBezTo>
                <a:lnTo>
                  <a:pt x="1794" y="16962"/>
                </a:lnTo>
                <a:cubicBezTo>
                  <a:pt x="1825" y="17053"/>
                  <a:pt x="1855" y="17174"/>
                  <a:pt x="1885" y="17266"/>
                </a:cubicBezTo>
                <a:cubicBezTo>
                  <a:pt x="1905" y="17323"/>
                  <a:pt x="1899" y="17345"/>
                  <a:pt x="1885" y="17345"/>
                </a:cubicBezTo>
                <a:cubicBezTo>
                  <a:pt x="1877" y="17345"/>
                  <a:pt x="1866" y="17338"/>
                  <a:pt x="1855" y="17326"/>
                </a:cubicBezTo>
                <a:cubicBezTo>
                  <a:pt x="1794" y="17174"/>
                  <a:pt x="1764" y="17083"/>
                  <a:pt x="1733" y="17083"/>
                </a:cubicBezTo>
                <a:cubicBezTo>
                  <a:pt x="1733" y="17065"/>
                  <a:pt x="1731" y="17058"/>
                  <a:pt x="1728" y="17058"/>
                </a:cubicBezTo>
                <a:cubicBezTo>
                  <a:pt x="1721" y="17058"/>
                  <a:pt x="1712" y="17101"/>
                  <a:pt x="1733" y="17144"/>
                </a:cubicBezTo>
                <a:cubicBezTo>
                  <a:pt x="1764" y="17174"/>
                  <a:pt x="1764" y="17235"/>
                  <a:pt x="1733" y="17235"/>
                </a:cubicBezTo>
                <a:cubicBezTo>
                  <a:pt x="1673" y="17266"/>
                  <a:pt x="1733" y="17296"/>
                  <a:pt x="1733" y="17296"/>
                </a:cubicBezTo>
                <a:cubicBezTo>
                  <a:pt x="1764" y="17296"/>
                  <a:pt x="1825" y="17326"/>
                  <a:pt x="1794" y="17387"/>
                </a:cubicBezTo>
                <a:cubicBezTo>
                  <a:pt x="1764" y="17387"/>
                  <a:pt x="1794" y="17448"/>
                  <a:pt x="1855" y="17630"/>
                </a:cubicBezTo>
                <a:cubicBezTo>
                  <a:pt x="1908" y="17683"/>
                  <a:pt x="1951" y="17716"/>
                  <a:pt x="1977" y="17716"/>
                </a:cubicBezTo>
                <a:cubicBezTo>
                  <a:pt x="1996" y="17716"/>
                  <a:pt x="2007" y="17699"/>
                  <a:pt x="2007" y="17661"/>
                </a:cubicBezTo>
                <a:lnTo>
                  <a:pt x="2037" y="17661"/>
                </a:lnTo>
                <a:cubicBezTo>
                  <a:pt x="2068" y="17691"/>
                  <a:pt x="2189" y="17813"/>
                  <a:pt x="2189" y="17843"/>
                </a:cubicBezTo>
                <a:cubicBezTo>
                  <a:pt x="2098" y="17874"/>
                  <a:pt x="2159" y="17904"/>
                  <a:pt x="2159" y="17904"/>
                </a:cubicBezTo>
                <a:cubicBezTo>
                  <a:pt x="2174" y="17889"/>
                  <a:pt x="2189" y="17889"/>
                  <a:pt x="2205" y="17889"/>
                </a:cubicBezTo>
                <a:cubicBezTo>
                  <a:pt x="2220" y="17889"/>
                  <a:pt x="2235" y="17889"/>
                  <a:pt x="2250" y="17874"/>
                </a:cubicBezTo>
                <a:cubicBezTo>
                  <a:pt x="2250" y="17813"/>
                  <a:pt x="2273" y="17790"/>
                  <a:pt x="2299" y="17790"/>
                </a:cubicBezTo>
                <a:cubicBezTo>
                  <a:pt x="2326" y="17790"/>
                  <a:pt x="2356" y="17813"/>
                  <a:pt x="2372" y="17843"/>
                </a:cubicBezTo>
                <a:cubicBezTo>
                  <a:pt x="2402" y="17904"/>
                  <a:pt x="2402" y="17874"/>
                  <a:pt x="2463" y="17904"/>
                </a:cubicBezTo>
                <a:lnTo>
                  <a:pt x="2524" y="17904"/>
                </a:lnTo>
                <a:lnTo>
                  <a:pt x="2615" y="17995"/>
                </a:lnTo>
                <a:cubicBezTo>
                  <a:pt x="2729" y="18063"/>
                  <a:pt x="2757" y="18098"/>
                  <a:pt x="2764" y="18098"/>
                </a:cubicBezTo>
                <a:cubicBezTo>
                  <a:pt x="2767" y="18098"/>
                  <a:pt x="2767" y="18094"/>
                  <a:pt x="2767" y="18086"/>
                </a:cubicBezTo>
                <a:lnTo>
                  <a:pt x="2767" y="18025"/>
                </a:lnTo>
                <a:cubicBezTo>
                  <a:pt x="2828" y="18010"/>
                  <a:pt x="2888" y="18003"/>
                  <a:pt x="2949" y="18003"/>
                </a:cubicBezTo>
                <a:cubicBezTo>
                  <a:pt x="3010" y="18003"/>
                  <a:pt x="3071" y="18010"/>
                  <a:pt x="3132" y="18025"/>
                </a:cubicBezTo>
                <a:cubicBezTo>
                  <a:pt x="3192" y="18025"/>
                  <a:pt x="3192" y="18086"/>
                  <a:pt x="3192" y="18117"/>
                </a:cubicBezTo>
                <a:cubicBezTo>
                  <a:pt x="3192" y="18147"/>
                  <a:pt x="3208" y="18162"/>
                  <a:pt x="3230" y="18162"/>
                </a:cubicBezTo>
                <a:cubicBezTo>
                  <a:pt x="3253" y="18162"/>
                  <a:pt x="3284" y="18147"/>
                  <a:pt x="3314" y="18117"/>
                </a:cubicBezTo>
                <a:cubicBezTo>
                  <a:pt x="3340" y="18091"/>
                  <a:pt x="3360" y="18082"/>
                  <a:pt x="3375" y="18082"/>
                </a:cubicBezTo>
                <a:cubicBezTo>
                  <a:pt x="3395" y="18082"/>
                  <a:pt x="3405" y="18099"/>
                  <a:pt x="3405" y="18117"/>
                </a:cubicBezTo>
                <a:cubicBezTo>
                  <a:pt x="3436" y="18132"/>
                  <a:pt x="3466" y="18139"/>
                  <a:pt x="3496" y="18139"/>
                </a:cubicBezTo>
                <a:cubicBezTo>
                  <a:pt x="3527" y="18139"/>
                  <a:pt x="3557" y="18132"/>
                  <a:pt x="3588" y="18117"/>
                </a:cubicBezTo>
                <a:cubicBezTo>
                  <a:pt x="3618" y="18086"/>
                  <a:pt x="3679" y="18086"/>
                  <a:pt x="3739" y="18086"/>
                </a:cubicBezTo>
                <a:cubicBezTo>
                  <a:pt x="3709" y="18086"/>
                  <a:pt x="3709" y="18086"/>
                  <a:pt x="3709" y="18056"/>
                </a:cubicBezTo>
                <a:lnTo>
                  <a:pt x="3739" y="18056"/>
                </a:lnTo>
                <a:lnTo>
                  <a:pt x="3739" y="18086"/>
                </a:lnTo>
                <a:cubicBezTo>
                  <a:pt x="3739" y="18117"/>
                  <a:pt x="3739" y="18117"/>
                  <a:pt x="3679" y="18147"/>
                </a:cubicBezTo>
                <a:cubicBezTo>
                  <a:pt x="3770" y="18147"/>
                  <a:pt x="3861" y="18117"/>
                  <a:pt x="3891" y="18056"/>
                </a:cubicBezTo>
                <a:cubicBezTo>
                  <a:pt x="3891" y="18038"/>
                  <a:pt x="3912" y="18021"/>
                  <a:pt x="3941" y="18021"/>
                </a:cubicBezTo>
                <a:cubicBezTo>
                  <a:pt x="3962" y="18021"/>
                  <a:pt x="3987" y="18030"/>
                  <a:pt x="4013" y="18056"/>
                </a:cubicBezTo>
                <a:cubicBezTo>
                  <a:pt x="4032" y="18075"/>
                  <a:pt x="4048" y="18082"/>
                  <a:pt x="4060" y="18082"/>
                </a:cubicBezTo>
                <a:cubicBezTo>
                  <a:pt x="4087" y="18082"/>
                  <a:pt x="4095" y="18046"/>
                  <a:pt x="4074" y="18025"/>
                </a:cubicBezTo>
                <a:cubicBezTo>
                  <a:pt x="4074" y="17995"/>
                  <a:pt x="4074" y="17995"/>
                  <a:pt x="4074" y="17965"/>
                </a:cubicBezTo>
                <a:lnTo>
                  <a:pt x="4195" y="17965"/>
                </a:lnTo>
                <a:cubicBezTo>
                  <a:pt x="4256" y="17965"/>
                  <a:pt x="4256" y="18025"/>
                  <a:pt x="4287" y="18025"/>
                </a:cubicBezTo>
                <a:cubicBezTo>
                  <a:pt x="4287" y="18047"/>
                  <a:pt x="4287" y="18068"/>
                  <a:pt x="4297" y="18068"/>
                </a:cubicBezTo>
                <a:cubicBezTo>
                  <a:pt x="4302" y="18068"/>
                  <a:pt x="4308" y="18065"/>
                  <a:pt x="4317" y="18056"/>
                </a:cubicBezTo>
                <a:cubicBezTo>
                  <a:pt x="4337" y="18046"/>
                  <a:pt x="4358" y="18042"/>
                  <a:pt x="4376" y="18042"/>
                </a:cubicBezTo>
                <a:cubicBezTo>
                  <a:pt x="4412" y="18042"/>
                  <a:pt x="4439" y="18056"/>
                  <a:pt x="4439" y="18056"/>
                </a:cubicBezTo>
                <a:cubicBezTo>
                  <a:pt x="4439" y="18084"/>
                  <a:pt x="4450" y="18094"/>
                  <a:pt x="4465" y="18094"/>
                </a:cubicBezTo>
                <a:cubicBezTo>
                  <a:pt x="4498" y="18094"/>
                  <a:pt x="4551" y="18037"/>
                  <a:pt x="4530" y="17995"/>
                </a:cubicBezTo>
                <a:lnTo>
                  <a:pt x="4530" y="17934"/>
                </a:lnTo>
                <a:cubicBezTo>
                  <a:pt x="4530" y="17944"/>
                  <a:pt x="4537" y="17948"/>
                  <a:pt x="4548" y="17948"/>
                </a:cubicBezTo>
                <a:cubicBezTo>
                  <a:pt x="4570" y="17948"/>
                  <a:pt x="4611" y="17934"/>
                  <a:pt x="4651" y="17934"/>
                </a:cubicBezTo>
                <a:cubicBezTo>
                  <a:pt x="4651" y="17904"/>
                  <a:pt x="4651" y="17904"/>
                  <a:pt x="4651" y="17874"/>
                </a:cubicBezTo>
                <a:lnTo>
                  <a:pt x="4712" y="17874"/>
                </a:lnTo>
                <a:cubicBezTo>
                  <a:pt x="4761" y="17898"/>
                  <a:pt x="4791" y="17943"/>
                  <a:pt x="4752" y="17943"/>
                </a:cubicBezTo>
                <a:cubicBezTo>
                  <a:pt x="4743" y="17943"/>
                  <a:pt x="4730" y="17940"/>
                  <a:pt x="4712" y="17934"/>
                </a:cubicBezTo>
                <a:cubicBezTo>
                  <a:pt x="4651" y="17934"/>
                  <a:pt x="4682" y="17934"/>
                  <a:pt x="4682" y="17995"/>
                </a:cubicBezTo>
                <a:cubicBezTo>
                  <a:pt x="4682" y="18010"/>
                  <a:pt x="4682" y="18018"/>
                  <a:pt x="4693" y="18018"/>
                </a:cubicBezTo>
                <a:cubicBezTo>
                  <a:pt x="4705" y="18018"/>
                  <a:pt x="4727" y="18010"/>
                  <a:pt x="4773" y="17995"/>
                </a:cubicBezTo>
                <a:cubicBezTo>
                  <a:pt x="4803" y="17965"/>
                  <a:pt x="4834" y="17934"/>
                  <a:pt x="4895" y="17934"/>
                </a:cubicBezTo>
                <a:cubicBezTo>
                  <a:pt x="4895" y="17956"/>
                  <a:pt x="4971" y="17977"/>
                  <a:pt x="5015" y="17977"/>
                </a:cubicBezTo>
                <a:cubicBezTo>
                  <a:pt x="5033" y="17977"/>
                  <a:pt x="5047" y="17974"/>
                  <a:pt x="5047" y="17965"/>
                </a:cubicBezTo>
                <a:cubicBezTo>
                  <a:pt x="5107" y="17965"/>
                  <a:pt x="5047" y="17934"/>
                  <a:pt x="4986" y="17904"/>
                </a:cubicBezTo>
                <a:lnTo>
                  <a:pt x="5138" y="17904"/>
                </a:lnTo>
                <a:cubicBezTo>
                  <a:pt x="5259" y="17904"/>
                  <a:pt x="5472" y="17904"/>
                  <a:pt x="5411" y="17874"/>
                </a:cubicBezTo>
                <a:lnTo>
                  <a:pt x="5411" y="17843"/>
                </a:lnTo>
                <a:cubicBezTo>
                  <a:pt x="5426" y="17874"/>
                  <a:pt x="5434" y="17889"/>
                  <a:pt x="5445" y="17889"/>
                </a:cubicBezTo>
                <a:cubicBezTo>
                  <a:pt x="5457" y="17889"/>
                  <a:pt x="5472" y="17874"/>
                  <a:pt x="5502" y="17843"/>
                </a:cubicBezTo>
                <a:lnTo>
                  <a:pt x="5533" y="17843"/>
                </a:lnTo>
                <a:cubicBezTo>
                  <a:pt x="5533" y="17858"/>
                  <a:pt x="5533" y="17866"/>
                  <a:pt x="5537" y="17866"/>
                </a:cubicBezTo>
                <a:cubicBezTo>
                  <a:pt x="5540" y="17866"/>
                  <a:pt x="5548" y="17858"/>
                  <a:pt x="5563" y="17843"/>
                </a:cubicBezTo>
                <a:cubicBezTo>
                  <a:pt x="5582" y="17834"/>
                  <a:pt x="5595" y="17830"/>
                  <a:pt x="5603" y="17829"/>
                </a:cubicBezTo>
                <a:lnTo>
                  <a:pt x="5603" y="17829"/>
                </a:lnTo>
                <a:cubicBezTo>
                  <a:pt x="5590" y="17825"/>
                  <a:pt x="5577" y="17819"/>
                  <a:pt x="5563" y="17813"/>
                </a:cubicBezTo>
                <a:lnTo>
                  <a:pt x="5624" y="17813"/>
                </a:lnTo>
                <a:cubicBezTo>
                  <a:pt x="5624" y="17752"/>
                  <a:pt x="5624" y="17752"/>
                  <a:pt x="5654" y="17752"/>
                </a:cubicBezTo>
                <a:cubicBezTo>
                  <a:pt x="5715" y="17782"/>
                  <a:pt x="5746" y="17813"/>
                  <a:pt x="5746" y="17843"/>
                </a:cubicBezTo>
                <a:cubicBezTo>
                  <a:pt x="5720" y="17856"/>
                  <a:pt x="5716" y="17863"/>
                  <a:pt x="5726" y="17863"/>
                </a:cubicBezTo>
                <a:cubicBezTo>
                  <a:pt x="5740" y="17863"/>
                  <a:pt x="5783" y="17848"/>
                  <a:pt x="5837" y="17813"/>
                </a:cubicBezTo>
                <a:cubicBezTo>
                  <a:pt x="5958" y="17752"/>
                  <a:pt x="5928" y="17752"/>
                  <a:pt x="5928" y="17722"/>
                </a:cubicBezTo>
                <a:lnTo>
                  <a:pt x="5837" y="17722"/>
                </a:lnTo>
                <a:cubicBezTo>
                  <a:pt x="5837" y="17691"/>
                  <a:pt x="5837" y="17661"/>
                  <a:pt x="5867" y="17661"/>
                </a:cubicBezTo>
                <a:cubicBezTo>
                  <a:pt x="5887" y="17661"/>
                  <a:pt x="5921" y="17647"/>
                  <a:pt x="5950" y="17647"/>
                </a:cubicBezTo>
                <a:cubicBezTo>
                  <a:pt x="5965" y="17647"/>
                  <a:pt x="5979" y="17651"/>
                  <a:pt x="5989" y="17661"/>
                </a:cubicBezTo>
                <a:cubicBezTo>
                  <a:pt x="5989" y="17676"/>
                  <a:pt x="5989" y="17684"/>
                  <a:pt x="5993" y="17684"/>
                </a:cubicBezTo>
                <a:cubicBezTo>
                  <a:pt x="5996" y="17684"/>
                  <a:pt x="6004" y="17676"/>
                  <a:pt x="6019" y="17661"/>
                </a:cubicBezTo>
                <a:cubicBezTo>
                  <a:pt x="6080" y="17661"/>
                  <a:pt x="6141" y="17661"/>
                  <a:pt x="6202" y="17691"/>
                </a:cubicBezTo>
                <a:cubicBezTo>
                  <a:pt x="6224" y="17702"/>
                  <a:pt x="6246" y="17709"/>
                  <a:pt x="6267" y="17709"/>
                </a:cubicBezTo>
                <a:cubicBezTo>
                  <a:pt x="6303" y="17709"/>
                  <a:pt x="6334" y="17688"/>
                  <a:pt x="6354" y="17630"/>
                </a:cubicBezTo>
                <a:lnTo>
                  <a:pt x="6365" y="17630"/>
                </a:lnTo>
                <a:cubicBezTo>
                  <a:pt x="6351" y="17657"/>
                  <a:pt x="6335" y="17691"/>
                  <a:pt x="6354" y="17691"/>
                </a:cubicBezTo>
                <a:cubicBezTo>
                  <a:pt x="6364" y="17701"/>
                  <a:pt x="6370" y="17705"/>
                  <a:pt x="6376" y="17705"/>
                </a:cubicBezTo>
                <a:cubicBezTo>
                  <a:pt x="6383" y="17705"/>
                  <a:pt x="6388" y="17700"/>
                  <a:pt x="6395" y="17696"/>
                </a:cubicBezTo>
                <a:lnTo>
                  <a:pt x="6395" y="17696"/>
                </a:lnTo>
                <a:cubicBezTo>
                  <a:pt x="6384" y="17702"/>
                  <a:pt x="6384" y="17717"/>
                  <a:pt x="6384" y="17752"/>
                </a:cubicBezTo>
                <a:cubicBezTo>
                  <a:pt x="6399" y="17782"/>
                  <a:pt x="6407" y="17798"/>
                  <a:pt x="6414" y="17798"/>
                </a:cubicBezTo>
                <a:cubicBezTo>
                  <a:pt x="6422" y="17798"/>
                  <a:pt x="6430" y="17782"/>
                  <a:pt x="6445" y="17752"/>
                </a:cubicBezTo>
                <a:lnTo>
                  <a:pt x="6475" y="17691"/>
                </a:lnTo>
                <a:lnTo>
                  <a:pt x="6445" y="17691"/>
                </a:lnTo>
                <a:cubicBezTo>
                  <a:pt x="6432" y="17717"/>
                  <a:pt x="6419" y="17726"/>
                  <a:pt x="6411" y="17726"/>
                </a:cubicBezTo>
                <a:cubicBezTo>
                  <a:pt x="6400" y="17726"/>
                  <a:pt x="6397" y="17709"/>
                  <a:pt x="6414" y="17692"/>
                </a:cubicBezTo>
                <a:lnTo>
                  <a:pt x="6414" y="17692"/>
                </a:lnTo>
                <a:cubicBezTo>
                  <a:pt x="6407" y="17692"/>
                  <a:pt x="6401" y="17693"/>
                  <a:pt x="6397" y="17695"/>
                </a:cubicBezTo>
                <a:lnTo>
                  <a:pt x="6397" y="17695"/>
                </a:lnTo>
                <a:cubicBezTo>
                  <a:pt x="6396" y="17695"/>
                  <a:pt x="6396" y="17696"/>
                  <a:pt x="6395" y="17696"/>
                </a:cubicBezTo>
                <a:lnTo>
                  <a:pt x="6395" y="17696"/>
                </a:lnTo>
                <a:cubicBezTo>
                  <a:pt x="6396" y="17696"/>
                  <a:pt x="6396" y="17695"/>
                  <a:pt x="6397" y="17695"/>
                </a:cubicBezTo>
                <a:lnTo>
                  <a:pt x="6397" y="17695"/>
                </a:lnTo>
                <a:cubicBezTo>
                  <a:pt x="6402" y="17693"/>
                  <a:pt x="6407" y="17691"/>
                  <a:pt x="6414" y="17691"/>
                </a:cubicBezTo>
                <a:cubicBezTo>
                  <a:pt x="6414" y="17691"/>
                  <a:pt x="6414" y="17692"/>
                  <a:pt x="6414" y="17692"/>
                </a:cubicBezTo>
                <a:lnTo>
                  <a:pt x="6414" y="17692"/>
                </a:lnTo>
                <a:cubicBezTo>
                  <a:pt x="6422" y="17691"/>
                  <a:pt x="6432" y="17691"/>
                  <a:pt x="6445" y="17691"/>
                </a:cubicBezTo>
                <a:cubicBezTo>
                  <a:pt x="6505" y="17630"/>
                  <a:pt x="6505" y="17600"/>
                  <a:pt x="6505" y="17600"/>
                </a:cubicBezTo>
                <a:lnTo>
                  <a:pt x="6536" y="17600"/>
                </a:lnTo>
                <a:lnTo>
                  <a:pt x="6536" y="17630"/>
                </a:lnTo>
                <a:cubicBezTo>
                  <a:pt x="6536" y="17630"/>
                  <a:pt x="6566" y="17630"/>
                  <a:pt x="6566" y="17600"/>
                </a:cubicBezTo>
                <a:lnTo>
                  <a:pt x="6597" y="17600"/>
                </a:lnTo>
                <a:cubicBezTo>
                  <a:pt x="6597" y="17600"/>
                  <a:pt x="6597" y="17630"/>
                  <a:pt x="6597" y="17630"/>
                </a:cubicBezTo>
                <a:cubicBezTo>
                  <a:pt x="6603" y="17635"/>
                  <a:pt x="6609" y="17639"/>
                  <a:pt x="6615" y="17642"/>
                </a:cubicBezTo>
                <a:lnTo>
                  <a:pt x="6615" y="17642"/>
                </a:lnTo>
                <a:lnTo>
                  <a:pt x="6627" y="17630"/>
                </a:lnTo>
                <a:cubicBezTo>
                  <a:pt x="6627" y="17640"/>
                  <a:pt x="6627" y="17646"/>
                  <a:pt x="6627" y="17650"/>
                </a:cubicBezTo>
                <a:lnTo>
                  <a:pt x="6627" y="17650"/>
                </a:lnTo>
                <a:cubicBezTo>
                  <a:pt x="6653" y="17667"/>
                  <a:pt x="6668" y="17676"/>
                  <a:pt x="6676" y="17676"/>
                </a:cubicBezTo>
                <a:cubicBezTo>
                  <a:pt x="6683" y="17676"/>
                  <a:pt x="6686" y="17671"/>
                  <a:pt x="6687" y="17661"/>
                </a:cubicBezTo>
                <a:lnTo>
                  <a:pt x="6687" y="17661"/>
                </a:lnTo>
                <a:cubicBezTo>
                  <a:pt x="6682" y="17660"/>
                  <a:pt x="6657" y="17658"/>
                  <a:pt x="6657" y="17630"/>
                </a:cubicBezTo>
                <a:lnTo>
                  <a:pt x="6657" y="17630"/>
                </a:lnTo>
                <a:lnTo>
                  <a:pt x="6687" y="17660"/>
                </a:lnTo>
                <a:lnTo>
                  <a:pt x="6687" y="17660"/>
                </a:lnTo>
                <a:cubicBezTo>
                  <a:pt x="6688" y="17653"/>
                  <a:pt x="6688" y="17643"/>
                  <a:pt x="6688" y="17630"/>
                </a:cubicBezTo>
                <a:cubicBezTo>
                  <a:pt x="6688" y="17600"/>
                  <a:pt x="6691" y="17590"/>
                  <a:pt x="6697" y="17590"/>
                </a:cubicBezTo>
                <a:cubicBezTo>
                  <a:pt x="6708" y="17590"/>
                  <a:pt x="6728" y="17630"/>
                  <a:pt x="6749" y="17630"/>
                </a:cubicBezTo>
                <a:lnTo>
                  <a:pt x="6809" y="17691"/>
                </a:lnTo>
                <a:lnTo>
                  <a:pt x="6779" y="17630"/>
                </a:lnTo>
                <a:lnTo>
                  <a:pt x="6779" y="17539"/>
                </a:lnTo>
                <a:lnTo>
                  <a:pt x="6809" y="17600"/>
                </a:lnTo>
                <a:cubicBezTo>
                  <a:pt x="6825" y="17646"/>
                  <a:pt x="6840" y="17668"/>
                  <a:pt x="6847" y="17668"/>
                </a:cubicBezTo>
                <a:cubicBezTo>
                  <a:pt x="6855" y="17668"/>
                  <a:pt x="6855" y="17646"/>
                  <a:pt x="6840" y="17600"/>
                </a:cubicBezTo>
                <a:lnTo>
                  <a:pt x="6840" y="17600"/>
                </a:lnTo>
                <a:cubicBezTo>
                  <a:pt x="6853" y="17626"/>
                  <a:pt x="6866" y="17635"/>
                  <a:pt x="6874" y="17635"/>
                </a:cubicBezTo>
                <a:cubicBezTo>
                  <a:pt x="6885" y="17635"/>
                  <a:pt x="6888" y="17617"/>
                  <a:pt x="6870" y="17600"/>
                </a:cubicBezTo>
                <a:lnTo>
                  <a:pt x="6901" y="17600"/>
                </a:lnTo>
                <a:cubicBezTo>
                  <a:pt x="6870" y="17539"/>
                  <a:pt x="6901" y="17539"/>
                  <a:pt x="6961" y="17539"/>
                </a:cubicBezTo>
                <a:lnTo>
                  <a:pt x="6992" y="17539"/>
                </a:lnTo>
                <a:cubicBezTo>
                  <a:pt x="6992" y="17539"/>
                  <a:pt x="6992" y="17509"/>
                  <a:pt x="6961" y="17509"/>
                </a:cubicBezTo>
                <a:lnTo>
                  <a:pt x="7022" y="17478"/>
                </a:lnTo>
                <a:cubicBezTo>
                  <a:pt x="7053" y="17478"/>
                  <a:pt x="7113" y="17478"/>
                  <a:pt x="7083" y="17448"/>
                </a:cubicBezTo>
                <a:cubicBezTo>
                  <a:pt x="7144" y="17418"/>
                  <a:pt x="7144" y="17418"/>
                  <a:pt x="7113" y="17387"/>
                </a:cubicBezTo>
                <a:cubicBezTo>
                  <a:pt x="7083" y="17387"/>
                  <a:pt x="7053" y="17357"/>
                  <a:pt x="7022" y="17357"/>
                </a:cubicBezTo>
                <a:lnTo>
                  <a:pt x="7053" y="17357"/>
                </a:lnTo>
                <a:cubicBezTo>
                  <a:pt x="6992" y="17326"/>
                  <a:pt x="6992" y="17326"/>
                  <a:pt x="7083" y="17326"/>
                </a:cubicBezTo>
                <a:lnTo>
                  <a:pt x="7144" y="17326"/>
                </a:lnTo>
                <a:lnTo>
                  <a:pt x="7144" y="17357"/>
                </a:lnTo>
                <a:lnTo>
                  <a:pt x="7174" y="17296"/>
                </a:lnTo>
                <a:cubicBezTo>
                  <a:pt x="7174" y="17210"/>
                  <a:pt x="7213" y="17173"/>
                  <a:pt x="7268" y="17173"/>
                </a:cubicBezTo>
                <a:cubicBezTo>
                  <a:pt x="7311" y="17173"/>
                  <a:pt x="7364" y="17195"/>
                  <a:pt x="7417" y="17235"/>
                </a:cubicBezTo>
                <a:lnTo>
                  <a:pt x="7417" y="17266"/>
                </a:lnTo>
                <a:cubicBezTo>
                  <a:pt x="7417" y="17235"/>
                  <a:pt x="7448" y="17205"/>
                  <a:pt x="7478" y="17174"/>
                </a:cubicBezTo>
                <a:cubicBezTo>
                  <a:pt x="7600" y="17174"/>
                  <a:pt x="7691" y="17053"/>
                  <a:pt x="7630" y="17022"/>
                </a:cubicBezTo>
                <a:cubicBezTo>
                  <a:pt x="7600" y="16992"/>
                  <a:pt x="7600" y="16962"/>
                  <a:pt x="7630" y="16931"/>
                </a:cubicBezTo>
                <a:cubicBezTo>
                  <a:pt x="7650" y="16911"/>
                  <a:pt x="7664" y="16904"/>
                  <a:pt x="7674" y="16904"/>
                </a:cubicBezTo>
                <a:cubicBezTo>
                  <a:pt x="7694" y="16904"/>
                  <a:pt x="7701" y="16931"/>
                  <a:pt x="7721" y="16931"/>
                </a:cubicBezTo>
                <a:cubicBezTo>
                  <a:pt x="7746" y="16931"/>
                  <a:pt x="7770" y="16970"/>
                  <a:pt x="7794" y="16970"/>
                </a:cubicBezTo>
                <a:cubicBezTo>
                  <a:pt x="7800" y="16970"/>
                  <a:pt x="7806" y="16968"/>
                  <a:pt x="7813" y="16962"/>
                </a:cubicBezTo>
                <a:lnTo>
                  <a:pt x="7752" y="16901"/>
                </a:lnTo>
                <a:cubicBezTo>
                  <a:pt x="7691" y="16901"/>
                  <a:pt x="7691" y="16901"/>
                  <a:pt x="7782" y="16840"/>
                </a:cubicBezTo>
                <a:cubicBezTo>
                  <a:pt x="7904" y="16779"/>
                  <a:pt x="8056" y="16658"/>
                  <a:pt x="8056" y="16627"/>
                </a:cubicBezTo>
                <a:lnTo>
                  <a:pt x="8086" y="16597"/>
                </a:lnTo>
                <a:lnTo>
                  <a:pt x="8116" y="16597"/>
                </a:lnTo>
                <a:cubicBezTo>
                  <a:pt x="8116" y="16627"/>
                  <a:pt x="8116" y="16642"/>
                  <a:pt x="8120" y="16642"/>
                </a:cubicBezTo>
                <a:cubicBezTo>
                  <a:pt x="8124" y="16642"/>
                  <a:pt x="8132" y="16627"/>
                  <a:pt x="8147" y="16597"/>
                </a:cubicBezTo>
                <a:cubicBezTo>
                  <a:pt x="8208" y="16536"/>
                  <a:pt x="8208" y="16506"/>
                  <a:pt x="8238" y="16506"/>
                </a:cubicBezTo>
                <a:cubicBezTo>
                  <a:pt x="8238" y="16506"/>
                  <a:pt x="8238" y="16506"/>
                  <a:pt x="8238" y="16475"/>
                </a:cubicBezTo>
                <a:lnTo>
                  <a:pt x="8329" y="16475"/>
                </a:lnTo>
                <a:cubicBezTo>
                  <a:pt x="8329" y="16506"/>
                  <a:pt x="8329" y="16506"/>
                  <a:pt x="8329" y="16506"/>
                </a:cubicBezTo>
                <a:cubicBezTo>
                  <a:pt x="8334" y="16512"/>
                  <a:pt x="8338" y="16518"/>
                  <a:pt x="8342" y="16524"/>
                </a:cubicBezTo>
                <a:lnTo>
                  <a:pt x="8342" y="16524"/>
                </a:lnTo>
                <a:cubicBezTo>
                  <a:pt x="8349" y="16517"/>
                  <a:pt x="8354" y="16513"/>
                  <a:pt x="8360" y="16513"/>
                </a:cubicBezTo>
                <a:cubicBezTo>
                  <a:pt x="8367" y="16513"/>
                  <a:pt x="8375" y="16521"/>
                  <a:pt x="8390" y="16536"/>
                </a:cubicBezTo>
                <a:lnTo>
                  <a:pt x="8360" y="16536"/>
                </a:lnTo>
                <a:cubicBezTo>
                  <a:pt x="8356" y="16536"/>
                  <a:pt x="8353" y="16536"/>
                  <a:pt x="8350" y="16537"/>
                </a:cubicBezTo>
                <a:lnTo>
                  <a:pt x="8350" y="16537"/>
                </a:lnTo>
                <a:cubicBezTo>
                  <a:pt x="8367" y="16562"/>
                  <a:pt x="8378" y="16574"/>
                  <a:pt x="8386" y="16574"/>
                </a:cubicBezTo>
                <a:cubicBezTo>
                  <a:pt x="8398" y="16574"/>
                  <a:pt x="8405" y="16551"/>
                  <a:pt x="8420" y="16506"/>
                </a:cubicBezTo>
                <a:cubicBezTo>
                  <a:pt x="8420" y="16485"/>
                  <a:pt x="8420" y="16479"/>
                  <a:pt x="8422" y="16479"/>
                </a:cubicBezTo>
                <a:cubicBezTo>
                  <a:pt x="8424" y="16479"/>
                  <a:pt x="8431" y="16506"/>
                  <a:pt x="8451" y="16506"/>
                </a:cubicBezTo>
                <a:lnTo>
                  <a:pt x="8512" y="16597"/>
                </a:lnTo>
                <a:lnTo>
                  <a:pt x="8481" y="16506"/>
                </a:lnTo>
                <a:cubicBezTo>
                  <a:pt x="8481" y="16475"/>
                  <a:pt x="8481" y="16445"/>
                  <a:pt x="8481" y="16415"/>
                </a:cubicBezTo>
                <a:lnTo>
                  <a:pt x="8512" y="16506"/>
                </a:lnTo>
                <a:cubicBezTo>
                  <a:pt x="8527" y="16536"/>
                  <a:pt x="8542" y="16551"/>
                  <a:pt x="8550" y="16551"/>
                </a:cubicBezTo>
                <a:cubicBezTo>
                  <a:pt x="8557" y="16551"/>
                  <a:pt x="8557" y="16536"/>
                  <a:pt x="8542" y="16506"/>
                </a:cubicBezTo>
                <a:lnTo>
                  <a:pt x="8542" y="16506"/>
                </a:lnTo>
                <a:cubicBezTo>
                  <a:pt x="8554" y="16529"/>
                  <a:pt x="8565" y="16539"/>
                  <a:pt x="8573" y="16539"/>
                </a:cubicBezTo>
                <a:cubicBezTo>
                  <a:pt x="8585" y="16539"/>
                  <a:pt x="8590" y="16519"/>
                  <a:pt x="8578" y="16489"/>
                </a:cubicBezTo>
                <a:lnTo>
                  <a:pt x="8578" y="16489"/>
                </a:lnTo>
                <a:cubicBezTo>
                  <a:pt x="8579" y="16489"/>
                  <a:pt x="8580" y="16489"/>
                  <a:pt x="8580" y="16489"/>
                </a:cubicBezTo>
                <a:cubicBezTo>
                  <a:pt x="8589" y="16489"/>
                  <a:pt x="8603" y="16475"/>
                  <a:pt x="8603" y="16475"/>
                </a:cubicBezTo>
                <a:cubicBezTo>
                  <a:pt x="8623" y="16475"/>
                  <a:pt x="8616" y="16462"/>
                  <a:pt x="8619" y="16462"/>
                </a:cubicBezTo>
                <a:cubicBezTo>
                  <a:pt x="8620" y="16462"/>
                  <a:pt x="8623" y="16465"/>
                  <a:pt x="8633" y="16475"/>
                </a:cubicBezTo>
                <a:cubicBezTo>
                  <a:pt x="8603" y="16445"/>
                  <a:pt x="8603" y="16415"/>
                  <a:pt x="8694" y="16415"/>
                </a:cubicBezTo>
                <a:cubicBezTo>
                  <a:pt x="8714" y="16425"/>
                  <a:pt x="8728" y="16428"/>
                  <a:pt x="8736" y="16428"/>
                </a:cubicBezTo>
                <a:cubicBezTo>
                  <a:pt x="8751" y="16428"/>
                  <a:pt x="8745" y="16415"/>
                  <a:pt x="8724" y="16415"/>
                </a:cubicBezTo>
                <a:cubicBezTo>
                  <a:pt x="8724" y="16415"/>
                  <a:pt x="8724" y="16384"/>
                  <a:pt x="8694" y="16384"/>
                </a:cubicBezTo>
                <a:lnTo>
                  <a:pt x="8694" y="16354"/>
                </a:lnTo>
                <a:lnTo>
                  <a:pt x="8633" y="16323"/>
                </a:lnTo>
                <a:lnTo>
                  <a:pt x="8694" y="16323"/>
                </a:lnTo>
                <a:cubicBezTo>
                  <a:pt x="8714" y="16323"/>
                  <a:pt x="8762" y="16337"/>
                  <a:pt x="8782" y="16337"/>
                </a:cubicBezTo>
                <a:cubicBezTo>
                  <a:pt x="8792" y="16337"/>
                  <a:pt x="8795" y="16333"/>
                  <a:pt x="8785" y="16323"/>
                </a:cubicBezTo>
                <a:cubicBezTo>
                  <a:pt x="8785" y="16323"/>
                  <a:pt x="8785" y="16293"/>
                  <a:pt x="8755" y="16293"/>
                </a:cubicBezTo>
                <a:cubicBezTo>
                  <a:pt x="8724" y="16263"/>
                  <a:pt x="8755" y="16263"/>
                  <a:pt x="8724" y="16263"/>
                </a:cubicBezTo>
                <a:cubicBezTo>
                  <a:pt x="8709" y="16247"/>
                  <a:pt x="8702" y="16247"/>
                  <a:pt x="8698" y="16247"/>
                </a:cubicBezTo>
                <a:cubicBezTo>
                  <a:pt x="8694" y="16247"/>
                  <a:pt x="8694" y="16247"/>
                  <a:pt x="8694" y="16232"/>
                </a:cubicBezTo>
                <a:lnTo>
                  <a:pt x="8755" y="16232"/>
                </a:lnTo>
                <a:cubicBezTo>
                  <a:pt x="8694" y="16202"/>
                  <a:pt x="8694" y="16202"/>
                  <a:pt x="8785" y="16202"/>
                </a:cubicBezTo>
                <a:lnTo>
                  <a:pt x="8816" y="16202"/>
                </a:lnTo>
                <a:cubicBezTo>
                  <a:pt x="8816" y="16171"/>
                  <a:pt x="8785" y="16171"/>
                  <a:pt x="8755" y="16171"/>
                </a:cubicBezTo>
                <a:cubicBezTo>
                  <a:pt x="8694" y="16171"/>
                  <a:pt x="8694" y="16171"/>
                  <a:pt x="8755" y="16141"/>
                </a:cubicBezTo>
                <a:lnTo>
                  <a:pt x="8876" y="16111"/>
                </a:lnTo>
                <a:cubicBezTo>
                  <a:pt x="8892" y="16095"/>
                  <a:pt x="8899" y="16088"/>
                  <a:pt x="8903" y="16088"/>
                </a:cubicBezTo>
                <a:cubicBezTo>
                  <a:pt x="8907" y="16088"/>
                  <a:pt x="8907" y="16095"/>
                  <a:pt x="8907" y="16111"/>
                </a:cubicBezTo>
                <a:lnTo>
                  <a:pt x="8937" y="16171"/>
                </a:lnTo>
                <a:cubicBezTo>
                  <a:pt x="8998" y="16141"/>
                  <a:pt x="9028" y="16141"/>
                  <a:pt x="9028" y="16080"/>
                </a:cubicBezTo>
                <a:cubicBezTo>
                  <a:pt x="8998" y="16019"/>
                  <a:pt x="8998" y="16019"/>
                  <a:pt x="9059" y="16019"/>
                </a:cubicBezTo>
                <a:cubicBezTo>
                  <a:pt x="9120" y="16019"/>
                  <a:pt x="9150" y="15989"/>
                  <a:pt x="9150" y="15959"/>
                </a:cubicBezTo>
                <a:cubicBezTo>
                  <a:pt x="9168" y="15976"/>
                  <a:pt x="9188" y="15984"/>
                  <a:pt x="9208" y="15984"/>
                </a:cubicBezTo>
                <a:cubicBezTo>
                  <a:pt x="9256" y="15984"/>
                  <a:pt x="9302" y="15941"/>
                  <a:pt x="9302" y="15898"/>
                </a:cubicBezTo>
                <a:lnTo>
                  <a:pt x="9302" y="15867"/>
                </a:lnTo>
                <a:lnTo>
                  <a:pt x="9454" y="15867"/>
                </a:lnTo>
                <a:cubicBezTo>
                  <a:pt x="9508" y="15885"/>
                  <a:pt x="9540" y="15914"/>
                  <a:pt x="9546" y="15928"/>
                </a:cubicBezTo>
                <a:lnTo>
                  <a:pt x="9546" y="15928"/>
                </a:lnTo>
                <a:cubicBezTo>
                  <a:pt x="9576" y="15913"/>
                  <a:pt x="9591" y="15905"/>
                  <a:pt x="9606" y="15905"/>
                </a:cubicBezTo>
                <a:cubicBezTo>
                  <a:pt x="9621" y="15905"/>
                  <a:pt x="9636" y="15913"/>
                  <a:pt x="9667" y="15928"/>
                </a:cubicBezTo>
                <a:cubicBezTo>
                  <a:pt x="9702" y="15946"/>
                  <a:pt x="9717" y="15963"/>
                  <a:pt x="9717" y="15963"/>
                </a:cubicBezTo>
                <a:cubicBezTo>
                  <a:pt x="9717" y="15963"/>
                  <a:pt x="9710" y="15954"/>
                  <a:pt x="9697" y="15928"/>
                </a:cubicBezTo>
                <a:cubicBezTo>
                  <a:pt x="9697" y="15902"/>
                  <a:pt x="9708" y="15893"/>
                  <a:pt x="9725" y="15893"/>
                </a:cubicBezTo>
                <a:cubicBezTo>
                  <a:pt x="9748" y="15893"/>
                  <a:pt x="9784" y="15911"/>
                  <a:pt x="9819" y="15928"/>
                </a:cubicBezTo>
                <a:cubicBezTo>
                  <a:pt x="9862" y="15950"/>
                  <a:pt x="9874" y="15971"/>
                  <a:pt x="9878" y="15971"/>
                </a:cubicBezTo>
                <a:cubicBezTo>
                  <a:pt x="9879" y="15971"/>
                  <a:pt x="9879" y="15967"/>
                  <a:pt x="9879" y="15959"/>
                </a:cubicBezTo>
                <a:cubicBezTo>
                  <a:pt x="9879" y="15941"/>
                  <a:pt x="9890" y="15923"/>
                  <a:pt x="9910" y="15923"/>
                </a:cubicBezTo>
                <a:cubicBezTo>
                  <a:pt x="9925" y="15923"/>
                  <a:pt x="9945" y="15933"/>
                  <a:pt x="9971" y="15959"/>
                </a:cubicBezTo>
                <a:cubicBezTo>
                  <a:pt x="9983" y="15984"/>
                  <a:pt x="9991" y="15994"/>
                  <a:pt x="10000" y="15994"/>
                </a:cubicBezTo>
                <a:cubicBezTo>
                  <a:pt x="10012" y="15994"/>
                  <a:pt x="10027" y="15976"/>
                  <a:pt x="10062" y="15959"/>
                </a:cubicBezTo>
                <a:lnTo>
                  <a:pt x="10153" y="15959"/>
                </a:lnTo>
                <a:cubicBezTo>
                  <a:pt x="10214" y="15959"/>
                  <a:pt x="10275" y="15959"/>
                  <a:pt x="10366" y="15989"/>
                </a:cubicBezTo>
                <a:cubicBezTo>
                  <a:pt x="10391" y="15976"/>
                  <a:pt x="10421" y="15969"/>
                  <a:pt x="10450" y="15969"/>
                </a:cubicBezTo>
                <a:cubicBezTo>
                  <a:pt x="10492" y="15969"/>
                  <a:pt x="10530" y="15984"/>
                  <a:pt x="10548" y="16019"/>
                </a:cubicBezTo>
                <a:lnTo>
                  <a:pt x="10579" y="16050"/>
                </a:lnTo>
                <a:lnTo>
                  <a:pt x="10639" y="16050"/>
                </a:lnTo>
                <a:cubicBezTo>
                  <a:pt x="10639" y="16040"/>
                  <a:pt x="10643" y="16036"/>
                  <a:pt x="10646" y="16036"/>
                </a:cubicBezTo>
                <a:cubicBezTo>
                  <a:pt x="10653" y="16036"/>
                  <a:pt x="10660" y="16050"/>
                  <a:pt x="10639" y="16050"/>
                </a:cubicBezTo>
                <a:cubicBezTo>
                  <a:pt x="10619" y="16050"/>
                  <a:pt x="10626" y="16077"/>
                  <a:pt x="10651" y="16077"/>
                </a:cubicBezTo>
                <a:cubicBezTo>
                  <a:pt x="10663" y="16077"/>
                  <a:pt x="10680" y="16070"/>
                  <a:pt x="10700" y="16050"/>
                </a:cubicBezTo>
                <a:cubicBezTo>
                  <a:pt x="10730" y="16050"/>
                  <a:pt x="10791" y="16080"/>
                  <a:pt x="10882" y="16111"/>
                </a:cubicBezTo>
                <a:cubicBezTo>
                  <a:pt x="10956" y="16135"/>
                  <a:pt x="11050" y="16180"/>
                  <a:pt x="11099" y="16180"/>
                </a:cubicBezTo>
                <a:cubicBezTo>
                  <a:pt x="11111" y="16180"/>
                  <a:pt x="11120" y="16177"/>
                  <a:pt x="11126" y="16171"/>
                </a:cubicBezTo>
                <a:cubicBezTo>
                  <a:pt x="11126" y="16171"/>
                  <a:pt x="11186" y="16171"/>
                  <a:pt x="11247" y="16293"/>
                </a:cubicBezTo>
                <a:lnTo>
                  <a:pt x="11278" y="16323"/>
                </a:lnTo>
                <a:cubicBezTo>
                  <a:pt x="11264" y="16296"/>
                  <a:pt x="11293" y="16281"/>
                  <a:pt x="11341" y="16281"/>
                </a:cubicBezTo>
                <a:cubicBezTo>
                  <a:pt x="11399" y="16281"/>
                  <a:pt x="11484" y="16304"/>
                  <a:pt x="11551" y="16354"/>
                </a:cubicBezTo>
                <a:cubicBezTo>
                  <a:pt x="11620" y="16395"/>
                  <a:pt x="11657" y="16411"/>
                  <a:pt x="11681" y="16411"/>
                </a:cubicBezTo>
                <a:cubicBezTo>
                  <a:pt x="11709" y="16411"/>
                  <a:pt x="11717" y="16387"/>
                  <a:pt x="11734" y="16354"/>
                </a:cubicBezTo>
                <a:lnTo>
                  <a:pt x="11794" y="16384"/>
                </a:lnTo>
                <a:lnTo>
                  <a:pt x="11764" y="16415"/>
                </a:lnTo>
                <a:cubicBezTo>
                  <a:pt x="11734" y="16445"/>
                  <a:pt x="11734" y="16445"/>
                  <a:pt x="11794" y="16475"/>
                </a:cubicBezTo>
                <a:cubicBezTo>
                  <a:pt x="11825" y="16506"/>
                  <a:pt x="11825" y="16506"/>
                  <a:pt x="11825" y="16536"/>
                </a:cubicBezTo>
                <a:cubicBezTo>
                  <a:pt x="11825" y="16566"/>
                  <a:pt x="11794" y="16566"/>
                  <a:pt x="11855" y="16566"/>
                </a:cubicBezTo>
                <a:cubicBezTo>
                  <a:pt x="11946" y="16566"/>
                  <a:pt x="11977" y="16566"/>
                  <a:pt x="12038" y="16597"/>
                </a:cubicBezTo>
                <a:cubicBezTo>
                  <a:pt x="12058" y="16607"/>
                  <a:pt x="12071" y="16610"/>
                  <a:pt x="12080" y="16610"/>
                </a:cubicBezTo>
                <a:cubicBezTo>
                  <a:pt x="12098" y="16610"/>
                  <a:pt x="12098" y="16597"/>
                  <a:pt x="12098" y="16597"/>
                </a:cubicBezTo>
                <a:cubicBezTo>
                  <a:pt x="12098" y="16597"/>
                  <a:pt x="12098" y="16589"/>
                  <a:pt x="12110" y="16589"/>
                </a:cubicBezTo>
                <a:cubicBezTo>
                  <a:pt x="12121" y="16589"/>
                  <a:pt x="12144" y="16597"/>
                  <a:pt x="12189" y="16627"/>
                </a:cubicBezTo>
                <a:cubicBezTo>
                  <a:pt x="12250" y="16688"/>
                  <a:pt x="12341" y="16718"/>
                  <a:pt x="12402" y="16718"/>
                </a:cubicBezTo>
                <a:cubicBezTo>
                  <a:pt x="12463" y="16718"/>
                  <a:pt x="12402" y="16718"/>
                  <a:pt x="12402" y="16688"/>
                </a:cubicBezTo>
                <a:lnTo>
                  <a:pt x="12524" y="16688"/>
                </a:lnTo>
                <a:cubicBezTo>
                  <a:pt x="12585" y="16688"/>
                  <a:pt x="12615" y="16688"/>
                  <a:pt x="12585" y="16749"/>
                </a:cubicBezTo>
                <a:cubicBezTo>
                  <a:pt x="12554" y="16779"/>
                  <a:pt x="12585" y="16810"/>
                  <a:pt x="12615" y="16810"/>
                </a:cubicBezTo>
                <a:cubicBezTo>
                  <a:pt x="12640" y="16822"/>
                  <a:pt x="12665" y="16830"/>
                  <a:pt x="12686" y="16830"/>
                </a:cubicBezTo>
                <a:cubicBezTo>
                  <a:pt x="12716" y="16830"/>
                  <a:pt x="12737" y="16815"/>
                  <a:pt x="12737" y="16779"/>
                </a:cubicBezTo>
                <a:cubicBezTo>
                  <a:pt x="12737" y="16746"/>
                  <a:pt x="12773" y="16722"/>
                  <a:pt x="12811" y="16722"/>
                </a:cubicBezTo>
                <a:cubicBezTo>
                  <a:pt x="12843" y="16722"/>
                  <a:pt x="12875" y="16738"/>
                  <a:pt x="12889" y="16779"/>
                </a:cubicBezTo>
                <a:cubicBezTo>
                  <a:pt x="12915" y="16818"/>
                  <a:pt x="12930" y="16830"/>
                  <a:pt x="12943" y="16830"/>
                </a:cubicBezTo>
                <a:cubicBezTo>
                  <a:pt x="12961" y="16830"/>
                  <a:pt x="12975" y="16810"/>
                  <a:pt x="13010" y="16810"/>
                </a:cubicBezTo>
                <a:cubicBezTo>
                  <a:pt x="12949" y="16810"/>
                  <a:pt x="12949" y="16779"/>
                  <a:pt x="12949" y="16749"/>
                </a:cubicBezTo>
                <a:cubicBezTo>
                  <a:pt x="12949" y="16736"/>
                  <a:pt x="12986" y="16729"/>
                  <a:pt x="13024" y="16729"/>
                </a:cubicBezTo>
                <a:cubicBezTo>
                  <a:pt x="13079" y="16729"/>
                  <a:pt x="13137" y="16744"/>
                  <a:pt x="13101" y="16779"/>
                </a:cubicBezTo>
                <a:lnTo>
                  <a:pt x="13132" y="16779"/>
                </a:lnTo>
                <a:cubicBezTo>
                  <a:pt x="13132" y="16810"/>
                  <a:pt x="13132" y="16810"/>
                  <a:pt x="13162" y="16810"/>
                </a:cubicBezTo>
                <a:cubicBezTo>
                  <a:pt x="13193" y="16810"/>
                  <a:pt x="13162" y="16810"/>
                  <a:pt x="13132" y="16870"/>
                </a:cubicBezTo>
                <a:cubicBezTo>
                  <a:pt x="13122" y="16881"/>
                  <a:pt x="13118" y="16884"/>
                  <a:pt x="13119" y="16884"/>
                </a:cubicBezTo>
                <a:cubicBezTo>
                  <a:pt x="13122" y="16884"/>
                  <a:pt x="13142" y="16870"/>
                  <a:pt x="13162" y="16870"/>
                </a:cubicBezTo>
                <a:cubicBezTo>
                  <a:pt x="13223" y="16870"/>
                  <a:pt x="13253" y="16870"/>
                  <a:pt x="13193" y="16901"/>
                </a:cubicBezTo>
                <a:cubicBezTo>
                  <a:pt x="13177" y="16916"/>
                  <a:pt x="13170" y="16916"/>
                  <a:pt x="13170" y="16916"/>
                </a:cubicBezTo>
                <a:cubicBezTo>
                  <a:pt x="13170" y="16916"/>
                  <a:pt x="13177" y="16916"/>
                  <a:pt x="13193" y="16931"/>
                </a:cubicBezTo>
                <a:cubicBezTo>
                  <a:pt x="13201" y="16940"/>
                  <a:pt x="13205" y="16944"/>
                  <a:pt x="13207" y="16944"/>
                </a:cubicBezTo>
                <a:cubicBezTo>
                  <a:pt x="13213" y="16944"/>
                  <a:pt x="13210" y="16922"/>
                  <a:pt x="13253" y="16901"/>
                </a:cubicBezTo>
                <a:lnTo>
                  <a:pt x="13253" y="16901"/>
                </a:lnTo>
                <a:cubicBezTo>
                  <a:pt x="13243" y="16922"/>
                  <a:pt x="13239" y="16932"/>
                  <a:pt x="13241" y="16932"/>
                </a:cubicBezTo>
                <a:cubicBezTo>
                  <a:pt x="13243" y="16932"/>
                  <a:pt x="13251" y="16920"/>
                  <a:pt x="13262" y="16896"/>
                </a:cubicBezTo>
                <a:lnTo>
                  <a:pt x="13262" y="16896"/>
                </a:lnTo>
                <a:cubicBezTo>
                  <a:pt x="13294" y="16878"/>
                  <a:pt x="13293" y="16860"/>
                  <a:pt x="13281" y="16849"/>
                </a:cubicBezTo>
                <a:lnTo>
                  <a:pt x="13281" y="16849"/>
                </a:lnTo>
                <a:cubicBezTo>
                  <a:pt x="13282" y="16846"/>
                  <a:pt x="13283" y="16843"/>
                  <a:pt x="13284" y="16840"/>
                </a:cubicBezTo>
                <a:cubicBezTo>
                  <a:pt x="13278" y="16840"/>
                  <a:pt x="13273" y="16841"/>
                  <a:pt x="13270" y="16843"/>
                </a:cubicBezTo>
                <a:lnTo>
                  <a:pt x="13270" y="16843"/>
                </a:lnTo>
                <a:cubicBezTo>
                  <a:pt x="13265" y="16841"/>
                  <a:pt x="13259" y="16840"/>
                  <a:pt x="13253" y="16840"/>
                </a:cubicBezTo>
                <a:cubicBezTo>
                  <a:pt x="13238" y="16825"/>
                  <a:pt x="13238" y="16825"/>
                  <a:pt x="13242" y="16825"/>
                </a:cubicBezTo>
                <a:cubicBezTo>
                  <a:pt x="13246" y="16825"/>
                  <a:pt x="13253" y="16825"/>
                  <a:pt x="13253" y="16810"/>
                </a:cubicBezTo>
                <a:cubicBezTo>
                  <a:pt x="13253" y="16840"/>
                  <a:pt x="13253" y="16840"/>
                  <a:pt x="13284" y="16840"/>
                </a:cubicBezTo>
                <a:lnTo>
                  <a:pt x="13314" y="16870"/>
                </a:lnTo>
                <a:cubicBezTo>
                  <a:pt x="13314" y="16901"/>
                  <a:pt x="13314" y="16901"/>
                  <a:pt x="13314" y="16931"/>
                </a:cubicBezTo>
                <a:cubicBezTo>
                  <a:pt x="13284" y="16962"/>
                  <a:pt x="13284" y="16992"/>
                  <a:pt x="13253" y="16992"/>
                </a:cubicBezTo>
                <a:cubicBezTo>
                  <a:pt x="13253" y="16988"/>
                  <a:pt x="13252" y="16986"/>
                  <a:pt x="13250" y="16986"/>
                </a:cubicBezTo>
                <a:cubicBezTo>
                  <a:pt x="13238" y="16986"/>
                  <a:pt x="13197" y="17057"/>
                  <a:pt x="13223" y="17083"/>
                </a:cubicBezTo>
                <a:lnTo>
                  <a:pt x="13284" y="17083"/>
                </a:lnTo>
                <a:cubicBezTo>
                  <a:pt x="13284" y="17073"/>
                  <a:pt x="13287" y="17070"/>
                  <a:pt x="13290" y="17070"/>
                </a:cubicBezTo>
                <a:cubicBezTo>
                  <a:pt x="13297" y="17070"/>
                  <a:pt x="13304" y="17083"/>
                  <a:pt x="13284" y="17083"/>
                </a:cubicBezTo>
                <a:cubicBezTo>
                  <a:pt x="13263" y="17083"/>
                  <a:pt x="13270" y="17110"/>
                  <a:pt x="13295" y="17110"/>
                </a:cubicBezTo>
                <a:cubicBezTo>
                  <a:pt x="13307" y="17110"/>
                  <a:pt x="13324" y="17103"/>
                  <a:pt x="13345" y="17083"/>
                </a:cubicBezTo>
                <a:cubicBezTo>
                  <a:pt x="13390" y="17015"/>
                  <a:pt x="13402" y="16981"/>
                  <a:pt x="13404" y="16981"/>
                </a:cubicBezTo>
                <a:cubicBezTo>
                  <a:pt x="13405" y="16981"/>
                  <a:pt x="13405" y="16984"/>
                  <a:pt x="13405" y="16992"/>
                </a:cubicBezTo>
                <a:cubicBezTo>
                  <a:pt x="13436" y="16992"/>
                  <a:pt x="13405" y="16992"/>
                  <a:pt x="13405" y="16931"/>
                </a:cubicBezTo>
                <a:lnTo>
                  <a:pt x="13436" y="16931"/>
                </a:lnTo>
                <a:lnTo>
                  <a:pt x="13436" y="16992"/>
                </a:lnTo>
                <a:cubicBezTo>
                  <a:pt x="13436" y="16992"/>
                  <a:pt x="13466" y="16992"/>
                  <a:pt x="13466" y="16962"/>
                </a:cubicBezTo>
                <a:lnTo>
                  <a:pt x="13527" y="16962"/>
                </a:lnTo>
                <a:cubicBezTo>
                  <a:pt x="13527" y="16962"/>
                  <a:pt x="13527" y="16992"/>
                  <a:pt x="13527" y="16992"/>
                </a:cubicBezTo>
                <a:cubicBezTo>
                  <a:pt x="13572" y="17038"/>
                  <a:pt x="13603" y="17060"/>
                  <a:pt x="13622" y="17060"/>
                </a:cubicBezTo>
                <a:cubicBezTo>
                  <a:pt x="13641" y="17060"/>
                  <a:pt x="13648" y="17038"/>
                  <a:pt x="13648" y="16992"/>
                </a:cubicBezTo>
                <a:cubicBezTo>
                  <a:pt x="13648" y="16972"/>
                  <a:pt x="13652" y="16965"/>
                  <a:pt x="13657" y="16965"/>
                </a:cubicBezTo>
                <a:cubicBezTo>
                  <a:pt x="13669" y="16965"/>
                  <a:pt x="13689" y="16992"/>
                  <a:pt x="13709" y="16992"/>
                </a:cubicBezTo>
                <a:lnTo>
                  <a:pt x="13770" y="17053"/>
                </a:lnTo>
                <a:lnTo>
                  <a:pt x="13740" y="16992"/>
                </a:lnTo>
                <a:cubicBezTo>
                  <a:pt x="13740" y="16962"/>
                  <a:pt x="13740" y="16931"/>
                  <a:pt x="13709" y="16901"/>
                </a:cubicBezTo>
                <a:lnTo>
                  <a:pt x="13709" y="16901"/>
                </a:lnTo>
                <a:lnTo>
                  <a:pt x="13770" y="16962"/>
                </a:lnTo>
                <a:cubicBezTo>
                  <a:pt x="13757" y="16936"/>
                  <a:pt x="13755" y="16927"/>
                  <a:pt x="13760" y="16927"/>
                </a:cubicBezTo>
                <a:cubicBezTo>
                  <a:pt x="13765" y="16927"/>
                  <a:pt x="13783" y="16944"/>
                  <a:pt x="13800" y="16962"/>
                </a:cubicBezTo>
                <a:cubicBezTo>
                  <a:pt x="13824" y="16985"/>
                  <a:pt x="13838" y="16995"/>
                  <a:pt x="13845" y="16995"/>
                </a:cubicBezTo>
                <a:cubicBezTo>
                  <a:pt x="13857" y="16995"/>
                  <a:pt x="13850" y="16969"/>
                  <a:pt x="13831" y="16931"/>
                </a:cubicBezTo>
                <a:lnTo>
                  <a:pt x="13831" y="16931"/>
                </a:lnTo>
                <a:cubicBezTo>
                  <a:pt x="13841" y="16941"/>
                  <a:pt x="13848" y="16945"/>
                  <a:pt x="13853" y="16945"/>
                </a:cubicBezTo>
                <a:cubicBezTo>
                  <a:pt x="13865" y="16945"/>
                  <a:pt x="13871" y="16931"/>
                  <a:pt x="13892" y="16931"/>
                </a:cubicBezTo>
                <a:cubicBezTo>
                  <a:pt x="13831" y="16870"/>
                  <a:pt x="13861" y="16840"/>
                  <a:pt x="13922" y="16840"/>
                </a:cubicBezTo>
                <a:cubicBezTo>
                  <a:pt x="13952" y="16825"/>
                  <a:pt x="13968" y="16825"/>
                  <a:pt x="13971" y="16825"/>
                </a:cubicBezTo>
                <a:cubicBezTo>
                  <a:pt x="13975" y="16825"/>
                  <a:pt x="13968" y="16825"/>
                  <a:pt x="13952" y="16810"/>
                </a:cubicBezTo>
                <a:cubicBezTo>
                  <a:pt x="13952" y="16779"/>
                  <a:pt x="13952" y="16749"/>
                  <a:pt x="13922" y="16749"/>
                </a:cubicBezTo>
                <a:lnTo>
                  <a:pt x="14013" y="16749"/>
                </a:lnTo>
                <a:cubicBezTo>
                  <a:pt x="14044" y="16749"/>
                  <a:pt x="14074" y="16779"/>
                  <a:pt x="14074" y="16810"/>
                </a:cubicBezTo>
                <a:lnTo>
                  <a:pt x="14104" y="16810"/>
                </a:lnTo>
                <a:cubicBezTo>
                  <a:pt x="14135" y="16779"/>
                  <a:pt x="14165" y="16764"/>
                  <a:pt x="14196" y="16764"/>
                </a:cubicBezTo>
                <a:cubicBezTo>
                  <a:pt x="14226" y="16764"/>
                  <a:pt x="14256" y="16779"/>
                  <a:pt x="14287" y="16810"/>
                </a:cubicBezTo>
                <a:cubicBezTo>
                  <a:pt x="14302" y="16764"/>
                  <a:pt x="14325" y="16741"/>
                  <a:pt x="14351" y="16741"/>
                </a:cubicBezTo>
                <a:cubicBezTo>
                  <a:pt x="14378" y="16741"/>
                  <a:pt x="14408" y="16764"/>
                  <a:pt x="14439" y="16810"/>
                </a:cubicBezTo>
                <a:cubicBezTo>
                  <a:pt x="14479" y="16810"/>
                  <a:pt x="14493" y="16823"/>
                  <a:pt x="14497" y="16823"/>
                </a:cubicBezTo>
                <a:cubicBezTo>
                  <a:pt x="14500" y="16823"/>
                  <a:pt x="14500" y="16820"/>
                  <a:pt x="14500" y="16810"/>
                </a:cubicBezTo>
                <a:cubicBezTo>
                  <a:pt x="14500" y="16749"/>
                  <a:pt x="14530" y="16749"/>
                  <a:pt x="14591" y="16749"/>
                </a:cubicBezTo>
                <a:cubicBezTo>
                  <a:pt x="14652" y="16749"/>
                  <a:pt x="14712" y="16749"/>
                  <a:pt x="14743" y="16718"/>
                </a:cubicBezTo>
                <a:cubicBezTo>
                  <a:pt x="14743" y="16708"/>
                  <a:pt x="14749" y="16705"/>
                  <a:pt x="14761" y="16705"/>
                </a:cubicBezTo>
                <a:cubicBezTo>
                  <a:pt x="14783" y="16705"/>
                  <a:pt x="14824" y="16718"/>
                  <a:pt x="14864" y="16718"/>
                </a:cubicBezTo>
                <a:cubicBezTo>
                  <a:pt x="14905" y="16718"/>
                  <a:pt x="14918" y="16732"/>
                  <a:pt x="14932" y="16732"/>
                </a:cubicBezTo>
                <a:cubicBezTo>
                  <a:pt x="14939" y="16732"/>
                  <a:pt x="14945" y="16729"/>
                  <a:pt x="14956" y="16718"/>
                </a:cubicBezTo>
                <a:lnTo>
                  <a:pt x="14956" y="16749"/>
                </a:lnTo>
                <a:cubicBezTo>
                  <a:pt x="14956" y="16764"/>
                  <a:pt x="14971" y="16772"/>
                  <a:pt x="14993" y="16772"/>
                </a:cubicBezTo>
                <a:cubicBezTo>
                  <a:pt x="15016" y="16772"/>
                  <a:pt x="15047" y="16764"/>
                  <a:pt x="15077" y="16749"/>
                </a:cubicBezTo>
                <a:cubicBezTo>
                  <a:pt x="15077" y="16718"/>
                  <a:pt x="15168" y="16688"/>
                  <a:pt x="15229" y="16688"/>
                </a:cubicBezTo>
                <a:lnTo>
                  <a:pt x="15351" y="16688"/>
                </a:lnTo>
                <a:cubicBezTo>
                  <a:pt x="15351" y="16658"/>
                  <a:pt x="15351" y="16658"/>
                  <a:pt x="15381" y="16658"/>
                </a:cubicBezTo>
                <a:cubicBezTo>
                  <a:pt x="15411" y="16658"/>
                  <a:pt x="15472" y="16627"/>
                  <a:pt x="15503" y="16597"/>
                </a:cubicBezTo>
                <a:cubicBezTo>
                  <a:pt x="15518" y="16582"/>
                  <a:pt x="15541" y="16574"/>
                  <a:pt x="15567" y="16574"/>
                </a:cubicBezTo>
                <a:cubicBezTo>
                  <a:pt x="15594" y="16574"/>
                  <a:pt x="15624" y="16582"/>
                  <a:pt x="15655" y="16597"/>
                </a:cubicBezTo>
                <a:cubicBezTo>
                  <a:pt x="15655" y="16597"/>
                  <a:pt x="15655" y="16610"/>
                  <a:pt x="15673" y="16610"/>
                </a:cubicBezTo>
                <a:cubicBezTo>
                  <a:pt x="15682" y="16610"/>
                  <a:pt x="15695" y="16607"/>
                  <a:pt x="15715" y="16597"/>
                </a:cubicBezTo>
                <a:cubicBezTo>
                  <a:pt x="15736" y="16587"/>
                  <a:pt x="15742" y="16583"/>
                  <a:pt x="15745" y="16583"/>
                </a:cubicBezTo>
                <a:cubicBezTo>
                  <a:pt x="15749" y="16583"/>
                  <a:pt x="15736" y="16597"/>
                  <a:pt x="15776" y="16597"/>
                </a:cubicBezTo>
                <a:lnTo>
                  <a:pt x="15776" y="16627"/>
                </a:lnTo>
                <a:cubicBezTo>
                  <a:pt x="15776" y="16597"/>
                  <a:pt x="15807" y="16597"/>
                  <a:pt x="15867" y="16597"/>
                </a:cubicBezTo>
                <a:cubicBezTo>
                  <a:pt x="15898" y="16597"/>
                  <a:pt x="15928" y="16597"/>
                  <a:pt x="15867" y="16566"/>
                </a:cubicBezTo>
                <a:lnTo>
                  <a:pt x="15746" y="16566"/>
                </a:lnTo>
                <a:cubicBezTo>
                  <a:pt x="15655" y="16566"/>
                  <a:pt x="15655" y="16566"/>
                  <a:pt x="15624" y="16506"/>
                </a:cubicBezTo>
                <a:lnTo>
                  <a:pt x="15655" y="16506"/>
                </a:lnTo>
                <a:cubicBezTo>
                  <a:pt x="15655" y="16475"/>
                  <a:pt x="15655" y="16475"/>
                  <a:pt x="15655" y="16445"/>
                </a:cubicBezTo>
                <a:lnTo>
                  <a:pt x="15746" y="16445"/>
                </a:lnTo>
                <a:cubicBezTo>
                  <a:pt x="15746" y="16445"/>
                  <a:pt x="15746" y="16445"/>
                  <a:pt x="15746" y="16475"/>
                </a:cubicBezTo>
                <a:lnTo>
                  <a:pt x="15776" y="16475"/>
                </a:lnTo>
                <a:cubicBezTo>
                  <a:pt x="15776" y="16506"/>
                  <a:pt x="15715" y="16506"/>
                  <a:pt x="15715" y="16506"/>
                </a:cubicBezTo>
                <a:lnTo>
                  <a:pt x="15746" y="16506"/>
                </a:lnTo>
                <a:cubicBezTo>
                  <a:pt x="15746" y="16521"/>
                  <a:pt x="15746" y="16528"/>
                  <a:pt x="15761" y="16528"/>
                </a:cubicBezTo>
                <a:cubicBezTo>
                  <a:pt x="15776" y="16528"/>
                  <a:pt x="15807" y="16521"/>
                  <a:pt x="15867" y="16506"/>
                </a:cubicBezTo>
                <a:cubicBezTo>
                  <a:pt x="15905" y="16493"/>
                  <a:pt x="15927" y="16486"/>
                  <a:pt x="15940" y="16486"/>
                </a:cubicBezTo>
                <a:cubicBezTo>
                  <a:pt x="15959" y="16486"/>
                  <a:pt x="15959" y="16500"/>
                  <a:pt x="15959" y="16536"/>
                </a:cubicBezTo>
                <a:cubicBezTo>
                  <a:pt x="15982" y="16559"/>
                  <a:pt x="16009" y="16569"/>
                  <a:pt x="16035" y="16569"/>
                </a:cubicBezTo>
                <a:cubicBezTo>
                  <a:pt x="16076" y="16569"/>
                  <a:pt x="16111" y="16543"/>
                  <a:pt x="16111" y="16506"/>
                </a:cubicBezTo>
                <a:cubicBezTo>
                  <a:pt x="16111" y="16475"/>
                  <a:pt x="16111" y="16460"/>
                  <a:pt x="16118" y="16460"/>
                </a:cubicBezTo>
                <a:cubicBezTo>
                  <a:pt x="16126" y="16460"/>
                  <a:pt x="16141" y="16475"/>
                  <a:pt x="16171" y="16506"/>
                </a:cubicBezTo>
                <a:cubicBezTo>
                  <a:pt x="16185" y="16519"/>
                  <a:pt x="16210" y="16525"/>
                  <a:pt x="16238" y="16525"/>
                </a:cubicBezTo>
                <a:cubicBezTo>
                  <a:pt x="16337" y="16525"/>
                  <a:pt x="16485" y="16455"/>
                  <a:pt x="16414" y="16384"/>
                </a:cubicBezTo>
                <a:cubicBezTo>
                  <a:pt x="16414" y="16384"/>
                  <a:pt x="16414" y="16384"/>
                  <a:pt x="16475" y="16354"/>
                </a:cubicBezTo>
                <a:cubicBezTo>
                  <a:pt x="16506" y="16354"/>
                  <a:pt x="16536" y="16415"/>
                  <a:pt x="16536" y="16445"/>
                </a:cubicBezTo>
                <a:cubicBezTo>
                  <a:pt x="16536" y="16445"/>
                  <a:pt x="16536" y="16472"/>
                  <a:pt x="16572" y="16472"/>
                </a:cubicBezTo>
                <a:cubicBezTo>
                  <a:pt x="16590" y="16472"/>
                  <a:pt x="16617" y="16465"/>
                  <a:pt x="16658" y="16445"/>
                </a:cubicBezTo>
                <a:cubicBezTo>
                  <a:pt x="16715" y="16387"/>
                  <a:pt x="16737" y="16366"/>
                  <a:pt x="16760" y="16366"/>
                </a:cubicBezTo>
                <a:cubicBezTo>
                  <a:pt x="16773" y="16366"/>
                  <a:pt x="16787" y="16373"/>
                  <a:pt x="16810" y="16384"/>
                </a:cubicBezTo>
                <a:cubicBezTo>
                  <a:pt x="16830" y="16404"/>
                  <a:pt x="16843" y="16411"/>
                  <a:pt x="16854" y="16411"/>
                </a:cubicBezTo>
                <a:cubicBezTo>
                  <a:pt x="16874" y="16411"/>
                  <a:pt x="16881" y="16384"/>
                  <a:pt x="16901" y="16384"/>
                </a:cubicBezTo>
                <a:cubicBezTo>
                  <a:pt x="16931" y="16323"/>
                  <a:pt x="16992" y="16293"/>
                  <a:pt x="17053" y="16293"/>
                </a:cubicBezTo>
                <a:cubicBezTo>
                  <a:pt x="17174" y="16293"/>
                  <a:pt x="17174" y="16293"/>
                  <a:pt x="17205" y="16232"/>
                </a:cubicBezTo>
                <a:cubicBezTo>
                  <a:pt x="17235" y="16202"/>
                  <a:pt x="17235" y="16171"/>
                  <a:pt x="17296" y="16141"/>
                </a:cubicBezTo>
                <a:lnTo>
                  <a:pt x="17478" y="16111"/>
                </a:lnTo>
                <a:lnTo>
                  <a:pt x="17509" y="16111"/>
                </a:lnTo>
                <a:cubicBezTo>
                  <a:pt x="17509" y="16111"/>
                  <a:pt x="17511" y="16108"/>
                  <a:pt x="17515" y="16105"/>
                </a:cubicBezTo>
                <a:lnTo>
                  <a:pt x="17515" y="16105"/>
                </a:lnTo>
                <a:cubicBezTo>
                  <a:pt x="17520" y="16112"/>
                  <a:pt x="17529" y="16115"/>
                  <a:pt x="17541" y="16115"/>
                </a:cubicBezTo>
                <a:cubicBezTo>
                  <a:pt x="17550" y="16115"/>
                  <a:pt x="17561" y="16114"/>
                  <a:pt x="17574" y="16111"/>
                </a:cubicBezTo>
                <a:lnTo>
                  <a:pt x="17574" y="16111"/>
                </a:lnTo>
                <a:cubicBezTo>
                  <a:pt x="17570" y="16118"/>
                  <a:pt x="17575" y="16123"/>
                  <a:pt x="17587" y="16123"/>
                </a:cubicBezTo>
                <a:cubicBezTo>
                  <a:pt x="17597" y="16123"/>
                  <a:pt x="17613" y="16119"/>
                  <a:pt x="17630" y="16111"/>
                </a:cubicBezTo>
                <a:lnTo>
                  <a:pt x="17691" y="16111"/>
                </a:lnTo>
                <a:cubicBezTo>
                  <a:pt x="17691" y="16111"/>
                  <a:pt x="17691" y="16171"/>
                  <a:pt x="17782" y="16171"/>
                </a:cubicBezTo>
                <a:cubicBezTo>
                  <a:pt x="17843" y="16141"/>
                  <a:pt x="17813" y="16111"/>
                  <a:pt x="17813" y="16111"/>
                </a:cubicBezTo>
                <a:cubicBezTo>
                  <a:pt x="17843" y="16050"/>
                  <a:pt x="17873" y="15989"/>
                  <a:pt x="17934" y="15959"/>
                </a:cubicBezTo>
                <a:lnTo>
                  <a:pt x="18117" y="15898"/>
                </a:lnTo>
                <a:cubicBezTo>
                  <a:pt x="18117" y="15898"/>
                  <a:pt x="18177" y="15898"/>
                  <a:pt x="18299" y="15867"/>
                </a:cubicBezTo>
                <a:cubicBezTo>
                  <a:pt x="18374" y="15846"/>
                  <a:pt x="18431" y="15836"/>
                  <a:pt x="18463" y="15836"/>
                </a:cubicBezTo>
                <a:cubicBezTo>
                  <a:pt x="18521" y="15836"/>
                  <a:pt x="18497" y="15869"/>
                  <a:pt x="18360" y="15928"/>
                </a:cubicBezTo>
                <a:cubicBezTo>
                  <a:pt x="18303" y="15966"/>
                  <a:pt x="18282" y="15992"/>
                  <a:pt x="18295" y="15992"/>
                </a:cubicBezTo>
                <a:cubicBezTo>
                  <a:pt x="18303" y="15992"/>
                  <a:pt x="18325" y="15982"/>
                  <a:pt x="18360" y="15959"/>
                </a:cubicBezTo>
                <a:lnTo>
                  <a:pt x="18603" y="15959"/>
                </a:lnTo>
                <a:cubicBezTo>
                  <a:pt x="18694" y="15959"/>
                  <a:pt x="18755" y="15959"/>
                  <a:pt x="18755" y="15928"/>
                </a:cubicBezTo>
                <a:cubicBezTo>
                  <a:pt x="18755" y="15867"/>
                  <a:pt x="18725" y="15837"/>
                  <a:pt x="18755" y="15807"/>
                </a:cubicBezTo>
                <a:lnTo>
                  <a:pt x="18816" y="15807"/>
                </a:lnTo>
                <a:cubicBezTo>
                  <a:pt x="18816" y="15822"/>
                  <a:pt x="18816" y="15829"/>
                  <a:pt x="18823" y="15829"/>
                </a:cubicBezTo>
                <a:cubicBezTo>
                  <a:pt x="18831" y="15829"/>
                  <a:pt x="18846" y="15822"/>
                  <a:pt x="18877" y="15807"/>
                </a:cubicBezTo>
                <a:lnTo>
                  <a:pt x="18998" y="15776"/>
                </a:lnTo>
                <a:cubicBezTo>
                  <a:pt x="18998" y="15786"/>
                  <a:pt x="19005" y="15790"/>
                  <a:pt x="19015" y="15790"/>
                </a:cubicBezTo>
                <a:cubicBezTo>
                  <a:pt x="19035" y="15790"/>
                  <a:pt x="19069" y="15776"/>
                  <a:pt x="19089" y="15776"/>
                </a:cubicBezTo>
                <a:cubicBezTo>
                  <a:pt x="19138" y="15776"/>
                  <a:pt x="19187" y="15737"/>
                  <a:pt x="19142" y="15737"/>
                </a:cubicBezTo>
                <a:cubicBezTo>
                  <a:pt x="19131" y="15737"/>
                  <a:pt x="19114" y="15740"/>
                  <a:pt x="19089" y="15746"/>
                </a:cubicBezTo>
                <a:cubicBezTo>
                  <a:pt x="18998" y="15746"/>
                  <a:pt x="18846" y="15746"/>
                  <a:pt x="18877" y="15685"/>
                </a:cubicBezTo>
                <a:lnTo>
                  <a:pt x="18877" y="15685"/>
                </a:lnTo>
                <a:cubicBezTo>
                  <a:pt x="18877" y="15695"/>
                  <a:pt x="18883" y="15699"/>
                  <a:pt x="18893" y="15699"/>
                </a:cubicBezTo>
                <a:cubicBezTo>
                  <a:pt x="18914" y="15699"/>
                  <a:pt x="18947" y="15685"/>
                  <a:pt x="18968" y="15685"/>
                </a:cubicBezTo>
                <a:cubicBezTo>
                  <a:pt x="18998" y="15685"/>
                  <a:pt x="18998" y="15655"/>
                  <a:pt x="18998" y="15624"/>
                </a:cubicBezTo>
                <a:lnTo>
                  <a:pt x="19059" y="15624"/>
                </a:lnTo>
                <a:cubicBezTo>
                  <a:pt x="19081" y="15669"/>
                  <a:pt x="19120" y="15697"/>
                  <a:pt x="19163" y="15697"/>
                </a:cubicBezTo>
                <a:cubicBezTo>
                  <a:pt x="19178" y="15697"/>
                  <a:pt x="19195" y="15693"/>
                  <a:pt x="19211" y="15685"/>
                </a:cubicBezTo>
                <a:cubicBezTo>
                  <a:pt x="19241" y="15624"/>
                  <a:pt x="19241" y="15624"/>
                  <a:pt x="19181" y="15594"/>
                </a:cubicBezTo>
                <a:lnTo>
                  <a:pt x="19272" y="15563"/>
                </a:lnTo>
                <a:cubicBezTo>
                  <a:pt x="19289" y="15599"/>
                  <a:pt x="19318" y="15614"/>
                  <a:pt x="19344" y="15614"/>
                </a:cubicBezTo>
                <a:cubicBezTo>
                  <a:pt x="19363" y="15614"/>
                  <a:pt x="19381" y="15606"/>
                  <a:pt x="19393" y="15594"/>
                </a:cubicBezTo>
                <a:cubicBezTo>
                  <a:pt x="19393" y="15594"/>
                  <a:pt x="19454" y="15594"/>
                  <a:pt x="19484" y="15655"/>
                </a:cubicBezTo>
                <a:cubicBezTo>
                  <a:pt x="19484" y="15676"/>
                  <a:pt x="19484" y="15698"/>
                  <a:pt x="19506" y="15698"/>
                </a:cubicBezTo>
                <a:cubicBezTo>
                  <a:pt x="19515" y="15698"/>
                  <a:pt x="19527" y="15694"/>
                  <a:pt x="19545" y="15685"/>
                </a:cubicBezTo>
                <a:cubicBezTo>
                  <a:pt x="19606" y="15655"/>
                  <a:pt x="19576" y="15655"/>
                  <a:pt x="19576" y="15624"/>
                </a:cubicBezTo>
                <a:cubicBezTo>
                  <a:pt x="19576" y="15594"/>
                  <a:pt x="19545" y="15533"/>
                  <a:pt x="19606" y="15503"/>
                </a:cubicBezTo>
                <a:cubicBezTo>
                  <a:pt x="19626" y="15503"/>
                  <a:pt x="19660" y="15489"/>
                  <a:pt x="19671" y="15489"/>
                </a:cubicBezTo>
                <a:cubicBezTo>
                  <a:pt x="19677" y="15489"/>
                  <a:pt x="19677" y="15493"/>
                  <a:pt x="19667" y="15503"/>
                </a:cubicBezTo>
                <a:cubicBezTo>
                  <a:pt x="19636" y="15518"/>
                  <a:pt x="19636" y="15525"/>
                  <a:pt x="19652" y="15525"/>
                </a:cubicBezTo>
                <a:cubicBezTo>
                  <a:pt x="19667" y="15525"/>
                  <a:pt x="19697" y="15518"/>
                  <a:pt x="19728" y="15503"/>
                </a:cubicBezTo>
                <a:lnTo>
                  <a:pt x="19788" y="15503"/>
                </a:lnTo>
                <a:cubicBezTo>
                  <a:pt x="19819" y="15503"/>
                  <a:pt x="19819" y="15503"/>
                  <a:pt x="19819" y="15472"/>
                </a:cubicBezTo>
                <a:cubicBezTo>
                  <a:pt x="19788" y="15442"/>
                  <a:pt x="19788" y="15411"/>
                  <a:pt x="19849" y="15381"/>
                </a:cubicBezTo>
                <a:cubicBezTo>
                  <a:pt x="19859" y="15371"/>
                  <a:pt x="19869" y="15368"/>
                  <a:pt x="19880" y="15368"/>
                </a:cubicBezTo>
                <a:cubicBezTo>
                  <a:pt x="19900" y="15368"/>
                  <a:pt x="19920" y="15381"/>
                  <a:pt x="19940" y="15381"/>
                </a:cubicBezTo>
                <a:lnTo>
                  <a:pt x="20001" y="15381"/>
                </a:lnTo>
                <a:cubicBezTo>
                  <a:pt x="20062" y="15351"/>
                  <a:pt x="20032" y="15351"/>
                  <a:pt x="20032" y="15320"/>
                </a:cubicBezTo>
                <a:lnTo>
                  <a:pt x="20001" y="15290"/>
                </a:lnTo>
                <a:lnTo>
                  <a:pt x="20001" y="15290"/>
                </a:lnTo>
                <a:cubicBezTo>
                  <a:pt x="20004" y="15293"/>
                  <a:pt x="20008" y="15295"/>
                  <a:pt x="20012" y="15295"/>
                </a:cubicBezTo>
                <a:cubicBezTo>
                  <a:pt x="20044" y="15295"/>
                  <a:pt x="20092" y="15192"/>
                  <a:pt x="20092" y="15138"/>
                </a:cubicBezTo>
                <a:cubicBezTo>
                  <a:pt x="20092" y="15088"/>
                  <a:pt x="20113" y="15039"/>
                  <a:pt x="20137" y="15039"/>
                </a:cubicBezTo>
                <a:cubicBezTo>
                  <a:pt x="20142" y="15039"/>
                  <a:pt x="20148" y="15041"/>
                  <a:pt x="20153" y="15047"/>
                </a:cubicBezTo>
                <a:cubicBezTo>
                  <a:pt x="20153" y="14956"/>
                  <a:pt x="20184" y="14864"/>
                  <a:pt x="20214" y="14773"/>
                </a:cubicBezTo>
                <a:lnTo>
                  <a:pt x="20244" y="14621"/>
                </a:lnTo>
                <a:cubicBezTo>
                  <a:pt x="20244" y="14578"/>
                  <a:pt x="20275" y="14535"/>
                  <a:pt x="20303" y="14535"/>
                </a:cubicBezTo>
                <a:cubicBezTo>
                  <a:pt x="20315" y="14535"/>
                  <a:pt x="20327" y="14543"/>
                  <a:pt x="20336" y="14560"/>
                </a:cubicBezTo>
                <a:cubicBezTo>
                  <a:pt x="20336" y="14574"/>
                  <a:pt x="20338" y="14580"/>
                  <a:pt x="20342" y="14580"/>
                </a:cubicBezTo>
                <a:cubicBezTo>
                  <a:pt x="20356" y="14580"/>
                  <a:pt x="20383" y="14503"/>
                  <a:pt x="20336" y="14408"/>
                </a:cubicBezTo>
                <a:cubicBezTo>
                  <a:pt x="20282" y="14337"/>
                  <a:pt x="20260" y="14308"/>
                  <a:pt x="20269" y="14308"/>
                </a:cubicBezTo>
                <a:cubicBezTo>
                  <a:pt x="20276" y="14308"/>
                  <a:pt x="20298" y="14322"/>
                  <a:pt x="20336" y="14348"/>
                </a:cubicBezTo>
                <a:cubicBezTo>
                  <a:pt x="20350" y="14362"/>
                  <a:pt x="20362" y="14368"/>
                  <a:pt x="20372" y="14368"/>
                </a:cubicBezTo>
                <a:cubicBezTo>
                  <a:pt x="20406" y="14368"/>
                  <a:pt x="20413" y="14303"/>
                  <a:pt x="20366" y="14256"/>
                </a:cubicBezTo>
                <a:cubicBezTo>
                  <a:pt x="20336" y="14256"/>
                  <a:pt x="20366" y="14196"/>
                  <a:pt x="20366" y="14196"/>
                </a:cubicBezTo>
                <a:cubicBezTo>
                  <a:pt x="20396" y="14135"/>
                  <a:pt x="20366" y="14074"/>
                  <a:pt x="20336" y="14013"/>
                </a:cubicBezTo>
                <a:lnTo>
                  <a:pt x="20852" y="13861"/>
                </a:lnTo>
                <a:lnTo>
                  <a:pt x="20852" y="13831"/>
                </a:lnTo>
                <a:lnTo>
                  <a:pt x="20913" y="13861"/>
                </a:lnTo>
                <a:cubicBezTo>
                  <a:pt x="20974" y="13861"/>
                  <a:pt x="21004" y="13861"/>
                  <a:pt x="21035" y="13831"/>
                </a:cubicBezTo>
                <a:cubicBezTo>
                  <a:pt x="21095" y="13800"/>
                  <a:pt x="21095" y="13740"/>
                  <a:pt x="21065" y="13679"/>
                </a:cubicBezTo>
                <a:lnTo>
                  <a:pt x="20974" y="13679"/>
                </a:lnTo>
                <a:cubicBezTo>
                  <a:pt x="20974" y="13679"/>
                  <a:pt x="20974" y="13679"/>
                  <a:pt x="20913" y="13618"/>
                </a:cubicBezTo>
                <a:lnTo>
                  <a:pt x="20913" y="13497"/>
                </a:lnTo>
                <a:cubicBezTo>
                  <a:pt x="20974" y="13405"/>
                  <a:pt x="21004" y="13345"/>
                  <a:pt x="21065" y="13253"/>
                </a:cubicBezTo>
                <a:cubicBezTo>
                  <a:pt x="21095" y="13101"/>
                  <a:pt x="21126" y="13071"/>
                  <a:pt x="21095" y="13010"/>
                </a:cubicBezTo>
                <a:cubicBezTo>
                  <a:pt x="21065" y="12949"/>
                  <a:pt x="21095" y="12949"/>
                  <a:pt x="21156" y="12949"/>
                </a:cubicBezTo>
                <a:cubicBezTo>
                  <a:pt x="21187" y="12919"/>
                  <a:pt x="21187" y="12889"/>
                  <a:pt x="21156" y="12858"/>
                </a:cubicBezTo>
                <a:cubicBezTo>
                  <a:pt x="21131" y="12758"/>
                  <a:pt x="21127" y="12699"/>
                  <a:pt x="21161" y="12699"/>
                </a:cubicBezTo>
                <a:cubicBezTo>
                  <a:pt x="21168" y="12699"/>
                  <a:pt x="21176" y="12701"/>
                  <a:pt x="21187" y="12706"/>
                </a:cubicBezTo>
                <a:cubicBezTo>
                  <a:pt x="21217" y="12706"/>
                  <a:pt x="21217" y="12706"/>
                  <a:pt x="21247" y="12645"/>
                </a:cubicBezTo>
                <a:cubicBezTo>
                  <a:pt x="21247" y="12585"/>
                  <a:pt x="21247" y="12585"/>
                  <a:pt x="21187" y="12585"/>
                </a:cubicBezTo>
                <a:cubicBezTo>
                  <a:pt x="21156" y="12615"/>
                  <a:pt x="21126" y="12676"/>
                  <a:pt x="21095" y="12737"/>
                </a:cubicBezTo>
                <a:cubicBezTo>
                  <a:pt x="21095" y="12767"/>
                  <a:pt x="21095" y="12767"/>
                  <a:pt x="21065" y="12767"/>
                </a:cubicBezTo>
                <a:lnTo>
                  <a:pt x="21095" y="12615"/>
                </a:lnTo>
                <a:cubicBezTo>
                  <a:pt x="21126" y="12615"/>
                  <a:pt x="21156" y="12615"/>
                  <a:pt x="21187" y="12524"/>
                </a:cubicBezTo>
                <a:cubicBezTo>
                  <a:pt x="21202" y="12478"/>
                  <a:pt x="21209" y="12455"/>
                  <a:pt x="21202" y="12455"/>
                </a:cubicBezTo>
                <a:cubicBezTo>
                  <a:pt x="21194" y="12455"/>
                  <a:pt x="21171" y="12478"/>
                  <a:pt x="21126" y="12524"/>
                </a:cubicBezTo>
                <a:lnTo>
                  <a:pt x="21156" y="12342"/>
                </a:lnTo>
                <a:lnTo>
                  <a:pt x="21187" y="12342"/>
                </a:lnTo>
                <a:lnTo>
                  <a:pt x="21156" y="12311"/>
                </a:lnTo>
                <a:lnTo>
                  <a:pt x="21156" y="12250"/>
                </a:lnTo>
                <a:lnTo>
                  <a:pt x="21217" y="12250"/>
                </a:lnTo>
                <a:cubicBezTo>
                  <a:pt x="21278" y="12250"/>
                  <a:pt x="21278" y="12250"/>
                  <a:pt x="21278" y="12311"/>
                </a:cubicBezTo>
                <a:cubicBezTo>
                  <a:pt x="21278" y="12328"/>
                  <a:pt x="21285" y="12336"/>
                  <a:pt x="21296" y="12336"/>
                </a:cubicBezTo>
                <a:cubicBezTo>
                  <a:pt x="21324" y="12336"/>
                  <a:pt x="21377" y="12286"/>
                  <a:pt x="21399" y="12220"/>
                </a:cubicBezTo>
                <a:cubicBezTo>
                  <a:pt x="21399" y="12129"/>
                  <a:pt x="21399" y="12129"/>
                  <a:pt x="21399" y="12098"/>
                </a:cubicBezTo>
                <a:cubicBezTo>
                  <a:pt x="21369" y="12098"/>
                  <a:pt x="21399" y="12068"/>
                  <a:pt x="21399" y="12068"/>
                </a:cubicBezTo>
                <a:cubicBezTo>
                  <a:pt x="21399" y="12068"/>
                  <a:pt x="21460" y="11977"/>
                  <a:pt x="21399" y="11886"/>
                </a:cubicBezTo>
                <a:cubicBezTo>
                  <a:pt x="21308" y="11825"/>
                  <a:pt x="21308" y="11764"/>
                  <a:pt x="21308" y="11703"/>
                </a:cubicBezTo>
                <a:cubicBezTo>
                  <a:pt x="21308" y="11673"/>
                  <a:pt x="21308" y="11673"/>
                  <a:pt x="21278" y="11673"/>
                </a:cubicBezTo>
                <a:lnTo>
                  <a:pt x="21308" y="11521"/>
                </a:lnTo>
                <a:cubicBezTo>
                  <a:pt x="21339" y="11521"/>
                  <a:pt x="21339" y="11490"/>
                  <a:pt x="21369" y="11460"/>
                </a:cubicBezTo>
                <a:cubicBezTo>
                  <a:pt x="21381" y="11425"/>
                  <a:pt x="21383" y="11399"/>
                  <a:pt x="21382" y="11380"/>
                </a:cubicBezTo>
                <a:lnTo>
                  <a:pt x="21382" y="11380"/>
                </a:lnTo>
                <a:cubicBezTo>
                  <a:pt x="21393" y="11388"/>
                  <a:pt x="21404" y="11392"/>
                  <a:pt x="21415" y="11392"/>
                </a:cubicBezTo>
                <a:cubicBezTo>
                  <a:pt x="21430" y="11392"/>
                  <a:pt x="21445" y="11384"/>
                  <a:pt x="21460" y="11369"/>
                </a:cubicBezTo>
                <a:cubicBezTo>
                  <a:pt x="21491" y="11338"/>
                  <a:pt x="21491" y="11308"/>
                  <a:pt x="21460" y="11247"/>
                </a:cubicBezTo>
                <a:cubicBezTo>
                  <a:pt x="21460" y="11247"/>
                  <a:pt x="21430" y="11217"/>
                  <a:pt x="21430" y="11217"/>
                </a:cubicBezTo>
                <a:cubicBezTo>
                  <a:pt x="21430" y="11186"/>
                  <a:pt x="21460" y="11156"/>
                  <a:pt x="21491" y="11126"/>
                </a:cubicBezTo>
                <a:cubicBezTo>
                  <a:pt x="21521" y="11065"/>
                  <a:pt x="21521" y="11034"/>
                  <a:pt x="21491" y="11034"/>
                </a:cubicBezTo>
                <a:cubicBezTo>
                  <a:pt x="21460" y="11004"/>
                  <a:pt x="21491" y="10943"/>
                  <a:pt x="21491" y="10943"/>
                </a:cubicBezTo>
                <a:cubicBezTo>
                  <a:pt x="21521" y="10883"/>
                  <a:pt x="21521" y="10883"/>
                  <a:pt x="21551" y="10883"/>
                </a:cubicBezTo>
                <a:cubicBezTo>
                  <a:pt x="21564" y="10895"/>
                  <a:pt x="21571" y="10902"/>
                  <a:pt x="21578" y="10902"/>
                </a:cubicBezTo>
                <a:cubicBezTo>
                  <a:pt x="21587" y="10902"/>
                  <a:pt x="21594" y="10888"/>
                  <a:pt x="21612" y="10852"/>
                </a:cubicBezTo>
                <a:lnTo>
                  <a:pt x="21643" y="10791"/>
                </a:lnTo>
                <a:cubicBezTo>
                  <a:pt x="21612" y="10791"/>
                  <a:pt x="21643" y="10639"/>
                  <a:pt x="21703" y="10579"/>
                </a:cubicBezTo>
                <a:cubicBezTo>
                  <a:pt x="21748" y="10377"/>
                  <a:pt x="21760" y="10258"/>
                  <a:pt x="21751" y="10258"/>
                </a:cubicBezTo>
                <a:cubicBezTo>
                  <a:pt x="21748" y="10258"/>
                  <a:pt x="21742" y="10273"/>
                  <a:pt x="21734" y="10305"/>
                </a:cubicBezTo>
                <a:cubicBezTo>
                  <a:pt x="21703" y="10335"/>
                  <a:pt x="21688" y="10351"/>
                  <a:pt x="21681" y="10351"/>
                </a:cubicBezTo>
                <a:cubicBezTo>
                  <a:pt x="21673" y="10351"/>
                  <a:pt x="21673" y="10335"/>
                  <a:pt x="21673" y="10305"/>
                </a:cubicBezTo>
                <a:cubicBezTo>
                  <a:pt x="21673" y="10183"/>
                  <a:pt x="21673" y="10183"/>
                  <a:pt x="21703" y="10183"/>
                </a:cubicBezTo>
                <a:cubicBezTo>
                  <a:pt x="21734" y="10183"/>
                  <a:pt x="21855" y="9636"/>
                  <a:pt x="21795" y="9515"/>
                </a:cubicBezTo>
                <a:cubicBezTo>
                  <a:pt x="21764" y="9454"/>
                  <a:pt x="21734" y="9363"/>
                  <a:pt x="21764" y="9302"/>
                </a:cubicBezTo>
                <a:cubicBezTo>
                  <a:pt x="21764" y="9241"/>
                  <a:pt x="21734" y="9241"/>
                  <a:pt x="21703" y="9241"/>
                </a:cubicBezTo>
                <a:lnTo>
                  <a:pt x="21703" y="9302"/>
                </a:lnTo>
                <a:cubicBezTo>
                  <a:pt x="21703" y="9363"/>
                  <a:pt x="21703" y="9363"/>
                  <a:pt x="21673" y="9363"/>
                </a:cubicBezTo>
                <a:lnTo>
                  <a:pt x="21673" y="9059"/>
                </a:lnTo>
                <a:cubicBezTo>
                  <a:pt x="21685" y="9107"/>
                  <a:pt x="21697" y="9132"/>
                  <a:pt x="21707" y="9132"/>
                </a:cubicBezTo>
                <a:cubicBezTo>
                  <a:pt x="21723" y="9132"/>
                  <a:pt x="21734" y="9077"/>
                  <a:pt x="21734" y="8968"/>
                </a:cubicBezTo>
                <a:cubicBezTo>
                  <a:pt x="21752" y="8858"/>
                  <a:pt x="21748" y="8836"/>
                  <a:pt x="21736" y="8836"/>
                </a:cubicBezTo>
                <a:cubicBezTo>
                  <a:pt x="21728" y="8836"/>
                  <a:pt x="21716" y="8846"/>
                  <a:pt x="21703" y="8846"/>
                </a:cubicBezTo>
                <a:lnTo>
                  <a:pt x="21673" y="8846"/>
                </a:lnTo>
                <a:lnTo>
                  <a:pt x="21673" y="8755"/>
                </a:lnTo>
                <a:cubicBezTo>
                  <a:pt x="21703" y="8755"/>
                  <a:pt x="21673" y="8633"/>
                  <a:pt x="21673" y="8633"/>
                </a:cubicBezTo>
                <a:cubicBezTo>
                  <a:pt x="21643" y="8572"/>
                  <a:pt x="21673" y="8572"/>
                  <a:pt x="21703" y="8572"/>
                </a:cubicBezTo>
                <a:cubicBezTo>
                  <a:pt x="21717" y="8586"/>
                  <a:pt x="21728" y="8594"/>
                  <a:pt x="21736" y="8594"/>
                </a:cubicBezTo>
                <a:cubicBezTo>
                  <a:pt x="21761" y="8594"/>
                  <a:pt x="21750" y="8509"/>
                  <a:pt x="21703" y="8299"/>
                </a:cubicBezTo>
                <a:cubicBezTo>
                  <a:pt x="21673" y="8238"/>
                  <a:pt x="21643" y="8177"/>
                  <a:pt x="21643" y="8117"/>
                </a:cubicBezTo>
                <a:cubicBezTo>
                  <a:pt x="21673" y="8117"/>
                  <a:pt x="21643" y="7904"/>
                  <a:pt x="21643" y="7782"/>
                </a:cubicBezTo>
                <a:cubicBezTo>
                  <a:pt x="21643" y="7630"/>
                  <a:pt x="21612" y="7448"/>
                  <a:pt x="21643" y="7448"/>
                </a:cubicBezTo>
                <a:lnTo>
                  <a:pt x="21612" y="7174"/>
                </a:lnTo>
                <a:lnTo>
                  <a:pt x="21582" y="6901"/>
                </a:lnTo>
                <a:lnTo>
                  <a:pt x="21582" y="6901"/>
                </a:lnTo>
                <a:cubicBezTo>
                  <a:pt x="21586" y="6905"/>
                  <a:pt x="21590" y="6907"/>
                  <a:pt x="21592" y="6907"/>
                </a:cubicBezTo>
                <a:cubicBezTo>
                  <a:pt x="21626" y="6907"/>
                  <a:pt x="21517" y="6564"/>
                  <a:pt x="21460" y="6536"/>
                </a:cubicBezTo>
                <a:cubicBezTo>
                  <a:pt x="21460" y="6536"/>
                  <a:pt x="21430" y="6536"/>
                  <a:pt x="21430" y="6597"/>
                </a:cubicBezTo>
                <a:lnTo>
                  <a:pt x="21430" y="6506"/>
                </a:lnTo>
                <a:cubicBezTo>
                  <a:pt x="21460" y="6506"/>
                  <a:pt x="21491" y="6414"/>
                  <a:pt x="21521" y="6323"/>
                </a:cubicBezTo>
                <a:cubicBezTo>
                  <a:pt x="21521" y="6255"/>
                  <a:pt x="21521" y="6169"/>
                  <a:pt x="21508" y="6169"/>
                </a:cubicBezTo>
                <a:cubicBezTo>
                  <a:pt x="21504" y="6169"/>
                  <a:pt x="21498" y="6179"/>
                  <a:pt x="21491" y="6202"/>
                </a:cubicBezTo>
                <a:cubicBezTo>
                  <a:pt x="21460" y="6202"/>
                  <a:pt x="21430" y="5989"/>
                  <a:pt x="21369" y="5594"/>
                </a:cubicBezTo>
                <a:cubicBezTo>
                  <a:pt x="21369" y="5533"/>
                  <a:pt x="21369" y="5533"/>
                  <a:pt x="21460" y="5533"/>
                </a:cubicBezTo>
                <a:cubicBezTo>
                  <a:pt x="21491" y="5543"/>
                  <a:pt x="21511" y="5550"/>
                  <a:pt x="21521" y="5550"/>
                </a:cubicBezTo>
                <a:cubicBezTo>
                  <a:pt x="21541" y="5550"/>
                  <a:pt x="21521" y="5523"/>
                  <a:pt x="21460" y="5442"/>
                </a:cubicBezTo>
                <a:cubicBezTo>
                  <a:pt x="21415" y="5381"/>
                  <a:pt x="21392" y="5351"/>
                  <a:pt x="21377" y="5351"/>
                </a:cubicBezTo>
                <a:cubicBezTo>
                  <a:pt x="21361" y="5351"/>
                  <a:pt x="21354" y="5381"/>
                  <a:pt x="21339" y="5442"/>
                </a:cubicBezTo>
                <a:cubicBezTo>
                  <a:pt x="21339" y="5486"/>
                  <a:pt x="21306" y="5514"/>
                  <a:pt x="21277" y="5514"/>
                </a:cubicBezTo>
                <a:cubicBezTo>
                  <a:pt x="21266" y="5514"/>
                  <a:pt x="21256" y="5511"/>
                  <a:pt x="21247" y="5503"/>
                </a:cubicBezTo>
                <a:lnTo>
                  <a:pt x="21247" y="5472"/>
                </a:lnTo>
                <a:lnTo>
                  <a:pt x="21278" y="5472"/>
                </a:lnTo>
                <a:cubicBezTo>
                  <a:pt x="21278" y="5411"/>
                  <a:pt x="21278" y="5381"/>
                  <a:pt x="21278" y="5320"/>
                </a:cubicBezTo>
                <a:cubicBezTo>
                  <a:pt x="21278" y="5259"/>
                  <a:pt x="21278" y="5259"/>
                  <a:pt x="21247" y="5259"/>
                </a:cubicBezTo>
                <a:lnTo>
                  <a:pt x="21217" y="5259"/>
                </a:lnTo>
                <a:lnTo>
                  <a:pt x="21217" y="5138"/>
                </a:lnTo>
                <a:cubicBezTo>
                  <a:pt x="21247" y="5138"/>
                  <a:pt x="21278" y="5138"/>
                  <a:pt x="21278" y="5077"/>
                </a:cubicBezTo>
                <a:cubicBezTo>
                  <a:pt x="21247" y="5016"/>
                  <a:pt x="21247" y="4986"/>
                  <a:pt x="21278" y="4925"/>
                </a:cubicBezTo>
                <a:cubicBezTo>
                  <a:pt x="21278" y="4834"/>
                  <a:pt x="21247" y="4712"/>
                  <a:pt x="21217" y="4621"/>
                </a:cubicBezTo>
                <a:cubicBezTo>
                  <a:pt x="21187" y="4499"/>
                  <a:pt x="21156" y="4408"/>
                  <a:pt x="21126" y="4287"/>
                </a:cubicBezTo>
                <a:cubicBezTo>
                  <a:pt x="21126" y="4165"/>
                  <a:pt x="21126" y="4044"/>
                  <a:pt x="21095" y="3952"/>
                </a:cubicBezTo>
                <a:cubicBezTo>
                  <a:pt x="21065" y="3831"/>
                  <a:pt x="21065" y="3618"/>
                  <a:pt x="21035" y="3557"/>
                </a:cubicBezTo>
                <a:lnTo>
                  <a:pt x="21004" y="3436"/>
                </a:lnTo>
                <a:cubicBezTo>
                  <a:pt x="20974" y="3436"/>
                  <a:pt x="20974" y="3375"/>
                  <a:pt x="20974" y="3253"/>
                </a:cubicBezTo>
                <a:lnTo>
                  <a:pt x="20943" y="3101"/>
                </a:lnTo>
                <a:cubicBezTo>
                  <a:pt x="20852" y="3010"/>
                  <a:pt x="20822" y="2858"/>
                  <a:pt x="20822" y="2737"/>
                </a:cubicBezTo>
                <a:cubicBezTo>
                  <a:pt x="20822" y="2676"/>
                  <a:pt x="20822" y="2585"/>
                  <a:pt x="20822" y="2524"/>
                </a:cubicBezTo>
                <a:cubicBezTo>
                  <a:pt x="20822" y="2500"/>
                  <a:pt x="20813" y="2486"/>
                  <a:pt x="20800" y="2486"/>
                </a:cubicBezTo>
                <a:cubicBezTo>
                  <a:pt x="20779" y="2486"/>
                  <a:pt x="20749" y="2522"/>
                  <a:pt x="20731" y="2615"/>
                </a:cubicBezTo>
                <a:lnTo>
                  <a:pt x="20731" y="2706"/>
                </a:lnTo>
                <a:cubicBezTo>
                  <a:pt x="20700" y="2554"/>
                  <a:pt x="20670" y="2433"/>
                  <a:pt x="20639" y="2311"/>
                </a:cubicBezTo>
                <a:lnTo>
                  <a:pt x="20639" y="2311"/>
                </a:lnTo>
                <a:cubicBezTo>
                  <a:pt x="20644" y="2313"/>
                  <a:pt x="20649" y="2313"/>
                  <a:pt x="20653" y="2313"/>
                </a:cubicBezTo>
                <a:cubicBezTo>
                  <a:pt x="20731" y="2313"/>
                  <a:pt x="20728" y="2061"/>
                  <a:pt x="20670" y="1946"/>
                </a:cubicBezTo>
                <a:cubicBezTo>
                  <a:pt x="20639" y="1916"/>
                  <a:pt x="20609" y="1855"/>
                  <a:pt x="20609" y="1825"/>
                </a:cubicBezTo>
                <a:cubicBezTo>
                  <a:pt x="20609" y="1642"/>
                  <a:pt x="20548" y="1460"/>
                  <a:pt x="20488" y="1308"/>
                </a:cubicBezTo>
                <a:cubicBezTo>
                  <a:pt x="20396" y="974"/>
                  <a:pt x="20275" y="730"/>
                  <a:pt x="20244" y="578"/>
                </a:cubicBezTo>
                <a:cubicBezTo>
                  <a:pt x="20153" y="457"/>
                  <a:pt x="20062" y="335"/>
                  <a:pt x="19940" y="274"/>
                </a:cubicBezTo>
                <a:cubicBezTo>
                  <a:pt x="19849" y="214"/>
                  <a:pt x="19758" y="183"/>
                  <a:pt x="19667" y="153"/>
                </a:cubicBezTo>
                <a:cubicBezTo>
                  <a:pt x="19667" y="140"/>
                  <a:pt x="19651" y="133"/>
                  <a:pt x="19639" y="133"/>
                </a:cubicBezTo>
                <a:cubicBezTo>
                  <a:pt x="19623" y="133"/>
                  <a:pt x="19613" y="148"/>
                  <a:pt x="19667" y="183"/>
                </a:cubicBezTo>
                <a:cubicBezTo>
                  <a:pt x="19654" y="196"/>
                  <a:pt x="19652" y="203"/>
                  <a:pt x="19647" y="203"/>
                </a:cubicBezTo>
                <a:cubicBezTo>
                  <a:pt x="19641" y="203"/>
                  <a:pt x="19629" y="188"/>
                  <a:pt x="19576" y="153"/>
                </a:cubicBezTo>
                <a:cubicBezTo>
                  <a:pt x="19484" y="92"/>
                  <a:pt x="19363" y="62"/>
                  <a:pt x="19241" y="62"/>
                </a:cubicBezTo>
                <a:cubicBezTo>
                  <a:pt x="19241" y="31"/>
                  <a:pt x="19241" y="31"/>
                  <a:pt x="19241" y="31"/>
                </a:cubicBezTo>
                <a:cubicBezTo>
                  <a:pt x="19181" y="31"/>
                  <a:pt x="19120" y="31"/>
                  <a:pt x="19120" y="62"/>
                </a:cubicBezTo>
                <a:lnTo>
                  <a:pt x="19059" y="62"/>
                </a:lnTo>
                <a:lnTo>
                  <a:pt x="1905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24"/>
          <p:cNvSpPr/>
          <p:nvPr/>
        </p:nvSpPr>
        <p:spPr>
          <a:xfrm>
            <a:off x="863815" y="1343050"/>
            <a:ext cx="3141600" cy="480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24"/>
          <p:cNvSpPr/>
          <p:nvPr/>
        </p:nvSpPr>
        <p:spPr>
          <a:xfrm>
            <a:off x="4068965" y="1343050"/>
            <a:ext cx="4209900" cy="480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9" name="Google Shape;1339;p24"/>
          <p:cNvGrpSpPr/>
          <p:nvPr/>
        </p:nvGrpSpPr>
        <p:grpSpPr>
          <a:xfrm>
            <a:off x="6205740" y="2438400"/>
            <a:ext cx="1004913" cy="2114550"/>
            <a:chOff x="2962275" y="2238375"/>
            <a:chExt cx="962100" cy="2114550"/>
          </a:xfrm>
        </p:grpSpPr>
        <p:sp>
          <p:nvSpPr>
            <p:cNvPr id="1340" name="Google Shape;1340;p24"/>
            <p:cNvSpPr/>
            <p:nvPr/>
          </p:nvSpPr>
          <p:spPr>
            <a:xfrm>
              <a:off x="2962275" y="223837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2962275" y="2681288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2962275" y="3124200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2962275" y="3567113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2962275" y="401002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5" name="Google Shape;1345;p24"/>
          <p:cNvGrpSpPr/>
          <p:nvPr/>
        </p:nvGrpSpPr>
        <p:grpSpPr>
          <a:xfrm>
            <a:off x="5137353" y="2438400"/>
            <a:ext cx="1004913" cy="2114550"/>
            <a:chOff x="2962275" y="2238375"/>
            <a:chExt cx="962100" cy="2114550"/>
          </a:xfrm>
        </p:grpSpPr>
        <p:sp>
          <p:nvSpPr>
            <p:cNvPr id="1346" name="Google Shape;1346;p24"/>
            <p:cNvSpPr/>
            <p:nvPr/>
          </p:nvSpPr>
          <p:spPr>
            <a:xfrm>
              <a:off x="2962275" y="223837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2962275" y="2681288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2962275" y="3124200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2962275" y="3567113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2962275" y="401002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24"/>
          <p:cNvGrpSpPr/>
          <p:nvPr/>
        </p:nvGrpSpPr>
        <p:grpSpPr>
          <a:xfrm>
            <a:off x="4068965" y="2438400"/>
            <a:ext cx="1004913" cy="2114550"/>
            <a:chOff x="2962275" y="2238375"/>
            <a:chExt cx="962100" cy="2114550"/>
          </a:xfrm>
        </p:grpSpPr>
        <p:sp>
          <p:nvSpPr>
            <p:cNvPr id="1352" name="Google Shape;1352;p24"/>
            <p:cNvSpPr/>
            <p:nvPr/>
          </p:nvSpPr>
          <p:spPr>
            <a:xfrm>
              <a:off x="2962275" y="223837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2962275" y="2681288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2962275" y="3124200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2962275" y="3567113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2962275" y="401002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7" name="Google Shape;1357;p24"/>
          <p:cNvGrpSpPr/>
          <p:nvPr/>
        </p:nvGrpSpPr>
        <p:grpSpPr>
          <a:xfrm>
            <a:off x="7274128" y="2438400"/>
            <a:ext cx="1004913" cy="2114550"/>
            <a:chOff x="2962275" y="2238375"/>
            <a:chExt cx="962100" cy="2114550"/>
          </a:xfrm>
        </p:grpSpPr>
        <p:sp>
          <p:nvSpPr>
            <p:cNvPr id="1358" name="Google Shape;1358;p24"/>
            <p:cNvSpPr/>
            <p:nvPr/>
          </p:nvSpPr>
          <p:spPr>
            <a:xfrm>
              <a:off x="2962275" y="223837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2962275" y="2681288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2962275" y="3124200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2962275" y="3567113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2962275" y="401002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24"/>
          <p:cNvGrpSpPr/>
          <p:nvPr/>
        </p:nvGrpSpPr>
        <p:grpSpPr>
          <a:xfrm>
            <a:off x="3000578" y="2438400"/>
            <a:ext cx="1004913" cy="2114550"/>
            <a:chOff x="2962275" y="2238375"/>
            <a:chExt cx="962100" cy="2114550"/>
          </a:xfrm>
        </p:grpSpPr>
        <p:sp>
          <p:nvSpPr>
            <p:cNvPr id="1364" name="Google Shape;1364;p24"/>
            <p:cNvSpPr/>
            <p:nvPr/>
          </p:nvSpPr>
          <p:spPr>
            <a:xfrm>
              <a:off x="2962275" y="223837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2962275" y="2681288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2962275" y="3124200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2962275" y="3567113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2962275" y="401002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24"/>
          <p:cNvGrpSpPr/>
          <p:nvPr/>
        </p:nvGrpSpPr>
        <p:grpSpPr>
          <a:xfrm>
            <a:off x="1932190" y="2438400"/>
            <a:ext cx="1004913" cy="2114550"/>
            <a:chOff x="2962275" y="2238375"/>
            <a:chExt cx="962100" cy="2114550"/>
          </a:xfrm>
        </p:grpSpPr>
        <p:sp>
          <p:nvSpPr>
            <p:cNvPr id="1370" name="Google Shape;1370;p24"/>
            <p:cNvSpPr/>
            <p:nvPr/>
          </p:nvSpPr>
          <p:spPr>
            <a:xfrm>
              <a:off x="2962275" y="223837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2962275" y="2681288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2962275" y="3124200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2962275" y="3567113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2962275" y="401002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5" name="Google Shape;1375;p24"/>
          <p:cNvGrpSpPr/>
          <p:nvPr/>
        </p:nvGrpSpPr>
        <p:grpSpPr>
          <a:xfrm>
            <a:off x="863803" y="2438400"/>
            <a:ext cx="1004913" cy="2114550"/>
            <a:chOff x="2962275" y="2238375"/>
            <a:chExt cx="962100" cy="2114550"/>
          </a:xfrm>
        </p:grpSpPr>
        <p:sp>
          <p:nvSpPr>
            <p:cNvPr id="1376" name="Google Shape;1376;p24"/>
            <p:cNvSpPr/>
            <p:nvPr/>
          </p:nvSpPr>
          <p:spPr>
            <a:xfrm>
              <a:off x="2962275" y="223837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2962275" y="2681288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2962275" y="3124200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2962275" y="3567113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2962275" y="4010025"/>
              <a:ext cx="962100" cy="3429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1" name="Google Shape;1381;p24"/>
          <p:cNvSpPr/>
          <p:nvPr/>
        </p:nvSpPr>
        <p:spPr>
          <a:xfrm>
            <a:off x="863815" y="1895475"/>
            <a:ext cx="7415100" cy="4380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24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1383" name="Google Shape;1383;p24"/>
          <p:cNvGraphicFramePr/>
          <p:nvPr/>
        </p:nvGraphicFramePr>
        <p:xfrm>
          <a:off x="835488" y="13133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067575"/>
                <a:gridCol w="1067575"/>
                <a:gridCol w="1067575"/>
                <a:gridCol w="1067575"/>
                <a:gridCol w="1067575"/>
                <a:gridCol w="1067575"/>
                <a:gridCol w="1067575"/>
              </a:tblGrid>
              <a:tr h="5449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Month:</a:t>
                      </a:r>
                      <a:endParaRPr b="1" sz="20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March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4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b="1" sz="16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384" name="Google Shape;1384;p24"/>
          <p:cNvGrpSpPr/>
          <p:nvPr/>
        </p:nvGrpSpPr>
        <p:grpSpPr>
          <a:xfrm>
            <a:off x="7834275" y="397575"/>
            <a:ext cx="966125" cy="729500"/>
            <a:chOff x="379450" y="4408000"/>
            <a:chExt cx="966125" cy="729500"/>
          </a:xfrm>
        </p:grpSpPr>
        <p:sp>
          <p:nvSpPr>
            <p:cNvPr id="1385" name="Google Shape;1385;p24"/>
            <p:cNvSpPr/>
            <p:nvPr/>
          </p:nvSpPr>
          <p:spPr>
            <a:xfrm>
              <a:off x="1011550" y="4812125"/>
              <a:ext cx="1675" cy="725"/>
            </a:xfrm>
            <a:custGeom>
              <a:rect b="b" l="l" r="r" t="t"/>
              <a:pathLst>
                <a:path extrusionOk="0" h="29" w="67">
                  <a:moveTo>
                    <a:pt x="39" y="1"/>
                  </a:moveTo>
                  <a:cubicBezTo>
                    <a:pt x="18" y="1"/>
                    <a:pt x="0" y="29"/>
                    <a:pt x="17" y="29"/>
                  </a:cubicBezTo>
                  <a:cubicBezTo>
                    <a:pt x="21" y="29"/>
                    <a:pt x="27" y="27"/>
                    <a:pt x="36" y="22"/>
                  </a:cubicBezTo>
                  <a:lnTo>
                    <a:pt x="67" y="22"/>
                  </a:lnTo>
                  <a:cubicBezTo>
                    <a:pt x="59" y="6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412125" y="4939575"/>
              <a:ext cx="3825" cy="2300"/>
            </a:xfrm>
            <a:custGeom>
              <a:rect b="b" l="l" r="r" t="t"/>
              <a:pathLst>
                <a:path extrusionOk="0" h="92" w="153">
                  <a:moveTo>
                    <a:pt x="153" y="0"/>
                  </a:moveTo>
                  <a:lnTo>
                    <a:pt x="92" y="31"/>
                  </a:lnTo>
                  <a:lnTo>
                    <a:pt x="1" y="92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379450" y="4444725"/>
              <a:ext cx="927850" cy="692775"/>
            </a:xfrm>
            <a:custGeom>
              <a:rect b="b" l="l" r="r" t="t"/>
              <a:pathLst>
                <a:path extrusionOk="0" h="27711" w="37114">
                  <a:moveTo>
                    <a:pt x="35594" y="432"/>
                  </a:moveTo>
                  <a:lnTo>
                    <a:pt x="35503" y="493"/>
                  </a:lnTo>
                  <a:lnTo>
                    <a:pt x="35533" y="463"/>
                  </a:lnTo>
                  <a:lnTo>
                    <a:pt x="35594" y="432"/>
                  </a:lnTo>
                  <a:close/>
                  <a:moveTo>
                    <a:pt x="34621" y="919"/>
                  </a:moveTo>
                  <a:cubicBezTo>
                    <a:pt x="34712" y="919"/>
                    <a:pt x="34743" y="919"/>
                    <a:pt x="34621" y="980"/>
                  </a:cubicBezTo>
                  <a:lnTo>
                    <a:pt x="34317" y="1162"/>
                  </a:lnTo>
                  <a:cubicBezTo>
                    <a:pt x="34409" y="1071"/>
                    <a:pt x="34530" y="980"/>
                    <a:pt x="34652" y="949"/>
                  </a:cubicBezTo>
                  <a:lnTo>
                    <a:pt x="34621" y="919"/>
                  </a:lnTo>
                  <a:close/>
                  <a:moveTo>
                    <a:pt x="36901" y="1162"/>
                  </a:moveTo>
                  <a:lnTo>
                    <a:pt x="36901" y="1162"/>
                  </a:lnTo>
                  <a:cubicBezTo>
                    <a:pt x="36901" y="1186"/>
                    <a:pt x="36896" y="1211"/>
                    <a:pt x="36890" y="1237"/>
                  </a:cubicBezTo>
                  <a:lnTo>
                    <a:pt x="36890" y="1237"/>
                  </a:lnTo>
                  <a:lnTo>
                    <a:pt x="36901" y="1162"/>
                  </a:lnTo>
                  <a:close/>
                  <a:moveTo>
                    <a:pt x="32072" y="2385"/>
                  </a:moveTo>
                  <a:cubicBezTo>
                    <a:pt x="32083" y="2385"/>
                    <a:pt x="32083" y="2393"/>
                    <a:pt x="32038" y="2408"/>
                  </a:cubicBezTo>
                  <a:cubicBezTo>
                    <a:pt x="32038" y="2393"/>
                    <a:pt x="32060" y="2385"/>
                    <a:pt x="32072" y="2385"/>
                  </a:cubicBezTo>
                  <a:close/>
                  <a:moveTo>
                    <a:pt x="29229" y="3953"/>
                  </a:moveTo>
                  <a:cubicBezTo>
                    <a:pt x="29223" y="3954"/>
                    <a:pt x="29217" y="3956"/>
                    <a:pt x="29211" y="3958"/>
                  </a:cubicBezTo>
                  <a:lnTo>
                    <a:pt x="29120" y="4019"/>
                  </a:lnTo>
                  <a:cubicBezTo>
                    <a:pt x="29134" y="4014"/>
                    <a:pt x="29148" y="4010"/>
                    <a:pt x="29163" y="4005"/>
                  </a:cubicBezTo>
                  <a:lnTo>
                    <a:pt x="29163" y="4005"/>
                  </a:lnTo>
                  <a:cubicBezTo>
                    <a:pt x="29169" y="4000"/>
                    <a:pt x="29175" y="3994"/>
                    <a:pt x="29180" y="3989"/>
                  </a:cubicBezTo>
                  <a:cubicBezTo>
                    <a:pt x="29197" y="3976"/>
                    <a:pt x="29213" y="3964"/>
                    <a:pt x="29229" y="3953"/>
                  </a:cubicBezTo>
                  <a:close/>
                  <a:moveTo>
                    <a:pt x="27813" y="4901"/>
                  </a:moveTo>
                  <a:lnTo>
                    <a:pt x="27592" y="5011"/>
                  </a:lnTo>
                  <a:lnTo>
                    <a:pt x="27592" y="5011"/>
                  </a:lnTo>
                  <a:cubicBezTo>
                    <a:pt x="27613" y="4997"/>
                    <a:pt x="27635" y="4980"/>
                    <a:pt x="27661" y="4961"/>
                  </a:cubicBezTo>
                  <a:cubicBezTo>
                    <a:pt x="27721" y="4931"/>
                    <a:pt x="27752" y="4901"/>
                    <a:pt x="27813" y="4901"/>
                  </a:cubicBezTo>
                  <a:close/>
                  <a:moveTo>
                    <a:pt x="35655" y="6572"/>
                  </a:moveTo>
                  <a:lnTo>
                    <a:pt x="35655" y="6572"/>
                  </a:lnTo>
                  <a:cubicBezTo>
                    <a:pt x="35624" y="6633"/>
                    <a:pt x="35624" y="6694"/>
                    <a:pt x="35624" y="6755"/>
                  </a:cubicBezTo>
                  <a:lnTo>
                    <a:pt x="35655" y="6572"/>
                  </a:lnTo>
                  <a:close/>
                  <a:moveTo>
                    <a:pt x="20010" y="9197"/>
                  </a:moveTo>
                  <a:cubicBezTo>
                    <a:pt x="20000" y="9197"/>
                    <a:pt x="19981" y="9212"/>
                    <a:pt x="19910" y="9247"/>
                  </a:cubicBezTo>
                  <a:cubicBezTo>
                    <a:pt x="19910" y="9247"/>
                    <a:pt x="19849" y="9278"/>
                    <a:pt x="19849" y="9308"/>
                  </a:cubicBezTo>
                  <a:cubicBezTo>
                    <a:pt x="19849" y="9318"/>
                    <a:pt x="19859" y="9321"/>
                    <a:pt x="19874" y="9321"/>
                  </a:cubicBezTo>
                  <a:cubicBezTo>
                    <a:pt x="19903" y="9321"/>
                    <a:pt x="19950" y="9308"/>
                    <a:pt x="19971" y="9308"/>
                  </a:cubicBezTo>
                  <a:cubicBezTo>
                    <a:pt x="20062" y="9247"/>
                    <a:pt x="20031" y="9217"/>
                    <a:pt x="20031" y="9217"/>
                  </a:cubicBezTo>
                  <a:cubicBezTo>
                    <a:pt x="20019" y="9204"/>
                    <a:pt x="20017" y="9197"/>
                    <a:pt x="20010" y="9197"/>
                  </a:cubicBezTo>
                  <a:close/>
                  <a:moveTo>
                    <a:pt x="35016" y="9338"/>
                  </a:moveTo>
                  <a:lnTo>
                    <a:pt x="35016" y="9338"/>
                  </a:lnTo>
                  <a:cubicBezTo>
                    <a:pt x="35005" y="9362"/>
                    <a:pt x="34998" y="9385"/>
                    <a:pt x="34993" y="9408"/>
                  </a:cubicBezTo>
                  <a:lnTo>
                    <a:pt x="34993" y="9408"/>
                  </a:lnTo>
                  <a:lnTo>
                    <a:pt x="35016" y="9338"/>
                  </a:lnTo>
                  <a:close/>
                  <a:moveTo>
                    <a:pt x="34993" y="9408"/>
                  </a:moveTo>
                  <a:lnTo>
                    <a:pt x="34986" y="9429"/>
                  </a:lnTo>
                  <a:lnTo>
                    <a:pt x="34986" y="9521"/>
                  </a:lnTo>
                  <a:cubicBezTo>
                    <a:pt x="34986" y="9483"/>
                    <a:pt x="34986" y="9446"/>
                    <a:pt x="34993" y="9408"/>
                  </a:cubicBezTo>
                  <a:close/>
                  <a:moveTo>
                    <a:pt x="34895" y="9855"/>
                  </a:moveTo>
                  <a:lnTo>
                    <a:pt x="34883" y="9925"/>
                  </a:lnTo>
                  <a:lnTo>
                    <a:pt x="34883" y="9925"/>
                  </a:lnTo>
                  <a:cubicBezTo>
                    <a:pt x="34890" y="9901"/>
                    <a:pt x="34895" y="9878"/>
                    <a:pt x="34895" y="9855"/>
                  </a:cubicBezTo>
                  <a:close/>
                  <a:moveTo>
                    <a:pt x="34883" y="9925"/>
                  </a:moveTo>
                  <a:lnTo>
                    <a:pt x="34883" y="9925"/>
                  </a:lnTo>
                  <a:cubicBezTo>
                    <a:pt x="34872" y="9962"/>
                    <a:pt x="34853" y="10000"/>
                    <a:pt x="34834" y="10037"/>
                  </a:cubicBezTo>
                  <a:lnTo>
                    <a:pt x="34864" y="10037"/>
                  </a:lnTo>
                  <a:lnTo>
                    <a:pt x="34883" y="9925"/>
                  </a:lnTo>
                  <a:close/>
                  <a:moveTo>
                    <a:pt x="18147" y="10341"/>
                  </a:moveTo>
                  <a:cubicBezTo>
                    <a:pt x="18147" y="10372"/>
                    <a:pt x="18147" y="10372"/>
                    <a:pt x="18147" y="10372"/>
                  </a:cubicBezTo>
                  <a:lnTo>
                    <a:pt x="18025" y="10463"/>
                  </a:lnTo>
                  <a:lnTo>
                    <a:pt x="17964" y="10463"/>
                  </a:lnTo>
                  <a:cubicBezTo>
                    <a:pt x="17964" y="10463"/>
                    <a:pt x="18056" y="10372"/>
                    <a:pt x="18056" y="10372"/>
                  </a:cubicBezTo>
                  <a:cubicBezTo>
                    <a:pt x="18116" y="10341"/>
                    <a:pt x="18116" y="10341"/>
                    <a:pt x="18147" y="10341"/>
                  </a:cubicBezTo>
                  <a:close/>
                  <a:moveTo>
                    <a:pt x="17748" y="10529"/>
                  </a:moveTo>
                  <a:cubicBezTo>
                    <a:pt x="17762" y="10529"/>
                    <a:pt x="17773" y="10536"/>
                    <a:pt x="17782" y="10554"/>
                  </a:cubicBezTo>
                  <a:cubicBezTo>
                    <a:pt x="17812" y="10615"/>
                    <a:pt x="17782" y="10585"/>
                    <a:pt x="17752" y="10615"/>
                  </a:cubicBezTo>
                  <a:lnTo>
                    <a:pt x="17569" y="10706"/>
                  </a:lnTo>
                  <a:cubicBezTo>
                    <a:pt x="17539" y="10706"/>
                    <a:pt x="17569" y="10676"/>
                    <a:pt x="17600" y="10645"/>
                  </a:cubicBezTo>
                  <a:lnTo>
                    <a:pt x="17600" y="10615"/>
                  </a:lnTo>
                  <a:cubicBezTo>
                    <a:pt x="17664" y="10572"/>
                    <a:pt x="17713" y="10529"/>
                    <a:pt x="17748" y="10529"/>
                  </a:cubicBezTo>
                  <a:close/>
                  <a:moveTo>
                    <a:pt x="17410" y="10744"/>
                  </a:moveTo>
                  <a:cubicBezTo>
                    <a:pt x="17425" y="10744"/>
                    <a:pt x="17433" y="10752"/>
                    <a:pt x="17448" y="10767"/>
                  </a:cubicBezTo>
                  <a:cubicBezTo>
                    <a:pt x="17448" y="10767"/>
                    <a:pt x="17448" y="10767"/>
                    <a:pt x="17448" y="10797"/>
                  </a:cubicBezTo>
                  <a:lnTo>
                    <a:pt x="17326" y="10858"/>
                  </a:lnTo>
                  <a:cubicBezTo>
                    <a:pt x="17326" y="10828"/>
                    <a:pt x="17326" y="10797"/>
                    <a:pt x="17326" y="10767"/>
                  </a:cubicBezTo>
                  <a:cubicBezTo>
                    <a:pt x="17372" y="10752"/>
                    <a:pt x="17395" y="10744"/>
                    <a:pt x="17410" y="10744"/>
                  </a:cubicBezTo>
                  <a:close/>
                  <a:moveTo>
                    <a:pt x="34591" y="10797"/>
                  </a:moveTo>
                  <a:lnTo>
                    <a:pt x="34556" y="10937"/>
                  </a:lnTo>
                  <a:lnTo>
                    <a:pt x="34556" y="10937"/>
                  </a:lnTo>
                  <a:cubicBezTo>
                    <a:pt x="34564" y="10914"/>
                    <a:pt x="34577" y="10864"/>
                    <a:pt x="34591" y="10797"/>
                  </a:cubicBezTo>
                  <a:close/>
                  <a:moveTo>
                    <a:pt x="17191" y="10880"/>
                  </a:moveTo>
                  <a:cubicBezTo>
                    <a:pt x="17232" y="10880"/>
                    <a:pt x="17157" y="10930"/>
                    <a:pt x="17083" y="10980"/>
                  </a:cubicBezTo>
                  <a:cubicBezTo>
                    <a:pt x="16968" y="11051"/>
                    <a:pt x="16901" y="11083"/>
                    <a:pt x="16881" y="11083"/>
                  </a:cubicBezTo>
                  <a:cubicBezTo>
                    <a:pt x="16859" y="11083"/>
                    <a:pt x="16896" y="11044"/>
                    <a:pt x="16992" y="10980"/>
                  </a:cubicBezTo>
                  <a:lnTo>
                    <a:pt x="16961" y="10980"/>
                  </a:lnTo>
                  <a:lnTo>
                    <a:pt x="17144" y="10888"/>
                  </a:lnTo>
                  <a:cubicBezTo>
                    <a:pt x="17166" y="10883"/>
                    <a:pt x="17181" y="10880"/>
                    <a:pt x="17191" y="10880"/>
                  </a:cubicBezTo>
                  <a:close/>
                  <a:moveTo>
                    <a:pt x="13709" y="12895"/>
                  </a:moveTo>
                  <a:lnTo>
                    <a:pt x="13648" y="12925"/>
                  </a:lnTo>
                  <a:lnTo>
                    <a:pt x="13618" y="12925"/>
                  </a:lnTo>
                  <a:lnTo>
                    <a:pt x="13709" y="12895"/>
                  </a:lnTo>
                  <a:close/>
                  <a:moveTo>
                    <a:pt x="28177" y="13107"/>
                  </a:moveTo>
                  <a:lnTo>
                    <a:pt x="28147" y="13168"/>
                  </a:lnTo>
                  <a:cubicBezTo>
                    <a:pt x="28147" y="13168"/>
                    <a:pt x="28134" y="13155"/>
                    <a:pt x="28125" y="13138"/>
                  </a:cubicBezTo>
                  <a:lnTo>
                    <a:pt x="28147" y="13138"/>
                  </a:lnTo>
                  <a:lnTo>
                    <a:pt x="28147" y="13107"/>
                  </a:lnTo>
                  <a:close/>
                  <a:moveTo>
                    <a:pt x="28117" y="13199"/>
                  </a:moveTo>
                  <a:cubicBezTo>
                    <a:pt x="28117" y="13199"/>
                    <a:pt x="28147" y="13199"/>
                    <a:pt x="28147" y="13229"/>
                  </a:cubicBezTo>
                  <a:lnTo>
                    <a:pt x="28147" y="13259"/>
                  </a:lnTo>
                  <a:lnTo>
                    <a:pt x="28086" y="13229"/>
                  </a:lnTo>
                  <a:cubicBezTo>
                    <a:pt x="28086" y="13199"/>
                    <a:pt x="28086" y="13199"/>
                    <a:pt x="28117" y="13199"/>
                  </a:cubicBezTo>
                  <a:close/>
                  <a:moveTo>
                    <a:pt x="28056" y="13259"/>
                  </a:moveTo>
                  <a:cubicBezTo>
                    <a:pt x="28086" y="13259"/>
                    <a:pt x="28117" y="13290"/>
                    <a:pt x="28086" y="13320"/>
                  </a:cubicBezTo>
                  <a:cubicBezTo>
                    <a:pt x="28072" y="13377"/>
                    <a:pt x="28058" y="13400"/>
                    <a:pt x="28047" y="13400"/>
                  </a:cubicBezTo>
                  <a:cubicBezTo>
                    <a:pt x="28034" y="13400"/>
                    <a:pt x="28025" y="13369"/>
                    <a:pt x="28025" y="13320"/>
                  </a:cubicBezTo>
                  <a:lnTo>
                    <a:pt x="28056" y="13259"/>
                  </a:lnTo>
                  <a:close/>
                  <a:moveTo>
                    <a:pt x="27418" y="13472"/>
                  </a:moveTo>
                  <a:lnTo>
                    <a:pt x="27357" y="13502"/>
                  </a:lnTo>
                  <a:lnTo>
                    <a:pt x="27326" y="13502"/>
                  </a:lnTo>
                  <a:lnTo>
                    <a:pt x="27418" y="13472"/>
                  </a:lnTo>
                  <a:close/>
                  <a:moveTo>
                    <a:pt x="12714" y="13449"/>
                  </a:moveTo>
                  <a:cubicBezTo>
                    <a:pt x="12729" y="13449"/>
                    <a:pt x="12736" y="13457"/>
                    <a:pt x="12736" y="13472"/>
                  </a:cubicBezTo>
                  <a:lnTo>
                    <a:pt x="12622" y="13518"/>
                  </a:lnTo>
                  <a:lnTo>
                    <a:pt x="12622" y="13518"/>
                  </a:lnTo>
                  <a:cubicBezTo>
                    <a:pt x="12622" y="13518"/>
                    <a:pt x="12615" y="13518"/>
                    <a:pt x="12615" y="13502"/>
                  </a:cubicBezTo>
                  <a:lnTo>
                    <a:pt x="12584" y="13502"/>
                  </a:lnTo>
                  <a:cubicBezTo>
                    <a:pt x="12615" y="13502"/>
                    <a:pt x="12615" y="13472"/>
                    <a:pt x="12645" y="13472"/>
                  </a:cubicBezTo>
                  <a:cubicBezTo>
                    <a:pt x="12676" y="13457"/>
                    <a:pt x="12698" y="13449"/>
                    <a:pt x="12714" y="13449"/>
                  </a:cubicBezTo>
                  <a:close/>
                  <a:moveTo>
                    <a:pt x="12622" y="13518"/>
                  </a:moveTo>
                  <a:lnTo>
                    <a:pt x="12584" y="13533"/>
                  </a:lnTo>
                  <a:cubicBezTo>
                    <a:pt x="12615" y="13518"/>
                    <a:pt x="12622" y="13518"/>
                    <a:pt x="12622" y="13518"/>
                  </a:cubicBezTo>
                  <a:close/>
                  <a:moveTo>
                    <a:pt x="27114" y="13624"/>
                  </a:moveTo>
                  <a:cubicBezTo>
                    <a:pt x="27114" y="13624"/>
                    <a:pt x="27114" y="13654"/>
                    <a:pt x="27083" y="13654"/>
                  </a:cubicBezTo>
                  <a:lnTo>
                    <a:pt x="27114" y="13624"/>
                  </a:lnTo>
                  <a:close/>
                  <a:moveTo>
                    <a:pt x="26840" y="13806"/>
                  </a:moveTo>
                  <a:lnTo>
                    <a:pt x="26779" y="13837"/>
                  </a:lnTo>
                  <a:lnTo>
                    <a:pt x="26810" y="13806"/>
                  </a:lnTo>
                  <a:close/>
                  <a:moveTo>
                    <a:pt x="27934" y="13806"/>
                  </a:moveTo>
                  <a:cubicBezTo>
                    <a:pt x="27904" y="13806"/>
                    <a:pt x="27904" y="13806"/>
                    <a:pt x="27934" y="13837"/>
                  </a:cubicBezTo>
                  <a:cubicBezTo>
                    <a:pt x="27938" y="13841"/>
                    <a:pt x="27941" y="13844"/>
                    <a:pt x="27943" y="13848"/>
                  </a:cubicBezTo>
                  <a:lnTo>
                    <a:pt x="27943" y="13848"/>
                  </a:lnTo>
                  <a:cubicBezTo>
                    <a:pt x="27949" y="13820"/>
                    <a:pt x="27949" y="13806"/>
                    <a:pt x="27934" y="13806"/>
                  </a:cubicBezTo>
                  <a:close/>
                  <a:moveTo>
                    <a:pt x="27943" y="13848"/>
                  </a:moveTo>
                  <a:cubicBezTo>
                    <a:pt x="27940" y="13859"/>
                    <a:pt x="27936" y="13873"/>
                    <a:pt x="27932" y="13889"/>
                  </a:cubicBezTo>
                  <a:lnTo>
                    <a:pt x="27932" y="13889"/>
                  </a:lnTo>
                  <a:cubicBezTo>
                    <a:pt x="27945" y="13880"/>
                    <a:pt x="27952" y="13864"/>
                    <a:pt x="27943" y="13848"/>
                  </a:cubicBezTo>
                  <a:close/>
                  <a:moveTo>
                    <a:pt x="27932" y="13889"/>
                  </a:moveTo>
                  <a:cubicBezTo>
                    <a:pt x="27924" y="13894"/>
                    <a:pt x="27914" y="13898"/>
                    <a:pt x="27904" y="13898"/>
                  </a:cubicBezTo>
                  <a:cubicBezTo>
                    <a:pt x="27898" y="13892"/>
                    <a:pt x="27892" y="13889"/>
                    <a:pt x="27886" y="13889"/>
                  </a:cubicBezTo>
                  <a:cubicBezTo>
                    <a:pt x="27865" y="13889"/>
                    <a:pt x="27855" y="13928"/>
                    <a:pt x="27904" y="13928"/>
                  </a:cubicBezTo>
                  <a:cubicBezTo>
                    <a:pt x="27910" y="13928"/>
                    <a:pt x="27916" y="13929"/>
                    <a:pt x="27919" y="13932"/>
                  </a:cubicBezTo>
                  <a:lnTo>
                    <a:pt x="27919" y="13932"/>
                  </a:lnTo>
                  <a:cubicBezTo>
                    <a:pt x="27924" y="13916"/>
                    <a:pt x="27928" y="13902"/>
                    <a:pt x="27932" y="13889"/>
                  </a:cubicBezTo>
                  <a:close/>
                  <a:moveTo>
                    <a:pt x="27919" y="13932"/>
                  </a:moveTo>
                  <a:cubicBezTo>
                    <a:pt x="27916" y="13942"/>
                    <a:pt x="27913" y="13953"/>
                    <a:pt x="27910" y="13965"/>
                  </a:cubicBezTo>
                  <a:lnTo>
                    <a:pt x="27910" y="13965"/>
                  </a:lnTo>
                  <a:cubicBezTo>
                    <a:pt x="27925" y="13950"/>
                    <a:pt x="27927" y="13938"/>
                    <a:pt x="27919" y="13932"/>
                  </a:cubicBezTo>
                  <a:close/>
                  <a:moveTo>
                    <a:pt x="26475" y="14019"/>
                  </a:moveTo>
                  <a:lnTo>
                    <a:pt x="26475" y="14050"/>
                  </a:lnTo>
                  <a:lnTo>
                    <a:pt x="26445" y="14050"/>
                  </a:lnTo>
                  <a:lnTo>
                    <a:pt x="26475" y="14019"/>
                  </a:lnTo>
                  <a:close/>
                  <a:moveTo>
                    <a:pt x="25320" y="14658"/>
                  </a:moveTo>
                  <a:cubicBezTo>
                    <a:pt x="25320" y="14688"/>
                    <a:pt x="25290" y="14688"/>
                    <a:pt x="25290" y="14688"/>
                  </a:cubicBezTo>
                  <a:lnTo>
                    <a:pt x="25320" y="14658"/>
                  </a:lnTo>
                  <a:close/>
                  <a:moveTo>
                    <a:pt x="33770" y="14718"/>
                  </a:moveTo>
                  <a:cubicBezTo>
                    <a:pt x="33740" y="14718"/>
                    <a:pt x="33740" y="14749"/>
                    <a:pt x="33740" y="14749"/>
                  </a:cubicBezTo>
                  <a:lnTo>
                    <a:pt x="33709" y="14870"/>
                  </a:lnTo>
                  <a:cubicBezTo>
                    <a:pt x="33740" y="14810"/>
                    <a:pt x="33770" y="14779"/>
                    <a:pt x="33770" y="14718"/>
                  </a:cubicBezTo>
                  <a:close/>
                  <a:moveTo>
                    <a:pt x="27524" y="14878"/>
                  </a:moveTo>
                  <a:cubicBezTo>
                    <a:pt x="27532" y="14878"/>
                    <a:pt x="27539" y="14885"/>
                    <a:pt x="27539" y="14901"/>
                  </a:cubicBezTo>
                  <a:lnTo>
                    <a:pt x="27539" y="14931"/>
                  </a:lnTo>
                  <a:cubicBezTo>
                    <a:pt x="27509" y="14901"/>
                    <a:pt x="27509" y="14901"/>
                    <a:pt x="27509" y="14901"/>
                  </a:cubicBezTo>
                  <a:cubicBezTo>
                    <a:pt x="27509" y="14885"/>
                    <a:pt x="27516" y="14878"/>
                    <a:pt x="27524" y="14878"/>
                  </a:cubicBezTo>
                  <a:close/>
                  <a:moveTo>
                    <a:pt x="9786" y="15093"/>
                  </a:moveTo>
                  <a:cubicBezTo>
                    <a:pt x="9788" y="15093"/>
                    <a:pt x="9788" y="15101"/>
                    <a:pt x="9788" y="15113"/>
                  </a:cubicBezTo>
                  <a:lnTo>
                    <a:pt x="9758" y="15144"/>
                  </a:lnTo>
                  <a:cubicBezTo>
                    <a:pt x="9775" y="15108"/>
                    <a:pt x="9783" y="15093"/>
                    <a:pt x="9786" y="15093"/>
                  </a:cubicBezTo>
                  <a:close/>
                  <a:moveTo>
                    <a:pt x="9514" y="15265"/>
                  </a:moveTo>
                  <a:lnTo>
                    <a:pt x="9484" y="15296"/>
                  </a:lnTo>
                  <a:lnTo>
                    <a:pt x="9362" y="15357"/>
                  </a:lnTo>
                  <a:cubicBezTo>
                    <a:pt x="9332" y="15326"/>
                    <a:pt x="9423" y="15296"/>
                    <a:pt x="9514" y="15265"/>
                  </a:cubicBezTo>
                  <a:close/>
                  <a:moveTo>
                    <a:pt x="27429" y="15305"/>
                  </a:moveTo>
                  <a:cubicBezTo>
                    <a:pt x="27435" y="15312"/>
                    <a:pt x="27441" y="15319"/>
                    <a:pt x="27448" y="15326"/>
                  </a:cubicBezTo>
                  <a:cubicBezTo>
                    <a:pt x="27474" y="15326"/>
                    <a:pt x="27478" y="15348"/>
                    <a:pt x="27441" y="15374"/>
                  </a:cubicBezTo>
                  <a:lnTo>
                    <a:pt x="27441" y="15374"/>
                  </a:lnTo>
                  <a:lnTo>
                    <a:pt x="27429" y="15305"/>
                  </a:lnTo>
                  <a:close/>
                  <a:moveTo>
                    <a:pt x="23101" y="15934"/>
                  </a:moveTo>
                  <a:cubicBezTo>
                    <a:pt x="23071" y="15965"/>
                    <a:pt x="23071" y="15965"/>
                    <a:pt x="23041" y="15965"/>
                  </a:cubicBezTo>
                  <a:lnTo>
                    <a:pt x="23041" y="15934"/>
                  </a:lnTo>
                  <a:close/>
                  <a:moveTo>
                    <a:pt x="22949" y="15995"/>
                  </a:moveTo>
                  <a:cubicBezTo>
                    <a:pt x="22949" y="15995"/>
                    <a:pt x="22919" y="16025"/>
                    <a:pt x="22889" y="16025"/>
                  </a:cubicBezTo>
                  <a:lnTo>
                    <a:pt x="22949" y="15995"/>
                  </a:lnTo>
                  <a:close/>
                  <a:moveTo>
                    <a:pt x="27114" y="15995"/>
                  </a:moveTo>
                  <a:lnTo>
                    <a:pt x="27114" y="16056"/>
                  </a:lnTo>
                  <a:lnTo>
                    <a:pt x="27083" y="16056"/>
                  </a:lnTo>
                  <a:cubicBezTo>
                    <a:pt x="27053" y="16056"/>
                    <a:pt x="27083" y="15995"/>
                    <a:pt x="27114" y="15995"/>
                  </a:cubicBezTo>
                  <a:close/>
                  <a:moveTo>
                    <a:pt x="8118" y="15894"/>
                  </a:moveTo>
                  <a:cubicBezTo>
                    <a:pt x="8127" y="15894"/>
                    <a:pt x="8134" y="15909"/>
                    <a:pt x="8147" y="15934"/>
                  </a:cubicBezTo>
                  <a:cubicBezTo>
                    <a:pt x="8177" y="15995"/>
                    <a:pt x="8177" y="15995"/>
                    <a:pt x="8086" y="16025"/>
                  </a:cubicBezTo>
                  <a:cubicBezTo>
                    <a:pt x="8051" y="16049"/>
                    <a:pt x="8030" y="16058"/>
                    <a:pt x="8020" y="16058"/>
                  </a:cubicBezTo>
                  <a:cubicBezTo>
                    <a:pt x="8004" y="16058"/>
                    <a:pt x="8018" y="16033"/>
                    <a:pt x="8055" y="15995"/>
                  </a:cubicBezTo>
                  <a:cubicBezTo>
                    <a:pt x="8091" y="15924"/>
                    <a:pt x="8106" y="15894"/>
                    <a:pt x="8118" y="15894"/>
                  </a:cubicBezTo>
                  <a:close/>
                  <a:moveTo>
                    <a:pt x="7901" y="16127"/>
                  </a:moveTo>
                  <a:cubicBezTo>
                    <a:pt x="7913" y="16127"/>
                    <a:pt x="7884" y="16142"/>
                    <a:pt x="7812" y="16177"/>
                  </a:cubicBezTo>
                  <a:cubicBezTo>
                    <a:pt x="7721" y="16238"/>
                    <a:pt x="7752" y="16238"/>
                    <a:pt x="7782" y="16238"/>
                  </a:cubicBezTo>
                  <a:lnTo>
                    <a:pt x="7660" y="16299"/>
                  </a:lnTo>
                  <a:cubicBezTo>
                    <a:pt x="7630" y="16238"/>
                    <a:pt x="7630" y="16238"/>
                    <a:pt x="7812" y="16147"/>
                  </a:cubicBezTo>
                  <a:cubicBezTo>
                    <a:pt x="7863" y="16134"/>
                    <a:pt x="7892" y="16127"/>
                    <a:pt x="7901" y="16127"/>
                  </a:cubicBezTo>
                  <a:close/>
                  <a:moveTo>
                    <a:pt x="7785" y="16285"/>
                  </a:moveTo>
                  <a:cubicBezTo>
                    <a:pt x="7792" y="16285"/>
                    <a:pt x="7792" y="16289"/>
                    <a:pt x="7782" y="16299"/>
                  </a:cubicBezTo>
                  <a:lnTo>
                    <a:pt x="7782" y="16286"/>
                  </a:lnTo>
                  <a:lnTo>
                    <a:pt x="7782" y="16286"/>
                  </a:lnTo>
                  <a:cubicBezTo>
                    <a:pt x="7783" y="16285"/>
                    <a:pt x="7784" y="16285"/>
                    <a:pt x="7785" y="16285"/>
                  </a:cubicBezTo>
                  <a:close/>
                  <a:moveTo>
                    <a:pt x="7512" y="16438"/>
                  </a:moveTo>
                  <a:cubicBezTo>
                    <a:pt x="7510" y="16438"/>
                    <a:pt x="7498" y="16442"/>
                    <a:pt x="7485" y="16449"/>
                  </a:cubicBezTo>
                  <a:lnTo>
                    <a:pt x="7485" y="16449"/>
                  </a:lnTo>
                  <a:cubicBezTo>
                    <a:pt x="7506" y="16441"/>
                    <a:pt x="7513" y="16438"/>
                    <a:pt x="7512" y="16438"/>
                  </a:cubicBezTo>
                  <a:close/>
                  <a:moveTo>
                    <a:pt x="26840" y="16420"/>
                  </a:moveTo>
                  <a:cubicBezTo>
                    <a:pt x="26870" y="16420"/>
                    <a:pt x="26901" y="16451"/>
                    <a:pt x="26901" y="16481"/>
                  </a:cubicBezTo>
                  <a:cubicBezTo>
                    <a:pt x="26888" y="16494"/>
                    <a:pt x="26876" y="16501"/>
                    <a:pt x="26865" y="16501"/>
                  </a:cubicBezTo>
                  <a:cubicBezTo>
                    <a:pt x="26850" y="16501"/>
                    <a:pt x="26840" y="16486"/>
                    <a:pt x="26840" y="16451"/>
                  </a:cubicBezTo>
                  <a:cubicBezTo>
                    <a:pt x="26810" y="16420"/>
                    <a:pt x="26779" y="16420"/>
                    <a:pt x="26840" y="16420"/>
                  </a:cubicBezTo>
                  <a:close/>
                  <a:moveTo>
                    <a:pt x="7508" y="16390"/>
                  </a:moveTo>
                  <a:cubicBezTo>
                    <a:pt x="7448" y="16451"/>
                    <a:pt x="7448" y="16451"/>
                    <a:pt x="7478" y="16451"/>
                  </a:cubicBezTo>
                  <a:cubicBezTo>
                    <a:pt x="7479" y="16451"/>
                    <a:pt x="7479" y="16450"/>
                    <a:pt x="7480" y="16450"/>
                  </a:cubicBezTo>
                  <a:lnTo>
                    <a:pt x="7480" y="16450"/>
                  </a:lnTo>
                  <a:cubicBezTo>
                    <a:pt x="7480" y="16450"/>
                    <a:pt x="7479" y="16451"/>
                    <a:pt x="7479" y="16451"/>
                  </a:cubicBezTo>
                  <a:lnTo>
                    <a:pt x="7480" y="16451"/>
                  </a:lnTo>
                  <a:cubicBezTo>
                    <a:pt x="7482" y="16450"/>
                    <a:pt x="7483" y="16449"/>
                    <a:pt x="7485" y="16449"/>
                  </a:cubicBezTo>
                  <a:lnTo>
                    <a:pt x="7485" y="16449"/>
                  </a:lnTo>
                  <a:cubicBezTo>
                    <a:pt x="7483" y="16449"/>
                    <a:pt x="7482" y="16450"/>
                    <a:pt x="7480" y="16450"/>
                  </a:cubicBezTo>
                  <a:lnTo>
                    <a:pt x="7480" y="16450"/>
                  </a:lnTo>
                  <a:cubicBezTo>
                    <a:pt x="7500" y="16433"/>
                    <a:pt x="7519" y="16420"/>
                    <a:pt x="7539" y="16420"/>
                  </a:cubicBezTo>
                  <a:lnTo>
                    <a:pt x="7508" y="16451"/>
                  </a:lnTo>
                  <a:lnTo>
                    <a:pt x="7480" y="16451"/>
                  </a:lnTo>
                  <a:cubicBezTo>
                    <a:pt x="7479" y="16451"/>
                    <a:pt x="7479" y="16452"/>
                    <a:pt x="7478" y="16452"/>
                  </a:cubicBezTo>
                  <a:lnTo>
                    <a:pt x="7478" y="16452"/>
                  </a:lnTo>
                  <a:cubicBezTo>
                    <a:pt x="7478" y="16452"/>
                    <a:pt x="7479" y="16451"/>
                    <a:pt x="7479" y="16451"/>
                  </a:cubicBezTo>
                  <a:lnTo>
                    <a:pt x="7478" y="16451"/>
                  </a:lnTo>
                  <a:lnTo>
                    <a:pt x="7478" y="16451"/>
                  </a:lnTo>
                  <a:lnTo>
                    <a:pt x="7478" y="16451"/>
                  </a:lnTo>
                  <a:lnTo>
                    <a:pt x="7326" y="16512"/>
                  </a:lnTo>
                  <a:cubicBezTo>
                    <a:pt x="7356" y="16451"/>
                    <a:pt x="7417" y="16420"/>
                    <a:pt x="7478" y="16390"/>
                  </a:cubicBezTo>
                  <a:close/>
                  <a:moveTo>
                    <a:pt x="26877" y="16537"/>
                  </a:moveTo>
                  <a:cubicBezTo>
                    <a:pt x="26881" y="16537"/>
                    <a:pt x="26870" y="16555"/>
                    <a:pt x="26870" y="16572"/>
                  </a:cubicBezTo>
                  <a:cubicBezTo>
                    <a:pt x="26840" y="16603"/>
                    <a:pt x="26870" y="16603"/>
                    <a:pt x="26901" y="16603"/>
                  </a:cubicBezTo>
                  <a:lnTo>
                    <a:pt x="26901" y="16633"/>
                  </a:lnTo>
                  <a:cubicBezTo>
                    <a:pt x="26886" y="16648"/>
                    <a:pt x="26870" y="16656"/>
                    <a:pt x="26859" y="16656"/>
                  </a:cubicBezTo>
                  <a:cubicBezTo>
                    <a:pt x="26848" y="16656"/>
                    <a:pt x="26840" y="16648"/>
                    <a:pt x="26840" y="16633"/>
                  </a:cubicBezTo>
                  <a:cubicBezTo>
                    <a:pt x="26779" y="16633"/>
                    <a:pt x="26779" y="16633"/>
                    <a:pt x="26840" y="16572"/>
                  </a:cubicBezTo>
                  <a:cubicBezTo>
                    <a:pt x="26866" y="16547"/>
                    <a:pt x="26875" y="16537"/>
                    <a:pt x="26877" y="16537"/>
                  </a:cubicBezTo>
                  <a:close/>
                  <a:moveTo>
                    <a:pt x="7332" y="16536"/>
                  </a:moveTo>
                  <a:lnTo>
                    <a:pt x="7113" y="16664"/>
                  </a:lnTo>
                  <a:cubicBezTo>
                    <a:pt x="7113" y="16664"/>
                    <a:pt x="7083" y="16664"/>
                    <a:pt x="7144" y="16633"/>
                  </a:cubicBezTo>
                  <a:cubicBezTo>
                    <a:pt x="7179" y="16616"/>
                    <a:pt x="7256" y="16577"/>
                    <a:pt x="7332" y="16536"/>
                  </a:cubicBezTo>
                  <a:close/>
                  <a:moveTo>
                    <a:pt x="21612" y="16755"/>
                  </a:moveTo>
                  <a:lnTo>
                    <a:pt x="21642" y="16785"/>
                  </a:lnTo>
                  <a:lnTo>
                    <a:pt x="21582" y="16785"/>
                  </a:lnTo>
                  <a:lnTo>
                    <a:pt x="21612" y="16755"/>
                  </a:lnTo>
                  <a:close/>
                  <a:moveTo>
                    <a:pt x="6779" y="16816"/>
                  </a:moveTo>
                  <a:lnTo>
                    <a:pt x="6718" y="16846"/>
                  </a:lnTo>
                  <a:cubicBezTo>
                    <a:pt x="6748" y="16816"/>
                    <a:pt x="6779" y="16816"/>
                    <a:pt x="6779" y="16816"/>
                  </a:cubicBezTo>
                  <a:close/>
                  <a:moveTo>
                    <a:pt x="26858" y="16674"/>
                  </a:moveTo>
                  <a:cubicBezTo>
                    <a:pt x="26870" y="16674"/>
                    <a:pt x="26870" y="16689"/>
                    <a:pt x="26870" y="16724"/>
                  </a:cubicBezTo>
                  <a:lnTo>
                    <a:pt x="26810" y="16876"/>
                  </a:lnTo>
                  <a:cubicBezTo>
                    <a:pt x="26779" y="16816"/>
                    <a:pt x="26779" y="16785"/>
                    <a:pt x="26840" y="16785"/>
                  </a:cubicBezTo>
                  <a:cubicBezTo>
                    <a:pt x="26810" y="16755"/>
                    <a:pt x="26810" y="16724"/>
                    <a:pt x="26810" y="16694"/>
                  </a:cubicBezTo>
                  <a:cubicBezTo>
                    <a:pt x="26835" y="16681"/>
                    <a:pt x="26850" y="16674"/>
                    <a:pt x="26858" y="16674"/>
                  </a:cubicBezTo>
                  <a:close/>
                  <a:moveTo>
                    <a:pt x="26688" y="17272"/>
                  </a:moveTo>
                  <a:cubicBezTo>
                    <a:pt x="26658" y="17272"/>
                    <a:pt x="26658" y="17272"/>
                    <a:pt x="26688" y="17302"/>
                  </a:cubicBezTo>
                  <a:lnTo>
                    <a:pt x="26658" y="17332"/>
                  </a:lnTo>
                  <a:lnTo>
                    <a:pt x="26658" y="17272"/>
                  </a:lnTo>
                  <a:close/>
                  <a:moveTo>
                    <a:pt x="19819" y="17788"/>
                  </a:moveTo>
                  <a:cubicBezTo>
                    <a:pt x="19849" y="17788"/>
                    <a:pt x="19849" y="17788"/>
                    <a:pt x="19819" y="17819"/>
                  </a:cubicBezTo>
                  <a:lnTo>
                    <a:pt x="19788" y="17788"/>
                  </a:lnTo>
                  <a:close/>
                  <a:moveTo>
                    <a:pt x="26414" y="17758"/>
                  </a:moveTo>
                  <a:cubicBezTo>
                    <a:pt x="26445" y="17758"/>
                    <a:pt x="26475" y="17788"/>
                    <a:pt x="26475" y="17788"/>
                  </a:cubicBezTo>
                  <a:lnTo>
                    <a:pt x="26475" y="17849"/>
                  </a:lnTo>
                  <a:lnTo>
                    <a:pt x="26414" y="17849"/>
                  </a:lnTo>
                  <a:cubicBezTo>
                    <a:pt x="26414" y="17849"/>
                    <a:pt x="26414" y="17788"/>
                    <a:pt x="26414" y="17758"/>
                  </a:cubicBezTo>
                  <a:close/>
                  <a:moveTo>
                    <a:pt x="4469" y="18092"/>
                  </a:moveTo>
                  <a:cubicBezTo>
                    <a:pt x="4469" y="18123"/>
                    <a:pt x="4469" y="18123"/>
                    <a:pt x="4469" y="18123"/>
                  </a:cubicBezTo>
                  <a:cubicBezTo>
                    <a:pt x="4408" y="18153"/>
                    <a:pt x="4378" y="18183"/>
                    <a:pt x="4317" y="18183"/>
                  </a:cubicBezTo>
                  <a:lnTo>
                    <a:pt x="4286" y="18183"/>
                  </a:lnTo>
                  <a:cubicBezTo>
                    <a:pt x="4347" y="18153"/>
                    <a:pt x="4408" y="18123"/>
                    <a:pt x="4469" y="18092"/>
                  </a:cubicBezTo>
                  <a:close/>
                  <a:moveTo>
                    <a:pt x="26293" y="18335"/>
                  </a:moveTo>
                  <a:lnTo>
                    <a:pt x="26262" y="18396"/>
                  </a:lnTo>
                  <a:lnTo>
                    <a:pt x="26262" y="18366"/>
                  </a:lnTo>
                  <a:lnTo>
                    <a:pt x="26262" y="18335"/>
                  </a:lnTo>
                  <a:close/>
                  <a:moveTo>
                    <a:pt x="21654" y="18503"/>
                  </a:moveTo>
                  <a:cubicBezTo>
                    <a:pt x="21648" y="18503"/>
                    <a:pt x="21642" y="18504"/>
                    <a:pt x="21636" y="18507"/>
                  </a:cubicBezTo>
                  <a:lnTo>
                    <a:pt x="21636" y="18507"/>
                  </a:lnTo>
                  <a:cubicBezTo>
                    <a:pt x="21639" y="18506"/>
                    <a:pt x="21642" y="18506"/>
                    <a:pt x="21646" y="18506"/>
                  </a:cubicBezTo>
                  <a:cubicBezTo>
                    <a:pt x="21657" y="18506"/>
                    <a:pt x="21669" y="18509"/>
                    <a:pt x="21679" y="18513"/>
                  </a:cubicBezTo>
                  <a:lnTo>
                    <a:pt x="21679" y="18513"/>
                  </a:lnTo>
                  <a:cubicBezTo>
                    <a:pt x="21671" y="18506"/>
                    <a:pt x="21663" y="18503"/>
                    <a:pt x="21654" y="18503"/>
                  </a:cubicBezTo>
                  <a:close/>
                  <a:moveTo>
                    <a:pt x="21636" y="18507"/>
                  </a:moveTo>
                  <a:lnTo>
                    <a:pt x="21636" y="18507"/>
                  </a:lnTo>
                  <a:cubicBezTo>
                    <a:pt x="21626" y="18508"/>
                    <a:pt x="21618" y="18512"/>
                    <a:pt x="21612" y="18518"/>
                  </a:cubicBezTo>
                  <a:cubicBezTo>
                    <a:pt x="21570" y="18539"/>
                    <a:pt x="21557" y="18545"/>
                    <a:pt x="21582" y="18547"/>
                  </a:cubicBezTo>
                  <a:lnTo>
                    <a:pt x="21582" y="18547"/>
                  </a:lnTo>
                  <a:cubicBezTo>
                    <a:pt x="21603" y="18526"/>
                    <a:pt x="21621" y="18513"/>
                    <a:pt x="21636" y="18507"/>
                  </a:cubicBezTo>
                  <a:close/>
                  <a:moveTo>
                    <a:pt x="21679" y="18513"/>
                  </a:moveTo>
                  <a:cubicBezTo>
                    <a:pt x="21688" y="18521"/>
                    <a:pt x="21695" y="18533"/>
                    <a:pt x="21703" y="18548"/>
                  </a:cubicBezTo>
                  <a:cubicBezTo>
                    <a:pt x="21705" y="18550"/>
                    <a:pt x="21707" y="18552"/>
                    <a:pt x="21709" y="18554"/>
                  </a:cubicBezTo>
                  <a:lnTo>
                    <a:pt x="21709" y="18554"/>
                  </a:lnTo>
                  <a:cubicBezTo>
                    <a:pt x="21709" y="18535"/>
                    <a:pt x="21696" y="18521"/>
                    <a:pt x="21679" y="18513"/>
                  </a:cubicBezTo>
                  <a:close/>
                  <a:moveTo>
                    <a:pt x="22159" y="18609"/>
                  </a:moveTo>
                  <a:cubicBezTo>
                    <a:pt x="22189" y="18639"/>
                    <a:pt x="22159" y="18670"/>
                    <a:pt x="22159" y="18670"/>
                  </a:cubicBezTo>
                  <a:lnTo>
                    <a:pt x="22098" y="18639"/>
                  </a:lnTo>
                  <a:cubicBezTo>
                    <a:pt x="22098" y="18639"/>
                    <a:pt x="22098" y="18639"/>
                    <a:pt x="22129" y="18609"/>
                  </a:cubicBezTo>
                  <a:close/>
                  <a:moveTo>
                    <a:pt x="25989" y="18761"/>
                  </a:moveTo>
                  <a:cubicBezTo>
                    <a:pt x="25989" y="18761"/>
                    <a:pt x="25917" y="18785"/>
                    <a:pt x="25965" y="18812"/>
                  </a:cubicBezTo>
                  <a:lnTo>
                    <a:pt x="25965" y="18812"/>
                  </a:lnTo>
                  <a:cubicBezTo>
                    <a:pt x="25967" y="18806"/>
                    <a:pt x="25975" y="18799"/>
                    <a:pt x="25989" y="18791"/>
                  </a:cubicBezTo>
                  <a:cubicBezTo>
                    <a:pt x="26019" y="18791"/>
                    <a:pt x="25989" y="18761"/>
                    <a:pt x="25989" y="18761"/>
                  </a:cubicBezTo>
                  <a:close/>
                  <a:moveTo>
                    <a:pt x="22858" y="18761"/>
                  </a:moveTo>
                  <a:cubicBezTo>
                    <a:pt x="22858" y="18761"/>
                    <a:pt x="22889" y="18761"/>
                    <a:pt x="22858" y="18791"/>
                  </a:cubicBezTo>
                  <a:cubicBezTo>
                    <a:pt x="22858" y="18822"/>
                    <a:pt x="22858" y="18822"/>
                    <a:pt x="22858" y="18822"/>
                  </a:cubicBezTo>
                  <a:lnTo>
                    <a:pt x="22828" y="18822"/>
                  </a:lnTo>
                  <a:cubicBezTo>
                    <a:pt x="22797" y="18822"/>
                    <a:pt x="22797" y="18791"/>
                    <a:pt x="22797" y="18791"/>
                  </a:cubicBezTo>
                  <a:cubicBezTo>
                    <a:pt x="22797" y="18761"/>
                    <a:pt x="22858" y="18761"/>
                    <a:pt x="22858" y="18761"/>
                  </a:cubicBezTo>
                  <a:close/>
                  <a:moveTo>
                    <a:pt x="25965" y="18812"/>
                  </a:moveTo>
                  <a:lnTo>
                    <a:pt x="25965" y="18812"/>
                  </a:lnTo>
                  <a:cubicBezTo>
                    <a:pt x="25962" y="18820"/>
                    <a:pt x="25971" y="18826"/>
                    <a:pt x="25988" y="18826"/>
                  </a:cubicBezTo>
                  <a:cubicBezTo>
                    <a:pt x="25988" y="18826"/>
                    <a:pt x="25989" y="18826"/>
                    <a:pt x="25989" y="18826"/>
                  </a:cubicBezTo>
                  <a:lnTo>
                    <a:pt x="25989" y="18826"/>
                  </a:lnTo>
                  <a:cubicBezTo>
                    <a:pt x="25989" y="18825"/>
                    <a:pt x="25989" y="18823"/>
                    <a:pt x="25989" y="18822"/>
                  </a:cubicBezTo>
                  <a:cubicBezTo>
                    <a:pt x="25979" y="18818"/>
                    <a:pt x="25971" y="18815"/>
                    <a:pt x="25965" y="18812"/>
                  </a:cubicBezTo>
                  <a:close/>
                  <a:moveTo>
                    <a:pt x="23182" y="18813"/>
                  </a:moveTo>
                  <a:cubicBezTo>
                    <a:pt x="23212" y="18813"/>
                    <a:pt x="23248" y="18858"/>
                    <a:pt x="23223" y="18883"/>
                  </a:cubicBezTo>
                  <a:cubicBezTo>
                    <a:pt x="23217" y="18889"/>
                    <a:pt x="23212" y="18891"/>
                    <a:pt x="23208" y="18891"/>
                  </a:cubicBezTo>
                  <a:cubicBezTo>
                    <a:pt x="23191" y="18891"/>
                    <a:pt x="23186" y="18852"/>
                    <a:pt x="23162" y="18852"/>
                  </a:cubicBezTo>
                  <a:lnTo>
                    <a:pt x="23162" y="18822"/>
                  </a:lnTo>
                  <a:cubicBezTo>
                    <a:pt x="23168" y="18816"/>
                    <a:pt x="23175" y="18813"/>
                    <a:pt x="23182" y="18813"/>
                  </a:cubicBezTo>
                  <a:close/>
                  <a:moveTo>
                    <a:pt x="23800" y="18943"/>
                  </a:moveTo>
                  <a:cubicBezTo>
                    <a:pt x="23831" y="18943"/>
                    <a:pt x="23831" y="18943"/>
                    <a:pt x="23831" y="18974"/>
                  </a:cubicBezTo>
                  <a:lnTo>
                    <a:pt x="23800" y="18974"/>
                  </a:lnTo>
                  <a:lnTo>
                    <a:pt x="23770" y="18943"/>
                  </a:lnTo>
                  <a:close/>
                  <a:moveTo>
                    <a:pt x="24032" y="19072"/>
                  </a:moveTo>
                  <a:cubicBezTo>
                    <a:pt x="24044" y="19072"/>
                    <a:pt x="24059" y="19080"/>
                    <a:pt x="24074" y="19095"/>
                  </a:cubicBezTo>
                  <a:lnTo>
                    <a:pt x="24013" y="19095"/>
                  </a:lnTo>
                  <a:cubicBezTo>
                    <a:pt x="24013" y="19080"/>
                    <a:pt x="24021" y="19072"/>
                    <a:pt x="24032" y="19072"/>
                  </a:cubicBezTo>
                  <a:close/>
                  <a:moveTo>
                    <a:pt x="24205" y="19112"/>
                  </a:moveTo>
                  <a:cubicBezTo>
                    <a:pt x="24216" y="19112"/>
                    <a:pt x="24236" y="19126"/>
                    <a:pt x="24256" y="19126"/>
                  </a:cubicBezTo>
                  <a:lnTo>
                    <a:pt x="24196" y="19126"/>
                  </a:lnTo>
                  <a:cubicBezTo>
                    <a:pt x="24196" y="19116"/>
                    <a:pt x="24199" y="19112"/>
                    <a:pt x="24205" y="19112"/>
                  </a:cubicBezTo>
                  <a:close/>
                  <a:moveTo>
                    <a:pt x="25837" y="19247"/>
                  </a:moveTo>
                  <a:cubicBezTo>
                    <a:pt x="25898" y="19247"/>
                    <a:pt x="25867" y="19247"/>
                    <a:pt x="25867" y="19278"/>
                  </a:cubicBezTo>
                  <a:cubicBezTo>
                    <a:pt x="25867" y="19299"/>
                    <a:pt x="25882" y="19334"/>
                    <a:pt x="25871" y="19334"/>
                  </a:cubicBezTo>
                  <a:cubicBezTo>
                    <a:pt x="25866" y="19334"/>
                    <a:pt x="25856" y="19327"/>
                    <a:pt x="25837" y="19308"/>
                  </a:cubicBezTo>
                  <a:cubicBezTo>
                    <a:pt x="25837" y="19278"/>
                    <a:pt x="25807" y="19247"/>
                    <a:pt x="25837" y="19247"/>
                  </a:cubicBezTo>
                  <a:close/>
                  <a:moveTo>
                    <a:pt x="28056" y="13442"/>
                  </a:moveTo>
                  <a:cubicBezTo>
                    <a:pt x="28056" y="13442"/>
                    <a:pt x="28056" y="13472"/>
                    <a:pt x="28056" y="13502"/>
                  </a:cubicBezTo>
                  <a:lnTo>
                    <a:pt x="28025" y="13563"/>
                  </a:lnTo>
                  <a:cubicBezTo>
                    <a:pt x="27995" y="13563"/>
                    <a:pt x="27995" y="13594"/>
                    <a:pt x="27965" y="13654"/>
                  </a:cubicBezTo>
                  <a:cubicBezTo>
                    <a:pt x="27995" y="13685"/>
                    <a:pt x="27995" y="13715"/>
                    <a:pt x="27965" y="13746"/>
                  </a:cubicBezTo>
                  <a:lnTo>
                    <a:pt x="28056" y="13776"/>
                  </a:lnTo>
                  <a:lnTo>
                    <a:pt x="27995" y="13989"/>
                  </a:lnTo>
                  <a:cubicBezTo>
                    <a:pt x="27975" y="13989"/>
                    <a:pt x="27955" y="14002"/>
                    <a:pt x="27934" y="14002"/>
                  </a:cubicBezTo>
                  <a:cubicBezTo>
                    <a:pt x="27924" y="14002"/>
                    <a:pt x="27914" y="13999"/>
                    <a:pt x="27904" y="13989"/>
                  </a:cubicBezTo>
                  <a:cubicBezTo>
                    <a:pt x="27906" y="13981"/>
                    <a:pt x="27908" y="13972"/>
                    <a:pt x="27910" y="13965"/>
                  </a:cubicBezTo>
                  <a:lnTo>
                    <a:pt x="27910" y="13965"/>
                  </a:lnTo>
                  <a:cubicBezTo>
                    <a:pt x="27902" y="13972"/>
                    <a:pt x="27890" y="13981"/>
                    <a:pt x="27873" y="13989"/>
                  </a:cubicBezTo>
                  <a:cubicBezTo>
                    <a:pt x="27813" y="13989"/>
                    <a:pt x="27843" y="14019"/>
                    <a:pt x="27813" y="14110"/>
                  </a:cubicBezTo>
                  <a:cubicBezTo>
                    <a:pt x="27752" y="14202"/>
                    <a:pt x="27813" y="14202"/>
                    <a:pt x="27843" y="14202"/>
                  </a:cubicBezTo>
                  <a:lnTo>
                    <a:pt x="27873" y="14202"/>
                  </a:lnTo>
                  <a:cubicBezTo>
                    <a:pt x="27873" y="14232"/>
                    <a:pt x="27813" y="14293"/>
                    <a:pt x="27782" y="14293"/>
                  </a:cubicBezTo>
                  <a:cubicBezTo>
                    <a:pt x="27762" y="14293"/>
                    <a:pt x="27728" y="14279"/>
                    <a:pt x="27717" y="14279"/>
                  </a:cubicBezTo>
                  <a:cubicBezTo>
                    <a:pt x="27711" y="14279"/>
                    <a:pt x="27711" y="14283"/>
                    <a:pt x="27721" y="14293"/>
                  </a:cubicBezTo>
                  <a:cubicBezTo>
                    <a:pt x="27752" y="14293"/>
                    <a:pt x="27721" y="14323"/>
                    <a:pt x="27782" y="14323"/>
                  </a:cubicBezTo>
                  <a:cubicBezTo>
                    <a:pt x="27873" y="14323"/>
                    <a:pt x="27873" y="14414"/>
                    <a:pt x="27813" y="14414"/>
                  </a:cubicBezTo>
                  <a:cubicBezTo>
                    <a:pt x="27721" y="14414"/>
                    <a:pt x="27752" y="14445"/>
                    <a:pt x="27752" y="14475"/>
                  </a:cubicBezTo>
                  <a:cubicBezTo>
                    <a:pt x="27752" y="14506"/>
                    <a:pt x="27752" y="14506"/>
                    <a:pt x="27752" y="14506"/>
                  </a:cubicBezTo>
                  <a:lnTo>
                    <a:pt x="27691" y="14536"/>
                  </a:lnTo>
                  <a:cubicBezTo>
                    <a:pt x="27570" y="14627"/>
                    <a:pt x="27539" y="14597"/>
                    <a:pt x="27600" y="14627"/>
                  </a:cubicBezTo>
                  <a:lnTo>
                    <a:pt x="27630" y="14658"/>
                  </a:lnTo>
                  <a:cubicBezTo>
                    <a:pt x="27661" y="14658"/>
                    <a:pt x="27630" y="14810"/>
                    <a:pt x="27630" y="14870"/>
                  </a:cubicBezTo>
                  <a:cubicBezTo>
                    <a:pt x="27615" y="14885"/>
                    <a:pt x="27592" y="14893"/>
                    <a:pt x="27573" y="14893"/>
                  </a:cubicBezTo>
                  <a:cubicBezTo>
                    <a:pt x="27554" y="14893"/>
                    <a:pt x="27539" y="14885"/>
                    <a:pt x="27539" y="14870"/>
                  </a:cubicBezTo>
                  <a:cubicBezTo>
                    <a:pt x="27478" y="14870"/>
                    <a:pt x="27448" y="14870"/>
                    <a:pt x="27509" y="14961"/>
                  </a:cubicBezTo>
                  <a:cubicBezTo>
                    <a:pt x="27539" y="15022"/>
                    <a:pt x="27509" y="15022"/>
                    <a:pt x="27478" y="15022"/>
                  </a:cubicBezTo>
                  <a:cubicBezTo>
                    <a:pt x="27448" y="15022"/>
                    <a:pt x="27418" y="15083"/>
                    <a:pt x="27448" y="15113"/>
                  </a:cubicBezTo>
                  <a:cubicBezTo>
                    <a:pt x="27448" y="15144"/>
                    <a:pt x="27448" y="15174"/>
                    <a:pt x="27448" y="15205"/>
                  </a:cubicBezTo>
                  <a:cubicBezTo>
                    <a:pt x="27418" y="15205"/>
                    <a:pt x="27418" y="15205"/>
                    <a:pt x="27418" y="15174"/>
                  </a:cubicBezTo>
                  <a:lnTo>
                    <a:pt x="27418" y="15174"/>
                  </a:lnTo>
                  <a:cubicBezTo>
                    <a:pt x="27403" y="15189"/>
                    <a:pt x="27395" y="15210"/>
                    <a:pt x="27398" y="15235"/>
                  </a:cubicBezTo>
                  <a:lnTo>
                    <a:pt x="27326" y="15235"/>
                  </a:lnTo>
                  <a:cubicBezTo>
                    <a:pt x="27326" y="15226"/>
                    <a:pt x="27324" y="15222"/>
                    <a:pt x="27320" y="15222"/>
                  </a:cubicBezTo>
                  <a:cubicBezTo>
                    <a:pt x="27311" y="15222"/>
                    <a:pt x="27296" y="15244"/>
                    <a:pt x="27296" y="15265"/>
                  </a:cubicBezTo>
                  <a:cubicBezTo>
                    <a:pt x="27326" y="15296"/>
                    <a:pt x="27266" y="15326"/>
                    <a:pt x="27235" y="15326"/>
                  </a:cubicBezTo>
                  <a:cubicBezTo>
                    <a:pt x="27235" y="15322"/>
                    <a:pt x="27235" y="15320"/>
                    <a:pt x="27234" y="15320"/>
                  </a:cubicBezTo>
                  <a:cubicBezTo>
                    <a:pt x="27228" y="15320"/>
                    <a:pt x="27213" y="15391"/>
                    <a:pt x="27266" y="15417"/>
                  </a:cubicBezTo>
                  <a:lnTo>
                    <a:pt x="27326" y="15417"/>
                  </a:lnTo>
                  <a:cubicBezTo>
                    <a:pt x="27296" y="15417"/>
                    <a:pt x="27296" y="15448"/>
                    <a:pt x="27296" y="15478"/>
                  </a:cubicBezTo>
                  <a:cubicBezTo>
                    <a:pt x="27296" y="15478"/>
                    <a:pt x="27296" y="15509"/>
                    <a:pt x="27296" y="15509"/>
                  </a:cubicBezTo>
                  <a:lnTo>
                    <a:pt x="27296" y="15539"/>
                  </a:lnTo>
                  <a:cubicBezTo>
                    <a:pt x="27286" y="15549"/>
                    <a:pt x="27272" y="15553"/>
                    <a:pt x="27261" y="15553"/>
                  </a:cubicBezTo>
                  <a:cubicBezTo>
                    <a:pt x="27239" y="15553"/>
                    <a:pt x="27225" y="15539"/>
                    <a:pt x="27266" y="15539"/>
                  </a:cubicBezTo>
                  <a:cubicBezTo>
                    <a:pt x="27296" y="15509"/>
                    <a:pt x="27266" y="15509"/>
                    <a:pt x="27266" y="15478"/>
                  </a:cubicBezTo>
                  <a:cubicBezTo>
                    <a:pt x="27266" y="15478"/>
                    <a:pt x="27235" y="15478"/>
                    <a:pt x="27235" y="15539"/>
                  </a:cubicBezTo>
                  <a:cubicBezTo>
                    <a:pt x="27235" y="15569"/>
                    <a:pt x="27235" y="15600"/>
                    <a:pt x="27235" y="15630"/>
                  </a:cubicBezTo>
                  <a:cubicBezTo>
                    <a:pt x="27205" y="15630"/>
                    <a:pt x="27114" y="15691"/>
                    <a:pt x="27144" y="15691"/>
                  </a:cubicBezTo>
                  <a:cubicBezTo>
                    <a:pt x="27154" y="15701"/>
                    <a:pt x="27161" y="15704"/>
                    <a:pt x="27166" y="15704"/>
                  </a:cubicBezTo>
                  <a:cubicBezTo>
                    <a:pt x="27178" y="15704"/>
                    <a:pt x="27184" y="15691"/>
                    <a:pt x="27205" y="15691"/>
                  </a:cubicBezTo>
                  <a:lnTo>
                    <a:pt x="27205" y="15721"/>
                  </a:lnTo>
                  <a:cubicBezTo>
                    <a:pt x="27205" y="15752"/>
                    <a:pt x="27174" y="15782"/>
                    <a:pt x="27174" y="15782"/>
                  </a:cubicBezTo>
                  <a:cubicBezTo>
                    <a:pt x="27114" y="15843"/>
                    <a:pt x="27053" y="15934"/>
                    <a:pt x="27114" y="15934"/>
                  </a:cubicBezTo>
                  <a:lnTo>
                    <a:pt x="27144" y="15934"/>
                  </a:lnTo>
                  <a:cubicBezTo>
                    <a:pt x="27114" y="15904"/>
                    <a:pt x="27114" y="15904"/>
                    <a:pt x="27144" y="15904"/>
                  </a:cubicBezTo>
                  <a:lnTo>
                    <a:pt x="27144" y="15934"/>
                  </a:lnTo>
                  <a:cubicBezTo>
                    <a:pt x="27114" y="15965"/>
                    <a:pt x="27053" y="15995"/>
                    <a:pt x="27022" y="15995"/>
                  </a:cubicBezTo>
                  <a:lnTo>
                    <a:pt x="26992" y="15995"/>
                  </a:lnTo>
                  <a:cubicBezTo>
                    <a:pt x="26962" y="16025"/>
                    <a:pt x="26992" y="16025"/>
                    <a:pt x="26992" y="16056"/>
                  </a:cubicBezTo>
                  <a:cubicBezTo>
                    <a:pt x="26992" y="16056"/>
                    <a:pt x="27053" y="16056"/>
                    <a:pt x="26992" y="16086"/>
                  </a:cubicBezTo>
                  <a:lnTo>
                    <a:pt x="26901" y="16086"/>
                  </a:lnTo>
                  <a:cubicBezTo>
                    <a:pt x="26901" y="16078"/>
                    <a:pt x="26899" y="16074"/>
                    <a:pt x="26895" y="16074"/>
                  </a:cubicBezTo>
                  <a:cubicBezTo>
                    <a:pt x="26887" y="16074"/>
                    <a:pt x="26870" y="16102"/>
                    <a:pt x="26870" y="16147"/>
                  </a:cubicBezTo>
                  <a:cubicBezTo>
                    <a:pt x="26870" y="16177"/>
                    <a:pt x="26870" y="16208"/>
                    <a:pt x="26901" y="16238"/>
                  </a:cubicBezTo>
                  <a:lnTo>
                    <a:pt x="26901" y="16208"/>
                  </a:lnTo>
                  <a:lnTo>
                    <a:pt x="26901" y="16177"/>
                  </a:lnTo>
                  <a:cubicBezTo>
                    <a:pt x="26931" y="16177"/>
                    <a:pt x="26962" y="16208"/>
                    <a:pt x="26931" y="16238"/>
                  </a:cubicBezTo>
                  <a:cubicBezTo>
                    <a:pt x="26931" y="16260"/>
                    <a:pt x="26931" y="16281"/>
                    <a:pt x="26920" y="16281"/>
                  </a:cubicBezTo>
                  <a:cubicBezTo>
                    <a:pt x="26916" y="16281"/>
                    <a:pt x="26910" y="16277"/>
                    <a:pt x="26901" y="16268"/>
                  </a:cubicBezTo>
                  <a:cubicBezTo>
                    <a:pt x="26870" y="16268"/>
                    <a:pt x="26870" y="16268"/>
                    <a:pt x="26870" y="16299"/>
                  </a:cubicBezTo>
                  <a:cubicBezTo>
                    <a:pt x="26840" y="16329"/>
                    <a:pt x="26810" y="16360"/>
                    <a:pt x="26779" y="16390"/>
                  </a:cubicBezTo>
                  <a:cubicBezTo>
                    <a:pt x="26718" y="16390"/>
                    <a:pt x="26688" y="16420"/>
                    <a:pt x="26749" y="16481"/>
                  </a:cubicBezTo>
                  <a:cubicBezTo>
                    <a:pt x="26779" y="16512"/>
                    <a:pt x="26779" y="16542"/>
                    <a:pt x="26749" y="16542"/>
                  </a:cubicBezTo>
                  <a:cubicBezTo>
                    <a:pt x="26718" y="16542"/>
                    <a:pt x="26658" y="16572"/>
                    <a:pt x="26688" y="16633"/>
                  </a:cubicBezTo>
                  <a:cubicBezTo>
                    <a:pt x="26688" y="16664"/>
                    <a:pt x="26658" y="16694"/>
                    <a:pt x="26627" y="16694"/>
                  </a:cubicBezTo>
                  <a:cubicBezTo>
                    <a:pt x="26623" y="16690"/>
                    <a:pt x="26619" y="16688"/>
                    <a:pt x="26615" y="16688"/>
                  </a:cubicBezTo>
                  <a:cubicBezTo>
                    <a:pt x="26590" y="16688"/>
                    <a:pt x="26575" y="16763"/>
                    <a:pt x="26627" y="16816"/>
                  </a:cubicBezTo>
                  <a:cubicBezTo>
                    <a:pt x="26658" y="16846"/>
                    <a:pt x="26658" y="16854"/>
                    <a:pt x="26650" y="16854"/>
                  </a:cubicBezTo>
                  <a:cubicBezTo>
                    <a:pt x="26642" y="16854"/>
                    <a:pt x="26627" y="16846"/>
                    <a:pt x="26627" y="16846"/>
                  </a:cubicBezTo>
                  <a:cubicBezTo>
                    <a:pt x="26597" y="16876"/>
                    <a:pt x="26566" y="16907"/>
                    <a:pt x="26566" y="16937"/>
                  </a:cubicBezTo>
                  <a:cubicBezTo>
                    <a:pt x="26536" y="16998"/>
                    <a:pt x="26536" y="16998"/>
                    <a:pt x="26597" y="17028"/>
                  </a:cubicBezTo>
                  <a:cubicBezTo>
                    <a:pt x="26658" y="17028"/>
                    <a:pt x="26688" y="17028"/>
                    <a:pt x="26688" y="16968"/>
                  </a:cubicBezTo>
                  <a:cubicBezTo>
                    <a:pt x="26696" y="16960"/>
                    <a:pt x="26699" y="16954"/>
                    <a:pt x="26701" y="16950"/>
                  </a:cubicBezTo>
                  <a:lnTo>
                    <a:pt x="26701" y="16950"/>
                  </a:lnTo>
                  <a:cubicBezTo>
                    <a:pt x="26718" y="16968"/>
                    <a:pt x="26713" y="16973"/>
                    <a:pt x="26688" y="16998"/>
                  </a:cubicBezTo>
                  <a:lnTo>
                    <a:pt x="26688" y="17028"/>
                  </a:lnTo>
                  <a:cubicBezTo>
                    <a:pt x="26688" y="17059"/>
                    <a:pt x="26658" y="17059"/>
                    <a:pt x="26627" y="17059"/>
                  </a:cubicBezTo>
                  <a:lnTo>
                    <a:pt x="26566" y="17059"/>
                  </a:lnTo>
                  <a:lnTo>
                    <a:pt x="26658" y="17120"/>
                  </a:lnTo>
                  <a:cubicBezTo>
                    <a:pt x="26732" y="17169"/>
                    <a:pt x="26685" y="17219"/>
                    <a:pt x="26582" y="17219"/>
                  </a:cubicBezTo>
                  <a:cubicBezTo>
                    <a:pt x="26559" y="17219"/>
                    <a:pt x="26534" y="17216"/>
                    <a:pt x="26506" y="17211"/>
                  </a:cubicBezTo>
                  <a:lnTo>
                    <a:pt x="26475" y="17211"/>
                  </a:lnTo>
                  <a:cubicBezTo>
                    <a:pt x="26506" y="17211"/>
                    <a:pt x="26475" y="17272"/>
                    <a:pt x="26475" y="17302"/>
                  </a:cubicBezTo>
                  <a:cubicBezTo>
                    <a:pt x="26414" y="17332"/>
                    <a:pt x="26414" y="17393"/>
                    <a:pt x="26475" y="17424"/>
                  </a:cubicBezTo>
                  <a:cubicBezTo>
                    <a:pt x="26566" y="17454"/>
                    <a:pt x="26566" y="17454"/>
                    <a:pt x="26566" y="17484"/>
                  </a:cubicBezTo>
                  <a:lnTo>
                    <a:pt x="26506" y="17484"/>
                  </a:lnTo>
                  <a:cubicBezTo>
                    <a:pt x="26475" y="17469"/>
                    <a:pt x="26452" y="17462"/>
                    <a:pt x="26437" y="17462"/>
                  </a:cubicBezTo>
                  <a:cubicBezTo>
                    <a:pt x="26422" y="17462"/>
                    <a:pt x="26414" y="17469"/>
                    <a:pt x="26414" y="17484"/>
                  </a:cubicBezTo>
                  <a:lnTo>
                    <a:pt x="26475" y="17515"/>
                  </a:lnTo>
                  <a:cubicBezTo>
                    <a:pt x="26536" y="17515"/>
                    <a:pt x="26536" y="17515"/>
                    <a:pt x="26475" y="17545"/>
                  </a:cubicBezTo>
                  <a:cubicBezTo>
                    <a:pt x="26414" y="17606"/>
                    <a:pt x="26354" y="17727"/>
                    <a:pt x="26384" y="17727"/>
                  </a:cubicBezTo>
                  <a:lnTo>
                    <a:pt x="26384" y="17758"/>
                  </a:lnTo>
                  <a:cubicBezTo>
                    <a:pt x="26323" y="17819"/>
                    <a:pt x="26323" y="17910"/>
                    <a:pt x="26384" y="17940"/>
                  </a:cubicBezTo>
                  <a:lnTo>
                    <a:pt x="26414" y="17940"/>
                  </a:lnTo>
                  <a:lnTo>
                    <a:pt x="26384" y="18001"/>
                  </a:lnTo>
                  <a:cubicBezTo>
                    <a:pt x="26384" y="18001"/>
                    <a:pt x="26354" y="18031"/>
                    <a:pt x="26354" y="18062"/>
                  </a:cubicBezTo>
                  <a:cubicBezTo>
                    <a:pt x="26323" y="18092"/>
                    <a:pt x="26323" y="18123"/>
                    <a:pt x="26354" y="18123"/>
                  </a:cubicBezTo>
                  <a:lnTo>
                    <a:pt x="26323" y="18183"/>
                  </a:lnTo>
                  <a:cubicBezTo>
                    <a:pt x="26262" y="18183"/>
                    <a:pt x="26232" y="18275"/>
                    <a:pt x="26141" y="18396"/>
                  </a:cubicBezTo>
                  <a:cubicBezTo>
                    <a:pt x="26141" y="18427"/>
                    <a:pt x="26141" y="18427"/>
                    <a:pt x="26111" y="18427"/>
                  </a:cubicBezTo>
                  <a:lnTo>
                    <a:pt x="26050" y="18396"/>
                  </a:lnTo>
                  <a:lnTo>
                    <a:pt x="26050" y="18396"/>
                  </a:lnTo>
                  <a:cubicBezTo>
                    <a:pt x="26050" y="18427"/>
                    <a:pt x="26050" y="18487"/>
                    <a:pt x="26080" y="18487"/>
                  </a:cubicBezTo>
                  <a:cubicBezTo>
                    <a:pt x="26141" y="18518"/>
                    <a:pt x="26141" y="18518"/>
                    <a:pt x="26080" y="18548"/>
                  </a:cubicBezTo>
                  <a:cubicBezTo>
                    <a:pt x="26050" y="18548"/>
                    <a:pt x="26080" y="18609"/>
                    <a:pt x="26080" y="18609"/>
                  </a:cubicBezTo>
                  <a:cubicBezTo>
                    <a:pt x="26019" y="18609"/>
                    <a:pt x="25989" y="18670"/>
                    <a:pt x="26080" y="18700"/>
                  </a:cubicBezTo>
                  <a:lnTo>
                    <a:pt x="26111" y="18731"/>
                  </a:lnTo>
                  <a:lnTo>
                    <a:pt x="26111" y="18761"/>
                  </a:lnTo>
                  <a:lnTo>
                    <a:pt x="26080" y="18791"/>
                  </a:lnTo>
                  <a:cubicBezTo>
                    <a:pt x="26042" y="18817"/>
                    <a:pt x="26010" y="18826"/>
                    <a:pt x="25989" y="18826"/>
                  </a:cubicBezTo>
                  <a:lnTo>
                    <a:pt x="25989" y="18826"/>
                  </a:lnTo>
                  <a:cubicBezTo>
                    <a:pt x="25989" y="18883"/>
                    <a:pt x="25988" y="18883"/>
                    <a:pt x="25959" y="18913"/>
                  </a:cubicBezTo>
                  <a:cubicBezTo>
                    <a:pt x="25928" y="18913"/>
                    <a:pt x="25898" y="18913"/>
                    <a:pt x="25959" y="18943"/>
                  </a:cubicBezTo>
                  <a:cubicBezTo>
                    <a:pt x="26019" y="18974"/>
                    <a:pt x="25959" y="18974"/>
                    <a:pt x="25928" y="19004"/>
                  </a:cubicBezTo>
                  <a:lnTo>
                    <a:pt x="25898" y="19004"/>
                  </a:lnTo>
                  <a:cubicBezTo>
                    <a:pt x="25928" y="19034"/>
                    <a:pt x="25928" y="19065"/>
                    <a:pt x="25867" y="19095"/>
                  </a:cubicBezTo>
                  <a:cubicBezTo>
                    <a:pt x="25807" y="19095"/>
                    <a:pt x="25837" y="19095"/>
                    <a:pt x="25837" y="19156"/>
                  </a:cubicBezTo>
                  <a:lnTo>
                    <a:pt x="25837" y="19217"/>
                  </a:lnTo>
                  <a:lnTo>
                    <a:pt x="25807" y="19278"/>
                  </a:lnTo>
                  <a:lnTo>
                    <a:pt x="25807" y="19338"/>
                  </a:lnTo>
                  <a:lnTo>
                    <a:pt x="25776" y="19308"/>
                  </a:lnTo>
                  <a:cubicBezTo>
                    <a:pt x="25764" y="19295"/>
                    <a:pt x="25756" y="19288"/>
                    <a:pt x="25754" y="19288"/>
                  </a:cubicBezTo>
                  <a:cubicBezTo>
                    <a:pt x="25751" y="19288"/>
                    <a:pt x="25758" y="19303"/>
                    <a:pt x="25776" y="19338"/>
                  </a:cubicBezTo>
                  <a:cubicBezTo>
                    <a:pt x="25791" y="19369"/>
                    <a:pt x="25791" y="19376"/>
                    <a:pt x="25784" y="19376"/>
                  </a:cubicBezTo>
                  <a:cubicBezTo>
                    <a:pt x="25776" y="19376"/>
                    <a:pt x="25761" y="19369"/>
                    <a:pt x="25746" y="19369"/>
                  </a:cubicBezTo>
                  <a:lnTo>
                    <a:pt x="25746" y="19338"/>
                  </a:lnTo>
                  <a:cubicBezTo>
                    <a:pt x="25746" y="19338"/>
                    <a:pt x="25746" y="19308"/>
                    <a:pt x="25746" y="19308"/>
                  </a:cubicBezTo>
                  <a:lnTo>
                    <a:pt x="25655" y="19278"/>
                  </a:lnTo>
                  <a:cubicBezTo>
                    <a:pt x="25594" y="19278"/>
                    <a:pt x="25547" y="19264"/>
                    <a:pt x="25522" y="19264"/>
                  </a:cubicBezTo>
                  <a:cubicBezTo>
                    <a:pt x="25509" y="19264"/>
                    <a:pt x="25503" y="19268"/>
                    <a:pt x="25503" y="19278"/>
                  </a:cubicBezTo>
                  <a:cubicBezTo>
                    <a:pt x="25490" y="19290"/>
                    <a:pt x="25477" y="19298"/>
                    <a:pt x="25465" y="19298"/>
                  </a:cubicBezTo>
                  <a:cubicBezTo>
                    <a:pt x="25447" y="19298"/>
                    <a:pt x="25429" y="19283"/>
                    <a:pt x="25411" y="19247"/>
                  </a:cubicBezTo>
                  <a:lnTo>
                    <a:pt x="25381" y="19217"/>
                  </a:lnTo>
                  <a:cubicBezTo>
                    <a:pt x="25381" y="19260"/>
                    <a:pt x="25335" y="19303"/>
                    <a:pt x="25266" y="19303"/>
                  </a:cubicBezTo>
                  <a:cubicBezTo>
                    <a:pt x="25237" y="19303"/>
                    <a:pt x="25204" y="19295"/>
                    <a:pt x="25168" y="19278"/>
                  </a:cubicBezTo>
                  <a:cubicBezTo>
                    <a:pt x="25133" y="19254"/>
                    <a:pt x="25112" y="19245"/>
                    <a:pt x="25099" y="19245"/>
                  </a:cubicBezTo>
                  <a:cubicBezTo>
                    <a:pt x="25077" y="19245"/>
                    <a:pt x="25077" y="19270"/>
                    <a:pt x="25077" y="19308"/>
                  </a:cubicBezTo>
                  <a:lnTo>
                    <a:pt x="25047" y="19308"/>
                  </a:lnTo>
                  <a:lnTo>
                    <a:pt x="25047" y="19278"/>
                  </a:lnTo>
                  <a:cubicBezTo>
                    <a:pt x="25047" y="19217"/>
                    <a:pt x="25047" y="19217"/>
                    <a:pt x="25016" y="19217"/>
                  </a:cubicBezTo>
                  <a:cubicBezTo>
                    <a:pt x="24986" y="19217"/>
                    <a:pt x="24986" y="19217"/>
                    <a:pt x="24986" y="19186"/>
                  </a:cubicBezTo>
                  <a:cubicBezTo>
                    <a:pt x="24986" y="19165"/>
                    <a:pt x="24986" y="19143"/>
                    <a:pt x="24975" y="19143"/>
                  </a:cubicBezTo>
                  <a:cubicBezTo>
                    <a:pt x="24971" y="19143"/>
                    <a:pt x="24964" y="19147"/>
                    <a:pt x="24955" y="19156"/>
                  </a:cubicBezTo>
                  <a:cubicBezTo>
                    <a:pt x="24945" y="19166"/>
                    <a:pt x="24935" y="19170"/>
                    <a:pt x="24925" y="19170"/>
                  </a:cubicBezTo>
                  <a:cubicBezTo>
                    <a:pt x="24905" y="19170"/>
                    <a:pt x="24885" y="19156"/>
                    <a:pt x="24864" y="19156"/>
                  </a:cubicBezTo>
                  <a:cubicBezTo>
                    <a:pt x="24834" y="19156"/>
                    <a:pt x="24834" y="19156"/>
                    <a:pt x="24834" y="19186"/>
                  </a:cubicBezTo>
                  <a:cubicBezTo>
                    <a:pt x="24814" y="19186"/>
                    <a:pt x="24820" y="19200"/>
                    <a:pt x="24800" y="19200"/>
                  </a:cubicBezTo>
                  <a:cubicBezTo>
                    <a:pt x="24790" y="19200"/>
                    <a:pt x="24773" y="19197"/>
                    <a:pt x="24743" y="19186"/>
                  </a:cubicBezTo>
                  <a:cubicBezTo>
                    <a:pt x="24712" y="19126"/>
                    <a:pt x="24682" y="19095"/>
                    <a:pt x="24652" y="19095"/>
                  </a:cubicBezTo>
                  <a:cubicBezTo>
                    <a:pt x="24591" y="19095"/>
                    <a:pt x="24652" y="19095"/>
                    <a:pt x="24652" y="19126"/>
                  </a:cubicBezTo>
                  <a:lnTo>
                    <a:pt x="24560" y="19126"/>
                  </a:lnTo>
                  <a:cubicBezTo>
                    <a:pt x="24530" y="19126"/>
                    <a:pt x="24500" y="19126"/>
                    <a:pt x="24530" y="19095"/>
                  </a:cubicBezTo>
                  <a:cubicBezTo>
                    <a:pt x="24591" y="19034"/>
                    <a:pt x="24530" y="19034"/>
                    <a:pt x="24530" y="19004"/>
                  </a:cubicBezTo>
                  <a:cubicBezTo>
                    <a:pt x="24510" y="19004"/>
                    <a:pt x="24489" y="18991"/>
                    <a:pt x="24469" y="18991"/>
                  </a:cubicBezTo>
                  <a:cubicBezTo>
                    <a:pt x="24459" y="18991"/>
                    <a:pt x="24449" y="18994"/>
                    <a:pt x="24439" y="19004"/>
                  </a:cubicBezTo>
                  <a:cubicBezTo>
                    <a:pt x="24439" y="19037"/>
                    <a:pt x="24420" y="19062"/>
                    <a:pt x="24399" y="19062"/>
                  </a:cubicBezTo>
                  <a:cubicBezTo>
                    <a:pt x="24381" y="19062"/>
                    <a:pt x="24361" y="19045"/>
                    <a:pt x="24348" y="19004"/>
                  </a:cubicBezTo>
                  <a:cubicBezTo>
                    <a:pt x="24332" y="18974"/>
                    <a:pt x="24325" y="18966"/>
                    <a:pt x="24317" y="18966"/>
                  </a:cubicBezTo>
                  <a:cubicBezTo>
                    <a:pt x="24310" y="18966"/>
                    <a:pt x="24302" y="18974"/>
                    <a:pt x="24287" y="18974"/>
                  </a:cubicBezTo>
                  <a:cubicBezTo>
                    <a:pt x="24317" y="18974"/>
                    <a:pt x="24317" y="19004"/>
                    <a:pt x="24317" y="19034"/>
                  </a:cubicBezTo>
                  <a:cubicBezTo>
                    <a:pt x="24308" y="19043"/>
                    <a:pt x="24292" y="19047"/>
                    <a:pt x="24274" y="19047"/>
                  </a:cubicBezTo>
                  <a:cubicBezTo>
                    <a:pt x="24231" y="19047"/>
                    <a:pt x="24183" y="19026"/>
                    <a:pt x="24226" y="19004"/>
                  </a:cubicBezTo>
                  <a:lnTo>
                    <a:pt x="24196" y="18943"/>
                  </a:lnTo>
                  <a:lnTo>
                    <a:pt x="24135" y="18943"/>
                  </a:lnTo>
                  <a:cubicBezTo>
                    <a:pt x="24135" y="18922"/>
                    <a:pt x="24131" y="18912"/>
                    <a:pt x="24123" y="18912"/>
                  </a:cubicBezTo>
                  <a:cubicBezTo>
                    <a:pt x="24109" y="18912"/>
                    <a:pt x="24083" y="18945"/>
                    <a:pt x="24044" y="19004"/>
                  </a:cubicBezTo>
                  <a:cubicBezTo>
                    <a:pt x="24027" y="19037"/>
                    <a:pt x="23983" y="19062"/>
                    <a:pt x="23951" y="19062"/>
                  </a:cubicBezTo>
                  <a:cubicBezTo>
                    <a:pt x="23926" y="19062"/>
                    <a:pt x="23908" y="19045"/>
                    <a:pt x="23922" y="19004"/>
                  </a:cubicBezTo>
                  <a:cubicBezTo>
                    <a:pt x="23922" y="18959"/>
                    <a:pt x="23922" y="18951"/>
                    <a:pt x="23918" y="18951"/>
                  </a:cubicBezTo>
                  <a:cubicBezTo>
                    <a:pt x="23916" y="18951"/>
                    <a:pt x="23913" y="18953"/>
                    <a:pt x="23909" y="18953"/>
                  </a:cubicBezTo>
                  <a:cubicBezTo>
                    <a:pt x="23905" y="18953"/>
                    <a:pt x="23899" y="18951"/>
                    <a:pt x="23892" y="18943"/>
                  </a:cubicBezTo>
                  <a:lnTo>
                    <a:pt x="23892" y="18913"/>
                  </a:lnTo>
                  <a:lnTo>
                    <a:pt x="23831" y="18913"/>
                  </a:lnTo>
                  <a:cubicBezTo>
                    <a:pt x="23770" y="18913"/>
                    <a:pt x="23740" y="18913"/>
                    <a:pt x="23740" y="18943"/>
                  </a:cubicBezTo>
                  <a:lnTo>
                    <a:pt x="23740" y="18974"/>
                  </a:lnTo>
                  <a:lnTo>
                    <a:pt x="23679" y="18974"/>
                  </a:lnTo>
                  <a:cubicBezTo>
                    <a:pt x="23679" y="18974"/>
                    <a:pt x="23679" y="19004"/>
                    <a:pt x="23648" y="19004"/>
                  </a:cubicBezTo>
                  <a:lnTo>
                    <a:pt x="23618" y="19004"/>
                  </a:lnTo>
                  <a:cubicBezTo>
                    <a:pt x="23618" y="18974"/>
                    <a:pt x="23618" y="18943"/>
                    <a:pt x="23588" y="18943"/>
                  </a:cubicBezTo>
                  <a:cubicBezTo>
                    <a:pt x="23557" y="18943"/>
                    <a:pt x="23557" y="18913"/>
                    <a:pt x="23557" y="18883"/>
                  </a:cubicBezTo>
                  <a:cubicBezTo>
                    <a:pt x="23567" y="18872"/>
                    <a:pt x="23571" y="18869"/>
                    <a:pt x="23570" y="18869"/>
                  </a:cubicBezTo>
                  <a:cubicBezTo>
                    <a:pt x="23567" y="18869"/>
                    <a:pt x="23547" y="18883"/>
                    <a:pt x="23527" y="18883"/>
                  </a:cubicBezTo>
                  <a:cubicBezTo>
                    <a:pt x="23518" y="18883"/>
                    <a:pt x="23509" y="18885"/>
                    <a:pt x="23500" y="18887"/>
                  </a:cubicBezTo>
                  <a:lnTo>
                    <a:pt x="23500" y="18887"/>
                  </a:lnTo>
                  <a:cubicBezTo>
                    <a:pt x="23525" y="18897"/>
                    <a:pt x="23520" y="18920"/>
                    <a:pt x="23496" y="18943"/>
                  </a:cubicBezTo>
                  <a:lnTo>
                    <a:pt x="23496" y="18974"/>
                  </a:lnTo>
                  <a:lnTo>
                    <a:pt x="23375" y="18943"/>
                  </a:lnTo>
                  <a:cubicBezTo>
                    <a:pt x="23404" y="18914"/>
                    <a:pt x="23434" y="18913"/>
                    <a:pt x="23463" y="18885"/>
                  </a:cubicBezTo>
                  <a:lnTo>
                    <a:pt x="23463" y="18885"/>
                  </a:lnTo>
                  <a:cubicBezTo>
                    <a:pt x="23469" y="18889"/>
                    <a:pt x="23475" y="18890"/>
                    <a:pt x="23481" y="18890"/>
                  </a:cubicBezTo>
                  <a:cubicBezTo>
                    <a:pt x="23487" y="18890"/>
                    <a:pt x="23494" y="18889"/>
                    <a:pt x="23500" y="18887"/>
                  </a:cubicBezTo>
                  <a:lnTo>
                    <a:pt x="23500" y="18887"/>
                  </a:lnTo>
                  <a:cubicBezTo>
                    <a:pt x="23492" y="18884"/>
                    <a:pt x="23481" y="18883"/>
                    <a:pt x="23466" y="18883"/>
                  </a:cubicBezTo>
                  <a:cubicBezTo>
                    <a:pt x="23465" y="18884"/>
                    <a:pt x="23464" y="18885"/>
                    <a:pt x="23463" y="18885"/>
                  </a:cubicBezTo>
                  <a:lnTo>
                    <a:pt x="23463" y="18885"/>
                  </a:lnTo>
                  <a:cubicBezTo>
                    <a:pt x="23454" y="18880"/>
                    <a:pt x="23445" y="18870"/>
                    <a:pt x="23436" y="18852"/>
                  </a:cubicBezTo>
                  <a:cubicBezTo>
                    <a:pt x="23414" y="18874"/>
                    <a:pt x="23396" y="18884"/>
                    <a:pt x="23383" y="18884"/>
                  </a:cubicBezTo>
                  <a:cubicBezTo>
                    <a:pt x="23357" y="18884"/>
                    <a:pt x="23345" y="18850"/>
                    <a:pt x="23345" y="18791"/>
                  </a:cubicBezTo>
                  <a:cubicBezTo>
                    <a:pt x="23331" y="18750"/>
                    <a:pt x="23323" y="18734"/>
                    <a:pt x="23319" y="18734"/>
                  </a:cubicBezTo>
                  <a:cubicBezTo>
                    <a:pt x="23314" y="18734"/>
                    <a:pt x="23314" y="18758"/>
                    <a:pt x="23314" y="18791"/>
                  </a:cubicBezTo>
                  <a:cubicBezTo>
                    <a:pt x="23302" y="18827"/>
                    <a:pt x="23295" y="18839"/>
                    <a:pt x="23287" y="18839"/>
                  </a:cubicBezTo>
                  <a:cubicBezTo>
                    <a:pt x="23274" y="18839"/>
                    <a:pt x="23260" y="18810"/>
                    <a:pt x="23223" y="18791"/>
                  </a:cubicBezTo>
                  <a:lnTo>
                    <a:pt x="23132" y="18791"/>
                  </a:lnTo>
                  <a:cubicBezTo>
                    <a:pt x="23132" y="18800"/>
                    <a:pt x="23129" y="18804"/>
                    <a:pt x="23125" y="18804"/>
                  </a:cubicBezTo>
                  <a:cubicBezTo>
                    <a:pt x="23114" y="18804"/>
                    <a:pt x="23092" y="18782"/>
                    <a:pt x="23071" y="18761"/>
                  </a:cubicBezTo>
                  <a:cubicBezTo>
                    <a:pt x="23056" y="18746"/>
                    <a:pt x="23048" y="18738"/>
                    <a:pt x="23041" y="18738"/>
                  </a:cubicBezTo>
                  <a:cubicBezTo>
                    <a:pt x="23033" y="18738"/>
                    <a:pt x="23025" y="18746"/>
                    <a:pt x="23010" y="18761"/>
                  </a:cubicBezTo>
                  <a:lnTo>
                    <a:pt x="23010" y="18731"/>
                  </a:lnTo>
                  <a:cubicBezTo>
                    <a:pt x="23010" y="18700"/>
                    <a:pt x="22980" y="18700"/>
                    <a:pt x="22949" y="18700"/>
                  </a:cubicBezTo>
                  <a:lnTo>
                    <a:pt x="22767" y="18700"/>
                  </a:lnTo>
                  <a:cubicBezTo>
                    <a:pt x="22767" y="18731"/>
                    <a:pt x="22767" y="18731"/>
                    <a:pt x="22737" y="18731"/>
                  </a:cubicBezTo>
                  <a:cubicBezTo>
                    <a:pt x="22721" y="18715"/>
                    <a:pt x="22714" y="18708"/>
                    <a:pt x="22706" y="18708"/>
                  </a:cubicBezTo>
                  <a:cubicBezTo>
                    <a:pt x="22699" y="18708"/>
                    <a:pt x="22691" y="18715"/>
                    <a:pt x="22676" y="18731"/>
                  </a:cubicBezTo>
                  <a:cubicBezTo>
                    <a:pt x="22645" y="18731"/>
                    <a:pt x="22585" y="18731"/>
                    <a:pt x="22585" y="18670"/>
                  </a:cubicBezTo>
                  <a:cubicBezTo>
                    <a:pt x="22585" y="18670"/>
                    <a:pt x="22585" y="18656"/>
                    <a:pt x="22576" y="18656"/>
                  </a:cubicBezTo>
                  <a:cubicBezTo>
                    <a:pt x="22571" y="18656"/>
                    <a:pt x="22564" y="18660"/>
                    <a:pt x="22554" y="18670"/>
                  </a:cubicBezTo>
                  <a:cubicBezTo>
                    <a:pt x="22544" y="18680"/>
                    <a:pt x="22541" y="18683"/>
                    <a:pt x="22540" y="18683"/>
                  </a:cubicBezTo>
                  <a:cubicBezTo>
                    <a:pt x="22537" y="18683"/>
                    <a:pt x="22544" y="18670"/>
                    <a:pt x="22524" y="18670"/>
                  </a:cubicBezTo>
                  <a:lnTo>
                    <a:pt x="22524" y="18639"/>
                  </a:lnTo>
                  <a:cubicBezTo>
                    <a:pt x="22524" y="18655"/>
                    <a:pt x="22509" y="18662"/>
                    <a:pt x="22490" y="18662"/>
                  </a:cubicBezTo>
                  <a:cubicBezTo>
                    <a:pt x="22471" y="18662"/>
                    <a:pt x="22448" y="18655"/>
                    <a:pt x="22433" y="18639"/>
                  </a:cubicBezTo>
                  <a:cubicBezTo>
                    <a:pt x="22424" y="18630"/>
                    <a:pt x="22417" y="18627"/>
                    <a:pt x="22414" y="18627"/>
                  </a:cubicBezTo>
                  <a:cubicBezTo>
                    <a:pt x="22405" y="18627"/>
                    <a:pt x="22411" y="18648"/>
                    <a:pt x="22433" y="18670"/>
                  </a:cubicBezTo>
                  <a:cubicBezTo>
                    <a:pt x="22463" y="18700"/>
                    <a:pt x="22463" y="18700"/>
                    <a:pt x="22493" y="18700"/>
                  </a:cubicBezTo>
                  <a:cubicBezTo>
                    <a:pt x="22554" y="18700"/>
                    <a:pt x="22554" y="18700"/>
                    <a:pt x="22554" y="18791"/>
                  </a:cubicBezTo>
                  <a:lnTo>
                    <a:pt x="22493" y="18791"/>
                  </a:lnTo>
                  <a:cubicBezTo>
                    <a:pt x="22493" y="18761"/>
                    <a:pt x="22493" y="18761"/>
                    <a:pt x="22433" y="18731"/>
                  </a:cubicBezTo>
                  <a:cubicBezTo>
                    <a:pt x="22372" y="18731"/>
                    <a:pt x="22372" y="18731"/>
                    <a:pt x="22372" y="18670"/>
                  </a:cubicBezTo>
                  <a:cubicBezTo>
                    <a:pt x="22372" y="18634"/>
                    <a:pt x="22351" y="18619"/>
                    <a:pt x="22328" y="18619"/>
                  </a:cubicBezTo>
                  <a:cubicBezTo>
                    <a:pt x="22311" y="18619"/>
                    <a:pt x="22293" y="18627"/>
                    <a:pt x="22281" y="18639"/>
                  </a:cubicBezTo>
                  <a:cubicBezTo>
                    <a:pt x="22270" y="18650"/>
                    <a:pt x="22263" y="18659"/>
                    <a:pt x="22259" y="18665"/>
                  </a:cubicBezTo>
                  <a:lnTo>
                    <a:pt x="22259" y="18665"/>
                  </a:lnTo>
                  <a:cubicBezTo>
                    <a:pt x="22258" y="18659"/>
                    <a:pt x="22256" y="18650"/>
                    <a:pt x="22250" y="18639"/>
                  </a:cubicBezTo>
                  <a:cubicBezTo>
                    <a:pt x="22223" y="18612"/>
                    <a:pt x="22177" y="18597"/>
                    <a:pt x="22138" y="18597"/>
                  </a:cubicBezTo>
                  <a:cubicBezTo>
                    <a:pt x="22090" y="18597"/>
                    <a:pt x="22051" y="18620"/>
                    <a:pt x="22068" y="18670"/>
                  </a:cubicBezTo>
                  <a:cubicBezTo>
                    <a:pt x="22068" y="18700"/>
                    <a:pt x="22068" y="18700"/>
                    <a:pt x="22037" y="18700"/>
                  </a:cubicBezTo>
                  <a:cubicBezTo>
                    <a:pt x="22007" y="18670"/>
                    <a:pt x="22007" y="18639"/>
                    <a:pt x="22037" y="18609"/>
                  </a:cubicBezTo>
                  <a:cubicBezTo>
                    <a:pt x="22037" y="18551"/>
                    <a:pt x="22037" y="18530"/>
                    <a:pt x="22022" y="18530"/>
                  </a:cubicBezTo>
                  <a:cubicBezTo>
                    <a:pt x="22013" y="18530"/>
                    <a:pt x="21999" y="18537"/>
                    <a:pt x="21977" y="18548"/>
                  </a:cubicBezTo>
                  <a:cubicBezTo>
                    <a:pt x="21946" y="18579"/>
                    <a:pt x="21924" y="18594"/>
                    <a:pt x="21905" y="18594"/>
                  </a:cubicBezTo>
                  <a:cubicBezTo>
                    <a:pt x="21886" y="18594"/>
                    <a:pt x="21870" y="18579"/>
                    <a:pt x="21855" y="18548"/>
                  </a:cubicBezTo>
                  <a:cubicBezTo>
                    <a:pt x="21855" y="18507"/>
                    <a:pt x="21849" y="18491"/>
                    <a:pt x="21839" y="18491"/>
                  </a:cubicBezTo>
                  <a:cubicBezTo>
                    <a:pt x="21828" y="18491"/>
                    <a:pt x="21811" y="18515"/>
                    <a:pt x="21794" y="18548"/>
                  </a:cubicBezTo>
                  <a:cubicBezTo>
                    <a:pt x="21779" y="18563"/>
                    <a:pt x="21764" y="18571"/>
                    <a:pt x="21749" y="18571"/>
                  </a:cubicBezTo>
                  <a:cubicBezTo>
                    <a:pt x="21736" y="18571"/>
                    <a:pt x="21722" y="18565"/>
                    <a:pt x="21709" y="18554"/>
                  </a:cubicBezTo>
                  <a:lnTo>
                    <a:pt x="21709" y="18554"/>
                  </a:lnTo>
                  <a:cubicBezTo>
                    <a:pt x="21709" y="18561"/>
                    <a:pt x="21708" y="18570"/>
                    <a:pt x="21703" y="18579"/>
                  </a:cubicBezTo>
                  <a:lnTo>
                    <a:pt x="21642" y="18579"/>
                  </a:lnTo>
                  <a:lnTo>
                    <a:pt x="21642" y="18548"/>
                  </a:lnTo>
                  <a:cubicBezTo>
                    <a:pt x="21614" y="18548"/>
                    <a:pt x="21594" y="18548"/>
                    <a:pt x="21582" y="18547"/>
                  </a:cubicBezTo>
                  <a:lnTo>
                    <a:pt x="21582" y="18547"/>
                  </a:lnTo>
                  <a:cubicBezTo>
                    <a:pt x="21582" y="18548"/>
                    <a:pt x="21582" y="18548"/>
                    <a:pt x="21582" y="18548"/>
                  </a:cubicBezTo>
                  <a:cubicBezTo>
                    <a:pt x="21582" y="18548"/>
                    <a:pt x="21551" y="18579"/>
                    <a:pt x="21521" y="18579"/>
                  </a:cubicBezTo>
                  <a:lnTo>
                    <a:pt x="21399" y="18548"/>
                  </a:lnTo>
                  <a:lnTo>
                    <a:pt x="21399" y="18518"/>
                  </a:lnTo>
                  <a:cubicBezTo>
                    <a:pt x="21399" y="18533"/>
                    <a:pt x="21392" y="18541"/>
                    <a:pt x="21376" y="18541"/>
                  </a:cubicBezTo>
                  <a:cubicBezTo>
                    <a:pt x="21361" y="18541"/>
                    <a:pt x="21338" y="18533"/>
                    <a:pt x="21308" y="18518"/>
                  </a:cubicBezTo>
                  <a:lnTo>
                    <a:pt x="21278" y="18518"/>
                  </a:lnTo>
                  <a:cubicBezTo>
                    <a:pt x="21369" y="18518"/>
                    <a:pt x="21369" y="18487"/>
                    <a:pt x="21278" y="18487"/>
                  </a:cubicBezTo>
                  <a:cubicBezTo>
                    <a:pt x="21278" y="18457"/>
                    <a:pt x="21247" y="18457"/>
                    <a:pt x="21247" y="18427"/>
                  </a:cubicBezTo>
                  <a:cubicBezTo>
                    <a:pt x="21247" y="18427"/>
                    <a:pt x="21247" y="18396"/>
                    <a:pt x="21247" y="18366"/>
                  </a:cubicBezTo>
                  <a:cubicBezTo>
                    <a:pt x="21217" y="18366"/>
                    <a:pt x="21217" y="18396"/>
                    <a:pt x="21186" y="18427"/>
                  </a:cubicBezTo>
                  <a:cubicBezTo>
                    <a:pt x="21156" y="18457"/>
                    <a:pt x="21126" y="18487"/>
                    <a:pt x="21065" y="18487"/>
                  </a:cubicBezTo>
                  <a:lnTo>
                    <a:pt x="20974" y="18457"/>
                  </a:lnTo>
                  <a:cubicBezTo>
                    <a:pt x="20974" y="18457"/>
                    <a:pt x="20913" y="18427"/>
                    <a:pt x="20852" y="18427"/>
                  </a:cubicBezTo>
                  <a:cubicBezTo>
                    <a:pt x="20791" y="18427"/>
                    <a:pt x="20700" y="18335"/>
                    <a:pt x="20852" y="18335"/>
                  </a:cubicBezTo>
                  <a:cubicBezTo>
                    <a:pt x="20913" y="18335"/>
                    <a:pt x="20943" y="18305"/>
                    <a:pt x="20852" y="18305"/>
                  </a:cubicBezTo>
                  <a:lnTo>
                    <a:pt x="20730" y="18244"/>
                  </a:lnTo>
                  <a:cubicBezTo>
                    <a:pt x="20695" y="18209"/>
                    <a:pt x="20670" y="18194"/>
                    <a:pt x="20655" y="18194"/>
                  </a:cubicBezTo>
                  <a:cubicBezTo>
                    <a:pt x="20644" y="18194"/>
                    <a:pt x="20639" y="18201"/>
                    <a:pt x="20639" y="18214"/>
                  </a:cubicBezTo>
                  <a:cubicBezTo>
                    <a:pt x="20639" y="18258"/>
                    <a:pt x="20639" y="18287"/>
                    <a:pt x="20615" y="18287"/>
                  </a:cubicBezTo>
                  <a:cubicBezTo>
                    <a:pt x="20607" y="18287"/>
                    <a:pt x="20595" y="18283"/>
                    <a:pt x="20578" y="18275"/>
                  </a:cubicBezTo>
                  <a:lnTo>
                    <a:pt x="20548" y="18244"/>
                  </a:lnTo>
                  <a:cubicBezTo>
                    <a:pt x="20548" y="18214"/>
                    <a:pt x="20548" y="18214"/>
                    <a:pt x="20518" y="18214"/>
                  </a:cubicBezTo>
                  <a:lnTo>
                    <a:pt x="20457" y="18214"/>
                  </a:lnTo>
                  <a:cubicBezTo>
                    <a:pt x="20457" y="18183"/>
                    <a:pt x="20427" y="18183"/>
                    <a:pt x="20396" y="18183"/>
                  </a:cubicBezTo>
                  <a:cubicBezTo>
                    <a:pt x="20366" y="18183"/>
                    <a:pt x="20335" y="18183"/>
                    <a:pt x="20396" y="18244"/>
                  </a:cubicBezTo>
                  <a:cubicBezTo>
                    <a:pt x="20487" y="18305"/>
                    <a:pt x="20548" y="18335"/>
                    <a:pt x="20518" y="18366"/>
                  </a:cubicBezTo>
                  <a:cubicBezTo>
                    <a:pt x="20518" y="18335"/>
                    <a:pt x="20487" y="18335"/>
                    <a:pt x="20457" y="18335"/>
                  </a:cubicBezTo>
                  <a:lnTo>
                    <a:pt x="20427" y="18366"/>
                  </a:lnTo>
                  <a:lnTo>
                    <a:pt x="20366" y="18366"/>
                  </a:lnTo>
                  <a:cubicBezTo>
                    <a:pt x="20366" y="18316"/>
                    <a:pt x="20366" y="18267"/>
                    <a:pt x="20349" y="18267"/>
                  </a:cubicBezTo>
                  <a:cubicBezTo>
                    <a:pt x="20345" y="18267"/>
                    <a:pt x="20341" y="18269"/>
                    <a:pt x="20335" y="18275"/>
                  </a:cubicBezTo>
                  <a:cubicBezTo>
                    <a:pt x="20305" y="18275"/>
                    <a:pt x="20305" y="18275"/>
                    <a:pt x="20335" y="18335"/>
                  </a:cubicBezTo>
                  <a:lnTo>
                    <a:pt x="20275" y="18335"/>
                  </a:lnTo>
                  <a:cubicBezTo>
                    <a:pt x="20275" y="18335"/>
                    <a:pt x="20275" y="18244"/>
                    <a:pt x="20214" y="18244"/>
                  </a:cubicBezTo>
                  <a:cubicBezTo>
                    <a:pt x="20214" y="18214"/>
                    <a:pt x="20183" y="18214"/>
                    <a:pt x="20214" y="18183"/>
                  </a:cubicBezTo>
                  <a:cubicBezTo>
                    <a:pt x="20214" y="18153"/>
                    <a:pt x="20214" y="18123"/>
                    <a:pt x="20183" y="18123"/>
                  </a:cubicBezTo>
                  <a:cubicBezTo>
                    <a:pt x="20153" y="18123"/>
                    <a:pt x="20153" y="18153"/>
                    <a:pt x="20123" y="18153"/>
                  </a:cubicBezTo>
                  <a:cubicBezTo>
                    <a:pt x="20123" y="18183"/>
                    <a:pt x="20123" y="18244"/>
                    <a:pt x="20092" y="18244"/>
                  </a:cubicBezTo>
                  <a:cubicBezTo>
                    <a:pt x="20031" y="18244"/>
                    <a:pt x="20031" y="18244"/>
                    <a:pt x="20062" y="18214"/>
                  </a:cubicBezTo>
                  <a:cubicBezTo>
                    <a:pt x="20092" y="18183"/>
                    <a:pt x="20062" y="18183"/>
                    <a:pt x="20031" y="18183"/>
                  </a:cubicBezTo>
                  <a:lnTo>
                    <a:pt x="20001" y="18183"/>
                  </a:lnTo>
                  <a:lnTo>
                    <a:pt x="20001" y="18153"/>
                  </a:lnTo>
                  <a:cubicBezTo>
                    <a:pt x="19971" y="18153"/>
                    <a:pt x="19971" y="18153"/>
                    <a:pt x="19971" y="18183"/>
                  </a:cubicBezTo>
                  <a:cubicBezTo>
                    <a:pt x="19940" y="18183"/>
                    <a:pt x="19971" y="18214"/>
                    <a:pt x="19910" y="18214"/>
                  </a:cubicBezTo>
                  <a:cubicBezTo>
                    <a:pt x="19879" y="18214"/>
                    <a:pt x="19879" y="18183"/>
                    <a:pt x="19879" y="18153"/>
                  </a:cubicBezTo>
                  <a:lnTo>
                    <a:pt x="19879" y="18123"/>
                  </a:lnTo>
                  <a:cubicBezTo>
                    <a:pt x="19870" y="18114"/>
                    <a:pt x="19862" y="18110"/>
                    <a:pt x="19853" y="18110"/>
                  </a:cubicBezTo>
                  <a:cubicBezTo>
                    <a:pt x="19834" y="18110"/>
                    <a:pt x="19819" y="18131"/>
                    <a:pt x="19819" y="18153"/>
                  </a:cubicBezTo>
                  <a:lnTo>
                    <a:pt x="19819" y="18153"/>
                  </a:lnTo>
                  <a:cubicBezTo>
                    <a:pt x="19819" y="18144"/>
                    <a:pt x="19821" y="18140"/>
                    <a:pt x="19826" y="18140"/>
                  </a:cubicBezTo>
                  <a:cubicBezTo>
                    <a:pt x="19836" y="18140"/>
                    <a:pt x="19858" y="18162"/>
                    <a:pt x="19879" y="18183"/>
                  </a:cubicBezTo>
                  <a:lnTo>
                    <a:pt x="19819" y="18153"/>
                  </a:lnTo>
                  <a:cubicBezTo>
                    <a:pt x="19819" y="18153"/>
                    <a:pt x="19819" y="18172"/>
                    <a:pt x="19819" y="18183"/>
                  </a:cubicBezTo>
                  <a:cubicBezTo>
                    <a:pt x="19803" y="18168"/>
                    <a:pt x="19788" y="18161"/>
                    <a:pt x="19773" y="18161"/>
                  </a:cubicBezTo>
                  <a:cubicBezTo>
                    <a:pt x="19758" y="18161"/>
                    <a:pt x="19743" y="18168"/>
                    <a:pt x="19727" y="18183"/>
                  </a:cubicBezTo>
                  <a:cubicBezTo>
                    <a:pt x="19697" y="18183"/>
                    <a:pt x="19667" y="18183"/>
                    <a:pt x="19667" y="18123"/>
                  </a:cubicBezTo>
                  <a:cubicBezTo>
                    <a:pt x="19651" y="18138"/>
                    <a:pt x="19629" y="18145"/>
                    <a:pt x="19606" y="18145"/>
                  </a:cubicBezTo>
                  <a:cubicBezTo>
                    <a:pt x="19583" y="18145"/>
                    <a:pt x="19560" y="18138"/>
                    <a:pt x="19545" y="18123"/>
                  </a:cubicBezTo>
                  <a:cubicBezTo>
                    <a:pt x="19545" y="18123"/>
                    <a:pt x="19575" y="18092"/>
                    <a:pt x="19606" y="18092"/>
                  </a:cubicBezTo>
                  <a:cubicBezTo>
                    <a:pt x="19636" y="18092"/>
                    <a:pt x="19667" y="18031"/>
                    <a:pt x="19667" y="18031"/>
                  </a:cubicBezTo>
                  <a:lnTo>
                    <a:pt x="19697" y="18031"/>
                  </a:lnTo>
                  <a:cubicBezTo>
                    <a:pt x="19697" y="18031"/>
                    <a:pt x="19697" y="18031"/>
                    <a:pt x="19727" y="18001"/>
                  </a:cubicBezTo>
                  <a:lnTo>
                    <a:pt x="19758" y="18001"/>
                  </a:lnTo>
                  <a:cubicBezTo>
                    <a:pt x="19788" y="17971"/>
                    <a:pt x="19819" y="17971"/>
                    <a:pt x="19849" y="17940"/>
                  </a:cubicBezTo>
                  <a:lnTo>
                    <a:pt x="19940" y="17910"/>
                  </a:lnTo>
                  <a:lnTo>
                    <a:pt x="19971" y="17879"/>
                  </a:lnTo>
                  <a:cubicBezTo>
                    <a:pt x="20001" y="17864"/>
                    <a:pt x="20001" y="17864"/>
                    <a:pt x="19997" y="17864"/>
                  </a:cubicBezTo>
                  <a:cubicBezTo>
                    <a:pt x="19993" y="17864"/>
                    <a:pt x="19986" y="17864"/>
                    <a:pt x="20001" y="17849"/>
                  </a:cubicBezTo>
                  <a:cubicBezTo>
                    <a:pt x="20031" y="17849"/>
                    <a:pt x="20062" y="17819"/>
                    <a:pt x="20123" y="17819"/>
                  </a:cubicBezTo>
                  <a:cubicBezTo>
                    <a:pt x="20153" y="17788"/>
                    <a:pt x="20183" y="17788"/>
                    <a:pt x="20214" y="17758"/>
                  </a:cubicBezTo>
                  <a:lnTo>
                    <a:pt x="20244" y="17727"/>
                  </a:lnTo>
                  <a:cubicBezTo>
                    <a:pt x="20305" y="17697"/>
                    <a:pt x="20335" y="17697"/>
                    <a:pt x="20305" y="17697"/>
                  </a:cubicBezTo>
                  <a:cubicBezTo>
                    <a:pt x="20275" y="17697"/>
                    <a:pt x="20335" y="17667"/>
                    <a:pt x="20366" y="17667"/>
                  </a:cubicBezTo>
                  <a:cubicBezTo>
                    <a:pt x="20396" y="17667"/>
                    <a:pt x="20396" y="17636"/>
                    <a:pt x="20427" y="17636"/>
                  </a:cubicBezTo>
                  <a:lnTo>
                    <a:pt x="20487" y="17576"/>
                  </a:lnTo>
                  <a:lnTo>
                    <a:pt x="20487" y="17576"/>
                  </a:lnTo>
                  <a:cubicBezTo>
                    <a:pt x="20487" y="17576"/>
                    <a:pt x="20457" y="17606"/>
                    <a:pt x="20487" y="17606"/>
                  </a:cubicBezTo>
                  <a:cubicBezTo>
                    <a:pt x="20518" y="17576"/>
                    <a:pt x="20548" y="17576"/>
                    <a:pt x="20578" y="17545"/>
                  </a:cubicBezTo>
                  <a:cubicBezTo>
                    <a:pt x="20609" y="17515"/>
                    <a:pt x="20639" y="17515"/>
                    <a:pt x="20670" y="17515"/>
                  </a:cubicBezTo>
                  <a:lnTo>
                    <a:pt x="20730" y="17454"/>
                  </a:lnTo>
                  <a:lnTo>
                    <a:pt x="20822" y="17424"/>
                  </a:lnTo>
                  <a:cubicBezTo>
                    <a:pt x="20852" y="17393"/>
                    <a:pt x="20852" y="17363"/>
                    <a:pt x="20882" y="17363"/>
                  </a:cubicBezTo>
                  <a:cubicBezTo>
                    <a:pt x="20913" y="17363"/>
                    <a:pt x="20943" y="17332"/>
                    <a:pt x="20974" y="17332"/>
                  </a:cubicBezTo>
                  <a:cubicBezTo>
                    <a:pt x="21004" y="17332"/>
                    <a:pt x="20974" y="17332"/>
                    <a:pt x="20974" y="17302"/>
                  </a:cubicBezTo>
                  <a:cubicBezTo>
                    <a:pt x="20974" y="17272"/>
                    <a:pt x="21095" y="17272"/>
                    <a:pt x="21126" y="17241"/>
                  </a:cubicBezTo>
                  <a:cubicBezTo>
                    <a:pt x="21126" y="17211"/>
                    <a:pt x="21156" y="17211"/>
                    <a:pt x="21186" y="17211"/>
                  </a:cubicBezTo>
                  <a:cubicBezTo>
                    <a:pt x="21186" y="17211"/>
                    <a:pt x="21186" y="17180"/>
                    <a:pt x="21217" y="17180"/>
                  </a:cubicBezTo>
                  <a:cubicBezTo>
                    <a:pt x="21247" y="17150"/>
                    <a:pt x="21278" y="17150"/>
                    <a:pt x="21308" y="17120"/>
                  </a:cubicBezTo>
                  <a:cubicBezTo>
                    <a:pt x="21308" y="17120"/>
                    <a:pt x="21338" y="17089"/>
                    <a:pt x="21338" y="17089"/>
                  </a:cubicBezTo>
                  <a:cubicBezTo>
                    <a:pt x="21369" y="17089"/>
                    <a:pt x="21430" y="17059"/>
                    <a:pt x="21460" y="17028"/>
                  </a:cubicBezTo>
                  <a:cubicBezTo>
                    <a:pt x="21490" y="16998"/>
                    <a:pt x="21551" y="16968"/>
                    <a:pt x="21582" y="16968"/>
                  </a:cubicBezTo>
                  <a:cubicBezTo>
                    <a:pt x="21612" y="16937"/>
                    <a:pt x="21673" y="16907"/>
                    <a:pt x="21703" y="16876"/>
                  </a:cubicBezTo>
                  <a:lnTo>
                    <a:pt x="21764" y="16876"/>
                  </a:lnTo>
                  <a:cubicBezTo>
                    <a:pt x="21794" y="16876"/>
                    <a:pt x="21794" y="16876"/>
                    <a:pt x="21825" y="16846"/>
                  </a:cubicBezTo>
                  <a:lnTo>
                    <a:pt x="21916" y="16816"/>
                  </a:lnTo>
                  <a:cubicBezTo>
                    <a:pt x="21946" y="16785"/>
                    <a:pt x="21916" y="16785"/>
                    <a:pt x="21977" y="16785"/>
                  </a:cubicBezTo>
                  <a:cubicBezTo>
                    <a:pt x="22007" y="16755"/>
                    <a:pt x="22068" y="16724"/>
                    <a:pt x="22068" y="16694"/>
                  </a:cubicBezTo>
                  <a:cubicBezTo>
                    <a:pt x="22068" y="16694"/>
                    <a:pt x="22281" y="16603"/>
                    <a:pt x="22311" y="16572"/>
                  </a:cubicBezTo>
                  <a:cubicBezTo>
                    <a:pt x="22341" y="16542"/>
                    <a:pt x="22402" y="16572"/>
                    <a:pt x="22433" y="16512"/>
                  </a:cubicBezTo>
                  <a:cubicBezTo>
                    <a:pt x="22433" y="16512"/>
                    <a:pt x="22463" y="16481"/>
                    <a:pt x="22493" y="16481"/>
                  </a:cubicBezTo>
                  <a:lnTo>
                    <a:pt x="22554" y="16420"/>
                  </a:lnTo>
                  <a:lnTo>
                    <a:pt x="22615" y="16390"/>
                  </a:lnTo>
                  <a:cubicBezTo>
                    <a:pt x="22645" y="16390"/>
                    <a:pt x="22706" y="16360"/>
                    <a:pt x="22737" y="16329"/>
                  </a:cubicBezTo>
                  <a:cubicBezTo>
                    <a:pt x="22737" y="16329"/>
                    <a:pt x="22797" y="16299"/>
                    <a:pt x="22797" y="16299"/>
                  </a:cubicBezTo>
                  <a:cubicBezTo>
                    <a:pt x="22828" y="16299"/>
                    <a:pt x="22828" y="16268"/>
                    <a:pt x="22858" y="16268"/>
                  </a:cubicBezTo>
                  <a:cubicBezTo>
                    <a:pt x="22858" y="16268"/>
                    <a:pt x="22889" y="16238"/>
                    <a:pt x="22889" y="16238"/>
                  </a:cubicBezTo>
                  <a:cubicBezTo>
                    <a:pt x="22949" y="16238"/>
                    <a:pt x="22980" y="16208"/>
                    <a:pt x="23010" y="16208"/>
                  </a:cubicBezTo>
                  <a:cubicBezTo>
                    <a:pt x="23071" y="16147"/>
                    <a:pt x="23101" y="16117"/>
                    <a:pt x="23162" y="16086"/>
                  </a:cubicBezTo>
                  <a:lnTo>
                    <a:pt x="23223" y="16086"/>
                  </a:lnTo>
                  <a:cubicBezTo>
                    <a:pt x="23223" y="16086"/>
                    <a:pt x="23223" y="16086"/>
                    <a:pt x="23253" y="16056"/>
                  </a:cubicBezTo>
                  <a:cubicBezTo>
                    <a:pt x="23263" y="16046"/>
                    <a:pt x="23267" y="16042"/>
                    <a:pt x="23268" y="16042"/>
                  </a:cubicBezTo>
                  <a:cubicBezTo>
                    <a:pt x="23270" y="16042"/>
                    <a:pt x="23263" y="16056"/>
                    <a:pt x="23284" y="16056"/>
                  </a:cubicBezTo>
                  <a:cubicBezTo>
                    <a:pt x="23314" y="16056"/>
                    <a:pt x="23314" y="16025"/>
                    <a:pt x="23345" y="16025"/>
                  </a:cubicBezTo>
                  <a:cubicBezTo>
                    <a:pt x="23360" y="16010"/>
                    <a:pt x="23375" y="16010"/>
                    <a:pt x="23386" y="16010"/>
                  </a:cubicBezTo>
                  <a:cubicBezTo>
                    <a:pt x="23398" y="16010"/>
                    <a:pt x="23405" y="16010"/>
                    <a:pt x="23405" y="15995"/>
                  </a:cubicBezTo>
                  <a:lnTo>
                    <a:pt x="23466" y="15995"/>
                  </a:lnTo>
                  <a:lnTo>
                    <a:pt x="23527" y="15965"/>
                  </a:lnTo>
                  <a:lnTo>
                    <a:pt x="23618" y="15904"/>
                  </a:lnTo>
                  <a:cubicBezTo>
                    <a:pt x="23648" y="15873"/>
                    <a:pt x="23679" y="15843"/>
                    <a:pt x="23740" y="15843"/>
                  </a:cubicBezTo>
                  <a:cubicBezTo>
                    <a:pt x="23770" y="15843"/>
                    <a:pt x="23800" y="15813"/>
                    <a:pt x="23831" y="15813"/>
                  </a:cubicBezTo>
                  <a:cubicBezTo>
                    <a:pt x="23831" y="15782"/>
                    <a:pt x="23861" y="15782"/>
                    <a:pt x="23861" y="15752"/>
                  </a:cubicBezTo>
                  <a:lnTo>
                    <a:pt x="23922" y="15752"/>
                  </a:lnTo>
                  <a:lnTo>
                    <a:pt x="24013" y="15691"/>
                  </a:lnTo>
                  <a:cubicBezTo>
                    <a:pt x="24044" y="15661"/>
                    <a:pt x="24074" y="15630"/>
                    <a:pt x="24104" y="15630"/>
                  </a:cubicBezTo>
                  <a:cubicBezTo>
                    <a:pt x="24135" y="15630"/>
                    <a:pt x="24165" y="15600"/>
                    <a:pt x="24196" y="15569"/>
                  </a:cubicBezTo>
                  <a:lnTo>
                    <a:pt x="24165" y="15569"/>
                  </a:lnTo>
                  <a:lnTo>
                    <a:pt x="24226" y="15539"/>
                  </a:lnTo>
                  <a:lnTo>
                    <a:pt x="24287" y="15509"/>
                  </a:lnTo>
                  <a:cubicBezTo>
                    <a:pt x="24317" y="15509"/>
                    <a:pt x="24348" y="15478"/>
                    <a:pt x="24378" y="15478"/>
                  </a:cubicBezTo>
                  <a:cubicBezTo>
                    <a:pt x="24393" y="15463"/>
                    <a:pt x="24408" y="15463"/>
                    <a:pt x="24420" y="15463"/>
                  </a:cubicBezTo>
                  <a:cubicBezTo>
                    <a:pt x="24431" y="15463"/>
                    <a:pt x="24439" y="15463"/>
                    <a:pt x="24439" y="15448"/>
                  </a:cubicBezTo>
                  <a:cubicBezTo>
                    <a:pt x="24439" y="15417"/>
                    <a:pt x="24439" y="15417"/>
                    <a:pt x="24500" y="15387"/>
                  </a:cubicBezTo>
                  <a:lnTo>
                    <a:pt x="24560" y="15387"/>
                  </a:lnTo>
                  <a:cubicBezTo>
                    <a:pt x="24591" y="15357"/>
                    <a:pt x="24621" y="15326"/>
                    <a:pt x="24652" y="15326"/>
                  </a:cubicBezTo>
                  <a:cubicBezTo>
                    <a:pt x="24652" y="15326"/>
                    <a:pt x="24621" y="15326"/>
                    <a:pt x="24652" y="15296"/>
                  </a:cubicBezTo>
                  <a:cubicBezTo>
                    <a:pt x="24662" y="15286"/>
                    <a:pt x="24665" y="15282"/>
                    <a:pt x="24666" y="15282"/>
                  </a:cubicBezTo>
                  <a:lnTo>
                    <a:pt x="24666" y="15282"/>
                  </a:lnTo>
                  <a:cubicBezTo>
                    <a:pt x="24668" y="15282"/>
                    <a:pt x="24662" y="15296"/>
                    <a:pt x="24682" y="15296"/>
                  </a:cubicBezTo>
                  <a:lnTo>
                    <a:pt x="24712" y="15265"/>
                  </a:lnTo>
                  <a:cubicBezTo>
                    <a:pt x="24712" y="15235"/>
                    <a:pt x="24712" y="15235"/>
                    <a:pt x="24743" y="15235"/>
                  </a:cubicBezTo>
                  <a:cubicBezTo>
                    <a:pt x="24773" y="15235"/>
                    <a:pt x="24834" y="15205"/>
                    <a:pt x="24864" y="15174"/>
                  </a:cubicBezTo>
                  <a:cubicBezTo>
                    <a:pt x="24895" y="15174"/>
                    <a:pt x="24864" y="15174"/>
                    <a:pt x="24864" y="15144"/>
                  </a:cubicBezTo>
                  <a:lnTo>
                    <a:pt x="24925" y="15144"/>
                  </a:lnTo>
                  <a:lnTo>
                    <a:pt x="24986" y="15113"/>
                  </a:lnTo>
                  <a:cubicBezTo>
                    <a:pt x="25016" y="15113"/>
                    <a:pt x="25077" y="15083"/>
                    <a:pt x="25107" y="15083"/>
                  </a:cubicBezTo>
                  <a:cubicBezTo>
                    <a:pt x="25138" y="15053"/>
                    <a:pt x="25138" y="15053"/>
                    <a:pt x="25138" y="15022"/>
                  </a:cubicBezTo>
                  <a:lnTo>
                    <a:pt x="25168" y="15022"/>
                  </a:lnTo>
                  <a:cubicBezTo>
                    <a:pt x="25229" y="15022"/>
                    <a:pt x="25229" y="14992"/>
                    <a:pt x="25290" y="14961"/>
                  </a:cubicBezTo>
                  <a:cubicBezTo>
                    <a:pt x="25320" y="14931"/>
                    <a:pt x="25381" y="14931"/>
                    <a:pt x="25411" y="14901"/>
                  </a:cubicBezTo>
                  <a:cubicBezTo>
                    <a:pt x="25411" y="14901"/>
                    <a:pt x="25442" y="14901"/>
                    <a:pt x="25472" y="14870"/>
                  </a:cubicBezTo>
                  <a:lnTo>
                    <a:pt x="25563" y="14810"/>
                  </a:lnTo>
                  <a:lnTo>
                    <a:pt x="25594" y="14810"/>
                  </a:lnTo>
                  <a:cubicBezTo>
                    <a:pt x="25624" y="14779"/>
                    <a:pt x="25624" y="14779"/>
                    <a:pt x="25655" y="14779"/>
                  </a:cubicBezTo>
                  <a:cubicBezTo>
                    <a:pt x="25685" y="14749"/>
                    <a:pt x="25715" y="14718"/>
                    <a:pt x="25776" y="14718"/>
                  </a:cubicBezTo>
                  <a:cubicBezTo>
                    <a:pt x="25776" y="14718"/>
                    <a:pt x="25807" y="14658"/>
                    <a:pt x="25807" y="14658"/>
                  </a:cubicBezTo>
                  <a:cubicBezTo>
                    <a:pt x="25827" y="14658"/>
                    <a:pt x="25820" y="14671"/>
                    <a:pt x="25831" y="14671"/>
                  </a:cubicBezTo>
                  <a:cubicBezTo>
                    <a:pt x="25837" y="14671"/>
                    <a:pt x="25847" y="14668"/>
                    <a:pt x="25867" y="14658"/>
                  </a:cubicBezTo>
                  <a:lnTo>
                    <a:pt x="25928" y="14597"/>
                  </a:lnTo>
                  <a:lnTo>
                    <a:pt x="25928" y="14627"/>
                  </a:lnTo>
                  <a:cubicBezTo>
                    <a:pt x="25928" y="14627"/>
                    <a:pt x="25989" y="14597"/>
                    <a:pt x="25989" y="14597"/>
                  </a:cubicBezTo>
                  <a:cubicBezTo>
                    <a:pt x="25989" y="14566"/>
                    <a:pt x="26019" y="14566"/>
                    <a:pt x="26019" y="14566"/>
                  </a:cubicBezTo>
                  <a:cubicBezTo>
                    <a:pt x="26050" y="14536"/>
                    <a:pt x="26080" y="14536"/>
                    <a:pt x="26111" y="14536"/>
                  </a:cubicBezTo>
                  <a:cubicBezTo>
                    <a:pt x="26111" y="14506"/>
                    <a:pt x="26141" y="14506"/>
                    <a:pt x="26171" y="14506"/>
                  </a:cubicBezTo>
                  <a:cubicBezTo>
                    <a:pt x="26171" y="14506"/>
                    <a:pt x="26202" y="14506"/>
                    <a:pt x="26232" y="14475"/>
                  </a:cubicBezTo>
                  <a:cubicBezTo>
                    <a:pt x="26262" y="14445"/>
                    <a:pt x="26293" y="14445"/>
                    <a:pt x="26323" y="14414"/>
                  </a:cubicBezTo>
                  <a:cubicBezTo>
                    <a:pt x="26354" y="14414"/>
                    <a:pt x="26293" y="14414"/>
                    <a:pt x="26354" y="14384"/>
                  </a:cubicBezTo>
                  <a:cubicBezTo>
                    <a:pt x="26384" y="14384"/>
                    <a:pt x="26414" y="14354"/>
                    <a:pt x="26445" y="14354"/>
                  </a:cubicBezTo>
                  <a:lnTo>
                    <a:pt x="26475" y="14354"/>
                  </a:lnTo>
                  <a:cubicBezTo>
                    <a:pt x="26475" y="14354"/>
                    <a:pt x="26566" y="14293"/>
                    <a:pt x="26566" y="14262"/>
                  </a:cubicBezTo>
                  <a:cubicBezTo>
                    <a:pt x="26566" y="14262"/>
                    <a:pt x="26658" y="14232"/>
                    <a:pt x="26688" y="14202"/>
                  </a:cubicBezTo>
                  <a:lnTo>
                    <a:pt x="26749" y="14171"/>
                  </a:lnTo>
                  <a:cubicBezTo>
                    <a:pt x="26749" y="14171"/>
                    <a:pt x="26779" y="14141"/>
                    <a:pt x="26779" y="14110"/>
                  </a:cubicBezTo>
                  <a:cubicBezTo>
                    <a:pt x="26779" y="14110"/>
                    <a:pt x="26779" y="14110"/>
                    <a:pt x="26810" y="14080"/>
                  </a:cubicBezTo>
                  <a:cubicBezTo>
                    <a:pt x="26822" y="14074"/>
                    <a:pt x="26829" y="14072"/>
                    <a:pt x="26833" y="14072"/>
                  </a:cubicBezTo>
                  <a:cubicBezTo>
                    <a:pt x="26849" y="14072"/>
                    <a:pt x="26810" y="14110"/>
                    <a:pt x="26810" y="14110"/>
                  </a:cubicBezTo>
                  <a:cubicBezTo>
                    <a:pt x="26840" y="14080"/>
                    <a:pt x="26840" y="14080"/>
                    <a:pt x="26870" y="14050"/>
                  </a:cubicBezTo>
                  <a:lnTo>
                    <a:pt x="26962" y="14050"/>
                  </a:lnTo>
                  <a:cubicBezTo>
                    <a:pt x="26992" y="14050"/>
                    <a:pt x="26992" y="14019"/>
                    <a:pt x="26992" y="13989"/>
                  </a:cubicBezTo>
                  <a:lnTo>
                    <a:pt x="27053" y="13989"/>
                  </a:lnTo>
                  <a:lnTo>
                    <a:pt x="27144" y="13928"/>
                  </a:lnTo>
                  <a:cubicBezTo>
                    <a:pt x="27174" y="13928"/>
                    <a:pt x="27205" y="13928"/>
                    <a:pt x="27235" y="13898"/>
                  </a:cubicBezTo>
                  <a:cubicBezTo>
                    <a:pt x="27235" y="13882"/>
                    <a:pt x="27235" y="13882"/>
                    <a:pt x="27235" y="13882"/>
                  </a:cubicBezTo>
                  <a:cubicBezTo>
                    <a:pt x="27235" y="13882"/>
                    <a:pt x="27235" y="13882"/>
                    <a:pt x="27235" y="13867"/>
                  </a:cubicBezTo>
                  <a:cubicBezTo>
                    <a:pt x="27235" y="13857"/>
                    <a:pt x="27235" y="13854"/>
                    <a:pt x="27237" y="13854"/>
                  </a:cubicBezTo>
                  <a:cubicBezTo>
                    <a:pt x="27242" y="13854"/>
                    <a:pt x="27255" y="13867"/>
                    <a:pt x="27296" y="13867"/>
                  </a:cubicBezTo>
                  <a:cubicBezTo>
                    <a:pt x="27357" y="13837"/>
                    <a:pt x="27387" y="13806"/>
                    <a:pt x="27448" y="13776"/>
                  </a:cubicBezTo>
                  <a:lnTo>
                    <a:pt x="27509" y="13746"/>
                  </a:lnTo>
                  <a:cubicBezTo>
                    <a:pt x="27570" y="13715"/>
                    <a:pt x="27630" y="13685"/>
                    <a:pt x="27691" y="13654"/>
                  </a:cubicBezTo>
                  <a:lnTo>
                    <a:pt x="27782" y="13594"/>
                  </a:lnTo>
                  <a:cubicBezTo>
                    <a:pt x="27813" y="13563"/>
                    <a:pt x="27813" y="13563"/>
                    <a:pt x="27843" y="13563"/>
                  </a:cubicBezTo>
                  <a:cubicBezTo>
                    <a:pt x="27873" y="13563"/>
                    <a:pt x="27904" y="13533"/>
                    <a:pt x="27934" y="13533"/>
                  </a:cubicBezTo>
                  <a:lnTo>
                    <a:pt x="27843" y="13533"/>
                  </a:lnTo>
                  <a:lnTo>
                    <a:pt x="27934" y="13502"/>
                  </a:lnTo>
                  <a:cubicBezTo>
                    <a:pt x="27934" y="13502"/>
                    <a:pt x="27961" y="13489"/>
                    <a:pt x="27979" y="13489"/>
                  </a:cubicBezTo>
                  <a:cubicBezTo>
                    <a:pt x="27988" y="13489"/>
                    <a:pt x="27995" y="13492"/>
                    <a:pt x="27995" y="13502"/>
                  </a:cubicBezTo>
                  <a:cubicBezTo>
                    <a:pt x="27995" y="13502"/>
                    <a:pt x="28025" y="13472"/>
                    <a:pt x="28056" y="13442"/>
                  </a:cubicBezTo>
                  <a:close/>
                  <a:moveTo>
                    <a:pt x="25685" y="19399"/>
                  </a:moveTo>
                  <a:lnTo>
                    <a:pt x="25746" y="19430"/>
                  </a:lnTo>
                  <a:lnTo>
                    <a:pt x="25655" y="19430"/>
                  </a:lnTo>
                  <a:cubicBezTo>
                    <a:pt x="25655" y="19430"/>
                    <a:pt x="25655" y="19399"/>
                    <a:pt x="25685" y="19399"/>
                  </a:cubicBezTo>
                  <a:close/>
                  <a:moveTo>
                    <a:pt x="943" y="20159"/>
                  </a:moveTo>
                  <a:lnTo>
                    <a:pt x="359" y="20464"/>
                  </a:lnTo>
                  <a:lnTo>
                    <a:pt x="359" y="20464"/>
                  </a:lnTo>
                  <a:cubicBezTo>
                    <a:pt x="399" y="20436"/>
                    <a:pt x="439" y="20404"/>
                    <a:pt x="487" y="20372"/>
                  </a:cubicBezTo>
                  <a:cubicBezTo>
                    <a:pt x="639" y="20311"/>
                    <a:pt x="760" y="20250"/>
                    <a:pt x="912" y="20159"/>
                  </a:cubicBezTo>
                  <a:close/>
                  <a:moveTo>
                    <a:pt x="1296" y="21436"/>
                  </a:moveTo>
                  <a:lnTo>
                    <a:pt x="1296" y="21436"/>
                  </a:lnTo>
                  <a:cubicBezTo>
                    <a:pt x="1300" y="21437"/>
                    <a:pt x="1304" y="21439"/>
                    <a:pt x="1308" y="21441"/>
                  </a:cubicBezTo>
                  <a:lnTo>
                    <a:pt x="1308" y="21441"/>
                  </a:lnTo>
                  <a:lnTo>
                    <a:pt x="1308" y="21436"/>
                  </a:lnTo>
                  <a:cubicBezTo>
                    <a:pt x="1304" y="21436"/>
                    <a:pt x="1300" y="21436"/>
                    <a:pt x="1296" y="21436"/>
                  </a:cubicBezTo>
                  <a:close/>
                  <a:moveTo>
                    <a:pt x="32250" y="21223"/>
                  </a:moveTo>
                  <a:lnTo>
                    <a:pt x="32190" y="21375"/>
                  </a:lnTo>
                  <a:lnTo>
                    <a:pt x="32190" y="21405"/>
                  </a:lnTo>
                  <a:cubicBezTo>
                    <a:pt x="32190" y="21441"/>
                    <a:pt x="32193" y="21455"/>
                    <a:pt x="32198" y="21455"/>
                  </a:cubicBezTo>
                  <a:cubicBezTo>
                    <a:pt x="32215" y="21455"/>
                    <a:pt x="32250" y="21307"/>
                    <a:pt x="32250" y="21284"/>
                  </a:cubicBezTo>
                  <a:cubicBezTo>
                    <a:pt x="32250" y="21223"/>
                    <a:pt x="32250" y="21223"/>
                    <a:pt x="32250" y="21223"/>
                  </a:cubicBezTo>
                  <a:close/>
                  <a:moveTo>
                    <a:pt x="1725" y="21542"/>
                  </a:moveTo>
                  <a:lnTo>
                    <a:pt x="1725" y="21542"/>
                  </a:lnTo>
                  <a:cubicBezTo>
                    <a:pt x="1722" y="21542"/>
                    <a:pt x="1720" y="21542"/>
                    <a:pt x="1718" y="21542"/>
                  </a:cubicBezTo>
                  <a:cubicBezTo>
                    <a:pt x="1713" y="21542"/>
                    <a:pt x="1714" y="21542"/>
                    <a:pt x="1738" y="21545"/>
                  </a:cubicBezTo>
                  <a:lnTo>
                    <a:pt x="1738" y="21545"/>
                  </a:lnTo>
                  <a:cubicBezTo>
                    <a:pt x="1733" y="21544"/>
                    <a:pt x="1729" y="21543"/>
                    <a:pt x="1725" y="21542"/>
                  </a:cubicBezTo>
                  <a:close/>
                  <a:moveTo>
                    <a:pt x="1738" y="21545"/>
                  </a:moveTo>
                  <a:cubicBezTo>
                    <a:pt x="1825" y="21568"/>
                    <a:pt x="1965" y="21599"/>
                    <a:pt x="2078" y="21621"/>
                  </a:cubicBezTo>
                  <a:lnTo>
                    <a:pt x="2078" y="21621"/>
                  </a:lnTo>
                  <a:lnTo>
                    <a:pt x="2068" y="21618"/>
                  </a:lnTo>
                  <a:cubicBezTo>
                    <a:pt x="1976" y="21588"/>
                    <a:pt x="1885" y="21588"/>
                    <a:pt x="1824" y="21557"/>
                  </a:cubicBezTo>
                  <a:cubicBezTo>
                    <a:pt x="1781" y="21551"/>
                    <a:pt x="1754" y="21547"/>
                    <a:pt x="1738" y="21545"/>
                  </a:cubicBezTo>
                  <a:close/>
                  <a:moveTo>
                    <a:pt x="2904" y="21790"/>
                  </a:moveTo>
                  <a:cubicBezTo>
                    <a:pt x="2921" y="21796"/>
                    <a:pt x="2937" y="21800"/>
                    <a:pt x="2949" y="21800"/>
                  </a:cubicBezTo>
                  <a:lnTo>
                    <a:pt x="2904" y="21790"/>
                  </a:lnTo>
                  <a:close/>
                  <a:moveTo>
                    <a:pt x="3587" y="21922"/>
                  </a:moveTo>
                  <a:lnTo>
                    <a:pt x="3587" y="21922"/>
                  </a:lnTo>
                  <a:cubicBezTo>
                    <a:pt x="3648" y="21952"/>
                    <a:pt x="3709" y="21952"/>
                    <a:pt x="3770" y="21952"/>
                  </a:cubicBezTo>
                  <a:lnTo>
                    <a:pt x="3587" y="21922"/>
                  </a:lnTo>
                  <a:close/>
                  <a:moveTo>
                    <a:pt x="4286" y="22074"/>
                  </a:moveTo>
                  <a:lnTo>
                    <a:pt x="4347" y="22104"/>
                  </a:lnTo>
                  <a:cubicBezTo>
                    <a:pt x="4408" y="22104"/>
                    <a:pt x="4438" y="22135"/>
                    <a:pt x="4499" y="22135"/>
                  </a:cubicBezTo>
                  <a:lnTo>
                    <a:pt x="4286" y="22074"/>
                  </a:lnTo>
                  <a:close/>
                  <a:moveTo>
                    <a:pt x="4712" y="22165"/>
                  </a:moveTo>
                  <a:lnTo>
                    <a:pt x="4834" y="22196"/>
                  </a:lnTo>
                  <a:lnTo>
                    <a:pt x="4925" y="22196"/>
                  </a:lnTo>
                  <a:lnTo>
                    <a:pt x="4712" y="22165"/>
                  </a:lnTo>
                  <a:close/>
                  <a:moveTo>
                    <a:pt x="6596" y="22591"/>
                  </a:moveTo>
                  <a:lnTo>
                    <a:pt x="6748" y="22621"/>
                  </a:lnTo>
                  <a:lnTo>
                    <a:pt x="6779" y="22621"/>
                  </a:lnTo>
                  <a:lnTo>
                    <a:pt x="6596" y="22591"/>
                  </a:lnTo>
                  <a:close/>
                  <a:moveTo>
                    <a:pt x="8055" y="22895"/>
                  </a:moveTo>
                  <a:cubicBezTo>
                    <a:pt x="8055" y="22895"/>
                    <a:pt x="8055" y="22925"/>
                    <a:pt x="8116" y="22925"/>
                  </a:cubicBezTo>
                  <a:lnTo>
                    <a:pt x="8299" y="22956"/>
                  </a:lnTo>
                  <a:lnTo>
                    <a:pt x="8329" y="22956"/>
                  </a:lnTo>
                  <a:lnTo>
                    <a:pt x="8055" y="22895"/>
                  </a:lnTo>
                  <a:close/>
                  <a:moveTo>
                    <a:pt x="8572" y="22986"/>
                  </a:moveTo>
                  <a:lnTo>
                    <a:pt x="8755" y="23047"/>
                  </a:lnTo>
                  <a:cubicBezTo>
                    <a:pt x="8815" y="23077"/>
                    <a:pt x="8876" y="23077"/>
                    <a:pt x="8967" y="23077"/>
                  </a:cubicBezTo>
                  <a:lnTo>
                    <a:pt x="8967" y="23108"/>
                  </a:lnTo>
                  <a:cubicBezTo>
                    <a:pt x="9028" y="23108"/>
                    <a:pt x="9119" y="23138"/>
                    <a:pt x="9180" y="23138"/>
                  </a:cubicBezTo>
                  <a:cubicBezTo>
                    <a:pt x="9210" y="23138"/>
                    <a:pt x="9150" y="23108"/>
                    <a:pt x="9119" y="23108"/>
                  </a:cubicBezTo>
                  <a:lnTo>
                    <a:pt x="8572" y="22986"/>
                  </a:lnTo>
                  <a:close/>
                  <a:moveTo>
                    <a:pt x="9636" y="23229"/>
                  </a:moveTo>
                  <a:cubicBezTo>
                    <a:pt x="9666" y="23239"/>
                    <a:pt x="9687" y="23243"/>
                    <a:pt x="9700" y="23243"/>
                  </a:cubicBezTo>
                  <a:cubicBezTo>
                    <a:pt x="9727" y="23243"/>
                    <a:pt x="9727" y="23229"/>
                    <a:pt x="9727" y="23229"/>
                  </a:cubicBezTo>
                  <a:close/>
                  <a:moveTo>
                    <a:pt x="9970" y="23290"/>
                  </a:moveTo>
                  <a:cubicBezTo>
                    <a:pt x="10001" y="23320"/>
                    <a:pt x="10031" y="23320"/>
                    <a:pt x="10062" y="23351"/>
                  </a:cubicBezTo>
                  <a:cubicBezTo>
                    <a:pt x="10111" y="23351"/>
                    <a:pt x="10161" y="23351"/>
                    <a:pt x="10210" y="23334"/>
                  </a:cubicBezTo>
                  <a:lnTo>
                    <a:pt x="10210" y="23334"/>
                  </a:lnTo>
                  <a:cubicBezTo>
                    <a:pt x="10184" y="23330"/>
                    <a:pt x="10155" y="23326"/>
                    <a:pt x="10122" y="23320"/>
                  </a:cubicBezTo>
                  <a:lnTo>
                    <a:pt x="10031" y="23290"/>
                  </a:lnTo>
                  <a:close/>
                  <a:moveTo>
                    <a:pt x="11490" y="23624"/>
                  </a:moveTo>
                  <a:lnTo>
                    <a:pt x="11581" y="23655"/>
                  </a:lnTo>
                  <a:lnTo>
                    <a:pt x="11703" y="23655"/>
                  </a:lnTo>
                  <a:lnTo>
                    <a:pt x="11490" y="23624"/>
                  </a:lnTo>
                  <a:close/>
                  <a:moveTo>
                    <a:pt x="13010" y="23959"/>
                  </a:moveTo>
                  <a:cubicBezTo>
                    <a:pt x="13067" y="23987"/>
                    <a:pt x="13098" y="23989"/>
                    <a:pt x="13152" y="23989"/>
                  </a:cubicBezTo>
                  <a:lnTo>
                    <a:pt x="13152" y="23989"/>
                  </a:lnTo>
                  <a:lnTo>
                    <a:pt x="13010" y="23959"/>
                  </a:lnTo>
                  <a:close/>
                  <a:moveTo>
                    <a:pt x="13152" y="23989"/>
                  </a:moveTo>
                  <a:lnTo>
                    <a:pt x="13223" y="24004"/>
                  </a:lnTo>
                  <a:lnTo>
                    <a:pt x="13223" y="24004"/>
                  </a:lnTo>
                  <a:lnTo>
                    <a:pt x="13162" y="23989"/>
                  </a:lnTo>
                  <a:cubicBezTo>
                    <a:pt x="13158" y="23989"/>
                    <a:pt x="13155" y="23989"/>
                    <a:pt x="13152" y="23989"/>
                  </a:cubicBezTo>
                  <a:close/>
                  <a:moveTo>
                    <a:pt x="13223" y="24004"/>
                  </a:moveTo>
                  <a:lnTo>
                    <a:pt x="13405" y="24050"/>
                  </a:lnTo>
                  <a:lnTo>
                    <a:pt x="13436" y="24050"/>
                  </a:lnTo>
                  <a:lnTo>
                    <a:pt x="13431" y="24049"/>
                  </a:lnTo>
                  <a:lnTo>
                    <a:pt x="13431" y="24049"/>
                  </a:lnTo>
                  <a:cubicBezTo>
                    <a:pt x="13441" y="24049"/>
                    <a:pt x="13453" y="24050"/>
                    <a:pt x="13466" y="24050"/>
                  </a:cubicBezTo>
                  <a:cubicBezTo>
                    <a:pt x="13425" y="24040"/>
                    <a:pt x="13398" y="24036"/>
                    <a:pt x="13385" y="24036"/>
                  </a:cubicBezTo>
                  <a:cubicBezTo>
                    <a:pt x="13381" y="24036"/>
                    <a:pt x="13378" y="24037"/>
                    <a:pt x="13376" y="24037"/>
                  </a:cubicBezTo>
                  <a:lnTo>
                    <a:pt x="13376" y="24037"/>
                  </a:lnTo>
                  <a:lnTo>
                    <a:pt x="13223" y="24004"/>
                  </a:lnTo>
                  <a:close/>
                  <a:moveTo>
                    <a:pt x="13466" y="24050"/>
                  </a:moveTo>
                  <a:lnTo>
                    <a:pt x="13466" y="24080"/>
                  </a:lnTo>
                  <a:cubicBezTo>
                    <a:pt x="13554" y="24093"/>
                    <a:pt x="13606" y="24100"/>
                    <a:pt x="13621" y="24100"/>
                  </a:cubicBezTo>
                  <a:cubicBezTo>
                    <a:pt x="13642" y="24100"/>
                    <a:pt x="13591" y="24085"/>
                    <a:pt x="13466" y="24050"/>
                  </a:cubicBezTo>
                  <a:close/>
                  <a:moveTo>
                    <a:pt x="13861" y="24141"/>
                  </a:moveTo>
                  <a:cubicBezTo>
                    <a:pt x="13886" y="24166"/>
                    <a:pt x="14069" y="24210"/>
                    <a:pt x="14171" y="24210"/>
                  </a:cubicBezTo>
                  <a:cubicBezTo>
                    <a:pt x="14195" y="24210"/>
                    <a:pt x="14214" y="24208"/>
                    <a:pt x="14226" y="24202"/>
                  </a:cubicBezTo>
                  <a:cubicBezTo>
                    <a:pt x="14235" y="24202"/>
                    <a:pt x="14233" y="24199"/>
                    <a:pt x="14229" y="24196"/>
                  </a:cubicBezTo>
                  <a:lnTo>
                    <a:pt x="14229" y="24196"/>
                  </a:lnTo>
                  <a:lnTo>
                    <a:pt x="14256" y="24202"/>
                  </a:lnTo>
                  <a:cubicBezTo>
                    <a:pt x="14226" y="24192"/>
                    <a:pt x="14216" y="24188"/>
                    <a:pt x="14215" y="24188"/>
                  </a:cubicBezTo>
                  <a:cubicBezTo>
                    <a:pt x="14213" y="24188"/>
                    <a:pt x="14223" y="24193"/>
                    <a:pt x="14229" y="24196"/>
                  </a:cubicBezTo>
                  <a:lnTo>
                    <a:pt x="14229" y="24196"/>
                  </a:lnTo>
                  <a:lnTo>
                    <a:pt x="13952" y="24141"/>
                  </a:lnTo>
                  <a:close/>
                  <a:moveTo>
                    <a:pt x="14469" y="24263"/>
                  </a:moveTo>
                  <a:lnTo>
                    <a:pt x="14746" y="24325"/>
                  </a:lnTo>
                  <a:lnTo>
                    <a:pt x="14746" y="24325"/>
                  </a:lnTo>
                  <a:cubicBezTo>
                    <a:pt x="14745" y="24325"/>
                    <a:pt x="14744" y="24324"/>
                    <a:pt x="14743" y="24323"/>
                  </a:cubicBezTo>
                  <a:lnTo>
                    <a:pt x="14469" y="24263"/>
                  </a:lnTo>
                  <a:close/>
                  <a:moveTo>
                    <a:pt x="14895" y="24381"/>
                  </a:moveTo>
                  <a:cubicBezTo>
                    <a:pt x="14895" y="24382"/>
                    <a:pt x="14894" y="24383"/>
                    <a:pt x="14894" y="24384"/>
                  </a:cubicBezTo>
                  <a:lnTo>
                    <a:pt x="15046" y="24415"/>
                  </a:lnTo>
                  <a:cubicBezTo>
                    <a:pt x="15001" y="24399"/>
                    <a:pt x="14948" y="24392"/>
                    <a:pt x="14895" y="24381"/>
                  </a:cubicBezTo>
                  <a:close/>
                  <a:moveTo>
                    <a:pt x="14746" y="24325"/>
                  </a:moveTo>
                  <a:lnTo>
                    <a:pt x="14746" y="24325"/>
                  </a:lnTo>
                  <a:cubicBezTo>
                    <a:pt x="14791" y="24355"/>
                    <a:pt x="14843" y="24369"/>
                    <a:pt x="14895" y="24381"/>
                  </a:cubicBezTo>
                  <a:lnTo>
                    <a:pt x="14895" y="24381"/>
                  </a:lnTo>
                  <a:cubicBezTo>
                    <a:pt x="14897" y="24377"/>
                    <a:pt x="14903" y="24376"/>
                    <a:pt x="14911" y="24376"/>
                  </a:cubicBezTo>
                  <a:cubicBezTo>
                    <a:pt x="14953" y="24376"/>
                    <a:pt x="15065" y="24415"/>
                    <a:pt x="15138" y="24415"/>
                  </a:cubicBezTo>
                  <a:lnTo>
                    <a:pt x="14746" y="24325"/>
                  </a:lnTo>
                  <a:close/>
                  <a:moveTo>
                    <a:pt x="15563" y="24506"/>
                  </a:moveTo>
                  <a:lnTo>
                    <a:pt x="15715" y="24536"/>
                  </a:lnTo>
                  <a:cubicBezTo>
                    <a:pt x="15785" y="24554"/>
                    <a:pt x="15825" y="24561"/>
                    <a:pt x="15881" y="24570"/>
                  </a:cubicBezTo>
                  <a:lnTo>
                    <a:pt x="15881" y="24570"/>
                  </a:lnTo>
                  <a:lnTo>
                    <a:pt x="15624" y="24506"/>
                  </a:lnTo>
                  <a:close/>
                  <a:moveTo>
                    <a:pt x="15881" y="24570"/>
                  </a:moveTo>
                  <a:lnTo>
                    <a:pt x="16050" y="24612"/>
                  </a:lnTo>
                  <a:lnTo>
                    <a:pt x="16050" y="24612"/>
                  </a:lnTo>
                  <a:lnTo>
                    <a:pt x="16050" y="24597"/>
                  </a:lnTo>
                  <a:cubicBezTo>
                    <a:pt x="15972" y="24584"/>
                    <a:pt x="15923" y="24577"/>
                    <a:pt x="15881" y="24570"/>
                  </a:cubicBezTo>
                  <a:close/>
                  <a:moveTo>
                    <a:pt x="16050" y="24612"/>
                  </a:moveTo>
                  <a:lnTo>
                    <a:pt x="16050" y="24627"/>
                  </a:lnTo>
                  <a:cubicBezTo>
                    <a:pt x="16110" y="24627"/>
                    <a:pt x="16171" y="24658"/>
                    <a:pt x="16232" y="24658"/>
                  </a:cubicBezTo>
                  <a:lnTo>
                    <a:pt x="16050" y="24612"/>
                  </a:lnTo>
                  <a:close/>
                  <a:moveTo>
                    <a:pt x="16353" y="24658"/>
                  </a:moveTo>
                  <a:cubicBezTo>
                    <a:pt x="16414" y="24688"/>
                    <a:pt x="16384" y="24688"/>
                    <a:pt x="16505" y="24718"/>
                  </a:cubicBezTo>
                  <a:cubicBezTo>
                    <a:pt x="16597" y="24718"/>
                    <a:pt x="16657" y="24749"/>
                    <a:pt x="16749" y="24779"/>
                  </a:cubicBezTo>
                  <a:lnTo>
                    <a:pt x="16779" y="24779"/>
                  </a:lnTo>
                  <a:cubicBezTo>
                    <a:pt x="16779" y="24779"/>
                    <a:pt x="16870" y="24810"/>
                    <a:pt x="16870" y="24810"/>
                  </a:cubicBezTo>
                  <a:lnTo>
                    <a:pt x="16749" y="24749"/>
                  </a:lnTo>
                  <a:lnTo>
                    <a:pt x="16353" y="24658"/>
                  </a:lnTo>
                  <a:close/>
                  <a:moveTo>
                    <a:pt x="17661" y="24962"/>
                  </a:moveTo>
                  <a:lnTo>
                    <a:pt x="17995" y="25022"/>
                  </a:lnTo>
                  <a:lnTo>
                    <a:pt x="18025" y="25053"/>
                  </a:lnTo>
                  <a:cubicBezTo>
                    <a:pt x="18116" y="25053"/>
                    <a:pt x="18056" y="25022"/>
                    <a:pt x="18056" y="25022"/>
                  </a:cubicBezTo>
                  <a:lnTo>
                    <a:pt x="17752" y="24962"/>
                  </a:lnTo>
                  <a:close/>
                  <a:moveTo>
                    <a:pt x="18830" y="25131"/>
                  </a:moveTo>
                  <a:cubicBezTo>
                    <a:pt x="18833" y="25133"/>
                    <a:pt x="18876" y="25144"/>
                    <a:pt x="18876" y="25144"/>
                  </a:cubicBezTo>
                  <a:lnTo>
                    <a:pt x="18830" y="25131"/>
                  </a:lnTo>
                  <a:close/>
                  <a:moveTo>
                    <a:pt x="18329" y="25083"/>
                  </a:moveTo>
                  <a:cubicBezTo>
                    <a:pt x="18329" y="25114"/>
                    <a:pt x="18390" y="25114"/>
                    <a:pt x="18542" y="25144"/>
                  </a:cubicBezTo>
                  <a:lnTo>
                    <a:pt x="18664" y="25174"/>
                  </a:lnTo>
                  <a:lnTo>
                    <a:pt x="18816" y="25205"/>
                  </a:lnTo>
                  <a:lnTo>
                    <a:pt x="18836" y="25205"/>
                  </a:lnTo>
                  <a:lnTo>
                    <a:pt x="18329" y="25083"/>
                  </a:lnTo>
                  <a:close/>
                  <a:moveTo>
                    <a:pt x="18836" y="25205"/>
                  </a:moveTo>
                  <a:lnTo>
                    <a:pt x="19089" y="25266"/>
                  </a:lnTo>
                  <a:lnTo>
                    <a:pt x="19089" y="25266"/>
                  </a:lnTo>
                  <a:lnTo>
                    <a:pt x="18998" y="25235"/>
                  </a:lnTo>
                  <a:lnTo>
                    <a:pt x="18846" y="25205"/>
                  </a:lnTo>
                  <a:close/>
                  <a:moveTo>
                    <a:pt x="19119" y="25266"/>
                  </a:moveTo>
                  <a:cubicBezTo>
                    <a:pt x="19180" y="25296"/>
                    <a:pt x="19271" y="25296"/>
                    <a:pt x="19332" y="25326"/>
                  </a:cubicBezTo>
                  <a:lnTo>
                    <a:pt x="19363" y="25326"/>
                  </a:lnTo>
                  <a:lnTo>
                    <a:pt x="19119" y="25266"/>
                  </a:lnTo>
                  <a:close/>
                  <a:moveTo>
                    <a:pt x="25872" y="26747"/>
                  </a:moveTo>
                  <a:cubicBezTo>
                    <a:pt x="26016" y="26779"/>
                    <a:pt x="26227" y="26822"/>
                    <a:pt x="26323" y="26846"/>
                  </a:cubicBezTo>
                  <a:lnTo>
                    <a:pt x="25898" y="26755"/>
                  </a:lnTo>
                  <a:cubicBezTo>
                    <a:pt x="25890" y="26752"/>
                    <a:pt x="25881" y="26750"/>
                    <a:pt x="25872" y="26747"/>
                  </a:cubicBezTo>
                  <a:close/>
                  <a:moveTo>
                    <a:pt x="27539" y="27089"/>
                  </a:moveTo>
                  <a:lnTo>
                    <a:pt x="27691" y="27120"/>
                  </a:lnTo>
                  <a:cubicBezTo>
                    <a:pt x="27630" y="27120"/>
                    <a:pt x="27600" y="27120"/>
                    <a:pt x="27539" y="27089"/>
                  </a:cubicBezTo>
                  <a:close/>
                  <a:moveTo>
                    <a:pt x="28101" y="27224"/>
                  </a:moveTo>
                  <a:lnTo>
                    <a:pt x="28208" y="27241"/>
                  </a:lnTo>
                  <a:cubicBezTo>
                    <a:pt x="28157" y="27241"/>
                    <a:pt x="28127" y="27241"/>
                    <a:pt x="28101" y="27224"/>
                  </a:cubicBezTo>
                  <a:close/>
                  <a:moveTo>
                    <a:pt x="28785" y="27363"/>
                  </a:moveTo>
                  <a:lnTo>
                    <a:pt x="28968" y="27393"/>
                  </a:lnTo>
                  <a:lnTo>
                    <a:pt x="28846" y="27393"/>
                  </a:lnTo>
                  <a:lnTo>
                    <a:pt x="28785" y="27363"/>
                  </a:lnTo>
                  <a:close/>
                  <a:moveTo>
                    <a:pt x="36667" y="1"/>
                  </a:moveTo>
                  <a:cubicBezTo>
                    <a:pt x="36644" y="1"/>
                    <a:pt x="36621" y="3"/>
                    <a:pt x="36597" y="7"/>
                  </a:cubicBezTo>
                  <a:cubicBezTo>
                    <a:pt x="36536" y="7"/>
                    <a:pt x="36415" y="128"/>
                    <a:pt x="36384" y="128"/>
                  </a:cubicBezTo>
                  <a:cubicBezTo>
                    <a:pt x="36384" y="128"/>
                    <a:pt x="36384" y="128"/>
                    <a:pt x="36202" y="220"/>
                  </a:cubicBezTo>
                  <a:lnTo>
                    <a:pt x="36080" y="311"/>
                  </a:lnTo>
                  <a:cubicBezTo>
                    <a:pt x="36080" y="311"/>
                    <a:pt x="36026" y="270"/>
                    <a:pt x="35954" y="270"/>
                  </a:cubicBezTo>
                  <a:cubicBezTo>
                    <a:pt x="35918" y="270"/>
                    <a:pt x="35878" y="280"/>
                    <a:pt x="35837" y="311"/>
                  </a:cubicBezTo>
                  <a:cubicBezTo>
                    <a:pt x="35837" y="311"/>
                    <a:pt x="35807" y="331"/>
                    <a:pt x="35799" y="331"/>
                  </a:cubicBezTo>
                  <a:cubicBezTo>
                    <a:pt x="35792" y="331"/>
                    <a:pt x="35798" y="320"/>
                    <a:pt x="35837" y="280"/>
                  </a:cubicBezTo>
                  <a:cubicBezTo>
                    <a:pt x="35837" y="259"/>
                    <a:pt x="35823" y="224"/>
                    <a:pt x="35774" y="224"/>
                  </a:cubicBezTo>
                  <a:cubicBezTo>
                    <a:pt x="35752" y="224"/>
                    <a:pt x="35723" y="231"/>
                    <a:pt x="35685" y="250"/>
                  </a:cubicBezTo>
                  <a:lnTo>
                    <a:pt x="35594" y="280"/>
                  </a:lnTo>
                  <a:cubicBezTo>
                    <a:pt x="35624" y="341"/>
                    <a:pt x="35320" y="645"/>
                    <a:pt x="35229" y="706"/>
                  </a:cubicBezTo>
                  <a:cubicBezTo>
                    <a:pt x="35165" y="727"/>
                    <a:pt x="35100" y="749"/>
                    <a:pt x="35057" y="749"/>
                  </a:cubicBezTo>
                  <a:cubicBezTo>
                    <a:pt x="35039" y="749"/>
                    <a:pt x="35025" y="745"/>
                    <a:pt x="35016" y="736"/>
                  </a:cubicBezTo>
                  <a:lnTo>
                    <a:pt x="35016" y="706"/>
                  </a:lnTo>
                  <a:cubicBezTo>
                    <a:pt x="35016" y="736"/>
                    <a:pt x="34956" y="797"/>
                    <a:pt x="34864" y="828"/>
                  </a:cubicBezTo>
                  <a:cubicBezTo>
                    <a:pt x="34882" y="793"/>
                    <a:pt x="34872" y="778"/>
                    <a:pt x="34845" y="778"/>
                  </a:cubicBezTo>
                  <a:cubicBezTo>
                    <a:pt x="34776" y="778"/>
                    <a:pt x="34600" y="871"/>
                    <a:pt x="34469" y="980"/>
                  </a:cubicBezTo>
                  <a:cubicBezTo>
                    <a:pt x="34419" y="1055"/>
                    <a:pt x="34349" y="1109"/>
                    <a:pt x="34308" y="1109"/>
                  </a:cubicBezTo>
                  <a:cubicBezTo>
                    <a:pt x="34300" y="1109"/>
                    <a:pt x="34292" y="1106"/>
                    <a:pt x="34287" y="1101"/>
                  </a:cubicBezTo>
                  <a:cubicBezTo>
                    <a:pt x="34196" y="1101"/>
                    <a:pt x="34105" y="1192"/>
                    <a:pt x="34044" y="1283"/>
                  </a:cubicBezTo>
                  <a:cubicBezTo>
                    <a:pt x="33983" y="1344"/>
                    <a:pt x="33892" y="1405"/>
                    <a:pt x="33801" y="1435"/>
                  </a:cubicBezTo>
                  <a:cubicBezTo>
                    <a:pt x="33766" y="1459"/>
                    <a:pt x="33744" y="1469"/>
                    <a:pt x="33734" y="1469"/>
                  </a:cubicBezTo>
                  <a:cubicBezTo>
                    <a:pt x="33718" y="1469"/>
                    <a:pt x="33733" y="1443"/>
                    <a:pt x="33770" y="1405"/>
                  </a:cubicBezTo>
                  <a:cubicBezTo>
                    <a:pt x="33852" y="1340"/>
                    <a:pt x="33889" y="1310"/>
                    <a:pt x="33884" y="1310"/>
                  </a:cubicBezTo>
                  <a:cubicBezTo>
                    <a:pt x="33879" y="1310"/>
                    <a:pt x="33841" y="1332"/>
                    <a:pt x="33770" y="1375"/>
                  </a:cubicBezTo>
                  <a:cubicBezTo>
                    <a:pt x="33649" y="1435"/>
                    <a:pt x="33527" y="1496"/>
                    <a:pt x="33436" y="1587"/>
                  </a:cubicBezTo>
                  <a:cubicBezTo>
                    <a:pt x="33393" y="1673"/>
                    <a:pt x="33289" y="1759"/>
                    <a:pt x="33254" y="1759"/>
                  </a:cubicBezTo>
                  <a:cubicBezTo>
                    <a:pt x="33239" y="1759"/>
                    <a:pt x="33236" y="1745"/>
                    <a:pt x="33254" y="1709"/>
                  </a:cubicBezTo>
                  <a:lnTo>
                    <a:pt x="33254" y="1709"/>
                  </a:lnTo>
                  <a:cubicBezTo>
                    <a:pt x="33253" y="1709"/>
                    <a:pt x="33253" y="1709"/>
                    <a:pt x="33162" y="1739"/>
                  </a:cubicBezTo>
                  <a:cubicBezTo>
                    <a:pt x="33071" y="1800"/>
                    <a:pt x="32889" y="1861"/>
                    <a:pt x="32858" y="1861"/>
                  </a:cubicBezTo>
                  <a:cubicBezTo>
                    <a:pt x="32767" y="1891"/>
                    <a:pt x="32676" y="1952"/>
                    <a:pt x="32615" y="2013"/>
                  </a:cubicBezTo>
                  <a:cubicBezTo>
                    <a:pt x="32557" y="2071"/>
                    <a:pt x="32536" y="2092"/>
                    <a:pt x="32559" y="2092"/>
                  </a:cubicBezTo>
                  <a:cubicBezTo>
                    <a:pt x="32573" y="2092"/>
                    <a:pt x="32601" y="2085"/>
                    <a:pt x="32646" y="2074"/>
                  </a:cubicBezTo>
                  <a:lnTo>
                    <a:pt x="32646" y="2074"/>
                  </a:lnTo>
                  <a:lnTo>
                    <a:pt x="32554" y="2135"/>
                  </a:lnTo>
                  <a:cubicBezTo>
                    <a:pt x="32463" y="2165"/>
                    <a:pt x="32494" y="2195"/>
                    <a:pt x="32494" y="2226"/>
                  </a:cubicBezTo>
                  <a:lnTo>
                    <a:pt x="32554" y="2226"/>
                  </a:lnTo>
                  <a:lnTo>
                    <a:pt x="32463" y="2256"/>
                  </a:lnTo>
                  <a:lnTo>
                    <a:pt x="32311" y="2287"/>
                  </a:lnTo>
                  <a:cubicBezTo>
                    <a:pt x="32190" y="2287"/>
                    <a:pt x="32098" y="2317"/>
                    <a:pt x="32007" y="2378"/>
                  </a:cubicBezTo>
                  <a:cubicBezTo>
                    <a:pt x="31916" y="2408"/>
                    <a:pt x="31825" y="2499"/>
                    <a:pt x="31855" y="2530"/>
                  </a:cubicBezTo>
                  <a:lnTo>
                    <a:pt x="32038" y="2408"/>
                  </a:lnTo>
                  <a:lnTo>
                    <a:pt x="32038" y="2408"/>
                  </a:lnTo>
                  <a:cubicBezTo>
                    <a:pt x="32038" y="2439"/>
                    <a:pt x="31946" y="2499"/>
                    <a:pt x="31855" y="2530"/>
                  </a:cubicBezTo>
                  <a:lnTo>
                    <a:pt x="31764" y="2590"/>
                  </a:lnTo>
                  <a:cubicBezTo>
                    <a:pt x="31795" y="2651"/>
                    <a:pt x="31734" y="2712"/>
                    <a:pt x="31612" y="2712"/>
                  </a:cubicBezTo>
                  <a:lnTo>
                    <a:pt x="31521" y="2742"/>
                  </a:lnTo>
                  <a:cubicBezTo>
                    <a:pt x="31521" y="2773"/>
                    <a:pt x="31460" y="2834"/>
                    <a:pt x="31369" y="2894"/>
                  </a:cubicBezTo>
                  <a:lnTo>
                    <a:pt x="31339" y="2834"/>
                  </a:lnTo>
                  <a:cubicBezTo>
                    <a:pt x="31247" y="2894"/>
                    <a:pt x="31156" y="2955"/>
                    <a:pt x="31187" y="2986"/>
                  </a:cubicBezTo>
                  <a:lnTo>
                    <a:pt x="31126" y="3016"/>
                  </a:lnTo>
                  <a:lnTo>
                    <a:pt x="31095" y="3016"/>
                  </a:lnTo>
                  <a:cubicBezTo>
                    <a:pt x="31095" y="3011"/>
                    <a:pt x="31093" y="3008"/>
                    <a:pt x="31087" y="3008"/>
                  </a:cubicBezTo>
                  <a:cubicBezTo>
                    <a:pt x="31060" y="3008"/>
                    <a:pt x="30972" y="3063"/>
                    <a:pt x="30822" y="3138"/>
                  </a:cubicBezTo>
                  <a:cubicBezTo>
                    <a:pt x="30726" y="3202"/>
                    <a:pt x="30646" y="3241"/>
                    <a:pt x="30620" y="3241"/>
                  </a:cubicBezTo>
                  <a:cubicBezTo>
                    <a:pt x="30596" y="3241"/>
                    <a:pt x="30614" y="3209"/>
                    <a:pt x="30700" y="3138"/>
                  </a:cubicBezTo>
                  <a:cubicBezTo>
                    <a:pt x="30743" y="3095"/>
                    <a:pt x="30801" y="3052"/>
                    <a:pt x="30800" y="3052"/>
                  </a:cubicBezTo>
                  <a:cubicBezTo>
                    <a:pt x="30799" y="3052"/>
                    <a:pt x="30788" y="3059"/>
                    <a:pt x="30761" y="3077"/>
                  </a:cubicBezTo>
                  <a:cubicBezTo>
                    <a:pt x="30609" y="3198"/>
                    <a:pt x="30427" y="3320"/>
                    <a:pt x="30305" y="3472"/>
                  </a:cubicBezTo>
                  <a:lnTo>
                    <a:pt x="30153" y="3563"/>
                  </a:lnTo>
                  <a:cubicBezTo>
                    <a:pt x="30184" y="3502"/>
                    <a:pt x="30153" y="3502"/>
                    <a:pt x="30062" y="3502"/>
                  </a:cubicBezTo>
                  <a:cubicBezTo>
                    <a:pt x="30001" y="3502"/>
                    <a:pt x="29880" y="3594"/>
                    <a:pt x="29910" y="3624"/>
                  </a:cubicBezTo>
                  <a:cubicBezTo>
                    <a:pt x="29819" y="3685"/>
                    <a:pt x="29728" y="3746"/>
                    <a:pt x="29636" y="3776"/>
                  </a:cubicBezTo>
                  <a:cubicBezTo>
                    <a:pt x="29599" y="3789"/>
                    <a:pt x="29577" y="3796"/>
                    <a:pt x="29570" y="3796"/>
                  </a:cubicBezTo>
                  <a:cubicBezTo>
                    <a:pt x="29561" y="3796"/>
                    <a:pt x="29583" y="3781"/>
                    <a:pt x="29636" y="3746"/>
                  </a:cubicBezTo>
                  <a:cubicBezTo>
                    <a:pt x="29675" y="3707"/>
                    <a:pt x="29697" y="3690"/>
                    <a:pt x="29694" y="3690"/>
                  </a:cubicBezTo>
                  <a:cubicBezTo>
                    <a:pt x="29690" y="3690"/>
                    <a:pt x="29638" y="3723"/>
                    <a:pt x="29515" y="3776"/>
                  </a:cubicBezTo>
                  <a:cubicBezTo>
                    <a:pt x="29410" y="3828"/>
                    <a:pt x="29328" y="3881"/>
                    <a:pt x="29229" y="3953"/>
                  </a:cubicBezTo>
                  <a:lnTo>
                    <a:pt x="29229" y="3953"/>
                  </a:lnTo>
                  <a:cubicBezTo>
                    <a:pt x="29270" y="3941"/>
                    <a:pt x="29316" y="3935"/>
                    <a:pt x="29355" y="3935"/>
                  </a:cubicBezTo>
                  <a:cubicBezTo>
                    <a:pt x="29401" y="3935"/>
                    <a:pt x="29439" y="3943"/>
                    <a:pt x="29454" y="3958"/>
                  </a:cubicBezTo>
                  <a:lnTo>
                    <a:pt x="29424" y="3958"/>
                  </a:lnTo>
                  <a:lnTo>
                    <a:pt x="29332" y="3989"/>
                  </a:lnTo>
                  <a:cubicBezTo>
                    <a:pt x="29332" y="3980"/>
                    <a:pt x="29322" y="3976"/>
                    <a:pt x="29305" y="3976"/>
                  </a:cubicBezTo>
                  <a:cubicBezTo>
                    <a:pt x="29273" y="3976"/>
                    <a:pt x="29217" y="3989"/>
                    <a:pt x="29163" y="4005"/>
                  </a:cubicBezTo>
                  <a:lnTo>
                    <a:pt x="29163" y="4005"/>
                  </a:lnTo>
                  <a:cubicBezTo>
                    <a:pt x="29074" y="4087"/>
                    <a:pt x="28960" y="4144"/>
                    <a:pt x="28846" y="4201"/>
                  </a:cubicBezTo>
                  <a:lnTo>
                    <a:pt x="28755" y="4232"/>
                  </a:lnTo>
                  <a:cubicBezTo>
                    <a:pt x="28755" y="4262"/>
                    <a:pt x="28755" y="4262"/>
                    <a:pt x="28664" y="4323"/>
                  </a:cubicBezTo>
                  <a:cubicBezTo>
                    <a:pt x="28603" y="4353"/>
                    <a:pt x="28573" y="4353"/>
                    <a:pt x="28573" y="4353"/>
                  </a:cubicBezTo>
                  <a:cubicBezTo>
                    <a:pt x="28597" y="4305"/>
                    <a:pt x="28597" y="4285"/>
                    <a:pt x="28582" y="4285"/>
                  </a:cubicBezTo>
                  <a:cubicBezTo>
                    <a:pt x="28560" y="4285"/>
                    <a:pt x="28506" y="4329"/>
                    <a:pt x="28451" y="4384"/>
                  </a:cubicBezTo>
                  <a:cubicBezTo>
                    <a:pt x="28390" y="4445"/>
                    <a:pt x="28390" y="4445"/>
                    <a:pt x="28177" y="4505"/>
                  </a:cubicBezTo>
                  <a:cubicBezTo>
                    <a:pt x="28117" y="4505"/>
                    <a:pt x="28056" y="4536"/>
                    <a:pt x="27995" y="4566"/>
                  </a:cubicBezTo>
                  <a:lnTo>
                    <a:pt x="27995" y="4597"/>
                  </a:lnTo>
                  <a:cubicBezTo>
                    <a:pt x="28041" y="4581"/>
                    <a:pt x="28063" y="4574"/>
                    <a:pt x="28079" y="4574"/>
                  </a:cubicBezTo>
                  <a:cubicBezTo>
                    <a:pt x="28094" y="4574"/>
                    <a:pt x="28101" y="4581"/>
                    <a:pt x="28117" y="4597"/>
                  </a:cubicBezTo>
                  <a:lnTo>
                    <a:pt x="28117" y="4627"/>
                  </a:lnTo>
                  <a:cubicBezTo>
                    <a:pt x="28056" y="4657"/>
                    <a:pt x="27965" y="4657"/>
                    <a:pt x="27904" y="4688"/>
                  </a:cubicBezTo>
                  <a:cubicBezTo>
                    <a:pt x="27829" y="4737"/>
                    <a:pt x="27755" y="4787"/>
                    <a:pt x="27730" y="4787"/>
                  </a:cubicBezTo>
                  <a:cubicBezTo>
                    <a:pt x="27725" y="4787"/>
                    <a:pt x="27721" y="4785"/>
                    <a:pt x="27721" y="4779"/>
                  </a:cubicBezTo>
                  <a:cubicBezTo>
                    <a:pt x="27661" y="4809"/>
                    <a:pt x="27600" y="4870"/>
                    <a:pt x="27570" y="4931"/>
                  </a:cubicBezTo>
                  <a:cubicBezTo>
                    <a:pt x="27415" y="5086"/>
                    <a:pt x="27276" y="5192"/>
                    <a:pt x="27235" y="5192"/>
                  </a:cubicBezTo>
                  <a:cubicBezTo>
                    <a:pt x="27220" y="5192"/>
                    <a:pt x="27219" y="5177"/>
                    <a:pt x="27235" y="5144"/>
                  </a:cubicBezTo>
                  <a:cubicBezTo>
                    <a:pt x="27252" y="5119"/>
                    <a:pt x="27248" y="5107"/>
                    <a:pt x="27231" y="5107"/>
                  </a:cubicBezTo>
                  <a:cubicBezTo>
                    <a:pt x="27186" y="5107"/>
                    <a:pt x="27050" y="5186"/>
                    <a:pt x="26962" y="5296"/>
                  </a:cubicBezTo>
                  <a:cubicBezTo>
                    <a:pt x="26962" y="5296"/>
                    <a:pt x="26810" y="5448"/>
                    <a:pt x="26718" y="5478"/>
                  </a:cubicBezTo>
                  <a:cubicBezTo>
                    <a:pt x="26597" y="5559"/>
                    <a:pt x="26516" y="5600"/>
                    <a:pt x="26493" y="5600"/>
                  </a:cubicBezTo>
                  <a:cubicBezTo>
                    <a:pt x="26482" y="5600"/>
                    <a:pt x="26485" y="5590"/>
                    <a:pt x="26506" y="5569"/>
                  </a:cubicBezTo>
                  <a:cubicBezTo>
                    <a:pt x="26506" y="5554"/>
                    <a:pt x="26498" y="5539"/>
                    <a:pt x="26483" y="5539"/>
                  </a:cubicBezTo>
                  <a:cubicBezTo>
                    <a:pt x="26468" y="5539"/>
                    <a:pt x="26445" y="5554"/>
                    <a:pt x="26414" y="5600"/>
                  </a:cubicBezTo>
                  <a:cubicBezTo>
                    <a:pt x="26370" y="5644"/>
                    <a:pt x="26293" y="5672"/>
                    <a:pt x="26255" y="5672"/>
                  </a:cubicBezTo>
                  <a:cubicBezTo>
                    <a:pt x="26241" y="5672"/>
                    <a:pt x="26232" y="5669"/>
                    <a:pt x="26232" y="5660"/>
                  </a:cubicBezTo>
                  <a:cubicBezTo>
                    <a:pt x="26220" y="5648"/>
                    <a:pt x="26217" y="5640"/>
                    <a:pt x="26210" y="5640"/>
                  </a:cubicBezTo>
                  <a:cubicBezTo>
                    <a:pt x="26201" y="5640"/>
                    <a:pt x="26182" y="5655"/>
                    <a:pt x="26111" y="5691"/>
                  </a:cubicBezTo>
                  <a:cubicBezTo>
                    <a:pt x="25928" y="5782"/>
                    <a:pt x="25959" y="5812"/>
                    <a:pt x="25959" y="5843"/>
                  </a:cubicBezTo>
                  <a:cubicBezTo>
                    <a:pt x="25928" y="5904"/>
                    <a:pt x="25867" y="5934"/>
                    <a:pt x="25776" y="5934"/>
                  </a:cubicBezTo>
                  <a:cubicBezTo>
                    <a:pt x="25776" y="5928"/>
                    <a:pt x="25773" y="5926"/>
                    <a:pt x="25768" y="5926"/>
                  </a:cubicBezTo>
                  <a:cubicBezTo>
                    <a:pt x="25743" y="5926"/>
                    <a:pt x="25668" y="5976"/>
                    <a:pt x="25594" y="6025"/>
                  </a:cubicBezTo>
                  <a:cubicBezTo>
                    <a:pt x="25531" y="6046"/>
                    <a:pt x="25468" y="6082"/>
                    <a:pt x="25425" y="6082"/>
                  </a:cubicBezTo>
                  <a:cubicBezTo>
                    <a:pt x="25406" y="6082"/>
                    <a:pt x="25390" y="6074"/>
                    <a:pt x="25381" y="6056"/>
                  </a:cubicBezTo>
                  <a:cubicBezTo>
                    <a:pt x="25372" y="6047"/>
                    <a:pt x="25366" y="6041"/>
                    <a:pt x="25359" y="6041"/>
                  </a:cubicBezTo>
                  <a:cubicBezTo>
                    <a:pt x="25340" y="6041"/>
                    <a:pt x="25315" y="6078"/>
                    <a:pt x="25229" y="6208"/>
                  </a:cubicBezTo>
                  <a:cubicBezTo>
                    <a:pt x="25077" y="6390"/>
                    <a:pt x="24864" y="6542"/>
                    <a:pt x="24621" y="6603"/>
                  </a:cubicBezTo>
                  <a:cubicBezTo>
                    <a:pt x="24472" y="6652"/>
                    <a:pt x="24384" y="6702"/>
                    <a:pt x="24423" y="6702"/>
                  </a:cubicBezTo>
                  <a:cubicBezTo>
                    <a:pt x="24432" y="6702"/>
                    <a:pt x="24447" y="6699"/>
                    <a:pt x="24469" y="6694"/>
                  </a:cubicBezTo>
                  <a:cubicBezTo>
                    <a:pt x="24475" y="6692"/>
                    <a:pt x="24479" y="6691"/>
                    <a:pt x="24482" y="6691"/>
                  </a:cubicBezTo>
                  <a:cubicBezTo>
                    <a:pt x="24536" y="6691"/>
                    <a:pt x="24340" y="6907"/>
                    <a:pt x="24226" y="6907"/>
                  </a:cubicBezTo>
                  <a:cubicBezTo>
                    <a:pt x="24013" y="6967"/>
                    <a:pt x="23831" y="7059"/>
                    <a:pt x="23679" y="7211"/>
                  </a:cubicBezTo>
                  <a:lnTo>
                    <a:pt x="23709" y="7211"/>
                  </a:lnTo>
                  <a:cubicBezTo>
                    <a:pt x="23588" y="7241"/>
                    <a:pt x="23496" y="7302"/>
                    <a:pt x="23405" y="7363"/>
                  </a:cubicBezTo>
                  <a:lnTo>
                    <a:pt x="23253" y="7454"/>
                  </a:lnTo>
                  <a:cubicBezTo>
                    <a:pt x="23253" y="7423"/>
                    <a:pt x="23314" y="7363"/>
                    <a:pt x="23314" y="7363"/>
                  </a:cubicBezTo>
                  <a:cubicBezTo>
                    <a:pt x="23424" y="7308"/>
                    <a:pt x="23445" y="7264"/>
                    <a:pt x="23386" y="7264"/>
                  </a:cubicBezTo>
                  <a:cubicBezTo>
                    <a:pt x="23347" y="7264"/>
                    <a:pt x="23272" y="7284"/>
                    <a:pt x="23162" y="7332"/>
                  </a:cubicBezTo>
                  <a:cubicBezTo>
                    <a:pt x="23071" y="7363"/>
                    <a:pt x="22980" y="7423"/>
                    <a:pt x="23010" y="7454"/>
                  </a:cubicBezTo>
                  <a:lnTo>
                    <a:pt x="22919" y="7515"/>
                  </a:lnTo>
                  <a:cubicBezTo>
                    <a:pt x="22919" y="7515"/>
                    <a:pt x="22858" y="7575"/>
                    <a:pt x="22858" y="7606"/>
                  </a:cubicBezTo>
                  <a:cubicBezTo>
                    <a:pt x="22889" y="7636"/>
                    <a:pt x="22889" y="7667"/>
                    <a:pt x="22797" y="7697"/>
                  </a:cubicBezTo>
                  <a:lnTo>
                    <a:pt x="22797" y="7667"/>
                  </a:lnTo>
                  <a:cubicBezTo>
                    <a:pt x="22797" y="7667"/>
                    <a:pt x="22784" y="7653"/>
                    <a:pt x="22748" y="7653"/>
                  </a:cubicBezTo>
                  <a:cubicBezTo>
                    <a:pt x="22730" y="7653"/>
                    <a:pt x="22706" y="7656"/>
                    <a:pt x="22676" y="7667"/>
                  </a:cubicBezTo>
                  <a:cubicBezTo>
                    <a:pt x="22554" y="7667"/>
                    <a:pt x="22554" y="7667"/>
                    <a:pt x="22585" y="7727"/>
                  </a:cubicBezTo>
                  <a:cubicBezTo>
                    <a:pt x="22615" y="7788"/>
                    <a:pt x="22615" y="7788"/>
                    <a:pt x="22524" y="7819"/>
                  </a:cubicBezTo>
                  <a:cubicBezTo>
                    <a:pt x="22524" y="7819"/>
                    <a:pt x="22510" y="7805"/>
                    <a:pt x="22474" y="7805"/>
                  </a:cubicBezTo>
                  <a:cubicBezTo>
                    <a:pt x="22456" y="7805"/>
                    <a:pt x="22433" y="7808"/>
                    <a:pt x="22402" y="7819"/>
                  </a:cubicBezTo>
                  <a:cubicBezTo>
                    <a:pt x="22402" y="7810"/>
                    <a:pt x="22392" y="7806"/>
                    <a:pt x="22378" y="7806"/>
                  </a:cubicBezTo>
                  <a:cubicBezTo>
                    <a:pt x="22344" y="7806"/>
                    <a:pt x="22290" y="7827"/>
                    <a:pt x="22311" y="7849"/>
                  </a:cubicBezTo>
                  <a:cubicBezTo>
                    <a:pt x="22250" y="7971"/>
                    <a:pt x="22250" y="7971"/>
                    <a:pt x="22129" y="7971"/>
                  </a:cubicBezTo>
                  <a:cubicBezTo>
                    <a:pt x="22129" y="7963"/>
                    <a:pt x="22124" y="7960"/>
                    <a:pt x="22115" y="7960"/>
                  </a:cubicBezTo>
                  <a:cubicBezTo>
                    <a:pt x="22087" y="7960"/>
                    <a:pt x="22023" y="7999"/>
                    <a:pt x="21977" y="8092"/>
                  </a:cubicBezTo>
                  <a:cubicBezTo>
                    <a:pt x="21977" y="8122"/>
                    <a:pt x="21886" y="8153"/>
                    <a:pt x="21794" y="8214"/>
                  </a:cubicBezTo>
                  <a:cubicBezTo>
                    <a:pt x="21703" y="8244"/>
                    <a:pt x="21612" y="8305"/>
                    <a:pt x="21551" y="8396"/>
                  </a:cubicBezTo>
                  <a:cubicBezTo>
                    <a:pt x="21582" y="8426"/>
                    <a:pt x="21582" y="8426"/>
                    <a:pt x="21460" y="8426"/>
                  </a:cubicBezTo>
                  <a:cubicBezTo>
                    <a:pt x="21338" y="8426"/>
                    <a:pt x="21095" y="8548"/>
                    <a:pt x="21095" y="8609"/>
                  </a:cubicBezTo>
                  <a:cubicBezTo>
                    <a:pt x="21095" y="8670"/>
                    <a:pt x="21126" y="8670"/>
                    <a:pt x="21004" y="8670"/>
                  </a:cubicBezTo>
                  <a:cubicBezTo>
                    <a:pt x="20882" y="8670"/>
                    <a:pt x="20791" y="8730"/>
                    <a:pt x="20822" y="8761"/>
                  </a:cubicBezTo>
                  <a:cubicBezTo>
                    <a:pt x="20822" y="8791"/>
                    <a:pt x="20730" y="8852"/>
                    <a:pt x="20670" y="8882"/>
                  </a:cubicBezTo>
                  <a:cubicBezTo>
                    <a:pt x="20578" y="8943"/>
                    <a:pt x="20487" y="9004"/>
                    <a:pt x="20518" y="9034"/>
                  </a:cubicBezTo>
                  <a:lnTo>
                    <a:pt x="20335" y="9126"/>
                  </a:lnTo>
                  <a:cubicBezTo>
                    <a:pt x="20335" y="9126"/>
                    <a:pt x="20366" y="9095"/>
                    <a:pt x="20396" y="9065"/>
                  </a:cubicBezTo>
                  <a:cubicBezTo>
                    <a:pt x="20457" y="9004"/>
                    <a:pt x="20487" y="8974"/>
                    <a:pt x="20366" y="8974"/>
                  </a:cubicBezTo>
                  <a:cubicBezTo>
                    <a:pt x="20244" y="8974"/>
                    <a:pt x="20244" y="8974"/>
                    <a:pt x="20275" y="9034"/>
                  </a:cubicBezTo>
                  <a:cubicBezTo>
                    <a:pt x="20305" y="9095"/>
                    <a:pt x="20305" y="9095"/>
                    <a:pt x="20153" y="9217"/>
                  </a:cubicBezTo>
                  <a:lnTo>
                    <a:pt x="19971" y="9308"/>
                  </a:lnTo>
                  <a:cubicBezTo>
                    <a:pt x="19910" y="9338"/>
                    <a:pt x="19849" y="9369"/>
                    <a:pt x="19788" y="9369"/>
                  </a:cubicBezTo>
                  <a:cubicBezTo>
                    <a:pt x="19575" y="9429"/>
                    <a:pt x="19484" y="9490"/>
                    <a:pt x="19515" y="9551"/>
                  </a:cubicBezTo>
                  <a:cubicBezTo>
                    <a:pt x="19541" y="9590"/>
                    <a:pt x="19544" y="9601"/>
                    <a:pt x="19533" y="9601"/>
                  </a:cubicBezTo>
                  <a:cubicBezTo>
                    <a:pt x="19518" y="9601"/>
                    <a:pt x="19476" y="9581"/>
                    <a:pt x="19423" y="9581"/>
                  </a:cubicBezTo>
                  <a:cubicBezTo>
                    <a:pt x="19271" y="9581"/>
                    <a:pt x="19119" y="9642"/>
                    <a:pt x="19028" y="9764"/>
                  </a:cubicBezTo>
                  <a:cubicBezTo>
                    <a:pt x="19005" y="9787"/>
                    <a:pt x="19000" y="9797"/>
                    <a:pt x="19008" y="9797"/>
                  </a:cubicBezTo>
                  <a:cubicBezTo>
                    <a:pt x="19023" y="9797"/>
                    <a:pt x="19075" y="9771"/>
                    <a:pt x="19150" y="9733"/>
                  </a:cubicBezTo>
                  <a:cubicBezTo>
                    <a:pt x="19213" y="9683"/>
                    <a:pt x="19256" y="9658"/>
                    <a:pt x="19272" y="9658"/>
                  </a:cubicBezTo>
                  <a:cubicBezTo>
                    <a:pt x="19295" y="9658"/>
                    <a:pt x="19269" y="9706"/>
                    <a:pt x="19180" y="9794"/>
                  </a:cubicBezTo>
                  <a:lnTo>
                    <a:pt x="18937" y="9916"/>
                  </a:lnTo>
                  <a:cubicBezTo>
                    <a:pt x="18937" y="9901"/>
                    <a:pt x="18922" y="9885"/>
                    <a:pt x="18888" y="9885"/>
                  </a:cubicBezTo>
                  <a:cubicBezTo>
                    <a:pt x="18854" y="9885"/>
                    <a:pt x="18800" y="9901"/>
                    <a:pt x="18724" y="9946"/>
                  </a:cubicBezTo>
                  <a:cubicBezTo>
                    <a:pt x="18603" y="9977"/>
                    <a:pt x="18512" y="10037"/>
                    <a:pt x="18451" y="10098"/>
                  </a:cubicBezTo>
                  <a:cubicBezTo>
                    <a:pt x="18451" y="10129"/>
                    <a:pt x="18360" y="10189"/>
                    <a:pt x="18268" y="10189"/>
                  </a:cubicBezTo>
                  <a:cubicBezTo>
                    <a:pt x="17934" y="10311"/>
                    <a:pt x="17630" y="10493"/>
                    <a:pt x="17387" y="10706"/>
                  </a:cubicBezTo>
                  <a:lnTo>
                    <a:pt x="17205" y="10797"/>
                  </a:lnTo>
                  <a:cubicBezTo>
                    <a:pt x="17205" y="10797"/>
                    <a:pt x="17083" y="10828"/>
                    <a:pt x="16931" y="10949"/>
                  </a:cubicBezTo>
                  <a:cubicBezTo>
                    <a:pt x="16840" y="11010"/>
                    <a:pt x="16749" y="11071"/>
                    <a:pt x="16657" y="11101"/>
                  </a:cubicBezTo>
                  <a:lnTo>
                    <a:pt x="16718" y="11192"/>
                  </a:lnTo>
                  <a:cubicBezTo>
                    <a:pt x="16688" y="11192"/>
                    <a:pt x="16657" y="11223"/>
                    <a:pt x="16627" y="11223"/>
                  </a:cubicBezTo>
                  <a:lnTo>
                    <a:pt x="16597" y="11253"/>
                  </a:lnTo>
                  <a:lnTo>
                    <a:pt x="16141" y="11496"/>
                  </a:lnTo>
                  <a:cubicBezTo>
                    <a:pt x="16103" y="11509"/>
                    <a:pt x="16076" y="11516"/>
                    <a:pt x="16059" y="11516"/>
                  </a:cubicBezTo>
                  <a:cubicBezTo>
                    <a:pt x="16035" y="11516"/>
                    <a:pt x="16032" y="11502"/>
                    <a:pt x="16050" y="11466"/>
                  </a:cubicBezTo>
                  <a:cubicBezTo>
                    <a:pt x="16323" y="11314"/>
                    <a:pt x="16505" y="11223"/>
                    <a:pt x="16505" y="11192"/>
                  </a:cubicBezTo>
                  <a:cubicBezTo>
                    <a:pt x="16528" y="11181"/>
                    <a:pt x="16534" y="11174"/>
                    <a:pt x="16528" y="11174"/>
                  </a:cubicBezTo>
                  <a:cubicBezTo>
                    <a:pt x="16518" y="11174"/>
                    <a:pt x="16472" y="11195"/>
                    <a:pt x="16414" y="11253"/>
                  </a:cubicBezTo>
                  <a:cubicBezTo>
                    <a:pt x="16348" y="11298"/>
                    <a:pt x="16281" y="11326"/>
                    <a:pt x="16238" y="11326"/>
                  </a:cubicBezTo>
                  <a:cubicBezTo>
                    <a:pt x="16222" y="11326"/>
                    <a:pt x="16210" y="11322"/>
                    <a:pt x="16202" y="11314"/>
                  </a:cubicBezTo>
                  <a:cubicBezTo>
                    <a:pt x="16202" y="11314"/>
                    <a:pt x="16110" y="11344"/>
                    <a:pt x="16110" y="11375"/>
                  </a:cubicBezTo>
                  <a:cubicBezTo>
                    <a:pt x="16050" y="11466"/>
                    <a:pt x="16050" y="11466"/>
                    <a:pt x="15958" y="11466"/>
                  </a:cubicBezTo>
                  <a:cubicBezTo>
                    <a:pt x="15958" y="11466"/>
                    <a:pt x="15837" y="11496"/>
                    <a:pt x="15563" y="11648"/>
                  </a:cubicBezTo>
                  <a:cubicBezTo>
                    <a:pt x="15411" y="11770"/>
                    <a:pt x="15320" y="11831"/>
                    <a:pt x="15442" y="11831"/>
                  </a:cubicBezTo>
                  <a:lnTo>
                    <a:pt x="15442" y="11861"/>
                  </a:lnTo>
                  <a:cubicBezTo>
                    <a:pt x="15320" y="11922"/>
                    <a:pt x="15198" y="11983"/>
                    <a:pt x="15046" y="12013"/>
                  </a:cubicBezTo>
                  <a:cubicBezTo>
                    <a:pt x="15085" y="11955"/>
                    <a:pt x="15062" y="11934"/>
                    <a:pt x="15041" y="11934"/>
                  </a:cubicBezTo>
                  <a:cubicBezTo>
                    <a:pt x="15028" y="11934"/>
                    <a:pt x="15016" y="11941"/>
                    <a:pt x="15016" y="11952"/>
                  </a:cubicBezTo>
                  <a:cubicBezTo>
                    <a:pt x="14925" y="12013"/>
                    <a:pt x="14955" y="12044"/>
                    <a:pt x="14955" y="12074"/>
                  </a:cubicBezTo>
                  <a:cubicBezTo>
                    <a:pt x="15046" y="12074"/>
                    <a:pt x="15016" y="12135"/>
                    <a:pt x="14955" y="12165"/>
                  </a:cubicBezTo>
                  <a:lnTo>
                    <a:pt x="14925" y="12165"/>
                  </a:lnTo>
                  <a:cubicBezTo>
                    <a:pt x="14894" y="12195"/>
                    <a:pt x="14864" y="12195"/>
                    <a:pt x="14803" y="12195"/>
                  </a:cubicBezTo>
                  <a:cubicBezTo>
                    <a:pt x="14803" y="12190"/>
                    <a:pt x="14800" y="12187"/>
                    <a:pt x="14795" y="12187"/>
                  </a:cubicBezTo>
                  <a:cubicBezTo>
                    <a:pt x="14770" y="12187"/>
                    <a:pt x="14695" y="12237"/>
                    <a:pt x="14621" y="12287"/>
                  </a:cubicBezTo>
                  <a:cubicBezTo>
                    <a:pt x="14530" y="12317"/>
                    <a:pt x="14530" y="12317"/>
                    <a:pt x="14560" y="12347"/>
                  </a:cubicBezTo>
                  <a:lnTo>
                    <a:pt x="14347" y="12408"/>
                  </a:lnTo>
                  <a:cubicBezTo>
                    <a:pt x="14043" y="12469"/>
                    <a:pt x="14013" y="12469"/>
                    <a:pt x="14043" y="12499"/>
                  </a:cubicBezTo>
                  <a:lnTo>
                    <a:pt x="14074" y="12560"/>
                  </a:lnTo>
                  <a:cubicBezTo>
                    <a:pt x="13891" y="12712"/>
                    <a:pt x="13709" y="12834"/>
                    <a:pt x="13496" y="12955"/>
                  </a:cubicBezTo>
                  <a:cubicBezTo>
                    <a:pt x="13461" y="12964"/>
                    <a:pt x="13436" y="12968"/>
                    <a:pt x="13417" y="12968"/>
                  </a:cubicBezTo>
                  <a:cubicBezTo>
                    <a:pt x="13372" y="12968"/>
                    <a:pt x="13366" y="12946"/>
                    <a:pt x="13344" y="12925"/>
                  </a:cubicBezTo>
                  <a:cubicBezTo>
                    <a:pt x="13344" y="12918"/>
                    <a:pt x="13338" y="12914"/>
                    <a:pt x="13326" y="12914"/>
                  </a:cubicBezTo>
                  <a:cubicBezTo>
                    <a:pt x="13290" y="12914"/>
                    <a:pt x="13208" y="12954"/>
                    <a:pt x="13162" y="13047"/>
                  </a:cubicBezTo>
                  <a:cubicBezTo>
                    <a:pt x="13116" y="13115"/>
                    <a:pt x="13054" y="13149"/>
                    <a:pt x="13012" y="13149"/>
                  </a:cubicBezTo>
                  <a:cubicBezTo>
                    <a:pt x="12999" y="13149"/>
                    <a:pt x="12987" y="13145"/>
                    <a:pt x="12980" y="13138"/>
                  </a:cubicBezTo>
                  <a:cubicBezTo>
                    <a:pt x="12888" y="13168"/>
                    <a:pt x="12797" y="13229"/>
                    <a:pt x="12736" y="13290"/>
                  </a:cubicBezTo>
                  <a:cubicBezTo>
                    <a:pt x="12645" y="13351"/>
                    <a:pt x="12584" y="13411"/>
                    <a:pt x="12463" y="13472"/>
                  </a:cubicBezTo>
                  <a:cubicBezTo>
                    <a:pt x="12463" y="13442"/>
                    <a:pt x="12463" y="13442"/>
                    <a:pt x="12524" y="13351"/>
                  </a:cubicBezTo>
                  <a:lnTo>
                    <a:pt x="12524" y="13351"/>
                  </a:lnTo>
                  <a:cubicBezTo>
                    <a:pt x="12402" y="13442"/>
                    <a:pt x="12311" y="13533"/>
                    <a:pt x="12220" y="13654"/>
                  </a:cubicBezTo>
                  <a:cubicBezTo>
                    <a:pt x="12220" y="13654"/>
                    <a:pt x="12159" y="13746"/>
                    <a:pt x="12037" y="13746"/>
                  </a:cubicBezTo>
                  <a:cubicBezTo>
                    <a:pt x="11855" y="13806"/>
                    <a:pt x="11855" y="13806"/>
                    <a:pt x="11977" y="13806"/>
                  </a:cubicBezTo>
                  <a:lnTo>
                    <a:pt x="11977" y="13837"/>
                  </a:lnTo>
                  <a:cubicBezTo>
                    <a:pt x="11916" y="13867"/>
                    <a:pt x="11855" y="13898"/>
                    <a:pt x="11794" y="13928"/>
                  </a:cubicBezTo>
                  <a:lnTo>
                    <a:pt x="11673" y="13989"/>
                  </a:lnTo>
                  <a:lnTo>
                    <a:pt x="11581" y="13989"/>
                  </a:lnTo>
                  <a:cubicBezTo>
                    <a:pt x="11616" y="13966"/>
                    <a:pt x="11620" y="13956"/>
                    <a:pt x="11608" y="13956"/>
                  </a:cubicBezTo>
                  <a:cubicBezTo>
                    <a:pt x="11589" y="13956"/>
                    <a:pt x="11528" y="13982"/>
                    <a:pt x="11490" y="14019"/>
                  </a:cubicBezTo>
                  <a:cubicBezTo>
                    <a:pt x="11445" y="14088"/>
                    <a:pt x="11365" y="14122"/>
                    <a:pt x="11328" y="14122"/>
                  </a:cubicBezTo>
                  <a:cubicBezTo>
                    <a:pt x="11315" y="14122"/>
                    <a:pt x="11308" y="14118"/>
                    <a:pt x="11308" y="14110"/>
                  </a:cubicBezTo>
                  <a:cubicBezTo>
                    <a:pt x="11304" y="14106"/>
                    <a:pt x="11297" y="14104"/>
                    <a:pt x="11288" y="14104"/>
                  </a:cubicBezTo>
                  <a:cubicBezTo>
                    <a:pt x="11233" y="14104"/>
                    <a:pt x="11103" y="14183"/>
                    <a:pt x="11156" y="14262"/>
                  </a:cubicBezTo>
                  <a:lnTo>
                    <a:pt x="11156" y="14293"/>
                  </a:lnTo>
                  <a:cubicBezTo>
                    <a:pt x="11095" y="14323"/>
                    <a:pt x="11065" y="14323"/>
                    <a:pt x="11004" y="14354"/>
                  </a:cubicBezTo>
                  <a:lnTo>
                    <a:pt x="10821" y="14475"/>
                  </a:lnTo>
                  <a:cubicBezTo>
                    <a:pt x="10730" y="14475"/>
                    <a:pt x="10700" y="14445"/>
                    <a:pt x="10821" y="14414"/>
                  </a:cubicBezTo>
                  <a:cubicBezTo>
                    <a:pt x="10943" y="14414"/>
                    <a:pt x="10913" y="14384"/>
                    <a:pt x="10913" y="14354"/>
                  </a:cubicBezTo>
                  <a:cubicBezTo>
                    <a:pt x="10903" y="14343"/>
                    <a:pt x="10899" y="14337"/>
                    <a:pt x="10892" y="14337"/>
                  </a:cubicBezTo>
                  <a:cubicBezTo>
                    <a:pt x="10879" y="14337"/>
                    <a:pt x="10852" y="14364"/>
                    <a:pt x="10730" y="14445"/>
                  </a:cubicBezTo>
                  <a:cubicBezTo>
                    <a:pt x="10669" y="14506"/>
                    <a:pt x="10609" y="14536"/>
                    <a:pt x="10548" y="14566"/>
                  </a:cubicBezTo>
                  <a:cubicBezTo>
                    <a:pt x="10548" y="14566"/>
                    <a:pt x="10244" y="14658"/>
                    <a:pt x="10274" y="14688"/>
                  </a:cubicBezTo>
                  <a:cubicBezTo>
                    <a:pt x="10229" y="14703"/>
                    <a:pt x="10229" y="14711"/>
                    <a:pt x="10252" y="14711"/>
                  </a:cubicBezTo>
                  <a:cubicBezTo>
                    <a:pt x="10274" y="14711"/>
                    <a:pt x="10320" y="14703"/>
                    <a:pt x="10366" y="14688"/>
                  </a:cubicBezTo>
                  <a:lnTo>
                    <a:pt x="10366" y="14688"/>
                  </a:lnTo>
                  <a:lnTo>
                    <a:pt x="10305" y="14718"/>
                  </a:lnTo>
                  <a:cubicBezTo>
                    <a:pt x="10230" y="14768"/>
                    <a:pt x="10156" y="14818"/>
                    <a:pt x="10114" y="14818"/>
                  </a:cubicBezTo>
                  <a:cubicBezTo>
                    <a:pt x="10105" y="14818"/>
                    <a:pt x="10098" y="14815"/>
                    <a:pt x="10092" y="14810"/>
                  </a:cubicBezTo>
                  <a:cubicBezTo>
                    <a:pt x="9910" y="14870"/>
                    <a:pt x="9545" y="15053"/>
                    <a:pt x="9666" y="15053"/>
                  </a:cubicBezTo>
                  <a:lnTo>
                    <a:pt x="9666" y="15083"/>
                  </a:lnTo>
                  <a:cubicBezTo>
                    <a:pt x="9606" y="15113"/>
                    <a:pt x="9514" y="15144"/>
                    <a:pt x="9454" y="15174"/>
                  </a:cubicBezTo>
                  <a:cubicBezTo>
                    <a:pt x="9454" y="15159"/>
                    <a:pt x="9454" y="15151"/>
                    <a:pt x="9442" y="15151"/>
                  </a:cubicBezTo>
                  <a:cubicBezTo>
                    <a:pt x="9431" y="15151"/>
                    <a:pt x="9408" y="15159"/>
                    <a:pt x="9362" y="15174"/>
                  </a:cubicBezTo>
                  <a:cubicBezTo>
                    <a:pt x="9362" y="15174"/>
                    <a:pt x="9271" y="15235"/>
                    <a:pt x="9271" y="15265"/>
                  </a:cubicBezTo>
                  <a:cubicBezTo>
                    <a:pt x="9302" y="15296"/>
                    <a:pt x="9302" y="15326"/>
                    <a:pt x="9210" y="15326"/>
                  </a:cubicBezTo>
                  <a:cubicBezTo>
                    <a:pt x="9170" y="15336"/>
                    <a:pt x="9143" y="15340"/>
                    <a:pt x="9124" y="15340"/>
                  </a:cubicBezTo>
                  <a:cubicBezTo>
                    <a:pt x="9086" y="15340"/>
                    <a:pt x="9079" y="15326"/>
                    <a:pt x="9059" y="15326"/>
                  </a:cubicBezTo>
                  <a:cubicBezTo>
                    <a:pt x="9089" y="15296"/>
                    <a:pt x="9099" y="15282"/>
                    <a:pt x="9093" y="15282"/>
                  </a:cubicBezTo>
                  <a:cubicBezTo>
                    <a:pt x="9082" y="15282"/>
                    <a:pt x="9008" y="15336"/>
                    <a:pt x="8907" y="15417"/>
                  </a:cubicBezTo>
                  <a:cubicBezTo>
                    <a:pt x="8815" y="15478"/>
                    <a:pt x="8724" y="15539"/>
                    <a:pt x="8755" y="15569"/>
                  </a:cubicBezTo>
                  <a:lnTo>
                    <a:pt x="8785" y="15600"/>
                  </a:lnTo>
                  <a:lnTo>
                    <a:pt x="8876" y="15539"/>
                  </a:lnTo>
                  <a:lnTo>
                    <a:pt x="8876" y="15539"/>
                  </a:lnTo>
                  <a:cubicBezTo>
                    <a:pt x="8876" y="15569"/>
                    <a:pt x="8907" y="15600"/>
                    <a:pt x="8815" y="15661"/>
                  </a:cubicBezTo>
                  <a:cubicBezTo>
                    <a:pt x="8749" y="15705"/>
                    <a:pt x="8682" y="15733"/>
                    <a:pt x="8651" y="15733"/>
                  </a:cubicBezTo>
                  <a:cubicBezTo>
                    <a:pt x="8640" y="15733"/>
                    <a:pt x="8633" y="15730"/>
                    <a:pt x="8633" y="15721"/>
                  </a:cubicBezTo>
                  <a:cubicBezTo>
                    <a:pt x="8620" y="15709"/>
                    <a:pt x="8618" y="15701"/>
                    <a:pt x="8611" y="15701"/>
                  </a:cubicBezTo>
                  <a:cubicBezTo>
                    <a:pt x="8602" y="15701"/>
                    <a:pt x="8583" y="15716"/>
                    <a:pt x="8511" y="15752"/>
                  </a:cubicBezTo>
                  <a:cubicBezTo>
                    <a:pt x="8420" y="15813"/>
                    <a:pt x="8329" y="15843"/>
                    <a:pt x="8207" y="15843"/>
                  </a:cubicBezTo>
                  <a:cubicBezTo>
                    <a:pt x="8116" y="15843"/>
                    <a:pt x="7995" y="15904"/>
                    <a:pt x="7964" y="15995"/>
                  </a:cubicBezTo>
                  <a:cubicBezTo>
                    <a:pt x="7903" y="16117"/>
                    <a:pt x="7812" y="16147"/>
                    <a:pt x="7782" y="16147"/>
                  </a:cubicBezTo>
                  <a:cubicBezTo>
                    <a:pt x="7691" y="16147"/>
                    <a:pt x="7600" y="16208"/>
                    <a:pt x="7508" y="16268"/>
                  </a:cubicBezTo>
                  <a:cubicBezTo>
                    <a:pt x="7435" y="16293"/>
                    <a:pt x="7361" y="16338"/>
                    <a:pt x="7335" y="16338"/>
                  </a:cubicBezTo>
                  <a:cubicBezTo>
                    <a:pt x="7329" y="16338"/>
                    <a:pt x="7326" y="16335"/>
                    <a:pt x="7326" y="16329"/>
                  </a:cubicBezTo>
                  <a:cubicBezTo>
                    <a:pt x="7174" y="16390"/>
                    <a:pt x="7052" y="16451"/>
                    <a:pt x="6961" y="16572"/>
                  </a:cubicBezTo>
                  <a:cubicBezTo>
                    <a:pt x="6961" y="16594"/>
                    <a:pt x="6931" y="16615"/>
                    <a:pt x="6913" y="16615"/>
                  </a:cubicBezTo>
                  <a:cubicBezTo>
                    <a:pt x="6906" y="16615"/>
                    <a:pt x="6900" y="16612"/>
                    <a:pt x="6900" y="16603"/>
                  </a:cubicBezTo>
                  <a:cubicBezTo>
                    <a:pt x="6779" y="16633"/>
                    <a:pt x="6688" y="16694"/>
                    <a:pt x="6596" y="16724"/>
                  </a:cubicBezTo>
                  <a:cubicBezTo>
                    <a:pt x="6414" y="16846"/>
                    <a:pt x="6414" y="16846"/>
                    <a:pt x="6444" y="16876"/>
                  </a:cubicBezTo>
                  <a:lnTo>
                    <a:pt x="6657" y="16876"/>
                  </a:lnTo>
                  <a:lnTo>
                    <a:pt x="6627" y="16907"/>
                  </a:lnTo>
                  <a:cubicBezTo>
                    <a:pt x="6556" y="16942"/>
                    <a:pt x="6568" y="16936"/>
                    <a:pt x="6566" y="16943"/>
                  </a:cubicBezTo>
                  <a:lnTo>
                    <a:pt x="6566" y="16943"/>
                  </a:lnTo>
                  <a:lnTo>
                    <a:pt x="6657" y="16907"/>
                  </a:lnTo>
                  <a:lnTo>
                    <a:pt x="6718" y="16876"/>
                  </a:lnTo>
                  <a:lnTo>
                    <a:pt x="6688" y="16907"/>
                  </a:lnTo>
                  <a:lnTo>
                    <a:pt x="6596" y="16937"/>
                  </a:lnTo>
                  <a:cubicBezTo>
                    <a:pt x="6580" y="16954"/>
                    <a:pt x="6564" y="16961"/>
                    <a:pt x="6547" y="16965"/>
                  </a:cubicBezTo>
                  <a:lnTo>
                    <a:pt x="6547" y="16965"/>
                  </a:lnTo>
                  <a:cubicBezTo>
                    <a:pt x="6561" y="16952"/>
                    <a:pt x="6565" y="16946"/>
                    <a:pt x="6566" y="16943"/>
                  </a:cubicBezTo>
                  <a:lnTo>
                    <a:pt x="6566" y="16943"/>
                  </a:lnTo>
                  <a:lnTo>
                    <a:pt x="6505" y="16968"/>
                  </a:lnTo>
                  <a:cubicBezTo>
                    <a:pt x="6519" y="16968"/>
                    <a:pt x="6533" y="16968"/>
                    <a:pt x="6547" y="16965"/>
                  </a:cubicBezTo>
                  <a:lnTo>
                    <a:pt x="6547" y="16965"/>
                  </a:lnTo>
                  <a:cubicBezTo>
                    <a:pt x="6538" y="16973"/>
                    <a:pt x="6525" y="16983"/>
                    <a:pt x="6505" y="16998"/>
                  </a:cubicBezTo>
                  <a:lnTo>
                    <a:pt x="6384" y="16998"/>
                  </a:lnTo>
                  <a:lnTo>
                    <a:pt x="6353" y="16937"/>
                  </a:lnTo>
                  <a:lnTo>
                    <a:pt x="6293" y="17059"/>
                  </a:lnTo>
                  <a:cubicBezTo>
                    <a:pt x="6293" y="17089"/>
                    <a:pt x="6293" y="17089"/>
                    <a:pt x="6262" y="17120"/>
                  </a:cubicBezTo>
                  <a:lnTo>
                    <a:pt x="6232" y="17120"/>
                  </a:lnTo>
                  <a:lnTo>
                    <a:pt x="6110" y="17180"/>
                  </a:lnTo>
                  <a:cubicBezTo>
                    <a:pt x="6083" y="17189"/>
                    <a:pt x="6059" y="17193"/>
                    <a:pt x="6037" y="17193"/>
                  </a:cubicBezTo>
                  <a:cubicBezTo>
                    <a:pt x="5983" y="17193"/>
                    <a:pt x="5940" y="17171"/>
                    <a:pt x="5897" y="17150"/>
                  </a:cubicBezTo>
                  <a:lnTo>
                    <a:pt x="5897" y="17120"/>
                  </a:lnTo>
                  <a:cubicBezTo>
                    <a:pt x="5897" y="17150"/>
                    <a:pt x="5837" y="17211"/>
                    <a:pt x="5745" y="17272"/>
                  </a:cubicBezTo>
                  <a:cubicBezTo>
                    <a:pt x="5533" y="17302"/>
                    <a:pt x="5350" y="17424"/>
                    <a:pt x="5411" y="17484"/>
                  </a:cubicBezTo>
                  <a:cubicBezTo>
                    <a:pt x="5441" y="17545"/>
                    <a:pt x="5441" y="17545"/>
                    <a:pt x="5381" y="17606"/>
                  </a:cubicBezTo>
                  <a:lnTo>
                    <a:pt x="5229" y="17606"/>
                  </a:lnTo>
                  <a:cubicBezTo>
                    <a:pt x="5229" y="17606"/>
                    <a:pt x="5212" y="17555"/>
                    <a:pt x="5165" y="17555"/>
                  </a:cubicBezTo>
                  <a:cubicBezTo>
                    <a:pt x="5149" y="17555"/>
                    <a:pt x="5130" y="17560"/>
                    <a:pt x="5107" y="17576"/>
                  </a:cubicBezTo>
                  <a:lnTo>
                    <a:pt x="5137" y="17667"/>
                  </a:lnTo>
                  <a:cubicBezTo>
                    <a:pt x="5259" y="17667"/>
                    <a:pt x="5259" y="17667"/>
                    <a:pt x="5077" y="17727"/>
                  </a:cubicBezTo>
                  <a:cubicBezTo>
                    <a:pt x="4864" y="17788"/>
                    <a:pt x="4682" y="17879"/>
                    <a:pt x="4530" y="18001"/>
                  </a:cubicBezTo>
                  <a:lnTo>
                    <a:pt x="4438" y="18062"/>
                  </a:lnTo>
                  <a:cubicBezTo>
                    <a:pt x="4256" y="18123"/>
                    <a:pt x="4013" y="18305"/>
                    <a:pt x="4013" y="18366"/>
                  </a:cubicBezTo>
                  <a:lnTo>
                    <a:pt x="3618" y="18579"/>
                  </a:lnTo>
                  <a:lnTo>
                    <a:pt x="3466" y="18670"/>
                  </a:lnTo>
                  <a:cubicBezTo>
                    <a:pt x="3405" y="18700"/>
                    <a:pt x="3283" y="18761"/>
                    <a:pt x="3253" y="18791"/>
                  </a:cubicBezTo>
                  <a:cubicBezTo>
                    <a:pt x="3192" y="18791"/>
                    <a:pt x="3162" y="18822"/>
                    <a:pt x="3131" y="18852"/>
                  </a:cubicBezTo>
                  <a:cubicBezTo>
                    <a:pt x="3010" y="18883"/>
                    <a:pt x="2827" y="18974"/>
                    <a:pt x="2554" y="19126"/>
                  </a:cubicBezTo>
                  <a:cubicBezTo>
                    <a:pt x="2500" y="19161"/>
                    <a:pt x="2478" y="19176"/>
                    <a:pt x="2469" y="19176"/>
                  </a:cubicBezTo>
                  <a:cubicBezTo>
                    <a:pt x="2463" y="19176"/>
                    <a:pt x="2463" y="19169"/>
                    <a:pt x="2463" y="19156"/>
                  </a:cubicBezTo>
                  <a:lnTo>
                    <a:pt x="2432" y="19095"/>
                  </a:lnTo>
                  <a:cubicBezTo>
                    <a:pt x="2341" y="19156"/>
                    <a:pt x="2250" y="19217"/>
                    <a:pt x="2280" y="19247"/>
                  </a:cubicBezTo>
                  <a:cubicBezTo>
                    <a:pt x="2311" y="19308"/>
                    <a:pt x="2311" y="19308"/>
                    <a:pt x="2189" y="19338"/>
                  </a:cubicBezTo>
                  <a:cubicBezTo>
                    <a:pt x="2098" y="19369"/>
                    <a:pt x="2037" y="19430"/>
                    <a:pt x="2037" y="19460"/>
                  </a:cubicBezTo>
                  <a:cubicBezTo>
                    <a:pt x="1946" y="19460"/>
                    <a:pt x="1794" y="19521"/>
                    <a:pt x="1794" y="19612"/>
                  </a:cubicBezTo>
                  <a:lnTo>
                    <a:pt x="1642" y="19673"/>
                  </a:lnTo>
                  <a:cubicBezTo>
                    <a:pt x="1581" y="19734"/>
                    <a:pt x="1612" y="19703"/>
                    <a:pt x="1520" y="19764"/>
                  </a:cubicBezTo>
                  <a:lnTo>
                    <a:pt x="1308" y="19886"/>
                  </a:lnTo>
                  <a:cubicBezTo>
                    <a:pt x="1125" y="19977"/>
                    <a:pt x="1125" y="19977"/>
                    <a:pt x="912" y="20098"/>
                  </a:cubicBezTo>
                  <a:cubicBezTo>
                    <a:pt x="821" y="20159"/>
                    <a:pt x="730" y="20220"/>
                    <a:pt x="609" y="20281"/>
                  </a:cubicBezTo>
                  <a:cubicBezTo>
                    <a:pt x="578" y="20311"/>
                    <a:pt x="548" y="20311"/>
                    <a:pt x="457" y="20372"/>
                  </a:cubicBezTo>
                  <a:cubicBezTo>
                    <a:pt x="457" y="20372"/>
                    <a:pt x="470" y="20358"/>
                    <a:pt x="452" y="20358"/>
                  </a:cubicBezTo>
                  <a:cubicBezTo>
                    <a:pt x="443" y="20358"/>
                    <a:pt x="426" y="20362"/>
                    <a:pt x="396" y="20372"/>
                  </a:cubicBezTo>
                  <a:cubicBezTo>
                    <a:pt x="299" y="20420"/>
                    <a:pt x="279" y="20449"/>
                    <a:pt x="245" y="20474"/>
                  </a:cubicBezTo>
                  <a:lnTo>
                    <a:pt x="245" y="20474"/>
                  </a:lnTo>
                  <a:cubicBezTo>
                    <a:pt x="245" y="20474"/>
                    <a:pt x="245" y="20474"/>
                    <a:pt x="244" y="20474"/>
                  </a:cubicBezTo>
                  <a:cubicBezTo>
                    <a:pt x="239" y="20474"/>
                    <a:pt x="206" y="20488"/>
                    <a:pt x="153" y="20524"/>
                  </a:cubicBezTo>
                  <a:cubicBezTo>
                    <a:pt x="92" y="20585"/>
                    <a:pt x="61" y="20645"/>
                    <a:pt x="31" y="20737"/>
                  </a:cubicBezTo>
                  <a:cubicBezTo>
                    <a:pt x="1" y="20858"/>
                    <a:pt x="1" y="20737"/>
                    <a:pt x="1" y="20889"/>
                  </a:cubicBezTo>
                  <a:cubicBezTo>
                    <a:pt x="1" y="20980"/>
                    <a:pt x="31" y="21010"/>
                    <a:pt x="31" y="21010"/>
                  </a:cubicBezTo>
                  <a:cubicBezTo>
                    <a:pt x="31" y="21010"/>
                    <a:pt x="31" y="20949"/>
                    <a:pt x="31" y="20858"/>
                  </a:cubicBezTo>
                  <a:cubicBezTo>
                    <a:pt x="31" y="20919"/>
                    <a:pt x="61" y="20949"/>
                    <a:pt x="61" y="20980"/>
                  </a:cubicBezTo>
                  <a:cubicBezTo>
                    <a:pt x="88" y="21059"/>
                    <a:pt x="160" y="21138"/>
                    <a:pt x="178" y="21138"/>
                  </a:cubicBezTo>
                  <a:cubicBezTo>
                    <a:pt x="181" y="21138"/>
                    <a:pt x="183" y="21136"/>
                    <a:pt x="183" y="21132"/>
                  </a:cubicBezTo>
                  <a:cubicBezTo>
                    <a:pt x="213" y="21162"/>
                    <a:pt x="274" y="21193"/>
                    <a:pt x="335" y="21223"/>
                  </a:cubicBezTo>
                  <a:lnTo>
                    <a:pt x="821" y="21314"/>
                  </a:lnTo>
                  <a:lnTo>
                    <a:pt x="760" y="21314"/>
                  </a:lnTo>
                  <a:lnTo>
                    <a:pt x="487" y="21253"/>
                  </a:lnTo>
                  <a:cubicBezTo>
                    <a:pt x="396" y="21253"/>
                    <a:pt x="335" y="21223"/>
                    <a:pt x="244" y="21223"/>
                  </a:cubicBezTo>
                  <a:cubicBezTo>
                    <a:pt x="202" y="21202"/>
                    <a:pt x="160" y="21167"/>
                    <a:pt x="158" y="21167"/>
                  </a:cubicBezTo>
                  <a:cubicBezTo>
                    <a:pt x="157" y="21167"/>
                    <a:pt x="164" y="21174"/>
                    <a:pt x="183" y="21193"/>
                  </a:cubicBezTo>
                  <a:cubicBezTo>
                    <a:pt x="213" y="21223"/>
                    <a:pt x="244" y="21223"/>
                    <a:pt x="305" y="21253"/>
                  </a:cubicBezTo>
                  <a:lnTo>
                    <a:pt x="487" y="21314"/>
                  </a:lnTo>
                  <a:lnTo>
                    <a:pt x="943" y="21405"/>
                  </a:lnTo>
                  <a:cubicBezTo>
                    <a:pt x="983" y="21415"/>
                    <a:pt x="997" y="21419"/>
                    <a:pt x="1004" y="21419"/>
                  </a:cubicBezTo>
                  <a:cubicBezTo>
                    <a:pt x="1017" y="21419"/>
                    <a:pt x="1004" y="21405"/>
                    <a:pt x="1125" y="21405"/>
                  </a:cubicBezTo>
                  <a:cubicBezTo>
                    <a:pt x="1214" y="21405"/>
                    <a:pt x="1251" y="21416"/>
                    <a:pt x="1285" y="21430"/>
                  </a:cubicBezTo>
                  <a:lnTo>
                    <a:pt x="1285" y="21430"/>
                  </a:lnTo>
                  <a:cubicBezTo>
                    <a:pt x="1255" y="21424"/>
                    <a:pt x="1233" y="21422"/>
                    <a:pt x="1220" y="21422"/>
                  </a:cubicBezTo>
                  <a:cubicBezTo>
                    <a:pt x="1187" y="21422"/>
                    <a:pt x="1205" y="21435"/>
                    <a:pt x="1296" y="21436"/>
                  </a:cubicBezTo>
                  <a:lnTo>
                    <a:pt x="1296" y="21436"/>
                  </a:lnTo>
                  <a:cubicBezTo>
                    <a:pt x="1292" y="21434"/>
                    <a:pt x="1288" y="21432"/>
                    <a:pt x="1285" y="21430"/>
                  </a:cubicBezTo>
                  <a:lnTo>
                    <a:pt x="1285" y="21430"/>
                  </a:lnTo>
                  <a:cubicBezTo>
                    <a:pt x="1292" y="21432"/>
                    <a:pt x="1300" y="21434"/>
                    <a:pt x="1308" y="21436"/>
                  </a:cubicBezTo>
                  <a:cubicBezTo>
                    <a:pt x="1318" y="21443"/>
                    <a:pt x="1327" y="21449"/>
                    <a:pt x="1336" y="21454"/>
                  </a:cubicBezTo>
                  <a:lnTo>
                    <a:pt x="1336" y="21454"/>
                  </a:lnTo>
                  <a:cubicBezTo>
                    <a:pt x="1325" y="21449"/>
                    <a:pt x="1316" y="21445"/>
                    <a:pt x="1308" y="21441"/>
                  </a:cubicBezTo>
                  <a:lnTo>
                    <a:pt x="1308" y="21441"/>
                  </a:lnTo>
                  <a:lnTo>
                    <a:pt x="1308" y="21466"/>
                  </a:lnTo>
                  <a:cubicBezTo>
                    <a:pt x="1358" y="21479"/>
                    <a:pt x="1382" y="21486"/>
                    <a:pt x="1387" y="21486"/>
                  </a:cubicBezTo>
                  <a:cubicBezTo>
                    <a:pt x="1392" y="21486"/>
                    <a:pt x="1372" y="21476"/>
                    <a:pt x="1336" y="21454"/>
                  </a:cubicBezTo>
                  <a:lnTo>
                    <a:pt x="1336" y="21454"/>
                  </a:lnTo>
                  <a:cubicBezTo>
                    <a:pt x="1345" y="21458"/>
                    <a:pt x="1356" y="21462"/>
                    <a:pt x="1368" y="21466"/>
                  </a:cubicBezTo>
                  <a:lnTo>
                    <a:pt x="1429" y="21497"/>
                  </a:lnTo>
                  <a:cubicBezTo>
                    <a:pt x="1460" y="21507"/>
                    <a:pt x="1476" y="21510"/>
                    <a:pt x="1488" y="21510"/>
                  </a:cubicBezTo>
                  <a:cubicBezTo>
                    <a:pt x="1510" y="21510"/>
                    <a:pt x="1510" y="21497"/>
                    <a:pt x="1551" y="21497"/>
                  </a:cubicBezTo>
                  <a:cubicBezTo>
                    <a:pt x="1562" y="21497"/>
                    <a:pt x="1572" y="21497"/>
                    <a:pt x="1582" y="21497"/>
                  </a:cubicBezTo>
                  <a:lnTo>
                    <a:pt x="1582" y="21497"/>
                  </a:lnTo>
                  <a:lnTo>
                    <a:pt x="1581" y="21497"/>
                  </a:lnTo>
                  <a:lnTo>
                    <a:pt x="1581" y="21497"/>
                  </a:lnTo>
                  <a:lnTo>
                    <a:pt x="1582" y="21497"/>
                  </a:lnTo>
                  <a:lnTo>
                    <a:pt x="1582" y="21497"/>
                  </a:lnTo>
                  <a:cubicBezTo>
                    <a:pt x="1620" y="21498"/>
                    <a:pt x="1647" y="21501"/>
                    <a:pt x="1688" y="21520"/>
                  </a:cubicBezTo>
                  <a:lnTo>
                    <a:pt x="1688" y="21520"/>
                  </a:lnTo>
                  <a:lnTo>
                    <a:pt x="1582" y="21497"/>
                  </a:lnTo>
                  <a:lnTo>
                    <a:pt x="1582" y="21497"/>
                  </a:lnTo>
                  <a:cubicBezTo>
                    <a:pt x="1582" y="21497"/>
                    <a:pt x="1582" y="21497"/>
                    <a:pt x="1582" y="21497"/>
                  </a:cubicBezTo>
                  <a:lnTo>
                    <a:pt x="1582" y="21497"/>
                  </a:lnTo>
                  <a:lnTo>
                    <a:pt x="1672" y="21527"/>
                  </a:lnTo>
                  <a:cubicBezTo>
                    <a:pt x="1684" y="21531"/>
                    <a:pt x="1703" y="21536"/>
                    <a:pt x="1725" y="21542"/>
                  </a:cubicBezTo>
                  <a:lnTo>
                    <a:pt x="1725" y="21542"/>
                  </a:lnTo>
                  <a:cubicBezTo>
                    <a:pt x="1733" y="21541"/>
                    <a:pt x="1738" y="21539"/>
                    <a:pt x="1703" y="21527"/>
                  </a:cubicBezTo>
                  <a:cubicBezTo>
                    <a:pt x="1697" y="21524"/>
                    <a:pt x="1692" y="21522"/>
                    <a:pt x="1688" y="21520"/>
                  </a:cubicBezTo>
                  <a:lnTo>
                    <a:pt x="1688" y="21520"/>
                  </a:lnTo>
                  <a:lnTo>
                    <a:pt x="2280" y="21649"/>
                  </a:lnTo>
                  <a:lnTo>
                    <a:pt x="2250" y="21649"/>
                  </a:lnTo>
                  <a:cubicBezTo>
                    <a:pt x="2228" y="21649"/>
                    <a:pt x="2160" y="21637"/>
                    <a:pt x="2078" y="21621"/>
                  </a:cubicBezTo>
                  <a:lnTo>
                    <a:pt x="2078" y="21621"/>
                  </a:lnTo>
                  <a:lnTo>
                    <a:pt x="2189" y="21649"/>
                  </a:lnTo>
                  <a:lnTo>
                    <a:pt x="2645" y="21709"/>
                  </a:lnTo>
                  <a:cubicBezTo>
                    <a:pt x="2665" y="21719"/>
                    <a:pt x="2648" y="21723"/>
                    <a:pt x="2617" y="21723"/>
                  </a:cubicBezTo>
                  <a:cubicBezTo>
                    <a:pt x="2554" y="21723"/>
                    <a:pt x="2432" y="21709"/>
                    <a:pt x="2432" y="21709"/>
                  </a:cubicBezTo>
                  <a:lnTo>
                    <a:pt x="2432" y="21709"/>
                  </a:lnTo>
                  <a:lnTo>
                    <a:pt x="2675" y="21740"/>
                  </a:lnTo>
                  <a:lnTo>
                    <a:pt x="2904" y="21790"/>
                  </a:lnTo>
                  <a:lnTo>
                    <a:pt x="2904" y="21790"/>
                  </a:lnTo>
                  <a:cubicBezTo>
                    <a:pt x="2891" y="21786"/>
                    <a:pt x="2877" y="21781"/>
                    <a:pt x="2864" y="21777"/>
                  </a:cubicBezTo>
                  <a:lnTo>
                    <a:pt x="2864" y="21777"/>
                  </a:lnTo>
                  <a:lnTo>
                    <a:pt x="2990" y="21803"/>
                  </a:lnTo>
                  <a:lnTo>
                    <a:pt x="2990" y="21803"/>
                  </a:lnTo>
                  <a:cubicBezTo>
                    <a:pt x="3016" y="21805"/>
                    <a:pt x="3039" y="21810"/>
                    <a:pt x="3062" y="21817"/>
                  </a:cubicBezTo>
                  <a:lnTo>
                    <a:pt x="3062" y="21817"/>
                  </a:lnTo>
                  <a:lnTo>
                    <a:pt x="2990" y="21803"/>
                  </a:lnTo>
                  <a:lnTo>
                    <a:pt x="2990" y="21803"/>
                  </a:lnTo>
                  <a:cubicBezTo>
                    <a:pt x="2977" y="21801"/>
                    <a:pt x="2963" y="21800"/>
                    <a:pt x="2949" y="21800"/>
                  </a:cubicBezTo>
                  <a:cubicBezTo>
                    <a:pt x="2999" y="21800"/>
                    <a:pt x="3048" y="21821"/>
                    <a:pt x="3098" y="21828"/>
                  </a:cubicBezTo>
                  <a:lnTo>
                    <a:pt x="3098" y="21828"/>
                  </a:lnTo>
                  <a:cubicBezTo>
                    <a:pt x="3086" y="21824"/>
                    <a:pt x="3074" y="21820"/>
                    <a:pt x="3062" y="21817"/>
                  </a:cubicBezTo>
                  <a:lnTo>
                    <a:pt x="3062" y="21817"/>
                  </a:lnTo>
                  <a:lnTo>
                    <a:pt x="3131" y="21831"/>
                  </a:lnTo>
                  <a:cubicBezTo>
                    <a:pt x="3120" y="21831"/>
                    <a:pt x="3109" y="21830"/>
                    <a:pt x="3098" y="21828"/>
                  </a:cubicBezTo>
                  <a:lnTo>
                    <a:pt x="3098" y="21828"/>
                  </a:lnTo>
                  <a:cubicBezTo>
                    <a:pt x="3127" y="21838"/>
                    <a:pt x="3157" y="21850"/>
                    <a:pt x="3192" y="21861"/>
                  </a:cubicBezTo>
                  <a:cubicBezTo>
                    <a:pt x="3253" y="21861"/>
                    <a:pt x="3314" y="21892"/>
                    <a:pt x="3375" y="21892"/>
                  </a:cubicBezTo>
                  <a:lnTo>
                    <a:pt x="3557" y="21922"/>
                  </a:lnTo>
                  <a:lnTo>
                    <a:pt x="3770" y="21922"/>
                  </a:lnTo>
                  <a:lnTo>
                    <a:pt x="3952" y="21983"/>
                  </a:lnTo>
                  <a:cubicBezTo>
                    <a:pt x="4043" y="22013"/>
                    <a:pt x="4165" y="22044"/>
                    <a:pt x="4226" y="22044"/>
                  </a:cubicBezTo>
                  <a:lnTo>
                    <a:pt x="4438" y="22074"/>
                  </a:lnTo>
                  <a:lnTo>
                    <a:pt x="4499" y="22074"/>
                  </a:lnTo>
                  <a:lnTo>
                    <a:pt x="4682" y="22135"/>
                  </a:lnTo>
                  <a:lnTo>
                    <a:pt x="4894" y="22165"/>
                  </a:lnTo>
                  <a:cubicBezTo>
                    <a:pt x="5046" y="22196"/>
                    <a:pt x="5259" y="22256"/>
                    <a:pt x="5411" y="22287"/>
                  </a:cubicBezTo>
                  <a:cubicBezTo>
                    <a:pt x="5563" y="22287"/>
                    <a:pt x="5533" y="22287"/>
                    <a:pt x="5533" y="22317"/>
                  </a:cubicBezTo>
                  <a:cubicBezTo>
                    <a:pt x="5441" y="22317"/>
                    <a:pt x="5563" y="22317"/>
                    <a:pt x="5624" y="22348"/>
                  </a:cubicBezTo>
                  <a:lnTo>
                    <a:pt x="5928" y="22408"/>
                  </a:lnTo>
                  <a:cubicBezTo>
                    <a:pt x="5989" y="22408"/>
                    <a:pt x="6049" y="22408"/>
                    <a:pt x="6141" y="22439"/>
                  </a:cubicBezTo>
                  <a:cubicBezTo>
                    <a:pt x="6262" y="22469"/>
                    <a:pt x="6353" y="22500"/>
                    <a:pt x="6475" y="22530"/>
                  </a:cubicBezTo>
                  <a:cubicBezTo>
                    <a:pt x="6536" y="22530"/>
                    <a:pt x="6657" y="22530"/>
                    <a:pt x="6688" y="22560"/>
                  </a:cubicBezTo>
                  <a:cubicBezTo>
                    <a:pt x="6779" y="22591"/>
                    <a:pt x="6870" y="22621"/>
                    <a:pt x="6961" y="22621"/>
                  </a:cubicBezTo>
                  <a:lnTo>
                    <a:pt x="7660" y="22773"/>
                  </a:lnTo>
                  <a:lnTo>
                    <a:pt x="7934" y="22834"/>
                  </a:lnTo>
                  <a:lnTo>
                    <a:pt x="8055" y="22864"/>
                  </a:lnTo>
                  <a:cubicBezTo>
                    <a:pt x="8116" y="22864"/>
                    <a:pt x="8177" y="22895"/>
                    <a:pt x="8238" y="22895"/>
                  </a:cubicBezTo>
                  <a:lnTo>
                    <a:pt x="8451" y="22956"/>
                  </a:lnTo>
                  <a:cubicBezTo>
                    <a:pt x="8511" y="22986"/>
                    <a:pt x="8603" y="22986"/>
                    <a:pt x="8663" y="22986"/>
                  </a:cubicBezTo>
                  <a:cubicBezTo>
                    <a:pt x="8663" y="22986"/>
                    <a:pt x="8907" y="23047"/>
                    <a:pt x="8967" y="23047"/>
                  </a:cubicBezTo>
                  <a:lnTo>
                    <a:pt x="9180" y="23108"/>
                  </a:lnTo>
                  <a:lnTo>
                    <a:pt x="9484" y="23168"/>
                  </a:lnTo>
                  <a:lnTo>
                    <a:pt x="9545" y="23168"/>
                  </a:lnTo>
                  <a:lnTo>
                    <a:pt x="9727" y="23199"/>
                  </a:lnTo>
                  <a:lnTo>
                    <a:pt x="9849" y="23229"/>
                  </a:lnTo>
                  <a:lnTo>
                    <a:pt x="9940" y="23259"/>
                  </a:lnTo>
                  <a:lnTo>
                    <a:pt x="10031" y="23290"/>
                  </a:lnTo>
                  <a:lnTo>
                    <a:pt x="10092" y="23290"/>
                  </a:lnTo>
                  <a:lnTo>
                    <a:pt x="10244" y="23320"/>
                  </a:lnTo>
                  <a:cubicBezTo>
                    <a:pt x="10233" y="23326"/>
                    <a:pt x="10222" y="23330"/>
                    <a:pt x="10210" y="23334"/>
                  </a:cubicBezTo>
                  <a:lnTo>
                    <a:pt x="10210" y="23334"/>
                  </a:lnTo>
                  <a:cubicBezTo>
                    <a:pt x="10330" y="23352"/>
                    <a:pt x="10393" y="23356"/>
                    <a:pt x="10518" y="23381"/>
                  </a:cubicBezTo>
                  <a:cubicBezTo>
                    <a:pt x="10700" y="23411"/>
                    <a:pt x="10669" y="23411"/>
                    <a:pt x="10669" y="23411"/>
                  </a:cubicBezTo>
                  <a:cubicBezTo>
                    <a:pt x="10669" y="23411"/>
                    <a:pt x="10761" y="23442"/>
                    <a:pt x="10821" y="23442"/>
                  </a:cubicBezTo>
                  <a:lnTo>
                    <a:pt x="10852" y="23442"/>
                  </a:lnTo>
                  <a:cubicBezTo>
                    <a:pt x="10943" y="23442"/>
                    <a:pt x="10913" y="23472"/>
                    <a:pt x="10973" y="23472"/>
                  </a:cubicBezTo>
                  <a:cubicBezTo>
                    <a:pt x="11034" y="23503"/>
                    <a:pt x="11125" y="23503"/>
                    <a:pt x="11217" y="23533"/>
                  </a:cubicBezTo>
                  <a:cubicBezTo>
                    <a:pt x="11156" y="23533"/>
                    <a:pt x="11156" y="23533"/>
                    <a:pt x="11277" y="23563"/>
                  </a:cubicBezTo>
                  <a:cubicBezTo>
                    <a:pt x="11369" y="23563"/>
                    <a:pt x="11460" y="23594"/>
                    <a:pt x="11521" y="23594"/>
                  </a:cubicBezTo>
                  <a:cubicBezTo>
                    <a:pt x="11521" y="23624"/>
                    <a:pt x="12311" y="23776"/>
                    <a:pt x="12280" y="23776"/>
                  </a:cubicBezTo>
                  <a:cubicBezTo>
                    <a:pt x="12250" y="23776"/>
                    <a:pt x="12250" y="23807"/>
                    <a:pt x="12341" y="23807"/>
                  </a:cubicBezTo>
                  <a:lnTo>
                    <a:pt x="12341" y="23837"/>
                  </a:lnTo>
                  <a:cubicBezTo>
                    <a:pt x="12463" y="23837"/>
                    <a:pt x="12432" y="23837"/>
                    <a:pt x="12372" y="23807"/>
                  </a:cubicBezTo>
                  <a:lnTo>
                    <a:pt x="12280" y="23776"/>
                  </a:lnTo>
                  <a:lnTo>
                    <a:pt x="12280" y="23776"/>
                  </a:lnTo>
                  <a:cubicBezTo>
                    <a:pt x="12432" y="23807"/>
                    <a:pt x="12584" y="23837"/>
                    <a:pt x="12736" y="23867"/>
                  </a:cubicBezTo>
                  <a:lnTo>
                    <a:pt x="13132" y="23959"/>
                  </a:lnTo>
                  <a:lnTo>
                    <a:pt x="13618" y="24050"/>
                  </a:lnTo>
                  <a:lnTo>
                    <a:pt x="13922" y="24111"/>
                  </a:lnTo>
                  <a:lnTo>
                    <a:pt x="14135" y="24171"/>
                  </a:lnTo>
                  <a:lnTo>
                    <a:pt x="14165" y="24171"/>
                  </a:lnTo>
                  <a:cubicBezTo>
                    <a:pt x="14287" y="24171"/>
                    <a:pt x="14317" y="24202"/>
                    <a:pt x="14317" y="24202"/>
                  </a:cubicBezTo>
                  <a:lnTo>
                    <a:pt x="14469" y="24232"/>
                  </a:lnTo>
                  <a:lnTo>
                    <a:pt x="14834" y="24323"/>
                  </a:lnTo>
                  <a:lnTo>
                    <a:pt x="15472" y="24445"/>
                  </a:lnTo>
                  <a:lnTo>
                    <a:pt x="15898" y="24536"/>
                  </a:lnTo>
                  <a:lnTo>
                    <a:pt x="16293" y="24627"/>
                  </a:lnTo>
                  <a:cubicBezTo>
                    <a:pt x="16313" y="24627"/>
                    <a:pt x="16387" y="24641"/>
                    <a:pt x="16417" y="24641"/>
                  </a:cubicBezTo>
                  <a:cubicBezTo>
                    <a:pt x="16431" y="24641"/>
                    <a:pt x="16435" y="24637"/>
                    <a:pt x="16414" y="24627"/>
                  </a:cubicBezTo>
                  <a:lnTo>
                    <a:pt x="16414" y="24627"/>
                  </a:lnTo>
                  <a:cubicBezTo>
                    <a:pt x="16505" y="24658"/>
                    <a:pt x="16445" y="24658"/>
                    <a:pt x="16597" y="24688"/>
                  </a:cubicBezTo>
                  <a:cubicBezTo>
                    <a:pt x="16627" y="24688"/>
                    <a:pt x="16779" y="24688"/>
                    <a:pt x="16809" y="24718"/>
                  </a:cubicBezTo>
                  <a:lnTo>
                    <a:pt x="16779" y="24718"/>
                  </a:lnTo>
                  <a:cubicBezTo>
                    <a:pt x="16901" y="24749"/>
                    <a:pt x="16992" y="24749"/>
                    <a:pt x="17113" y="24779"/>
                  </a:cubicBezTo>
                  <a:cubicBezTo>
                    <a:pt x="17174" y="24779"/>
                    <a:pt x="17235" y="24810"/>
                    <a:pt x="17265" y="24810"/>
                  </a:cubicBezTo>
                  <a:lnTo>
                    <a:pt x="17539" y="24870"/>
                  </a:lnTo>
                  <a:lnTo>
                    <a:pt x="17661" y="24870"/>
                  </a:lnTo>
                  <a:lnTo>
                    <a:pt x="17934" y="24931"/>
                  </a:lnTo>
                  <a:lnTo>
                    <a:pt x="18147" y="24962"/>
                  </a:lnTo>
                  <a:lnTo>
                    <a:pt x="18420" y="25053"/>
                  </a:lnTo>
                  <a:cubicBezTo>
                    <a:pt x="18512" y="25083"/>
                    <a:pt x="18603" y="25083"/>
                    <a:pt x="18664" y="25083"/>
                  </a:cubicBezTo>
                  <a:lnTo>
                    <a:pt x="18830" y="25131"/>
                  </a:lnTo>
                  <a:lnTo>
                    <a:pt x="18830" y="25131"/>
                  </a:lnTo>
                  <a:cubicBezTo>
                    <a:pt x="18830" y="25131"/>
                    <a:pt x="18830" y="25130"/>
                    <a:pt x="18831" y="25130"/>
                  </a:cubicBezTo>
                  <a:cubicBezTo>
                    <a:pt x="18836" y="25130"/>
                    <a:pt x="18856" y="25134"/>
                    <a:pt x="18907" y="25144"/>
                  </a:cubicBezTo>
                  <a:lnTo>
                    <a:pt x="19089" y="25174"/>
                  </a:lnTo>
                  <a:cubicBezTo>
                    <a:pt x="19211" y="25235"/>
                    <a:pt x="19454" y="25266"/>
                    <a:pt x="19545" y="25296"/>
                  </a:cubicBezTo>
                  <a:cubicBezTo>
                    <a:pt x="19636" y="25357"/>
                    <a:pt x="19697" y="25418"/>
                    <a:pt x="19819" y="25478"/>
                  </a:cubicBezTo>
                  <a:cubicBezTo>
                    <a:pt x="19849" y="25478"/>
                    <a:pt x="19910" y="25478"/>
                    <a:pt x="19971" y="25509"/>
                  </a:cubicBezTo>
                  <a:cubicBezTo>
                    <a:pt x="20011" y="25519"/>
                    <a:pt x="20031" y="25522"/>
                    <a:pt x="20043" y="25522"/>
                  </a:cubicBezTo>
                  <a:cubicBezTo>
                    <a:pt x="20065" y="25522"/>
                    <a:pt x="20052" y="25509"/>
                    <a:pt x="20092" y="25509"/>
                  </a:cubicBezTo>
                  <a:cubicBezTo>
                    <a:pt x="20123" y="25509"/>
                    <a:pt x="20396" y="25570"/>
                    <a:pt x="20457" y="25600"/>
                  </a:cubicBezTo>
                  <a:lnTo>
                    <a:pt x="20609" y="25630"/>
                  </a:lnTo>
                  <a:lnTo>
                    <a:pt x="20943" y="25691"/>
                  </a:lnTo>
                  <a:cubicBezTo>
                    <a:pt x="21065" y="25722"/>
                    <a:pt x="21217" y="25752"/>
                    <a:pt x="21338" y="25782"/>
                  </a:cubicBezTo>
                  <a:lnTo>
                    <a:pt x="21247" y="25782"/>
                  </a:lnTo>
                  <a:cubicBezTo>
                    <a:pt x="21308" y="25782"/>
                    <a:pt x="21369" y="25782"/>
                    <a:pt x="21399" y="25813"/>
                  </a:cubicBezTo>
                  <a:cubicBezTo>
                    <a:pt x="21521" y="25813"/>
                    <a:pt x="21612" y="25813"/>
                    <a:pt x="21703" y="25873"/>
                  </a:cubicBezTo>
                  <a:cubicBezTo>
                    <a:pt x="21764" y="25873"/>
                    <a:pt x="21977" y="25904"/>
                    <a:pt x="21977" y="25904"/>
                  </a:cubicBezTo>
                  <a:cubicBezTo>
                    <a:pt x="22068" y="25934"/>
                    <a:pt x="22189" y="25965"/>
                    <a:pt x="22311" y="25965"/>
                  </a:cubicBezTo>
                  <a:cubicBezTo>
                    <a:pt x="22341" y="25995"/>
                    <a:pt x="22372" y="25995"/>
                    <a:pt x="22433" y="26025"/>
                  </a:cubicBezTo>
                  <a:lnTo>
                    <a:pt x="22554" y="26056"/>
                  </a:lnTo>
                  <a:lnTo>
                    <a:pt x="22797" y="26086"/>
                  </a:lnTo>
                  <a:lnTo>
                    <a:pt x="23041" y="26147"/>
                  </a:lnTo>
                  <a:lnTo>
                    <a:pt x="23345" y="26208"/>
                  </a:lnTo>
                  <a:lnTo>
                    <a:pt x="23709" y="26299"/>
                  </a:lnTo>
                  <a:lnTo>
                    <a:pt x="23892" y="26329"/>
                  </a:lnTo>
                  <a:cubicBezTo>
                    <a:pt x="23952" y="26329"/>
                    <a:pt x="23983" y="26360"/>
                    <a:pt x="24013" y="26360"/>
                  </a:cubicBezTo>
                  <a:cubicBezTo>
                    <a:pt x="24074" y="26390"/>
                    <a:pt x="24135" y="26390"/>
                    <a:pt x="24165" y="26390"/>
                  </a:cubicBezTo>
                  <a:lnTo>
                    <a:pt x="24317" y="26390"/>
                  </a:lnTo>
                  <a:cubicBezTo>
                    <a:pt x="24378" y="26421"/>
                    <a:pt x="24408" y="26421"/>
                    <a:pt x="24530" y="26451"/>
                  </a:cubicBezTo>
                  <a:cubicBezTo>
                    <a:pt x="24652" y="26481"/>
                    <a:pt x="24773" y="26481"/>
                    <a:pt x="24925" y="26542"/>
                  </a:cubicBezTo>
                  <a:cubicBezTo>
                    <a:pt x="25047" y="26573"/>
                    <a:pt x="25290" y="26633"/>
                    <a:pt x="25411" y="26633"/>
                  </a:cubicBezTo>
                  <a:lnTo>
                    <a:pt x="25653" y="26699"/>
                  </a:lnTo>
                  <a:lnTo>
                    <a:pt x="25653" y="26699"/>
                  </a:lnTo>
                  <a:cubicBezTo>
                    <a:pt x="25629" y="26696"/>
                    <a:pt x="25609" y="26694"/>
                    <a:pt x="25594" y="26694"/>
                  </a:cubicBezTo>
                  <a:lnTo>
                    <a:pt x="25698" y="26712"/>
                  </a:lnTo>
                  <a:lnTo>
                    <a:pt x="25698" y="26712"/>
                  </a:lnTo>
                  <a:lnTo>
                    <a:pt x="25746" y="26725"/>
                  </a:lnTo>
                  <a:lnTo>
                    <a:pt x="25989" y="26785"/>
                  </a:lnTo>
                  <a:lnTo>
                    <a:pt x="26141" y="26816"/>
                  </a:lnTo>
                  <a:cubicBezTo>
                    <a:pt x="26202" y="26816"/>
                    <a:pt x="26293" y="26846"/>
                    <a:pt x="26384" y="26877"/>
                  </a:cubicBezTo>
                  <a:cubicBezTo>
                    <a:pt x="26384" y="26871"/>
                    <a:pt x="26390" y="26868"/>
                    <a:pt x="26400" y="26868"/>
                  </a:cubicBezTo>
                  <a:cubicBezTo>
                    <a:pt x="26442" y="26868"/>
                    <a:pt x="26565" y="26913"/>
                    <a:pt x="26688" y="26937"/>
                  </a:cubicBezTo>
                  <a:cubicBezTo>
                    <a:pt x="26840" y="26968"/>
                    <a:pt x="26840" y="26937"/>
                    <a:pt x="26992" y="26998"/>
                  </a:cubicBezTo>
                  <a:lnTo>
                    <a:pt x="27205" y="27029"/>
                  </a:lnTo>
                  <a:cubicBezTo>
                    <a:pt x="27418" y="27089"/>
                    <a:pt x="27326" y="27059"/>
                    <a:pt x="27539" y="27120"/>
                  </a:cubicBezTo>
                  <a:lnTo>
                    <a:pt x="27934" y="27211"/>
                  </a:lnTo>
                  <a:lnTo>
                    <a:pt x="28117" y="27241"/>
                  </a:lnTo>
                  <a:cubicBezTo>
                    <a:pt x="28329" y="27272"/>
                    <a:pt x="28573" y="27363"/>
                    <a:pt x="28816" y="27393"/>
                  </a:cubicBezTo>
                  <a:cubicBezTo>
                    <a:pt x="28877" y="27393"/>
                    <a:pt x="28937" y="27424"/>
                    <a:pt x="28968" y="27424"/>
                  </a:cubicBezTo>
                  <a:lnTo>
                    <a:pt x="29120" y="27484"/>
                  </a:lnTo>
                  <a:lnTo>
                    <a:pt x="29211" y="27484"/>
                  </a:lnTo>
                  <a:cubicBezTo>
                    <a:pt x="29484" y="27515"/>
                    <a:pt x="30032" y="27667"/>
                    <a:pt x="30275" y="27697"/>
                  </a:cubicBezTo>
                  <a:lnTo>
                    <a:pt x="30427" y="27697"/>
                  </a:lnTo>
                  <a:cubicBezTo>
                    <a:pt x="30366" y="27697"/>
                    <a:pt x="30386" y="27711"/>
                    <a:pt x="30451" y="27711"/>
                  </a:cubicBezTo>
                  <a:cubicBezTo>
                    <a:pt x="30484" y="27711"/>
                    <a:pt x="30528" y="27707"/>
                    <a:pt x="30579" y="27697"/>
                  </a:cubicBezTo>
                  <a:cubicBezTo>
                    <a:pt x="30689" y="27670"/>
                    <a:pt x="30750" y="27541"/>
                    <a:pt x="30737" y="27541"/>
                  </a:cubicBezTo>
                  <a:cubicBezTo>
                    <a:pt x="30737" y="27541"/>
                    <a:pt x="30736" y="27541"/>
                    <a:pt x="30736" y="27541"/>
                  </a:cubicBezTo>
                  <a:lnTo>
                    <a:pt x="30736" y="27541"/>
                  </a:lnTo>
                  <a:cubicBezTo>
                    <a:pt x="30771" y="27498"/>
                    <a:pt x="30854" y="27115"/>
                    <a:pt x="30883" y="27029"/>
                  </a:cubicBezTo>
                  <a:cubicBezTo>
                    <a:pt x="30883" y="26998"/>
                    <a:pt x="30913" y="26937"/>
                    <a:pt x="30913" y="26907"/>
                  </a:cubicBezTo>
                  <a:lnTo>
                    <a:pt x="30974" y="26633"/>
                  </a:lnTo>
                  <a:lnTo>
                    <a:pt x="31247" y="25418"/>
                  </a:lnTo>
                  <a:cubicBezTo>
                    <a:pt x="31287" y="25300"/>
                    <a:pt x="31315" y="25182"/>
                    <a:pt x="31339" y="25065"/>
                  </a:cubicBezTo>
                  <a:lnTo>
                    <a:pt x="31339" y="25065"/>
                  </a:lnTo>
                  <a:lnTo>
                    <a:pt x="31339" y="25114"/>
                  </a:lnTo>
                  <a:cubicBezTo>
                    <a:pt x="31369" y="25022"/>
                    <a:pt x="31399" y="24962"/>
                    <a:pt x="31399" y="24901"/>
                  </a:cubicBezTo>
                  <a:cubicBezTo>
                    <a:pt x="31399" y="24887"/>
                    <a:pt x="31396" y="24881"/>
                    <a:pt x="31391" y="24881"/>
                  </a:cubicBezTo>
                  <a:cubicBezTo>
                    <a:pt x="31386" y="24881"/>
                    <a:pt x="31378" y="24890"/>
                    <a:pt x="31370" y="24904"/>
                  </a:cubicBezTo>
                  <a:lnTo>
                    <a:pt x="31370" y="24904"/>
                  </a:lnTo>
                  <a:cubicBezTo>
                    <a:pt x="31360" y="24957"/>
                    <a:pt x="31350" y="25011"/>
                    <a:pt x="31339" y="25065"/>
                  </a:cubicBezTo>
                  <a:lnTo>
                    <a:pt x="31339" y="25065"/>
                  </a:lnTo>
                  <a:lnTo>
                    <a:pt x="31339" y="25022"/>
                  </a:lnTo>
                  <a:cubicBezTo>
                    <a:pt x="31339" y="24976"/>
                    <a:pt x="31354" y="24930"/>
                    <a:pt x="31370" y="24904"/>
                  </a:cubicBezTo>
                  <a:lnTo>
                    <a:pt x="31370" y="24904"/>
                  </a:lnTo>
                  <a:cubicBezTo>
                    <a:pt x="31389" y="24801"/>
                    <a:pt x="31407" y="24699"/>
                    <a:pt x="31430" y="24597"/>
                  </a:cubicBezTo>
                  <a:lnTo>
                    <a:pt x="31430" y="24566"/>
                  </a:lnTo>
                  <a:lnTo>
                    <a:pt x="31460" y="24445"/>
                  </a:lnTo>
                  <a:cubicBezTo>
                    <a:pt x="31460" y="24445"/>
                    <a:pt x="31460" y="24415"/>
                    <a:pt x="31460" y="24415"/>
                  </a:cubicBezTo>
                  <a:cubicBezTo>
                    <a:pt x="31491" y="24415"/>
                    <a:pt x="31521" y="24384"/>
                    <a:pt x="31521" y="24354"/>
                  </a:cubicBezTo>
                  <a:cubicBezTo>
                    <a:pt x="31521" y="24323"/>
                    <a:pt x="31521" y="24323"/>
                    <a:pt x="31521" y="24293"/>
                  </a:cubicBezTo>
                  <a:lnTo>
                    <a:pt x="31551" y="24080"/>
                  </a:lnTo>
                  <a:cubicBezTo>
                    <a:pt x="31569" y="24028"/>
                    <a:pt x="31586" y="23987"/>
                    <a:pt x="31603" y="23943"/>
                  </a:cubicBezTo>
                  <a:lnTo>
                    <a:pt x="31603" y="23943"/>
                  </a:lnTo>
                  <a:lnTo>
                    <a:pt x="31582" y="24050"/>
                  </a:lnTo>
                  <a:cubicBezTo>
                    <a:pt x="31608" y="24023"/>
                    <a:pt x="31612" y="23973"/>
                    <a:pt x="31612" y="23920"/>
                  </a:cubicBezTo>
                  <a:lnTo>
                    <a:pt x="31612" y="23920"/>
                  </a:lnTo>
                  <a:cubicBezTo>
                    <a:pt x="31609" y="23928"/>
                    <a:pt x="31606" y="23936"/>
                    <a:pt x="31603" y="23943"/>
                  </a:cubicBezTo>
                  <a:lnTo>
                    <a:pt x="31603" y="23943"/>
                  </a:lnTo>
                  <a:lnTo>
                    <a:pt x="31612" y="23898"/>
                  </a:lnTo>
                  <a:lnTo>
                    <a:pt x="31612" y="23898"/>
                  </a:lnTo>
                  <a:cubicBezTo>
                    <a:pt x="31612" y="23905"/>
                    <a:pt x="31612" y="23913"/>
                    <a:pt x="31612" y="23920"/>
                  </a:cubicBezTo>
                  <a:lnTo>
                    <a:pt x="31612" y="23920"/>
                  </a:lnTo>
                  <a:cubicBezTo>
                    <a:pt x="31622" y="23895"/>
                    <a:pt x="31632" y="23867"/>
                    <a:pt x="31643" y="23837"/>
                  </a:cubicBezTo>
                  <a:cubicBezTo>
                    <a:pt x="31643" y="23837"/>
                    <a:pt x="31673" y="23624"/>
                    <a:pt x="31673" y="23563"/>
                  </a:cubicBezTo>
                  <a:cubicBezTo>
                    <a:pt x="31673" y="23503"/>
                    <a:pt x="31703" y="23411"/>
                    <a:pt x="31703" y="23351"/>
                  </a:cubicBezTo>
                  <a:cubicBezTo>
                    <a:pt x="31734" y="23290"/>
                    <a:pt x="31764" y="23259"/>
                    <a:pt x="31764" y="23229"/>
                  </a:cubicBezTo>
                  <a:cubicBezTo>
                    <a:pt x="31795" y="23168"/>
                    <a:pt x="31795" y="23108"/>
                    <a:pt x="31795" y="23047"/>
                  </a:cubicBezTo>
                  <a:cubicBezTo>
                    <a:pt x="31795" y="23016"/>
                    <a:pt x="31825" y="22956"/>
                    <a:pt x="31825" y="22895"/>
                  </a:cubicBezTo>
                  <a:lnTo>
                    <a:pt x="31825" y="22864"/>
                  </a:lnTo>
                  <a:cubicBezTo>
                    <a:pt x="31825" y="22834"/>
                    <a:pt x="31916" y="22500"/>
                    <a:pt x="31946" y="22348"/>
                  </a:cubicBezTo>
                  <a:cubicBezTo>
                    <a:pt x="32007" y="22196"/>
                    <a:pt x="32007" y="22104"/>
                    <a:pt x="32007" y="22074"/>
                  </a:cubicBezTo>
                  <a:cubicBezTo>
                    <a:pt x="32007" y="22013"/>
                    <a:pt x="32038" y="21983"/>
                    <a:pt x="32038" y="21952"/>
                  </a:cubicBezTo>
                  <a:lnTo>
                    <a:pt x="32038" y="21861"/>
                  </a:lnTo>
                  <a:lnTo>
                    <a:pt x="32098" y="21770"/>
                  </a:lnTo>
                  <a:cubicBezTo>
                    <a:pt x="32098" y="21649"/>
                    <a:pt x="32129" y="21527"/>
                    <a:pt x="32159" y="21405"/>
                  </a:cubicBezTo>
                  <a:lnTo>
                    <a:pt x="32220" y="21132"/>
                  </a:lnTo>
                  <a:cubicBezTo>
                    <a:pt x="32220" y="21111"/>
                    <a:pt x="32234" y="21062"/>
                    <a:pt x="32234" y="21062"/>
                  </a:cubicBezTo>
                  <a:lnTo>
                    <a:pt x="32234" y="21062"/>
                  </a:lnTo>
                  <a:cubicBezTo>
                    <a:pt x="32233" y="21062"/>
                    <a:pt x="32230" y="21072"/>
                    <a:pt x="32220" y="21101"/>
                  </a:cubicBezTo>
                  <a:lnTo>
                    <a:pt x="32281" y="20889"/>
                  </a:lnTo>
                  <a:cubicBezTo>
                    <a:pt x="32294" y="20822"/>
                    <a:pt x="32296" y="20808"/>
                    <a:pt x="32293" y="20808"/>
                  </a:cubicBezTo>
                  <a:cubicBezTo>
                    <a:pt x="32292" y="20808"/>
                    <a:pt x="32288" y="20816"/>
                    <a:pt x="32285" y="20816"/>
                  </a:cubicBezTo>
                  <a:cubicBezTo>
                    <a:pt x="32283" y="20816"/>
                    <a:pt x="32281" y="20812"/>
                    <a:pt x="32281" y="20797"/>
                  </a:cubicBezTo>
                  <a:cubicBezTo>
                    <a:pt x="32281" y="20706"/>
                    <a:pt x="32342" y="20493"/>
                    <a:pt x="32372" y="20433"/>
                  </a:cubicBezTo>
                  <a:cubicBezTo>
                    <a:pt x="32372" y="20372"/>
                    <a:pt x="32433" y="20190"/>
                    <a:pt x="32433" y="20098"/>
                  </a:cubicBezTo>
                  <a:cubicBezTo>
                    <a:pt x="32433" y="20038"/>
                    <a:pt x="32463" y="19977"/>
                    <a:pt x="32463" y="19916"/>
                  </a:cubicBezTo>
                  <a:cubicBezTo>
                    <a:pt x="32488" y="19891"/>
                    <a:pt x="32534" y="19741"/>
                    <a:pt x="32532" y="19741"/>
                  </a:cubicBezTo>
                  <a:lnTo>
                    <a:pt x="32532" y="19741"/>
                  </a:lnTo>
                  <a:cubicBezTo>
                    <a:pt x="32532" y="19741"/>
                    <a:pt x="32529" y="19748"/>
                    <a:pt x="32524" y="19764"/>
                  </a:cubicBezTo>
                  <a:cubicBezTo>
                    <a:pt x="32524" y="19673"/>
                    <a:pt x="32524" y="19582"/>
                    <a:pt x="32554" y="19490"/>
                  </a:cubicBezTo>
                  <a:cubicBezTo>
                    <a:pt x="32585" y="19430"/>
                    <a:pt x="32615" y="19338"/>
                    <a:pt x="32646" y="19247"/>
                  </a:cubicBezTo>
                  <a:cubicBezTo>
                    <a:pt x="32646" y="19247"/>
                    <a:pt x="32655" y="19173"/>
                    <a:pt x="32663" y="19107"/>
                  </a:cubicBezTo>
                  <a:lnTo>
                    <a:pt x="32663" y="19107"/>
                  </a:lnTo>
                  <a:cubicBezTo>
                    <a:pt x="32664" y="19109"/>
                    <a:pt x="32664" y="19110"/>
                    <a:pt x="32665" y="19110"/>
                  </a:cubicBezTo>
                  <a:cubicBezTo>
                    <a:pt x="32668" y="19110"/>
                    <a:pt x="32671" y="19105"/>
                    <a:pt x="32676" y="19095"/>
                  </a:cubicBezTo>
                  <a:cubicBezTo>
                    <a:pt x="32706" y="19004"/>
                    <a:pt x="32737" y="18852"/>
                    <a:pt x="32737" y="18791"/>
                  </a:cubicBezTo>
                  <a:cubicBezTo>
                    <a:pt x="32767" y="18700"/>
                    <a:pt x="32798" y="18579"/>
                    <a:pt x="32828" y="18487"/>
                  </a:cubicBezTo>
                  <a:cubicBezTo>
                    <a:pt x="32828" y="18396"/>
                    <a:pt x="32858" y="18335"/>
                    <a:pt x="32889" y="18244"/>
                  </a:cubicBezTo>
                  <a:lnTo>
                    <a:pt x="32950" y="17879"/>
                  </a:lnTo>
                  <a:cubicBezTo>
                    <a:pt x="32980" y="17819"/>
                    <a:pt x="32980" y="17727"/>
                    <a:pt x="33010" y="17667"/>
                  </a:cubicBezTo>
                  <a:cubicBezTo>
                    <a:pt x="33041" y="17576"/>
                    <a:pt x="33071" y="17424"/>
                    <a:pt x="33102" y="17302"/>
                  </a:cubicBezTo>
                  <a:cubicBezTo>
                    <a:pt x="33117" y="17241"/>
                    <a:pt x="33117" y="17226"/>
                    <a:pt x="33113" y="17226"/>
                  </a:cubicBezTo>
                  <a:cubicBezTo>
                    <a:pt x="33109" y="17226"/>
                    <a:pt x="33102" y="17241"/>
                    <a:pt x="33102" y="17241"/>
                  </a:cubicBezTo>
                  <a:cubicBezTo>
                    <a:pt x="33162" y="17089"/>
                    <a:pt x="33193" y="16937"/>
                    <a:pt x="33223" y="16755"/>
                  </a:cubicBezTo>
                  <a:cubicBezTo>
                    <a:pt x="33223" y="16694"/>
                    <a:pt x="33254" y="16633"/>
                    <a:pt x="33254" y="16542"/>
                  </a:cubicBezTo>
                  <a:cubicBezTo>
                    <a:pt x="33284" y="16512"/>
                    <a:pt x="33284" y="16451"/>
                    <a:pt x="33284" y="16390"/>
                  </a:cubicBezTo>
                  <a:cubicBezTo>
                    <a:pt x="33284" y="16299"/>
                    <a:pt x="33345" y="16177"/>
                    <a:pt x="33375" y="16086"/>
                  </a:cubicBezTo>
                  <a:cubicBezTo>
                    <a:pt x="33375" y="16025"/>
                    <a:pt x="33405" y="15934"/>
                    <a:pt x="33405" y="15873"/>
                  </a:cubicBezTo>
                  <a:cubicBezTo>
                    <a:pt x="33436" y="15721"/>
                    <a:pt x="33497" y="15569"/>
                    <a:pt x="33497" y="15448"/>
                  </a:cubicBezTo>
                  <a:cubicBezTo>
                    <a:pt x="33527" y="15326"/>
                    <a:pt x="33557" y="15174"/>
                    <a:pt x="33588" y="15053"/>
                  </a:cubicBezTo>
                  <a:cubicBezTo>
                    <a:pt x="33618" y="14961"/>
                    <a:pt x="33679" y="14688"/>
                    <a:pt x="33709" y="14566"/>
                  </a:cubicBezTo>
                  <a:cubicBezTo>
                    <a:pt x="33709" y="14506"/>
                    <a:pt x="33740" y="14445"/>
                    <a:pt x="33770" y="14384"/>
                  </a:cubicBezTo>
                  <a:cubicBezTo>
                    <a:pt x="33770" y="14354"/>
                    <a:pt x="33801" y="14293"/>
                    <a:pt x="33801" y="14202"/>
                  </a:cubicBezTo>
                  <a:lnTo>
                    <a:pt x="33892" y="13867"/>
                  </a:lnTo>
                  <a:cubicBezTo>
                    <a:pt x="33892" y="13776"/>
                    <a:pt x="33922" y="13715"/>
                    <a:pt x="33922" y="13654"/>
                  </a:cubicBezTo>
                  <a:cubicBezTo>
                    <a:pt x="33983" y="13502"/>
                    <a:pt x="34013" y="13381"/>
                    <a:pt x="34013" y="13229"/>
                  </a:cubicBezTo>
                  <a:cubicBezTo>
                    <a:pt x="34105" y="12955"/>
                    <a:pt x="34165" y="12682"/>
                    <a:pt x="34226" y="12408"/>
                  </a:cubicBezTo>
                  <a:cubicBezTo>
                    <a:pt x="34226" y="12287"/>
                    <a:pt x="34317" y="12165"/>
                    <a:pt x="34317" y="12013"/>
                  </a:cubicBezTo>
                  <a:cubicBezTo>
                    <a:pt x="34317" y="11922"/>
                    <a:pt x="34348" y="11831"/>
                    <a:pt x="34378" y="11770"/>
                  </a:cubicBezTo>
                  <a:lnTo>
                    <a:pt x="34439" y="11466"/>
                  </a:lnTo>
                  <a:lnTo>
                    <a:pt x="34469" y="11284"/>
                  </a:lnTo>
                  <a:lnTo>
                    <a:pt x="34556" y="10937"/>
                  </a:lnTo>
                  <a:lnTo>
                    <a:pt x="34556" y="10937"/>
                  </a:lnTo>
                  <a:cubicBezTo>
                    <a:pt x="34552" y="10948"/>
                    <a:pt x="34550" y="10953"/>
                    <a:pt x="34549" y="10953"/>
                  </a:cubicBezTo>
                  <a:cubicBezTo>
                    <a:pt x="34546" y="10953"/>
                    <a:pt x="34549" y="10933"/>
                    <a:pt x="34561" y="10888"/>
                  </a:cubicBezTo>
                  <a:cubicBezTo>
                    <a:pt x="34561" y="10858"/>
                    <a:pt x="34561" y="10839"/>
                    <a:pt x="34561" y="10828"/>
                  </a:cubicBezTo>
                  <a:cubicBezTo>
                    <a:pt x="34561" y="10830"/>
                    <a:pt x="34561" y="10831"/>
                    <a:pt x="34561" y="10831"/>
                  </a:cubicBezTo>
                  <a:cubicBezTo>
                    <a:pt x="34568" y="10831"/>
                    <a:pt x="34621" y="10641"/>
                    <a:pt x="34621" y="10585"/>
                  </a:cubicBezTo>
                  <a:cubicBezTo>
                    <a:pt x="34652" y="10524"/>
                    <a:pt x="34682" y="10433"/>
                    <a:pt x="34682" y="10402"/>
                  </a:cubicBezTo>
                  <a:cubicBezTo>
                    <a:pt x="34682" y="10341"/>
                    <a:pt x="34712" y="10281"/>
                    <a:pt x="34712" y="10250"/>
                  </a:cubicBezTo>
                  <a:lnTo>
                    <a:pt x="34804" y="9855"/>
                  </a:lnTo>
                  <a:lnTo>
                    <a:pt x="34804" y="9855"/>
                  </a:lnTo>
                  <a:cubicBezTo>
                    <a:pt x="34802" y="9861"/>
                    <a:pt x="34801" y="9864"/>
                    <a:pt x="34800" y="9864"/>
                  </a:cubicBezTo>
                  <a:cubicBezTo>
                    <a:pt x="34797" y="9864"/>
                    <a:pt x="34956" y="9304"/>
                    <a:pt x="34956" y="9247"/>
                  </a:cubicBezTo>
                  <a:cubicBezTo>
                    <a:pt x="34956" y="9234"/>
                    <a:pt x="34955" y="9225"/>
                    <a:pt x="34954" y="9220"/>
                  </a:cubicBezTo>
                  <a:lnTo>
                    <a:pt x="34954" y="9220"/>
                  </a:lnTo>
                  <a:cubicBezTo>
                    <a:pt x="34955" y="9219"/>
                    <a:pt x="34955" y="9218"/>
                    <a:pt x="34956" y="9217"/>
                  </a:cubicBezTo>
                  <a:cubicBezTo>
                    <a:pt x="34986" y="9126"/>
                    <a:pt x="34986" y="9065"/>
                    <a:pt x="34986" y="9065"/>
                  </a:cubicBezTo>
                  <a:cubicBezTo>
                    <a:pt x="34986" y="9034"/>
                    <a:pt x="35016" y="8974"/>
                    <a:pt x="35016" y="8943"/>
                  </a:cubicBezTo>
                  <a:cubicBezTo>
                    <a:pt x="35016" y="8882"/>
                    <a:pt x="35016" y="8913"/>
                    <a:pt x="35047" y="8852"/>
                  </a:cubicBezTo>
                  <a:cubicBezTo>
                    <a:pt x="35077" y="8791"/>
                    <a:pt x="35047" y="8761"/>
                    <a:pt x="35108" y="8639"/>
                  </a:cubicBezTo>
                  <a:cubicBezTo>
                    <a:pt x="35108" y="8609"/>
                    <a:pt x="35168" y="8426"/>
                    <a:pt x="35138" y="8426"/>
                  </a:cubicBezTo>
                  <a:lnTo>
                    <a:pt x="35168" y="8335"/>
                  </a:lnTo>
                  <a:cubicBezTo>
                    <a:pt x="35179" y="8315"/>
                    <a:pt x="35182" y="8312"/>
                    <a:pt x="35183" y="8312"/>
                  </a:cubicBezTo>
                  <a:cubicBezTo>
                    <a:pt x="35184" y="8312"/>
                    <a:pt x="35184" y="8312"/>
                    <a:pt x="35184" y="8312"/>
                  </a:cubicBezTo>
                  <a:cubicBezTo>
                    <a:pt x="35184" y="8312"/>
                    <a:pt x="35184" y="8305"/>
                    <a:pt x="35199" y="8244"/>
                  </a:cubicBezTo>
                  <a:lnTo>
                    <a:pt x="35260" y="8031"/>
                  </a:lnTo>
                  <a:lnTo>
                    <a:pt x="35260" y="7940"/>
                  </a:lnTo>
                  <a:lnTo>
                    <a:pt x="35351" y="7545"/>
                  </a:lnTo>
                  <a:cubicBezTo>
                    <a:pt x="35384" y="7461"/>
                    <a:pt x="35399" y="7415"/>
                    <a:pt x="35396" y="7415"/>
                  </a:cubicBezTo>
                  <a:cubicBezTo>
                    <a:pt x="35393" y="7415"/>
                    <a:pt x="35378" y="7446"/>
                    <a:pt x="35351" y="7515"/>
                  </a:cubicBezTo>
                  <a:cubicBezTo>
                    <a:pt x="35381" y="7393"/>
                    <a:pt x="35412" y="7271"/>
                    <a:pt x="35442" y="7180"/>
                  </a:cubicBezTo>
                  <a:cubicBezTo>
                    <a:pt x="35472" y="7089"/>
                    <a:pt x="35503" y="6967"/>
                    <a:pt x="35533" y="6876"/>
                  </a:cubicBezTo>
                  <a:cubicBezTo>
                    <a:pt x="35533" y="6785"/>
                    <a:pt x="35533" y="6785"/>
                    <a:pt x="35564" y="6663"/>
                  </a:cubicBezTo>
                  <a:lnTo>
                    <a:pt x="35624" y="6481"/>
                  </a:lnTo>
                  <a:lnTo>
                    <a:pt x="35624" y="6451"/>
                  </a:lnTo>
                  <a:lnTo>
                    <a:pt x="35716" y="6086"/>
                  </a:lnTo>
                  <a:cubicBezTo>
                    <a:pt x="35716" y="5964"/>
                    <a:pt x="35746" y="5873"/>
                    <a:pt x="35776" y="5782"/>
                  </a:cubicBezTo>
                  <a:cubicBezTo>
                    <a:pt x="35776" y="5721"/>
                    <a:pt x="35837" y="5478"/>
                    <a:pt x="35868" y="5417"/>
                  </a:cubicBezTo>
                  <a:cubicBezTo>
                    <a:pt x="35868" y="5414"/>
                    <a:pt x="35867" y="5412"/>
                    <a:pt x="35867" y="5412"/>
                  </a:cubicBezTo>
                  <a:cubicBezTo>
                    <a:pt x="35861" y="5412"/>
                    <a:pt x="35834" y="5515"/>
                    <a:pt x="35807" y="5569"/>
                  </a:cubicBezTo>
                  <a:lnTo>
                    <a:pt x="35868" y="5326"/>
                  </a:lnTo>
                  <a:lnTo>
                    <a:pt x="35928" y="5144"/>
                  </a:lnTo>
                  <a:cubicBezTo>
                    <a:pt x="35959" y="5022"/>
                    <a:pt x="35959" y="4961"/>
                    <a:pt x="35989" y="4840"/>
                  </a:cubicBezTo>
                  <a:cubicBezTo>
                    <a:pt x="36050" y="4749"/>
                    <a:pt x="36111" y="4657"/>
                    <a:pt x="36141" y="4597"/>
                  </a:cubicBezTo>
                  <a:cubicBezTo>
                    <a:pt x="36141" y="4505"/>
                    <a:pt x="36141" y="4445"/>
                    <a:pt x="36171" y="4384"/>
                  </a:cubicBezTo>
                  <a:cubicBezTo>
                    <a:pt x="36202" y="4293"/>
                    <a:pt x="36202" y="4293"/>
                    <a:pt x="36232" y="4171"/>
                  </a:cubicBezTo>
                  <a:cubicBezTo>
                    <a:pt x="36232" y="4141"/>
                    <a:pt x="36323" y="3867"/>
                    <a:pt x="36323" y="3837"/>
                  </a:cubicBezTo>
                  <a:lnTo>
                    <a:pt x="36323" y="3837"/>
                  </a:lnTo>
                  <a:cubicBezTo>
                    <a:pt x="36323" y="3837"/>
                    <a:pt x="36305" y="3864"/>
                    <a:pt x="36299" y="3864"/>
                  </a:cubicBezTo>
                  <a:cubicBezTo>
                    <a:pt x="36293" y="3864"/>
                    <a:pt x="36296" y="3845"/>
                    <a:pt x="36323" y="3776"/>
                  </a:cubicBezTo>
                  <a:cubicBezTo>
                    <a:pt x="36336" y="3714"/>
                    <a:pt x="36338" y="3698"/>
                    <a:pt x="36339" y="3698"/>
                  </a:cubicBezTo>
                  <a:lnTo>
                    <a:pt x="36339" y="3698"/>
                  </a:lnTo>
                  <a:cubicBezTo>
                    <a:pt x="36339" y="3698"/>
                    <a:pt x="36337" y="3720"/>
                    <a:pt x="36345" y="3720"/>
                  </a:cubicBezTo>
                  <a:cubicBezTo>
                    <a:pt x="36347" y="3720"/>
                    <a:pt x="36350" y="3719"/>
                    <a:pt x="36354" y="3715"/>
                  </a:cubicBezTo>
                  <a:lnTo>
                    <a:pt x="36354" y="3563"/>
                  </a:lnTo>
                  <a:cubicBezTo>
                    <a:pt x="36354" y="3533"/>
                    <a:pt x="36354" y="3472"/>
                    <a:pt x="36384" y="3442"/>
                  </a:cubicBezTo>
                  <a:cubicBezTo>
                    <a:pt x="36415" y="3381"/>
                    <a:pt x="36475" y="3107"/>
                    <a:pt x="36506" y="2986"/>
                  </a:cubicBezTo>
                  <a:cubicBezTo>
                    <a:pt x="36506" y="2950"/>
                    <a:pt x="36501" y="2942"/>
                    <a:pt x="36497" y="2942"/>
                  </a:cubicBezTo>
                  <a:cubicBezTo>
                    <a:pt x="36497" y="2942"/>
                    <a:pt x="36497" y="2942"/>
                    <a:pt x="36496" y="2943"/>
                  </a:cubicBezTo>
                  <a:lnTo>
                    <a:pt x="36496" y="2943"/>
                  </a:lnTo>
                  <a:cubicBezTo>
                    <a:pt x="36498" y="2939"/>
                    <a:pt x="36501" y="2934"/>
                    <a:pt x="36506" y="2925"/>
                  </a:cubicBezTo>
                  <a:cubicBezTo>
                    <a:pt x="36506" y="2894"/>
                    <a:pt x="36506" y="2834"/>
                    <a:pt x="36536" y="2803"/>
                  </a:cubicBezTo>
                  <a:lnTo>
                    <a:pt x="36597" y="2560"/>
                  </a:lnTo>
                  <a:cubicBezTo>
                    <a:pt x="36627" y="2469"/>
                    <a:pt x="36688" y="2226"/>
                    <a:pt x="36719" y="2165"/>
                  </a:cubicBezTo>
                  <a:cubicBezTo>
                    <a:pt x="36719" y="2074"/>
                    <a:pt x="36719" y="2043"/>
                    <a:pt x="36749" y="1983"/>
                  </a:cubicBezTo>
                  <a:cubicBezTo>
                    <a:pt x="36749" y="1952"/>
                    <a:pt x="36749" y="1922"/>
                    <a:pt x="36779" y="1891"/>
                  </a:cubicBezTo>
                  <a:cubicBezTo>
                    <a:pt x="36810" y="1709"/>
                    <a:pt x="36810" y="1618"/>
                    <a:pt x="36840" y="1435"/>
                  </a:cubicBezTo>
                  <a:cubicBezTo>
                    <a:pt x="36852" y="1400"/>
                    <a:pt x="36862" y="1369"/>
                    <a:pt x="36872" y="1340"/>
                  </a:cubicBezTo>
                  <a:lnTo>
                    <a:pt x="36872" y="1340"/>
                  </a:lnTo>
                  <a:cubicBezTo>
                    <a:pt x="36871" y="1351"/>
                    <a:pt x="36871" y="1363"/>
                    <a:pt x="36871" y="1375"/>
                  </a:cubicBezTo>
                  <a:lnTo>
                    <a:pt x="36878" y="1321"/>
                  </a:lnTo>
                  <a:lnTo>
                    <a:pt x="36878" y="1321"/>
                  </a:lnTo>
                  <a:cubicBezTo>
                    <a:pt x="36915" y="1211"/>
                    <a:pt x="36938" y="1141"/>
                    <a:pt x="36962" y="1071"/>
                  </a:cubicBezTo>
                  <a:lnTo>
                    <a:pt x="36962" y="1101"/>
                  </a:lnTo>
                  <a:cubicBezTo>
                    <a:pt x="36992" y="980"/>
                    <a:pt x="36992" y="980"/>
                    <a:pt x="37023" y="888"/>
                  </a:cubicBezTo>
                  <a:lnTo>
                    <a:pt x="37114" y="524"/>
                  </a:lnTo>
                  <a:cubicBezTo>
                    <a:pt x="37114" y="463"/>
                    <a:pt x="37114" y="432"/>
                    <a:pt x="37083" y="372"/>
                  </a:cubicBezTo>
                  <a:cubicBezTo>
                    <a:pt x="37083" y="311"/>
                    <a:pt x="37053" y="250"/>
                    <a:pt x="37023" y="189"/>
                  </a:cubicBezTo>
                  <a:cubicBezTo>
                    <a:pt x="36943" y="84"/>
                    <a:pt x="36818" y="1"/>
                    <a:pt x="36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915175" y="4904625"/>
              <a:ext cx="3075" cy="2600"/>
            </a:xfrm>
            <a:custGeom>
              <a:rect b="b" l="l" r="r" t="t"/>
              <a:pathLst>
                <a:path extrusionOk="0" h="104" w="123">
                  <a:moveTo>
                    <a:pt x="92" y="0"/>
                  </a:moveTo>
                  <a:cubicBezTo>
                    <a:pt x="61" y="0"/>
                    <a:pt x="31" y="0"/>
                    <a:pt x="1" y="31"/>
                  </a:cubicBezTo>
                  <a:cubicBezTo>
                    <a:pt x="1" y="75"/>
                    <a:pt x="1" y="103"/>
                    <a:pt x="12" y="103"/>
                  </a:cubicBezTo>
                  <a:cubicBezTo>
                    <a:pt x="17" y="103"/>
                    <a:pt x="23" y="100"/>
                    <a:pt x="31" y="91"/>
                  </a:cubicBezTo>
                  <a:cubicBezTo>
                    <a:pt x="61" y="61"/>
                    <a:pt x="122" y="31"/>
                    <a:pt x="92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884775" y="4896250"/>
              <a:ext cx="2300" cy="1550"/>
            </a:xfrm>
            <a:custGeom>
              <a:rect b="b" l="l" r="r" t="t"/>
              <a:pathLst>
                <a:path extrusionOk="0" h="62" w="92">
                  <a:moveTo>
                    <a:pt x="31" y="1"/>
                  </a:moveTo>
                  <a:lnTo>
                    <a:pt x="1" y="31"/>
                  </a:lnTo>
                  <a:lnTo>
                    <a:pt x="31" y="62"/>
                  </a:lnTo>
                  <a:cubicBezTo>
                    <a:pt x="62" y="62"/>
                    <a:pt x="62" y="31"/>
                    <a:pt x="92" y="1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902250" y="4901400"/>
              <a:ext cx="2325" cy="2775"/>
            </a:xfrm>
            <a:custGeom>
              <a:rect b="b" l="l" r="r" t="t"/>
              <a:pathLst>
                <a:path extrusionOk="0" h="111" w="93">
                  <a:moveTo>
                    <a:pt x="73" y="0"/>
                  </a:moveTo>
                  <a:cubicBezTo>
                    <a:pt x="62" y="0"/>
                    <a:pt x="46" y="8"/>
                    <a:pt x="31" y="8"/>
                  </a:cubicBezTo>
                  <a:cubicBezTo>
                    <a:pt x="1" y="8"/>
                    <a:pt x="1" y="38"/>
                    <a:pt x="31" y="99"/>
                  </a:cubicBezTo>
                  <a:cubicBezTo>
                    <a:pt x="48" y="107"/>
                    <a:pt x="57" y="111"/>
                    <a:pt x="63" y="111"/>
                  </a:cubicBezTo>
                  <a:cubicBezTo>
                    <a:pt x="80" y="111"/>
                    <a:pt x="70" y="83"/>
                    <a:pt x="92" y="38"/>
                  </a:cubicBezTo>
                  <a:cubicBezTo>
                    <a:pt x="92" y="8"/>
                    <a:pt x="84" y="0"/>
                    <a:pt x="73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969125" y="4916025"/>
              <a:ext cx="1550" cy="2300"/>
            </a:xfrm>
            <a:custGeom>
              <a:rect b="b" l="l" r="r" t="t"/>
              <a:pathLst>
                <a:path extrusionOk="0" h="92" w="62">
                  <a:moveTo>
                    <a:pt x="31" y="0"/>
                  </a:moveTo>
                  <a:cubicBezTo>
                    <a:pt x="1" y="31"/>
                    <a:pt x="1" y="61"/>
                    <a:pt x="31" y="91"/>
                  </a:cubicBezTo>
                  <a:cubicBezTo>
                    <a:pt x="61" y="91"/>
                    <a:pt x="61" y="91"/>
                    <a:pt x="61" y="61"/>
                  </a:cubicBezTo>
                  <a:cubicBezTo>
                    <a:pt x="61" y="31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905300" y="4903850"/>
              <a:ext cx="1550" cy="1550"/>
            </a:xfrm>
            <a:custGeom>
              <a:rect b="b" l="l" r="r" t="t"/>
              <a:pathLst>
                <a:path extrusionOk="0" h="62" w="62">
                  <a:moveTo>
                    <a:pt x="61" y="1"/>
                  </a:moveTo>
                  <a:cubicBezTo>
                    <a:pt x="61" y="1"/>
                    <a:pt x="31" y="1"/>
                    <a:pt x="0" y="31"/>
                  </a:cubicBezTo>
                  <a:lnTo>
                    <a:pt x="31" y="6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692525" y="47800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691775" y="4780750"/>
              <a:ext cx="775" cy="25"/>
            </a:xfrm>
            <a:custGeom>
              <a:rect b="b" l="l" r="r" t="t"/>
              <a:pathLst>
                <a:path extrusionOk="0" h="1" w="31">
                  <a:moveTo>
                    <a:pt x="0" y="1"/>
                  </a:moveTo>
                  <a:lnTo>
                    <a:pt x="31" y="1"/>
                  </a:ln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975975" y="4616625"/>
              <a:ext cx="7625" cy="2800"/>
            </a:xfrm>
            <a:custGeom>
              <a:rect b="b" l="l" r="r" t="t"/>
              <a:pathLst>
                <a:path extrusionOk="0" h="112" w="305">
                  <a:moveTo>
                    <a:pt x="304" y="0"/>
                  </a:moveTo>
                  <a:lnTo>
                    <a:pt x="304" y="0"/>
                  </a:lnTo>
                  <a:cubicBezTo>
                    <a:pt x="304" y="0"/>
                    <a:pt x="274" y="0"/>
                    <a:pt x="183" y="31"/>
                  </a:cubicBezTo>
                  <a:cubicBezTo>
                    <a:pt x="122" y="31"/>
                    <a:pt x="61" y="61"/>
                    <a:pt x="0" y="91"/>
                  </a:cubicBezTo>
                  <a:cubicBezTo>
                    <a:pt x="7" y="106"/>
                    <a:pt x="23" y="111"/>
                    <a:pt x="43" y="111"/>
                  </a:cubicBezTo>
                  <a:cubicBezTo>
                    <a:pt x="110" y="111"/>
                    <a:pt x="234" y="47"/>
                    <a:pt x="304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428075" y="4417525"/>
              <a:ext cx="905825" cy="672525"/>
            </a:xfrm>
            <a:custGeom>
              <a:rect b="b" l="l" r="r" t="t"/>
              <a:pathLst>
                <a:path extrusionOk="0" h="26901" w="36233">
                  <a:moveTo>
                    <a:pt x="30032" y="10882"/>
                  </a:moveTo>
                  <a:lnTo>
                    <a:pt x="26415" y="20730"/>
                  </a:lnTo>
                  <a:lnTo>
                    <a:pt x="16536" y="18542"/>
                  </a:lnTo>
                  <a:lnTo>
                    <a:pt x="30032" y="10882"/>
                  </a:lnTo>
                  <a:close/>
                  <a:moveTo>
                    <a:pt x="36233" y="1"/>
                  </a:moveTo>
                  <a:lnTo>
                    <a:pt x="1" y="20426"/>
                  </a:lnTo>
                  <a:lnTo>
                    <a:pt x="30001" y="26901"/>
                  </a:lnTo>
                  <a:lnTo>
                    <a:pt x="36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839200" y="4688650"/>
              <a:ext cx="345775" cy="250450"/>
            </a:xfrm>
            <a:custGeom>
              <a:rect b="b" l="l" r="r" t="t"/>
              <a:pathLst>
                <a:path extrusionOk="0" h="10018" w="13831">
                  <a:moveTo>
                    <a:pt x="13616" y="1"/>
                  </a:moveTo>
                  <a:cubicBezTo>
                    <a:pt x="13613" y="1"/>
                    <a:pt x="13609" y="9"/>
                    <a:pt x="13605" y="19"/>
                  </a:cubicBezTo>
                  <a:lnTo>
                    <a:pt x="13605" y="19"/>
                  </a:lnTo>
                  <a:lnTo>
                    <a:pt x="13617" y="7"/>
                  </a:lnTo>
                  <a:cubicBezTo>
                    <a:pt x="13617" y="3"/>
                    <a:pt x="13617" y="1"/>
                    <a:pt x="13616" y="1"/>
                  </a:cubicBezTo>
                  <a:close/>
                  <a:moveTo>
                    <a:pt x="13605" y="19"/>
                  </a:moveTo>
                  <a:lnTo>
                    <a:pt x="13587" y="37"/>
                  </a:lnTo>
                  <a:lnTo>
                    <a:pt x="13587" y="68"/>
                  </a:lnTo>
                  <a:cubicBezTo>
                    <a:pt x="13587" y="68"/>
                    <a:pt x="13596" y="39"/>
                    <a:pt x="13605" y="19"/>
                  </a:cubicBezTo>
                  <a:close/>
                  <a:moveTo>
                    <a:pt x="12552" y="737"/>
                  </a:moveTo>
                  <a:lnTo>
                    <a:pt x="12493" y="767"/>
                  </a:lnTo>
                  <a:cubicBezTo>
                    <a:pt x="12492" y="767"/>
                    <a:pt x="12491" y="768"/>
                    <a:pt x="12491" y="769"/>
                  </a:cubicBezTo>
                  <a:lnTo>
                    <a:pt x="12491" y="769"/>
                  </a:lnTo>
                  <a:cubicBezTo>
                    <a:pt x="12505" y="760"/>
                    <a:pt x="12529" y="749"/>
                    <a:pt x="12552" y="737"/>
                  </a:cubicBezTo>
                  <a:close/>
                  <a:moveTo>
                    <a:pt x="13344" y="797"/>
                  </a:moveTo>
                  <a:cubicBezTo>
                    <a:pt x="13322" y="797"/>
                    <a:pt x="13300" y="861"/>
                    <a:pt x="13312" y="861"/>
                  </a:cubicBezTo>
                  <a:cubicBezTo>
                    <a:pt x="13317" y="861"/>
                    <a:pt x="13327" y="852"/>
                    <a:pt x="13344" y="828"/>
                  </a:cubicBezTo>
                  <a:lnTo>
                    <a:pt x="13344" y="797"/>
                  </a:lnTo>
                  <a:close/>
                  <a:moveTo>
                    <a:pt x="12341" y="1040"/>
                  </a:moveTo>
                  <a:cubicBezTo>
                    <a:pt x="12320" y="1040"/>
                    <a:pt x="12314" y="1054"/>
                    <a:pt x="12320" y="1054"/>
                  </a:cubicBezTo>
                  <a:cubicBezTo>
                    <a:pt x="12324" y="1054"/>
                    <a:pt x="12331" y="1050"/>
                    <a:pt x="12341" y="1040"/>
                  </a:cubicBezTo>
                  <a:close/>
                  <a:moveTo>
                    <a:pt x="13009" y="1587"/>
                  </a:moveTo>
                  <a:cubicBezTo>
                    <a:pt x="13009" y="1587"/>
                    <a:pt x="12979" y="1618"/>
                    <a:pt x="12979" y="1618"/>
                  </a:cubicBezTo>
                  <a:lnTo>
                    <a:pt x="12979" y="1648"/>
                  </a:lnTo>
                  <a:cubicBezTo>
                    <a:pt x="12979" y="1648"/>
                    <a:pt x="13009" y="1648"/>
                    <a:pt x="13009" y="1587"/>
                  </a:cubicBezTo>
                  <a:close/>
                  <a:moveTo>
                    <a:pt x="10699" y="1648"/>
                  </a:moveTo>
                  <a:cubicBezTo>
                    <a:pt x="10638" y="1648"/>
                    <a:pt x="10638" y="1679"/>
                    <a:pt x="10699" y="1679"/>
                  </a:cubicBezTo>
                  <a:lnTo>
                    <a:pt x="10699" y="1648"/>
                  </a:lnTo>
                  <a:close/>
                  <a:moveTo>
                    <a:pt x="9939" y="2074"/>
                  </a:moveTo>
                  <a:lnTo>
                    <a:pt x="9909" y="2104"/>
                  </a:lnTo>
                  <a:cubicBezTo>
                    <a:pt x="9899" y="2114"/>
                    <a:pt x="9899" y="2118"/>
                    <a:pt x="9903" y="2118"/>
                  </a:cubicBezTo>
                  <a:cubicBezTo>
                    <a:pt x="9912" y="2118"/>
                    <a:pt x="9939" y="2104"/>
                    <a:pt x="9939" y="2104"/>
                  </a:cubicBezTo>
                  <a:lnTo>
                    <a:pt x="9939" y="2074"/>
                  </a:lnTo>
                  <a:close/>
                  <a:moveTo>
                    <a:pt x="13038" y="2457"/>
                  </a:moveTo>
                  <a:cubicBezTo>
                    <a:pt x="13036" y="2474"/>
                    <a:pt x="13029" y="2499"/>
                    <a:pt x="13009" y="2499"/>
                  </a:cubicBezTo>
                  <a:cubicBezTo>
                    <a:pt x="13024" y="2485"/>
                    <a:pt x="13031" y="2471"/>
                    <a:pt x="13038" y="2457"/>
                  </a:cubicBezTo>
                  <a:close/>
                  <a:moveTo>
                    <a:pt x="9372" y="2581"/>
                  </a:moveTo>
                  <a:cubicBezTo>
                    <a:pt x="9369" y="2583"/>
                    <a:pt x="9366" y="2587"/>
                    <a:pt x="9362" y="2590"/>
                  </a:cubicBezTo>
                  <a:cubicBezTo>
                    <a:pt x="9375" y="2590"/>
                    <a:pt x="9377" y="2585"/>
                    <a:pt x="9372" y="2581"/>
                  </a:cubicBezTo>
                  <a:close/>
                  <a:moveTo>
                    <a:pt x="12768" y="2640"/>
                  </a:moveTo>
                  <a:cubicBezTo>
                    <a:pt x="12767" y="2644"/>
                    <a:pt x="12766" y="2647"/>
                    <a:pt x="12766" y="2651"/>
                  </a:cubicBezTo>
                  <a:lnTo>
                    <a:pt x="12766" y="2651"/>
                  </a:lnTo>
                  <a:cubicBezTo>
                    <a:pt x="12766" y="2651"/>
                    <a:pt x="12766" y="2647"/>
                    <a:pt x="12768" y="2640"/>
                  </a:cubicBezTo>
                  <a:close/>
                  <a:moveTo>
                    <a:pt x="8936" y="2682"/>
                  </a:moveTo>
                  <a:lnTo>
                    <a:pt x="8871" y="2725"/>
                  </a:lnTo>
                  <a:lnTo>
                    <a:pt x="8871" y="2725"/>
                  </a:lnTo>
                  <a:cubicBezTo>
                    <a:pt x="8856" y="2723"/>
                    <a:pt x="8845" y="2712"/>
                    <a:pt x="8845" y="2712"/>
                  </a:cubicBezTo>
                  <a:lnTo>
                    <a:pt x="8845" y="2742"/>
                  </a:lnTo>
                  <a:lnTo>
                    <a:pt x="8871" y="2725"/>
                  </a:lnTo>
                  <a:lnTo>
                    <a:pt x="8871" y="2725"/>
                  </a:lnTo>
                  <a:cubicBezTo>
                    <a:pt x="8873" y="2725"/>
                    <a:pt x="8875" y="2726"/>
                    <a:pt x="8877" y="2726"/>
                  </a:cubicBezTo>
                  <a:cubicBezTo>
                    <a:pt x="8886" y="2726"/>
                    <a:pt x="8896" y="2722"/>
                    <a:pt x="8906" y="2712"/>
                  </a:cubicBezTo>
                  <a:lnTo>
                    <a:pt x="8936" y="2682"/>
                  </a:lnTo>
                  <a:close/>
                  <a:moveTo>
                    <a:pt x="8031" y="3124"/>
                  </a:moveTo>
                  <a:cubicBezTo>
                    <a:pt x="8024" y="3124"/>
                    <a:pt x="8004" y="3138"/>
                    <a:pt x="8024" y="3138"/>
                  </a:cubicBezTo>
                  <a:cubicBezTo>
                    <a:pt x="8035" y="3127"/>
                    <a:pt x="8035" y="3124"/>
                    <a:pt x="8031" y="3124"/>
                  </a:cubicBezTo>
                  <a:close/>
                  <a:moveTo>
                    <a:pt x="7626" y="3433"/>
                  </a:moveTo>
                  <a:cubicBezTo>
                    <a:pt x="7628" y="3433"/>
                    <a:pt x="7629" y="3435"/>
                    <a:pt x="7629" y="3442"/>
                  </a:cubicBezTo>
                  <a:cubicBezTo>
                    <a:pt x="7623" y="3442"/>
                    <a:pt x="7617" y="3443"/>
                    <a:pt x="7611" y="3445"/>
                  </a:cubicBezTo>
                  <a:lnTo>
                    <a:pt x="7611" y="3445"/>
                  </a:lnTo>
                  <a:cubicBezTo>
                    <a:pt x="7616" y="3440"/>
                    <a:pt x="7622" y="3433"/>
                    <a:pt x="7626" y="3433"/>
                  </a:cubicBezTo>
                  <a:close/>
                  <a:moveTo>
                    <a:pt x="6535" y="4110"/>
                  </a:moveTo>
                  <a:lnTo>
                    <a:pt x="6505" y="4141"/>
                  </a:lnTo>
                  <a:lnTo>
                    <a:pt x="6505" y="4141"/>
                  </a:lnTo>
                  <a:lnTo>
                    <a:pt x="6535" y="4110"/>
                  </a:lnTo>
                  <a:close/>
                  <a:moveTo>
                    <a:pt x="5745" y="4505"/>
                  </a:moveTo>
                  <a:cubicBezTo>
                    <a:pt x="5735" y="4516"/>
                    <a:pt x="5728" y="4519"/>
                    <a:pt x="5725" y="4519"/>
                  </a:cubicBezTo>
                  <a:cubicBezTo>
                    <a:pt x="5718" y="4519"/>
                    <a:pt x="5725" y="4505"/>
                    <a:pt x="5745" y="4505"/>
                  </a:cubicBezTo>
                  <a:close/>
                  <a:moveTo>
                    <a:pt x="5380" y="4627"/>
                  </a:moveTo>
                  <a:lnTo>
                    <a:pt x="5380" y="4657"/>
                  </a:lnTo>
                  <a:cubicBezTo>
                    <a:pt x="5380" y="4657"/>
                    <a:pt x="5410" y="4627"/>
                    <a:pt x="5380" y="4627"/>
                  </a:cubicBezTo>
                  <a:close/>
                  <a:moveTo>
                    <a:pt x="3564" y="5696"/>
                  </a:moveTo>
                  <a:lnTo>
                    <a:pt x="3564" y="5696"/>
                  </a:lnTo>
                  <a:cubicBezTo>
                    <a:pt x="3543" y="5704"/>
                    <a:pt x="3526" y="5721"/>
                    <a:pt x="3526" y="5721"/>
                  </a:cubicBezTo>
                  <a:lnTo>
                    <a:pt x="3564" y="5696"/>
                  </a:lnTo>
                  <a:close/>
                  <a:moveTo>
                    <a:pt x="8632" y="2803"/>
                  </a:moveTo>
                  <a:cubicBezTo>
                    <a:pt x="8602" y="2834"/>
                    <a:pt x="8541" y="2834"/>
                    <a:pt x="8511" y="2864"/>
                  </a:cubicBezTo>
                  <a:lnTo>
                    <a:pt x="8511" y="2894"/>
                  </a:lnTo>
                  <a:cubicBezTo>
                    <a:pt x="8511" y="2905"/>
                    <a:pt x="8507" y="2908"/>
                    <a:pt x="8503" y="2908"/>
                  </a:cubicBezTo>
                  <a:cubicBezTo>
                    <a:pt x="8494" y="2908"/>
                    <a:pt x="8480" y="2894"/>
                    <a:pt x="8480" y="2894"/>
                  </a:cubicBezTo>
                  <a:cubicBezTo>
                    <a:pt x="8480" y="2894"/>
                    <a:pt x="8420" y="2925"/>
                    <a:pt x="8420" y="2925"/>
                  </a:cubicBezTo>
                  <a:lnTo>
                    <a:pt x="8389" y="2925"/>
                  </a:lnTo>
                  <a:lnTo>
                    <a:pt x="8389" y="2955"/>
                  </a:lnTo>
                  <a:cubicBezTo>
                    <a:pt x="8298" y="2986"/>
                    <a:pt x="8237" y="3016"/>
                    <a:pt x="8176" y="3046"/>
                  </a:cubicBezTo>
                  <a:lnTo>
                    <a:pt x="8207" y="3046"/>
                  </a:lnTo>
                  <a:cubicBezTo>
                    <a:pt x="8146" y="3077"/>
                    <a:pt x="8116" y="3077"/>
                    <a:pt x="8085" y="3107"/>
                  </a:cubicBezTo>
                  <a:cubicBezTo>
                    <a:pt x="8024" y="3138"/>
                    <a:pt x="8024" y="3138"/>
                    <a:pt x="8024" y="3138"/>
                  </a:cubicBezTo>
                  <a:cubicBezTo>
                    <a:pt x="7994" y="3168"/>
                    <a:pt x="7933" y="3198"/>
                    <a:pt x="7903" y="3229"/>
                  </a:cubicBezTo>
                  <a:lnTo>
                    <a:pt x="7781" y="3290"/>
                  </a:lnTo>
                  <a:cubicBezTo>
                    <a:pt x="7760" y="3311"/>
                    <a:pt x="7738" y="3333"/>
                    <a:pt x="7749" y="3333"/>
                  </a:cubicBezTo>
                  <a:cubicBezTo>
                    <a:pt x="7754" y="3333"/>
                    <a:pt x="7763" y="3329"/>
                    <a:pt x="7781" y="3320"/>
                  </a:cubicBezTo>
                  <a:lnTo>
                    <a:pt x="7781" y="3320"/>
                  </a:lnTo>
                  <a:lnTo>
                    <a:pt x="7721" y="3350"/>
                  </a:lnTo>
                  <a:lnTo>
                    <a:pt x="7629" y="3381"/>
                  </a:lnTo>
                  <a:lnTo>
                    <a:pt x="7599" y="3411"/>
                  </a:lnTo>
                  <a:cubicBezTo>
                    <a:pt x="7569" y="3411"/>
                    <a:pt x="7599" y="3411"/>
                    <a:pt x="7599" y="3442"/>
                  </a:cubicBezTo>
                  <a:cubicBezTo>
                    <a:pt x="7599" y="3446"/>
                    <a:pt x="7599" y="3448"/>
                    <a:pt x="7600" y="3449"/>
                  </a:cubicBezTo>
                  <a:lnTo>
                    <a:pt x="7600" y="3449"/>
                  </a:lnTo>
                  <a:cubicBezTo>
                    <a:pt x="7582" y="3458"/>
                    <a:pt x="7569" y="3472"/>
                    <a:pt x="7569" y="3472"/>
                  </a:cubicBezTo>
                  <a:cubicBezTo>
                    <a:pt x="7556" y="3478"/>
                    <a:pt x="7548" y="3481"/>
                    <a:pt x="7544" y="3481"/>
                  </a:cubicBezTo>
                  <a:cubicBezTo>
                    <a:pt x="7533" y="3481"/>
                    <a:pt x="7548" y="3463"/>
                    <a:pt x="7547" y="3463"/>
                  </a:cubicBezTo>
                  <a:lnTo>
                    <a:pt x="7547" y="3463"/>
                  </a:lnTo>
                  <a:cubicBezTo>
                    <a:pt x="7547" y="3463"/>
                    <a:pt x="7545" y="3466"/>
                    <a:pt x="7538" y="3472"/>
                  </a:cubicBezTo>
                  <a:cubicBezTo>
                    <a:pt x="7477" y="3502"/>
                    <a:pt x="7386" y="3563"/>
                    <a:pt x="7417" y="3563"/>
                  </a:cubicBezTo>
                  <a:cubicBezTo>
                    <a:pt x="7437" y="3553"/>
                    <a:pt x="7450" y="3550"/>
                    <a:pt x="7457" y="3550"/>
                  </a:cubicBezTo>
                  <a:cubicBezTo>
                    <a:pt x="7471" y="3550"/>
                    <a:pt x="7457" y="3563"/>
                    <a:pt x="7417" y="3563"/>
                  </a:cubicBezTo>
                  <a:cubicBezTo>
                    <a:pt x="7417" y="3563"/>
                    <a:pt x="7386" y="3594"/>
                    <a:pt x="7356" y="3594"/>
                  </a:cubicBezTo>
                  <a:cubicBezTo>
                    <a:pt x="7325" y="3594"/>
                    <a:pt x="7356" y="3563"/>
                    <a:pt x="7356" y="3563"/>
                  </a:cubicBezTo>
                  <a:lnTo>
                    <a:pt x="7356" y="3563"/>
                  </a:lnTo>
                  <a:lnTo>
                    <a:pt x="7295" y="3594"/>
                  </a:lnTo>
                  <a:cubicBezTo>
                    <a:pt x="7265" y="3594"/>
                    <a:pt x="7295" y="3594"/>
                    <a:pt x="7265" y="3624"/>
                  </a:cubicBezTo>
                  <a:cubicBezTo>
                    <a:pt x="7249" y="3639"/>
                    <a:pt x="7234" y="3639"/>
                    <a:pt x="7219" y="3639"/>
                  </a:cubicBezTo>
                  <a:cubicBezTo>
                    <a:pt x="7204" y="3639"/>
                    <a:pt x="7189" y="3639"/>
                    <a:pt x="7173" y="3654"/>
                  </a:cubicBezTo>
                  <a:cubicBezTo>
                    <a:pt x="7143" y="3685"/>
                    <a:pt x="7143" y="3715"/>
                    <a:pt x="7143" y="3715"/>
                  </a:cubicBezTo>
                  <a:cubicBezTo>
                    <a:pt x="7082" y="3715"/>
                    <a:pt x="7052" y="3745"/>
                    <a:pt x="7021" y="3776"/>
                  </a:cubicBezTo>
                  <a:lnTo>
                    <a:pt x="6961" y="3806"/>
                  </a:lnTo>
                  <a:lnTo>
                    <a:pt x="6869" y="3837"/>
                  </a:lnTo>
                  <a:cubicBezTo>
                    <a:pt x="6839" y="3867"/>
                    <a:pt x="6839" y="3867"/>
                    <a:pt x="6809" y="3897"/>
                  </a:cubicBezTo>
                  <a:lnTo>
                    <a:pt x="6748" y="3897"/>
                  </a:lnTo>
                  <a:cubicBezTo>
                    <a:pt x="6717" y="3928"/>
                    <a:pt x="6748" y="3928"/>
                    <a:pt x="6687" y="3958"/>
                  </a:cubicBezTo>
                  <a:lnTo>
                    <a:pt x="6596" y="4019"/>
                  </a:lnTo>
                  <a:cubicBezTo>
                    <a:pt x="6565" y="4019"/>
                    <a:pt x="6535" y="4019"/>
                    <a:pt x="6505" y="4049"/>
                  </a:cubicBezTo>
                  <a:lnTo>
                    <a:pt x="6444" y="4110"/>
                  </a:lnTo>
                  <a:lnTo>
                    <a:pt x="6383" y="4141"/>
                  </a:lnTo>
                  <a:cubicBezTo>
                    <a:pt x="6353" y="4171"/>
                    <a:pt x="6322" y="4171"/>
                    <a:pt x="6292" y="4201"/>
                  </a:cubicBezTo>
                  <a:cubicBezTo>
                    <a:pt x="6231" y="4232"/>
                    <a:pt x="6231" y="4201"/>
                    <a:pt x="6170" y="4262"/>
                  </a:cubicBezTo>
                  <a:cubicBezTo>
                    <a:pt x="6140" y="4262"/>
                    <a:pt x="6140" y="4293"/>
                    <a:pt x="6110" y="4293"/>
                  </a:cubicBezTo>
                  <a:cubicBezTo>
                    <a:pt x="6089" y="4303"/>
                    <a:pt x="6079" y="4306"/>
                    <a:pt x="6074" y="4306"/>
                  </a:cubicBezTo>
                  <a:cubicBezTo>
                    <a:pt x="6062" y="4306"/>
                    <a:pt x="6069" y="4293"/>
                    <a:pt x="6049" y="4293"/>
                  </a:cubicBezTo>
                  <a:lnTo>
                    <a:pt x="5988" y="4323"/>
                  </a:lnTo>
                  <a:cubicBezTo>
                    <a:pt x="5958" y="4338"/>
                    <a:pt x="5942" y="4346"/>
                    <a:pt x="5935" y="4346"/>
                  </a:cubicBezTo>
                  <a:cubicBezTo>
                    <a:pt x="5927" y="4346"/>
                    <a:pt x="5927" y="4338"/>
                    <a:pt x="5927" y="4323"/>
                  </a:cubicBezTo>
                  <a:cubicBezTo>
                    <a:pt x="5927" y="4319"/>
                    <a:pt x="5925" y="4317"/>
                    <a:pt x="5921" y="4317"/>
                  </a:cubicBezTo>
                  <a:cubicBezTo>
                    <a:pt x="5896" y="4317"/>
                    <a:pt x="5810" y="4388"/>
                    <a:pt x="5836" y="4414"/>
                  </a:cubicBezTo>
                  <a:cubicBezTo>
                    <a:pt x="5806" y="4414"/>
                    <a:pt x="5775" y="4414"/>
                    <a:pt x="5745" y="4445"/>
                  </a:cubicBezTo>
                  <a:lnTo>
                    <a:pt x="5684" y="4475"/>
                  </a:lnTo>
                  <a:cubicBezTo>
                    <a:pt x="5654" y="4505"/>
                    <a:pt x="5623" y="4505"/>
                    <a:pt x="5593" y="4536"/>
                  </a:cubicBezTo>
                  <a:cubicBezTo>
                    <a:pt x="5562" y="4566"/>
                    <a:pt x="5502" y="4566"/>
                    <a:pt x="5471" y="4566"/>
                  </a:cubicBezTo>
                  <a:cubicBezTo>
                    <a:pt x="5471" y="4581"/>
                    <a:pt x="5486" y="4581"/>
                    <a:pt x="5494" y="4581"/>
                  </a:cubicBezTo>
                  <a:cubicBezTo>
                    <a:pt x="5502" y="4581"/>
                    <a:pt x="5502" y="4581"/>
                    <a:pt x="5471" y="4597"/>
                  </a:cubicBezTo>
                  <a:cubicBezTo>
                    <a:pt x="5471" y="4597"/>
                    <a:pt x="5441" y="4627"/>
                    <a:pt x="5410" y="4627"/>
                  </a:cubicBezTo>
                  <a:lnTo>
                    <a:pt x="5380" y="4657"/>
                  </a:lnTo>
                  <a:lnTo>
                    <a:pt x="5319" y="4688"/>
                  </a:lnTo>
                  <a:cubicBezTo>
                    <a:pt x="5319" y="4688"/>
                    <a:pt x="5289" y="4718"/>
                    <a:pt x="5258" y="4718"/>
                  </a:cubicBezTo>
                  <a:cubicBezTo>
                    <a:pt x="5258" y="4718"/>
                    <a:pt x="5198" y="4749"/>
                    <a:pt x="5198" y="4749"/>
                  </a:cubicBezTo>
                  <a:cubicBezTo>
                    <a:pt x="5167" y="4749"/>
                    <a:pt x="5106" y="4779"/>
                    <a:pt x="5106" y="4809"/>
                  </a:cubicBezTo>
                  <a:cubicBezTo>
                    <a:pt x="5106" y="4809"/>
                    <a:pt x="5015" y="4840"/>
                    <a:pt x="5015" y="4840"/>
                  </a:cubicBezTo>
                  <a:cubicBezTo>
                    <a:pt x="4924" y="4901"/>
                    <a:pt x="4863" y="4931"/>
                    <a:pt x="4772" y="4992"/>
                  </a:cubicBezTo>
                  <a:cubicBezTo>
                    <a:pt x="4772" y="4980"/>
                    <a:pt x="4768" y="4975"/>
                    <a:pt x="4762" y="4975"/>
                  </a:cubicBezTo>
                  <a:cubicBezTo>
                    <a:pt x="4738" y="4975"/>
                    <a:pt x="4675" y="5053"/>
                    <a:pt x="4651" y="5053"/>
                  </a:cubicBezTo>
                  <a:cubicBezTo>
                    <a:pt x="4620" y="5053"/>
                    <a:pt x="4590" y="5083"/>
                    <a:pt x="4559" y="5083"/>
                  </a:cubicBezTo>
                  <a:lnTo>
                    <a:pt x="4499" y="5174"/>
                  </a:lnTo>
                  <a:cubicBezTo>
                    <a:pt x="4499" y="5174"/>
                    <a:pt x="4499" y="5161"/>
                    <a:pt x="4481" y="5161"/>
                  </a:cubicBezTo>
                  <a:cubicBezTo>
                    <a:pt x="4472" y="5161"/>
                    <a:pt x="4458" y="5164"/>
                    <a:pt x="4438" y="5174"/>
                  </a:cubicBezTo>
                  <a:cubicBezTo>
                    <a:pt x="4415" y="5197"/>
                    <a:pt x="4409" y="5202"/>
                    <a:pt x="4409" y="5202"/>
                  </a:cubicBezTo>
                  <a:lnTo>
                    <a:pt x="4409" y="5202"/>
                  </a:lnTo>
                  <a:cubicBezTo>
                    <a:pt x="4409" y="5203"/>
                    <a:pt x="4408" y="5204"/>
                    <a:pt x="4407" y="5204"/>
                  </a:cubicBezTo>
                  <a:cubicBezTo>
                    <a:pt x="4387" y="5225"/>
                    <a:pt x="4380" y="5232"/>
                    <a:pt x="4379" y="5232"/>
                  </a:cubicBezTo>
                  <a:cubicBezTo>
                    <a:pt x="4377" y="5232"/>
                    <a:pt x="4397" y="5204"/>
                    <a:pt x="4377" y="5204"/>
                  </a:cubicBezTo>
                  <a:cubicBezTo>
                    <a:pt x="4347" y="5235"/>
                    <a:pt x="4316" y="5265"/>
                    <a:pt x="4316" y="5265"/>
                  </a:cubicBezTo>
                  <a:cubicBezTo>
                    <a:pt x="4286" y="5296"/>
                    <a:pt x="4255" y="5296"/>
                    <a:pt x="4195" y="5326"/>
                  </a:cubicBezTo>
                  <a:cubicBezTo>
                    <a:pt x="4164" y="5356"/>
                    <a:pt x="4134" y="5356"/>
                    <a:pt x="4103" y="5387"/>
                  </a:cubicBezTo>
                  <a:cubicBezTo>
                    <a:pt x="4043" y="5387"/>
                    <a:pt x="4012" y="5417"/>
                    <a:pt x="3982" y="5448"/>
                  </a:cubicBezTo>
                  <a:cubicBezTo>
                    <a:pt x="3951" y="5448"/>
                    <a:pt x="3951" y="5448"/>
                    <a:pt x="3921" y="5478"/>
                  </a:cubicBezTo>
                  <a:lnTo>
                    <a:pt x="3830" y="5539"/>
                  </a:lnTo>
                  <a:cubicBezTo>
                    <a:pt x="3830" y="5539"/>
                    <a:pt x="3708" y="5600"/>
                    <a:pt x="3708" y="5600"/>
                  </a:cubicBezTo>
                  <a:cubicBezTo>
                    <a:pt x="3739" y="5600"/>
                    <a:pt x="3647" y="5630"/>
                    <a:pt x="3617" y="5660"/>
                  </a:cubicBezTo>
                  <a:lnTo>
                    <a:pt x="3564" y="5696"/>
                  </a:lnTo>
                  <a:lnTo>
                    <a:pt x="3564" y="5696"/>
                  </a:lnTo>
                  <a:cubicBezTo>
                    <a:pt x="3571" y="5693"/>
                    <a:pt x="3579" y="5691"/>
                    <a:pt x="3587" y="5691"/>
                  </a:cubicBezTo>
                  <a:cubicBezTo>
                    <a:pt x="3608" y="5669"/>
                    <a:pt x="3645" y="5648"/>
                    <a:pt x="3654" y="5648"/>
                  </a:cubicBezTo>
                  <a:cubicBezTo>
                    <a:pt x="3657" y="5648"/>
                    <a:pt x="3656" y="5652"/>
                    <a:pt x="3647" y="5660"/>
                  </a:cubicBezTo>
                  <a:cubicBezTo>
                    <a:pt x="3617" y="5691"/>
                    <a:pt x="3556" y="5721"/>
                    <a:pt x="3556" y="5721"/>
                  </a:cubicBezTo>
                  <a:cubicBezTo>
                    <a:pt x="3617" y="5721"/>
                    <a:pt x="3617" y="5721"/>
                    <a:pt x="3647" y="5691"/>
                  </a:cubicBezTo>
                  <a:cubicBezTo>
                    <a:pt x="3708" y="5630"/>
                    <a:pt x="3769" y="5600"/>
                    <a:pt x="3799" y="5600"/>
                  </a:cubicBezTo>
                  <a:lnTo>
                    <a:pt x="3799" y="5569"/>
                  </a:lnTo>
                  <a:cubicBezTo>
                    <a:pt x="3799" y="5569"/>
                    <a:pt x="3891" y="5539"/>
                    <a:pt x="3891" y="5539"/>
                  </a:cubicBezTo>
                  <a:cubicBezTo>
                    <a:pt x="3982" y="5508"/>
                    <a:pt x="4073" y="5448"/>
                    <a:pt x="4134" y="5387"/>
                  </a:cubicBezTo>
                  <a:cubicBezTo>
                    <a:pt x="4225" y="5356"/>
                    <a:pt x="4286" y="5326"/>
                    <a:pt x="4347" y="5265"/>
                  </a:cubicBezTo>
                  <a:lnTo>
                    <a:pt x="4347" y="5265"/>
                  </a:lnTo>
                  <a:cubicBezTo>
                    <a:pt x="4346" y="5266"/>
                    <a:pt x="4327" y="5285"/>
                    <a:pt x="4316" y="5296"/>
                  </a:cubicBezTo>
                  <a:lnTo>
                    <a:pt x="4347" y="5296"/>
                  </a:lnTo>
                  <a:cubicBezTo>
                    <a:pt x="4347" y="5296"/>
                    <a:pt x="4407" y="5296"/>
                    <a:pt x="4377" y="5265"/>
                  </a:cubicBezTo>
                  <a:cubicBezTo>
                    <a:pt x="4377" y="5250"/>
                    <a:pt x="4377" y="5250"/>
                    <a:pt x="4381" y="5250"/>
                  </a:cubicBezTo>
                  <a:cubicBezTo>
                    <a:pt x="4385" y="5250"/>
                    <a:pt x="4392" y="5250"/>
                    <a:pt x="4407" y="5235"/>
                  </a:cubicBezTo>
                  <a:lnTo>
                    <a:pt x="4468" y="5204"/>
                  </a:lnTo>
                  <a:lnTo>
                    <a:pt x="4499" y="5204"/>
                  </a:lnTo>
                  <a:lnTo>
                    <a:pt x="4590" y="5144"/>
                  </a:lnTo>
                  <a:cubicBezTo>
                    <a:pt x="4651" y="5113"/>
                    <a:pt x="4620" y="5113"/>
                    <a:pt x="4590" y="5113"/>
                  </a:cubicBezTo>
                  <a:cubicBezTo>
                    <a:pt x="4563" y="5113"/>
                    <a:pt x="4681" y="5089"/>
                    <a:pt x="4707" y="5062"/>
                  </a:cubicBezTo>
                  <a:lnTo>
                    <a:pt x="4707" y="5062"/>
                  </a:lnTo>
                  <a:cubicBezTo>
                    <a:pt x="4707" y="5064"/>
                    <a:pt x="4710" y="5066"/>
                    <a:pt x="4715" y="5066"/>
                  </a:cubicBezTo>
                  <a:cubicBezTo>
                    <a:pt x="4721" y="5066"/>
                    <a:pt x="4732" y="5063"/>
                    <a:pt x="4742" y="5053"/>
                  </a:cubicBezTo>
                  <a:cubicBezTo>
                    <a:pt x="4724" y="5053"/>
                    <a:pt x="4714" y="5055"/>
                    <a:pt x="4710" y="5058"/>
                  </a:cubicBezTo>
                  <a:lnTo>
                    <a:pt x="4710" y="5058"/>
                  </a:lnTo>
                  <a:cubicBezTo>
                    <a:pt x="4709" y="5059"/>
                    <a:pt x="4708" y="5061"/>
                    <a:pt x="4707" y="5062"/>
                  </a:cubicBezTo>
                  <a:lnTo>
                    <a:pt x="4707" y="5062"/>
                  </a:lnTo>
                  <a:cubicBezTo>
                    <a:pt x="4707" y="5061"/>
                    <a:pt x="4708" y="5059"/>
                    <a:pt x="4710" y="5058"/>
                  </a:cubicBezTo>
                  <a:lnTo>
                    <a:pt x="4710" y="5058"/>
                  </a:lnTo>
                  <a:cubicBezTo>
                    <a:pt x="4711" y="5056"/>
                    <a:pt x="4711" y="5054"/>
                    <a:pt x="4711" y="5053"/>
                  </a:cubicBezTo>
                  <a:lnTo>
                    <a:pt x="4742" y="5053"/>
                  </a:lnTo>
                  <a:lnTo>
                    <a:pt x="4833" y="5022"/>
                  </a:lnTo>
                  <a:cubicBezTo>
                    <a:pt x="4863" y="5022"/>
                    <a:pt x="4894" y="4992"/>
                    <a:pt x="4924" y="4992"/>
                  </a:cubicBezTo>
                  <a:cubicBezTo>
                    <a:pt x="4955" y="4982"/>
                    <a:pt x="4961" y="4978"/>
                    <a:pt x="4957" y="4978"/>
                  </a:cubicBezTo>
                  <a:cubicBezTo>
                    <a:pt x="4948" y="4978"/>
                    <a:pt x="4894" y="4992"/>
                    <a:pt x="4894" y="4992"/>
                  </a:cubicBezTo>
                  <a:cubicBezTo>
                    <a:pt x="4894" y="4992"/>
                    <a:pt x="5015" y="4961"/>
                    <a:pt x="5015" y="4961"/>
                  </a:cubicBezTo>
                  <a:cubicBezTo>
                    <a:pt x="5076" y="4901"/>
                    <a:pt x="5167" y="4870"/>
                    <a:pt x="5228" y="4840"/>
                  </a:cubicBezTo>
                  <a:lnTo>
                    <a:pt x="5350" y="4749"/>
                  </a:lnTo>
                  <a:cubicBezTo>
                    <a:pt x="5380" y="4749"/>
                    <a:pt x="5410" y="4749"/>
                    <a:pt x="5441" y="4718"/>
                  </a:cubicBezTo>
                  <a:cubicBezTo>
                    <a:pt x="5441" y="4688"/>
                    <a:pt x="5471" y="4688"/>
                    <a:pt x="5471" y="4688"/>
                  </a:cubicBezTo>
                  <a:cubicBezTo>
                    <a:pt x="5532" y="4657"/>
                    <a:pt x="5562" y="4657"/>
                    <a:pt x="5562" y="4657"/>
                  </a:cubicBezTo>
                  <a:cubicBezTo>
                    <a:pt x="5562" y="4627"/>
                    <a:pt x="5593" y="4627"/>
                    <a:pt x="5593" y="4597"/>
                  </a:cubicBezTo>
                  <a:lnTo>
                    <a:pt x="5654" y="4597"/>
                  </a:lnTo>
                  <a:cubicBezTo>
                    <a:pt x="5714" y="4597"/>
                    <a:pt x="5684" y="4566"/>
                    <a:pt x="5714" y="4536"/>
                  </a:cubicBezTo>
                  <a:cubicBezTo>
                    <a:pt x="5730" y="4521"/>
                    <a:pt x="5760" y="4513"/>
                    <a:pt x="5787" y="4513"/>
                  </a:cubicBezTo>
                  <a:cubicBezTo>
                    <a:pt x="5813" y="4513"/>
                    <a:pt x="5836" y="4521"/>
                    <a:pt x="5836" y="4536"/>
                  </a:cubicBezTo>
                  <a:lnTo>
                    <a:pt x="5927" y="4445"/>
                  </a:lnTo>
                  <a:lnTo>
                    <a:pt x="5988" y="4445"/>
                  </a:lnTo>
                  <a:cubicBezTo>
                    <a:pt x="5988" y="4445"/>
                    <a:pt x="6049" y="4414"/>
                    <a:pt x="6049" y="4414"/>
                  </a:cubicBezTo>
                  <a:cubicBezTo>
                    <a:pt x="6079" y="4384"/>
                    <a:pt x="6110" y="4353"/>
                    <a:pt x="6110" y="4353"/>
                  </a:cubicBezTo>
                  <a:cubicBezTo>
                    <a:pt x="6110" y="4353"/>
                    <a:pt x="6110" y="4361"/>
                    <a:pt x="6121" y="4361"/>
                  </a:cubicBezTo>
                  <a:cubicBezTo>
                    <a:pt x="6132" y="4361"/>
                    <a:pt x="6155" y="4353"/>
                    <a:pt x="6201" y="4323"/>
                  </a:cubicBezTo>
                  <a:cubicBezTo>
                    <a:pt x="6262" y="4293"/>
                    <a:pt x="6262" y="4293"/>
                    <a:pt x="6262" y="4293"/>
                  </a:cubicBezTo>
                  <a:cubicBezTo>
                    <a:pt x="6262" y="4303"/>
                    <a:pt x="6262" y="4306"/>
                    <a:pt x="6263" y="4306"/>
                  </a:cubicBezTo>
                  <a:cubicBezTo>
                    <a:pt x="6265" y="4306"/>
                    <a:pt x="6272" y="4293"/>
                    <a:pt x="6292" y="4293"/>
                  </a:cubicBezTo>
                  <a:cubicBezTo>
                    <a:pt x="6322" y="4262"/>
                    <a:pt x="6353" y="4232"/>
                    <a:pt x="6383" y="4232"/>
                  </a:cubicBezTo>
                  <a:cubicBezTo>
                    <a:pt x="6398" y="4217"/>
                    <a:pt x="6398" y="4217"/>
                    <a:pt x="6394" y="4217"/>
                  </a:cubicBezTo>
                  <a:cubicBezTo>
                    <a:pt x="6391" y="4217"/>
                    <a:pt x="6383" y="4217"/>
                    <a:pt x="6383" y="4201"/>
                  </a:cubicBezTo>
                  <a:cubicBezTo>
                    <a:pt x="6383" y="4171"/>
                    <a:pt x="6444" y="4171"/>
                    <a:pt x="6444" y="4171"/>
                  </a:cubicBezTo>
                  <a:lnTo>
                    <a:pt x="6474" y="4171"/>
                  </a:lnTo>
                  <a:lnTo>
                    <a:pt x="6505" y="4141"/>
                  </a:lnTo>
                  <a:lnTo>
                    <a:pt x="6505" y="4141"/>
                  </a:lnTo>
                  <a:cubicBezTo>
                    <a:pt x="6505" y="4156"/>
                    <a:pt x="6505" y="4156"/>
                    <a:pt x="6505" y="4156"/>
                  </a:cubicBezTo>
                  <a:cubicBezTo>
                    <a:pt x="6505" y="4156"/>
                    <a:pt x="6505" y="4156"/>
                    <a:pt x="6505" y="4171"/>
                  </a:cubicBezTo>
                  <a:cubicBezTo>
                    <a:pt x="6535" y="4141"/>
                    <a:pt x="6596" y="4110"/>
                    <a:pt x="6626" y="4080"/>
                  </a:cubicBezTo>
                  <a:lnTo>
                    <a:pt x="6657" y="4049"/>
                  </a:lnTo>
                  <a:cubicBezTo>
                    <a:pt x="6687" y="4019"/>
                    <a:pt x="6717" y="4019"/>
                    <a:pt x="6717" y="4019"/>
                  </a:cubicBezTo>
                  <a:cubicBezTo>
                    <a:pt x="6748" y="4019"/>
                    <a:pt x="6839" y="3958"/>
                    <a:pt x="6809" y="3958"/>
                  </a:cubicBezTo>
                  <a:lnTo>
                    <a:pt x="6839" y="3928"/>
                  </a:lnTo>
                  <a:lnTo>
                    <a:pt x="6869" y="3928"/>
                  </a:lnTo>
                  <a:cubicBezTo>
                    <a:pt x="6900" y="3897"/>
                    <a:pt x="6900" y="3867"/>
                    <a:pt x="6991" y="3837"/>
                  </a:cubicBezTo>
                  <a:cubicBezTo>
                    <a:pt x="7021" y="3837"/>
                    <a:pt x="7082" y="3776"/>
                    <a:pt x="7082" y="3776"/>
                  </a:cubicBezTo>
                  <a:lnTo>
                    <a:pt x="7143" y="3776"/>
                  </a:lnTo>
                  <a:cubicBezTo>
                    <a:pt x="7173" y="3776"/>
                    <a:pt x="7113" y="3776"/>
                    <a:pt x="7143" y="3745"/>
                  </a:cubicBezTo>
                  <a:cubicBezTo>
                    <a:pt x="7173" y="3745"/>
                    <a:pt x="7173" y="3745"/>
                    <a:pt x="7204" y="3715"/>
                  </a:cubicBezTo>
                  <a:cubicBezTo>
                    <a:pt x="7234" y="3715"/>
                    <a:pt x="7234" y="3685"/>
                    <a:pt x="7265" y="3685"/>
                  </a:cubicBezTo>
                  <a:cubicBezTo>
                    <a:pt x="7325" y="3654"/>
                    <a:pt x="7386" y="3624"/>
                    <a:pt x="7417" y="3594"/>
                  </a:cubicBezTo>
                  <a:cubicBezTo>
                    <a:pt x="7437" y="3594"/>
                    <a:pt x="7457" y="3580"/>
                    <a:pt x="7477" y="3580"/>
                  </a:cubicBezTo>
                  <a:cubicBezTo>
                    <a:pt x="7487" y="3580"/>
                    <a:pt x="7498" y="3583"/>
                    <a:pt x="7508" y="3594"/>
                  </a:cubicBezTo>
                  <a:cubicBezTo>
                    <a:pt x="7538" y="3563"/>
                    <a:pt x="7569" y="3563"/>
                    <a:pt x="7599" y="3533"/>
                  </a:cubicBezTo>
                  <a:lnTo>
                    <a:pt x="7751" y="3442"/>
                  </a:lnTo>
                  <a:lnTo>
                    <a:pt x="7842" y="3381"/>
                  </a:lnTo>
                  <a:lnTo>
                    <a:pt x="7842" y="3381"/>
                  </a:lnTo>
                  <a:cubicBezTo>
                    <a:pt x="7842" y="3381"/>
                    <a:pt x="7823" y="3400"/>
                    <a:pt x="7812" y="3411"/>
                  </a:cubicBezTo>
                  <a:lnTo>
                    <a:pt x="7812" y="3411"/>
                  </a:lnTo>
                  <a:cubicBezTo>
                    <a:pt x="7872" y="3381"/>
                    <a:pt x="7933" y="3350"/>
                    <a:pt x="7964" y="3320"/>
                  </a:cubicBezTo>
                  <a:cubicBezTo>
                    <a:pt x="7964" y="3320"/>
                    <a:pt x="7994" y="3320"/>
                    <a:pt x="8024" y="3290"/>
                  </a:cubicBezTo>
                  <a:lnTo>
                    <a:pt x="8116" y="3229"/>
                  </a:lnTo>
                  <a:lnTo>
                    <a:pt x="8176" y="3198"/>
                  </a:lnTo>
                  <a:cubicBezTo>
                    <a:pt x="8237" y="3168"/>
                    <a:pt x="8298" y="3138"/>
                    <a:pt x="8359" y="3107"/>
                  </a:cubicBezTo>
                  <a:lnTo>
                    <a:pt x="8420" y="3077"/>
                  </a:lnTo>
                  <a:lnTo>
                    <a:pt x="8511" y="3016"/>
                  </a:lnTo>
                  <a:lnTo>
                    <a:pt x="8602" y="2955"/>
                  </a:lnTo>
                  <a:cubicBezTo>
                    <a:pt x="8632" y="2955"/>
                    <a:pt x="8663" y="2925"/>
                    <a:pt x="8663" y="2925"/>
                  </a:cubicBezTo>
                  <a:cubicBezTo>
                    <a:pt x="8663" y="2925"/>
                    <a:pt x="8784" y="2834"/>
                    <a:pt x="8845" y="2834"/>
                  </a:cubicBezTo>
                  <a:lnTo>
                    <a:pt x="8864" y="2819"/>
                  </a:lnTo>
                  <a:lnTo>
                    <a:pt x="8864" y="2819"/>
                  </a:lnTo>
                  <a:cubicBezTo>
                    <a:pt x="8841" y="2822"/>
                    <a:pt x="8818" y="2823"/>
                    <a:pt x="8795" y="2823"/>
                  </a:cubicBezTo>
                  <a:cubicBezTo>
                    <a:pt x="8738" y="2823"/>
                    <a:pt x="8683" y="2816"/>
                    <a:pt x="8632" y="2803"/>
                  </a:cubicBezTo>
                  <a:close/>
                  <a:moveTo>
                    <a:pt x="3526" y="5721"/>
                  </a:moveTo>
                  <a:lnTo>
                    <a:pt x="3465" y="5752"/>
                  </a:lnTo>
                  <a:lnTo>
                    <a:pt x="3404" y="5782"/>
                  </a:lnTo>
                  <a:cubicBezTo>
                    <a:pt x="3465" y="5752"/>
                    <a:pt x="3496" y="5752"/>
                    <a:pt x="3526" y="5721"/>
                  </a:cubicBezTo>
                  <a:close/>
                  <a:moveTo>
                    <a:pt x="3404" y="5782"/>
                  </a:moveTo>
                  <a:cubicBezTo>
                    <a:pt x="3374" y="5782"/>
                    <a:pt x="3313" y="5843"/>
                    <a:pt x="3313" y="5843"/>
                  </a:cubicBezTo>
                  <a:cubicBezTo>
                    <a:pt x="3313" y="5834"/>
                    <a:pt x="3308" y="5830"/>
                    <a:pt x="3300" y="5830"/>
                  </a:cubicBezTo>
                  <a:cubicBezTo>
                    <a:pt x="3280" y="5830"/>
                    <a:pt x="3243" y="5852"/>
                    <a:pt x="3222" y="5873"/>
                  </a:cubicBezTo>
                  <a:cubicBezTo>
                    <a:pt x="3207" y="5888"/>
                    <a:pt x="3207" y="5888"/>
                    <a:pt x="3207" y="5888"/>
                  </a:cubicBezTo>
                  <a:cubicBezTo>
                    <a:pt x="3207" y="5888"/>
                    <a:pt x="3207" y="5888"/>
                    <a:pt x="3200" y="5895"/>
                  </a:cubicBezTo>
                  <a:lnTo>
                    <a:pt x="3200" y="5895"/>
                  </a:lnTo>
                  <a:cubicBezTo>
                    <a:pt x="3221" y="5890"/>
                    <a:pt x="3242" y="5884"/>
                    <a:pt x="3252" y="5873"/>
                  </a:cubicBezTo>
                  <a:cubicBezTo>
                    <a:pt x="3283" y="5873"/>
                    <a:pt x="3313" y="5843"/>
                    <a:pt x="3344" y="5843"/>
                  </a:cubicBezTo>
                  <a:cubicBezTo>
                    <a:pt x="3344" y="5843"/>
                    <a:pt x="3373" y="5813"/>
                    <a:pt x="3391" y="5806"/>
                  </a:cubicBezTo>
                  <a:lnTo>
                    <a:pt x="3391" y="5806"/>
                  </a:lnTo>
                  <a:cubicBezTo>
                    <a:pt x="3393" y="5812"/>
                    <a:pt x="3404" y="5812"/>
                    <a:pt x="3404" y="5812"/>
                  </a:cubicBezTo>
                  <a:cubicBezTo>
                    <a:pt x="3404" y="5806"/>
                    <a:pt x="3402" y="5804"/>
                    <a:pt x="3398" y="5804"/>
                  </a:cubicBezTo>
                  <a:cubicBezTo>
                    <a:pt x="3396" y="5804"/>
                    <a:pt x="3394" y="5805"/>
                    <a:pt x="3391" y="5806"/>
                  </a:cubicBezTo>
                  <a:lnTo>
                    <a:pt x="3391" y="5806"/>
                  </a:lnTo>
                  <a:cubicBezTo>
                    <a:pt x="3390" y="5801"/>
                    <a:pt x="3392" y="5794"/>
                    <a:pt x="3404" y="5782"/>
                  </a:cubicBezTo>
                  <a:close/>
                  <a:moveTo>
                    <a:pt x="3200" y="5895"/>
                  </a:moveTo>
                  <a:lnTo>
                    <a:pt x="3200" y="5895"/>
                  </a:lnTo>
                  <a:cubicBezTo>
                    <a:pt x="3160" y="5904"/>
                    <a:pt x="3121" y="5904"/>
                    <a:pt x="3161" y="5904"/>
                  </a:cubicBezTo>
                  <a:cubicBezTo>
                    <a:pt x="3181" y="5904"/>
                    <a:pt x="3161" y="5917"/>
                    <a:pt x="3163" y="5917"/>
                  </a:cubicBezTo>
                  <a:cubicBezTo>
                    <a:pt x="3165" y="5917"/>
                    <a:pt x="3171" y="5914"/>
                    <a:pt x="3192" y="5904"/>
                  </a:cubicBezTo>
                  <a:cubicBezTo>
                    <a:pt x="3195" y="5900"/>
                    <a:pt x="3198" y="5897"/>
                    <a:pt x="3200" y="5895"/>
                  </a:cubicBezTo>
                  <a:close/>
                  <a:moveTo>
                    <a:pt x="1368" y="6876"/>
                  </a:moveTo>
                  <a:lnTo>
                    <a:pt x="1337" y="6937"/>
                  </a:lnTo>
                  <a:cubicBezTo>
                    <a:pt x="1368" y="6937"/>
                    <a:pt x="1398" y="6907"/>
                    <a:pt x="1398" y="6876"/>
                  </a:cubicBezTo>
                  <a:close/>
                  <a:moveTo>
                    <a:pt x="3207" y="5969"/>
                  </a:moveTo>
                  <a:cubicBezTo>
                    <a:pt x="3170" y="5969"/>
                    <a:pt x="3091" y="6004"/>
                    <a:pt x="3070" y="6025"/>
                  </a:cubicBezTo>
                  <a:cubicBezTo>
                    <a:pt x="3040" y="6025"/>
                    <a:pt x="3009" y="6025"/>
                    <a:pt x="3009" y="6056"/>
                  </a:cubicBezTo>
                  <a:cubicBezTo>
                    <a:pt x="2979" y="6056"/>
                    <a:pt x="2948" y="6056"/>
                    <a:pt x="2948" y="6086"/>
                  </a:cubicBezTo>
                  <a:cubicBezTo>
                    <a:pt x="2888" y="6086"/>
                    <a:pt x="2857" y="6116"/>
                    <a:pt x="2827" y="6147"/>
                  </a:cubicBezTo>
                  <a:cubicBezTo>
                    <a:pt x="2796" y="6147"/>
                    <a:pt x="2766" y="6177"/>
                    <a:pt x="2736" y="6177"/>
                  </a:cubicBezTo>
                  <a:cubicBezTo>
                    <a:pt x="2705" y="6208"/>
                    <a:pt x="2614" y="6268"/>
                    <a:pt x="2614" y="6268"/>
                  </a:cubicBezTo>
                  <a:cubicBezTo>
                    <a:pt x="2614" y="6264"/>
                    <a:pt x="2612" y="6262"/>
                    <a:pt x="2609" y="6262"/>
                  </a:cubicBezTo>
                  <a:cubicBezTo>
                    <a:pt x="2589" y="6262"/>
                    <a:pt x="2514" y="6329"/>
                    <a:pt x="2462" y="6329"/>
                  </a:cubicBezTo>
                  <a:cubicBezTo>
                    <a:pt x="2447" y="6344"/>
                    <a:pt x="2447" y="6344"/>
                    <a:pt x="2447" y="6344"/>
                  </a:cubicBezTo>
                  <a:cubicBezTo>
                    <a:pt x="2447" y="6344"/>
                    <a:pt x="2447" y="6344"/>
                    <a:pt x="2432" y="6360"/>
                  </a:cubicBezTo>
                  <a:cubicBezTo>
                    <a:pt x="2422" y="6370"/>
                    <a:pt x="2415" y="6373"/>
                    <a:pt x="2410" y="6373"/>
                  </a:cubicBezTo>
                  <a:cubicBezTo>
                    <a:pt x="2401" y="6373"/>
                    <a:pt x="2401" y="6360"/>
                    <a:pt x="2401" y="6360"/>
                  </a:cubicBezTo>
                  <a:cubicBezTo>
                    <a:pt x="2401" y="6360"/>
                    <a:pt x="2340" y="6390"/>
                    <a:pt x="2280" y="6420"/>
                  </a:cubicBezTo>
                  <a:lnTo>
                    <a:pt x="2128" y="6511"/>
                  </a:lnTo>
                  <a:lnTo>
                    <a:pt x="2097" y="6542"/>
                  </a:lnTo>
                  <a:cubicBezTo>
                    <a:pt x="2067" y="6542"/>
                    <a:pt x="2037" y="6572"/>
                    <a:pt x="2006" y="6572"/>
                  </a:cubicBezTo>
                  <a:cubicBezTo>
                    <a:pt x="1976" y="6572"/>
                    <a:pt x="1976" y="6572"/>
                    <a:pt x="1945" y="6603"/>
                  </a:cubicBezTo>
                  <a:cubicBezTo>
                    <a:pt x="1945" y="6603"/>
                    <a:pt x="1945" y="6633"/>
                    <a:pt x="1915" y="6633"/>
                  </a:cubicBezTo>
                  <a:cubicBezTo>
                    <a:pt x="1885" y="6663"/>
                    <a:pt x="1824" y="6663"/>
                    <a:pt x="1793" y="6694"/>
                  </a:cubicBezTo>
                  <a:lnTo>
                    <a:pt x="1702" y="6755"/>
                  </a:lnTo>
                  <a:lnTo>
                    <a:pt x="1581" y="6815"/>
                  </a:lnTo>
                  <a:cubicBezTo>
                    <a:pt x="1581" y="6815"/>
                    <a:pt x="1550" y="6846"/>
                    <a:pt x="1520" y="6846"/>
                  </a:cubicBezTo>
                  <a:cubicBezTo>
                    <a:pt x="1489" y="6846"/>
                    <a:pt x="1459" y="6876"/>
                    <a:pt x="1429" y="6876"/>
                  </a:cubicBezTo>
                  <a:cubicBezTo>
                    <a:pt x="1429" y="6876"/>
                    <a:pt x="1429" y="6876"/>
                    <a:pt x="1398" y="6907"/>
                  </a:cubicBezTo>
                  <a:lnTo>
                    <a:pt x="1337" y="6967"/>
                  </a:lnTo>
                  <a:cubicBezTo>
                    <a:pt x="1277" y="6967"/>
                    <a:pt x="1216" y="6998"/>
                    <a:pt x="1185" y="7028"/>
                  </a:cubicBezTo>
                  <a:cubicBezTo>
                    <a:pt x="1155" y="7059"/>
                    <a:pt x="1125" y="7089"/>
                    <a:pt x="1064" y="7089"/>
                  </a:cubicBezTo>
                  <a:cubicBezTo>
                    <a:pt x="1064" y="7089"/>
                    <a:pt x="1064" y="7100"/>
                    <a:pt x="1051" y="7115"/>
                  </a:cubicBezTo>
                  <a:lnTo>
                    <a:pt x="1051" y="7115"/>
                  </a:lnTo>
                  <a:cubicBezTo>
                    <a:pt x="1087" y="7105"/>
                    <a:pt x="1169" y="7082"/>
                    <a:pt x="1216" y="7059"/>
                  </a:cubicBezTo>
                  <a:lnTo>
                    <a:pt x="1277" y="7028"/>
                  </a:lnTo>
                  <a:cubicBezTo>
                    <a:pt x="1277" y="7028"/>
                    <a:pt x="1307" y="7028"/>
                    <a:pt x="1337" y="6998"/>
                  </a:cubicBezTo>
                  <a:cubicBezTo>
                    <a:pt x="1353" y="6983"/>
                    <a:pt x="1368" y="6983"/>
                    <a:pt x="1383" y="6983"/>
                  </a:cubicBezTo>
                  <a:cubicBezTo>
                    <a:pt x="1398" y="6983"/>
                    <a:pt x="1413" y="6983"/>
                    <a:pt x="1429" y="6967"/>
                  </a:cubicBezTo>
                  <a:cubicBezTo>
                    <a:pt x="1459" y="6937"/>
                    <a:pt x="1489" y="6907"/>
                    <a:pt x="1520" y="6876"/>
                  </a:cubicBezTo>
                  <a:lnTo>
                    <a:pt x="1581" y="6846"/>
                  </a:lnTo>
                  <a:cubicBezTo>
                    <a:pt x="1611" y="6846"/>
                    <a:pt x="1641" y="6815"/>
                    <a:pt x="1702" y="6815"/>
                  </a:cubicBezTo>
                  <a:cubicBezTo>
                    <a:pt x="1733" y="6785"/>
                    <a:pt x="1763" y="6755"/>
                    <a:pt x="1824" y="6724"/>
                  </a:cubicBezTo>
                  <a:cubicBezTo>
                    <a:pt x="1824" y="6724"/>
                    <a:pt x="1854" y="6724"/>
                    <a:pt x="1885" y="6694"/>
                  </a:cubicBezTo>
                  <a:cubicBezTo>
                    <a:pt x="1900" y="6679"/>
                    <a:pt x="1885" y="6679"/>
                    <a:pt x="1877" y="6679"/>
                  </a:cubicBezTo>
                  <a:cubicBezTo>
                    <a:pt x="1869" y="6679"/>
                    <a:pt x="1869" y="6679"/>
                    <a:pt x="1915" y="6663"/>
                  </a:cubicBezTo>
                  <a:cubicBezTo>
                    <a:pt x="1931" y="6648"/>
                    <a:pt x="1938" y="6642"/>
                    <a:pt x="1942" y="6642"/>
                  </a:cubicBezTo>
                  <a:cubicBezTo>
                    <a:pt x="1950" y="6642"/>
                    <a:pt x="1938" y="6670"/>
                    <a:pt x="1956" y="6670"/>
                  </a:cubicBezTo>
                  <a:cubicBezTo>
                    <a:pt x="1960" y="6670"/>
                    <a:pt x="1967" y="6668"/>
                    <a:pt x="1976" y="6663"/>
                  </a:cubicBezTo>
                  <a:cubicBezTo>
                    <a:pt x="2006" y="6648"/>
                    <a:pt x="2006" y="6648"/>
                    <a:pt x="2002" y="6648"/>
                  </a:cubicBezTo>
                  <a:cubicBezTo>
                    <a:pt x="1999" y="6648"/>
                    <a:pt x="1991" y="6648"/>
                    <a:pt x="2006" y="6633"/>
                  </a:cubicBezTo>
                  <a:cubicBezTo>
                    <a:pt x="2037" y="6603"/>
                    <a:pt x="2128" y="6572"/>
                    <a:pt x="2158" y="6542"/>
                  </a:cubicBezTo>
                  <a:cubicBezTo>
                    <a:pt x="2219" y="6511"/>
                    <a:pt x="2401" y="6420"/>
                    <a:pt x="2492" y="6360"/>
                  </a:cubicBezTo>
                  <a:cubicBezTo>
                    <a:pt x="2523" y="6360"/>
                    <a:pt x="2523" y="6329"/>
                    <a:pt x="2553" y="6329"/>
                  </a:cubicBezTo>
                  <a:cubicBezTo>
                    <a:pt x="2563" y="6319"/>
                    <a:pt x="2567" y="6316"/>
                    <a:pt x="2568" y="6316"/>
                  </a:cubicBezTo>
                  <a:cubicBezTo>
                    <a:pt x="2570" y="6316"/>
                    <a:pt x="2563" y="6329"/>
                    <a:pt x="2584" y="6329"/>
                  </a:cubicBezTo>
                  <a:cubicBezTo>
                    <a:pt x="2614" y="6299"/>
                    <a:pt x="2644" y="6299"/>
                    <a:pt x="2675" y="6268"/>
                  </a:cubicBezTo>
                  <a:cubicBezTo>
                    <a:pt x="2705" y="6238"/>
                    <a:pt x="2705" y="6238"/>
                    <a:pt x="2736" y="6238"/>
                  </a:cubicBezTo>
                  <a:cubicBezTo>
                    <a:pt x="2760" y="6238"/>
                    <a:pt x="2765" y="6199"/>
                    <a:pt x="2766" y="6199"/>
                  </a:cubicBezTo>
                  <a:cubicBezTo>
                    <a:pt x="2766" y="6199"/>
                    <a:pt x="2766" y="6201"/>
                    <a:pt x="2766" y="6208"/>
                  </a:cubicBezTo>
                  <a:lnTo>
                    <a:pt x="2796" y="6208"/>
                  </a:lnTo>
                  <a:cubicBezTo>
                    <a:pt x="2827" y="6177"/>
                    <a:pt x="2857" y="6177"/>
                    <a:pt x="2857" y="6147"/>
                  </a:cubicBezTo>
                  <a:cubicBezTo>
                    <a:pt x="2883" y="6147"/>
                    <a:pt x="2976" y="6080"/>
                    <a:pt x="2983" y="6080"/>
                  </a:cubicBezTo>
                  <a:cubicBezTo>
                    <a:pt x="2984" y="6080"/>
                    <a:pt x="2983" y="6082"/>
                    <a:pt x="2979" y="6086"/>
                  </a:cubicBezTo>
                  <a:cubicBezTo>
                    <a:pt x="2979" y="6090"/>
                    <a:pt x="2981" y="6092"/>
                    <a:pt x="2984" y="6092"/>
                  </a:cubicBezTo>
                  <a:cubicBezTo>
                    <a:pt x="3004" y="6092"/>
                    <a:pt x="3074" y="6025"/>
                    <a:pt x="3100" y="6025"/>
                  </a:cubicBezTo>
                  <a:cubicBezTo>
                    <a:pt x="3116" y="6010"/>
                    <a:pt x="3131" y="6010"/>
                    <a:pt x="3150" y="6010"/>
                  </a:cubicBezTo>
                  <a:cubicBezTo>
                    <a:pt x="3169" y="6010"/>
                    <a:pt x="3192" y="6010"/>
                    <a:pt x="3222" y="5995"/>
                  </a:cubicBezTo>
                  <a:cubicBezTo>
                    <a:pt x="3231" y="5976"/>
                    <a:pt x="3223" y="5969"/>
                    <a:pt x="3207" y="5969"/>
                  </a:cubicBezTo>
                  <a:close/>
                  <a:moveTo>
                    <a:pt x="1051" y="7115"/>
                  </a:moveTo>
                  <a:cubicBezTo>
                    <a:pt x="1040" y="7118"/>
                    <a:pt x="1033" y="7119"/>
                    <a:pt x="1033" y="7119"/>
                  </a:cubicBezTo>
                  <a:cubicBezTo>
                    <a:pt x="1036" y="7122"/>
                    <a:pt x="1038" y="7124"/>
                    <a:pt x="1039" y="7127"/>
                  </a:cubicBezTo>
                  <a:lnTo>
                    <a:pt x="1039" y="7127"/>
                  </a:lnTo>
                  <a:cubicBezTo>
                    <a:pt x="1044" y="7122"/>
                    <a:pt x="1048" y="7118"/>
                    <a:pt x="1051" y="7115"/>
                  </a:cubicBezTo>
                  <a:close/>
                  <a:moveTo>
                    <a:pt x="996" y="7136"/>
                  </a:moveTo>
                  <a:cubicBezTo>
                    <a:pt x="990" y="7136"/>
                    <a:pt x="983" y="7150"/>
                    <a:pt x="1003" y="7150"/>
                  </a:cubicBezTo>
                  <a:cubicBezTo>
                    <a:pt x="1003" y="7140"/>
                    <a:pt x="1000" y="7136"/>
                    <a:pt x="996" y="7136"/>
                  </a:cubicBezTo>
                  <a:close/>
                  <a:moveTo>
                    <a:pt x="1039" y="7127"/>
                  </a:moveTo>
                  <a:lnTo>
                    <a:pt x="1039" y="7127"/>
                  </a:lnTo>
                  <a:cubicBezTo>
                    <a:pt x="1031" y="7134"/>
                    <a:pt x="1019" y="7142"/>
                    <a:pt x="1003" y="7150"/>
                  </a:cubicBezTo>
                  <a:cubicBezTo>
                    <a:pt x="973" y="7150"/>
                    <a:pt x="942" y="7180"/>
                    <a:pt x="942" y="7180"/>
                  </a:cubicBezTo>
                  <a:cubicBezTo>
                    <a:pt x="947" y="7176"/>
                    <a:pt x="948" y="7174"/>
                    <a:pt x="948" y="7174"/>
                  </a:cubicBezTo>
                  <a:lnTo>
                    <a:pt x="948" y="7174"/>
                  </a:lnTo>
                  <a:cubicBezTo>
                    <a:pt x="948" y="7174"/>
                    <a:pt x="877" y="7241"/>
                    <a:pt x="851" y="7241"/>
                  </a:cubicBezTo>
                  <a:lnTo>
                    <a:pt x="790" y="7241"/>
                  </a:lnTo>
                  <a:cubicBezTo>
                    <a:pt x="744" y="7241"/>
                    <a:pt x="750" y="7276"/>
                    <a:pt x="783" y="7280"/>
                  </a:cubicBezTo>
                  <a:lnTo>
                    <a:pt x="783" y="7280"/>
                  </a:lnTo>
                  <a:cubicBezTo>
                    <a:pt x="772" y="7291"/>
                    <a:pt x="756" y="7310"/>
                    <a:pt x="767" y="7310"/>
                  </a:cubicBezTo>
                  <a:cubicBezTo>
                    <a:pt x="771" y="7310"/>
                    <a:pt x="778" y="7308"/>
                    <a:pt x="790" y="7302"/>
                  </a:cubicBezTo>
                  <a:lnTo>
                    <a:pt x="912" y="7241"/>
                  </a:lnTo>
                  <a:cubicBezTo>
                    <a:pt x="942" y="7211"/>
                    <a:pt x="942" y="7211"/>
                    <a:pt x="973" y="7180"/>
                  </a:cubicBezTo>
                  <a:cubicBezTo>
                    <a:pt x="1000" y="7152"/>
                    <a:pt x="1054" y="7150"/>
                    <a:pt x="1039" y="7127"/>
                  </a:cubicBezTo>
                  <a:close/>
                  <a:moveTo>
                    <a:pt x="729" y="7271"/>
                  </a:moveTo>
                  <a:lnTo>
                    <a:pt x="699" y="7302"/>
                  </a:lnTo>
                  <a:lnTo>
                    <a:pt x="638" y="7332"/>
                  </a:lnTo>
                  <a:cubicBezTo>
                    <a:pt x="578" y="7363"/>
                    <a:pt x="517" y="7393"/>
                    <a:pt x="486" y="7423"/>
                  </a:cubicBezTo>
                  <a:cubicBezTo>
                    <a:pt x="456" y="7423"/>
                    <a:pt x="486" y="7423"/>
                    <a:pt x="426" y="7454"/>
                  </a:cubicBezTo>
                  <a:cubicBezTo>
                    <a:pt x="426" y="7484"/>
                    <a:pt x="395" y="7484"/>
                    <a:pt x="365" y="7484"/>
                  </a:cubicBezTo>
                  <a:lnTo>
                    <a:pt x="334" y="7484"/>
                  </a:lnTo>
                  <a:cubicBezTo>
                    <a:pt x="304" y="7484"/>
                    <a:pt x="334" y="7484"/>
                    <a:pt x="304" y="7515"/>
                  </a:cubicBezTo>
                  <a:cubicBezTo>
                    <a:pt x="274" y="7545"/>
                    <a:pt x="274" y="7545"/>
                    <a:pt x="243" y="7545"/>
                  </a:cubicBezTo>
                  <a:cubicBezTo>
                    <a:pt x="223" y="7545"/>
                    <a:pt x="230" y="7531"/>
                    <a:pt x="227" y="7531"/>
                  </a:cubicBezTo>
                  <a:cubicBezTo>
                    <a:pt x="226" y="7531"/>
                    <a:pt x="223" y="7535"/>
                    <a:pt x="213" y="7545"/>
                  </a:cubicBezTo>
                  <a:lnTo>
                    <a:pt x="152" y="7575"/>
                  </a:lnTo>
                  <a:cubicBezTo>
                    <a:pt x="122" y="7575"/>
                    <a:pt x="122" y="7606"/>
                    <a:pt x="122" y="7606"/>
                  </a:cubicBezTo>
                  <a:lnTo>
                    <a:pt x="61" y="7667"/>
                  </a:lnTo>
                  <a:lnTo>
                    <a:pt x="0" y="7697"/>
                  </a:lnTo>
                  <a:lnTo>
                    <a:pt x="152" y="7727"/>
                  </a:lnTo>
                  <a:lnTo>
                    <a:pt x="30" y="7727"/>
                  </a:lnTo>
                  <a:lnTo>
                    <a:pt x="274" y="7758"/>
                  </a:lnTo>
                  <a:cubicBezTo>
                    <a:pt x="299" y="7758"/>
                    <a:pt x="324" y="7758"/>
                    <a:pt x="349" y="7775"/>
                  </a:cubicBezTo>
                  <a:lnTo>
                    <a:pt x="349" y="7775"/>
                  </a:lnTo>
                  <a:cubicBezTo>
                    <a:pt x="374" y="7757"/>
                    <a:pt x="395" y="7753"/>
                    <a:pt x="395" y="7727"/>
                  </a:cubicBezTo>
                  <a:cubicBezTo>
                    <a:pt x="426" y="7727"/>
                    <a:pt x="456" y="7697"/>
                    <a:pt x="486" y="7697"/>
                  </a:cubicBezTo>
                  <a:cubicBezTo>
                    <a:pt x="486" y="7667"/>
                    <a:pt x="517" y="7667"/>
                    <a:pt x="517" y="7667"/>
                  </a:cubicBezTo>
                  <a:lnTo>
                    <a:pt x="578" y="7636"/>
                  </a:lnTo>
                  <a:lnTo>
                    <a:pt x="669" y="7363"/>
                  </a:lnTo>
                  <a:cubicBezTo>
                    <a:pt x="699" y="7332"/>
                    <a:pt x="760" y="7271"/>
                    <a:pt x="729" y="7271"/>
                  </a:cubicBezTo>
                  <a:close/>
                  <a:moveTo>
                    <a:pt x="1742" y="8048"/>
                  </a:moveTo>
                  <a:cubicBezTo>
                    <a:pt x="1736" y="8048"/>
                    <a:pt x="1733" y="8052"/>
                    <a:pt x="1733" y="8062"/>
                  </a:cubicBezTo>
                  <a:lnTo>
                    <a:pt x="1793" y="8062"/>
                  </a:lnTo>
                  <a:cubicBezTo>
                    <a:pt x="1773" y="8062"/>
                    <a:pt x="1753" y="8048"/>
                    <a:pt x="1742" y="8048"/>
                  </a:cubicBezTo>
                  <a:close/>
                  <a:moveTo>
                    <a:pt x="10663" y="7988"/>
                  </a:moveTo>
                  <a:cubicBezTo>
                    <a:pt x="10654" y="7988"/>
                    <a:pt x="10638" y="8010"/>
                    <a:pt x="10638" y="8031"/>
                  </a:cubicBezTo>
                  <a:lnTo>
                    <a:pt x="10638" y="8062"/>
                  </a:lnTo>
                  <a:cubicBezTo>
                    <a:pt x="10669" y="8031"/>
                    <a:pt x="10669" y="8001"/>
                    <a:pt x="10669" y="8001"/>
                  </a:cubicBezTo>
                  <a:cubicBezTo>
                    <a:pt x="10669" y="7992"/>
                    <a:pt x="10666" y="7988"/>
                    <a:pt x="10663" y="7988"/>
                  </a:cubicBezTo>
                  <a:close/>
                  <a:moveTo>
                    <a:pt x="10608" y="8305"/>
                  </a:moveTo>
                  <a:cubicBezTo>
                    <a:pt x="10586" y="8305"/>
                    <a:pt x="10564" y="8369"/>
                    <a:pt x="10577" y="8369"/>
                  </a:cubicBezTo>
                  <a:cubicBezTo>
                    <a:pt x="10582" y="8369"/>
                    <a:pt x="10592" y="8360"/>
                    <a:pt x="10608" y="8335"/>
                  </a:cubicBezTo>
                  <a:lnTo>
                    <a:pt x="10608" y="8305"/>
                  </a:lnTo>
                  <a:close/>
                  <a:moveTo>
                    <a:pt x="3617" y="8487"/>
                  </a:moveTo>
                  <a:cubicBezTo>
                    <a:pt x="3632" y="8502"/>
                    <a:pt x="3632" y="8510"/>
                    <a:pt x="3625" y="8510"/>
                  </a:cubicBezTo>
                  <a:cubicBezTo>
                    <a:pt x="3617" y="8510"/>
                    <a:pt x="3602" y="8502"/>
                    <a:pt x="3587" y="8487"/>
                  </a:cubicBezTo>
                  <a:close/>
                  <a:moveTo>
                    <a:pt x="4012" y="8578"/>
                  </a:moveTo>
                  <a:cubicBezTo>
                    <a:pt x="4053" y="8578"/>
                    <a:pt x="4039" y="8592"/>
                    <a:pt x="4017" y="8592"/>
                  </a:cubicBezTo>
                  <a:cubicBezTo>
                    <a:pt x="4005" y="8592"/>
                    <a:pt x="3992" y="8589"/>
                    <a:pt x="3982" y="8578"/>
                  </a:cubicBezTo>
                  <a:close/>
                  <a:moveTo>
                    <a:pt x="5484" y="8899"/>
                  </a:moveTo>
                  <a:cubicBezTo>
                    <a:pt x="5495" y="8899"/>
                    <a:pt x="5512" y="8903"/>
                    <a:pt x="5532" y="8913"/>
                  </a:cubicBezTo>
                  <a:lnTo>
                    <a:pt x="5502" y="8913"/>
                  </a:lnTo>
                  <a:cubicBezTo>
                    <a:pt x="5461" y="8913"/>
                    <a:pt x="5461" y="8899"/>
                    <a:pt x="5484" y="8899"/>
                  </a:cubicBezTo>
                  <a:close/>
                  <a:moveTo>
                    <a:pt x="8304" y="9553"/>
                  </a:moveTo>
                  <a:cubicBezTo>
                    <a:pt x="8313" y="9556"/>
                    <a:pt x="8322" y="9559"/>
                    <a:pt x="8331" y="9561"/>
                  </a:cubicBezTo>
                  <a:lnTo>
                    <a:pt x="8331" y="9561"/>
                  </a:lnTo>
                  <a:cubicBezTo>
                    <a:pt x="8322" y="9557"/>
                    <a:pt x="8313" y="9554"/>
                    <a:pt x="8304" y="9553"/>
                  </a:cubicBezTo>
                  <a:close/>
                  <a:moveTo>
                    <a:pt x="8511" y="9581"/>
                  </a:moveTo>
                  <a:cubicBezTo>
                    <a:pt x="8541" y="9597"/>
                    <a:pt x="8564" y="9604"/>
                    <a:pt x="8568" y="9604"/>
                  </a:cubicBezTo>
                  <a:cubicBezTo>
                    <a:pt x="8572" y="9604"/>
                    <a:pt x="8556" y="9597"/>
                    <a:pt x="8511" y="9581"/>
                  </a:cubicBezTo>
                  <a:close/>
                  <a:moveTo>
                    <a:pt x="8331" y="9561"/>
                  </a:moveTo>
                  <a:cubicBezTo>
                    <a:pt x="8340" y="9566"/>
                    <a:pt x="8349" y="9572"/>
                    <a:pt x="8359" y="9581"/>
                  </a:cubicBezTo>
                  <a:lnTo>
                    <a:pt x="8511" y="9612"/>
                  </a:lnTo>
                  <a:cubicBezTo>
                    <a:pt x="8458" y="9585"/>
                    <a:pt x="8404" y="9582"/>
                    <a:pt x="8331" y="9561"/>
                  </a:cubicBezTo>
                  <a:close/>
                  <a:moveTo>
                    <a:pt x="349" y="7775"/>
                  </a:moveTo>
                  <a:cubicBezTo>
                    <a:pt x="344" y="7779"/>
                    <a:pt x="339" y="7783"/>
                    <a:pt x="334" y="7788"/>
                  </a:cubicBezTo>
                  <a:lnTo>
                    <a:pt x="274" y="7788"/>
                  </a:lnTo>
                  <a:cubicBezTo>
                    <a:pt x="213" y="7819"/>
                    <a:pt x="152" y="7849"/>
                    <a:pt x="91" y="7879"/>
                  </a:cubicBezTo>
                  <a:lnTo>
                    <a:pt x="152" y="7879"/>
                  </a:lnTo>
                  <a:lnTo>
                    <a:pt x="213" y="7910"/>
                  </a:lnTo>
                  <a:cubicBezTo>
                    <a:pt x="274" y="7940"/>
                    <a:pt x="274" y="7940"/>
                    <a:pt x="274" y="7940"/>
                  </a:cubicBezTo>
                  <a:lnTo>
                    <a:pt x="426" y="7940"/>
                  </a:lnTo>
                  <a:cubicBezTo>
                    <a:pt x="436" y="7930"/>
                    <a:pt x="446" y="7927"/>
                    <a:pt x="455" y="7927"/>
                  </a:cubicBezTo>
                  <a:cubicBezTo>
                    <a:pt x="473" y="7927"/>
                    <a:pt x="486" y="7940"/>
                    <a:pt x="486" y="7940"/>
                  </a:cubicBezTo>
                  <a:cubicBezTo>
                    <a:pt x="502" y="7955"/>
                    <a:pt x="517" y="7963"/>
                    <a:pt x="532" y="7963"/>
                  </a:cubicBezTo>
                  <a:cubicBezTo>
                    <a:pt x="547" y="7963"/>
                    <a:pt x="562" y="7955"/>
                    <a:pt x="578" y="7940"/>
                  </a:cubicBezTo>
                  <a:lnTo>
                    <a:pt x="699" y="7940"/>
                  </a:lnTo>
                  <a:cubicBezTo>
                    <a:pt x="729" y="7940"/>
                    <a:pt x="760" y="7970"/>
                    <a:pt x="821" y="7970"/>
                  </a:cubicBezTo>
                  <a:cubicBezTo>
                    <a:pt x="851" y="8001"/>
                    <a:pt x="881" y="8001"/>
                    <a:pt x="942" y="8001"/>
                  </a:cubicBezTo>
                  <a:lnTo>
                    <a:pt x="1307" y="8001"/>
                  </a:lnTo>
                  <a:cubicBezTo>
                    <a:pt x="1307" y="8016"/>
                    <a:pt x="1315" y="8024"/>
                    <a:pt x="1326" y="8024"/>
                  </a:cubicBezTo>
                  <a:cubicBezTo>
                    <a:pt x="1337" y="8024"/>
                    <a:pt x="1353" y="8016"/>
                    <a:pt x="1368" y="8001"/>
                  </a:cubicBezTo>
                  <a:lnTo>
                    <a:pt x="1520" y="8001"/>
                  </a:lnTo>
                  <a:lnTo>
                    <a:pt x="1641" y="8031"/>
                  </a:lnTo>
                  <a:lnTo>
                    <a:pt x="1641" y="8031"/>
                  </a:lnTo>
                  <a:cubicBezTo>
                    <a:pt x="1618" y="8020"/>
                    <a:pt x="1581" y="8001"/>
                    <a:pt x="1581" y="8001"/>
                  </a:cubicBezTo>
                  <a:lnTo>
                    <a:pt x="1672" y="8001"/>
                  </a:lnTo>
                  <a:lnTo>
                    <a:pt x="1733" y="8031"/>
                  </a:lnTo>
                  <a:cubicBezTo>
                    <a:pt x="1793" y="8062"/>
                    <a:pt x="1854" y="8062"/>
                    <a:pt x="1915" y="8062"/>
                  </a:cubicBezTo>
                  <a:lnTo>
                    <a:pt x="2006" y="8062"/>
                  </a:lnTo>
                  <a:lnTo>
                    <a:pt x="2097" y="8092"/>
                  </a:lnTo>
                  <a:cubicBezTo>
                    <a:pt x="2158" y="8122"/>
                    <a:pt x="2097" y="8122"/>
                    <a:pt x="2158" y="8122"/>
                  </a:cubicBezTo>
                  <a:lnTo>
                    <a:pt x="2188" y="8122"/>
                  </a:lnTo>
                  <a:lnTo>
                    <a:pt x="2371" y="8457"/>
                  </a:lnTo>
                  <a:cubicBezTo>
                    <a:pt x="2386" y="8442"/>
                    <a:pt x="2394" y="8434"/>
                    <a:pt x="2401" y="8434"/>
                  </a:cubicBezTo>
                  <a:cubicBezTo>
                    <a:pt x="2409" y="8434"/>
                    <a:pt x="2416" y="8442"/>
                    <a:pt x="2432" y="8457"/>
                  </a:cubicBezTo>
                  <a:cubicBezTo>
                    <a:pt x="2452" y="8457"/>
                    <a:pt x="2486" y="8470"/>
                    <a:pt x="2506" y="8470"/>
                  </a:cubicBezTo>
                  <a:cubicBezTo>
                    <a:pt x="2515" y="8470"/>
                    <a:pt x="2522" y="8468"/>
                    <a:pt x="2523" y="8460"/>
                  </a:cubicBezTo>
                  <a:lnTo>
                    <a:pt x="2523" y="8460"/>
                  </a:lnTo>
                  <a:cubicBezTo>
                    <a:pt x="2584" y="8467"/>
                    <a:pt x="2705" y="8487"/>
                    <a:pt x="2705" y="8487"/>
                  </a:cubicBezTo>
                  <a:cubicBezTo>
                    <a:pt x="2736" y="8487"/>
                    <a:pt x="2796" y="8518"/>
                    <a:pt x="2827" y="8518"/>
                  </a:cubicBezTo>
                  <a:lnTo>
                    <a:pt x="2766" y="8518"/>
                  </a:lnTo>
                  <a:cubicBezTo>
                    <a:pt x="2766" y="8518"/>
                    <a:pt x="2766" y="8548"/>
                    <a:pt x="2796" y="8548"/>
                  </a:cubicBezTo>
                  <a:lnTo>
                    <a:pt x="2979" y="8548"/>
                  </a:lnTo>
                  <a:cubicBezTo>
                    <a:pt x="3009" y="8578"/>
                    <a:pt x="2979" y="8578"/>
                    <a:pt x="3009" y="8578"/>
                  </a:cubicBezTo>
                  <a:lnTo>
                    <a:pt x="3040" y="8578"/>
                  </a:lnTo>
                  <a:cubicBezTo>
                    <a:pt x="3131" y="8578"/>
                    <a:pt x="3192" y="8578"/>
                    <a:pt x="3283" y="8609"/>
                  </a:cubicBezTo>
                  <a:lnTo>
                    <a:pt x="3344" y="8639"/>
                  </a:lnTo>
                  <a:lnTo>
                    <a:pt x="3374" y="8639"/>
                  </a:lnTo>
                  <a:cubicBezTo>
                    <a:pt x="3465" y="8639"/>
                    <a:pt x="3556" y="8700"/>
                    <a:pt x="3647" y="8700"/>
                  </a:cubicBezTo>
                  <a:lnTo>
                    <a:pt x="3739" y="8730"/>
                  </a:lnTo>
                  <a:lnTo>
                    <a:pt x="3830" y="8730"/>
                  </a:lnTo>
                  <a:cubicBezTo>
                    <a:pt x="3845" y="8715"/>
                    <a:pt x="3860" y="8708"/>
                    <a:pt x="3872" y="8708"/>
                  </a:cubicBezTo>
                  <a:cubicBezTo>
                    <a:pt x="3883" y="8708"/>
                    <a:pt x="3891" y="8715"/>
                    <a:pt x="3891" y="8730"/>
                  </a:cubicBezTo>
                  <a:lnTo>
                    <a:pt x="4103" y="8730"/>
                  </a:lnTo>
                  <a:cubicBezTo>
                    <a:pt x="4103" y="8761"/>
                    <a:pt x="4103" y="8761"/>
                    <a:pt x="4103" y="8761"/>
                  </a:cubicBezTo>
                  <a:cubicBezTo>
                    <a:pt x="4164" y="8761"/>
                    <a:pt x="4195" y="8791"/>
                    <a:pt x="4255" y="8791"/>
                  </a:cubicBezTo>
                  <a:lnTo>
                    <a:pt x="4164" y="8791"/>
                  </a:lnTo>
                  <a:cubicBezTo>
                    <a:pt x="4225" y="8822"/>
                    <a:pt x="4255" y="8822"/>
                    <a:pt x="4316" y="8852"/>
                  </a:cubicBezTo>
                  <a:lnTo>
                    <a:pt x="4468" y="8882"/>
                  </a:lnTo>
                  <a:cubicBezTo>
                    <a:pt x="4468" y="8913"/>
                    <a:pt x="4559" y="8913"/>
                    <a:pt x="4590" y="8913"/>
                  </a:cubicBezTo>
                  <a:lnTo>
                    <a:pt x="4529" y="8882"/>
                  </a:lnTo>
                  <a:lnTo>
                    <a:pt x="4590" y="8882"/>
                  </a:lnTo>
                  <a:lnTo>
                    <a:pt x="4772" y="8913"/>
                  </a:lnTo>
                  <a:cubicBezTo>
                    <a:pt x="4833" y="8943"/>
                    <a:pt x="4772" y="8943"/>
                    <a:pt x="4772" y="8943"/>
                  </a:cubicBezTo>
                  <a:lnTo>
                    <a:pt x="4833" y="8943"/>
                  </a:lnTo>
                  <a:cubicBezTo>
                    <a:pt x="4863" y="8943"/>
                    <a:pt x="4894" y="8943"/>
                    <a:pt x="4955" y="8974"/>
                  </a:cubicBezTo>
                  <a:lnTo>
                    <a:pt x="5015" y="8974"/>
                  </a:lnTo>
                  <a:cubicBezTo>
                    <a:pt x="5015" y="8958"/>
                    <a:pt x="5015" y="8951"/>
                    <a:pt x="5019" y="8951"/>
                  </a:cubicBezTo>
                  <a:cubicBezTo>
                    <a:pt x="5023" y="8951"/>
                    <a:pt x="5030" y="8958"/>
                    <a:pt x="5046" y="8974"/>
                  </a:cubicBezTo>
                  <a:cubicBezTo>
                    <a:pt x="5061" y="8989"/>
                    <a:pt x="5068" y="8989"/>
                    <a:pt x="5076" y="8989"/>
                  </a:cubicBezTo>
                  <a:cubicBezTo>
                    <a:pt x="5084" y="8989"/>
                    <a:pt x="5091" y="8989"/>
                    <a:pt x="5106" y="9004"/>
                  </a:cubicBezTo>
                  <a:lnTo>
                    <a:pt x="5228" y="9004"/>
                  </a:lnTo>
                  <a:cubicBezTo>
                    <a:pt x="5258" y="9004"/>
                    <a:pt x="5137" y="8974"/>
                    <a:pt x="5198" y="8974"/>
                  </a:cubicBezTo>
                  <a:cubicBezTo>
                    <a:pt x="5228" y="9004"/>
                    <a:pt x="5289" y="9004"/>
                    <a:pt x="5319" y="9004"/>
                  </a:cubicBezTo>
                  <a:cubicBezTo>
                    <a:pt x="5350" y="9004"/>
                    <a:pt x="5380" y="9004"/>
                    <a:pt x="5441" y="9034"/>
                  </a:cubicBezTo>
                  <a:cubicBezTo>
                    <a:pt x="5471" y="9065"/>
                    <a:pt x="5471" y="9065"/>
                    <a:pt x="5502" y="9065"/>
                  </a:cubicBezTo>
                  <a:lnTo>
                    <a:pt x="5623" y="9095"/>
                  </a:lnTo>
                  <a:lnTo>
                    <a:pt x="5745" y="9095"/>
                  </a:lnTo>
                  <a:cubicBezTo>
                    <a:pt x="5745" y="9126"/>
                    <a:pt x="5775" y="9126"/>
                    <a:pt x="5806" y="9126"/>
                  </a:cubicBezTo>
                  <a:lnTo>
                    <a:pt x="5866" y="9156"/>
                  </a:lnTo>
                  <a:lnTo>
                    <a:pt x="6018" y="9156"/>
                  </a:lnTo>
                  <a:cubicBezTo>
                    <a:pt x="6018" y="9156"/>
                    <a:pt x="6049" y="9186"/>
                    <a:pt x="6079" y="9186"/>
                  </a:cubicBezTo>
                  <a:lnTo>
                    <a:pt x="6170" y="9186"/>
                  </a:lnTo>
                  <a:cubicBezTo>
                    <a:pt x="6201" y="9186"/>
                    <a:pt x="6170" y="9217"/>
                    <a:pt x="6201" y="9217"/>
                  </a:cubicBezTo>
                  <a:cubicBezTo>
                    <a:pt x="6231" y="9217"/>
                    <a:pt x="6322" y="9247"/>
                    <a:pt x="6322" y="9247"/>
                  </a:cubicBezTo>
                  <a:lnTo>
                    <a:pt x="6474" y="9247"/>
                  </a:lnTo>
                  <a:cubicBezTo>
                    <a:pt x="6495" y="9247"/>
                    <a:pt x="6474" y="9234"/>
                    <a:pt x="6477" y="9234"/>
                  </a:cubicBezTo>
                  <a:cubicBezTo>
                    <a:pt x="6478" y="9234"/>
                    <a:pt x="6484" y="9237"/>
                    <a:pt x="6505" y="9247"/>
                  </a:cubicBezTo>
                  <a:cubicBezTo>
                    <a:pt x="6535" y="9262"/>
                    <a:pt x="6550" y="9262"/>
                    <a:pt x="6565" y="9262"/>
                  </a:cubicBezTo>
                  <a:cubicBezTo>
                    <a:pt x="6581" y="9262"/>
                    <a:pt x="6596" y="9262"/>
                    <a:pt x="6626" y="9277"/>
                  </a:cubicBezTo>
                  <a:cubicBezTo>
                    <a:pt x="6657" y="9277"/>
                    <a:pt x="6748" y="9308"/>
                    <a:pt x="6748" y="9308"/>
                  </a:cubicBezTo>
                  <a:cubicBezTo>
                    <a:pt x="6754" y="9302"/>
                    <a:pt x="6762" y="9299"/>
                    <a:pt x="6773" y="9299"/>
                  </a:cubicBezTo>
                  <a:cubicBezTo>
                    <a:pt x="6814" y="9299"/>
                    <a:pt x="6882" y="9338"/>
                    <a:pt x="6930" y="9338"/>
                  </a:cubicBezTo>
                  <a:lnTo>
                    <a:pt x="7052" y="9369"/>
                  </a:lnTo>
                  <a:lnTo>
                    <a:pt x="7082" y="9369"/>
                  </a:lnTo>
                  <a:lnTo>
                    <a:pt x="7173" y="9399"/>
                  </a:lnTo>
                  <a:lnTo>
                    <a:pt x="7660" y="9399"/>
                  </a:lnTo>
                  <a:cubicBezTo>
                    <a:pt x="7690" y="9429"/>
                    <a:pt x="7721" y="9429"/>
                    <a:pt x="7781" y="9429"/>
                  </a:cubicBezTo>
                  <a:lnTo>
                    <a:pt x="7933" y="9429"/>
                  </a:lnTo>
                  <a:cubicBezTo>
                    <a:pt x="7994" y="9460"/>
                    <a:pt x="8024" y="9490"/>
                    <a:pt x="8085" y="9490"/>
                  </a:cubicBezTo>
                  <a:cubicBezTo>
                    <a:pt x="8146" y="9490"/>
                    <a:pt x="8207" y="9490"/>
                    <a:pt x="8268" y="9521"/>
                  </a:cubicBezTo>
                  <a:cubicBezTo>
                    <a:pt x="8298" y="9551"/>
                    <a:pt x="8268" y="9551"/>
                    <a:pt x="8268" y="9551"/>
                  </a:cubicBezTo>
                  <a:cubicBezTo>
                    <a:pt x="8280" y="9551"/>
                    <a:pt x="8292" y="9551"/>
                    <a:pt x="8304" y="9553"/>
                  </a:cubicBezTo>
                  <a:lnTo>
                    <a:pt x="8304" y="9553"/>
                  </a:lnTo>
                  <a:cubicBezTo>
                    <a:pt x="8302" y="9552"/>
                    <a:pt x="8300" y="9552"/>
                    <a:pt x="8298" y="9551"/>
                  </a:cubicBezTo>
                  <a:lnTo>
                    <a:pt x="8298" y="9551"/>
                  </a:lnTo>
                  <a:lnTo>
                    <a:pt x="8511" y="9581"/>
                  </a:lnTo>
                  <a:cubicBezTo>
                    <a:pt x="8572" y="9581"/>
                    <a:pt x="8663" y="9612"/>
                    <a:pt x="8724" y="9642"/>
                  </a:cubicBezTo>
                  <a:cubicBezTo>
                    <a:pt x="8772" y="9642"/>
                    <a:pt x="8801" y="9681"/>
                    <a:pt x="8811" y="9681"/>
                  </a:cubicBezTo>
                  <a:cubicBezTo>
                    <a:pt x="8814" y="9681"/>
                    <a:pt x="8815" y="9679"/>
                    <a:pt x="8815" y="9673"/>
                  </a:cubicBezTo>
                  <a:cubicBezTo>
                    <a:pt x="8815" y="9657"/>
                    <a:pt x="8830" y="9650"/>
                    <a:pt x="8849" y="9650"/>
                  </a:cubicBezTo>
                  <a:cubicBezTo>
                    <a:pt x="8868" y="9650"/>
                    <a:pt x="8891" y="9657"/>
                    <a:pt x="8906" y="9673"/>
                  </a:cubicBezTo>
                  <a:lnTo>
                    <a:pt x="8936" y="9673"/>
                  </a:lnTo>
                  <a:cubicBezTo>
                    <a:pt x="8967" y="9683"/>
                    <a:pt x="8980" y="9686"/>
                    <a:pt x="8987" y="9686"/>
                  </a:cubicBezTo>
                  <a:cubicBezTo>
                    <a:pt x="9001" y="9686"/>
                    <a:pt x="8987" y="9673"/>
                    <a:pt x="9028" y="9673"/>
                  </a:cubicBezTo>
                  <a:lnTo>
                    <a:pt x="9088" y="9673"/>
                  </a:lnTo>
                  <a:cubicBezTo>
                    <a:pt x="9104" y="9688"/>
                    <a:pt x="9104" y="9688"/>
                    <a:pt x="9104" y="9688"/>
                  </a:cubicBezTo>
                  <a:cubicBezTo>
                    <a:pt x="9104" y="9688"/>
                    <a:pt x="9104" y="9688"/>
                    <a:pt x="9119" y="9703"/>
                  </a:cubicBezTo>
                  <a:cubicBezTo>
                    <a:pt x="9139" y="9713"/>
                    <a:pt x="9152" y="9717"/>
                    <a:pt x="9163" y="9717"/>
                  </a:cubicBezTo>
                  <a:cubicBezTo>
                    <a:pt x="9183" y="9717"/>
                    <a:pt x="9190" y="9703"/>
                    <a:pt x="9210" y="9703"/>
                  </a:cubicBezTo>
                  <a:cubicBezTo>
                    <a:pt x="9240" y="9703"/>
                    <a:pt x="9271" y="9733"/>
                    <a:pt x="9271" y="9733"/>
                  </a:cubicBezTo>
                  <a:cubicBezTo>
                    <a:pt x="9331" y="9764"/>
                    <a:pt x="9362" y="9794"/>
                    <a:pt x="9392" y="9794"/>
                  </a:cubicBezTo>
                  <a:lnTo>
                    <a:pt x="9483" y="9794"/>
                  </a:lnTo>
                  <a:lnTo>
                    <a:pt x="9696" y="9855"/>
                  </a:lnTo>
                  <a:lnTo>
                    <a:pt x="9909" y="9855"/>
                  </a:lnTo>
                  <a:cubicBezTo>
                    <a:pt x="9918" y="9860"/>
                    <a:pt x="9926" y="9864"/>
                    <a:pt x="9931" y="9869"/>
                  </a:cubicBezTo>
                  <a:lnTo>
                    <a:pt x="9931" y="9869"/>
                  </a:lnTo>
                  <a:cubicBezTo>
                    <a:pt x="9933" y="9835"/>
                    <a:pt x="9935" y="9732"/>
                    <a:pt x="9879" y="9429"/>
                  </a:cubicBezTo>
                  <a:cubicBezTo>
                    <a:pt x="9787" y="9429"/>
                    <a:pt x="9605" y="9338"/>
                    <a:pt x="9514" y="9338"/>
                  </a:cubicBezTo>
                  <a:lnTo>
                    <a:pt x="9362" y="9338"/>
                  </a:lnTo>
                  <a:cubicBezTo>
                    <a:pt x="9271" y="9308"/>
                    <a:pt x="9210" y="9308"/>
                    <a:pt x="9119" y="9277"/>
                  </a:cubicBezTo>
                  <a:lnTo>
                    <a:pt x="9058" y="9277"/>
                  </a:lnTo>
                  <a:lnTo>
                    <a:pt x="8906" y="9217"/>
                  </a:lnTo>
                  <a:lnTo>
                    <a:pt x="8784" y="9217"/>
                  </a:lnTo>
                  <a:lnTo>
                    <a:pt x="8724" y="9186"/>
                  </a:lnTo>
                  <a:cubicBezTo>
                    <a:pt x="8683" y="9186"/>
                    <a:pt x="8670" y="9200"/>
                    <a:pt x="8647" y="9200"/>
                  </a:cubicBezTo>
                  <a:cubicBezTo>
                    <a:pt x="8636" y="9200"/>
                    <a:pt x="8622" y="9196"/>
                    <a:pt x="8602" y="9186"/>
                  </a:cubicBezTo>
                  <a:cubicBezTo>
                    <a:pt x="8572" y="9156"/>
                    <a:pt x="8511" y="9156"/>
                    <a:pt x="8511" y="9156"/>
                  </a:cubicBezTo>
                  <a:cubicBezTo>
                    <a:pt x="8511" y="9156"/>
                    <a:pt x="8450" y="9126"/>
                    <a:pt x="8420" y="9126"/>
                  </a:cubicBezTo>
                  <a:lnTo>
                    <a:pt x="8359" y="9126"/>
                  </a:lnTo>
                  <a:lnTo>
                    <a:pt x="8268" y="9095"/>
                  </a:lnTo>
                  <a:lnTo>
                    <a:pt x="8176" y="9065"/>
                  </a:lnTo>
                  <a:cubicBezTo>
                    <a:pt x="8116" y="9065"/>
                    <a:pt x="8055" y="9065"/>
                    <a:pt x="7994" y="9034"/>
                  </a:cubicBezTo>
                  <a:cubicBezTo>
                    <a:pt x="7933" y="9004"/>
                    <a:pt x="7903" y="9004"/>
                    <a:pt x="7872" y="9004"/>
                  </a:cubicBezTo>
                  <a:cubicBezTo>
                    <a:pt x="7842" y="9004"/>
                    <a:pt x="7812" y="9004"/>
                    <a:pt x="7781" y="8974"/>
                  </a:cubicBezTo>
                  <a:lnTo>
                    <a:pt x="7690" y="8974"/>
                  </a:lnTo>
                  <a:cubicBezTo>
                    <a:pt x="7660" y="8943"/>
                    <a:pt x="7629" y="8943"/>
                    <a:pt x="7629" y="8943"/>
                  </a:cubicBezTo>
                  <a:lnTo>
                    <a:pt x="7569" y="8943"/>
                  </a:lnTo>
                  <a:lnTo>
                    <a:pt x="7417" y="8913"/>
                  </a:lnTo>
                  <a:lnTo>
                    <a:pt x="7325" y="8882"/>
                  </a:lnTo>
                  <a:lnTo>
                    <a:pt x="7113" y="8882"/>
                  </a:lnTo>
                  <a:cubicBezTo>
                    <a:pt x="7091" y="8861"/>
                    <a:pt x="7085" y="8839"/>
                    <a:pt x="7083" y="8839"/>
                  </a:cubicBezTo>
                  <a:cubicBezTo>
                    <a:pt x="7082" y="8839"/>
                    <a:pt x="7082" y="8843"/>
                    <a:pt x="7082" y="8852"/>
                  </a:cubicBezTo>
                  <a:cubicBezTo>
                    <a:pt x="7052" y="8852"/>
                    <a:pt x="6930" y="8822"/>
                    <a:pt x="6930" y="8822"/>
                  </a:cubicBezTo>
                  <a:lnTo>
                    <a:pt x="6839" y="8822"/>
                  </a:lnTo>
                  <a:cubicBezTo>
                    <a:pt x="6809" y="8791"/>
                    <a:pt x="6778" y="8791"/>
                    <a:pt x="6748" y="8791"/>
                  </a:cubicBezTo>
                  <a:lnTo>
                    <a:pt x="6717" y="8791"/>
                  </a:lnTo>
                  <a:cubicBezTo>
                    <a:pt x="6702" y="8806"/>
                    <a:pt x="6679" y="8814"/>
                    <a:pt x="6653" y="8814"/>
                  </a:cubicBezTo>
                  <a:cubicBezTo>
                    <a:pt x="6626" y="8814"/>
                    <a:pt x="6596" y="8806"/>
                    <a:pt x="6565" y="8791"/>
                  </a:cubicBezTo>
                  <a:lnTo>
                    <a:pt x="6474" y="8761"/>
                  </a:lnTo>
                  <a:lnTo>
                    <a:pt x="6413" y="8761"/>
                  </a:lnTo>
                  <a:cubicBezTo>
                    <a:pt x="6353" y="8761"/>
                    <a:pt x="6322" y="8761"/>
                    <a:pt x="6262" y="8730"/>
                  </a:cubicBezTo>
                  <a:lnTo>
                    <a:pt x="6170" y="8730"/>
                  </a:lnTo>
                  <a:cubicBezTo>
                    <a:pt x="6140" y="8730"/>
                    <a:pt x="6079" y="8700"/>
                    <a:pt x="6079" y="8700"/>
                  </a:cubicBezTo>
                  <a:cubicBezTo>
                    <a:pt x="6018" y="8700"/>
                    <a:pt x="5988" y="8700"/>
                    <a:pt x="5927" y="8670"/>
                  </a:cubicBezTo>
                  <a:lnTo>
                    <a:pt x="5866" y="8639"/>
                  </a:lnTo>
                  <a:lnTo>
                    <a:pt x="5714" y="8639"/>
                  </a:lnTo>
                  <a:cubicBezTo>
                    <a:pt x="5654" y="8609"/>
                    <a:pt x="5654" y="8609"/>
                    <a:pt x="5623" y="8609"/>
                  </a:cubicBezTo>
                  <a:lnTo>
                    <a:pt x="5532" y="8609"/>
                  </a:lnTo>
                  <a:lnTo>
                    <a:pt x="5441" y="8578"/>
                  </a:lnTo>
                  <a:lnTo>
                    <a:pt x="5380" y="8578"/>
                  </a:lnTo>
                  <a:lnTo>
                    <a:pt x="5289" y="8548"/>
                  </a:lnTo>
                  <a:cubicBezTo>
                    <a:pt x="5289" y="8548"/>
                    <a:pt x="5258" y="8518"/>
                    <a:pt x="5258" y="8518"/>
                  </a:cubicBezTo>
                  <a:lnTo>
                    <a:pt x="5046" y="8518"/>
                  </a:lnTo>
                  <a:cubicBezTo>
                    <a:pt x="4985" y="8518"/>
                    <a:pt x="5015" y="8487"/>
                    <a:pt x="4985" y="8487"/>
                  </a:cubicBezTo>
                  <a:lnTo>
                    <a:pt x="4955" y="8487"/>
                  </a:lnTo>
                  <a:lnTo>
                    <a:pt x="4803" y="8457"/>
                  </a:lnTo>
                  <a:lnTo>
                    <a:pt x="4651" y="8426"/>
                  </a:lnTo>
                  <a:cubicBezTo>
                    <a:pt x="4529" y="8396"/>
                    <a:pt x="4377" y="8366"/>
                    <a:pt x="4255" y="8335"/>
                  </a:cubicBezTo>
                  <a:cubicBezTo>
                    <a:pt x="4255" y="8335"/>
                    <a:pt x="4225" y="8305"/>
                    <a:pt x="4195" y="8305"/>
                  </a:cubicBezTo>
                  <a:lnTo>
                    <a:pt x="4103" y="8305"/>
                  </a:lnTo>
                  <a:lnTo>
                    <a:pt x="4012" y="8274"/>
                  </a:lnTo>
                  <a:lnTo>
                    <a:pt x="3830" y="8244"/>
                  </a:lnTo>
                  <a:lnTo>
                    <a:pt x="3708" y="8244"/>
                  </a:lnTo>
                  <a:cubicBezTo>
                    <a:pt x="3647" y="8214"/>
                    <a:pt x="3587" y="8214"/>
                    <a:pt x="3526" y="8214"/>
                  </a:cubicBezTo>
                  <a:cubicBezTo>
                    <a:pt x="3556" y="8183"/>
                    <a:pt x="3283" y="8122"/>
                    <a:pt x="3283" y="8122"/>
                  </a:cubicBezTo>
                  <a:lnTo>
                    <a:pt x="3161" y="8122"/>
                  </a:lnTo>
                  <a:cubicBezTo>
                    <a:pt x="3141" y="8122"/>
                    <a:pt x="3121" y="8136"/>
                    <a:pt x="3109" y="8136"/>
                  </a:cubicBezTo>
                  <a:cubicBezTo>
                    <a:pt x="3104" y="8136"/>
                    <a:pt x="3100" y="8133"/>
                    <a:pt x="3100" y="8122"/>
                  </a:cubicBezTo>
                  <a:cubicBezTo>
                    <a:pt x="3070" y="8092"/>
                    <a:pt x="3070" y="8092"/>
                    <a:pt x="3040" y="8092"/>
                  </a:cubicBezTo>
                  <a:cubicBezTo>
                    <a:pt x="3040" y="8092"/>
                    <a:pt x="3013" y="8106"/>
                    <a:pt x="2995" y="8106"/>
                  </a:cubicBezTo>
                  <a:cubicBezTo>
                    <a:pt x="2986" y="8106"/>
                    <a:pt x="2979" y="8102"/>
                    <a:pt x="2979" y="8092"/>
                  </a:cubicBezTo>
                  <a:lnTo>
                    <a:pt x="2584" y="8092"/>
                  </a:lnTo>
                  <a:lnTo>
                    <a:pt x="2462" y="8062"/>
                  </a:lnTo>
                  <a:lnTo>
                    <a:pt x="2401" y="8031"/>
                  </a:lnTo>
                  <a:lnTo>
                    <a:pt x="2219" y="8031"/>
                  </a:lnTo>
                  <a:lnTo>
                    <a:pt x="2128" y="8001"/>
                  </a:lnTo>
                  <a:cubicBezTo>
                    <a:pt x="2097" y="8001"/>
                    <a:pt x="2097" y="8001"/>
                    <a:pt x="2067" y="7970"/>
                  </a:cubicBezTo>
                  <a:lnTo>
                    <a:pt x="1945" y="7970"/>
                  </a:lnTo>
                  <a:lnTo>
                    <a:pt x="1672" y="7940"/>
                  </a:lnTo>
                  <a:cubicBezTo>
                    <a:pt x="1641" y="7940"/>
                    <a:pt x="1611" y="7910"/>
                    <a:pt x="1581" y="7910"/>
                  </a:cubicBezTo>
                  <a:lnTo>
                    <a:pt x="1520" y="7910"/>
                  </a:lnTo>
                  <a:cubicBezTo>
                    <a:pt x="1489" y="7910"/>
                    <a:pt x="1398" y="7879"/>
                    <a:pt x="1398" y="7879"/>
                  </a:cubicBezTo>
                  <a:lnTo>
                    <a:pt x="1307" y="7879"/>
                  </a:lnTo>
                  <a:lnTo>
                    <a:pt x="1216" y="7849"/>
                  </a:lnTo>
                  <a:lnTo>
                    <a:pt x="1155" y="7849"/>
                  </a:lnTo>
                  <a:cubicBezTo>
                    <a:pt x="1094" y="7849"/>
                    <a:pt x="1033" y="7819"/>
                    <a:pt x="973" y="7819"/>
                  </a:cubicBezTo>
                  <a:lnTo>
                    <a:pt x="638" y="7819"/>
                  </a:lnTo>
                  <a:lnTo>
                    <a:pt x="578" y="7788"/>
                  </a:lnTo>
                  <a:lnTo>
                    <a:pt x="426" y="7788"/>
                  </a:lnTo>
                  <a:cubicBezTo>
                    <a:pt x="405" y="7788"/>
                    <a:pt x="399" y="7802"/>
                    <a:pt x="387" y="7802"/>
                  </a:cubicBezTo>
                  <a:cubicBezTo>
                    <a:pt x="382" y="7802"/>
                    <a:pt x="375" y="7798"/>
                    <a:pt x="365" y="7788"/>
                  </a:cubicBezTo>
                  <a:cubicBezTo>
                    <a:pt x="360" y="7783"/>
                    <a:pt x="355" y="7779"/>
                    <a:pt x="349" y="7775"/>
                  </a:cubicBezTo>
                  <a:close/>
                  <a:moveTo>
                    <a:pt x="9931" y="9869"/>
                  </a:moveTo>
                  <a:cubicBezTo>
                    <a:pt x="9930" y="9884"/>
                    <a:pt x="9929" y="9886"/>
                    <a:pt x="9932" y="9886"/>
                  </a:cubicBezTo>
                  <a:cubicBezTo>
                    <a:pt x="9934" y="9886"/>
                    <a:pt x="9936" y="9885"/>
                    <a:pt x="9939" y="9885"/>
                  </a:cubicBezTo>
                  <a:lnTo>
                    <a:pt x="9909" y="9916"/>
                  </a:lnTo>
                  <a:cubicBezTo>
                    <a:pt x="9935" y="9916"/>
                    <a:pt x="9960" y="9894"/>
                    <a:pt x="9931" y="9869"/>
                  </a:cubicBezTo>
                  <a:close/>
                  <a:moveTo>
                    <a:pt x="13496" y="189"/>
                  </a:moveTo>
                  <a:lnTo>
                    <a:pt x="13344" y="280"/>
                  </a:lnTo>
                  <a:cubicBezTo>
                    <a:pt x="13313" y="280"/>
                    <a:pt x="13283" y="311"/>
                    <a:pt x="13253" y="341"/>
                  </a:cubicBezTo>
                  <a:cubicBezTo>
                    <a:pt x="13222" y="372"/>
                    <a:pt x="13192" y="402"/>
                    <a:pt x="13161" y="402"/>
                  </a:cubicBezTo>
                  <a:cubicBezTo>
                    <a:pt x="13101" y="432"/>
                    <a:pt x="12949" y="493"/>
                    <a:pt x="12949" y="493"/>
                  </a:cubicBezTo>
                  <a:cubicBezTo>
                    <a:pt x="12949" y="493"/>
                    <a:pt x="12918" y="493"/>
                    <a:pt x="12918" y="524"/>
                  </a:cubicBezTo>
                  <a:cubicBezTo>
                    <a:pt x="12918" y="524"/>
                    <a:pt x="12918" y="524"/>
                    <a:pt x="12888" y="554"/>
                  </a:cubicBezTo>
                  <a:cubicBezTo>
                    <a:pt x="12797" y="615"/>
                    <a:pt x="12705" y="645"/>
                    <a:pt x="12614" y="706"/>
                  </a:cubicBezTo>
                  <a:cubicBezTo>
                    <a:pt x="12614" y="706"/>
                    <a:pt x="12584" y="736"/>
                    <a:pt x="12523" y="767"/>
                  </a:cubicBezTo>
                  <a:cubicBezTo>
                    <a:pt x="12500" y="775"/>
                    <a:pt x="12486" y="778"/>
                    <a:pt x="12480" y="779"/>
                  </a:cubicBezTo>
                  <a:lnTo>
                    <a:pt x="12480" y="779"/>
                  </a:lnTo>
                  <a:cubicBezTo>
                    <a:pt x="12482" y="777"/>
                    <a:pt x="12485" y="774"/>
                    <a:pt x="12491" y="769"/>
                  </a:cubicBezTo>
                  <a:lnTo>
                    <a:pt x="12491" y="769"/>
                  </a:lnTo>
                  <a:cubicBezTo>
                    <a:pt x="12479" y="775"/>
                    <a:pt x="12473" y="779"/>
                    <a:pt x="12478" y="779"/>
                  </a:cubicBezTo>
                  <a:cubicBezTo>
                    <a:pt x="12479" y="779"/>
                    <a:pt x="12479" y="779"/>
                    <a:pt x="12480" y="779"/>
                  </a:cubicBezTo>
                  <a:lnTo>
                    <a:pt x="12480" y="779"/>
                  </a:lnTo>
                  <a:cubicBezTo>
                    <a:pt x="12477" y="782"/>
                    <a:pt x="12477" y="782"/>
                    <a:pt x="12477" y="782"/>
                  </a:cubicBezTo>
                  <a:cubicBezTo>
                    <a:pt x="12477" y="782"/>
                    <a:pt x="12477" y="782"/>
                    <a:pt x="12462" y="797"/>
                  </a:cubicBezTo>
                  <a:cubicBezTo>
                    <a:pt x="12432" y="828"/>
                    <a:pt x="12401" y="828"/>
                    <a:pt x="12401" y="828"/>
                  </a:cubicBezTo>
                  <a:lnTo>
                    <a:pt x="12341" y="858"/>
                  </a:lnTo>
                  <a:lnTo>
                    <a:pt x="12310" y="858"/>
                  </a:lnTo>
                  <a:lnTo>
                    <a:pt x="12249" y="919"/>
                  </a:lnTo>
                  <a:lnTo>
                    <a:pt x="12249" y="949"/>
                  </a:lnTo>
                  <a:lnTo>
                    <a:pt x="12189" y="949"/>
                  </a:lnTo>
                  <a:cubicBezTo>
                    <a:pt x="12162" y="949"/>
                    <a:pt x="12136" y="972"/>
                    <a:pt x="12110" y="978"/>
                  </a:cubicBezTo>
                  <a:lnTo>
                    <a:pt x="12110" y="978"/>
                  </a:lnTo>
                  <a:cubicBezTo>
                    <a:pt x="12111" y="974"/>
                    <a:pt x="12112" y="971"/>
                    <a:pt x="12109" y="971"/>
                  </a:cubicBezTo>
                  <a:cubicBezTo>
                    <a:pt x="12108" y="971"/>
                    <a:pt x="12104" y="973"/>
                    <a:pt x="12097" y="980"/>
                  </a:cubicBezTo>
                  <a:cubicBezTo>
                    <a:pt x="12067" y="980"/>
                    <a:pt x="12006" y="1040"/>
                    <a:pt x="12006" y="1040"/>
                  </a:cubicBezTo>
                  <a:lnTo>
                    <a:pt x="11946" y="1040"/>
                  </a:lnTo>
                  <a:cubicBezTo>
                    <a:pt x="11915" y="1071"/>
                    <a:pt x="11885" y="1071"/>
                    <a:pt x="11885" y="1071"/>
                  </a:cubicBezTo>
                  <a:lnTo>
                    <a:pt x="11794" y="1131"/>
                  </a:lnTo>
                  <a:cubicBezTo>
                    <a:pt x="11733" y="1162"/>
                    <a:pt x="11642" y="1223"/>
                    <a:pt x="11581" y="1283"/>
                  </a:cubicBezTo>
                  <a:lnTo>
                    <a:pt x="11520" y="1283"/>
                  </a:lnTo>
                  <a:cubicBezTo>
                    <a:pt x="11459" y="1314"/>
                    <a:pt x="11459" y="1344"/>
                    <a:pt x="11459" y="1344"/>
                  </a:cubicBezTo>
                  <a:cubicBezTo>
                    <a:pt x="11459" y="1344"/>
                    <a:pt x="11459" y="1331"/>
                    <a:pt x="11450" y="1331"/>
                  </a:cubicBezTo>
                  <a:cubicBezTo>
                    <a:pt x="11446" y="1331"/>
                    <a:pt x="11439" y="1334"/>
                    <a:pt x="11429" y="1344"/>
                  </a:cubicBezTo>
                  <a:lnTo>
                    <a:pt x="11368" y="1375"/>
                  </a:lnTo>
                  <a:cubicBezTo>
                    <a:pt x="11277" y="1435"/>
                    <a:pt x="11155" y="1496"/>
                    <a:pt x="11094" y="1527"/>
                  </a:cubicBezTo>
                  <a:cubicBezTo>
                    <a:pt x="11084" y="1537"/>
                    <a:pt x="11081" y="1540"/>
                    <a:pt x="11080" y="1540"/>
                  </a:cubicBezTo>
                  <a:cubicBezTo>
                    <a:pt x="11078" y="1540"/>
                    <a:pt x="11084" y="1527"/>
                    <a:pt x="11064" y="1527"/>
                  </a:cubicBezTo>
                  <a:lnTo>
                    <a:pt x="11003" y="1557"/>
                  </a:lnTo>
                  <a:cubicBezTo>
                    <a:pt x="11003" y="1587"/>
                    <a:pt x="10912" y="1587"/>
                    <a:pt x="10912" y="1587"/>
                  </a:cubicBezTo>
                  <a:cubicBezTo>
                    <a:pt x="10912" y="1618"/>
                    <a:pt x="10973" y="1618"/>
                    <a:pt x="10912" y="1618"/>
                  </a:cubicBezTo>
                  <a:cubicBezTo>
                    <a:pt x="10882" y="1648"/>
                    <a:pt x="10821" y="1679"/>
                    <a:pt x="10790" y="1679"/>
                  </a:cubicBezTo>
                  <a:cubicBezTo>
                    <a:pt x="10766" y="1703"/>
                    <a:pt x="10721" y="1748"/>
                    <a:pt x="10705" y="1748"/>
                  </a:cubicBezTo>
                  <a:cubicBezTo>
                    <a:pt x="10702" y="1748"/>
                    <a:pt x="10699" y="1745"/>
                    <a:pt x="10699" y="1739"/>
                  </a:cubicBezTo>
                  <a:cubicBezTo>
                    <a:pt x="10669" y="1739"/>
                    <a:pt x="10638" y="1800"/>
                    <a:pt x="10608" y="1800"/>
                  </a:cubicBezTo>
                  <a:cubicBezTo>
                    <a:pt x="10578" y="1831"/>
                    <a:pt x="10547" y="1831"/>
                    <a:pt x="10487" y="1861"/>
                  </a:cubicBezTo>
                  <a:cubicBezTo>
                    <a:pt x="10426" y="1891"/>
                    <a:pt x="10487" y="1891"/>
                    <a:pt x="10426" y="1922"/>
                  </a:cubicBezTo>
                  <a:cubicBezTo>
                    <a:pt x="10365" y="1952"/>
                    <a:pt x="10274" y="1983"/>
                    <a:pt x="10274" y="1983"/>
                  </a:cubicBezTo>
                  <a:cubicBezTo>
                    <a:pt x="10243" y="2013"/>
                    <a:pt x="10183" y="2043"/>
                    <a:pt x="10183" y="2043"/>
                  </a:cubicBezTo>
                  <a:lnTo>
                    <a:pt x="10152" y="2043"/>
                  </a:lnTo>
                  <a:lnTo>
                    <a:pt x="10091" y="2074"/>
                  </a:lnTo>
                  <a:lnTo>
                    <a:pt x="10031" y="2074"/>
                  </a:lnTo>
                  <a:cubicBezTo>
                    <a:pt x="10000" y="2074"/>
                    <a:pt x="10000" y="2104"/>
                    <a:pt x="10000" y="2104"/>
                  </a:cubicBezTo>
                  <a:cubicBezTo>
                    <a:pt x="9939" y="2135"/>
                    <a:pt x="9879" y="2165"/>
                    <a:pt x="9818" y="2195"/>
                  </a:cubicBezTo>
                  <a:lnTo>
                    <a:pt x="9787" y="2226"/>
                  </a:lnTo>
                  <a:lnTo>
                    <a:pt x="9757" y="2226"/>
                  </a:lnTo>
                  <a:cubicBezTo>
                    <a:pt x="9727" y="2241"/>
                    <a:pt x="9727" y="2241"/>
                    <a:pt x="9727" y="2241"/>
                  </a:cubicBezTo>
                  <a:cubicBezTo>
                    <a:pt x="9727" y="2241"/>
                    <a:pt x="9727" y="2241"/>
                    <a:pt x="9696" y="2256"/>
                  </a:cubicBezTo>
                  <a:cubicBezTo>
                    <a:pt x="9666" y="2287"/>
                    <a:pt x="9605" y="2287"/>
                    <a:pt x="9575" y="2317"/>
                  </a:cubicBezTo>
                  <a:lnTo>
                    <a:pt x="9453" y="2378"/>
                  </a:lnTo>
                  <a:lnTo>
                    <a:pt x="9392" y="2438"/>
                  </a:lnTo>
                  <a:cubicBezTo>
                    <a:pt x="9362" y="2499"/>
                    <a:pt x="9301" y="2530"/>
                    <a:pt x="9240" y="2560"/>
                  </a:cubicBezTo>
                  <a:cubicBezTo>
                    <a:pt x="9240" y="2560"/>
                    <a:pt x="9210" y="2590"/>
                    <a:pt x="9210" y="2590"/>
                  </a:cubicBezTo>
                  <a:cubicBezTo>
                    <a:pt x="9210" y="2590"/>
                    <a:pt x="9149" y="2621"/>
                    <a:pt x="9119" y="2621"/>
                  </a:cubicBezTo>
                  <a:lnTo>
                    <a:pt x="9058" y="2682"/>
                  </a:lnTo>
                  <a:lnTo>
                    <a:pt x="8997" y="2712"/>
                  </a:lnTo>
                  <a:lnTo>
                    <a:pt x="8967" y="2742"/>
                  </a:lnTo>
                  <a:lnTo>
                    <a:pt x="8864" y="2819"/>
                  </a:lnTo>
                  <a:lnTo>
                    <a:pt x="8864" y="2819"/>
                  </a:lnTo>
                  <a:cubicBezTo>
                    <a:pt x="8921" y="2813"/>
                    <a:pt x="8977" y="2798"/>
                    <a:pt x="9028" y="2773"/>
                  </a:cubicBezTo>
                  <a:lnTo>
                    <a:pt x="9088" y="2712"/>
                  </a:lnTo>
                  <a:lnTo>
                    <a:pt x="9119" y="2712"/>
                  </a:lnTo>
                  <a:cubicBezTo>
                    <a:pt x="9119" y="2712"/>
                    <a:pt x="9119" y="2712"/>
                    <a:pt x="9149" y="2682"/>
                  </a:cubicBezTo>
                  <a:lnTo>
                    <a:pt x="9210" y="2682"/>
                  </a:lnTo>
                  <a:cubicBezTo>
                    <a:pt x="9210" y="2651"/>
                    <a:pt x="9210" y="2651"/>
                    <a:pt x="9271" y="2621"/>
                  </a:cubicBezTo>
                  <a:lnTo>
                    <a:pt x="9331" y="2590"/>
                  </a:lnTo>
                  <a:cubicBezTo>
                    <a:pt x="9342" y="2580"/>
                    <a:pt x="9352" y="2577"/>
                    <a:pt x="9360" y="2577"/>
                  </a:cubicBezTo>
                  <a:cubicBezTo>
                    <a:pt x="9365" y="2577"/>
                    <a:pt x="9369" y="2578"/>
                    <a:pt x="9372" y="2581"/>
                  </a:cubicBezTo>
                  <a:lnTo>
                    <a:pt x="9372" y="2581"/>
                  </a:lnTo>
                  <a:cubicBezTo>
                    <a:pt x="9393" y="2560"/>
                    <a:pt x="9396" y="2556"/>
                    <a:pt x="9423" y="2530"/>
                  </a:cubicBezTo>
                  <a:cubicBezTo>
                    <a:pt x="9443" y="2530"/>
                    <a:pt x="9450" y="2543"/>
                    <a:pt x="9452" y="2543"/>
                  </a:cubicBezTo>
                  <a:cubicBezTo>
                    <a:pt x="9453" y="2543"/>
                    <a:pt x="9453" y="2540"/>
                    <a:pt x="9453" y="2530"/>
                  </a:cubicBezTo>
                  <a:cubicBezTo>
                    <a:pt x="9453" y="2530"/>
                    <a:pt x="9544" y="2469"/>
                    <a:pt x="9544" y="2469"/>
                  </a:cubicBezTo>
                  <a:lnTo>
                    <a:pt x="9575" y="2469"/>
                  </a:lnTo>
                  <a:lnTo>
                    <a:pt x="9605" y="2438"/>
                  </a:lnTo>
                  <a:cubicBezTo>
                    <a:pt x="9635" y="2438"/>
                    <a:pt x="9635" y="2408"/>
                    <a:pt x="9696" y="2408"/>
                  </a:cubicBezTo>
                  <a:lnTo>
                    <a:pt x="9727" y="2408"/>
                  </a:lnTo>
                  <a:cubicBezTo>
                    <a:pt x="9757" y="2378"/>
                    <a:pt x="9787" y="2347"/>
                    <a:pt x="9848" y="2317"/>
                  </a:cubicBezTo>
                  <a:lnTo>
                    <a:pt x="9879" y="2317"/>
                  </a:lnTo>
                  <a:lnTo>
                    <a:pt x="9939" y="2287"/>
                  </a:lnTo>
                  <a:cubicBezTo>
                    <a:pt x="9972" y="2270"/>
                    <a:pt x="10014" y="2245"/>
                    <a:pt x="10041" y="2230"/>
                  </a:cubicBezTo>
                  <a:lnTo>
                    <a:pt x="10041" y="2230"/>
                  </a:lnTo>
                  <a:cubicBezTo>
                    <a:pt x="10041" y="2231"/>
                    <a:pt x="10042" y="2232"/>
                    <a:pt x="10044" y="2232"/>
                  </a:cubicBezTo>
                  <a:cubicBezTo>
                    <a:pt x="10047" y="2232"/>
                    <a:pt x="10052" y="2230"/>
                    <a:pt x="10061" y="2226"/>
                  </a:cubicBezTo>
                  <a:cubicBezTo>
                    <a:pt x="10067" y="2220"/>
                    <a:pt x="10068" y="2217"/>
                    <a:pt x="10066" y="2217"/>
                  </a:cubicBezTo>
                  <a:cubicBezTo>
                    <a:pt x="10063" y="2217"/>
                    <a:pt x="10054" y="2222"/>
                    <a:pt x="10041" y="2230"/>
                  </a:cubicBezTo>
                  <a:lnTo>
                    <a:pt x="10041" y="2230"/>
                  </a:lnTo>
                  <a:cubicBezTo>
                    <a:pt x="10040" y="2218"/>
                    <a:pt x="10098" y="2165"/>
                    <a:pt x="10122" y="2165"/>
                  </a:cubicBezTo>
                  <a:cubicBezTo>
                    <a:pt x="10152" y="2165"/>
                    <a:pt x="10243" y="2104"/>
                    <a:pt x="10274" y="2104"/>
                  </a:cubicBezTo>
                  <a:cubicBezTo>
                    <a:pt x="10304" y="2104"/>
                    <a:pt x="10335" y="2074"/>
                    <a:pt x="10365" y="2043"/>
                  </a:cubicBezTo>
                  <a:cubicBezTo>
                    <a:pt x="10395" y="2013"/>
                    <a:pt x="10426" y="1983"/>
                    <a:pt x="10487" y="1983"/>
                  </a:cubicBezTo>
                  <a:cubicBezTo>
                    <a:pt x="10517" y="1983"/>
                    <a:pt x="10487" y="1952"/>
                    <a:pt x="10517" y="1952"/>
                  </a:cubicBezTo>
                  <a:cubicBezTo>
                    <a:pt x="10547" y="1922"/>
                    <a:pt x="10547" y="1922"/>
                    <a:pt x="10578" y="1922"/>
                  </a:cubicBezTo>
                  <a:cubicBezTo>
                    <a:pt x="10578" y="1922"/>
                    <a:pt x="10638" y="1891"/>
                    <a:pt x="10638" y="1891"/>
                  </a:cubicBezTo>
                  <a:cubicBezTo>
                    <a:pt x="10699" y="1861"/>
                    <a:pt x="10699" y="1861"/>
                    <a:pt x="10730" y="1831"/>
                  </a:cubicBezTo>
                  <a:cubicBezTo>
                    <a:pt x="10760" y="1831"/>
                    <a:pt x="10790" y="1831"/>
                    <a:pt x="10821" y="1800"/>
                  </a:cubicBezTo>
                  <a:cubicBezTo>
                    <a:pt x="10821" y="1770"/>
                    <a:pt x="10912" y="1739"/>
                    <a:pt x="10912" y="1739"/>
                  </a:cubicBezTo>
                  <a:cubicBezTo>
                    <a:pt x="10973" y="1679"/>
                    <a:pt x="11034" y="1648"/>
                    <a:pt x="11094" y="1648"/>
                  </a:cubicBezTo>
                  <a:cubicBezTo>
                    <a:pt x="11125" y="1618"/>
                    <a:pt x="11155" y="1587"/>
                    <a:pt x="11186" y="1557"/>
                  </a:cubicBezTo>
                  <a:lnTo>
                    <a:pt x="11277" y="1557"/>
                  </a:lnTo>
                  <a:lnTo>
                    <a:pt x="11277" y="1527"/>
                  </a:lnTo>
                  <a:lnTo>
                    <a:pt x="11307" y="1527"/>
                  </a:lnTo>
                  <a:cubicBezTo>
                    <a:pt x="11307" y="1542"/>
                    <a:pt x="11315" y="1549"/>
                    <a:pt x="11326" y="1549"/>
                  </a:cubicBezTo>
                  <a:cubicBezTo>
                    <a:pt x="11338" y="1549"/>
                    <a:pt x="11353" y="1542"/>
                    <a:pt x="11368" y="1527"/>
                  </a:cubicBezTo>
                  <a:cubicBezTo>
                    <a:pt x="11394" y="1527"/>
                    <a:pt x="11442" y="1460"/>
                    <a:pt x="11456" y="1460"/>
                  </a:cubicBezTo>
                  <a:cubicBezTo>
                    <a:pt x="11458" y="1460"/>
                    <a:pt x="11459" y="1461"/>
                    <a:pt x="11459" y="1466"/>
                  </a:cubicBezTo>
                  <a:cubicBezTo>
                    <a:pt x="11459" y="1476"/>
                    <a:pt x="11466" y="1479"/>
                    <a:pt x="11476" y="1479"/>
                  </a:cubicBezTo>
                  <a:cubicBezTo>
                    <a:pt x="11496" y="1479"/>
                    <a:pt x="11530" y="1466"/>
                    <a:pt x="11550" y="1466"/>
                  </a:cubicBezTo>
                  <a:lnTo>
                    <a:pt x="11642" y="1435"/>
                  </a:lnTo>
                  <a:cubicBezTo>
                    <a:pt x="11642" y="1425"/>
                    <a:pt x="11631" y="1422"/>
                    <a:pt x="11618" y="1422"/>
                  </a:cubicBezTo>
                  <a:cubicBezTo>
                    <a:pt x="11607" y="1422"/>
                    <a:pt x="11594" y="1424"/>
                    <a:pt x="11583" y="1427"/>
                  </a:cubicBezTo>
                  <a:lnTo>
                    <a:pt x="11583" y="1427"/>
                  </a:lnTo>
                  <a:cubicBezTo>
                    <a:pt x="11602" y="1418"/>
                    <a:pt x="11622" y="1405"/>
                    <a:pt x="11642" y="1405"/>
                  </a:cubicBezTo>
                  <a:cubicBezTo>
                    <a:pt x="11672" y="1375"/>
                    <a:pt x="11642" y="1375"/>
                    <a:pt x="11702" y="1344"/>
                  </a:cubicBezTo>
                  <a:lnTo>
                    <a:pt x="11794" y="1283"/>
                  </a:lnTo>
                  <a:cubicBezTo>
                    <a:pt x="11885" y="1253"/>
                    <a:pt x="11946" y="1223"/>
                    <a:pt x="12006" y="1192"/>
                  </a:cubicBezTo>
                  <a:lnTo>
                    <a:pt x="12097" y="1162"/>
                  </a:lnTo>
                  <a:cubicBezTo>
                    <a:pt x="12097" y="1131"/>
                    <a:pt x="12219" y="1040"/>
                    <a:pt x="12280" y="1040"/>
                  </a:cubicBezTo>
                  <a:lnTo>
                    <a:pt x="12341" y="1040"/>
                  </a:lnTo>
                  <a:cubicBezTo>
                    <a:pt x="12371" y="980"/>
                    <a:pt x="12401" y="980"/>
                    <a:pt x="12432" y="980"/>
                  </a:cubicBezTo>
                  <a:lnTo>
                    <a:pt x="12523" y="919"/>
                  </a:lnTo>
                  <a:lnTo>
                    <a:pt x="12584" y="888"/>
                  </a:lnTo>
                  <a:lnTo>
                    <a:pt x="12614" y="888"/>
                  </a:lnTo>
                  <a:cubicBezTo>
                    <a:pt x="12614" y="888"/>
                    <a:pt x="12614" y="858"/>
                    <a:pt x="12645" y="858"/>
                  </a:cubicBezTo>
                  <a:lnTo>
                    <a:pt x="12705" y="828"/>
                  </a:lnTo>
                  <a:lnTo>
                    <a:pt x="12766" y="797"/>
                  </a:lnTo>
                  <a:cubicBezTo>
                    <a:pt x="12766" y="797"/>
                    <a:pt x="12797" y="767"/>
                    <a:pt x="12827" y="767"/>
                  </a:cubicBezTo>
                  <a:cubicBezTo>
                    <a:pt x="12827" y="767"/>
                    <a:pt x="12766" y="797"/>
                    <a:pt x="12827" y="797"/>
                  </a:cubicBezTo>
                  <a:cubicBezTo>
                    <a:pt x="12857" y="767"/>
                    <a:pt x="12857" y="736"/>
                    <a:pt x="12857" y="736"/>
                  </a:cubicBezTo>
                  <a:cubicBezTo>
                    <a:pt x="12857" y="736"/>
                    <a:pt x="12918" y="706"/>
                    <a:pt x="12918" y="706"/>
                  </a:cubicBezTo>
                  <a:lnTo>
                    <a:pt x="12949" y="676"/>
                  </a:lnTo>
                  <a:lnTo>
                    <a:pt x="13009" y="645"/>
                  </a:lnTo>
                  <a:cubicBezTo>
                    <a:pt x="13040" y="615"/>
                    <a:pt x="13070" y="584"/>
                    <a:pt x="13131" y="584"/>
                  </a:cubicBezTo>
                  <a:cubicBezTo>
                    <a:pt x="13131" y="554"/>
                    <a:pt x="13253" y="463"/>
                    <a:pt x="13253" y="463"/>
                  </a:cubicBezTo>
                  <a:lnTo>
                    <a:pt x="13283" y="463"/>
                  </a:lnTo>
                  <a:cubicBezTo>
                    <a:pt x="13313" y="463"/>
                    <a:pt x="13344" y="432"/>
                    <a:pt x="13374" y="432"/>
                  </a:cubicBezTo>
                  <a:cubicBezTo>
                    <a:pt x="13435" y="402"/>
                    <a:pt x="13405" y="402"/>
                    <a:pt x="13405" y="402"/>
                  </a:cubicBezTo>
                  <a:cubicBezTo>
                    <a:pt x="13425" y="382"/>
                    <a:pt x="13458" y="375"/>
                    <a:pt x="13487" y="364"/>
                  </a:cubicBezTo>
                  <a:lnTo>
                    <a:pt x="13487" y="364"/>
                  </a:lnTo>
                  <a:cubicBezTo>
                    <a:pt x="13482" y="378"/>
                    <a:pt x="13476" y="392"/>
                    <a:pt x="13465" y="402"/>
                  </a:cubicBezTo>
                  <a:cubicBezTo>
                    <a:pt x="13465" y="417"/>
                    <a:pt x="13465" y="417"/>
                    <a:pt x="13465" y="417"/>
                  </a:cubicBezTo>
                  <a:cubicBezTo>
                    <a:pt x="13465" y="417"/>
                    <a:pt x="13465" y="417"/>
                    <a:pt x="13465" y="432"/>
                  </a:cubicBezTo>
                  <a:cubicBezTo>
                    <a:pt x="13465" y="463"/>
                    <a:pt x="13465" y="463"/>
                    <a:pt x="13435" y="493"/>
                  </a:cubicBezTo>
                  <a:lnTo>
                    <a:pt x="13435" y="554"/>
                  </a:lnTo>
                  <a:cubicBezTo>
                    <a:pt x="13435" y="584"/>
                    <a:pt x="13435" y="615"/>
                    <a:pt x="13435" y="615"/>
                  </a:cubicBezTo>
                  <a:cubicBezTo>
                    <a:pt x="13435" y="645"/>
                    <a:pt x="13405" y="676"/>
                    <a:pt x="13405" y="676"/>
                  </a:cubicBezTo>
                  <a:lnTo>
                    <a:pt x="13374" y="706"/>
                  </a:lnTo>
                  <a:lnTo>
                    <a:pt x="13374" y="797"/>
                  </a:lnTo>
                  <a:lnTo>
                    <a:pt x="13374" y="858"/>
                  </a:lnTo>
                  <a:cubicBezTo>
                    <a:pt x="13374" y="858"/>
                    <a:pt x="13374" y="888"/>
                    <a:pt x="13374" y="919"/>
                  </a:cubicBezTo>
                  <a:cubicBezTo>
                    <a:pt x="13344" y="949"/>
                    <a:pt x="13344" y="980"/>
                    <a:pt x="13344" y="980"/>
                  </a:cubicBezTo>
                  <a:lnTo>
                    <a:pt x="13313" y="1040"/>
                  </a:lnTo>
                  <a:lnTo>
                    <a:pt x="13253" y="1131"/>
                  </a:lnTo>
                  <a:cubicBezTo>
                    <a:pt x="13253" y="1162"/>
                    <a:pt x="13253" y="1192"/>
                    <a:pt x="13253" y="1192"/>
                  </a:cubicBezTo>
                  <a:cubicBezTo>
                    <a:pt x="13253" y="1192"/>
                    <a:pt x="13222" y="1253"/>
                    <a:pt x="13222" y="1283"/>
                  </a:cubicBezTo>
                  <a:cubicBezTo>
                    <a:pt x="13253" y="1283"/>
                    <a:pt x="13161" y="1405"/>
                    <a:pt x="13161" y="1435"/>
                  </a:cubicBezTo>
                  <a:cubicBezTo>
                    <a:pt x="13161" y="1466"/>
                    <a:pt x="13161" y="1466"/>
                    <a:pt x="13131" y="1496"/>
                  </a:cubicBezTo>
                  <a:lnTo>
                    <a:pt x="13101" y="1587"/>
                  </a:lnTo>
                  <a:cubicBezTo>
                    <a:pt x="13070" y="1679"/>
                    <a:pt x="13070" y="1739"/>
                    <a:pt x="13009" y="1800"/>
                  </a:cubicBezTo>
                  <a:cubicBezTo>
                    <a:pt x="13009" y="1831"/>
                    <a:pt x="13009" y="1861"/>
                    <a:pt x="13009" y="1861"/>
                  </a:cubicBezTo>
                  <a:cubicBezTo>
                    <a:pt x="13040" y="1891"/>
                    <a:pt x="13040" y="1891"/>
                    <a:pt x="13009" y="1922"/>
                  </a:cubicBezTo>
                  <a:cubicBezTo>
                    <a:pt x="12979" y="1952"/>
                    <a:pt x="12979" y="1983"/>
                    <a:pt x="12979" y="2013"/>
                  </a:cubicBezTo>
                  <a:cubicBezTo>
                    <a:pt x="12979" y="2043"/>
                    <a:pt x="12979" y="2074"/>
                    <a:pt x="12949" y="2104"/>
                  </a:cubicBezTo>
                  <a:lnTo>
                    <a:pt x="12918" y="2135"/>
                  </a:lnTo>
                  <a:cubicBezTo>
                    <a:pt x="12888" y="2165"/>
                    <a:pt x="12918" y="2195"/>
                    <a:pt x="12918" y="2226"/>
                  </a:cubicBezTo>
                  <a:cubicBezTo>
                    <a:pt x="12918" y="2241"/>
                    <a:pt x="12918" y="2241"/>
                    <a:pt x="12914" y="2241"/>
                  </a:cubicBezTo>
                  <a:cubicBezTo>
                    <a:pt x="12911" y="2241"/>
                    <a:pt x="12903" y="2241"/>
                    <a:pt x="12888" y="2256"/>
                  </a:cubicBezTo>
                  <a:cubicBezTo>
                    <a:pt x="12857" y="2317"/>
                    <a:pt x="12827" y="2378"/>
                    <a:pt x="12827" y="2469"/>
                  </a:cubicBezTo>
                  <a:cubicBezTo>
                    <a:pt x="12827" y="2469"/>
                    <a:pt x="12818" y="2490"/>
                    <a:pt x="12809" y="2514"/>
                  </a:cubicBezTo>
                  <a:lnTo>
                    <a:pt x="12809" y="2514"/>
                  </a:lnTo>
                  <a:cubicBezTo>
                    <a:pt x="12811" y="2506"/>
                    <a:pt x="12810" y="2503"/>
                    <a:pt x="12809" y="2503"/>
                  </a:cubicBezTo>
                  <a:cubicBezTo>
                    <a:pt x="12806" y="2503"/>
                    <a:pt x="12799" y="2520"/>
                    <a:pt x="12797" y="2546"/>
                  </a:cubicBezTo>
                  <a:lnTo>
                    <a:pt x="12797" y="2546"/>
                  </a:lnTo>
                  <a:cubicBezTo>
                    <a:pt x="12801" y="2536"/>
                    <a:pt x="12805" y="2525"/>
                    <a:pt x="12809" y="2514"/>
                  </a:cubicBezTo>
                  <a:lnTo>
                    <a:pt x="12809" y="2514"/>
                  </a:lnTo>
                  <a:cubicBezTo>
                    <a:pt x="12808" y="2523"/>
                    <a:pt x="12804" y="2538"/>
                    <a:pt x="12797" y="2560"/>
                  </a:cubicBezTo>
                  <a:cubicBezTo>
                    <a:pt x="12797" y="2555"/>
                    <a:pt x="12797" y="2550"/>
                    <a:pt x="12797" y="2546"/>
                  </a:cubicBezTo>
                  <a:lnTo>
                    <a:pt x="12797" y="2546"/>
                  </a:lnTo>
                  <a:cubicBezTo>
                    <a:pt x="12791" y="2562"/>
                    <a:pt x="12787" y="2574"/>
                    <a:pt x="12788" y="2574"/>
                  </a:cubicBezTo>
                  <a:cubicBezTo>
                    <a:pt x="12789" y="2574"/>
                    <a:pt x="12792" y="2570"/>
                    <a:pt x="12797" y="2560"/>
                  </a:cubicBezTo>
                  <a:lnTo>
                    <a:pt x="12797" y="2560"/>
                  </a:lnTo>
                  <a:cubicBezTo>
                    <a:pt x="12777" y="2599"/>
                    <a:pt x="12770" y="2626"/>
                    <a:pt x="12768" y="2640"/>
                  </a:cubicBezTo>
                  <a:lnTo>
                    <a:pt x="12768" y="2640"/>
                  </a:lnTo>
                  <a:cubicBezTo>
                    <a:pt x="12771" y="2627"/>
                    <a:pt x="12778" y="2616"/>
                    <a:pt x="12785" y="2616"/>
                  </a:cubicBezTo>
                  <a:cubicBezTo>
                    <a:pt x="12791" y="2616"/>
                    <a:pt x="12797" y="2626"/>
                    <a:pt x="12797" y="2651"/>
                  </a:cubicBezTo>
                  <a:cubicBezTo>
                    <a:pt x="12766" y="2682"/>
                    <a:pt x="12736" y="2712"/>
                    <a:pt x="12736" y="2742"/>
                  </a:cubicBezTo>
                  <a:cubicBezTo>
                    <a:pt x="12736" y="2773"/>
                    <a:pt x="12736" y="2803"/>
                    <a:pt x="12736" y="2803"/>
                  </a:cubicBezTo>
                  <a:lnTo>
                    <a:pt x="12705" y="2864"/>
                  </a:lnTo>
                  <a:cubicBezTo>
                    <a:pt x="12656" y="2914"/>
                    <a:pt x="12647" y="2963"/>
                    <a:pt x="12662" y="2963"/>
                  </a:cubicBezTo>
                  <a:cubicBezTo>
                    <a:pt x="12665" y="2963"/>
                    <a:pt x="12669" y="2961"/>
                    <a:pt x="12675" y="2955"/>
                  </a:cubicBezTo>
                  <a:lnTo>
                    <a:pt x="12675" y="2955"/>
                  </a:lnTo>
                  <a:lnTo>
                    <a:pt x="12645" y="3016"/>
                  </a:lnTo>
                  <a:cubicBezTo>
                    <a:pt x="12645" y="3046"/>
                    <a:pt x="12614" y="3077"/>
                    <a:pt x="12614" y="3107"/>
                  </a:cubicBezTo>
                  <a:cubicBezTo>
                    <a:pt x="12614" y="3168"/>
                    <a:pt x="12614" y="3168"/>
                    <a:pt x="12584" y="3229"/>
                  </a:cubicBezTo>
                  <a:cubicBezTo>
                    <a:pt x="12553" y="3259"/>
                    <a:pt x="12584" y="3259"/>
                    <a:pt x="12553" y="3320"/>
                  </a:cubicBezTo>
                  <a:cubicBezTo>
                    <a:pt x="12523" y="3350"/>
                    <a:pt x="12523" y="3381"/>
                    <a:pt x="12493" y="3411"/>
                  </a:cubicBezTo>
                  <a:lnTo>
                    <a:pt x="12493" y="3472"/>
                  </a:lnTo>
                  <a:lnTo>
                    <a:pt x="12493" y="3502"/>
                  </a:lnTo>
                  <a:cubicBezTo>
                    <a:pt x="12462" y="3502"/>
                    <a:pt x="12462" y="3533"/>
                    <a:pt x="12462" y="3563"/>
                  </a:cubicBezTo>
                  <a:cubicBezTo>
                    <a:pt x="12432" y="3594"/>
                    <a:pt x="12432" y="3624"/>
                    <a:pt x="12432" y="3654"/>
                  </a:cubicBezTo>
                  <a:cubicBezTo>
                    <a:pt x="12432" y="3685"/>
                    <a:pt x="12432" y="3685"/>
                    <a:pt x="12432" y="3715"/>
                  </a:cubicBezTo>
                  <a:cubicBezTo>
                    <a:pt x="12432" y="3745"/>
                    <a:pt x="12401" y="3776"/>
                    <a:pt x="12432" y="3776"/>
                  </a:cubicBezTo>
                  <a:cubicBezTo>
                    <a:pt x="12432" y="3806"/>
                    <a:pt x="12401" y="3837"/>
                    <a:pt x="12401" y="3837"/>
                  </a:cubicBezTo>
                  <a:lnTo>
                    <a:pt x="12401" y="3867"/>
                  </a:lnTo>
                  <a:lnTo>
                    <a:pt x="12401" y="3928"/>
                  </a:lnTo>
                  <a:lnTo>
                    <a:pt x="12371" y="3928"/>
                  </a:lnTo>
                  <a:cubicBezTo>
                    <a:pt x="12371" y="3989"/>
                    <a:pt x="12371" y="4019"/>
                    <a:pt x="12341" y="4049"/>
                  </a:cubicBezTo>
                  <a:cubicBezTo>
                    <a:pt x="12341" y="4080"/>
                    <a:pt x="12310" y="4110"/>
                    <a:pt x="12310" y="4110"/>
                  </a:cubicBezTo>
                  <a:cubicBezTo>
                    <a:pt x="12249" y="4262"/>
                    <a:pt x="12219" y="4384"/>
                    <a:pt x="12158" y="4505"/>
                  </a:cubicBezTo>
                  <a:lnTo>
                    <a:pt x="12158" y="4536"/>
                  </a:lnTo>
                  <a:lnTo>
                    <a:pt x="12128" y="4597"/>
                  </a:lnTo>
                  <a:lnTo>
                    <a:pt x="12067" y="4809"/>
                  </a:lnTo>
                  <a:lnTo>
                    <a:pt x="11976" y="5113"/>
                  </a:lnTo>
                  <a:cubicBezTo>
                    <a:pt x="11976" y="5144"/>
                    <a:pt x="11946" y="5174"/>
                    <a:pt x="11946" y="5204"/>
                  </a:cubicBezTo>
                  <a:cubicBezTo>
                    <a:pt x="11946" y="5235"/>
                    <a:pt x="11946" y="5235"/>
                    <a:pt x="11915" y="5265"/>
                  </a:cubicBezTo>
                  <a:lnTo>
                    <a:pt x="11854" y="5448"/>
                  </a:lnTo>
                  <a:cubicBezTo>
                    <a:pt x="11854" y="5478"/>
                    <a:pt x="11824" y="5508"/>
                    <a:pt x="11824" y="5539"/>
                  </a:cubicBezTo>
                  <a:lnTo>
                    <a:pt x="11854" y="5539"/>
                  </a:lnTo>
                  <a:cubicBezTo>
                    <a:pt x="11885" y="5539"/>
                    <a:pt x="11824" y="5600"/>
                    <a:pt x="11824" y="5600"/>
                  </a:cubicBezTo>
                  <a:cubicBezTo>
                    <a:pt x="11794" y="5600"/>
                    <a:pt x="11794" y="5630"/>
                    <a:pt x="11763" y="5691"/>
                  </a:cubicBezTo>
                  <a:cubicBezTo>
                    <a:pt x="11763" y="5721"/>
                    <a:pt x="11733" y="5812"/>
                    <a:pt x="11702" y="5843"/>
                  </a:cubicBezTo>
                  <a:lnTo>
                    <a:pt x="11702" y="5873"/>
                  </a:lnTo>
                  <a:cubicBezTo>
                    <a:pt x="11702" y="5904"/>
                    <a:pt x="11702" y="5934"/>
                    <a:pt x="11702" y="5964"/>
                  </a:cubicBezTo>
                  <a:cubicBezTo>
                    <a:pt x="11702" y="5995"/>
                    <a:pt x="11672" y="6056"/>
                    <a:pt x="11642" y="6116"/>
                  </a:cubicBezTo>
                  <a:cubicBezTo>
                    <a:pt x="11642" y="6147"/>
                    <a:pt x="11611" y="6177"/>
                    <a:pt x="11611" y="6208"/>
                  </a:cubicBezTo>
                  <a:cubicBezTo>
                    <a:pt x="11611" y="6238"/>
                    <a:pt x="11611" y="6246"/>
                    <a:pt x="11607" y="6246"/>
                  </a:cubicBezTo>
                  <a:cubicBezTo>
                    <a:pt x="11604" y="6246"/>
                    <a:pt x="11596" y="6238"/>
                    <a:pt x="11581" y="6238"/>
                  </a:cubicBezTo>
                  <a:cubicBezTo>
                    <a:pt x="11581" y="6238"/>
                    <a:pt x="11581" y="6329"/>
                    <a:pt x="11581" y="6329"/>
                  </a:cubicBezTo>
                  <a:cubicBezTo>
                    <a:pt x="11550" y="6329"/>
                    <a:pt x="11550" y="6390"/>
                    <a:pt x="11520" y="6420"/>
                  </a:cubicBezTo>
                  <a:cubicBezTo>
                    <a:pt x="11520" y="6451"/>
                    <a:pt x="11490" y="6511"/>
                    <a:pt x="11490" y="6542"/>
                  </a:cubicBezTo>
                  <a:cubicBezTo>
                    <a:pt x="11459" y="6603"/>
                    <a:pt x="11429" y="6663"/>
                    <a:pt x="11429" y="6724"/>
                  </a:cubicBezTo>
                  <a:cubicBezTo>
                    <a:pt x="11398" y="6755"/>
                    <a:pt x="11398" y="6785"/>
                    <a:pt x="11368" y="6846"/>
                  </a:cubicBezTo>
                  <a:lnTo>
                    <a:pt x="11246" y="7211"/>
                  </a:lnTo>
                  <a:cubicBezTo>
                    <a:pt x="11246" y="7241"/>
                    <a:pt x="11216" y="7302"/>
                    <a:pt x="11246" y="7302"/>
                  </a:cubicBezTo>
                  <a:cubicBezTo>
                    <a:pt x="11216" y="7302"/>
                    <a:pt x="11246" y="7332"/>
                    <a:pt x="11216" y="7363"/>
                  </a:cubicBezTo>
                  <a:lnTo>
                    <a:pt x="11216" y="7393"/>
                  </a:lnTo>
                  <a:cubicBezTo>
                    <a:pt x="11186" y="7454"/>
                    <a:pt x="11155" y="7515"/>
                    <a:pt x="11155" y="7575"/>
                  </a:cubicBezTo>
                  <a:cubicBezTo>
                    <a:pt x="11125" y="7636"/>
                    <a:pt x="11094" y="7727"/>
                    <a:pt x="11094" y="7727"/>
                  </a:cubicBezTo>
                  <a:cubicBezTo>
                    <a:pt x="11094" y="7727"/>
                    <a:pt x="11125" y="7727"/>
                    <a:pt x="11125" y="7758"/>
                  </a:cubicBezTo>
                  <a:cubicBezTo>
                    <a:pt x="11125" y="7802"/>
                    <a:pt x="11109" y="7830"/>
                    <a:pt x="11100" y="7830"/>
                  </a:cubicBezTo>
                  <a:cubicBezTo>
                    <a:pt x="11097" y="7830"/>
                    <a:pt x="11094" y="7827"/>
                    <a:pt x="11094" y="7819"/>
                  </a:cubicBezTo>
                  <a:cubicBezTo>
                    <a:pt x="11094" y="7795"/>
                    <a:pt x="11094" y="7785"/>
                    <a:pt x="11093" y="7785"/>
                  </a:cubicBezTo>
                  <a:cubicBezTo>
                    <a:pt x="11090" y="7785"/>
                    <a:pt x="11083" y="7811"/>
                    <a:pt x="11064" y="7849"/>
                  </a:cubicBezTo>
                  <a:cubicBezTo>
                    <a:pt x="11034" y="7879"/>
                    <a:pt x="11034" y="7910"/>
                    <a:pt x="11034" y="7940"/>
                  </a:cubicBezTo>
                  <a:cubicBezTo>
                    <a:pt x="11034" y="7940"/>
                    <a:pt x="11034" y="7970"/>
                    <a:pt x="11034" y="7970"/>
                  </a:cubicBezTo>
                  <a:cubicBezTo>
                    <a:pt x="11034" y="7997"/>
                    <a:pt x="10989" y="8068"/>
                    <a:pt x="10976" y="8068"/>
                  </a:cubicBezTo>
                  <a:cubicBezTo>
                    <a:pt x="10974" y="8068"/>
                    <a:pt x="10973" y="8066"/>
                    <a:pt x="10973" y="8062"/>
                  </a:cubicBezTo>
                  <a:cubicBezTo>
                    <a:pt x="10973" y="8092"/>
                    <a:pt x="10942" y="8122"/>
                    <a:pt x="10942" y="8153"/>
                  </a:cubicBezTo>
                  <a:cubicBezTo>
                    <a:pt x="10942" y="8214"/>
                    <a:pt x="10912" y="8244"/>
                    <a:pt x="10912" y="8305"/>
                  </a:cubicBezTo>
                  <a:cubicBezTo>
                    <a:pt x="10882" y="8335"/>
                    <a:pt x="10912" y="8335"/>
                    <a:pt x="10912" y="8335"/>
                  </a:cubicBezTo>
                  <a:cubicBezTo>
                    <a:pt x="10882" y="8366"/>
                    <a:pt x="10882" y="8366"/>
                    <a:pt x="10882" y="8396"/>
                  </a:cubicBezTo>
                  <a:cubicBezTo>
                    <a:pt x="10882" y="8426"/>
                    <a:pt x="10882" y="8457"/>
                    <a:pt x="10851" y="8487"/>
                  </a:cubicBezTo>
                  <a:lnTo>
                    <a:pt x="10821" y="8578"/>
                  </a:lnTo>
                  <a:cubicBezTo>
                    <a:pt x="10790" y="8609"/>
                    <a:pt x="10821" y="8639"/>
                    <a:pt x="10821" y="8639"/>
                  </a:cubicBezTo>
                  <a:cubicBezTo>
                    <a:pt x="10821" y="8670"/>
                    <a:pt x="10821" y="8670"/>
                    <a:pt x="10821" y="8700"/>
                  </a:cubicBezTo>
                  <a:lnTo>
                    <a:pt x="10760" y="8761"/>
                  </a:lnTo>
                  <a:lnTo>
                    <a:pt x="10638" y="9095"/>
                  </a:lnTo>
                  <a:cubicBezTo>
                    <a:pt x="10638" y="9126"/>
                    <a:pt x="10608" y="9156"/>
                    <a:pt x="10608" y="9217"/>
                  </a:cubicBezTo>
                  <a:cubicBezTo>
                    <a:pt x="10614" y="9211"/>
                    <a:pt x="10617" y="9208"/>
                    <a:pt x="10620" y="9208"/>
                  </a:cubicBezTo>
                  <a:cubicBezTo>
                    <a:pt x="10628" y="9208"/>
                    <a:pt x="10608" y="9253"/>
                    <a:pt x="10608" y="9277"/>
                  </a:cubicBezTo>
                  <a:lnTo>
                    <a:pt x="10578" y="9277"/>
                  </a:lnTo>
                  <a:cubicBezTo>
                    <a:pt x="10578" y="9308"/>
                    <a:pt x="10578" y="9308"/>
                    <a:pt x="10578" y="9338"/>
                  </a:cubicBezTo>
                  <a:cubicBezTo>
                    <a:pt x="10547" y="9399"/>
                    <a:pt x="10547" y="9429"/>
                    <a:pt x="10517" y="9490"/>
                  </a:cubicBezTo>
                  <a:cubicBezTo>
                    <a:pt x="10517" y="9521"/>
                    <a:pt x="10517" y="9521"/>
                    <a:pt x="10487" y="9551"/>
                  </a:cubicBezTo>
                  <a:lnTo>
                    <a:pt x="10487" y="9612"/>
                  </a:lnTo>
                  <a:cubicBezTo>
                    <a:pt x="10487" y="9642"/>
                    <a:pt x="10487" y="9642"/>
                    <a:pt x="10487" y="9642"/>
                  </a:cubicBezTo>
                  <a:cubicBezTo>
                    <a:pt x="10487" y="9703"/>
                    <a:pt x="10456" y="9733"/>
                    <a:pt x="10456" y="9764"/>
                  </a:cubicBezTo>
                  <a:lnTo>
                    <a:pt x="10395" y="9946"/>
                  </a:lnTo>
                  <a:lnTo>
                    <a:pt x="10395" y="10007"/>
                  </a:lnTo>
                  <a:cubicBezTo>
                    <a:pt x="10395" y="10015"/>
                    <a:pt x="10397" y="10018"/>
                    <a:pt x="10399" y="10018"/>
                  </a:cubicBezTo>
                  <a:cubicBezTo>
                    <a:pt x="10415" y="10018"/>
                    <a:pt x="10469" y="9882"/>
                    <a:pt x="10436" y="9882"/>
                  </a:cubicBezTo>
                  <a:cubicBezTo>
                    <a:pt x="10433" y="9882"/>
                    <a:pt x="10430" y="9883"/>
                    <a:pt x="10426" y="9885"/>
                  </a:cubicBezTo>
                  <a:cubicBezTo>
                    <a:pt x="10423" y="9888"/>
                    <a:pt x="10422" y="9889"/>
                    <a:pt x="10421" y="9889"/>
                  </a:cubicBezTo>
                  <a:cubicBezTo>
                    <a:pt x="10409" y="9889"/>
                    <a:pt x="10489" y="9731"/>
                    <a:pt x="10517" y="9703"/>
                  </a:cubicBezTo>
                  <a:cubicBezTo>
                    <a:pt x="10517" y="9703"/>
                    <a:pt x="10517" y="9703"/>
                    <a:pt x="10517" y="9673"/>
                  </a:cubicBezTo>
                  <a:lnTo>
                    <a:pt x="10547" y="9581"/>
                  </a:lnTo>
                  <a:cubicBezTo>
                    <a:pt x="10578" y="9460"/>
                    <a:pt x="10638" y="9308"/>
                    <a:pt x="10699" y="9156"/>
                  </a:cubicBezTo>
                  <a:cubicBezTo>
                    <a:pt x="10760" y="9034"/>
                    <a:pt x="10821" y="8882"/>
                    <a:pt x="10790" y="8882"/>
                  </a:cubicBezTo>
                  <a:cubicBezTo>
                    <a:pt x="10760" y="8882"/>
                    <a:pt x="10790" y="8852"/>
                    <a:pt x="10790" y="8852"/>
                  </a:cubicBezTo>
                  <a:cubicBezTo>
                    <a:pt x="10790" y="8822"/>
                    <a:pt x="10790" y="8822"/>
                    <a:pt x="10821" y="8822"/>
                  </a:cubicBezTo>
                  <a:lnTo>
                    <a:pt x="10851" y="8822"/>
                  </a:lnTo>
                  <a:lnTo>
                    <a:pt x="10851" y="8791"/>
                  </a:lnTo>
                  <a:lnTo>
                    <a:pt x="10882" y="8730"/>
                  </a:lnTo>
                  <a:cubicBezTo>
                    <a:pt x="10882" y="8700"/>
                    <a:pt x="10912" y="8639"/>
                    <a:pt x="10912" y="8639"/>
                  </a:cubicBezTo>
                  <a:cubicBezTo>
                    <a:pt x="10912" y="8639"/>
                    <a:pt x="10942" y="8578"/>
                    <a:pt x="10912" y="8548"/>
                  </a:cubicBezTo>
                  <a:cubicBezTo>
                    <a:pt x="10912" y="8518"/>
                    <a:pt x="10912" y="8487"/>
                    <a:pt x="10942" y="8487"/>
                  </a:cubicBezTo>
                  <a:lnTo>
                    <a:pt x="10973" y="8426"/>
                  </a:lnTo>
                  <a:cubicBezTo>
                    <a:pt x="10973" y="8426"/>
                    <a:pt x="10973" y="8396"/>
                    <a:pt x="10973" y="8366"/>
                  </a:cubicBezTo>
                  <a:lnTo>
                    <a:pt x="10973" y="8335"/>
                  </a:lnTo>
                  <a:cubicBezTo>
                    <a:pt x="10973" y="8335"/>
                    <a:pt x="11034" y="8214"/>
                    <a:pt x="11034" y="8153"/>
                  </a:cubicBezTo>
                  <a:cubicBezTo>
                    <a:pt x="11064" y="8122"/>
                    <a:pt x="11034" y="8062"/>
                    <a:pt x="11064" y="8062"/>
                  </a:cubicBezTo>
                  <a:cubicBezTo>
                    <a:pt x="11079" y="8046"/>
                    <a:pt x="11087" y="8046"/>
                    <a:pt x="11091" y="8046"/>
                  </a:cubicBezTo>
                  <a:cubicBezTo>
                    <a:pt x="11094" y="8046"/>
                    <a:pt x="11094" y="8046"/>
                    <a:pt x="11094" y="8031"/>
                  </a:cubicBezTo>
                  <a:cubicBezTo>
                    <a:pt x="11094" y="8001"/>
                    <a:pt x="11094" y="8031"/>
                    <a:pt x="11094" y="7970"/>
                  </a:cubicBezTo>
                  <a:lnTo>
                    <a:pt x="11125" y="7940"/>
                  </a:lnTo>
                  <a:cubicBezTo>
                    <a:pt x="11125" y="7910"/>
                    <a:pt x="11125" y="7879"/>
                    <a:pt x="11155" y="7819"/>
                  </a:cubicBezTo>
                  <a:cubicBezTo>
                    <a:pt x="11186" y="7788"/>
                    <a:pt x="11186" y="7758"/>
                    <a:pt x="11186" y="7758"/>
                  </a:cubicBezTo>
                  <a:lnTo>
                    <a:pt x="11216" y="7667"/>
                  </a:lnTo>
                  <a:lnTo>
                    <a:pt x="11216" y="7636"/>
                  </a:lnTo>
                  <a:cubicBezTo>
                    <a:pt x="11246" y="7606"/>
                    <a:pt x="11246" y="7545"/>
                    <a:pt x="11277" y="7515"/>
                  </a:cubicBezTo>
                  <a:cubicBezTo>
                    <a:pt x="11277" y="7484"/>
                    <a:pt x="11307" y="7454"/>
                    <a:pt x="11307" y="7423"/>
                  </a:cubicBezTo>
                  <a:lnTo>
                    <a:pt x="11307" y="7332"/>
                  </a:lnTo>
                  <a:cubicBezTo>
                    <a:pt x="11307" y="7309"/>
                    <a:pt x="11316" y="7295"/>
                    <a:pt x="11325" y="7288"/>
                  </a:cubicBezTo>
                  <a:lnTo>
                    <a:pt x="11325" y="7288"/>
                  </a:lnTo>
                  <a:cubicBezTo>
                    <a:pt x="11325" y="7296"/>
                    <a:pt x="11328" y="7302"/>
                    <a:pt x="11338" y="7302"/>
                  </a:cubicBezTo>
                  <a:cubicBezTo>
                    <a:pt x="11350" y="7289"/>
                    <a:pt x="11347" y="7282"/>
                    <a:pt x="11339" y="7282"/>
                  </a:cubicBezTo>
                  <a:cubicBezTo>
                    <a:pt x="11335" y="7282"/>
                    <a:pt x="11330" y="7284"/>
                    <a:pt x="11325" y="7288"/>
                  </a:cubicBezTo>
                  <a:lnTo>
                    <a:pt x="11325" y="7288"/>
                  </a:lnTo>
                  <a:cubicBezTo>
                    <a:pt x="11326" y="7268"/>
                    <a:pt x="11347" y="7232"/>
                    <a:pt x="11368" y="7211"/>
                  </a:cubicBezTo>
                  <a:cubicBezTo>
                    <a:pt x="11368" y="7180"/>
                    <a:pt x="11398" y="7150"/>
                    <a:pt x="11398" y="7119"/>
                  </a:cubicBezTo>
                  <a:cubicBezTo>
                    <a:pt x="11398" y="7119"/>
                    <a:pt x="11398" y="7028"/>
                    <a:pt x="11429" y="7028"/>
                  </a:cubicBezTo>
                  <a:cubicBezTo>
                    <a:pt x="11429" y="7028"/>
                    <a:pt x="11429" y="7047"/>
                    <a:pt x="11429" y="7059"/>
                  </a:cubicBezTo>
                  <a:cubicBezTo>
                    <a:pt x="11429" y="7028"/>
                    <a:pt x="11429" y="6998"/>
                    <a:pt x="11459" y="6967"/>
                  </a:cubicBezTo>
                  <a:cubicBezTo>
                    <a:pt x="11459" y="6937"/>
                    <a:pt x="11459" y="6876"/>
                    <a:pt x="11490" y="6846"/>
                  </a:cubicBezTo>
                  <a:cubicBezTo>
                    <a:pt x="11490" y="6815"/>
                    <a:pt x="11520" y="6815"/>
                    <a:pt x="11520" y="6785"/>
                  </a:cubicBezTo>
                  <a:cubicBezTo>
                    <a:pt x="11520" y="6724"/>
                    <a:pt x="11550" y="6694"/>
                    <a:pt x="11581" y="6663"/>
                  </a:cubicBezTo>
                  <a:cubicBezTo>
                    <a:pt x="11581" y="6633"/>
                    <a:pt x="11581" y="6603"/>
                    <a:pt x="11581" y="6572"/>
                  </a:cubicBezTo>
                  <a:cubicBezTo>
                    <a:pt x="11611" y="6542"/>
                    <a:pt x="11642" y="6511"/>
                    <a:pt x="11642" y="6451"/>
                  </a:cubicBezTo>
                  <a:lnTo>
                    <a:pt x="11642" y="6420"/>
                  </a:lnTo>
                  <a:cubicBezTo>
                    <a:pt x="11642" y="6420"/>
                    <a:pt x="11702" y="6329"/>
                    <a:pt x="11702" y="6268"/>
                  </a:cubicBezTo>
                  <a:cubicBezTo>
                    <a:pt x="11702" y="6238"/>
                    <a:pt x="11733" y="6238"/>
                    <a:pt x="11733" y="6208"/>
                  </a:cubicBezTo>
                  <a:cubicBezTo>
                    <a:pt x="11733" y="6177"/>
                    <a:pt x="11733" y="6177"/>
                    <a:pt x="11733" y="6147"/>
                  </a:cubicBezTo>
                  <a:cubicBezTo>
                    <a:pt x="11733" y="6116"/>
                    <a:pt x="11763" y="6086"/>
                    <a:pt x="11794" y="6056"/>
                  </a:cubicBezTo>
                  <a:cubicBezTo>
                    <a:pt x="11794" y="6056"/>
                    <a:pt x="11794" y="5995"/>
                    <a:pt x="11794" y="5964"/>
                  </a:cubicBezTo>
                  <a:cubicBezTo>
                    <a:pt x="11824" y="5964"/>
                    <a:pt x="11854" y="5873"/>
                    <a:pt x="11854" y="5812"/>
                  </a:cubicBezTo>
                  <a:cubicBezTo>
                    <a:pt x="11854" y="5782"/>
                    <a:pt x="11885" y="5721"/>
                    <a:pt x="11885" y="5691"/>
                  </a:cubicBezTo>
                  <a:cubicBezTo>
                    <a:pt x="11915" y="5630"/>
                    <a:pt x="11946" y="5569"/>
                    <a:pt x="11946" y="5508"/>
                  </a:cubicBezTo>
                  <a:cubicBezTo>
                    <a:pt x="11976" y="5508"/>
                    <a:pt x="11976" y="5478"/>
                    <a:pt x="11976" y="5478"/>
                  </a:cubicBezTo>
                  <a:cubicBezTo>
                    <a:pt x="12006" y="5448"/>
                    <a:pt x="12006" y="5417"/>
                    <a:pt x="12006" y="5387"/>
                  </a:cubicBezTo>
                  <a:lnTo>
                    <a:pt x="12037" y="5296"/>
                  </a:lnTo>
                  <a:cubicBezTo>
                    <a:pt x="12067" y="5265"/>
                    <a:pt x="12067" y="5235"/>
                    <a:pt x="12067" y="5204"/>
                  </a:cubicBezTo>
                  <a:cubicBezTo>
                    <a:pt x="12097" y="5174"/>
                    <a:pt x="12128" y="5083"/>
                    <a:pt x="12128" y="5083"/>
                  </a:cubicBezTo>
                  <a:cubicBezTo>
                    <a:pt x="12158" y="4992"/>
                    <a:pt x="12219" y="4901"/>
                    <a:pt x="12219" y="4779"/>
                  </a:cubicBezTo>
                  <a:cubicBezTo>
                    <a:pt x="12219" y="4749"/>
                    <a:pt x="12280" y="4718"/>
                    <a:pt x="12280" y="4657"/>
                  </a:cubicBezTo>
                  <a:cubicBezTo>
                    <a:pt x="12280" y="4627"/>
                    <a:pt x="12280" y="4597"/>
                    <a:pt x="12310" y="4566"/>
                  </a:cubicBezTo>
                  <a:cubicBezTo>
                    <a:pt x="12310" y="4566"/>
                    <a:pt x="12341" y="4475"/>
                    <a:pt x="12341" y="4475"/>
                  </a:cubicBezTo>
                  <a:cubicBezTo>
                    <a:pt x="12341" y="4445"/>
                    <a:pt x="12341" y="4445"/>
                    <a:pt x="12371" y="4414"/>
                  </a:cubicBezTo>
                  <a:cubicBezTo>
                    <a:pt x="12401" y="4384"/>
                    <a:pt x="12401" y="4293"/>
                    <a:pt x="12432" y="4262"/>
                  </a:cubicBezTo>
                  <a:lnTo>
                    <a:pt x="12432" y="4262"/>
                  </a:lnTo>
                  <a:cubicBezTo>
                    <a:pt x="12414" y="4280"/>
                    <a:pt x="12397" y="4297"/>
                    <a:pt x="12391" y="4297"/>
                  </a:cubicBezTo>
                  <a:cubicBezTo>
                    <a:pt x="12387" y="4297"/>
                    <a:pt x="12389" y="4288"/>
                    <a:pt x="12401" y="4262"/>
                  </a:cubicBezTo>
                  <a:cubicBezTo>
                    <a:pt x="12432" y="4262"/>
                    <a:pt x="12432" y="4201"/>
                    <a:pt x="12462" y="4171"/>
                  </a:cubicBezTo>
                  <a:cubicBezTo>
                    <a:pt x="12462" y="4141"/>
                    <a:pt x="12462" y="4110"/>
                    <a:pt x="12493" y="4110"/>
                  </a:cubicBezTo>
                  <a:cubicBezTo>
                    <a:pt x="12462" y="4080"/>
                    <a:pt x="12462" y="4080"/>
                    <a:pt x="12493" y="4049"/>
                  </a:cubicBezTo>
                  <a:cubicBezTo>
                    <a:pt x="12493" y="4019"/>
                    <a:pt x="12523" y="3989"/>
                    <a:pt x="12553" y="3928"/>
                  </a:cubicBezTo>
                  <a:cubicBezTo>
                    <a:pt x="12553" y="3867"/>
                    <a:pt x="12584" y="3776"/>
                    <a:pt x="12614" y="3715"/>
                  </a:cubicBezTo>
                  <a:cubicBezTo>
                    <a:pt x="12614" y="3715"/>
                    <a:pt x="12645" y="3685"/>
                    <a:pt x="12645" y="3685"/>
                  </a:cubicBezTo>
                  <a:cubicBezTo>
                    <a:pt x="12645" y="3685"/>
                    <a:pt x="12645" y="3654"/>
                    <a:pt x="12645" y="3624"/>
                  </a:cubicBezTo>
                  <a:cubicBezTo>
                    <a:pt x="12645" y="3609"/>
                    <a:pt x="12645" y="3609"/>
                    <a:pt x="12648" y="3609"/>
                  </a:cubicBezTo>
                  <a:cubicBezTo>
                    <a:pt x="12652" y="3609"/>
                    <a:pt x="12660" y="3609"/>
                    <a:pt x="12675" y="3594"/>
                  </a:cubicBezTo>
                  <a:cubicBezTo>
                    <a:pt x="12675" y="3563"/>
                    <a:pt x="12675" y="3533"/>
                    <a:pt x="12675" y="3533"/>
                  </a:cubicBezTo>
                  <a:cubicBezTo>
                    <a:pt x="12675" y="3533"/>
                    <a:pt x="12705" y="3442"/>
                    <a:pt x="12705" y="3442"/>
                  </a:cubicBezTo>
                  <a:cubicBezTo>
                    <a:pt x="12705" y="3442"/>
                    <a:pt x="12705" y="3442"/>
                    <a:pt x="12705" y="3411"/>
                  </a:cubicBezTo>
                  <a:lnTo>
                    <a:pt x="12736" y="3411"/>
                  </a:lnTo>
                  <a:lnTo>
                    <a:pt x="12766" y="3320"/>
                  </a:lnTo>
                  <a:cubicBezTo>
                    <a:pt x="12766" y="3320"/>
                    <a:pt x="12766" y="3290"/>
                    <a:pt x="12766" y="3290"/>
                  </a:cubicBezTo>
                  <a:lnTo>
                    <a:pt x="12797" y="3138"/>
                  </a:lnTo>
                  <a:cubicBezTo>
                    <a:pt x="12827" y="3107"/>
                    <a:pt x="12827" y="3077"/>
                    <a:pt x="12857" y="3046"/>
                  </a:cubicBezTo>
                  <a:cubicBezTo>
                    <a:pt x="12888" y="3016"/>
                    <a:pt x="12888" y="2955"/>
                    <a:pt x="12888" y="2925"/>
                  </a:cubicBezTo>
                  <a:cubicBezTo>
                    <a:pt x="12888" y="2894"/>
                    <a:pt x="12888" y="2894"/>
                    <a:pt x="12888" y="2864"/>
                  </a:cubicBezTo>
                  <a:lnTo>
                    <a:pt x="12918" y="2803"/>
                  </a:lnTo>
                  <a:cubicBezTo>
                    <a:pt x="12918" y="2803"/>
                    <a:pt x="12949" y="2712"/>
                    <a:pt x="12979" y="2682"/>
                  </a:cubicBezTo>
                  <a:cubicBezTo>
                    <a:pt x="12979" y="2621"/>
                    <a:pt x="12979" y="2590"/>
                    <a:pt x="13009" y="2560"/>
                  </a:cubicBezTo>
                  <a:cubicBezTo>
                    <a:pt x="13037" y="2532"/>
                    <a:pt x="13040" y="2505"/>
                    <a:pt x="13040" y="2454"/>
                  </a:cubicBezTo>
                  <a:lnTo>
                    <a:pt x="13040" y="2454"/>
                  </a:lnTo>
                  <a:cubicBezTo>
                    <a:pt x="13047" y="2439"/>
                    <a:pt x="13055" y="2423"/>
                    <a:pt x="13070" y="2408"/>
                  </a:cubicBezTo>
                  <a:cubicBezTo>
                    <a:pt x="13070" y="2378"/>
                    <a:pt x="13070" y="2378"/>
                    <a:pt x="13101" y="2347"/>
                  </a:cubicBezTo>
                  <a:cubicBezTo>
                    <a:pt x="13101" y="2317"/>
                    <a:pt x="13101" y="2287"/>
                    <a:pt x="13131" y="2256"/>
                  </a:cubicBezTo>
                  <a:cubicBezTo>
                    <a:pt x="13161" y="2195"/>
                    <a:pt x="13161" y="2195"/>
                    <a:pt x="13161" y="2165"/>
                  </a:cubicBezTo>
                  <a:cubicBezTo>
                    <a:pt x="13161" y="2165"/>
                    <a:pt x="13161" y="2135"/>
                    <a:pt x="13161" y="2104"/>
                  </a:cubicBezTo>
                  <a:cubicBezTo>
                    <a:pt x="13192" y="2074"/>
                    <a:pt x="13192" y="2043"/>
                    <a:pt x="13192" y="2043"/>
                  </a:cubicBezTo>
                  <a:cubicBezTo>
                    <a:pt x="13222" y="2013"/>
                    <a:pt x="13222" y="1952"/>
                    <a:pt x="13253" y="1922"/>
                  </a:cubicBezTo>
                  <a:lnTo>
                    <a:pt x="13253" y="1922"/>
                  </a:lnTo>
                  <a:cubicBezTo>
                    <a:pt x="13252" y="1922"/>
                    <a:pt x="13245" y="1929"/>
                    <a:pt x="13241" y="1929"/>
                  </a:cubicBezTo>
                  <a:cubicBezTo>
                    <a:pt x="13237" y="1929"/>
                    <a:pt x="13237" y="1922"/>
                    <a:pt x="13253" y="1891"/>
                  </a:cubicBezTo>
                  <a:cubicBezTo>
                    <a:pt x="13264" y="1869"/>
                    <a:pt x="13267" y="1863"/>
                    <a:pt x="13267" y="1863"/>
                  </a:cubicBezTo>
                  <a:cubicBezTo>
                    <a:pt x="13268" y="1863"/>
                    <a:pt x="13267" y="1870"/>
                    <a:pt x="13270" y="1870"/>
                  </a:cubicBezTo>
                  <a:cubicBezTo>
                    <a:pt x="13272" y="1870"/>
                    <a:pt x="13276" y="1868"/>
                    <a:pt x="13283" y="1861"/>
                  </a:cubicBezTo>
                  <a:lnTo>
                    <a:pt x="13283" y="1831"/>
                  </a:lnTo>
                  <a:cubicBezTo>
                    <a:pt x="13283" y="1800"/>
                    <a:pt x="13283" y="1800"/>
                    <a:pt x="13283" y="1770"/>
                  </a:cubicBezTo>
                  <a:cubicBezTo>
                    <a:pt x="13313" y="1739"/>
                    <a:pt x="13344" y="1679"/>
                    <a:pt x="13344" y="1618"/>
                  </a:cubicBezTo>
                  <a:cubicBezTo>
                    <a:pt x="13344" y="1603"/>
                    <a:pt x="13344" y="1603"/>
                    <a:pt x="13344" y="1603"/>
                  </a:cubicBezTo>
                  <a:cubicBezTo>
                    <a:pt x="13344" y="1603"/>
                    <a:pt x="13344" y="1603"/>
                    <a:pt x="13344" y="1587"/>
                  </a:cubicBezTo>
                  <a:cubicBezTo>
                    <a:pt x="13344" y="1587"/>
                    <a:pt x="13374" y="1557"/>
                    <a:pt x="13374" y="1557"/>
                  </a:cubicBezTo>
                  <a:cubicBezTo>
                    <a:pt x="13405" y="1527"/>
                    <a:pt x="13405" y="1496"/>
                    <a:pt x="13405" y="1496"/>
                  </a:cubicBezTo>
                  <a:cubicBezTo>
                    <a:pt x="13405" y="1435"/>
                    <a:pt x="13465" y="1375"/>
                    <a:pt x="13465" y="1344"/>
                  </a:cubicBezTo>
                  <a:cubicBezTo>
                    <a:pt x="13496" y="1314"/>
                    <a:pt x="13465" y="1283"/>
                    <a:pt x="13465" y="1283"/>
                  </a:cubicBezTo>
                  <a:cubicBezTo>
                    <a:pt x="13496" y="1283"/>
                    <a:pt x="13496" y="1253"/>
                    <a:pt x="13496" y="1253"/>
                  </a:cubicBezTo>
                  <a:cubicBezTo>
                    <a:pt x="13526" y="1192"/>
                    <a:pt x="13496" y="1162"/>
                    <a:pt x="13526" y="1101"/>
                  </a:cubicBezTo>
                  <a:cubicBezTo>
                    <a:pt x="13587" y="1040"/>
                    <a:pt x="13587" y="1010"/>
                    <a:pt x="13617" y="980"/>
                  </a:cubicBezTo>
                  <a:cubicBezTo>
                    <a:pt x="13617" y="980"/>
                    <a:pt x="13648" y="919"/>
                    <a:pt x="13648" y="888"/>
                  </a:cubicBezTo>
                  <a:lnTo>
                    <a:pt x="13678" y="767"/>
                  </a:lnTo>
                  <a:lnTo>
                    <a:pt x="13678" y="736"/>
                  </a:lnTo>
                  <a:cubicBezTo>
                    <a:pt x="13678" y="706"/>
                    <a:pt x="13708" y="676"/>
                    <a:pt x="13708" y="645"/>
                  </a:cubicBezTo>
                  <a:cubicBezTo>
                    <a:pt x="13739" y="615"/>
                    <a:pt x="13739" y="554"/>
                    <a:pt x="13769" y="524"/>
                  </a:cubicBezTo>
                  <a:lnTo>
                    <a:pt x="13769" y="432"/>
                  </a:lnTo>
                  <a:lnTo>
                    <a:pt x="13800" y="372"/>
                  </a:lnTo>
                  <a:cubicBezTo>
                    <a:pt x="13800" y="311"/>
                    <a:pt x="13830" y="250"/>
                    <a:pt x="13830" y="220"/>
                  </a:cubicBezTo>
                  <a:lnTo>
                    <a:pt x="13800" y="220"/>
                  </a:lnTo>
                  <a:cubicBezTo>
                    <a:pt x="13769" y="220"/>
                    <a:pt x="13708" y="250"/>
                    <a:pt x="13678" y="280"/>
                  </a:cubicBezTo>
                  <a:cubicBezTo>
                    <a:pt x="13648" y="280"/>
                    <a:pt x="13617" y="280"/>
                    <a:pt x="13617" y="311"/>
                  </a:cubicBezTo>
                  <a:cubicBezTo>
                    <a:pt x="13587" y="311"/>
                    <a:pt x="13556" y="311"/>
                    <a:pt x="13526" y="341"/>
                  </a:cubicBezTo>
                  <a:cubicBezTo>
                    <a:pt x="13516" y="352"/>
                    <a:pt x="13502" y="358"/>
                    <a:pt x="13487" y="364"/>
                  </a:cubicBezTo>
                  <a:lnTo>
                    <a:pt x="13487" y="364"/>
                  </a:lnTo>
                  <a:cubicBezTo>
                    <a:pt x="13496" y="337"/>
                    <a:pt x="13496" y="311"/>
                    <a:pt x="13496" y="311"/>
                  </a:cubicBezTo>
                  <a:cubicBezTo>
                    <a:pt x="13496" y="311"/>
                    <a:pt x="13496" y="280"/>
                    <a:pt x="13496" y="280"/>
                  </a:cubicBezTo>
                  <a:cubicBezTo>
                    <a:pt x="13496" y="250"/>
                    <a:pt x="13496" y="220"/>
                    <a:pt x="13496" y="189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427300" y="4416775"/>
              <a:ext cx="907350" cy="673275"/>
            </a:xfrm>
            <a:custGeom>
              <a:rect b="b" l="l" r="r" t="t"/>
              <a:pathLst>
                <a:path extrusionOk="0" h="26931" w="36294">
                  <a:moveTo>
                    <a:pt x="33304" y="1736"/>
                  </a:moveTo>
                  <a:cubicBezTo>
                    <a:pt x="33303" y="1736"/>
                    <a:pt x="33279" y="1752"/>
                    <a:pt x="33224" y="1794"/>
                  </a:cubicBezTo>
                  <a:cubicBezTo>
                    <a:pt x="33274" y="1760"/>
                    <a:pt x="33306" y="1736"/>
                    <a:pt x="33304" y="1736"/>
                  </a:cubicBezTo>
                  <a:close/>
                  <a:moveTo>
                    <a:pt x="35838" y="2067"/>
                  </a:moveTo>
                  <a:lnTo>
                    <a:pt x="35802" y="2228"/>
                  </a:lnTo>
                  <a:lnTo>
                    <a:pt x="35802" y="2228"/>
                  </a:lnTo>
                  <a:cubicBezTo>
                    <a:pt x="35814" y="2206"/>
                    <a:pt x="35826" y="2182"/>
                    <a:pt x="35838" y="2158"/>
                  </a:cubicBezTo>
                  <a:lnTo>
                    <a:pt x="35838" y="2067"/>
                  </a:lnTo>
                  <a:close/>
                  <a:moveTo>
                    <a:pt x="35413" y="3952"/>
                  </a:moveTo>
                  <a:lnTo>
                    <a:pt x="35382" y="4043"/>
                  </a:lnTo>
                  <a:cubicBezTo>
                    <a:pt x="35394" y="4043"/>
                    <a:pt x="35397" y="4067"/>
                    <a:pt x="35395" y="4096"/>
                  </a:cubicBezTo>
                  <a:lnTo>
                    <a:pt x="35395" y="4096"/>
                  </a:lnTo>
                  <a:cubicBezTo>
                    <a:pt x="35404" y="4051"/>
                    <a:pt x="35413" y="4001"/>
                    <a:pt x="35413" y="3952"/>
                  </a:cubicBezTo>
                  <a:close/>
                  <a:moveTo>
                    <a:pt x="28885" y="4181"/>
                  </a:moveTo>
                  <a:cubicBezTo>
                    <a:pt x="28883" y="4181"/>
                    <a:pt x="28876" y="4186"/>
                    <a:pt x="28882" y="4190"/>
                  </a:cubicBezTo>
                  <a:lnTo>
                    <a:pt x="28882" y="4190"/>
                  </a:lnTo>
                  <a:cubicBezTo>
                    <a:pt x="28888" y="4184"/>
                    <a:pt x="28887" y="4181"/>
                    <a:pt x="28885" y="4181"/>
                  </a:cubicBezTo>
                  <a:close/>
                  <a:moveTo>
                    <a:pt x="35395" y="4096"/>
                  </a:moveTo>
                  <a:lnTo>
                    <a:pt x="35395" y="4096"/>
                  </a:lnTo>
                  <a:cubicBezTo>
                    <a:pt x="35388" y="4133"/>
                    <a:pt x="35382" y="4167"/>
                    <a:pt x="35382" y="4195"/>
                  </a:cubicBezTo>
                  <a:cubicBezTo>
                    <a:pt x="35382" y="4195"/>
                    <a:pt x="35393" y="4140"/>
                    <a:pt x="35395" y="4096"/>
                  </a:cubicBezTo>
                  <a:close/>
                  <a:moveTo>
                    <a:pt x="29029" y="4104"/>
                  </a:moveTo>
                  <a:lnTo>
                    <a:pt x="28894" y="4194"/>
                  </a:lnTo>
                  <a:lnTo>
                    <a:pt x="28894" y="4194"/>
                  </a:lnTo>
                  <a:cubicBezTo>
                    <a:pt x="28887" y="4193"/>
                    <a:pt x="28884" y="4192"/>
                    <a:pt x="28882" y="4190"/>
                  </a:cubicBezTo>
                  <a:lnTo>
                    <a:pt x="28882" y="4190"/>
                  </a:lnTo>
                  <a:cubicBezTo>
                    <a:pt x="28880" y="4192"/>
                    <a:pt x="28879" y="4193"/>
                    <a:pt x="28877" y="4195"/>
                  </a:cubicBezTo>
                  <a:lnTo>
                    <a:pt x="28817" y="4225"/>
                  </a:lnTo>
                  <a:lnTo>
                    <a:pt x="28693" y="4308"/>
                  </a:lnTo>
                  <a:lnTo>
                    <a:pt x="28693" y="4308"/>
                  </a:lnTo>
                  <a:lnTo>
                    <a:pt x="28725" y="4286"/>
                  </a:lnTo>
                  <a:lnTo>
                    <a:pt x="28847" y="4225"/>
                  </a:lnTo>
                  <a:lnTo>
                    <a:pt x="28894" y="4194"/>
                  </a:lnTo>
                  <a:lnTo>
                    <a:pt x="28894" y="4194"/>
                  </a:lnTo>
                  <a:cubicBezTo>
                    <a:pt x="28897" y="4195"/>
                    <a:pt x="28902" y="4195"/>
                    <a:pt x="28908" y="4195"/>
                  </a:cubicBezTo>
                  <a:lnTo>
                    <a:pt x="29029" y="4104"/>
                  </a:lnTo>
                  <a:close/>
                  <a:moveTo>
                    <a:pt x="28634" y="4347"/>
                  </a:moveTo>
                  <a:cubicBezTo>
                    <a:pt x="28607" y="4347"/>
                    <a:pt x="28592" y="4353"/>
                    <a:pt x="28578" y="4366"/>
                  </a:cubicBezTo>
                  <a:lnTo>
                    <a:pt x="28578" y="4366"/>
                  </a:lnTo>
                  <a:lnTo>
                    <a:pt x="28634" y="4347"/>
                  </a:lnTo>
                  <a:close/>
                  <a:moveTo>
                    <a:pt x="28578" y="4366"/>
                  </a:moveTo>
                  <a:lnTo>
                    <a:pt x="28543" y="4377"/>
                  </a:lnTo>
                  <a:lnTo>
                    <a:pt x="28422" y="4468"/>
                  </a:lnTo>
                  <a:cubicBezTo>
                    <a:pt x="28361" y="4499"/>
                    <a:pt x="28330" y="4499"/>
                    <a:pt x="28239" y="4560"/>
                  </a:cubicBezTo>
                  <a:lnTo>
                    <a:pt x="28239" y="4560"/>
                  </a:lnTo>
                  <a:lnTo>
                    <a:pt x="28361" y="4499"/>
                  </a:lnTo>
                  <a:lnTo>
                    <a:pt x="28513" y="4438"/>
                  </a:lnTo>
                  <a:cubicBezTo>
                    <a:pt x="28546" y="4405"/>
                    <a:pt x="28561" y="4381"/>
                    <a:pt x="28578" y="4366"/>
                  </a:cubicBezTo>
                  <a:close/>
                  <a:moveTo>
                    <a:pt x="28239" y="4560"/>
                  </a:moveTo>
                  <a:lnTo>
                    <a:pt x="28178" y="4590"/>
                  </a:lnTo>
                  <a:cubicBezTo>
                    <a:pt x="28156" y="4612"/>
                    <a:pt x="28118" y="4634"/>
                    <a:pt x="28076" y="4656"/>
                  </a:cubicBezTo>
                  <a:lnTo>
                    <a:pt x="28076" y="4656"/>
                  </a:lnTo>
                  <a:cubicBezTo>
                    <a:pt x="28139" y="4615"/>
                    <a:pt x="28194" y="4583"/>
                    <a:pt x="28184" y="4583"/>
                  </a:cubicBezTo>
                  <a:cubicBezTo>
                    <a:pt x="28178" y="4583"/>
                    <a:pt x="28149" y="4594"/>
                    <a:pt x="28087" y="4620"/>
                  </a:cubicBezTo>
                  <a:cubicBezTo>
                    <a:pt x="28064" y="4636"/>
                    <a:pt x="28042" y="4651"/>
                    <a:pt x="28019" y="4666"/>
                  </a:cubicBezTo>
                  <a:lnTo>
                    <a:pt x="28019" y="4666"/>
                  </a:lnTo>
                  <a:cubicBezTo>
                    <a:pt x="28023" y="4658"/>
                    <a:pt x="28026" y="4651"/>
                    <a:pt x="28026" y="4651"/>
                  </a:cubicBezTo>
                  <a:lnTo>
                    <a:pt x="28026" y="4651"/>
                  </a:lnTo>
                  <a:cubicBezTo>
                    <a:pt x="27905" y="4712"/>
                    <a:pt x="27874" y="4772"/>
                    <a:pt x="27874" y="4772"/>
                  </a:cubicBezTo>
                  <a:cubicBezTo>
                    <a:pt x="27857" y="4790"/>
                    <a:pt x="27828" y="4808"/>
                    <a:pt x="27802" y="4826"/>
                  </a:cubicBezTo>
                  <a:lnTo>
                    <a:pt x="27802" y="4826"/>
                  </a:lnTo>
                  <a:cubicBezTo>
                    <a:pt x="27828" y="4811"/>
                    <a:pt x="27844" y="4803"/>
                    <a:pt x="27844" y="4803"/>
                  </a:cubicBezTo>
                  <a:cubicBezTo>
                    <a:pt x="27890" y="4757"/>
                    <a:pt x="27952" y="4711"/>
                    <a:pt x="28019" y="4666"/>
                  </a:cubicBezTo>
                  <a:lnTo>
                    <a:pt x="28019" y="4666"/>
                  </a:lnTo>
                  <a:cubicBezTo>
                    <a:pt x="28015" y="4677"/>
                    <a:pt x="28010" y="4690"/>
                    <a:pt x="28015" y="4690"/>
                  </a:cubicBezTo>
                  <a:cubicBezTo>
                    <a:pt x="28017" y="4690"/>
                    <a:pt x="28020" y="4687"/>
                    <a:pt x="28026" y="4681"/>
                  </a:cubicBezTo>
                  <a:cubicBezTo>
                    <a:pt x="28043" y="4673"/>
                    <a:pt x="28060" y="4664"/>
                    <a:pt x="28076" y="4656"/>
                  </a:cubicBezTo>
                  <a:lnTo>
                    <a:pt x="28076" y="4656"/>
                  </a:lnTo>
                  <a:cubicBezTo>
                    <a:pt x="28050" y="4673"/>
                    <a:pt x="28021" y="4692"/>
                    <a:pt x="27996" y="4712"/>
                  </a:cubicBezTo>
                  <a:lnTo>
                    <a:pt x="28148" y="4620"/>
                  </a:lnTo>
                  <a:cubicBezTo>
                    <a:pt x="28209" y="4590"/>
                    <a:pt x="28178" y="4590"/>
                    <a:pt x="28239" y="4560"/>
                  </a:cubicBezTo>
                  <a:close/>
                  <a:moveTo>
                    <a:pt x="26355" y="5654"/>
                  </a:moveTo>
                  <a:lnTo>
                    <a:pt x="26355" y="5654"/>
                  </a:lnTo>
                  <a:cubicBezTo>
                    <a:pt x="26350" y="5657"/>
                    <a:pt x="26344" y="5660"/>
                    <a:pt x="26339" y="5664"/>
                  </a:cubicBezTo>
                  <a:lnTo>
                    <a:pt x="26339" y="5664"/>
                  </a:lnTo>
                  <a:cubicBezTo>
                    <a:pt x="26344" y="5662"/>
                    <a:pt x="26350" y="5659"/>
                    <a:pt x="26355" y="5654"/>
                  </a:cubicBezTo>
                  <a:close/>
                  <a:moveTo>
                    <a:pt x="27802" y="4826"/>
                  </a:moveTo>
                  <a:lnTo>
                    <a:pt x="27802" y="4826"/>
                  </a:lnTo>
                  <a:cubicBezTo>
                    <a:pt x="27661" y="4903"/>
                    <a:pt x="27212" y="5147"/>
                    <a:pt x="27084" y="5198"/>
                  </a:cubicBezTo>
                  <a:cubicBezTo>
                    <a:pt x="26902" y="5289"/>
                    <a:pt x="26993" y="5259"/>
                    <a:pt x="26993" y="5289"/>
                  </a:cubicBezTo>
                  <a:cubicBezTo>
                    <a:pt x="26963" y="5319"/>
                    <a:pt x="26902" y="5350"/>
                    <a:pt x="26841" y="5350"/>
                  </a:cubicBezTo>
                  <a:cubicBezTo>
                    <a:pt x="26659" y="5441"/>
                    <a:pt x="26476" y="5532"/>
                    <a:pt x="26324" y="5623"/>
                  </a:cubicBezTo>
                  <a:cubicBezTo>
                    <a:pt x="26233" y="5684"/>
                    <a:pt x="26111" y="5745"/>
                    <a:pt x="26051" y="5775"/>
                  </a:cubicBezTo>
                  <a:cubicBezTo>
                    <a:pt x="25959" y="5836"/>
                    <a:pt x="25868" y="5897"/>
                    <a:pt x="25747" y="5958"/>
                  </a:cubicBezTo>
                  <a:cubicBezTo>
                    <a:pt x="25835" y="5905"/>
                    <a:pt x="25893" y="5872"/>
                    <a:pt x="25889" y="5872"/>
                  </a:cubicBezTo>
                  <a:cubicBezTo>
                    <a:pt x="25887" y="5872"/>
                    <a:pt x="25853" y="5889"/>
                    <a:pt x="25777" y="5927"/>
                  </a:cubicBezTo>
                  <a:lnTo>
                    <a:pt x="25321" y="6201"/>
                  </a:lnTo>
                  <a:cubicBezTo>
                    <a:pt x="25412" y="6171"/>
                    <a:pt x="25473" y="6140"/>
                    <a:pt x="25595" y="6079"/>
                  </a:cubicBezTo>
                  <a:cubicBezTo>
                    <a:pt x="25686" y="6019"/>
                    <a:pt x="25716" y="6019"/>
                    <a:pt x="25777" y="5958"/>
                  </a:cubicBezTo>
                  <a:lnTo>
                    <a:pt x="25990" y="5867"/>
                  </a:lnTo>
                  <a:lnTo>
                    <a:pt x="26051" y="5836"/>
                  </a:lnTo>
                  <a:cubicBezTo>
                    <a:pt x="26165" y="5750"/>
                    <a:pt x="26253" y="5718"/>
                    <a:pt x="26339" y="5664"/>
                  </a:cubicBezTo>
                  <a:lnTo>
                    <a:pt x="26339" y="5664"/>
                  </a:lnTo>
                  <a:cubicBezTo>
                    <a:pt x="26336" y="5665"/>
                    <a:pt x="26332" y="5666"/>
                    <a:pt x="26329" y="5666"/>
                  </a:cubicBezTo>
                  <a:cubicBezTo>
                    <a:pt x="26311" y="5666"/>
                    <a:pt x="26320" y="5638"/>
                    <a:pt x="26476" y="5593"/>
                  </a:cubicBezTo>
                  <a:cubicBezTo>
                    <a:pt x="26567" y="5532"/>
                    <a:pt x="26537" y="5563"/>
                    <a:pt x="26689" y="5471"/>
                  </a:cubicBezTo>
                  <a:cubicBezTo>
                    <a:pt x="26750" y="5441"/>
                    <a:pt x="26750" y="5441"/>
                    <a:pt x="26780" y="5441"/>
                  </a:cubicBezTo>
                  <a:cubicBezTo>
                    <a:pt x="26780" y="5441"/>
                    <a:pt x="27145" y="5228"/>
                    <a:pt x="27145" y="5198"/>
                  </a:cubicBezTo>
                  <a:cubicBezTo>
                    <a:pt x="27145" y="5198"/>
                    <a:pt x="27418" y="5046"/>
                    <a:pt x="27479" y="5015"/>
                  </a:cubicBezTo>
                  <a:lnTo>
                    <a:pt x="27692" y="4894"/>
                  </a:lnTo>
                  <a:lnTo>
                    <a:pt x="27753" y="4864"/>
                  </a:lnTo>
                  <a:cubicBezTo>
                    <a:pt x="27765" y="4851"/>
                    <a:pt x="27783" y="4838"/>
                    <a:pt x="27802" y="4826"/>
                  </a:cubicBezTo>
                  <a:close/>
                  <a:moveTo>
                    <a:pt x="25260" y="6262"/>
                  </a:moveTo>
                  <a:cubicBezTo>
                    <a:pt x="25245" y="6277"/>
                    <a:pt x="25222" y="6300"/>
                    <a:pt x="25200" y="6323"/>
                  </a:cubicBezTo>
                  <a:lnTo>
                    <a:pt x="25291" y="6292"/>
                  </a:lnTo>
                  <a:lnTo>
                    <a:pt x="25260" y="6262"/>
                  </a:lnTo>
                  <a:close/>
                  <a:moveTo>
                    <a:pt x="25200" y="6323"/>
                  </a:moveTo>
                  <a:lnTo>
                    <a:pt x="25200" y="6323"/>
                  </a:lnTo>
                  <a:cubicBezTo>
                    <a:pt x="25139" y="6353"/>
                    <a:pt x="25139" y="6383"/>
                    <a:pt x="25139" y="6383"/>
                  </a:cubicBezTo>
                  <a:cubicBezTo>
                    <a:pt x="25154" y="6368"/>
                    <a:pt x="25177" y="6345"/>
                    <a:pt x="25200" y="6323"/>
                  </a:cubicBezTo>
                  <a:close/>
                  <a:moveTo>
                    <a:pt x="34788" y="6471"/>
                  </a:moveTo>
                  <a:lnTo>
                    <a:pt x="34788" y="6471"/>
                  </a:lnTo>
                  <a:cubicBezTo>
                    <a:pt x="34784" y="6483"/>
                    <a:pt x="34779" y="6494"/>
                    <a:pt x="34774" y="6505"/>
                  </a:cubicBezTo>
                  <a:cubicBezTo>
                    <a:pt x="34774" y="6508"/>
                    <a:pt x="34775" y="6510"/>
                    <a:pt x="34775" y="6510"/>
                  </a:cubicBezTo>
                  <a:cubicBezTo>
                    <a:pt x="34779" y="6510"/>
                    <a:pt x="34788" y="6476"/>
                    <a:pt x="34788" y="6471"/>
                  </a:cubicBezTo>
                  <a:close/>
                  <a:moveTo>
                    <a:pt x="25321" y="6201"/>
                  </a:moveTo>
                  <a:lnTo>
                    <a:pt x="25321" y="6201"/>
                  </a:lnTo>
                  <a:cubicBezTo>
                    <a:pt x="25223" y="6250"/>
                    <a:pt x="25126" y="6299"/>
                    <a:pt x="25028" y="6363"/>
                  </a:cubicBezTo>
                  <a:lnTo>
                    <a:pt x="25028" y="6363"/>
                  </a:lnTo>
                  <a:cubicBezTo>
                    <a:pt x="25031" y="6357"/>
                    <a:pt x="25028" y="6353"/>
                    <a:pt x="25017" y="6353"/>
                  </a:cubicBezTo>
                  <a:cubicBezTo>
                    <a:pt x="24956" y="6383"/>
                    <a:pt x="24926" y="6414"/>
                    <a:pt x="24865" y="6444"/>
                  </a:cubicBezTo>
                  <a:cubicBezTo>
                    <a:pt x="24809" y="6472"/>
                    <a:pt x="24752" y="6501"/>
                    <a:pt x="24695" y="6554"/>
                  </a:cubicBezTo>
                  <a:lnTo>
                    <a:pt x="24695" y="6554"/>
                  </a:lnTo>
                  <a:cubicBezTo>
                    <a:pt x="24737" y="6527"/>
                    <a:pt x="24774" y="6505"/>
                    <a:pt x="24774" y="6505"/>
                  </a:cubicBezTo>
                  <a:cubicBezTo>
                    <a:pt x="24774" y="6513"/>
                    <a:pt x="24774" y="6517"/>
                    <a:pt x="24778" y="6517"/>
                  </a:cubicBezTo>
                  <a:cubicBezTo>
                    <a:pt x="24787" y="6517"/>
                    <a:pt x="24823" y="6489"/>
                    <a:pt x="24956" y="6444"/>
                  </a:cubicBezTo>
                  <a:cubicBezTo>
                    <a:pt x="25078" y="6353"/>
                    <a:pt x="25200" y="6262"/>
                    <a:pt x="25321" y="6201"/>
                  </a:cubicBezTo>
                  <a:close/>
                  <a:moveTo>
                    <a:pt x="24695" y="6554"/>
                  </a:moveTo>
                  <a:lnTo>
                    <a:pt x="24695" y="6554"/>
                  </a:lnTo>
                  <a:cubicBezTo>
                    <a:pt x="24689" y="6558"/>
                    <a:pt x="24683" y="6562"/>
                    <a:pt x="24676" y="6566"/>
                  </a:cubicBezTo>
                  <a:lnTo>
                    <a:pt x="24676" y="6566"/>
                  </a:lnTo>
                  <a:cubicBezTo>
                    <a:pt x="24678" y="6566"/>
                    <a:pt x="24681" y="6566"/>
                    <a:pt x="24683" y="6566"/>
                  </a:cubicBezTo>
                  <a:cubicBezTo>
                    <a:pt x="24687" y="6561"/>
                    <a:pt x="24691" y="6557"/>
                    <a:pt x="24695" y="6554"/>
                  </a:cubicBezTo>
                  <a:close/>
                  <a:moveTo>
                    <a:pt x="36294" y="0"/>
                  </a:moveTo>
                  <a:lnTo>
                    <a:pt x="36294" y="0"/>
                  </a:lnTo>
                  <a:cubicBezTo>
                    <a:pt x="36203" y="61"/>
                    <a:pt x="35929" y="213"/>
                    <a:pt x="35929" y="213"/>
                  </a:cubicBezTo>
                  <a:cubicBezTo>
                    <a:pt x="35882" y="248"/>
                    <a:pt x="35872" y="256"/>
                    <a:pt x="35871" y="256"/>
                  </a:cubicBezTo>
                  <a:cubicBezTo>
                    <a:pt x="35870" y="256"/>
                    <a:pt x="35877" y="251"/>
                    <a:pt x="35875" y="251"/>
                  </a:cubicBezTo>
                  <a:cubicBezTo>
                    <a:pt x="35873" y="251"/>
                    <a:pt x="35865" y="256"/>
                    <a:pt x="35838" y="274"/>
                  </a:cubicBezTo>
                  <a:cubicBezTo>
                    <a:pt x="35808" y="304"/>
                    <a:pt x="35747" y="335"/>
                    <a:pt x="35716" y="335"/>
                  </a:cubicBezTo>
                  <a:lnTo>
                    <a:pt x="35595" y="395"/>
                  </a:lnTo>
                  <a:cubicBezTo>
                    <a:pt x="35509" y="453"/>
                    <a:pt x="35154" y="672"/>
                    <a:pt x="35112" y="672"/>
                  </a:cubicBezTo>
                  <a:cubicBezTo>
                    <a:pt x="35110" y="672"/>
                    <a:pt x="35109" y="671"/>
                    <a:pt x="35109" y="669"/>
                  </a:cubicBezTo>
                  <a:cubicBezTo>
                    <a:pt x="35109" y="669"/>
                    <a:pt x="35109" y="699"/>
                    <a:pt x="35017" y="760"/>
                  </a:cubicBezTo>
                  <a:cubicBezTo>
                    <a:pt x="35017" y="760"/>
                    <a:pt x="34987" y="760"/>
                    <a:pt x="34957" y="791"/>
                  </a:cubicBezTo>
                  <a:lnTo>
                    <a:pt x="34865" y="821"/>
                  </a:lnTo>
                  <a:lnTo>
                    <a:pt x="34683" y="942"/>
                  </a:lnTo>
                  <a:lnTo>
                    <a:pt x="34592" y="973"/>
                  </a:lnTo>
                  <a:cubicBezTo>
                    <a:pt x="34561" y="973"/>
                    <a:pt x="34653" y="942"/>
                    <a:pt x="34622" y="942"/>
                  </a:cubicBezTo>
                  <a:cubicBezTo>
                    <a:pt x="34592" y="942"/>
                    <a:pt x="34440" y="1064"/>
                    <a:pt x="34379" y="1094"/>
                  </a:cubicBezTo>
                  <a:lnTo>
                    <a:pt x="33954" y="1307"/>
                  </a:lnTo>
                  <a:cubicBezTo>
                    <a:pt x="33802" y="1398"/>
                    <a:pt x="33954" y="1368"/>
                    <a:pt x="33741" y="1459"/>
                  </a:cubicBezTo>
                  <a:cubicBezTo>
                    <a:pt x="33619" y="1490"/>
                    <a:pt x="33528" y="1550"/>
                    <a:pt x="33437" y="1611"/>
                  </a:cubicBezTo>
                  <a:cubicBezTo>
                    <a:pt x="33346" y="1672"/>
                    <a:pt x="33285" y="1702"/>
                    <a:pt x="33224" y="1763"/>
                  </a:cubicBezTo>
                  <a:cubicBezTo>
                    <a:pt x="33102" y="1794"/>
                    <a:pt x="33011" y="1854"/>
                    <a:pt x="32920" y="1915"/>
                  </a:cubicBezTo>
                  <a:cubicBezTo>
                    <a:pt x="32798" y="2006"/>
                    <a:pt x="32738" y="2006"/>
                    <a:pt x="32586" y="2098"/>
                  </a:cubicBezTo>
                  <a:cubicBezTo>
                    <a:pt x="32464" y="2158"/>
                    <a:pt x="32555" y="2128"/>
                    <a:pt x="32525" y="2158"/>
                  </a:cubicBezTo>
                  <a:cubicBezTo>
                    <a:pt x="32495" y="2189"/>
                    <a:pt x="32343" y="2249"/>
                    <a:pt x="32282" y="2280"/>
                  </a:cubicBezTo>
                  <a:lnTo>
                    <a:pt x="32160" y="2341"/>
                  </a:lnTo>
                  <a:cubicBezTo>
                    <a:pt x="32147" y="2349"/>
                    <a:pt x="32139" y="2355"/>
                    <a:pt x="32134" y="2358"/>
                  </a:cubicBezTo>
                  <a:lnTo>
                    <a:pt x="32134" y="2358"/>
                  </a:lnTo>
                  <a:cubicBezTo>
                    <a:pt x="32134" y="2358"/>
                    <a:pt x="32134" y="2358"/>
                    <a:pt x="32134" y="2358"/>
                  </a:cubicBezTo>
                  <a:cubicBezTo>
                    <a:pt x="32130" y="2358"/>
                    <a:pt x="32109" y="2366"/>
                    <a:pt x="32039" y="2401"/>
                  </a:cubicBezTo>
                  <a:cubicBezTo>
                    <a:pt x="31856" y="2493"/>
                    <a:pt x="31522" y="2675"/>
                    <a:pt x="31309" y="2797"/>
                  </a:cubicBezTo>
                  <a:lnTo>
                    <a:pt x="31157" y="2888"/>
                  </a:lnTo>
                  <a:cubicBezTo>
                    <a:pt x="31117" y="2918"/>
                    <a:pt x="31100" y="2928"/>
                    <a:pt x="31094" y="2928"/>
                  </a:cubicBezTo>
                  <a:cubicBezTo>
                    <a:pt x="31083" y="2928"/>
                    <a:pt x="31117" y="2888"/>
                    <a:pt x="31096" y="2888"/>
                  </a:cubicBezTo>
                  <a:cubicBezTo>
                    <a:pt x="31036" y="2949"/>
                    <a:pt x="30944" y="3009"/>
                    <a:pt x="30853" y="3040"/>
                  </a:cubicBezTo>
                  <a:lnTo>
                    <a:pt x="30762" y="3101"/>
                  </a:lnTo>
                  <a:lnTo>
                    <a:pt x="30397" y="3313"/>
                  </a:lnTo>
                  <a:lnTo>
                    <a:pt x="30184" y="3435"/>
                  </a:lnTo>
                  <a:lnTo>
                    <a:pt x="30093" y="3465"/>
                  </a:lnTo>
                  <a:lnTo>
                    <a:pt x="29881" y="3617"/>
                  </a:lnTo>
                  <a:cubicBezTo>
                    <a:pt x="29820" y="3648"/>
                    <a:pt x="29729" y="3678"/>
                    <a:pt x="29668" y="3708"/>
                  </a:cubicBezTo>
                  <a:cubicBezTo>
                    <a:pt x="29637" y="3739"/>
                    <a:pt x="29577" y="3769"/>
                    <a:pt x="29516" y="3800"/>
                  </a:cubicBezTo>
                  <a:cubicBezTo>
                    <a:pt x="29485" y="3800"/>
                    <a:pt x="29364" y="3891"/>
                    <a:pt x="29273" y="3952"/>
                  </a:cubicBezTo>
                  <a:cubicBezTo>
                    <a:pt x="29273" y="3952"/>
                    <a:pt x="29303" y="3921"/>
                    <a:pt x="29273" y="3921"/>
                  </a:cubicBezTo>
                  <a:cubicBezTo>
                    <a:pt x="29181" y="3982"/>
                    <a:pt x="29121" y="4012"/>
                    <a:pt x="29029" y="4073"/>
                  </a:cubicBezTo>
                  <a:cubicBezTo>
                    <a:pt x="29029" y="4073"/>
                    <a:pt x="29052" y="4066"/>
                    <a:pt x="29064" y="4066"/>
                  </a:cubicBezTo>
                  <a:cubicBezTo>
                    <a:pt x="29075" y="4066"/>
                    <a:pt x="29075" y="4073"/>
                    <a:pt x="29029" y="4104"/>
                  </a:cubicBezTo>
                  <a:lnTo>
                    <a:pt x="29029" y="4104"/>
                  </a:lnTo>
                  <a:lnTo>
                    <a:pt x="29029" y="4104"/>
                  </a:lnTo>
                  <a:lnTo>
                    <a:pt x="29121" y="4043"/>
                  </a:lnTo>
                  <a:cubicBezTo>
                    <a:pt x="29212" y="4012"/>
                    <a:pt x="29242" y="3982"/>
                    <a:pt x="29333" y="3952"/>
                  </a:cubicBezTo>
                  <a:cubicBezTo>
                    <a:pt x="29394" y="3891"/>
                    <a:pt x="29394" y="3891"/>
                    <a:pt x="29394" y="3891"/>
                  </a:cubicBezTo>
                  <a:cubicBezTo>
                    <a:pt x="29394" y="3891"/>
                    <a:pt x="29394" y="3891"/>
                    <a:pt x="29546" y="3830"/>
                  </a:cubicBezTo>
                  <a:cubicBezTo>
                    <a:pt x="29637" y="3769"/>
                    <a:pt x="29972" y="3587"/>
                    <a:pt x="30032" y="3557"/>
                  </a:cubicBezTo>
                  <a:lnTo>
                    <a:pt x="30245" y="3435"/>
                  </a:lnTo>
                  <a:cubicBezTo>
                    <a:pt x="30428" y="3344"/>
                    <a:pt x="30640" y="3253"/>
                    <a:pt x="30823" y="3131"/>
                  </a:cubicBezTo>
                  <a:lnTo>
                    <a:pt x="31096" y="2979"/>
                  </a:lnTo>
                  <a:cubicBezTo>
                    <a:pt x="31157" y="2949"/>
                    <a:pt x="31218" y="2888"/>
                    <a:pt x="31279" y="2857"/>
                  </a:cubicBezTo>
                  <a:cubicBezTo>
                    <a:pt x="31381" y="2806"/>
                    <a:pt x="31440" y="2777"/>
                    <a:pt x="31510" y="2733"/>
                  </a:cubicBezTo>
                  <a:lnTo>
                    <a:pt x="31510" y="2733"/>
                  </a:lnTo>
                  <a:cubicBezTo>
                    <a:pt x="31452" y="2761"/>
                    <a:pt x="31357" y="2801"/>
                    <a:pt x="31340" y="2801"/>
                  </a:cubicBezTo>
                  <a:cubicBezTo>
                    <a:pt x="31336" y="2801"/>
                    <a:pt x="31336" y="2800"/>
                    <a:pt x="31340" y="2797"/>
                  </a:cubicBezTo>
                  <a:lnTo>
                    <a:pt x="31552" y="2705"/>
                  </a:lnTo>
                  <a:lnTo>
                    <a:pt x="31552" y="2705"/>
                  </a:lnTo>
                  <a:cubicBezTo>
                    <a:pt x="31537" y="2715"/>
                    <a:pt x="31523" y="2724"/>
                    <a:pt x="31510" y="2733"/>
                  </a:cubicBezTo>
                  <a:lnTo>
                    <a:pt x="31510" y="2733"/>
                  </a:lnTo>
                  <a:cubicBezTo>
                    <a:pt x="31541" y="2717"/>
                    <a:pt x="31562" y="2705"/>
                    <a:pt x="31552" y="2705"/>
                  </a:cubicBezTo>
                  <a:cubicBezTo>
                    <a:pt x="31613" y="2675"/>
                    <a:pt x="31674" y="2645"/>
                    <a:pt x="31765" y="2614"/>
                  </a:cubicBezTo>
                  <a:cubicBezTo>
                    <a:pt x="31856" y="2553"/>
                    <a:pt x="31947" y="2493"/>
                    <a:pt x="32039" y="2432"/>
                  </a:cubicBezTo>
                  <a:cubicBezTo>
                    <a:pt x="32135" y="2374"/>
                    <a:pt x="32170" y="2353"/>
                    <a:pt x="32183" y="2353"/>
                  </a:cubicBezTo>
                  <a:cubicBezTo>
                    <a:pt x="32191" y="2353"/>
                    <a:pt x="32191" y="2360"/>
                    <a:pt x="32191" y="2371"/>
                  </a:cubicBezTo>
                  <a:cubicBezTo>
                    <a:pt x="32186" y="2375"/>
                    <a:pt x="32185" y="2377"/>
                    <a:pt x="32186" y="2377"/>
                  </a:cubicBezTo>
                  <a:cubicBezTo>
                    <a:pt x="32192" y="2377"/>
                    <a:pt x="32282" y="2310"/>
                    <a:pt x="32282" y="2310"/>
                  </a:cubicBezTo>
                  <a:cubicBezTo>
                    <a:pt x="32343" y="2249"/>
                    <a:pt x="32403" y="2219"/>
                    <a:pt x="32495" y="2219"/>
                  </a:cubicBezTo>
                  <a:cubicBezTo>
                    <a:pt x="32586" y="2158"/>
                    <a:pt x="32677" y="2067"/>
                    <a:pt x="32798" y="2037"/>
                  </a:cubicBezTo>
                  <a:cubicBezTo>
                    <a:pt x="32914" y="1967"/>
                    <a:pt x="33030" y="1898"/>
                    <a:pt x="33145" y="1829"/>
                  </a:cubicBezTo>
                  <a:lnTo>
                    <a:pt x="33145" y="1829"/>
                  </a:lnTo>
                  <a:cubicBezTo>
                    <a:pt x="33145" y="1829"/>
                    <a:pt x="33145" y="1829"/>
                    <a:pt x="33144" y="1829"/>
                  </a:cubicBezTo>
                  <a:cubicBezTo>
                    <a:pt x="33141" y="1829"/>
                    <a:pt x="33150" y="1823"/>
                    <a:pt x="33167" y="1816"/>
                  </a:cubicBezTo>
                  <a:lnTo>
                    <a:pt x="33167" y="1816"/>
                  </a:lnTo>
                  <a:cubicBezTo>
                    <a:pt x="33160" y="1820"/>
                    <a:pt x="33153" y="1824"/>
                    <a:pt x="33145" y="1829"/>
                  </a:cubicBezTo>
                  <a:lnTo>
                    <a:pt x="33145" y="1829"/>
                  </a:lnTo>
                  <a:cubicBezTo>
                    <a:pt x="33152" y="1827"/>
                    <a:pt x="33176" y="1818"/>
                    <a:pt x="33224" y="1794"/>
                  </a:cubicBezTo>
                  <a:lnTo>
                    <a:pt x="33224" y="1794"/>
                  </a:lnTo>
                  <a:cubicBezTo>
                    <a:pt x="33201" y="1801"/>
                    <a:pt x="33181" y="1809"/>
                    <a:pt x="33167" y="1816"/>
                  </a:cubicBezTo>
                  <a:lnTo>
                    <a:pt x="33167" y="1816"/>
                  </a:lnTo>
                  <a:cubicBezTo>
                    <a:pt x="33196" y="1798"/>
                    <a:pt x="33225" y="1781"/>
                    <a:pt x="33254" y="1763"/>
                  </a:cubicBezTo>
                  <a:cubicBezTo>
                    <a:pt x="33285" y="1733"/>
                    <a:pt x="33498" y="1642"/>
                    <a:pt x="33558" y="1581"/>
                  </a:cubicBezTo>
                  <a:cubicBezTo>
                    <a:pt x="33619" y="1550"/>
                    <a:pt x="33710" y="1490"/>
                    <a:pt x="33771" y="1490"/>
                  </a:cubicBezTo>
                  <a:cubicBezTo>
                    <a:pt x="33893" y="1429"/>
                    <a:pt x="33923" y="1398"/>
                    <a:pt x="34014" y="1338"/>
                  </a:cubicBezTo>
                  <a:cubicBezTo>
                    <a:pt x="34106" y="1307"/>
                    <a:pt x="34075" y="1307"/>
                    <a:pt x="34075" y="1307"/>
                  </a:cubicBezTo>
                  <a:cubicBezTo>
                    <a:pt x="34136" y="1277"/>
                    <a:pt x="34197" y="1246"/>
                    <a:pt x="34227" y="1216"/>
                  </a:cubicBezTo>
                  <a:cubicBezTo>
                    <a:pt x="34257" y="1216"/>
                    <a:pt x="34318" y="1186"/>
                    <a:pt x="34349" y="1155"/>
                  </a:cubicBezTo>
                  <a:cubicBezTo>
                    <a:pt x="34470" y="1094"/>
                    <a:pt x="34349" y="1125"/>
                    <a:pt x="34501" y="1064"/>
                  </a:cubicBezTo>
                  <a:cubicBezTo>
                    <a:pt x="34622" y="1003"/>
                    <a:pt x="34713" y="942"/>
                    <a:pt x="34835" y="882"/>
                  </a:cubicBezTo>
                  <a:cubicBezTo>
                    <a:pt x="34926" y="821"/>
                    <a:pt x="35017" y="760"/>
                    <a:pt x="35109" y="730"/>
                  </a:cubicBezTo>
                  <a:cubicBezTo>
                    <a:pt x="35139" y="730"/>
                    <a:pt x="35412" y="547"/>
                    <a:pt x="35473" y="517"/>
                  </a:cubicBezTo>
                  <a:lnTo>
                    <a:pt x="35473" y="517"/>
                  </a:lnTo>
                  <a:cubicBezTo>
                    <a:pt x="35470" y="519"/>
                    <a:pt x="35468" y="520"/>
                    <a:pt x="35467" y="520"/>
                  </a:cubicBezTo>
                  <a:cubicBezTo>
                    <a:pt x="35459" y="520"/>
                    <a:pt x="35694" y="375"/>
                    <a:pt x="35709" y="375"/>
                  </a:cubicBezTo>
                  <a:cubicBezTo>
                    <a:pt x="35712" y="375"/>
                    <a:pt x="35705" y="381"/>
                    <a:pt x="35686" y="395"/>
                  </a:cubicBezTo>
                  <a:cubicBezTo>
                    <a:pt x="35808" y="335"/>
                    <a:pt x="35899" y="304"/>
                    <a:pt x="35990" y="243"/>
                  </a:cubicBezTo>
                  <a:lnTo>
                    <a:pt x="36203" y="122"/>
                  </a:lnTo>
                  <a:lnTo>
                    <a:pt x="36203" y="122"/>
                  </a:lnTo>
                  <a:lnTo>
                    <a:pt x="36172" y="243"/>
                  </a:lnTo>
                  <a:cubicBezTo>
                    <a:pt x="36172" y="274"/>
                    <a:pt x="36142" y="335"/>
                    <a:pt x="36142" y="395"/>
                  </a:cubicBezTo>
                  <a:cubicBezTo>
                    <a:pt x="36142" y="395"/>
                    <a:pt x="36142" y="392"/>
                    <a:pt x="36141" y="392"/>
                  </a:cubicBezTo>
                  <a:cubicBezTo>
                    <a:pt x="36139" y="392"/>
                    <a:pt x="36132" y="406"/>
                    <a:pt x="36112" y="487"/>
                  </a:cubicBezTo>
                  <a:cubicBezTo>
                    <a:pt x="36081" y="608"/>
                    <a:pt x="36081" y="699"/>
                    <a:pt x="36051" y="730"/>
                  </a:cubicBezTo>
                  <a:cubicBezTo>
                    <a:pt x="36051" y="760"/>
                    <a:pt x="36051" y="791"/>
                    <a:pt x="36051" y="821"/>
                  </a:cubicBezTo>
                  <a:cubicBezTo>
                    <a:pt x="36051" y="851"/>
                    <a:pt x="36051" y="882"/>
                    <a:pt x="36051" y="912"/>
                  </a:cubicBezTo>
                  <a:cubicBezTo>
                    <a:pt x="35990" y="1003"/>
                    <a:pt x="35990" y="1125"/>
                    <a:pt x="35960" y="1246"/>
                  </a:cubicBezTo>
                  <a:lnTo>
                    <a:pt x="35929" y="1338"/>
                  </a:lnTo>
                  <a:cubicBezTo>
                    <a:pt x="35929" y="1398"/>
                    <a:pt x="35929" y="1459"/>
                    <a:pt x="35899" y="1520"/>
                  </a:cubicBezTo>
                  <a:cubicBezTo>
                    <a:pt x="35899" y="1493"/>
                    <a:pt x="35899" y="1478"/>
                    <a:pt x="35896" y="1478"/>
                  </a:cubicBezTo>
                  <a:cubicBezTo>
                    <a:pt x="35893" y="1478"/>
                    <a:pt x="35885" y="1500"/>
                    <a:pt x="35868" y="1550"/>
                  </a:cubicBezTo>
                  <a:lnTo>
                    <a:pt x="35808" y="1794"/>
                  </a:lnTo>
                  <a:cubicBezTo>
                    <a:pt x="35777" y="1976"/>
                    <a:pt x="35777" y="1976"/>
                    <a:pt x="35808" y="2006"/>
                  </a:cubicBezTo>
                  <a:cubicBezTo>
                    <a:pt x="35777" y="2067"/>
                    <a:pt x="35777" y="2098"/>
                    <a:pt x="35747" y="2158"/>
                  </a:cubicBezTo>
                  <a:lnTo>
                    <a:pt x="35747" y="2249"/>
                  </a:lnTo>
                  <a:cubicBezTo>
                    <a:pt x="35747" y="2249"/>
                    <a:pt x="35716" y="2280"/>
                    <a:pt x="35716" y="2310"/>
                  </a:cubicBezTo>
                  <a:lnTo>
                    <a:pt x="35656" y="2553"/>
                  </a:lnTo>
                  <a:cubicBezTo>
                    <a:pt x="35656" y="2675"/>
                    <a:pt x="35625" y="2827"/>
                    <a:pt x="35565" y="2979"/>
                  </a:cubicBezTo>
                  <a:cubicBezTo>
                    <a:pt x="35565" y="3040"/>
                    <a:pt x="35473" y="3313"/>
                    <a:pt x="35504" y="3344"/>
                  </a:cubicBezTo>
                  <a:cubicBezTo>
                    <a:pt x="35483" y="3425"/>
                    <a:pt x="35477" y="3438"/>
                    <a:pt x="35474" y="3438"/>
                  </a:cubicBezTo>
                  <a:cubicBezTo>
                    <a:pt x="35473" y="3438"/>
                    <a:pt x="35473" y="3435"/>
                    <a:pt x="35473" y="3435"/>
                  </a:cubicBezTo>
                  <a:cubicBezTo>
                    <a:pt x="35473" y="3465"/>
                    <a:pt x="35443" y="3526"/>
                    <a:pt x="35413" y="3587"/>
                  </a:cubicBezTo>
                  <a:lnTo>
                    <a:pt x="35382" y="3678"/>
                  </a:lnTo>
                  <a:lnTo>
                    <a:pt x="35413" y="3678"/>
                  </a:lnTo>
                  <a:cubicBezTo>
                    <a:pt x="35413" y="3678"/>
                    <a:pt x="35291" y="4134"/>
                    <a:pt x="35261" y="4256"/>
                  </a:cubicBezTo>
                  <a:cubicBezTo>
                    <a:pt x="35291" y="4165"/>
                    <a:pt x="35291" y="4164"/>
                    <a:pt x="35291" y="4164"/>
                  </a:cubicBezTo>
                  <a:lnTo>
                    <a:pt x="35291" y="4164"/>
                  </a:lnTo>
                  <a:cubicBezTo>
                    <a:pt x="35261" y="4347"/>
                    <a:pt x="35230" y="4408"/>
                    <a:pt x="35200" y="4590"/>
                  </a:cubicBezTo>
                  <a:cubicBezTo>
                    <a:pt x="35169" y="4651"/>
                    <a:pt x="35169" y="4712"/>
                    <a:pt x="35139" y="4772"/>
                  </a:cubicBezTo>
                  <a:cubicBezTo>
                    <a:pt x="35139" y="4924"/>
                    <a:pt x="35109" y="4955"/>
                    <a:pt x="35078" y="5137"/>
                  </a:cubicBezTo>
                  <a:lnTo>
                    <a:pt x="34987" y="5471"/>
                  </a:lnTo>
                  <a:cubicBezTo>
                    <a:pt x="34967" y="5569"/>
                    <a:pt x="34960" y="5654"/>
                    <a:pt x="34966" y="5654"/>
                  </a:cubicBezTo>
                  <a:cubicBezTo>
                    <a:pt x="34966" y="5654"/>
                    <a:pt x="34966" y="5654"/>
                    <a:pt x="34967" y="5654"/>
                  </a:cubicBezTo>
                  <a:lnTo>
                    <a:pt x="34967" y="5654"/>
                  </a:lnTo>
                  <a:lnTo>
                    <a:pt x="34926" y="5836"/>
                  </a:lnTo>
                  <a:lnTo>
                    <a:pt x="34865" y="6019"/>
                  </a:lnTo>
                  <a:cubicBezTo>
                    <a:pt x="34865" y="6049"/>
                    <a:pt x="34865" y="6110"/>
                    <a:pt x="34835" y="6140"/>
                  </a:cubicBezTo>
                  <a:cubicBezTo>
                    <a:pt x="34835" y="6201"/>
                    <a:pt x="34835" y="6292"/>
                    <a:pt x="34805" y="6353"/>
                  </a:cubicBezTo>
                  <a:cubicBezTo>
                    <a:pt x="34798" y="6379"/>
                    <a:pt x="34794" y="6389"/>
                    <a:pt x="34792" y="6389"/>
                  </a:cubicBezTo>
                  <a:cubicBezTo>
                    <a:pt x="34787" y="6389"/>
                    <a:pt x="34791" y="6343"/>
                    <a:pt x="34788" y="6343"/>
                  </a:cubicBezTo>
                  <a:cubicBezTo>
                    <a:pt x="34787" y="6343"/>
                    <a:pt x="34783" y="6360"/>
                    <a:pt x="34774" y="6414"/>
                  </a:cubicBezTo>
                  <a:cubicBezTo>
                    <a:pt x="34744" y="6505"/>
                    <a:pt x="34713" y="6626"/>
                    <a:pt x="34713" y="6748"/>
                  </a:cubicBezTo>
                  <a:cubicBezTo>
                    <a:pt x="34731" y="6695"/>
                    <a:pt x="34738" y="6663"/>
                    <a:pt x="34742" y="6663"/>
                  </a:cubicBezTo>
                  <a:cubicBezTo>
                    <a:pt x="34743" y="6663"/>
                    <a:pt x="34744" y="6673"/>
                    <a:pt x="34744" y="6697"/>
                  </a:cubicBezTo>
                  <a:lnTo>
                    <a:pt x="34744" y="6697"/>
                  </a:lnTo>
                  <a:cubicBezTo>
                    <a:pt x="34761" y="6616"/>
                    <a:pt x="34774" y="6540"/>
                    <a:pt x="34774" y="6505"/>
                  </a:cubicBezTo>
                  <a:cubicBezTo>
                    <a:pt x="34783" y="6479"/>
                    <a:pt x="34787" y="6470"/>
                    <a:pt x="34787" y="6470"/>
                  </a:cubicBezTo>
                  <a:cubicBezTo>
                    <a:pt x="34788" y="6470"/>
                    <a:pt x="34788" y="6471"/>
                    <a:pt x="34788" y="6471"/>
                  </a:cubicBezTo>
                  <a:lnTo>
                    <a:pt x="34788" y="6471"/>
                  </a:lnTo>
                  <a:cubicBezTo>
                    <a:pt x="34806" y="6413"/>
                    <a:pt x="34815" y="6342"/>
                    <a:pt x="34865" y="6292"/>
                  </a:cubicBezTo>
                  <a:cubicBezTo>
                    <a:pt x="34865" y="6262"/>
                    <a:pt x="34896" y="6079"/>
                    <a:pt x="34926" y="6019"/>
                  </a:cubicBezTo>
                  <a:lnTo>
                    <a:pt x="35017" y="5563"/>
                  </a:lnTo>
                  <a:lnTo>
                    <a:pt x="35070" y="5273"/>
                  </a:lnTo>
                  <a:lnTo>
                    <a:pt x="35070" y="5273"/>
                  </a:lnTo>
                  <a:cubicBezTo>
                    <a:pt x="35066" y="5319"/>
                    <a:pt x="35062" y="5379"/>
                    <a:pt x="35068" y="5379"/>
                  </a:cubicBezTo>
                  <a:cubicBezTo>
                    <a:pt x="35070" y="5379"/>
                    <a:pt x="35073" y="5370"/>
                    <a:pt x="35078" y="5350"/>
                  </a:cubicBezTo>
                  <a:lnTo>
                    <a:pt x="35139" y="5076"/>
                  </a:lnTo>
                  <a:cubicBezTo>
                    <a:pt x="35169" y="4955"/>
                    <a:pt x="35200" y="4864"/>
                    <a:pt x="35200" y="4864"/>
                  </a:cubicBezTo>
                  <a:cubicBezTo>
                    <a:pt x="35200" y="4803"/>
                    <a:pt x="35230" y="4742"/>
                    <a:pt x="35230" y="4651"/>
                  </a:cubicBezTo>
                  <a:lnTo>
                    <a:pt x="35291" y="4377"/>
                  </a:lnTo>
                  <a:lnTo>
                    <a:pt x="35321" y="4225"/>
                  </a:lnTo>
                  <a:cubicBezTo>
                    <a:pt x="35382" y="4012"/>
                    <a:pt x="35413" y="3891"/>
                    <a:pt x="35473" y="3708"/>
                  </a:cubicBezTo>
                  <a:lnTo>
                    <a:pt x="35473" y="3678"/>
                  </a:lnTo>
                  <a:lnTo>
                    <a:pt x="35504" y="3465"/>
                  </a:lnTo>
                  <a:lnTo>
                    <a:pt x="35595" y="3131"/>
                  </a:lnTo>
                  <a:lnTo>
                    <a:pt x="35656" y="2857"/>
                  </a:lnTo>
                  <a:cubicBezTo>
                    <a:pt x="35656" y="2797"/>
                    <a:pt x="35686" y="2705"/>
                    <a:pt x="35686" y="2675"/>
                  </a:cubicBezTo>
                  <a:cubicBezTo>
                    <a:pt x="35686" y="2634"/>
                    <a:pt x="35728" y="2468"/>
                    <a:pt x="35764" y="2327"/>
                  </a:cubicBezTo>
                  <a:lnTo>
                    <a:pt x="35764" y="2327"/>
                  </a:lnTo>
                  <a:lnTo>
                    <a:pt x="35777" y="2341"/>
                  </a:lnTo>
                  <a:lnTo>
                    <a:pt x="35802" y="2228"/>
                  </a:lnTo>
                  <a:lnTo>
                    <a:pt x="35802" y="2228"/>
                  </a:lnTo>
                  <a:cubicBezTo>
                    <a:pt x="35795" y="2242"/>
                    <a:pt x="35787" y="2255"/>
                    <a:pt x="35780" y="2267"/>
                  </a:cubicBezTo>
                  <a:lnTo>
                    <a:pt x="35780" y="2267"/>
                  </a:lnTo>
                  <a:cubicBezTo>
                    <a:pt x="35791" y="2224"/>
                    <a:pt x="35801" y="2186"/>
                    <a:pt x="35808" y="2158"/>
                  </a:cubicBezTo>
                  <a:lnTo>
                    <a:pt x="35899" y="1763"/>
                  </a:lnTo>
                  <a:lnTo>
                    <a:pt x="35899" y="1824"/>
                  </a:lnTo>
                  <a:lnTo>
                    <a:pt x="35929" y="1642"/>
                  </a:lnTo>
                  <a:cubicBezTo>
                    <a:pt x="35929" y="1642"/>
                    <a:pt x="35929" y="1520"/>
                    <a:pt x="35960" y="1490"/>
                  </a:cubicBezTo>
                  <a:cubicBezTo>
                    <a:pt x="35975" y="1474"/>
                    <a:pt x="35975" y="1474"/>
                    <a:pt x="35975" y="1474"/>
                  </a:cubicBezTo>
                  <a:cubicBezTo>
                    <a:pt x="35975" y="1474"/>
                    <a:pt x="35975" y="1474"/>
                    <a:pt x="35990" y="1459"/>
                  </a:cubicBezTo>
                  <a:lnTo>
                    <a:pt x="36020" y="1216"/>
                  </a:lnTo>
                  <a:cubicBezTo>
                    <a:pt x="36051" y="1155"/>
                    <a:pt x="36051" y="1064"/>
                    <a:pt x="36081" y="973"/>
                  </a:cubicBezTo>
                  <a:lnTo>
                    <a:pt x="36081" y="882"/>
                  </a:lnTo>
                  <a:cubicBezTo>
                    <a:pt x="36112" y="821"/>
                    <a:pt x="36142" y="730"/>
                    <a:pt x="36172" y="639"/>
                  </a:cubicBezTo>
                  <a:lnTo>
                    <a:pt x="36203" y="426"/>
                  </a:lnTo>
                  <a:cubicBezTo>
                    <a:pt x="36203" y="395"/>
                    <a:pt x="36203" y="365"/>
                    <a:pt x="36203" y="365"/>
                  </a:cubicBezTo>
                  <a:lnTo>
                    <a:pt x="36294" y="0"/>
                  </a:lnTo>
                  <a:close/>
                  <a:moveTo>
                    <a:pt x="34744" y="6697"/>
                  </a:moveTo>
                  <a:cubicBezTo>
                    <a:pt x="34717" y="6824"/>
                    <a:pt x="34683" y="6961"/>
                    <a:pt x="34683" y="6961"/>
                  </a:cubicBezTo>
                  <a:cubicBezTo>
                    <a:pt x="34713" y="6870"/>
                    <a:pt x="34713" y="6809"/>
                    <a:pt x="34744" y="6718"/>
                  </a:cubicBezTo>
                  <a:cubicBezTo>
                    <a:pt x="34744" y="6710"/>
                    <a:pt x="34744" y="6703"/>
                    <a:pt x="34744" y="6697"/>
                  </a:cubicBezTo>
                  <a:close/>
                  <a:moveTo>
                    <a:pt x="24676" y="6566"/>
                  </a:moveTo>
                  <a:lnTo>
                    <a:pt x="24676" y="6566"/>
                  </a:lnTo>
                  <a:cubicBezTo>
                    <a:pt x="24624" y="6568"/>
                    <a:pt x="24650" y="6596"/>
                    <a:pt x="24592" y="6596"/>
                  </a:cubicBezTo>
                  <a:cubicBezTo>
                    <a:pt x="24561" y="6626"/>
                    <a:pt x="24500" y="6657"/>
                    <a:pt x="24440" y="6687"/>
                  </a:cubicBezTo>
                  <a:lnTo>
                    <a:pt x="24288" y="6778"/>
                  </a:lnTo>
                  <a:cubicBezTo>
                    <a:pt x="24227" y="6809"/>
                    <a:pt x="24166" y="6839"/>
                    <a:pt x="24136" y="6870"/>
                  </a:cubicBezTo>
                  <a:cubicBezTo>
                    <a:pt x="24075" y="6900"/>
                    <a:pt x="24014" y="6930"/>
                    <a:pt x="23984" y="6961"/>
                  </a:cubicBezTo>
                  <a:cubicBezTo>
                    <a:pt x="23984" y="6961"/>
                    <a:pt x="23989" y="6956"/>
                    <a:pt x="23987" y="6956"/>
                  </a:cubicBezTo>
                  <a:cubicBezTo>
                    <a:pt x="23984" y="6956"/>
                    <a:pt x="23966" y="6967"/>
                    <a:pt x="23893" y="7022"/>
                  </a:cubicBezTo>
                  <a:lnTo>
                    <a:pt x="23680" y="7143"/>
                  </a:lnTo>
                  <a:cubicBezTo>
                    <a:pt x="23680" y="7143"/>
                    <a:pt x="23617" y="7168"/>
                    <a:pt x="23581" y="7186"/>
                  </a:cubicBezTo>
                  <a:lnTo>
                    <a:pt x="23581" y="7186"/>
                  </a:lnTo>
                  <a:cubicBezTo>
                    <a:pt x="23600" y="7174"/>
                    <a:pt x="23611" y="7174"/>
                    <a:pt x="23589" y="7174"/>
                  </a:cubicBezTo>
                  <a:cubicBezTo>
                    <a:pt x="23528" y="7204"/>
                    <a:pt x="23467" y="7234"/>
                    <a:pt x="23437" y="7265"/>
                  </a:cubicBezTo>
                  <a:cubicBezTo>
                    <a:pt x="23528" y="7234"/>
                    <a:pt x="23558" y="7234"/>
                    <a:pt x="23649" y="7174"/>
                  </a:cubicBezTo>
                  <a:lnTo>
                    <a:pt x="23953" y="6991"/>
                  </a:lnTo>
                  <a:lnTo>
                    <a:pt x="24045" y="6930"/>
                  </a:lnTo>
                  <a:cubicBezTo>
                    <a:pt x="24105" y="6900"/>
                    <a:pt x="24166" y="6870"/>
                    <a:pt x="24197" y="6839"/>
                  </a:cubicBezTo>
                  <a:cubicBezTo>
                    <a:pt x="24318" y="6778"/>
                    <a:pt x="24470" y="6687"/>
                    <a:pt x="24592" y="6626"/>
                  </a:cubicBezTo>
                  <a:cubicBezTo>
                    <a:pt x="24605" y="6613"/>
                    <a:pt x="24640" y="6589"/>
                    <a:pt x="24676" y="6566"/>
                  </a:cubicBezTo>
                  <a:close/>
                  <a:moveTo>
                    <a:pt x="23371" y="7352"/>
                  </a:moveTo>
                  <a:cubicBezTo>
                    <a:pt x="23344" y="7352"/>
                    <a:pt x="23206" y="7443"/>
                    <a:pt x="23239" y="7443"/>
                  </a:cubicBezTo>
                  <a:cubicBezTo>
                    <a:pt x="23249" y="7443"/>
                    <a:pt x="23272" y="7435"/>
                    <a:pt x="23315" y="7417"/>
                  </a:cubicBezTo>
                  <a:lnTo>
                    <a:pt x="23376" y="7356"/>
                  </a:lnTo>
                  <a:cubicBezTo>
                    <a:pt x="23376" y="7354"/>
                    <a:pt x="23374" y="7352"/>
                    <a:pt x="23371" y="7352"/>
                  </a:cubicBezTo>
                  <a:close/>
                  <a:moveTo>
                    <a:pt x="23437" y="7265"/>
                  </a:moveTo>
                  <a:cubicBezTo>
                    <a:pt x="23345" y="7326"/>
                    <a:pt x="23285" y="7356"/>
                    <a:pt x="23224" y="7386"/>
                  </a:cubicBezTo>
                  <a:cubicBezTo>
                    <a:pt x="23209" y="7394"/>
                    <a:pt x="23203" y="7396"/>
                    <a:pt x="23201" y="7396"/>
                  </a:cubicBezTo>
                  <a:cubicBezTo>
                    <a:pt x="23198" y="7396"/>
                    <a:pt x="23199" y="7394"/>
                    <a:pt x="23197" y="7394"/>
                  </a:cubicBezTo>
                  <a:cubicBezTo>
                    <a:pt x="23193" y="7394"/>
                    <a:pt x="23178" y="7402"/>
                    <a:pt x="23102" y="7447"/>
                  </a:cubicBezTo>
                  <a:cubicBezTo>
                    <a:pt x="23285" y="7356"/>
                    <a:pt x="23345" y="7356"/>
                    <a:pt x="23467" y="7265"/>
                  </a:cubicBezTo>
                  <a:close/>
                  <a:moveTo>
                    <a:pt x="34653" y="6926"/>
                  </a:moveTo>
                  <a:cubicBezTo>
                    <a:pt x="34653" y="6926"/>
                    <a:pt x="34653" y="6928"/>
                    <a:pt x="34653" y="6930"/>
                  </a:cubicBezTo>
                  <a:cubicBezTo>
                    <a:pt x="34653" y="6961"/>
                    <a:pt x="34622" y="7113"/>
                    <a:pt x="34592" y="7174"/>
                  </a:cubicBezTo>
                  <a:cubicBezTo>
                    <a:pt x="34592" y="7234"/>
                    <a:pt x="34592" y="7174"/>
                    <a:pt x="34592" y="7265"/>
                  </a:cubicBezTo>
                  <a:cubicBezTo>
                    <a:pt x="34561" y="7386"/>
                    <a:pt x="34561" y="7356"/>
                    <a:pt x="34531" y="7478"/>
                  </a:cubicBezTo>
                  <a:cubicBezTo>
                    <a:pt x="34515" y="7542"/>
                    <a:pt x="34507" y="7589"/>
                    <a:pt x="34508" y="7619"/>
                  </a:cubicBezTo>
                  <a:lnTo>
                    <a:pt x="34508" y="7619"/>
                  </a:lnTo>
                  <a:cubicBezTo>
                    <a:pt x="34519" y="7602"/>
                    <a:pt x="34540" y="7562"/>
                    <a:pt x="34561" y="7478"/>
                  </a:cubicBezTo>
                  <a:lnTo>
                    <a:pt x="34561" y="7478"/>
                  </a:lnTo>
                  <a:cubicBezTo>
                    <a:pt x="34561" y="7478"/>
                    <a:pt x="34555" y="7490"/>
                    <a:pt x="34551" y="7490"/>
                  </a:cubicBezTo>
                  <a:cubicBezTo>
                    <a:pt x="34546" y="7490"/>
                    <a:pt x="34545" y="7471"/>
                    <a:pt x="34561" y="7386"/>
                  </a:cubicBezTo>
                  <a:cubicBezTo>
                    <a:pt x="34592" y="7326"/>
                    <a:pt x="34592" y="7234"/>
                    <a:pt x="34622" y="7174"/>
                  </a:cubicBezTo>
                  <a:lnTo>
                    <a:pt x="34683" y="6961"/>
                  </a:lnTo>
                  <a:lnTo>
                    <a:pt x="34683" y="6961"/>
                  </a:lnTo>
                  <a:cubicBezTo>
                    <a:pt x="34676" y="6982"/>
                    <a:pt x="34670" y="6990"/>
                    <a:pt x="34666" y="6990"/>
                  </a:cubicBezTo>
                  <a:cubicBezTo>
                    <a:pt x="34654" y="6990"/>
                    <a:pt x="34653" y="6926"/>
                    <a:pt x="34653" y="6926"/>
                  </a:cubicBezTo>
                  <a:close/>
                  <a:moveTo>
                    <a:pt x="34529" y="7646"/>
                  </a:moveTo>
                  <a:cubicBezTo>
                    <a:pt x="34525" y="7646"/>
                    <a:pt x="34520" y="7647"/>
                    <a:pt x="34515" y="7650"/>
                  </a:cubicBezTo>
                  <a:lnTo>
                    <a:pt x="34515" y="7650"/>
                  </a:lnTo>
                  <a:cubicBezTo>
                    <a:pt x="34518" y="7657"/>
                    <a:pt x="34524" y="7660"/>
                    <a:pt x="34531" y="7660"/>
                  </a:cubicBezTo>
                  <a:cubicBezTo>
                    <a:pt x="34551" y="7660"/>
                    <a:pt x="34545" y="7646"/>
                    <a:pt x="34529" y="7646"/>
                  </a:cubicBezTo>
                  <a:close/>
                  <a:moveTo>
                    <a:pt x="34508" y="7619"/>
                  </a:moveTo>
                  <a:cubicBezTo>
                    <a:pt x="34504" y="7627"/>
                    <a:pt x="34501" y="7630"/>
                    <a:pt x="34501" y="7630"/>
                  </a:cubicBezTo>
                  <a:cubicBezTo>
                    <a:pt x="34501" y="7642"/>
                    <a:pt x="34500" y="7655"/>
                    <a:pt x="34499" y="7666"/>
                  </a:cubicBezTo>
                  <a:lnTo>
                    <a:pt x="34499" y="7666"/>
                  </a:lnTo>
                  <a:cubicBezTo>
                    <a:pt x="34500" y="7664"/>
                    <a:pt x="34500" y="7662"/>
                    <a:pt x="34501" y="7660"/>
                  </a:cubicBezTo>
                  <a:cubicBezTo>
                    <a:pt x="34505" y="7655"/>
                    <a:pt x="34510" y="7652"/>
                    <a:pt x="34515" y="7650"/>
                  </a:cubicBezTo>
                  <a:lnTo>
                    <a:pt x="34515" y="7650"/>
                  </a:lnTo>
                  <a:cubicBezTo>
                    <a:pt x="34511" y="7643"/>
                    <a:pt x="34509" y="7633"/>
                    <a:pt x="34508" y="7619"/>
                  </a:cubicBezTo>
                  <a:close/>
                  <a:moveTo>
                    <a:pt x="34499" y="7666"/>
                  </a:moveTo>
                  <a:lnTo>
                    <a:pt x="34499" y="7666"/>
                  </a:lnTo>
                  <a:cubicBezTo>
                    <a:pt x="34480" y="7742"/>
                    <a:pt x="34461" y="7805"/>
                    <a:pt x="34442" y="7873"/>
                  </a:cubicBezTo>
                  <a:lnTo>
                    <a:pt x="34470" y="7873"/>
                  </a:lnTo>
                  <a:cubicBezTo>
                    <a:pt x="34470" y="7794"/>
                    <a:pt x="34493" y="7738"/>
                    <a:pt x="34499" y="7666"/>
                  </a:cubicBezTo>
                  <a:close/>
                  <a:moveTo>
                    <a:pt x="34440" y="7873"/>
                  </a:moveTo>
                  <a:cubicBezTo>
                    <a:pt x="34434" y="7896"/>
                    <a:pt x="34429" y="7916"/>
                    <a:pt x="34425" y="7934"/>
                  </a:cubicBezTo>
                  <a:lnTo>
                    <a:pt x="34425" y="7934"/>
                  </a:lnTo>
                  <a:cubicBezTo>
                    <a:pt x="34431" y="7913"/>
                    <a:pt x="34436" y="7893"/>
                    <a:pt x="34442" y="7873"/>
                  </a:cubicBezTo>
                  <a:close/>
                  <a:moveTo>
                    <a:pt x="23102" y="7447"/>
                  </a:moveTo>
                  <a:lnTo>
                    <a:pt x="22829" y="7599"/>
                  </a:lnTo>
                  <a:cubicBezTo>
                    <a:pt x="22783" y="7630"/>
                    <a:pt x="22776" y="7637"/>
                    <a:pt x="22779" y="7637"/>
                  </a:cubicBezTo>
                  <a:cubicBezTo>
                    <a:pt x="22783" y="7637"/>
                    <a:pt x="22798" y="7630"/>
                    <a:pt x="22798" y="7630"/>
                  </a:cubicBezTo>
                  <a:lnTo>
                    <a:pt x="22798" y="7630"/>
                  </a:lnTo>
                  <a:cubicBezTo>
                    <a:pt x="22738" y="7660"/>
                    <a:pt x="22707" y="7690"/>
                    <a:pt x="22646" y="7721"/>
                  </a:cubicBezTo>
                  <a:cubicBezTo>
                    <a:pt x="22586" y="7751"/>
                    <a:pt x="22525" y="7781"/>
                    <a:pt x="22464" y="7812"/>
                  </a:cubicBezTo>
                  <a:cubicBezTo>
                    <a:pt x="22312" y="7903"/>
                    <a:pt x="22160" y="7964"/>
                    <a:pt x="22038" y="8055"/>
                  </a:cubicBezTo>
                  <a:lnTo>
                    <a:pt x="21988" y="8085"/>
                  </a:lnTo>
                  <a:lnTo>
                    <a:pt x="21988" y="8085"/>
                  </a:lnTo>
                  <a:lnTo>
                    <a:pt x="22130" y="8025"/>
                  </a:lnTo>
                  <a:cubicBezTo>
                    <a:pt x="22221" y="7964"/>
                    <a:pt x="22403" y="7873"/>
                    <a:pt x="22494" y="7812"/>
                  </a:cubicBezTo>
                  <a:cubicBezTo>
                    <a:pt x="22555" y="7781"/>
                    <a:pt x="22586" y="7751"/>
                    <a:pt x="22646" y="7751"/>
                  </a:cubicBezTo>
                  <a:cubicBezTo>
                    <a:pt x="22677" y="7721"/>
                    <a:pt x="22707" y="7721"/>
                    <a:pt x="22738" y="7690"/>
                  </a:cubicBezTo>
                  <a:cubicBezTo>
                    <a:pt x="22889" y="7599"/>
                    <a:pt x="22950" y="7538"/>
                    <a:pt x="23102" y="7447"/>
                  </a:cubicBezTo>
                  <a:close/>
                  <a:moveTo>
                    <a:pt x="21988" y="8085"/>
                  </a:moveTo>
                  <a:lnTo>
                    <a:pt x="21917" y="8116"/>
                  </a:lnTo>
                  <a:cubicBezTo>
                    <a:pt x="21856" y="8146"/>
                    <a:pt x="21826" y="8177"/>
                    <a:pt x="21795" y="8177"/>
                  </a:cubicBezTo>
                  <a:cubicBezTo>
                    <a:pt x="21788" y="8190"/>
                    <a:pt x="21786" y="8198"/>
                    <a:pt x="21786" y="8202"/>
                  </a:cubicBezTo>
                  <a:lnTo>
                    <a:pt x="21786" y="8202"/>
                  </a:lnTo>
                  <a:lnTo>
                    <a:pt x="21886" y="8146"/>
                  </a:lnTo>
                  <a:lnTo>
                    <a:pt x="21988" y="8085"/>
                  </a:lnTo>
                  <a:close/>
                  <a:moveTo>
                    <a:pt x="21786" y="8202"/>
                  </a:moveTo>
                  <a:lnTo>
                    <a:pt x="21613" y="8298"/>
                  </a:lnTo>
                  <a:lnTo>
                    <a:pt x="21339" y="8450"/>
                  </a:lnTo>
                  <a:lnTo>
                    <a:pt x="21339" y="8459"/>
                  </a:lnTo>
                  <a:lnTo>
                    <a:pt x="21339" y="8459"/>
                  </a:lnTo>
                  <a:cubicBezTo>
                    <a:pt x="21350" y="8453"/>
                    <a:pt x="21360" y="8450"/>
                    <a:pt x="21370" y="8450"/>
                  </a:cubicBezTo>
                  <a:cubicBezTo>
                    <a:pt x="21431" y="8420"/>
                    <a:pt x="21674" y="8298"/>
                    <a:pt x="21765" y="8237"/>
                  </a:cubicBezTo>
                  <a:cubicBezTo>
                    <a:pt x="21795" y="8207"/>
                    <a:pt x="21795" y="8207"/>
                    <a:pt x="21791" y="8207"/>
                  </a:cubicBezTo>
                  <a:cubicBezTo>
                    <a:pt x="21789" y="8207"/>
                    <a:pt x="21786" y="8207"/>
                    <a:pt x="21786" y="8202"/>
                  </a:cubicBezTo>
                  <a:close/>
                  <a:moveTo>
                    <a:pt x="21339" y="8450"/>
                  </a:moveTo>
                  <a:lnTo>
                    <a:pt x="21292" y="8478"/>
                  </a:lnTo>
                  <a:lnTo>
                    <a:pt x="21292" y="8478"/>
                  </a:lnTo>
                  <a:cubicBezTo>
                    <a:pt x="21304" y="8475"/>
                    <a:pt x="21322" y="8468"/>
                    <a:pt x="21339" y="8450"/>
                  </a:cubicBezTo>
                  <a:close/>
                  <a:moveTo>
                    <a:pt x="21339" y="8459"/>
                  </a:moveTo>
                  <a:lnTo>
                    <a:pt x="21339" y="8459"/>
                  </a:lnTo>
                  <a:cubicBezTo>
                    <a:pt x="21317" y="8470"/>
                    <a:pt x="21289" y="8490"/>
                    <a:pt x="21248" y="8511"/>
                  </a:cubicBezTo>
                  <a:lnTo>
                    <a:pt x="21210" y="8536"/>
                  </a:lnTo>
                  <a:lnTo>
                    <a:pt x="21210" y="8536"/>
                  </a:lnTo>
                  <a:cubicBezTo>
                    <a:pt x="21232" y="8530"/>
                    <a:pt x="21271" y="8515"/>
                    <a:pt x="21339" y="8481"/>
                  </a:cubicBezTo>
                  <a:lnTo>
                    <a:pt x="21339" y="8459"/>
                  </a:lnTo>
                  <a:close/>
                  <a:moveTo>
                    <a:pt x="21292" y="8478"/>
                  </a:moveTo>
                  <a:cubicBezTo>
                    <a:pt x="21284" y="8481"/>
                    <a:pt x="21279" y="8481"/>
                    <a:pt x="21279" y="8481"/>
                  </a:cubicBezTo>
                  <a:lnTo>
                    <a:pt x="21187" y="8541"/>
                  </a:lnTo>
                  <a:lnTo>
                    <a:pt x="21292" y="8478"/>
                  </a:lnTo>
                  <a:close/>
                  <a:moveTo>
                    <a:pt x="21210" y="8536"/>
                  </a:moveTo>
                  <a:cubicBezTo>
                    <a:pt x="21193" y="8541"/>
                    <a:pt x="21187" y="8541"/>
                    <a:pt x="21187" y="8541"/>
                  </a:cubicBezTo>
                  <a:lnTo>
                    <a:pt x="21096" y="8572"/>
                  </a:lnTo>
                  <a:cubicBezTo>
                    <a:pt x="21005" y="8633"/>
                    <a:pt x="20975" y="8663"/>
                    <a:pt x="20975" y="8663"/>
                  </a:cubicBezTo>
                  <a:cubicBezTo>
                    <a:pt x="20914" y="8693"/>
                    <a:pt x="20883" y="8724"/>
                    <a:pt x="20823" y="8754"/>
                  </a:cubicBezTo>
                  <a:cubicBezTo>
                    <a:pt x="20792" y="8754"/>
                    <a:pt x="20762" y="8754"/>
                    <a:pt x="20762" y="8785"/>
                  </a:cubicBezTo>
                  <a:cubicBezTo>
                    <a:pt x="20671" y="8815"/>
                    <a:pt x="20579" y="8876"/>
                    <a:pt x="20519" y="8906"/>
                  </a:cubicBezTo>
                  <a:lnTo>
                    <a:pt x="20275" y="9028"/>
                  </a:lnTo>
                  <a:lnTo>
                    <a:pt x="20215" y="9089"/>
                  </a:lnTo>
                  <a:cubicBezTo>
                    <a:pt x="20166" y="9108"/>
                    <a:pt x="20136" y="9124"/>
                    <a:pt x="20114" y="9140"/>
                  </a:cubicBezTo>
                  <a:lnTo>
                    <a:pt x="20114" y="9140"/>
                  </a:lnTo>
                  <a:cubicBezTo>
                    <a:pt x="20126" y="9133"/>
                    <a:pt x="20139" y="9126"/>
                    <a:pt x="20154" y="9119"/>
                  </a:cubicBezTo>
                  <a:cubicBezTo>
                    <a:pt x="20245" y="9089"/>
                    <a:pt x="20306" y="9058"/>
                    <a:pt x="20367" y="9028"/>
                  </a:cubicBezTo>
                  <a:cubicBezTo>
                    <a:pt x="20367" y="9028"/>
                    <a:pt x="20397" y="8967"/>
                    <a:pt x="20549" y="8906"/>
                  </a:cubicBezTo>
                  <a:cubicBezTo>
                    <a:pt x="20671" y="8845"/>
                    <a:pt x="20610" y="8876"/>
                    <a:pt x="20731" y="8815"/>
                  </a:cubicBezTo>
                  <a:cubicBezTo>
                    <a:pt x="20762" y="8815"/>
                    <a:pt x="21005" y="8663"/>
                    <a:pt x="21005" y="8663"/>
                  </a:cubicBezTo>
                  <a:cubicBezTo>
                    <a:pt x="21013" y="8655"/>
                    <a:pt x="21011" y="8653"/>
                    <a:pt x="21006" y="8653"/>
                  </a:cubicBezTo>
                  <a:cubicBezTo>
                    <a:pt x="21001" y="8653"/>
                    <a:pt x="20994" y="8655"/>
                    <a:pt x="20990" y="8655"/>
                  </a:cubicBezTo>
                  <a:cubicBezTo>
                    <a:pt x="20982" y="8655"/>
                    <a:pt x="20990" y="8648"/>
                    <a:pt x="21066" y="8602"/>
                  </a:cubicBezTo>
                  <a:cubicBezTo>
                    <a:pt x="21122" y="8580"/>
                    <a:pt x="21141" y="8574"/>
                    <a:pt x="21145" y="8574"/>
                  </a:cubicBezTo>
                  <a:cubicBezTo>
                    <a:pt x="21150" y="8574"/>
                    <a:pt x="21138" y="8581"/>
                    <a:pt x="21138" y="8581"/>
                  </a:cubicBezTo>
                  <a:cubicBezTo>
                    <a:pt x="21139" y="8581"/>
                    <a:pt x="21143" y="8579"/>
                    <a:pt x="21157" y="8572"/>
                  </a:cubicBezTo>
                  <a:lnTo>
                    <a:pt x="21210" y="8536"/>
                  </a:lnTo>
                  <a:close/>
                  <a:moveTo>
                    <a:pt x="20114" y="9140"/>
                  </a:moveTo>
                  <a:cubicBezTo>
                    <a:pt x="20037" y="9180"/>
                    <a:pt x="19999" y="9208"/>
                    <a:pt x="19923" y="9249"/>
                  </a:cubicBezTo>
                  <a:lnTo>
                    <a:pt x="19923" y="9249"/>
                  </a:lnTo>
                  <a:cubicBezTo>
                    <a:pt x="19923" y="9249"/>
                    <a:pt x="19922" y="9249"/>
                    <a:pt x="19922" y="9249"/>
                  </a:cubicBezTo>
                  <a:cubicBezTo>
                    <a:pt x="19917" y="9249"/>
                    <a:pt x="19906" y="9254"/>
                    <a:pt x="19880" y="9271"/>
                  </a:cubicBezTo>
                  <a:cubicBezTo>
                    <a:pt x="19896" y="9263"/>
                    <a:pt x="19910" y="9256"/>
                    <a:pt x="19923" y="9249"/>
                  </a:cubicBezTo>
                  <a:lnTo>
                    <a:pt x="19923" y="9249"/>
                  </a:lnTo>
                  <a:cubicBezTo>
                    <a:pt x="19929" y="9250"/>
                    <a:pt x="19922" y="9262"/>
                    <a:pt x="19930" y="9262"/>
                  </a:cubicBezTo>
                  <a:cubicBezTo>
                    <a:pt x="19935" y="9262"/>
                    <a:pt x="19946" y="9257"/>
                    <a:pt x="19972" y="9240"/>
                  </a:cubicBezTo>
                  <a:cubicBezTo>
                    <a:pt x="20054" y="9199"/>
                    <a:pt x="20067" y="9172"/>
                    <a:pt x="20114" y="9140"/>
                  </a:cubicBezTo>
                  <a:close/>
                  <a:moveTo>
                    <a:pt x="34425" y="7934"/>
                  </a:moveTo>
                  <a:cubicBezTo>
                    <a:pt x="34420" y="7954"/>
                    <a:pt x="34415" y="7974"/>
                    <a:pt x="34409" y="7994"/>
                  </a:cubicBezTo>
                  <a:cubicBezTo>
                    <a:pt x="34379" y="8055"/>
                    <a:pt x="34379" y="8146"/>
                    <a:pt x="34379" y="8237"/>
                  </a:cubicBezTo>
                  <a:lnTo>
                    <a:pt x="34318" y="8450"/>
                  </a:lnTo>
                  <a:cubicBezTo>
                    <a:pt x="34288" y="8541"/>
                    <a:pt x="34318" y="8541"/>
                    <a:pt x="34257" y="8663"/>
                  </a:cubicBezTo>
                  <a:cubicBezTo>
                    <a:pt x="34257" y="8724"/>
                    <a:pt x="34227" y="8785"/>
                    <a:pt x="34227" y="8815"/>
                  </a:cubicBezTo>
                  <a:cubicBezTo>
                    <a:pt x="34197" y="8906"/>
                    <a:pt x="34197" y="8997"/>
                    <a:pt x="34166" y="9089"/>
                  </a:cubicBezTo>
                  <a:lnTo>
                    <a:pt x="34166" y="9028"/>
                  </a:lnTo>
                  <a:lnTo>
                    <a:pt x="34106" y="9332"/>
                  </a:lnTo>
                  <a:lnTo>
                    <a:pt x="34106" y="9423"/>
                  </a:lnTo>
                  <a:cubicBezTo>
                    <a:pt x="34106" y="9453"/>
                    <a:pt x="34106" y="9484"/>
                    <a:pt x="34106" y="9514"/>
                  </a:cubicBezTo>
                  <a:cubicBezTo>
                    <a:pt x="34166" y="9271"/>
                    <a:pt x="34166" y="9240"/>
                    <a:pt x="34197" y="9058"/>
                  </a:cubicBezTo>
                  <a:lnTo>
                    <a:pt x="34227" y="8937"/>
                  </a:lnTo>
                  <a:cubicBezTo>
                    <a:pt x="34227" y="8876"/>
                    <a:pt x="34257" y="8815"/>
                    <a:pt x="34257" y="8754"/>
                  </a:cubicBezTo>
                  <a:cubicBezTo>
                    <a:pt x="34283" y="8679"/>
                    <a:pt x="34328" y="8480"/>
                    <a:pt x="34327" y="8480"/>
                  </a:cubicBezTo>
                  <a:lnTo>
                    <a:pt x="34327" y="8480"/>
                  </a:lnTo>
                  <a:cubicBezTo>
                    <a:pt x="34326" y="8480"/>
                    <a:pt x="34324" y="8490"/>
                    <a:pt x="34318" y="8511"/>
                  </a:cubicBezTo>
                  <a:cubicBezTo>
                    <a:pt x="34318" y="8450"/>
                    <a:pt x="34318" y="8420"/>
                    <a:pt x="34349" y="8389"/>
                  </a:cubicBezTo>
                  <a:cubicBezTo>
                    <a:pt x="34349" y="8359"/>
                    <a:pt x="34349" y="8329"/>
                    <a:pt x="34379" y="8298"/>
                  </a:cubicBezTo>
                  <a:cubicBezTo>
                    <a:pt x="34403" y="8133"/>
                    <a:pt x="34390" y="8114"/>
                    <a:pt x="34411" y="8001"/>
                  </a:cubicBezTo>
                  <a:lnTo>
                    <a:pt x="34411" y="8001"/>
                  </a:lnTo>
                  <a:cubicBezTo>
                    <a:pt x="34411" y="8001"/>
                    <a:pt x="34411" y="8001"/>
                    <a:pt x="34411" y="8001"/>
                  </a:cubicBezTo>
                  <a:cubicBezTo>
                    <a:pt x="34415" y="8001"/>
                    <a:pt x="34425" y="7973"/>
                    <a:pt x="34422" y="7973"/>
                  </a:cubicBezTo>
                  <a:cubicBezTo>
                    <a:pt x="34421" y="7973"/>
                    <a:pt x="34419" y="7976"/>
                    <a:pt x="34414" y="7985"/>
                  </a:cubicBezTo>
                  <a:lnTo>
                    <a:pt x="34414" y="7985"/>
                  </a:lnTo>
                  <a:cubicBezTo>
                    <a:pt x="34417" y="7970"/>
                    <a:pt x="34421" y="7953"/>
                    <a:pt x="34425" y="7934"/>
                  </a:cubicBezTo>
                  <a:close/>
                  <a:moveTo>
                    <a:pt x="19880" y="9271"/>
                  </a:moveTo>
                  <a:lnTo>
                    <a:pt x="19698" y="9362"/>
                  </a:lnTo>
                  <a:lnTo>
                    <a:pt x="19485" y="9484"/>
                  </a:lnTo>
                  <a:cubicBezTo>
                    <a:pt x="19494" y="9484"/>
                    <a:pt x="19516" y="9476"/>
                    <a:pt x="19541" y="9465"/>
                  </a:cubicBezTo>
                  <a:lnTo>
                    <a:pt x="19541" y="9465"/>
                  </a:lnTo>
                  <a:cubicBezTo>
                    <a:pt x="19479" y="9504"/>
                    <a:pt x="19419" y="9541"/>
                    <a:pt x="19364" y="9575"/>
                  </a:cubicBezTo>
                  <a:cubicBezTo>
                    <a:pt x="19364" y="9575"/>
                    <a:pt x="19315" y="9603"/>
                    <a:pt x="19261" y="9634"/>
                  </a:cubicBezTo>
                  <a:lnTo>
                    <a:pt x="19261" y="9634"/>
                  </a:lnTo>
                  <a:cubicBezTo>
                    <a:pt x="19285" y="9623"/>
                    <a:pt x="19309" y="9613"/>
                    <a:pt x="19333" y="9605"/>
                  </a:cubicBezTo>
                  <a:cubicBezTo>
                    <a:pt x="19364" y="9575"/>
                    <a:pt x="19607" y="9453"/>
                    <a:pt x="19637" y="9423"/>
                  </a:cubicBezTo>
                  <a:cubicBezTo>
                    <a:pt x="19646" y="9419"/>
                    <a:pt x="19650" y="9417"/>
                    <a:pt x="19649" y="9417"/>
                  </a:cubicBezTo>
                  <a:lnTo>
                    <a:pt x="19649" y="9417"/>
                  </a:lnTo>
                  <a:cubicBezTo>
                    <a:pt x="19649" y="9417"/>
                    <a:pt x="19589" y="9446"/>
                    <a:pt x="19541" y="9465"/>
                  </a:cubicBezTo>
                  <a:lnTo>
                    <a:pt x="19541" y="9465"/>
                  </a:lnTo>
                  <a:cubicBezTo>
                    <a:pt x="19649" y="9399"/>
                    <a:pt x="19765" y="9329"/>
                    <a:pt x="19880" y="9271"/>
                  </a:cubicBezTo>
                  <a:close/>
                  <a:moveTo>
                    <a:pt x="34106" y="9332"/>
                  </a:moveTo>
                  <a:lnTo>
                    <a:pt x="34075" y="9544"/>
                  </a:lnTo>
                  <a:lnTo>
                    <a:pt x="34042" y="9660"/>
                  </a:lnTo>
                  <a:lnTo>
                    <a:pt x="34042" y="9660"/>
                  </a:lnTo>
                  <a:cubicBezTo>
                    <a:pt x="34050" y="9649"/>
                    <a:pt x="34063" y="9624"/>
                    <a:pt x="34075" y="9575"/>
                  </a:cubicBezTo>
                  <a:lnTo>
                    <a:pt x="34106" y="9332"/>
                  </a:lnTo>
                  <a:close/>
                  <a:moveTo>
                    <a:pt x="34042" y="9660"/>
                  </a:moveTo>
                  <a:cubicBezTo>
                    <a:pt x="34040" y="9663"/>
                    <a:pt x="34038" y="9666"/>
                    <a:pt x="34036" y="9667"/>
                  </a:cubicBezTo>
                  <a:lnTo>
                    <a:pt x="34036" y="9667"/>
                  </a:lnTo>
                  <a:cubicBezTo>
                    <a:pt x="34037" y="9667"/>
                    <a:pt x="34039" y="9666"/>
                    <a:pt x="34040" y="9666"/>
                  </a:cubicBezTo>
                  <a:lnTo>
                    <a:pt x="34040" y="9666"/>
                  </a:lnTo>
                  <a:lnTo>
                    <a:pt x="34042" y="9660"/>
                  </a:lnTo>
                  <a:close/>
                  <a:moveTo>
                    <a:pt x="34036" y="9667"/>
                  </a:moveTo>
                  <a:cubicBezTo>
                    <a:pt x="34033" y="9668"/>
                    <a:pt x="34032" y="9669"/>
                    <a:pt x="34032" y="9669"/>
                  </a:cubicBezTo>
                  <a:cubicBezTo>
                    <a:pt x="34033" y="9669"/>
                    <a:pt x="34034" y="9669"/>
                    <a:pt x="34036" y="9667"/>
                  </a:cubicBezTo>
                  <a:close/>
                  <a:moveTo>
                    <a:pt x="19261" y="9634"/>
                  </a:moveTo>
                  <a:lnTo>
                    <a:pt x="19261" y="9634"/>
                  </a:lnTo>
                  <a:cubicBezTo>
                    <a:pt x="19247" y="9641"/>
                    <a:pt x="19232" y="9648"/>
                    <a:pt x="19217" y="9656"/>
                  </a:cubicBezTo>
                  <a:lnTo>
                    <a:pt x="19217" y="9656"/>
                  </a:lnTo>
                  <a:cubicBezTo>
                    <a:pt x="19199" y="9667"/>
                    <a:pt x="19177" y="9681"/>
                    <a:pt x="19151" y="9696"/>
                  </a:cubicBezTo>
                  <a:cubicBezTo>
                    <a:pt x="19124" y="9713"/>
                    <a:pt x="19113" y="9719"/>
                    <a:pt x="19114" y="9719"/>
                  </a:cubicBezTo>
                  <a:cubicBezTo>
                    <a:pt x="19115" y="9719"/>
                    <a:pt x="19193" y="9674"/>
                    <a:pt x="19261" y="9634"/>
                  </a:cubicBezTo>
                  <a:close/>
                  <a:moveTo>
                    <a:pt x="19281" y="9611"/>
                  </a:moveTo>
                  <a:cubicBezTo>
                    <a:pt x="19277" y="9611"/>
                    <a:pt x="19245" y="9628"/>
                    <a:pt x="19181" y="9666"/>
                  </a:cubicBezTo>
                  <a:cubicBezTo>
                    <a:pt x="19094" y="9695"/>
                    <a:pt x="19035" y="9724"/>
                    <a:pt x="18977" y="9780"/>
                  </a:cubicBezTo>
                  <a:lnTo>
                    <a:pt x="18977" y="9780"/>
                  </a:lnTo>
                  <a:lnTo>
                    <a:pt x="19060" y="9727"/>
                  </a:lnTo>
                  <a:cubicBezTo>
                    <a:pt x="19112" y="9709"/>
                    <a:pt x="19165" y="9682"/>
                    <a:pt x="19217" y="9656"/>
                  </a:cubicBezTo>
                  <a:lnTo>
                    <a:pt x="19217" y="9656"/>
                  </a:lnTo>
                  <a:cubicBezTo>
                    <a:pt x="19262" y="9627"/>
                    <a:pt x="19285" y="9611"/>
                    <a:pt x="19281" y="9611"/>
                  </a:cubicBezTo>
                  <a:close/>
                  <a:moveTo>
                    <a:pt x="19035" y="9749"/>
                  </a:moveTo>
                  <a:cubicBezTo>
                    <a:pt x="19027" y="9749"/>
                    <a:pt x="18968" y="9788"/>
                    <a:pt x="18968" y="9788"/>
                  </a:cubicBezTo>
                  <a:cubicBezTo>
                    <a:pt x="18971" y="9785"/>
                    <a:pt x="18974" y="9782"/>
                    <a:pt x="18977" y="9780"/>
                  </a:cubicBezTo>
                  <a:lnTo>
                    <a:pt x="18977" y="9780"/>
                  </a:lnTo>
                  <a:lnTo>
                    <a:pt x="18946" y="9799"/>
                  </a:lnTo>
                  <a:lnTo>
                    <a:pt x="18946" y="9799"/>
                  </a:lnTo>
                  <a:cubicBezTo>
                    <a:pt x="18982" y="9781"/>
                    <a:pt x="19013" y="9766"/>
                    <a:pt x="19029" y="9757"/>
                  </a:cubicBezTo>
                  <a:cubicBezTo>
                    <a:pt x="19035" y="9751"/>
                    <a:pt x="19037" y="9749"/>
                    <a:pt x="19035" y="9749"/>
                  </a:cubicBezTo>
                  <a:close/>
                  <a:moveTo>
                    <a:pt x="18946" y="9799"/>
                  </a:moveTo>
                  <a:cubicBezTo>
                    <a:pt x="18851" y="9848"/>
                    <a:pt x="18717" y="9918"/>
                    <a:pt x="18695" y="9940"/>
                  </a:cubicBezTo>
                  <a:cubicBezTo>
                    <a:pt x="18680" y="9955"/>
                    <a:pt x="18680" y="9955"/>
                    <a:pt x="18683" y="9955"/>
                  </a:cubicBezTo>
                  <a:cubicBezTo>
                    <a:pt x="18686" y="9955"/>
                    <a:pt x="18690" y="9955"/>
                    <a:pt x="18693" y="9959"/>
                  </a:cubicBezTo>
                  <a:lnTo>
                    <a:pt x="18693" y="9959"/>
                  </a:lnTo>
                  <a:lnTo>
                    <a:pt x="18725" y="9940"/>
                  </a:lnTo>
                  <a:lnTo>
                    <a:pt x="18946" y="9799"/>
                  </a:lnTo>
                  <a:close/>
                  <a:moveTo>
                    <a:pt x="18693" y="9959"/>
                  </a:moveTo>
                  <a:lnTo>
                    <a:pt x="18573" y="10031"/>
                  </a:lnTo>
                  <a:lnTo>
                    <a:pt x="18695" y="9970"/>
                  </a:lnTo>
                  <a:cubicBezTo>
                    <a:pt x="18695" y="9965"/>
                    <a:pt x="18694" y="9961"/>
                    <a:pt x="18693" y="9959"/>
                  </a:cubicBezTo>
                  <a:close/>
                  <a:moveTo>
                    <a:pt x="18573" y="10031"/>
                  </a:moveTo>
                  <a:cubicBezTo>
                    <a:pt x="18573" y="10031"/>
                    <a:pt x="18573" y="10031"/>
                    <a:pt x="18391" y="10122"/>
                  </a:cubicBezTo>
                  <a:cubicBezTo>
                    <a:pt x="18482" y="10092"/>
                    <a:pt x="18482" y="10092"/>
                    <a:pt x="18573" y="10031"/>
                  </a:cubicBezTo>
                  <a:close/>
                  <a:moveTo>
                    <a:pt x="18391" y="10122"/>
                  </a:moveTo>
                  <a:lnTo>
                    <a:pt x="18391" y="10122"/>
                  </a:lnTo>
                  <a:cubicBezTo>
                    <a:pt x="18380" y="10133"/>
                    <a:pt x="18342" y="10159"/>
                    <a:pt x="18301" y="10186"/>
                  </a:cubicBezTo>
                  <a:lnTo>
                    <a:pt x="18301" y="10186"/>
                  </a:lnTo>
                  <a:cubicBezTo>
                    <a:pt x="18336" y="10167"/>
                    <a:pt x="18366" y="10147"/>
                    <a:pt x="18391" y="10122"/>
                  </a:cubicBezTo>
                  <a:close/>
                  <a:moveTo>
                    <a:pt x="18301" y="10186"/>
                  </a:moveTo>
                  <a:cubicBezTo>
                    <a:pt x="18265" y="10205"/>
                    <a:pt x="18223" y="10223"/>
                    <a:pt x="18176" y="10246"/>
                  </a:cubicBezTo>
                  <a:lnTo>
                    <a:pt x="18176" y="10246"/>
                  </a:lnTo>
                  <a:cubicBezTo>
                    <a:pt x="18177" y="10245"/>
                    <a:pt x="18177" y="10244"/>
                    <a:pt x="18178" y="10244"/>
                  </a:cubicBezTo>
                  <a:lnTo>
                    <a:pt x="18178" y="10244"/>
                  </a:lnTo>
                  <a:lnTo>
                    <a:pt x="18170" y="10248"/>
                  </a:lnTo>
                  <a:lnTo>
                    <a:pt x="18170" y="10248"/>
                  </a:lnTo>
                  <a:cubicBezTo>
                    <a:pt x="18172" y="10247"/>
                    <a:pt x="18174" y="10246"/>
                    <a:pt x="18176" y="10246"/>
                  </a:cubicBezTo>
                  <a:lnTo>
                    <a:pt x="18176" y="10246"/>
                  </a:lnTo>
                  <a:cubicBezTo>
                    <a:pt x="18168" y="10254"/>
                    <a:pt x="18167" y="10258"/>
                    <a:pt x="18170" y="10258"/>
                  </a:cubicBezTo>
                  <a:cubicBezTo>
                    <a:pt x="18182" y="10258"/>
                    <a:pt x="18245" y="10221"/>
                    <a:pt x="18301" y="10186"/>
                  </a:cubicBezTo>
                  <a:close/>
                  <a:moveTo>
                    <a:pt x="18170" y="10248"/>
                  </a:moveTo>
                  <a:cubicBezTo>
                    <a:pt x="18153" y="10256"/>
                    <a:pt x="18136" y="10265"/>
                    <a:pt x="18117" y="10274"/>
                  </a:cubicBezTo>
                  <a:cubicBezTo>
                    <a:pt x="18057" y="10304"/>
                    <a:pt x="17935" y="10365"/>
                    <a:pt x="17813" y="10426"/>
                  </a:cubicBezTo>
                  <a:cubicBezTo>
                    <a:pt x="17882" y="10399"/>
                    <a:pt x="17919" y="10384"/>
                    <a:pt x="17926" y="10384"/>
                  </a:cubicBezTo>
                  <a:cubicBezTo>
                    <a:pt x="17928" y="10384"/>
                    <a:pt x="17928" y="10385"/>
                    <a:pt x="17925" y="10387"/>
                  </a:cubicBezTo>
                  <a:lnTo>
                    <a:pt x="17925" y="10387"/>
                  </a:lnTo>
                  <a:cubicBezTo>
                    <a:pt x="17969" y="10367"/>
                    <a:pt x="18010" y="10351"/>
                    <a:pt x="18026" y="10335"/>
                  </a:cubicBezTo>
                  <a:lnTo>
                    <a:pt x="18170" y="10248"/>
                  </a:lnTo>
                  <a:close/>
                  <a:moveTo>
                    <a:pt x="17925" y="10387"/>
                  </a:moveTo>
                  <a:cubicBezTo>
                    <a:pt x="17885" y="10405"/>
                    <a:pt x="17842" y="10427"/>
                    <a:pt x="17813" y="10456"/>
                  </a:cubicBezTo>
                  <a:cubicBezTo>
                    <a:pt x="17879" y="10417"/>
                    <a:pt x="17916" y="10395"/>
                    <a:pt x="17925" y="10387"/>
                  </a:cubicBezTo>
                  <a:close/>
                  <a:moveTo>
                    <a:pt x="17813" y="10456"/>
                  </a:moveTo>
                  <a:lnTo>
                    <a:pt x="17626" y="10576"/>
                  </a:lnTo>
                  <a:lnTo>
                    <a:pt x="17626" y="10576"/>
                  </a:lnTo>
                  <a:cubicBezTo>
                    <a:pt x="17694" y="10536"/>
                    <a:pt x="17754" y="10496"/>
                    <a:pt x="17813" y="10456"/>
                  </a:cubicBezTo>
                  <a:close/>
                  <a:moveTo>
                    <a:pt x="17626" y="10576"/>
                  </a:moveTo>
                  <a:cubicBezTo>
                    <a:pt x="17590" y="10597"/>
                    <a:pt x="17551" y="10618"/>
                    <a:pt x="17509" y="10639"/>
                  </a:cubicBezTo>
                  <a:cubicBezTo>
                    <a:pt x="17509" y="10635"/>
                    <a:pt x="17507" y="10633"/>
                    <a:pt x="17503" y="10633"/>
                  </a:cubicBezTo>
                  <a:cubicBezTo>
                    <a:pt x="17476" y="10633"/>
                    <a:pt x="17371" y="10708"/>
                    <a:pt x="17266" y="10760"/>
                  </a:cubicBezTo>
                  <a:cubicBezTo>
                    <a:pt x="17219" y="10784"/>
                    <a:pt x="17181" y="10803"/>
                    <a:pt x="17148" y="10821"/>
                  </a:cubicBezTo>
                  <a:lnTo>
                    <a:pt x="17148" y="10821"/>
                  </a:lnTo>
                  <a:cubicBezTo>
                    <a:pt x="17151" y="10825"/>
                    <a:pt x="17154" y="10830"/>
                    <a:pt x="17165" y="10830"/>
                  </a:cubicBezTo>
                  <a:cubicBezTo>
                    <a:pt x="17174" y="10830"/>
                    <a:pt x="17186" y="10827"/>
                    <a:pt x="17205" y="10821"/>
                  </a:cubicBezTo>
                  <a:lnTo>
                    <a:pt x="17418" y="10699"/>
                  </a:lnTo>
                  <a:lnTo>
                    <a:pt x="17479" y="10669"/>
                  </a:lnTo>
                  <a:lnTo>
                    <a:pt x="17626" y="10576"/>
                  </a:lnTo>
                  <a:close/>
                  <a:moveTo>
                    <a:pt x="34045" y="9666"/>
                  </a:moveTo>
                  <a:cubicBezTo>
                    <a:pt x="34043" y="9666"/>
                    <a:pt x="34042" y="9666"/>
                    <a:pt x="34040" y="9666"/>
                  </a:cubicBezTo>
                  <a:lnTo>
                    <a:pt x="34040" y="9666"/>
                  </a:lnTo>
                  <a:lnTo>
                    <a:pt x="34014" y="9757"/>
                  </a:lnTo>
                  <a:lnTo>
                    <a:pt x="33954" y="9970"/>
                  </a:lnTo>
                  <a:cubicBezTo>
                    <a:pt x="33923" y="10122"/>
                    <a:pt x="33923" y="10183"/>
                    <a:pt x="33893" y="10304"/>
                  </a:cubicBezTo>
                  <a:cubicBezTo>
                    <a:pt x="33862" y="10426"/>
                    <a:pt x="33832" y="10456"/>
                    <a:pt x="33802" y="10578"/>
                  </a:cubicBezTo>
                  <a:cubicBezTo>
                    <a:pt x="33771" y="10699"/>
                    <a:pt x="33802" y="10760"/>
                    <a:pt x="33771" y="10821"/>
                  </a:cubicBezTo>
                  <a:cubicBezTo>
                    <a:pt x="33771" y="10912"/>
                    <a:pt x="33741" y="10912"/>
                    <a:pt x="33741" y="10912"/>
                  </a:cubicBezTo>
                  <a:lnTo>
                    <a:pt x="33710" y="11125"/>
                  </a:lnTo>
                  <a:cubicBezTo>
                    <a:pt x="33710" y="11148"/>
                    <a:pt x="33710" y="11167"/>
                    <a:pt x="33708" y="11183"/>
                  </a:cubicBezTo>
                  <a:lnTo>
                    <a:pt x="33708" y="11183"/>
                  </a:lnTo>
                  <a:cubicBezTo>
                    <a:pt x="33718" y="11166"/>
                    <a:pt x="33729" y="11148"/>
                    <a:pt x="33741" y="11125"/>
                  </a:cubicBezTo>
                  <a:cubicBezTo>
                    <a:pt x="33741" y="11034"/>
                    <a:pt x="33771" y="10973"/>
                    <a:pt x="33771" y="10882"/>
                  </a:cubicBezTo>
                  <a:cubicBezTo>
                    <a:pt x="33771" y="10854"/>
                    <a:pt x="33823" y="10696"/>
                    <a:pt x="33807" y="10696"/>
                  </a:cubicBezTo>
                  <a:cubicBezTo>
                    <a:pt x="33806" y="10696"/>
                    <a:pt x="33804" y="10697"/>
                    <a:pt x="33802" y="10699"/>
                  </a:cubicBezTo>
                  <a:cubicBezTo>
                    <a:pt x="33832" y="10608"/>
                    <a:pt x="33802" y="10760"/>
                    <a:pt x="33862" y="10487"/>
                  </a:cubicBezTo>
                  <a:cubicBezTo>
                    <a:pt x="33923" y="10304"/>
                    <a:pt x="33923" y="10274"/>
                    <a:pt x="33954" y="10274"/>
                  </a:cubicBezTo>
                  <a:cubicBezTo>
                    <a:pt x="33954" y="10244"/>
                    <a:pt x="33954" y="10213"/>
                    <a:pt x="33954" y="10183"/>
                  </a:cubicBezTo>
                  <a:cubicBezTo>
                    <a:pt x="33954" y="10122"/>
                    <a:pt x="33984" y="9970"/>
                    <a:pt x="34014" y="9909"/>
                  </a:cubicBezTo>
                  <a:cubicBezTo>
                    <a:pt x="34014" y="9818"/>
                    <a:pt x="34014" y="9879"/>
                    <a:pt x="34014" y="9818"/>
                  </a:cubicBezTo>
                  <a:cubicBezTo>
                    <a:pt x="34014" y="9788"/>
                    <a:pt x="34045" y="9666"/>
                    <a:pt x="34045" y="9666"/>
                  </a:cubicBezTo>
                  <a:close/>
                  <a:moveTo>
                    <a:pt x="17139" y="10812"/>
                  </a:moveTo>
                  <a:cubicBezTo>
                    <a:pt x="17135" y="10812"/>
                    <a:pt x="17127" y="10815"/>
                    <a:pt x="17114" y="10821"/>
                  </a:cubicBezTo>
                  <a:lnTo>
                    <a:pt x="17054" y="10882"/>
                  </a:lnTo>
                  <a:cubicBezTo>
                    <a:pt x="17033" y="10882"/>
                    <a:pt x="16999" y="10895"/>
                    <a:pt x="17006" y="10895"/>
                  </a:cubicBezTo>
                  <a:cubicBezTo>
                    <a:pt x="17010" y="10895"/>
                    <a:pt x="17023" y="10892"/>
                    <a:pt x="17054" y="10882"/>
                  </a:cubicBezTo>
                  <a:lnTo>
                    <a:pt x="17054" y="10882"/>
                  </a:lnTo>
                  <a:cubicBezTo>
                    <a:pt x="17053" y="10882"/>
                    <a:pt x="16871" y="10973"/>
                    <a:pt x="16841" y="10973"/>
                  </a:cubicBezTo>
                  <a:cubicBezTo>
                    <a:pt x="16750" y="11034"/>
                    <a:pt x="16719" y="11064"/>
                    <a:pt x="16658" y="11095"/>
                  </a:cubicBezTo>
                  <a:cubicBezTo>
                    <a:pt x="16628" y="11110"/>
                    <a:pt x="16620" y="11110"/>
                    <a:pt x="16613" y="11110"/>
                  </a:cubicBezTo>
                  <a:cubicBezTo>
                    <a:pt x="16605" y="11110"/>
                    <a:pt x="16598" y="11110"/>
                    <a:pt x="16567" y="11125"/>
                  </a:cubicBezTo>
                  <a:cubicBezTo>
                    <a:pt x="16537" y="11155"/>
                    <a:pt x="16506" y="11155"/>
                    <a:pt x="16476" y="11186"/>
                  </a:cubicBezTo>
                  <a:cubicBezTo>
                    <a:pt x="16476" y="11186"/>
                    <a:pt x="16415" y="11216"/>
                    <a:pt x="16354" y="11247"/>
                  </a:cubicBezTo>
                  <a:cubicBezTo>
                    <a:pt x="16324" y="11262"/>
                    <a:pt x="16339" y="11262"/>
                    <a:pt x="16354" y="11262"/>
                  </a:cubicBezTo>
                  <a:cubicBezTo>
                    <a:pt x="16360" y="11262"/>
                    <a:pt x="16366" y="11262"/>
                    <a:pt x="16369" y="11263"/>
                  </a:cubicBezTo>
                  <a:lnTo>
                    <a:pt x="16369" y="11263"/>
                  </a:lnTo>
                  <a:cubicBezTo>
                    <a:pt x="16374" y="11258"/>
                    <a:pt x="16379" y="11252"/>
                    <a:pt x="16385" y="11247"/>
                  </a:cubicBezTo>
                  <a:cubicBezTo>
                    <a:pt x="16476" y="11216"/>
                    <a:pt x="16567" y="11155"/>
                    <a:pt x="16598" y="11125"/>
                  </a:cubicBezTo>
                  <a:cubicBezTo>
                    <a:pt x="16658" y="11095"/>
                    <a:pt x="16719" y="11064"/>
                    <a:pt x="16810" y="11034"/>
                  </a:cubicBezTo>
                  <a:cubicBezTo>
                    <a:pt x="16902" y="10973"/>
                    <a:pt x="16841" y="11003"/>
                    <a:pt x="16902" y="10973"/>
                  </a:cubicBezTo>
                  <a:lnTo>
                    <a:pt x="17023" y="10912"/>
                  </a:lnTo>
                  <a:cubicBezTo>
                    <a:pt x="17060" y="10875"/>
                    <a:pt x="17097" y="10849"/>
                    <a:pt x="17148" y="10821"/>
                  </a:cubicBezTo>
                  <a:lnTo>
                    <a:pt x="17148" y="10821"/>
                  </a:lnTo>
                  <a:cubicBezTo>
                    <a:pt x="17146" y="10817"/>
                    <a:pt x="17145" y="10812"/>
                    <a:pt x="17139" y="10812"/>
                  </a:cubicBezTo>
                  <a:close/>
                  <a:moveTo>
                    <a:pt x="33708" y="11183"/>
                  </a:moveTo>
                  <a:cubicBezTo>
                    <a:pt x="33693" y="11211"/>
                    <a:pt x="33681" y="11236"/>
                    <a:pt x="33680" y="11271"/>
                  </a:cubicBezTo>
                  <a:lnTo>
                    <a:pt x="33680" y="11271"/>
                  </a:lnTo>
                  <a:cubicBezTo>
                    <a:pt x="33693" y="11261"/>
                    <a:pt x="33704" y="11239"/>
                    <a:pt x="33708" y="11183"/>
                  </a:cubicBezTo>
                  <a:close/>
                  <a:moveTo>
                    <a:pt x="16369" y="11263"/>
                  </a:moveTo>
                  <a:lnTo>
                    <a:pt x="16369" y="11263"/>
                  </a:lnTo>
                  <a:cubicBezTo>
                    <a:pt x="16363" y="11268"/>
                    <a:pt x="16358" y="11273"/>
                    <a:pt x="16354" y="11277"/>
                  </a:cubicBezTo>
                  <a:lnTo>
                    <a:pt x="16354" y="11277"/>
                  </a:lnTo>
                  <a:cubicBezTo>
                    <a:pt x="16354" y="11277"/>
                    <a:pt x="16354" y="11277"/>
                    <a:pt x="16354" y="11277"/>
                  </a:cubicBezTo>
                  <a:cubicBezTo>
                    <a:pt x="16374" y="11267"/>
                    <a:pt x="16375" y="11264"/>
                    <a:pt x="16369" y="11263"/>
                  </a:cubicBezTo>
                  <a:close/>
                  <a:moveTo>
                    <a:pt x="33539" y="11896"/>
                  </a:moveTo>
                  <a:cubicBezTo>
                    <a:pt x="33535" y="11896"/>
                    <a:pt x="33528" y="11920"/>
                    <a:pt x="33528" y="11976"/>
                  </a:cubicBezTo>
                  <a:cubicBezTo>
                    <a:pt x="33544" y="11927"/>
                    <a:pt x="33543" y="11896"/>
                    <a:pt x="33539" y="11896"/>
                  </a:cubicBezTo>
                  <a:close/>
                  <a:moveTo>
                    <a:pt x="33528" y="11976"/>
                  </a:moveTo>
                  <a:cubicBezTo>
                    <a:pt x="33511" y="12027"/>
                    <a:pt x="33513" y="12069"/>
                    <a:pt x="33518" y="12069"/>
                  </a:cubicBezTo>
                  <a:cubicBezTo>
                    <a:pt x="33522" y="12069"/>
                    <a:pt x="33528" y="12043"/>
                    <a:pt x="33528" y="11976"/>
                  </a:cubicBezTo>
                  <a:close/>
                  <a:moveTo>
                    <a:pt x="33680" y="11271"/>
                  </a:moveTo>
                  <a:cubicBezTo>
                    <a:pt x="33671" y="11277"/>
                    <a:pt x="33660" y="11277"/>
                    <a:pt x="33650" y="11277"/>
                  </a:cubicBezTo>
                  <a:cubicBezTo>
                    <a:pt x="33650" y="11276"/>
                    <a:pt x="33649" y="11275"/>
                    <a:pt x="33649" y="11275"/>
                  </a:cubicBezTo>
                  <a:cubicBezTo>
                    <a:pt x="33645" y="11275"/>
                    <a:pt x="33589" y="11611"/>
                    <a:pt x="33589" y="11611"/>
                  </a:cubicBezTo>
                  <a:cubicBezTo>
                    <a:pt x="33558" y="11672"/>
                    <a:pt x="33558" y="11763"/>
                    <a:pt x="33528" y="11855"/>
                  </a:cubicBezTo>
                  <a:cubicBezTo>
                    <a:pt x="33528" y="11915"/>
                    <a:pt x="33498" y="11946"/>
                    <a:pt x="33498" y="12006"/>
                  </a:cubicBezTo>
                  <a:lnTo>
                    <a:pt x="33444" y="12276"/>
                  </a:lnTo>
                  <a:lnTo>
                    <a:pt x="33444" y="12276"/>
                  </a:lnTo>
                  <a:cubicBezTo>
                    <a:pt x="33454" y="12268"/>
                    <a:pt x="33476" y="12236"/>
                    <a:pt x="33498" y="12128"/>
                  </a:cubicBezTo>
                  <a:cubicBezTo>
                    <a:pt x="33528" y="11976"/>
                    <a:pt x="33498" y="12006"/>
                    <a:pt x="33528" y="11885"/>
                  </a:cubicBezTo>
                  <a:cubicBezTo>
                    <a:pt x="33589" y="11611"/>
                    <a:pt x="33619" y="11611"/>
                    <a:pt x="33619" y="11611"/>
                  </a:cubicBezTo>
                  <a:lnTo>
                    <a:pt x="33680" y="11277"/>
                  </a:lnTo>
                  <a:cubicBezTo>
                    <a:pt x="33680" y="11275"/>
                    <a:pt x="33680" y="11273"/>
                    <a:pt x="33680" y="11271"/>
                  </a:cubicBezTo>
                  <a:close/>
                  <a:moveTo>
                    <a:pt x="33444" y="12276"/>
                  </a:moveTo>
                  <a:cubicBezTo>
                    <a:pt x="33439" y="12280"/>
                    <a:pt x="33437" y="12280"/>
                    <a:pt x="33437" y="12280"/>
                  </a:cubicBezTo>
                  <a:cubicBezTo>
                    <a:pt x="33439" y="12280"/>
                    <a:pt x="33441" y="12281"/>
                    <a:pt x="33442" y="12283"/>
                  </a:cubicBezTo>
                  <a:lnTo>
                    <a:pt x="33442" y="12283"/>
                  </a:lnTo>
                  <a:lnTo>
                    <a:pt x="33444" y="12276"/>
                  </a:lnTo>
                  <a:close/>
                  <a:moveTo>
                    <a:pt x="16354" y="11277"/>
                  </a:moveTo>
                  <a:cubicBezTo>
                    <a:pt x="16296" y="11307"/>
                    <a:pt x="15808" y="11588"/>
                    <a:pt x="15798" y="11588"/>
                  </a:cubicBezTo>
                  <a:cubicBezTo>
                    <a:pt x="15797" y="11588"/>
                    <a:pt x="15800" y="11586"/>
                    <a:pt x="15807" y="11581"/>
                  </a:cubicBezTo>
                  <a:lnTo>
                    <a:pt x="15807" y="11581"/>
                  </a:lnTo>
                  <a:lnTo>
                    <a:pt x="15473" y="11763"/>
                  </a:lnTo>
                  <a:cubicBezTo>
                    <a:pt x="15443" y="11794"/>
                    <a:pt x="15382" y="11824"/>
                    <a:pt x="15351" y="11855"/>
                  </a:cubicBezTo>
                  <a:cubicBezTo>
                    <a:pt x="15321" y="11855"/>
                    <a:pt x="15230" y="11915"/>
                    <a:pt x="15169" y="11946"/>
                  </a:cubicBezTo>
                  <a:cubicBezTo>
                    <a:pt x="15108" y="11976"/>
                    <a:pt x="14956" y="12067"/>
                    <a:pt x="14956" y="12067"/>
                  </a:cubicBezTo>
                  <a:cubicBezTo>
                    <a:pt x="14956" y="12067"/>
                    <a:pt x="14970" y="12027"/>
                    <a:pt x="14952" y="12027"/>
                  </a:cubicBezTo>
                  <a:cubicBezTo>
                    <a:pt x="14943" y="12027"/>
                    <a:pt x="14926" y="12037"/>
                    <a:pt x="14895" y="12067"/>
                  </a:cubicBezTo>
                  <a:cubicBezTo>
                    <a:pt x="14850" y="12098"/>
                    <a:pt x="14842" y="12113"/>
                    <a:pt x="14861" y="12113"/>
                  </a:cubicBezTo>
                  <a:cubicBezTo>
                    <a:pt x="14880" y="12113"/>
                    <a:pt x="14926" y="12098"/>
                    <a:pt x="14987" y="12067"/>
                  </a:cubicBezTo>
                  <a:lnTo>
                    <a:pt x="14987" y="12067"/>
                  </a:lnTo>
                  <a:lnTo>
                    <a:pt x="14561" y="12280"/>
                  </a:lnTo>
                  <a:lnTo>
                    <a:pt x="14409" y="12371"/>
                  </a:lnTo>
                  <a:lnTo>
                    <a:pt x="14136" y="12523"/>
                  </a:lnTo>
                  <a:cubicBezTo>
                    <a:pt x="14075" y="12554"/>
                    <a:pt x="14014" y="12584"/>
                    <a:pt x="13953" y="12645"/>
                  </a:cubicBezTo>
                  <a:lnTo>
                    <a:pt x="14105" y="12554"/>
                  </a:lnTo>
                  <a:cubicBezTo>
                    <a:pt x="14136" y="12523"/>
                    <a:pt x="14166" y="12523"/>
                    <a:pt x="14196" y="12523"/>
                  </a:cubicBezTo>
                  <a:lnTo>
                    <a:pt x="15199" y="11946"/>
                  </a:lnTo>
                  <a:cubicBezTo>
                    <a:pt x="15291" y="11915"/>
                    <a:pt x="15321" y="11885"/>
                    <a:pt x="15382" y="11855"/>
                  </a:cubicBezTo>
                  <a:cubicBezTo>
                    <a:pt x="15473" y="11824"/>
                    <a:pt x="15686" y="11672"/>
                    <a:pt x="15686" y="11672"/>
                  </a:cubicBezTo>
                  <a:cubicBezTo>
                    <a:pt x="15747" y="11672"/>
                    <a:pt x="15807" y="11642"/>
                    <a:pt x="15838" y="11581"/>
                  </a:cubicBezTo>
                  <a:cubicBezTo>
                    <a:pt x="15838" y="11581"/>
                    <a:pt x="15838" y="11581"/>
                    <a:pt x="15929" y="11551"/>
                  </a:cubicBezTo>
                  <a:cubicBezTo>
                    <a:pt x="15990" y="11520"/>
                    <a:pt x="16020" y="11490"/>
                    <a:pt x="16081" y="11459"/>
                  </a:cubicBezTo>
                  <a:cubicBezTo>
                    <a:pt x="16101" y="11440"/>
                    <a:pt x="16133" y="11420"/>
                    <a:pt x="16171" y="11400"/>
                  </a:cubicBezTo>
                  <a:lnTo>
                    <a:pt x="16171" y="11400"/>
                  </a:lnTo>
                  <a:lnTo>
                    <a:pt x="16142" y="11429"/>
                  </a:lnTo>
                  <a:cubicBezTo>
                    <a:pt x="16172" y="11399"/>
                    <a:pt x="16233" y="11368"/>
                    <a:pt x="16294" y="11338"/>
                  </a:cubicBezTo>
                  <a:lnTo>
                    <a:pt x="16294" y="11338"/>
                  </a:lnTo>
                  <a:lnTo>
                    <a:pt x="16263" y="11348"/>
                  </a:lnTo>
                  <a:lnTo>
                    <a:pt x="16263" y="11348"/>
                  </a:lnTo>
                  <a:cubicBezTo>
                    <a:pt x="16311" y="11316"/>
                    <a:pt x="16326" y="11305"/>
                    <a:pt x="16354" y="11277"/>
                  </a:cubicBezTo>
                  <a:close/>
                  <a:moveTo>
                    <a:pt x="13953" y="12645"/>
                  </a:moveTo>
                  <a:lnTo>
                    <a:pt x="13648" y="12814"/>
                  </a:lnTo>
                  <a:lnTo>
                    <a:pt x="13648" y="12814"/>
                  </a:lnTo>
                  <a:cubicBezTo>
                    <a:pt x="13750" y="12766"/>
                    <a:pt x="13860" y="12714"/>
                    <a:pt x="13953" y="12645"/>
                  </a:cubicBezTo>
                  <a:close/>
                  <a:moveTo>
                    <a:pt x="13648" y="12814"/>
                  </a:moveTo>
                  <a:lnTo>
                    <a:pt x="13648" y="12814"/>
                  </a:lnTo>
                  <a:cubicBezTo>
                    <a:pt x="13617" y="12829"/>
                    <a:pt x="13587" y="12843"/>
                    <a:pt x="13558" y="12858"/>
                  </a:cubicBezTo>
                  <a:cubicBezTo>
                    <a:pt x="13345" y="12979"/>
                    <a:pt x="13102" y="13131"/>
                    <a:pt x="12859" y="13253"/>
                  </a:cubicBezTo>
                  <a:cubicBezTo>
                    <a:pt x="12737" y="13344"/>
                    <a:pt x="12616" y="13405"/>
                    <a:pt x="12494" y="13465"/>
                  </a:cubicBezTo>
                  <a:cubicBezTo>
                    <a:pt x="12433" y="13496"/>
                    <a:pt x="12373" y="13526"/>
                    <a:pt x="12312" y="13557"/>
                  </a:cubicBezTo>
                  <a:lnTo>
                    <a:pt x="12038" y="13709"/>
                  </a:lnTo>
                  <a:cubicBezTo>
                    <a:pt x="11947" y="13769"/>
                    <a:pt x="11886" y="13800"/>
                    <a:pt x="11856" y="13830"/>
                  </a:cubicBezTo>
                  <a:cubicBezTo>
                    <a:pt x="11795" y="13861"/>
                    <a:pt x="11734" y="13891"/>
                    <a:pt x="11704" y="13891"/>
                  </a:cubicBezTo>
                  <a:cubicBezTo>
                    <a:pt x="11582" y="13982"/>
                    <a:pt x="11370" y="14104"/>
                    <a:pt x="11248" y="14165"/>
                  </a:cubicBezTo>
                  <a:cubicBezTo>
                    <a:pt x="11157" y="14195"/>
                    <a:pt x="11035" y="14286"/>
                    <a:pt x="10914" y="14347"/>
                  </a:cubicBezTo>
                  <a:cubicBezTo>
                    <a:pt x="10886" y="14365"/>
                    <a:pt x="10853" y="14386"/>
                    <a:pt x="10817" y="14409"/>
                  </a:cubicBezTo>
                  <a:lnTo>
                    <a:pt x="10817" y="14409"/>
                  </a:lnTo>
                  <a:lnTo>
                    <a:pt x="11218" y="14195"/>
                  </a:lnTo>
                  <a:cubicBezTo>
                    <a:pt x="11309" y="14134"/>
                    <a:pt x="11370" y="14104"/>
                    <a:pt x="11461" y="14073"/>
                  </a:cubicBezTo>
                  <a:cubicBezTo>
                    <a:pt x="11461" y="14073"/>
                    <a:pt x="11522" y="14073"/>
                    <a:pt x="11613" y="14013"/>
                  </a:cubicBezTo>
                  <a:lnTo>
                    <a:pt x="11613" y="14013"/>
                  </a:lnTo>
                  <a:cubicBezTo>
                    <a:pt x="11613" y="14013"/>
                    <a:pt x="11586" y="14026"/>
                    <a:pt x="11577" y="14026"/>
                  </a:cubicBezTo>
                  <a:cubicBezTo>
                    <a:pt x="11572" y="14026"/>
                    <a:pt x="11572" y="14023"/>
                    <a:pt x="11582" y="14013"/>
                  </a:cubicBezTo>
                  <a:cubicBezTo>
                    <a:pt x="11643" y="13982"/>
                    <a:pt x="11795" y="13891"/>
                    <a:pt x="11856" y="13861"/>
                  </a:cubicBezTo>
                  <a:lnTo>
                    <a:pt x="12281" y="13617"/>
                  </a:lnTo>
                  <a:lnTo>
                    <a:pt x="12433" y="13526"/>
                  </a:lnTo>
                  <a:cubicBezTo>
                    <a:pt x="12494" y="13465"/>
                    <a:pt x="12585" y="13435"/>
                    <a:pt x="12677" y="13374"/>
                  </a:cubicBezTo>
                  <a:lnTo>
                    <a:pt x="13406" y="12949"/>
                  </a:lnTo>
                  <a:lnTo>
                    <a:pt x="13648" y="12814"/>
                  </a:lnTo>
                  <a:close/>
                  <a:moveTo>
                    <a:pt x="10817" y="14409"/>
                  </a:moveTo>
                  <a:lnTo>
                    <a:pt x="10762" y="14438"/>
                  </a:lnTo>
                  <a:lnTo>
                    <a:pt x="10752" y="14448"/>
                  </a:lnTo>
                  <a:lnTo>
                    <a:pt x="10752" y="14448"/>
                  </a:lnTo>
                  <a:cubicBezTo>
                    <a:pt x="10774" y="14435"/>
                    <a:pt x="10796" y="14421"/>
                    <a:pt x="10817" y="14409"/>
                  </a:cubicBezTo>
                  <a:close/>
                  <a:moveTo>
                    <a:pt x="32950" y="14620"/>
                  </a:moveTo>
                  <a:lnTo>
                    <a:pt x="32929" y="14663"/>
                  </a:lnTo>
                  <a:lnTo>
                    <a:pt x="32929" y="14663"/>
                  </a:lnTo>
                  <a:cubicBezTo>
                    <a:pt x="32938" y="14659"/>
                    <a:pt x="32950" y="14640"/>
                    <a:pt x="32950" y="14620"/>
                  </a:cubicBezTo>
                  <a:close/>
                  <a:moveTo>
                    <a:pt x="10752" y="14448"/>
                  </a:moveTo>
                  <a:lnTo>
                    <a:pt x="10752" y="14448"/>
                  </a:lnTo>
                  <a:cubicBezTo>
                    <a:pt x="10685" y="14488"/>
                    <a:pt x="10613" y="14528"/>
                    <a:pt x="10549" y="14560"/>
                  </a:cubicBezTo>
                  <a:cubicBezTo>
                    <a:pt x="10488" y="14590"/>
                    <a:pt x="10427" y="14651"/>
                    <a:pt x="10336" y="14681"/>
                  </a:cubicBezTo>
                  <a:cubicBezTo>
                    <a:pt x="10275" y="14712"/>
                    <a:pt x="10154" y="14772"/>
                    <a:pt x="10093" y="14833"/>
                  </a:cubicBezTo>
                  <a:cubicBezTo>
                    <a:pt x="10214" y="14772"/>
                    <a:pt x="10397" y="14681"/>
                    <a:pt x="10518" y="14590"/>
                  </a:cubicBezTo>
                  <a:lnTo>
                    <a:pt x="10701" y="14499"/>
                  </a:lnTo>
                  <a:lnTo>
                    <a:pt x="10752" y="14448"/>
                  </a:lnTo>
                  <a:close/>
                  <a:moveTo>
                    <a:pt x="33442" y="12283"/>
                  </a:moveTo>
                  <a:lnTo>
                    <a:pt x="33437" y="12310"/>
                  </a:lnTo>
                  <a:cubicBezTo>
                    <a:pt x="33429" y="12340"/>
                    <a:pt x="33422" y="12368"/>
                    <a:pt x="33415" y="12395"/>
                  </a:cubicBezTo>
                  <a:lnTo>
                    <a:pt x="33415" y="12395"/>
                  </a:lnTo>
                  <a:cubicBezTo>
                    <a:pt x="33413" y="12396"/>
                    <a:pt x="33410" y="12398"/>
                    <a:pt x="33406" y="12402"/>
                  </a:cubicBezTo>
                  <a:cubicBezTo>
                    <a:pt x="33401" y="12429"/>
                    <a:pt x="33397" y="12452"/>
                    <a:pt x="33393" y="12471"/>
                  </a:cubicBezTo>
                  <a:lnTo>
                    <a:pt x="33393" y="12471"/>
                  </a:lnTo>
                  <a:cubicBezTo>
                    <a:pt x="33377" y="12526"/>
                    <a:pt x="33361" y="12581"/>
                    <a:pt x="33346" y="12645"/>
                  </a:cubicBezTo>
                  <a:cubicBezTo>
                    <a:pt x="33346" y="12648"/>
                    <a:pt x="33346" y="12649"/>
                    <a:pt x="33347" y="12649"/>
                  </a:cubicBezTo>
                  <a:cubicBezTo>
                    <a:pt x="33353" y="12649"/>
                    <a:pt x="33372" y="12606"/>
                    <a:pt x="33373" y="12606"/>
                  </a:cubicBezTo>
                  <a:lnTo>
                    <a:pt x="33373" y="12606"/>
                  </a:lnTo>
                  <a:cubicBezTo>
                    <a:pt x="33373" y="12606"/>
                    <a:pt x="33367" y="12623"/>
                    <a:pt x="33346" y="12675"/>
                  </a:cubicBezTo>
                  <a:cubicBezTo>
                    <a:pt x="33315" y="12736"/>
                    <a:pt x="33285" y="12797"/>
                    <a:pt x="33285" y="12888"/>
                  </a:cubicBezTo>
                  <a:lnTo>
                    <a:pt x="33285" y="12979"/>
                  </a:lnTo>
                  <a:lnTo>
                    <a:pt x="33285" y="13010"/>
                  </a:lnTo>
                  <a:cubicBezTo>
                    <a:pt x="33285" y="13010"/>
                    <a:pt x="33285" y="13101"/>
                    <a:pt x="33254" y="13162"/>
                  </a:cubicBezTo>
                  <a:lnTo>
                    <a:pt x="33254" y="13131"/>
                  </a:lnTo>
                  <a:cubicBezTo>
                    <a:pt x="33254" y="13192"/>
                    <a:pt x="33224" y="13253"/>
                    <a:pt x="33224" y="13313"/>
                  </a:cubicBezTo>
                  <a:lnTo>
                    <a:pt x="33224" y="13222"/>
                  </a:lnTo>
                  <a:cubicBezTo>
                    <a:pt x="33194" y="13283"/>
                    <a:pt x="33194" y="13344"/>
                    <a:pt x="33194" y="13405"/>
                  </a:cubicBezTo>
                  <a:lnTo>
                    <a:pt x="33224" y="13314"/>
                  </a:lnTo>
                  <a:lnTo>
                    <a:pt x="33224" y="13314"/>
                  </a:lnTo>
                  <a:cubicBezTo>
                    <a:pt x="33194" y="13405"/>
                    <a:pt x="33194" y="13496"/>
                    <a:pt x="33163" y="13557"/>
                  </a:cubicBezTo>
                  <a:cubicBezTo>
                    <a:pt x="33133" y="13648"/>
                    <a:pt x="33102" y="13709"/>
                    <a:pt x="33102" y="13800"/>
                  </a:cubicBezTo>
                  <a:cubicBezTo>
                    <a:pt x="33072" y="13891"/>
                    <a:pt x="33072" y="13982"/>
                    <a:pt x="33042" y="14073"/>
                  </a:cubicBezTo>
                  <a:cubicBezTo>
                    <a:pt x="32981" y="14317"/>
                    <a:pt x="32920" y="14560"/>
                    <a:pt x="32859" y="14833"/>
                  </a:cubicBezTo>
                  <a:cubicBezTo>
                    <a:pt x="32857" y="14828"/>
                    <a:pt x="32854" y="14826"/>
                    <a:pt x="32852" y="14826"/>
                  </a:cubicBezTo>
                  <a:cubicBezTo>
                    <a:pt x="32839" y="14826"/>
                    <a:pt x="32833" y="14914"/>
                    <a:pt x="32825" y="15007"/>
                  </a:cubicBezTo>
                  <a:lnTo>
                    <a:pt x="32825" y="15007"/>
                  </a:lnTo>
                  <a:cubicBezTo>
                    <a:pt x="32832" y="14990"/>
                    <a:pt x="32844" y="14963"/>
                    <a:pt x="32859" y="14924"/>
                  </a:cubicBezTo>
                  <a:lnTo>
                    <a:pt x="32920" y="14681"/>
                  </a:lnTo>
                  <a:lnTo>
                    <a:pt x="32929" y="14663"/>
                  </a:lnTo>
                  <a:lnTo>
                    <a:pt x="32929" y="14663"/>
                  </a:lnTo>
                  <a:cubicBezTo>
                    <a:pt x="32928" y="14663"/>
                    <a:pt x="32927" y="14663"/>
                    <a:pt x="32926" y="14663"/>
                  </a:cubicBezTo>
                  <a:cubicBezTo>
                    <a:pt x="32923" y="14663"/>
                    <a:pt x="32920" y="14660"/>
                    <a:pt x="32920" y="14651"/>
                  </a:cubicBezTo>
                  <a:cubicBezTo>
                    <a:pt x="32920" y="14620"/>
                    <a:pt x="32981" y="14438"/>
                    <a:pt x="32981" y="14408"/>
                  </a:cubicBezTo>
                  <a:cubicBezTo>
                    <a:pt x="33007" y="14338"/>
                    <a:pt x="33016" y="14313"/>
                    <a:pt x="33015" y="14313"/>
                  </a:cubicBezTo>
                  <a:lnTo>
                    <a:pt x="33015" y="14313"/>
                  </a:lnTo>
                  <a:cubicBezTo>
                    <a:pt x="33013" y="14313"/>
                    <a:pt x="32950" y="14469"/>
                    <a:pt x="32950" y="14469"/>
                  </a:cubicBezTo>
                  <a:cubicBezTo>
                    <a:pt x="32950" y="14438"/>
                    <a:pt x="33042" y="14165"/>
                    <a:pt x="33042" y="14165"/>
                  </a:cubicBezTo>
                  <a:cubicBezTo>
                    <a:pt x="33042" y="14104"/>
                    <a:pt x="33042" y="14073"/>
                    <a:pt x="33072" y="14043"/>
                  </a:cubicBezTo>
                  <a:lnTo>
                    <a:pt x="33102" y="13830"/>
                  </a:lnTo>
                  <a:lnTo>
                    <a:pt x="33194" y="13465"/>
                  </a:lnTo>
                  <a:lnTo>
                    <a:pt x="33285" y="13070"/>
                  </a:lnTo>
                  <a:cubicBezTo>
                    <a:pt x="33315" y="12979"/>
                    <a:pt x="33346" y="12918"/>
                    <a:pt x="33346" y="12858"/>
                  </a:cubicBezTo>
                  <a:cubicBezTo>
                    <a:pt x="33346" y="12795"/>
                    <a:pt x="33360" y="12747"/>
                    <a:pt x="33369" y="12703"/>
                  </a:cubicBezTo>
                  <a:lnTo>
                    <a:pt x="33369" y="12703"/>
                  </a:lnTo>
                  <a:cubicBezTo>
                    <a:pt x="33365" y="12733"/>
                    <a:pt x="33362" y="12762"/>
                    <a:pt x="33363" y="12762"/>
                  </a:cubicBezTo>
                  <a:cubicBezTo>
                    <a:pt x="33363" y="12762"/>
                    <a:pt x="33367" y="12740"/>
                    <a:pt x="33376" y="12675"/>
                  </a:cubicBezTo>
                  <a:cubicBezTo>
                    <a:pt x="33376" y="12627"/>
                    <a:pt x="33395" y="12559"/>
                    <a:pt x="33403" y="12502"/>
                  </a:cubicBezTo>
                  <a:lnTo>
                    <a:pt x="33403" y="12502"/>
                  </a:lnTo>
                  <a:cubicBezTo>
                    <a:pt x="33404" y="12499"/>
                    <a:pt x="33405" y="12496"/>
                    <a:pt x="33406" y="12493"/>
                  </a:cubicBezTo>
                  <a:cubicBezTo>
                    <a:pt x="33406" y="12478"/>
                    <a:pt x="33408" y="12463"/>
                    <a:pt x="33410" y="12450"/>
                  </a:cubicBezTo>
                  <a:lnTo>
                    <a:pt x="33410" y="12450"/>
                  </a:lnTo>
                  <a:cubicBezTo>
                    <a:pt x="33422" y="12412"/>
                    <a:pt x="33455" y="12303"/>
                    <a:pt x="33442" y="12283"/>
                  </a:cubicBezTo>
                  <a:close/>
                  <a:moveTo>
                    <a:pt x="10093" y="14833"/>
                  </a:moveTo>
                  <a:cubicBezTo>
                    <a:pt x="10032" y="14833"/>
                    <a:pt x="10002" y="14864"/>
                    <a:pt x="9941" y="14894"/>
                  </a:cubicBezTo>
                  <a:cubicBezTo>
                    <a:pt x="9880" y="14924"/>
                    <a:pt x="9819" y="14955"/>
                    <a:pt x="9759" y="15016"/>
                  </a:cubicBezTo>
                  <a:cubicBezTo>
                    <a:pt x="9753" y="15018"/>
                    <a:pt x="9748" y="15021"/>
                    <a:pt x="9743" y="15024"/>
                  </a:cubicBezTo>
                  <a:lnTo>
                    <a:pt x="9743" y="15024"/>
                  </a:lnTo>
                  <a:cubicBezTo>
                    <a:pt x="9739" y="15019"/>
                    <a:pt x="9736" y="15016"/>
                    <a:pt x="9728" y="15016"/>
                  </a:cubicBezTo>
                  <a:cubicBezTo>
                    <a:pt x="9714" y="15030"/>
                    <a:pt x="9700" y="15042"/>
                    <a:pt x="9686" y="15054"/>
                  </a:cubicBezTo>
                  <a:lnTo>
                    <a:pt x="9686" y="15054"/>
                  </a:lnTo>
                  <a:cubicBezTo>
                    <a:pt x="9705" y="15043"/>
                    <a:pt x="9724" y="15033"/>
                    <a:pt x="9743" y="15024"/>
                  </a:cubicBezTo>
                  <a:lnTo>
                    <a:pt x="9743" y="15024"/>
                  </a:lnTo>
                  <a:cubicBezTo>
                    <a:pt x="9747" y="15029"/>
                    <a:pt x="9751" y="15035"/>
                    <a:pt x="9760" y="15035"/>
                  </a:cubicBezTo>
                  <a:cubicBezTo>
                    <a:pt x="9773" y="15035"/>
                    <a:pt x="9798" y="15024"/>
                    <a:pt x="9850" y="14985"/>
                  </a:cubicBezTo>
                  <a:cubicBezTo>
                    <a:pt x="9911" y="14924"/>
                    <a:pt x="10002" y="14864"/>
                    <a:pt x="10093" y="14833"/>
                  </a:cubicBezTo>
                  <a:close/>
                  <a:moveTo>
                    <a:pt x="9686" y="15054"/>
                  </a:moveTo>
                  <a:cubicBezTo>
                    <a:pt x="9580" y="15110"/>
                    <a:pt x="9462" y="15179"/>
                    <a:pt x="9363" y="15228"/>
                  </a:cubicBezTo>
                  <a:cubicBezTo>
                    <a:pt x="9363" y="15228"/>
                    <a:pt x="9394" y="15228"/>
                    <a:pt x="9303" y="15259"/>
                  </a:cubicBezTo>
                  <a:cubicBezTo>
                    <a:pt x="9220" y="15314"/>
                    <a:pt x="9113" y="15368"/>
                    <a:pt x="9026" y="15423"/>
                  </a:cubicBezTo>
                  <a:lnTo>
                    <a:pt x="9026" y="15423"/>
                  </a:lnTo>
                  <a:cubicBezTo>
                    <a:pt x="9118" y="15370"/>
                    <a:pt x="9211" y="15312"/>
                    <a:pt x="9303" y="15289"/>
                  </a:cubicBezTo>
                  <a:cubicBezTo>
                    <a:pt x="9394" y="15228"/>
                    <a:pt x="9455" y="15198"/>
                    <a:pt x="9546" y="15137"/>
                  </a:cubicBezTo>
                  <a:cubicBezTo>
                    <a:pt x="9592" y="15114"/>
                    <a:pt x="9639" y="15091"/>
                    <a:pt x="9686" y="15054"/>
                  </a:cubicBezTo>
                  <a:close/>
                  <a:moveTo>
                    <a:pt x="9026" y="15423"/>
                  </a:moveTo>
                  <a:lnTo>
                    <a:pt x="9026" y="15423"/>
                  </a:lnTo>
                  <a:cubicBezTo>
                    <a:pt x="9014" y="15430"/>
                    <a:pt x="9002" y="15438"/>
                    <a:pt x="8989" y="15444"/>
                  </a:cubicBezTo>
                  <a:lnTo>
                    <a:pt x="8989" y="15444"/>
                  </a:lnTo>
                  <a:cubicBezTo>
                    <a:pt x="8992" y="15443"/>
                    <a:pt x="8995" y="15442"/>
                    <a:pt x="8999" y="15441"/>
                  </a:cubicBezTo>
                  <a:cubicBezTo>
                    <a:pt x="9008" y="15435"/>
                    <a:pt x="9017" y="15429"/>
                    <a:pt x="9026" y="15423"/>
                  </a:cubicBezTo>
                  <a:close/>
                  <a:moveTo>
                    <a:pt x="8989" y="15444"/>
                  </a:moveTo>
                  <a:lnTo>
                    <a:pt x="8989" y="15444"/>
                  </a:lnTo>
                  <a:cubicBezTo>
                    <a:pt x="8904" y="15474"/>
                    <a:pt x="8845" y="15504"/>
                    <a:pt x="8787" y="15562"/>
                  </a:cubicBezTo>
                  <a:lnTo>
                    <a:pt x="8787" y="15562"/>
                  </a:lnTo>
                  <a:cubicBezTo>
                    <a:pt x="8850" y="15526"/>
                    <a:pt x="8907" y="15492"/>
                    <a:pt x="8938" y="15472"/>
                  </a:cubicBezTo>
                  <a:cubicBezTo>
                    <a:pt x="8955" y="15463"/>
                    <a:pt x="8972" y="15454"/>
                    <a:pt x="8989" y="15444"/>
                  </a:cubicBezTo>
                  <a:close/>
                  <a:moveTo>
                    <a:pt x="32880" y="14910"/>
                  </a:moveTo>
                  <a:cubicBezTo>
                    <a:pt x="32877" y="14910"/>
                    <a:pt x="32870" y="14923"/>
                    <a:pt x="32859" y="14955"/>
                  </a:cubicBezTo>
                  <a:cubicBezTo>
                    <a:pt x="32844" y="14978"/>
                    <a:pt x="32832" y="14998"/>
                    <a:pt x="32824" y="15011"/>
                  </a:cubicBezTo>
                  <a:lnTo>
                    <a:pt x="32824" y="15011"/>
                  </a:lnTo>
                  <a:cubicBezTo>
                    <a:pt x="32825" y="15010"/>
                    <a:pt x="32825" y="15008"/>
                    <a:pt x="32825" y="15007"/>
                  </a:cubicBezTo>
                  <a:lnTo>
                    <a:pt x="32825" y="15007"/>
                  </a:lnTo>
                  <a:cubicBezTo>
                    <a:pt x="32817" y="15023"/>
                    <a:pt x="32814" y="15031"/>
                    <a:pt x="32814" y="15031"/>
                  </a:cubicBezTo>
                  <a:cubicBezTo>
                    <a:pt x="32814" y="15031"/>
                    <a:pt x="32817" y="15024"/>
                    <a:pt x="32824" y="15011"/>
                  </a:cubicBezTo>
                  <a:lnTo>
                    <a:pt x="32824" y="15011"/>
                  </a:lnTo>
                  <a:cubicBezTo>
                    <a:pt x="32818" y="15085"/>
                    <a:pt x="32811" y="15161"/>
                    <a:pt x="32798" y="15198"/>
                  </a:cubicBezTo>
                  <a:cubicBezTo>
                    <a:pt x="32781" y="15249"/>
                    <a:pt x="32764" y="15301"/>
                    <a:pt x="32747" y="15352"/>
                  </a:cubicBezTo>
                  <a:lnTo>
                    <a:pt x="32747" y="15352"/>
                  </a:lnTo>
                  <a:cubicBezTo>
                    <a:pt x="32746" y="15354"/>
                    <a:pt x="32744" y="15359"/>
                    <a:pt x="32743" y="15365"/>
                  </a:cubicBezTo>
                  <a:lnTo>
                    <a:pt x="32743" y="15365"/>
                  </a:lnTo>
                  <a:cubicBezTo>
                    <a:pt x="32731" y="15400"/>
                    <a:pt x="32719" y="15436"/>
                    <a:pt x="32707" y="15472"/>
                  </a:cubicBezTo>
                  <a:cubicBezTo>
                    <a:pt x="32707" y="15502"/>
                    <a:pt x="32677" y="15684"/>
                    <a:pt x="32677" y="15684"/>
                  </a:cubicBezTo>
                  <a:cubicBezTo>
                    <a:pt x="32677" y="15733"/>
                    <a:pt x="32677" y="15684"/>
                    <a:pt x="32661" y="15774"/>
                  </a:cubicBezTo>
                  <a:lnTo>
                    <a:pt x="32661" y="15774"/>
                  </a:lnTo>
                  <a:cubicBezTo>
                    <a:pt x="32665" y="15767"/>
                    <a:pt x="32670" y="15758"/>
                    <a:pt x="32677" y="15745"/>
                  </a:cubicBezTo>
                  <a:lnTo>
                    <a:pt x="32738" y="15472"/>
                  </a:lnTo>
                  <a:cubicBezTo>
                    <a:pt x="32746" y="15420"/>
                    <a:pt x="32750" y="15388"/>
                    <a:pt x="32751" y="15370"/>
                  </a:cubicBezTo>
                  <a:lnTo>
                    <a:pt x="32751" y="15370"/>
                  </a:lnTo>
                  <a:cubicBezTo>
                    <a:pt x="32783" y="15266"/>
                    <a:pt x="32833" y="15095"/>
                    <a:pt x="32859" y="15016"/>
                  </a:cubicBezTo>
                  <a:cubicBezTo>
                    <a:pt x="32879" y="14956"/>
                    <a:pt x="32886" y="14910"/>
                    <a:pt x="32880" y="14910"/>
                  </a:cubicBezTo>
                  <a:close/>
                  <a:moveTo>
                    <a:pt x="8787" y="15562"/>
                  </a:moveTo>
                  <a:lnTo>
                    <a:pt x="8787" y="15562"/>
                  </a:lnTo>
                  <a:cubicBezTo>
                    <a:pt x="8661" y="15634"/>
                    <a:pt x="8512" y="15715"/>
                    <a:pt x="8512" y="15715"/>
                  </a:cubicBezTo>
                  <a:lnTo>
                    <a:pt x="8376" y="15791"/>
                  </a:lnTo>
                  <a:lnTo>
                    <a:pt x="8376" y="15791"/>
                  </a:lnTo>
                  <a:lnTo>
                    <a:pt x="8482" y="15745"/>
                  </a:lnTo>
                  <a:lnTo>
                    <a:pt x="8786" y="15563"/>
                  </a:lnTo>
                  <a:cubicBezTo>
                    <a:pt x="8786" y="15562"/>
                    <a:pt x="8787" y="15562"/>
                    <a:pt x="8787" y="15562"/>
                  </a:cubicBezTo>
                  <a:close/>
                  <a:moveTo>
                    <a:pt x="8376" y="15791"/>
                  </a:moveTo>
                  <a:lnTo>
                    <a:pt x="8269" y="15836"/>
                  </a:lnTo>
                  <a:cubicBezTo>
                    <a:pt x="8178" y="15897"/>
                    <a:pt x="8026" y="15958"/>
                    <a:pt x="7996" y="15988"/>
                  </a:cubicBezTo>
                  <a:cubicBezTo>
                    <a:pt x="7990" y="15994"/>
                    <a:pt x="7980" y="16002"/>
                    <a:pt x="7967" y="16011"/>
                  </a:cubicBezTo>
                  <a:lnTo>
                    <a:pt x="7967" y="16011"/>
                  </a:lnTo>
                  <a:lnTo>
                    <a:pt x="8239" y="15867"/>
                  </a:lnTo>
                  <a:lnTo>
                    <a:pt x="8376" y="15791"/>
                  </a:lnTo>
                  <a:close/>
                  <a:moveTo>
                    <a:pt x="32661" y="15774"/>
                  </a:moveTo>
                  <a:lnTo>
                    <a:pt x="32661" y="15774"/>
                  </a:lnTo>
                  <a:cubicBezTo>
                    <a:pt x="32647" y="15797"/>
                    <a:pt x="32647" y="15789"/>
                    <a:pt x="32647" y="15836"/>
                  </a:cubicBezTo>
                  <a:lnTo>
                    <a:pt x="32616" y="16019"/>
                  </a:lnTo>
                  <a:cubicBezTo>
                    <a:pt x="32647" y="15867"/>
                    <a:pt x="32616" y="15988"/>
                    <a:pt x="32647" y="15867"/>
                  </a:cubicBezTo>
                  <a:cubicBezTo>
                    <a:pt x="32652" y="15825"/>
                    <a:pt x="32657" y="15796"/>
                    <a:pt x="32661" y="15774"/>
                  </a:cubicBezTo>
                  <a:close/>
                  <a:moveTo>
                    <a:pt x="7967" y="16011"/>
                  </a:moveTo>
                  <a:lnTo>
                    <a:pt x="7761" y="16121"/>
                  </a:lnTo>
                  <a:lnTo>
                    <a:pt x="7761" y="16121"/>
                  </a:lnTo>
                  <a:cubicBezTo>
                    <a:pt x="7784" y="16102"/>
                    <a:pt x="7813" y="16080"/>
                    <a:pt x="7813" y="16079"/>
                  </a:cubicBezTo>
                  <a:lnTo>
                    <a:pt x="7813" y="16079"/>
                  </a:lnTo>
                  <a:lnTo>
                    <a:pt x="7741" y="16131"/>
                  </a:lnTo>
                  <a:lnTo>
                    <a:pt x="7741" y="16131"/>
                  </a:lnTo>
                  <a:lnTo>
                    <a:pt x="7761" y="16121"/>
                  </a:lnTo>
                  <a:lnTo>
                    <a:pt x="7761" y="16121"/>
                  </a:lnTo>
                  <a:cubicBezTo>
                    <a:pt x="7744" y="16134"/>
                    <a:pt x="7731" y="16146"/>
                    <a:pt x="7737" y="16146"/>
                  </a:cubicBezTo>
                  <a:cubicBezTo>
                    <a:pt x="7739" y="16146"/>
                    <a:pt x="7744" y="16145"/>
                    <a:pt x="7752" y="16140"/>
                  </a:cubicBezTo>
                  <a:cubicBezTo>
                    <a:pt x="7802" y="16116"/>
                    <a:pt x="7911" y="16051"/>
                    <a:pt x="7967" y="16011"/>
                  </a:cubicBezTo>
                  <a:close/>
                  <a:moveTo>
                    <a:pt x="32612" y="16011"/>
                  </a:moveTo>
                  <a:cubicBezTo>
                    <a:pt x="32609" y="16011"/>
                    <a:pt x="32601" y="16019"/>
                    <a:pt x="32586" y="16049"/>
                  </a:cubicBezTo>
                  <a:cubicBezTo>
                    <a:pt x="32555" y="16110"/>
                    <a:pt x="32525" y="16201"/>
                    <a:pt x="32525" y="16262"/>
                  </a:cubicBezTo>
                  <a:cubicBezTo>
                    <a:pt x="32525" y="16262"/>
                    <a:pt x="32525" y="16353"/>
                    <a:pt x="32495" y="16414"/>
                  </a:cubicBezTo>
                  <a:lnTo>
                    <a:pt x="32464" y="16596"/>
                  </a:lnTo>
                  <a:cubicBezTo>
                    <a:pt x="32464" y="16687"/>
                    <a:pt x="32403" y="16900"/>
                    <a:pt x="32373" y="16961"/>
                  </a:cubicBezTo>
                  <a:cubicBezTo>
                    <a:pt x="32343" y="17052"/>
                    <a:pt x="32312" y="17143"/>
                    <a:pt x="32312" y="17265"/>
                  </a:cubicBezTo>
                  <a:cubicBezTo>
                    <a:pt x="32312" y="17311"/>
                    <a:pt x="32312" y="17322"/>
                    <a:pt x="32299" y="17378"/>
                  </a:cubicBezTo>
                  <a:lnTo>
                    <a:pt x="32299" y="17378"/>
                  </a:lnTo>
                  <a:cubicBezTo>
                    <a:pt x="32346" y="17197"/>
                    <a:pt x="32402" y="16994"/>
                    <a:pt x="32434" y="16931"/>
                  </a:cubicBezTo>
                  <a:cubicBezTo>
                    <a:pt x="32495" y="16657"/>
                    <a:pt x="32525" y="16475"/>
                    <a:pt x="32555" y="16262"/>
                  </a:cubicBezTo>
                  <a:lnTo>
                    <a:pt x="32555" y="16262"/>
                  </a:lnTo>
                  <a:cubicBezTo>
                    <a:pt x="32555" y="16288"/>
                    <a:pt x="32533" y="16426"/>
                    <a:pt x="32546" y="16426"/>
                  </a:cubicBezTo>
                  <a:cubicBezTo>
                    <a:pt x="32548" y="16426"/>
                    <a:pt x="32551" y="16422"/>
                    <a:pt x="32555" y="16414"/>
                  </a:cubicBezTo>
                  <a:lnTo>
                    <a:pt x="32586" y="16323"/>
                  </a:lnTo>
                  <a:lnTo>
                    <a:pt x="32586" y="16262"/>
                  </a:lnTo>
                  <a:cubicBezTo>
                    <a:pt x="32586" y="16231"/>
                    <a:pt x="32616" y="16171"/>
                    <a:pt x="32616" y="16110"/>
                  </a:cubicBezTo>
                  <a:lnTo>
                    <a:pt x="32616" y="16019"/>
                  </a:lnTo>
                  <a:cubicBezTo>
                    <a:pt x="32616" y="16019"/>
                    <a:pt x="32616" y="16011"/>
                    <a:pt x="32612" y="16011"/>
                  </a:cubicBezTo>
                  <a:close/>
                  <a:moveTo>
                    <a:pt x="32299" y="17378"/>
                  </a:moveTo>
                  <a:cubicBezTo>
                    <a:pt x="32292" y="17404"/>
                    <a:pt x="32285" y="17431"/>
                    <a:pt x="32279" y="17456"/>
                  </a:cubicBezTo>
                  <a:lnTo>
                    <a:pt x="32279" y="17456"/>
                  </a:lnTo>
                  <a:lnTo>
                    <a:pt x="32282" y="17447"/>
                  </a:lnTo>
                  <a:cubicBezTo>
                    <a:pt x="32289" y="17418"/>
                    <a:pt x="32295" y="17395"/>
                    <a:pt x="32299" y="17378"/>
                  </a:cubicBezTo>
                  <a:close/>
                  <a:moveTo>
                    <a:pt x="4100" y="18234"/>
                  </a:moveTo>
                  <a:cubicBezTo>
                    <a:pt x="4090" y="18234"/>
                    <a:pt x="4067" y="18245"/>
                    <a:pt x="4041" y="18259"/>
                  </a:cubicBezTo>
                  <a:lnTo>
                    <a:pt x="4041" y="18259"/>
                  </a:lnTo>
                  <a:lnTo>
                    <a:pt x="4105" y="18238"/>
                  </a:lnTo>
                  <a:cubicBezTo>
                    <a:pt x="4105" y="18235"/>
                    <a:pt x="4103" y="18234"/>
                    <a:pt x="4100" y="18234"/>
                  </a:cubicBezTo>
                  <a:close/>
                  <a:moveTo>
                    <a:pt x="4041" y="18259"/>
                  </a:moveTo>
                  <a:lnTo>
                    <a:pt x="4014" y="18268"/>
                  </a:lnTo>
                  <a:cubicBezTo>
                    <a:pt x="3967" y="18299"/>
                    <a:pt x="3950" y="18310"/>
                    <a:pt x="3951" y="18310"/>
                  </a:cubicBezTo>
                  <a:cubicBezTo>
                    <a:pt x="3952" y="18310"/>
                    <a:pt x="3999" y="18281"/>
                    <a:pt x="4041" y="18259"/>
                  </a:cubicBezTo>
                  <a:close/>
                  <a:moveTo>
                    <a:pt x="31977" y="18812"/>
                  </a:moveTo>
                  <a:cubicBezTo>
                    <a:pt x="31976" y="18812"/>
                    <a:pt x="31974" y="18815"/>
                    <a:pt x="31971" y="18819"/>
                  </a:cubicBezTo>
                  <a:lnTo>
                    <a:pt x="31971" y="18819"/>
                  </a:lnTo>
                  <a:cubicBezTo>
                    <a:pt x="31975" y="18818"/>
                    <a:pt x="31978" y="18815"/>
                    <a:pt x="31978" y="18815"/>
                  </a:cubicBezTo>
                  <a:cubicBezTo>
                    <a:pt x="31978" y="18813"/>
                    <a:pt x="31977" y="18812"/>
                    <a:pt x="31977" y="18812"/>
                  </a:cubicBezTo>
                  <a:close/>
                  <a:moveTo>
                    <a:pt x="32279" y="17456"/>
                  </a:moveTo>
                  <a:lnTo>
                    <a:pt x="32191" y="17721"/>
                  </a:lnTo>
                  <a:cubicBezTo>
                    <a:pt x="32191" y="17721"/>
                    <a:pt x="32099" y="18086"/>
                    <a:pt x="32099" y="18086"/>
                  </a:cubicBezTo>
                  <a:cubicBezTo>
                    <a:pt x="32107" y="18075"/>
                    <a:pt x="32112" y="18070"/>
                    <a:pt x="32115" y="18070"/>
                  </a:cubicBezTo>
                  <a:cubicBezTo>
                    <a:pt x="32140" y="18070"/>
                    <a:pt x="32065" y="18347"/>
                    <a:pt x="32039" y="18481"/>
                  </a:cubicBezTo>
                  <a:lnTo>
                    <a:pt x="32037" y="18489"/>
                  </a:lnTo>
                  <a:lnTo>
                    <a:pt x="32037" y="18489"/>
                  </a:lnTo>
                  <a:cubicBezTo>
                    <a:pt x="32038" y="18476"/>
                    <a:pt x="32039" y="18464"/>
                    <a:pt x="32039" y="18450"/>
                  </a:cubicBezTo>
                  <a:cubicBezTo>
                    <a:pt x="32039" y="18433"/>
                    <a:pt x="32037" y="18425"/>
                    <a:pt x="32035" y="18425"/>
                  </a:cubicBezTo>
                  <a:cubicBezTo>
                    <a:pt x="32027" y="18425"/>
                    <a:pt x="32002" y="18559"/>
                    <a:pt x="31978" y="18633"/>
                  </a:cubicBezTo>
                  <a:cubicBezTo>
                    <a:pt x="31978" y="18663"/>
                    <a:pt x="31947" y="18724"/>
                    <a:pt x="31947" y="18785"/>
                  </a:cubicBezTo>
                  <a:cubicBezTo>
                    <a:pt x="31947" y="18827"/>
                    <a:pt x="31944" y="18870"/>
                    <a:pt x="31936" y="18911"/>
                  </a:cubicBezTo>
                  <a:lnTo>
                    <a:pt x="31936" y="18911"/>
                  </a:lnTo>
                  <a:cubicBezTo>
                    <a:pt x="31948" y="18877"/>
                    <a:pt x="31963" y="18836"/>
                    <a:pt x="31971" y="18819"/>
                  </a:cubicBezTo>
                  <a:lnTo>
                    <a:pt x="31971" y="18819"/>
                  </a:lnTo>
                  <a:cubicBezTo>
                    <a:pt x="31971" y="18820"/>
                    <a:pt x="31970" y="18820"/>
                    <a:pt x="31969" y="18820"/>
                  </a:cubicBezTo>
                  <a:cubicBezTo>
                    <a:pt x="31963" y="18820"/>
                    <a:pt x="31960" y="18809"/>
                    <a:pt x="31978" y="18754"/>
                  </a:cubicBezTo>
                  <a:lnTo>
                    <a:pt x="32037" y="18489"/>
                  </a:lnTo>
                  <a:lnTo>
                    <a:pt x="32037" y="18489"/>
                  </a:lnTo>
                  <a:cubicBezTo>
                    <a:pt x="32030" y="18560"/>
                    <a:pt x="32008" y="18616"/>
                    <a:pt x="32008" y="18694"/>
                  </a:cubicBezTo>
                  <a:cubicBezTo>
                    <a:pt x="32039" y="18633"/>
                    <a:pt x="32039" y="18542"/>
                    <a:pt x="32069" y="18450"/>
                  </a:cubicBezTo>
                  <a:cubicBezTo>
                    <a:pt x="32099" y="18298"/>
                    <a:pt x="32130" y="18116"/>
                    <a:pt x="32191" y="17964"/>
                  </a:cubicBezTo>
                  <a:lnTo>
                    <a:pt x="32191" y="17964"/>
                  </a:lnTo>
                  <a:cubicBezTo>
                    <a:pt x="32191" y="17964"/>
                    <a:pt x="32183" y="17972"/>
                    <a:pt x="32179" y="17972"/>
                  </a:cubicBezTo>
                  <a:cubicBezTo>
                    <a:pt x="32175" y="17972"/>
                    <a:pt x="32175" y="17964"/>
                    <a:pt x="32191" y="17934"/>
                  </a:cubicBezTo>
                  <a:cubicBezTo>
                    <a:pt x="32191" y="17842"/>
                    <a:pt x="32221" y="17782"/>
                    <a:pt x="32221" y="17690"/>
                  </a:cubicBezTo>
                  <a:cubicBezTo>
                    <a:pt x="32221" y="17690"/>
                    <a:pt x="32246" y="17587"/>
                    <a:pt x="32279" y="17456"/>
                  </a:cubicBezTo>
                  <a:close/>
                  <a:moveTo>
                    <a:pt x="31936" y="18911"/>
                  </a:moveTo>
                  <a:cubicBezTo>
                    <a:pt x="31926" y="18941"/>
                    <a:pt x="31917" y="18967"/>
                    <a:pt x="31917" y="18967"/>
                  </a:cubicBezTo>
                  <a:lnTo>
                    <a:pt x="31910" y="19011"/>
                  </a:lnTo>
                  <a:lnTo>
                    <a:pt x="31910" y="19011"/>
                  </a:lnTo>
                  <a:cubicBezTo>
                    <a:pt x="31921" y="18979"/>
                    <a:pt x="31930" y="18946"/>
                    <a:pt x="31936" y="18911"/>
                  </a:cubicBezTo>
                  <a:close/>
                  <a:moveTo>
                    <a:pt x="2708" y="18986"/>
                  </a:moveTo>
                  <a:cubicBezTo>
                    <a:pt x="2690" y="18986"/>
                    <a:pt x="2630" y="19014"/>
                    <a:pt x="2585" y="19058"/>
                  </a:cubicBezTo>
                  <a:lnTo>
                    <a:pt x="2524" y="19119"/>
                  </a:lnTo>
                  <a:cubicBezTo>
                    <a:pt x="2585" y="19058"/>
                    <a:pt x="2646" y="19028"/>
                    <a:pt x="2707" y="18997"/>
                  </a:cubicBezTo>
                  <a:cubicBezTo>
                    <a:pt x="2715" y="18989"/>
                    <a:pt x="2714" y="18986"/>
                    <a:pt x="2708" y="18986"/>
                  </a:cubicBezTo>
                  <a:close/>
                  <a:moveTo>
                    <a:pt x="7741" y="16131"/>
                  </a:moveTo>
                  <a:lnTo>
                    <a:pt x="7266" y="16383"/>
                  </a:lnTo>
                  <a:cubicBezTo>
                    <a:pt x="7175" y="16414"/>
                    <a:pt x="7084" y="16475"/>
                    <a:pt x="7023" y="16535"/>
                  </a:cubicBezTo>
                  <a:cubicBezTo>
                    <a:pt x="7023" y="16535"/>
                    <a:pt x="7023" y="16522"/>
                    <a:pt x="7005" y="16522"/>
                  </a:cubicBezTo>
                  <a:cubicBezTo>
                    <a:pt x="6996" y="16522"/>
                    <a:pt x="6982" y="16525"/>
                    <a:pt x="6962" y="16535"/>
                  </a:cubicBezTo>
                  <a:cubicBezTo>
                    <a:pt x="6901" y="16566"/>
                    <a:pt x="6871" y="16566"/>
                    <a:pt x="6810" y="16627"/>
                  </a:cubicBezTo>
                  <a:lnTo>
                    <a:pt x="6719" y="16657"/>
                  </a:lnTo>
                  <a:lnTo>
                    <a:pt x="6263" y="16931"/>
                  </a:lnTo>
                  <a:cubicBezTo>
                    <a:pt x="6202" y="16961"/>
                    <a:pt x="5868" y="17143"/>
                    <a:pt x="5868" y="17143"/>
                  </a:cubicBezTo>
                  <a:cubicBezTo>
                    <a:pt x="5868" y="17143"/>
                    <a:pt x="5868" y="17174"/>
                    <a:pt x="5807" y="17204"/>
                  </a:cubicBezTo>
                  <a:cubicBezTo>
                    <a:pt x="5764" y="17247"/>
                    <a:pt x="5660" y="17290"/>
                    <a:pt x="5646" y="17290"/>
                  </a:cubicBezTo>
                  <a:cubicBezTo>
                    <a:pt x="5640" y="17290"/>
                    <a:pt x="5650" y="17283"/>
                    <a:pt x="5686" y="17265"/>
                  </a:cubicBezTo>
                  <a:cubicBezTo>
                    <a:pt x="5719" y="17231"/>
                    <a:pt x="5732" y="17218"/>
                    <a:pt x="5727" y="17218"/>
                  </a:cubicBezTo>
                  <a:cubicBezTo>
                    <a:pt x="5720" y="17218"/>
                    <a:pt x="5660" y="17257"/>
                    <a:pt x="5564" y="17295"/>
                  </a:cubicBezTo>
                  <a:cubicBezTo>
                    <a:pt x="5503" y="17356"/>
                    <a:pt x="5382" y="17417"/>
                    <a:pt x="5351" y="17447"/>
                  </a:cubicBezTo>
                  <a:cubicBezTo>
                    <a:pt x="5321" y="17447"/>
                    <a:pt x="5290" y="17478"/>
                    <a:pt x="5260" y="17478"/>
                  </a:cubicBezTo>
                  <a:cubicBezTo>
                    <a:pt x="5138" y="17538"/>
                    <a:pt x="5047" y="17599"/>
                    <a:pt x="4956" y="17630"/>
                  </a:cubicBezTo>
                  <a:cubicBezTo>
                    <a:pt x="4865" y="17690"/>
                    <a:pt x="4804" y="17721"/>
                    <a:pt x="4713" y="17782"/>
                  </a:cubicBezTo>
                  <a:lnTo>
                    <a:pt x="4409" y="17964"/>
                  </a:lnTo>
                  <a:lnTo>
                    <a:pt x="4257" y="18055"/>
                  </a:lnTo>
                  <a:lnTo>
                    <a:pt x="4166" y="18086"/>
                  </a:lnTo>
                  <a:lnTo>
                    <a:pt x="3923" y="18207"/>
                  </a:lnTo>
                  <a:lnTo>
                    <a:pt x="3679" y="18359"/>
                  </a:lnTo>
                  <a:cubicBezTo>
                    <a:pt x="3619" y="18390"/>
                    <a:pt x="3558" y="18420"/>
                    <a:pt x="3527" y="18481"/>
                  </a:cubicBezTo>
                  <a:cubicBezTo>
                    <a:pt x="3467" y="18511"/>
                    <a:pt x="3436" y="18542"/>
                    <a:pt x="3375" y="18542"/>
                  </a:cubicBezTo>
                  <a:cubicBezTo>
                    <a:pt x="3375" y="18542"/>
                    <a:pt x="3375" y="18537"/>
                    <a:pt x="3366" y="18537"/>
                  </a:cubicBezTo>
                  <a:cubicBezTo>
                    <a:pt x="3351" y="18537"/>
                    <a:pt x="3315" y="18548"/>
                    <a:pt x="3223" y="18602"/>
                  </a:cubicBezTo>
                  <a:lnTo>
                    <a:pt x="2342" y="19119"/>
                  </a:lnTo>
                  <a:cubicBezTo>
                    <a:pt x="2342" y="19119"/>
                    <a:pt x="2121" y="19240"/>
                    <a:pt x="2071" y="19268"/>
                  </a:cubicBezTo>
                  <a:lnTo>
                    <a:pt x="2071" y="19268"/>
                  </a:lnTo>
                  <a:cubicBezTo>
                    <a:pt x="2073" y="19266"/>
                    <a:pt x="2074" y="19265"/>
                    <a:pt x="2073" y="19265"/>
                  </a:cubicBezTo>
                  <a:cubicBezTo>
                    <a:pt x="2066" y="19265"/>
                    <a:pt x="1969" y="19336"/>
                    <a:pt x="1916" y="19362"/>
                  </a:cubicBezTo>
                  <a:cubicBezTo>
                    <a:pt x="1871" y="19377"/>
                    <a:pt x="1863" y="19377"/>
                    <a:pt x="1859" y="19377"/>
                  </a:cubicBezTo>
                  <a:cubicBezTo>
                    <a:pt x="1856" y="19377"/>
                    <a:pt x="1856" y="19377"/>
                    <a:pt x="1825" y="19393"/>
                  </a:cubicBezTo>
                  <a:lnTo>
                    <a:pt x="1704" y="19484"/>
                  </a:lnTo>
                  <a:cubicBezTo>
                    <a:pt x="1613" y="19514"/>
                    <a:pt x="1400" y="19636"/>
                    <a:pt x="1339" y="19666"/>
                  </a:cubicBezTo>
                  <a:cubicBezTo>
                    <a:pt x="1278" y="19727"/>
                    <a:pt x="1217" y="19757"/>
                    <a:pt x="1126" y="19788"/>
                  </a:cubicBezTo>
                  <a:lnTo>
                    <a:pt x="1005" y="19879"/>
                  </a:lnTo>
                  <a:lnTo>
                    <a:pt x="913" y="19940"/>
                  </a:lnTo>
                  <a:lnTo>
                    <a:pt x="609" y="20092"/>
                  </a:lnTo>
                  <a:lnTo>
                    <a:pt x="154" y="20365"/>
                  </a:lnTo>
                  <a:cubicBezTo>
                    <a:pt x="62" y="20396"/>
                    <a:pt x="32" y="20426"/>
                    <a:pt x="32" y="20426"/>
                  </a:cubicBezTo>
                  <a:cubicBezTo>
                    <a:pt x="6" y="20446"/>
                    <a:pt x="1" y="20455"/>
                    <a:pt x="8" y="20455"/>
                  </a:cubicBezTo>
                  <a:cubicBezTo>
                    <a:pt x="44" y="20455"/>
                    <a:pt x="371" y="20272"/>
                    <a:pt x="345" y="20272"/>
                  </a:cubicBezTo>
                  <a:cubicBezTo>
                    <a:pt x="343" y="20272"/>
                    <a:pt x="340" y="20273"/>
                    <a:pt x="336" y="20274"/>
                  </a:cubicBezTo>
                  <a:lnTo>
                    <a:pt x="549" y="20152"/>
                  </a:lnTo>
                  <a:cubicBezTo>
                    <a:pt x="640" y="20092"/>
                    <a:pt x="761" y="20031"/>
                    <a:pt x="792" y="20031"/>
                  </a:cubicBezTo>
                  <a:cubicBezTo>
                    <a:pt x="853" y="20001"/>
                    <a:pt x="883" y="20001"/>
                    <a:pt x="913" y="19970"/>
                  </a:cubicBezTo>
                  <a:lnTo>
                    <a:pt x="1157" y="19849"/>
                  </a:lnTo>
                  <a:lnTo>
                    <a:pt x="2220" y="19241"/>
                  </a:lnTo>
                  <a:cubicBezTo>
                    <a:pt x="2464" y="19119"/>
                    <a:pt x="2707" y="18967"/>
                    <a:pt x="2920" y="18815"/>
                  </a:cubicBezTo>
                  <a:cubicBezTo>
                    <a:pt x="2950" y="18785"/>
                    <a:pt x="2980" y="18754"/>
                    <a:pt x="3011" y="18754"/>
                  </a:cubicBezTo>
                  <a:cubicBezTo>
                    <a:pt x="3041" y="18754"/>
                    <a:pt x="3071" y="18724"/>
                    <a:pt x="3071" y="18724"/>
                  </a:cubicBezTo>
                  <a:lnTo>
                    <a:pt x="3163" y="18724"/>
                  </a:lnTo>
                  <a:cubicBezTo>
                    <a:pt x="3163" y="18724"/>
                    <a:pt x="3193" y="18694"/>
                    <a:pt x="3223" y="18694"/>
                  </a:cubicBezTo>
                  <a:lnTo>
                    <a:pt x="3375" y="18602"/>
                  </a:lnTo>
                  <a:cubicBezTo>
                    <a:pt x="3467" y="18542"/>
                    <a:pt x="3527" y="18511"/>
                    <a:pt x="3619" y="18481"/>
                  </a:cubicBezTo>
                  <a:cubicBezTo>
                    <a:pt x="3619" y="18481"/>
                    <a:pt x="3801" y="18359"/>
                    <a:pt x="3831" y="18329"/>
                  </a:cubicBezTo>
                  <a:cubicBezTo>
                    <a:pt x="3892" y="18298"/>
                    <a:pt x="3953" y="18238"/>
                    <a:pt x="4014" y="18207"/>
                  </a:cubicBezTo>
                  <a:cubicBezTo>
                    <a:pt x="4044" y="18207"/>
                    <a:pt x="4105" y="18177"/>
                    <a:pt x="4135" y="18177"/>
                  </a:cubicBezTo>
                  <a:cubicBezTo>
                    <a:pt x="4196" y="18146"/>
                    <a:pt x="4227" y="18116"/>
                    <a:pt x="4287" y="18086"/>
                  </a:cubicBezTo>
                  <a:cubicBezTo>
                    <a:pt x="4318" y="18055"/>
                    <a:pt x="4379" y="18025"/>
                    <a:pt x="4409" y="17994"/>
                  </a:cubicBezTo>
                  <a:lnTo>
                    <a:pt x="4439" y="17994"/>
                  </a:lnTo>
                  <a:cubicBezTo>
                    <a:pt x="4470" y="17994"/>
                    <a:pt x="4774" y="17812"/>
                    <a:pt x="4895" y="17751"/>
                  </a:cubicBezTo>
                  <a:lnTo>
                    <a:pt x="4895" y="17751"/>
                  </a:lnTo>
                  <a:cubicBezTo>
                    <a:pt x="4855" y="17772"/>
                    <a:pt x="4814" y="17792"/>
                    <a:pt x="4774" y="17812"/>
                  </a:cubicBezTo>
                  <a:lnTo>
                    <a:pt x="4774" y="17812"/>
                  </a:lnTo>
                  <a:cubicBezTo>
                    <a:pt x="4817" y="17769"/>
                    <a:pt x="4875" y="17726"/>
                    <a:pt x="4884" y="17726"/>
                  </a:cubicBezTo>
                  <a:cubicBezTo>
                    <a:pt x="4887" y="17726"/>
                    <a:pt x="4883" y="17733"/>
                    <a:pt x="4865" y="17751"/>
                  </a:cubicBezTo>
                  <a:lnTo>
                    <a:pt x="4895" y="17751"/>
                  </a:lnTo>
                  <a:cubicBezTo>
                    <a:pt x="5017" y="17690"/>
                    <a:pt x="5108" y="17630"/>
                    <a:pt x="5138" y="17599"/>
                  </a:cubicBezTo>
                  <a:cubicBezTo>
                    <a:pt x="5169" y="17599"/>
                    <a:pt x="5199" y="17569"/>
                    <a:pt x="5230" y="17569"/>
                  </a:cubicBezTo>
                  <a:cubicBezTo>
                    <a:pt x="5290" y="17538"/>
                    <a:pt x="5260" y="17538"/>
                    <a:pt x="5321" y="17508"/>
                  </a:cubicBezTo>
                  <a:lnTo>
                    <a:pt x="5412" y="17478"/>
                  </a:lnTo>
                  <a:cubicBezTo>
                    <a:pt x="5503" y="17386"/>
                    <a:pt x="5625" y="17326"/>
                    <a:pt x="5716" y="17295"/>
                  </a:cubicBezTo>
                  <a:lnTo>
                    <a:pt x="5959" y="17174"/>
                  </a:lnTo>
                  <a:cubicBezTo>
                    <a:pt x="5982" y="17174"/>
                    <a:pt x="6039" y="17122"/>
                    <a:pt x="6027" y="17122"/>
                  </a:cubicBezTo>
                  <a:cubicBezTo>
                    <a:pt x="6024" y="17122"/>
                    <a:pt x="6012" y="17128"/>
                    <a:pt x="5989" y="17143"/>
                  </a:cubicBezTo>
                  <a:lnTo>
                    <a:pt x="6172" y="17022"/>
                  </a:lnTo>
                  <a:cubicBezTo>
                    <a:pt x="6217" y="16999"/>
                    <a:pt x="6233" y="16993"/>
                    <a:pt x="6238" y="16993"/>
                  </a:cubicBezTo>
                  <a:cubicBezTo>
                    <a:pt x="6244" y="16993"/>
                    <a:pt x="6237" y="17000"/>
                    <a:pt x="6241" y="17000"/>
                  </a:cubicBezTo>
                  <a:cubicBezTo>
                    <a:pt x="6243" y="17000"/>
                    <a:pt x="6249" y="16998"/>
                    <a:pt x="6263" y="16991"/>
                  </a:cubicBezTo>
                  <a:cubicBezTo>
                    <a:pt x="6324" y="16931"/>
                    <a:pt x="6506" y="16839"/>
                    <a:pt x="6567" y="16809"/>
                  </a:cubicBezTo>
                  <a:cubicBezTo>
                    <a:pt x="6628" y="16779"/>
                    <a:pt x="6780" y="16687"/>
                    <a:pt x="6841" y="16657"/>
                  </a:cubicBezTo>
                  <a:cubicBezTo>
                    <a:pt x="6901" y="16596"/>
                    <a:pt x="6962" y="16566"/>
                    <a:pt x="6993" y="16566"/>
                  </a:cubicBezTo>
                  <a:cubicBezTo>
                    <a:pt x="7045" y="16540"/>
                    <a:pt x="7187" y="16469"/>
                    <a:pt x="7168" y="16469"/>
                  </a:cubicBezTo>
                  <a:cubicBezTo>
                    <a:pt x="7165" y="16469"/>
                    <a:pt x="7157" y="16470"/>
                    <a:pt x="7145" y="16475"/>
                  </a:cubicBezTo>
                  <a:cubicBezTo>
                    <a:pt x="7236" y="16414"/>
                    <a:pt x="7296" y="16383"/>
                    <a:pt x="7357" y="16353"/>
                  </a:cubicBezTo>
                  <a:cubicBezTo>
                    <a:pt x="7448" y="16323"/>
                    <a:pt x="7509" y="16262"/>
                    <a:pt x="7600" y="16231"/>
                  </a:cubicBezTo>
                  <a:lnTo>
                    <a:pt x="7741" y="16131"/>
                  </a:lnTo>
                  <a:close/>
                  <a:moveTo>
                    <a:pt x="169" y="20449"/>
                  </a:moveTo>
                  <a:cubicBezTo>
                    <a:pt x="161" y="20449"/>
                    <a:pt x="154" y="20451"/>
                    <a:pt x="154" y="20456"/>
                  </a:cubicBezTo>
                  <a:cubicBezTo>
                    <a:pt x="199" y="20456"/>
                    <a:pt x="184" y="20449"/>
                    <a:pt x="169" y="20449"/>
                  </a:cubicBezTo>
                  <a:close/>
                  <a:moveTo>
                    <a:pt x="85" y="20445"/>
                  </a:moveTo>
                  <a:cubicBezTo>
                    <a:pt x="33" y="20445"/>
                    <a:pt x="20" y="20473"/>
                    <a:pt x="154" y="20517"/>
                  </a:cubicBezTo>
                  <a:cubicBezTo>
                    <a:pt x="214" y="20517"/>
                    <a:pt x="457" y="20578"/>
                    <a:pt x="488" y="20578"/>
                  </a:cubicBezTo>
                  <a:cubicBezTo>
                    <a:pt x="513" y="20578"/>
                    <a:pt x="538" y="20578"/>
                    <a:pt x="563" y="20579"/>
                  </a:cubicBezTo>
                  <a:lnTo>
                    <a:pt x="563" y="20579"/>
                  </a:lnTo>
                  <a:cubicBezTo>
                    <a:pt x="416" y="20544"/>
                    <a:pt x="279" y="20511"/>
                    <a:pt x="184" y="20487"/>
                  </a:cubicBezTo>
                  <a:cubicBezTo>
                    <a:pt x="161" y="20472"/>
                    <a:pt x="154" y="20462"/>
                    <a:pt x="154" y="20456"/>
                  </a:cubicBezTo>
                  <a:cubicBezTo>
                    <a:pt x="129" y="20448"/>
                    <a:pt x="105" y="20445"/>
                    <a:pt x="85" y="20445"/>
                  </a:cubicBezTo>
                  <a:close/>
                  <a:moveTo>
                    <a:pt x="563" y="20579"/>
                  </a:moveTo>
                  <a:cubicBezTo>
                    <a:pt x="794" y="20633"/>
                    <a:pt x="1051" y="20693"/>
                    <a:pt x="1217" y="20730"/>
                  </a:cubicBezTo>
                  <a:lnTo>
                    <a:pt x="1309" y="20730"/>
                  </a:lnTo>
                  <a:lnTo>
                    <a:pt x="761" y="20608"/>
                  </a:lnTo>
                  <a:cubicBezTo>
                    <a:pt x="695" y="20586"/>
                    <a:pt x="629" y="20580"/>
                    <a:pt x="563" y="20579"/>
                  </a:cubicBezTo>
                  <a:close/>
                  <a:moveTo>
                    <a:pt x="1309" y="20730"/>
                  </a:moveTo>
                  <a:cubicBezTo>
                    <a:pt x="1379" y="20753"/>
                    <a:pt x="1449" y="20759"/>
                    <a:pt x="1519" y="20774"/>
                  </a:cubicBezTo>
                  <a:lnTo>
                    <a:pt x="1519" y="20774"/>
                  </a:lnTo>
                  <a:cubicBezTo>
                    <a:pt x="1495" y="20767"/>
                    <a:pt x="1475" y="20760"/>
                    <a:pt x="1461" y="20760"/>
                  </a:cubicBezTo>
                  <a:lnTo>
                    <a:pt x="1309" y="20730"/>
                  </a:lnTo>
                  <a:close/>
                  <a:moveTo>
                    <a:pt x="1519" y="20774"/>
                  </a:moveTo>
                  <a:lnTo>
                    <a:pt x="1519" y="20774"/>
                  </a:lnTo>
                  <a:cubicBezTo>
                    <a:pt x="1534" y="20778"/>
                    <a:pt x="1550" y="20783"/>
                    <a:pt x="1566" y="20786"/>
                  </a:cubicBezTo>
                  <a:lnTo>
                    <a:pt x="1566" y="20786"/>
                  </a:lnTo>
                  <a:cubicBezTo>
                    <a:pt x="1551" y="20781"/>
                    <a:pt x="1535" y="20777"/>
                    <a:pt x="1519" y="20774"/>
                  </a:cubicBezTo>
                  <a:close/>
                  <a:moveTo>
                    <a:pt x="1566" y="20786"/>
                  </a:moveTo>
                  <a:cubicBezTo>
                    <a:pt x="1572" y="20787"/>
                    <a:pt x="1577" y="20789"/>
                    <a:pt x="1582" y="20791"/>
                  </a:cubicBezTo>
                  <a:cubicBezTo>
                    <a:pt x="1734" y="20821"/>
                    <a:pt x="1734" y="20852"/>
                    <a:pt x="1916" y="20882"/>
                  </a:cubicBezTo>
                  <a:cubicBezTo>
                    <a:pt x="1947" y="20892"/>
                    <a:pt x="1960" y="20895"/>
                    <a:pt x="1965" y="20895"/>
                  </a:cubicBezTo>
                  <a:cubicBezTo>
                    <a:pt x="1974" y="20895"/>
                    <a:pt x="1947" y="20882"/>
                    <a:pt x="1947" y="20882"/>
                  </a:cubicBezTo>
                  <a:cubicBezTo>
                    <a:pt x="2038" y="20882"/>
                    <a:pt x="2068" y="20912"/>
                    <a:pt x="2160" y="20943"/>
                  </a:cubicBezTo>
                  <a:cubicBezTo>
                    <a:pt x="2220" y="20943"/>
                    <a:pt x="2281" y="20943"/>
                    <a:pt x="2372" y="20973"/>
                  </a:cubicBezTo>
                  <a:cubicBezTo>
                    <a:pt x="2433" y="20973"/>
                    <a:pt x="2372" y="20973"/>
                    <a:pt x="2464" y="21004"/>
                  </a:cubicBezTo>
                  <a:lnTo>
                    <a:pt x="2676" y="21034"/>
                  </a:lnTo>
                  <a:cubicBezTo>
                    <a:pt x="2704" y="21041"/>
                    <a:pt x="2716" y="21043"/>
                    <a:pt x="2721" y="21043"/>
                  </a:cubicBezTo>
                  <a:cubicBezTo>
                    <a:pt x="2730" y="21043"/>
                    <a:pt x="2718" y="21036"/>
                    <a:pt x="2734" y="21036"/>
                  </a:cubicBezTo>
                  <a:cubicBezTo>
                    <a:pt x="2735" y="21036"/>
                    <a:pt x="2735" y="21036"/>
                    <a:pt x="2736" y="21036"/>
                  </a:cubicBezTo>
                  <a:lnTo>
                    <a:pt x="2736" y="21036"/>
                  </a:lnTo>
                  <a:lnTo>
                    <a:pt x="2464" y="20973"/>
                  </a:lnTo>
                  <a:lnTo>
                    <a:pt x="2281" y="20943"/>
                  </a:lnTo>
                  <a:cubicBezTo>
                    <a:pt x="2068" y="20912"/>
                    <a:pt x="1825" y="20821"/>
                    <a:pt x="1613" y="20791"/>
                  </a:cubicBezTo>
                  <a:cubicBezTo>
                    <a:pt x="1597" y="20791"/>
                    <a:pt x="1581" y="20789"/>
                    <a:pt x="1566" y="20786"/>
                  </a:cubicBezTo>
                  <a:close/>
                  <a:moveTo>
                    <a:pt x="2736" y="21036"/>
                  </a:moveTo>
                  <a:lnTo>
                    <a:pt x="2859" y="21064"/>
                  </a:lnTo>
                  <a:cubicBezTo>
                    <a:pt x="2887" y="21072"/>
                    <a:pt x="2910" y="21079"/>
                    <a:pt x="2929" y="21084"/>
                  </a:cubicBezTo>
                  <a:lnTo>
                    <a:pt x="2929" y="21084"/>
                  </a:lnTo>
                  <a:lnTo>
                    <a:pt x="2889" y="21064"/>
                  </a:lnTo>
                  <a:cubicBezTo>
                    <a:pt x="2792" y="21043"/>
                    <a:pt x="2752" y="21037"/>
                    <a:pt x="2736" y="21036"/>
                  </a:cubicBezTo>
                  <a:close/>
                  <a:moveTo>
                    <a:pt x="2929" y="21084"/>
                  </a:moveTo>
                  <a:lnTo>
                    <a:pt x="2950" y="21095"/>
                  </a:lnTo>
                  <a:cubicBezTo>
                    <a:pt x="3029" y="21121"/>
                    <a:pt x="3109" y="21148"/>
                    <a:pt x="3188" y="21154"/>
                  </a:cubicBezTo>
                  <a:lnTo>
                    <a:pt x="3188" y="21154"/>
                  </a:lnTo>
                  <a:cubicBezTo>
                    <a:pt x="3009" y="21103"/>
                    <a:pt x="3052" y="21118"/>
                    <a:pt x="2929" y="21084"/>
                  </a:cubicBezTo>
                  <a:close/>
                  <a:moveTo>
                    <a:pt x="3188" y="21154"/>
                  </a:moveTo>
                  <a:cubicBezTo>
                    <a:pt x="3190" y="21155"/>
                    <a:pt x="3191" y="21155"/>
                    <a:pt x="3193" y="21156"/>
                  </a:cubicBezTo>
                  <a:lnTo>
                    <a:pt x="3236" y="21162"/>
                  </a:lnTo>
                  <a:lnTo>
                    <a:pt x="3236" y="21162"/>
                  </a:lnTo>
                  <a:cubicBezTo>
                    <a:pt x="3232" y="21160"/>
                    <a:pt x="3228" y="21158"/>
                    <a:pt x="3223" y="21156"/>
                  </a:cubicBezTo>
                  <a:cubicBezTo>
                    <a:pt x="3212" y="21156"/>
                    <a:pt x="3200" y="21155"/>
                    <a:pt x="3188" y="21154"/>
                  </a:cubicBezTo>
                  <a:close/>
                  <a:moveTo>
                    <a:pt x="4083" y="21340"/>
                  </a:moveTo>
                  <a:lnTo>
                    <a:pt x="4215" y="21368"/>
                  </a:lnTo>
                  <a:lnTo>
                    <a:pt x="4215" y="21368"/>
                  </a:lnTo>
                  <a:cubicBezTo>
                    <a:pt x="4178" y="21366"/>
                    <a:pt x="4133" y="21355"/>
                    <a:pt x="4083" y="21340"/>
                  </a:cubicBezTo>
                  <a:close/>
                  <a:moveTo>
                    <a:pt x="3978" y="21337"/>
                  </a:moveTo>
                  <a:lnTo>
                    <a:pt x="3978" y="21337"/>
                  </a:lnTo>
                  <a:cubicBezTo>
                    <a:pt x="4009" y="21346"/>
                    <a:pt x="4051" y="21356"/>
                    <a:pt x="4105" y="21368"/>
                  </a:cubicBezTo>
                  <a:lnTo>
                    <a:pt x="3978" y="21337"/>
                  </a:lnTo>
                  <a:close/>
                  <a:moveTo>
                    <a:pt x="3236" y="21162"/>
                  </a:moveTo>
                  <a:cubicBezTo>
                    <a:pt x="3297" y="21190"/>
                    <a:pt x="3382" y="21216"/>
                    <a:pt x="3467" y="21216"/>
                  </a:cubicBezTo>
                  <a:cubicBezTo>
                    <a:pt x="3558" y="21247"/>
                    <a:pt x="3649" y="21277"/>
                    <a:pt x="3740" y="21277"/>
                  </a:cubicBezTo>
                  <a:lnTo>
                    <a:pt x="3978" y="21337"/>
                  </a:lnTo>
                  <a:lnTo>
                    <a:pt x="3978" y="21337"/>
                  </a:lnTo>
                  <a:cubicBezTo>
                    <a:pt x="3923" y="21321"/>
                    <a:pt x="3904" y="21311"/>
                    <a:pt x="3919" y="21311"/>
                  </a:cubicBezTo>
                  <a:cubicBezTo>
                    <a:pt x="3938" y="21311"/>
                    <a:pt x="4012" y="21327"/>
                    <a:pt x="4135" y="21368"/>
                  </a:cubicBezTo>
                  <a:lnTo>
                    <a:pt x="4549" y="21441"/>
                  </a:lnTo>
                  <a:lnTo>
                    <a:pt x="4549" y="21441"/>
                  </a:lnTo>
                  <a:lnTo>
                    <a:pt x="4500" y="21429"/>
                  </a:lnTo>
                  <a:lnTo>
                    <a:pt x="4500" y="21429"/>
                  </a:lnTo>
                  <a:lnTo>
                    <a:pt x="4500" y="21429"/>
                  </a:lnTo>
                  <a:cubicBezTo>
                    <a:pt x="4503" y="21429"/>
                    <a:pt x="4507" y="21429"/>
                    <a:pt x="4510" y="21429"/>
                  </a:cubicBezTo>
                  <a:lnTo>
                    <a:pt x="4510" y="21429"/>
                  </a:lnTo>
                  <a:cubicBezTo>
                    <a:pt x="4490" y="21425"/>
                    <a:pt x="4468" y="21420"/>
                    <a:pt x="4445" y="21415"/>
                  </a:cubicBezTo>
                  <a:lnTo>
                    <a:pt x="4445" y="21415"/>
                  </a:lnTo>
                  <a:lnTo>
                    <a:pt x="4379" y="21399"/>
                  </a:lnTo>
                  <a:lnTo>
                    <a:pt x="4227" y="21368"/>
                  </a:lnTo>
                  <a:cubicBezTo>
                    <a:pt x="4225" y="21368"/>
                    <a:pt x="4223" y="21368"/>
                    <a:pt x="4222" y="21368"/>
                  </a:cubicBezTo>
                  <a:lnTo>
                    <a:pt x="4222" y="21368"/>
                  </a:lnTo>
                  <a:cubicBezTo>
                    <a:pt x="4167" y="21357"/>
                    <a:pt x="4118" y="21347"/>
                    <a:pt x="4082" y="21339"/>
                  </a:cubicBezTo>
                  <a:lnTo>
                    <a:pt x="4082" y="21339"/>
                  </a:lnTo>
                  <a:cubicBezTo>
                    <a:pt x="4050" y="21330"/>
                    <a:pt x="4017" y="21319"/>
                    <a:pt x="3983" y="21308"/>
                  </a:cubicBezTo>
                  <a:cubicBezTo>
                    <a:pt x="3983" y="21313"/>
                    <a:pt x="3978" y="21316"/>
                    <a:pt x="3968" y="21316"/>
                  </a:cubicBezTo>
                  <a:cubicBezTo>
                    <a:pt x="3925" y="21316"/>
                    <a:pt x="3802" y="21271"/>
                    <a:pt x="3679" y="21247"/>
                  </a:cubicBezTo>
                  <a:cubicBezTo>
                    <a:pt x="3558" y="21216"/>
                    <a:pt x="3558" y="21247"/>
                    <a:pt x="3406" y="21186"/>
                  </a:cubicBezTo>
                  <a:lnTo>
                    <a:pt x="3236" y="21162"/>
                  </a:lnTo>
                  <a:close/>
                  <a:moveTo>
                    <a:pt x="4510" y="21429"/>
                  </a:moveTo>
                  <a:cubicBezTo>
                    <a:pt x="4593" y="21447"/>
                    <a:pt x="4652" y="21460"/>
                    <a:pt x="4652" y="21460"/>
                  </a:cubicBezTo>
                  <a:lnTo>
                    <a:pt x="4549" y="21441"/>
                  </a:lnTo>
                  <a:lnTo>
                    <a:pt x="4549" y="21441"/>
                  </a:lnTo>
                  <a:lnTo>
                    <a:pt x="4622" y="21460"/>
                  </a:lnTo>
                  <a:lnTo>
                    <a:pt x="4774" y="21490"/>
                  </a:lnTo>
                  <a:cubicBezTo>
                    <a:pt x="4715" y="21461"/>
                    <a:pt x="4600" y="21431"/>
                    <a:pt x="4510" y="21429"/>
                  </a:cubicBezTo>
                  <a:close/>
                  <a:moveTo>
                    <a:pt x="4774" y="21490"/>
                  </a:moveTo>
                  <a:lnTo>
                    <a:pt x="4777" y="21491"/>
                  </a:lnTo>
                  <a:lnTo>
                    <a:pt x="4777" y="21491"/>
                  </a:lnTo>
                  <a:cubicBezTo>
                    <a:pt x="4781" y="21490"/>
                    <a:pt x="4782" y="21490"/>
                    <a:pt x="4774" y="21490"/>
                  </a:cubicBezTo>
                  <a:close/>
                  <a:moveTo>
                    <a:pt x="4777" y="21491"/>
                  </a:moveTo>
                  <a:lnTo>
                    <a:pt x="4777" y="21491"/>
                  </a:lnTo>
                  <a:cubicBezTo>
                    <a:pt x="4767" y="21492"/>
                    <a:pt x="4739" y="21499"/>
                    <a:pt x="4804" y="21520"/>
                  </a:cubicBezTo>
                  <a:cubicBezTo>
                    <a:pt x="5047" y="21581"/>
                    <a:pt x="5108" y="21581"/>
                    <a:pt x="5321" y="21611"/>
                  </a:cubicBezTo>
                  <a:cubicBezTo>
                    <a:pt x="5344" y="21618"/>
                    <a:pt x="5367" y="21625"/>
                    <a:pt x="5387" y="21631"/>
                  </a:cubicBezTo>
                  <a:lnTo>
                    <a:pt x="5387" y="21631"/>
                  </a:lnTo>
                  <a:cubicBezTo>
                    <a:pt x="5260" y="21577"/>
                    <a:pt x="5040" y="21549"/>
                    <a:pt x="4926" y="21520"/>
                  </a:cubicBezTo>
                  <a:lnTo>
                    <a:pt x="4777" y="21491"/>
                  </a:lnTo>
                  <a:close/>
                  <a:moveTo>
                    <a:pt x="5387" y="21631"/>
                  </a:moveTo>
                  <a:lnTo>
                    <a:pt x="5387" y="21631"/>
                  </a:lnTo>
                  <a:cubicBezTo>
                    <a:pt x="5396" y="21634"/>
                    <a:pt x="5404" y="21638"/>
                    <a:pt x="5412" y="21642"/>
                  </a:cubicBezTo>
                  <a:cubicBezTo>
                    <a:pt x="5426" y="21645"/>
                    <a:pt x="5439" y="21647"/>
                    <a:pt x="5452" y="21649"/>
                  </a:cubicBezTo>
                  <a:lnTo>
                    <a:pt x="5452" y="21649"/>
                  </a:lnTo>
                  <a:cubicBezTo>
                    <a:pt x="5432" y="21644"/>
                    <a:pt x="5410" y="21637"/>
                    <a:pt x="5387" y="21631"/>
                  </a:cubicBezTo>
                  <a:close/>
                  <a:moveTo>
                    <a:pt x="5452" y="21649"/>
                  </a:moveTo>
                  <a:cubicBezTo>
                    <a:pt x="5578" y="21686"/>
                    <a:pt x="5653" y="21710"/>
                    <a:pt x="5746" y="21733"/>
                  </a:cubicBezTo>
                  <a:cubicBezTo>
                    <a:pt x="5838" y="21733"/>
                    <a:pt x="5929" y="21733"/>
                    <a:pt x="5989" y="21763"/>
                  </a:cubicBezTo>
                  <a:cubicBezTo>
                    <a:pt x="6141" y="21794"/>
                    <a:pt x="6081" y="21794"/>
                    <a:pt x="6111" y="21794"/>
                  </a:cubicBezTo>
                  <a:lnTo>
                    <a:pt x="6202" y="21794"/>
                  </a:lnTo>
                  <a:cubicBezTo>
                    <a:pt x="6263" y="21794"/>
                    <a:pt x="6445" y="21855"/>
                    <a:pt x="6537" y="21855"/>
                  </a:cubicBezTo>
                  <a:cubicBezTo>
                    <a:pt x="6628" y="21885"/>
                    <a:pt x="6810" y="21915"/>
                    <a:pt x="6871" y="21946"/>
                  </a:cubicBezTo>
                  <a:lnTo>
                    <a:pt x="6962" y="21946"/>
                  </a:lnTo>
                  <a:lnTo>
                    <a:pt x="6597" y="21855"/>
                  </a:lnTo>
                  <a:lnTo>
                    <a:pt x="6415" y="21824"/>
                  </a:lnTo>
                  <a:cubicBezTo>
                    <a:pt x="6354" y="21824"/>
                    <a:pt x="6324" y="21794"/>
                    <a:pt x="6293" y="21794"/>
                  </a:cubicBezTo>
                  <a:cubicBezTo>
                    <a:pt x="6233" y="21763"/>
                    <a:pt x="6202" y="21763"/>
                    <a:pt x="6141" y="21763"/>
                  </a:cubicBezTo>
                  <a:lnTo>
                    <a:pt x="6020" y="21763"/>
                  </a:lnTo>
                  <a:cubicBezTo>
                    <a:pt x="5929" y="21733"/>
                    <a:pt x="5898" y="21733"/>
                    <a:pt x="5777" y="21703"/>
                  </a:cubicBezTo>
                  <a:cubicBezTo>
                    <a:pt x="5666" y="21675"/>
                    <a:pt x="5581" y="21673"/>
                    <a:pt x="5452" y="21649"/>
                  </a:cubicBezTo>
                  <a:close/>
                  <a:moveTo>
                    <a:pt x="6962" y="21946"/>
                  </a:moveTo>
                  <a:lnTo>
                    <a:pt x="7153" y="21984"/>
                  </a:lnTo>
                  <a:lnTo>
                    <a:pt x="7153" y="21984"/>
                  </a:lnTo>
                  <a:cubicBezTo>
                    <a:pt x="7150" y="21982"/>
                    <a:pt x="7147" y="21979"/>
                    <a:pt x="7145" y="21976"/>
                  </a:cubicBezTo>
                  <a:lnTo>
                    <a:pt x="7023" y="21946"/>
                  </a:lnTo>
                  <a:close/>
                  <a:moveTo>
                    <a:pt x="7153" y="21984"/>
                  </a:moveTo>
                  <a:lnTo>
                    <a:pt x="7153" y="21984"/>
                  </a:lnTo>
                  <a:cubicBezTo>
                    <a:pt x="7181" y="22007"/>
                    <a:pt x="7208" y="22007"/>
                    <a:pt x="7236" y="22007"/>
                  </a:cubicBezTo>
                  <a:lnTo>
                    <a:pt x="7540" y="22067"/>
                  </a:lnTo>
                  <a:lnTo>
                    <a:pt x="7763" y="22108"/>
                  </a:lnTo>
                  <a:lnTo>
                    <a:pt x="7763" y="22108"/>
                  </a:lnTo>
                  <a:lnTo>
                    <a:pt x="7722" y="22098"/>
                  </a:lnTo>
                  <a:lnTo>
                    <a:pt x="7479" y="22037"/>
                  </a:lnTo>
                  <a:lnTo>
                    <a:pt x="7266" y="22007"/>
                  </a:lnTo>
                  <a:lnTo>
                    <a:pt x="7153" y="21984"/>
                  </a:lnTo>
                  <a:close/>
                  <a:moveTo>
                    <a:pt x="7763" y="22108"/>
                  </a:moveTo>
                  <a:lnTo>
                    <a:pt x="7844" y="22128"/>
                  </a:lnTo>
                  <a:cubicBezTo>
                    <a:pt x="7904" y="22128"/>
                    <a:pt x="7935" y="22159"/>
                    <a:pt x="7965" y="22159"/>
                  </a:cubicBezTo>
                  <a:lnTo>
                    <a:pt x="7965" y="22159"/>
                  </a:lnTo>
                  <a:lnTo>
                    <a:pt x="7874" y="22128"/>
                  </a:lnTo>
                  <a:lnTo>
                    <a:pt x="7763" y="22108"/>
                  </a:lnTo>
                  <a:close/>
                  <a:moveTo>
                    <a:pt x="7965" y="22159"/>
                  </a:moveTo>
                  <a:lnTo>
                    <a:pt x="8056" y="22189"/>
                  </a:lnTo>
                  <a:lnTo>
                    <a:pt x="8124" y="22189"/>
                  </a:lnTo>
                  <a:cubicBezTo>
                    <a:pt x="8073" y="22180"/>
                    <a:pt x="8019" y="22172"/>
                    <a:pt x="7965" y="22159"/>
                  </a:cubicBezTo>
                  <a:close/>
                  <a:moveTo>
                    <a:pt x="8124" y="22189"/>
                  </a:moveTo>
                  <a:cubicBezTo>
                    <a:pt x="8188" y="22201"/>
                    <a:pt x="8249" y="22216"/>
                    <a:pt x="8300" y="22250"/>
                  </a:cubicBezTo>
                  <a:cubicBezTo>
                    <a:pt x="8300" y="22250"/>
                    <a:pt x="8391" y="22250"/>
                    <a:pt x="8471" y="22258"/>
                  </a:cubicBezTo>
                  <a:lnTo>
                    <a:pt x="8471" y="22258"/>
                  </a:lnTo>
                  <a:lnTo>
                    <a:pt x="8148" y="22189"/>
                  </a:lnTo>
                  <a:close/>
                  <a:moveTo>
                    <a:pt x="8471" y="22258"/>
                  </a:moveTo>
                  <a:lnTo>
                    <a:pt x="8573" y="22280"/>
                  </a:lnTo>
                  <a:cubicBezTo>
                    <a:pt x="8552" y="22270"/>
                    <a:pt x="8513" y="22263"/>
                    <a:pt x="8471" y="22258"/>
                  </a:cubicBezTo>
                  <a:close/>
                  <a:moveTo>
                    <a:pt x="8573" y="22280"/>
                  </a:moveTo>
                  <a:cubicBezTo>
                    <a:pt x="8664" y="22311"/>
                    <a:pt x="8755" y="22341"/>
                    <a:pt x="8847" y="22341"/>
                  </a:cubicBezTo>
                  <a:cubicBezTo>
                    <a:pt x="8907" y="22371"/>
                    <a:pt x="8968" y="22371"/>
                    <a:pt x="8999" y="22371"/>
                  </a:cubicBezTo>
                  <a:cubicBezTo>
                    <a:pt x="8847" y="22341"/>
                    <a:pt x="8695" y="22311"/>
                    <a:pt x="8573" y="22280"/>
                  </a:cubicBezTo>
                  <a:close/>
                  <a:moveTo>
                    <a:pt x="8907" y="22371"/>
                  </a:moveTo>
                  <a:cubicBezTo>
                    <a:pt x="9059" y="22402"/>
                    <a:pt x="9181" y="22432"/>
                    <a:pt x="9333" y="22463"/>
                  </a:cubicBezTo>
                  <a:lnTo>
                    <a:pt x="9637" y="22523"/>
                  </a:lnTo>
                  <a:lnTo>
                    <a:pt x="9789" y="22554"/>
                  </a:lnTo>
                  <a:cubicBezTo>
                    <a:pt x="9698" y="22523"/>
                    <a:pt x="9789" y="22523"/>
                    <a:pt x="9698" y="22523"/>
                  </a:cubicBezTo>
                  <a:lnTo>
                    <a:pt x="9394" y="22463"/>
                  </a:lnTo>
                  <a:cubicBezTo>
                    <a:pt x="9242" y="22432"/>
                    <a:pt x="9120" y="22402"/>
                    <a:pt x="8999" y="22371"/>
                  </a:cubicBezTo>
                  <a:close/>
                  <a:moveTo>
                    <a:pt x="9789" y="22554"/>
                  </a:moveTo>
                  <a:lnTo>
                    <a:pt x="9789" y="22554"/>
                  </a:lnTo>
                  <a:cubicBezTo>
                    <a:pt x="9880" y="22584"/>
                    <a:pt x="10123" y="22645"/>
                    <a:pt x="10184" y="22645"/>
                  </a:cubicBezTo>
                  <a:cubicBezTo>
                    <a:pt x="10200" y="22645"/>
                    <a:pt x="10191" y="22636"/>
                    <a:pt x="10196" y="22633"/>
                  </a:cubicBezTo>
                  <a:lnTo>
                    <a:pt x="10196" y="22633"/>
                  </a:lnTo>
                  <a:lnTo>
                    <a:pt x="10245" y="22645"/>
                  </a:lnTo>
                  <a:cubicBezTo>
                    <a:pt x="10336" y="22675"/>
                    <a:pt x="10458" y="22706"/>
                    <a:pt x="10549" y="22706"/>
                  </a:cubicBezTo>
                  <a:cubicBezTo>
                    <a:pt x="10670" y="22736"/>
                    <a:pt x="10518" y="22736"/>
                    <a:pt x="10670" y="22767"/>
                  </a:cubicBezTo>
                  <a:cubicBezTo>
                    <a:pt x="10731" y="22777"/>
                    <a:pt x="10768" y="22780"/>
                    <a:pt x="10793" y="22780"/>
                  </a:cubicBezTo>
                  <a:cubicBezTo>
                    <a:pt x="10837" y="22780"/>
                    <a:pt x="10842" y="22769"/>
                    <a:pt x="10871" y="22767"/>
                  </a:cubicBezTo>
                  <a:lnTo>
                    <a:pt x="10871" y="22767"/>
                  </a:lnTo>
                  <a:cubicBezTo>
                    <a:pt x="10936" y="22781"/>
                    <a:pt x="11003" y="22797"/>
                    <a:pt x="11060" y="22811"/>
                  </a:cubicBezTo>
                  <a:lnTo>
                    <a:pt x="11060" y="22811"/>
                  </a:lnTo>
                  <a:cubicBezTo>
                    <a:pt x="11003" y="22787"/>
                    <a:pt x="10933" y="22767"/>
                    <a:pt x="10883" y="22767"/>
                  </a:cubicBezTo>
                  <a:cubicBezTo>
                    <a:pt x="10879" y="22767"/>
                    <a:pt x="10875" y="22767"/>
                    <a:pt x="10871" y="22767"/>
                  </a:cubicBezTo>
                  <a:lnTo>
                    <a:pt x="10871" y="22767"/>
                  </a:lnTo>
                  <a:cubicBezTo>
                    <a:pt x="10790" y="22750"/>
                    <a:pt x="10713" y="22736"/>
                    <a:pt x="10670" y="22736"/>
                  </a:cubicBezTo>
                  <a:cubicBezTo>
                    <a:pt x="10610" y="22706"/>
                    <a:pt x="10518" y="22675"/>
                    <a:pt x="10427" y="22675"/>
                  </a:cubicBezTo>
                  <a:cubicBezTo>
                    <a:pt x="10366" y="22675"/>
                    <a:pt x="10306" y="22645"/>
                    <a:pt x="10275" y="22645"/>
                  </a:cubicBezTo>
                  <a:cubicBezTo>
                    <a:pt x="10235" y="22635"/>
                    <a:pt x="10214" y="22631"/>
                    <a:pt x="10204" y="22631"/>
                  </a:cubicBezTo>
                  <a:cubicBezTo>
                    <a:pt x="10200" y="22631"/>
                    <a:pt x="10198" y="22632"/>
                    <a:pt x="10196" y="22633"/>
                  </a:cubicBezTo>
                  <a:lnTo>
                    <a:pt x="10196" y="22633"/>
                  </a:lnTo>
                  <a:lnTo>
                    <a:pt x="10002" y="22584"/>
                  </a:lnTo>
                  <a:lnTo>
                    <a:pt x="9789" y="22554"/>
                  </a:lnTo>
                  <a:close/>
                  <a:moveTo>
                    <a:pt x="11060" y="22811"/>
                  </a:moveTo>
                  <a:cubicBezTo>
                    <a:pt x="11073" y="22816"/>
                    <a:pt x="11085" y="22822"/>
                    <a:pt x="11096" y="22827"/>
                  </a:cubicBezTo>
                  <a:lnTo>
                    <a:pt x="11126" y="22827"/>
                  </a:lnTo>
                  <a:cubicBezTo>
                    <a:pt x="11107" y="22822"/>
                    <a:pt x="11084" y="22817"/>
                    <a:pt x="11060" y="22811"/>
                  </a:cubicBezTo>
                  <a:close/>
                  <a:moveTo>
                    <a:pt x="11126" y="22827"/>
                  </a:moveTo>
                  <a:lnTo>
                    <a:pt x="11309" y="22888"/>
                  </a:lnTo>
                  <a:cubicBezTo>
                    <a:pt x="11359" y="22898"/>
                    <a:pt x="11380" y="22902"/>
                    <a:pt x="11384" y="22902"/>
                  </a:cubicBezTo>
                  <a:cubicBezTo>
                    <a:pt x="11393" y="22902"/>
                    <a:pt x="11339" y="22888"/>
                    <a:pt x="11339" y="22888"/>
                  </a:cubicBezTo>
                  <a:lnTo>
                    <a:pt x="11339" y="22888"/>
                  </a:lnTo>
                  <a:lnTo>
                    <a:pt x="11522" y="22918"/>
                  </a:lnTo>
                  <a:cubicBezTo>
                    <a:pt x="11613" y="22918"/>
                    <a:pt x="11673" y="22949"/>
                    <a:pt x="11765" y="22979"/>
                  </a:cubicBezTo>
                  <a:lnTo>
                    <a:pt x="12038" y="23040"/>
                  </a:lnTo>
                  <a:lnTo>
                    <a:pt x="12251" y="23070"/>
                  </a:lnTo>
                  <a:lnTo>
                    <a:pt x="12494" y="23131"/>
                  </a:lnTo>
                  <a:lnTo>
                    <a:pt x="12642" y="23131"/>
                  </a:lnTo>
                  <a:cubicBezTo>
                    <a:pt x="12616" y="23124"/>
                    <a:pt x="12585" y="23116"/>
                    <a:pt x="12525" y="23101"/>
                  </a:cubicBezTo>
                  <a:lnTo>
                    <a:pt x="12190" y="23040"/>
                  </a:lnTo>
                  <a:lnTo>
                    <a:pt x="12129" y="23040"/>
                  </a:lnTo>
                  <a:cubicBezTo>
                    <a:pt x="12099" y="23040"/>
                    <a:pt x="11886" y="23010"/>
                    <a:pt x="11886" y="22979"/>
                  </a:cubicBezTo>
                  <a:cubicBezTo>
                    <a:pt x="11856" y="22949"/>
                    <a:pt x="11795" y="22979"/>
                    <a:pt x="11673" y="22918"/>
                  </a:cubicBezTo>
                  <a:lnTo>
                    <a:pt x="11552" y="22888"/>
                  </a:lnTo>
                  <a:lnTo>
                    <a:pt x="11370" y="22858"/>
                  </a:lnTo>
                  <a:lnTo>
                    <a:pt x="11339" y="22858"/>
                  </a:lnTo>
                  <a:lnTo>
                    <a:pt x="11218" y="22827"/>
                  </a:lnTo>
                  <a:close/>
                  <a:moveTo>
                    <a:pt x="12373" y="23131"/>
                  </a:moveTo>
                  <a:cubicBezTo>
                    <a:pt x="12464" y="23146"/>
                    <a:pt x="12517" y="23154"/>
                    <a:pt x="12532" y="23154"/>
                  </a:cubicBezTo>
                  <a:cubicBezTo>
                    <a:pt x="12547" y="23154"/>
                    <a:pt x="12525" y="23146"/>
                    <a:pt x="12464" y="23131"/>
                  </a:cubicBezTo>
                  <a:close/>
                  <a:moveTo>
                    <a:pt x="12642" y="23131"/>
                  </a:moveTo>
                  <a:cubicBezTo>
                    <a:pt x="12669" y="23139"/>
                    <a:pt x="12692" y="23146"/>
                    <a:pt x="12737" y="23162"/>
                  </a:cubicBezTo>
                  <a:cubicBezTo>
                    <a:pt x="12788" y="23179"/>
                    <a:pt x="12859" y="23196"/>
                    <a:pt x="12927" y="23207"/>
                  </a:cubicBezTo>
                  <a:lnTo>
                    <a:pt x="12927" y="23207"/>
                  </a:lnTo>
                  <a:cubicBezTo>
                    <a:pt x="12914" y="23203"/>
                    <a:pt x="12902" y="23198"/>
                    <a:pt x="12889" y="23192"/>
                  </a:cubicBezTo>
                  <a:lnTo>
                    <a:pt x="12646" y="23131"/>
                  </a:lnTo>
                  <a:close/>
                  <a:moveTo>
                    <a:pt x="12927" y="23207"/>
                  </a:moveTo>
                  <a:cubicBezTo>
                    <a:pt x="12975" y="23224"/>
                    <a:pt x="13023" y="23229"/>
                    <a:pt x="13072" y="23253"/>
                  </a:cubicBezTo>
                  <a:cubicBezTo>
                    <a:pt x="13125" y="23253"/>
                    <a:pt x="13178" y="23263"/>
                    <a:pt x="13236" y="23272"/>
                  </a:cubicBezTo>
                  <a:lnTo>
                    <a:pt x="13236" y="23272"/>
                  </a:lnTo>
                  <a:cubicBezTo>
                    <a:pt x="13179" y="23255"/>
                    <a:pt x="13121" y="23239"/>
                    <a:pt x="13072" y="23222"/>
                  </a:cubicBezTo>
                  <a:cubicBezTo>
                    <a:pt x="13032" y="23222"/>
                    <a:pt x="12980" y="23217"/>
                    <a:pt x="12927" y="23207"/>
                  </a:cubicBezTo>
                  <a:close/>
                  <a:moveTo>
                    <a:pt x="13372" y="23283"/>
                  </a:moveTo>
                  <a:lnTo>
                    <a:pt x="13372" y="23283"/>
                  </a:lnTo>
                  <a:cubicBezTo>
                    <a:pt x="13373" y="23283"/>
                    <a:pt x="13374" y="23283"/>
                    <a:pt x="13376" y="23283"/>
                  </a:cubicBezTo>
                  <a:lnTo>
                    <a:pt x="13372" y="23283"/>
                  </a:lnTo>
                  <a:cubicBezTo>
                    <a:pt x="13398" y="23291"/>
                    <a:pt x="13418" y="23299"/>
                    <a:pt x="13421" y="23305"/>
                  </a:cubicBezTo>
                  <a:lnTo>
                    <a:pt x="13421" y="23305"/>
                  </a:lnTo>
                  <a:lnTo>
                    <a:pt x="13345" y="23283"/>
                  </a:lnTo>
                  <a:lnTo>
                    <a:pt x="13372" y="23283"/>
                  </a:lnTo>
                  <a:cubicBezTo>
                    <a:pt x="13372" y="23283"/>
                    <a:pt x="13372" y="23283"/>
                    <a:pt x="13372" y="23283"/>
                  </a:cubicBezTo>
                  <a:close/>
                  <a:moveTo>
                    <a:pt x="13254" y="23253"/>
                  </a:moveTo>
                  <a:cubicBezTo>
                    <a:pt x="13254" y="23253"/>
                    <a:pt x="13322" y="23268"/>
                    <a:pt x="13372" y="23283"/>
                  </a:cubicBezTo>
                  <a:lnTo>
                    <a:pt x="13372" y="23283"/>
                  </a:lnTo>
                  <a:cubicBezTo>
                    <a:pt x="13322" y="23283"/>
                    <a:pt x="13278" y="23278"/>
                    <a:pt x="13236" y="23272"/>
                  </a:cubicBezTo>
                  <a:lnTo>
                    <a:pt x="13236" y="23272"/>
                  </a:lnTo>
                  <a:cubicBezTo>
                    <a:pt x="13285" y="23286"/>
                    <a:pt x="13334" y="23300"/>
                    <a:pt x="13376" y="23314"/>
                  </a:cubicBezTo>
                  <a:cubicBezTo>
                    <a:pt x="13412" y="23314"/>
                    <a:pt x="13424" y="23310"/>
                    <a:pt x="13421" y="23305"/>
                  </a:cubicBezTo>
                  <a:lnTo>
                    <a:pt x="13421" y="23305"/>
                  </a:lnTo>
                  <a:lnTo>
                    <a:pt x="13558" y="23344"/>
                  </a:lnTo>
                  <a:cubicBezTo>
                    <a:pt x="13710" y="23374"/>
                    <a:pt x="13619" y="23374"/>
                    <a:pt x="13710" y="23374"/>
                  </a:cubicBezTo>
                  <a:lnTo>
                    <a:pt x="13746" y="23374"/>
                  </a:lnTo>
                  <a:cubicBezTo>
                    <a:pt x="13716" y="23357"/>
                    <a:pt x="13689" y="23344"/>
                    <a:pt x="13649" y="23344"/>
                  </a:cubicBezTo>
                  <a:cubicBezTo>
                    <a:pt x="13558" y="23344"/>
                    <a:pt x="13467" y="23314"/>
                    <a:pt x="13406" y="23283"/>
                  </a:cubicBezTo>
                  <a:cubicBezTo>
                    <a:pt x="13406" y="23283"/>
                    <a:pt x="13254" y="23253"/>
                    <a:pt x="13254" y="23253"/>
                  </a:cubicBezTo>
                  <a:close/>
                  <a:moveTo>
                    <a:pt x="13746" y="23374"/>
                  </a:moveTo>
                  <a:cubicBezTo>
                    <a:pt x="13763" y="23384"/>
                    <a:pt x="13780" y="23394"/>
                    <a:pt x="13801" y="23405"/>
                  </a:cubicBezTo>
                  <a:lnTo>
                    <a:pt x="13923" y="23405"/>
                  </a:lnTo>
                  <a:cubicBezTo>
                    <a:pt x="13953" y="23405"/>
                    <a:pt x="14014" y="23405"/>
                    <a:pt x="14075" y="23435"/>
                  </a:cubicBezTo>
                  <a:cubicBezTo>
                    <a:pt x="14108" y="23441"/>
                    <a:pt x="14137" y="23445"/>
                    <a:pt x="14161" y="23449"/>
                  </a:cubicBezTo>
                  <a:lnTo>
                    <a:pt x="14161" y="23449"/>
                  </a:lnTo>
                  <a:lnTo>
                    <a:pt x="13862" y="23374"/>
                  </a:lnTo>
                  <a:close/>
                  <a:moveTo>
                    <a:pt x="14161" y="23449"/>
                  </a:moveTo>
                  <a:lnTo>
                    <a:pt x="14227" y="23466"/>
                  </a:lnTo>
                  <a:lnTo>
                    <a:pt x="14523" y="23529"/>
                  </a:lnTo>
                  <a:lnTo>
                    <a:pt x="14523" y="23529"/>
                  </a:lnTo>
                  <a:cubicBezTo>
                    <a:pt x="14546" y="23526"/>
                    <a:pt x="14575" y="23526"/>
                    <a:pt x="14561" y="23526"/>
                  </a:cubicBezTo>
                  <a:lnTo>
                    <a:pt x="14409" y="23496"/>
                  </a:lnTo>
                  <a:cubicBezTo>
                    <a:pt x="14310" y="23471"/>
                    <a:pt x="14271" y="23467"/>
                    <a:pt x="14161" y="23449"/>
                  </a:cubicBezTo>
                  <a:close/>
                  <a:moveTo>
                    <a:pt x="14972" y="23629"/>
                  </a:moveTo>
                  <a:cubicBezTo>
                    <a:pt x="15004" y="23648"/>
                    <a:pt x="15052" y="23648"/>
                    <a:pt x="15078" y="23648"/>
                  </a:cubicBezTo>
                  <a:lnTo>
                    <a:pt x="14972" y="23629"/>
                  </a:lnTo>
                  <a:close/>
                  <a:moveTo>
                    <a:pt x="15047" y="23648"/>
                  </a:moveTo>
                  <a:lnTo>
                    <a:pt x="15230" y="23678"/>
                  </a:lnTo>
                  <a:cubicBezTo>
                    <a:pt x="15230" y="23678"/>
                    <a:pt x="15168" y="23665"/>
                    <a:pt x="15103" y="23650"/>
                  </a:cubicBezTo>
                  <a:lnTo>
                    <a:pt x="15103" y="23650"/>
                  </a:lnTo>
                  <a:cubicBezTo>
                    <a:pt x="15085" y="23649"/>
                    <a:pt x="15067" y="23648"/>
                    <a:pt x="15047" y="23648"/>
                  </a:cubicBezTo>
                  <a:close/>
                  <a:moveTo>
                    <a:pt x="16628" y="24013"/>
                  </a:moveTo>
                  <a:lnTo>
                    <a:pt x="16628" y="24013"/>
                  </a:lnTo>
                  <a:cubicBezTo>
                    <a:pt x="16674" y="24028"/>
                    <a:pt x="16704" y="24036"/>
                    <a:pt x="16708" y="24036"/>
                  </a:cubicBezTo>
                  <a:cubicBezTo>
                    <a:pt x="16712" y="24036"/>
                    <a:pt x="16689" y="24028"/>
                    <a:pt x="16628" y="24013"/>
                  </a:cubicBezTo>
                  <a:close/>
                  <a:moveTo>
                    <a:pt x="17631" y="24233"/>
                  </a:moveTo>
                  <a:cubicBezTo>
                    <a:pt x="17623" y="24233"/>
                    <a:pt x="17646" y="24241"/>
                    <a:pt x="17722" y="24256"/>
                  </a:cubicBezTo>
                  <a:cubicBezTo>
                    <a:pt x="17677" y="24241"/>
                    <a:pt x="17639" y="24233"/>
                    <a:pt x="17631" y="24233"/>
                  </a:cubicBezTo>
                  <a:close/>
                  <a:moveTo>
                    <a:pt x="17722" y="24256"/>
                  </a:moveTo>
                  <a:lnTo>
                    <a:pt x="17722" y="24256"/>
                  </a:lnTo>
                  <a:cubicBezTo>
                    <a:pt x="17768" y="24271"/>
                    <a:pt x="17798" y="24279"/>
                    <a:pt x="17802" y="24279"/>
                  </a:cubicBezTo>
                  <a:cubicBezTo>
                    <a:pt x="17806" y="24279"/>
                    <a:pt x="17783" y="24271"/>
                    <a:pt x="17722" y="24256"/>
                  </a:cubicBezTo>
                  <a:close/>
                  <a:moveTo>
                    <a:pt x="14523" y="23529"/>
                  </a:moveTo>
                  <a:cubicBezTo>
                    <a:pt x="14495" y="23532"/>
                    <a:pt x="14477" y="23540"/>
                    <a:pt x="14561" y="23557"/>
                  </a:cubicBezTo>
                  <a:lnTo>
                    <a:pt x="14972" y="23629"/>
                  </a:lnTo>
                  <a:lnTo>
                    <a:pt x="14972" y="23629"/>
                  </a:lnTo>
                  <a:cubicBezTo>
                    <a:pt x="14966" y="23626"/>
                    <a:pt x="14961" y="23622"/>
                    <a:pt x="14956" y="23618"/>
                  </a:cubicBezTo>
                  <a:lnTo>
                    <a:pt x="14956" y="23618"/>
                  </a:lnTo>
                  <a:cubicBezTo>
                    <a:pt x="14956" y="23618"/>
                    <a:pt x="15031" y="23634"/>
                    <a:pt x="15103" y="23650"/>
                  </a:cubicBezTo>
                  <a:lnTo>
                    <a:pt x="15103" y="23650"/>
                  </a:lnTo>
                  <a:cubicBezTo>
                    <a:pt x="15198" y="23658"/>
                    <a:pt x="15275" y="23683"/>
                    <a:pt x="15351" y="23709"/>
                  </a:cubicBezTo>
                  <a:lnTo>
                    <a:pt x="15838" y="23800"/>
                  </a:lnTo>
                  <a:cubicBezTo>
                    <a:pt x="15929" y="23800"/>
                    <a:pt x="16202" y="23891"/>
                    <a:pt x="16233" y="23891"/>
                  </a:cubicBezTo>
                  <a:cubicBezTo>
                    <a:pt x="16239" y="23897"/>
                    <a:pt x="16235" y="23900"/>
                    <a:pt x="16225" y="23900"/>
                  </a:cubicBezTo>
                  <a:cubicBezTo>
                    <a:pt x="16185" y="23900"/>
                    <a:pt x="16044" y="23861"/>
                    <a:pt x="16020" y="23861"/>
                  </a:cubicBezTo>
                  <a:cubicBezTo>
                    <a:pt x="16111" y="23891"/>
                    <a:pt x="16324" y="23922"/>
                    <a:pt x="16385" y="23952"/>
                  </a:cubicBezTo>
                  <a:cubicBezTo>
                    <a:pt x="16446" y="23952"/>
                    <a:pt x="16415" y="23952"/>
                    <a:pt x="16415" y="23982"/>
                  </a:cubicBezTo>
                  <a:lnTo>
                    <a:pt x="16658" y="23982"/>
                  </a:lnTo>
                  <a:lnTo>
                    <a:pt x="16902" y="24043"/>
                  </a:lnTo>
                  <a:cubicBezTo>
                    <a:pt x="16932" y="24043"/>
                    <a:pt x="16993" y="24043"/>
                    <a:pt x="17054" y="24074"/>
                  </a:cubicBezTo>
                  <a:lnTo>
                    <a:pt x="16993" y="24074"/>
                  </a:lnTo>
                  <a:cubicBezTo>
                    <a:pt x="17084" y="24074"/>
                    <a:pt x="17145" y="24104"/>
                    <a:pt x="17236" y="24104"/>
                  </a:cubicBezTo>
                  <a:lnTo>
                    <a:pt x="17357" y="24134"/>
                  </a:lnTo>
                  <a:lnTo>
                    <a:pt x="17631" y="24195"/>
                  </a:lnTo>
                  <a:cubicBezTo>
                    <a:pt x="17844" y="24226"/>
                    <a:pt x="18148" y="24317"/>
                    <a:pt x="18330" y="24347"/>
                  </a:cubicBezTo>
                  <a:lnTo>
                    <a:pt x="18452" y="24347"/>
                  </a:lnTo>
                  <a:lnTo>
                    <a:pt x="18634" y="24408"/>
                  </a:lnTo>
                  <a:cubicBezTo>
                    <a:pt x="18786" y="24438"/>
                    <a:pt x="19060" y="24499"/>
                    <a:pt x="19242" y="24529"/>
                  </a:cubicBezTo>
                  <a:lnTo>
                    <a:pt x="19364" y="24529"/>
                  </a:lnTo>
                  <a:cubicBezTo>
                    <a:pt x="19424" y="24529"/>
                    <a:pt x="19364" y="24529"/>
                    <a:pt x="19485" y="24590"/>
                  </a:cubicBezTo>
                  <a:cubicBezTo>
                    <a:pt x="19500" y="24575"/>
                    <a:pt x="19516" y="24567"/>
                    <a:pt x="19531" y="24567"/>
                  </a:cubicBezTo>
                  <a:cubicBezTo>
                    <a:pt x="19546" y="24567"/>
                    <a:pt x="19561" y="24575"/>
                    <a:pt x="19576" y="24590"/>
                  </a:cubicBezTo>
                  <a:lnTo>
                    <a:pt x="19732" y="24590"/>
                  </a:lnTo>
                  <a:cubicBezTo>
                    <a:pt x="19651" y="24570"/>
                    <a:pt x="19597" y="24550"/>
                    <a:pt x="19516" y="24529"/>
                  </a:cubicBezTo>
                  <a:cubicBezTo>
                    <a:pt x="19364" y="24529"/>
                    <a:pt x="19364" y="24529"/>
                    <a:pt x="19364" y="24499"/>
                  </a:cubicBezTo>
                  <a:cubicBezTo>
                    <a:pt x="19364" y="24499"/>
                    <a:pt x="19272" y="24469"/>
                    <a:pt x="19212" y="24469"/>
                  </a:cubicBezTo>
                  <a:lnTo>
                    <a:pt x="19181" y="24469"/>
                  </a:lnTo>
                  <a:cubicBezTo>
                    <a:pt x="19120" y="24469"/>
                    <a:pt x="19120" y="24438"/>
                    <a:pt x="19060" y="24438"/>
                  </a:cubicBezTo>
                  <a:cubicBezTo>
                    <a:pt x="18999" y="24408"/>
                    <a:pt x="18908" y="24408"/>
                    <a:pt x="18816" y="24408"/>
                  </a:cubicBezTo>
                  <a:cubicBezTo>
                    <a:pt x="18877" y="24408"/>
                    <a:pt x="18908" y="24408"/>
                    <a:pt x="18786" y="24377"/>
                  </a:cubicBezTo>
                  <a:cubicBezTo>
                    <a:pt x="18695" y="24347"/>
                    <a:pt x="18604" y="24347"/>
                    <a:pt x="18513" y="24347"/>
                  </a:cubicBezTo>
                  <a:cubicBezTo>
                    <a:pt x="18513" y="24317"/>
                    <a:pt x="17753" y="24165"/>
                    <a:pt x="17753" y="24165"/>
                  </a:cubicBezTo>
                  <a:cubicBezTo>
                    <a:pt x="17631" y="24104"/>
                    <a:pt x="17479" y="24104"/>
                    <a:pt x="17327" y="24074"/>
                  </a:cubicBezTo>
                  <a:lnTo>
                    <a:pt x="16932" y="23982"/>
                  </a:lnTo>
                  <a:lnTo>
                    <a:pt x="16476" y="23891"/>
                  </a:lnTo>
                  <a:lnTo>
                    <a:pt x="16172" y="23830"/>
                  </a:lnTo>
                  <a:lnTo>
                    <a:pt x="15990" y="23770"/>
                  </a:lnTo>
                  <a:lnTo>
                    <a:pt x="15929" y="23770"/>
                  </a:lnTo>
                  <a:cubicBezTo>
                    <a:pt x="15807" y="23739"/>
                    <a:pt x="15807" y="23739"/>
                    <a:pt x="15807" y="23739"/>
                  </a:cubicBezTo>
                  <a:lnTo>
                    <a:pt x="15625" y="23709"/>
                  </a:lnTo>
                  <a:lnTo>
                    <a:pt x="15291" y="23618"/>
                  </a:lnTo>
                  <a:lnTo>
                    <a:pt x="14652" y="23557"/>
                  </a:lnTo>
                  <a:lnTo>
                    <a:pt x="14523" y="23529"/>
                  </a:lnTo>
                  <a:close/>
                  <a:moveTo>
                    <a:pt x="19896" y="24622"/>
                  </a:moveTo>
                  <a:cubicBezTo>
                    <a:pt x="19913" y="24624"/>
                    <a:pt x="19932" y="24627"/>
                    <a:pt x="19951" y="24632"/>
                  </a:cubicBezTo>
                  <a:lnTo>
                    <a:pt x="19951" y="24632"/>
                  </a:lnTo>
                  <a:cubicBezTo>
                    <a:pt x="19928" y="24628"/>
                    <a:pt x="19909" y="24624"/>
                    <a:pt x="19896" y="24622"/>
                  </a:cubicBezTo>
                  <a:close/>
                  <a:moveTo>
                    <a:pt x="19732" y="24590"/>
                  </a:moveTo>
                  <a:cubicBezTo>
                    <a:pt x="19772" y="24600"/>
                    <a:pt x="19820" y="24611"/>
                    <a:pt x="19880" y="24621"/>
                  </a:cubicBezTo>
                  <a:lnTo>
                    <a:pt x="19850" y="24621"/>
                  </a:lnTo>
                  <a:cubicBezTo>
                    <a:pt x="19859" y="24621"/>
                    <a:pt x="19871" y="24621"/>
                    <a:pt x="19886" y="24622"/>
                  </a:cubicBezTo>
                  <a:lnTo>
                    <a:pt x="19886" y="24622"/>
                  </a:lnTo>
                  <a:lnTo>
                    <a:pt x="19956" y="24633"/>
                  </a:lnTo>
                  <a:lnTo>
                    <a:pt x="19956" y="24633"/>
                  </a:lnTo>
                  <a:cubicBezTo>
                    <a:pt x="19971" y="24638"/>
                    <a:pt x="19986" y="24643"/>
                    <a:pt x="20002" y="24651"/>
                  </a:cubicBezTo>
                  <a:cubicBezTo>
                    <a:pt x="20009" y="24651"/>
                    <a:pt x="20009" y="24648"/>
                    <a:pt x="20005" y="24642"/>
                  </a:cubicBezTo>
                  <a:lnTo>
                    <a:pt x="20005" y="24642"/>
                  </a:lnTo>
                  <a:cubicBezTo>
                    <a:pt x="19995" y="24640"/>
                    <a:pt x="19985" y="24638"/>
                    <a:pt x="19975" y="24636"/>
                  </a:cubicBezTo>
                  <a:lnTo>
                    <a:pt x="19975" y="24636"/>
                  </a:lnTo>
                  <a:lnTo>
                    <a:pt x="20005" y="24641"/>
                  </a:lnTo>
                  <a:lnTo>
                    <a:pt x="20005" y="24641"/>
                  </a:lnTo>
                  <a:cubicBezTo>
                    <a:pt x="19990" y="24624"/>
                    <a:pt x="19933" y="24590"/>
                    <a:pt x="19911" y="24590"/>
                  </a:cubicBezTo>
                  <a:close/>
                  <a:moveTo>
                    <a:pt x="20005" y="24641"/>
                  </a:moveTo>
                  <a:lnTo>
                    <a:pt x="20005" y="24641"/>
                  </a:lnTo>
                  <a:cubicBezTo>
                    <a:pt x="20005" y="24642"/>
                    <a:pt x="20005" y="24642"/>
                    <a:pt x="20005" y="24642"/>
                  </a:cubicBezTo>
                  <a:lnTo>
                    <a:pt x="20005" y="24642"/>
                  </a:lnTo>
                  <a:cubicBezTo>
                    <a:pt x="20029" y="24647"/>
                    <a:pt x="20053" y="24651"/>
                    <a:pt x="20078" y="24656"/>
                  </a:cubicBezTo>
                  <a:lnTo>
                    <a:pt x="20078" y="24656"/>
                  </a:lnTo>
                  <a:lnTo>
                    <a:pt x="20063" y="24651"/>
                  </a:lnTo>
                  <a:lnTo>
                    <a:pt x="20005" y="24641"/>
                  </a:lnTo>
                  <a:close/>
                  <a:moveTo>
                    <a:pt x="20265" y="24820"/>
                  </a:moveTo>
                  <a:cubicBezTo>
                    <a:pt x="20245" y="24820"/>
                    <a:pt x="20306" y="24833"/>
                    <a:pt x="20367" y="24833"/>
                  </a:cubicBezTo>
                  <a:cubicBezTo>
                    <a:pt x="20306" y="24823"/>
                    <a:pt x="20275" y="24820"/>
                    <a:pt x="20265" y="24820"/>
                  </a:cubicBezTo>
                  <a:close/>
                  <a:moveTo>
                    <a:pt x="20078" y="24656"/>
                  </a:moveTo>
                  <a:lnTo>
                    <a:pt x="20154" y="24681"/>
                  </a:lnTo>
                  <a:lnTo>
                    <a:pt x="20275" y="24712"/>
                  </a:lnTo>
                  <a:lnTo>
                    <a:pt x="20458" y="24742"/>
                  </a:lnTo>
                  <a:lnTo>
                    <a:pt x="20519" y="24742"/>
                  </a:lnTo>
                  <a:lnTo>
                    <a:pt x="20792" y="24803"/>
                  </a:lnTo>
                  <a:lnTo>
                    <a:pt x="21005" y="24864"/>
                  </a:lnTo>
                  <a:cubicBezTo>
                    <a:pt x="21066" y="24894"/>
                    <a:pt x="21309" y="24925"/>
                    <a:pt x="21309" y="24925"/>
                  </a:cubicBezTo>
                  <a:cubicBezTo>
                    <a:pt x="21370" y="24925"/>
                    <a:pt x="21431" y="24925"/>
                    <a:pt x="21491" y="24955"/>
                  </a:cubicBezTo>
                  <a:lnTo>
                    <a:pt x="21734" y="25016"/>
                  </a:lnTo>
                  <a:lnTo>
                    <a:pt x="21734" y="25016"/>
                  </a:lnTo>
                  <a:lnTo>
                    <a:pt x="21643" y="24985"/>
                  </a:lnTo>
                  <a:lnTo>
                    <a:pt x="21704" y="24985"/>
                  </a:lnTo>
                  <a:cubicBezTo>
                    <a:pt x="21552" y="24955"/>
                    <a:pt x="21370" y="24925"/>
                    <a:pt x="21218" y="24864"/>
                  </a:cubicBezTo>
                  <a:cubicBezTo>
                    <a:pt x="21157" y="24864"/>
                    <a:pt x="21035" y="24833"/>
                    <a:pt x="21005" y="24833"/>
                  </a:cubicBezTo>
                  <a:cubicBezTo>
                    <a:pt x="20944" y="24833"/>
                    <a:pt x="20883" y="24803"/>
                    <a:pt x="20792" y="24773"/>
                  </a:cubicBezTo>
                  <a:lnTo>
                    <a:pt x="20792" y="24773"/>
                  </a:lnTo>
                  <a:cubicBezTo>
                    <a:pt x="20792" y="24781"/>
                    <a:pt x="20797" y="24788"/>
                    <a:pt x="20805" y="24792"/>
                  </a:cubicBezTo>
                  <a:lnTo>
                    <a:pt x="20805" y="24792"/>
                  </a:lnTo>
                  <a:cubicBezTo>
                    <a:pt x="20649" y="24760"/>
                    <a:pt x="20326" y="24709"/>
                    <a:pt x="20245" y="24681"/>
                  </a:cubicBezTo>
                  <a:cubicBezTo>
                    <a:pt x="20218" y="24681"/>
                    <a:pt x="20149" y="24669"/>
                    <a:pt x="20078" y="24656"/>
                  </a:cubicBezTo>
                  <a:close/>
                  <a:moveTo>
                    <a:pt x="21734" y="25016"/>
                  </a:moveTo>
                  <a:lnTo>
                    <a:pt x="21762" y="25025"/>
                  </a:lnTo>
                  <a:lnTo>
                    <a:pt x="21762" y="25025"/>
                  </a:lnTo>
                  <a:cubicBezTo>
                    <a:pt x="21751" y="25019"/>
                    <a:pt x="21742" y="25016"/>
                    <a:pt x="21734" y="25016"/>
                  </a:cubicBezTo>
                  <a:lnTo>
                    <a:pt x="21734" y="25016"/>
                  </a:lnTo>
                  <a:close/>
                  <a:moveTo>
                    <a:pt x="21762" y="25025"/>
                  </a:moveTo>
                  <a:cubicBezTo>
                    <a:pt x="21794" y="25042"/>
                    <a:pt x="21840" y="25077"/>
                    <a:pt x="21886" y="25077"/>
                  </a:cubicBezTo>
                  <a:lnTo>
                    <a:pt x="21978" y="25077"/>
                  </a:lnTo>
                  <a:cubicBezTo>
                    <a:pt x="21886" y="25061"/>
                    <a:pt x="21886" y="25061"/>
                    <a:pt x="21890" y="25061"/>
                  </a:cubicBezTo>
                  <a:cubicBezTo>
                    <a:pt x="21894" y="25061"/>
                    <a:pt x="21902" y="25061"/>
                    <a:pt x="21826" y="25046"/>
                  </a:cubicBezTo>
                  <a:lnTo>
                    <a:pt x="21762" y="25025"/>
                  </a:lnTo>
                  <a:close/>
                  <a:moveTo>
                    <a:pt x="21978" y="25077"/>
                  </a:moveTo>
                  <a:lnTo>
                    <a:pt x="22251" y="25137"/>
                  </a:lnTo>
                  <a:cubicBezTo>
                    <a:pt x="22264" y="25137"/>
                    <a:pt x="22274" y="25137"/>
                    <a:pt x="22282" y="25137"/>
                  </a:cubicBezTo>
                  <a:lnTo>
                    <a:pt x="22282" y="25137"/>
                  </a:lnTo>
                  <a:lnTo>
                    <a:pt x="22282" y="25137"/>
                  </a:lnTo>
                  <a:lnTo>
                    <a:pt x="22038" y="25077"/>
                  </a:lnTo>
                  <a:close/>
                  <a:moveTo>
                    <a:pt x="22282" y="25137"/>
                  </a:moveTo>
                  <a:lnTo>
                    <a:pt x="22348" y="25152"/>
                  </a:lnTo>
                  <a:lnTo>
                    <a:pt x="22348" y="25152"/>
                  </a:lnTo>
                  <a:cubicBezTo>
                    <a:pt x="22309" y="25140"/>
                    <a:pt x="22317" y="25138"/>
                    <a:pt x="22282" y="25137"/>
                  </a:cubicBezTo>
                  <a:close/>
                  <a:moveTo>
                    <a:pt x="22348" y="25152"/>
                  </a:moveTo>
                  <a:cubicBezTo>
                    <a:pt x="22360" y="25156"/>
                    <a:pt x="22378" y="25161"/>
                    <a:pt x="22403" y="25168"/>
                  </a:cubicBezTo>
                  <a:cubicBezTo>
                    <a:pt x="22408" y="25168"/>
                    <a:pt x="22413" y="25168"/>
                    <a:pt x="22418" y="25168"/>
                  </a:cubicBezTo>
                  <a:lnTo>
                    <a:pt x="22418" y="25168"/>
                  </a:lnTo>
                  <a:lnTo>
                    <a:pt x="22348" y="25152"/>
                  </a:lnTo>
                  <a:close/>
                  <a:moveTo>
                    <a:pt x="22418" y="25168"/>
                  </a:moveTo>
                  <a:lnTo>
                    <a:pt x="22473" y="25181"/>
                  </a:lnTo>
                  <a:lnTo>
                    <a:pt x="22473" y="25181"/>
                  </a:lnTo>
                  <a:cubicBezTo>
                    <a:pt x="22456" y="25175"/>
                    <a:pt x="22439" y="25170"/>
                    <a:pt x="22418" y="25168"/>
                  </a:cubicBezTo>
                  <a:close/>
                  <a:moveTo>
                    <a:pt x="22473" y="25181"/>
                  </a:moveTo>
                  <a:cubicBezTo>
                    <a:pt x="22496" y="25188"/>
                    <a:pt x="22519" y="25197"/>
                    <a:pt x="22549" y="25198"/>
                  </a:cubicBezTo>
                  <a:lnTo>
                    <a:pt x="22549" y="25198"/>
                  </a:lnTo>
                  <a:lnTo>
                    <a:pt x="22473" y="25181"/>
                  </a:lnTo>
                  <a:close/>
                  <a:moveTo>
                    <a:pt x="22549" y="25198"/>
                  </a:moveTo>
                  <a:lnTo>
                    <a:pt x="22549" y="25198"/>
                  </a:lnTo>
                  <a:lnTo>
                    <a:pt x="22555" y="25198"/>
                  </a:lnTo>
                  <a:cubicBezTo>
                    <a:pt x="22553" y="25198"/>
                    <a:pt x="22551" y="25198"/>
                    <a:pt x="22549" y="25198"/>
                  </a:cubicBezTo>
                  <a:close/>
                  <a:moveTo>
                    <a:pt x="22494" y="25198"/>
                  </a:moveTo>
                  <a:cubicBezTo>
                    <a:pt x="22494" y="25198"/>
                    <a:pt x="22569" y="25209"/>
                    <a:pt x="22661" y="25224"/>
                  </a:cubicBezTo>
                  <a:lnTo>
                    <a:pt x="22661" y="25224"/>
                  </a:lnTo>
                  <a:lnTo>
                    <a:pt x="22549" y="25198"/>
                  </a:lnTo>
                  <a:close/>
                  <a:moveTo>
                    <a:pt x="22661" y="25224"/>
                  </a:moveTo>
                  <a:lnTo>
                    <a:pt x="22950" y="25289"/>
                  </a:lnTo>
                  <a:cubicBezTo>
                    <a:pt x="22961" y="25289"/>
                    <a:pt x="22971" y="25290"/>
                    <a:pt x="22982" y="25291"/>
                  </a:cubicBezTo>
                  <a:lnTo>
                    <a:pt x="22982" y="25291"/>
                  </a:lnTo>
                  <a:cubicBezTo>
                    <a:pt x="22981" y="25290"/>
                    <a:pt x="22981" y="25290"/>
                    <a:pt x="22981" y="25289"/>
                  </a:cubicBezTo>
                  <a:cubicBezTo>
                    <a:pt x="22945" y="25272"/>
                    <a:pt x="22787" y="25244"/>
                    <a:pt x="22661" y="25224"/>
                  </a:cubicBezTo>
                  <a:close/>
                  <a:moveTo>
                    <a:pt x="23133" y="25314"/>
                  </a:moveTo>
                  <a:cubicBezTo>
                    <a:pt x="23123" y="25314"/>
                    <a:pt x="23178" y="25333"/>
                    <a:pt x="23235" y="25351"/>
                  </a:cubicBezTo>
                  <a:lnTo>
                    <a:pt x="23235" y="25351"/>
                  </a:lnTo>
                  <a:cubicBezTo>
                    <a:pt x="23259" y="25354"/>
                    <a:pt x="23306" y="25363"/>
                    <a:pt x="23351" y="25371"/>
                  </a:cubicBezTo>
                  <a:lnTo>
                    <a:pt x="23351" y="25371"/>
                  </a:lnTo>
                  <a:lnTo>
                    <a:pt x="23163" y="25320"/>
                  </a:lnTo>
                  <a:cubicBezTo>
                    <a:pt x="23146" y="25315"/>
                    <a:pt x="23136" y="25314"/>
                    <a:pt x="23133" y="25314"/>
                  </a:cubicBezTo>
                  <a:close/>
                  <a:moveTo>
                    <a:pt x="22982" y="25291"/>
                  </a:moveTo>
                  <a:cubicBezTo>
                    <a:pt x="23013" y="25320"/>
                    <a:pt x="23073" y="25320"/>
                    <a:pt x="23133" y="25350"/>
                  </a:cubicBezTo>
                  <a:lnTo>
                    <a:pt x="23333" y="25379"/>
                  </a:lnTo>
                  <a:lnTo>
                    <a:pt x="23333" y="25379"/>
                  </a:lnTo>
                  <a:cubicBezTo>
                    <a:pt x="23313" y="25375"/>
                    <a:pt x="23273" y="25363"/>
                    <a:pt x="23235" y="25351"/>
                  </a:cubicBezTo>
                  <a:lnTo>
                    <a:pt x="23235" y="25351"/>
                  </a:lnTo>
                  <a:cubicBezTo>
                    <a:pt x="23230" y="25350"/>
                    <a:pt x="23227" y="25350"/>
                    <a:pt x="23224" y="25350"/>
                  </a:cubicBezTo>
                  <a:cubicBezTo>
                    <a:pt x="23143" y="25323"/>
                    <a:pt x="23063" y="25296"/>
                    <a:pt x="22982" y="25291"/>
                  </a:cubicBezTo>
                  <a:close/>
                  <a:moveTo>
                    <a:pt x="22707" y="25350"/>
                  </a:moveTo>
                  <a:lnTo>
                    <a:pt x="22798" y="25381"/>
                  </a:lnTo>
                  <a:lnTo>
                    <a:pt x="22816" y="25381"/>
                  </a:lnTo>
                  <a:cubicBezTo>
                    <a:pt x="22788" y="25372"/>
                    <a:pt x="22752" y="25361"/>
                    <a:pt x="22707" y="25350"/>
                  </a:cubicBezTo>
                  <a:close/>
                  <a:moveTo>
                    <a:pt x="23333" y="25379"/>
                  </a:moveTo>
                  <a:cubicBezTo>
                    <a:pt x="23339" y="25380"/>
                    <a:pt x="23343" y="25381"/>
                    <a:pt x="23345" y="25381"/>
                  </a:cubicBezTo>
                  <a:lnTo>
                    <a:pt x="23333" y="25379"/>
                  </a:lnTo>
                  <a:close/>
                  <a:moveTo>
                    <a:pt x="22816" y="25381"/>
                  </a:moveTo>
                  <a:cubicBezTo>
                    <a:pt x="22842" y="25388"/>
                    <a:pt x="22862" y="25393"/>
                    <a:pt x="22874" y="25393"/>
                  </a:cubicBezTo>
                  <a:cubicBezTo>
                    <a:pt x="22884" y="25393"/>
                    <a:pt x="22889" y="25389"/>
                    <a:pt x="22889" y="25381"/>
                  </a:cubicBezTo>
                  <a:close/>
                  <a:moveTo>
                    <a:pt x="23351" y="25371"/>
                  </a:moveTo>
                  <a:lnTo>
                    <a:pt x="23497" y="25411"/>
                  </a:lnTo>
                  <a:lnTo>
                    <a:pt x="23680" y="25441"/>
                  </a:lnTo>
                  <a:lnTo>
                    <a:pt x="23710" y="25441"/>
                  </a:lnTo>
                  <a:cubicBezTo>
                    <a:pt x="23739" y="25441"/>
                    <a:pt x="23768" y="25448"/>
                    <a:pt x="23793" y="25455"/>
                  </a:cubicBezTo>
                  <a:lnTo>
                    <a:pt x="23793" y="25455"/>
                  </a:lnTo>
                  <a:cubicBezTo>
                    <a:pt x="23786" y="25451"/>
                    <a:pt x="23779" y="25446"/>
                    <a:pt x="23771" y="25441"/>
                  </a:cubicBezTo>
                  <a:cubicBezTo>
                    <a:pt x="23649" y="25411"/>
                    <a:pt x="23558" y="25411"/>
                    <a:pt x="23437" y="25381"/>
                  </a:cubicBezTo>
                  <a:cubicBezTo>
                    <a:pt x="23414" y="25381"/>
                    <a:pt x="23383" y="25376"/>
                    <a:pt x="23351" y="25371"/>
                  </a:cubicBezTo>
                  <a:close/>
                  <a:moveTo>
                    <a:pt x="23793" y="25455"/>
                  </a:moveTo>
                  <a:lnTo>
                    <a:pt x="23793" y="25455"/>
                  </a:lnTo>
                  <a:cubicBezTo>
                    <a:pt x="23872" y="25502"/>
                    <a:pt x="23928" y="25502"/>
                    <a:pt x="23984" y="25502"/>
                  </a:cubicBezTo>
                  <a:lnTo>
                    <a:pt x="24067" y="25521"/>
                  </a:lnTo>
                  <a:lnTo>
                    <a:pt x="24067" y="25521"/>
                  </a:lnTo>
                  <a:cubicBezTo>
                    <a:pt x="24060" y="25502"/>
                    <a:pt x="24096" y="25502"/>
                    <a:pt x="24045" y="25502"/>
                  </a:cubicBezTo>
                  <a:cubicBezTo>
                    <a:pt x="23984" y="25502"/>
                    <a:pt x="23923" y="25472"/>
                    <a:pt x="23862" y="25472"/>
                  </a:cubicBezTo>
                  <a:cubicBezTo>
                    <a:pt x="23846" y="25472"/>
                    <a:pt x="23822" y="25463"/>
                    <a:pt x="23793" y="25455"/>
                  </a:cubicBezTo>
                  <a:close/>
                  <a:moveTo>
                    <a:pt x="24067" y="25521"/>
                  </a:moveTo>
                  <a:cubicBezTo>
                    <a:pt x="24068" y="25524"/>
                    <a:pt x="24070" y="25528"/>
                    <a:pt x="24075" y="25533"/>
                  </a:cubicBezTo>
                  <a:cubicBezTo>
                    <a:pt x="24090" y="25533"/>
                    <a:pt x="24106" y="25533"/>
                    <a:pt x="24121" y="25533"/>
                  </a:cubicBezTo>
                  <a:lnTo>
                    <a:pt x="24121" y="25533"/>
                  </a:lnTo>
                  <a:lnTo>
                    <a:pt x="24067" y="25521"/>
                  </a:lnTo>
                  <a:close/>
                  <a:moveTo>
                    <a:pt x="24121" y="25533"/>
                  </a:moveTo>
                  <a:lnTo>
                    <a:pt x="24257" y="25563"/>
                  </a:lnTo>
                  <a:cubicBezTo>
                    <a:pt x="24318" y="25593"/>
                    <a:pt x="24440" y="25593"/>
                    <a:pt x="24348" y="25593"/>
                  </a:cubicBezTo>
                  <a:cubicBezTo>
                    <a:pt x="24348" y="25593"/>
                    <a:pt x="24348" y="25593"/>
                    <a:pt x="24470" y="25624"/>
                  </a:cubicBezTo>
                  <a:cubicBezTo>
                    <a:pt x="24576" y="25624"/>
                    <a:pt x="24710" y="25653"/>
                    <a:pt x="24834" y="25681"/>
                  </a:cubicBezTo>
                  <a:lnTo>
                    <a:pt x="24834" y="25681"/>
                  </a:lnTo>
                  <a:cubicBezTo>
                    <a:pt x="24761" y="25655"/>
                    <a:pt x="24670" y="25624"/>
                    <a:pt x="24652" y="25624"/>
                  </a:cubicBezTo>
                  <a:lnTo>
                    <a:pt x="24561" y="25624"/>
                  </a:lnTo>
                  <a:lnTo>
                    <a:pt x="24348" y="25563"/>
                  </a:lnTo>
                  <a:cubicBezTo>
                    <a:pt x="24273" y="25538"/>
                    <a:pt x="24197" y="25533"/>
                    <a:pt x="24121" y="25533"/>
                  </a:cubicBezTo>
                  <a:close/>
                  <a:moveTo>
                    <a:pt x="25034" y="25701"/>
                  </a:moveTo>
                  <a:cubicBezTo>
                    <a:pt x="25021" y="25701"/>
                    <a:pt x="25027" y="25705"/>
                    <a:pt x="25078" y="25715"/>
                  </a:cubicBezTo>
                  <a:lnTo>
                    <a:pt x="25169" y="25715"/>
                  </a:lnTo>
                  <a:cubicBezTo>
                    <a:pt x="25169" y="25715"/>
                    <a:pt x="25061" y="25701"/>
                    <a:pt x="25034" y="25701"/>
                  </a:cubicBezTo>
                  <a:close/>
                  <a:moveTo>
                    <a:pt x="24834" y="25681"/>
                  </a:moveTo>
                  <a:cubicBezTo>
                    <a:pt x="24884" y="25699"/>
                    <a:pt x="24926" y="25715"/>
                    <a:pt x="24926" y="25715"/>
                  </a:cubicBezTo>
                  <a:cubicBezTo>
                    <a:pt x="24926" y="25708"/>
                    <a:pt x="24927" y="25705"/>
                    <a:pt x="24930" y="25703"/>
                  </a:cubicBezTo>
                  <a:lnTo>
                    <a:pt x="24930" y="25703"/>
                  </a:lnTo>
                  <a:cubicBezTo>
                    <a:pt x="24950" y="25707"/>
                    <a:pt x="24969" y="25711"/>
                    <a:pt x="24987" y="25715"/>
                  </a:cubicBezTo>
                  <a:lnTo>
                    <a:pt x="25200" y="25776"/>
                  </a:lnTo>
                  <a:lnTo>
                    <a:pt x="25382" y="25806"/>
                  </a:lnTo>
                  <a:lnTo>
                    <a:pt x="25443" y="25806"/>
                  </a:lnTo>
                  <a:lnTo>
                    <a:pt x="25473" y="25811"/>
                  </a:lnTo>
                  <a:lnTo>
                    <a:pt x="25473" y="25811"/>
                  </a:lnTo>
                  <a:cubicBezTo>
                    <a:pt x="25442" y="25802"/>
                    <a:pt x="25412" y="25791"/>
                    <a:pt x="25382" y="25776"/>
                  </a:cubicBezTo>
                  <a:cubicBezTo>
                    <a:pt x="25260" y="25745"/>
                    <a:pt x="25230" y="25745"/>
                    <a:pt x="25078" y="25715"/>
                  </a:cubicBezTo>
                  <a:lnTo>
                    <a:pt x="25048" y="25715"/>
                  </a:lnTo>
                  <a:cubicBezTo>
                    <a:pt x="24987" y="25715"/>
                    <a:pt x="24953" y="25701"/>
                    <a:pt x="24937" y="25701"/>
                  </a:cubicBezTo>
                  <a:cubicBezTo>
                    <a:pt x="24934" y="25701"/>
                    <a:pt x="24932" y="25702"/>
                    <a:pt x="24930" y="25703"/>
                  </a:cubicBezTo>
                  <a:lnTo>
                    <a:pt x="24930" y="25703"/>
                  </a:lnTo>
                  <a:cubicBezTo>
                    <a:pt x="24899" y="25696"/>
                    <a:pt x="24867" y="25689"/>
                    <a:pt x="24834" y="25681"/>
                  </a:cubicBezTo>
                  <a:close/>
                  <a:moveTo>
                    <a:pt x="25473" y="25811"/>
                  </a:moveTo>
                  <a:cubicBezTo>
                    <a:pt x="25533" y="25829"/>
                    <a:pt x="25596" y="25837"/>
                    <a:pt x="25663" y="25848"/>
                  </a:cubicBezTo>
                  <a:lnTo>
                    <a:pt x="25663" y="25848"/>
                  </a:lnTo>
                  <a:cubicBezTo>
                    <a:pt x="25651" y="25844"/>
                    <a:pt x="25638" y="25841"/>
                    <a:pt x="25625" y="25836"/>
                  </a:cubicBezTo>
                  <a:lnTo>
                    <a:pt x="25473" y="25811"/>
                  </a:lnTo>
                  <a:close/>
                  <a:moveTo>
                    <a:pt x="25663" y="25848"/>
                  </a:moveTo>
                  <a:cubicBezTo>
                    <a:pt x="25742" y="25867"/>
                    <a:pt x="25820" y="25871"/>
                    <a:pt x="25899" y="25897"/>
                  </a:cubicBezTo>
                  <a:cubicBezTo>
                    <a:pt x="25838" y="25867"/>
                    <a:pt x="25807" y="25867"/>
                    <a:pt x="25777" y="25867"/>
                  </a:cubicBezTo>
                  <a:cubicBezTo>
                    <a:pt x="25737" y="25859"/>
                    <a:pt x="25699" y="25853"/>
                    <a:pt x="25663" y="25848"/>
                  </a:cubicBezTo>
                  <a:close/>
                  <a:moveTo>
                    <a:pt x="25899" y="25897"/>
                  </a:moveTo>
                  <a:lnTo>
                    <a:pt x="26081" y="25958"/>
                  </a:lnTo>
                  <a:lnTo>
                    <a:pt x="26263" y="25958"/>
                  </a:lnTo>
                  <a:lnTo>
                    <a:pt x="26300" y="25964"/>
                  </a:lnTo>
                  <a:lnTo>
                    <a:pt x="26300" y="25964"/>
                  </a:lnTo>
                  <a:cubicBezTo>
                    <a:pt x="26298" y="25962"/>
                    <a:pt x="26296" y="25960"/>
                    <a:pt x="26294" y="25958"/>
                  </a:cubicBezTo>
                  <a:cubicBezTo>
                    <a:pt x="26203" y="25928"/>
                    <a:pt x="26142" y="25928"/>
                    <a:pt x="26051" y="25928"/>
                  </a:cubicBezTo>
                  <a:lnTo>
                    <a:pt x="25899" y="25897"/>
                  </a:lnTo>
                  <a:close/>
                  <a:moveTo>
                    <a:pt x="25352" y="25928"/>
                  </a:moveTo>
                  <a:cubicBezTo>
                    <a:pt x="25382" y="25928"/>
                    <a:pt x="25412" y="25928"/>
                    <a:pt x="25443" y="25958"/>
                  </a:cubicBezTo>
                  <a:cubicBezTo>
                    <a:pt x="25514" y="25968"/>
                    <a:pt x="25558" y="25972"/>
                    <a:pt x="25581" y="25972"/>
                  </a:cubicBezTo>
                  <a:cubicBezTo>
                    <a:pt x="25628" y="25972"/>
                    <a:pt x="25595" y="25958"/>
                    <a:pt x="25534" y="25958"/>
                  </a:cubicBezTo>
                  <a:cubicBezTo>
                    <a:pt x="25473" y="25928"/>
                    <a:pt x="25412" y="25928"/>
                    <a:pt x="25352" y="25928"/>
                  </a:cubicBezTo>
                  <a:close/>
                  <a:moveTo>
                    <a:pt x="26300" y="25964"/>
                  </a:moveTo>
                  <a:lnTo>
                    <a:pt x="26300" y="25964"/>
                  </a:lnTo>
                  <a:cubicBezTo>
                    <a:pt x="26332" y="25992"/>
                    <a:pt x="26389" y="26019"/>
                    <a:pt x="26446" y="26019"/>
                  </a:cubicBezTo>
                  <a:cubicBezTo>
                    <a:pt x="26507" y="26019"/>
                    <a:pt x="26537" y="26019"/>
                    <a:pt x="26598" y="26049"/>
                  </a:cubicBezTo>
                  <a:lnTo>
                    <a:pt x="26659" y="26049"/>
                  </a:lnTo>
                  <a:lnTo>
                    <a:pt x="26715" y="26061"/>
                  </a:lnTo>
                  <a:lnTo>
                    <a:pt x="26715" y="26061"/>
                  </a:lnTo>
                  <a:cubicBezTo>
                    <a:pt x="26768" y="26080"/>
                    <a:pt x="26823" y="26084"/>
                    <a:pt x="26902" y="26110"/>
                  </a:cubicBezTo>
                  <a:cubicBezTo>
                    <a:pt x="26963" y="26125"/>
                    <a:pt x="26978" y="26125"/>
                    <a:pt x="26993" y="26125"/>
                  </a:cubicBezTo>
                  <a:cubicBezTo>
                    <a:pt x="27008" y="26125"/>
                    <a:pt x="27023" y="26125"/>
                    <a:pt x="27084" y="26140"/>
                  </a:cubicBezTo>
                  <a:lnTo>
                    <a:pt x="27190" y="26171"/>
                  </a:lnTo>
                  <a:lnTo>
                    <a:pt x="27388" y="26171"/>
                  </a:lnTo>
                  <a:lnTo>
                    <a:pt x="27145" y="26140"/>
                  </a:lnTo>
                  <a:lnTo>
                    <a:pt x="26871" y="26080"/>
                  </a:lnTo>
                  <a:cubicBezTo>
                    <a:pt x="26780" y="26080"/>
                    <a:pt x="26719" y="26049"/>
                    <a:pt x="26659" y="26019"/>
                  </a:cubicBezTo>
                  <a:cubicBezTo>
                    <a:pt x="26598" y="26019"/>
                    <a:pt x="26507" y="25988"/>
                    <a:pt x="26446" y="25988"/>
                  </a:cubicBezTo>
                  <a:lnTo>
                    <a:pt x="26300" y="25964"/>
                  </a:lnTo>
                  <a:close/>
                  <a:moveTo>
                    <a:pt x="27175" y="26171"/>
                  </a:moveTo>
                  <a:lnTo>
                    <a:pt x="27204" y="26175"/>
                  </a:lnTo>
                  <a:lnTo>
                    <a:pt x="27204" y="26175"/>
                  </a:lnTo>
                  <a:lnTo>
                    <a:pt x="27190" y="26171"/>
                  </a:lnTo>
                  <a:close/>
                  <a:moveTo>
                    <a:pt x="27204" y="26175"/>
                  </a:moveTo>
                  <a:lnTo>
                    <a:pt x="27297" y="26201"/>
                  </a:lnTo>
                  <a:lnTo>
                    <a:pt x="27403" y="26201"/>
                  </a:lnTo>
                  <a:lnTo>
                    <a:pt x="27204" y="26175"/>
                  </a:lnTo>
                  <a:close/>
                  <a:moveTo>
                    <a:pt x="27403" y="26201"/>
                  </a:moveTo>
                  <a:lnTo>
                    <a:pt x="27449" y="26207"/>
                  </a:lnTo>
                  <a:lnTo>
                    <a:pt x="27449" y="26207"/>
                  </a:lnTo>
                  <a:lnTo>
                    <a:pt x="27418" y="26201"/>
                  </a:lnTo>
                  <a:close/>
                  <a:moveTo>
                    <a:pt x="27449" y="26207"/>
                  </a:moveTo>
                  <a:lnTo>
                    <a:pt x="27570" y="26232"/>
                  </a:lnTo>
                  <a:cubicBezTo>
                    <a:pt x="27622" y="26232"/>
                    <a:pt x="27919" y="26298"/>
                    <a:pt x="28080" y="26337"/>
                  </a:cubicBezTo>
                  <a:lnTo>
                    <a:pt x="28080" y="26337"/>
                  </a:lnTo>
                  <a:cubicBezTo>
                    <a:pt x="28093" y="26333"/>
                    <a:pt x="28110" y="26330"/>
                    <a:pt x="27996" y="26292"/>
                  </a:cubicBezTo>
                  <a:cubicBezTo>
                    <a:pt x="27905" y="26292"/>
                    <a:pt x="27814" y="26262"/>
                    <a:pt x="27753" y="26262"/>
                  </a:cubicBezTo>
                  <a:lnTo>
                    <a:pt x="27631" y="26232"/>
                  </a:lnTo>
                  <a:lnTo>
                    <a:pt x="27449" y="26207"/>
                  </a:lnTo>
                  <a:close/>
                  <a:moveTo>
                    <a:pt x="28080" y="26337"/>
                  </a:moveTo>
                  <a:cubicBezTo>
                    <a:pt x="28072" y="26339"/>
                    <a:pt x="28064" y="26342"/>
                    <a:pt x="28087" y="26353"/>
                  </a:cubicBezTo>
                  <a:cubicBezTo>
                    <a:pt x="28148" y="26353"/>
                    <a:pt x="28209" y="26384"/>
                    <a:pt x="28239" y="26384"/>
                  </a:cubicBezTo>
                  <a:cubicBezTo>
                    <a:pt x="28245" y="26384"/>
                    <a:pt x="28250" y="26383"/>
                    <a:pt x="28254" y="26383"/>
                  </a:cubicBezTo>
                  <a:lnTo>
                    <a:pt x="28254" y="26383"/>
                  </a:lnTo>
                  <a:cubicBezTo>
                    <a:pt x="28259" y="26383"/>
                    <a:pt x="28264" y="26384"/>
                    <a:pt x="28270" y="26384"/>
                  </a:cubicBezTo>
                  <a:cubicBezTo>
                    <a:pt x="28300" y="26384"/>
                    <a:pt x="28452" y="26444"/>
                    <a:pt x="28513" y="26444"/>
                  </a:cubicBezTo>
                  <a:cubicBezTo>
                    <a:pt x="28532" y="26454"/>
                    <a:pt x="28553" y="26460"/>
                    <a:pt x="28577" y="26466"/>
                  </a:cubicBezTo>
                  <a:lnTo>
                    <a:pt x="28577" y="26466"/>
                  </a:lnTo>
                  <a:cubicBezTo>
                    <a:pt x="28507" y="26449"/>
                    <a:pt x="28490" y="26414"/>
                    <a:pt x="28422" y="26414"/>
                  </a:cubicBezTo>
                  <a:lnTo>
                    <a:pt x="28361" y="26384"/>
                  </a:lnTo>
                  <a:cubicBezTo>
                    <a:pt x="28330" y="26373"/>
                    <a:pt x="28313" y="26370"/>
                    <a:pt x="28302" y="26370"/>
                  </a:cubicBezTo>
                  <a:cubicBezTo>
                    <a:pt x="28283" y="26370"/>
                    <a:pt x="28280" y="26380"/>
                    <a:pt x="28254" y="26383"/>
                  </a:cubicBezTo>
                  <a:lnTo>
                    <a:pt x="28254" y="26383"/>
                  </a:lnTo>
                  <a:cubicBezTo>
                    <a:pt x="28203" y="26378"/>
                    <a:pt x="28176" y="26353"/>
                    <a:pt x="28148" y="26353"/>
                  </a:cubicBezTo>
                  <a:cubicBezTo>
                    <a:pt x="28130" y="26349"/>
                    <a:pt x="28107" y="26343"/>
                    <a:pt x="28080" y="26337"/>
                  </a:cubicBezTo>
                  <a:close/>
                  <a:moveTo>
                    <a:pt x="28577" y="26466"/>
                  </a:moveTo>
                  <a:cubicBezTo>
                    <a:pt x="28581" y="26467"/>
                    <a:pt x="28586" y="26468"/>
                    <a:pt x="28591" y="26469"/>
                  </a:cubicBezTo>
                  <a:lnTo>
                    <a:pt x="28591" y="26469"/>
                  </a:lnTo>
                  <a:cubicBezTo>
                    <a:pt x="28586" y="26468"/>
                    <a:pt x="28582" y="26467"/>
                    <a:pt x="28577" y="26466"/>
                  </a:cubicBezTo>
                  <a:close/>
                  <a:moveTo>
                    <a:pt x="28410" y="26543"/>
                  </a:moveTo>
                  <a:cubicBezTo>
                    <a:pt x="28406" y="26543"/>
                    <a:pt x="28437" y="26551"/>
                    <a:pt x="28513" y="26566"/>
                  </a:cubicBezTo>
                  <a:cubicBezTo>
                    <a:pt x="28452" y="26551"/>
                    <a:pt x="28414" y="26543"/>
                    <a:pt x="28410" y="26543"/>
                  </a:cubicBezTo>
                  <a:close/>
                  <a:moveTo>
                    <a:pt x="28513" y="26566"/>
                  </a:moveTo>
                  <a:cubicBezTo>
                    <a:pt x="28558" y="26581"/>
                    <a:pt x="28589" y="26589"/>
                    <a:pt x="28592" y="26589"/>
                  </a:cubicBezTo>
                  <a:cubicBezTo>
                    <a:pt x="28596" y="26589"/>
                    <a:pt x="28573" y="26581"/>
                    <a:pt x="28513" y="26566"/>
                  </a:cubicBezTo>
                  <a:close/>
                  <a:moveTo>
                    <a:pt x="28771" y="26461"/>
                  </a:moveTo>
                  <a:cubicBezTo>
                    <a:pt x="28759" y="26461"/>
                    <a:pt x="28766" y="26475"/>
                    <a:pt x="28665" y="26475"/>
                  </a:cubicBezTo>
                  <a:cubicBezTo>
                    <a:pt x="28635" y="26475"/>
                    <a:pt x="28611" y="26472"/>
                    <a:pt x="28591" y="26469"/>
                  </a:cubicBezTo>
                  <a:lnTo>
                    <a:pt x="28591" y="26469"/>
                  </a:lnTo>
                  <a:cubicBezTo>
                    <a:pt x="28641" y="26479"/>
                    <a:pt x="28698" y="26486"/>
                    <a:pt x="28756" y="26505"/>
                  </a:cubicBezTo>
                  <a:cubicBezTo>
                    <a:pt x="28786" y="26505"/>
                    <a:pt x="28847" y="26505"/>
                    <a:pt x="28908" y="26536"/>
                  </a:cubicBezTo>
                  <a:lnTo>
                    <a:pt x="29029" y="26536"/>
                  </a:lnTo>
                  <a:lnTo>
                    <a:pt x="29303" y="26596"/>
                  </a:lnTo>
                  <a:cubicBezTo>
                    <a:pt x="29367" y="26618"/>
                    <a:pt x="29523" y="26639"/>
                    <a:pt x="29577" y="26639"/>
                  </a:cubicBezTo>
                  <a:cubicBezTo>
                    <a:pt x="29599" y="26639"/>
                    <a:pt x="29603" y="26636"/>
                    <a:pt x="29577" y="26627"/>
                  </a:cubicBezTo>
                  <a:lnTo>
                    <a:pt x="29455" y="26627"/>
                  </a:lnTo>
                  <a:lnTo>
                    <a:pt x="29273" y="26566"/>
                  </a:lnTo>
                  <a:lnTo>
                    <a:pt x="28817" y="26475"/>
                  </a:lnTo>
                  <a:cubicBezTo>
                    <a:pt x="28786" y="26465"/>
                    <a:pt x="28776" y="26461"/>
                    <a:pt x="28771" y="26461"/>
                  </a:cubicBezTo>
                  <a:close/>
                  <a:moveTo>
                    <a:pt x="29821" y="26908"/>
                  </a:moveTo>
                  <a:cubicBezTo>
                    <a:pt x="29842" y="26916"/>
                    <a:pt x="29872" y="26924"/>
                    <a:pt x="29911" y="26931"/>
                  </a:cubicBezTo>
                  <a:lnTo>
                    <a:pt x="29821" y="26908"/>
                  </a:lnTo>
                  <a:close/>
                  <a:moveTo>
                    <a:pt x="29605" y="26828"/>
                  </a:moveTo>
                  <a:cubicBezTo>
                    <a:pt x="29595" y="26828"/>
                    <a:pt x="29700" y="26856"/>
                    <a:pt x="29789" y="26900"/>
                  </a:cubicBezTo>
                  <a:lnTo>
                    <a:pt x="29821" y="26908"/>
                  </a:lnTo>
                  <a:lnTo>
                    <a:pt x="29821" y="26908"/>
                  </a:lnTo>
                  <a:cubicBezTo>
                    <a:pt x="29776" y="26891"/>
                    <a:pt x="29772" y="26874"/>
                    <a:pt x="29797" y="26874"/>
                  </a:cubicBezTo>
                  <a:cubicBezTo>
                    <a:pt x="29814" y="26874"/>
                    <a:pt x="29843" y="26881"/>
                    <a:pt x="29881" y="26900"/>
                  </a:cubicBezTo>
                  <a:cubicBezTo>
                    <a:pt x="29941" y="26916"/>
                    <a:pt x="29949" y="26916"/>
                    <a:pt x="29953" y="26916"/>
                  </a:cubicBezTo>
                  <a:cubicBezTo>
                    <a:pt x="29956" y="26916"/>
                    <a:pt x="29956" y="26916"/>
                    <a:pt x="30002" y="26931"/>
                  </a:cubicBezTo>
                  <a:lnTo>
                    <a:pt x="30006" y="26918"/>
                  </a:lnTo>
                  <a:lnTo>
                    <a:pt x="30006" y="26918"/>
                  </a:lnTo>
                  <a:lnTo>
                    <a:pt x="29668" y="26840"/>
                  </a:lnTo>
                  <a:cubicBezTo>
                    <a:pt x="29627" y="26831"/>
                    <a:pt x="29608" y="26828"/>
                    <a:pt x="29605" y="26828"/>
                  </a:cubicBezTo>
                  <a:close/>
                  <a:moveTo>
                    <a:pt x="31910" y="19011"/>
                  </a:moveTo>
                  <a:cubicBezTo>
                    <a:pt x="31896" y="19050"/>
                    <a:pt x="31878" y="19087"/>
                    <a:pt x="31856" y="19119"/>
                  </a:cubicBezTo>
                  <a:cubicBezTo>
                    <a:pt x="31844" y="19168"/>
                    <a:pt x="31842" y="19182"/>
                    <a:pt x="31843" y="19182"/>
                  </a:cubicBezTo>
                  <a:cubicBezTo>
                    <a:pt x="31845" y="19182"/>
                    <a:pt x="31856" y="19150"/>
                    <a:pt x="31856" y="19149"/>
                  </a:cubicBezTo>
                  <a:lnTo>
                    <a:pt x="31856" y="19149"/>
                  </a:lnTo>
                  <a:cubicBezTo>
                    <a:pt x="31826" y="19241"/>
                    <a:pt x="31826" y="19332"/>
                    <a:pt x="31795" y="19423"/>
                  </a:cubicBezTo>
                  <a:cubicBezTo>
                    <a:pt x="31765" y="19484"/>
                    <a:pt x="31735" y="19575"/>
                    <a:pt x="31735" y="19666"/>
                  </a:cubicBezTo>
                  <a:lnTo>
                    <a:pt x="31704" y="19666"/>
                  </a:lnTo>
                  <a:cubicBezTo>
                    <a:pt x="31691" y="19721"/>
                    <a:pt x="31665" y="19812"/>
                    <a:pt x="31651" y="19882"/>
                  </a:cubicBezTo>
                  <a:lnTo>
                    <a:pt x="31651" y="19882"/>
                  </a:lnTo>
                  <a:cubicBezTo>
                    <a:pt x="31666" y="19840"/>
                    <a:pt x="31684" y="19799"/>
                    <a:pt x="31704" y="19757"/>
                  </a:cubicBezTo>
                  <a:lnTo>
                    <a:pt x="31704" y="19757"/>
                  </a:lnTo>
                  <a:cubicBezTo>
                    <a:pt x="31684" y="19880"/>
                    <a:pt x="31663" y="19893"/>
                    <a:pt x="31643" y="19953"/>
                  </a:cubicBezTo>
                  <a:lnTo>
                    <a:pt x="31643" y="19953"/>
                  </a:lnTo>
                  <a:cubicBezTo>
                    <a:pt x="31643" y="19935"/>
                    <a:pt x="31646" y="19910"/>
                    <a:pt x="31651" y="19882"/>
                  </a:cubicBezTo>
                  <a:lnTo>
                    <a:pt x="31651" y="19882"/>
                  </a:lnTo>
                  <a:cubicBezTo>
                    <a:pt x="31623" y="19962"/>
                    <a:pt x="31603" y="20042"/>
                    <a:pt x="31583" y="20122"/>
                  </a:cubicBezTo>
                  <a:cubicBezTo>
                    <a:pt x="31583" y="20122"/>
                    <a:pt x="31522" y="20335"/>
                    <a:pt x="31522" y="20335"/>
                  </a:cubicBezTo>
                  <a:cubicBezTo>
                    <a:pt x="31491" y="20396"/>
                    <a:pt x="31491" y="20456"/>
                    <a:pt x="31461" y="20517"/>
                  </a:cubicBezTo>
                  <a:cubicBezTo>
                    <a:pt x="31461" y="20608"/>
                    <a:pt x="31400" y="20760"/>
                    <a:pt x="31370" y="20882"/>
                  </a:cubicBezTo>
                  <a:cubicBezTo>
                    <a:pt x="31370" y="20973"/>
                    <a:pt x="31370" y="21034"/>
                    <a:pt x="31340" y="21095"/>
                  </a:cubicBezTo>
                  <a:cubicBezTo>
                    <a:pt x="31309" y="21247"/>
                    <a:pt x="31279" y="21399"/>
                    <a:pt x="31248" y="21520"/>
                  </a:cubicBezTo>
                  <a:cubicBezTo>
                    <a:pt x="31218" y="21672"/>
                    <a:pt x="31188" y="21824"/>
                    <a:pt x="31127" y="21976"/>
                  </a:cubicBezTo>
                  <a:cubicBezTo>
                    <a:pt x="31127" y="22037"/>
                    <a:pt x="31127" y="22045"/>
                    <a:pt x="31127" y="22045"/>
                  </a:cubicBezTo>
                  <a:cubicBezTo>
                    <a:pt x="31127" y="22047"/>
                    <a:pt x="31127" y="22052"/>
                    <a:pt x="31127" y="22067"/>
                  </a:cubicBezTo>
                  <a:cubicBezTo>
                    <a:pt x="31127" y="22128"/>
                    <a:pt x="31127" y="22159"/>
                    <a:pt x="31096" y="22219"/>
                  </a:cubicBezTo>
                  <a:cubicBezTo>
                    <a:pt x="31066" y="22311"/>
                    <a:pt x="31036" y="22432"/>
                    <a:pt x="31036" y="22523"/>
                  </a:cubicBezTo>
                  <a:cubicBezTo>
                    <a:pt x="31036" y="22582"/>
                    <a:pt x="30922" y="23011"/>
                    <a:pt x="30914" y="23011"/>
                  </a:cubicBezTo>
                  <a:cubicBezTo>
                    <a:pt x="30914" y="23011"/>
                    <a:pt x="30914" y="23011"/>
                    <a:pt x="30914" y="23010"/>
                  </a:cubicBezTo>
                  <a:cubicBezTo>
                    <a:pt x="30914" y="23070"/>
                    <a:pt x="30884" y="23101"/>
                    <a:pt x="30884" y="23162"/>
                  </a:cubicBezTo>
                  <a:cubicBezTo>
                    <a:pt x="30853" y="23192"/>
                    <a:pt x="30823" y="23344"/>
                    <a:pt x="30823" y="23405"/>
                  </a:cubicBezTo>
                  <a:cubicBezTo>
                    <a:pt x="30792" y="23435"/>
                    <a:pt x="30792" y="23496"/>
                    <a:pt x="30762" y="23557"/>
                  </a:cubicBezTo>
                  <a:cubicBezTo>
                    <a:pt x="30762" y="23618"/>
                    <a:pt x="30762" y="23648"/>
                    <a:pt x="30762" y="23709"/>
                  </a:cubicBezTo>
                  <a:cubicBezTo>
                    <a:pt x="30732" y="23770"/>
                    <a:pt x="30671" y="23952"/>
                    <a:pt x="30671" y="24043"/>
                  </a:cubicBezTo>
                  <a:lnTo>
                    <a:pt x="30580" y="24377"/>
                  </a:lnTo>
                  <a:lnTo>
                    <a:pt x="30488" y="24712"/>
                  </a:lnTo>
                  <a:cubicBezTo>
                    <a:pt x="30488" y="24742"/>
                    <a:pt x="30488" y="24864"/>
                    <a:pt x="30458" y="24894"/>
                  </a:cubicBezTo>
                  <a:lnTo>
                    <a:pt x="30458" y="24864"/>
                  </a:lnTo>
                  <a:cubicBezTo>
                    <a:pt x="30458" y="24864"/>
                    <a:pt x="30397" y="25077"/>
                    <a:pt x="30397" y="25137"/>
                  </a:cubicBezTo>
                  <a:cubicBezTo>
                    <a:pt x="30397" y="25168"/>
                    <a:pt x="30397" y="25168"/>
                    <a:pt x="30367" y="25259"/>
                  </a:cubicBezTo>
                  <a:lnTo>
                    <a:pt x="30342" y="25462"/>
                  </a:lnTo>
                  <a:lnTo>
                    <a:pt x="30342" y="25462"/>
                  </a:lnTo>
                  <a:lnTo>
                    <a:pt x="30336" y="25472"/>
                  </a:lnTo>
                  <a:cubicBezTo>
                    <a:pt x="30338" y="25469"/>
                    <a:pt x="30340" y="25467"/>
                    <a:pt x="30341" y="25465"/>
                  </a:cubicBezTo>
                  <a:lnTo>
                    <a:pt x="30341" y="25465"/>
                  </a:lnTo>
                  <a:lnTo>
                    <a:pt x="30336" y="25502"/>
                  </a:lnTo>
                  <a:cubicBezTo>
                    <a:pt x="30276" y="25715"/>
                    <a:pt x="30245" y="25715"/>
                    <a:pt x="30215" y="25958"/>
                  </a:cubicBezTo>
                  <a:cubicBezTo>
                    <a:pt x="30215" y="26049"/>
                    <a:pt x="30184" y="26140"/>
                    <a:pt x="30154" y="26262"/>
                  </a:cubicBezTo>
                  <a:cubicBezTo>
                    <a:pt x="30154" y="26323"/>
                    <a:pt x="30154" y="26353"/>
                    <a:pt x="30124" y="26444"/>
                  </a:cubicBezTo>
                  <a:cubicBezTo>
                    <a:pt x="30124" y="26444"/>
                    <a:pt x="30124" y="26429"/>
                    <a:pt x="30120" y="26429"/>
                  </a:cubicBezTo>
                  <a:cubicBezTo>
                    <a:pt x="30116" y="26429"/>
                    <a:pt x="30108" y="26444"/>
                    <a:pt x="30093" y="26505"/>
                  </a:cubicBezTo>
                  <a:cubicBezTo>
                    <a:pt x="30063" y="26627"/>
                    <a:pt x="30063" y="26657"/>
                    <a:pt x="30063" y="26718"/>
                  </a:cubicBezTo>
                  <a:lnTo>
                    <a:pt x="30063" y="26748"/>
                  </a:lnTo>
                  <a:lnTo>
                    <a:pt x="30006" y="26918"/>
                  </a:lnTo>
                  <a:lnTo>
                    <a:pt x="30006" y="26918"/>
                  </a:lnTo>
                  <a:lnTo>
                    <a:pt x="30063" y="26931"/>
                  </a:lnTo>
                  <a:cubicBezTo>
                    <a:pt x="30063" y="26840"/>
                    <a:pt x="30093" y="26748"/>
                    <a:pt x="30093" y="26688"/>
                  </a:cubicBezTo>
                  <a:cubicBezTo>
                    <a:pt x="30124" y="26596"/>
                    <a:pt x="30124" y="26505"/>
                    <a:pt x="30154" y="26444"/>
                  </a:cubicBezTo>
                  <a:cubicBezTo>
                    <a:pt x="30184" y="26262"/>
                    <a:pt x="30245" y="26110"/>
                    <a:pt x="30276" y="25958"/>
                  </a:cubicBezTo>
                  <a:lnTo>
                    <a:pt x="30336" y="25776"/>
                  </a:lnTo>
                  <a:cubicBezTo>
                    <a:pt x="30336" y="25715"/>
                    <a:pt x="30367" y="25654"/>
                    <a:pt x="30367" y="25593"/>
                  </a:cubicBezTo>
                  <a:cubicBezTo>
                    <a:pt x="30397" y="25472"/>
                    <a:pt x="30428" y="25472"/>
                    <a:pt x="30458" y="25320"/>
                  </a:cubicBezTo>
                  <a:cubicBezTo>
                    <a:pt x="30458" y="25198"/>
                    <a:pt x="30488" y="25077"/>
                    <a:pt x="30488" y="25016"/>
                  </a:cubicBezTo>
                  <a:cubicBezTo>
                    <a:pt x="30488" y="25016"/>
                    <a:pt x="30488" y="24985"/>
                    <a:pt x="30488" y="24955"/>
                  </a:cubicBezTo>
                  <a:lnTo>
                    <a:pt x="30549" y="24803"/>
                  </a:lnTo>
                  <a:cubicBezTo>
                    <a:pt x="30580" y="24681"/>
                    <a:pt x="30610" y="24560"/>
                    <a:pt x="30640" y="24469"/>
                  </a:cubicBezTo>
                  <a:cubicBezTo>
                    <a:pt x="30640" y="24347"/>
                    <a:pt x="30671" y="24165"/>
                    <a:pt x="30701" y="24043"/>
                  </a:cubicBezTo>
                  <a:cubicBezTo>
                    <a:pt x="30701" y="23982"/>
                    <a:pt x="30762" y="23922"/>
                    <a:pt x="30762" y="23861"/>
                  </a:cubicBezTo>
                  <a:cubicBezTo>
                    <a:pt x="30770" y="23819"/>
                    <a:pt x="30772" y="23807"/>
                    <a:pt x="30770" y="23807"/>
                  </a:cubicBezTo>
                  <a:cubicBezTo>
                    <a:pt x="30768" y="23807"/>
                    <a:pt x="30760" y="23832"/>
                    <a:pt x="30756" y="23832"/>
                  </a:cubicBezTo>
                  <a:cubicBezTo>
                    <a:pt x="30752" y="23832"/>
                    <a:pt x="30752" y="23812"/>
                    <a:pt x="30762" y="23739"/>
                  </a:cubicBezTo>
                  <a:cubicBezTo>
                    <a:pt x="30782" y="23658"/>
                    <a:pt x="30789" y="23638"/>
                    <a:pt x="30791" y="23638"/>
                  </a:cubicBezTo>
                  <a:cubicBezTo>
                    <a:pt x="30794" y="23638"/>
                    <a:pt x="30791" y="23658"/>
                    <a:pt x="30794" y="23658"/>
                  </a:cubicBezTo>
                  <a:cubicBezTo>
                    <a:pt x="30796" y="23658"/>
                    <a:pt x="30803" y="23638"/>
                    <a:pt x="30823" y="23557"/>
                  </a:cubicBezTo>
                  <a:cubicBezTo>
                    <a:pt x="30853" y="23435"/>
                    <a:pt x="30823" y="23526"/>
                    <a:pt x="30823" y="23435"/>
                  </a:cubicBezTo>
                  <a:cubicBezTo>
                    <a:pt x="30823" y="23374"/>
                    <a:pt x="30914" y="23131"/>
                    <a:pt x="30944" y="22979"/>
                  </a:cubicBezTo>
                  <a:cubicBezTo>
                    <a:pt x="31005" y="22675"/>
                    <a:pt x="31127" y="22280"/>
                    <a:pt x="31188" y="21976"/>
                  </a:cubicBezTo>
                  <a:cubicBezTo>
                    <a:pt x="31218" y="21885"/>
                    <a:pt x="31218" y="21855"/>
                    <a:pt x="31218" y="21794"/>
                  </a:cubicBezTo>
                  <a:cubicBezTo>
                    <a:pt x="31233" y="21718"/>
                    <a:pt x="31233" y="21703"/>
                    <a:pt x="31233" y="21703"/>
                  </a:cubicBezTo>
                  <a:lnTo>
                    <a:pt x="31233" y="21703"/>
                  </a:lnTo>
                  <a:cubicBezTo>
                    <a:pt x="31233" y="21703"/>
                    <a:pt x="31233" y="21709"/>
                    <a:pt x="31238" y="21709"/>
                  </a:cubicBezTo>
                  <a:cubicBezTo>
                    <a:pt x="31240" y="21709"/>
                    <a:pt x="31243" y="21708"/>
                    <a:pt x="31248" y="21703"/>
                  </a:cubicBezTo>
                  <a:cubicBezTo>
                    <a:pt x="31279" y="21642"/>
                    <a:pt x="31309" y="21429"/>
                    <a:pt x="31309" y="21368"/>
                  </a:cubicBezTo>
                  <a:cubicBezTo>
                    <a:pt x="31309" y="21308"/>
                    <a:pt x="31340" y="21247"/>
                    <a:pt x="31370" y="21186"/>
                  </a:cubicBezTo>
                  <a:lnTo>
                    <a:pt x="31370" y="21095"/>
                  </a:lnTo>
                  <a:cubicBezTo>
                    <a:pt x="31370" y="21064"/>
                    <a:pt x="31370" y="21034"/>
                    <a:pt x="31400" y="21004"/>
                  </a:cubicBezTo>
                  <a:cubicBezTo>
                    <a:pt x="31400" y="20943"/>
                    <a:pt x="31431" y="20852"/>
                    <a:pt x="31461" y="20760"/>
                  </a:cubicBezTo>
                  <a:cubicBezTo>
                    <a:pt x="31461" y="20639"/>
                    <a:pt x="31491" y="20517"/>
                    <a:pt x="31522" y="20426"/>
                  </a:cubicBezTo>
                  <a:cubicBezTo>
                    <a:pt x="31583" y="20304"/>
                    <a:pt x="31583" y="20183"/>
                    <a:pt x="31613" y="20092"/>
                  </a:cubicBezTo>
                  <a:cubicBezTo>
                    <a:pt x="31623" y="20022"/>
                    <a:pt x="31633" y="19982"/>
                    <a:pt x="31643" y="19953"/>
                  </a:cubicBezTo>
                  <a:lnTo>
                    <a:pt x="31643" y="19953"/>
                  </a:lnTo>
                  <a:cubicBezTo>
                    <a:pt x="31643" y="19971"/>
                    <a:pt x="31647" y="19981"/>
                    <a:pt x="31656" y="19981"/>
                  </a:cubicBezTo>
                  <a:cubicBezTo>
                    <a:pt x="31665" y="19981"/>
                    <a:pt x="31681" y="19969"/>
                    <a:pt x="31704" y="19940"/>
                  </a:cubicBezTo>
                  <a:cubicBezTo>
                    <a:pt x="31725" y="19859"/>
                    <a:pt x="31731" y="19845"/>
                    <a:pt x="31734" y="19845"/>
                  </a:cubicBezTo>
                  <a:cubicBezTo>
                    <a:pt x="31735" y="19845"/>
                    <a:pt x="31735" y="19849"/>
                    <a:pt x="31735" y="19849"/>
                  </a:cubicBezTo>
                  <a:cubicBezTo>
                    <a:pt x="31735" y="19727"/>
                    <a:pt x="31735" y="19818"/>
                    <a:pt x="31735" y="19727"/>
                  </a:cubicBezTo>
                  <a:cubicBezTo>
                    <a:pt x="31765" y="19605"/>
                    <a:pt x="31795" y="19514"/>
                    <a:pt x="31826" y="19423"/>
                  </a:cubicBezTo>
                  <a:cubicBezTo>
                    <a:pt x="31856" y="19332"/>
                    <a:pt x="31856" y="19241"/>
                    <a:pt x="31887" y="19149"/>
                  </a:cubicBezTo>
                  <a:lnTo>
                    <a:pt x="31910" y="19011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416675" y="4408000"/>
              <a:ext cx="928900" cy="691175"/>
            </a:xfrm>
            <a:custGeom>
              <a:rect b="b" l="l" r="r" t="t"/>
              <a:pathLst>
                <a:path extrusionOk="0" h="27647" w="37156">
                  <a:moveTo>
                    <a:pt x="29758" y="12114"/>
                  </a:moveTo>
                  <a:lnTo>
                    <a:pt x="26628" y="20655"/>
                  </a:lnTo>
                  <a:lnTo>
                    <a:pt x="18026" y="18771"/>
                  </a:lnTo>
                  <a:lnTo>
                    <a:pt x="29758" y="12114"/>
                  </a:lnTo>
                  <a:close/>
                  <a:moveTo>
                    <a:pt x="30467" y="10905"/>
                  </a:moveTo>
                  <a:cubicBezTo>
                    <a:pt x="30404" y="10905"/>
                    <a:pt x="30338" y="10921"/>
                    <a:pt x="30275" y="10959"/>
                  </a:cubicBezTo>
                  <a:lnTo>
                    <a:pt x="16810" y="18589"/>
                  </a:lnTo>
                  <a:cubicBezTo>
                    <a:pt x="16475" y="18771"/>
                    <a:pt x="16567" y="19227"/>
                    <a:pt x="16931" y="19288"/>
                  </a:cubicBezTo>
                  <a:lnTo>
                    <a:pt x="26810" y="21476"/>
                  </a:lnTo>
                  <a:lnTo>
                    <a:pt x="26901" y="21476"/>
                  </a:lnTo>
                  <a:cubicBezTo>
                    <a:pt x="27053" y="21476"/>
                    <a:pt x="27175" y="21385"/>
                    <a:pt x="27236" y="21263"/>
                  </a:cubicBezTo>
                  <a:lnTo>
                    <a:pt x="30822" y="11415"/>
                  </a:lnTo>
                  <a:cubicBezTo>
                    <a:pt x="30919" y="11150"/>
                    <a:pt x="30710" y="10905"/>
                    <a:pt x="30467" y="10905"/>
                  </a:cubicBezTo>
                  <a:close/>
                  <a:moveTo>
                    <a:pt x="36141" y="1111"/>
                  </a:moveTo>
                  <a:lnTo>
                    <a:pt x="30184" y="26826"/>
                  </a:lnTo>
                  <a:lnTo>
                    <a:pt x="1521" y="20655"/>
                  </a:lnTo>
                  <a:lnTo>
                    <a:pt x="36141" y="1111"/>
                  </a:lnTo>
                  <a:close/>
                  <a:moveTo>
                    <a:pt x="36715" y="1"/>
                  </a:moveTo>
                  <a:cubicBezTo>
                    <a:pt x="36655" y="1"/>
                    <a:pt x="36594" y="15"/>
                    <a:pt x="36537" y="47"/>
                  </a:cubicBezTo>
                  <a:lnTo>
                    <a:pt x="305" y="20503"/>
                  </a:lnTo>
                  <a:cubicBezTo>
                    <a:pt x="1" y="20655"/>
                    <a:pt x="62" y="21111"/>
                    <a:pt x="396" y="21203"/>
                  </a:cubicBezTo>
                  <a:lnTo>
                    <a:pt x="30397" y="27646"/>
                  </a:lnTo>
                  <a:lnTo>
                    <a:pt x="30488" y="27646"/>
                  </a:lnTo>
                  <a:cubicBezTo>
                    <a:pt x="30640" y="27646"/>
                    <a:pt x="30792" y="27525"/>
                    <a:pt x="30853" y="27373"/>
                  </a:cubicBezTo>
                  <a:lnTo>
                    <a:pt x="37084" y="473"/>
                  </a:lnTo>
                  <a:cubicBezTo>
                    <a:pt x="37156" y="208"/>
                    <a:pt x="36943" y="1"/>
                    <a:pt x="36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866550" y="4712375"/>
              <a:ext cx="291825" cy="208550"/>
            </a:xfrm>
            <a:custGeom>
              <a:rect b="b" l="l" r="r" t="t"/>
              <a:pathLst>
                <a:path extrusionOk="0" h="8342" w="11673">
                  <a:moveTo>
                    <a:pt x="11429" y="31"/>
                  </a:moveTo>
                  <a:cubicBezTo>
                    <a:pt x="11429" y="36"/>
                    <a:pt x="11431" y="39"/>
                    <a:pt x="11434" y="41"/>
                  </a:cubicBezTo>
                  <a:lnTo>
                    <a:pt x="11434" y="41"/>
                  </a:lnTo>
                  <a:cubicBezTo>
                    <a:pt x="11439" y="35"/>
                    <a:pt x="11441" y="31"/>
                    <a:pt x="11429" y="31"/>
                  </a:cubicBezTo>
                  <a:close/>
                  <a:moveTo>
                    <a:pt x="11672" y="213"/>
                  </a:moveTo>
                  <a:lnTo>
                    <a:pt x="11657" y="243"/>
                  </a:lnTo>
                  <a:lnTo>
                    <a:pt x="11672" y="243"/>
                  </a:lnTo>
                  <a:lnTo>
                    <a:pt x="11672" y="213"/>
                  </a:lnTo>
                  <a:close/>
                  <a:moveTo>
                    <a:pt x="11611" y="243"/>
                  </a:moveTo>
                  <a:lnTo>
                    <a:pt x="11581" y="274"/>
                  </a:lnTo>
                  <a:lnTo>
                    <a:pt x="11611" y="274"/>
                  </a:lnTo>
                  <a:lnTo>
                    <a:pt x="11611" y="243"/>
                  </a:lnTo>
                  <a:close/>
                  <a:moveTo>
                    <a:pt x="11642" y="243"/>
                  </a:moveTo>
                  <a:lnTo>
                    <a:pt x="11642" y="274"/>
                  </a:lnTo>
                  <a:lnTo>
                    <a:pt x="11657" y="243"/>
                  </a:lnTo>
                  <a:close/>
                  <a:moveTo>
                    <a:pt x="11095" y="304"/>
                  </a:moveTo>
                  <a:lnTo>
                    <a:pt x="11095" y="334"/>
                  </a:lnTo>
                  <a:lnTo>
                    <a:pt x="11064" y="365"/>
                  </a:lnTo>
                  <a:lnTo>
                    <a:pt x="11064" y="334"/>
                  </a:lnTo>
                  <a:cubicBezTo>
                    <a:pt x="11064" y="319"/>
                    <a:pt x="11072" y="319"/>
                    <a:pt x="11079" y="319"/>
                  </a:cubicBezTo>
                  <a:cubicBezTo>
                    <a:pt x="11087" y="319"/>
                    <a:pt x="11095" y="319"/>
                    <a:pt x="11095" y="304"/>
                  </a:cubicBezTo>
                  <a:close/>
                  <a:moveTo>
                    <a:pt x="11429" y="760"/>
                  </a:moveTo>
                  <a:cubicBezTo>
                    <a:pt x="11429" y="770"/>
                    <a:pt x="11436" y="774"/>
                    <a:pt x="11444" y="774"/>
                  </a:cubicBezTo>
                  <a:cubicBezTo>
                    <a:pt x="11459" y="774"/>
                    <a:pt x="11480" y="760"/>
                    <a:pt x="11459" y="760"/>
                  </a:cubicBezTo>
                  <a:close/>
                  <a:moveTo>
                    <a:pt x="11520" y="760"/>
                  </a:moveTo>
                  <a:cubicBezTo>
                    <a:pt x="11490" y="790"/>
                    <a:pt x="11490" y="821"/>
                    <a:pt x="11490" y="821"/>
                  </a:cubicBezTo>
                  <a:cubicBezTo>
                    <a:pt x="11490" y="821"/>
                    <a:pt x="11520" y="821"/>
                    <a:pt x="11520" y="790"/>
                  </a:cubicBezTo>
                  <a:lnTo>
                    <a:pt x="11520" y="760"/>
                  </a:lnTo>
                  <a:close/>
                  <a:moveTo>
                    <a:pt x="6718" y="2796"/>
                  </a:moveTo>
                  <a:cubicBezTo>
                    <a:pt x="6687" y="2812"/>
                    <a:pt x="6672" y="2819"/>
                    <a:pt x="6665" y="2819"/>
                  </a:cubicBezTo>
                  <a:cubicBezTo>
                    <a:pt x="6657" y="2819"/>
                    <a:pt x="6657" y="2812"/>
                    <a:pt x="6657" y="2796"/>
                  </a:cubicBezTo>
                  <a:close/>
                  <a:moveTo>
                    <a:pt x="5870" y="3078"/>
                  </a:moveTo>
                  <a:cubicBezTo>
                    <a:pt x="5867" y="3078"/>
                    <a:pt x="5851" y="3085"/>
                    <a:pt x="5836" y="3100"/>
                  </a:cubicBezTo>
                  <a:cubicBezTo>
                    <a:pt x="5867" y="3085"/>
                    <a:pt x="5874" y="3078"/>
                    <a:pt x="5870" y="3078"/>
                  </a:cubicBezTo>
                  <a:close/>
                  <a:moveTo>
                    <a:pt x="10548" y="3344"/>
                  </a:moveTo>
                  <a:cubicBezTo>
                    <a:pt x="10541" y="3350"/>
                    <a:pt x="10537" y="3352"/>
                    <a:pt x="10533" y="3352"/>
                  </a:cubicBezTo>
                  <a:cubicBezTo>
                    <a:pt x="10528" y="3352"/>
                    <a:pt x="10525" y="3349"/>
                    <a:pt x="10522" y="3344"/>
                  </a:cubicBezTo>
                  <a:close/>
                  <a:moveTo>
                    <a:pt x="10499" y="3578"/>
                  </a:moveTo>
                  <a:cubicBezTo>
                    <a:pt x="10497" y="3578"/>
                    <a:pt x="10493" y="3580"/>
                    <a:pt x="10487" y="3587"/>
                  </a:cubicBezTo>
                  <a:cubicBezTo>
                    <a:pt x="10487" y="3593"/>
                    <a:pt x="10488" y="3596"/>
                    <a:pt x="10490" y="3596"/>
                  </a:cubicBezTo>
                  <a:cubicBezTo>
                    <a:pt x="10495" y="3596"/>
                    <a:pt x="10504" y="3578"/>
                    <a:pt x="10499" y="3578"/>
                  </a:cubicBezTo>
                  <a:close/>
                  <a:moveTo>
                    <a:pt x="5107" y="3708"/>
                  </a:moveTo>
                  <a:cubicBezTo>
                    <a:pt x="5107" y="3708"/>
                    <a:pt x="5076" y="3739"/>
                    <a:pt x="5076" y="3739"/>
                  </a:cubicBezTo>
                  <a:lnTo>
                    <a:pt x="5076" y="3708"/>
                  </a:lnTo>
                  <a:close/>
                  <a:moveTo>
                    <a:pt x="10162" y="4266"/>
                  </a:moveTo>
                  <a:cubicBezTo>
                    <a:pt x="10158" y="4266"/>
                    <a:pt x="10152" y="4273"/>
                    <a:pt x="10152" y="4286"/>
                  </a:cubicBezTo>
                  <a:cubicBezTo>
                    <a:pt x="10152" y="4286"/>
                    <a:pt x="10157" y="4279"/>
                    <a:pt x="10165" y="4268"/>
                  </a:cubicBezTo>
                  <a:lnTo>
                    <a:pt x="10165" y="4268"/>
                  </a:lnTo>
                  <a:cubicBezTo>
                    <a:pt x="10164" y="4267"/>
                    <a:pt x="10163" y="4266"/>
                    <a:pt x="10162" y="4266"/>
                  </a:cubicBezTo>
                  <a:close/>
                  <a:moveTo>
                    <a:pt x="1549" y="5715"/>
                  </a:moveTo>
                  <a:cubicBezTo>
                    <a:pt x="1519" y="5745"/>
                    <a:pt x="1490" y="5745"/>
                    <a:pt x="1490" y="5745"/>
                  </a:cubicBezTo>
                  <a:cubicBezTo>
                    <a:pt x="1490" y="5724"/>
                    <a:pt x="1532" y="5718"/>
                    <a:pt x="1549" y="5715"/>
                  </a:cubicBezTo>
                  <a:close/>
                  <a:moveTo>
                    <a:pt x="9702" y="5546"/>
                  </a:moveTo>
                  <a:cubicBezTo>
                    <a:pt x="9695" y="5546"/>
                    <a:pt x="9636" y="5629"/>
                    <a:pt x="9636" y="5654"/>
                  </a:cubicBezTo>
                  <a:cubicBezTo>
                    <a:pt x="9605" y="5684"/>
                    <a:pt x="9605" y="5714"/>
                    <a:pt x="9605" y="5714"/>
                  </a:cubicBezTo>
                  <a:cubicBezTo>
                    <a:pt x="9605" y="5745"/>
                    <a:pt x="9605" y="5775"/>
                    <a:pt x="9605" y="5775"/>
                  </a:cubicBezTo>
                  <a:cubicBezTo>
                    <a:pt x="9636" y="5775"/>
                    <a:pt x="9636" y="5684"/>
                    <a:pt x="9666" y="5654"/>
                  </a:cubicBezTo>
                  <a:cubicBezTo>
                    <a:pt x="9666" y="5623"/>
                    <a:pt x="9696" y="5623"/>
                    <a:pt x="9696" y="5562"/>
                  </a:cubicBezTo>
                  <a:cubicBezTo>
                    <a:pt x="9702" y="5551"/>
                    <a:pt x="9704" y="5546"/>
                    <a:pt x="9702" y="5546"/>
                  </a:cubicBezTo>
                  <a:close/>
                  <a:moveTo>
                    <a:pt x="9604" y="5769"/>
                  </a:moveTo>
                  <a:cubicBezTo>
                    <a:pt x="9602" y="5769"/>
                    <a:pt x="9598" y="5777"/>
                    <a:pt x="9593" y="5789"/>
                  </a:cubicBezTo>
                  <a:lnTo>
                    <a:pt x="9593" y="5789"/>
                  </a:lnTo>
                  <a:cubicBezTo>
                    <a:pt x="9597" y="5784"/>
                    <a:pt x="9601" y="5779"/>
                    <a:pt x="9605" y="5775"/>
                  </a:cubicBezTo>
                  <a:cubicBezTo>
                    <a:pt x="9605" y="5771"/>
                    <a:pt x="9605" y="5769"/>
                    <a:pt x="9604" y="5769"/>
                  </a:cubicBezTo>
                  <a:close/>
                  <a:moveTo>
                    <a:pt x="1332" y="5890"/>
                  </a:moveTo>
                  <a:cubicBezTo>
                    <a:pt x="1328" y="5890"/>
                    <a:pt x="1322" y="5893"/>
                    <a:pt x="1316" y="5897"/>
                  </a:cubicBezTo>
                  <a:lnTo>
                    <a:pt x="1338" y="5897"/>
                  </a:lnTo>
                  <a:cubicBezTo>
                    <a:pt x="1338" y="5892"/>
                    <a:pt x="1336" y="5890"/>
                    <a:pt x="1332" y="5890"/>
                  </a:cubicBezTo>
                  <a:close/>
                  <a:moveTo>
                    <a:pt x="1307" y="5897"/>
                  </a:moveTo>
                  <a:cubicBezTo>
                    <a:pt x="1291" y="5913"/>
                    <a:pt x="1286" y="5918"/>
                    <a:pt x="1286" y="5918"/>
                  </a:cubicBezTo>
                  <a:cubicBezTo>
                    <a:pt x="1287" y="5918"/>
                    <a:pt x="1303" y="5905"/>
                    <a:pt x="1316" y="5897"/>
                  </a:cubicBezTo>
                  <a:close/>
                  <a:moveTo>
                    <a:pt x="9593" y="5789"/>
                  </a:moveTo>
                  <a:cubicBezTo>
                    <a:pt x="9567" y="5821"/>
                    <a:pt x="9544" y="5870"/>
                    <a:pt x="9544" y="5897"/>
                  </a:cubicBezTo>
                  <a:cubicBezTo>
                    <a:pt x="9544" y="5927"/>
                    <a:pt x="9544" y="5927"/>
                    <a:pt x="9514" y="5958"/>
                  </a:cubicBezTo>
                  <a:cubicBezTo>
                    <a:pt x="9514" y="5958"/>
                    <a:pt x="9544" y="5958"/>
                    <a:pt x="9544" y="5927"/>
                  </a:cubicBezTo>
                  <a:cubicBezTo>
                    <a:pt x="9575" y="5927"/>
                    <a:pt x="9575" y="5897"/>
                    <a:pt x="9575" y="5866"/>
                  </a:cubicBezTo>
                  <a:cubicBezTo>
                    <a:pt x="9575" y="5849"/>
                    <a:pt x="9585" y="5812"/>
                    <a:pt x="9593" y="5789"/>
                  </a:cubicBezTo>
                  <a:close/>
                  <a:moveTo>
                    <a:pt x="881" y="6135"/>
                  </a:moveTo>
                  <a:cubicBezTo>
                    <a:pt x="877" y="6137"/>
                    <a:pt x="873" y="6138"/>
                    <a:pt x="869" y="6140"/>
                  </a:cubicBezTo>
                  <a:lnTo>
                    <a:pt x="882" y="6140"/>
                  </a:lnTo>
                  <a:cubicBezTo>
                    <a:pt x="882" y="6138"/>
                    <a:pt x="881" y="6137"/>
                    <a:pt x="881" y="6135"/>
                  </a:cubicBezTo>
                  <a:close/>
                  <a:moveTo>
                    <a:pt x="11520" y="0"/>
                  </a:moveTo>
                  <a:cubicBezTo>
                    <a:pt x="11499" y="22"/>
                    <a:pt x="11462" y="43"/>
                    <a:pt x="11442" y="43"/>
                  </a:cubicBezTo>
                  <a:cubicBezTo>
                    <a:pt x="11439" y="43"/>
                    <a:pt x="11436" y="42"/>
                    <a:pt x="11434" y="41"/>
                  </a:cubicBezTo>
                  <a:lnTo>
                    <a:pt x="11434" y="41"/>
                  </a:lnTo>
                  <a:cubicBezTo>
                    <a:pt x="11426" y="50"/>
                    <a:pt x="11411" y="61"/>
                    <a:pt x="11429" y="61"/>
                  </a:cubicBezTo>
                  <a:cubicBezTo>
                    <a:pt x="11399" y="61"/>
                    <a:pt x="11368" y="61"/>
                    <a:pt x="11338" y="91"/>
                  </a:cubicBezTo>
                  <a:lnTo>
                    <a:pt x="11277" y="122"/>
                  </a:lnTo>
                  <a:lnTo>
                    <a:pt x="11186" y="182"/>
                  </a:lnTo>
                  <a:cubicBezTo>
                    <a:pt x="11186" y="182"/>
                    <a:pt x="11064" y="243"/>
                    <a:pt x="11064" y="243"/>
                  </a:cubicBezTo>
                  <a:cubicBezTo>
                    <a:pt x="11064" y="243"/>
                    <a:pt x="11064" y="243"/>
                    <a:pt x="11034" y="274"/>
                  </a:cubicBezTo>
                  <a:lnTo>
                    <a:pt x="10973" y="274"/>
                  </a:lnTo>
                  <a:cubicBezTo>
                    <a:pt x="10943" y="274"/>
                    <a:pt x="10821" y="365"/>
                    <a:pt x="10821" y="365"/>
                  </a:cubicBezTo>
                  <a:cubicBezTo>
                    <a:pt x="10821" y="365"/>
                    <a:pt x="10821" y="395"/>
                    <a:pt x="10821" y="395"/>
                  </a:cubicBezTo>
                  <a:lnTo>
                    <a:pt x="10760" y="395"/>
                  </a:lnTo>
                  <a:lnTo>
                    <a:pt x="10700" y="426"/>
                  </a:lnTo>
                  <a:lnTo>
                    <a:pt x="10669" y="426"/>
                  </a:lnTo>
                  <a:lnTo>
                    <a:pt x="10669" y="395"/>
                  </a:lnTo>
                  <a:cubicBezTo>
                    <a:pt x="10669" y="395"/>
                    <a:pt x="10608" y="456"/>
                    <a:pt x="10608" y="456"/>
                  </a:cubicBezTo>
                  <a:cubicBezTo>
                    <a:pt x="10578" y="456"/>
                    <a:pt x="10517" y="517"/>
                    <a:pt x="10456" y="517"/>
                  </a:cubicBezTo>
                  <a:cubicBezTo>
                    <a:pt x="10426" y="547"/>
                    <a:pt x="10456" y="547"/>
                    <a:pt x="10396" y="578"/>
                  </a:cubicBezTo>
                  <a:cubicBezTo>
                    <a:pt x="10365" y="578"/>
                    <a:pt x="10335" y="608"/>
                    <a:pt x="10304" y="638"/>
                  </a:cubicBezTo>
                  <a:cubicBezTo>
                    <a:pt x="10304" y="638"/>
                    <a:pt x="10244" y="669"/>
                    <a:pt x="10244" y="669"/>
                  </a:cubicBezTo>
                  <a:cubicBezTo>
                    <a:pt x="10213" y="669"/>
                    <a:pt x="10152" y="699"/>
                    <a:pt x="10152" y="730"/>
                  </a:cubicBezTo>
                  <a:cubicBezTo>
                    <a:pt x="10122" y="730"/>
                    <a:pt x="10092" y="760"/>
                    <a:pt x="10031" y="790"/>
                  </a:cubicBezTo>
                  <a:cubicBezTo>
                    <a:pt x="9970" y="790"/>
                    <a:pt x="10031" y="790"/>
                    <a:pt x="10031" y="821"/>
                  </a:cubicBezTo>
                  <a:cubicBezTo>
                    <a:pt x="10031" y="821"/>
                    <a:pt x="9970" y="821"/>
                    <a:pt x="9940" y="851"/>
                  </a:cubicBezTo>
                  <a:lnTo>
                    <a:pt x="9848" y="851"/>
                  </a:lnTo>
                  <a:cubicBezTo>
                    <a:pt x="9788" y="912"/>
                    <a:pt x="9727" y="942"/>
                    <a:pt x="9636" y="1003"/>
                  </a:cubicBezTo>
                  <a:lnTo>
                    <a:pt x="9605" y="1034"/>
                  </a:lnTo>
                  <a:cubicBezTo>
                    <a:pt x="9585" y="1044"/>
                    <a:pt x="9575" y="1047"/>
                    <a:pt x="9570" y="1047"/>
                  </a:cubicBezTo>
                  <a:cubicBezTo>
                    <a:pt x="9561" y="1047"/>
                    <a:pt x="9575" y="1034"/>
                    <a:pt x="9575" y="1034"/>
                  </a:cubicBezTo>
                  <a:cubicBezTo>
                    <a:pt x="9544" y="1034"/>
                    <a:pt x="9575" y="1064"/>
                    <a:pt x="9484" y="1064"/>
                  </a:cubicBezTo>
                  <a:lnTo>
                    <a:pt x="9453" y="1094"/>
                  </a:lnTo>
                  <a:cubicBezTo>
                    <a:pt x="9393" y="1125"/>
                    <a:pt x="9332" y="1186"/>
                    <a:pt x="9271" y="1216"/>
                  </a:cubicBezTo>
                  <a:lnTo>
                    <a:pt x="9180" y="1277"/>
                  </a:lnTo>
                  <a:cubicBezTo>
                    <a:pt x="9180" y="1277"/>
                    <a:pt x="9149" y="1277"/>
                    <a:pt x="9119" y="1307"/>
                  </a:cubicBezTo>
                  <a:lnTo>
                    <a:pt x="9058" y="1307"/>
                  </a:lnTo>
                  <a:cubicBezTo>
                    <a:pt x="9058" y="1307"/>
                    <a:pt x="9028" y="1338"/>
                    <a:pt x="8997" y="1368"/>
                  </a:cubicBezTo>
                  <a:cubicBezTo>
                    <a:pt x="8967" y="1368"/>
                    <a:pt x="8997" y="1338"/>
                    <a:pt x="8997" y="1338"/>
                  </a:cubicBezTo>
                  <a:lnTo>
                    <a:pt x="8997" y="1338"/>
                  </a:lnTo>
                  <a:cubicBezTo>
                    <a:pt x="8997" y="1338"/>
                    <a:pt x="8937" y="1398"/>
                    <a:pt x="8937" y="1398"/>
                  </a:cubicBezTo>
                  <a:lnTo>
                    <a:pt x="8876" y="1398"/>
                  </a:lnTo>
                  <a:lnTo>
                    <a:pt x="8815" y="1459"/>
                  </a:lnTo>
                  <a:lnTo>
                    <a:pt x="8785" y="1459"/>
                  </a:lnTo>
                  <a:lnTo>
                    <a:pt x="8754" y="1489"/>
                  </a:lnTo>
                  <a:lnTo>
                    <a:pt x="8693" y="1489"/>
                  </a:lnTo>
                  <a:cubicBezTo>
                    <a:pt x="8678" y="1505"/>
                    <a:pt x="8678" y="1505"/>
                    <a:pt x="8678" y="1505"/>
                  </a:cubicBezTo>
                  <a:cubicBezTo>
                    <a:pt x="8678" y="1505"/>
                    <a:pt x="8678" y="1505"/>
                    <a:pt x="8663" y="1520"/>
                  </a:cubicBezTo>
                  <a:cubicBezTo>
                    <a:pt x="8572" y="1550"/>
                    <a:pt x="8572" y="1581"/>
                    <a:pt x="8572" y="1581"/>
                  </a:cubicBezTo>
                  <a:cubicBezTo>
                    <a:pt x="8481" y="1611"/>
                    <a:pt x="8389" y="1641"/>
                    <a:pt x="8329" y="1702"/>
                  </a:cubicBezTo>
                  <a:cubicBezTo>
                    <a:pt x="8298" y="1733"/>
                    <a:pt x="8298" y="1733"/>
                    <a:pt x="8329" y="1733"/>
                  </a:cubicBezTo>
                  <a:cubicBezTo>
                    <a:pt x="8329" y="1733"/>
                    <a:pt x="8298" y="1763"/>
                    <a:pt x="8268" y="1763"/>
                  </a:cubicBezTo>
                  <a:cubicBezTo>
                    <a:pt x="8268" y="1763"/>
                    <a:pt x="8146" y="1793"/>
                    <a:pt x="8116" y="1824"/>
                  </a:cubicBezTo>
                  <a:cubicBezTo>
                    <a:pt x="8086" y="1824"/>
                    <a:pt x="8055" y="1854"/>
                    <a:pt x="8025" y="1885"/>
                  </a:cubicBezTo>
                  <a:cubicBezTo>
                    <a:pt x="7994" y="1885"/>
                    <a:pt x="7964" y="1915"/>
                    <a:pt x="7934" y="1945"/>
                  </a:cubicBezTo>
                  <a:lnTo>
                    <a:pt x="7782" y="2037"/>
                  </a:lnTo>
                  <a:cubicBezTo>
                    <a:pt x="7751" y="2037"/>
                    <a:pt x="7721" y="2067"/>
                    <a:pt x="7690" y="2097"/>
                  </a:cubicBezTo>
                  <a:lnTo>
                    <a:pt x="7690" y="2067"/>
                  </a:lnTo>
                  <a:cubicBezTo>
                    <a:pt x="7690" y="2067"/>
                    <a:pt x="7630" y="2067"/>
                    <a:pt x="7630" y="2097"/>
                  </a:cubicBezTo>
                  <a:cubicBezTo>
                    <a:pt x="7630" y="2128"/>
                    <a:pt x="7599" y="2128"/>
                    <a:pt x="7569" y="2128"/>
                  </a:cubicBezTo>
                  <a:cubicBezTo>
                    <a:pt x="7569" y="2143"/>
                    <a:pt x="7569" y="2143"/>
                    <a:pt x="7569" y="2143"/>
                  </a:cubicBezTo>
                  <a:cubicBezTo>
                    <a:pt x="7569" y="2143"/>
                    <a:pt x="7569" y="2143"/>
                    <a:pt x="7569" y="2158"/>
                  </a:cubicBezTo>
                  <a:cubicBezTo>
                    <a:pt x="7538" y="2158"/>
                    <a:pt x="7538" y="2189"/>
                    <a:pt x="7508" y="2189"/>
                  </a:cubicBezTo>
                  <a:lnTo>
                    <a:pt x="7447" y="2219"/>
                  </a:lnTo>
                  <a:cubicBezTo>
                    <a:pt x="7447" y="2219"/>
                    <a:pt x="7417" y="2219"/>
                    <a:pt x="7417" y="2249"/>
                  </a:cubicBezTo>
                  <a:cubicBezTo>
                    <a:pt x="7386" y="2249"/>
                    <a:pt x="7386" y="2280"/>
                    <a:pt x="7356" y="2280"/>
                  </a:cubicBezTo>
                  <a:lnTo>
                    <a:pt x="7326" y="2280"/>
                  </a:lnTo>
                  <a:lnTo>
                    <a:pt x="7265" y="2310"/>
                  </a:lnTo>
                  <a:cubicBezTo>
                    <a:pt x="7265" y="2310"/>
                    <a:pt x="7234" y="2341"/>
                    <a:pt x="7234" y="2341"/>
                  </a:cubicBezTo>
                  <a:cubicBezTo>
                    <a:pt x="7204" y="2341"/>
                    <a:pt x="7204" y="2371"/>
                    <a:pt x="7174" y="2371"/>
                  </a:cubicBezTo>
                  <a:cubicBezTo>
                    <a:pt x="7174" y="2401"/>
                    <a:pt x="7143" y="2401"/>
                    <a:pt x="7113" y="2401"/>
                  </a:cubicBezTo>
                  <a:lnTo>
                    <a:pt x="7082" y="2401"/>
                  </a:lnTo>
                  <a:lnTo>
                    <a:pt x="6991" y="2462"/>
                  </a:lnTo>
                  <a:cubicBezTo>
                    <a:pt x="6961" y="2462"/>
                    <a:pt x="6961" y="2493"/>
                    <a:pt x="6930" y="2493"/>
                  </a:cubicBezTo>
                  <a:cubicBezTo>
                    <a:pt x="6930" y="2493"/>
                    <a:pt x="6870" y="2523"/>
                    <a:pt x="6870" y="2523"/>
                  </a:cubicBezTo>
                  <a:cubicBezTo>
                    <a:pt x="6900" y="2523"/>
                    <a:pt x="6778" y="2584"/>
                    <a:pt x="6748" y="2584"/>
                  </a:cubicBezTo>
                  <a:lnTo>
                    <a:pt x="6687" y="2614"/>
                  </a:lnTo>
                  <a:lnTo>
                    <a:pt x="6596" y="2645"/>
                  </a:lnTo>
                  <a:cubicBezTo>
                    <a:pt x="6566" y="2705"/>
                    <a:pt x="6505" y="2705"/>
                    <a:pt x="6444" y="2736"/>
                  </a:cubicBezTo>
                  <a:cubicBezTo>
                    <a:pt x="6414" y="2766"/>
                    <a:pt x="6414" y="2766"/>
                    <a:pt x="6414" y="2796"/>
                  </a:cubicBezTo>
                  <a:cubicBezTo>
                    <a:pt x="6414" y="2796"/>
                    <a:pt x="6383" y="2796"/>
                    <a:pt x="6353" y="2827"/>
                  </a:cubicBezTo>
                  <a:cubicBezTo>
                    <a:pt x="6323" y="2827"/>
                    <a:pt x="6292" y="2857"/>
                    <a:pt x="6262" y="2857"/>
                  </a:cubicBezTo>
                  <a:lnTo>
                    <a:pt x="6201" y="2918"/>
                  </a:lnTo>
                  <a:lnTo>
                    <a:pt x="6171" y="2918"/>
                  </a:lnTo>
                  <a:cubicBezTo>
                    <a:pt x="6110" y="2918"/>
                    <a:pt x="6140" y="2948"/>
                    <a:pt x="6110" y="2979"/>
                  </a:cubicBezTo>
                  <a:lnTo>
                    <a:pt x="6049" y="2979"/>
                  </a:lnTo>
                  <a:cubicBezTo>
                    <a:pt x="5988" y="3009"/>
                    <a:pt x="5958" y="3040"/>
                    <a:pt x="5897" y="3070"/>
                  </a:cubicBezTo>
                  <a:cubicBezTo>
                    <a:pt x="5897" y="3070"/>
                    <a:pt x="5839" y="3109"/>
                    <a:pt x="5831" y="3109"/>
                  </a:cubicBezTo>
                  <a:cubicBezTo>
                    <a:pt x="5829" y="3109"/>
                    <a:pt x="5830" y="3107"/>
                    <a:pt x="5836" y="3100"/>
                  </a:cubicBezTo>
                  <a:lnTo>
                    <a:pt x="5836" y="3100"/>
                  </a:lnTo>
                  <a:cubicBezTo>
                    <a:pt x="5775" y="3161"/>
                    <a:pt x="5745" y="3161"/>
                    <a:pt x="5775" y="3161"/>
                  </a:cubicBezTo>
                  <a:lnTo>
                    <a:pt x="5806" y="3161"/>
                  </a:lnTo>
                  <a:cubicBezTo>
                    <a:pt x="5745" y="3161"/>
                    <a:pt x="5715" y="3192"/>
                    <a:pt x="5684" y="3192"/>
                  </a:cubicBezTo>
                  <a:lnTo>
                    <a:pt x="5654" y="3222"/>
                  </a:lnTo>
                  <a:lnTo>
                    <a:pt x="5593" y="3222"/>
                  </a:lnTo>
                  <a:cubicBezTo>
                    <a:pt x="5532" y="3252"/>
                    <a:pt x="5502" y="3283"/>
                    <a:pt x="5532" y="3283"/>
                  </a:cubicBezTo>
                  <a:lnTo>
                    <a:pt x="5471" y="3313"/>
                  </a:lnTo>
                  <a:cubicBezTo>
                    <a:pt x="5441" y="3313"/>
                    <a:pt x="5411" y="3313"/>
                    <a:pt x="5411" y="3344"/>
                  </a:cubicBezTo>
                  <a:cubicBezTo>
                    <a:pt x="5350" y="3374"/>
                    <a:pt x="5350" y="3404"/>
                    <a:pt x="5319" y="3404"/>
                  </a:cubicBezTo>
                  <a:cubicBezTo>
                    <a:pt x="5259" y="3404"/>
                    <a:pt x="5289" y="3435"/>
                    <a:pt x="5228" y="3435"/>
                  </a:cubicBezTo>
                  <a:cubicBezTo>
                    <a:pt x="5198" y="3465"/>
                    <a:pt x="5168" y="3465"/>
                    <a:pt x="5168" y="3496"/>
                  </a:cubicBezTo>
                  <a:lnTo>
                    <a:pt x="5137" y="3526"/>
                  </a:lnTo>
                  <a:lnTo>
                    <a:pt x="5076" y="3526"/>
                  </a:lnTo>
                  <a:cubicBezTo>
                    <a:pt x="5076" y="3526"/>
                    <a:pt x="5046" y="3526"/>
                    <a:pt x="5016" y="3556"/>
                  </a:cubicBezTo>
                  <a:cubicBezTo>
                    <a:pt x="5016" y="3556"/>
                    <a:pt x="4985" y="3587"/>
                    <a:pt x="4955" y="3587"/>
                  </a:cubicBezTo>
                  <a:cubicBezTo>
                    <a:pt x="4955" y="3587"/>
                    <a:pt x="4955" y="3617"/>
                    <a:pt x="4924" y="3648"/>
                  </a:cubicBezTo>
                  <a:cubicBezTo>
                    <a:pt x="4924" y="3648"/>
                    <a:pt x="4864" y="3678"/>
                    <a:pt x="4864" y="3678"/>
                  </a:cubicBezTo>
                  <a:cubicBezTo>
                    <a:pt x="4864" y="3678"/>
                    <a:pt x="4833" y="3708"/>
                    <a:pt x="4833" y="3708"/>
                  </a:cubicBezTo>
                  <a:lnTo>
                    <a:pt x="4803" y="3708"/>
                  </a:lnTo>
                  <a:cubicBezTo>
                    <a:pt x="4803" y="3739"/>
                    <a:pt x="4772" y="3739"/>
                    <a:pt x="4742" y="3739"/>
                  </a:cubicBezTo>
                  <a:cubicBezTo>
                    <a:pt x="4742" y="3739"/>
                    <a:pt x="4681" y="3800"/>
                    <a:pt x="4651" y="3800"/>
                  </a:cubicBezTo>
                  <a:cubicBezTo>
                    <a:pt x="4620" y="3800"/>
                    <a:pt x="4620" y="3800"/>
                    <a:pt x="4590" y="3830"/>
                  </a:cubicBezTo>
                  <a:cubicBezTo>
                    <a:pt x="4499" y="3860"/>
                    <a:pt x="4377" y="3921"/>
                    <a:pt x="4286" y="3982"/>
                  </a:cubicBezTo>
                  <a:lnTo>
                    <a:pt x="4256" y="3982"/>
                  </a:lnTo>
                  <a:lnTo>
                    <a:pt x="4195" y="4012"/>
                  </a:lnTo>
                  <a:lnTo>
                    <a:pt x="4043" y="4134"/>
                  </a:lnTo>
                  <a:lnTo>
                    <a:pt x="3800" y="4255"/>
                  </a:lnTo>
                  <a:cubicBezTo>
                    <a:pt x="3769" y="4286"/>
                    <a:pt x="3739" y="4286"/>
                    <a:pt x="3739" y="4316"/>
                  </a:cubicBezTo>
                  <a:cubicBezTo>
                    <a:pt x="3709" y="4316"/>
                    <a:pt x="3709" y="4347"/>
                    <a:pt x="3678" y="4347"/>
                  </a:cubicBezTo>
                  <a:lnTo>
                    <a:pt x="3557" y="4407"/>
                  </a:lnTo>
                  <a:cubicBezTo>
                    <a:pt x="3526" y="4438"/>
                    <a:pt x="3496" y="4438"/>
                    <a:pt x="3465" y="4468"/>
                  </a:cubicBezTo>
                  <a:lnTo>
                    <a:pt x="3405" y="4468"/>
                  </a:lnTo>
                  <a:cubicBezTo>
                    <a:pt x="3405" y="4468"/>
                    <a:pt x="3374" y="4468"/>
                    <a:pt x="3313" y="4499"/>
                  </a:cubicBezTo>
                  <a:lnTo>
                    <a:pt x="3192" y="4590"/>
                  </a:lnTo>
                  <a:lnTo>
                    <a:pt x="3161" y="4590"/>
                  </a:lnTo>
                  <a:lnTo>
                    <a:pt x="3101" y="4620"/>
                  </a:lnTo>
                  <a:cubicBezTo>
                    <a:pt x="3070" y="4651"/>
                    <a:pt x="3009" y="4681"/>
                    <a:pt x="2979" y="4681"/>
                  </a:cubicBezTo>
                  <a:cubicBezTo>
                    <a:pt x="2949" y="4711"/>
                    <a:pt x="2918" y="4742"/>
                    <a:pt x="2888" y="4742"/>
                  </a:cubicBezTo>
                  <a:cubicBezTo>
                    <a:pt x="2878" y="4752"/>
                    <a:pt x="2871" y="4755"/>
                    <a:pt x="2866" y="4755"/>
                  </a:cubicBezTo>
                  <a:cubicBezTo>
                    <a:pt x="2857" y="4755"/>
                    <a:pt x="2857" y="4742"/>
                    <a:pt x="2857" y="4742"/>
                  </a:cubicBezTo>
                  <a:cubicBezTo>
                    <a:pt x="2857" y="4742"/>
                    <a:pt x="2797" y="4803"/>
                    <a:pt x="2797" y="4803"/>
                  </a:cubicBezTo>
                  <a:cubicBezTo>
                    <a:pt x="2797" y="4803"/>
                    <a:pt x="2736" y="4803"/>
                    <a:pt x="2705" y="4833"/>
                  </a:cubicBezTo>
                  <a:cubicBezTo>
                    <a:pt x="2675" y="4833"/>
                    <a:pt x="2645" y="4863"/>
                    <a:pt x="2614" y="4894"/>
                  </a:cubicBezTo>
                  <a:cubicBezTo>
                    <a:pt x="2588" y="4894"/>
                    <a:pt x="2495" y="4961"/>
                    <a:pt x="2469" y="4961"/>
                  </a:cubicBezTo>
                  <a:cubicBezTo>
                    <a:pt x="2465" y="4961"/>
                    <a:pt x="2462" y="4959"/>
                    <a:pt x="2462" y="4955"/>
                  </a:cubicBezTo>
                  <a:lnTo>
                    <a:pt x="2371" y="5015"/>
                  </a:lnTo>
                  <a:lnTo>
                    <a:pt x="2098" y="5198"/>
                  </a:lnTo>
                  <a:cubicBezTo>
                    <a:pt x="2067" y="5198"/>
                    <a:pt x="2037" y="5228"/>
                    <a:pt x="2037" y="5259"/>
                  </a:cubicBezTo>
                  <a:lnTo>
                    <a:pt x="1915" y="5259"/>
                  </a:lnTo>
                  <a:lnTo>
                    <a:pt x="1794" y="5350"/>
                  </a:lnTo>
                  <a:cubicBezTo>
                    <a:pt x="1733" y="5380"/>
                    <a:pt x="1702" y="5411"/>
                    <a:pt x="1672" y="5411"/>
                  </a:cubicBezTo>
                  <a:lnTo>
                    <a:pt x="1672" y="5471"/>
                  </a:lnTo>
                  <a:cubicBezTo>
                    <a:pt x="1672" y="5487"/>
                    <a:pt x="1649" y="5494"/>
                    <a:pt x="1630" y="5494"/>
                  </a:cubicBezTo>
                  <a:cubicBezTo>
                    <a:pt x="1611" y="5494"/>
                    <a:pt x="1596" y="5487"/>
                    <a:pt x="1611" y="5471"/>
                  </a:cubicBezTo>
                  <a:cubicBezTo>
                    <a:pt x="1626" y="5456"/>
                    <a:pt x="1626" y="5449"/>
                    <a:pt x="1619" y="5449"/>
                  </a:cubicBezTo>
                  <a:cubicBezTo>
                    <a:pt x="1611" y="5449"/>
                    <a:pt x="1596" y="5456"/>
                    <a:pt x="1581" y="5471"/>
                  </a:cubicBezTo>
                  <a:cubicBezTo>
                    <a:pt x="1550" y="5471"/>
                    <a:pt x="1550" y="5502"/>
                    <a:pt x="1520" y="5502"/>
                  </a:cubicBezTo>
                  <a:lnTo>
                    <a:pt x="1490" y="5532"/>
                  </a:lnTo>
                  <a:cubicBezTo>
                    <a:pt x="1459" y="5562"/>
                    <a:pt x="1368" y="5562"/>
                    <a:pt x="1398" y="5562"/>
                  </a:cubicBezTo>
                  <a:cubicBezTo>
                    <a:pt x="1368" y="5593"/>
                    <a:pt x="1338" y="5593"/>
                    <a:pt x="1307" y="5623"/>
                  </a:cubicBezTo>
                  <a:lnTo>
                    <a:pt x="1216" y="5684"/>
                  </a:lnTo>
                  <a:lnTo>
                    <a:pt x="1186" y="5714"/>
                  </a:lnTo>
                  <a:lnTo>
                    <a:pt x="1155" y="5714"/>
                  </a:lnTo>
                  <a:lnTo>
                    <a:pt x="1064" y="5745"/>
                  </a:lnTo>
                  <a:lnTo>
                    <a:pt x="1003" y="5775"/>
                  </a:lnTo>
                  <a:cubicBezTo>
                    <a:pt x="943" y="5775"/>
                    <a:pt x="943" y="5806"/>
                    <a:pt x="943" y="5836"/>
                  </a:cubicBezTo>
                  <a:cubicBezTo>
                    <a:pt x="943" y="5836"/>
                    <a:pt x="912" y="5836"/>
                    <a:pt x="912" y="5866"/>
                  </a:cubicBezTo>
                  <a:cubicBezTo>
                    <a:pt x="892" y="5866"/>
                    <a:pt x="899" y="5853"/>
                    <a:pt x="887" y="5853"/>
                  </a:cubicBezTo>
                  <a:cubicBezTo>
                    <a:pt x="882" y="5853"/>
                    <a:pt x="872" y="5856"/>
                    <a:pt x="851" y="5866"/>
                  </a:cubicBezTo>
                  <a:lnTo>
                    <a:pt x="578" y="6018"/>
                  </a:lnTo>
                  <a:cubicBezTo>
                    <a:pt x="578" y="6018"/>
                    <a:pt x="517" y="6049"/>
                    <a:pt x="492" y="6067"/>
                  </a:cubicBezTo>
                  <a:lnTo>
                    <a:pt x="492" y="6067"/>
                  </a:lnTo>
                  <a:cubicBezTo>
                    <a:pt x="482" y="6068"/>
                    <a:pt x="447" y="6089"/>
                    <a:pt x="426" y="6110"/>
                  </a:cubicBezTo>
                  <a:lnTo>
                    <a:pt x="365" y="6110"/>
                  </a:lnTo>
                  <a:cubicBezTo>
                    <a:pt x="335" y="6140"/>
                    <a:pt x="304" y="6170"/>
                    <a:pt x="274" y="6201"/>
                  </a:cubicBezTo>
                  <a:cubicBezTo>
                    <a:pt x="243" y="6201"/>
                    <a:pt x="213" y="6231"/>
                    <a:pt x="183" y="6231"/>
                  </a:cubicBezTo>
                  <a:lnTo>
                    <a:pt x="152" y="6262"/>
                  </a:lnTo>
                  <a:lnTo>
                    <a:pt x="335" y="6414"/>
                  </a:lnTo>
                  <a:lnTo>
                    <a:pt x="243" y="6474"/>
                  </a:lnTo>
                  <a:lnTo>
                    <a:pt x="91" y="6535"/>
                  </a:lnTo>
                  <a:cubicBezTo>
                    <a:pt x="61" y="6535"/>
                    <a:pt x="61" y="6566"/>
                    <a:pt x="61" y="6566"/>
                  </a:cubicBezTo>
                  <a:cubicBezTo>
                    <a:pt x="31" y="6566"/>
                    <a:pt x="0" y="6596"/>
                    <a:pt x="61" y="6626"/>
                  </a:cubicBezTo>
                  <a:cubicBezTo>
                    <a:pt x="74" y="6626"/>
                    <a:pt x="88" y="6626"/>
                    <a:pt x="101" y="6629"/>
                  </a:cubicBezTo>
                  <a:lnTo>
                    <a:pt x="101" y="6629"/>
                  </a:lnTo>
                  <a:cubicBezTo>
                    <a:pt x="101" y="6600"/>
                    <a:pt x="100" y="6579"/>
                    <a:pt x="96" y="6570"/>
                  </a:cubicBezTo>
                  <a:lnTo>
                    <a:pt x="96" y="6570"/>
                  </a:lnTo>
                  <a:cubicBezTo>
                    <a:pt x="129" y="6560"/>
                    <a:pt x="172" y="6535"/>
                    <a:pt x="152" y="6535"/>
                  </a:cubicBezTo>
                  <a:cubicBezTo>
                    <a:pt x="122" y="6505"/>
                    <a:pt x="274" y="6474"/>
                    <a:pt x="304" y="6474"/>
                  </a:cubicBezTo>
                  <a:cubicBezTo>
                    <a:pt x="304" y="6474"/>
                    <a:pt x="304" y="6474"/>
                    <a:pt x="335" y="6444"/>
                  </a:cubicBezTo>
                  <a:lnTo>
                    <a:pt x="395" y="6414"/>
                  </a:lnTo>
                  <a:cubicBezTo>
                    <a:pt x="517" y="6322"/>
                    <a:pt x="639" y="6262"/>
                    <a:pt x="730" y="6201"/>
                  </a:cubicBezTo>
                  <a:cubicBezTo>
                    <a:pt x="779" y="6176"/>
                    <a:pt x="828" y="6157"/>
                    <a:pt x="869" y="6140"/>
                  </a:cubicBezTo>
                  <a:lnTo>
                    <a:pt x="851" y="6140"/>
                  </a:lnTo>
                  <a:cubicBezTo>
                    <a:pt x="851" y="6140"/>
                    <a:pt x="821" y="6140"/>
                    <a:pt x="791" y="6170"/>
                  </a:cubicBezTo>
                  <a:lnTo>
                    <a:pt x="791" y="6140"/>
                  </a:lnTo>
                  <a:cubicBezTo>
                    <a:pt x="791" y="6125"/>
                    <a:pt x="813" y="6117"/>
                    <a:pt x="836" y="6117"/>
                  </a:cubicBezTo>
                  <a:cubicBezTo>
                    <a:pt x="856" y="6117"/>
                    <a:pt x="877" y="6123"/>
                    <a:pt x="881" y="6135"/>
                  </a:cubicBezTo>
                  <a:lnTo>
                    <a:pt x="881" y="6135"/>
                  </a:lnTo>
                  <a:cubicBezTo>
                    <a:pt x="935" y="6113"/>
                    <a:pt x="973" y="6096"/>
                    <a:pt x="973" y="6079"/>
                  </a:cubicBezTo>
                  <a:cubicBezTo>
                    <a:pt x="943" y="6049"/>
                    <a:pt x="973" y="6049"/>
                    <a:pt x="973" y="6049"/>
                  </a:cubicBezTo>
                  <a:lnTo>
                    <a:pt x="1003" y="6049"/>
                  </a:lnTo>
                  <a:cubicBezTo>
                    <a:pt x="1003" y="6049"/>
                    <a:pt x="1017" y="6062"/>
                    <a:pt x="1026" y="6062"/>
                  </a:cubicBezTo>
                  <a:cubicBezTo>
                    <a:pt x="1030" y="6062"/>
                    <a:pt x="1034" y="6059"/>
                    <a:pt x="1034" y="6049"/>
                  </a:cubicBezTo>
                  <a:lnTo>
                    <a:pt x="1094" y="6018"/>
                  </a:lnTo>
                  <a:cubicBezTo>
                    <a:pt x="1119" y="6018"/>
                    <a:pt x="1143" y="5980"/>
                    <a:pt x="1167" y="5980"/>
                  </a:cubicBezTo>
                  <a:cubicBezTo>
                    <a:pt x="1174" y="5980"/>
                    <a:pt x="1180" y="5982"/>
                    <a:pt x="1186" y="5988"/>
                  </a:cubicBezTo>
                  <a:cubicBezTo>
                    <a:pt x="1186" y="5988"/>
                    <a:pt x="1246" y="5927"/>
                    <a:pt x="1246" y="5927"/>
                  </a:cubicBezTo>
                  <a:cubicBezTo>
                    <a:pt x="1246" y="5897"/>
                    <a:pt x="1277" y="5866"/>
                    <a:pt x="1307" y="5866"/>
                  </a:cubicBezTo>
                  <a:lnTo>
                    <a:pt x="1338" y="5866"/>
                  </a:lnTo>
                  <a:cubicBezTo>
                    <a:pt x="1338" y="5866"/>
                    <a:pt x="1368" y="5866"/>
                    <a:pt x="1368" y="5836"/>
                  </a:cubicBezTo>
                  <a:lnTo>
                    <a:pt x="1429" y="5836"/>
                  </a:lnTo>
                  <a:cubicBezTo>
                    <a:pt x="1429" y="5836"/>
                    <a:pt x="1520" y="5745"/>
                    <a:pt x="1550" y="5745"/>
                  </a:cubicBezTo>
                  <a:cubicBezTo>
                    <a:pt x="1611" y="5714"/>
                    <a:pt x="1611" y="5684"/>
                    <a:pt x="1642" y="5684"/>
                  </a:cubicBezTo>
                  <a:lnTo>
                    <a:pt x="1672" y="5684"/>
                  </a:lnTo>
                  <a:cubicBezTo>
                    <a:pt x="1672" y="5684"/>
                    <a:pt x="1672" y="5684"/>
                    <a:pt x="1672" y="5654"/>
                  </a:cubicBezTo>
                  <a:lnTo>
                    <a:pt x="1733" y="5654"/>
                  </a:lnTo>
                  <a:cubicBezTo>
                    <a:pt x="1763" y="5623"/>
                    <a:pt x="1794" y="5593"/>
                    <a:pt x="1824" y="5593"/>
                  </a:cubicBezTo>
                  <a:lnTo>
                    <a:pt x="1885" y="5562"/>
                  </a:lnTo>
                  <a:lnTo>
                    <a:pt x="1946" y="5532"/>
                  </a:lnTo>
                  <a:cubicBezTo>
                    <a:pt x="1961" y="5517"/>
                    <a:pt x="1961" y="5517"/>
                    <a:pt x="1961" y="5517"/>
                  </a:cubicBezTo>
                  <a:cubicBezTo>
                    <a:pt x="1961" y="5517"/>
                    <a:pt x="1961" y="5517"/>
                    <a:pt x="1976" y="5502"/>
                  </a:cubicBezTo>
                  <a:cubicBezTo>
                    <a:pt x="2006" y="5502"/>
                    <a:pt x="2037" y="5471"/>
                    <a:pt x="2067" y="5471"/>
                  </a:cubicBezTo>
                  <a:cubicBezTo>
                    <a:pt x="2098" y="5441"/>
                    <a:pt x="2128" y="5411"/>
                    <a:pt x="2158" y="5411"/>
                  </a:cubicBezTo>
                  <a:lnTo>
                    <a:pt x="2219" y="5380"/>
                  </a:lnTo>
                  <a:cubicBezTo>
                    <a:pt x="2250" y="5350"/>
                    <a:pt x="2280" y="5350"/>
                    <a:pt x="2250" y="5350"/>
                  </a:cubicBezTo>
                  <a:cubicBezTo>
                    <a:pt x="2219" y="5350"/>
                    <a:pt x="2280" y="5319"/>
                    <a:pt x="2341" y="5289"/>
                  </a:cubicBezTo>
                  <a:cubicBezTo>
                    <a:pt x="2341" y="5289"/>
                    <a:pt x="2371" y="5289"/>
                    <a:pt x="2402" y="5259"/>
                  </a:cubicBezTo>
                  <a:lnTo>
                    <a:pt x="2462" y="5228"/>
                  </a:lnTo>
                  <a:lnTo>
                    <a:pt x="2462" y="5228"/>
                  </a:lnTo>
                  <a:cubicBezTo>
                    <a:pt x="2462" y="5228"/>
                    <a:pt x="2432" y="5259"/>
                    <a:pt x="2462" y="5259"/>
                  </a:cubicBezTo>
                  <a:cubicBezTo>
                    <a:pt x="2493" y="5228"/>
                    <a:pt x="2523" y="5198"/>
                    <a:pt x="2523" y="5198"/>
                  </a:cubicBezTo>
                  <a:cubicBezTo>
                    <a:pt x="2553" y="5167"/>
                    <a:pt x="2584" y="5167"/>
                    <a:pt x="2614" y="5137"/>
                  </a:cubicBezTo>
                  <a:lnTo>
                    <a:pt x="2705" y="5107"/>
                  </a:lnTo>
                  <a:lnTo>
                    <a:pt x="2797" y="5046"/>
                  </a:lnTo>
                  <a:cubicBezTo>
                    <a:pt x="2827" y="5046"/>
                    <a:pt x="2827" y="5015"/>
                    <a:pt x="2857" y="5015"/>
                  </a:cubicBezTo>
                  <a:cubicBezTo>
                    <a:pt x="2888" y="5015"/>
                    <a:pt x="2918" y="4985"/>
                    <a:pt x="2949" y="4985"/>
                  </a:cubicBezTo>
                  <a:cubicBezTo>
                    <a:pt x="2979" y="4985"/>
                    <a:pt x="2949" y="4985"/>
                    <a:pt x="2949" y="4955"/>
                  </a:cubicBezTo>
                  <a:cubicBezTo>
                    <a:pt x="2949" y="4924"/>
                    <a:pt x="3070" y="4894"/>
                    <a:pt x="3070" y="4894"/>
                  </a:cubicBezTo>
                  <a:cubicBezTo>
                    <a:pt x="3101" y="4863"/>
                    <a:pt x="3131" y="4863"/>
                    <a:pt x="3131" y="4863"/>
                  </a:cubicBezTo>
                  <a:cubicBezTo>
                    <a:pt x="3161" y="4833"/>
                    <a:pt x="3161" y="4833"/>
                    <a:pt x="3192" y="4833"/>
                  </a:cubicBezTo>
                  <a:cubicBezTo>
                    <a:pt x="3192" y="4803"/>
                    <a:pt x="3222" y="4772"/>
                    <a:pt x="3253" y="4772"/>
                  </a:cubicBezTo>
                  <a:cubicBezTo>
                    <a:pt x="3253" y="4772"/>
                    <a:pt x="3313" y="4742"/>
                    <a:pt x="3313" y="4742"/>
                  </a:cubicBezTo>
                  <a:cubicBezTo>
                    <a:pt x="3344" y="4742"/>
                    <a:pt x="3405" y="4681"/>
                    <a:pt x="3435" y="4681"/>
                  </a:cubicBezTo>
                  <a:cubicBezTo>
                    <a:pt x="3465" y="4651"/>
                    <a:pt x="3496" y="4620"/>
                    <a:pt x="3557" y="4620"/>
                  </a:cubicBezTo>
                  <a:cubicBezTo>
                    <a:pt x="3587" y="4590"/>
                    <a:pt x="3648" y="4559"/>
                    <a:pt x="3678" y="4529"/>
                  </a:cubicBezTo>
                  <a:lnTo>
                    <a:pt x="3739" y="4529"/>
                  </a:lnTo>
                  <a:cubicBezTo>
                    <a:pt x="3739" y="4529"/>
                    <a:pt x="3769" y="4499"/>
                    <a:pt x="3800" y="4499"/>
                  </a:cubicBezTo>
                  <a:lnTo>
                    <a:pt x="3861" y="4438"/>
                  </a:lnTo>
                  <a:cubicBezTo>
                    <a:pt x="3891" y="4438"/>
                    <a:pt x="3861" y="4438"/>
                    <a:pt x="3921" y="4407"/>
                  </a:cubicBezTo>
                  <a:cubicBezTo>
                    <a:pt x="3982" y="4407"/>
                    <a:pt x="4043" y="4377"/>
                    <a:pt x="4043" y="4347"/>
                  </a:cubicBezTo>
                  <a:cubicBezTo>
                    <a:pt x="4043" y="4316"/>
                    <a:pt x="4225" y="4255"/>
                    <a:pt x="4286" y="4225"/>
                  </a:cubicBezTo>
                  <a:cubicBezTo>
                    <a:pt x="4316" y="4195"/>
                    <a:pt x="4347" y="4195"/>
                    <a:pt x="4377" y="4164"/>
                  </a:cubicBezTo>
                  <a:cubicBezTo>
                    <a:pt x="4408" y="4134"/>
                    <a:pt x="4408" y="4134"/>
                    <a:pt x="4438" y="4134"/>
                  </a:cubicBezTo>
                  <a:lnTo>
                    <a:pt x="4529" y="4073"/>
                  </a:lnTo>
                  <a:lnTo>
                    <a:pt x="4590" y="4043"/>
                  </a:lnTo>
                  <a:cubicBezTo>
                    <a:pt x="4620" y="4012"/>
                    <a:pt x="4681" y="4012"/>
                    <a:pt x="4712" y="3982"/>
                  </a:cubicBezTo>
                  <a:cubicBezTo>
                    <a:pt x="4712" y="3982"/>
                    <a:pt x="4742" y="3952"/>
                    <a:pt x="4772" y="3952"/>
                  </a:cubicBezTo>
                  <a:cubicBezTo>
                    <a:pt x="4772" y="3921"/>
                    <a:pt x="4803" y="3921"/>
                    <a:pt x="4833" y="3921"/>
                  </a:cubicBezTo>
                  <a:cubicBezTo>
                    <a:pt x="4833" y="3891"/>
                    <a:pt x="4833" y="3891"/>
                    <a:pt x="4864" y="3891"/>
                  </a:cubicBezTo>
                  <a:cubicBezTo>
                    <a:pt x="4894" y="3891"/>
                    <a:pt x="4924" y="3860"/>
                    <a:pt x="4985" y="3830"/>
                  </a:cubicBezTo>
                  <a:cubicBezTo>
                    <a:pt x="5016" y="3800"/>
                    <a:pt x="5076" y="3769"/>
                    <a:pt x="5137" y="3739"/>
                  </a:cubicBezTo>
                  <a:lnTo>
                    <a:pt x="5198" y="3739"/>
                  </a:lnTo>
                  <a:cubicBezTo>
                    <a:pt x="5198" y="3739"/>
                    <a:pt x="5198" y="3739"/>
                    <a:pt x="5228" y="3708"/>
                  </a:cubicBezTo>
                  <a:cubicBezTo>
                    <a:pt x="5238" y="3698"/>
                    <a:pt x="5242" y="3695"/>
                    <a:pt x="5243" y="3695"/>
                  </a:cubicBezTo>
                  <a:cubicBezTo>
                    <a:pt x="5245" y="3695"/>
                    <a:pt x="5238" y="3708"/>
                    <a:pt x="5259" y="3708"/>
                  </a:cubicBezTo>
                  <a:cubicBezTo>
                    <a:pt x="5289" y="3708"/>
                    <a:pt x="5259" y="3678"/>
                    <a:pt x="5289" y="3678"/>
                  </a:cubicBezTo>
                  <a:cubicBezTo>
                    <a:pt x="5319" y="3663"/>
                    <a:pt x="5342" y="3663"/>
                    <a:pt x="5354" y="3663"/>
                  </a:cubicBezTo>
                  <a:cubicBezTo>
                    <a:pt x="5365" y="3663"/>
                    <a:pt x="5365" y="3663"/>
                    <a:pt x="5350" y="3648"/>
                  </a:cubicBezTo>
                  <a:lnTo>
                    <a:pt x="5411" y="3648"/>
                  </a:lnTo>
                  <a:lnTo>
                    <a:pt x="5471" y="3617"/>
                  </a:lnTo>
                  <a:lnTo>
                    <a:pt x="5593" y="3526"/>
                  </a:lnTo>
                  <a:cubicBezTo>
                    <a:pt x="5600" y="3526"/>
                    <a:pt x="5606" y="3525"/>
                    <a:pt x="5612" y="3523"/>
                  </a:cubicBezTo>
                  <a:lnTo>
                    <a:pt x="5612" y="3523"/>
                  </a:lnTo>
                  <a:cubicBezTo>
                    <a:pt x="5636" y="3515"/>
                    <a:pt x="5660" y="3496"/>
                    <a:pt x="5684" y="3496"/>
                  </a:cubicBezTo>
                  <a:cubicBezTo>
                    <a:pt x="5715" y="3465"/>
                    <a:pt x="5745" y="3465"/>
                    <a:pt x="5775" y="3435"/>
                  </a:cubicBezTo>
                  <a:cubicBezTo>
                    <a:pt x="5806" y="3435"/>
                    <a:pt x="5806" y="3404"/>
                    <a:pt x="5836" y="3404"/>
                  </a:cubicBezTo>
                  <a:lnTo>
                    <a:pt x="5897" y="3374"/>
                  </a:lnTo>
                  <a:lnTo>
                    <a:pt x="5988" y="3313"/>
                  </a:lnTo>
                  <a:cubicBezTo>
                    <a:pt x="6019" y="3313"/>
                    <a:pt x="6049" y="3283"/>
                    <a:pt x="6079" y="3283"/>
                  </a:cubicBezTo>
                  <a:cubicBezTo>
                    <a:pt x="6110" y="3252"/>
                    <a:pt x="6140" y="3252"/>
                    <a:pt x="6171" y="3222"/>
                  </a:cubicBezTo>
                  <a:lnTo>
                    <a:pt x="6110" y="3222"/>
                  </a:lnTo>
                  <a:lnTo>
                    <a:pt x="6201" y="3192"/>
                  </a:lnTo>
                  <a:lnTo>
                    <a:pt x="6262" y="3161"/>
                  </a:lnTo>
                  <a:cubicBezTo>
                    <a:pt x="6292" y="3131"/>
                    <a:pt x="6292" y="3131"/>
                    <a:pt x="6353" y="3100"/>
                  </a:cubicBezTo>
                  <a:cubicBezTo>
                    <a:pt x="6383" y="3100"/>
                    <a:pt x="6414" y="3100"/>
                    <a:pt x="6414" y="3070"/>
                  </a:cubicBezTo>
                  <a:cubicBezTo>
                    <a:pt x="6414" y="3055"/>
                    <a:pt x="6414" y="3055"/>
                    <a:pt x="6418" y="3055"/>
                  </a:cubicBezTo>
                  <a:cubicBezTo>
                    <a:pt x="6421" y="3055"/>
                    <a:pt x="6429" y="3055"/>
                    <a:pt x="6444" y="3040"/>
                  </a:cubicBezTo>
                  <a:cubicBezTo>
                    <a:pt x="6475" y="3040"/>
                    <a:pt x="6505" y="3040"/>
                    <a:pt x="6505" y="3009"/>
                  </a:cubicBezTo>
                  <a:cubicBezTo>
                    <a:pt x="6535" y="3009"/>
                    <a:pt x="6566" y="2979"/>
                    <a:pt x="6596" y="2979"/>
                  </a:cubicBezTo>
                  <a:cubicBezTo>
                    <a:pt x="6596" y="2979"/>
                    <a:pt x="6566" y="2979"/>
                    <a:pt x="6596" y="2948"/>
                  </a:cubicBezTo>
                  <a:cubicBezTo>
                    <a:pt x="6616" y="2938"/>
                    <a:pt x="6623" y="2935"/>
                    <a:pt x="6624" y="2935"/>
                  </a:cubicBezTo>
                  <a:cubicBezTo>
                    <a:pt x="6627" y="2935"/>
                    <a:pt x="6606" y="2948"/>
                    <a:pt x="6627" y="2948"/>
                  </a:cubicBezTo>
                  <a:lnTo>
                    <a:pt x="6657" y="2918"/>
                  </a:lnTo>
                  <a:cubicBezTo>
                    <a:pt x="6687" y="2888"/>
                    <a:pt x="6687" y="2888"/>
                    <a:pt x="6718" y="2888"/>
                  </a:cubicBezTo>
                  <a:cubicBezTo>
                    <a:pt x="6748" y="2888"/>
                    <a:pt x="6809" y="2857"/>
                    <a:pt x="6839" y="2827"/>
                  </a:cubicBezTo>
                  <a:cubicBezTo>
                    <a:pt x="6870" y="2796"/>
                    <a:pt x="6839" y="2796"/>
                    <a:pt x="6839" y="2796"/>
                  </a:cubicBezTo>
                  <a:lnTo>
                    <a:pt x="6870" y="2796"/>
                  </a:lnTo>
                  <a:lnTo>
                    <a:pt x="6961" y="2766"/>
                  </a:lnTo>
                  <a:cubicBezTo>
                    <a:pt x="6991" y="2766"/>
                    <a:pt x="7052" y="2736"/>
                    <a:pt x="7082" y="2705"/>
                  </a:cubicBezTo>
                  <a:cubicBezTo>
                    <a:pt x="7082" y="2705"/>
                    <a:pt x="7082" y="2675"/>
                    <a:pt x="7113" y="2675"/>
                  </a:cubicBezTo>
                  <a:lnTo>
                    <a:pt x="7143" y="2675"/>
                  </a:lnTo>
                  <a:cubicBezTo>
                    <a:pt x="7204" y="2645"/>
                    <a:pt x="7204" y="2614"/>
                    <a:pt x="7265" y="2584"/>
                  </a:cubicBezTo>
                  <a:cubicBezTo>
                    <a:pt x="7295" y="2584"/>
                    <a:pt x="7326" y="2584"/>
                    <a:pt x="7386" y="2553"/>
                  </a:cubicBezTo>
                  <a:cubicBezTo>
                    <a:pt x="7386" y="2553"/>
                    <a:pt x="7417" y="2553"/>
                    <a:pt x="7447" y="2523"/>
                  </a:cubicBezTo>
                  <a:lnTo>
                    <a:pt x="7538" y="2462"/>
                  </a:lnTo>
                  <a:lnTo>
                    <a:pt x="7569" y="2432"/>
                  </a:lnTo>
                  <a:lnTo>
                    <a:pt x="7630" y="2432"/>
                  </a:lnTo>
                  <a:cubicBezTo>
                    <a:pt x="7660" y="2401"/>
                    <a:pt x="7690" y="2371"/>
                    <a:pt x="7721" y="2341"/>
                  </a:cubicBezTo>
                  <a:cubicBezTo>
                    <a:pt x="7721" y="2341"/>
                    <a:pt x="7782" y="2310"/>
                    <a:pt x="7782" y="2310"/>
                  </a:cubicBezTo>
                  <a:cubicBezTo>
                    <a:pt x="7782" y="2310"/>
                    <a:pt x="7782" y="2318"/>
                    <a:pt x="7789" y="2318"/>
                  </a:cubicBezTo>
                  <a:cubicBezTo>
                    <a:pt x="7797" y="2318"/>
                    <a:pt x="7812" y="2310"/>
                    <a:pt x="7842" y="2280"/>
                  </a:cubicBezTo>
                  <a:cubicBezTo>
                    <a:pt x="7873" y="2249"/>
                    <a:pt x="7903" y="2219"/>
                    <a:pt x="7964" y="2219"/>
                  </a:cubicBezTo>
                  <a:cubicBezTo>
                    <a:pt x="7994" y="2189"/>
                    <a:pt x="8025" y="2189"/>
                    <a:pt x="8055" y="2189"/>
                  </a:cubicBezTo>
                  <a:cubicBezTo>
                    <a:pt x="8055" y="2158"/>
                    <a:pt x="8086" y="2158"/>
                    <a:pt x="8086" y="2158"/>
                  </a:cubicBezTo>
                  <a:cubicBezTo>
                    <a:pt x="8116" y="2158"/>
                    <a:pt x="8146" y="2158"/>
                    <a:pt x="8177" y="2128"/>
                  </a:cubicBezTo>
                  <a:cubicBezTo>
                    <a:pt x="8207" y="2097"/>
                    <a:pt x="8237" y="2097"/>
                    <a:pt x="8268" y="2067"/>
                  </a:cubicBezTo>
                  <a:cubicBezTo>
                    <a:pt x="8298" y="2067"/>
                    <a:pt x="8237" y="2067"/>
                    <a:pt x="8298" y="2037"/>
                  </a:cubicBezTo>
                  <a:cubicBezTo>
                    <a:pt x="8329" y="2037"/>
                    <a:pt x="8359" y="2006"/>
                    <a:pt x="8359" y="2006"/>
                  </a:cubicBezTo>
                  <a:lnTo>
                    <a:pt x="8389" y="2006"/>
                  </a:lnTo>
                  <a:cubicBezTo>
                    <a:pt x="8389" y="2006"/>
                    <a:pt x="8511" y="1945"/>
                    <a:pt x="8511" y="1915"/>
                  </a:cubicBezTo>
                  <a:cubicBezTo>
                    <a:pt x="8511" y="1915"/>
                    <a:pt x="8602" y="1885"/>
                    <a:pt x="8633" y="1854"/>
                  </a:cubicBezTo>
                  <a:lnTo>
                    <a:pt x="8663" y="1824"/>
                  </a:lnTo>
                  <a:cubicBezTo>
                    <a:pt x="8663" y="1824"/>
                    <a:pt x="8724" y="1793"/>
                    <a:pt x="8724" y="1763"/>
                  </a:cubicBezTo>
                  <a:cubicBezTo>
                    <a:pt x="8724" y="1763"/>
                    <a:pt x="8724" y="1763"/>
                    <a:pt x="8754" y="1733"/>
                  </a:cubicBezTo>
                  <a:cubicBezTo>
                    <a:pt x="8760" y="1727"/>
                    <a:pt x="8764" y="1724"/>
                    <a:pt x="8766" y="1724"/>
                  </a:cubicBezTo>
                  <a:cubicBezTo>
                    <a:pt x="8774" y="1724"/>
                    <a:pt x="8754" y="1763"/>
                    <a:pt x="8754" y="1763"/>
                  </a:cubicBezTo>
                  <a:cubicBezTo>
                    <a:pt x="8785" y="1733"/>
                    <a:pt x="8785" y="1733"/>
                    <a:pt x="8815" y="1702"/>
                  </a:cubicBezTo>
                  <a:lnTo>
                    <a:pt x="8906" y="1702"/>
                  </a:lnTo>
                  <a:cubicBezTo>
                    <a:pt x="8937" y="1702"/>
                    <a:pt x="8906" y="1672"/>
                    <a:pt x="8937" y="1641"/>
                  </a:cubicBezTo>
                  <a:lnTo>
                    <a:pt x="8997" y="1641"/>
                  </a:lnTo>
                  <a:lnTo>
                    <a:pt x="9089" y="1581"/>
                  </a:lnTo>
                  <a:cubicBezTo>
                    <a:pt x="9119" y="1581"/>
                    <a:pt x="9149" y="1581"/>
                    <a:pt x="9149" y="1550"/>
                  </a:cubicBezTo>
                  <a:cubicBezTo>
                    <a:pt x="9165" y="1535"/>
                    <a:pt x="9172" y="1535"/>
                    <a:pt x="9176" y="1535"/>
                  </a:cubicBezTo>
                  <a:cubicBezTo>
                    <a:pt x="9180" y="1535"/>
                    <a:pt x="9180" y="1535"/>
                    <a:pt x="9180" y="1520"/>
                  </a:cubicBezTo>
                  <a:cubicBezTo>
                    <a:pt x="9180" y="1510"/>
                    <a:pt x="9180" y="1506"/>
                    <a:pt x="9182" y="1506"/>
                  </a:cubicBezTo>
                  <a:cubicBezTo>
                    <a:pt x="9187" y="1506"/>
                    <a:pt x="9200" y="1520"/>
                    <a:pt x="9241" y="1520"/>
                  </a:cubicBezTo>
                  <a:cubicBezTo>
                    <a:pt x="9271" y="1489"/>
                    <a:pt x="9332" y="1459"/>
                    <a:pt x="9393" y="1429"/>
                  </a:cubicBezTo>
                  <a:lnTo>
                    <a:pt x="9453" y="1398"/>
                  </a:lnTo>
                  <a:cubicBezTo>
                    <a:pt x="9514" y="1368"/>
                    <a:pt x="9575" y="1338"/>
                    <a:pt x="9636" y="1307"/>
                  </a:cubicBezTo>
                  <a:lnTo>
                    <a:pt x="9727" y="1246"/>
                  </a:lnTo>
                  <a:cubicBezTo>
                    <a:pt x="9757" y="1216"/>
                    <a:pt x="9757" y="1216"/>
                    <a:pt x="9788" y="1216"/>
                  </a:cubicBezTo>
                  <a:cubicBezTo>
                    <a:pt x="9818" y="1216"/>
                    <a:pt x="9848" y="1186"/>
                    <a:pt x="9848" y="1186"/>
                  </a:cubicBezTo>
                  <a:lnTo>
                    <a:pt x="9788" y="1186"/>
                  </a:lnTo>
                  <a:lnTo>
                    <a:pt x="9848" y="1155"/>
                  </a:lnTo>
                  <a:cubicBezTo>
                    <a:pt x="9869" y="1155"/>
                    <a:pt x="9889" y="1142"/>
                    <a:pt x="9909" y="1142"/>
                  </a:cubicBezTo>
                  <a:cubicBezTo>
                    <a:pt x="9919" y="1142"/>
                    <a:pt x="9930" y="1145"/>
                    <a:pt x="9940" y="1155"/>
                  </a:cubicBezTo>
                  <a:cubicBezTo>
                    <a:pt x="9940" y="1155"/>
                    <a:pt x="10000" y="1094"/>
                    <a:pt x="10000" y="1064"/>
                  </a:cubicBezTo>
                  <a:lnTo>
                    <a:pt x="10061" y="1064"/>
                  </a:lnTo>
                  <a:cubicBezTo>
                    <a:pt x="10061" y="1074"/>
                    <a:pt x="10065" y="1077"/>
                    <a:pt x="10069" y="1077"/>
                  </a:cubicBezTo>
                  <a:cubicBezTo>
                    <a:pt x="10078" y="1077"/>
                    <a:pt x="10092" y="1064"/>
                    <a:pt x="10092" y="1064"/>
                  </a:cubicBezTo>
                  <a:cubicBezTo>
                    <a:pt x="10107" y="1049"/>
                    <a:pt x="10122" y="1041"/>
                    <a:pt x="10133" y="1041"/>
                  </a:cubicBezTo>
                  <a:cubicBezTo>
                    <a:pt x="10145" y="1041"/>
                    <a:pt x="10152" y="1049"/>
                    <a:pt x="10152" y="1064"/>
                  </a:cubicBezTo>
                  <a:cubicBezTo>
                    <a:pt x="10183" y="1034"/>
                    <a:pt x="10213" y="1003"/>
                    <a:pt x="10244" y="973"/>
                  </a:cubicBezTo>
                  <a:cubicBezTo>
                    <a:pt x="10304" y="973"/>
                    <a:pt x="10365" y="942"/>
                    <a:pt x="10396" y="912"/>
                  </a:cubicBezTo>
                  <a:cubicBezTo>
                    <a:pt x="10396" y="912"/>
                    <a:pt x="10487" y="882"/>
                    <a:pt x="10487" y="851"/>
                  </a:cubicBezTo>
                  <a:cubicBezTo>
                    <a:pt x="10502" y="836"/>
                    <a:pt x="10517" y="836"/>
                    <a:pt x="10532" y="836"/>
                  </a:cubicBezTo>
                  <a:cubicBezTo>
                    <a:pt x="10548" y="836"/>
                    <a:pt x="10563" y="836"/>
                    <a:pt x="10578" y="821"/>
                  </a:cubicBezTo>
                  <a:cubicBezTo>
                    <a:pt x="10608" y="790"/>
                    <a:pt x="10608" y="790"/>
                    <a:pt x="10639" y="760"/>
                  </a:cubicBezTo>
                  <a:lnTo>
                    <a:pt x="10700" y="760"/>
                  </a:lnTo>
                  <a:cubicBezTo>
                    <a:pt x="10730" y="730"/>
                    <a:pt x="10730" y="730"/>
                    <a:pt x="10760" y="730"/>
                  </a:cubicBezTo>
                  <a:cubicBezTo>
                    <a:pt x="10791" y="730"/>
                    <a:pt x="10760" y="699"/>
                    <a:pt x="10791" y="699"/>
                  </a:cubicBezTo>
                  <a:cubicBezTo>
                    <a:pt x="10821" y="669"/>
                    <a:pt x="10882" y="669"/>
                    <a:pt x="10912" y="638"/>
                  </a:cubicBezTo>
                  <a:cubicBezTo>
                    <a:pt x="10912" y="608"/>
                    <a:pt x="10943" y="578"/>
                    <a:pt x="10973" y="578"/>
                  </a:cubicBezTo>
                  <a:cubicBezTo>
                    <a:pt x="10973" y="578"/>
                    <a:pt x="11064" y="517"/>
                    <a:pt x="11095" y="517"/>
                  </a:cubicBezTo>
                  <a:cubicBezTo>
                    <a:pt x="11117" y="517"/>
                    <a:pt x="11157" y="466"/>
                    <a:pt x="11163" y="466"/>
                  </a:cubicBezTo>
                  <a:cubicBezTo>
                    <a:pt x="11165" y="466"/>
                    <a:pt x="11163" y="471"/>
                    <a:pt x="11155" y="486"/>
                  </a:cubicBezTo>
                  <a:cubicBezTo>
                    <a:pt x="11155" y="492"/>
                    <a:pt x="11158" y="495"/>
                    <a:pt x="11161" y="495"/>
                  </a:cubicBezTo>
                  <a:cubicBezTo>
                    <a:pt x="11178" y="495"/>
                    <a:pt x="11222" y="450"/>
                    <a:pt x="11247" y="426"/>
                  </a:cubicBezTo>
                  <a:lnTo>
                    <a:pt x="11338" y="395"/>
                  </a:lnTo>
                  <a:lnTo>
                    <a:pt x="11368" y="395"/>
                  </a:lnTo>
                  <a:cubicBezTo>
                    <a:pt x="11368" y="395"/>
                    <a:pt x="11391" y="380"/>
                    <a:pt x="11414" y="361"/>
                  </a:cubicBezTo>
                  <a:lnTo>
                    <a:pt x="11414" y="361"/>
                  </a:lnTo>
                  <a:cubicBezTo>
                    <a:pt x="11406" y="388"/>
                    <a:pt x="11399" y="410"/>
                    <a:pt x="11399" y="426"/>
                  </a:cubicBezTo>
                  <a:cubicBezTo>
                    <a:pt x="11368" y="456"/>
                    <a:pt x="11368" y="486"/>
                    <a:pt x="11368" y="486"/>
                  </a:cubicBezTo>
                  <a:lnTo>
                    <a:pt x="11338" y="578"/>
                  </a:lnTo>
                  <a:lnTo>
                    <a:pt x="11307" y="699"/>
                  </a:lnTo>
                  <a:lnTo>
                    <a:pt x="11277" y="730"/>
                  </a:lnTo>
                  <a:cubicBezTo>
                    <a:pt x="11247" y="790"/>
                    <a:pt x="11216" y="851"/>
                    <a:pt x="11216" y="882"/>
                  </a:cubicBezTo>
                  <a:lnTo>
                    <a:pt x="11216" y="942"/>
                  </a:lnTo>
                  <a:cubicBezTo>
                    <a:pt x="11216" y="973"/>
                    <a:pt x="11186" y="1003"/>
                    <a:pt x="11186" y="1034"/>
                  </a:cubicBezTo>
                  <a:cubicBezTo>
                    <a:pt x="11155" y="1064"/>
                    <a:pt x="11155" y="1094"/>
                    <a:pt x="11155" y="1094"/>
                  </a:cubicBezTo>
                  <a:cubicBezTo>
                    <a:pt x="11155" y="1125"/>
                    <a:pt x="11125" y="1186"/>
                    <a:pt x="11125" y="1246"/>
                  </a:cubicBezTo>
                  <a:cubicBezTo>
                    <a:pt x="11125" y="1230"/>
                    <a:pt x="11125" y="1186"/>
                    <a:pt x="11125" y="1186"/>
                  </a:cubicBezTo>
                  <a:cubicBezTo>
                    <a:pt x="11125" y="1186"/>
                    <a:pt x="11095" y="1307"/>
                    <a:pt x="11095" y="1307"/>
                  </a:cubicBezTo>
                  <a:lnTo>
                    <a:pt x="11034" y="1429"/>
                  </a:lnTo>
                  <a:cubicBezTo>
                    <a:pt x="11034" y="1459"/>
                    <a:pt x="11034" y="1489"/>
                    <a:pt x="11003" y="1520"/>
                  </a:cubicBezTo>
                  <a:cubicBezTo>
                    <a:pt x="11003" y="1520"/>
                    <a:pt x="10973" y="1550"/>
                    <a:pt x="10973" y="1581"/>
                  </a:cubicBezTo>
                  <a:cubicBezTo>
                    <a:pt x="10943" y="1611"/>
                    <a:pt x="10943" y="1672"/>
                    <a:pt x="10912" y="1702"/>
                  </a:cubicBezTo>
                  <a:cubicBezTo>
                    <a:pt x="10882" y="1733"/>
                    <a:pt x="10912" y="1733"/>
                    <a:pt x="10882" y="1793"/>
                  </a:cubicBezTo>
                  <a:cubicBezTo>
                    <a:pt x="10882" y="1809"/>
                    <a:pt x="10882" y="1809"/>
                    <a:pt x="10878" y="1809"/>
                  </a:cubicBezTo>
                  <a:cubicBezTo>
                    <a:pt x="10874" y="1809"/>
                    <a:pt x="10867" y="1809"/>
                    <a:pt x="10852" y="1824"/>
                  </a:cubicBezTo>
                  <a:cubicBezTo>
                    <a:pt x="10836" y="1839"/>
                    <a:pt x="10844" y="1839"/>
                    <a:pt x="10852" y="1839"/>
                  </a:cubicBezTo>
                  <a:cubicBezTo>
                    <a:pt x="10859" y="1839"/>
                    <a:pt x="10867" y="1839"/>
                    <a:pt x="10852" y="1854"/>
                  </a:cubicBezTo>
                  <a:cubicBezTo>
                    <a:pt x="10852" y="1915"/>
                    <a:pt x="10791" y="1915"/>
                    <a:pt x="10821" y="1915"/>
                  </a:cubicBezTo>
                  <a:cubicBezTo>
                    <a:pt x="10852" y="1915"/>
                    <a:pt x="10852" y="1976"/>
                    <a:pt x="10821" y="1976"/>
                  </a:cubicBezTo>
                  <a:lnTo>
                    <a:pt x="10791" y="1976"/>
                  </a:lnTo>
                  <a:lnTo>
                    <a:pt x="10791" y="2097"/>
                  </a:lnTo>
                  <a:lnTo>
                    <a:pt x="10791" y="2158"/>
                  </a:lnTo>
                  <a:cubicBezTo>
                    <a:pt x="10791" y="2158"/>
                    <a:pt x="10791" y="2158"/>
                    <a:pt x="10791" y="2189"/>
                  </a:cubicBezTo>
                  <a:cubicBezTo>
                    <a:pt x="10797" y="2183"/>
                    <a:pt x="10799" y="2180"/>
                    <a:pt x="10799" y="2180"/>
                  </a:cubicBezTo>
                  <a:lnTo>
                    <a:pt x="10799" y="2180"/>
                  </a:lnTo>
                  <a:cubicBezTo>
                    <a:pt x="10800" y="2180"/>
                    <a:pt x="10760" y="2225"/>
                    <a:pt x="10760" y="2249"/>
                  </a:cubicBezTo>
                  <a:cubicBezTo>
                    <a:pt x="10760" y="2280"/>
                    <a:pt x="10760" y="2280"/>
                    <a:pt x="10760" y="2310"/>
                  </a:cubicBezTo>
                  <a:lnTo>
                    <a:pt x="10760" y="2341"/>
                  </a:lnTo>
                  <a:cubicBezTo>
                    <a:pt x="10760" y="2401"/>
                    <a:pt x="10760" y="2432"/>
                    <a:pt x="10730" y="2493"/>
                  </a:cubicBezTo>
                  <a:cubicBezTo>
                    <a:pt x="10700" y="2523"/>
                    <a:pt x="10700" y="2523"/>
                    <a:pt x="10700" y="2523"/>
                  </a:cubicBezTo>
                  <a:lnTo>
                    <a:pt x="10700" y="2584"/>
                  </a:lnTo>
                  <a:cubicBezTo>
                    <a:pt x="10700" y="2599"/>
                    <a:pt x="10700" y="2599"/>
                    <a:pt x="10700" y="2599"/>
                  </a:cubicBezTo>
                  <a:cubicBezTo>
                    <a:pt x="10700" y="2599"/>
                    <a:pt x="10700" y="2599"/>
                    <a:pt x="10700" y="2614"/>
                  </a:cubicBezTo>
                  <a:cubicBezTo>
                    <a:pt x="10700" y="2645"/>
                    <a:pt x="10669" y="2675"/>
                    <a:pt x="10669" y="2705"/>
                  </a:cubicBezTo>
                  <a:cubicBezTo>
                    <a:pt x="10669" y="2705"/>
                    <a:pt x="10669" y="2736"/>
                    <a:pt x="10669" y="2736"/>
                  </a:cubicBezTo>
                  <a:cubicBezTo>
                    <a:pt x="10669" y="2736"/>
                    <a:pt x="10669" y="2731"/>
                    <a:pt x="10667" y="2731"/>
                  </a:cubicBezTo>
                  <a:cubicBezTo>
                    <a:pt x="10664" y="2731"/>
                    <a:pt x="10657" y="2742"/>
                    <a:pt x="10639" y="2796"/>
                  </a:cubicBezTo>
                  <a:cubicBezTo>
                    <a:pt x="10608" y="2857"/>
                    <a:pt x="10608" y="2827"/>
                    <a:pt x="10608" y="2857"/>
                  </a:cubicBezTo>
                  <a:cubicBezTo>
                    <a:pt x="10608" y="2857"/>
                    <a:pt x="10608" y="2888"/>
                    <a:pt x="10608" y="2918"/>
                  </a:cubicBezTo>
                  <a:lnTo>
                    <a:pt x="10608" y="2979"/>
                  </a:lnTo>
                  <a:cubicBezTo>
                    <a:pt x="10578" y="2979"/>
                    <a:pt x="10578" y="3009"/>
                    <a:pt x="10548" y="3009"/>
                  </a:cubicBezTo>
                  <a:cubicBezTo>
                    <a:pt x="10548" y="3040"/>
                    <a:pt x="10548" y="3100"/>
                    <a:pt x="10548" y="3131"/>
                  </a:cubicBezTo>
                  <a:cubicBezTo>
                    <a:pt x="10548" y="3131"/>
                    <a:pt x="10487" y="3161"/>
                    <a:pt x="10487" y="3192"/>
                  </a:cubicBezTo>
                  <a:cubicBezTo>
                    <a:pt x="10487" y="3252"/>
                    <a:pt x="10548" y="3252"/>
                    <a:pt x="10487" y="3283"/>
                  </a:cubicBezTo>
                  <a:cubicBezTo>
                    <a:pt x="10456" y="3313"/>
                    <a:pt x="10426" y="3313"/>
                    <a:pt x="10456" y="3313"/>
                  </a:cubicBezTo>
                  <a:cubicBezTo>
                    <a:pt x="10487" y="3344"/>
                    <a:pt x="10426" y="3374"/>
                    <a:pt x="10456" y="3374"/>
                  </a:cubicBezTo>
                  <a:cubicBezTo>
                    <a:pt x="10487" y="3374"/>
                    <a:pt x="10456" y="3374"/>
                    <a:pt x="10456" y="3465"/>
                  </a:cubicBezTo>
                  <a:cubicBezTo>
                    <a:pt x="10456" y="3465"/>
                    <a:pt x="10456" y="3496"/>
                    <a:pt x="10456" y="3526"/>
                  </a:cubicBezTo>
                  <a:cubicBezTo>
                    <a:pt x="10456" y="3526"/>
                    <a:pt x="10426" y="3556"/>
                    <a:pt x="10426" y="3587"/>
                  </a:cubicBezTo>
                  <a:cubicBezTo>
                    <a:pt x="10396" y="3587"/>
                    <a:pt x="10396" y="3617"/>
                    <a:pt x="10396" y="3617"/>
                  </a:cubicBezTo>
                  <a:lnTo>
                    <a:pt x="10416" y="3617"/>
                  </a:lnTo>
                  <a:lnTo>
                    <a:pt x="10396" y="3678"/>
                  </a:lnTo>
                  <a:cubicBezTo>
                    <a:pt x="10365" y="3769"/>
                    <a:pt x="10335" y="3830"/>
                    <a:pt x="10304" y="3891"/>
                  </a:cubicBezTo>
                  <a:cubicBezTo>
                    <a:pt x="10304" y="3921"/>
                    <a:pt x="10274" y="3982"/>
                    <a:pt x="10274" y="3982"/>
                  </a:cubicBezTo>
                  <a:cubicBezTo>
                    <a:pt x="10274" y="4012"/>
                    <a:pt x="10274" y="4043"/>
                    <a:pt x="10244" y="4073"/>
                  </a:cubicBezTo>
                  <a:lnTo>
                    <a:pt x="10274" y="4073"/>
                  </a:lnTo>
                  <a:lnTo>
                    <a:pt x="10244" y="4164"/>
                  </a:lnTo>
                  <a:cubicBezTo>
                    <a:pt x="10244" y="4164"/>
                    <a:pt x="10244" y="4164"/>
                    <a:pt x="10244" y="4164"/>
                  </a:cubicBezTo>
                  <a:lnTo>
                    <a:pt x="10244" y="4164"/>
                  </a:lnTo>
                  <a:cubicBezTo>
                    <a:pt x="10213" y="4179"/>
                    <a:pt x="10206" y="4187"/>
                    <a:pt x="10209" y="4187"/>
                  </a:cubicBezTo>
                  <a:cubicBezTo>
                    <a:pt x="10213" y="4187"/>
                    <a:pt x="10228" y="4180"/>
                    <a:pt x="10244" y="4164"/>
                  </a:cubicBezTo>
                  <a:lnTo>
                    <a:pt x="10244" y="4164"/>
                  </a:lnTo>
                  <a:cubicBezTo>
                    <a:pt x="10222" y="4186"/>
                    <a:pt x="10184" y="4240"/>
                    <a:pt x="10165" y="4268"/>
                  </a:cubicBezTo>
                  <a:lnTo>
                    <a:pt x="10165" y="4268"/>
                  </a:lnTo>
                  <a:cubicBezTo>
                    <a:pt x="10168" y="4273"/>
                    <a:pt x="10166" y="4288"/>
                    <a:pt x="10152" y="4316"/>
                  </a:cubicBezTo>
                  <a:lnTo>
                    <a:pt x="10122" y="4407"/>
                  </a:lnTo>
                  <a:lnTo>
                    <a:pt x="10122" y="4468"/>
                  </a:lnTo>
                  <a:cubicBezTo>
                    <a:pt x="10122" y="4483"/>
                    <a:pt x="10114" y="4483"/>
                    <a:pt x="10111" y="4483"/>
                  </a:cubicBezTo>
                  <a:cubicBezTo>
                    <a:pt x="10107" y="4483"/>
                    <a:pt x="10107" y="4483"/>
                    <a:pt x="10122" y="4499"/>
                  </a:cubicBezTo>
                  <a:cubicBezTo>
                    <a:pt x="10122" y="4499"/>
                    <a:pt x="10122" y="4529"/>
                    <a:pt x="10122" y="4529"/>
                  </a:cubicBezTo>
                  <a:cubicBezTo>
                    <a:pt x="10092" y="4590"/>
                    <a:pt x="10092" y="4651"/>
                    <a:pt x="10061" y="4742"/>
                  </a:cubicBezTo>
                  <a:cubicBezTo>
                    <a:pt x="10031" y="4803"/>
                    <a:pt x="10000" y="4894"/>
                    <a:pt x="9970" y="4955"/>
                  </a:cubicBezTo>
                  <a:cubicBezTo>
                    <a:pt x="9970" y="4955"/>
                    <a:pt x="9970" y="5015"/>
                    <a:pt x="9970" y="5015"/>
                  </a:cubicBezTo>
                  <a:cubicBezTo>
                    <a:pt x="9940" y="5015"/>
                    <a:pt x="9909" y="5167"/>
                    <a:pt x="9909" y="5167"/>
                  </a:cubicBezTo>
                  <a:cubicBezTo>
                    <a:pt x="9909" y="5198"/>
                    <a:pt x="9879" y="5228"/>
                    <a:pt x="9879" y="5259"/>
                  </a:cubicBezTo>
                  <a:cubicBezTo>
                    <a:pt x="9848" y="5259"/>
                    <a:pt x="9879" y="5198"/>
                    <a:pt x="9879" y="5167"/>
                  </a:cubicBezTo>
                  <a:cubicBezTo>
                    <a:pt x="9879" y="5162"/>
                    <a:pt x="9878" y="5159"/>
                    <a:pt x="9876" y="5159"/>
                  </a:cubicBezTo>
                  <a:cubicBezTo>
                    <a:pt x="9868" y="5159"/>
                    <a:pt x="9848" y="5204"/>
                    <a:pt x="9848" y="5228"/>
                  </a:cubicBezTo>
                  <a:lnTo>
                    <a:pt x="9848" y="5289"/>
                  </a:lnTo>
                  <a:cubicBezTo>
                    <a:pt x="9818" y="5319"/>
                    <a:pt x="9818" y="5350"/>
                    <a:pt x="9788" y="5380"/>
                  </a:cubicBezTo>
                  <a:cubicBezTo>
                    <a:pt x="9788" y="5380"/>
                    <a:pt x="9757" y="5441"/>
                    <a:pt x="9757" y="5441"/>
                  </a:cubicBezTo>
                  <a:cubicBezTo>
                    <a:pt x="9757" y="5441"/>
                    <a:pt x="9727" y="5502"/>
                    <a:pt x="9727" y="5532"/>
                  </a:cubicBezTo>
                  <a:lnTo>
                    <a:pt x="9727" y="5502"/>
                  </a:lnTo>
                  <a:lnTo>
                    <a:pt x="9727" y="5502"/>
                  </a:lnTo>
                  <a:cubicBezTo>
                    <a:pt x="9698" y="5530"/>
                    <a:pt x="9724" y="5747"/>
                    <a:pt x="9752" y="5747"/>
                  </a:cubicBezTo>
                  <a:cubicBezTo>
                    <a:pt x="9754" y="5747"/>
                    <a:pt x="9755" y="5747"/>
                    <a:pt x="9757" y="5745"/>
                  </a:cubicBezTo>
                  <a:cubicBezTo>
                    <a:pt x="9764" y="5738"/>
                    <a:pt x="9769" y="5736"/>
                    <a:pt x="9774" y="5736"/>
                  </a:cubicBezTo>
                  <a:cubicBezTo>
                    <a:pt x="9781" y="5736"/>
                    <a:pt x="9784" y="5743"/>
                    <a:pt x="9786" y="5743"/>
                  </a:cubicBezTo>
                  <a:cubicBezTo>
                    <a:pt x="9788" y="5743"/>
                    <a:pt x="9788" y="5737"/>
                    <a:pt x="9788" y="5714"/>
                  </a:cubicBezTo>
                  <a:cubicBezTo>
                    <a:pt x="9788" y="5699"/>
                    <a:pt x="9788" y="5699"/>
                    <a:pt x="9788" y="5699"/>
                  </a:cubicBezTo>
                  <a:cubicBezTo>
                    <a:pt x="9788" y="5699"/>
                    <a:pt x="9788" y="5699"/>
                    <a:pt x="9788" y="5684"/>
                  </a:cubicBezTo>
                  <a:cubicBezTo>
                    <a:pt x="9788" y="5654"/>
                    <a:pt x="9818" y="5593"/>
                    <a:pt x="9818" y="5593"/>
                  </a:cubicBezTo>
                  <a:cubicBezTo>
                    <a:pt x="9848" y="5593"/>
                    <a:pt x="9848" y="5532"/>
                    <a:pt x="9848" y="5502"/>
                  </a:cubicBezTo>
                  <a:lnTo>
                    <a:pt x="9848" y="5441"/>
                  </a:lnTo>
                  <a:cubicBezTo>
                    <a:pt x="9848" y="5441"/>
                    <a:pt x="9879" y="5411"/>
                    <a:pt x="9879" y="5411"/>
                  </a:cubicBezTo>
                  <a:lnTo>
                    <a:pt x="9909" y="5319"/>
                  </a:lnTo>
                  <a:cubicBezTo>
                    <a:pt x="9909" y="5289"/>
                    <a:pt x="9970" y="5198"/>
                    <a:pt x="9940" y="5198"/>
                  </a:cubicBezTo>
                  <a:cubicBezTo>
                    <a:pt x="9940" y="5167"/>
                    <a:pt x="9970" y="5137"/>
                    <a:pt x="9970" y="5107"/>
                  </a:cubicBezTo>
                  <a:cubicBezTo>
                    <a:pt x="10000" y="5076"/>
                    <a:pt x="10000" y="5046"/>
                    <a:pt x="10031" y="5015"/>
                  </a:cubicBezTo>
                  <a:cubicBezTo>
                    <a:pt x="10031" y="4985"/>
                    <a:pt x="10031" y="4985"/>
                    <a:pt x="10031" y="4955"/>
                  </a:cubicBezTo>
                  <a:cubicBezTo>
                    <a:pt x="10031" y="4924"/>
                    <a:pt x="10031" y="4894"/>
                    <a:pt x="10061" y="4863"/>
                  </a:cubicBezTo>
                  <a:cubicBezTo>
                    <a:pt x="10092" y="4833"/>
                    <a:pt x="10092" y="4803"/>
                    <a:pt x="10092" y="4772"/>
                  </a:cubicBezTo>
                  <a:cubicBezTo>
                    <a:pt x="10122" y="4742"/>
                    <a:pt x="10122" y="4681"/>
                    <a:pt x="10122" y="4651"/>
                  </a:cubicBezTo>
                  <a:cubicBezTo>
                    <a:pt x="10122" y="4651"/>
                    <a:pt x="10122" y="4590"/>
                    <a:pt x="10152" y="4590"/>
                  </a:cubicBezTo>
                  <a:cubicBezTo>
                    <a:pt x="10173" y="4590"/>
                    <a:pt x="10179" y="4617"/>
                    <a:pt x="10182" y="4617"/>
                  </a:cubicBezTo>
                  <a:cubicBezTo>
                    <a:pt x="10183" y="4617"/>
                    <a:pt x="10183" y="4610"/>
                    <a:pt x="10183" y="4590"/>
                  </a:cubicBezTo>
                  <a:cubicBezTo>
                    <a:pt x="10183" y="4559"/>
                    <a:pt x="10175" y="4559"/>
                    <a:pt x="10171" y="4559"/>
                  </a:cubicBezTo>
                  <a:cubicBezTo>
                    <a:pt x="10168" y="4559"/>
                    <a:pt x="10168" y="4559"/>
                    <a:pt x="10183" y="4529"/>
                  </a:cubicBezTo>
                  <a:lnTo>
                    <a:pt x="10213" y="4499"/>
                  </a:lnTo>
                  <a:cubicBezTo>
                    <a:pt x="10213" y="4468"/>
                    <a:pt x="10213" y="4438"/>
                    <a:pt x="10213" y="4407"/>
                  </a:cubicBezTo>
                  <a:cubicBezTo>
                    <a:pt x="10213" y="4377"/>
                    <a:pt x="10244" y="4377"/>
                    <a:pt x="10244" y="4347"/>
                  </a:cubicBezTo>
                  <a:cubicBezTo>
                    <a:pt x="10298" y="4320"/>
                    <a:pt x="10255" y="4220"/>
                    <a:pt x="10288" y="4220"/>
                  </a:cubicBezTo>
                  <a:cubicBezTo>
                    <a:pt x="10293" y="4220"/>
                    <a:pt x="10298" y="4222"/>
                    <a:pt x="10304" y="4225"/>
                  </a:cubicBezTo>
                  <a:cubicBezTo>
                    <a:pt x="10304" y="4134"/>
                    <a:pt x="10335" y="4073"/>
                    <a:pt x="10396" y="4012"/>
                  </a:cubicBezTo>
                  <a:cubicBezTo>
                    <a:pt x="10365" y="4012"/>
                    <a:pt x="10426" y="3921"/>
                    <a:pt x="10396" y="3921"/>
                  </a:cubicBezTo>
                  <a:cubicBezTo>
                    <a:pt x="10396" y="3921"/>
                    <a:pt x="10426" y="3860"/>
                    <a:pt x="10426" y="3860"/>
                  </a:cubicBezTo>
                  <a:cubicBezTo>
                    <a:pt x="10456" y="3860"/>
                    <a:pt x="10456" y="3769"/>
                    <a:pt x="10456" y="3769"/>
                  </a:cubicBezTo>
                  <a:lnTo>
                    <a:pt x="10456" y="3739"/>
                  </a:lnTo>
                  <a:cubicBezTo>
                    <a:pt x="10456" y="3708"/>
                    <a:pt x="10456" y="3678"/>
                    <a:pt x="10456" y="3678"/>
                  </a:cubicBezTo>
                  <a:cubicBezTo>
                    <a:pt x="10456" y="3648"/>
                    <a:pt x="10456" y="3648"/>
                    <a:pt x="10456" y="3648"/>
                  </a:cubicBezTo>
                  <a:cubicBezTo>
                    <a:pt x="10456" y="3617"/>
                    <a:pt x="10487" y="3587"/>
                    <a:pt x="10487" y="3587"/>
                  </a:cubicBezTo>
                  <a:cubicBezTo>
                    <a:pt x="10487" y="3556"/>
                    <a:pt x="10517" y="3526"/>
                    <a:pt x="10548" y="3496"/>
                  </a:cubicBezTo>
                  <a:cubicBezTo>
                    <a:pt x="10578" y="3465"/>
                    <a:pt x="10578" y="3404"/>
                    <a:pt x="10578" y="3404"/>
                  </a:cubicBezTo>
                  <a:lnTo>
                    <a:pt x="10578" y="3344"/>
                  </a:lnTo>
                  <a:cubicBezTo>
                    <a:pt x="10578" y="3313"/>
                    <a:pt x="10578" y="3283"/>
                    <a:pt x="10608" y="3283"/>
                  </a:cubicBezTo>
                  <a:cubicBezTo>
                    <a:pt x="10578" y="3252"/>
                    <a:pt x="10608" y="3161"/>
                    <a:pt x="10639" y="3161"/>
                  </a:cubicBezTo>
                  <a:cubicBezTo>
                    <a:pt x="10639" y="3161"/>
                    <a:pt x="10639" y="3161"/>
                    <a:pt x="10639" y="3131"/>
                  </a:cubicBezTo>
                  <a:cubicBezTo>
                    <a:pt x="10639" y="3100"/>
                    <a:pt x="10639" y="3070"/>
                    <a:pt x="10639" y="3070"/>
                  </a:cubicBezTo>
                  <a:cubicBezTo>
                    <a:pt x="10639" y="3070"/>
                    <a:pt x="10669" y="3070"/>
                    <a:pt x="10669" y="3040"/>
                  </a:cubicBezTo>
                  <a:cubicBezTo>
                    <a:pt x="10669" y="3009"/>
                    <a:pt x="10669" y="2979"/>
                    <a:pt x="10669" y="2948"/>
                  </a:cubicBezTo>
                  <a:cubicBezTo>
                    <a:pt x="10700" y="2918"/>
                    <a:pt x="10730" y="2918"/>
                    <a:pt x="10730" y="2888"/>
                  </a:cubicBezTo>
                  <a:cubicBezTo>
                    <a:pt x="10730" y="2857"/>
                    <a:pt x="10730" y="2796"/>
                    <a:pt x="10760" y="2766"/>
                  </a:cubicBezTo>
                  <a:cubicBezTo>
                    <a:pt x="10760" y="2766"/>
                    <a:pt x="10760" y="2736"/>
                    <a:pt x="10791" y="2705"/>
                  </a:cubicBezTo>
                  <a:cubicBezTo>
                    <a:pt x="10791" y="2675"/>
                    <a:pt x="10791" y="2675"/>
                    <a:pt x="10791" y="2645"/>
                  </a:cubicBezTo>
                  <a:cubicBezTo>
                    <a:pt x="10791" y="2614"/>
                    <a:pt x="10791" y="2584"/>
                    <a:pt x="10821" y="2584"/>
                  </a:cubicBezTo>
                  <a:cubicBezTo>
                    <a:pt x="10821" y="2584"/>
                    <a:pt x="10821" y="2493"/>
                    <a:pt x="10821" y="2493"/>
                  </a:cubicBezTo>
                  <a:cubicBezTo>
                    <a:pt x="10821" y="2432"/>
                    <a:pt x="10821" y="2462"/>
                    <a:pt x="10821" y="2401"/>
                  </a:cubicBezTo>
                  <a:cubicBezTo>
                    <a:pt x="10836" y="2386"/>
                    <a:pt x="10844" y="2386"/>
                    <a:pt x="10848" y="2386"/>
                  </a:cubicBezTo>
                  <a:cubicBezTo>
                    <a:pt x="10852" y="2386"/>
                    <a:pt x="10852" y="2386"/>
                    <a:pt x="10852" y="2371"/>
                  </a:cubicBezTo>
                  <a:cubicBezTo>
                    <a:pt x="10852" y="2341"/>
                    <a:pt x="10852" y="2310"/>
                    <a:pt x="10852" y="2280"/>
                  </a:cubicBezTo>
                  <a:cubicBezTo>
                    <a:pt x="10882" y="2280"/>
                    <a:pt x="10882" y="2249"/>
                    <a:pt x="10882" y="2219"/>
                  </a:cubicBezTo>
                  <a:cubicBezTo>
                    <a:pt x="10912" y="2219"/>
                    <a:pt x="10912" y="2189"/>
                    <a:pt x="10912" y="2158"/>
                  </a:cubicBezTo>
                  <a:cubicBezTo>
                    <a:pt x="10912" y="2128"/>
                    <a:pt x="10943" y="2097"/>
                    <a:pt x="10973" y="2067"/>
                  </a:cubicBezTo>
                  <a:lnTo>
                    <a:pt x="11003" y="2067"/>
                  </a:lnTo>
                  <a:cubicBezTo>
                    <a:pt x="11003" y="2067"/>
                    <a:pt x="10973" y="2037"/>
                    <a:pt x="11003" y="2006"/>
                  </a:cubicBezTo>
                  <a:cubicBezTo>
                    <a:pt x="11003" y="1976"/>
                    <a:pt x="11034" y="1976"/>
                    <a:pt x="11034" y="1945"/>
                  </a:cubicBezTo>
                  <a:lnTo>
                    <a:pt x="11034" y="1915"/>
                  </a:lnTo>
                  <a:cubicBezTo>
                    <a:pt x="11034" y="1885"/>
                    <a:pt x="11034" y="1854"/>
                    <a:pt x="11064" y="1824"/>
                  </a:cubicBezTo>
                  <a:cubicBezTo>
                    <a:pt x="11064" y="1824"/>
                    <a:pt x="11078" y="1837"/>
                    <a:pt x="11087" y="1837"/>
                  </a:cubicBezTo>
                  <a:cubicBezTo>
                    <a:pt x="11091" y="1837"/>
                    <a:pt x="11095" y="1834"/>
                    <a:pt x="11095" y="1824"/>
                  </a:cubicBezTo>
                  <a:cubicBezTo>
                    <a:pt x="11095" y="1824"/>
                    <a:pt x="11095" y="1793"/>
                    <a:pt x="11095" y="1763"/>
                  </a:cubicBezTo>
                  <a:cubicBezTo>
                    <a:pt x="11095" y="1767"/>
                    <a:pt x="11095" y="1769"/>
                    <a:pt x="11095" y="1769"/>
                  </a:cubicBezTo>
                  <a:cubicBezTo>
                    <a:pt x="11095" y="1769"/>
                    <a:pt x="11099" y="1698"/>
                    <a:pt x="11125" y="1672"/>
                  </a:cubicBezTo>
                  <a:cubicBezTo>
                    <a:pt x="11133" y="1656"/>
                    <a:pt x="11139" y="1650"/>
                    <a:pt x="11143" y="1650"/>
                  </a:cubicBezTo>
                  <a:cubicBezTo>
                    <a:pt x="11153" y="1650"/>
                    <a:pt x="11155" y="1678"/>
                    <a:pt x="11155" y="1678"/>
                  </a:cubicBezTo>
                  <a:cubicBezTo>
                    <a:pt x="11155" y="1678"/>
                    <a:pt x="11155" y="1676"/>
                    <a:pt x="11155" y="1672"/>
                  </a:cubicBezTo>
                  <a:cubicBezTo>
                    <a:pt x="11155" y="1641"/>
                    <a:pt x="11155" y="1611"/>
                    <a:pt x="11155" y="1611"/>
                  </a:cubicBezTo>
                  <a:lnTo>
                    <a:pt x="11155" y="1581"/>
                  </a:lnTo>
                  <a:cubicBezTo>
                    <a:pt x="11155" y="1550"/>
                    <a:pt x="11155" y="1550"/>
                    <a:pt x="11155" y="1520"/>
                  </a:cubicBezTo>
                  <a:cubicBezTo>
                    <a:pt x="11155" y="1520"/>
                    <a:pt x="11155" y="1489"/>
                    <a:pt x="11186" y="1489"/>
                  </a:cubicBezTo>
                  <a:lnTo>
                    <a:pt x="11206" y="1430"/>
                  </a:lnTo>
                  <a:lnTo>
                    <a:pt x="11206" y="1430"/>
                  </a:lnTo>
                  <a:cubicBezTo>
                    <a:pt x="11206" y="1431"/>
                    <a:pt x="11207" y="1431"/>
                    <a:pt x="11208" y="1431"/>
                  </a:cubicBezTo>
                  <a:cubicBezTo>
                    <a:pt x="11212" y="1431"/>
                    <a:pt x="11216" y="1422"/>
                    <a:pt x="11216" y="1398"/>
                  </a:cubicBezTo>
                  <a:lnTo>
                    <a:pt x="11216" y="1398"/>
                  </a:lnTo>
                  <a:lnTo>
                    <a:pt x="11206" y="1430"/>
                  </a:lnTo>
                  <a:lnTo>
                    <a:pt x="11206" y="1430"/>
                  </a:lnTo>
                  <a:cubicBezTo>
                    <a:pt x="11201" y="1424"/>
                    <a:pt x="11200" y="1400"/>
                    <a:pt x="11216" y="1368"/>
                  </a:cubicBezTo>
                  <a:cubicBezTo>
                    <a:pt x="11216" y="1338"/>
                    <a:pt x="11247" y="1307"/>
                    <a:pt x="11247" y="1277"/>
                  </a:cubicBezTo>
                  <a:cubicBezTo>
                    <a:pt x="11277" y="1216"/>
                    <a:pt x="11277" y="1186"/>
                    <a:pt x="11277" y="1155"/>
                  </a:cubicBezTo>
                  <a:cubicBezTo>
                    <a:pt x="11277" y="1155"/>
                    <a:pt x="11277" y="1155"/>
                    <a:pt x="11277" y="1094"/>
                  </a:cubicBezTo>
                  <a:cubicBezTo>
                    <a:pt x="11307" y="1034"/>
                    <a:pt x="11368" y="973"/>
                    <a:pt x="11338" y="973"/>
                  </a:cubicBezTo>
                  <a:cubicBezTo>
                    <a:pt x="11332" y="973"/>
                    <a:pt x="11326" y="973"/>
                    <a:pt x="11323" y="973"/>
                  </a:cubicBezTo>
                  <a:lnTo>
                    <a:pt x="11323" y="973"/>
                  </a:lnTo>
                  <a:cubicBezTo>
                    <a:pt x="11354" y="909"/>
                    <a:pt x="11399" y="821"/>
                    <a:pt x="11399" y="821"/>
                  </a:cubicBezTo>
                  <a:lnTo>
                    <a:pt x="11368" y="821"/>
                  </a:lnTo>
                  <a:cubicBezTo>
                    <a:pt x="11399" y="790"/>
                    <a:pt x="11399" y="790"/>
                    <a:pt x="11399" y="790"/>
                  </a:cubicBezTo>
                  <a:cubicBezTo>
                    <a:pt x="11399" y="795"/>
                    <a:pt x="11399" y="797"/>
                    <a:pt x="11400" y="797"/>
                  </a:cubicBezTo>
                  <a:cubicBezTo>
                    <a:pt x="11406" y="797"/>
                    <a:pt x="11422" y="754"/>
                    <a:pt x="11427" y="754"/>
                  </a:cubicBezTo>
                  <a:cubicBezTo>
                    <a:pt x="11428" y="754"/>
                    <a:pt x="11429" y="756"/>
                    <a:pt x="11429" y="760"/>
                  </a:cubicBezTo>
                  <a:cubicBezTo>
                    <a:pt x="11429" y="760"/>
                    <a:pt x="11459" y="669"/>
                    <a:pt x="11459" y="638"/>
                  </a:cubicBezTo>
                  <a:cubicBezTo>
                    <a:pt x="11490" y="608"/>
                    <a:pt x="11490" y="547"/>
                    <a:pt x="11520" y="517"/>
                  </a:cubicBezTo>
                  <a:lnTo>
                    <a:pt x="11520" y="456"/>
                  </a:lnTo>
                  <a:lnTo>
                    <a:pt x="11551" y="456"/>
                  </a:lnTo>
                  <a:cubicBezTo>
                    <a:pt x="11551" y="426"/>
                    <a:pt x="11551" y="426"/>
                    <a:pt x="11551" y="426"/>
                  </a:cubicBezTo>
                  <a:cubicBezTo>
                    <a:pt x="11581" y="395"/>
                    <a:pt x="11581" y="365"/>
                    <a:pt x="11581" y="365"/>
                  </a:cubicBezTo>
                  <a:lnTo>
                    <a:pt x="11581" y="304"/>
                  </a:lnTo>
                  <a:cubicBezTo>
                    <a:pt x="11581" y="274"/>
                    <a:pt x="11551" y="274"/>
                    <a:pt x="11581" y="274"/>
                  </a:cubicBezTo>
                  <a:lnTo>
                    <a:pt x="11551" y="274"/>
                  </a:lnTo>
                  <a:cubicBezTo>
                    <a:pt x="11551" y="274"/>
                    <a:pt x="11520" y="304"/>
                    <a:pt x="11490" y="304"/>
                  </a:cubicBezTo>
                  <a:lnTo>
                    <a:pt x="11459" y="304"/>
                  </a:lnTo>
                  <a:cubicBezTo>
                    <a:pt x="11459" y="319"/>
                    <a:pt x="11437" y="342"/>
                    <a:pt x="11414" y="361"/>
                  </a:cubicBezTo>
                  <a:lnTo>
                    <a:pt x="11414" y="361"/>
                  </a:lnTo>
                  <a:cubicBezTo>
                    <a:pt x="11421" y="334"/>
                    <a:pt x="11429" y="304"/>
                    <a:pt x="11429" y="274"/>
                  </a:cubicBezTo>
                  <a:lnTo>
                    <a:pt x="11459" y="152"/>
                  </a:lnTo>
                  <a:lnTo>
                    <a:pt x="11459" y="122"/>
                  </a:lnTo>
                  <a:lnTo>
                    <a:pt x="11459" y="91"/>
                  </a:lnTo>
                  <a:cubicBezTo>
                    <a:pt x="11459" y="76"/>
                    <a:pt x="11459" y="76"/>
                    <a:pt x="11463" y="76"/>
                  </a:cubicBezTo>
                  <a:cubicBezTo>
                    <a:pt x="11467" y="76"/>
                    <a:pt x="11475" y="76"/>
                    <a:pt x="11490" y="61"/>
                  </a:cubicBezTo>
                  <a:cubicBezTo>
                    <a:pt x="11490" y="31"/>
                    <a:pt x="11520" y="0"/>
                    <a:pt x="11520" y="0"/>
                  </a:cubicBezTo>
                  <a:close/>
                  <a:moveTo>
                    <a:pt x="9514" y="5958"/>
                  </a:moveTo>
                  <a:cubicBezTo>
                    <a:pt x="9514" y="6010"/>
                    <a:pt x="9491" y="6085"/>
                    <a:pt x="9485" y="6085"/>
                  </a:cubicBezTo>
                  <a:cubicBezTo>
                    <a:pt x="9484" y="6085"/>
                    <a:pt x="9484" y="6083"/>
                    <a:pt x="9484" y="6079"/>
                  </a:cubicBezTo>
                  <a:cubicBezTo>
                    <a:pt x="9453" y="6079"/>
                    <a:pt x="9453" y="6170"/>
                    <a:pt x="9423" y="6231"/>
                  </a:cubicBezTo>
                  <a:cubicBezTo>
                    <a:pt x="9423" y="6246"/>
                    <a:pt x="9423" y="6246"/>
                    <a:pt x="9423" y="6246"/>
                  </a:cubicBezTo>
                  <a:cubicBezTo>
                    <a:pt x="9423" y="6246"/>
                    <a:pt x="9423" y="6246"/>
                    <a:pt x="9423" y="6262"/>
                  </a:cubicBezTo>
                  <a:cubicBezTo>
                    <a:pt x="9423" y="6292"/>
                    <a:pt x="9423" y="6292"/>
                    <a:pt x="9393" y="6292"/>
                  </a:cubicBezTo>
                  <a:cubicBezTo>
                    <a:pt x="9393" y="6292"/>
                    <a:pt x="9393" y="6353"/>
                    <a:pt x="9362" y="6383"/>
                  </a:cubicBezTo>
                  <a:cubicBezTo>
                    <a:pt x="9362" y="6414"/>
                    <a:pt x="9301" y="6535"/>
                    <a:pt x="9301" y="6535"/>
                  </a:cubicBezTo>
                  <a:cubicBezTo>
                    <a:pt x="9301" y="6535"/>
                    <a:pt x="9301" y="6566"/>
                    <a:pt x="9301" y="6566"/>
                  </a:cubicBezTo>
                  <a:cubicBezTo>
                    <a:pt x="9301" y="6596"/>
                    <a:pt x="9301" y="6626"/>
                    <a:pt x="9271" y="6657"/>
                  </a:cubicBezTo>
                  <a:cubicBezTo>
                    <a:pt x="9271" y="6657"/>
                    <a:pt x="9271" y="6657"/>
                    <a:pt x="9271" y="6687"/>
                  </a:cubicBezTo>
                  <a:lnTo>
                    <a:pt x="9271" y="6748"/>
                  </a:lnTo>
                  <a:cubicBezTo>
                    <a:pt x="9278" y="6735"/>
                    <a:pt x="9281" y="6730"/>
                    <a:pt x="9283" y="6730"/>
                  </a:cubicBezTo>
                  <a:cubicBezTo>
                    <a:pt x="9288" y="6730"/>
                    <a:pt x="9285" y="6753"/>
                    <a:pt x="9287" y="6753"/>
                  </a:cubicBezTo>
                  <a:cubicBezTo>
                    <a:pt x="9289" y="6753"/>
                    <a:pt x="9292" y="6744"/>
                    <a:pt x="9301" y="6718"/>
                  </a:cubicBezTo>
                  <a:cubicBezTo>
                    <a:pt x="9313" y="6695"/>
                    <a:pt x="9315" y="6689"/>
                    <a:pt x="9315" y="6689"/>
                  </a:cubicBezTo>
                  <a:cubicBezTo>
                    <a:pt x="9314" y="6689"/>
                    <a:pt x="9309" y="6696"/>
                    <a:pt x="9305" y="6696"/>
                  </a:cubicBezTo>
                  <a:cubicBezTo>
                    <a:pt x="9303" y="6696"/>
                    <a:pt x="9301" y="6694"/>
                    <a:pt x="9301" y="6687"/>
                  </a:cubicBezTo>
                  <a:cubicBezTo>
                    <a:pt x="9332" y="6626"/>
                    <a:pt x="9332" y="6596"/>
                    <a:pt x="9362" y="6535"/>
                  </a:cubicBezTo>
                  <a:cubicBezTo>
                    <a:pt x="9393" y="6444"/>
                    <a:pt x="9453" y="6353"/>
                    <a:pt x="9484" y="6231"/>
                  </a:cubicBezTo>
                  <a:cubicBezTo>
                    <a:pt x="9484" y="6231"/>
                    <a:pt x="9484" y="6201"/>
                    <a:pt x="9484" y="6170"/>
                  </a:cubicBezTo>
                  <a:lnTo>
                    <a:pt x="9484" y="6140"/>
                  </a:lnTo>
                  <a:cubicBezTo>
                    <a:pt x="9484" y="6110"/>
                    <a:pt x="9514" y="6079"/>
                    <a:pt x="9514" y="6049"/>
                  </a:cubicBezTo>
                  <a:cubicBezTo>
                    <a:pt x="9514" y="6018"/>
                    <a:pt x="9514" y="6018"/>
                    <a:pt x="9514" y="5988"/>
                  </a:cubicBezTo>
                  <a:cubicBezTo>
                    <a:pt x="9544" y="5988"/>
                    <a:pt x="9514" y="5958"/>
                    <a:pt x="9514" y="5958"/>
                  </a:cubicBezTo>
                  <a:close/>
                  <a:moveTo>
                    <a:pt x="1236" y="6856"/>
                  </a:moveTo>
                  <a:cubicBezTo>
                    <a:pt x="1223" y="6856"/>
                    <a:pt x="1236" y="6870"/>
                    <a:pt x="1277" y="6870"/>
                  </a:cubicBezTo>
                  <a:cubicBezTo>
                    <a:pt x="1257" y="6859"/>
                    <a:pt x="1243" y="6856"/>
                    <a:pt x="1236" y="6856"/>
                  </a:cubicBezTo>
                  <a:close/>
                  <a:moveTo>
                    <a:pt x="9271" y="6748"/>
                  </a:moveTo>
                  <a:lnTo>
                    <a:pt x="9271" y="6748"/>
                  </a:lnTo>
                  <a:cubicBezTo>
                    <a:pt x="9241" y="6778"/>
                    <a:pt x="9241" y="6809"/>
                    <a:pt x="9210" y="6839"/>
                  </a:cubicBezTo>
                  <a:cubicBezTo>
                    <a:pt x="9210" y="6870"/>
                    <a:pt x="9180" y="6900"/>
                    <a:pt x="9180" y="6930"/>
                  </a:cubicBezTo>
                  <a:cubicBezTo>
                    <a:pt x="9149" y="6961"/>
                    <a:pt x="9149" y="6991"/>
                    <a:pt x="9149" y="7052"/>
                  </a:cubicBezTo>
                  <a:lnTo>
                    <a:pt x="9149" y="7082"/>
                  </a:lnTo>
                  <a:cubicBezTo>
                    <a:pt x="9180" y="7052"/>
                    <a:pt x="9180" y="7021"/>
                    <a:pt x="9180" y="6991"/>
                  </a:cubicBezTo>
                  <a:cubicBezTo>
                    <a:pt x="9210" y="6930"/>
                    <a:pt x="9210" y="6900"/>
                    <a:pt x="9241" y="6870"/>
                  </a:cubicBezTo>
                  <a:cubicBezTo>
                    <a:pt x="9241" y="6870"/>
                    <a:pt x="9241" y="6839"/>
                    <a:pt x="9271" y="6809"/>
                  </a:cubicBezTo>
                  <a:cubicBezTo>
                    <a:pt x="9271" y="6801"/>
                    <a:pt x="9269" y="6799"/>
                    <a:pt x="9267" y="6799"/>
                  </a:cubicBezTo>
                  <a:cubicBezTo>
                    <a:pt x="9264" y="6799"/>
                    <a:pt x="9261" y="6801"/>
                    <a:pt x="9260" y="6801"/>
                  </a:cubicBezTo>
                  <a:cubicBezTo>
                    <a:pt x="9256" y="6801"/>
                    <a:pt x="9256" y="6794"/>
                    <a:pt x="9271" y="6748"/>
                  </a:cubicBezTo>
                  <a:close/>
                  <a:moveTo>
                    <a:pt x="9149" y="7082"/>
                  </a:moveTo>
                  <a:cubicBezTo>
                    <a:pt x="9130" y="7102"/>
                    <a:pt x="9123" y="7121"/>
                    <a:pt x="9120" y="7140"/>
                  </a:cubicBezTo>
                  <a:lnTo>
                    <a:pt x="9120" y="7140"/>
                  </a:lnTo>
                  <a:lnTo>
                    <a:pt x="9149" y="7082"/>
                  </a:lnTo>
                  <a:close/>
                  <a:moveTo>
                    <a:pt x="9120" y="7140"/>
                  </a:moveTo>
                  <a:lnTo>
                    <a:pt x="9119" y="7143"/>
                  </a:lnTo>
                  <a:cubicBezTo>
                    <a:pt x="9119" y="7153"/>
                    <a:pt x="9119" y="7163"/>
                    <a:pt x="9119" y="7173"/>
                  </a:cubicBezTo>
                  <a:cubicBezTo>
                    <a:pt x="9119" y="7162"/>
                    <a:pt x="9119" y="7151"/>
                    <a:pt x="9120" y="7140"/>
                  </a:cubicBezTo>
                  <a:close/>
                  <a:moveTo>
                    <a:pt x="9119" y="7204"/>
                  </a:moveTo>
                  <a:cubicBezTo>
                    <a:pt x="9119" y="7218"/>
                    <a:pt x="9112" y="7232"/>
                    <a:pt x="9105" y="7246"/>
                  </a:cubicBezTo>
                  <a:lnTo>
                    <a:pt x="9105" y="7246"/>
                  </a:lnTo>
                  <a:cubicBezTo>
                    <a:pt x="9110" y="7243"/>
                    <a:pt x="9114" y="7239"/>
                    <a:pt x="9119" y="7234"/>
                  </a:cubicBezTo>
                  <a:cubicBezTo>
                    <a:pt x="9119" y="7224"/>
                    <a:pt x="9119" y="7214"/>
                    <a:pt x="9119" y="7204"/>
                  </a:cubicBezTo>
                  <a:close/>
                  <a:moveTo>
                    <a:pt x="9058" y="7204"/>
                  </a:moveTo>
                  <a:lnTo>
                    <a:pt x="9058" y="7234"/>
                  </a:lnTo>
                  <a:lnTo>
                    <a:pt x="9058" y="7265"/>
                  </a:lnTo>
                  <a:cubicBezTo>
                    <a:pt x="9089" y="7234"/>
                    <a:pt x="9089" y="7204"/>
                    <a:pt x="9058" y="7204"/>
                  </a:cubicBezTo>
                  <a:close/>
                  <a:moveTo>
                    <a:pt x="9105" y="7246"/>
                  </a:moveTo>
                  <a:cubicBezTo>
                    <a:pt x="9080" y="7265"/>
                    <a:pt x="9058" y="7269"/>
                    <a:pt x="9058" y="7295"/>
                  </a:cubicBezTo>
                  <a:cubicBezTo>
                    <a:pt x="9058" y="7325"/>
                    <a:pt x="9028" y="7356"/>
                    <a:pt x="9028" y="7356"/>
                  </a:cubicBezTo>
                  <a:cubicBezTo>
                    <a:pt x="9028" y="7356"/>
                    <a:pt x="9028" y="7386"/>
                    <a:pt x="9028" y="7417"/>
                  </a:cubicBezTo>
                  <a:cubicBezTo>
                    <a:pt x="9028" y="7386"/>
                    <a:pt x="9058" y="7325"/>
                    <a:pt x="9089" y="7295"/>
                  </a:cubicBezTo>
                  <a:cubicBezTo>
                    <a:pt x="9089" y="7279"/>
                    <a:pt x="9097" y="7262"/>
                    <a:pt x="9105" y="7246"/>
                  </a:cubicBezTo>
                  <a:close/>
                  <a:moveTo>
                    <a:pt x="3952" y="7447"/>
                  </a:moveTo>
                  <a:cubicBezTo>
                    <a:pt x="3972" y="7447"/>
                    <a:pt x="3979" y="7461"/>
                    <a:pt x="3963" y="7461"/>
                  </a:cubicBezTo>
                  <a:cubicBezTo>
                    <a:pt x="3955" y="7461"/>
                    <a:pt x="3942" y="7457"/>
                    <a:pt x="3921" y="7447"/>
                  </a:cubicBezTo>
                  <a:close/>
                  <a:moveTo>
                    <a:pt x="9028" y="7417"/>
                  </a:moveTo>
                  <a:cubicBezTo>
                    <a:pt x="8997" y="7447"/>
                    <a:pt x="8906" y="7538"/>
                    <a:pt x="8937" y="7538"/>
                  </a:cubicBezTo>
                  <a:cubicBezTo>
                    <a:pt x="8967" y="7569"/>
                    <a:pt x="8937" y="7599"/>
                    <a:pt x="8937" y="7629"/>
                  </a:cubicBezTo>
                  <a:cubicBezTo>
                    <a:pt x="8937" y="7660"/>
                    <a:pt x="8937" y="7690"/>
                    <a:pt x="8937" y="7721"/>
                  </a:cubicBezTo>
                  <a:cubicBezTo>
                    <a:pt x="8937" y="7721"/>
                    <a:pt x="8956" y="7643"/>
                    <a:pt x="8964" y="7643"/>
                  </a:cubicBezTo>
                  <a:cubicBezTo>
                    <a:pt x="8966" y="7643"/>
                    <a:pt x="8967" y="7648"/>
                    <a:pt x="8967" y="7660"/>
                  </a:cubicBezTo>
                  <a:cubicBezTo>
                    <a:pt x="8967" y="7629"/>
                    <a:pt x="8967" y="7599"/>
                    <a:pt x="8967" y="7569"/>
                  </a:cubicBezTo>
                  <a:cubicBezTo>
                    <a:pt x="8972" y="7564"/>
                    <a:pt x="8975" y="7562"/>
                    <a:pt x="8979" y="7562"/>
                  </a:cubicBezTo>
                  <a:cubicBezTo>
                    <a:pt x="8992" y="7562"/>
                    <a:pt x="8996" y="7590"/>
                    <a:pt x="8997" y="7590"/>
                  </a:cubicBezTo>
                  <a:cubicBezTo>
                    <a:pt x="8997" y="7590"/>
                    <a:pt x="8997" y="7585"/>
                    <a:pt x="8997" y="7569"/>
                  </a:cubicBezTo>
                  <a:lnTo>
                    <a:pt x="8997" y="7508"/>
                  </a:lnTo>
                  <a:cubicBezTo>
                    <a:pt x="8997" y="7477"/>
                    <a:pt x="9028" y="7447"/>
                    <a:pt x="9028" y="7417"/>
                  </a:cubicBezTo>
                  <a:close/>
                  <a:moveTo>
                    <a:pt x="8937" y="7721"/>
                  </a:moveTo>
                  <a:lnTo>
                    <a:pt x="8937" y="7721"/>
                  </a:lnTo>
                  <a:cubicBezTo>
                    <a:pt x="8937" y="7727"/>
                    <a:pt x="8935" y="7733"/>
                    <a:pt x="8933" y="7739"/>
                  </a:cubicBezTo>
                  <a:lnTo>
                    <a:pt x="8933" y="7739"/>
                  </a:lnTo>
                  <a:cubicBezTo>
                    <a:pt x="8937" y="7736"/>
                    <a:pt x="8937" y="7735"/>
                    <a:pt x="8937" y="7721"/>
                  </a:cubicBezTo>
                  <a:close/>
                  <a:moveTo>
                    <a:pt x="8724" y="7386"/>
                  </a:moveTo>
                  <a:cubicBezTo>
                    <a:pt x="8693" y="7417"/>
                    <a:pt x="8693" y="7417"/>
                    <a:pt x="8693" y="7447"/>
                  </a:cubicBezTo>
                  <a:cubicBezTo>
                    <a:pt x="8663" y="7477"/>
                    <a:pt x="8633" y="7538"/>
                    <a:pt x="8633" y="7569"/>
                  </a:cubicBezTo>
                  <a:lnTo>
                    <a:pt x="8633" y="7629"/>
                  </a:lnTo>
                  <a:cubicBezTo>
                    <a:pt x="8633" y="7660"/>
                    <a:pt x="8602" y="7690"/>
                    <a:pt x="8602" y="7721"/>
                  </a:cubicBezTo>
                  <a:lnTo>
                    <a:pt x="8602" y="7751"/>
                  </a:lnTo>
                  <a:cubicBezTo>
                    <a:pt x="8602" y="7766"/>
                    <a:pt x="8602" y="7774"/>
                    <a:pt x="8602" y="7781"/>
                  </a:cubicBezTo>
                  <a:cubicBezTo>
                    <a:pt x="8602" y="7766"/>
                    <a:pt x="8602" y="7766"/>
                    <a:pt x="8606" y="7766"/>
                  </a:cubicBezTo>
                  <a:cubicBezTo>
                    <a:pt x="8610" y="7766"/>
                    <a:pt x="8617" y="7766"/>
                    <a:pt x="8633" y="7751"/>
                  </a:cubicBezTo>
                  <a:cubicBezTo>
                    <a:pt x="8633" y="7721"/>
                    <a:pt x="8663" y="7721"/>
                    <a:pt x="8663" y="7690"/>
                  </a:cubicBezTo>
                  <a:cubicBezTo>
                    <a:pt x="8663" y="7660"/>
                    <a:pt x="8693" y="7629"/>
                    <a:pt x="8693" y="7599"/>
                  </a:cubicBezTo>
                  <a:cubicBezTo>
                    <a:pt x="8693" y="7599"/>
                    <a:pt x="8693" y="7569"/>
                    <a:pt x="8693" y="7569"/>
                  </a:cubicBezTo>
                  <a:lnTo>
                    <a:pt x="8693" y="7538"/>
                  </a:lnTo>
                  <a:cubicBezTo>
                    <a:pt x="8693" y="7477"/>
                    <a:pt x="8693" y="7477"/>
                    <a:pt x="8724" y="7447"/>
                  </a:cubicBezTo>
                  <a:cubicBezTo>
                    <a:pt x="8724" y="7433"/>
                    <a:pt x="8724" y="7408"/>
                    <a:pt x="8724" y="7386"/>
                  </a:cubicBezTo>
                  <a:close/>
                  <a:moveTo>
                    <a:pt x="8602" y="7781"/>
                  </a:moveTo>
                  <a:cubicBezTo>
                    <a:pt x="8602" y="7781"/>
                    <a:pt x="8602" y="7781"/>
                    <a:pt x="8602" y="7781"/>
                  </a:cubicBezTo>
                  <a:cubicBezTo>
                    <a:pt x="8602" y="7781"/>
                    <a:pt x="8602" y="7781"/>
                    <a:pt x="8602" y="7781"/>
                  </a:cubicBezTo>
                  <a:close/>
                  <a:moveTo>
                    <a:pt x="8933" y="7739"/>
                  </a:moveTo>
                  <a:cubicBezTo>
                    <a:pt x="8930" y="7743"/>
                    <a:pt x="8922" y="7749"/>
                    <a:pt x="8906" y="7781"/>
                  </a:cubicBezTo>
                  <a:cubicBezTo>
                    <a:pt x="8891" y="7797"/>
                    <a:pt x="8891" y="7804"/>
                    <a:pt x="8899" y="7804"/>
                  </a:cubicBezTo>
                  <a:cubicBezTo>
                    <a:pt x="8901" y="7804"/>
                    <a:pt x="8904" y="7804"/>
                    <a:pt x="8907" y="7802"/>
                  </a:cubicBezTo>
                  <a:lnTo>
                    <a:pt x="8907" y="7802"/>
                  </a:lnTo>
                  <a:cubicBezTo>
                    <a:pt x="8907" y="7805"/>
                    <a:pt x="8906" y="7809"/>
                    <a:pt x="8906" y="7812"/>
                  </a:cubicBezTo>
                  <a:cubicBezTo>
                    <a:pt x="8905" y="7815"/>
                    <a:pt x="8903" y="7818"/>
                    <a:pt x="8902" y="7821"/>
                  </a:cubicBezTo>
                  <a:lnTo>
                    <a:pt x="8902" y="7821"/>
                  </a:lnTo>
                  <a:cubicBezTo>
                    <a:pt x="8910" y="7816"/>
                    <a:pt x="8921" y="7812"/>
                    <a:pt x="8937" y="7812"/>
                  </a:cubicBezTo>
                  <a:lnTo>
                    <a:pt x="8937" y="7781"/>
                  </a:lnTo>
                  <a:cubicBezTo>
                    <a:pt x="8926" y="7792"/>
                    <a:pt x="8915" y="7799"/>
                    <a:pt x="8907" y="7802"/>
                  </a:cubicBezTo>
                  <a:lnTo>
                    <a:pt x="8907" y="7802"/>
                  </a:lnTo>
                  <a:cubicBezTo>
                    <a:pt x="8911" y="7781"/>
                    <a:pt x="8927" y="7760"/>
                    <a:pt x="8933" y="7739"/>
                  </a:cubicBezTo>
                  <a:close/>
                  <a:moveTo>
                    <a:pt x="8602" y="7781"/>
                  </a:moveTo>
                  <a:cubicBezTo>
                    <a:pt x="8596" y="7794"/>
                    <a:pt x="8591" y="7806"/>
                    <a:pt x="8587" y="7818"/>
                  </a:cubicBezTo>
                  <a:lnTo>
                    <a:pt x="8587" y="7818"/>
                  </a:lnTo>
                  <a:cubicBezTo>
                    <a:pt x="8590" y="7815"/>
                    <a:pt x="8593" y="7814"/>
                    <a:pt x="8595" y="7814"/>
                  </a:cubicBezTo>
                  <a:cubicBezTo>
                    <a:pt x="8599" y="7814"/>
                    <a:pt x="8601" y="7821"/>
                    <a:pt x="8602" y="7821"/>
                  </a:cubicBezTo>
                  <a:cubicBezTo>
                    <a:pt x="8602" y="7821"/>
                    <a:pt x="8602" y="7819"/>
                    <a:pt x="8602" y="7812"/>
                  </a:cubicBezTo>
                  <a:cubicBezTo>
                    <a:pt x="8602" y="7797"/>
                    <a:pt x="8602" y="7789"/>
                    <a:pt x="8602" y="7781"/>
                  </a:cubicBezTo>
                  <a:close/>
                  <a:moveTo>
                    <a:pt x="8902" y="7821"/>
                  </a:moveTo>
                  <a:cubicBezTo>
                    <a:pt x="8888" y="7828"/>
                    <a:pt x="8884" y="7839"/>
                    <a:pt x="8887" y="7839"/>
                  </a:cubicBezTo>
                  <a:cubicBezTo>
                    <a:pt x="8889" y="7839"/>
                    <a:pt x="8894" y="7834"/>
                    <a:pt x="8902" y="7821"/>
                  </a:cubicBezTo>
                  <a:close/>
                  <a:moveTo>
                    <a:pt x="8587" y="7818"/>
                  </a:moveTo>
                  <a:cubicBezTo>
                    <a:pt x="8583" y="7822"/>
                    <a:pt x="8578" y="7830"/>
                    <a:pt x="8572" y="7842"/>
                  </a:cubicBezTo>
                  <a:cubicBezTo>
                    <a:pt x="8544" y="7897"/>
                    <a:pt x="8542" y="7902"/>
                    <a:pt x="8564" y="7903"/>
                  </a:cubicBezTo>
                  <a:lnTo>
                    <a:pt x="8564" y="7903"/>
                  </a:lnTo>
                  <a:cubicBezTo>
                    <a:pt x="8572" y="7875"/>
                    <a:pt x="8577" y="7846"/>
                    <a:pt x="8587" y="7818"/>
                  </a:cubicBezTo>
                  <a:close/>
                  <a:moveTo>
                    <a:pt x="8329" y="7933"/>
                  </a:moveTo>
                  <a:cubicBezTo>
                    <a:pt x="8344" y="7949"/>
                    <a:pt x="8359" y="7956"/>
                    <a:pt x="8370" y="7956"/>
                  </a:cubicBezTo>
                  <a:cubicBezTo>
                    <a:pt x="8382" y="7956"/>
                    <a:pt x="8389" y="7949"/>
                    <a:pt x="8389" y="7933"/>
                  </a:cubicBezTo>
                  <a:close/>
                  <a:moveTo>
                    <a:pt x="8564" y="7903"/>
                  </a:moveTo>
                  <a:cubicBezTo>
                    <a:pt x="8558" y="7923"/>
                    <a:pt x="8552" y="7943"/>
                    <a:pt x="8541" y="7964"/>
                  </a:cubicBezTo>
                  <a:lnTo>
                    <a:pt x="8572" y="7964"/>
                  </a:lnTo>
                  <a:lnTo>
                    <a:pt x="8572" y="7933"/>
                  </a:lnTo>
                  <a:lnTo>
                    <a:pt x="8572" y="7903"/>
                  </a:lnTo>
                  <a:cubicBezTo>
                    <a:pt x="8569" y="7903"/>
                    <a:pt x="8566" y="7903"/>
                    <a:pt x="8564" y="7903"/>
                  </a:cubicBezTo>
                  <a:close/>
                  <a:moveTo>
                    <a:pt x="8389" y="7933"/>
                  </a:moveTo>
                  <a:cubicBezTo>
                    <a:pt x="8389" y="7933"/>
                    <a:pt x="8389" y="7933"/>
                    <a:pt x="8450" y="7964"/>
                  </a:cubicBezTo>
                  <a:lnTo>
                    <a:pt x="8511" y="7994"/>
                  </a:lnTo>
                  <a:lnTo>
                    <a:pt x="8541" y="7994"/>
                  </a:lnTo>
                  <a:cubicBezTo>
                    <a:pt x="8541" y="7994"/>
                    <a:pt x="8541" y="7964"/>
                    <a:pt x="8541" y="7964"/>
                  </a:cubicBezTo>
                  <a:cubicBezTo>
                    <a:pt x="8541" y="7964"/>
                    <a:pt x="8420" y="7933"/>
                    <a:pt x="8389" y="7933"/>
                  </a:cubicBezTo>
                  <a:close/>
                  <a:moveTo>
                    <a:pt x="8764" y="8141"/>
                  </a:moveTo>
                  <a:cubicBezTo>
                    <a:pt x="8760" y="8141"/>
                    <a:pt x="8754" y="8151"/>
                    <a:pt x="8754" y="8177"/>
                  </a:cubicBezTo>
                  <a:cubicBezTo>
                    <a:pt x="8772" y="8159"/>
                    <a:pt x="8769" y="8141"/>
                    <a:pt x="8764" y="8141"/>
                  </a:cubicBezTo>
                  <a:close/>
                  <a:moveTo>
                    <a:pt x="101" y="6629"/>
                  </a:moveTo>
                  <a:cubicBezTo>
                    <a:pt x="101" y="6747"/>
                    <a:pt x="83" y="6991"/>
                    <a:pt x="152" y="6991"/>
                  </a:cubicBezTo>
                  <a:cubicBezTo>
                    <a:pt x="213" y="6991"/>
                    <a:pt x="395" y="7052"/>
                    <a:pt x="456" y="7052"/>
                  </a:cubicBezTo>
                  <a:lnTo>
                    <a:pt x="578" y="7052"/>
                  </a:lnTo>
                  <a:cubicBezTo>
                    <a:pt x="669" y="7082"/>
                    <a:pt x="730" y="7113"/>
                    <a:pt x="791" y="7113"/>
                  </a:cubicBezTo>
                  <a:lnTo>
                    <a:pt x="851" y="7113"/>
                  </a:lnTo>
                  <a:lnTo>
                    <a:pt x="973" y="7143"/>
                  </a:lnTo>
                  <a:cubicBezTo>
                    <a:pt x="1019" y="7158"/>
                    <a:pt x="1034" y="7158"/>
                    <a:pt x="1045" y="7158"/>
                  </a:cubicBezTo>
                  <a:cubicBezTo>
                    <a:pt x="1056" y="7158"/>
                    <a:pt x="1064" y="7158"/>
                    <a:pt x="1094" y="7173"/>
                  </a:cubicBezTo>
                  <a:lnTo>
                    <a:pt x="1155" y="7204"/>
                  </a:lnTo>
                  <a:cubicBezTo>
                    <a:pt x="1176" y="7204"/>
                    <a:pt x="1196" y="7190"/>
                    <a:pt x="1216" y="7190"/>
                  </a:cubicBezTo>
                  <a:cubicBezTo>
                    <a:pt x="1226" y="7190"/>
                    <a:pt x="1236" y="7194"/>
                    <a:pt x="1246" y="7204"/>
                  </a:cubicBezTo>
                  <a:cubicBezTo>
                    <a:pt x="1262" y="7219"/>
                    <a:pt x="1284" y="7219"/>
                    <a:pt x="1303" y="7219"/>
                  </a:cubicBezTo>
                  <a:cubicBezTo>
                    <a:pt x="1322" y="7219"/>
                    <a:pt x="1338" y="7219"/>
                    <a:pt x="1338" y="7234"/>
                  </a:cubicBezTo>
                  <a:cubicBezTo>
                    <a:pt x="1338" y="7234"/>
                    <a:pt x="1368" y="7265"/>
                    <a:pt x="1398" y="7265"/>
                  </a:cubicBezTo>
                  <a:lnTo>
                    <a:pt x="1520" y="7265"/>
                  </a:lnTo>
                  <a:lnTo>
                    <a:pt x="1642" y="7295"/>
                  </a:lnTo>
                  <a:cubicBezTo>
                    <a:pt x="1672" y="7295"/>
                    <a:pt x="1733" y="7325"/>
                    <a:pt x="1794" y="7325"/>
                  </a:cubicBezTo>
                  <a:lnTo>
                    <a:pt x="1885" y="7325"/>
                  </a:lnTo>
                  <a:cubicBezTo>
                    <a:pt x="1915" y="7356"/>
                    <a:pt x="1946" y="7356"/>
                    <a:pt x="1976" y="7356"/>
                  </a:cubicBezTo>
                  <a:cubicBezTo>
                    <a:pt x="1976" y="7371"/>
                    <a:pt x="1984" y="7379"/>
                    <a:pt x="1991" y="7379"/>
                  </a:cubicBezTo>
                  <a:cubicBezTo>
                    <a:pt x="1999" y="7379"/>
                    <a:pt x="2006" y="7371"/>
                    <a:pt x="2006" y="7356"/>
                  </a:cubicBezTo>
                  <a:lnTo>
                    <a:pt x="2067" y="7356"/>
                  </a:lnTo>
                  <a:cubicBezTo>
                    <a:pt x="2067" y="7386"/>
                    <a:pt x="2098" y="7386"/>
                    <a:pt x="2098" y="7386"/>
                  </a:cubicBezTo>
                  <a:lnTo>
                    <a:pt x="2158" y="7386"/>
                  </a:lnTo>
                  <a:lnTo>
                    <a:pt x="2280" y="7417"/>
                  </a:lnTo>
                  <a:lnTo>
                    <a:pt x="2371" y="7447"/>
                  </a:lnTo>
                  <a:lnTo>
                    <a:pt x="2553" y="7447"/>
                  </a:lnTo>
                  <a:cubicBezTo>
                    <a:pt x="2575" y="7469"/>
                    <a:pt x="2581" y="7490"/>
                    <a:pt x="2583" y="7490"/>
                  </a:cubicBezTo>
                  <a:cubicBezTo>
                    <a:pt x="2584" y="7490"/>
                    <a:pt x="2584" y="7486"/>
                    <a:pt x="2584" y="7477"/>
                  </a:cubicBezTo>
                  <a:cubicBezTo>
                    <a:pt x="2584" y="7477"/>
                    <a:pt x="2705" y="7508"/>
                    <a:pt x="2675" y="7508"/>
                  </a:cubicBezTo>
                  <a:lnTo>
                    <a:pt x="2766" y="7508"/>
                  </a:lnTo>
                  <a:cubicBezTo>
                    <a:pt x="2797" y="7508"/>
                    <a:pt x="2827" y="7538"/>
                    <a:pt x="2857" y="7538"/>
                  </a:cubicBezTo>
                  <a:lnTo>
                    <a:pt x="2888" y="7538"/>
                  </a:lnTo>
                  <a:cubicBezTo>
                    <a:pt x="2903" y="7523"/>
                    <a:pt x="2918" y="7515"/>
                    <a:pt x="2937" y="7515"/>
                  </a:cubicBezTo>
                  <a:cubicBezTo>
                    <a:pt x="2956" y="7515"/>
                    <a:pt x="2979" y="7523"/>
                    <a:pt x="3009" y="7538"/>
                  </a:cubicBezTo>
                  <a:lnTo>
                    <a:pt x="3161" y="7538"/>
                  </a:lnTo>
                  <a:cubicBezTo>
                    <a:pt x="3192" y="7569"/>
                    <a:pt x="3222" y="7569"/>
                    <a:pt x="3283" y="7569"/>
                  </a:cubicBezTo>
                  <a:lnTo>
                    <a:pt x="3344" y="7569"/>
                  </a:lnTo>
                  <a:cubicBezTo>
                    <a:pt x="3374" y="7599"/>
                    <a:pt x="3435" y="7599"/>
                    <a:pt x="3435" y="7599"/>
                  </a:cubicBezTo>
                  <a:cubicBezTo>
                    <a:pt x="3465" y="7599"/>
                    <a:pt x="3526" y="7629"/>
                    <a:pt x="3557" y="7629"/>
                  </a:cubicBezTo>
                  <a:lnTo>
                    <a:pt x="3617" y="7629"/>
                  </a:lnTo>
                  <a:lnTo>
                    <a:pt x="3678" y="7660"/>
                  </a:lnTo>
                  <a:cubicBezTo>
                    <a:pt x="3678" y="7660"/>
                    <a:pt x="3692" y="7646"/>
                    <a:pt x="3719" y="7646"/>
                  </a:cubicBezTo>
                  <a:cubicBezTo>
                    <a:pt x="3732" y="7646"/>
                    <a:pt x="3749" y="7650"/>
                    <a:pt x="3769" y="7660"/>
                  </a:cubicBezTo>
                  <a:cubicBezTo>
                    <a:pt x="3800" y="7690"/>
                    <a:pt x="3800" y="7690"/>
                    <a:pt x="3861" y="7690"/>
                  </a:cubicBezTo>
                  <a:lnTo>
                    <a:pt x="3921" y="7690"/>
                  </a:lnTo>
                  <a:lnTo>
                    <a:pt x="3982" y="7721"/>
                  </a:lnTo>
                  <a:lnTo>
                    <a:pt x="4104" y="7721"/>
                  </a:lnTo>
                  <a:cubicBezTo>
                    <a:pt x="4134" y="7751"/>
                    <a:pt x="4134" y="7751"/>
                    <a:pt x="4164" y="7751"/>
                  </a:cubicBezTo>
                  <a:lnTo>
                    <a:pt x="4347" y="7751"/>
                  </a:lnTo>
                  <a:cubicBezTo>
                    <a:pt x="4377" y="7751"/>
                    <a:pt x="4408" y="7781"/>
                    <a:pt x="4377" y="7781"/>
                  </a:cubicBezTo>
                  <a:lnTo>
                    <a:pt x="4560" y="7781"/>
                  </a:lnTo>
                  <a:lnTo>
                    <a:pt x="4681" y="7812"/>
                  </a:lnTo>
                  <a:cubicBezTo>
                    <a:pt x="4803" y="7842"/>
                    <a:pt x="4924" y="7873"/>
                    <a:pt x="5046" y="7903"/>
                  </a:cubicBezTo>
                  <a:lnTo>
                    <a:pt x="5137" y="7903"/>
                  </a:lnTo>
                  <a:lnTo>
                    <a:pt x="5228" y="7933"/>
                  </a:lnTo>
                  <a:lnTo>
                    <a:pt x="5380" y="7964"/>
                  </a:lnTo>
                  <a:lnTo>
                    <a:pt x="5502" y="7994"/>
                  </a:lnTo>
                  <a:cubicBezTo>
                    <a:pt x="5532" y="7994"/>
                    <a:pt x="5593" y="7994"/>
                    <a:pt x="5623" y="8025"/>
                  </a:cubicBezTo>
                  <a:cubicBezTo>
                    <a:pt x="5623" y="8025"/>
                    <a:pt x="5867" y="8085"/>
                    <a:pt x="5867" y="8085"/>
                  </a:cubicBezTo>
                  <a:lnTo>
                    <a:pt x="6444" y="8085"/>
                  </a:lnTo>
                  <a:lnTo>
                    <a:pt x="6535" y="8116"/>
                  </a:lnTo>
                  <a:lnTo>
                    <a:pt x="6627" y="8146"/>
                  </a:lnTo>
                  <a:lnTo>
                    <a:pt x="6839" y="8146"/>
                  </a:lnTo>
                  <a:cubicBezTo>
                    <a:pt x="6839" y="8177"/>
                    <a:pt x="6870" y="8177"/>
                    <a:pt x="6900" y="8177"/>
                  </a:cubicBezTo>
                  <a:lnTo>
                    <a:pt x="6991" y="8177"/>
                  </a:lnTo>
                  <a:lnTo>
                    <a:pt x="7234" y="8237"/>
                  </a:lnTo>
                  <a:cubicBezTo>
                    <a:pt x="7234" y="8237"/>
                    <a:pt x="7265" y="8237"/>
                    <a:pt x="7295" y="8268"/>
                  </a:cubicBezTo>
                  <a:lnTo>
                    <a:pt x="7386" y="8268"/>
                  </a:lnTo>
                  <a:cubicBezTo>
                    <a:pt x="7386" y="8268"/>
                    <a:pt x="7478" y="8298"/>
                    <a:pt x="7478" y="8298"/>
                  </a:cubicBezTo>
                  <a:lnTo>
                    <a:pt x="7690" y="8298"/>
                  </a:lnTo>
                  <a:cubicBezTo>
                    <a:pt x="7751" y="8298"/>
                    <a:pt x="7812" y="8298"/>
                    <a:pt x="7873" y="8328"/>
                  </a:cubicBezTo>
                  <a:lnTo>
                    <a:pt x="7934" y="8328"/>
                  </a:lnTo>
                  <a:lnTo>
                    <a:pt x="7934" y="7933"/>
                  </a:lnTo>
                  <a:lnTo>
                    <a:pt x="8025" y="7933"/>
                  </a:lnTo>
                  <a:cubicBezTo>
                    <a:pt x="8025" y="7928"/>
                    <a:pt x="8026" y="7924"/>
                    <a:pt x="8027" y="7921"/>
                  </a:cubicBezTo>
                  <a:lnTo>
                    <a:pt x="8027" y="7921"/>
                  </a:lnTo>
                  <a:cubicBezTo>
                    <a:pt x="8036" y="7924"/>
                    <a:pt x="8045" y="7928"/>
                    <a:pt x="8055" y="7933"/>
                  </a:cubicBezTo>
                  <a:cubicBezTo>
                    <a:pt x="8055" y="7923"/>
                    <a:pt x="8055" y="7916"/>
                    <a:pt x="8056" y="7913"/>
                  </a:cubicBezTo>
                  <a:lnTo>
                    <a:pt x="8056" y="7913"/>
                  </a:lnTo>
                  <a:cubicBezTo>
                    <a:pt x="8065" y="7916"/>
                    <a:pt x="8075" y="7923"/>
                    <a:pt x="8086" y="7933"/>
                  </a:cubicBezTo>
                  <a:cubicBezTo>
                    <a:pt x="8070" y="7918"/>
                    <a:pt x="8063" y="7911"/>
                    <a:pt x="8059" y="7911"/>
                  </a:cubicBezTo>
                  <a:cubicBezTo>
                    <a:pt x="8058" y="7911"/>
                    <a:pt x="8057" y="7911"/>
                    <a:pt x="8056" y="7913"/>
                  </a:cubicBezTo>
                  <a:lnTo>
                    <a:pt x="8056" y="7913"/>
                  </a:lnTo>
                  <a:cubicBezTo>
                    <a:pt x="8052" y="7911"/>
                    <a:pt x="8048" y="7911"/>
                    <a:pt x="8044" y="7911"/>
                  </a:cubicBezTo>
                  <a:cubicBezTo>
                    <a:pt x="8036" y="7911"/>
                    <a:pt x="8030" y="7914"/>
                    <a:pt x="8027" y="7921"/>
                  </a:cubicBezTo>
                  <a:lnTo>
                    <a:pt x="8027" y="7921"/>
                  </a:lnTo>
                  <a:cubicBezTo>
                    <a:pt x="7984" y="7903"/>
                    <a:pt x="7959" y="7903"/>
                    <a:pt x="7934" y="7903"/>
                  </a:cubicBezTo>
                  <a:lnTo>
                    <a:pt x="7326" y="7903"/>
                  </a:lnTo>
                  <a:lnTo>
                    <a:pt x="7234" y="7873"/>
                  </a:lnTo>
                  <a:cubicBezTo>
                    <a:pt x="7174" y="7873"/>
                    <a:pt x="7295" y="7903"/>
                    <a:pt x="7295" y="7903"/>
                  </a:cubicBezTo>
                  <a:lnTo>
                    <a:pt x="7204" y="7903"/>
                  </a:lnTo>
                  <a:lnTo>
                    <a:pt x="7174" y="7873"/>
                  </a:lnTo>
                  <a:lnTo>
                    <a:pt x="6839" y="7873"/>
                  </a:lnTo>
                  <a:cubicBezTo>
                    <a:pt x="6778" y="7842"/>
                    <a:pt x="6839" y="7842"/>
                    <a:pt x="6778" y="7842"/>
                  </a:cubicBezTo>
                  <a:cubicBezTo>
                    <a:pt x="6774" y="7847"/>
                    <a:pt x="6768" y="7848"/>
                    <a:pt x="6761" y="7848"/>
                  </a:cubicBezTo>
                  <a:cubicBezTo>
                    <a:pt x="6716" y="7848"/>
                    <a:pt x="6627" y="7781"/>
                    <a:pt x="6627" y="7781"/>
                  </a:cubicBezTo>
                  <a:lnTo>
                    <a:pt x="6535" y="7781"/>
                  </a:lnTo>
                  <a:cubicBezTo>
                    <a:pt x="6535" y="7781"/>
                    <a:pt x="6496" y="7742"/>
                    <a:pt x="6481" y="7742"/>
                  </a:cubicBezTo>
                  <a:cubicBezTo>
                    <a:pt x="6477" y="7742"/>
                    <a:pt x="6475" y="7745"/>
                    <a:pt x="6475" y="7751"/>
                  </a:cubicBezTo>
                  <a:cubicBezTo>
                    <a:pt x="6475" y="7781"/>
                    <a:pt x="6505" y="7781"/>
                    <a:pt x="6505" y="7781"/>
                  </a:cubicBezTo>
                  <a:cubicBezTo>
                    <a:pt x="6444" y="7781"/>
                    <a:pt x="6383" y="7751"/>
                    <a:pt x="6323" y="7751"/>
                  </a:cubicBezTo>
                  <a:cubicBezTo>
                    <a:pt x="6262" y="7721"/>
                    <a:pt x="6231" y="7721"/>
                    <a:pt x="6201" y="7721"/>
                  </a:cubicBezTo>
                  <a:lnTo>
                    <a:pt x="6262" y="7721"/>
                  </a:lnTo>
                  <a:cubicBezTo>
                    <a:pt x="6262" y="7721"/>
                    <a:pt x="6262" y="7690"/>
                    <a:pt x="6231" y="7690"/>
                  </a:cubicBezTo>
                  <a:lnTo>
                    <a:pt x="6079" y="7690"/>
                  </a:lnTo>
                  <a:cubicBezTo>
                    <a:pt x="6049" y="7660"/>
                    <a:pt x="6079" y="7660"/>
                    <a:pt x="6049" y="7660"/>
                  </a:cubicBezTo>
                  <a:lnTo>
                    <a:pt x="5988" y="7660"/>
                  </a:lnTo>
                  <a:cubicBezTo>
                    <a:pt x="5927" y="7660"/>
                    <a:pt x="5867" y="7629"/>
                    <a:pt x="5806" y="7629"/>
                  </a:cubicBezTo>
                  <a:lnTo>
                    <a:pt x="5775" y="7599"/>
                  </a:lnTo>
                  <a:lnTo>
                    <a:pt x="5715" y="7599"/>
                  </a:lnTo>
                  <a:cubicBezTo>
                    <a:pt x="5654" y="7599"/>
                    <a:pt x="5563" y="7538"/>
                    <a:pt x="5502" y="7538"/>
                  </a:cubicBezTo>
                  <a:lnTo>
                    <a:pt x="5380" y="7538"/>
                  </a:lnTo>
                  <a:cubicBezTo>
                    <a:pt x="5365" y="7553"/>
                    <a:pt x="5350" y="7561"/>
                    <a:pt x="5338" y="7561"/>
                  </a:cubicBezTo>
                  <a:cubicBezTo>
                    <a:pt x="5327" y="7561"/>
                    <a:pt x="5319" y="7553"/>
                    <a:pt x="5319" y="7538"/>
                  </a:cubicBezTo>
                  <a:lnTo>
                    <a:pt x="5107" y="7538"/>
                  </a:lnTo>
                  <a:lnTo>
                    <a:pt x="5107" y="7508"/>
                  </a:lnTo>
                  <a:cubicBezTo>
                    <a:pt x="5046" y="7477"/>
                    <a:pt x="5016" y="7477"/>
                    <a:pt x="4985" y="7477"/>
                  </a:cubicBezTo>
                  <a:lnTo>
                    <a:pt x="5046" y="7477"/>
                  </a:lnTo>
                  <a:cubicBezTo>
                    <a:pt x="5016" y="7447"/>
                    <a:pt x="4985" y="7447"/>
                    <a:pt x="4924" y="7447"/>
                  </a:cubicBezTo>
                  <a:lnTo>
                    <a:pt x="4772" y="7417"/>
                  </a:lnTo>
                  <a:cubicBezTo>
                    <a:pt x="4803" y="7386"/>
                    <a:pt x="4742" y="7386"/>
                    <a:pt x="4681" y="7386"/>
                  </a:cubicBezTo>
                  <a:lnTo>
                    <a:pt x="4712" y="7386"/>
                  </a:lnTo>
                  <a:lnTo>
                    <a:pt x="4529" y="7356"/>
                  </a:lnTo>
                  <a:cubicBezTo>
                    <a:pt x="4468" y="7325"/>
                    <a:pt x="4529" y="7325"/>
                    <a:pt x="4529" y="7325"/>
                  </a:cubicBezTo>
                  <a:lnTo>
                    <a:pt x="4286" y="7325"/>
                  </a:lnTo>
                  <a:cubicBezTo>
                    <a:pt x="4256" y="7295"/>
                    <a:pt x="4256" y="7295"/>
                    <a:pt x="4256" y="7295"/>
                  </a:cubicBezTo>
                  <a:lnTo>
                    <a:pt x="4134" y="7295"/>
                  </a:lnTo>
                  <a:cubicBezTo>
                    <a:pt x="4134" y="7295"/>
                    <a:pt x="4195" y="7325"/>
                    <a:pt x="4164" y="7325"/>
                  </a:cubicBezTo>
                  <a:cubicBezTo>
                    <a:pt x="4134" y="7325"/>
                    <a:pt x="4104" y="7295"/>
                    <a:pt x="4073" y="7295"/>
                  </a:cubicBezTo>
                  <a:cubicBezTo>
                    <a:pt x="4012" y="7295"/>
                    <a:pt x="3982" y="7295"/>
                    <a:pt x="3952" y="7265"/>
                  </a:cubicBezTo>
                  <a:lnTo>
                    <a:pt x="3891" y="7265"/>
                  </a:lnTo>
                  <a:lnTo>
                    <a:pt x="3769" y="7234"/>
                  </a:lnTo>
                  <a:lnTo>
                    <a:pt x="3678" y="7234"/>
                  </a:lnTo>
                  <a:cubicBezTo>
                    <a:pt x="3678" y="7204"/>
                    <a:pt x="3648" y="7204"/>
                    <a:pt x="3617" y="7204"/>
                  </a:cubicBezTo>
                  <a:lnTo>
                    <a:pt x="3465" y="7204"/>
                  </a:lnTo>
                  <a:cubicBezTo>
                    <a:pt x="3465" y="7204"/>
                    <a:pt x="3405" y="7173"/>
                    <a:pt x="3374" y="7173"/>
                  </a:cubicBezTo>
                  <a:cubicBezTo>
                    <a:pt x="3344" y="7204"/>
                    <a:pt x="3344" y="7204"/>
                    <a:pt x="3313" y="7204"/>
                  </a:cubicBezTo>
                  <a:cubicBezTo>
                    <a:pt x="3283" y="7204"/>
                    <a:pt x="3313" y="7204"/>
                    <a:pt x="3283" y="7173"/>
                  </a:cubicBezTo>
                  <a:cubicBezTo>
                    <a:pt x="3253" y="7143"/>
                    <a:pt x="3192" y="7143"/>
                    <a:pt x="3192" y="7143"/>
                  </a:cubicBezTo>
                  <a:lnTo>
                    <a:pt x="2918" y="7143"/>
                  </a:lnTo>
                  <a:cubicBezTo>
                    <a:pt x="2894" y="7143"/>
                    <a:pt x="2831" y="7104"/>
                    <a:pt x="2806" y="7104"/>
                  </a:cubicBezTo>
                  <a:cubicBezTo>
                    <a:pt x="2800" y="7104"/>
                    <a:pt x="2797" y="7107"/>
                    <a:pt x="2797" y="7113"/>
                  </a:cubicBezTo>
                  <a:cubicBezTo>
                    <a:pt x="2797" y="7113"/>
                    <a:pt x="2705" y="7082"/>
                    <a:pt x="2675" y="7082"/>
                  </a:cubicBezTo>
                  <a:lnTo>
                    <a:pt x="2523" y="7052"/>
                  </a:lnTo>
                  <a:lnTo>
                    <a:pt x="2493" y="7052"/>
                  </a:lnTo>
                  <a:lnTo>
                    <a:pt x="2432" y="7021"/>
                  </a:lnTo>
                  <a:lnTo>
                    <a:pt x="2037" y="7021"/>
                  </a:lnTo>
                  <a:cubicBezTo>
                    <a:pt x="2006" y="7021"/>
                    <a:pt x="1946" y="6991"/>
                    <a:pt x="1915" y="6991"/>
                  </a:cubicBezTo>
                  <a:lnTo>
                    <a:pt x="1763" y="6991"/>
                  </a:lnTo>
                  <a:cubicBezTo>
                    <a:pt x="1733" y="6961"/>
                    <a:pt x="1702" y="6961"/>
                    <a:pt x="1642" y="6930"/>
                  </a:cubicBezTo>
                  <a:cubicBezTo>
                    <a:pt x="1581" y="6930"/>
                    <a:pt x="1550" y="6930"/>
                    <a:pt x="1490" y="6900"/>
                  </a:cubicBezTo>
                  <a:lnTo>
                    <a:pt x="1398" y="6900"/>
                  </a:lnTo>
                  <a:lnTo>
                    <a:pt x="1277" y="6870"/>
                  </a:lnTo>
                  <a:lnTo>
                    <a:pt x="1277" y="6870"/>
                  </a:lnTo>
                  <a:lnTo>
                    <a:pt x="1277" y="6870"/>
                  </a:lnTo>
                  <a:cubicBezTo>
                    <a:pt x="1216" y="6870"/>
                    <a:pt x="1155" y="6839"/>
                    <a:pt x="1094" y="6839"/>
                  </a:cubicBezTo>
                  <a:cubicBezTo>
                    <a:pt x="1046" y="6839"/>
                    <a:pt x="1017" y="6800"/>
                    <a:pt x="1007" y="6800"/>
                  </a:cubicBezTo>
                  <a:cubicBezTo>
                    <a:pt x="1005" y="6800"/>
                    <a:pt x="1003" y="6803"/>
                    <a:pt x="1003" y="6809"/>
                  </a:cubicBezTo>
                  <a:cubicBezTo>
                    <a:pt x="1003" y="6824"/>
                    <a:pt x="988" y="6832"/>
                    <a:pt x="973" y="6832"/>
                  </a:cubicBezTo>
                  <a:cubicBezTo>
                    <a:pt x="958" y="6832"/>
                    <a:pt x="943" y="6824"/>
                    <a:pt x="943" y="6809"/>
                  </a:cubicBezTo>
                  <a:lnTo>
                    <a:pt x="912" y="6778"/>
                  </a:lnTo>
                  <a:lnTo>
                    <a:pt x="791" y="6778"/>
                  </a:lnTo>
                  <a:cubicBezTo>
                    <a:pt x="760" y="6763"/>
                    <a:pt x="760" y="6763"/>
                    <a:pt x="760" y="6763"/>
                  </a:cubicBezTo>
                  <a:cubicBezTo>
                    <a:pt x="760" y="6763"/>
                    <a:pt x="760" y="6763"/>
                    <a:pt x="730" y="6748"/>
                  </a:cubicBezTo>
                  <a:cubicBezTo>
                    <a:pt x="720" y="6738"/>
                    <a:pt x="713" y="6734"/>
                    <a:pt x="707" y="6734"/>
                  </a:cubicBezTo>
                  <a:cubicBezTo>
                    <a:pt x="696" y="6734"/>
                    <a:pt x="689" y="6748"/>
                    <a:pt x="669" y="6748"/>
                  </a:cubicBezTo>
                  <a:lnTo>
                    <a:pt x="608" y="6748"/>
                  </a:lnTo>
                  <a:cubicBezTo>
                    <a:pt x="547" y="6718"/>
                    <a:pt x="547" y="6687"/>
                    <a:pt x="517" y="6687"/>
                  </a:cubicBezTo>
                  <a:lnTo>
                    <a:pt x="426" y="6687"/>
                  </a:lnTo>
                  <a:lnTo>
                    <a:pt x="243" y="6657"/>
                  </a:lnTo>
                  <a:lnTo>
                    <a:pt x="152" y="6657"/>
                  </a:lnTo>
                  <a:cubicBezTo>
                    <a:pt x="135" y="6640"/>
                    <a:pt x="118" y="6632"/>
                    <a:pt x="101" y="6629"/>
                  </a:cubicBezTo>
                  <a:close/>
                  <a:moveTo>
                    <a:pt x="7990" y="8315"/>
                  </a:moveTo>
                  <a:cubicBezTo>
                    <a:pt x="7981" y="8315"/>
                    <a:pt x="7994" y="8328"/>
                    <a:pt x="7994" y="8328"/>
                  </a:cubicBezTo>
                  <a:lnTo>
                    <a:pt x="8025" y="8328"/>
                  </a:lnTo>
                  <a:cubicBezTo>
                    <a:pt x="8004" y="8318"/>
                    <a:pt x="7994" y="8315"/>
                    <a:pt x="7990" y="8315"/>
                  </a:cubicBezTo>
                  <a:close/>
                  <a:moveTo>
                    <a:pt x="8025" y="8328"/>
                  </a:moveTo>
                  <a:cubicBezTo>
                    <a:pt x="8045" y="8339"/>
                    <a:pt x="8055" y="8342"/>
                    <a:pt x="8060" y="8342"/>
                  </a:cubicBezTo>
                  <a:cubicBezTo>
                    <a:pt x="8069" y="8342"/>
                    <a:pt x="8055" y="8328"/>
                    <a:pt x="8055" y="8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466850" y="4425125"/>
              <a:ext cx="848825" cy="634525"/>
            </a:xfrm>
            <a:custGeom>
              <a:rect b="b" l="l" r="r" t="t"/>
              <a:pathLst>
                <a:path extrusionOk="0" h="25381" w="33953">
                  <a:moveTo>
                    <a:pt x="27721" y="9362"/>
                  </a:moveTo>
                  <a:lnTo>
                    <a:pt x="24134" y="19180"/>
                  </a:lnTo>
                  <a:lnTo>
                    <a:pt x="14256" y="17022"/>
                  </a:lnTo>
                  <a:lnTo>
                    <a:pt x="27721" y="9362"/>
                  </a:lnTo>
                  <a:close/>
                  <a:moveTo>
                    <a:pt x="33952" y="1"/>
                  </a:moveTo>
                  <a:lnTo>
                    <a:pt x="0" y="19302"/>
                  </a:lnTo>
                  <a:lnTo>
                    <a:pt x="27721" y="25381"/>
                  </a:lnTo>
                  <a:lnTo>
                    <a:pt x="339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777425" y="4719200"/>
              <a:ext cx="67100" cy="85125"/>
            </a:xfrm>
            <a:custGeom>
              <a:rect b="b" l="l" r="r" t="t"/>
              <a:pathLst>
                <a:path extrusionOk="0" h="3405" w="2684">
                  <a:moveTo>
                    <a:pt x="539" y="0"/>
                  </a:moveTo>
                  <a:cubicBezTo>
                    <a:pt x="267" y="0"/>
                    <a:pt x="1" y="282"/>
                    <a:pt x="191" y="578"/>
                  </a:cubicBezTo>
                  <a:lnTo>
                    <a:pt x="1863" y="3223"/>
                  </a:lnTo>
                  <a:cubicBezTo>
                    <a:pt x="1924" y="3314"/>
                    <a:pt x="2045" y="3405"/>
                    <a:pt x="2197" y="3405"/>
                  </a:cubicBezTo>
                  <a:cubicBezTo>
                    <a:pt x="2501" y="3405"/>
                    <a:pt x="2684" y="3071"/>
                    <a:pt x="2501" y="2827"/>
                  </a:cubicBezTo>
                  <a:lnTo>
                    <a:pt x="860" y="183"/>
                  </a:lnTo>
                  <a:cubicBezTo>
                    <a:pt x="777" y="54"/>
                    <a:pt x="657" y="0"/>
                    <a:pt x="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598850" y="4816450"/>
              <a:ext cx="67100" cy="85150"/>
            </a:xfrm>
            <a:custGeom>
              <a:rect b="b" l="l" r="r" t="t"/>
              <a:pathLst>
                <a:path extrusionOk="0" h="3406" w="2684">
                  <a:moveTo>
                    <a:pt x="529" y="1"/>
                  </a:moveTo>
                  <a:cubicBezTo>
                    <a:pt x="267" y="1"/>
                    <a:pt x="1" y="282"/>
                    <a:pt x="191" y="579"/>
                  </a:cubicBezTo>
                  <a:lnTo>
                    <a:pt x="1863" y="3223"/>
                  </a:lnTo>
                  <a:cubicBezTo>
                    <a:pt x="1954" y="3314"/>
                    <a:pt x="2076" y="3406"/>
                    <a:pt x="2197" y="3406"/>
                  </a:cubicBezTo>
                  <a:cubicBezTo>
                    <a:pt x="2501" y="3406"/>
                    <a:pt x="2684" y="3071"/>
                    <a:pt x="2501" y="2798"/>
                  </a:cubicBezTo>
                  <a:lnTo>
                    <a:pt x="830" y="184"/>
                  </a:lnTo>
                  <a:cubicBezTo>
                    <a:pt x="756" y="54"/>
                    <a:pt x="643" y="1"/>
                    <a:pt x="529" y="1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602850" y="4818750"/>
              <a:ext cx="60075" cy="83600"/>
            </a:xfrm>
            <a:custGeom>
              <a:rect b="b" l="l" r="r" t="t"/>
              <a:pathLst>
                <a:path extrusionOk="0" h="3344" w="2403">
                  <a:moveTo>
                    <a:pt x="142" y="761"/>
                  </a:moveTo>
                  <a:cubicBezTo>
                    <a:pt x="138" y="761"/>
                    <a:pt x="139" y="762"/>
                    <a:pt x="142" y="764"/>
                  </a:cubicBezTo>
                  <a:lnTo>
                    <a:pt x="142" y="764"/>
                  </a:lnTo>
                  <a:cubicBezTo>
                    <a:pt x="142" y="763"/>
                    <a:pt x="142" y="762"/>
                    <a:pt x="142" y="761"/>
                  </a:cubicBezTo>
                  <a:close/>
                  <a:moveTo>
                    <a:pt x="142" y="764"/>
                  </a:moveTo>
                  <a:cubicBezTo>
                    <a:pt x="141" y="773"/>
                    <a:pt x="139" y="782"/>
                    <a:pt x="138" y="791"/>
                  </a:cubicBezTo>
                  <a:lnTo>
                    <a:pt x="153" y="791"/>
                  </a:lnTo>
                  <a:cubicBezTo>
                    <a:pt x="153" y="776"/>
                    <a:pt x="145" y="768"/>
                    <a:pt x="142" y="764"/>
                  </a:cubicBezTo>
                  <a:close/>
                  <a:moveTo>
                    <a:pt x="305" y="791"/>
                  </a:moveTo>
                  <a:cubicBezTo>
                    <a:pt x="274" y="791"/>
                    <a:pt x="305" y="821"/>
                    <a:pt x="305" y="852"/>
                  </a:cubicBezTo>
                  <a:cubicBezTo>
                    <a:pt x="335" y="852"/>
                    <a:pt x="305" y="852"/>
                    <a:pt x="305" y="821"/>
                  </a:cubicBezTo>
                  <a:cubicBezTo>
                    <a:pt x="305" y="821"/>
                    <a:pt x="335" y="791"/>
                    <a:pt x="305" y="791"/>
                  </a:cubicBezTo>
                  <a:close/>
                  <a:moveTo>
                    <a:pt x="305" y="852"/>
                  </a:moveTo>
                  <a:cubicBezTo>
                    <a:pt x="274" y="852"/>
                    <a:pt x="305" y="882"/>
                    <a:pt x="305" y="882"/>
                  </a:cubicBezTo>
                  <a:lnTo>
                    <a:pt x="305" y="852"/>
                  </a:lnTo>
                  <a:close/>
                  <a:moveTo>
                    <a:pt x="974" y="1053"/>
                  </a:moveTo>
                  <a:cubicBezTo>
                    <a:pt x="966" y="1057"/>
                    <a:pt x="958" y="1064"/>
                    <a:pt x="974" y="1064"/>
                  </a:cubicBezTo>
                  <a:cubicBezTo>
                    <a:pt x="974" y="1064"/>
                    <a:pt x="974" y="1064"/>
                    <a:pt x="974" y="1053"/>
                  </a:cubicBezTo>
                  <a:close/>
                  <a:moveTo>
                    <a:pt x="305" y="882"/>
                  </a:moveTo>
                  <a:lnTo>
                    <a:pt x="305" y="912"/>
                  </a:lnTo>
                  <a:cubicBezTo>
                    <a:pt x="305" y="912"/>
                    <a:pt x="335" y="912"/>
                    <a:pt x="305" y="943"/>
                  </a:cubicBezTo>
                  <a:cubicBezTo>
                    <a:pt x="274" y="943"/>
                    <a:pt x="335" y="943"/>
                    <a:pt x="335" y="973"/>
                  </a:cubicBezTo>
                  <a:lnTo>
                    <a:pt x="335" y="1004"/>
                  </a:lnTo>
                  <a:cubicBezTo>
                    <a:pt x="335" y="1004"/>
                    <a:pt x="335" y="1034"/>
                    <a:pt x="335" y="1034"/>
                  </a:cubicBezTo>
                  <a:lnTo>
                    <a:pt x="335" y="1064"/>
                  </a:lnTo>
                  <a:cubicBezTo>
                    <a:pt x="335" y="1095"/>
                    <a:pt x="335" y="1095"/>
                    <a:pt x="335" y="1095"/>
                  </a:cubicBezTo>
                  <a:lnTo>
                    <a:pt x="366" y="1125"/>
                  </a:lnTo>
                  <a:lnTo>
                    <a:pt x="366" y="1156"/>
                  </a:lnTo>
                  <a:lnTo>
                    <a:pt x="366" y="1186"/>
                  </a:lnTo>
                  <a:cubicBezTo>
                    <a:pt x="366" y="1186"/>
                    <a:pt x="366" y="1186"/>
                    <a:pt x="396" y="1216"/>
                  </a:cubicBezTo>
                  <a:lnTo>
                    <a:pt x="457" y="1216"/>
                  </a:lnTo>
                  <a:cubicBezTo>
                    <a:pt x="457" y="1216"/>
                    <a:pt x="518" y="1247"/>
                    <a:pt x="518" y="1247"/>
                  </a:cubicBezTo>
                  <a:lnTo>
                    <a:pt x="518" y="1216"/>
                  </a:lnTo>
                  <a:cubicBezTo>
                    <a:pt x="497" y="1216"/>
                    <a:pt x="504" y="1203"/>
                    <a:pt x="502" y="1203"/>
                  </a:cubicBezTo>
                  <a:cubicBezTo>
                    <a:pt x="501" y="1203"/>
                    <a:pt x="497" y="1206"/>
                    <a:pt x="487" y="1216"/>
                  </a:cubicBezTo>
                  <a:cubicBezTo>
                    <a:pt x="457" y="1216"/>
                    <a:pt x="487" y="1186"/>
                    <a:pt x="487" y="1156"/>
                  </a:cubicBezTo>
                  <a:lnTo>
                    <a:pt x="487" y="1125"/>
                  </a:lnTo>
                  <a:lnTo>
                    <a:pt x="457" y="1125"/>
                  </a:lnTo>
                  <a:lnTo>
                    <a:pt x="457" y="1095"/>
                  </a:lnTo>
                  <a:cubicBezTo>
                    <a:pt x="457" y="1095"/>
                    <a:pt x="426" y="1064"/>
                    <a:pt x="426" y="1064"/>
                  </a:cubicBezTo>
                  <a:lnTo>
                    <a:pt x="426" y="1034"/>
                  </a:lnTo>
                  <a:cubicBezTo>
                    <a:pt x="426" y="1034"/>
                    <a:pt x="426" y="1047"/>
                    <a:pt x="417" y="1047"/>
                  </a:cubicBezTo>
                  <a:cubicBezTo>
                    <a:pt x="413" y="1047"/>
                    <a:pt x="406" y="1044"/>
                    <a:pt x="396" y="1034"/>
                  </a:cubicBezTo>
                  <a:cubicBezTo>
                    <a:pt x="396" y="1004"/>
                    <a:pt x="396" y="1004"/>
                    <a:pt x="396" y="973"/>
                  </a:cubicBezTo>
                  <a:cubicBezTo>
                    <a:pt x="366" y="943"/>
                    <a:pt x="366" y="943"/>
                    <a:pt x="335" y="912"/>
                  </a:cubicBezTo>
                  <a:cubicBezTo>
                    <a:pt x="335" y="912"/>
                    <a:pt x="335" y="882"/>
                    <a:pt x="335" y="882"/>
                  </a:cubicBezTo>
                  <a:close/>
                  <a:moveTo>
                    <a:pt x="123" y="791"/>
                  </a:moveTo>
                  <a:cubicBezTo>
                    <a:pt x="123" y="791"/>
                    <a:pt x="123" y="791"/>
                    <a:pt x="123" y="821"/>
                  </a:cubicBezTo>
                  <a:cubicBezTo>
                    <a:pt x="123" y="821"/>
                    <a:pt x="92" y="821"/>
                    <a:pt x="123" y="852"/>
                  </a:cubicBezTo>
                  <a:lnTo>
                    <a:pt x="92" y="852"/>
                  </a:lnTo>
                  <a:lnTo>
                    <a:pt x="92" y="882"/>
                  </a:lnTo>
                  <a:lnTo>
                    <a:pt x="31" y="882"/>
                  </a:lnTo>
                  <a:lnTo>
                    <a:pt x="31" y="912"/>
                  </a:lnTo>
                  <a:lnTo>
                    <a:pt x="31" y="943"/>
                  </a:lnTo>
                  <a:cubicBezTo>
                    <a:pt x="31" y="943"/>
                    <a:pt x="1" y="1004"/>
                    <a:pt x="31" y="1004"/>
                  </a:cubicBezTo>
                  <a:cubicBezTo>
                    <a:pt x="1" y="1004"/>
                    <a:pt x="31" y="1034"/>
                    <a:pt x="31" y="1034"/>
                  </a:cubicBezTo>
                  <a:cubicBezTo>
                    <a:pt x="31" y="1049"/>
                    <a:pt x="31" y="1049"/>
                    <a:pt x="31" y="1049"/>
                  </a:cubicBezTo>
                  <a:cubicBezTo>
                    <a:pt x="31" y="1049"/>
                    <a:pt x="31" y="1049"/>
                    <a:pt x="31" y="1064"/>
                  </a:cubicBezTo>
                  <a:lnTo>
                    <a:pt x="62" y="1064"/>
                  </a:lnTo>
                  <a:lnTo>
                    <a:pt x="62" y="1095"/>
                  </a:lnTo>
                  <a:lnTo>
                    <a:pt x="31" y="1095"/>
                  </a:lnTo>
                  <a:lnTo>
                    <a:pt x="31" y="1125"/>
                  </a:lnTo>
                  <a:lnTo>
                    <a:pt x="31" y="1156"/>
                  </a:lnTo>
                  <a:cubicBezTo>
                    <a:pt x="31" y="1156"/>
                    <a:pt x="31" y="1186"/>
                    <a:pt x="31" y="1186"/>
                  </a:cubicBezTo>
                  <a:cubicBezTo>
                    <a:pt x="31" y="1186"/>
                    <a:pt x="31" y="1186"/>
                    <a:pt x="31" y="1216"/>
                  </a:cubicBezTo>
                  <a:lnTo>
                    <a:pt x="31" y="1247"/>
                  </a:lnTo>
                  <a:cubicBezTo>
                    <a:pt x="31" y="1237"/>
                    <a:pt x="31" y="1233"/>
                    <a:pt x="32" y="1233"/>
                  </a:cubicBezTo>
                  <a:cubicBezTo>
                    <a:pt x="35" y="1233"/>
                    <a:pt x="41" y="1247"/>
                    <a:pt x="62" y="1247"/>
                  </a:cubicBezTo>
                  <a:lnTo>
                    <a:pt x="62" y="1277"/>
                  </a:lnTo>
                  <a:cubicBezTo>
                    <a:pt x="62" y="1277"/>
                    <a:pt x="66" y="1277"/>
                    <a:pt x="70" y="1279"/>
                  </a:cubicBezTo>
                  <a:lnTo>
                    <a:pt x="70" y="1279"/>
                  </a:lnTo>
                  <a:cubicBezTo>
                    <a:pt x="86" y="1170"/>
                    <a:pt x="119" y="935"/>
                    <a:pt x="138" y="791"/>
                  </a:cubicBezTo>
                  <a:close/>
                  <a:moveTo>
                    <a:pt x="70" y="1279"/>
                  </a:moveTo>
                  <a:lnTo>
                    <a:pt x="70" y="1279"/>
                  </a:lnTo>
                  <a:cubicBezTo>
                    <a:pt x="69" y="1287"/>
                    <a:pt x="68" y="1295"/>
                    <a:pt x="67" y="1302"/>
                  </a:cubicBezTo>
                  <a:lnTo>
                    <a:pt x="67" y="1302"/>
                  </a:lnTo>
                  <a:cubicBezTo>
                    <a:pt x="79" y="1287"/>
                    <a:pt x="76" y="1281"/>
                    <a:pt x="70" y="1279"/>
                  </a:cubicBezTo>
                  <a:close/>
                  <a:moveTo>
                    <a:pt x="67" y="1302"/>
                  </a:moveTo>
                  <a:cubicBezTo>
                    <a:pt x="65" y="1304"/>
                    <a:pt x="64" y="1306"/>
                    <a:pt x="62" y="1307"/>
                  </a:cubicBezTo>
                  <a:cubicBezTo>
                    <a:pt x="31" y="1307"/>
                    <a:pt x="62" y="1307"/>
                    <a:pt x="62" y="1338"/>
                  </a:cubicBezTo>
                  <a:cubicBezTo>
                    <a:pt x="62" y="1338"/>
                    <a:pt x="64" y="1325"/>
                    <a:pt x="67" y="1302"/>
                  </a:cubicBezTo>
                  <a:close/>
                  <a:moveTo>
                    <a:pt x="578" y="1307"/>
                  </a:moveTo>
                  <a:lnTo>
                    <a:pt x="548" y="1338"/>
                  </a:lnTo>
                  <a:cubicBezTo>
                    <a:pt x="578" y="1338"/>
                    <a:pt x="578" y="1308"/>
                    <a:pt x="578" y="1307"/>
                  </a:cubicBezTo>
                  <a:close/>
                  <a:moveTo>
                    <a:pt x="739" y="1537"/>
                  </a:moveTo>
                  <a:cubicBezTo>
                    <a:pt x="730" y="1537"/>
                    <a:pt x="730" y="1551"/>
                    <a:pt x="730" y="1551"/>
                  </a:cubicBezTo>
                  <a:lnTo>
                    <a:pt x="761" y="1551"/>
                  </a:lnTo>
                  <a:cubicBezTo>
                    <a:pt x="751" y="1541"/>
                    <a:pt x="744" y="1537"/>
                    <a:pt x="739" y="1537"/>
                  </a:cubicBezTo>
                  <a:close/>
                  <a:moveTo>
                    <a:pt x="974" y="1915"/>
                  </a:moveTo>
                  <a:lnTo>
                    <a:pt x="943" y="1946"/>
                  </a:lnTo>
                  <a:cubicBezTo>
                    <a:pt x="974" y="1946"/>
                    <a:pt x="974" y="1915"/>
                    <a:pt x="974" y="1915"/>
                  </a:cubicBezTo>
                  <a:close/>
                  <a:moveTo>
                    <a:pt x="1642" y="1976"/>
                  </a:moveTo>
                  <a:cubicBezTo>
                    <a:pt x="1642" y="1986"/>
                    <a:pt x="1646" y="1990"/>
                    <a:pt x="1649" y="1990"/>
                  </a:cubicBezTo>
                  <a:cubicBezTo>
                    <a:pt x="1656" y="1990"/>
                    <a:pt x="1663" y="1976"/>
                    <a:pt x="1642" y="1976"/>
                  </a:cubicBezTo>
                  <a:close/>
                  <a:moveTo>
                    <a:pt x="1186" y="1915"/>
                  </a:moveTo>
                  <a:cubicBezTo>
                    <a:pt x="1186" y="1915"/>
                    <a:pt x="1186" y="1915"/>
                    <a:pt x="1186" y="1946"/>
                  </a:cubicBezTo>
                  <a:cubicBezTo>
                    <a:pt x="1186" y="1946"/>
                    <a:pt x="1186" y="1946"/>
                    <a:pt x="1186" y="1976"/>
                  </a:cubicBezTo>
                  <a:lnTo>
                    <a:pt x="1217" y="1976"/>
                  </a:lnTo>
                  <a:lnTo>
                    <a:pt x="1247" y="2007"/>
                  </a:lnTo>
                  <a:lnTo>
                    <a:pt x="1247" y="1976"/>
                  </a:lnTo>
                  <a:cubicBezTo>
                    <a:pt x="1247" y="1976"/>
                    <a:pt x="1217" y="1946"/>
                    <a:pt x="1217" y="1946"/>
                  </a:cubicBezTo>
                  <a:lnTo>
                    <a:pt x="1217" y="1915"/>
                  </a:lnTo>
                  <a:close/>
                  <a:moveTo>
                    <a:pt x="1217" y="2007"/>
                  </a:moveTo>
                  <a:cubicBezTo>
                    <a:pt x="1217" y="2007"/>
                    <a:pt x="1247" y="2037"/>
                    <a:pt x="1247" y="2037"/>
                  </a:cubicBezTo>
                  <a:lnTo>
                    <a:pt x="1247" y="2007"/>
                  </a:lnTo>
                  <a:close/>
                  <a:moveTo>
                    <a:pt x="1247" y="2037"/>
                  </a:moveTo>
                  <a:cubicBezTo>
                    <a:pt x="1247" y="2067"/>
                    <a:pt x="1278" y="2067"/>
                    <a:pt x="1278" y="2067"/>
                  </a:cubicBezTo>
                  <a:lnTo>
                    <a:pt x="1247" y="2037"/>
                  </a:lnTo>
                  <a:close/>
                  <a:moveTo>
                    <a:pt x="1278" y="2098"/>
                  </a:moveTo>
                  <a:lnTo>
                    <a:pt x="1278" y="2128"/>
                  </a:lnTo>
                  <a:lnTo>
                    <a:pt x="1308" y="2128"/>
                  </a:lnTo>
                  <a:lnTo>
                    <a:pt x="1308" y="2098"/>
                  </a:lnTo>
                  <a:close/>
                  <a:moveTo>
                    <a:pt x="1065" y="2128"/>
                  </a:moveTo>
                  <a:cubicBezTo>
                    <a:pt x="1075" y="2138"/>
                    <a:pt x="1082" y="2142"/>
                    <a:pt x="1086" y="2142"/>
                  </a:cubicBezTo>
                  <a:cubicBezTo>
                    <a:pt x="1095" y="2142"/>
                    <a:pt x="1095" y="2128"/>
                    <a:pt x="1095" y="2128"/>
                  </a:cubicBezTo>
                  <a:close/>
                  <a:moveTo>
                    <a:pt x="1308" y="2128"/>
                  </a:moveTo>
                  <a:cubicBezTo>
                    <a:pt x="1295" y="2142"/>
                    <a:pt x="1299" y="2149"/>
                    <a:pt x="1308" y="2153"/>
                  </a:cubicBezTo>
                  <a:lnTo>
                    <a:pt x="1308" y="2153"/>
                  </a:lnTo>
                  <a:cubicBezTo>
                    <a:pt x="1308" y="2128"/>
                    <a:pt x="1308" y="2128"/>
                    <a:pt x="1308" y="2128"/>
                  </a:cubicBezTo>
                  <a:close/>
                  <a:moveTo>
                    <a:pt x="1308" y="2153"/>
                  </a:moveTo>
                  <a:cubicBezTo>
                    <a:pt x="1308" y="2155"/>
                    <a:pt x="1308" y="2157"/>
                    <a:pt x="1308" y="2159"/>
                  </a:cubicBezTo>
                  <a:lnTo>
                    <a:pt x="1338" y="2189"/>
                  </a:lnTo>
                  <a:lnTo>
                    <a:pt x="1338" y="2159"/>
                  </a:lnTo>
                  <a:cubicBezTo>
                    <a:pt x="1338" y="2159"/>
                    <a:pt x="1319" y="2159"/>
                    <a:pt x="1308" y="2153"/>
                  </a:cubicBezTo>
                  <a:close/>
                  <a:moveTo>
                    <a:pt x="1424" y="2175"/>
                  </a:moveTo>
                  <a:cubicBezTo>
                    <a:pt x="1419" y="2175"/>
                    <a:pt x="1419" y="2179"/>
                    <a:pt x="1430" y="2189"/>
                  </a:cubicBezTo>
                  <a:lnTo>
                    <a:pt x="1460" y="2189"/>
                  </a:lnTo>
                  <a:cubicBezTo>
                    <a:pt x="1460" y="2189"/>
                    <a:pt x="1433" y="2175"/>
                    <a:pt x="1424" y="2175"/>
                  </a:cubicBezTo>
                  <a:close/>
                  <a:moveTo>
                    <a:pt x="1399" y="2189"/>
                  </a:moveTo>
                  <a:cubicBezTo>
                    <a:pt x="1399" y="2189"/>
                    <a:pt x="1413" y="2202"/>
                    <a:pt x="1422" y="2202"/>
                  </a:cubicBezTo>
                  <a:cubicBezTo>
                    <a:pt x="1426" y="2202"/>
                    <a:pt x="1430" y="2199"/>
                    <a:pt x="1430" y="2189"/>
                  </a:cubicBezTo>
                  <a:close/>
                  <a:moveTo>
                    <a:pt x="1338" y="2250"/>
                  </a:moveTo>
                  <a:lnTo>
                    <a:pt x="1338" y="2280"/>
                  </a:lnTo>
                  <a:cubicBezTo>
                    <a:pt x="1369" y="2280"/>
                    <a:pt x="1399" y="2280"/>
                    <a:pt x="1369" y="2311"/>
                  </a:cubicBezTo>
                  <a:cubicBezTo>
                    <a:pt x="1369" y="2341"/>
                    <a:pt x="1369" y="2341"/>
                    <a:pt x="1369" y="2341"/>
                  </a:cubicBezTo>
                  <a:lnTo>
                    <a:pt x="1399" y="2341"/>
                  </a:lnTo>
                  <a:cubicBezTo>
                    <a:pt x="1430" y="2341"/>
                    <a:pt x="1430" y="2371"/>
                    <a:pt x="1430" y="2371"/>
                  </a:cubicBezTo>
                  <a:lnTo>
                    <a:pt x="1430" y="2402"/>
                  </a:lnTo>
                  <a:cubicBezTo>
                    <a:pt x="1460" y="2402"/>
                    <a:pt x="1460" y="2432"/>
                    <a:pt x="1460" y="2463"/>
                  </a:cubicBezTo>
                  <a:lnTo>
                    <a:pt x="1490" y="2463"/>
                  </a:lnTo>
                  <a:lnTo>
                    <a:pt x="1490" y="2432"/>
                  </a:lnTo>
                  <a:lnTo>
                    <a:pt x="1460" y="2402"/>
                  </a:lnTo>
                  <a:lnTo>
                    <a:pt x="1460" y="2371"/>
                  </a:lnTo>
                  <a:cubicBezTo>
                    <a:pt x="1430" y="2371"/>
                    <a:pt x="1430" y="2371"/>
                    <a:pt x="1430" y="2341"/>
                  </a:cubicBezTo>
                  <a:cubicBezTo>
                    <a:pt x="1460" y="2341"/>
                    <a:pt x="1430" y="2280"/>
                    <a:pt x="1430" y="2280"/>
                  </a:cubicBezTo>
                  <a:lnTo>
                    <a:pt x="1369" y="2280"/>
                  </a:lnTo>
                  <a:cubicBezTo>
                    <a:pt x="1369" y="2280"/>
                    <a:pt x="1338" y="2280"/>
                    <a:pt x="1338" y="2250"/>
                  </a:cubicBezTo>
                  <a:close/>
                  <a:moveTo>
                    <a:pt x="396" y="0"/>
                  </a:moveTo>
                  <a:cubicBezTo>
                    <a:pt x="366" y="0"/>
                    <a:pt x="366" y="31"/>
                    <a:pt x="366" y="31"/>
                  </a:cubicBezTo>
                  <a:lnTo>
                    <a:pt x="335" y="31"/>
                  </a:lnTo>
                  <a:cubicBezTo>
                    <a:pt x="305" y="31"/>
                    <a:pt x="305" y="61"/>
                    <a:pt x="305" y="61"/>
                  </a:cubicBezTo>
                  <a:lnTo>
                    <a:pt x="274" y="61"/>
                  </a:lnTo>
                  <a:cubicBezTo>
                    <a:pt x="254" y="61"/>
                    <a:pt x="261" y="48"/>
                    <a:pt x="259" y="48"/>
                  </a:cubicBezTo>
                  <a:cubicBezTo>
                    <a:pt x="258" y="48"/>
                    <a:pt x="254" y="51"/>
                    <a:pt x="244" y="61"/>
                  </a:cubicBezTo>
                  <a:lnTo>
                    <a:pt x="244" y="92"/>
                  </a:lnTo>
                  <a:lnTo>
                    <a:pt x="214" y="92"/>
                  </a:lnTo>
                  <a:cubicBezTo>
                    <a:pt x="214" y="92"/>
                    <a:pt x="214" y="92"/>
                    <a:pt x="214" y="122"/>
                  </a:cubicBezTo>
                  <a:lnTo>
                    <a:pt x="153" y="122"/>
                  </a:lnTo>
                  <a:lnTo>
                    <a:pt x="153" y="152"/>
                  </a:lnTo>
                  <a:lnTo>
                    <a:pt x="153" y="183"/>
                  </a:lnTo>
                  <a:lnTo>
                    <a:pt x="153" y="213"/>
                  </a:lnTo>
                  <a:cubicBezTo>
                    <a:pt x="153" y="213"/>
                    <a:pt x="153" y="213"/>
                    <a:pt x="153" y="244"/>
                  </a:cubicBezTo>
                  <a:cubicBezTo>
                    <a:pt x="123" y="244"/>
                    <a:pt x="92" y="304"/>
                    <a:pt x="123" y="304"/>
                  </a:cubicBezTo>
                  <a:cubicBezTo>
                    <a:pt x="153" y="304"/>
                    <a:pt x="123" y="335"/>
                    <a:pt x="123" y="335"/>
                  </a:cubicBezTo>
                  <a:cubicBezTo>
                    <a:pt x="123" y="335"/>
                    <a:pt x="123" y="365"/>
                    <a:pt x="123" y="365"/>
                  </a:cubicBezTo>
                  <a:cubicBezTo>
                    <a:pt x="92" y="365"/>
                    <a:pt x="92" y="396"/>
                    <a:pt x="92" y="396"/>
                  </a:cubicBezTo>
                  <a:lnTo>
                    <a:pt x="123" y="396"/>
                  </a:lnTo>
                  <a:cubicBezTo>
                    <a:pt x="123" y="396"/>
                    <a:pt x="123" y="426"/>
                    <a:pt x="123" y="426"/>
                  </a:cubicBezTo>
                  <a:lnTo>
                    <a:pt x="92" y="426"/>
                  </a:lnTo>
                  <a:cubicBezTo>
                    <a:pt x="123" y="426"/>
                    <a:pt x="123" y="456"/>
                    <a:pt x="153" y="456"/>
                  </a:cubicBezTo>
                  <a:cubicBezTo>
                    <a:pt x="153" y="487"/>
                    <a:pt x="153" y="548"/>
                    <a:pt x="153" y="548"/>
                  </a:cubicBezTo>
                  <a:cubicBezTo>
                    <a:pt x="153" y="548"/>
                    <a:pt x="183" y="548"/>
                    <a:pt x="183" y="578"/>
                  </a:cubicBezTo>
                  <a:cubicBezTo>
                    <a:pt x="183" y="588"/>
                    <a:pt x="180" y="592"/>
                    <a:pt x="175" y="592"/>
                  </a:cubicBezTo>
                  <a:cubicBezTo>
                    <a:pt x="166" y="592"/>
                    <a:pt x="153" y="578"/>
                    <a:pt x="153" y="578"/>
                  </a:cubicBezTo>
                  <a:lnTo>
                    <a:pt x="153" y="608"/>
                  </a:lnTo>
                  <a:lnTo>
                    <a:pt x="153" y="639"/>
                  </a:lnTo>
                  <a:lnTo>
                    <a:pt x="153" y="669"/>
                  </a:lnTo>
                  <a:cubicBezTo>
                    <a:pt x="153" y="676"/>
                    <a:pt x="149" y="710"/>
                    <a:pt x="142" y="761"/>
                  </a:cubicBezTo>
                  <a:lnTo>
                    <a:pt x="142" y="761"/>
                  </a:lnTo>
                  <a:cubicBezTo>
                    <a:pt x="144" y="760"/>
                    <a:pt x="148" y="760"/>
                    <a:pt x="153" y="760"/>
                  </a:cubicBezTo>
                  <a:lnTo>
                    <a:pt x="183" y="730"/>
                  </a:lnTo>
                  <a:lnTo>
                    <a:pt x="609" y="730"/>
                  </a:lnTo>
                  <a:cubicBezTo>
                    <a:pt x="624" y="715"/>
                    <a:pt x="632" y="707"/>
                    <a:pt x="635" y="707"/>
                  </a:cubicBezTo>
                  <a:cubicBezTo>
                    <a:pt x="639" y="707"/>
                    <a:pt x="639" y="715"/>
                    <a:pt x="639" y="730"/>
                  </a:cubicBezTo>
                  <a:lnTo>
                    <a:pt x="670" y="730"/>
                  </a:lnTo>
                  <a:cubicBezTo>
                    <a:pt x="670" y="730"/>
                    <a:pt x="639" y="760"/>
                    <a:pt x="670" y="760"/>
                  </a:cubicBezTo>
                  <a:lnTo>
                    <a:pt x="700" y="760"/>
                  </a:lnTo>
                  <a:cubicBezTo>
                    <a:pt x="680" y="760"/>
                    <a:pt x="700" y="747"/>
                    <a:pt x="716" y="747"/>
                  </a:cubicBezTo>
                  <a:cubicBezTo>
                    <a:pt x="724" y="747"/>
                    <a:pt x="730" y="750"/>
                    <a:pt x="730" y="760"/>
                  </a:cubicBezTo>
                  <a:lnTo>
                    <a:pt x="761" y="760"/>
                  </a:lnTo>
                  <a:cubicBezTo>
                    <a:pt x="761" y="760"/>
                    <a:pt x="761" y="791"/>
                    <a:pt x="761" y="791"/>
                  </a:cubicBezTo>
                  <a:lnTo>
                    <a:pt x="791" y="791"/>
                  </a:lnTo>
                  <a:lnTo>
                    <a:pt x="791" y="821"/>
                  </a:lnTo>
                  <a:lnTo>
                    <a:pt x="791" y="882"/>
                  </a:lnTo>
                  <a:lnTo>
                    <a:pt x="852" y="882"/>
                  </a:lnTo>
                  <a:cubicBezTo>
                    <a:pt x="852" y="882"/>
                    <a:pt x="852" y="882"/>
                    <a:pt x="852" y="912"/>
                  </a:cubicBezTo>
                  <a:lnTo>
                    <a:pt x="882" y="943"/>
                  </a:lnTo>
                  <a:lnTo>
                    <a:pt x="913" y="943"/>
                  </a:lnTo>
                  <a:cubicBezTo>
                    <a:pt x="913" y="943"/>
                    <a:pt x="913" y="943"/>
                    <a:pt x="882" y="973"/>
                  </a:cubicBezTo>
                  <a:lnTo>
                    <a:pt x="913" y="973"/>
                  </a:lnTo>
                  <a:cubicBezTo>
                    <a:pt x="923" y="963"/>
                    <a:pt x="930" y="960"/>
                    <a:pt x="934" y="960"/>
                  </a:cubicBezTo>
                  <a:cubicBezTo>
                    <a:pt x="943" y="960"/>
                    <a:pt x="943" y="973"/>
                    <a:pt x="943" y="973"/>
                  </a:cubicBezTo>
                  <a:cubicBezTo>
                    <a:pt x="943" y="973"/>
                    <a:pt x="974" y="1004"/>
                    <a:pt x="974" y="1004"/>
                  </a:cubicBezTo>
                  <a:cubicBezTo>
                    <a:pt x="974" y="1004"/>
                    <a:pt x="974" y="1004"/>
                    <a:pt x="974" y="1034"/>
                  </a:cubicBezTo>
                  <a:cubicBezTo>
                    <a:pt x="974" y="1042"/>
                    <a:pt x="974" y="1049"/>
                    <a:pt x="974" y="1053"/>
                  </a:cubicBezTo>
                  <a:lnTo>
                    <a:pt x="974" y="1053"/>
                  </a:lnTo>
                  <a:cubicBezTo>
                    <a:pt x="976" y="1052"/>
                    <a:pt x="979" y="1051"/>
                    <a:pt x="980" y="1051"/>
                  </a:cubicBezTo>
                  <a:cubicBezTo>
                    <a:pt x="984" y="1051"/>
                    <a:pt x="984" y="1054"/>
                    <a:pt x="974" y="1064"/>
                  </a:cubicBezTo>
                  <a:cubicBezTo>
                    <a:pt x="974" y="1064"/>
                    <a:pt x="1034" y="1064"/>
                    <a:pt x="1004" y="1095"/>
                  </a:cubicBezTo>
                  <a:cubicBezTo>
                    <a:pt x="1004" y="1125"/>
                    <a:pt x="1004" y="1125"/>
                    <a:pt x="1004" y="1125"/>
                  </a:cubicBezTo>
                  <a:cubicBezTo>
                    <a:pt x="1004" y="1156"/>
                    <a:pt x="974" y="1156"/>
                    <a:pt x="1004" y="1156"/>
                  </a:cubicBezTo>
                  <a:cubicBezTo>
                    <a:pt x="1034" y="1156"/>
                    <a:pt x="1004" y="1186"/>
                    <a:pt x="1034" y="1186"/>
                  </a:cubicBezTo>
                  <a:cubicBezTo>
                    <a:pt x="1034" y="1186"/>
                    <a:pt x="1034" y="1186"/>
                    <a:pt x="1034" y="1216"/>
                  </a:cubicBezTo>
                  <a:cubicBezTo>
                    <a:pt x="1034" y="1247"/>
                    <a:pt x="1065" y="1247"/>
                    <a:pt x="1065" y="1247"/>
                  </a:cubicBezTo>
                  <a:lnTo>
                    <a:pt x="1065" y="1277"/>
                  </a:lnTo>
                  <a:lnTo>
                    <a:pt x="1095" y="1277"/>
                  </a:lnTo>
                  <a:cubicBezTo>
                    <a:pt x="1115" y="1277"/>
                    <a:pt x="1122" y="1264"/>
                    <a:pt x="1124" y="1264"/>
                  </a:cubicBezTo>
                  <a:cubicBezTo>
                    <a:pt x="1126" y="1264"/>
                    <a:pt x="1126" y="1267"/>
                    <a:pt x="1126" y="1277"/>
                  </a:cubicBezTo>
                  <a:lnTo>
                    <a:pt x="1126" y="1307"/>
                  </a:lnTo>
                  <a:lnTo>
                    <a:pt x="1156" y="1307"/>
                  </a:lnTo>
                  <a:cubicBezTo>
                    <a:pt x="1186" y="1338"/>
                    <a:pt x="1186" y="1368"/>
                    <a:pt x="1186" y="1368"/>
                  </a:cubicBezTo>
                  <a:lnTo>
                    <a:pt x="1186" y="1399"/>
                  </a:lnTo>
                  <a:cubicBezTo>
                    <a:pt x="1217" y="1399"/>
                    <a:pt x="1217" y="1429"/>
                    <a:pt x="1217" y="1429"/>
                  </a:cubicBezTo>
                  <a:lnTo>
                    <a:pt x="1217" y="1459"/>
                  </a:lnTo>
                  <a:lnTo>
                    <a:pt x="1247" y="1490"/>
                  </a:lnTo>
                  <a:lnTo>
                    <a:pt x="1278" y="1490"/>
                  </a:lnTo>
                  <a:cubicBezTo>
                    <a:pt x="1278" y="1490"/>
                    <a:pt x="1247" y="1520"/>
                    <a:pt x="1278" y="1520"/>
                  </a:cubicBezTo>
                  <a:lnTo>
                    <a:pt x="1308" y="1520"/>
                  </a:lnTo>
                  <a:lnTo>
                    <a:pt x="1308" y="1551"/>
                  </a:lnTo>
                  <a:cubicBezTo>
                    <a:pt x="1308" y="1561"/>
                    <a:pt x="1311" y="1564"/>
                    <a:pt x="1316" y="1564"/>
                  </a:cubicBezTo>
                  <a:cubicBezTo>
                    <a:pt x="1325" y="1564"/>
                    <a:pt x="1338" y="1551"/>
                    <a:pt x="1338" y="1551"/>
                  </a:cubicBezTo>
                  <a:lnTo>
                    <a:pt x="1338" y="1581"/>
                  </a:lnTo>
                  <a:lnTo>
                    <a:pt x="1338" y="1611"/>
                  </a:lnTo>
                  <a:cubicBezTo>
                    <a:pt x="1338" y="1611"/>
                    <a:pt x="1338" y="1642"/>
                    <a:pt x="1338" y="1642"/>
                  </a:cubicBezTo>
                  <a:cubicBezTo>
                    <a:pt x="1338" y="1657"/>
                    <a:pt x="1338" y="1657"/>
                    <a:pt x="1342" y="1657"/>
                  </a:cubicBezTo>
                  <a:cubicBezTo>
                    <a:pt x="1346" y="1657"/>
                    <a:pt x="1354" y="1657"/>
                    <a:pt x="1369" y="1672"/>
                  </a:cubicBezTo>
                  <a:cubicBezTo>
                    <a:pt x="1369" y="1703"/>
                    <a:pt x="1399" y="1703"/>
                    <a:pt x="1369" y="1703"/>
                  </a:cubicBezTo>
                  <a:cubicBezTo>
                    <a:pt x="1369" y="1703"/>
                    <a:pt x="1369" y="1703"/>
                    <a:pt x="1369" y="1733"/>
                  </a:cubicBezTo>
                  <a:lnTo>
                    <a:pt x="1399" y="1733"/>
                  </a:lnTo>
                  <a:lnTo>
                    <a:pt x="1399" y="1763"/>
                  </a:lnTo>
                  <a:cubicBezTo>
                    <a:pt x="1399" y="1763"/>
                    <a:pt x="1399" y="1794"/>
                    <a:pt x="1399" y="1794"/>
                  </a:cubicBezTo>
                  <a:cubicBezTo>
                    <a:pt x="1399" y="1824"/>
                    <a:pt x="1430" y="1824"/>
                    <a:pt x="1430" y="1824"/>
                  </a:cubicBezTo>
                  <a:lnTo>
                    <a:pt x="1430" y="1855"/>
                  </a:lnTo>
                  <a:cubicBezTo>
                    <a:pt x="1430" y="1885"/>
                    <a:pt x="1430" y="1885"/>
                    <a:pt x="1430" y="1885"/>
                  </a:cubicBezTo>
                  <a:lnTo>
                    <a:pt x="1460" y="1885"/>
                  </a:lnTo>
                  <a:cubicBezTo>
                    <a:pt x="1460" y="1915"/>
                    <a:pt x="1460" y="1915"/>
                    <a:pt x="1460" y="1915"/>
                  </a:cubicBezTo>
                  <a:lnTo>
                    <a:pt x="1460" y="1946"/>
                  </a:lnTo>
                  <a:lnTo>
                    <a:pt x="1460" y="1976"/>
                  </a:lnTo>
                  <a:lnTo>
                    <a:pt x="1460" y="2007"/>
                  </a:lnTo>
                  <a:cubicBezTo>
                    <a:pt x="1460" y="2037"/>
                    <a:pt x="1460" y="2037"/>
                    <a:pt x="1460" y="2037"/>
                  </a:cubicBezTo>
                  <a:cubicBezTo>
                    <a:pt x="1460" y="2037"/>
                    <a:pt x="1460" y="2037"/>
                    <a:pt x="1460" y="2067"/>
                  </a:cubicBezTo>
                  <a:cubicBezTo>
                    <a:pt x="1460" y="2067"/>
                    <a:pt x="1460" y="2067"/>
                    <a:pt x="1460" y="2098"/>
                  </a:cubicBezTo>
                  <a:cubicBezTo>
                    <a:pt x="1490" y="2128"/>
                    <a:pt x="1490" y="2128"/>
                    <a:pt x="1490" y="2128"/>
                  </a:cubicBezTo>
                  <a:lnTo>
                    <a:pt x="1490" y="2159"/>
                  </a:lnTo>
                  <a:cubicBezTo>
                    <a:pt x="1460" y="2159"/>
                    <a:pt x="1460" y="2189"/>
                    <a:pt x="1490" y="2189"/>
                  </a:cubicBezTo>
                  <a:lnTo>
                    <a:pt x="1490" y="2219"/>
                  </a:lnTo>
                  <a:cubicBezTo>
                    <a:pt x="1490" y="2219"/>
                    <a:pt x="1460" y="2250"/>
                    <a:pt x="1490" y="2250"/>
                  </a:cubicBezTo>
                  <a:lnTo>
                    <a:pt x="1521" y="2250"/>
                  </a:lnTo>
                  <a:cubicBezTo>
                    <a:pt x="1521" y="2250"/>
                    <a:pt x="1551" y="2280"/>
                    <a:pt x="1551" y="2280"/>
                  </a:cubicBezTo>
                  <a:cubicBezTo>
                    <a:pt x="1551" y="2280"/>
                    <a:pt x="1551" y="2311"/>
                    <a:pt x="1551" y="2311"/>
                  </a:cubicBezTo>
                  <a:lnTo>
                    <a:pt x="1551" y="2341"/>
                  </a:lnTo>
                  <a:cubicBezTo>
                    <a:pt x="1558" y="2347"/>
                    <a:pt x="1563" y="2350"/>
                    <a:pt x="1567" y="2350"/>
                  </a:cubicBezTo>
                  <a:cubicBezTo>
                    <a:pt x="1578" y="2350"/>
                    <a:pt x="1580" y="2332"/>
                    <a:pt x="1581" y="2332"/>
                  </a:cubicBezTo>
                  <a:cubicBezTo>
                    <a:pt x="1582" y="2332"/>
                    <a:pt x="1582" y="2335"/>
                    <a:pt x="1582" y="2341"/>
                  </a:cubicBezTo>
                  <a:lnTo>
                    <a:pt x="1582" y="2371"/>
                  </a:lnTo>
                  <a:lnTo>
                    <a:pt x="1582" y="2402"/>
                  </a:lnTo>
                  <a:cubicBezTo>
                    <a:pt x="1582" y="2402"/>
                    <a:pt x="1551" y="2402"/>
                    <a:pt x="1582" y="2432"/>
                  </a:cubicBezTo>
                  <a:cubicBezTo>
                    <a:pt x="1582" y="2432"/>
                    <a:pt x="1582" y="2493"/>
                    <a:pt x="1612" y="2493"/>
                  </a:cubicBezTo>
                  <a:cubicBezTo>
                    <a:pt x="1618" y="2487"/>
                    <a:pt x="1623" y="2484"/>
                    <a:pt x="1627" y="2484"/>
                  </a:cubicBezTo>
                  <a:cubicBezTo>
                    <a:pt x="1642" y="2484"/>
                    <a:pt x="1642" y="2523"/>
                    <a:pt x="1642" y="2523"/>
                  </a:cubicBezTo>
                  <a:cubicBezTo>
                    <a:pt x="1642" y="2554"/>
                    <a:pt x="1642" y="2584"/>
                    <a:pt x="1642" y="2584"/>
                  </a:cubicBezTo>
                  <a:cubicBezTo>
                    <a:pt x="1642" y="2584"/>
                    <a:pt x="1673" y="2584"/>
                    <a:pt x="1673" y="2615"/>
                  </a:cubicBezTo>
                  <a:cubicBezTo>
                    <a:pt x="1703" y="2615"/>
                    <a:pt x="1703" y="2645"/>
                    <a:pt x="1703" y="2645"/>
                  </a:cubicBezTo>
                  <a:lnTo>
                    <a:pt x="1703" y="2706"/>
                  </a:lnTo>
                  <a:cubicBezTo>
                    <a:pt x="1703" y="2706"/>
                    <a:pt x="1703" y="2706"/>
                    <a:pt x="1703" y="2736"/>
                  </a:cubicBezTo>
                  <a:cubicBezTo>
                    <a:pt x="1703" y="2736"/>
                    <a:pt x="1703" y="2766"/>
                    <a:pt x="1703" y="2766"/>
                  </a:cubicBezTo>
                  <a:cubicBezTo>
                    <a:pt x="1703" y="2766"/>
                    <a:pt x="1703" y="2797"/>
                    <a:pt x="1703" y="2797"/>
                  </a:cubicBezTo>
                  <a:lnTo>
                    <a:pt x="1703" y="2827"/>
                  </a:lnTo>
                  <a:lnTo>
                    <a:pt x="1733" y="2827"/>
                  </a:lnTo>
                  <a:lnTo>
                    <a:pt x="1733" y="1976"/>
                  </a:lnTo>
                  <a:lnTo>
                    <a:pt x="1703" y="1976"/>
                  </a:lnTo>
                  <a:lnTo>
                    <a:pt x="1703" y="2007"/>
                  </a:lnTo>
                  <a:lnTo>
                    <a:pt x="1703" y="2037"/>
                  </a:lnTo>
                  <a:lnTo>
                    <a:pt x="1703" y="2067"/>
                  </a:lnTo>
                  <a:cubicBezTo>
                    <a:pt x="1703" y="2079"/>
                    <a:pt x="1703" y="2090"/>
                    <a:pt x="1703" y="2098"/>
                  </a:cubicBezTo>
                  <a:lnTo>
                    <a:pt x="1642" y="2098"/>
                  </a:lnTo>
                  <a:cubicBezTo>
                    <a:pt x="1642" y="2098"/>
                    <a:pt x="1629" y="2111"/>
                    <a:pt x="1612" y="2120"/>
                  </a:cubicBezTo>
                  <a:lnTo>
                    <a:pt x="1612" y="2120"/>
                  </a:lnTo>
                  <a:lnTo>
                    <a:pt x="1612" y="2098"/>
                  </a:lnTo>
                  <a:lnTo>
                    <a:pt x="1612" y="2067"/>
                  </a:lnTo>
                  <a:cubicBezTo>
                    <a:pt x="1582" y="2067"/>
                    <a:pt x="1582" y="2037"/>
                    <a:pt x="1612" y="2037"/>
                  </a:cubicBezTo>
                  <a:cubicBezTo>
                    <a:pt x="1612" y="2007"/>
                    <a:pt x="1582" y="2007"/>
                    <a:pt x="1612" y="2007"/>
                  </a:cubicBezTo>
                  <a:cubicBezTo>
                    <a:pt x="1612" y="2017"/>
                    <a:pt x="1615" y="2020"/>
                    <a:pt x="1620" y="2020"/>
                  </a:cubicBezTo>
                  <a:cubicBezTo>
                    <a:pt x="1629" y="2020"/>
                    <a:pt x="1642" y="2007"/>
                    <a:pt x="1642" y="2007"/>
                  </a:cubicBezTo>
                  <a:lnTo>
                    <a:pt x="1642" y="1976"/>
                  </a:lnTo>
                  <a:lnTo>
                    <a:pt x="1612" y="1976"/>
                  </a:lnTo>
                  <a:cubicBezTo>
                    <a:pt x="1612" y="1976"/>
                    <a:pt x="1612" y="1946"/>
                    <a:pt x="1612" y="1946"/>
                  </a:cubicBezTo>
                  <a:cubicBezTo>
                    <a:pt x="1612" y="1915"/>
                    <a:pt x="1612" y="1915"/>
                    <a:pt x="1612" y="1885"/>
                  </a:cubicBezTo>
                  <a:cubicBezTo>
                    <a:pt x="1602" y="1895"/>
                    <a:pt x="1595" y="1899"/>
                    <a:pt x="1591" y="1899"/>
                  </a:cubicBezTo>
                  <a:cubicBezTo>
                    <a:pt x="1582" y="1899"/>
                    <a:pt x="1582" y="1885"/>
                    <a:pt x="1582" y="1885"/>
                  </a:cubicBezTo>
                  <a:cubicBezTo>
                    <a:pt x="1582" y="1855"/>
                    <a:pt x="1551" y="1855"/>
                    <a:pt x="1551" y="1824"/>
                  </a:cubicBezTo>
                  <a:cubicBezTo>
                    <a:pt x="1551" y="1824"/>
                    <a:pt x="1551" y="1794"/>
                    <a:pt x="1551" y="1794"/>
                  </a:cubicBezTo>
                  <a:cubicBezTo>
                    <a:pt x="1551" y="1794"/>
                    <a:pt x="1521" y="1763"/>
                    <a:pt x="1521" y="1763"/>
                  </a:cubicBezTo>
                  <a:cubicBezTo>
                    <a:pt x="1521" y="1763"/>
                    <a:pt x="1521" y="1733"/>
                    <a:pt x="1521" y="1733"/>
                  </a:cubicBezTo>
                  <a:lnTo>
                    <a:pt x="1521" y="1703"/>
                  </a:lnTo>
                  <a:lnTo>
                    <a:pt x="1490" y="1703"/>
                  </a:lnTo>
                  <a:lnTo>
                    <a:pt x="1490" y="1672"/>
                  </a:lnTo>
                  <a:cubicBezTo>
                    <a:pt x="1490" y="1642"/>
                    <a:pt x="1490" y="1642"/>
                    <a:pt x="1490" y="1642"/>
                  </a:cubicBezTo>
                  <a:lnTo>
                    <a:pt x="1490" y="1611"/>
                  </a:lnTo>
                  <a:lnTo>
                    <a:pt x="1490" y="1581"/>
                  </a:lnTo>
                  <a:lnTo>
                    <a:pt x="1490" y="1551"/>
                  </a:lnTo>
                  <a:cubicBezTo>
                    <a:pt x="1460" y="1551"/>
                    <a:pt x="1460" y="1551"/>
                    <a:pt x="1460" y="1520"/>
                  </a:cubicBezTo>
                  <a:lnTo>
                    <a:pt x="1430" y="1520"/>
                  </a:lnTo>
                  <a:lnTo>
                    <a:pt x="1399" y="1459"/>
                  </a:lnTo>
                  <a:lnTo>
                    <a:pt x="1369" y="1429"/>
                  </a:lnTo>
                  <a:cubicBezTo>
                    <a:pt x="1338" y="1399"/>
                    <a:pt x="1308" y="1368"/>
                    <a:pt x="1308" y="1338"/>
                  </a:cubicBezTo>
                  <a:cubicBezTo>
                    <a:pt x="1308" y="1323"/>
                    <a:pt x="1308" y="1323"/>
                    <a:pt x="1308" y="1323"/>
                  </a:cubicBezTo>
                  <a:cubicBezTo>
                    <a:pt x="1308" y="1323"/>
                    <a:pt x="1308" y="1323"/>
                    <a:pt x="1308" y="1307"/>
                  </a:cubicBezTo>
                  <a:lnTo>
                    <a:pt x="1247" y="1307"/>
                  </a:lnTo>
                  <a:lnTo>
                    <a:pt x="1247" y="1277"/>
                  </a:lnTo>
                  <a:cubicBezTo>
                    <a:pt x="1278" y="1247"/>
                    <a:pt x="1247" y="1247"/>
                    <a:pt x="1247" y="1247"/>
                  </a:cubicBezTo>
                  <a:cubicBezTo>
                    <a:pt x="1247" y="1247"/>
                    <a:pt x="1247" y="1247"/>
                    <a:pt x="1247" y="1216"/>
                  </a:cubicBezTo>
                  <a:cubicBezTo>
                    <a:pt x="1247" y="1232"/>
                    <a:pt x="1240" y="1239"/>
                    <a:pt x="1232" y="1239"/>
                  </a:cubicBezTo>
                  <a:cubicBezTo>
                    <a:pt x="1224" y="1239"/>
                    <a:pt x="1217" y="1232"/>
                    <a:pt x="1217" y="1216"/>
                  </a:cubicBezTo>
                  <a:lnTo>
                    <a:pt x="1217" y="1156"/>
                  </a:lnTo>
                  <a:cubicBezTo>
                    <a:pt x="1217" y="1125"/>
                    <a:pt x="1186" y="1125"/>
                    <a:pt x="1186" y="1125"/>
                  </a:cubicBezTo>
                  <a:cubicBezTo>
                    <a:pt x="1186" y="1095"/>
                    <a:pt x="1186" y="1095"/>
                    <a:pt x="1186" y="1095"/>
                  </a:cubicBezTo>
                  <a:lnTo>
                    <a:pt x="1156" y="1095"/>
                  </a:lnTo>
                  <a:cubicBezTo>
                    <a:pt x="1126" y="1095"/>
                    <a:pt x="1126" y="1064"/>
                    <a:pt x="1156" y="1064"/>
                  </a:cubicBezTo>
                  <a:cubicBezTo>
                    <a:pt x="1156" y="1064"/>
                    <a:pt x="1126" y="1034"/>
                    <a:pt x="1126" y="1034"/>
                  </a:cubicBezTo>
                  <a:lnTo>
                    <a:pt x="1126" y="1004"/>
                  </a:lnTo>
                  <a:cubicBezTo>
                    <a:pt x="1101" y="1004"/>
                    <a:pt x="1096" y="965"/>
                    <a:pt x="1095" y="965"/>
                  </a:cubicBezTo>
                  <a:cubicBezTo>
                    <a:pt x="1095" y="965"/>
                    <a:pt x="1095" y="967"/>
                    <a:pt x="1095" y="973"/>
                  </a:cubicBezTo>
                  <a:cubicBezTo>
                    <a:pt x="1095" y="943"/>
                    <a:pt x="1095" y="943"/>
                    <a:pt x="1095" y="943"/>
                  </a:cubicBezTo>
                  <a:cubicBezTo>
                    <a:pt x="1065" y="943"/>
                    <a:pt x="1065" y="912"/>
                    <a:pt x="1065" y="912"/>
                  </a:cubicBezTo>
                  <a:lnTo>
                    <a:pt x="1034" y="882"/>
                  </a:lnTo>
                  <a:cubicBezTo>
                    <a:pt x="1034" y="882"/>
                    <a:pt x="1034" y="852"/>
                    <a:pt x="1004" y="852"/>
                  </a:cubicBezTo>
                  <a:lnTo>
                    <a:pt x="1004" y="791"/>
                  </a:lnTo>
                  <a:lnTo>
                    <a:pt x="974" y="791"/>
                  </a:lnTo>
                  <a:cubicBezTo>
                    <a:pt x="974" y="766"/>
                    <a:pt x="974" y="722"/>
                    <a:pt x="958" y="722"/>
                  </a:cubicBezTo>
                  <a:cubicBezTo>
                    <a:pt x="954" y="722"/>
                    <a:pt x="949" y="724"/>
                    <a:pt x="943" y="730"/>
                  </a:cubicBezTo>
                  <a:lnTo>
                    <a:pt x="882" y="730"/>
                  </a:lnTo>
                  <a:lnTo>
                    <a:pt x="882" y="700"/>
                  </a:lnTo>
                  <a:lnTo>
                    <a:pt x="882" y="669"/>
                  </a:lnTo>
                  <a:lnTo>
                    <a:pt x="852" y="669"/>
                  </a:lnTo>
                  <a:cubicBezTo>
                    <a:pt x="882" y="669"/>
                    <a:pt x="822" y="608"/>
                    <a:pt x="822" y="608"/>
                  </a:cubicBezTo>
                  <a:cubicBezTo>
                    <a:pt x="791" y="608"/>
                    <a:pt x="791" y="578"/>
                    <a:pt x="761" y="578"/>
                  </a:cubicBezTo>
                  <a:lnTo>
                    <a:pt x="761" y="548"/>
                  </a:lnTo>
                  <a:cubicBezTo>
                    <a:pt x="761" y="548"/>
                    <a:pt x="791" y="517"/>
                    <a:pt x="761" y="517"/>
                  </a:cubicBezTo>
                  <a:lnTo>
                    <a:pt x="761" y="487"/>
                  </a:lnTo>
                  <a:cubicBezTo>
                    <a:pt x="761" y="456"/>
                    <a:pt x="730" y="456"/>
                    <a:pt x="761" y="456"/>
                  </a:cubicBezTo>
                  <a:lnTo>
                    <a:pt x="761" y="426"/>
                  </a:lnTo>
                  <a:lnTo>
                    <a:pt x="730" y="426"/>
                  </a:lnTo>
                  <a:cubicBezTo>
                    <a:pt x="730" y="426"/>
                    <a:pt x="730" y="396"/>
                    <a:pt x="730" y="396"/>
                  </a:cubicBezTo>
                  <a:lnTo>
                    <a:pt x="670" y="396"/>
                  </a:lnTo>
                  <a:cubicBezTo>
                    <a:pt x="700" y="396"/>
                    <a:pt x="639" y="365"/>
                    <a:pt x="639" y="365"/>
                  </a:cubicBezTo>
                  <a:cubicBezTo>
                    <a:pt x="639" y="350"/>
                    <a:pt x="639" y="350"/>
                    <a:pt x="639" y="350"/>
                  </a:cubicBezTo>
                  <a:cubicBezTo>
                    <a:pt x="639" y="350"/>
                    <a:pt x="639" y="350"/>
                    <a:pt x="639" y="335"/>
                  </a:cubicBezTo>
                  <a:lnTo>
                    <a:pt x="639" y="304"/>
                  </a:lnTo>
                  <a:lnTo>
                    <a:pt x="639" y="274"/>
                  </a:lnTo>
                  <a:cubicBezTo>
                    <a:pt x="639" y="244"/>
                    <a:pt x="639" y="244"/>
                    <a:pt x="639" y="244"/>
                  </a:cubicBezTo>
                  <a:lnTo>
                    <a:pt x="609" y="213"/>
                  </a:lnTo>
                  <a:cubicBezTo>
                    <a:pt x="609" y="213"/>
                    <a:pt x="578" y="183"/>
                    <a:pt x="578" y="183"/>
                  </a:cubicBezTo>
                  <a:cubicBezTo>
                    <a:pt x="578" y="183"/>
                    <a:pt x="578" y="183"/>
                    <a:pt x="578" y="152"/>
                  </a:cubicBezTo>
                  <a:lnTo>
                    <a:pt x="548" y="152"/>
                  </a:lnTo>
                  <a:lnTo>
                    <a:pt x="548" y="92"/>
                  </a:lnTo>
                  <a:lnTo>
                    <a:pt x="457" y="92"/>
                  </a:lnTo>
                  <a:lnTo>
                    <a:pt x="457" y="61"/>
                  </a:lnTo>
                  <a:lnTo>
                    <a:pt x="426" y="61"/>
                  </a:lnTo>
                  <a:lnTo>
                    <a:pt x="426" y="31"/>
                  </a:lnTo>
                  <a:lnTo>
                    <a:pt x="396" y="31"/>
                  </a:lnTo>
                  <a:cubicBezTo>
                    <a:pt x="396" y="0"/>
                    <a:pt x="396" y="0"/>
                    <a:pt x="396" y="0"/>
                  </a:cubicBezTo>
                  <a:close/>
                  <a:moveTo>
                    <a:pt x="2402" y="3131"/>
                  </a:moveTo>
                  <a:cubicBezTo>
                    <a:pt x="2382" y="3131"/>
                    <a:pt x="2389" y="3145"/>
                    <a:pt x="2395" y="3145"/>
                  </a:cubicBezTo>
                  <a:cubicBezTo>
                    <a:pt x="2399" y="3145"/>
                    <a:pt x="2402" y="3141"/>
                    <a:pt x="2402" y="3131"/>
                  </a:cubicBezTo>
                  <a:close/>
                  <a:moveTo>
                    <a:pt x="1490" y="2493"/>
                  </a:moveTo>
                  <a:cubicBezTo>
                    <a:pt x="1490" y="2523"/>
                    <a:pt x="1490" y="2523"/>
                    <a:pt x="1490" y="2523"/>
                  </a:cubicBezTo>
                  <a:cubicBezTo>
                    <a:pt x="1490" y="2554"/>
                    <a:pt x="1490" y="2554"/>
                    <a:pt x="1490" y="2584"/>
                  </a:cubicBezTo>
                  <a:cubicBezTo>
                    <a:pt x="1521" y="2615"/>
                    <a:pt x="1521" y="2615"/>
                    <a:pt x="1521" y="2645"/>
                  </a:cubicBezTo>
                  <a:lnTo>
                    <a:pt x="1551" y="2645"/>
                  </a:lnTo>
                  <a:lnTo>
                    <a:pt x="1551" y="2675"/>
                  </a:lnTo>
                  <a:cubicBezTo>
                    <a:pt x="1551" y="2675"/>
                    <a:pt x="1551" y="2706"/>
                    <a:pt x="1551" y="2706"/>
                  </a:cubicBezTo>
                  <a:lnTo>
                    <a:pt x="1551" y="2736"/>
                  </a:lnTo>
                  <a:lnTo>
                    <a:pt x="1551" y="2766"/>
                  </a:lnTo>
                  <a:cubicBezTo>
                    <a:pt x="1551" y="2766"/>
                    <a:pt x="1521" y="2797"/>
                    <a:pt x="1551" y="2797"/>
                  </a:cubicBezTo>
                  <a:cubicBezTo>
                    <a:pt x="1551" y="2797"/>
                    <a:pt x="1551" y="2783"/>
                    <a:pt x="1560" y="2783"/>
                  </a:cubicBezTo>
                  <a:cubicBezTo>
                    <a:pt x="1565" y="2783"/>
                    <a:pt x="1571" y="2787"/>
                    <a:pt x="1582" y="2797"/>
                  </a:cubicBezTo>
                  <a:cubicBezTo>
                    <a:pt x="1597" y="2812"/>
                    <a:pt x="1597" y="2812"/>
                    <a:pt x="1593" y="2812"/>
                  </a:cubicBezTo>
                  <a:cubicBezTo>
                    <a:pt x="1589" y="2812"/>
                    <a:pt x="1582" y="2812"/>
                    <a:pt x="1582" y="2827"/>
                  </a:cubicBezTo>
                  <a:cubicBezTo>
                    <a:pt x="1612" y="2858"/>
                    <a:pt x="1612" y="2858"/>
                    <a:pt x="1612" y="2858"/>
                  </a:cubicBezTo>
                  <a:cubicBezTo>
                    <a:pt x="1612" y="2858"/>
                    <a:pt x="1582" y="2888"/>
                    <a:pt x="1612" y="2888"/>
                  </a:cubicBezTo>
                  <a:cubicBezTo>
                    <a:pt x="1642" y="2888"/>
                    <a:pt x="1642" y="2918"/>
                    <a:pt x="1642" y="2918"/>
                  </a:cubicBezTo>
                  <a:lnTo>
                    <a:pt x="1642" y="2949"/>
                  </a:lnTo>
                  <a:lnTo>
                    <a:pt x="1642" y="2979"/>
                  </a:lnTo>
                  <a:lnTo>
                    <a:pt x="1673" y="2979"/>
                  </a:lnTo>
                  <a:cubicBezTo>
                    <a:pt x="1703" y="2979"/>
                    <a:pt x="1703" y="3010"/>
                    <a:pt x="1703" y="3010"/>
                  </a:cubicBezTo>
                  <a:cubicBezTo>
                    <a:pt x="1703" y="3010"/>
                    <a:pt x="1703" y="3040"/>
                    <a:pt x="1703" y="3040"/>
                  </a:cubicBezTo>
                  <a:lnTo>
                    <a:pt x="1733" y="3040"/>
                  </a:lnTo>
                  <a:cubicBezTo>
                    <a:pt x="1733" y="3040"/>
                    <a:pt x="1733" y="3070"/>
                    <a:pt x="1733" y="3070"/>
                  </a:cubicBezTo>
                  <a:cubicBezTo>
                    <a:pt x="1733" y="3101"/>
                    <a:pt x="1764" y="3101"/>
                    <a:pt x="1764" y="3101"/>
                  </a:cubicBezTo>
                  <a:lnTo>
                    <a:pt x="1764" y="3131"/>
                  </a:lnTo>
                  <a:lnTo>
                    <a:pt x="1794" y="3162"/>
                  </a:lnTo>
                  <a:lnTo>
                    <a:pt x="1794" y="3131"/>
                  </a:lnTo>
                  <a:lnTo>
                    <a:pt x="1794" y="3101"/>
                  </a:lnTo>
                  <a:cubicBezTo>
                    <a:pt x="1794" y="3101"/>
                    <a:pt x="1794" y="3101"/>
                    <a:pt x="1794" y="3070"/>
                  </a:cubicBezTo>
                  <a:cubicBezTo>
                    <a:pt x="1764" y="3070"/>
                    <a:pt x="1764" y="3070"/>
                    <a:pt x="1764" y="3040"/>
                  </a:cubicBezTo>
                  <a:cubicBezTo>
                    <a:pt x="1764" y="3025"/>
                    <a:pt x="1756" y="3025"/>
                    <a:pt x="1749" y="3025"/>
                  </a:cubicBezTo>
                  <a:cubicBezTo>
                    <a:pt x="1741" y="3025"/>
                    <a:pt x="1733" y="3025"/>
                    <a:pt x="1733" y="3010"/>
                  </a:cubicBezTo>
                  <a:cubicBezTo>
                    <a:pt x="1733" y="2979"/>
                    <a:pt x="1733" y="2979"/>
                    <a:pt x="1733" y="2979"/>
                  </a:cubicBezTo>
                  <a:lnTo>
                    <a:pt x="1733" y="2949"/>
                  </a:lnTo>
                  <a:lnTo>
                    <a:pt x="1733" y="2918"/>
                  </a:lnTo>
                  <a:cubicBezTo>
                    <a:pt x="1714" y="2918"/>
                    <a:pt x="1707" y="2907"/>
                    <a:pt x="1705" y="2898"/>
                  </a:cubicBezTo>
                  <a:lnTo>
                    <a:pt x="1705" y="2898"/>
                  </a:lnTo>
                  <a:cubicBezTo>
                    <a:pt x="1704" y="2895"/>
                    <a:pt x="1703" y="2892"/>
                    <a:pt x="1703" y="2888"/>
                  </a:cubicBezTo>
                  <a:lnTo>
                    <a:pt x="1703" y="2888"/>
                  </a:lnTo>
                  <a:cubicBezTo>
                    <a:pt x="1703" y="2888"/>
                    <a:pt x="1703" y="2892"/>
                    <a:pt x="1705" y="2898"/>
                  </a:cubicBezTo>
                  <a:lnTo>
                    <a:pt x="1705" y="2898"/>
                  </a:lnTo>
                  <a:cubicBezTo>
                    <a:pt x="1706" y="2900"/>
                    <a:pt x="1708" y="2902"/>
                    <a:pt x="1710" y="2902"/>
                  </a:cubicBezTo>
                  <a:cubicBezTo>
                    <a:pt x="1717" y="2902"/>
                    <a:pt x="1723" y="2888"/>
                    <a:pt x="1703" y="2888"/>
                  </a:cubicBezTo>
                  <a:cubicBezTo>
                    <a:pt x="1673" y="2888"/>
                    <a:pt x="1673" y="2858"/>
                    <a:pt x="1673" y="2858"/>
                  </a:cubicBezTo>
                  <a:lnTo>
                    <a:pt x="1673" y="2827"/>
                  </a:lnTo>
                  <a:lnTo>
                    <a:pt x="1673" y="2797"/>
                  </a:lnTo>
                  <a:cubicBezTo>
                    <a:pt x="1673" y="2797"/>
                    <a:pt x="1703" y="2766"/>
                    <a:pt x="1673" y="2766"/>
                  </a:cubicBezTo>
                  <a:cubicBezTo>
                    <a:pt x="1642" y="2766"/>
                    <a:pt x="1642" y="2736"/>
                    <a:pt x="1642" y="2736"/>
                  </a:cubicBezTo>
                  <a:lnTo>
                    <a:pt x="1642" y="2706"/>
                  </a:lnTo>
                  <a:cubicBezTo>
                    <a:pt x="1642" y="2675"/>
                    <a:pt x="1673" y="2675"/>
                    <a:pt x="1642" y="2675"/>
                  </a:cubicBezTo>
                  <a:lnTo>
                    <a:pt x="1612" y="2675"/>
                  </a:lnTo>
                  <a:lnTo>
                    <a:pt x="1612" y="2645"/>
                  </a:lnTo>
                  <a:lnTo>
                    <a:pt x="1582" y="2645"/>
                  </a:lnTo>
                  <a:cubicBezTo>
                    <a:pt x="1582" y="2615"/>
                    <a:pt x="1582" y="2615"/>
                    <a:pt x="1582" y="2615"/>
                  </a:cubicBezTo>
                  <a:lnTo>
                    <a:pt x="1551" y="2584"/>
                  </a:lnTo>
                  <a:cubicBezTo>
                    <a:pt x="1551" y="2584"/>
                    <a:pt x="1551" y="2554"/>
                    <a:pt x="1551" y="2554"/>
                  </a:cubicBezTo>
                  <a:cubicBezTo>
                    <a:pt x="1551" y="2554"/>
                    <a:pt x="1490" y="2493"/>
                    <a:pt x="1490" y="2493"/>
                  </a:cubicBezTo>
                  <a:close/>
                  <a:moveTo>
                    <a:pt x="1794" y="3162"/>
                  </a:moveTo>
                  <a:lnTo>
                    <a:pt x="1794" y="3192"/>
                  </a:lnTo>
                  <a:lnTo>
                    <a:pt x="1825" y="3192"/>
                  </a:lnTo>
                  <a:cubicBezTo>
                    <a:pt x="1825" y="3192"/>
                    <a:pt x="1794" y="3162"/>
                    <a:pt x="1794" y="3162"/>
                  </a:cubicBezTo>
                  <a:close/>
                  <a:moveTo>
                    <a:pt x="1855" y="3192"/>
                  </a:moveTo>
                  <a:cubicBezTo>
                    <a:pt x="1855" y="3192"/>
                    <a:pt x="1855" y="3222"/>
                    <a:pt x="1855" y="3222"/>
                  </a:cubicBezTo>
                  <a:lnTo>
                    <a:pt x="1874" y="3222"/>
                  </a:lnTo>
                  <a:cubicBezTo>
                    <a:pt x="1863" y="3207"/>
                    <a:pt x="1855" y="3192"/>
                    <a:pt x="1855" y="3192"/>
                  </a:cubicBezTo>
                  <a:close/>
                  <a:moveTo>
                    <a:pt x="1874" y="3222"/>
                  </a:moveTo>
                  <a:cubicBezTo>
                    <a:pt x="1878" y="3227"/>
                    <a:pt x="1881" y="3232"/>
                    <a:pt x="1885" y="3236"/>
                  </a:cubicBezTo>
                  <a:lnTo>
                    <a:pt x="1885" y="3236"/>
                  </a:lnTo>
                  <a:cubicBezTo>
                    <a:pt x="1885" y="3234"/>
                    <a:pt x="1885" y="3230"/>
                    <a:pt x="1885" y="3222"/>
                  </a:cubicBezTo>
                  <a:close/>
                  <a:moveTo>
                    <a:pt x="1885" y="3236"/>
                  </a:moveTo>
                  <a:cubicBezTo>
                    <a:pt x="1885" y="3238"/>
                    <a:pt x="1885" y="3238"/>
                    <a:pt x="1885" y="3238"/>
                  </a:cubicBezTo>
                  <a:cubicBezTo>
                    <a:pt x="1885" y="3238"/>
                    <a:pt x="1885" y="3238"/>
                    <a:pt x="1885" y="3253"/>
                  </a:cubicBezTo>
                  <a:lnTo>
                    <a:pt x="1916" y="3253"/>
                  </a:lnTo>
                  <a:cubicBezTo>
                    <a:pt x="1905" y="3253"/>
                    <a:pt x="1895" y="3245"/>
                    <a:pt x="1885" y="3236"/>
                  </a:cubicBezTo>
                  <a:close/>
                  <a:moveTo>
                    <a:pt x="2015" y="3248"/>
                  </a:moveTo>
                  <a:cubicBezTo>
                    <a:pt x="2013" y="3248"/>
                    <a:pt x="2010" y="3249"/>
                    <a:pt x="2007" y="3253"/>
                  </a:cubicBezTo>
                  <a:cubicBezTo>
                    <a:pt x="2007" y="3263"/>
                    <a:pt x="2000" y="3266"/>
                    <a:pt x="1990" y="3266"/>
                  </a:cubicBezTo>
                  <a:cubicBezTo>
                    <a:pt x="1970" y="3266"/>
                    <a:pt x="1936" y="3253"/>
                    <a:pt x="1916" y="3253"/>
                  </a:cubicBezTo>
                  <a:cubicBezTo>
                    <a:pt x="1916" y="3253"/>
                    <a:pt x="1916" y="3283"/>
                    <a:pt x="1916" y="3283"/>
                  </a:cubicBezTo>
                  <a:lnTo>
                    <a:pt x="2022" y="3283"/>
                  </a:lnTo>
                  <a:cubicBezTo>
                    <a:pt x="2022" y="3264"/>
                    <a:pt x="2022" y="3248"/>
                    <a:pt x="2015" y="3248"/>
                  </a:cubicBezTo>
                  <a:close/>
                  <a:moveTo>
                    <a:pt x="2022" y="3283"/>
                  </a:moveTo>
                  <a:lnTo>
                    <a:pt x="2022" y="3283"/>
                  </a:lnTo>
                  <a:cubicBezTo>
                    <a:pt x="2022" y="3311"/>
                    <a:pt x="2022" y="3344"/>
                    <a:pt x="2037" y="3344"/>
                  </a:cubicBezTo>
                  <a:lnTo>
                    <a:pt x="2037" y="3314"/>
                  </a:lnTo>
                  <a:lnTo>
                    <a:pt x="2037" y="32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1134575" y="4516300"/>
              <a:ext cx="66350" cy="85150"/>
            </a:xfrm>
            <a:custGeom>
              <a:rect b="b" l="l" r="r" t="t"/>
              <a:pathLst>
                <a:path extrusionOk="0" h="3406" w="2654">
                  <a:moveTo>
                    <a:pt x="515" y="1"/>
                  </a:moveTo>
                  <a:cubicBezTo>
                    <a:pt x="252" y="1"/>
                    <a:pt x="1" y="282"/>
                    <a:pt x="191" y="579"/>
                  </a:cubicBezTo>
                  <a:lnTo>
                    <a:pt x="1863" y="3223"/>
                  </a:lnTo>
                  <a:cubicBezTo>
                    <a:pt x="1924" y="3314"/>
                    <a:pt x="2045" y="3375"/>
                    <a:pt x="2167" y="3375"/>
                  </a:cubicBezTo>
                  <a:lnTo>
                    <a:pt x="2167" y="3405"/>
                  </a:lnTo>
                  <a:cubicBezTo>
                    <a:pt x="2471" y="3375"/>
                    <a:pt x="2653" y="3071"/>
                    <a:pt x="2501" y="2797"/>
                  </a:cubicBezTo>
                  <a:lnTo>
                    <a:pt x="830" y="183"/>
                  </a:lnTo>
                  <a:cubicBezTo>
                    <a:pt x="747" y="54"/>
                    <a:pt x="630" y="1"/>
                    <a:pt x="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1044925" y="4569500"/>
              <a:ext cx="67100" cy="85150"/>
            </a:xfrm>
            <a:custGeom>
              <a:rect b="b" l="l" r="r" t="t"/>
              <a:pathLst>
                <a:path extrusionOk="0" h="3406" w="2684">
                  <a:moveTo>
                    <a:pt x="538" y="0"/>
                  </a:moveTo>
                  <a:cubicBezTo>
                    <a:pt x="267" y="0"/>
                    <a:pt x="0" y="282"/>
                    <a:pt x="191" y="578"/>
                  </a:cubicBezTo>
                  <a:lnTo>
                    <a:pt x="1862" y="3223"/>
                  </a:lnTo>
                  <a:cubicBezTo>
                    <a:pt x="1954" y="3314"/>
                    <a:pt x="2075" y="3405"/>
                    <a:pt x="2197" y="3405"/>
                  </a:cubicBezTo>
                  <a:cubicBezTo>
                    <a:pt x="2501" y="3405"/>
                    <a:pt x="2683" y="3071"/>
                    <a:pt x="2501" y="2797"/>
                  </a:cubicBezTo>
                  <a:lnTo>
                    <a:pt x="859" y="183"/>
                  </a:lnTo>
                  <a:cubicBezTo>
                    <a:pt x="776" y="54"/>
                    <a:pt x="657" y="0"/>
                    <a:pt x="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955925" y="4616775"/>
              <a:ext cx="66425" cy="84975"/>
            </a:xfrm>
            <a:custGeom>
              <a:rect b="b" l="l" r="r" t="t"/>
              <a:pathLst>
                <a:path extrusionOk="0" h="3399" w="2657">
                  <a:moveTo>
                    <a:pt x="530" y="0"/>
                  </a:moveTo>
                  <a:cubicBezTo>
                    <a:pt x="263" y="0"/>
                    <a:pt x="1" y="301"/>
                    <a:pt x="194" y="602"/>
                  </a:cubicBezTo>
                  <a:lnTo>
                    <a:pt x="1866" y="3216"/>
                  </a:lnTo>
                  <a:cubicBezTo>
                    <a:pt x="1927" y="3338"/>
                    <a:pt x="2048" y="3399"/>
                    <a:pt x="2170" y="3399"/>
                  </a:cubicBezTo>
                  <a:cubicBezTo>
                    <a:pt x="2474" y="3399"/>
                    <a:pt x="2656" y="3064"/>
                    <a:pt x="2504" y="2821"/>
                  </a:cubicBezTo>
                  <a:lnTo>
                    <a:pt x="833" y="177"/>
                  </a:lnTo>
                  <a:cubicBezTo>
                    <a:pt x="753" y="52"/>
                    <a:pt x="641" y="0"/>
                    <a:pt x="5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867025" y="4673775"/>
              <a:ext cx="66425" cy="84975"/>
            </a:xfrm>
            <a:custGeom>
              <a:rect b="b" l="l" r="r" t="t"/>
              <a:pathLst>
                <a:path extrusionOk="0" h="3399" w="2657">
                  <a:moveTo>
                    <a:pt x="530" y="0"/>
                  </a:moveTo>
                  <a:cubicBezTo>
                    <a:pt x="263" y="0"/>
                    <a:pt x="1" y="301"/>
                    <a:pt x="194" y="602"/>
                  </a:cubicBezTo>
                  <a:lnTo>
                    <a:pt x="1866" y="3216"/>
                  </a:lnTo>
                  <a:cubicBezTo>
                    <a:pt x="1927" y="3337"/>
                    <a:pt x="2048" y="3398"/>
                    <a:pt x="2170" y="3398"/>
                  </a:cubicBezTo>
                  <a:cubicBezTo>
                    <a:pt x="2474" y="3398"/>
                    <a:pt x="2656" y="3064"/>
                    <a:pt x="2504" y="2821"/>
                  </a:cubicBezTo>
                  <a:lnTo>
                    <a:pt x="832" y="176"/>
                  </a:lnTo>
                  <a:cubicBezTo>
                    <a:pt x="752" y="52"/>
                    <a:pt x="641" y="0"/>
                    <a:pt x="5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688500" y="4772400"/>
              <a:ext cx="66375" cy="85125"/>
            </a:xfrm>
            <a:custGeom>
              <a:rect b="b" l="l" r="r" t="t"/>
              <a:pathLst>
                <a:path extrusionOk="0" h="3405" w="2655">
                  <a:moveTo>
                    <a:pt x="519" y="1"/>
                  </a:moveTo>
                  <a:cubicBezTo>
                    <a:pt x="255" y="1"/>
                    <a:pt x="1" y="290"/>
                    <a:pt x="192" y="608"/>
                  </a:cubicBezTo>
                  <a:lnTo>
                    <a:pt x="1864" y="3222"/>
                  </a:lnTo>
                  <a:cubicBezTo>
                    <a:pt x="1925" y="3344"/>
                    <a:pt x="2046" y="3405"/>
                    <a:pt x="2168" y="3405"/>
                  </a:cubicBezTo>
                  <a:lnTo>
                    <a:pt x="2198" y="3405"/>
                  </a:lnTo>
                  <a:cubicBezTo>
                    <a:pt x="2472" y="3405"/>
                    <a:pt x="2654" y="3070"/>
                    <a:pt x="2502" y="2827"/>
                  </a:cubicBezTo>
                  <a:lnTo>
                    <a:pt x="830" y="183"/>
                  </a:lnTo>
                  <a:cubicBezTo>
                    <a:pt x="748" y="55"/>
                    <a:pt x="632" y="1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0" name="Google Shape;1410;p24"/>
          <p:cNvGrpSpPr/>
          <p:nvPr/>
        </p:nvGrpSpPr>
        <p:grpSpPr>
          <a:xfrm rot="582716">
            <a:off x="7486643" y="728521"/>
            <a:ext cx="685772" cy="820751"/>
            <a:chOff x="523075" y="531350"/>
            <a:chExt cx="685750" cy="820725"/>
          </a:xfrm>
        </p:grpSpPr>
        <p:sp>
          <p:nvSpPr>
            <p:cNvPr id="1411" name="Google Shape;1411;p24"/>
            <p:cNvSpPr/>
            <p:nvPr/>
          </p:nvSpPr>
          <p:spPr>
            <a:xfrm>
              <a:off x="523075" y="567375"/>
              <a:ext cx="647775" cy="784700"/>
            </a:xfrm>
            <a:custGeom>
              <a:rect b="b" l="l" r="r" t="t"/>
              <a:pathLst>
                <a:path extrusionOk="0" h="31388" w="25911">
                  <a:moveTo>
                    <a:pt x="16505" y="38"/>
                  </a:moveTo>
                  <a:cubicBezTo>
                    <a:pt x="16520" y="38"/>
                    <a:pt x="16536" y="53"/>
                    <a:pt x="16536" y="83"/>
                  </a:cubicBezTo>
                  <a:cubicBezTo>
                    <a:pt x="16536" y="83"/>
                    <a:pt x="16536" y="114"/>
                    <a:pt x="16536" y="114"/>
                  </a:cubicBezTo>
                  <a:lnTo>
                    <a:pt x="16475" y="114"/>
                  </a:lnTo>
                  <a:lnTo>
                    <a:pt x="16475" y="83"/>
                  </a:lnTo>
                  <a:cubicBezTo>
                    <a:pt x="16475" y="53"/>
                    <a:pt x="16490" y="38"/>
                    <a:pt x="16505" y="38"/>
                  </a:cubicBezTo>
                  <a:close/>
                  <a:moveTo>
                    <a:pt x="16655" y="84"/>
                  </a:moveTo>
                  <a:cubicBezTo>
                    <a:pt x="16687" y="84"/>
                    <a:pt x="16682" y="89"/>
                    <a:pt x="16657" y="114"/>
                  </a:cubicBezTo>
                  <a:cubicBezTo>
                    <a:pt x="16657" y="114"/>
                    <a:pt x="16657" y="144"/>
                    <a:pt x="16657" y="144"/>
                  </a:cubicBezTo>
                  <a:lnTo>
                    <a:pt x="16627" y="144"/>
                  </a:lnTo>
                  <a:cubicBezTo>
                    <a:pt x="16627" y="144"/>
                    <a:pt x="16627" y="114"/>
                    <a:pt x="16627" y="114"/>
                  </a:cubicBezTo>
                  <a:cubicBezTo>
                    <a:pt x="16627" y="89"/>
                    <a:pt x="16647" y="84"/>
                    <a:pt x="16655" y="84"/>
                  </a:cubicBezTo>
                  <a:close/>
                  <a:moveTo>
                    <a:pt x="16292" y="175"/>
                  </a:moveTo>
                  <a:cubicBezTo>
                    <a:pt x="16353" y="175"/>
                    <a:pt x="16353" y="205"/>
                    <a:pt x="16292" y="235"/>
                  </a:cubicBezTo>
                  <a:cubicBezTo>
                    <a:pt x="16272" y="235"/>
                    <a:pt x="16252" y="262"/>
                    <a:pt x="16250" y="262"/>
                  </a:cubicBezTo>
                  <a:cubicBezTo>
                    <a:pt x="16249" y="262"/>
                    <a:pt x="16252" y="256"/>
                    <a:pt x="16262" y="235"/>
                  </a:cubicBezTo>
                  <a:lnTo>
                    <a:pt x="16262" y="205"/>
                  </a:lnTo>
                  <a:cubicBezTo>
                    <a:pt x="16262" y="205"/>
                    <a:pt x="16292" y="175"/>
                    <a:pt x="16292" y="175"/>
                  </a:cubicBezTo>
                  <a:close/>
                  <a:moveTo>
                    <a:pt x="16870" y="266"/>
                  </a:moveTo>
                  <a:cubicBezTo>
                    <a:pt x="16931" y="266"/>
                    <a:pt x="16931" y="266"/>
                    <a:pt x="16931" y="327"/>
                  </a:cubicBezTo>
                  <a:cubicBezTo>
                    <a:pt x="16900" y="296"/>
                    <a:pt x="16900" y="296"/>
                    <a:pt x="16870" y="266"/>
                  </a:cubicBezTo>
                  <a:close/>
                  <a:moveTo>
                    <a:pt x="17035" y="392"/>
                  </a:moveTo>
                  <a:cubicBezTo>
                    <a:pt x="17036" y="392"/>
                    <a:pt x="17022" y="427"/>
                    <a:pt x="17022" y="448"/>
                  </a:cubicBezTo>
                  <a:cubicBezTo>
                    <a:pt x="16992" y="448"/>
                    <a:pt x="16992" y="448"/>
                    <a:pt x="17022" y="418"/>
                  </a:cubicBezTo>
                  <a:cubicBezTo>
                    <a:pt x="17031" y="399"/>
                    <a:pt x="17035" y="392"/>
                    <a:pt x="17035" y="392"/>
                  </a:cubicBezTo>
                  <a:close/>
                  <a:moveTo>
                    <a:pt x="15958" y="1816"/>
                  </a:moveTo>
                  <a:lnTo>
                    <a:pt x="15928" y="1846"/>
                  </a:lnTo>
                  <a:cubicBezTo>
                    <a:pt x="15928" y="1846"/>
                    <a:pt x="15928" y="1816"/>
                    <a:pt x="15928" y="1816"/>
                  </a:cubicBezTo>
                  <a:close/>
                  <a:moveTo>
                    <a:pt x="15326" y="2677"/>
                  </a:moveTo>
                  <a:cubicBezTo>
                    <a:pt x="15330" y="2677"/>
                    <a:pt x="15338" y="2685"/>
                    <a:pt x="15350" y="2697"/>
                  </a:cubicBezTo>
                  <a:lnTo>
                    <a:pt x="15320" y="2728"/>
                  </a:lnTo>
                  <a:cubicBezTo>
                    <a:pt x="15320" y="2692"/>
                    <a:pt x="15320" y="2677"/>
                    <a:pt x="15326" y="2677"/>
                  </a:cubicBezTo>
                  <a:close/>
                  <a:moveTo>
                    <a:pt x="15289" y="2789"/>
                  </a:moveTo>
                  <a:lnTo>
                    <a:pt x="15289" y="2819"/>
                  </a:lnTo>
                  <a:lnTo>
                    <a:pt x="15259" y="2819"/>
                  </a:lnTo>
                  <a:cubicBezTo>
                    <a:pt x="15198" y="2819"/>
                    <a:pt x="15229" y="2789"/>
                    <a:pt x="15289" y="2789"/>
                  </a:cubicBezTo>
                  <a:close/>
                  <a:moveTo>
                    <a:pt x="14894" y="3123"/>
                  </a:moveTo>
                  <a:cubicBezTo>
                    <a:pt x="14925" y="3123"/>
                    <a:pt x="14955" y="3153"/>
                    <a:pt x="14925" y="3184"/>
                  </a:cubicBezTo>
                  <a:cubicBezTo>
                    <a:pt x="14925" y="3193"/>
                    <a:pt x="14922" y="3196"/>
                    <a:pt x="14918" y="3196"/>
                  </a:cubicBezTo>
                  <a:cubicBezTo>
                    <a:pt x="14909" y="3196"/>
                    <a:pt x="14894" y="3175"/>
                    <a:pt x="14894" y="3153"/>
                  </a:cubicBezTo>
                  <a:lnTo>
                    <a:pt x="14894" y="3123"/>
                  </a:lnTo>
                  <a:close/>
                  <a:moveTo>
                    <a:pt x="14864" y="3245"/>
                  </a:moveTo>
                  <a:cubicBezTo>
                    <a:pt x="14864" y="3245"/>
                    <a:pt x="14864" y="3275"/>
                    <a:pt x="14925" y="3275"/>
                  </a:cubicBezTo>
                  <a:lnTo>
                    <a:pt x="14894" y="3305"/>
                  </a:lnTo>
                  <a:cubicBezTo>
                    <a:pt x="14864" y="3305"/>
                    <a:pt x="14864" y="3305"/>
                    <a:pt x="14833" y="3275"/>
                  </a:cubicBezTo>
                  <a:cubicBezTo>
                    <a:pt x="14803" y="3275"/>
                    <a:pt x="14803" y="3275"/>
                    <a:pt x="14864" y="3245"/>
                  </a:cubicBezTo>
                  <a:close/>
                  <a:moveTo>
                    <a:pt x="14803" y="3366"/>
                  </a:moveTo>
                  <a:cubicBezTo>
                    <a:pt x="14864" y="3366"/>
                    <a:pt x="14864" y="3366"/>
                    <a:pt x="14864" y="3397"/>
                  </a:cubicBezTo>
                  <a:lnTo>
                    <a:pt x="14773" y="3518"/>
                  </a:lnTo>
                  <a:lnTo>
                    <a:pt x="14742" y="3518"/>
                  </a:lnTo>
                  <a:cubicBezTo>
                    <a:pt x="14712" y="3457"/>
                    <a:pt x="14742" y="3457"/>
                    <a:pt x="14803" y="3457"/>
                  </a:cubicBezTo>
                  <a:cubicBezTo>
                    <a:pt x="14803" y="3427"/>
                    <a:pt x="14803" y="3397"/>
                    <a:pt x="14803" y="3366"/>
                  </a:cubicBezTo>
                  <a:close/>
                  <a:moveTo>
                    <a:pt x="14499" y="3913"/>
                  </a:moveTo>
                  <a:cubicBezTo>
                    <a:pt x="14489" y="3934"/>
                    <a:pt x="14482" y="3940"/>
                    <a:pt x="14479" y="3940"/>
                  </a:cubicBezTo>
                  <a:cubicBezTo>
                    <a:pt x="14472" y="3940"/>
                    <a:pt x="14479" y="3913"/>
                    <a:pt x="14499" y="3913"/>
                  </a:cubicBezTo>
                  <a:close/>
                  <a:moveTo>
                    <a:pt x="17630" y="3852"/>
                  </a:moveTo>
                  <a:cubicBezTo>
                    <a:pt x="17630" y="3852"/>
                    <a:pt x="17660" y="3883"/>
                    <a:pt x="17660" y="3944"/>
                  </a:cubicBezTo>
                  <a:lnTo>
                    <a:pt x="17630" y="3944"/>
                  </a:lnTo>
                  <a:lnTo>
                    <a:pt x="17630" y="3852"/>
                  </a:lnTo>
                  <a:close/>
                  <a:moveTo>
                    <a:pt x="14165" y="4308"/>
                  </a:moveTo>
                  <a:cubicBezTo>
                    <a:pt x="14165" y="4322"/>
                    <a:pt x="14159" y="4336"/>
                    <a:pt x="14155" y="4347"/>
                  </a:cubicBezTo>
                  <a:lnTo>
                    <a:pt x="14155" y="4347"/>
                  </a:lnTo>
                  <a:cubicBezTo>
                    <a:pt x="14164" y="4333"/>
                    <a:pt x="14175" y="4321"/>
                    <a:pt x="14187" y="4313"/>
                  </a:cubicBezTo>
                  <a:lnTo>
                    <a:pt x="14187" y="4313"/>
                  </a:lnTo>
                  <a:cubicBezTo>
                    <a:pt x="14180" y="4310"/>
                    <a:pt x="14172" y="4308"/>
                    <a:pt x="14165" y="4308"/>
                  </a:cubicBezTo>
                  <a:close/>
                  <a:moveTo>
                    <a:pt x="17782" y="4491"/>
                  </a:moveTo>
                  <a:lnTo>
                    <a:pt x="17782" y="4521"/>
                  </a:lnTo>
                  <a:cubicBezTo>
                    <a:pt x="17782" y="4552"/>
                    <a:pt x="17751" y="4582"/>
                    <a:pt x="17721" y="4582"/>
                  </a:cubicBezTo>
                  <a:lnTo>
                    <a:pt x="17721" y="4552"/>
                  </a:lnTo>
                  <a:cubicBezTo>
                    <a:pt x="17751" y="4552"/>
                    <a:pt x="17782" y="4521"/>
                    <a:pt x="17782" y="4491"/>
                  </a:cubicBezTo>
                  <a:close/>
                  <a:moveTo>
                    <a:pt x="5836" y="5372"/>
                  </a:moveTo>
                  <a:lnTo>
                    <a:pt x="5867" y="5403"/>
                  </a:lnTo>
                  <a:cubicBezTo>
                    <a:pt x="5867" y="5433"/>
                    <a:pt x="5867" y="5433"/>
                    <a:pt x="5867" y="5433"/>
                  </a:cubicBezTo>
                  <a:lnTo>
                    <a:pt x="5897" y="5433"/>
                  </a:lnTo>
                  <a:cubicBezTo>
                    <a:pt x="5897" y="5433"/>
                    <a:pt x="5897" y="5403"/>
                    <a:pt x="5897" y="5403"/>
                  </a:cubicBezTo>
                  <a:cubicBezTo>
                    <a:pt x="5867" y="5372"/>
                    <a:pt x="5867" y="5372"/>
                    <a:pt x="5836" y="5372"/>
                  </a:cubicBezTo>
                  <a:close/>
                  <a:moveTo>
                    <a:pt x="6080" y="5372"/>
                  </a:moveTo>
                  <a:cubicBezTo>
                    <a:pt x="6110" y="5372"/>
                    <a:pt x="6110" y="5372"/>
                    <a:pt x="6110" y="5403"/>
                  </a:cubicBezTo>
                  <a:cubicBezTo>
                    <a:pt x="6110" y="5403"/>
                    <a:pt x="6110" y="5403"/>
                    <a:pt x="6110" y="5433"/>
                  </a:cubicBezTo>
                  <a:lnTo>
                    <a:pt x="6080" y="5433"/>
                  </a:lnTo>
                  <a:cubicBezTo>
                    <a:pt x="6080" y="5403"/>
                    <a:pt x="6080" y="5403"/>
                    <a:pt x="6080" y="5403"/>
                  </a:cubicBezTo>
                  <a:cubicBezTo>
                    <a:pt x="6080" y="5372"/>
                    <a:pt x="6080" y="5372"/>
                    <a:pt x="6080" y="5372"/>
                  </a:cubicBezTo>
                  <a:close/>
                  <a:moveTo>
                    <a:pt x="5776" y="5463"/>
                  </a:moveTo>
                  <a:cubicBezTo>
                    <a:pt x="5776" y="5476"/>
                    <a:pt x="5766" y="5483"/>
                    <a:pt x="5756" y="5483"/>
                  </a:cubicBezTo>
                  <a:lnTo>
                    <a:pt x="5756" y="5483"/>
                  </a:lnTo>
                  <a:cubicBezTo>
                    <a:pt x="5762" y="5477"/>
                    <a:pt x="5769" y="5470"/>
                    <a:pt x="5776" y="5463"/>
                  </a:cubicBezTo>
                  <a:close/>
                  <a:moveTo>
                    <a:pt x="5536" y="5663"/>
                  </a:moveTo>
                  <a:cubicBezTo>
                    <a:pt x="5522" y="5663"/>
                    <a:pt x="5522" y="5676"/>
                    <a:pt x="5563" y="5676"/>
                  </a:cubicBezTo>
                  <a:cubicBezTo>
                    <a:pt x="5553" y="5666"/>
                    <a:pt x="5543" y="5663"/>
                    <a:pt x="5536" y="5663"/>
                  </a:cubicBezTo>
                  <a:close/>
                  <a:moveTo>
                    <a:pt x="13374" y="5676"/>
                  </a:moveTo>
                  <a:cubicBezTo>
                    <a:pt x="13374" y="5676"/>
                    <a:pt x="13374" y="5707"/>
                    <a:pt x="13374" y="5737"/>
                  </a:cubicBezTo>
                  <a:cubicBezTo>
                    <a:pt x="13405" y="5707"/>
                    <a:pt x="13405" y="5707"/>
                    <a:pt x="13374" y="5676"/>
                  </a:cubicBezTo>
                  <a:close/>
                  <a:moveTo>
                    <a:pt x="13344" y="6041"/>
                  </a:moveTo>
                  <a:lnTo>
                    <a:pt x="13344" y="6102"/>
                  </a:lnTo>
                  <a:cubicBezTo>
                    <a:pt x="13344" y="6102"/>
                    <a:pt x="13314" y="6071"/>
                    <a:pt x="13314" y="6041"/>
                  </a:cubicBezTo>
                  <a:close/>
                  <a:moveTo>
                    <a:pt x="8967" y="6132"/>
                  </a:moveTo>
                  <a:lnTo>
                    <a:pt x="8998" y="6163"/>
                  </a:lnTo>
                  <a:lnTo>
                    <a:pt x="8967" y="6142"/>
                  </a:lnTo>
                  <a:lnTo>
                    <a:pt x="8967" y="6142"/>
                  </a:lnTo>
                  <a:lnTo>
                    <a:pt x="8967" y="6132"/>
                  </a:lnTo>
                  <a:close/>
                  <a:moveTo>
                    <a:pt x="17782" y="6436"/>
                  </a:moveTo>
                  <a:cubicBezTo>
                    <a:pt x="17812" y="6466"/>
                    <a:pt x="17873" y="6497"/>
                    <a:pt x="17843" y="6527"/>
                  </a:cubicBezTo>
                  <a:cubicBezTo>
                    <a:pt x="17827" y="6542"/>
                    <a:pt x="17812" y="6550"/>
                    <a:pt x="17801" y="6550"/>
                  </a:cubicBezTo>
                  <a:cubicBezTo>
                    <a:pt x="17789" y="6550"/>
                    <a:pt x="17782" y="6542"/>
                    <a:pt x="17782" y="6527"/>
                  </a:cubicBezTo>
                  <a:cubicBezTo>
                    <a:pt x="17751" y="6497"/>
                    <a:pt x="17782" y="6466"/>
                    <a:pt x="17782" y="6436"/>
                  </a:cubicBezTo>
                  <a:close/>
                  <a:moveTo>
                    <a:pt x="5958" y="6527"/>
                  </a:moveTo>
                  <a:lnTo>
                    <a:pt x="5897" y="6558"/>
                  </a:lnTo>
                  <a:cubicBezTo>
                    <a:pt x="5897" y="6558"/>
                    <a:pt x="5897" y="6558"/>
                    <a:pt x="5897" y="6527"/>
                  </a:cubicBezTo>
                  <a:close/>
                  <a:moveTo>
                    <a:pt x="6900" y="6618"/>
                  </a:moveTo>
                  <a:cubicBezTo>
                    <a:pt x="6931" y="6649"/>
                    <a:pt x="6931" y="6649"/>
                    <a:pt x="6900" y="6649"/>
                  </a:cubicBezTo>
                  <a:lnTo>
                    <a:pt x="6870" y="6618"/>
                  </a:lnTo>
                  <a:close/>
                  <a:moveTo>
                    <a:pt x="6839" y="6618"/>
                  </a:moveTo>
                  <a:cubicBezTo>
                    <a:pt x="6824" y="6649"/>
                    <a:pt x="6817" y="6664"/>
                    <a:pt x="6813" y="6664"/>
                  </a:cubicBezTo>
                  <a:cubicBezTo>
                    <a:pt x="6809" y="6664"/>
                    <a:pt x="6809" y="6649"/>
                    <a:pt x="6809" y="6618"/>
                  </a:cubicBezTo>
                  <a:close/>
                  <a:moveTo>
                    <a:pt x="6900" y="6649"/>
                  </a:moveTo>
                  <a:lnTo>
                    <a:pt x="6900" y="6649"/>
                  </a:lnTo>
                  <a:cubicBezTo>
                    <a:pt x="6913" y="6675"/>
                    <a:pt x="6915" y="6684"/>
                    <a:pt x="6913" y="6684"/>
                  </a:cubicBezTo>
                  <a:cubicBezTo>
                    <a:pt x="6910" y="6684"/>
                    <a:pt x="6900" y="6666"/>
                    <a:pt x="6900" y="6649"/>
                  </a:cubicBezTo>
                  <a:close/>
                  <a:moveTo>
                    <a:pt x="7539" y="6770"/>
                  </a:moveTo>
                  <a:cubicBezTo>
                    <a:pt x="7539" y="6801"/>
                    <a:pt x="7508" y="6831"/>
                    <a:pt x="7478" y="6831"/>
                  </a:cubicBezTo>
                  <a:lnTo>
                    <a:pt x="7478" y="6770"/>
                  </a:lnTo>
                  <a:close/>
                  <a:moveTo>
                    <a:pt x="7569" y="6811"/>
                  </a:moveTo>
                  <a:lnTo>
                    <a:pt x="7630" y="6831"/>
                  </a:lnTo>
                  <a:cubicBezTo>
                    <a:pt x="7617" y="6844"/>
                    <a:pt x="7605" y="6851"/>
                    <a:pt x="7594" y="6851"/>
                  </a:cubicBezTo>
                  <a:cubicBezTo>
                    <a:pt x="7581" y="6851"/>
                    <a:pt x="7571" y="6839"/>
                    <a:pt x="7569" y="6811"/>
                  </a:cubicBezTo>
                  <a:close/>
                  <a:moveTo>
                    <a:pt x="7235" y="6831"/>
                  </a:moveTo>
                  <a:cubicBezTo>
                    <a:pt x="7235" y="6862"/>
                    <a:pt x="7235" y="6877"/>
                    <a:pt x="7238" y="6877"/>
                  </a:cubicBezTo>
                  <a:cubicBezTo>
                    <a:pt x="7242" y="6877"/>
                    <a:pt x="7248" y="6864"/>
                    <a:pt x="7261" y="6839"/>
                  </a:cubicBezTo>
                  <a:lnTo>
                    <a:pt x="7261" y="6839"/>
                  </a:lnTo>
                  <a:cubicBezTo>
                    <a:pt x="7253" y="6834"/>
                    <a:pt x="7244" y="6831"/>
                    <a:pt x="7235" y="6831"/>
                  </a:cubicBezTo>
                  <a:close/>
                  <a:moveTo>
                    <a:pt x="7417" y="6740"/>
                  </a:moveTo>
                  <a:cubicBezTo>
                    <a:pt x="7417" y="6770"/>
                    <a:pt x="7417" y="6801"/>
                    <a:pt x="7447" y="6831"/>
                  </a:cubicBezTo>
                  <a:lnTo>
                    <a:pt x="7417" y="6831"/>
                  </a:lnTo>
                  <a:cubicBezTo>
                    <a:pt x="7417" y="6862"/>
                    <a:pt x="7417" y="6877"/>
                    <a:pt x="7409" y="6877"/>
                  </a:cubicBezTo>
                  <a:cubicBezTo>
                    <a:pt x="7402" y="6877"/>
                    <a:pt x="7387" y="6862"/>
                    <a:pt x="7356" y="6831"/>
                  </a:cubicBezTo>
                  <a:cubicBezTo>
                    <a:pt x="7326" y="6801"/>
                    <a:pt x="7326" y="6793"/>
                    <a:pt x="7333" y="6793"/>
                  </a:cubicBezTo>
                  <a:cubicBezTo>
                    <a:pt x="7341" y="6793"/>
                    <a:pt x="7356" y="6801"/>
                    <a:pt x="7356" y="6801"/>
                  </a:cubicBezTo>
                  <a:cubicBezTo>
                    <a:pt x="7356" y="6809"/>
                    <a:pt x="7358" y="6813"/>
                    <a:pt x="7361" y="6813"/>
                  </a:cubicBezTo>
                  <a:cubicBezTo>
                    <a:pt x="7368" y="6813"/>
                    <a:pt x="7378" y="6785"/>
                    <a:pt x="7356" y="6740"/>
                  </a:cubicBezTo>
                  <a:close/>
                  <a:moveTo>
                    <a:pt x="8025" y="6953"/>
                  </a:moveTo>
                  <a:cubicBezTo>
                    <a:pt x="8055" y="6983"/>
                    <a:pt x="7994" y="6983"/>
                    <a:pt x="7994" y="6983"/>
                  </a:cubicBezTo>
                  <a:lnTo>
                    <a:pt x="7994" y="6953"/>
                  </a:lnTo>
                  <a:close/>
                  <a:moveTo>
                    <a:pt x="12966" y="6993"/>
                  </a:moveTo>
                  <a:lnTo>
                    <a:pt x="12949" y="7044"/>
                  </a:lnTo>
                  <a:cubicBezTo>
                    <a:pt x="12949" y="7014"/>
                    <a:pt x="12949" y="7014"/>
                    <a:pt x="12949" y="7014"/>
                  </a:cubicBezTo>
                  <a:cubicBezTo>
                    <a:pt x="12956" y="7007"/>
                    <a:pt x="12962" y="6999"/>
                    <a:pt x="12966" y="6993"/>
                  </a:cubicBezTo>
                  <a:close/>
                  <a:moveTo>
                    <a:pt x="8450" y="7135"/>
                  </a:moveTo>
                  <a:cubicBezTo>
                    <a:pt x="8450" y="7166"/>
                    <a:pt x="8420" y="7166"/>
                    <a:pt x="8420" y="7196"/>
                  </a:cubicBezTo>
                  <a:cubicBezTo>
                    <a:pt x="8420" y="7206"/>
                    <a:pt x="8417" y="7209"/>
                    <a:pt x="8411" y="7209"/>
                  </a:cubicBezTo>
                  <a:cubicBezTo>
                    <a:pt x="8400" y="7209"/>
                    <a:pt x="8379" y="7196"/>
                    <a:pt x="8359" y="7196"/>
                  </a:cubicBezTo>
                  <a:cubicBezTo>
                    <a:pt x="8390" y="7166"/>
                    <a:pt x="8390" y="7135"/>
                    <a:pt x="8390" y="7135"/>
                  </a:cubicBezTo>
                  <a:close/>
                  <a:moveTo>
                    <a:pt x="8815" y="7378"/>
                  </a:moveTo>
                  <a:lnTo>
                    <a:pt x="8846" y="7409"/>
                  </a:lnTo>
                  <a:lnTo>
                    <a:pt x="8815" y="7409"/>
                  </a:lnTo>
                  <a:lnTo>
                    <a:pt x="8815" y="7378"/>
                  </a:lnTo>
                  <a:close/>
                  <a:moveTo>
                    <a:pt x="10639" y="7378"/>
                  </a:moveTo>
                  <a:cubicBezTo>
                    <a:pt x="10700" y="7378"/>
                    <a:pt x="10760" y="7378"/>
                    <a:pt x="10760" y="7409"/>
                  </a:cubicBezTo>
                  <a:lnTo>
                    <a:pt x="10791" y="7409"/>
                  </a:lnTo>
                  <a:cubicBezTo>
                    <a:pt x="10791" y="7439"/>
                    <a:pt x="10791" y="7439"/>
                    <a:pt x="10730" y="7439"/>
                  </a:cubicBezTo>
                  <a:lnTo>
                    <a:pt x="10639" y="7378"/>
                  </a:lnTo>
                  <a:close/>
                  <a:moveTo>
                    <a:pt x="12827" y="7439"/>
                  </a:moveTo>
                  <a:lnTo>
                    <a:pt x="12827" y="7470"/>
                  </a:lnTo>
                  <a:cubicBezTo>
                    <a:pt x="12797" y="7470"/>
                    <a:pt x="12797" y="7470"/>
                    <a:pt x="12827" y="7439"/>
                  </a:cubicBezTo>
                  <a:close/>
                  <a:moveTo>
                    <a:pt x="12736" y="7591"/>
                  </a:moveTo>
                  <a:cubicBezTo>
                    <a:pt x="12736" y="7613"/>
                    <a:pt x="12736" y="7634"/>
                    <a:pt x="12747" y="7634"/>
                  </a:cubicBezTo>
                  <a:cubicBezTo>
                    <a:pt x="12751" y="7634"/>
                    <a:pt x="12758" y="7630"/>
                    <a:pt x="12767" y="7622"/>
                  </a:cubicBezTo>
                  <a:lnTo>
                    <a:pt x="12767" y="7605"/>
                  </a:lnTo>
                  <a:lnTo>
                    <a:pt x="12767" y="7605"/>
                  </a:lnTo>
                  <a:cubicBezTo>
                    <a:pt x="12764" y="7601"/>
                    <a:pt x="12762" y="7596"/>
                    <a:pt x="12759" y="7591"/>
                  </a:cubicBezTo>
                  <a:close/>
                  <a:moveTo>
                    <a:pt x="9180" y="7774"/>
                  </a:moveTo>
                  <a:cubicBezTo>
                    <a:pt x="9180" y="7779"/>
                    <a:pt x="9181" y="7782"/>
                    <a:pt x="9183" y="7782"/>
                  </a:cubicBezTo>
                  <a:cubicBezTo>
                    <a:pt x="9184" y="7782"/>
                    <a:pt x="9187" y="7779"/>
                    <a:pt x="9190" y="7774"/>
                  </a:cubicBezTo>
                  <a:lnTo>
                    <a:pt x="9190" y="7774"/>
                  </a:lnTo>
                  <a:cubicBezTo>
                    <a:pt x="9187" y="7774"/>
                    <a:pt x="9183" y="7774"/>
                    <a:pt x="9180" y="7774"/>
                  </a:cubicBezTo>
                  <a:close/>
                  <a:moveTo>
                    <a:pt x="9157" y="7746"/>
                  </a:moveTo>
                  <a:cubicBezTo>
                    <a:pt x="9146" y="7746"/>
                    <a:pt x="9139" y="7774"/>
                    <a:pt x="9119" y="7774"/>
                  </a:cubicBezTo>
                  <a:cubicBezTo>
                    <a:pt x="9119" y="7774"/>
                    <a:pt x="9119" y="7801"/>
                    <a:pt x="9137" y="7801"/>
                  </a:cubicBezTo>
                  <a:cubicBezTo>
                    <a:pt x="9146" y="7801"/>
                    <a:pt x="9160" y="7794"/>
                    <a:pt x="9180" y="7774"/>
                  </a:cubicBezTo>
                  <a:cubicBezTo>
                    <a:pt x="9170" y="7753"/>
                    <a:pt x="9163" y="7746"/>
                    <a:pt x="9157" y="7746"/>
                  </a:cubicBezTo>
                  <a:close/>
                  <a:moveTo>
                    <a:pt x="12615" y="7865"/>
                  </a:moveTo>
                  <a:cubicBezTo>
                    <a:pt x="12584" y="7865"/>
                    <a:pt x="12584" y="7865"/>
                    <a:pt x="12584" y="7895"/>
                  </a:cubicBezTo>
                  <a:lnTo>
                    <a:pt x="12584" y="7925"/>
                  </a:lnTo>
                  <a:lnTo>
                    <a:pt x="12615" y="7895"/>
                  </a:lnTo>
                  <a:lnTo>
                    <a:pt x="12615" y="7865"/>
                  </a:lnTo>
                  <a:close/>
                  <a:moveTo>
                    <a:pt x="9575" y="7925"/>
                  </a:moveTo>
                  <a:lnTo>
                    <a:pt x="9605" y="7956"/>
                  </a:lnTo>
                  <a:cubicBezTo>
                    <a:pt x="9605" y="7956"/>
                    <a:pt x="9592" y="7969"/>
                    <a:pt x="9583" y="7969"/>
                  </a:cubicBezTo>
                  <a:cubicBezTo>
                    <a:pt x="9578" y="7969"/>
                    <a:pt x="9575" y="7966"/>
                    <a:pt x="9575" y="7956"/>
                  </a:cubicBezTo>
                  <a:lnTo>
                    <a:pt x="9575" y="7925"/>
                  </a:lnTo>
                  <a:close/>
                  <a:moveTo>
                    <a:pt x="9484" y="7956"/>
                  </a:moveTo>
                  <a:cubicBezTo>
                    <a:pt x="9513" y="7957"/>
                    <a:pt x="9508" y="7962"/>
                    <a:pt x="9484" y="7986"/>
                  </a:cubicBezTo>
                  <a:lnTo>
                    <a:pt x="9484" y="7956"/>
                  </a:lnTo>
                  <a:close/>
                  <a:moveTo>
                    <a:pt x="9697" y="8047"/>
                  </a:moveTo>
                  <a:lnTo>
                    <a:pt x="9757" y="8077"/>
                  </a:lnTo>
                  <a:cubicBezTo>
                    <a:pt x="9757" y="8077"/>
                    <a:pt x="9730" y="8091"/>
                    <a:pt x="9712" y="8091"/>
                  </a:cubicBezTo>
                  <a:cubicBezTo>
                    <a:pt x="9703" y="8091"/>
                    <a:pt x="9697" y="8088"/>
                    <a:pt x="9697" y="8077"/>
                  </a:cubicBezTo>
                  <a:lnTo>
                    <a:pt x="9697" y="8047"/>
                  </a:lnTo>
                  <a:close/>
                  <a:moveTo>
                    <a:pt x="10578" y="8959"/>
                  </a:moveTo>
                  <a:lnTo>
                    <a:pt x="10578" y="8989"/>
                  </a:lnTo>
                  <a:lnTo>
                    <a:pt x="10548" y="8989"/>
                  </a:lnTo>
                  <a:lnTo>
                    <a:pt x="10578" y="8959"/>
                  </a:lnTo>
                  <a:close/>
                  <a:moveTo>
                    <a:pt x="12353" y="9121"/>
                  </a:moveTo>
                  <a:cubicBezTo>
                    <a:pt x="12362" y="9121"/>
                    <a:pt x="12377" y="9129"/>
                    <a:pt x="12402" y="9141"/>
                  </a:cubicBezTo>
                  <a:lnTo>
                    <a:pt x="12402" y="9202"/>
                  </a:lnTo>
                  <a:cubicBezTo>
                    <a:pt x="12371" y="9202"/>
                    <a:pt x="12371" y="9202"/>
                    <a:pt x="12371" y="9263"/>
                  </a:cubicBezTo>
                  <a:cubicBezTo>
                    <a:pt x="12371" y="9293"/>
                    <a:pt x="12341" y="9293"/>
                    <a:pt x="12341" y="9324"/>
                  </a:cubicBezTo>
                  <a:cubicBezTo>
                    <a:pt x="12326" y="9308"/>
                    <a:pt x="12311" y="9301"/>
                    <a:pt x="12299" y="9301"/>
                  </a:cubicBezTo>
                  <a:cubicBezTo>
                    <a:pt x="12288" y="9301"/>
                    <a:pt x="12280" y="9308"/>
                    <a:pt x="12280" y="9324"/>
                  </a:cubicBezTo>
                  <a:cubicBezTo>
                    <a:pt x="12219" y="9324"/>
                    <a:pt x="12219" y="9324"/>
                    <a:pt x="12250" y="9263"/>
                  </a:cubicBezTo>
                  <a:lnTo>
                    <a:pt x="12250" y="9232"/>
                  </a:lnTo>
                  <a:lnTo>
                    <a:pt x="12280" y="9232"/>
                  </a:lnTo>
                  <a:cubicBezTo>
                    <a:pt x="12311" y="9232"/>
                    <a:pt x="12311" y="9202"/>
                    <a:pt x="12341" y="9172"/>
                  </a:cubicBezTo>
                  <a:cubicBezTo>
                    <a:pt x="12341" y="9136"/>
                    <a:pt x="12341" y="9121"/>
                    <a:pt x="12353" y="9121"/>
                  </a:cubicBezTo>
                  <a:close/>
                  <a:moveTo>
                    <a:pt x="10881" y="9508"/>
                  </a:moveTo>
                  <a:cubicBezTo>
                    <a:pt x="10879" y="9510"/>
                    <a:pt x="10879" y="9511"/>
                    <a:pt x="10880" y="9513"/>
                  </a:cubicBezTo>
                  <a:lnTo>
                    <a:pt x="10880" y="9513"/>
                  </a:lnTo>
                  <a:cubicBezTo>
                    <a:pt x="10880" y="9511"/>
                    <a:pt x="10880" y="9510"/>
                    <a:pt x="10881" y="9508"/>
                  </a:cubicBezTo>
                  <a:close/>
                  <a:moveTo>
                    <a:pt x="17204" y="9506"/>
                  </a:moveTo>
                  <a:cubicBezTo>
                    <a:pt x="17204" y="9506"/>
                    <a:pt x="17204" y="9536"/>
                    <a:pt x="17174" y="9536"/>
                  </a:cubicBezTo>
                  <a:lnTo>
                    <a:pt x="17174" y="9506"/>
                  </a:lnTo>
                  <a:close/>
                  <a:moveTo>
                    <a:pt x="11034" y="9688"/>
                  </a:moveTo>
                  <a:cubicBezTo>
                    <a:pt x="11034" y="9688"/>
                    <a:pt x="11034" y="9719"/>
                    <a:pt x="11064" y="9749"/>
                  </a:cubicBezTo>
                  <a:lnTo>
                    <a:pt x="11004" y="9780"/>
                  </a:lnTo>
                  <a:cubicBezTo>
                    <a:pt x="10973" y="9780"/>
                    <a:pt x="11004" y="9688"/>
                    <a:pt x="11034" y="9688"/>
                  </a:cubicBezTo>
                  <a:close/>
                  <a:moveTo>
                    <a:pt x="11216" y="9962"/>
                  </a:moveTo>
                  <a:lnTo>
                    <a:pt x="11216" y="9992"/>
                  </a:lnTo>
                  <a:cubicBezTo>
                    <a:pt x="11216" y="9992"/>
                    <a:pt x="11216" y="10023"/>
                    <a:pt x="11186" y="10023"/>
                  </a:cubicBezTo>
                  <a:lnTo>
                    <a:pt x="11216" y="9992"/>
                  </a:lnTo>
                  <a:lnTo>
                    <a:pt x="11216" y="9992"/>
                  </a:lnTo>
                  <a:cubicBezTo>
                    <a:pt x="11210" y="9998"/>
                    <a:pt x="11204" y="10001"/>
                    <a:pt x="11199" y="10001"/>
                  </a:cubicBezTo>
                  <a:cubicBezTo>
                    <a:pt x="11176" y="10001"/>
                    <a:pt x="11162" y="9962"/>
                    <a:pt x="11186" y="9962"/>
                  </a:cubicBezTo>
                  <a:close/>
                  <a:moveTo>
                    <a:pt x="16992" y="9992"/>
                  </a:moveTo>
                  <a:cubicBezTo>
                    <a:pt x="16992" y="9992"/>
                    <a:pt x="16992" y="9992"/>
                    <a:pt x="16992" y="10023"/>
                  </a:cubicBezTo>
                  <a:cubicBezTo>
                    <a:pt x="16992" y="10023"/>
                    <a:pt x="16992" y="10053"/>
                    <a:pt x="16961" y="10053"/>
                  </a:cubicBezTo>
                  <a:lnTo>
                    <a:pt x="16992" y="9992"/>
                  </a:lnTo>
                  <a:close/>
                  <a:moveTo>
                    <a:pt x="11162" y="10227"/>
                  </a:moveTo>
                  <a:cubicBezTo>
                    <a:pt x="11154" y="10228"/>
                    <a:pt x="11149" y="10233"/>
                    <a:pt x="11151" y="10233"/>
                  </a:cubicBezTo>
                  <a:cubicBezTo>
                    <a:pt x="11153" y="10233"/>
                    <a:pt x="11156" y="10232"/>
                    <a:pt x="11162" y="10227"/>
                  </a:cubicBezTo>
                  <a:close/>
                  <a:moveTo>
                    <a:pt x="11475" y="10456"/>
                  </a:moveTo>
                  <a:cubicBezTo>
                    <a:pt x="11482" y="10456"/>
                    <a:pt x="11490" y="10464"/>
                    <a:pt x="11490" y="10479"/>
                  </a:cubicBezTo>
                  <a:lnTo>
                    <a:pt x="11490" y="10509"/>
                  </a:lnTo>
                  <a:lnTo>
                    <a:pt x="11460" y="10509"/>
                  </a:lnTo>
                  <a:lnTo>
                    <a:pt x="11460" y="10479"/>
                  </a:lnTo>
                  <a:cubicBezTo>
                    <a:pt x="11460" y="10464"/>
                    <a:pt x="11467" y="10456"/>
                    <a:pt x="11475" y="10456"/>
                  </a:cubicBezTo>
                  <a:close/>
                  <a:moveTo>
                    <a:pt x="16779" y="10448"/>
                  </a:moveTo>
                  <a:cubicBezTo>
                    <a:pt x="16840" y="10479"/>
                    <a:pt x="16809" y="10540"/>
                    <a:pt x="16748" y="10570"/>
                  </a:cubicBezTo>
                  <a:lnTo>
                    <a:pt x="16718" y="10540"/>
                  </a:lnTo>
                  <a:lnTo>
                    <a:pt x="16748" y="10448"/>
                  </a:lnTo>
                  <a:close/>
                  <a:moveTo>
                    <a:pt x="16688" y="10722"/>
                  </a:moveTo>
                  <a:cubicBezTo>
                    <a:pt x="16718" y="10722"/>
                    <a:pt x="16688" y="10752"/>
                    <a:pt x="16657" y="10783"/>
                  </a:cubicBezTo>
                  <a:lnTo>
                    <a:pt x="16657" y="10722"/>
                  </a:lnTo>
                  <a:close/>
                  <a:moveTo>
                    <a:pt x="11612" y="10722"/>
                  </a:moveTo>
                  <a:lnTo>
                    <a:pt x="11642" y="10813"/>
                  </a:lnTo>
                  <a:lnTo>
                    <a:pt x="11642" y="10813"/>
                  </a:lnTo>
                  <a:lnTo>
                    <a:pt x="11581" y="10752"/>
                  </a:lnTo>
                  <a:lnTo>
                    <a:pt x="11612" y="10722"/>
                  </a:lnTo>
                  <a:close/>
                  <a:moveTo>
                    <a:pt x="11672" y="10843"/>
                  </a:moveTo>
                  <a:lnTo>
                    <a:pt x="11672" y="10874"/>
                  </a:lnTo>
                  <a:cubicBezTo>
                    <a:pt x="11672" y="10874"/>
                    <a:pt x="11672" y="10908"/>
                    <a:pt x="11665" y="10928"/>
                  </a:cubicBezTo>
                  <a:lnTo>
                    <a:pt x="11665" y="10928"/>
                  </a:lnTo>
                  <a:cubicBezTo>
                    <a:pt x="11612" y="10871"/>
                    <a:pt x="11614" y="10843"/>
                    <a:pt x="11672" y="10843"/>
                  </a:cubicBezTo>
                  <a:close/>
                  <a:moveTo>
                    <a:pt x="1672" y="15190"/>
                  </a:moveTo>
                  <a:cubicBezTo>
                    <a:pt x="1703" y="15190"/>
                    <a:pt x="1733" y="15190"/>
                    <a:pt x="1733" y="15220"/>
                  </a:cubicBezTo>
                  <a:cubicBezTo>
                    <a:pt x="1703" y="15220"/>
                    <a:pt x="1672" y="15251"/>
                    <a:pt x="1642" y="15251"/>
                  </a:cubicBezTo>
                  <a:cubicBezTo>
                    <a:pt x="1642" y="15251"/>
                    <a:pt x="1672" y="15220"/>
                    <a:pt x="1672" y="15190"/>
                  </a:cubicBezTo>
                  <a:close/>
                  <a:moveTo>
                    <a:pt x="882" y="16649"/>
                  </a:moveTo>
                  <a:lnTo>
                    <a:pt x="851" y="16710"/>
                  </a:lnTo>
                  <a:cubicBezTo>
                    <a:pt x="821" y="16649"/>
                    <a:pt x="821" y="16649"/>
                    <a:pt x="882" y="16649"/>
                  </a:cubicBezTo>
                  <a:close/>
                  <a:moveTo>
                    <a:pt x="806" y="16832"/>
                  </a:moveTo>
                  <a:lnTo>
                    <a:pt x="791" y="16862"/>
                  </a:lnTo>
                  <a:cubicBezTo>
                    <a:pt x="775" y="16877"/>
                    <a:pt x="768" y="16885"/>
                    <a:pt x="760" y="16885"/>
                  </a:cubicBezTo>
                  <a:cubicBezTo>
                    <a:pt x="753" y="16885"/>
                    <a:pt x="745" y="16877"/>
                    <a:pt x="730" y="16862"/>
                  </a:cubicBezTo>
                  <a:cubicBezTo>
                    <a:pt x="730" y="16862"/>
                    <a:pt x="730" y="16835"/>
                    <a:pt x="806" y="16832"/>
                  </a:cubicBezTo>
                  <a:close/>
                  <a:moveTo>
                    <a:pt x="412" y="17492"/>
                  </a:moveTo>
                  <a:cubicBezTo>
                    <a:pt x="415" y="17492"/>
                    <a:pt x="420" y="17494"/>
                    <a:pt x="426" y="17500"/>
                  </a:cubicBezTo>
                  <a:cubicBezTo>
                    <a:pt x="456" y="17500"/>
                    <a:pt x="487" y="17500"/>
                    <a:pt x="456" y="17561"/>
                  </a:cubicBezTo>
                  <a:cubicBezTo>
                    <a:pt x="456" y="17587"/>
                    <a:pt x="451" y="17596"/>
                    <a:pt x="445" y="17596"/>
                  </a:cubicBezTo>
                  <a:cubicBezTo>
                    <a:pt x="436" y="17596"/>
                    <a:pt x="426" y="17578"/>
                    <a:pt x="426" y="17561"/>
                  </a:cubicBezTo>
                  <a:cubicBezTo>
                    <a:pt x="401" y="17536"/>
                    <a:pt x="397" y="17492"/>
                    <a:pt x="412" y="17492"/>
                  </a:cubicBezTo>
                  <a:close/>
                  <a:moveTo>
                    <a:pt x="422" y="17667"/>
                  </a:moveTo>
                  <a:cubicBezTo>
                    <a:pt x="426" y="17667"/>
                    <a:pt x="426" y="17682"/>
                    <a:pt x="426" y="17713"/>
                  </a:cubicBezTo>
                  <a:cubicBezTo>
                    <a:pt x="411" y="17728"/>
                    <a:pt x="411" y="17736"/>
                    <a:pt x="422" y="17736"/>
                  </a:cubicBezTo>
                  <a:cubicBezTo>
                    <a:pt x="434" y="17736"/>
                    <a:pt x="456" y="17728"/>
                    <a:pt x="487" y="17713"/>
                  </a:cubicBezTo>
                  <a:lnTo>
                    <a:pt x="487" y="17713"/>
                  </a:lnTo>
                  <a:lnTo>
                    <a:pt x="456" y="17804"/>
                  </a:lnTo>
                  <a:lnTo>
                    <a:pt x="396" y="17804"/>
                  </a:lnTo>
                  <a:cubicBezTo>
                    <a:pt x="335" y="17804"/>
                    <a:pt x="335" y="17804"/>
                    <a:pt x="396" y="17713"/>
                  </a:cubicBezTo>
                  <a:cubicBezTo>
                    <a:pt x="411" y="17682"/>
                    <a:pt x="418" y="17667"/>
                    <a:pt x="422" y="17667"/>
                  </a:cubicBezTo>
                  <a:close/>
                  <a:moveTo>
                    <a:pt x="415" y="17880"/>
                  </a:moveTo>
                  <a:cubicBezTo>
                    <a:pt x="426" y="17880"/>
                    <a:pt x="441" y="17895"/>
                    <a:pt x="456" y="17926"/>
                  </a:cubicBezTo>
                  <a:cubicBezTo>
                    <a:pt x="443" y="17952"/>
                    <a:pt x="430" y="17983"/>
                    <a:pt x="420" y="18016"/>
                  </a:cubicBezTo>
                  <a:lnTo>
                    <a:pt x="420" y="18016"/>
                  </a:lnTo>
                  <a:cubicBezTo>
                    <a:pt x="392" y="18008"/>
                    <a:pt x="367" y="17954"/>
                    <a:pt x="396" y="17926"/>
                  </a:cubicBezTo>
                  <a:cubicBezTo>
                    <a:pt x="396" y="17895"/>
                    <a:pt x="403" y="17880"/>
                    <a:pt x="415" y="17880"/>
                  </a:cubicBezTo>
                  <a:close/>
                  <a:moveTo>
                    <a:pt x="418" y="18021"/>
                  </a:moveTo>
                  <a:cubicBezTo>
                    <a:pt x="405" y="18063"/>
                    <a:pt x="396" y="18105"/>
                    <a:pt x="396" y="18138"/>
                  </a:cubicBezTo>
                  <a:lnTo>
                    <a:pt x="396" y="18169"/>
                  </a:lnTo>
                  <a:cubicBezTo>
                    <a:pt x="338" y="18140"/>
                    <a:pt x="363" y="18055"/>
                    <a:pt x="418" y="18021"/>
                  </a:cubicBezTo>
                  <a:close/>
                  <a:moveTo>
                    <a:pt x="244" y="18837"/>
                  </a:moveTo>
                  <a:cubicBezTo>
                    <a:pt x="244" y="18837"/>
                    <a:pt x="244" y="18868"/>
                    <a:pt x="244" y="18868"/>
                  </a:cubicBezTo>
                  <a:lnTo>
                    <a:pt x="244" y="18929"/>
                  </a:lnTo>
                  <a:cubicBezTo>
                    <a:pt x="236" y="18943"/>
                    <a:pt x="231" y="18949"/>
                    <a:pt x="227" y="18949"/>
                  </a:cubicBezTo>
                  <a:cubicBezTo>
                    <a:pt x="213" y="18949"/>
                    <a:pt x="213" y="18884"/>
                    <a:pt x="213" y="18837"/>
                  </a:cubicBezTo>
                  <a:close/>
                  <a:moveTo>
                    <a:pt x="138" y="19193"/>
                  </a:moveTo>
                  <a:cubicBezTo>
                    <a:pt x="136" y="19193"/>
                    <a:pt x="132" y="19195"/>
                    <a:pt x="127" y="19199"/>
                  </a:cubicBezTo>
                  <a:lnTo>
                    <a:pt x="127" y="19199"/>
                  </a:lnTo>
                  <a:cubicBezTo>
                    <a:pt x="131" y="19197"/>
                    <a:pt x="136" y="19196"/>
                    <a:pt x="140" y="19193"/>
                  </a:cubicBezTo>
                  <a:lnTo>
                    <a:pt x="140" y="19193"/>
                  </a:lnTo>
                  <a:cubicBezTo>
                    <a:pt x="139" y="19193"/>
                    <a:pt x="139" y="19193"/>
                    <a:pt x="138" y="19193"/>
                  </a:cubicBezTo>
                  <a:close/>
                  <a:moveTo>
                    <a:pt x="127" y="19199"/>
                  </a:moveTo>
                  <a:cubicBezTo>
                    <a:pt x="115" y="19202"/>
                    <a:pt x="103" y="19202"/>
                    <a:pt x="92" y="19202"/>
                  </a:cubicBezTo>
                  <a:cubicBezTo>
                    <a:pt x="61" y="19202"/>
                    <a:pt x="31" y="19202"/>
                    <a:pt x="0" y="19233"/>
                  </a:cubicBezTo>
                  <a:lnTo>
                    <a:pt x="92" y="19233"/>
                  </a:lnTo>
                  <a:cubicBezTo>
                    <a:pt x="107" y="19217"/>
                    <a:pt x="119" y="19205"/>
                    <a:pt x="127" y="19199"/>
                  </a:cubicBezTo>
                  <a:close/>
                  <a:moveTo>
                    <a:pt x="152" y="19658"/>
                  </a:moveTo>
                  <a:lnTo>
                    <a:pt x="152" y="19749"/>
                  </a:lnTo>
                  <a:cubicBezTo>
                    <a:pt x="122" y="19749"/>
                    <a:pt x="122" y="19749"/>
                    <a:pt x="122" y="19780"/>
                  </a:cubicBezTo>
                  <a:cubicBezTo>
                    <a:pt x="92" y="19749"/>
                    <a:pt x="92" y="19719"/>
                    <a:pt x="92" y="19658"/>
                  </a:cubicBezTo>
                  <a:close/>
                  <a:moveTo>
                    <a:pt x="183" y="20600"/>
                  </a:moveTo>
                  <a:lnTo>
                    <a:pt x="183" y="20661"/>
                  </a:lnTo>
                  <a:lnTo>
                    <a:pt x="183" y="20692"/>
                  </a:lnTo>
                  <a:lnTo>
                    <a:pt x="152" y="20631"/>
                  </a:lnTo>
                  <a:lnTo>
                    <a:pt x="152" y="20600"/>
                  </a:lnTo>
                  <a:close/>
                  <a:moveTo>
                    <a:pt x="335" y="22151"/>
                  </a:moveTo>
                  <a:cubicBezTo>
                    <a:pt x="365" y="22151"/>
                    <a:pt x="365" y="22151"/>
                    <a:pt x="365" y="22181"/>
                  </a:cubicBezTo>
                  <a:cubicBezTo>
                    <a:pt x="423" y="22239"/>
                    <a:pt x="444" y="22260"/>
                    <a:pt x="436" y="22260"/>
                  </a:cubicBezTo>
                  <a:cubicBezTo>
                    <a:pt x="432" y="22260"/>
                    <a:pt x="418" y="22253"/>
                    <a:pt x="396" y="22242"/>
                  </a:cubicBezTo>
                  <a:cubicBezTo>
                    <a:pt x="335" y="22181"/>
                    <a:pt x="304" y="22151"/>
                    <a:pt x="335" y="22151"/>
                  </a:cubicBezTo>
                  <a:close/>
                  <a:moveTo>
                    <a:pt x="578" y="22607"/>
                  </a:moveTo>
                  <a:lnTo>
                    <a:pt x="608" y="22698"/>
                  </a:lnTo>
                  <a:cubicBezTo>
                    <a:pt x="608" y="22698"/>
                    <a:pt x="578" y="22698"/>
                    <a:pt x="578" y="22667"/>
                  </a:cubicBezTo>
                  <a:cubicBezTo>
                    <a:pt x="578" y="22637"/>
                    <a:pt x="578" y="22637"/>
                    <a:pt x="578" y="22607"/>
                  </a:cubicBezTo>
                  <a:close/>
                  <a:moveTo>
                    <a:pt x="1581" y="24734"/>
                  </a:moveTo>
                  <a:lnTo>
                    <a:pt x="1611" y="24765"/>
                  </a:lnTo>
                  <a:cubicBezTo>
                    <a:pt x="1599" y="24777"/>
                    <a:pt x="1586" y="24785"/>
                    <a:pt x="1578" y="24785"/>
                  </a:cubicBezTo>
                  <a:cubicBezTo>
                    <a:pt x="1566" y="24785"/>
                    <a:pt x="1563" y="24770"/>
                    <a:pt x="1581" y="24734"/>
                  </a:cubicBezTo>
                  <a:close/>
                  <a:moveTo>
                    <a:pt x="1703" y="24977"/>
                  </a:moveTo>
                  <a:lnTo>
                    <a:pt x="1763" y="25038"/>
                  </a:lnTo>
                  <a:lnTo>
                    <a:pt x="1763" y="25069"/>
                  </a:lnTo>
                  <a:cubicBezTo>
                    <a:pt x="1733" y="25069"/>
                    <a:pt x="1703" y="25038"/>
                    <a:pt x="1703" y="24977"/>
                  </a:cubicBezTo>
                  <a:close/>
                  <a:moveTo>
                    <a:pt x="1915" y="25342"/>
                  </a:moveTo>
                  <a:lnTo>
                    <a:pt x="1946" y="25403"/>
                  </a:lnTo>
                  <a:lnTo>
                    <a:pt x="1946" y="25464"/>
                  </a:lnTo>
                  <a:lnTo>
                    <a:pt x="1915" y="25403"/>
                  </a:lnTo>
                  <a:cubicBezTo>
                    <a:pt x="1885" y="25373"/>
                    <a:pt x="1885" y="25373"/>
                    <a:pt x="1915" y="25342"/>
                  </a:cubicBezTo>
                  <a:close/>
                  <a:moveTo>
                    <a:pt x="2184" y="25742"/>
                  </a:moveTo>
                  <a:cubicBezTo>
                    <a:pt x="2164" y="25748"/>
                    <a:pt x="2156" y="25761"/>
                    <a:pt x="2166" y="25780"/>
                  </a:cubicBezTo>
                  <a:lnTo>
                    <a:pt x="2166" y="25780"/>
                  </a:lnTo>
                  <a:cubicBezTo>
                    <a:pt x="2176" y="25769"/>
                    <a:pt x="2190" y="25761"/>
                    <a:pt x="2184" y="25742"/>
                  </a:cubicBezTo>
                  <a:close/>
                  <a:moveTo>
                    <a:pt x="2166" y="25780"/>
                  </a:moveTo>
                  <a:lnTo>
                    <a:pt x="2166" y="25780"/>
                  </a:lnTo>
                  <a:cubicBezTo>
                    <a:pt x="2162" y="25785"/>
                    <a:pt x="2158" y="25791"/>
                    <a:pt x="2158" y="25798"/>
                  </a:cubicBezTo>
                  <a:cubicBezTo>
                    <a:pt x="2158" y="25813"/>
                    <a:pt x="2158" y="25813"/>
                    <a:pt x="2162" y="25813"/>
                  </a:cubicBezTo>
                  <a:cubicBezTo>
                    <a:pt x="2166" y="25813"/>
                    <a:pt x="2174" y="25813"/>
                    <a:pt x="2189" y="25828"/>
                  </a:cubicBezTo>
                  <a:cubicBezTo>
                    <a:pt x="2202" y="25828"/>
                    <a:pt x="2215" y="25831"/>
                    <a:pt x="2227" y="25836"/>
                  </a:cubicBezTo>
                  <a:lnTo>
                    <a:pt x="2227" y="25836"/>
                  </a:lnTo>
                  <a:cubicBezTo>
                    <a:pt x="2224" y="25834"/>
                    <a:pt x="2222" y="25831"/>
                    <a:pt x="2219" y="25828"/>
                  </a:cubicBezTo>
                  <a:cubicBezTo>
                    <a:pt x="2191" y="25809"/>
                    <a:pt x="2174" y="25793"/>
                    <a:pt x="2166" y="25780"/>
                  </a:cubicBezTo>
                  <a:close/>
                  <a:moveTo>
                    <a:pt x="2227" y="25836"/>
                  </a:moveTo>
                  <a:cubicBezTo>
                    <a:pt x="2241" y="25850"/>
                    <a:pt x="2256" y="25863"/>
                    <a:pt x="2274" y="25873"/>
                  </a:cubicBezTo>
                  <a:lnTo>
                    <a:pt x="2274" y="25873"/>
                  </a:lnTo>
                  <a:cubicBezTo>
                    <a:pt x="2263" y="25857"/>
                    <a:pt x="2246" y="25844"/>
                    <a:pt x="2227" y="25836"/>
                  </a:cubicBezTo>
                  <a:close/>
                  <a:moveTo>
                    <a:pt x="2493" y="26072"/>
                  </a:moveTo>
                  <a:cubicBezTo>
                    <a:pt x="2554" y="26102"/>
                    <a:pt x="2523" y="26132"/>
                    <a:pt x="2554" y="26163"/>
                  </a:cubicBezTo>
                  <a:lnTo>
                    <a:pt x="2493" y="26193"/>
                  </a:lnTo>
                  <a:cubicBezTo>
                    <a:pt x="2432" y="26193"/>
                    <a:pt x="2402" y="26072"/>
                    <a:pt x="2493" y="26072"/>
                  </a:cubicBezTo>
                  <a:close/>
                  <a:moveTo>
                    <a:pt x="2858" y="26528"/>
                  </a:moveTo>
                  <a:lnTo>
                    <a:pt x="2918" y="26588"/>
                  </a:lnTo>
                  <a:cubicBezTo>
                    <a:pt x="2918" y="26588"/>
                    <a:pt x="2888" y="26619"/>
                    <a:pt x="2888" y="26619"/>
                  </a:cubicBezTo>
                  <a:cubicBezTo>
                    <a:pt x="2858" y="26619"/>
                    <a:pt x="2827" y="26588"/>
                    <a:pt x="2827" y="26588"/>
                  </a:cubicBezTo>
                  <a:cubicBezTo>
                    <a:pt x="2827" y="26588"/>
                    <a:pt x="2797" y="26558"/>
                    <a:pt x="2827" y="26528"/>
                  </a:cubicBezTo>
                  <a:close/>
                  <a:moveTo>
                    <a:pt x="3952" y="27713"/>
                  </a:moveTo>
                  <a:lnTo>
                    <a:pt x="4043" y="27804"/>
                  </a:lnTo>
                  <a:lnTo>
                    <a:pt x="4013" y="27804"/>
                  </a:lnTo>
                  <a:lnTo>
                    <a:pt x="3952" y="27713"/>
                  </a:lnTo>
                  <a:close/>
                  <a:moveTo>
                    <a:pt x="4079" y="27883"/>
                  </a:moveTo>
                  <a:cubicBezTo>
                    <a:pt x="4063" y="27902"/>
                    <a:pt x="4082" y="27923"/>
                    <a:pt x="4133" y="27953"/>
                  </a:cubicBezTo>
                  <a:lnTo>
                    <a:pt x="4133" y="27953"/>
                  </a:lnTo>
                  <a:cubicBezTo>
                    <a:pt x="4116" y="27921"/>
                    <a:pt x="4100" y="27898"/>
                    <a:pt x="4079" y="27883"/>
                  </a:cubicBezTo>
                  <a:close/>
                  <a:moveTo>
                    <a:pt x="6201" y="29750"/>
                  </a:moveTo>
                  <a:lnTo>
                    <a:pt x="6323" y="29841"/>
                  </a:lnTo>
                  <a:cubicBezTo>
                    <a:pt x="6315" y="29849"/>
                    <a:pt x="6306" y="29853"/>
                    <a:pt x="6298" y="29853"/>
                  </a:cubicBezTo>
                  <a:cubicBezTo>
                    <a:pt x="6276" y="29853"/>
                    <a:pt x="6254" y="29824"/>
                    <a:pt x="6232" y="29780"/>
                  </a:cubicBezTo>
                  <a:lnTo>
                    <a:pt x="6201" y="29750"/>
                  </a:lnTo>
                  <a:close/>
                  <a:moveTo>
                    <a:pt x="13374" y="30236"/>
                  </a:moveTo>
                  <a:cubicBezTo>
                    <a:pt x="13405" y="30266"/>
                    <a:pt x="13344" y="30266"/>
                    <a:pt x="13314" y="30297"/>
                  </a:cubicBezTo>
                  <a:cubicBezTo>
                    <a:pt x="13273" y="30307"/>
                    <a:pt x="13246" y="30310"/>
                    <a:pt x="13228" y="30310"/>
                  </a:cubicBezTo>
                  <a:cubicBezTo>
                    <a:pt x="13192" y="30310"/>
                    <a:pt x="13192" y="30297"/>
                    <a:pt x="13192" y="30297"/>
                  </a:cubicBezTo>
                  <a:cubicBezTo>
                    <a:pt x="13192" y="30297"/>
                    <a:pt x="13192" y="30266"/>
                    <a:pt x="13283" y="30236"/>
                  </a:cubicBezTo>
                  <a:close/>
                  <a:moveTo>
                    <a:pt x="15531" y="30558"/>
                  </a:moveTo>
                  <a:cubicBezTo>
                    <a:pt x="15535" y="30558"/>
                    <a:pt x="15545" y="30561"/>
                    <a:pt x="15563" y="30570"/>
                  </a:cubicBezTo>
                  <a:lnTo>
                    <a:pt x="15593" y="30570"/>
                  </a:lnTo>
                  <a:cubicBezTo>
                    <a:pt x="15572" y="30592"/>
                    <a:pt x="15581" y="30613"/>
                    <a:pt x="15577" y="30613"/>
                  </a:cubicBezTo>
                  <a:cubicBezTo>
                    <a:pt x="15576" y="30613"/>
                    <a:pt x="15572" y="30609"/>
                    <a:pt x="15563" y="30601"/>
                  </a:cubicBezTo>
                  <a:cubicBezTo>
                    <a:pt x="15541" y="30579"/>
                    <a:pt x="15520" y="30558"/>
                    <a:pt x="15531" y="30558"/>
                  </a:cubicBezTo>
                  <a:close/>
                  <a:moveTo>
                    <a:pt x="8116" y="30905"/>
                  </a:moveTo>
                  <a:lnTo>
                    <a:pt x="8207" y="30935"/>
                  </a:lnTo>
                  <a:cubicBezTo>
                    <a:pt x="8182" y="30961"/>
                    <a:pt x="8156" y="30970"/>
                    <a:pt x="8137" y="30970"/>
                  </a:cubicBezTo>
                  <a:cubicBezTo>
                    <a:pt x="8111" y="30970"/>
                    <a:pt x="8098" y="30952"/>
                    <a:pt x="8116" y="30935"/>
                  </a:cubicBezTo>
                  <a:lnTo>
                    <a:pt x="8116" y="30905"/>
                  </a:lnTo>
                  <a:close/>
                  <a:moveTo>
                    <a:pt x="8298" y="30965"/>
                  </a:moveTo>
                  <a:cubicBezTo>
                    <a:pt x="8298" y="30978"/>
                    <a:pt x="8298" y="30988"/>
                    <a:pt x="8298" y="30996"/>
                  </a:cubicBezTo>
                  <a:lnTo>
                    <a:pt x="8268" y="30965"/>
                  </a:lnTo>
                  <a:close/>
                  <a:moveTo>
                    <a:pt x="9241" y="31254"/>
                  </a:moveTo>
                  <a:lnTo>
                    <a:pt x="9362" y="31269"/>
                  </a:lnTo>
                  <a:cubicBezTo>
                    <a:pt x="9362" y="31269"/>
                    <a:pt x="9332" y="31300"/>
                    <a:pt x="9301" y="31300"/>
                  </a:cubicBezTo>
                  <a:lnTo>
                    <a:pt x="9301" y="31269"/>
                  </a:lnTo>
                  <a:cubicBezTo>
                    <a:pt x="9253" y="31269"/>
                    <a:pt x="9243" y="31269"/>
                    <a:pt x="9241" y="31254"/>
                  </a:cubicBezTo>
                  <a:close/>
                  <a:moveTo>
                    <a:pt x="16530" y="0"/>
                  </a:moveTo>
                  <a:cubicBezTo>
                    <a:pt x="16460" y="0"/>
                    <a:pt x="16390" y="40"/>
                    <a:pt x="16353" y="114"/>
                  </a:cubicBezTo>
                  <a:cubicBezTo>
                    <a:pt x="16414" y="114"/>
                    <a:pt x="16414" y="114"/>
                    <a:pt x="16414" y="144"/>
                  </a:cubicBezTo>
                  <a:cubicBezTo>
                    <a:pt x="16414" y="152"/>
                    <a:pt x="16414" y="159"/>
                    <a:pt x="16414" y="175"/>
                  </a:cubicBezTo>
                  <a:lnTo>
                    <a:pt x="16384" y="175"/>
                  </a:lnTo>
                  <a:lnTo>
                    <a:pt x="16353" y="114"/>
                  </a:lnTo>
                  <a:cubicBezTo>
                    <a:pt x="16323" y="114"/>
                    <a:pt x="16292" y="114"/>
                    <a:pt x="16292" y="144"/>
                  </a:cubicBezTo>
                  <a:cubicBezTo>
                    <a:pt x="16292" y="136"/>
                    <a:pt x="16288" y="132"/>
                    <a:pt x="16281" y="132"/>
                  </a:cubicBezTo>
                  <a:cubicBezTo>
                    <a:pt x="16260" y="132"/>
                    <a:pt x="16215" y="161"/>
                    <a:pt x="16171" y="205"/>
                  </a:cubicBezTo>
                  <a:cubicBezTo>
                    <a:pt x="16171" y="266"/>
                    <a:pt x="16171" y="296"/>
                    <a:pt x="16141" y="327"/>
                  </a:cubicBezTo>
                  <a:lnTo>
                    <a:pt x="16232" y="357"/>
                  </a:lnTo>
                  <a:cubicBezTo>
                    <a:pt x="16201" y="418"/>
                    <a:pt x="16201" y="448"/>
                    <a:pt x="16201" y="509"/>
                  </a:cubicBezTo>
                  <a:lnTo>
                    <a:pt x="16201" y="539"/>
                  </a:lnTo>
                  <a:cubicBezTo>
                    <a:pt x="16201" y="561"/>
                    <a:pt x="16186" y="582"/>
                    <a:pt x="16166" y="582"/>
                  </a:cubicBezTo>
                  <a:cubicBezTo>
                    <a:pt x="16158" y="582"/>
                    <a:pt x="16149" y="579"/>
                    <a:pt x="16141" y="570"/>
                  </a:cubicBezTo>
                  <a:cubicBezTo>
                    <a:pt x="16141" y="479"/>
                    <a:pt x="16141" y="418"/>
                    <a:pt x="16110" y="387"/>
                  </a:cubicBezTo>
                  <a:cubicBezTo>
                    <a:pt x="16110" y="387"/>
                    <a:pt x="16080" y="387"/>
                    <a:pt x="16110" y="448"/>
                  </a:cubicBezTo>
                  <a:cubicBezTo>
                    <a:pt x="16141" y="479"/>
                    <a:pt x="16110" y="509"/>
                    <a:pt x="16080" y="509"/>
                  </a:cubicBezTo>
                  <a:cubicBezTo>
                    <a:pt x="16049" y="509"/>
                    <a:pt x="16049" y="539"/>
                    <a:pt x="16080" y="539"/>
                  </a:cubicBezTo>
                  <a:cubicBezTo>
                    <a:pt x="16110" y="539"/>
                    <a:pt x="16141" y="570"/>
                    <a:pt x="16080" y="600"/>
                  </a:cubicBezTo>
                  <a:cubicBezTo>
                    <a:pt x="16019" y="631"/>
                    <a:pt x="16049" y="631"/>
                    <a:pt x="16049" y="722"/>
                  </a:cubicBezTo>
                  <a:cubicBezTo>
                    <a:pt x="16049" y="780"/>
                    <a:pt x="16062" y="801"/>
                    <a:pt x="16086" y="801"/>
                  </a:cubicBezTo>
                  <a:cubicBezTo>
                    <a:pt x="16100" y="801"/>
                    <a:pt x="16118" y="794"/>
                    <a:pt x="16141" y="783"/>
                  </a:cubicBezTo>
                  <a:lnTo>
                    <a:pt x="16171" y="783"/>
                  </a:lnTo>
                  <a:cubicBezTo>
                    <a:pt x="16171" y="813"/>
                    <a:pt x="16141" y="904"/>
                    <a:pt x="16110" y="904"/>
                  </a:cubicBezTo>
                  <a:lnTo>
                    <a:pt x="16049" y="904"/>
                  </a:lnTo>
                  <a:cubicBezTo>
                    <a:pt x="16080" y="904"/>
                    <a:pt x="16080" y="935"/>
                    <a:pt x="16110" y="935"/>
                  </a:cubicBezTo>
                  <a:cubicBezTo>
                    <a:pt x="16128" y="929"/>
                    <a:pt x="16143" y="926"/>
                    <a:pt x="16155" y="926"/>
                  </a:cubicBezTo>
                  <a:cubicBezTo>
                    <a:pt x="16210" y="926"/>
                    <a:pt x="16220" y="971"/>
                    <a:pt x="16171" y="995"/>
                  </a:cubicBezTo>
                  <a:cubicBezTo>
                    <a:pt x="16110" y="1026"/>
                    <a:pt x="16141" y="1026"/>
                    <a:pt x="16141" y="1056"/>
                  </a:cubicBezTo>
                  <a:cubicBezTo>
                    <a:pt x="16141" y="1086"/>
                    <a:pt x="16141" y="1086"/>
                    <a:pt x="16171" y="1086"/>
                  </a:cubicBezTo>
                  <a:lnTo>
                    <a:pt x="16110" y="1147"/>
                  </a:lnTo>
                  <a:cubicBezTo>
                    <a:pt x="16019" y="1238"/>
                    <a:pt x="15989" y="1238"/>
                    <a:pt x="16049" y="1238"/>
                  </a:cubicBezTo>
                  <a:lnTo>
                    <a:pt x="16110" y="1238"/>
                  </a:lnTo>
                  <a:lnTo>
                    <a:pt x="16110" y="1269"/>
                  </a:lnTo>
                  <a:cubicBezTo>
                    <a:pt x="16019" y="1299"/>
                    <a:pt x="16019" y="1299"/>
                    <a:pt x="16049" y="1299"/>
                  </a:cubicBezTo>
                  <a:lnTo>
                    <a:pt x="16110" y="1330"/>
                  </a:lnTo>
                  <a:cubicBezTo>
                    <a:pt x="16110" y="1330"/>
                    <a:pt x="16110" y="1421"/>
                    <a:pt x="16080" y="1482"/>
                  </a:cubicBezTo>
                  <a:lnTo>
                    <a:pt x="16049" y="1482"/>
                  </a:lnTo>
                  <a:cubicBezTo>
                    <a:pt x="15989" y="1482"/>
                    <a:pt x="15989" y="1512"/>
                    <a:pt x="16049" y="1542"/>
                  </a:cubicBezTo>
                  <a:lnTo>
                    <a:pt x="15958" y="1542"/>
                  </a:lnTo>
                  <a:cubicBezTo>
                    <a:pt x="15942" y="1534"/>
                    <a:pt x="15930" y="1530"/>
                    <a:pt x="15922" y="1530"/>
                  </a:cubicBezTo>
                  <a:cubicBezTo>
                    <a:pt x="15900" y="1530"/>
                    <a:pt x="15905" y="1559"/>
                    <a:pt x="15928" y="1603"/>
                  </a:cubicBezTo>
                  <a:cubicBezTo>
                    <a:pt x="15958" y="1664"/>
                    <a:pt x="15928" y="1664"/>
                    <a:pt x="15897" y="1664"/>
                  </a:cubicBezTo>
                  <a:cubicBezTo>
                    <a:pt x="15837" y="1664"/>
                    <a:pt x="15806" y="1694"/>
                    <a:pt x="15837" y="1755"/>
                  </a:cubicBezTo>
                  <a:cubicBezTo>
                    <a:pt x="15837" y="1786"/>
                    <a:pt x="15837" y="1816"/>
                    <a:pt x="15806" y="1846"/>
                  </a:cubicBezTo>
                  <a:cubicBezTo>
                    <a:pt x="15776" y="1846"/>
                    <a:pt x="15776" y="1846"/>
                    <a:pt x="15776" y="1786"/>
                  </a:cubicBezTo>
                  <a:cubicBezTo>
                    <a:pt x="15745" y="1816"/>
                    <a:pt x="15745" y="1877"/>
                    <a:pt x="15776" y="1938"/>
                  </a:cubicBezTo>
                  <a:cubicBezTo>
                    <a:pt x="15806" y="1938"/>
                    <a:pt x="15806" y="1998"/>
                    <a:pt x="15745" y="1998"/>
                  </a:cubicBezTo>
                  <a:cubicBezTo>
                    <a:pt x="15654" y="1998"/>
                    <a:pt x="15685" y="2029"/>
                    <a:pt x="15745" y="2029"/>
                  </a:cubicBezTo>
                  <a:lnTo>
                    <a:pt x="15745" y="2059"/>
                  </a:lnTo>
                  <a:lnTo>
                    <a:pt x="15715" y="2120"/>
                  </a:lnTo>
                  <a:cubicBezTo>
                    <a:pt x="15700" y="2135"/>
                    <a:pt x="15685" y="2143"/>
                    <a:pt x="15669" y="2143"/>
                  </a:cubicBezTo>
                  <a:cubicBezTo>
                    <a:pt x="15654" y="2143"/>
                    <a:pt x="15639" y="2135"/>
                    <a:pt x="15624" y="2120"/>
                  </a:cubicBezTo>
                  <a:cubicBezTo>
                    <a:pt x="15624" y="2105"/>
                    <a:pt x="15616" y="2097"/>
                    <a:pt x="15609" y="2097"/>
                  </a:cubicBezTo>
                  <a:cubicBezTo>
                    <a:pt x="15601" y="2097"/>
                    <a:pt x="15593" y="2105"/>
                    <a:pt x="15593" y="2120"/>
                  </a:cubicBezTo>
                  <a:cubicBezTo>
                    <a:pt x="15593" y="2181"/>
                    <a:pt x="15563" y="2181"/>
                    <a:pt x="15533" y="2181"/>
                  </a:cubicBezTo>
                  <a:cubicBezTo>
                    <a:pt x="15527" y="2175"/>
                    <a:pt x="15521" y="2173"/>
                    <a:pt x="15516" y="2173"/>
                  </a:cubicBezTo>
                  <a:cubicBezTo>
                    <a:pt x="15494" y="2173"/>
                    <a:pt x="15483" y="2222"/>
                    <a:pt x="15533" y="2272"/>
                  </a:cubicBezTo>
                  <a:lnTo>
                    <a:pt x="15563" y="2302"/>
                  </a:lnTo>
                  <a:cubicBezTo>
                    <a:pt x="15563" y="2302"/>
                    <a:pt x="15533" y="2302"/>
                    <a:pt x="15502" y="2333"/>
                  </a:cubicBezTo>
                  <a:cubicBezTo>
                    <a:pt x="15502" y="2333"/>
                    <a:pt x="15533" y="2363"/>
                    <a:pt x="15533" y="2363"/>
                  </a:cubicBezTo>
                  <a:cubicBezTo>
                    <a:pt x="15533" y="2363"/>
                    <a:pt x="15502" y="2363"/>
                    <a:pt x="15502" y="2393"/>
                  </a:cubicBezTo>
                  <a:cubicBezTo>
                    <a:pt x="15472" y="2393"/>
                    <a:pt x="15411" y="2363"/>
                    <a:pt x="15472" y="2363"/>
                  </a:cubicBezTo>
                  <a:cubicBezTo>
                    <a:pt x="15502" y="2333"/>
                    <a:pt x="15502" y="2333"/>
                    <a:pt x="15472" y="2302"/>
                  </a:cubicBezTo>
                  <a:cubicBezTo>
                    <a:pt x="15441" y="2302"/>
                    <a:pt x="15441" y="2302"/>
                    <a:pt x="15441" y="2363"/>
                  </a:cubicBezTo>
                  <a:cubicBezTo>
                    <a:pt x="15441" y="2393"/>
                    <a:pt x="15441" y="2424"/>
                    <a:pt x="15441" y="2424"/>
                  </a:cubicBezTo>
                  <a:cubicBezTo>
                    <a:pt x="15411" y="2424"/>
                    <a:pt x="15289" y="2454"/>
                    <a:pt x="15320" y="2485"/>
                  </a:cubicBezTo>
                  <a:lnTo>
                    <a:pt x="15381" y="2485"/>
                  </a:lnTo>
                  <a:lnTo>
                    <a:pt x="15381" y="2515"/>
                  </a:lnTo>
                  <a:cubicBezTo>
                    <a:pt x="15350" y="2545"/>
                    <a:pt x="15320" y="2545"/>
                    <a:pt x="15320" y="2545"/>
                  </a:cubicBezTo>
                  <a:cubicBezTo>
                    <a:pt x="15317" y="2543"/>
                    <a:pt x="15313" y="2541"/>
                    <a:pt x="15309" y="2541"/>
                  </a:cubicBezTo>
                  <a:cubicBezTo>
                    <a:pt x="15264" y="2541"/>
                    <a:pt x="15143" y="2667"/>
                    <a:pt x="15198" y="2667"/>
                  </a:cubicBezTo>
                  <a:lnTo>
                    <a:pt x="15229" y="2667"/>
                  </a:lnTo>
                  <a:cubicBezTo>
                    <a:pt x="15229" y="2697"/>
                    <a:pt x="15229" y="2728"/>
                    <a:pt x="15198" y="2758"/>
                  </a:cubicBezTo>
                  <a:lnTo>
                    <a:pt x="15168" y="2758"/>
                  </a:lnTo>
                  <a:cubicBezTo>
                    <a:pt x="15137" y="2758"/>
                    <a:pt x="15137" y="2789"/>
                    <a:pt x="15168" y="2819"/>
                  </a:cubicBezTo>
                  <a:cubicBezTo>
                    <a:pt x="15168" y="2819"/>
                    <a:pt x="15198" y="2849"/>
                    <a:pt x="15168" y="2849"/>
                  </a:cubicBezTo>
                  <a:cubicBezTo>
                    <a:pt x="15137" y="2849"/>
                    <a:pt x="15077" y="2849"/>
                    <a:pt x="15077" y="2819"/>
                  </a:cubicBezTo>
                  <a:cubicBezTo>
                    <a:pt x="15077" y="2811"/>
                    <a:pt x="15074" y="2807"/>
                    <a:pt x="15071" y="2807"/>
                  </a:cubicBezTo>
                  <a:cubicBezTo>
                    <a:pt x="15060" y="2807"/>
                    <a:pt x="15038" y="2835"/>
                    <a:pt x="15016" y="2880"/>
                  </a:cubicBezTo>
                  <a:cubicBezTo>
                    <a:pt x="15016" y="2910"/>
                    <a:pt x="15016" y="2941"/>
                    <a:pt x="15016" y="2971"/>
                  </a:cubicBezTo>
                  <a:lnTo>
                    <a:pt x="15046" y="2941"/>
                  </a:lnTo>
                  <a:lnTo>
                    <a:pt x="15077" y="2910"/>
                  </a:lnTo>
                  <a:cubicBezTo>
                    <a:pt x="15077" y="2910"/>
                    <a:pt x="15107" y="2941"/>
                    <a:pt x="15107" y="2971"/>
                  </a:cubicBezTo>
                  <a:cubicBezTo>
                    <a:pt x="15086" y="2992"/>
                    <a:pt x="15064" y="3014"/>
                    <a:pt x="15053" y="3014"/>
                  </a:cubicBezTo>
                  <a:cubicBezTo>
                    <a:pt x="15049" y="3014"/>
                    <a:pt x="15046" y="3010"/>
                    <a:pt x="15046" y="3001"/>
                  </a:cubicBezTo>
                  <a:lnTo>
                    <a:pt x="14985" y="3001"/>
                  </a:lnTo>
                  <a:cubicBezTo>
                    <a:pt x="14955" y="3032"/>
                    <a:pt x="14925" y="3062"/>
                    <a:pt x="14894" y="3062"/>
                  </a:cubicBezTo>
                  <a:cubicBezTo>
                    <a:pt x="14803" y="3062"/>
                    <a:pt x="14803" y="3093"/>
                    <a:pt x="14833" y="3153"/>
                  </a:cubicBezTo>
                  <a:cubicBezTo>
                    <a:pt x="14864" y="3214"/>
                    <a:pt x="14833" y="3214"/>
                    <a:pt x="14833" y="3214"/>
                  </a:cubicBezTo>
                  <a:cubicBezTo>
                    <a:pt x="14833" y="3208"/>
                    <a:pt x="14830" y="3206"/>
                    <a:pt x="14825" y="3206"/>
                  </a:cubicBezTo>
                  <a:cubicBezTo>
                    <a:pt x="14802" y="3206"/>
                    <a:pt x="14742" y="3250"/>
                    <a:pt x="14742" y="3275"/>
                  </a:cubicBezTo>
                  <a:cubicBezTo>
                    <a:pt x="14742" y="3296"/>
                    <a:pt x="14727" y="3318"/>
                    <a:pt x="14707" y="3318"/>
                  </a:cubicBezTo>
                  <a:cubicBezTo>
                    <a:pt x="14699" y="3318"/>
                    <a:pt x="14690" y="3314"/>
                    <a:pt x="14682" y="3305"/>
                  </a:cubicBezTo>
                  <a:cubicBezTo>
                    <a:pt x="14651" y="3305"/>
                    <a:pt x="14621" y="3366"/>
                    <a:pt x="14621" y="3427"/>
                  </a:cubicBezTo>
                  <a:cubicBezTo>
                    <a:pt x="14639" y="3463"/>
                    <a:pt x="14635" y="3477"/>
                    <a:pt x="14630" y="3477"/>
                  </a:cubicBezTo>
                  <a:cubicBezTo>
                    <a:pt x="14626" y="3477"/>
                    <a:pt x="14621" y="3470"/>
                    <a:pt x="14621" y="3457"/>
                  </a:cubicBezTo>
                  <a:cubicBezTo>
                    <a:pt x="14590" y="3488"/>
                    <a:pt x="14560" y="3488"/>
                    <a:pt x="14560" y="3518"/>
                  </a:cubicBezTo>
                  <a:cubicBezTo>
                    <a:pt x="14530" y="3579"/>
                    <a:pt x="14530" y="3579"/>
                    <a:pt x="14560" y="3609"/>
                  </a:cubicBezTo>
                  <a:cubicBezTo>
                    <a:pt x="14575" y="3625"/>
                    <a:pt x="14598" y="3632"/>
                    <a:pt x="14617" y="3632"/>
                  </a:cubicBezTo>
                  <a:cubicBezTo>
                    <a:pt x="14636" y="3632"/>
                    <a:pt x="14651" y="3625"/>
                    <a:pt x="14651" y="3609"/>
                  </a:cubicBezTo>
                  <a:cubicBezTo>
                    <a:pt x="14681" y="3609"/>
                    <a:pt x="14651" y="3579"/>
                    <a:pt x="14651" y="3579"/>
                  </a:cubicBezTo>
                  <a:lnTo>
                    <a:pt x="14651" y="3579"/>
                  </a:lnTo>
                  <a:cubicBezTo>
                    <a:pt x="14682" y="3609"/>
                    <a:pt x="14682" y="3640"/>
                    <a:pt x="14651" y="3670"/>
                  </a:cubicBezTo>
                  <a:lnTo>
                    <a:pt x="14560" y="3670"/>
                  </a:lnTo>
                  <a:lnTo>
                    <a:pt x="14530" y="3640"/>
                  </a:lnTo>
                  <a:lnTo>
                    <a:pt x="14560" y="3700"/>
                  </a:lnTo>
                  <a:cubicBezTo>
                    <a:pt x="14599" y="3759"/>
                    <a:pt x="14588" y="3793"/>
                    <a:pt x="14534" y="3793"/>
                  </a:cubicBezTo>
                  <a:cubicBezTo>
                    <a:pt x="14504" y="3793"/>
                    <a:pt x="14462" y="3783"/>
                    <a:pt x="14408" y="3761"/>
                  </a:cubicBezTo>
                  <a:lnTo>
                    <a:pt x="14378" y="3761"/>
                  </a:lnTo>
                  <a:cubicBezTo>
                    <a:pt x="14408" y="3761"/>
                    <a:pt x="14378" y="3792"/>
                    <a:pt x="14378" y="3822"/>
                  </a:cubicBezTo>
                  <a:cubicBezTo>
                    <a:pt x="14317" y="3852"/>
                    <a:pt x="14286" y="3944"/>
                    <a:pt x="14347" y="3974"/>
                  </a:cubicBezTo>
                  <a:cubicBezTo>
                    <a:pt x="14378" y="4004"/>
                    <a:pt x="14408" y="4004"/>
                    <a:pt x="14408" y="4035"/>
                  </a:cubicBezTo>
                  <a:lnTo>
                    <a:pt x="14317" y="4035"/>
                  </a:lnTo>
                  <a:cubicBezTo>
                    <a:pt x="14302" y="4020"/>
                    <a:pt x="14286" y="4012"/>
                    <a:pt x="14271" y="4012"/>
                  </a:cubicBezTo>
                  <a:cubicBezTo>
                    <a:pt x="14256" y="4012"/>
                    <a:pt x="14241" y="4020"/>
                    <a:pt x="14226" y="4035"/>
                  </a:cubicBezTo>
                  <a:lnTo>
                    <a:pt x="14317" y="4096"/>
                  </a:lnTo>
                  <a:cubicBezTo>
                    <a:pt x="14378" y="4096"/>
                    <a:pt x="14378" y="4096"/>
                    <a:pt x="14317" y="4126"/>
                  </a:cubicBezTo>
                  <a:cubicBezTo>
                    <a:pt x="14256" y="4156"/>
                    <a:pt x="14165" y="4248"/>
                    <a:pt x="14195" y="4278"/>
                  </a:cubicBezTo>
                  <a:lnTo>
                    <a:pt x="14195" y="4308"/>
                  </a:lnTo>
                  <a:cubicBezTo>
                    <a:pt x="14192" y="4310"/>
                    <a:pt x="14190" y="4311"/>
                    <a:pt x="14187" y="4313"/>
                  </a:cubicBezTo>
                  <a:lnTo>
                    <a:pt x="14187" y="4313"/>
                  </a:lnTo>
                  <a:cubicBezTo>
                    <a:pt x="14208" y="4322"/>
                    <a:pt x="14226" y="4339"/>
                    <a:pt x="14226" y="4339"/>
                  </a:cubicBezTo>
                  <a:lnTo>
                    <a:pt x="14195" y="4369"/>
                  </a:lnTo>
                  <a:cubicBezTo>
                    <a:pt x="14195" y="4369"/>
                    <a:pt x="14195" y="4400"/>
                    <a:pt x="14195" y="4400"/>
                  </a:cubicBezTo>
                  <a:lnTo>
                    <a:pt x="14165" y="4369"/>
                  </a:lnTo>
                  <a:cubicBezTo>
                    <a:pt x="14148" y="4369"/>
                    <a:pt x="14150" y="4360"/>
                    <a:pt x="14155" y="4347"/>
                  </a:cubicBezTo>
                  <a:lnTo>
                    <a:pt x="14155" y="4347"/>
                  </a:lnTo>
                  <a:cubicBezTo>
                    <a:pt x="14123" y="4394"/>
                    <a:pt x="14112" y="4460"/>
                    <a:pt x="14134" y="4460"/>
                  </a:cubicBezTo>
                  <a:lnTo>
                    <a:pt x="14165" y="4491"/>
                  </a:lnTo>
                  <a:lnTo>
                    <a:pt x="14165" y="4552"/>
                  </a:lnTo>
                  <a:cubicBezTo>
                    <a:pt x="14134" y="4552"/>
                    <a:pt x="14104" y="4552"/>
                    <a:pt x="14104" y="4582"/>
                  </a:cubicBezTo>
                  <a:cubicBezTo>
                    <a:pt x="14074" y="4612"/>
                    <a:pt x="14074" y="4643"/>
                    <a:pt x="14104" y="4643"/>
                  </a:cubicBezTo>
                  <a:lnTo>
                    <a:pt x="14074" y="4704"/>
                  </a:lnTo>
                  <a:cubicBezTo>
                    <a:pt x="13997" y="4704"/>
                    <a:pt x="13963" y="4747"/>
                    <a:pt x="13900" y="4833"/>
                  </a:cubicBezTo>
                  <a:lnTo>
                    <a:pt x="13900" y="4833"/>
                  </a:lnTo>
                  <a:lnTo>
                    <a:pt x="13891" y="4825"/>
                  </a:lnTo>
                  <a:lnTo>
                    <a:pt x="13891" y="4845"/>
                  </a:lnTo>
                  <a:lnTo>
                    <a:pt x="13891" y="4845"/>
                  </a:lnTo>
                  <a:cubicBezTo>
                    <a:pt x="13894" y="4841"/>
                    <a:pt x="13897" y="4837"/>
                    <a:pt x="13900" y="4833"/>
                  </a:cubicBezTo>
                  <a:lnTo>
                    <a:pt x="13900" y="4833"/>
                  </a:lnTo>
                  <a:lnTo>
                    <a:pt x="13922" y="4856"/>
                  </a:lnTo>
                  <a:lnTo>
                    <a:pt x="13922" y="4916"/>
                  </a:lnTo>
                  <a:lnTo>
                    <a:pt x="13891" y="4916"/>
                  </a:lnTo>
                  <a:lnTo>
                    <a:pt x="13891" y="4856"/>
                  </a:lnTo>
                  <a:lnTo>
                    <a:pt x="13891" y="4845"/>
                  </a:lnTo>
                  <a:lnTo>
                    <a:pt x="13891" y="4845"/>
                  </a:lnTo>
                  <a:cubicBezTo>
                    <a:pt x="13882" y="4858"/>
                    <a:pt x="13872" y="4871"/>
                    <a:pt x="13861" y="4886"/>
                  </a:cubicBezTo>
                  <a:cubicBezTo>
                    <a:pt x="13861" y="4901"/>
                    <a:pt x="13861" y="4909"/>
                    <a:pt x="13857" y="4909"/>
                  </a:cubicBezTo>
                  <a:cubicBezTo>
                    <a:pt x="13853" y="4909"/>
                    <a:pt x="13846" y="4901"/>
                    <a:pt x="13830" y="4886"/>
                  </a:cubicBezTo>
                  <a:lnTo>
                    <a:pt x="13770" y="4886"/>
                  </a:lnTo>
                  <a:cubicBezTo>
                    <a:pt x="13770" y="4916"/>
                    <a:pt x="13739" y="4947"/>
                    <a:pt x="13800" y="4947"/>
                  </a:cubicBezTo>
                  <a:cubicBezTo>
                    <a:pt x="13830" y="4977"/>
                    <a:pt x="13830" y="4977"/>
                    <a:pt x="13800" y="5008"/>
                  </a:cubicBezTo>
                  <a:cubicBezTo>
                    <a:pt x="13739" y="5008"/>
                    <a:pt x="13770" y="5068"/>
                    <a:pt x="13800" y="5068"/>
                  </a:cubicBezTo>
                  <a:cubicBezTo>
                    <a:pt x="13709" y="5068"/>
                    <a:pt x="13678" y="5129"/>
                    <a:pt x="13770" y="5190"/>
                  </a:cubicBezTo>
                  <a:cubicBezTo>
                    <a:pt x="13770" y="5190"/>
                    <a:pt x="13770" y="5190"/>
                    <a:pt x="13800" y="5220"/>
                  </a:cubicBezTo>
                  <a:lnTo>
                    <a:pt x="13800" y="5251"/>
                  </a:lnTo>
                  <a:lnTo>
                    <a:pt x="13739" y="5251"/>
                  </a:lnTo>
                  <a:cubicBezTo>
                    <a:pt x="13709" y="5271"/>
                    <a:pt x="13685" y="5278"/>
                    <a:pt x="13668" y="5278"/>
                  </a:cubicBezTo>
                  <a:cubicBezTo>
                    <a:pt x="13635" y="5278"/>
                    <a:pt x="13628" y="5251"/>
                    <a:pt x="13648" y="5251"/>
                  </a:cubicBezTo>
                  <a:cubicBezTo>
                    <a:pt x="13678" y="5251"/>
                    <a:pt x="13648" y="5220"/>
                    <a:pt x="13648" y="5220"/>
                  </a:cubicBezTo>
                  <a:cubicBezTo>
                    <a:pt x="13648" y="5220"/>
                    <a:pt x="13557" y="5251"/>
                    <a:pt x="13648" y="5281"/>
                  </a:cubicBezTo>
                  <a:cubicBezTo>
                    <a:pt x="13648" y="5342"/>
                    <a:pt x="13648" y="5342"/>
                    <a:pt x="13618" y="5342"/>
                  </a:cubicBezTo>
                  <a:cubicBezTo>
                    <a:pt x="13602" y="5357"/>
                    <a:pt x="13587" y="5357"/>
                    <a:pt x="13583" y="5357"/>
                  </a:cubicBezTo>
                  <a:cubicBezTo>
                    <a:pt x="13580" y="5357"/>
                    <a:pt x="13587" y="5357"/>
                    <a:pt x="13618" y="5372"/>
                  </a:cubicBezTo>
                  <a:cubicBezTo>
                    <a:pt x="13678" y="5403"/>
                    <a:pt x="13618" y="5433"/>
                    <a:pt x="13587" y="5433"/>
                  </a:cubicBezTo>
                  <a:cubicBezTo>
                    <a:pt x="13578" y="5442"/>
                    <a:pt x="13569" y="5446"/>
                    <a:pt x="13562" y="5446"/>
                  </a:cubicBezTo>
                  <a:lnTo>
                    <a:pt x="13562" y="5446"/>
                  </a:lnTo>
                  <a:cubicBezTo>
                    <a:pt x="13560" y="5439"/>
                    <a:pt x="13557" y="5433"/>
                    <a:pt x="13557" y="5433"/>
                  </a:cubicBezTo>
                  <a:cubicBezTo>
                    <a:pt x="13537" y="5433"/>
                    <a:pt x="13543" y="5447"/>
                    <a:pt x="13559" y="5447"/>
                  </a:cubicBezTo>
                  <a:cubicBezTo>
                    <a:pt x="13560" y="5447"/>
                    <a:pt x="13561" y="5447"/>
                    <a:pt x="13562" y="5446"/>
                  </a:cubicBezTo>
                  <a:lnTo>
                    <a:pt x="13562" y="5446"/>
                  </a:lnTo>
                  <a:cubicBezTo>
                    <a:pt x="13567" y="5464"/>
                    <a:pt x="13569" y="5494"/>
                    <a:pt x="13526" y="5494"/>
                  </a:cubicBezTo>
                  <a:cubicBezTo>
                    <a:pt x="13435" y="5524"/>
                    <a:pt x="13466" y="5494"/>
                    <a:pt x="13496" y="5555"/>
                  </a:cubicBezTo>
                  <a:lnTo>
                    <a:pt x="13466" y="5615"/>
                  </a:lnTo>
                  <a:lnTo>
                    <a:pt x="13405" y="5737"/>
                  </a:lnTo>
                  <a:cubicBezTo>
                    <a:pt x="13405" y="5798"/>
                    <a:pt x="13374" y="5859"/>
                    <a:pt x="13344" y="5859"/>
                  </a:cubicBezTo>
                  <a:lnTo>
                    <a:pt x="13374" y="5859"/>
                  </a:lnTo>
                  <a:cubicBezTo>
                    <a:pt x="13435" y="5859"/>
                    <a:pt x="13405" y="5859"/>
                    <a:pt x="13374" y="5950"/>
                  </a:cubicBezTo>
                  <a:lnTo>
                    <a:pt x="13344" y="5950"/>
                  </a:lnTo>
                  <a:cubicBezTo>
                    <a:pt x="13344" y="5933"/>
                    <a:pt x="13339" y="5925"/>
                    <a:pt x="13332" y="5925"/>
                  </a:cubicBezTo>
                  <a:cubicBezTo>
                    <a:pt x="13313" y="5925"/>
                    <a:pt x="13275" y="5975"/>
                    <a:pt x="13253" y="6041"/>
                  </a:cubicBezTo>
                  <a:cubicBezTo>
                    <a:pt x="13223" y="6163"/>
                    <a:pt x="13192" y="6193"/>
                    <a:pt x="13223" y="6223"/>
                  </a:cubicBezTo>
                  <a:cubicBezTo>
                    <a:pt x="13253" y="6223"/>
                    <a:pt x="13223" y="6254"/>
                    <a:pt x="13162" y="6284"/>
                  </a:cubicBezTo>
                  <a:lnTo>
                    <a:pt x="13101" y="6315"/>
                  </a:lnTo>
                  <a:cubicBezTo>
                    <a:pt x="13162" y="6315"/>
                    <a:pt x="13223" y="6436"/>
                    <a:pt x="13162" y="6527"/>
                  </a:cubicBezTo>
                  <a:cubicBezTo>
                    <a:pt x="13101" y="6588"/>
                    <a:pt x="13131" y="6618"/>
                    <a:pt x="13162" y="6618"/>
                  </a:cubicBezTo>
                  <a:lnTo>
                    <a:pt x="13162" y="6649"/>
                  </a:lnTo>
                  <a:lnTo>
                    <a:pt x="13131" y="6649"/>
                  </a:lnTo>
                  <a:cubicBezTo>
                    <a:pt x="13101" y="6634"/>
                    <a:pt x="13086" y="6626"/>
                    <a:pt x="13078" y="6626"/>
                  </a:cubicBezTo>
                  <a:cubicBezTo>
                    <a:pt x="13071" y="6626"/>
                    <a:pt x="13071" y="6634"/>
                    <a:pt x="13071" y="6649"/>
                  </a:cubicBezTo>
                  <a:cubicBezTo>
                    <a:pt x="13050" y="6649"/>
                    <a:pt x="13057" y="6662"/>
                    <a:pt x="13046" y="6662"/>
                  </a:cubicBezTo>
                  <a:cubicBezTo>
                    <a:pt x="13040" y="6662"/>
                    <a:pt x="13030" y="6659"/>
                    <a:pt x="13010" y="6649"/>
                  </a:cubicBezTo>
                  <a:cubicBezTo>
                    <a:pt x="12979" y="6649"/>
                    <a:pt x="12979" y="6649"/>
                    <a:pt x="12979" y="6679"/>
                  </a:cubicBezTo>
                  <a:cubicBezTo>
                    <a:pt x="13010" y="6710"/>
                    <a:pt x="12979" y="6740"/>
                    <a:pt x="12979" y="6770"/>
                  </a:cubicBezTo>
                  <a:lnTo>
                    <a:pt x="12979" y="6831"/>
                  </a:lnTo>
                  <a:cubicBezTo>
                    <a:pt x="12979" y="6831"/>
                    <a:pt x="13040" y="6831"/>
                    <a:pt x="12949" y="6892"/>
                  </a:cubicBezTo>
                  <a:cubicBezTo>
                    <a:pt x="12919" y="6922"/>
                    <a:pt x="12888" y="6953"/>
                    <a:pt x="12858" y="6983"/>
                  </a:cubicBezTo>
                  <a:cubicBezTo>
                    <a:pt x="12858" y="6993"/>
                    <a:pt x="12858" y="6997"/>
                    <a:pt x="12859" y="6997"/>
                  </a:cubicBezTo>
                  <a:cubicBezTo>
                    <a:pt x="12861" y="6997"/>
                    <a:pt x="12868" y="6983"/>
                    <a:pt x="12888" y="6983"/>
                  </a:cubicBezTo>
                  <a:lnTo>
                    <a:pt x="12888" y="7074"/>
                  </a:lnTo>
                  <a:cubicBezTo>
                    <a:pt x="12888" y="7092"/>
                    <a:pt x="12878" y="7110"/>
                    <a:pt x="12869" y="7110"/>
                  </a:cubicBezTo>
                  <a:cubicBezTo>
                    <a:pt x="12863" y="7110"/>
                    <a:pt x="12858" y="7100"/>
                    <a:pt x="12858" y="7074"/>
                  </a:cubicBezTo>
                  <a:cubicBezTo>
                    <a:pt x="12848" y="7064"/>
                    <a:pt x="12838" y="7061"/>
                    <a:pt x="12829" y="7061"/>
                  </a:cubicBezTo>
                  <a:cubicBezTo>
                    <a:pt x="12810" y="7061"/>
                    <a:pt x="12797" y="7074"/>
                    <a:pt x="12797" y="7074"/>
                  </a:cubicBezTo>
                  <a:cubicBezTo>
                    <a:pt x="12767" y="7074"/>
                    <a:pt x="12736" y="7135"/>
                    <a:pt x="12797" y="7166"/>
                  </a:cubicBezTo>
                  <a:cubicBezTo>
                    <a:pt x="12827" y="7166"/>
                    <a:pt x="12858" y="7257"/>
                    <a:pt x="12797" y="7257"/>
                  </a:cubicBezTo>
                  <a:cubicBezTo>
                    <a:pt x="12736" y="7287"/>
                    <a:pt x="12736" y="7287"/>
                    <a:pt x="12736" y="7318"/>
                  </a:cubicBezTo>
                  <a:cubicBezTo>
                    <a:pt x="12736" y="7302"/>
                    <a:pt x="12744" y="7295"/>
                    <a:pt x="12755" y="7295"/>
                  </a:cubicBezTo>
                  <a:cubicBezTo>
                    <a:pt x="12767" y="7295"/>
                    <a:pt x="12782" y="7302"/>
                    <a:pt x="12797" y="7318"/>
                  </a:cubicBezTo>
                  <a:cubicBezTo>
                    <a:pt x="12823" y="7344"/>
                    <a:pt x="12804" y="7415"/>
                    <a:pt x="12760" y="7415"/>
                  </a:cubicBezTo>
                  <a:cubicBezTo>
                    <a:pt x="12753" y="7415"/>
                    <a:pt x="12745" y="7413"/>
                    <a:pt x="12736" y="7409"/>
                  </a:cubicBezTo>
                  <a:lnTo>
                    <a:pt x="12706" y="7439"/>
                  </a:lnTo>
                  <a:lnTo>
                    <a:pt x="12675" y="7500"/>
                  </a:lnTo>
                  <a:cubicBezTo>
                    <a:pt x="12659" y="7492"/>
                    <a:pt x="12649" y="7488"/>
                    <a:pt x="12646" y="7488"/>
                  </a:cubicBezTo>
                  <a:cubicBezTo>
                    <a:pt x="12635" y="7488"/>
                    <a:pt x="12669" y="7516"/>
                    <a:pt x="12736" y="7561"/>
                  </a:cubicBezTo>
                  <a:cubicBezTo>
                    <a:pt x="12745" y="7570"/>
                    <a:pt x="12753" y="7580"/>
                    <a:pt x="12759" y="7591"/>
                  </a:cubicBezTo>
                  <a:lnTo>
                    <a:pt x="12767" y="7591"/>
                  </a:lnTo>
                  <a:lnTo>
                    <a:pt x="12767" y="7605"/>
                  </a:lnTo>
                  <a:lnTo>
                    <a:pt x="12767" y="7605"/>
                  </a:lnTo>
                  <a:cubicBezTo>
                    <a:pt x="12790" y="7658"/>
                    <a:pt x="12786" y="7718"/>
                    <a:pt x="12754" y="7718"/>
                  </a:cubicBezTo>
                  <a:cubicBezTo>
                    <a:pt x="12749" y="7718"/>
                    <a:pt x="12743" y="7716"/>
                    <a:pt x="12736" y="7713"/>
                  </a:cubicBezTo>
                  <a:cubicBezTo>
                    <a:pt x="12706" y="7703"/>
                    <a:pt x="12692" y="7699"/>
                    <a:pt x="12687" y="7699"/>
                  </a:cubicBezTo>
                  <a:cubicBezTo>
                    <a:pt x="12675" y="7699"/>
                    <a:pt x="12696" y="7713"/>
                    <a:pt x="12675" y="7713"/>
                  </a:cubicBezTo>
                  <a:lnTo>
                    <a:pt x="12645" y="7713"/>
                  </a:lnTo>
                  <a:lnTo>
                    <a:pt x="12645" y="7774"/>
                  </a:lnTo>
                  <a:cubicBezTo>
                    <a:pt x="12645" y="7834"/>
                    <a:pt x="12645" y="7865"/>
                    <a:pt x="12675" y="7865"/>
                  </a:cubicBezTo>
                  <a:lnTo>
                    <a:pt x="12706" y="7865"/>
                  </a:lnTo>
                  <a:lnTo>
                    <a:pt x="12706" y="7925"/>
                  </a:lnTo>
                  <a:cubicBezTo>
                    <a:pt x="12706" y="7925"/>
                    <a:pt x="12706" y="7956"/>
                    <a:pt x="12706" y="7986"/>
                  </a:cubicBezTo>
                  <a:lnTo>
                    <a:pt x="12584" y="7986"/>
                  </a:lnTo>
                  <a:cubicBezTo>
                    <a:pt x="12575" y="7977"/>
                    <a:pt x="12572" y="7974"/>
                    <a:pt x="12571" y="7974"/>
                  </a:cubicBezTo>
                  <a:lnTo>
                    <a:pt x="12571" y="7974"/>
                  </a:lnTo>
                  <a:cubicBezTo>
                    <a:pt x="12569" y="7974"/>
                    <a:pt x="12584" y="7995"/>
                    <a:pt x="12584" y="8017"/>
                  </a:cubicBezTo>
                  <a:cubicBezTo>
                    <a:pt x="12584" y="8047"/>
                    <a:pt x="12615" y="8077"/>
                    <a:pt x="12554" y="8108"/>
                  </a:cubicBezTo>
                  <a:cubicBezTo>
                    <a:pt x="12569" y="8123"/>
                    <a:pt x="12577" y="8139"/>
                    <a:pt x="12569" y="8154"/>
                  </a:cubicBezTo>
                  <a:lnTo>
                    <a:pt x="12569" y="8154"/>
                  </a:lnTo>
                  <a:cubicBezTo>
                    <a:pt x="12564" y="8151"/>
                    <a:pt x="12561" y="8149"/>
                    <a:pt x="12558" y="8149"/>
                  </a:cubicBezTo>
                  <a:cubicBezTo>
                    <a:pt x="12550" y="8149"/>
                    <a:pt x="12544" y="8159"/>
                    <a:pt x="12531" y="8184"/>
                  </a:cubicBezTo>
                  <a:lnTo>
                    <a:pt x="12531" y="8184"/>
                  </a:lnTo>
                  <a:cubicBezTo>
                    <a:pt x="12552" y="8174"/>
                    <a:pt x="12564" y="8164"/>
                    <a:pt x="12569" y="8154"/>
                  </a:cubicBezTo>
                  <a:lnTo>
                    <a:pt x="12569" y="8154"/>
                  </a:lnTo>
                  <a:cubicBezTo>
                    <a:pt x="12573" y="8157"/>
                    <a:pt x="12578" y="8162"/>
                    <a:pt x="12584" y="8169"/>
                  </a:cubicBezTo>
                  <a:cubicBezTo>
                    <a:pt x="12584" y="8169"/>
                    <a:pt x="12584" y="8199"/>
                    <a:pt x="12615" y="8199"/>
                  </a:cubicBezTo>
                  <a:lnTo>
                    <a:pt x="12584" y="8290"/>
                  </a:lnTo>
                  <a:cubicBezTo>
                    <a:pt x="12554" y="8260"/>
                    <a:pt x="12554" y="8229"/>
                    <a:pt x="12523" y="8199"/>
                  </a:cubicBezTo>
                  <a:cubicBezTo>
                    <a:pt x="12526" y="8194"/>
                    <a:pt x="12529" y="8189"/>
                    <a:pt x="12531" y="8184"/>
                  </a:cubicBezTo>
                  <a:lnTo>
                    <a:pt x="12531" y="8184"/>
                  </a:lnTo>
                  <a:cubicBezTo>
                    <a:pt x="12521" y="8189"/>
                    <a:pt x="12508" y="8194"/>
                    <a:pt x="12493" y="8199"/>
                  </a:cubicBezTo>
                  <a:cubicBezTo>
                    <a:pt x="12402" y="8199"/>
                    <a:pt x="12432" y="8199"/>
                    <a:pt x="12493" y="8229"/>
                  </a:cubicBezTo>
                  <a:cubicBezTo>
                    <a:pt x="12554" y="8229"/>
                    <a:pt x="12523" y="8260"/>
                    <a:pt x="12493" y="8290"/>
                  </a:cubicBezTo>
                  <a:cubicBezTo>
                    <a:pt x="12463" y="8321"/>
                    <a:pt x="12463" y="8351"/>
                    <a:pt x="12493" y="8412"/>
                  </a:cubicBezTo>
                  <a:cubicBezTo>
                    <a:pt x="12505" y="8412"/>
                    <a:pt x="12508" y="8417"/>
                    <a:pt x="12504" y="8423"/>
                  </a:cubicBezTo>
                  <a:lnTo>
                    <a:pt x="12504" y="8423"/>
                  </a:lnTo>
                  <a:cubicBezTo>
                    <a:pt x="12502" y="8422"/>
                    <a:pt x="12499" y="8421"/>
                    <a:pt x="12497" y="8421"/>
                  </a:cubicBezTo>
                  <a:cubicBezTo>
                    <a:pt x="12484" y="8421"/>
                    <a:pt x="12472" y="8431"/>
                    <a:pt x="12464" y="8442"/>
                  </a:cubicBezTo>
                  <a:lnTo>
                    <a:pt x="12464" y="8442"/>
                  </a:lnTo>
                  <a:cubicBezTo>
                    <a:pt x="12482" y="8442"/>
                    <a:pt x="12499" y="8431"/>
                    <a:pt x="12504" y="8423"/>
                  </a:cubicBezTo>
                  <a:lnTo>
                    <a:pt x="12504" y="8423"/>
                  </a:lnTo>
                  <a:cubicBezTo>
                    <a:pt x="12511" y="8425"/>
                    <a:pt x="12518" y="8431"/>
                    <a:pt x="12523" y="8442"/>
                  </a:cubicBezTo>
                  <a:cubicBezTo>
                    <a:pt x="12523" y="8451"/>
                    <a:pt x="12523" y="8462"/>
                    <a:pt x="12523" y="8473"/>
                  </a:cubicBezTo>
                  <a:lnTo>
                    <a:pt x="12463" y="8473"/>
                  </a:lnTo>
                  <a:cubicBezTo>
                    <a:pt x="12450" y="8473"/>
                    <a:pt x="12453" y="8456"/>
                    <a:pt x="12464" y="8442"/>
                  </a:cubicBezTo>
                  <a:lnTo>
                    <a:pt x="12464" y="8442"/>
                  </a:lnTo>
                  <a:cubicBezTo>
                    <a:pt x="12463" y="8442"/>
                    <a:pt x="12463" y="8442"/>
                    <a:pt x="12463" y="8442"/>
                  </a:cubicBezTo>
                  <a:cubicBezTo>
                    <a:pt x="12402" y="8473"/>
                    <a:pt x="12402" y="8473"/>
                    <a:pt x="12463" y="8533"/>
                  </a:cubicBezTo>
                  <a:lnTo>
                    <a:pt x="12432" y="8533"/>
                  </a:lnTo>
                  <a:cubicBezTo>
                    <a:pt x="12402" y="8533"/>
                    <a:pt x="12402" y="8533"/>
                    <a:pt x="12371" y="8594"/>
                  </a:cubicBezTo>
                  <a:cubicBezTo>
                    <a:pt x="12371" y="8625"/>
                    <a:pt x="12371" y="8655"/>
                    <a:pt x="12371" y="8685"/>
                  </a:cubicBezTo>
                  <a:lnTo>
                    <a:pt x="12371" y="8746"/>
                  </a:lnTo>
                  <a:cubicBezTo>
                    <a:pt x="12402" y="8746"/>
                    <a:pt x="12402" y="8746"/>
                    <a:pt x="12402" y="8777"/>
                  </a:cubicBezTo>
                  <a:lnTo>
                    <a:pt x="12463" y="8777"/>
                  </a:lnTo>
                  <a:lnTo>
                    <a:pt x="12463" y="8807"/>
                  </a:lnTo>
                  <a:cubicBezTo>
                    <a:pt x="12463" y="8822"/>
                    <a:pt x="12455" y="8830"/>
                    <a:pt x="12447" y="8830"/>
                  </a:cubicBezTo>
                  <a:cubicBezTo>
                    <a:pt x="12440" y="8830"/>
                    <a:pt x="12432" y="8822"/>
                    <a:pt x="12432" y="8807"/>
                  </a:cubicBezTo>
                  <a:cubicBezTo>
                    <a:pt x="12402" y="8807"/>
                    <a:pt x="12402" y="8777"/>
                    <a:pt x="12402" y="8777"/>
                  </a:cubicBezTo>
                  <a:cubicBezTo>
                    <a:pt x="12402" y="8807"/>
                    <a:pt x="12402" y="8837"/>
                    <a:pt x="12402" y="8868"/>
                  </a:cubicBezTo>
                  <a:cubicBezTo>
                    <a:pt x="12432" y="8898"/>
                    <a:pt x="12402" y="8929"/>
                    <a:pt x="12371" y="8959"/>
                  </a:cubicBezTo>
                  <a:cubicBezTo>
                    <a:pt x="12371" y="8959"/>
                    <a:pt x="12341" y="8959"/>
                    <a:pt x="12371" y="8989"/>
                  </a:cubicBezTo>
                  <a:cubicBezTo>
                    <a:pt x="12387" y="9005"/>
                    <a:pt x="12387" y="9005"/>
                    <a:pt x="12383" y="9005"/>
                  </a:cubicBezTo>
                  <a:cubicBezTo>
                    <a:pt x="12379" y="9005"/>
                    <a:pt x="12371" y="9005"/>
                    <a:pt x="12371" y="9020"/>
                  </a:cubicBezTo>
                  <a:lnTo>
                    <a:pt x="12341" y="9020"/>
                  </a:lnTo>
                  <a:cubicBezTo>
                    <a:pt x="12341" y="9020"/>
                    <a:pt x="12341" y="9020"/>
                    <a:pt x="12341" y="9050"/>
                  </a:cubicBezTo>
                  <a:lnTo>
                    <a:pt x="12311" y="9050"/>
                  </a:lnTo>
                  <a:lnTo>
                    <a:pt x="12159" y="9232"/>
                  </a:lnTo>
                  <a:cubicBezTo>
                    <a:pt x="12159" y="9232"/>
                    <a:pt x="12128" y="9232"/>
                    <a:pt x="12159" y="9202"/>
                  </a:cubicBezTo>
                  <a:cubicBezTo>
                    <a:pt x="12189" y="9172"/>
                    <a:pt x="12159" y="9141"/>
                    <a:pt x="12159" y="9141"/>
                  </a:cubicBezTo>
                  <a:cubicBezTo>
                    <a:pt x="12159" y="9141"/>
                    <a:pt x="12159" y="9128"/>
                    <a:pt x="12150" y="9128"/>
                  </a:cubicBezTo>
                  <a:cubicBezTo>
                    <a:pt x="12145" y="9128"/>
                    <a:pt x="12138" y="9131"/>
                    <a:pt x="12128" y="9141"/>
                  </a:cubicBezTo>
                  <a:lnTo>
                    <a:pt x="12098" y="9141"/>
                  </a:lnTo>
                  <a:cubicBezTo>
                    <a:pt x="12098" y="9111"/>
                    <a:pt x="12098" y="9050"/>
                    <a:pt x="12098" y="9020"/>
                  </a:cubicBezTo>
                  <a:cubicBezTo>
                    <a:pt x="12116" y="8984"/>
                    <a:pt x="12123" y="8969"/>
                    <a:pt x="12120" y="8969"/>
                  </a:cubicBezTo>
                  <a:cubicBezTo>
                    <a:pt x="12118" y="8969"/>
                    <a:pt x="12110" y="8977"/>
                    <a:pt x="12098" y="8989"/>
                  </a:cubicBezTo>
                  <a:cubicBezTo>
                    <a:pt x="12067" y="8989"/>
                    <a:pt x="12067" y="8989"/>
                    <a:pt x="12037" y="8929"/>
                  </a:cubicBezTo>
                  <a:cubicBezTo>
                    <a:pt x="12037" y="8837"/>
                    <a:pt x="12037" y="8837"/>
                    <a:pt x="12007" y="8837"/>
                  </a:cubicBezTo>
                  <a:cubicBezTo>
                    <a:pt x="11976" y="8868"/>
                    <a:pt x="11976" y="8898"/>
                    <a:pt x="11976" y="8929"/>
                  </a:cubicBezTo>
                  <a:cubicBezTo>
                    <a:pt x="12007" y="8959"/>
                    <a:pt x="12007" y="8959"/>
                    <a:pt x="11946" y="8989"/>
                  </a:cubicBezTo>
                  <a:lnTo>
                    <a:pt x="11916" y="8929"/>
                  </a:lnTo>
                  <a:cubicBezTo>
                    <a:pt x="11916" y="8868"/>
                    <a:pt x="11946" y="8807"/>
                    <a:pt x="12007" y="8777"/>
                  </a:cubicBezTo>
                  <a:lnTo>
                    <a:pt x="12067" y="8716"/>
                  </a:lnTo>
                  <a:lnTo>
                    <a:pt x="11976" y="8716"/>
                  </a:lnTo>
                  <a:cubicBezTo>
                    <a:pt x="11855" y="8685"/>
                    <a:pt x="11824" y="8685"/>
                    <a:pt x="11885" y="8655"/>
                  </a:cubicBezTo>
                  <a:cubicBezTo>
                    <a:pt x="11916" y="8625"/>
                    <a:pt x="11946" y="8564"/>
                    <a:pt x="11885" y="8564"/>
                  </a:cubicBezTo>
                  <a:cubicBezTo>
                    <a:pt x="11824" y="8564"/>
                    <a:pt x="11855" y="8564"/>
                    <a:pt x="11855" y="8625"/>
                  </a:cubicBezTo>
                  <a:cubicBezTo>
                    <a:pt x="11855" y="8646"/>
                    <a:pt x="11847" y="8656"/>
                    <a:pt x="11837" y="8656"/>
                  </a:cubicBezTo>
                  <a:cubicBezTo>
                    <a:pt x="11819" y="8656"/>
                    <a:pt x="11794" y="8623"/>
                    <a:pt x="11794" y="8564"/>
                  </a:cubicBezTo>
                  <a:cubicBezTo>
                    <a:pt x="11824" y="8533"/>
                    <a:pt x="11794" y="8503"/>
                    <a:pt x="11794" y="8473"/>
                  </a:cubicBezTo>
                  <a:cubicBezTo>
                    <a:pt x="11794" y="8462"/>
                    <a:pt x="11794" y="8459"/>
                    <a:pt x="11793" y="8459"/>
                  </a:cubicBezTo>
                  <a:cubicBezTo>
                    <a:pt x="11791" y="8459"/>
                    <a:pt x="11784" y="8473"/>
                    <a:pt x="11764" y="8473"/>
                  </a:cubicBezTo>
                  <a:cubicBezTo>
                    <a:pt x="11751" y="8447"/>
                    <a:pt x="11738" y="8438"/>
                    <a:pt x="11723" y="8438"/>
                  </a:cubicBezTo>
                  <a:cubicBezTo>
                    <a:pt x="11702" y="8438"/>
                    <a:pt x="11677" y="8455"/>
                    <a:pt x="11642" y="8473"/>
                  </a:cubicBezTo>
                  <a:lnTo>
                    <a:pt x="11612" y="8473"/>
                  </a:lnTo>
                  <a:lnTo>
                    <a:pt x="11490" y="8321"/>
                  </a:lnTo>
                  <a:lnTo>
                    <a:pt x="11551" y="8321"/>
                  </a:lnTo>
                  <a:cubicBezTo>
                    <a:pt x="11551" y="8336"/>
                    <a:pt x="11551" y="8336"/>
                    <a:pt x="11555" y="8336"/>
                  </a:cubicBezTo>
                  <a:cubicBezTo>
                    <a:pt x="11558" y="8336"/>
                    <a:pt x="11566" y="8336"/>
                    <a:pt x="11581" y="8351"/>
                  </a:cubicBezTo>
                  <a:lnTo>
                    <a:pt x="11642" y="8290"/>
                  </a:lnTo>
                  <a:cubicBezTo>
                    <a:pt x="11660" y="8255"/>
                    <a:pt x="11667" y="8240"/>
                    <a:pt x="11658" y="8240"/>
                  </a:cubicBezTo>
                  <a:cubicBezTo>
                    <a:pt x="11651" y="8240"/>
                    <a:pt x="11637" y="8247"/>
                    <a:pt x="11612" y="8260"/>
                  </a:cubicBezTo>
                  <a:cubicBezTo>
                    <a:pt x="11642" y="8229"/>
                    <a:pt x="11642" y="8199"/>
                    <a:pt x="11612" y="8199"/>
                  </a:cubicBezTo>
                  <a:cubicBezTo>
                    <a:pt x="11581" y="8199"/>
                    <a:pt x="11551" y="8169"/>
                    <a:pt x="11520" y="8138"/>
                  </a:cubicBezTo>
                  <a:cubicBezTo>
                    <a:pt x="11520" y="8123"/>
                    <a:pt x="11513" y="8115"/>
                    <a:pt x="11501" y="8115"/>
                  </a:cubicBezTo>
                  <a:cubicBezTo>
                    <a:pt x="11490" y="8115"/>
                    <a:pt x="11475" y="8123"/>
                    <a:pt x="11460" y="8138"/>
                  </a:cubicBezTo>
                  <a:lnTo>
                    <a:pt x="11490" y="8199"/>
                  </a:lnTo>
                  <a:lnTo>
                    <a:pt x="11429" y="8229"/>
                  </a:lnTo>
                  <a:lnTo>
                    <a:pt x="11429" y="8169"/>
                  </a:lnTo>
                  <a:cubicBezTo>
                    <a:pt x="11429" y="8169"/>
                    <a:pt x="11429" y="8138"/>
                    <a:pt x="11429" y="8077"/>
                  </a:cubicBezTo>
                  <a:cubicBezTo>
                    <a:pt x="11429" y="8047"/>
                    <a:pt x="11460" y="8017"/>
                    <a:pt x="11490" y="7986"/>
                  </a:cubicBezTo>
                  <a:lnTo>
                    <a:pt x="11490" y="7956"/>
                  </a:lnTo>
                  <a:cubicBezTo>
                    <a:pt x="11490" y="7946"/>
                    <a:pt x="11483" y="7942"/>
                    <a:pt x="11473" y="7942"/>
                  </a:cubicBezTo>
                  <a:cubicBezTo>
                    <a:pt x="11453" y="7942"/>
                    <a:pt x="11419" y="7956"/>
                    <a:pt x="11399" y="7956"/>
                  </a:cubicBezTo>
                  <a:cubicBezTo>
                    <a:pt x="11399" y="7956"/>
                    <a:pt x="11368" y="7956"/>
                    <a:pt x="11368" y="7925"/>
                  </a:cubicBezTo>
                  <a:cubicBezTo>
                    <a:pt x="11338" y="7925"/>
                    <a:pt x="11308" y="7895"/>
                    <a:pt x="11368" y="7865"/>
                  </a:cubicBezTo>
                  <a:cubicBezTo>
                    <a:pt x="11399" y="7865"/>
                    <a:pt x="11368" y="7834"/>
                    <a:pt x="11368" y="7804"/>
                  </a:cubicBezTo>
                  <a:cubicBezTo>
                    <a:pt x="11368" y="7804"/>
                    <a:pt x="11341" y="7790"/>
                    <a:pt x="11323" y="7790"/>
                  </a:cubicBezTo>
                  <a:cubicBezTo>
                    <a:pt x="11314" y="7790"/>
                    <a:pt x="11308" y="7794"/>
                    <a:pt x="11308" y="7804"/>
                  </a:cubicBezTo>
                  <a:cubicBezTo>
                    <a:pt x="11277" y="7804"/>
                    <a:pt x="11277" y="7804"/>
                    <a:pt x="11247" y="7774"/>
                  </a:cubicBezTo>
                  <a:cubicBezTo>
                    <a:pt x="11226" y="7753"/>
                    <a:pt x="11219" y="7717"/>
                    <a:pt x="11207" y="7717"/>
                  </a:cubicBezTo>
                  <a:cubicBezTo>
                    <a:pt x="11202" y="7717"/>
                    <a:pt x="11195" y="7724"/>
                    <a:pt x="11186" y="7743"/>
                  </a:cubicBezTo>
                  <a:cubicBezTo>
                    <a:pt x="11173" y="7769"/>
                    <a:pt x="11166" y="7778"/>
                    <a:pt x="11159" y="7778"/>
                  </a:cubicBezTo>
                  <a:cubicBezTo>
                    <a:pt x="11150" y="7778"/>
                    <a:pt x="11143" y="7761"/>
                    <a:pt x="11125" y="7743"/>
                  </a:cubicBezTo>
                  <a:cubicBezTo>
                    <a:pt x="11110" y="7728"/>
                    <a:pt x="11110" y="7728"/>
                    <a:pt x="11114" y="7728"/>
                  </a:cubicBezTo>
                  <a:cubicBezTo>
                    <a:pt x="11118" y="7728"/>
                    <a:pt x="11125" y="7728"/>
                    <a:pt x="11125" y="7713"/>
                  </a:cubicBezTo>
                  <a:cubicBezTo>
                    <a:pt x="11125" y="7702"/>
                    <a:pt x="11129" y="7694"/>
                    <a:pt x="11135" y="7690"/>
                  </a:cubicBezTo>
                  <a:lnTo>
                    <a:pt x="11135" y="7690"/>
                  </a:lnTo>
                  <a:cubicBezTo>
                    <a:pt x="11136" y="7690"/>
                    <a:pt x="11137" y="7691"/>
                    <a:pt x="11139" y="7691"/>
                  </a:cubicBezTo>
                  <a:cubicBezTo>
                    <a:pt x="11144" y="7691"/>
                    <a:pt x="11150" y="7688"/>
                    <a:pt x="11156" y="7682"/>
                  </a:cubicBezTo>
                  <a:lnTo>
                    <a:pt x="11156" y="7682"/>
                  </a:lnTo>
                  <a:cubicBezTo>
                    <a:pt x="11156" y="7682"/>
                    <a:pt x="11143" y="7682"/>
                    <a:pt x="11135" y="7690"/>
                  </a:cubicBezTo>
                  <a:lnTo>
                    <a:pt x="11135" y="7690"/>
                  </a:lnTo>
                  <a:cubicBezTo>
                    <a:pt x="11116" y="7685"/>
                    <a:pt x="11110" y="7644"/>
                    <a:pt x="11156" y="7622"/>
                  </a:cubicBezTo>
                  <a:cubicBezTo>
                    <a:pt x="11176" y="7622"/>
                    <a:pt x="11169" y="7608"/>
                    <a:pt x="11144" y="7608"/>
                  </a:cubicBezTo>
                  <a:cubicBezTo>
                    <a:pt x="11132" y="7608"/>
                    <a:pt x="11115" y="7611"/>
                    <a:pt x="11095" y="7622"/>
                  </a:cubicBezTo>
                  <a:cubicBezTo>
                    <a:pt x="11034" y="7622"/>
                    <a:pt x="11034" y="7622"/>
                    <a:pt x="11095" y="7591"/>
                  </a:cubicBezTo>
                  <a:cubicBezTo>
                    <a:pt x="11186" y="7561"/>
                    <a:pt x="11186" y="7530"/>
                    <a:pt x="11156" y="7500"/>
                  </a:cubicBezTo>
                  <a:lnTo>
                    <a:pt x="11125" y="7500"/>
                  </a:lnTo>
                  <a:cubicBezTo>
                    <a:pt x="11095" y="7515"/>
                    <a:pt x="11057" y="7523"/>
                    <a:pt x="11019" y="7523"/>
                  </a:cubicBezTo>
                  <a:cubicBezTo>
                    <a:pt x="10981" y="7523"/>
                    <a:pt x="10943" y="7515"/>
                    <a:pt x="10912" y="7500"/>
                  </a:cubicBezTo>
                  <a:cubicBezTo>
                    <a:pt x="10882" y="7470"/>
                    <a:pt x="10882" y="7439"/>
                    <a:pt x="10912" y="7409"/>
                  </a:cubicBezTo>
                  <a:lnTo>
                    <a:pt x="10943" y="7378"/>
                  </a:lnTo>
                  <a:lnTo>
                    <a:pt x="10943" y="7378"/>
                  </a:lnTo>
                  <a:cubicBezTo>
                    <a:pt x="10933" y="7388"/>
                    <a:pt x="10923" y="7392"/>
                    <a:pt x="10914" y="7392"/>
                  </a:cubicBezTo>
                  <a:cubicBezTo>
                    <a:pt x="10896" y="7392"/>
                    <a:pt x="10882" y="7378"/>
                    <a:pt x="10882" y="7378"/>
                  </a:cubicBezTo>
                  <a:lnTo>
                    <a:pt x="10882" y="7348"/>
                  </a:lnTo>
                  <a:cubicBezTo>
                    <a:pt x="10943" y="7318"/>
                    <a:pt x="10912" y="7257"/>
                    <a:pt x="10821" y="7257"/>
                  </a:cubicBezTo>
                  <a:cubicBezTo>
                    <a:pt x="10760" y="7257"/>
                    <a:pt x="10760" y="7257"/>
                    <a:pt x="10791" y="7226"/>
                  </a:cubicBezTo>
                  <a:cubicBezTo>
                    <a:pt x="10821" y="7166"/>
                    <a:pt x="10760" y="7166"/>
                    <a:pt x="10700" y="7166"/>
                  </a:cubicBezTo>
                  <a:cubicBezTo>
                    <a:pt x="10669" y="7166"/>
                    <a:pt x="10639" y="7166"/>
                    <a:pt x="10639" y="7135"/>
                  </a:cubicBezTo>
                  <a:cubicBezTo>
                    <a:pt x="10608" y="7105"/>
                    <a:pt x="10639" y="7105"/>
                    <a:pt x="10669" y="7105"/>
                  </a:cubicBezTo>
                  <a:cubicBezTo>
                    <a:pt x="10700" y="7105"/>
                    <a:pt x="10730" y="7105"/>
                    <a:pt x="10700" y="7074"/>
                  </a:cubicBezTo>
                  <a:cubicBezTo>
                    <a:pt x="10669" y="7044"/>
                    <a:pt x="10608" y="7014"/>
                    <a:pt x="10578" y="7014"/>
                  </a:cubicBezTo>
                  <a:cubicBezTo>
                    <a:pt x="10558" y="7034"/>
                    <a:pt x="10538" y="7041"/>
                    <a:pt x="10522" y="7041"/>
                  </a:cubicBezTo>
                  <a:cubicBezTo>
                    <a:pt x="10490" y="7041"/>
                    <a:pt x="10477" y="7014"/>
                    <a:pt x="10517" y="7014"/>
                  </a:cubicBezTo>
                  <a:cubicBezTo>
                    <a:pt x="10578" y="7014"/>
                    <a:pt x="10548" y="6983"/>
                    <a:pt x="10517" y="6983"/>
                  </a:cubicBezTo>
                  <a:cubicBezTo>
                    <a:pt x="10517" y="6953"/>
                    <a:pt x="10487" y="6892"/>
                    <a:pt x="10487" y="6892"/>
                  </a:cubicBezTo>
                  <a:cubicBezTo>
                    <a:pt x="10517" y="6862"/>
                    <a:pt x="10457" y="6831"/>
                    <a:pt x="10426" y="6831"/>
                  </a:cubicBezTo>
                  <a:cubicBezTo>
                    <a:pt x="10365" y="6862"/>
                    <a:pt x="10365" y="6831"/>
                    <a:pt x="10365" y="6892"/>
                  </a:cubicBezTo>
                  <a:cubicBezTo>
                    <a:pt x="10335" y="6892"/>
                    <a:pt x="10305" y="6892"/>
                    <a:pt x="10305" y="6922"/>
                  </a:cubicBezTo>
                  <a:cubicBezTo>
                    <a:pt x="10305" y="6902"/>
                    <a:pt x="10305" y="6882"/>
                    <a:pt x="10305" y="6862"/>
                  </a:cubicBezTo>
                  <a:lnTo>
                    <a:pt x="10305" y="6740"/>
                  </a:lnTo>
                  <a:lnTo>
                    <a:pt x="10213" y="6740"/>
                  </a:lnTo>
                  <a:lnTo>
                    <a:pt x="10274" y="6801"/>
                  </a:lnTo>
                  <a:lnTo>
                    <a:pt x="10183" y="6801"/>
                  </a:lnTo>
                  <a:cubicBezTo>
                    <a:pt x="10168" y="6816"/>
                    <a:pt x="10145" y="6824"/>
                    <a:pt x="10130" y="6824"/>
                  </a:cubicBezTo>
                  <a:cubicBezTo>
                    <a:pt x="10115" y="6824"/>
                    <a:pt x="10107" y="6816"/>
                    <a:pt x="10122" y="6801"/>
                  </a:cubicBezTo>
                  <a:lnTo>
                    <a:pt x="10122" y="6740"/>
                  </a:lnTo>
                  <a:cubicBezTo>
                    <a:pt x="10107" y="6755"/>
                    <a:pt x="10092" y="6763"/>
                    <a:pt x="10077" y="6763"/>
                  </a:cubicBezTo>
                  <a:cubicBezTo>
                    <a:pt x="10061" y="6763"/>
                    <a:pt x="10046" y="6755"/>
                    <a:pt x="10031" y="6740"/>
                  </a:cubicBezTo>
                  <a:lnTo>
                    <a:pt x="10061" y="6710"/>
                  </a:lnTo>
                  <a:cubicBezTo>
                    <a:pt x="10046" y="6694"/>
                    <a:pt x="10031" y="6687"/>
                    <a:pt x="10020" y="6687"/>
                  </a:cubicBezTo>
                  <a:cubicBezTo>
                    <a:pt x="10008" y="6687"/>
                    <a:pt x="10001" y="6694"/>
                    <a:pt x="10001" y="6710"/>
                  </a:cubicBezTo>
                  <a:cubicBezTo>
                    <a:pt x="10001" y="6679"/>
                    <a:pt x="10001" y="6649"/>
                    <a:pt x="9940" y="6618"/>
                  </a:cubicBezTo>
                  <a:cubicBezTo>
                    <a:pt x="9879" y="6588"/>
                    <a:pt x="9879" y="6558"/>
                    <a:pt x="9940" y="6558"/>
                  </a:cubicBezTo>
                  <a:lnTo>
                    <a:pt x="9970" y="6558"/>
                  </a:lnTo>
                  <a:cubicBezTo>
                    <a:pt x="9950" y="6558"/>
                    <a:pt x="9876" y="6544"/>
                    <a:pt x="9819" y="6544"/>
                  </a:cubicBezTo>
                  <a:cubicBezTo>
                    <a:pt x="9791" y="6544"/>
                    <a:pt x="9768" y="6548"/>
                    <a:pt x="9757" y="6558"/>
                  </a:cubicBezTo>
                  <a:lnTo>
                    <a:pt x="9605" y="6558"/>
                  </a:lnTo>
                  <a:cubicBezTo>
                    <a:pt x="9636" y="6527"/>
                    <a:pt x="9636" y="6527"/>
                    <a:pt x="9666" y="6466"/>
                  </a:cubicBezTo>
                  <a:cubicBezTo>
                    <a:pt x="9666" y="6445"/>
                    <a:pt x="9651" y="6424"/>
                    <a:pt x="9631" y="6424"/>
                  </a:cubicBezTo>
                  <a:cubicBezTo>
                    <a:pt x="9623" y="6424"/>
                    <a:pt x="9614" y="6427"/>
                    <a:pt x="9605" y="6436"/>
                  </a:cubicBezTo>
                  <a:cubicBezTo>
                    <a:pt x="9597" y="6445"/>
                    <a:pt x="9588" y="6449"/>
                    <a:pt x="9579" y="6449"/>
                  </a:cubicBezTo>
                  <a:cubicBezTo>
                    <a:pt x="9560" y="6449"/>
                    <a:pt x="9545" y="6427"/>
                    <a:pt x="9545" y="6406"/>
                  </a:cubicBezTo>
                  <a:cubicBezTo>
                    <a:pt x="9514" y="6406"/>
                    <a:pt x="9514" y="6406"/>
                    <a:pt x="9545" y="6375"/>
                  </a:cubicBezTo>
                  <a:cubicBezTo>
                    <a:pt x="9560" y="6360"/>
                    <a:pt x="9567" y="6360"/>
                    <a:pt x="9567" y="6360"/>
                  </a:cubicBezTo>
                  <a:cubicBezTo>
                    <a:pt x="9567" y="6360"/>
                    <a:pt x="9560" y="6360"/>
                    <a:pt x="9545" y="6345"/>
                  </a:cubicBezTo>
                  <a:cubicBezTo>
                    <a:pt x="9523" y="6323"/>
                    <a:pt x="9486" y="6302"/>
                    <a:pt x="9456" y="6302"/>
                  </a:cubicBezTo>
                  <a:cubicBezTo>
                    <a:pt x="9443" y="6302"/>
                    <a:pt x="9432" y="6306"/>
                    <a:pt x="9423" y="6315"/>
                  </a:cubicBezTo>
                  <a:lnTo>
                    <a:pt x="9453" y="6315"/>
                  </a:lnTo>
                  <a:cubicBezTo>
                    <a:pt x="9484" y="6315"/>
                    <a:pt x="9484" y="6375"/>
                    <a:pt x="9453" y="6406"/>
                  </a:cubicBezTo>
                  <a:lnTo>
                    <a:pt x="9423" y="6406"/>
                  </a:lnTo>
                  <a:cubicBezTo>
                    <a:pt x="9423" y="6375"/>
                    <a:pt x="9423" y="6345"/>
                    <a:pt x="9423" y="6315"/>
                  </a:cubicBezTo>
                  <a:cubicBezTo>
                    <a:pt x="9393" y="6315"/>
                    <a:pt x="9332" y="6284"/>
                    <a:pt x="9332" y="6254"/>
                  </a:cubicBezTo>
                  <a:lnTo>
                    <a:pt x="9301" y="6254"/>
                  </a:lnTo>
                  <a:cubicBezTo>
                    <a:pt x="9301" y="6269"/>
                    <a:pt x="9301" y="6277"/>
                    <a:pt x="9298" y="6277"/>
                  </a:cubicBezTo>
                  <a:cubicBezTo>
                    <a:pt x="9294" y="6277"/>
                    <a:pt x="9286" y="6269"/>
                    <a:pt x="9271" y="6254"/>
                  </a:cubicBezTo>
                  <a:cubicBezTo>
                    <a:pt x="9241" y="6223"/>
                    <a:pt x="9241" y="6254"/>
                    <a:pt x="9271" y="6193"/>
                  </a:cubicBezTo>
                  <a:cubicBezTo>
                    <a:pt x="9301" y="6163"/>
                    <a:pt x="9301" y="6163"/>
                    <a:pt x="9271" y="6163"/>
                  </a:cubicBezTo>
                  <a:cubicBezTo>
                    <a:pt x="9263" y="6171"/>
                    <a:pt x="9257" y="6174"/>
                    <a:pt x="9252" y="6174"/>
                  </a:cubicBezTo>
                  <a:cubicBezTo>
                    <a:pt x="9239" y="6174"/>
                    <a:pt x="9233" y="6146"/>
                    <a:pt x="9210" y="6102"/>
                  </a:cubicBezTo>
                  <a:cubicBezTo>
                    <a:pt x="9210" y="6071"/>
                    <a:pt x="9180" y="6071"/>
                    <a:pt x="9180" y="6041"/>
                  </a:cubicBezTo>
                  <a:lnTo>
                    <a:pt x="9180" y="6071"/>
                  </a:lnTo>
                  <a:lnTo>
                    <a:pt x="9180" y="6132"/>
                  </a:lnTo>
                  <a:lnTo>
                    <a:pt x="9180" y="6163"/>
                  </a:lnTo>
                  <a:cubicBezTo>
                    <a:pt x="9180" y="6132"/>
                    <a:pt x="9149" y="6132"/>
                    <a:pt x="9149" y="6102"/>
                  </a:cubicBezTo>
                  <a:cubicBezTo>
                    <a:pt x="9119" y="6102"/>
                    <a:pt x="9089" y="6102"/>
                    <a:pt x="9119" y="6071"/>
                  </a:cubicBezTo>
                  <a:cubicBezTo>
                    <a:pt x="9119" y="6061"/>
                    <a:pt x="9116" y="6058"/>
                    <a:pt x="9109" y="6058"/>
                  </a:cubicBezTo>
                  <a:cubicBezTo>
                    <a:pt x="9095" y="6058"/>
                    <a:pt x="9068" y="6071"/>
                    <a:pt x="9028" y="6071"/>
                  </a:cubicBezTo>
                  <a:cubicBezTo>
                    <a:pt x="8992" y="6080"/>
                    <a:pt x="8965" y="6084"/>
                    <a:pt x="8944" y="6084"/>
                  </a:cubicBezTo>
                  <a:cubicBezTo>
                    <a:pt x="8894" y="6084"/>
                    <a:pt x="8885" y="6062"/>
                    <a:pt x="8906" y="6041"/>
                  </a:cubicBezTo>
                  <a:cubicBezTo>
                    <a:pt x="8967" y="6041"/>
                    <a:pt x="8906" y="5980"/>
                    <a:pt x="8846" y="5980"/>
                  </a:cubicBezTo>
                  <a:cubicBezTo>
                    <a:pt x="8846" y="5995"/>
                    <a:pt x="8830" y="6003"/>
                    <a:pt x="8811" y="6003"/>
                  </a:cubicBezTo>
                  <a:cubicBezTo>
                    <a:pt x="8792" y="6003"/>
                    <a:pt x="8770" y="5995"/>
                    <a:pt x="8754" y="5980"/>
                  </a:cubicBezTo>
                  <a:cubicBezTo>
                    <a:pt x="8724" y="5980"/>
                    <a:pt x="8663" y="5950"/>
                    <a:pt x="8724" y="5950"/>
                  </a:cubicBezTo>
                  <a:cubicBezTo>
                    <a:pt x="8745" y="5928"/>
                    <a:pt x="8737" y="5907"/>
                    <a:pt x="8729" y="5907"/>
                  </a:cubicBezTo>
                  <a:cubicBezTo>
                    <a:pt x="8727" y="5907"/>
                    <a:pt x="8724" y="5910"/>
                    <a:pt x="8724" y="5919"/>
                  </a:cubicBezTo>
                  <a:cubicBezTo>
                    <a:pt x="8694" y="5919"/>
                    <a:pt x="8663" y="5889"/>
                    <a:pt x="8663" y="5859"/>
                  </a:cubicBezTo>
                  <a:cubicBezTo>
                    <a:pt x="8694" y="5828"/>
                    <a:pt x="8663" y="5828"/>
                    <a:pt x="8663" y="5828"/>
                  </a:cubicBezTo>
                  <a:cubicBezTo>
                    <a:pt x="8663" y="5819"/>
                    <a:pt x="8658" y="5816"/>
                    <a:pt x="8651" y="5816"/>
                  </a:cubicBezTo>
                  <a:cubicBezTo>
                    <a:pt x="8633" y="5816"/>
                    <a:pt x="8602" y="5837"/>
                    <a:pt x="8602" y="5859"/>
                  </a:cubicBezTo>
                  <a:cubicBezTo>
                    <a:pt x="8572" y="5859"/>
                    <a:pt x="8542" y="5859"/>
                    <a:pt x="8542" y="5828"/>
                  </a:cubicBezTo>
                  <a:cubicBezTo>
                    <a:pt x="8542" y="5798"/>
                    <a:pt x="8542" y="5798"/>
                    <a:pt x="8511" y="5767"/>
                  </a:cubicBezTo>
                  <a:cubicBezTo>
                    <a:pt x="8450" y="5767"/>
                    <a:pt x="8450" y="5767"/>
                    <a:pt x="8481" y="5707"/>
                  </a:cubicBezTo>
                  <a:cubicBezTo>
                    <a:pt x="8481" y="5676"/>
                    <a:pt x="8481" y="5661"/>
                    <a:pt x="8473" y="5661"/>
                  </a:cubicBezTo>
                  <a:cubicBezTo>
                    <a:pt x="8466" y="5661"/>
                    <a:pt x="8450" y="5676"/>
                    <a:pt x="8420" y="5707"/>
                  </a:cubicBezTo>
                  <a:cubicBezTo>
                    <a:pt x="8374" y="5737"/>
                    <a:pt x="8344" y="5752"/>
                    <a:pt x="8314" y="5752"/>
                  </a:cubicBezTo>
                  <a:cubicBezTo>
                    <a:pt x="8283" y="5752"/>
                    <a:pt x="8253" y="5737"/>
                    <a:pt x="8207" y="5707"/>
                  </a:cubicBezTo>
                  <a:cubicBezTo>
                    <a:pt x="8166" y="5665"/>
                    <a:pt x="8143" y="5649"/>
                    <a:pt x="8134" y="5649"/>
                  </a:cubicBezTo>
                  <a:cubicBezTo>
                    <a:pt x="8122" y="5649"/>
                    <a:pt x="8130" y="5673"/>
                    <a:pt x="8146" y="5707"/>
                  </a:cubicBezTo>
                  <a:cubicBezTo>
                    <a:pt x="8165" y="5744"/>
                    <a:pt x="8126" y="5770"/>
                    <a:pt x="8093" y="5770"/>
                  </a:cubicBezTo>
                  <a:cubicBezTo>
                    <a:pt x="8073" y="5770"/>
                    <a:pt x="8055" y="5760"/>
                    <a:pt x="8055" y="5737"/>
                  </a:cubicBezTo>
                  <a:cubicBezTo>
                    <a:pt x="8055" y="5693"/>
                    <a:pt x="7974" y="5664"/>
                    <a:pt x="7930" y="5664"/>
                  </a:cubicBezTo>
                  <a:cubicBezTo>
                    <a:pt x="7914" y="5664"/>
                    <a:pt x="7903" y="5668"/>
                    <a:pt x="7903" y="5676"/>
                  </a:cubicBezTo>
                  <a:lnTo>
                    <a:pt x="7903" y="5707"/>
                  </a:lnTo>
                  <a:cubicBezTo>
                    <a:pt x="7873" y="5676"/>
                    <a:pt x="7842" y="5676"/>
                    <a:pt x="7812" y="5676"/>
                  </a:cubicBezTo>
                  <a:lnTo>
                    <a:pt x="7751" y="5676"/>
                  </a:lnTo>
                  <a:cubicBezTo>
                    <a:pt x="7782" y="5646"/>
                    <a:pt x="7782" y="5646"/>
                    <a:pt x="7812" y="5646"/>
                  </a:cubicBezTo>
                  <a:cubicBezTo>
                    <a:pt x="7842" y="5646"/>
                    <a:pt x="7873" y="5585"/>
                    <a:pt x="7812" y="5524"/>
                  </a:cubicBezTo>
                  <a:cubicBezTo>
                    <a:pt x="7782" y="5514"/>
                    <a:pt x="7765" y="5511"/>
                    <a:pt x="7756" y="5511"/>
                  </a:cubicBezTo>
                  <a:cubicBezTo>
                    <a:pt x="7738" y="5511"/>
                    <a:pt x="7751" y="5524"/>
                    <a:pt x="7751" y="5524"/>
                  </a:cubicBezTo>
                  <a:lnTo>
                    <a:pt x="7721" y="5524"/>
                  </a:lnTo>
                  <a:cubicBezTo>
                    <a:pt x="7691" y="5524"/>
                    <a:pt x="7691" y="5555"/>
                    <a:pt x="7660" y="5585"/>
                  </a:cubicBezTo>
                  <a:cubicBezTo>
                    <a:pt x="7660" y="5621"/>
                    <a:pt x="7660" y="5635"/>
                    <a:pt x="7654" y="5635"/>
                  </a:cubicBezTo>
                  <a:cubicBezTo>
                    <a:pt x="7650" y="5635"/>
                    <a:pt x="7642" y="5628"/>
                    <a:pt x="7630" y="5615"/>
                  </a:cubicBezTo>
                  <a:cubicBezTo>
                    <a:pt x="7630" y="5585"/>
                    <a:pt x="7630" y="5524"/>
                    <a:pt x="7630" y="5524"/>
                  </a:cubicBezTo>
                  <a:cubicBezTo>
                    <a:pt x="7615" y="5494"/>
                    <a:pt x="7607" y="5479"/>
                    <a:pt x="7603" y="5479"/>
                  </a:cubicBezTo>
                  <a:cubicBezTo>
                    <a:pt x="7599" y="5479"/>
                    <a:pt x="7599" y="5494"/>
                    <a:pt x="7599" y="5524"/>
                  </a:cubicBezTo>
                  <a:cubicBezTo>
                    <a:pt x="7569" y="5585"/>
                    <a:pt x="7599" y="5585"/>
                    <a:pt x="7539" y="5585"/>
                  </a:cubicBezTo>
                  <a:cubicBezTo>
                    <a:pt x="7569" y="5555"/>
                    <a:pt x="7569" y="5524"/>
                    <a:pt x="7539" y="5494"/>
                  </a:cubicBezTo>
                  <a:cubicBezTo>
                    <a:pt x="7523" y="5509"/>
                    <a:pt x="7508" y="5517"/>
                    <a:pt x="7497" y="5517"/>
                  </a:cubicBezTo>
                  <a:cubicBezTo>
                    <a:pt x="7485" y="5517"/>
                    <a:pt x="7478" y="5509"/>
                    <a:pt x="7478" y="5494"/>
                  </a:cubicBezTo>
                  <a:cubicBezTo>
                    <a:pt x="7465" y="5468"/>
                    <a:pt x="7457" y="5459"/>
                    <a:pt x="7451" y="5459"/>
                  </a:cubicBezTo>
                  <a:cubicBezTo>
                    <a:pt x="7442" y="5459"/>
                    <a:pt x="7434" y="5476"/>
                    <a:pt x="7417" y="5494"/>
                  </a:cubicBezTo>
                  <a:cubicBezTo>
                    <a:pt x="7402" y="5509"/>
                    <a:pt x="7394" y="5517"/>
                    <a:pt x="7387" y="5517"/>
                  </a:cubicBezTo>
                  <a:cubicBezTo>
                    <a:pt x="7379" y="5517"/>
                    <a:pt x="7371" y="5509"/>
                    <a:pt x="7356" y="5494"/>
                  </a:cubicBezTo>
                  <a:cubicBezTo>
                    <a:pt x="7346" y="5484"/>
                    <a:pt x="7336" y="5480"/>
                    <a:pt x="7326" y="5480"/>
                  </a:cubicBezTo>
                  <a:cubicBezTo>
                    <a:pt x="7305" y="5480"/>
                    <a:pt x="7285" y="5494"/>
                    <a:pt x="7265" y="5494"/>
                  </a:cubicBezTo>
                  <a:cubicBezTo>
                    <a:pt x="7245" y="5494"/>
                    <a:pt x="7251" y="5521"/>
                    <a:pt x="7249" y="5521"/>
                  </a:cubicBezTo>
                  <a:cubicBezTo>
                    <a:pt x="7248" y="5521"/>
                    <a:pt x="7245" y="5514"/>
                    <a:pt x="7235" y="5494"/>
                  </a:cubicBezTo>
                  <a:cubicBezTo>
                    <a:pt x="7213" y="5451"/>
                    <a:pt x="7176" y="5408"/>
                    <a:pt x="7157" y="5408"/>
                  </a:cubicBezTo>
                  <a:cubicBezTo>
                    <a:pt x="7149" y="5408"/>
                    <a:pt x="7143" y="5415"/>
                    <a:pt x="7143" y="5433"/>
                  </a:cubicBezTo>
                  <a:cubicBezTo>
                    <a:pt x="7128" y="5463"/>
                    <a:pt x="7128" y="5479"/>
                    <a:pt x="7128" y="5479"/>
                  </a:cubicBezTo>
                  <a:cubicBezTo>
                    <a:pt x="7128" y="5479"/>
                    <a:pt x="7128" y="5463"/>
                    <a:pt x="7113" y="5433"/>
                  </a:cubicBezTo>
                  <a:cubicBezTo>
                    <a:pt x="7100" y="5407"/>
                    <a:pt x="7087" y="5398"/>
                    <a:pt x="7077" y="5398"/>
                  </a:cubicBezTo>
                  <a:cubicBezTo>
                    <a:pt x="7062" y="5398"/>
                    <a:pt x="7052" y="5415"/>
                    <a:pt x="7052" y="5433"/>
                  </a:cubicBezTo>
                  <a:cubicBezTo>
                    <a:pt x="7052" y="5463"/>
                    <a:pt x="7045" y="5471"/>
                    <a:pt x="7033" y="5471"/>
                  </a:cubicBezTo>
                  <a:cubicBezTo>
                    <a:pt x="7022" y="5471"/>
                    <a:pt x="7007" y="5463"/>
                    <a:pt x="6991" y="5463"/>
                  </a:cubicBezTo>
                  <a:cubicBezTo>
                    <a:pt x="6961" y="5463"/>
                    <a:pt x="6931" y="5463"/>
                    <a:pt x="6931" y="5524"/>
                  </a:cubicBezTo>
                  <a:lnTo>
                    <a:pt x="6870" y="5524"/>
                  </a:lnTo>
                  <a:cubicBezTo>
                    <a:pt x="6870" y="5494"/>
                    <a:pt x="6900" y="5494"/>
                    <a:pt x="6900" y="5494"/>
                  </a:cubicBezTo>
                  <a:cubicBezTo>
                    <a:pt x="6931" y="5494"/>
                    <a:pt x="6931" y="5463"/>
                    <a:pt x="6900" y="5403"/>
                  </a:cubicBezTo>
                  <a:cubicBezTo>
                    <a:pt x="6885" y="5372"/>
                    <a:pt x="6877" y="5357"/>
                    <a:pt x="6874" y="5357"/>
                  </a:cubicBezTo>
                  <a:cubicBezTo>
                    <a:pt x="6870" y="5357"/>
                    <a:pt x="6870" y="5372"/>
                    <a:pt x="6870" y="5403"/>
                  </a:cubicBezTo>
                  <a:cubicBezTo>
                    <a:pt x="6870" y="5463"/>
                    <a:pt x="6870" y="5463"/>
                    <a:pt x="6809" y="5463"/>
                  </a:cubicBezTo>
                  <a:lnTo>
                    <a:pt x="6748" y="5463"/>
                  </a:lnTo>
                  <a:cubicBezTo>
                    <a:pt x="6779" y="5463"/>
                    <a:pt x="6779" y="5433"/>
                    <a:pt x="6779" y="5433"/>
                  </a:cubicBezTo>
                  <a:cubicBezTo>
                    <a:pt x="6779" y="5403"/>
                    <a:pt x="6779" y="5403"/>
                    <a:pt x="6748" y="5403"/>
                  </a:cubicBezTo>
                  <a:cubicBezTo>
                    <a:pt x="6748" y="5393"/>
                    <a:pt x="6745" y="5389"/>
                    <a:pt x="6740" y="5389"/>
                  </a:cubicBezTo>
                  <a:cubicBezTo>
                    <a:pt x="6731" y="5389"/>
                    <a:pt x="6718" y="5403"/>
                    <a:pt x="6718" y="5403"/>
                  </a:cubicBezTo>
                  <a:cubicBezTo>
                    <a:pt x="6718" y="5433"/>
                    <a:pt x="6748" y="5463"/>
                    <a:pt x="6748" y="5463"/>
                  </a:cubicBezTo>
                  <a:cubicBezTo>
                    <a:pt x="6718" y="5463"/>
                    <a:pt x="6718" y="5463"/>
                    <a:pt x="6687" y="5433"/>
                  </a:cubicBezTo>
                  <a:cubicBezTo>
                    <a:pt x="6674" y="5406"/>
                    <a:pt x="6660" y="5391"/>
                    <a:pt x="6646" y="5391"/>
                  </a:cubicBezTo>
                  <a:cubicBezTo>
                    <a:pt x="6630" y="5391"/>
                    <a:pt x="6613" y="5413"/>
                    <a:pt x="6596" y="5463"/>
                  </a:cubicBezTo>
                  <a:cubicBezTo>
                    <a:pt x="6596" y="5456"/>
                    <a:pt x="6596" y="5446"/>
                    <a:pt x="6596" y="5433"/>
                  </a:cubicBezTo>
                  <a:cubicBezTo>
                    <a:pt x="6577" y="5395"/>
                    <a:pt x="6547" y="5370"/>
                    <a:pt x="6519" y="5370"/>
                  </a:cubicBezTo>
                  <a:cubicBezTo>
                    <a:pt x="6502" y="5370"/>
                    <a:pt x="6486" y="5379"/>
                    <a:pt x="6475" y="5403"/>
                  </a:cubicBezTo>
                  <a:cubicBezTo>
                    <a:pt x="6459" y="5433"/>
                    <a:pt x="6459" y="5441"/>
                    <a:pt x="6467" y="5441"/>
                  </a:cubicBezTo>
                  <a:cubicBezTo>
                    <a:pt x="6475" y="5441"/>
                    <a:pt x="6490" y="5433"/>
                    <a:pt x="6505" y="5433"/>
                  </a:cubicBezTo>
                  <a:cubicBezTo>
                    <a:pt x="6535" y="5433"/>
                    <a:pt x="6566" y="5433"/>
                    <a:pt x="6505" y="5494"/>
                  </a:cubicBezTo>
                  <a:lnTo>
                    <a:pt x="6414" y="5494"/>
                  </a:lnTo>
                  <a:cubicBezTo>
                    <a:pt x="6414" y="5463"/>
                    <a:pt x="6414" y="5403"/>
                    <a:pt x="6353" y="5403"/>
                  </a:cubicBezTo>
                  <a:cubicBezTo>
                    <a:pt x="6353" y="5387"/>
                    <a:pt x="6338" y="5380"/>
                    <a:pt x="6323" y="5380"/>
                  </a:cubicBezTo>
                  <a:cubicBezTo>
                    <a:pt x="6307" y="5380"/>
                    <a:pt x="6292" y="5387"/>
                    <a:pt x="6292" y="5403"/>
                  </a:cubicBezTo>
                  <a:cubicBezTo>
                    <a:pt x="6292" y="5418"/>
                    <a:pt x="6285" y="5425"/>
                    <a:pt x="6273" y="5425"/>
                  </a:cubicBezTo>
                  <a:cubicBezTo>
                    <a:pt x="6262" y="5425"/>
                    <a:pt x="6247" y="5418"/>
                    <a:pt x="6232" y="5403"/>
                  </a:cubicBezTo>
                  <a:cubicBezTo>
                    <a:pt x="6201" y="5372"/>
                    <a:pt x="6171" y="5342"/>
                    <a:pt x="6080" y="5342"/>
                  </a:cubicBezTo>
                  <a:cubicBezTo>
                    <a:pt x="6048" y="5342"/>
                    <a:pt x="6016" y="5350"/>
                    <a:pt x="5988" y="5367"/>
                  </a:cubicBezTo>
                  <a:lnTo>
                    <a:pt x="5988" y="5367"/>
                  </a:lnTo>
                  <a:cubicBezTo>
                    <a:pt x="5988" y="5345"/>
                    <a:pt x="5982" y="5337"/>
                    <a:pt x="5974" y="5337"/>
                  </a:cubicBezTo>
                  <a:cubicBezTo>
                    <a:pt x="5963" y="5337"/>
                    <a:pt x="5945" y="5355"/>
                    <a:pt x="5928" y="5372"/>
                  </a:cubicBezTo>
                  <a:lnTo>
                    <a:pt x="5958" y="5372"/>
                  </a:lnTo>
                  <a:cubicBezTo>
                    <a:pt x="5928" y="5372"/>
                    <a:pt x="5928" y="5403"/>
                    <a:pt x="5928" y="5433"/>
                  </a:cubicBezTo>
                  <a:cubicBezTo>
                    <a:pt x="5942" y="5404"/>
                    <a:pt x="5963" y="5382"/>
                    <a:pt x="5988" y="5367"/>
                  </a:cubicBezTo>
                  <a:lnTo>
                    <a:pt x="5988" y="5367"/>
                  </a:lnTo>
                  <a:cubicBezTo>
                    <a:pt x="5988" y="5369"/>
                    <a:pt x="5988" y="5370"/>
                    <a:pt x="5988" y="5372"/>
                  </a:cubicBezTo>
                  <a:cubicBezTo>
                    <a:pt x="5988" y="5403"/>
                    <a:pt x="5988" y="5403"/>
                    <a:pt x="5988" y="5433"/>
                  </a:cubicBezTo>
                  <a:lnTo>
                    <a:pt x="5928" y="5433"/>
                  </a:lnTo>
                  <a:lnTo>
                    <a:pt x="5867" y="5463"/>
                  </a:lnTo>
                  <a:cubicBezTo>
                    <a:pt x="5867" y="5453"/>
                    <a:pt x="5860" y="5450"/>
                    <a:pt x="5850" y="5450"/>
                  </a:cubicBezTo>
                  <a:cubicBezTo>
                    <a:pt x="5830" y="5450"/>
                    <a:pt x="5796" y="5463"/>
                    <a:pt x="5776" y="5463"/>
                  </a:cubicBezTo>
                  <a:cubicBezTo>
                    <a:pt x="5806" y="5463"/>
                    <a:pt x="5836" y="5403"/>
                    <a:pt x="5776" y="5403"/>
                  </a:cubicBezTo>
                  <a:lnTo>
                    <a:pt x="5745" y="5433"/>
                  </a:lnTo>
                  <a:cubicBezTo>
                    <a:pt x="5727" y="5469"/>
                    <a:pt x="5741" y="5483"/>
                    <a:pt x="5755" y="5483"/>
                  </a:cubicBezTo>
                  <a:cubicBezTo>
                    <a:pt x="5755" y="5483"/>
                    <a:pt x="5756" y="5483"/>
                    <a:pt x="5756" y="5483"/>
                  </a:cubicBezTo>
                  <a:lnTo>
                    <a:pt x="5756" y="5483"/>
                  </a:lnTo>
                  <a:cubicBezTo>
                    <a:pt x="5733" y="5507"/>
                    <a:pt x="5715" y="5531"/>
                    <a:pt x="5715" y="5555"/>
                  </a:cubicBezTo>
                  <a:lnTo>
                    <a:pt x="5745" y="5615"/>
                  </a:lnTo>
                  <a:cubicBezTo>
                    <a:pt x="5715" y="5646"/>
                    <a:pt x="5684" y="5707"/>
                    <a:pt x="5654" y="5737"/>
                  </a:cubicBezTo>
                  <a:lnTo>
                    <a:pt x="5593" y="5737"/>
                  </a:lnTo>
                  <a:cubicBezTo>
                    <a:pt x="5563" y="5737"/>
                    <a:pt x="5684" y="5615"/>
                    <a:pt x="5654" y="5615"/>
                  </a:cubicBezTo>
                  <a:cubicBezTo>
                    <a:pt x="5639" y="5600"/>
                    <a:pt x="5631" y="5593"/>
                    <a:pt x="5627" y="5593"/>
                  </a:cubicBezTo>
                  <a:cubicBezTo>
                    <a:pt x="5624" y="5593"/>
                    <a:pt x="5624" y="5600"/>
                    <a:pt x="5624" y="5615"/>
                  </a:cubicBezTo>
                  <a:cubicBezTo>
                    <a:pt x="5624" y="5676"/>
                    <a:pt x="5593" y="5676"/>
                    <a:pt x="5563" y="5676"/>
                  </a:cubicBezTo>
                  <a:cubicBezTo>
                    <a:pt x="5593" y="5707"/>
                    <a:pt x="5593" y="5737"/>
                    <a:pt x="5532" y="5737"/>
                  </a:cubicBezTo>
                  <a:cubicBezTo>
                    <a:pt x="5441" y="5737"/>
                    <a:pt x="5472" y="5737"/>
                    <a:pt x="5441" y="5859"/>
                  </a:cubicBezTo>
                  <a:cubicBezTo>
                    <a:pt x="5421" y="5940"/>
                    <a:pt x="5428" y="5967"/>
                    <a:pt x="5461" y="5967"/>
                  </a:cubicBezTo>
                  <a:cubicBezTo>
                    <a:pt x="5478" y="5967"/>
                    <a:pt x="5502" y="5960"/>
                    <a:pt x="5532" y="5950"/>
                  </a:cubicBezTo>
                  <a:lnTo>
                    <a:pt x="5532" y="5950"/>
                  </a:lnTo>
                  <a:cubicBezTo>
                    <a:pt x="5532" y="5980"/>
                    <a:pt x="5502" y="6071"/>
                    <a:pt x="5472" y="6071"/>
                  </a:cubicBezTo>
                  <a:lnTo>
                    <a:pt x="5411" y="6071"/>
                  </a:lnTo>
                  <a:cubicBezTo>
                    <a:pt x="5441" y="6071"/>
                    <a:pt x="5441" y="6102"/>
                    <a:pt x="5472" y="6102"/>
                  </a:cubicBezTo>
                  <a:cubicBezTo>
                    <a:pt x="5502" y="6102"/>
                    <a:pt x="5593" y="6102"/>
                    <a:pt x="5532" y="6163"/>
                  </a:cubicBezTo>
                  <a:cubicBezTo>
                    <a:pt x="5502" y="6193"/>
                    <a:pt x="5532" y="6193"/>
                    <a:pt x="5532" y="6223"/>
                  </a:cubicBezTo>
                  <a:cubicBezTo>
                    <a:pt x="5548" y="6239"/>
                    <a:pt x="5548" y="6246"/>
                    <a:pt x="5551" y="6246"/>
                  </a:cubicBezTo>
                  <a:cubicBezTo>
                    <a:pt x="5555" y="6246"/>
                    <a:pt x="5563" y="6239"/>
                    <a:pt x="5593" y="6223"/>
                  </a:cubicBezTo>
                  <a:cubicBezTo>
                    <a:pt x="5624" y="6223"/>
                    <a:pt x="5593" y="6284"/>
                    <a:pt x="5563" y="6315"/>
                  </a:cubicBezTo>
                  <a:cubicBezTo>
                    <a:pt x="5540" y="6407"/>
                    <a:pt x="5516" y="6447"/>
                    <a:pt x="5534" y="6447"/>
                  </a:cubicBezTo>
                  <a:cubicBezTo>
                    <a:pt x="5539" y="6447"/>
                    <a:pt x="5548" y="6443"/>
                    <a:pt x="5563" y="6436"/>
                  </a:cubicBezTo>
                  <a:lnTo>
                    <a:pt x="5593" y="6406"/>
                  </a:lnTo>
                  <a:cubicBezTo>
                    <a:pt x="5624" y="6406"/>
                    <a:pt x="5745" y="6497"/>
                    <a:pt x="5776" y="6527"/>
                  </a:cubicBezTo>
                  <a:cubicBezTo>
                    <a:pt x="5806" y="6558"/>
                    <a:pt x="5776" y="6588"/>
                    <a:pt x="5776" y="6618"/>
                  </a:cubicBezTo>
                  <a:cubicBezTo>
                    <a:pt x="5733" y="6640"/>
                    <a:pt x="5750" y="6661"/>
                    <a:pt x="5775" y="6661"/>
                  </a:cubicBezTo>
                  <a:cubicBezTo>
                    <a:pt x="5786" y="6661"/>
                    <a:pt x="5797" y="6658"/>
                    <a:pt x="5806" y="6649"/>
                  </a:cubicBezTo>
                  <a:cubicBezTo>
                    <a:pt x="5824" y="6640"/>
                    <a:pt x="5839" y="6636"/>
                    <a:pt x="5851" y="6636"/>
                  </a:cubicBezTo>
                  <a:cubicBezTo>
                    <a:pt x="5879" y="6636"/>
                    <a:pt x="5888" y="6658"/>
                    <a:pt x="5867" y="6679"/>
                  </a:cubicBezTo>
                  <a:cubicBezTo>
                    <a:pt x="5888" y="6701"/>
                    <a:pt x="5910" y="6722"/>
                    <a:pt x="5942" y="6722"/>
                  </a:cubicBezTo>
                  <a:cubicBezTo>
                    <a:pt x="5955" y="6722"/>
                    <a:pt x="5971" y="6719"/>
                    <a:pt x="5988" y="6710"/>
                  </a:cubicBezTo>
                  <a:lnTo>
                    <a:pt x="6080" y="6710"/>
                  </a:lnTo>
                  <a:cubicBezTo>
                    <a:pt x="6080" y="6740"/>
                    <a:pt x="6080" y="6740"/>
                    <a:pt x="6049" y="6770"/>
                  </a:cubicBezTo>
                  <a:cubicBezTo>
                    <a:pt x="6080" y="6770"/>
                    <a:pt x="6140" y="6740"/>
                    <a:pt x="6171" y="6679"/>
                  </a:cubicBezTo>
                  <a:cubicBezTo>
                    <a:pt x="6171" y="6664"/>
                    <a:pt x="6178" y="6656"/>
                    <a:pt x="6190" y="6656"/>
                  </a:cubicBezTo>
                  <a:cubicBezTo>
                    <a:pt x="6201" y="6656"/>
                    <a:pt x="6216" y="6664"/>
                    <a:pt x="6232" y="6679"/>
                  </a:cubicBezTo>
                  <a:cubicBezTo>
                    <a:pt x="6243" y="6702"/>
                    <a:pt x="6255" y="6712"/>
                    <a:pt x="6263" y="6712"/>
                  </a:cubicBezTo>
                  <a:cubicBezTo>
                    <a:pt x="6276" y="6712"/>
                    <a:pt x="6281" y="6686"/>
                    <a:pt x="6262" y="6649"/>
                  </a:cubicBezTo>
                  <a:cubicBezTo>
                    <a:pt x="6262" y="6649"/>
                    <a:pt x="6262" y="6649"/>
                    <a:pt x="6262" y="6618"/>
                  </a:cubicBezTo>
                  <a:lnTo>
                    <a:pt x="6353" y="6618"/>
                  </a:lnTo>
                  <a:cubicBezTo>
                    <a:pt x="6353" y="6649"/>
                    <a:pt x="6353" y="6679"/>
                    <a:pt x="6353" y="6679"/>
                  </a:cubicBezTo>
                  <a:cubicBezTo>
                    <a:pt x="6353" y="6701"/>
                    <a:pt x="6353" y="6722"/>
                    <a:pt x="6364" y="6722"/>
                  </a:cubicBezTo>
                  <a:cubicBezTo>
                    <a:pt x="6368" y="6722"/>
                    <a:pt x="6375" y="6719"/>
                    <a:pt x="6383" y="6710"/>
                  </a:cubicBezTo>
                  <a:cubicBezTo>
                    <a:pt x="6392" y="6701"/>
                    <a:pt x="6401" y="6697"/>
                    <a:pt x="6409" y="6697"/>
                  </a:cubicBezTo>
                  <a:cubicBezTo>
                    <a:pt x="6429" y="6697"/>
                    <a:pt x="6444" y="6719"/>
                    <a:pt x="6444" y="6740"/>
                  </a:cubicBezTo>
                  <a:cubicBezTo>
                    <a:pt x="6444" y="6753"/>
                    <a:pt x="6455" y="6760"/>
                    <a:pt x="6467" y="6760"/>
                  </a:cubicBezTo>
                  <a:cubicBezTo>
                    <a:pt x="6484" y="6760"/>
                    <a:pt x="6505" y="6745"/>
                    <a:pt x="6505" y="6710"/>
                  </a:cubicBezTo>
                  <a:lnTo>
                    <a:pt x="6505" y="6649"/>
                  </a:lnTo>
                  <a:cubicBezTo>
                    <a:pt x="6505" y="6679"/>
                    <a:pt x="6535" y="6679"/>
                    <a:pt x="6566" y="6679"/>
                  </a:cubicBezTo>
                  <a:cubicBezTo>
                    <a:pt x="6566" y="6679"/>
                    <a:pt x="6566" y="6649"/>
                    <a:pt x="6566" y="6649"/>
                  </a:cubicBezTo>
                  <a:lnTo>
                    <a:pt x="6596" y="6649"/>
                  </a:lnTo>
                  <a:cubicBezTo>
                    <a:pt x="6621" y="6673"/>
                    <a:pt x="6626" y="6718"/>
                    <a:pt x="6610" y="6718"/>
                  </a:cubicBezTo>
                  <a:cubicBezTo>
                    <a:pt x="6607" y="6718"/>
                    <a:pt x="6602" y="6715"/>
                    <a:pt x="6596" y="6710"/>
                  </a:cubicBezTo>
                  <a:cubicBezTo>
                    <a:pt x="6587" y="6701"/>
                    <a:pt x="6581" y="6697"/>
                    <a:pt x="6577" y="6697"/>
                  </a:cubicBezTo>
                  <a:cubicBezTo>
                    <a:pt x="6566" y="6697"/>
                    <a:pt x="6566" y="6719"/>
                    <a:pt x="6566" y="6740"/>
                  </a:cubicBezTo>
                  <a:cubicBezTo>
                    <a:pt x="6566" y="6755"/>
                    <a:pt x="6566" y="6763"/>
                    <a:pt x="6573" y="6763"/>
                  </a:cubicBezTo>
                  <a:cubicBezTo>
                    <a:pt x="6581" y="6763"/>
                    <a:pt x="6596" y="6755"/>
                    <a:pt x="6627" y="6740"/>
                  </a:cubicBezTo>
                  <a:cubicBezTo>
                    <a:pt x="6627" y="6710"/>
                    <a:pt x="6657" y="6710"/>
                    <a:pt x="6687" y="6710"/>
                  </a:cubicBezTo>
                  <a:cubicBezTo>
                    <a:pt x="6687" y="6734"/>
                    <a:pt x="6727" y="6779"/>
                    <a:pt x="6742" y="6779"/>
                  </a:cubicBezTo>
                  <a:cubicBezTo>
                    <a:pt x="6746" y="6779"/>
                    <a:pt x="6748" y="6776"/>
                    <a:pt x="6748" y="6770"/>
                  </a:cubicBezTo>
                  <a:cubicBezTo>
                    <a:pt x="6748" y="6740"/>
                    <a:pt x="6748" y="6740"/>
                    <a:pt x="6748" y="6710"/>
                  </a:cubicBezTo>
                  <a:cubicBezTo>
                    <a:pt x="6779" y="6710"/>
                    <a:pt x="6809" y="6710"/>
                    <a:pt x="6809" y="6740"/>
                  </a:cubicBezTo>
                  <a:cubicBezTo>
                    <a:pt x="6809" y="6778"/>
                    <a:pt x="6867" y="6804"/>
                    <a:pt x="6904" y="6804"/>
                  </a:cubicBezTo>
                  <a:cubicBezTo>
                    <a:pt x="6927" y="6804"/>
                    <a:pt x="6942" y="6794"/>
                    <a:pt x="6931" y="6770"/>
                  </a:cubicBezTo>
                  <a:lnTo>
                    <a:pt x="6931" y="6740"/>
                  </a:lnTo>
                  <a:cubicBezTo>
                    <a:pt x="6961" y="6740"/>
                    <a:pt x="6991" y="6770"/>
                    <a:pt x="6991" y="6770"/>
                  </a:cubicBezTo>
                  <a:cubicBezTo>
                    <a:pt x="6991" y="6801"/>
                    <a:pt x="6991" y="6801"/>
                    <a:pt x="7022" y="6801"/>
                  </a:cubicBezTo>
                  <a:lnTo>
                    <a:pt x="7052" y="6801"/>
                  </a:lnTo>
                  <a:cubicBezTo>
                    <a:pt x="7052" y="6779"/>
                    <a:pt x="7052" y="6758"/>
                    <a:pt x="7063" y="6758"/>
                  </a:cubicBezTo>
                  <a:cubicBezTo>
                    <a:pt x="7067" y="6758"/>
                    <a:pt x="7074" y="6762"/>
                    <a:pt x="7083" y="6770"/>
                  </a:cubicBezTo>
                  <a:cubicBezTo>
                    <a:pt x="7083" y="6801"/>
                    <a:pt x="7083" y="6831"/>
                    <a:pt x="7083" y="6862"/>
                  </a:cubicBezTo>
                  <a:cubicBezTo>
                    <a:pt x="7067" y="6877"/>
                    <a:pt x="7067" y="6884"/>
                    <a:pt x="7079" y="6884"/>
                  </a:cubicBezTo>
                  <a:cubicBezTo>
                    <a:pt x="7090" y="6884"/>
                    <a:pt x="7113" y="6877"/>
                    <a:pt x="7143" y="6862"/>
                  </a:cubicBezTo>
                  <a:cubicBezTo>
                    <a:pt x="7143" y="6862"/>
                    <a:pt x="7174" y="6831"/>
                    <a:pt x="7204" y="6801"/>
                  </a:cubicBezTo>
                  <a:lnTo>
                    <a:pt x="7143" y="6801"/>
                  </a:lnTo>
                  <a:cubicBezTo>
                    <a:pt x="7143" y="6779"/>
                    <a:pt x="7143" y="6758"/>
                    <a:pt x="7154" y="6758"/>
                  </a:cubicBezTo>
                  <a:cubicBezTo>
                    <a:pt x="7159" y="6758"/>
                    <a:pt x="7165" y="6762"/>
                    <a:pt x="7174" y="6770"/>
                  </a:cubicBezTo>
                  <a:cubicBezTo>
                    <a:pt x="7204" y="6770"/>
                    <a:pt x="7235" y="6770"/>
                    <a:pt x="7235" y="6801"/>
                  </a:cubicBezTo>
                  <a:cubicBezTo>
                    <a:pt x="7204" y="6831"/>
                    <a:pt x="7235" y="6831"/>
                    <a:pt x="7235" y="6831"/>
                  </a:cubicBezTo>
                  <a:cubicBezTo>
                    <a:pt x="7256" y="6810"/>
                    <a:pt x="7247" y="6788"/>
                    <a:pt x="7262" y="6788"/>
                  </a:cubicBezTo>
                  <a:cubicBezTo>
                    <a:pt x="7268" y="6788"/>
                    <a:pt x="7278" y="6792"/>
                    <a:pt x="7295" y="6801"/>
                  </a:cubicBezTo>
                  <a:cubicBezTo>
                    <a:pt x="7326" y="6801"/>
                    <a:pt x="7326" y="6831"/>
                    <a:pt x="7295" y="6831"/>
                  </a:cubicBezTo>
                  <a:lnTo>
                    <a:pt x="7265" y="6831"/>
                  </a:lnTo>
                  <a:cubicBezTo>
                    <a:pt x="7264" y="6834"/>
                    <a:pt x="7262" y="6837"/>
                    <a:pt x="7261" y="6839"/>
                  </a:cubicBezTo>
                  <a:lnTo>
                    <a:pt x="7261" y="6839"/>
                  </a:lnTo>
                  <a:cubicBezTo>
                    <a:pt x="7280" y="6852"/>
                    <a:pt x="7295" y="6880"/>
                    <a:pt x="7295" y="6922"/>
                  </a:cubicBezTo>
                  <a:cubicBezTo>
                    <a:pt x="7313" y="6940"/>
                    <a:pt x="7330" y="6958"/>
                    <a:pt x="7348" y="6958"/>
                  </a:cubicBezTo>
                  <a:cubicBezTo>
                    <a:pt x="7361" y="6958"/>
                    <a:pt x="7374" y="6948"/>
                    <a:pt x="7387" y="6922"/>
                  </a:cubicBezTo>
                  <a:cubicBezTo>
                    <a:pt x="7402" y="6907"/>
                    <a:pt x="7417" y="6900"/>
                    <a:pt x="7428" y="6900"/>
                  </a:cubicBezTo>
                  <a:cubicBezTo>
                    <a:pt x="7440" y="6900"/>
                    <a:pt x="7447" y="6907"/>
                    <a:pt x="7447" y="6922"/>
                  </a:cubicBezTo>
                  <a:cubicBezTo>
                    <a:pt x="7447" y="6967"/>
                    <a:pt x="7464" y="6995"/>
                    <a:pt x="7484" y="6995"/>
                  </a:cubicBezTo>
                  <a:cubicBezTo>
                    <a:pt x="7492" y="6995"/>
                    <a:pt x="7500" y="6991"/>
                    <a:pt x="7508" y="6983"/>
                  </a:cubicBezTo>
                  <a:cubicBezTo>
                    <a:pt x="7517" y="6974"/>
                    <a:pt x="7526" y="6971"/>
                    <a:pt x="7534" y="6971"/>
                  </a:cubicBezTo>
                  <a:cubicBezTo>
                    <a:pt x="7554" y="6971"/>
                    <a:pt x="7569" y="6992"/>
                    <a:pt x="7569" y="7014"/>
                  </a:cubicBezTo>
                  <a:cubicBezTo>
                    <a:pt x="7554" y="7044"/>
                    <a:pt x="7569" y="7059"/>
                    <a:pt x="7592" y="7059"/>
                  </a:cubicBezTo>
                  <a:cubicBezTo>
                    <a:pt x="7615" y="7059"/>
                    <a:pt x="7645" y="7044"/>
                    <a:pt x="7660" y="7014"/>
                  </a:cubicBezTo>
                  <a:cubicBezTo>
                    <a:pt x="7680" y="7003"/>
                    <a:pt x="7691" y="7000"/>
                    <a:pt x="7695" y="7000"/>
                  </a:cubicBezTo>
                  <a:cubicBezTo>
                    <a:pt x="7704" y="7000"/>
                    <a:pt x="7691" y="7014"/>
                    <a:pt x="7691" y="7014"/>
                  </a:cubicBezTo>
                  <a:cubicBezTo>
                    <a:pt x="7691" y="7044"/>
                    <a:pt x="7721" y="7074"/>
                    <a:pt x="7751" y="7074"/>
                  </a:cubicBezTo>
                  <a:cubicBezTo>
                    <a:pt x="7812" y="7074"/>
                    <a:pt x="7812" y="7074"/>
                    <a:pt x="7842" y="7044"/>
                  </a:cubicBezTo>
                  <a:cubicBezTo>
                    <a:pt x="7842" y="7014"/>
                    <a:pt x="7842" y="6953"/>
                    <a:pt x="7812" y="6953"/>
                  </a:cubicBezTo>
                  <a:cubicBezTo>
                    <a:pt x="7802" y="6943"/>
                    <a:pt x="7795" y="6939"/>
                    <a:pt x="7791" y="6939"/>
                  </a:cubicBezTo>
                  <a:cubicBezTo>
                    <a:pt x="7782" y="6939"/>
                    <a:pt x="7782" y="6953"/>
                    <a:pt x="7782" y="6953"/>
                  </a:cubicBezTo>
                  <a:lnTo>
                    <a:pt x="7782" y="6953"/>
                  </a:lnTo>
                  <a:cubicBezTo>
                    <a:pt x="7782" y="6922"/>
                    <a:pt x="7812" y="6922"/>
                    <a:pt x="7812" y="6922"/>
                  </a:cubicBezTo>
                  <a:lnTo>
                    <a:pt x="7842" y="6922"/>
                  </a:lnTo>
                  <a:cubicBezTo>
                    <a:pt x="7873" y="6953"/>
                    <a:pt x="7873" y="6953"/>
                    <a:pt x="7873" y="6983"/>
                  </a:cubicBezTo>
                  <a:lnTo>
                    <a:pt x="7842" y="7044"/>
                  </a:lnTo>
                  <a:lnTo>
                    <a:pt x="7842" y="7044"/>
                  </a:lnTo>
                  <a:lnTo>
                    <a:pt x="7903" y="6983"/>
                  </a:lnTo>
                  <a:cubicBezTo>
                    <a:pt x="7921" y="6957"/>
                    <a:pt x="7935" y="6946"/>
                    <a:pt x="7947" y="6946"/>
                  </a:cubicBezTo>
                  <a:cubicBezTo>
                    <a:pt x="7976" y="6946"/>
                    <a:pt x="7986" y="7018"/>
                    <a:pt x="7964" y="7105"/>
                  </a:cubicBezTo>
                  <a:lnTo>
                    <a:pt x="7964" y="7135"/>
                  </a:lnTo>
                  <a:cubicBezTo>
                    <a:pt x="7964" y="7125"/>
                    <a:pt x="7967" y="7122"/>
                    <a:pt x="7973" y="7122"/>
                  </a:cubicBezTo>
                  <a:cubicBezTo>
                    <a:pt x="7984" y="7122"/>
                    <a:pt x="8005" y="7135"/>
                    <a:pt x="8025" y="7135"/>
                  </a:cubicBezTo>
                  <a:cubicBezTo>
                    <a:pt x="8040" y="7181"/>
                    <a:pt x="8063" y="7204"/>
                    <a:pt x="8086" y="7204"/>
                  </a:cubicBezTo>
                  <a:cubicBezTo>
                    <a:pt x="8108" y="7204"/>
                    <a:pt x="8131" y="7181"/>
                    <a:pt x="8146" y="7135"/>
                  </a:cubicBezTo>
                  <a:cubicBezTo>
                    <a:pt x="8146" y="7074"/>
                    <a:pt x="8177" y="7074"/>
                    <a:pt x="8207" y="7074"/>
                  </a:cubicBezTo>
                  <a:cubicBezTo>
                    <a:pt x="8207" y="7105"/>
                    <a:pt x="8207" y="7135"/>
                    <a:pt x="8207" y="7135"/>
                  </a:cubicBezTo>
                  <a:cubicBezTo>
                    <a:pt x="8177" y="7196"/>
                    <a:pt x="8146" y="7226"/>
                    <a:pt x="8207" y="7226"/>
                  </a:cubicBezTo>
                  <a:lnTo>
                    <a:pt x="8238" y="7166"/>
                  </a:lnTo>
                  <a:cubicBezTo>
                    <a:pt x="8238" y="7120"/>
                    <a:pt x="8238" y="7097"/>
                    <a:pt x="8241" y="7097"/>
                  </a:cubicBezTo>
                  <a:cubicBezTo>
                    <a:pt x="8245" y="7097"/>
                    <a:pt x="8253" y="7120"/>
                    <a:pt x="8268" y="7166"/>
                  </a:cubicBezTo>
                  <a:cubicBezTo>
                    <a:pt x="8293" y="7215"/>
                    <a:pt x="8358" y="7265"/>
                    <a:pt x="8398" y="7265"/>
                  </a:cubicBezTo>
                  <a:cubicBezTo>
                    <a:pt x="8407" y="7265"/>
                    <a:pt x="8414" y="7262"/>
                    <a:pt x="8420" y="7257"/>
                  </a:cubicBezTo>
                  <a:cubicBezTo>
                    <a:pt x="8438" y="7274"/>
                    <a:pt x="8475" y="7292"/>
                    <a:pt x="8510" y="7292"/>
                  </a:cubicBezTo>
                  <a:cubicBezTo>
                    <a:pt x="8535" y="7292"/>
                    <a:pt x="8559" y="7282"/>
                    <a:pt x="8572" y="7257"/>
                  </a:cubicBezTo>
                  <a:lnTo>
                    <a:pt x="8572" y="7226"/>
                  </a:lnTo>
                  <a:lnTo>
                    <a:pt x="8633" y="7257"/>
                  </a:lnTo>
                  <a:cubicBezTo>
                    <a:pt x="8633" y="7287"/>
                    <a:pt x="8633" y="7287"/>
                    <a:pt x="8663" y="7318"/>
                  </a:cubicBezTo>
                  <a:lnTo>
                    <a:pt x="8724" y="7318"/>
                  </a:lnTo>
                  <a:lnTo>
                    <a:pt x="8754" y="7348"/>
                  </a:lnTo>
                  <a:cubicBezTo>
                    <a:pt x="8754" y="7409"/>
                    <a:pt x="8815" y="7439"/>
                    <a:pt x="8906" y="7530"/>
                  </a:cubicBezTo>
                  <a:cubicBezTo>
                    <a:pt x="8937" y="7530"/>
                    <a:pt x="8937" y="7530"/>
                    <a:pt x="8906" y="7561"/>
                  </a:cubicBezTo>
                  <a:lnTo>
                    <a:pt x="8876" y="7622"/>
                  </a:lnTo>
                  <a:cubicBezTo>
                    <a:pt x="8891" y="7622"/>
                    <a:pt x="8906" y="7629"/>
                    <a:pt x="8922" y="7629"/>
                  </a:cubicBezTo>
                  <a:cubicBezTo>
                    <a:pt x="8937" y="7629"/>
                    <a:pt x="8952" y="7622"/>
                    <a:pt x="8967" y="7591"/>
                  </a:cubicBezTo>
                  <a:cubicBezTo>
                    <a:pt x="8982" y="7561"/>
                    <a:pt x="8990" y="7546"/>
                    <a:pt x="8994" y="7546"/>
                  </a:cubicBezTo>
                  <a:cubicBezTo>
                    <a:pt x="8998" y="7546"/>
                    <a:pt x="8998" y="7561"/>
                    <a:pt x="8998" y="7591"/>
                  </a:cubicBezTo>
                  <a:cubicBezTo>
                    <a:pt x="8998" y="7617"/>
                    <a:pt x="9003" y="7626"/>
                    <a:pt x="9012" y="7626"/>
                  </a:cubicBezTo>
                  <a:cubicBezTo>
                    <a:pt x="9023" y="7626"/>
                    <a:pt x="9041" y="7609"/>
                    <a:pt x="9058" y="7591"/>
                  </a:cubicBezTo>
                  <a:cubicBezTo>
                    <a:pt x="9058" y="7629"/>
                    <a:pt x="9070" y="7655"/>
                    <a:pt x="9093" y="7655"/>
                  </a:cubicBezTo>
                  <a:cubicBezTo>
                    <a:pt x="9107" y="7655"/>
                    <a:pt x="9126" y="7645"/>
                    <a:pt x="9149" y="7622"/>
                  </a:cubicBezTo>
                  <a:lnTo>
                    <a:pt x="9210" y="7622"/>
                  </a:lnTo>
                  <a:lnTo>
                    <a:pt x="9210" y="7682"/>
                  </a:lnTo>
                  <a:cubicBezTo>
                    <a:pt x="9210" y="7720"/>
                    <a:pt x="9199" y="7757"/>
                    <a:pt x="9190" y="7774"/>
                  </a:cubicBezTo>
                  <a:lnTo>
                    <a:pt x="9190" y="7774"/>
                  </a:lnTo>
                  <a:cubicBezTo>
                    <a:pt x="9241" y="7774"/>
                    <a:pt x="9241" y="7775"/>
                    <a:pt x="9241" y="7804"/>
                  </a:cubicBezTo>
                  <a:cubicBezTo>
                    <a:pt x="9250" y="7785"/>
                    <a:pt x="9260" y="7778"/>
                    <a:pt x="9268" y="7778"/>
                  </a:cubicBezTo>
                  <a:cubicBezTo>
                    <a:pt x="9287" y="7778"/>
                    <a:pt x="9301" y="7813"/>
                    <a:pt x="9301" y="7834"/>
                  </a:cubicBezTo>
                  <a:cubicBezTo>
                    <a:pt x="9301" y="7845"/>
                    <a:pt x="9301" y="7857"/>
                    <a:pt x="9301" y="7865"/>
                  </a:cubicBezTo>
                  <a:cubicBezTo>
                    <a:pt x="9301" y="7852"/>
                    <a:pt x="9312" y="7845"/>
                    <a:pt x="9322" y="7845"/>
                  </a:cubicBezTo>
                  <a:cubicBezTo>
                    <a:pt x="9336" y="7845"/>
                    <a:pt x="9350" y="7859"/>
                    <a:pt x="9332" y="7895"/>
                  </a:cubicBezTo>
                  <a:cubicBezTo>
                    <a:pt x="9332" y="7931"/>
                    <a:pt x="9332" y="7945"/>
                    <a:pt x="9344" y="7945"/>
                  </a:cubicBezTo>
                  <a:cubicBezTo>
                    <a:pt x="9353" y="7945"/>
                    <a:pt x="9367" y="7938"/>
                    <a:pt x="9393" y="7925"/>
                  </a:cubicBezTo>
                  <a:lnTo>
                    <a:pt x="9423" y="7986"/>
                  </a:lnTo>
                  <a:lnTo>
                    <a:pt x="9514" y="8047"/>
                  </a:lnTo>
                  <a:cubicBezTo>
                    <a:pt x="9545" y="8047"/>
                    <a:pt x="9575" y="8077"/>
                    <a:pt x="9575" y="8108"/>
                  </a:cubicBezTo>
                  <a:cubicBezTo>
                    <a:pt x="9575" y="8120"/>
                    <a:pt x="9575" y="8128"/>
                    <a:pt x="9577" y="8128"/>
                  </a:cubicBezTo>
                  <a:cubicBezTo>
                    <a:pt x="9580" y="8128"/>
                    <a:pt x="9588" y="8113"/>
                    <a:pt x="9605" y="8077"/>
                  </a:cubicBezTo>
                  <a:cubicBezTo>
                    <a:pt x="9605" y="8057"/>
                    <a:pt x="9605" y="8050"/>
                    <a:pt x="9608" y="8050"/>
                  </a:cubicBezTo>
                  <a:cubicBezTo>
                    <a:pt x="9612" y="8050"/>
                    <a:pt x="9626" y="8077"/>
                    <a:pt x="9666" y="8077"/>
                  </a:cubicBezTo>
                  <a:lnTo>
                    <a:pt x="9666" y="8138"/>
                  </a:lnTo>
                  <a:cubicBezTo>
                    <a:pt x="9605" y="8138"/>
                    <a:pt x="9666" y="8169"/>
                    <a:pt x="9727" y="8229"/>
                  </a:cubicBezTo>
                  <a:cubicBezTo>
                    <a:pt x="9772" y="8274"/>
                    <a:pt x="9800" y="8302"/>
                    <a:pt x="9824" y="8302"/>
                  </a:cubicBezTo>
                  <a:cubicBezTo>
                    <a:pt x="9832" y="8302"/>
                    <a:pt x="9840" y="8298"/>
                    <a:pt x="9849" y="8290"/>
                  </a:cubicBezTo>
                  <a:cubicBezTo>
                    <a:pt x="9849" y="8283"/>
                    <a:pt x="9850" y="8279"/>
                    <a:pt x="9853" y="8279"/>
                  </a:cubicBezTo>
                  <a:cubicBezTo>
                    <a:pt x="9862" y="8279"/>
                    <a:pt x="9879" y="8313"/>
                    <a:pt x="9879" y="8381"/>
                  </a:cubicBezTo>
                  <a:lnTo>
                    <a:pt x="9879" y="8412"/>
                  </a:lnTo>
                  <a:cubicBezTo>
                    <a:pt x="9894" y="8381"/>
                    <a:pt x="9932" y="8366"/>
                    <a:pt x="9970" y="8366"/>
                  </a:cubicBezTo>
                  <a:cubicBezTo>
                    <a:pt x="10008" y="8366"/>
                    <a:pt x="10046" y="8381"/>
                    <a:pt x="10061" y="8412"/>
                  </a:cubicBezTo>
                  <a:cubicBezTo>
                    <a:pt x="10079" y="8447"/>
                    <a:pt x="10097" y="8462"/>
                    <a:pt x="10115" y="8462"/>
                  </a:cubicBezTo>
                  <a:cubicBezTo>
                    <a:pt x="10127" y="8462"/>
                    <a:pt x="10140" y="8455"/>
                    <a:pt x="10153" y="8442"/>
                  </a:cubicBezTo>
                  <a:lnTo>
                    <a:pt x="10183" y="8473"/>
                  </a:lnTo>
                  <a:lnTo>
                    <a:pt x="10153" y="8473"/>
                  </a:lnTo>
                  <a:cubicBezTo>
                    <a:pt x="10122" y="8503"/>
                    <a:pt x="10122" y="8503"/>
                    <a:pt x="10122" y="8503"/>
                  </a:cubicBezTo>
                  <a:cubicBezTo>
                    <a:pt x="10153" y="8533"/>
                    <a:pt x="10122" y="8533"/>
                    <a:pt x="10122" y="8564"/>
                  </a:cubicBezTo>
                  <a:cubicBezTo>
                    <a:pt x="10122" y="8564"/>
                    <a:pt x="10092" y="8594"/>
                    <a:pt x="10122" y="8594"/>
                  </a:cubicBezTo>
                  <a:cubicBezTo>
                    <a:pt x="10183" y="8594"/>
                    <a:pt x="10183" y="8625"/>
                    <a:pt x="10213" y="8625"/>
                  </a:cubicBezTo>
                  <a:cubicBezTo>
                    <a:pt x="10213" y="8640"/>
                    <a:pt x="10213" y="8647"/>
                    <a:pt x="10217" y="8647"/>
                  </a:cubicBezTo>
                  <a:cubicBezTo>
                    <a:pt x="10221" y="8647"/>
                    <a:pt x="10229" y="8640"/>
                    <a:pt x="10244" y="8625"/>
                  </a:cubicBezTo>
                  <a:cubicBezTo>
                    <a:pt x="10256" y="8625"/>
                    <a:pt x="10263" y="8620"/>
                    <a:pt x="10268" y="8620"/>
                  </a:cubicBezTo>
                  <a:cubicBezTo>
                    <a:pt x="10274" y="8620"/>
                    <a:pt x="10274" y="8631"/>
                    <a:pt x="10274" y="8685"/>
                  </a:cubicBezTo>
                  <a:cubicBezTo>
                    <a:pt x="10244" y="8716"/>
                    <a:pt x="10244" y="8777"/>
                    <a:pt x="10274" y="8837"/>
                  </a:cubicBezTo>
                  <a:lnTo>
                    <a:pt x="10274" y="8807"/>
                  </a:lnTo>
                  <a:cubicBezTo>
                    <a:pt x="10274" y="8837"/>
                    <a:pt x="10335" y="8837"/>
                    <a:pt x="10365" y="8868"/>
                  </a:cubicBezTo>
                  <a:cubicBezTo>
                    <a:pt x="10365" y="8898"/>
                    <a:pt x="10396" y="8898"/>
                    <a:pt x="10365" y="8898"/>
                  </a:cubicBezTo>
                  <a:cubicBezTo>
                    <a:pt x="10335" y="8898"/>
                    <a:pt x="10305" y="8929"/>
                    <a:pt x="10335" y="8959"/>
                  </a:cubicBezTo>
                  <a:cubicBezTo>
                    <a:pt x="10356" y="8980"/>
                    <a:pt x="10348" y="9002"/>
                    <a:pt x="10362" y="9002"/>
                  </a:cubicBezTo>
                  <a:cubicBezTo>
                    <a:pt x="10368" y="9002"/>
                    <a:pt x="10378" y="8998"/>
                    <a:pt x="10396" y="8989"/>
                  </a:cubicBezTo>
                  <a:cubicBezTo>
                    <a:pt x="10414" y="8980"/>
                    <a:pt x="10429" y="8977"/>
                    <a:pt x="10441" y="8977"/>
                  </a:cubicBezTo>
                  <a:cubicBezTo>
                    <a:pt x="10469" y="8977"/>
                    <a:pt x="10478" y="8998"/>
                    <a:pt x="10457" y="9020"/>
                  </a:cubicBezTo>
                  <a:cubicBezTo>
                    <a:pt x="10426" y="9081"/>
                    <a:pt x="10457" y="9081"/>
                    <a:pt x="10457" y="9081"/>
                  </a:cubicBezTo>
                  <a:cubicBezTo>
                    <a:pt x="10457" y="9086"/>
                    <a:pt x="10457" y="9089"/>
                    <a:pt x="10457" y="9089"/>
                  </a:cubicBezTo>
                  <a:cubicBezTo>
                    <a:pt x="10458" y="9089"/>
                    <a:pt x="10462" y="9044"/>
                    <a:pt x="10487" y="9020"/>
                  </a:cubicBezTo>
                  <a:cubicBezTo>
                    <a:pt x="10517" y="9020"/>
                    <a:pt x="10578" y="9111"/>
                    <a:pt x="10517" y="9111"/>
                  </a:cubicBezTo>
                  <a:lnTo>
                    <a:pt x="10517" y="9141"/>
                  </a:lnTo>
                  <a:lnTo>
                    <a:pt x="10548" y="9202"/>
                  </a:lnTo>
                  <a:cubicBezTo>
                    <a:pt x="10522" y="9228"/>
                    <a:pt x="10518" y="9237"/>
                    <a:pt x="10529" y="9237"/>
                  </a:cubicBezTo>
                  <a:cubicBezTo>
                    <a:pt x="10544" y="9237"/>
                    <a:pt x="10586" y="9220"/>
                    <a:pt x="10639" y="9202"/>
                  </a:cubicBezTo>
                  <a:cubicBezTo>
                    <a:pt x="10650" y="9196"/>
                    <a:pt x="10663" y="9194"/>
                    <a:pt x="10676" y="9194"/>
                  </a:cubicBezTo>
                  <a:cubicBezTo>
                    <a:pt x="10729" y="9194"/>
                    <a:pt x="10779" y="9238"/>
                    <a:pt x="10730" y="9263"/>
                  </a:cubicBezTo>
                  <a:cubicBezTo>
                    <a:pt x="10684" y="9293"/>
                    <a:pt x="10677" y="9293"/>
                    <a:pt x="10681" y="9293"/>
                  </a:cubicBezTo>
                  <a:cubicBezTo>
                    <a:pt x="10684" y="9293"/>
                    <a:pt x="10700" y="9293"/>
                    <a:pt x="10700" y="9324"/>
                  </a:cubicBezTo>
                  <a:lnTo>
                    <a:pt x="10669" y="9324"/>
                  </a:lnTo>
                  <a:lnTo>
                    <a:pt x="10730" y="9354"/>
                  </a:lnTo>
                  <a:cubicBezTo>
                    <a:pt x="10743" y="9380"/>
                    <a:pt x="10750" y="9389"/>
                    <a:pt x="10757" y="9389"/>
                  </a:cubicBezTo>
                  <a:cubicBezTo>
                    <a:pt x="10766" y="9389"/>
                    <a:pt x="10773" y="9372"/>
                    <a:pt x="10791" y="9354"/>
                  </a:cubicBezTo>
                  <a:lnTo>
                    <a:pt x="10821" y="9354"/>
                  </a:lnTo>
                  <a:lnTo>
                    <a:pt x="10852" y="9415"/>
                  </a:lnTo>
                  <a:lnTo>
                    <a:pt x="10882" y="9415"/>
                  </a:lnTo>
                  <a:lnTo>
                    <a:pt x="10912" y="9445"/>
                  </a:lnTo>
                  <a:cubicBezTo>
                    <a:pt x="10882" y="9445"/>
                    <a:pt x="10852" y="9476"/>
                    <a:pt x="10882" y="9476"/>
                  </a:cubicBezTo>
                  <a:cubicBezTo>
                    <a:pt x="10882" y="9487"/>
                    <a:pt x="10882" y="9498"/>
                    <a:pt x="10881" y="9508"/>
                  </a:cubicBezTo>
                  <a:lnTo>
                    <a:pt x="10881" y="9508"/>
                  </a:lnTo>
                  <a:cubicBezTo>
                    <a:pt x="10886" y="9500"/>
                    <a:pt x="10910" y="9492"/>
                    <a:pt x="10943" y="9476"/>
                  </a:cubicBezTo>
                  <a:lnTo>
                    <a:pt x="10973" y="9567"/>
                  </a:lnTo>
                  <a:lnTo>
                    <a:pt x="10882" y="9567"/>
                  </a:lnTo>
                  <a:lnTo>
                    <a:pt x="10912" y="9536"/>
                  </a:lnTo>
                  <a:cubicBezTo>
                    <a:pt x="10891" y="9526"/>
                    <a:pt x="10881" y="9519"/>
                    <a:pt x="10880" y="9513"/>
                  </a:cubicBezTo>
                  <a:lnTo>
                    <a:pt x="10880" y="9513"/>
                  </a:lnTo>
                  <a:cubicBezTo>
                    <a:pt x="10876" y="9527"/>
                    <a:pt x="10869" y="9536"/>
                    <a:pt x="10852" y="9536"/>
                  </a:cubicBezTo>
                  <a:cubicBezTo>
                    <a:pt x="10821" y="9552"/>
                    <a:pt x="10821" y="9552"/>
                    <a:pt x="10829" y="9552"/>
                  </a:cubicBezTo>
                  <a:cubicBezTo>
                    <a:pt x="10836" y="9552"/>
                    <a:pt x="10852" y="9552"/>
                    <a:pt x="10852" y="9567"/>
                  </a:cubicBezTo>
                  <a:cubicBezTo>
                    <a:pt x="10852" y="9597"/>
                    <a:pt x="10912" y="9567"/>
                    <a:pt x="10882" y="9628"/>
                  </a:cubicBezTo>
                  <a:cubicBezTo>
                    <a:pt x="10943" y="9628"/>
                    <a:pt x="10973" y="9628"/>
                    <a:pt x="10882" y="9719"/>
                  </a:cubicBezTo>
                  <a:cubicBezTo>
                    <a:pt x="10852" y="9764"/>
                    <a:pt x="10844" y="9780"/>
                    <a:pt x="10848" y="9780"/>
                  </a:cubicBezTo>
                  <a:cubicBezTo>
                    <a:pt x="10852" y="9780"/>
                    <a:pt x="10867" y="9764"/>
                    <a:pt x="10882" y="9749"/>
                  </a:cubicBezTo>
                  <a:cubicBezTo>
                    <a:pt x="10891" y="9740"/>
                    <a:pt x="10897" y="9737"/>
                    <a:pt x="10902" y="9737"/>
                  </a:cubicBezTo>
                  <a:cubicBezTo>
                    <a:pt x="10915" y="9737"/>
                    <a:pt x="10921" y="9758"/>
                    <a:pt x="10943" y="9780"/>
                  </a:cubicBezTo>
                  <a:cubicBezTo>
                    <a:pt x="10943" y="9810"/>
                    <a:pt x="10973" y="9810"/>
                    <a:pt x="11004" y="9810"/>
                  </a:cubicBezTo>
                  <a:cubicBezTo>
                    <a:pt x="11034" y="9810"/>
                    <a:pt x="11004" y="9840"/>
                    <a:pt x="11004" y="9871"/>
                  </a:cubicBezTo>
                  <a:cubicBezTo>
                    <a:pt x="11004" y="9932"/>
                    <a:pt x="11004" y="9932"/>
                    <a:pt x="11034" y="9932"/>
                  </a:cubicBezTo>
                  <a:lnTo>
                    <a:pt x="11004" y="9932"/>
                  </a:lnTo>
                  <a:cubicBezTo>
                    <a:pt x="10973" y="9932"/>
                    <a:pt x="11004" y="9962"/>
                    <a:pt x="11004" y="9992"/>
                  </a:cubicBezTo>
                  <a:cubicBezTo>
                    <a:pt x="11004" y="10023"/>
                    <a:pt x="11064" y="10023"/>
                    <a:pt x="11064" y="10053"/>
                  </a:cubicBezTo>
                  <a:lnTo>
                    <a:pt x="11095" y="10084"/>
                  </a:lnTo>
                  <a:lnTo>
                    <a:pt x="11125" y="10084"/>
                  </a:lnTo>
                  <a:cubicBezTo>
                    <a:pt x="11156" y="10114"/>
                    <a:pt x="11156" y="10114"/>
                    <a:pt x="11186" y="10144"/>
                  </a:cubicBezTo>
                  <a:cubicBezTo>
                    <a:pt x="11216" y="10144"/>
                    <a:pt x="11247" y="10175"/>
                    <a:pt x="11186" y="10205"/>
                  </a:cubicBezTo>
                  <a:cubicBezTo>
                    <a:pt x="11176" y="10216"/>
                    <a:pt x="11168" y="10222"/>
                    <a:pt x="11162" y="10227"/>
                  </a:cubicBezTo>
                  <a:lnTo>
                    <a:pt x="11162" y="10227"/>
                  </a:lnTo>
                  <a:cubicBezTo>
                    <a:pt x="11164" y="10227"/>
                    <a:pt x="11165" y="10226"/>
                    <a:pt x="11166" y="10226"/>
                  </a:cubicBezTo>
                  <a:cubicBezTo>
                    <a:pt x="11172" y="10226"/>
                    <a:pt x="11179" y="10229"/>
                    <a:pt x="11186" y="10236"/>
                  </a:cubicBezTo>
                  <a:cubicBezTo>
                    <a:pt x="11201" y="10251"/>
                    <a:pt x="11201" y="10251"/>
                    <a:pt x="11197" y="10251"/>
                  </a:cubicBezTo>
                  <a:cubicBezTo>
                    <a:pt x="11194" y="10251"/>
                    <a:pt x="11186" y="10251"/>
                    <a:pt x="11186" y="10266"/>
                  </a:cubicBezTo>
                  <a:lnTo>
                    <a:pt x="11156" y="10266"/>
                  </a:lnTo>
                  <a:cubicBezTo>
                    <a:pt x="11186" y="10266"/>
                    <a:pt x="11186" y="10266"/>
                    <a:pt x="11216" y="10296"/>
                  </a:cubicBezTo>
                  <a:cubicBezTo>
                    <a:pt x="11216" y="10312"/>
                    <a:pt x="11216" y="10319"/>
                    <a:pt x="11220" y="10319"/>
                  </a:cubicBezTo>
                  <a:cubicBezTo>
                    <a:pt x="11224" y="10319"/>
                    <a:pt x="11232" y="10312"/>
                    <a:pt x="11247" y="10296"/>
                  </a:cubicBezTo>
                  <a:cubicBezTo>
                    <a:pt x="11247" y="10266"/>
                    <a:pt x="11247" y="10266"/>
                    <a:pt x="11247" y="10236"/>
                  </a:cubicBezTo>
                  <a:cubicBezTo>
                    <a:pt x="11216" y="10205"/>
                    <a:pt x="11216" y="10175"/>
                    <a:pt x="11277" y="10175"/>
                  </a:cubicBezTo>
                  <a:lnTo>
                    <a:pt x="11277" y="10205"/>
                  </a:lnTo>
                  <a:cubicBezTo>
                    <a:pt x="11277" y="10205"/>
                    <a:pt x="11277" y="10205"/>
                    <a:pt x="11277" y="10266"/>
                  </a:cubicBezTo>
                  <a:cubicBezTo>
                    <a:pt x="11308" y="10327"/>
                    <a:pt x="11308" y="10327"/>
                    <a:pt x="11277" y="10357"/>
                  </a:cubicBezTo>
                  <a:cubicBezTo>
                    <a:pt x="11216" y="10388"/>
                    <a:pt x="11247" y="10418"/>
                    <a:pt x="11308" y="10418"/>
                  </a:cubicBezTo>
                  <a:cubicBezTo>
                    <a:pt x="11318" y="10418"/>
                    <a:pt x="11326" y="10417"/>
                    <a:pt x="11331" y="10416"/>
                  </a:cubicBezTo>
                  <a:lnTo>
                    <a:pt x="11331" y="10416"/>
                  </a:lnTo>
                  <a:cubicBezTo>
                    <a:pt x="11325" y="10421"/>
                    <a:pt x="11316" y="10431"/>
                    <a:pt x="11308" y="10448"/>
                  </a:cubicBezTo>
                  <a:cubicBezTo>
                    <a:pt x="11261" y="10495"/>
                    <a:pt x="11304" y="10560"/>
                    <a:pt x="11354" y="10560"/>
                  </a:cubicBezTo>
                  <a:cubicBezTo>
                    <a:pt x="11369" y="10560"/>
                    <a:pt x="11385" y="10554"/>
                    <a:pt x="11399" y="10540"/>
                  </a:cubicBezTo>
                  <a:cubicBezTo>
                    <a:pt x="11419" y="10519"/>
                    <a:pt x="11429" y="10512"/>
                    <a:pt x="11435" y="10512"/>
                  </a:cubicBezTo>
                  <a:cubicBezTo>
                    <a:pt x="11446" y="10512"/>
                    <a:pt x="11439" y="10540"/>
                    <a:pt x="11460" y="10540"/>
                  </a:cubicBezTo>
                  <a:cubicBezTo>
                    <a:pt x="11429" y="10570"/>
                    <a:pt x="11399" y="10600"/>
                    <a:pt x="11368" y="10600"/>
                  </a:cubicBezTo>
                  <a:cubicBezTo>
                    <a:pt x="11308" y="10631"/>
                    <a:pt x="11308" y="10631"/>
                    <a:pt x="11368" y="10661"/>
                  </a:cubicBezTo>
                  <a:cubicBezTo>
                    <a:pt x="11460" y="10691"/>
                    <a:pt x="11460" y="10691"/>
                    <a:pt x="11399" y="10752"/>
                  </a:cubicBezTo>
                  <a:cubicBezTo>
                    <a:pt x="11368" y="10783"/>
                    <a:pt x="11399" y="10783"/>
                    <a:pt x="11429" y="10783"/>
                  </a:cubicBezTo>
                  <a:cubicBezTo>
                    <a:pt x="11460" y="10813"/>
                    <a:pt x="11520" y="10813"/>
                    <a:pt x="11490" y="10843"/>
                  </a:cubicBezTo>
                  <a:cubicBezTo>
                    <a:pt x="11490" y="10904"/>
                    <a:pt x="11490" y="10904"/>
                    <a:pt x="11551" y="10935"/>
                  </a:cubicBezTo>
                  <a:lnTo>
                    <a:pt x="11662" y="10935"/>
                  </a:lnTo>
                  <a:cubicBezTo>
                    <a:pt x="11660" y="10938"/>
                    <a:pt x="11657" y="10941"/>
                    <a:pt x="11653" y="10941"/>
                  </a:cubicBezTo>
                  <a:cubicBezTo>
                    <a:pt x="11650" y="10941"/>
                    <a:pt x="11646" y="10939"/>
                    <a:pt x="11642" y="10935"/>
                  </a:cubicBezTo>
                  <a:lnTo>
                    <a:pt x="11642" y="10935"/>
                  </a:lnTo>
                  <a:lnTo>
                    <a:pt x="11672" y="11056"/>
                  </a:lnTo>
                  <a:lnTo>
                    <a:pt x="11642" y="11056"/>
                  </a:lnTo>
                  <a:cubicBezTo>
                    <a:pt x="11672" y="11056"/>
                    <a:pt x="11672" y="11056"/>
                    <a:pt x="11703" y="11087"/>
                  </a:cubicBezTo>
                  <a:lnTo>
                    <a:pt x="11703" y="11117"/>
                  </a:lnTo>
                  <a:cubicBezTo>
                    <a:pt x="11678" y="11104"/>
                    <a:pt x="11658" y="11097"/>
                    <a:pt x="11645" y="11097"/>
                  </a:cubicBezTo>
                  <a:cubicBezTo>
                    <a:pt x="11627" y="11097"/>
                    <a:pt x="11624" y="11112"/>
                    <a:pt x="11642" y="11147"/>
                  </a:cubicBezTo>
                  <a:cubicBezTo>
                    <a:pt x="11642" y="11147"/>
                    <a:pt x="11642" y="11178"/>
                    <a:pt x="11642" y="11178"/>
                  </a:cubicBezTo>
                  <a:cubicBezTo>
                    <a:pt x="11612" y="11178"/>
                    <a:pt x="11581" y="11208"/>
                    <a:pt x="11612" y="11208"/>
                  </a:cubicBezTo>
                  <a:cubicBezTo>
                    <a:pt x="11612" y="11223"/>
                    <a:pt x="11619" y="11231"/>
                    <a:pt x="11631" y="11231"/>
                  </a:cubicBezTo>
                  <a:cubicBezTo>
                    <a:pt x="11642" y="11231"/>
                    <a:pt x="11657" y="11223"/>
                    <a:pt x="11672" y="11208"/>
                  </a:cubicBezTo>
                  <a:cubicBezTo>
                    <a:pt x="11703" y="11239"/>
                    <a:pt x="11733" y="11239"/>
                    <a:pt x="11764" y="11269"/>
                  </a:cubicBezTo>
                  <a:lnTo>
                    <a:pt x="11824" y="11360"/>
                  </a:lnTo>
                  <a:cubicBezTo>
                    <a:pt x="11824" y="11360"/>
                    <a:pt x="11824" y="11421"/>
                    <a:pt x="11855" y="11451"/>
                  </a:cubicBezTo>
                  <a:cubicBezTo>
                    <a:pt x="11875" y="11511"/>
                    <a:pt x="11869" y="11557"/>
                    <a:pt x="11837" y="11557"/>
                  </a:cubicBezTo>
                  <a:cubicBezTo>
                    <a:pt x="11820" y="11557"/>
                    <a:pt x="11795" y="11544"/>
                    <a:pt x="11764" y="11512"/>
                  </a:cubicBezTo>
                  <a:cubicBezTo>
                    <a:pt x="11740" y="11476"/>
                    <a:pt x="11725" y="11464"/>
                    <a:pt x="11718" y="11464"/>
                  </a:cubicBezTo>
                  <a:cubicBezTo>
                    <a:pt x="11707" y="11464"/>
                    <a:pt x="11715" y="11494"/>
                    <a:pt x="11733" y="11512"/>
                  </a:cubicBezTo>
                  <a:lnTo>
                    <a:pt x="11733" y="11634"/>
                  </a:lnTo>
                  <a:cubicBezTo>
                    <a:pt x="11733" y="11678"/>
                    <a:pt x="11733" y="11706"/>
                    <a:pt x="11745" y="11706"/>
                  </a:cubicBezTo>
                  <a:cubicBezTo>
                    <a:pt x="11749" y="11706"/>
                    <a:pt x="11755" y="11703"/>
                    <a:pt x="11764" y="11695"/>
                  </a:cubicBezTo>
                  <a:lnTo>
                    <a:pt x="11855" y="11695"/>
                  </a:lnTo>
                  <a:lnTo>
                    <a:pt x="11855" y="11755"/>
                  </a:lnTo>
                  <a:lnTo>
                    <a:pt x="11460" y="11816"/>
                  </a:lnTo>
                  <a:cubicBezTo>
                    <a:pt x="11103" y="11549"/>
                    <a:pt x="10182" y="11383"/>
                    <a:pt x="9079" y="11383"/>
                  </a:cubicBezTo>
                  <a:cubicBezTo>
                    <a:pt x="7549" y="11383"/>
                    <a:pt x="5670" y="11703"/>
                    <a:pt x="4469" y="12515"/>
                  </a:cubicBezTo>
                  <a:cubicBezTo>
                    <a:pt x="3465" y="13184"/>
                    <a:pt x="2584" y="14065"/>
                    <a:pt x="1885" y="15068"/>
                  </a:cubicBezTo>
                  <a:cubicBezTo>
                    <a:pt x="1867" y="15033"/>
                    <a:pt x="1828" y="15018"/>
                    <a:pt x="1787" y="15018"/>
                  </a:cubicBezTo>
                  <a:cubicBezTo>
                    <a:pt x="1758" y="15018"/>
                    <a:pt x="1728" y="15025"/>
                    <a:pt x="1703" y="15038"/>
                  </a:cubicBezTo>
                  <a:cubicBezTo>
                    <a:pt x="1642" y="15068"/>
                    <a:pt x="1581" y="15099"/>
                    <a:pt x="1520" y="15160"/>
                  </a:cubicBezTo>
                  <a:cubicBezTo>
                    <a:pt x="1520" y="15129"/>
                    <a:pt x="1490" y="15129"/>
                    <a:pt x="1551" y="15038"/>
                  </a:cubicBezTo>
                  <a:lnTo>
                    <a:pt x="1551" y="15038"/>
                  </a:lnTo>
                  <a:cubicBezTo>
                    <a:pt x="1459" y="15099"/>
                    <a:pt x="1399" y="15220"/>
                    <a:pt x="1429" y="15312"/>
                  </a:cubicBezTo>
                  <a:cubicBezTo>
                    <a:pt x="1459" y="15312"/>
                    <a:pt x="1459" y="15403"/>
                    <a:pt x="1399" y="15403"/>
                  </a:cubicBezTo>
                  <a:cubicBezTo>
                    <a:pt x="1341" y="15461"/>
                    <a:pt x="1320" y="15482"/>
                    <a:pt x="1335" y="15482"/>
                  </a:cubicBezTo>
                  <a:cubicBezTo>
                    <a:pt x="1344" y="15482"/>
                    <a:pt x="1365" y="15475"/>
                    <a:pt x="1399" y="15464"/>
                  </a:cubicBezTo>
                  <a:cubicBezTo>
                    <a:pt x="1399" y="15464"/>
                    <a:pt x="1399" y="15494"/>
                    <a:pt x="1429" y="15494"/>
                  </a:cubicBezTo>
                  <a:lnTo>
                    <a:pt x="1368" y="15676"/>
                  </a:lnTo>
                  <a:lnTo>
                    <a:pt x="1277" y="15676"/>
                  </a:lnTo>
                  <a:cubicBezTo>
                    <a:pt x="1277" y="15653"/>
                    <a:pt x="1273" y="15643"/>
                    <a:pt x="1267" y="15643"/>
                  </a:cubicBezTo>
                  <a:cubicBezTo>
                    <a:pt x="1258" y="15643"/>
                    <a:pt x="1247" y="15669"/>
                    <a:pt x="1247" y="15707"/>
                  </a:cubicBezTo>
                  <a:cubicBezTo>
                    <a:pt x="1247" y="15768"/>
                    <a:pt x="1186" y="15798"/>
                    <a:pt x="1155" y="15798"/>
                  </a:cubicBezTo>
                  <a:cubicBezTo>
                    <a:pt x="1151" y="15794"/>
                    <a:pt x="1146" y="15792"/>
                    <a:pt x="1141" y="15792"/>
                  </a:cubicBezTo>
                  <a:cubicBezTo>
                    <a:pt x="1111" y="15792"/>
                    <a:pt x="1077" y="15863"/>
                    <a:pt x="1155" y="15889"/>
                  </a:cubicBezTo>
                  <a:lnTo>
                    <a:pt x="1216" y="15920"/>
                  </a:lnTo>
                  <a:cubicBezTo>
                    <a:pt x="1186" y="15920"/>
                    <a:pt x="1155" y="15950"/>
                    <a:pt x="1125" y="16011"/>
                  </a:cubicBezTo>
                  <a:cubicBezTo>
                    <a:pt x="1125" y="16011"/>
                    <a:pt x="1125" y="16041"/>
                    <a:pt x="1155" y="16071"/>
                  </a:cubicBezTo>
                  <a:lnTo>
                    <a:pt x="1095" y="16132"/>
                  </a:lnTo>
                  <a:cubicBezTo>
                    <a:pt x="1086" y="16141"/>
                    <a:pt x="1074" y="16145"/>
                    <a:pt x="1064" y="16145"/>
                  </a:cubicBezTo>
                  <a:cubicBezTo>
                    <a:pt x="1039" y="16145"/>
                    <a:pt x="1021" y="16123"/>
                    <a:pt x="1064" y="16102"/>
                  </a:cubicBezTo>
                  <a:cubicBezTo>
                    <a:pt x="1095" y="16071"/>
                    <a:pt x="1064" y="16041"/>
                    <a:pt x="1064" y="16041"/>
                  </a:cubicBezTo>
                  <a:cubicBezTo>
                    <a:pt x="1057" y="16034"/>
                    <a:pt x="1051" y="16030"/>
                    <a:pt x="1046" y="16030"/>
                  </a:cubicBezTo>
                  <a:cubicBezTo>
                    <a:pt x="1032" y="16030"/>
                    <a:pt x="1026" y="16064"/>
                    <a:pt x="1003" y="16132"/>
                  </a:cubicBezTo>
                  <a:cubicBezTo>
                    <a:pt x="1003" y="16163"/>
                    <a:pt x="1003" y="16193"/>
                    <a:pt x="1003" y="16223"/>
                  </a:cubicBezTo>
                  <a:cubicBezTo>
                    <a:pt x="973" y="16223"/>
                    <a:pt x="851" y="16345"/>
                    <a:pt x="882" y="16345"/>
                  </a:cubicBezTo>
                  <a:cubicBezTo>
                    <a:pt x="892" y="16355"/>
                    <a:pt x="899" y="16359"/>
                    <a:pt x="904" y="16359"/>
                  </a:cubicBezTo>
                  <a:cubicBezTo>
                    <a:pt x="916" y="16359"/>
                    <a:pt x="922" y="16345"/>
                    <a:pt x="943" y="16345"/>
                  </a:cubicBezTo>
                  <a:lnTo>
                    <a:pt x="912" y="16375"/>
                  </a:lnTo>
                  <a:cubicBezTo>
                    <a:pt x="912" y="16436"/>
                    <a:pt x="882" y="16467"/>
                    <a:pt x="851" y="16467"/>
                  </a:cubicBezTo>
                  <a:cubicBezTo>
                    <a:pt x="795" y="16551"/>
                    <a:pt x="687" y="16713"/>
                    <a:pt x="743" y="16713"/>
                  </a:cubicBezTo>
                  <a:cubicBezTo>
                    <a:pt x="748" y="16713"/>
                    <a:pt x="753" y="16712"/>
                    <a:pt x="760" y="16710"/>
                  </a:cubicBezTo>
                  <a:lnTo>
                    <a:pt x="791" y="16710"/>
                  </a:lnTo>
                  <a:cubicBezTo>
                    <a:pt x="760" y="16740"/>
                    <a:pt x="730" y="16771"/>
                    <a:pt x="699" y="16771"/>
                  </a:cubicBezTo>
                  <a:cubicBezTo>
                    <a:pt x="669" y="16771"/>
                    <a:pt x="669" y="16771"/>
                    <a:pt x="669" y="16831"/>
                  </a:cubicBezTo>
                  <a:cubicBezTo>
                    <a:pt x="639" y="16862"/>
                    <a:pt x="639" y="16862"/>
                    <a:pt x="669" y="16892"/>
                  </a:cubicBezTo>
                  <a:cubicBezTo>
                    <a:pt x="669" y="16892"/>
                    <a:pt x="730" y="16892"/>
                    <a:pt x="669" y="16953"/>
                  </a:cubicBezTo>
                  <a:lnTo>
                    <a:pt x="578" y="16953"/>
                  </a:lnTo>
                  <a:cubicBezTo>
                    <a:pt x="578" y="16936"/>
                    <a:pt x="576" y="16929"/>
                    <a:pt x="571" y="16929"/>
                  </a:cubicBezTo>
                  <a:cubicBezTo>
                    <a:pt x="561" y="16929"/>
                    <a:pt x="539" y="16978"/>
                    <a:pt x="517" y="17044"/>
                  </a:cubicBezTo>
                  <a:cubicBezTo>
                    <a:pt x="517" y="17105"/>
                    <a:pt x="517" y="17135"/>
                    <a:pt x="548" y="17166"/>
                  </a:cubicBezTo>
                  <a:lnTo>
                    <a:pt x="548" y="17105"/>
                  </a:lnTo>
                  <a:lnTo>
                    <a:pt x="548" y="17044"/>
                  </a:lnTo>
                  <a:cubicBezTo>
                    <a:pt x="578" y="17044"/>
                    <a:pt x="608" y="17075"/>
                    <a:pt x="578" y="17135"/>
                  </a:cubicBezTo>
                  <a:cubicBezTo>
                    <a:pt x="578" y="17166"/>
                    <a:pt x="548" y="17227"/>
                    <a:pt x="517" y="17227"/>
                  </a:cubicBezTo>
                  <a:cubicBezTo>
                    <a:pt x="508" y="17218"/>
                    <a:pt x="502" y="17214"/>
                    <a:pt x="497" y="17214"/>
                  </a:cubicBezTo>
                  <a:cubicBezTo>
                    <a:pt x="487" y="17214"/>
                    <a:pt x="487" y="17235"/>
                    <a:pt x="487" y="17257"/>
                  </a:cubicBezTo>
                  <a:cubicBezTo>
                    <a:pt x="456" y="17318"/>
                    <a:pt x="426" y="17348"/>
                    <a:pt x="365" y="17379"/>
                  </a:cubicBezTo>
                  <a:cubicBezTo>
                    <a:pt x="244" y="17379"/>
                    <a:pt x="244" y="17591"/>
                    <a:pt x="396" y="17591"/>
                  </a:cubicBezTo>
                  <a:cubicBezTo>
                    <a:pt x="426" y="17652"/>
                    <a:pt x="396" y="17682"/>
                    <a:pt x="396" y="17682"/>
                  </a:cubicBezTo>
                  <a:cubicBezTo>
                    <a:pt x="365" y="17682"/>
                    <a:pt x="304" y="17774"/>
                    <a:pt x="304" y="17834"/>
                  </a:cubicBezTo>
                  <a:cubicBezTo>
                    <a:pt x="304" y="17895"/>
                    <a:pt x="274" y="17926"/>
                    <a:pt x="244" y="17926"/>
                  </a:cubicBezTo>
                  <a:cubicBezTo>
                    <a:pt x="244" y="17926"/>
                    <a:pt x="183" y="18078"/>
                    <a:pt x="244" y="18138"/>
                  </a:cubicBezTo>
                  <a:cubicBezTo>
                    <a:pt x="274" y="18138"/>
                    <a:pt x="244" y="18199"/>
                    <a:pt x="244" y="18199"/>
                  </a:cubicBezTo>
                  <a:cubicBezTo>
                    <a:pt x="213" y="18230"/>
                    <a:pt x="183" y="18290"/>
                    <a:pt x="183" y="18351"/>
                  </a:cubicBezTo>
                  <a:cubicBezTo>
                    <a:pt x="152" y="18442"/>
                    <a:pt x="152" y="18442"/>
                    <a:pt x="213" y="18442"/>
                  </a:cubicBezTo>
                  <a:cubicBezTo>
                    <a:pt x="225" y="18448"/>
                    <a:pt x="235" y="18451"/>
                    <a:pt x="245" y="18451"/>
                  </a:cubicBezTo>
                  <a:cubicBezTo>
                    <a:pt x="284" y="18451"/>
                    <a:pt x="304" y="18406"/>
                    <a:pt x="304" y="18382"/>
                  </a:cubicBezTo>
                  <a:cubicBezTo>
                    <a:pt x="316" y="18357"/>
                    <a:pt x="319" y="18343"/>
                    <a:pt x="318" y="18334"/>
                  </a:cubicBezTo>
                  <a:lnTo>
                    <a:pt x="318" y="18334"/>
                  </a:lnTo>
                  <a:cubicBezTo>
                    <a:pt x="335" y="18352"/>
                    <a:pt x="335" y="18356"/>
                    <a:pt x="335" y="18382"/>
                  </a:cubicBezTo>
                  <a:lnTo>
                    <a:pt x="335" y="18442"/>
                  </a:lnTo>
                  <a:cubicBezTo>
                    <a:pt x="304" y="18473"/>
                    <a:pt x="274" y="18503"/>
                    <a:pt x="244" y="18503"/>
                  </a:cubicBezTo>
                  <a:lnTo>
                    <a:pt x="183" y="18503"/>
                  </a:lnTo>
                  <a:lnTo>
                    <a:pt x="244" y="18564"/>
                  </a:lnTo>
                  <a:cubicBezTo>
                    <a:pt x="335" y="18655"/>
                    <a:pt x="274" y="18746"/>
                    <a:pt x="122" y="18777"/>
                  </a:cubicBezTo>
                  <a:lnTo>
                    <a:pt x="92" y="18777"/>
                  </a:lnTo>
                  <a:cubicBezTo>
                    <a:pt x="122" y="18777"/>
                    <a:pt x="122" y="18837"/>
                    <a:pt x="92" y="18868"/>
                  </a:cubicBezTo>
                  <a:cubicBezTo>
                    <a:pt x="0" y="18959"/>
                    <a:pt x="31" y="19081"/>
                    <a:pt x="92" y="19081"/>
                  </a:cubicBezTo>
                  <a:cubicBezTo>
                    <a:pt x="152" y="19111"/>
                    <a:pt x="183" y="19081"/>
                    <a:pt x="183" y="19141"/>
                  </a:cubicBezTo>
                  <a:cubicBezTo>
                    <a:pt x="168" y="19170"/>
                    <a:pt x="154" y="19185"/>
                    <a:pt x="140" y="19193"/>
                  </a:cubicBezTo>
                  <a:lnTo>
                    <a:pt x="140" y="19193"/>
                  </a:lnTo>
                  <a:cubicBezTo>
                    <a:pt x="146" y="19198"/>
                    <a:pt x="138" y="19228"/>
                    <a:pt x="122" y="19293"/>
                  </a:cubicBezTo>
                  <a:cubicBezTo>
                    <a:pt x="92" y="19385"/>
                    <a:pt x="31" y="19597"/>
                    <a:pt x="61" y="19597"/>
                  </a:cubicBezTo>
                  <a:lnTo>
                    <a:pt x="61" y="19658"/>
                  </a:lnTo>
                  <a:cubicBezTo>
                    <a:pt x="31" y="19749"/>
                    <a:pt x="61" y="19901"/>
                    <a:pt x="122" y="19901"/>
                  </a:cubicBezTo>
                  <a:lnTo>
                    <a:pt x="152" y="19901"/>
                  </a:lnTo>
                  <a:lnTo>
                    <a:pt x="152" y="19993"/>
                  </a:lnTo>
                  <a:cubicBezTo>
                    <a:pt x="122" y="19993"/>
                    <a:pt x="122" y="20053"/>
                    <a:pt x="122" y="20114"/>
                  </a:cubicBezTo>
                  <a:cubicBezTo>
                    <a:pt x="122" y="20145"/>
                    <a:pt x="122" y="20205"/>
                    <a:pt x="152" y="20205"/>
                  </a:cubicBezTo>
                  <a:lnTo>
                    <a:pt x="152" y="20296"/>
                  </a:lnTo>
                  <a:cubicBezTo>
                    <a:pt x="92" y="20357"/>
                    <a:pt x="92" y="20448"/>
                    <a:pt x="92" y="20722"/>
                  </a:cubicBezTo>
                  <a:cubicBezTo>
                    <a:pt x="92" y="20783"/>
                    <a:pt x="92" y="20783"/>
                    <a:pt x="92" y="20783"/>
                  </a:cubicBezTo>
                  <a:lnTo>
                    <a:pt x="31" y="20783"/>
                  </a:lnTo>
                  <a:cubicBezTo>
                    <a:pt x="31" y="20844"/>
                    <a:pt x="31" y="20874"/>
                    <a:pt x="92" y="20874"/>
                  </a:cubicBezTo>
                  <a:cubicBezTo>
                    <a:pt x="152" y="20874"/>
                    <a:pt x="152" y="20874"/>
                    <a:pt x="122" y="20935"/>
                  </a:cubicBezTo>
                  <a:cubicBezTo>
                    <a:pt x="92" y="20965"/>
                    <a:pt x="122" y="21026"/>
                    <a:pt x="183" y="21026"/>
                  </a:cubicBezTo>
                  <a:cubicBezTo>
                    <a:pt x="122" y="21087"/>
                    <a:pt x="122" y="21178"/>
                    <a:pt x="213" y="21178"/>
                  </a:cubicBezTo>
                  <a:lnTo>
                    <a:pt x="274" y="21208"/>
                  </a:lnTo>
                  <a:lnTo>
                    <a:pt x="274" y="21239"/>
                  </a:lnTo>
                  <a:cubicBezTo>
                    <a:pt x="244" y="21269"/>
                    <a:pt x="244" y="21300"/>
                    <a:pt x="244" y="21330"/>
                  </a:cubicBezTo>
                  <a:cubicBezTo>
                    <a:pt x="204" y="21389"/>
                    <a:pt x="178" y="21422"/>
                    <a:pt x="164" y="21422"/>
                  </a:cubicBezTo>
                  <a:cubicBezTo>
                    <a:pt x="156" y="21422"/>
                    <a:pt x="152" y="21412"/>
                    <a:pt x="152" y="21391"/>
                  </a:cubicBezTo>
                  <a:cubicBezTo>
                    <a:pt x="170" y="21355"/>
                    <a:pt x="167" y="21340"/>
                    <a:pt x="155" y="21340"/>
                  </a:cubicBezTo>
                  <a:cubicBezTo>
                    <a:pt x="147" y="21340"/>
                    <a:pt x="135" y="21348"/>
                    <a:pt x="122" y="21360"/>
                  </a:cubicBezTo>
                  <a:cubicBezTo>
                    <a:pt x="92" y="21360"/>
                    <a:pt x="92" y="21452"/>
                    <a:pt x="183" y="21452"/>
                  </a:cubicBezTo>
                  <a:cubicBezTo>
                    <a:pt x="213" y="21482"/>
                    <a:pt x="213" y="21482"/>
                    <a:pt x="183" y="21543"/>
                  </a:cubicBezTo>
                  <a:cubicBezTo>
                    <a:pt x="183" y="21603"/>
                    <a:pt x="152" y="21603"/>
                    <a:pt x="183" y="21603"/>
                  </a:cubicBezTo>
                  <a:cubicBezTo>
                    <a:pt x="244" y="21634"/>
                    <a:pt x="244" y="21634"/>
                    <a:pt x="213" y="21695"/>
                  </a:cubicBezTo>
                  <a:cubicBezTo>
                    <a:pt x="213" y="21755"/>
                    <a:pt x="183" y="21755"/>
                    <a:pt x="213" y="21755"/>
                  </a:cubicBezTo>
                  <a:cubicBezTo>
                    <a:pt x="274" y="21755"/>
                    <a:pt x="274" y="21786"/>
                    <a:pt x="244" y="21847"/>
                  </a:cubicBezTo>
                  <a:cubicBezTo>
                    <a:pt x="183" y="21938"/>
                    <a:pt x="244" y="21907"/>
                    <a:pt x="274" y="21968"/>
                  </a:cubicBezTo>
                  <a:lnTo>
                    <a:pt x="304" y="22059"/>
                  </a:lnTo>
                  <a:cubicBezTo>
                    <a:pt x="304" y="22120"/>
                    <a:pt x="304" y="22151"/>
                    <a:pt x="335" y="22272"/>
                  </a:cubicBezTo>
                  <a:cubicBezTo>
                    <a:pt x="396" y="22333"/>
                    <a:pt x="426" y="22424"/>
                    <a:pt x="396" y="22515"/>
                  </a:cubicBezTo>
                  <a:cubicBezTo>
                    <a:pt x="426" y="22515"/>
                    <a:pt x="426" y="22515"/>
                    <a:pt x="456" y="22607"/>
                  </a:cubicBezTo>
                  <a:lnTo>
                    <a:pt x="456" y="22667"/>
                  </a:lnTo>
                  <a:cubicBezTo>
                    <a:pt x="452" y="22663"/>
                    <a:pt x="449" y="22662"/>
                    <a:pt x="448" y="22662"/>
                  </a:cubicBezTo>
                  <a:cubicBezTo>
                    <a:pt x="434" y="22662"/>
                    <a:pt x="464" y="22748"/>
                    <a:pt x="517" y="22880"/>
                  </a:cubicBezTo>
                  <a:cubicBezTo>
                    <a:pt x="548" y="23032"/>
                    <a:pt x="608" y="23123"/>
                    <a:pt x="639" y="23123"/>
                  </a:cubicBezTo>
                  <a:cubicBezTo>
                    <a:pt x="639" y="23118"/>
                    <a:pt x="640" y="23116"/>
                    <a:pt x="641" y="23116"/>
                  </a:cubicBezTo>
                  <a:cubicBezTo>
                    <a:pt x="648" y="23116"/>
                    <a:pt x="669" y="23175"/>
                    <a:pt x="669" y="23275"/>
                  </a:cubicBezTo>
                  <a:lnTo>
                    <a:pt x="669" y="23336"/>
                  </a:lnTo>
                  <a:cubicBezTo>
                    <a:pt x="676" y="23314"/>
                    <a:pt x="689" y="23305"/>
                    <a:pt x="704" y="23305"/>
                  </a:cubicBezTo>
                  <a:cubicBezTo>
                    <a:pt x="752" y="23305"/>
                    <a:pt x="828" y="23403"/>
                    <a:pt x="851" y="23518"/>
                  </a:cubicBezTo>
                  <a:cubicBezTo>
                    <a:pt x="901" y="23593"/>
                    <a:pt x="931" y="23648"/>
                    <a:pt x="957" y="23648"/>
                  </a:cubicBezTo>
                  <a:cubicBezTo>
                    <a:pt x="962" y="23648"/>
                    <a:pt x="968" y="23645"/>
                    <a:pt x="973" y="23640"/>
                  </a:cubicBezTo>
                  <a:lnTo>
                    <a:pt x="1003" y="23701"/>
                  </a:lnTo>
                  <a:lnTo>
                    <a:pt x="973" y="23701"/>
                  </a:lnTo>
                  <a:cubicBezTo>
                    <a:pt x="912" y="23701"/>
                    <a:pt x="912" y="23701"/>
                    <a:pt x="943" y="23762"/>
                  </a:cubicBezTo>
                  <a:cubicBezTo>
                    <a:pt x="973" y="23822"/>
                    <a:pt x="973" y="23822"/>
                    <a:pt x="943" y="23822"/>
                  </a:cubicBezTo>
                  <a:cubicBezTo>
                    <a:pt x="912" y="23822"/>
                    <a:pt x="882" y="23853"/>
                    <a:pt x="943" y="23883"/>
                  </a:cubicBezTo>
                  <a:cubicBezTo>
                    <a:pt x="1003" y="23914"/>
                    <a:pt x="1003" y="23974"/>
                    <a:pt x="1034" y="24005"/>
                  </a:cubicBezTo>
                  <a:cubicBezTo>
                    <a:pt x="1052" y="24040"/>
                    <a:pt x="1059" y="24055"/>
                    <a:pt x="1068" y="24055"/>
                  </a:cubicBezTo>
                  <a:cubicBezTo>
                    <a:pt x="1075" y="24055"/>
                    <a:pt x="1082" y="24048"/>
                    <a:pt x="1095" y="24035"/>
                  </a:cubicBezTo>
                  <a:cubicBezTo>
                    <a:pt x="1103" y="24018"/>
                    <a:pt x="1109" y="24011"/>
                    <a:pt x="1114" y="24011"/>
                  </a:cubicBezTo>
                  <a:cubicBezTo>
                    <a:pt x="1125" y="24011"/>
                    <a:pt x="1125" y="24061"/>
                    <a:pt x="1125" y="24126"/>
                  </a:cubicBezTo>
                  <a:cubicBezTo>
                    <a:pt x="1125" y="24218"/>
                    <a:pt x="1155" y="24278"/>
                    <a:pt x="1186" y="24339"/>
                  </a:cubicBezTo>
                  <a:cubicBezTo>
                    <a:pt x="1196" y="24359"/>
                    <a:pt x="1199" y="24366"/>
                    <a:pt x="1200" y="24366"/>
                  </a:cubicBezTo>
                  <a:cubicBezTo>
                    <a:pt x="1203" y="24366"/>
                    <a:pt x="1196" y="24340"/>
                    <a:pt x="1215" y="24339"/>
                  </a:cubicBezTo>
                  <a:lnTo>
                    <a:pt x="1215" y="24339"/>
                  </a:lnTo>
                  <a:cubicBezTo>
                    <a:pt x="1236" y="24362"/>
                    <a:pt x="1256" y="24389"/>
                    <a:pt x="1277" y="24430"/>
                  </a:cubicBezTo>
                  <a:cubicBezTo>
                    <a:pt x="1302" y="24455"/>
                    <a:pt x="1326" y="24499"/>
                    <a:pt x="1302" y="24499"/>
                  </a:cubicBezTo>
                  <a:cubicBezTo>
                    <a:pt x="1297" y="24499"/>
                    <a:pt x="1289" y="24497"/>
                    <a:pt x="1277" y="24491"/>
                  </a:cubicBezTo>
                  <a:cubicBezTo>
                    <a:pt x="1265" y="24485"/>
                    <a:pt x="1256" y="24483"/>
                    <a:pt x="1249" y="24483"/>
                  </a:cubicBezTo>
                  <a:cubicBezTo>
                    <a:pt x="1217" y="24483"/>
                    <a:pt x="1222" y="24527"/>
                    <a:pt x="1247" y="24552"/>
                  </a:cubicBezTo>
                  <a:cubicBezTo>
                    <a:pt x="1271" y="24602"/>
                    <a:pt x="1276" y="24651"/>
                    <a:pt x="1310" y="24651"/>
                  </a:cubicBezTo>
                  <a:cubicBezTo>
                    <a:pt x="1318" y="24651"/>
                    <a:pt x="1327" y="24649"/>
                    <a:pt x="1338" y="24643"/>
                  </a:cubicBezTo>
                  <a:cubicBezTo>
                    <a:pt x="1343" y="24638"/>
                    <a:pt x="1350" y="24635"/>
                    <a:pt x="1359" y="24635"/>
                  </a:cubicBezTo>
                  <a:cubicBezTo>
                    <a:pt x="1397" y="24635"/>
                    <a:pt x="1454" y="24690"/>
                    <a:pt x="1429" y="24765"/>
                  </a:cubicBezTo>
                  <a:cubicBezTo>
                    <a:pt x="1399" y="24765"/>
                    <a:pt x="1429" y="24825"/>
                    <a:pt x="1459" y="24856"/>
                  </a:cubicBezTo>
                  <a:cubicBezTo>
                    <a:pt x="1429" y="24825"/>
                    <a:pt x="1459" y="24795"/>
                    <a:pt x="1490" y="24795"/>
                  </a:cubicBezTo>
                  <a:cubicBezTo>
                    <a:pt x="1490" y="24793"/>
                    <a:pt x="1490" y="24792"/>
                    <a:pt x="1492" y="24792"/>
                  </a:cubicBezTo>
                  <a:cubicBezTo>
                    <a:pt x="1507" y="24792"/>
                    <a:pt x="1607" y="24947"/>
                    <a:pt x="1551" y="24947"/>
                  </a:cubicBezTo>
                  <a:lnTo>
                    <a:pt x="1551" y="25008"/>
                  </a:lnTo>
                  <a:lnTo>
                    <a:pt x="1581" y="25099"/>
                  </a:lnTo>
                  <a:cubicBezTo>
                    <a:pt x="1538" y="25120"/>
                    <a:pt x="1556" y="25142"/>
                    <a:pt x="1613" y="25142"/>
                  </a:cubicBezTo>
                  <a:cubicBezTo>
                    <a:pt x="1637" y="25142"/>
                    <a:pt x="1667" y="25138"/>
                    <a:pt x="1703" y="25129"/>
                  </a:cubicBezTo>
                  <a:cubicBezTo>
                    <a:pt x="1794" y="25129"/>
                    <a:pt x="1915" y="25251"/>
                    <a:pt x="1824" y="25312"/>
                  </a:cubicBezTo>
                  <a:cubicBezTo>
                    <a:pt x="1763" y="25342"/>
                    <a:pt x="1824" y="25312"/>
                    <a:pt x="1824" y="25373"/>
                  </a:cubicBezTo>
                  <a:lnTo>
                    <a:pt x="1794" y="25373"/>
                  </a:lnTo>
                  <a:lnTo>
                    <a:pt x="1885" y="25433"/>
                  </a:lnTo>
                  <a:cubicBezTo>
                    <a:pt x="1923" y="25491"/>
                    <a:pt x="1950" y="25512"/>
                    <a:pt x="1964" y="25512"/>
                  </a:cubicBezTo>
                  <a:cubicBezTo>
                    <a:pt x="1972" y="25512"/>
                    <a:pt x="1976" y="25505"/>
                    <a:pt x="1976" y="25494"/>
                  </a:cubicBezTo>
                  <a:lnTo>
                    <a:pt x="2007" y="25494"/>
                  </a:lnTo>
                  <a:lnTo>
                    <a:pt x="2067" y="25585"/>
                  </a:lnTo>
                  <a:lnTo>
                    <a:pt x="2128" y="25585"/>
                  </a:lnTo>
                  <a:lnTo>
                    <a:pt x="2158" y="25646"/>
                  </a:lnTo>
                  <a:cubicBezTo>
                    <a:pt x="2128" y="25646"/>
                    <a:pt x="2128" y="25677"/>
                    <a:pt x="2158" y="25707"/>
                  </a:cubicBezTo>
                  <a:cubicBezTo>
                    <a:pt x="2173" y="25722"/>
                    <a:pt x="2181" y="25733"/>
                    <a:pt x="2184" y="25742"/>
                  </a:cubicBezTo>
                  <a:lnTo>
                    <a:pt x="2184" y="25742"/>
                  </a:lnTo>
                  <a:cubicBezTo>
                    <a:pt x="2193" y="25739"/>
                    <a:pt x="2206" y="25737"/>
                    <a:pt x="2219" y="25737"/>
                  </a:cubicBezTo>
                  <a:lnTo>
                    <a:pt x="2341" y="25889"/>
                  </a:lnTo>
                  <a:cubicBezTo>
                    <a:pt x="2313" y="25889"/>
                    <a:pt x="2292" y="25883"/>
                    <a:pt x="2274" y="25873"/>
                  </a:cubicBezTo>
                  <a:lnTo>
                    <a:pt x="2274" y="25873"/>
                  </a:lnTo>
                  <a:cubicBezTo>
                    <a:pt x="2289" y="25895"/>
                    <a:pt x="2294" y="25923"/>
                    <a:pt x="2280" y="25950"/>
                  </a:cubicBezTo>
                  <a:cubicBezTo>
                    <a:pt x="2371" y="25950"/>
                    <a:pt x="2402" y="26011"/>
                    <a:pt x="2371" y="26102"/>
                  </a:cubicBezTo>
                  <a:cubicBezTo>
                    <a:pt x="2338" y="26152"/>
                    <a:pt x="2341" y="26175"/>
                    <a:pt x="2356" y="26175"/>
                  </a:cubicBezTo>
                  <a:cubicBezTo>
                    <a:pt x="2368" y="26175"/>
                    <a:pt x="2388" y="26160"/>
                    <a:pt x="2402" y="26132"/>
                  </a:cubicBezTo>
                  <a:cubicBezTo>
                    <a:pt x="2407" y="26127"/>
                    <a:pt x="2412" y="26124"/>
                    <a:pt x="2416" y="26124"/>
                  </a:cubicBezTo>
                  <a:cubicBezTo>
                    <a:pt x="2433" y="26124"/>
                    <a:pt x="2438" y="26174"/>
                    <a:pt x="2462" y="26224"/>
                  </a:cubicBezTo>
                  <a:cubicBezTo>
                    <a:pt x="2493" y="26254"/>
                    <a:pt x="2554" y="26284"/>
                    <a:pt x="2584" y="26315"/>
                  </a:cubicBezTo>
                  <a:cubicBezTo>
                    <a:pt x="2614" y="26315"/>
                    <a:pt x="2614" y="26345"/>
                    <a:pt x="2645" y="26406"/>
                  </a:cubicBezTo>
                  <a:cubicBezTo>
                    <a:pt x="2645" y="26467"/>
                    <a:pt x="2645" y="26467"/>
                    <a:pt x="2706" y="26497"/>
                  </a:cubicBezTo>
                  <a:lnTo>
                    <a:pt x="2675" y="26497"/>
                  </a:lnTo>
                  <a:cubicBezTo>
                    <a:pt x="2645" y="26497"/>
                    <a:pt x="2675" y="26558"/>
                    <a:pt x="2706" y="26588"/>
                  </a:cubicBezTo>
                  <a:cubicBezTo>
                    <a:pt x="2736" y="26588"/>
                    <a:pt x="2797" y="26649"/>
                    <a:pt x="2827" y="26710"/>
                  </a:cubicBezTo>
                  <a:lnTo>
                    <a:pt x="2918" y="26771"/>
                  </a:lnTo>
                  <a:cubicBezTo>
                    <a:pt x="2949" y="26771"/>
                    <a:pt x="2949" y="26771"/>
                    <a:pt x="2979" y="26801"/>
                  </a:cubicBezTo>
                  <a:cubicBezTo>
                    <a:pt x="2979" y="26832"/>
                    <a:pt x="3010" y="26832"/>
                    <a:pt x="3070" y="26862"/>
                  </a:cubicBezTo>
                  <a:cubicBezTo>
                    <a:pt x="3131" y="26862"/>
                    <a:pt x="3162" y="26923"/>
                    <a:pt x="3131" y="26984"/>
                  </a:cubicBezTo>
                  <a:cubicBezTo>
                    <a:pt x="3131" y="26984"/>
                    <a:pt x="3101" y="27014"/>
                    <a:pt x="3162" y="27044"/>
                  </a:cubicBezTo>
                  <a:cubicBezTo>
                    <a:pt x="3222" y="27044"/>
                    <a:pt x="3162" y="27044"/>
                    <a:pt x="3222" y="27075"/>
                  </a:cubicBezTo>
                  <a:lnTo>
                    <a:pt x="3192" y="27075"/>
                  </a:lnTo>
                  <a:cubicBezTo>
                    <a:pt x="3222" y="27075"/>
                    <a:pt x="3253" y="27105"/>
                    <a:pt x="3283" y="27135"/>
                  </a:cubicBezTo>
                  <a:cubicBezTo>
                    <a:pt x="3298" y="27166"/>
                    <a:pt x="3306" y="27181"/>
                    <a:pt x="3310" y="27181"/>
                  </a:cubicBezTo>
                  <a:cubicBezTo>
                    <a:pt x="3314" y="27181"/>
                    <a:pt x="3314" y="27166"/>
                    <a:pt x="3314" y="27135"/>
                  </a:cubicBezTo>
                  <a:cubicBezTo>
                    <a:pt x="3283" y="27105"/>
                    <a:pt x="3283" y="27075"/>
                    <a:pt x="3253" y="27044"/>
                  </a:cubicBezTo>
                  <a:cubicBezTo>
                    <a:pt x="3192" y="26953"/>
                    <a:pt x="3192" y="26953"/>
                    <a:pt x="3222" y="26923"/>
                  </a:cubicBezTo>
                  <a:lnTo>
                    <a:pt x="3222" y="26923"/>
                  </a:lnTo>
                  <a:lnTo>
                    <a:pt x="3314" y="26984"/>
                  </a:lnTo>
                  <a:cubicBezTo>
                    <a:pt x="3283" y="27014"/>
                    <a:pt x="3283" y="27014"/>
                    <a:pt x="3344" y="27075"/>
                  </a:cubicBezTo>
                  <a:cubicBezTo>
                    <a:pt x="3405" y="27166"/>
                    <a:pt x="3405" y="27166"/>
                    <a:pt x="3374" y="27196"/>
                  </a:cubicBezTo>
                  <a:cubicBezTo>
                    <a:pt x="3344" y="27227"/>
                    <a:pt x="3405" y="27318"/>
                    <a:pt x="3496" y="27318"/>
                  </a:cubicBezTo>
                  <a:cubicBezTo>
                    <a:pt x="3526" y="27318"/>
                    <a:pt x="3534" y="27310"/>
                    <a:pt x="3534" y="27310"/>
                  </a:cubicBezTo>
                  <a:lnTo>
                    <a:pt x="3534" y="27310"/>
                  </a:lnTo>
                  <a:cubicBezTo>
                    <a:pt x="3534" y="27310"/>
                    <a:pt x="3526" y="27318"/>
                    <a:pt x="3526" y="27348"/>
                  </a:cubicBezTo>
                  <a:cubicBezTo>
                    <a:pt x="3526" y="27348"/>
                    <a:pt x="3540" y="27335"/>
                    <a:pt x="3558" y="27335"/>
                  </a:cubicBezTo>
                  <a:cubicBezTo>
                    <a:pt x="3567" y="27335"/>
                    <a:pt x="3577" y="27338"/>
                    <a:pt x="3587" y="27348"/>
                  </a:cubicBezTo>
                  <a:lnTo>
                    <a:pt x="3617" y="27348"/>
                  </a:lnTo>
                  <a:lnTo>
                    <a:pt x="3648" y="27379"/>
                  </a:lnTo>
                  <a:cubicBezTo>
                    <a:pt x="3648" y="27379"/>
                    <a:pt x="3634" y="27392"/>
                    <a:pt x="3616" y="27392"/>
                  </a:cubicBezTo>
                  <a:cubicBezTo>
                    <a:pt x="3607" y="27392"/>
                    <a:pt x="3597" y="27389"/>
                    <a:pt x="3587" y="27379"/>
                  </a:cubicBezTo>
                  <a:lnTo>
                    <a:pt x="3526" y="27348"/>
                  </a:lnTo>
                  <a:lnTo>
                    <a:pt x="3526" y="27348"/>
                  </a:lnTo>
                  <a:cubicBezTo>
                    <a:pt x="3502" y="27420"/>
                    <a:pt x="3628" y="27528"/>
                    <a:pt x="3698" y="27528"/>
                  </a:cubicBezTo>
                  <a:cubicBezTo>
                    <a:pt x="3717" y="27528"/>
                    <a:pt x="3732" y="27520"/>
                    <a:pt x="3739" y="27500"/>
                  </a:cubicBezTo>
                  <a:cubicBezTo>
                    <a:pt x="3754" y="27485"/>
                    <a:pt x="3762" y="27477"/>
                    <a:pt x="3769" y="27477"/>
                  </a:cubicBezTo>
                  <a:cubicBezTo>
                    <a:pt x="3777" y="27477"/>
                    <a:pt x="3785" y="27485"/>
                    <a:pt x="3800" y="27500"/>
                  </a:cubicBezTo>
                  <a:cubicBezTo>
                    <a:pt x="3830" y="27531"/>
                    <a:pt x="3800" y="27561"/>
                    <a:pt x="3769" y="27591"/>
                  </a:cubicBezTo>
                  <a:cubicBezTo>
                    <a:pt x="3739" y="27622"/>
                    <a:pt x="3709" y="27652"/>
                    <a:pt x="3830" y="27683"/>
                  </a:cubicBezTo>
                  <a:cubicBezTo>
                    <a:pt x="3952" y="27713"/>
                    <a:pt x="3921" y="27713"/>
                    <a:pt x="3921" y="27804"/>
                  </a:cubicBezTo>
                  <a:cubicBezTo>
                    <a:pt x="3921" y="27865"/>
                    <a:pt x="3921" y="27865"/>
                    <a:pt x="4013" y="27865"/>
                  </a:cubicBezTo>
                  <a:cubicBezTo>
                    <a:pt x="4040" y="27865"/>
                    <a:pt x="4061" y="27871"/>
                    <a:pt x="4079" y="27883"/>
                  </a:cubicBezTo>
                  <a:lnTo>
                    <a:pt x="4079" y="27883"/>
                  </a:lnTo>
                  <a:cubicBezTo>
                    <a:pt x="4083" y="27877"/>
                    <a:pt x="4092" y="27871"/>
                    <a:pt x="4104" y="27865"/>
                  </a:cubicBezTo>
                  <a:lnTo>
                    <a:pt x="4104" y="27865"/>
                  </a:lnTo>
                  <a:lnTo>
                    <a:pt x="4165" y="27926"/>
                  </a:lnTo>
                  <a:cubicBezTo>
                    <a:pt x="4256" y="28017"/>
                    <a:pt x="4256" y="28017"/>
                    <a:pt x="4195" y="28017"/>
                  </a:cubicBezTo>
                  <a:lnTo>
                    <a:pt x="4195" y="27987"/>
                  </a:lnTo>
                  <a:cubicBezTo>
                    <a:pt x="4171" y="27974"/>
                    <a:pt x="4150" y="27963"/>
                    <a:pt x="4133" y="27953"/>
                  </a:cubicBezTo>
                  <a:lnTo>
                    <a:pt x="4133" y="27953"/>
                  </a:lnTo>
                  <a:cubicBezTo>
                    <a:pt x="4133" y="27954"/>
                    <a:pt x="4134" y="27955"/>
                    <a:pt x="4134" y="27956"/>
                  </a:cubicBezTo>
                  <a:cubicBezTo>
                    <a:pt x="4195" y="28047"/>
                    <a:pt x="4195" y="28047"/>
                    <a:pt x="4256" y="28047"/>
                  </a:cubicBezTo>
                  <a:cubicBezTo>
                    <a:pt x="4286" y="28047"/>
                    <a:pt x="4347" y="28047"/>
                    <a:pt x="4377" y="28078"/>
                  </a:cubicBezTo>
                  <a:lnTo>
                    <a:pt x="4529" y="28199"/>
                  </a:lnTo>
                  <a:lnTo>
                    <a:pt x="4499" y="28230"/>
                  </a:lnTo>
                  <a:cubicBezTo>
                    <a:pt x="4507" y="28222"/>
                    <a:pt x="4515" y="28218"/>
                    <a:pt x="4523" y="28218"/>
                  </a:cubicBezTo>
                  <a:cubicBezTo>
                    <a:pt x="4546" y="28218"/>
                    <a:pt x="4568" y="28246"/>
                    <a:pt x="4590" y="28291"/>
                  </a:cubicBezTo>
                  <a:lnTo>
                    <a:pt x="4621" y="28321"/>
                  </a:lnTo>
                  <a:cubicBezTo>
                    <a:pt x="4586" y="28298"/>
                    <a:pt x="4564" y="28288"/>
                    <a:pt x="4554" y="28288"/>
                  </a:cubicBezTo>
                  <a:cubicBezTo>
                    <a:pt x="4538" y="28288"/>
                    <a:pt x="4553" y="28314"/>
                    <a:pt x="4590" y="28351"/>
                  </a:cubicBezTo>
                  <a:cubicBezTo>
                    <a:pt x="4681" y="28412"/>
                    <a:pt x="4590" y="28412"/>
                    <a:pt x="4590" y="28412"/>
                  </a:cubicBezTo>
                  <a:cubicBezTo>
                    <a:pt x="4590" y="28412"/>
                    <a:pt x="4560" y="28442"/>
                    <a:pt x="4590" y="28473"/>
                  </a:cubicBezTo>
                  <a:cubicBezTo>
                    <a:pt x="4600" y="28493"/>
                    <a:pt x="4610" y="28500"/>
                    <a:pt x="4621" y="28500"/>
                  </a:cubicBezTo>
                  <a:cubicBezTo>
                    <a:pt x="4641" y="28500"/>
                    <a:pt x="4661" y="28473"/>
                    <a:pt x="4681" y="28473"/>
                  </a:cubicBezTo>
                  <a:cubicBezTo>
                    <a:pt x="4742" y="28473"/>
                    <a:pt x="4803" y="28503"/>
                    <a:pt x="4864" y="28534"/>
                  </a:cubicBezTo>
                  <a:lnTo>
                    <a:pt x="4985" y="28655"/>
                  </a:lnTo>
                  <a:cubicBezTo>
                    <a:pt x="4985" y="28655"/>
                    <a:pt x="5016" y="28716"/>
                    <a:pt x="5107" y="28777"/>
                  </a:cubicBezTo>
                  <a:cubicBezTo>
                    <a:pt x="5203" y="28873"/>
                    <a:pt x="5238" y="28933"/>
                    <a:pt x="5205" y="28933"/>
                  </a:cubicBezTo>
                  <a:cubicBezTo>
                    <a:pt x="5186" y="28933"/>
                    <a:pt x="5143" y="28913"/>
                    <a:pt x="5076" y="28868"/>
                  </a:cubicBezTo>
                  <a:cubicBezTo>
                    <a:pt x="5039" y="28855"/>
                    <a:pt x="5017" y="28848"/>
                    <a:pt x="5010" y="28848"/>
                  </a:cubicBezTo>
                  <a:cubicBezTo>
                    <a:pt x="5001" y="28848"/>
                    <a:pt x="5023" y="28863"/>
                    <a:pt x="5076" y="28898"/>
                  </a:cubicBezTo>
                  <a:lnTo>
                    <a:pt x="5198" y="29081"/>
                  </a:lnTo>
                  <a:cubicBezTo>
                    <a:pt x="5221" y="29149"/>
                    <a:pt x="5261" y="29183"/>
                    <a:pt x="5279" y="29183"/>
                  </a:cubicBezTo>
                  <a:cubicBezTo>
                    <a:pt x="5285" y="29183"/>
                    <a:pt x="5289" y="29180"/>
                    <a:pt x="5289" y="29172"/>
                  </a:cubicBezTo>
                  <a:cubicBezTo>
                    <a:pt x="5314" y="29172"/>
                    <a:pt x="5338" y="29133"/>
                    <a:pt x="5378" y="29133"/>
                  </a:cubicBezTo>
                  <a:cubicBezTo>
                    <a:pt x="5388" y="29133"/>
                    <a:pt x="5399" y="29136"/>
                    <a:pt x="5411" y="29142"/>
                  </a:cubicBezTo>
                  <a:lnTo>
                    <a:pt x="5411" y="29202"/>
                  </a:lnTo>
                  <a:cubicBezTo>
                    <a:pt x="5411" y="29233"/>
                    <a:pt x="5411" y="29233"/>
                    <a:pt x="5441" y="29263"/>
                  </a:cubicBezTo>
                  <a:lnTo>
                    <a:pt x="5502" y="29324"/>
                  </a:lnTo>
                  <a:cubicBezTo>
                    <a:pt x="5502" y="29354"/>
                    <a:pt x="5532" y="29385"/>
                    <a:pt x="5563" y="29415"/>
                  </a:cubicBezTo>
                  <a:cubicBezTo>
                    <a:pt x="5593" y="29430"/>
                    <a:pt x="5624" y="29446"/>
                    <a:pt x="5639" y="29446"/>
                  </a:cubicBezTo>
                  <a:cubicBezTo>
                    <a:pt x="5654" y="29446"/>
                    <a:pt x="5654" y="29430"/>
                    <a:pt x="5624" y="29385"/>
                  </a:cubicBezTo>
                  <a:cubicBezTo>
                    <a:pt x="5502" y="29294"/>
                    <a:pt x="5472" y="29172"/>
                    <a:pt x="5532" y="29142"/>
                  </a:cubicBezTo>
                  <a:lnTo>
                    <a:pt x="5532" y="29142"/>
                  </a:lnTo>
                  <a:cubicBezTo>
                    <a:pt x="5502" y="29172"/>
                    <a:pt x="5563" y="29202"/>
                    <a:pt x="5593" y="29233"/>
                  </a:cubicBezTo>
                  <a:cubicBezTo>
                    <a:pt x="5593" y="29248"/>
                    <a:pt x="5601" y="29256"/>
                    <a:pt x="5612" y="29256"/>
                  </a:cubicBezTo>
                  <a:cubicBezTo>
                    <a:pt x="5624" y="29256"/>
                    <a:pt x="5639" y="29248"/>
                    <a:pt x="5654" y="29233"/>
                  </a:cubicBezTo>
                  <a:lnTo>
                    <a:pt x="5684" y="29294"/>
                  </a:lnTo>
                  <a:cubicBezTo>
                    <a:pt x="5654" y="29354"/>
                    <a:pt x="5654" y="29415"/>
                    <a:pt x="5684" y="29415"/>
                  </a:cubicBezTo>
                  <a:cubicBezTo>
                    <a:pt x="5701" y="29423"/>
                    <a:pt x="5713" y="29427"/>
                    <a:pt x="5721" y="29427"/>
                  </a:cubicBezTo>
                  <a:cubicBezTo>
                    <a:pt x="5745" y="29427"/>
                    <a:pt x="5745" y="29399"/>
                    <a:pt x="5745" y="29354"/>
                  </a:cubicBezTo>
                  <a:lnTo>
                    <a:pt x="5836" y="29446"/>
                  </a:lnTo>
                  <a:cubicBezTo>
                    <a:pt x="5806" y="29476"/>
                    <a:pt x="5806" y="29537"/>
                    <a:pt x="5867" y="29567"/>
                  </a:cubicBezTo>
                  <a:cubicBezTo>
                    <a:pt x="5867" y="29567"/>
                    <a:pt x="5897" y="29628"/>
                    <a:pt x="5867" y="29658"/>
                  </a:cubicBezTo>
                  <a:cubicBezTo>
                    <a:pt x="5836" y="29658"/>
                    <a:pt x="5836" y="29689"/>
                    <a:pt x="5867" y="29719"/>
                  </a:cubicBezTo>
                  <a:cubicBezTo>
                    <a:pt x="5877" y="29729"/>
                    <a:pt x="5887" y="29733"/>
                    <a:pt x="5896" y="29733"/>
                  </a:cubicBezTo>
                  <a:cubicBezTo>
                    <a:pt x="5914" y="29733"/>
                    <a:pt x="5928" y="29719"/>
                    <a:pt x="5928" y="29719"/>
                  </a:cubicBezTo>
                  <a:cubicBezTo>
                    <a:pt x="5952" y="29719"/>
                    <a:pt x="5976" y="29680"/>
                    <a:pt x="6001" y="29680"/>
                  </a:cubicBezTo>
                  <a:cubicBezTo>
                    <a:pt x="6007" y="29680"/>
                    <a:pt x="6013" y="29683"/>
                    <a:pt x="6019" y="29689"/>
                  </a:cubicBezTo>
                  <a:cubicBezTo>
                    <a:pt x="6080" y="29719"/>
                    <a:pt x="6110" y="29750"/>
                    <a:pt x="6049" y="29750"/>
                  </a:cubicBezTo>
                  <a:cubicBezTo>
                    <a:pt x="5988" y="29750"/>
                    <a:pt x="6049" y="29780"/>
                    <a:pt x="6080" y="29810"/>
                  </a:cubicBezTo>
                  <a:lnTo>
                    <a:pt x="6110" y="29841"/>
                  </a:lnTo>
                  <a:cubicBezTo>
                    <a:pt x="6140" y="29856"/>
                    <a:pt x="6156" y="29863"/>
                    <a:pt x="6163" y="29863"/>
                  </a:cubicBezTo>
                  <a:cubicBezTo>
                    <a:pt x="6171" y="29863"/>
                    <a:pt x="6171" y="29856"/>
                    <a:pt x="6171" y="29841"/>
                  </a:cubicBezTo>
                  <a:cubicBezTo>
                    <a:pt x="6186" y="29825"/>
                    <a:pt x="6194" y="29818"/>
                    <a:pt x="6205" y="29818"/>
                  </a:cubicBezTo>
                  <a:cubicBezTo>
                    <a:pt x="6216" y="29818"/>
                    <a:pt x="6232" y="29825"/>
                    <a:pt x="6262" y="29841"/>
                  </a:cubicBezTo>
                  <a:cubicBezTo>
                    <a:pt x="6292" y="29901"/>
                    <a:pt x="6292" y="29901"/>
                    <a:pt x="6262" y="29932"/>
                  </a:cubicBezTo>
                  <a:lnTo>
                    <a:pt x="6292" y="29993"/>
                  </a:lnTo>
                  <a:cubicBezTo>
                    <a:pt x="6292" y="30008"/>
                    <a:pt x="6300" y="30015"/>
                    <a:pt x="6311" y="30015"/>
                  </a:cubicBezTo>
                  <a:cubicBezTo>
                    <a:pt x="6323" y="30015"/>
                    <a:pt x="6338" y="30008"/>
                    <a:pt x="6353" y="29993"/>
                  </a:cubicBezTo>
                  <a:cubicBezTo>
                    <a:pt x="6353" y="29984"/>
                    <a:pt x="6356" y="29975"/>
                    <a:pt x="6359" y="29968"/>
                  </a:cubicBezTo>
                  <a:lnTo>
                    <a:pt x="6359" y="29968"/>
                  </a:lnTo>
                  <a:cubicBezTo>
                    <a:pt x="6387" y="29996"/>
                    <a:pt x="6418" y="30023"/>
                    <a:pt x="6475" y="30023"/>
                  </a:cubicBezTo>
                  <a:cubicBezTo>
                    <a:pt x="6535" y="30053"/>
                    <a:pt x="6566" y="30084"/>
                    <a:pt x="6535" y="30114"/>
                  </a:cubicBezTo>
                  <a:cubicBezTo>
                    <a:pt x="6627" y="30145"/>
                    <a:pt x="6718" y="30175"/>
                    <a:pt x="6748" y="30266"/>
                  </a:cubicBezTo>
                  <a:lnTo>
                    <a:pt x="6900" y="30357"/>
                  </a:lnTo>
                  <a:cubicBezTo>
                    <a:pt x="6931" y="30388"/>
                    <a:pt x="6961" y="30418"/>
                    <a:pt x="6900" y="30418"/>
                  </a:cubicBezTo>
                  <a:cubicBezTo>
                    <a:pt x="6822" y="30418"/>
                    <a:pt x="6878" y="30485"/>
                    <a:pt x="6991" y="30485"/>
                  </a:cubicBezTo>
                  <a:cubicBezTo>
                    <a:pt x="7010" y="30485"/>
                    <a:pt x="7030" y="30483"/>
                    <a:pt x="7052" y="30479"/>
                  </a:cubicBezTo>
                  <a:cubicBezTo>
                    <a:pt x="7083" y="30479"/>
                    <a:pt x="7106" y="30477"/>
                    <a:pt x="7122" y="30475"/>
                  </a:cubicBezTo>
                  <a:lnTo>
                    <a:pt x="7122" y="30475"/>
                  </a:lnTo>
                  <a:cubicBezTo>
                    <a:pt x="7119" y="30476"/>
                    <a:pt x="7116" y="30477"/>
                    <a:pt x="7113" y="30479"/>
                  </a:cubicBezTo>
                  <a:cubicBezTo>
                    <a:pt x="7022" y="30509"/>
                    <a:pt x="7113" y="30570"/>
                    <a:pt x="7174" y="30570"/>
                  </a:cubicBezTo>
                  <a:cubicBezTo>
                    <a:pt x="7174" y="30560"/>
                    <a:pt x="7181" y="30557"/>
                    <a:pt x="7190" y="30557"/>
                  </a:cubicBezTo>
                  <a:cubicBezTo>
                    <a:pt x="7208" y="30557"/>
                    <a:pt x="7235" y="30570"/>
                    <a:pt x="7235" y="30570"/>
                  </a:cubicBezTo>
                  <a:cubicBezTo>
                    <a:pt x="7256" y="30581"/>
                    <a:pt x="7278" y="30588"/>
                    <a:pt x="7298" y="30592"/>
                  </a:cubicBezTo>
                  <a:lnTo>
                    <a:pt x="7298" y="30592"/>
                  </a:lnTo>
                  <a:cubicBezTo>
                    <a:pt x="7285" y="30587"/>
                    <a:pt x="7265" y="30570"/>
                    <a:pt x="7235" y="30540"/>
                  </a:cubicBezTo>
                  <a:cubicBezTo>
                    <a:pt x="7235" y="30509"/>
                    <a:pt x="7235" y="30479"/>
                    <a:pt x="7235" y="30479"/>
                  </a:cubicBezTo>
                  <a:lnTo>
                    <a:pt x="7326" y="30509"/>
                  </a:lnTo>
                  <a:cubicBezTo>
                    <a:pt x="7326" y="30561"/>
                    <a:pt x="7326" y="30593"/>
                    <a:pt x="7309" y="30595"/>
                  </a:cubicBezTo>
                  <a:lnTo>
                    <a:pt x="7309" y="30595"/>
                  </a:lnTo>
                  <a:cubicBezTo>
                    <a:pt x="7306" y="30594"/>
                    <a:pt x="7302" y="30593"/>
                    <a:pt x="7298" y="30592"/>
                  </a:cubicBezTo>
                  <a:lnTo>
                    <a:pt x="7298" y="30592"/>
                  </a:lnTo>
                  <a:cubicBezTo>
                    <a:pt x="7302" y="30594"/>
                    <a:pt x="7305" y="30595"/>
                    <a:pt x="7308" y="30595"/>
                  </a:cubicBezTo>
                  <a:cubicBezTo>
                    <a:pt x="7308" y="30595"/>
                    <a:pt x="7309" y="30595"/>
                    <a:pt x="7309" y="30595"/>
                  </a:cubicBezTo>
                  <a:lnTo>
                    <a:pt x="7309" y="30595"/>
                  </a:lnTo>
                  <a:cubicBezTo>
                    <a:pt x="7341" y="30601"/>
                    <a:pt x="7369" y="30601"/>
                    <a:pt x="7387" y="30601"/>
                  </a:cubicBezTo>
                  <a:lnTo>
                    <a:pt x="7508" y="30601"/>
                  </a:lnTo>
                  <a:lnTo>
                    <a:pt x="7417" y="30631"/>
                  </a:lnTo>
                  <a:cubicBezTo>
                    <a:pt x="7417" y="30661"/>
                    <a:pt x="7387" y="30692"/>
                    <a:pt x="7417" y="30753"/>
                  </a:cubicBezTo>
                  <a:cubicBezTo>
                    <a:pt x="7478" y="30813"/>
                    <a:pt x="7508" y="30813"/>
                    <a:pt x="7569" y="30813"/>
                  </a:cubicBezTo>
                  <a:lnTo>
                    <a:pt x="7599" y="30753"/>
                  </a:lnTo>
                  <a:cubicBezTo>
                    <a:pt x="7599" y="30753"/>
                    <a:pt x="7599" y="30722"/>
                    <a:pt x="7691" y="30692"/>
                  </a:cubicBezTo>
                  <a:lnTo>
                    <a:pt x="7721" y="30692"/>
                  </a:lnTo>
                  <a:lnTo>
                    <a:pt x="7812" y="30722"/>
                  </a:lnTo>
                  <a:cubicBezTo>
                    <a:pt x="7873" y="30813"/>
                    <a:pt x="7934" y="30874"/>
                    <a:pt x="7994" y="30935"/>
                  </a:cubicBezTo>
                  <a:cubicBezTo>
                    <a:pt x="8116" y="30996"/>
                    <a:pt x="8177" y="31026"/>
                    <a:pt x="8238" y="31026"/>
                  </a:cubicBezTo>
                  <a:cubicBezTo>
                    <a:pt x="8298" y="31026"/>
                    <a:pt x="8268" y="31026"/>
                    <a:pt x="8268" y="31087"/>
                  </a:cubicBezTo>
                  <a:cubicBezTo>
                    <a:pt x="8283" y="31102"/>
                    <a:pt x="8298" y="31110"/>
                    <a:pt x="8314" y="31110"/>
                  </a:cubicBezTo>
                  <a:cubicBezTo>
                    <a:pt x="8329" y="31110"/>
                    <a:pt x="8344" y="31102"/>
                    <a:pt x="8359" y="31087"/>
                  </a:cubicBezTo>
                  <a:cubicBezTo>
                    <a:pt x="8481" y="31087"/>
                    <a:pt x="8542" y="31087"/>
                    <a:pt x="8511" y="31148"/>
                  </a:cubicBezTo>
                  <a:cubicBezTo>
                    <a:pt x="8511" y="31178"/>
                    <a:pt x="8511" y="31178"/>
                    <a:pt x="8572" y="31178"/>
                  </a:cubicBezTo>
                  <a:cubicBezTo>
                    <a:pt x="8581" y="31187"/>
                    <a:pt x="8587" y="31191"/>
                    <a:pt x="8592" y="31191"/>
                  </a:cubicBezTo>
                  <a:cubicBezTo>
                    <a:pt x="8605" y="31191"/>
                    <a:pt x="8611" y="31169"/>
                    <a:pt x="8633" y="31148"/>
                  </a:cubicBezTo>
                  <a:cubicBezTo>
                    <a:pt x="8602" y="31087"/>
                    <a:pt x="8542" y="31057"/>
                    <a:pt x="8511" y="31026"/>
                  </a:cubicBezTo>
                  <a:cubicBezTo>
                    <a:pt x="8450" y="31026"/>
                    <a:pt x="8450" y="31026"/>
                    <a:pt x="8450" y="30996"/>
                  </a:cubicBezTo>
                  <a:lnTo>
                    <a:pt x="8450" y="30996"/>
                  </a:lnTo>
                  <a:lnTo>
                    <a:pt x="8602" y="31026"/>
                  </a:lnTo>
                  <a:cubicBezTo>
                    <a:pt x="8602" y="31057"/>
                    <a:pt x="8602" y="31087"/>
                    <a:pt x="8694" y="31148"/>
                  </a:cubicBezTo>
                  <a:cubicBezTo>
                    <a:pt x="8716" y="31159"/>
                    <a:pt x="8734" y="31166"/>
                    <a:pt x="8744" y="31166"/>
                  </a:cubicBezTo>
                  <a:cubicBezTo>
                    <a:pt x="8760" y="31166"/>
                    <a:pt x="8751" y="31145"/>
                    <a:pt x="8694" y="31087"/>
                  </a:cubicBezTo>
                  <a:lnTo>
                    <a:pt x="8663" y="31057"/>
                  </a:lnTo>
                  <a:lnTo>
                    <a:pt x="8663" y="31057"/>
                  </a:lnTo>
                  <a:lnTo>
                    <a:pt x="8846" y="31117"/>
                  </a:lnTo>
                  <a:cubicBezTo>
                    <a:pt x="8846" y="31117"/>
                    <a:pt x="8846" y="31148"/>
                    <a:pt x="8846" y="31148"/>
                  </a:cubicBezTo>
                  <a:lnTo>
                    <a:pt x="8906" y="31117"/>
                  </a:lnTo>
                  <a:cubicBezTo>
                    <a:pt x="8937" y="31148"/>
                    <a:pt x="8937" y="31148"/>
                    <a:pt x="8937" y="31178"/>
                  </a:cubicBezTo>
                  <a:cubicBezTo>
                    <a:pt x="8937" y="31208"/>
                    <a:pt x="8937" y="31239"/>
                    <a:pt x="8876" y="31239"/>
                  </a:cubicBezTo>
                  <a:cubicBezTo>
                    <a:pt x="8815" y="31239"/>
                    <a:pt x="8846" y="31330"/>
                    <a:pt x="8967" y="31360"/>
                  </a:cubicBezTo>
                  <a:lnTo>
                    <a:pt x="9058" y="31360"/>
                  </a:lnTo>
                  <a:cubicBezTo>
                    <a:pt x="9058" y="31350"/>
                    <a:pt x="9065" y="31347"/>
                    <a:pt x="9074" y="31347"/>
                  </a:cubicBezTo>
                  <a:cubicBezTo>
                    <a:pt x="9092" y="31347"/>
                    <a:pt x="9119" y="31360"/>
                    <a:pt x="9119" y="31360"/>
                  </a:cubicBezTo>
                  <a:cubicBezTo>
                    <a:pt x="9119" y="31360"/>
                    <a:pt x="9160" y="31387"/>
                    <a:pt x="9205" y="31387"/>
                  </a:cubicBezTo>
                  <a:cubicBezTo>
                    <a:pt x="9227" y="31387"/>
                    <a:pt x="9251" y="31381"/>
                    <a:pt x="9271" y="31360"/>
                  </a:cubicBezTo>
                  <a:cubicBezTo>
                    <a:pt x="9339" y="31292"/>
                    <a:pt x="9374" y="31258"/>
                    <a:pt x="9412" y="31258"/>
                  </a:cubicBezTo>
                  <a:cubicBezTo>
                    <a:pt x="9425" y="31258"/>
                    <a:pt x="9438" y="31262"/>
                    <a:pt x="9453" y="31269"/>
                  </a:cubicBezTo>
                  <a:cubicBezTo>
                    <a:pt x="9514" y="31269"/>
                    <a:pt x="9484" y="31269"/>
                    <a:pt x="9484" y="31239"/>
                  </a:cubicBezTo>
                  <a:lnTo>
                    <a:pt x="9636" y="31239"/>
                  </a:lnTo>
                  <a:cubicBezTo>
                    <a:pt x="9636" y="31269"/>
                    <a:pt x="9666" y="31269"/>
                    <a:pt x="9697" y="31269"/>
                  </a:cubicBezTo>
                  <a:cubicBezTo>
                    <a:pt x="9732" y="31278"/>
                    <a:pt x="9757" y="31282"/>
                    <a:pt x="9775" y="31282"/>
                  </a:cubicBezTo>
                  <a:cubicBezTo>
                    <a:pt x="9818" y="31282"/>
                    <a:pt x="9818" y="31260"/>
                    <a:pt x="9818" y="31239"/>
                  </a:cubicBezTo>
                  <a:cubicBezTo>
                    <a:pt x="9833" y="31254"/>
                    <a:pt x="9849" y="31262"/>
                    <a:pt x="9864" y="31262"/>
                  </a:cubicBezTo>
                  <a:cubicBezTo>
                    <a:pt x="9879" y="31262"/>
                    <a:pt x="9894" y="31254"/>
                    <a:pt x="9909" y="31239"/>
                  </a:cubicBezTo>
                  <a:lnTo>
                    <a:pt x="10092" y="31239"/>
                  </a:lnTo>
                  <a:lnTo>
                    <a:pt x="10153" y="31269"/>
                  </a:lnTo>
                  <a:cubicBezTo>
                    <a:pt x="10305" y="31315"/>
                    <a:pt x="10381" y="31338"/>
                    <a:pt x="10434" y="31338"/>
                  </a:cubicBezTo>
                  <a:cubicBezTo>
                    <a:pt x="10487" y="31338"/>
                    <a:pt x="10517" y="31315"/>
                    <a:pt x="10578" y="31269"/>
                  </a:cubicBezTo>
                  <a:cubicBezTo>
                    <a:pt x="10608" y="31249"/>
                    <a:pt x="10629" y="31242"/>
                    <a:pt x="10647" y="31242"/>
                  </a:cubicBezTo>
                  <a:cubicBezTo>
                    <a:pt x="10683" y="31242"/>
                    <a:pt x="10710" y="31269"/>
                    <a:pt x="10791" y="31269"/>
                  </a:cubicBezTo>
                  <a:lnTo>
                    <a:pt x="10912" y="31360"/>
                  </a:lnTo>
                  <a:lnTo>
                    <a:pt x="10943" y="31239"/>
                  </a:lnTo>
                  <a:lnTo>
                    <a:pt x="11004" y="31148"/>
                  </a:lnTo>
                  <a:lnTo>
                    <a:pt x="10973" y="31239"/>
                  </a:lnTo>
                  <a:cubicBezTo>
                    <a:pt x="10986" y="31277"/>
                    <a:pt x="11004" y="31294"/>
                    <a:pt x="11023" y="31294"/>
                  </a:cubicBezTo>
                  <a:cubicBezTo>
                    <a:pt x="11049" y="31294"/>
                    <a:pt x="11077" y="31261"/>
                    <a:pt x="11095" y="31208"/>
                  </a:cubicBezTo>
                  <a:cubicBezTo>
                    <a:pt x="11110" y="31163"/>
                    <a:pt x="11118" y="31148"/>
                    <a:pt x="11129" y="31148"/>
                  </a:cubicBezTo>
                  <a:cubicBezTo>
                    <a:pt x="11140" y="31148"/>
                    <a:pt x="11156" y="31163"/>
                    <a:pt x="11186" y="31178"/>
                  </a:cubicBezTo>
                  <a:cubicBezTo>
                    <a:pt x="11208" y="31200"/>
                    <a:pt x="11229" y="31210"/>
                    <a:pt x="11249" y="31210"/>
                  </a:cubicBezTo>
                  <a:cubicBezTo>
                    <a:pt x="11286" y="31210"/>
                    <a:pt x="11318" y="31176"/>
                    <a:pt x="11338" y="31117"/>
                  </a:cubicBezTo>
                  <a:cubicBezTo>
                    <a:pt x="11338" y="31127"/>
                    <a:pt x="11345" y="31131"/>
                    <a:pt x="11356" y="31131"/>
                  </a:cubicBezTo>
                  <a:cubicBezTo>
                    <a:pt x="11379" y="31131"/>
                    <a:pt x="11419" y="31117"/>
                    <a:pt x="11460" y="31117"/>
                  </a:cubicBezTo>
                  <a:cubicBezTo>
                    <a:pt x="11484" y="31117"/>
                    <a:pt x="11528" y="31078"/>
                    <a:pt x="11544" y="31078"/>
                  </a:cubicBezTo>
                  <a:cubicBezTo>
                    <a:pt x="11548" y="31078"/>
                    <a:pt x="11551" y="31081"/>
                    <a:pt x="11551" y="31087"/>
                  </a:cubicBezTo>
                  <a:cubicBezTo>
                    <a:pt x="11551" y="31105"/>
                    <a:pt x="11540" y="31135"/>
                    <a:pt x="11551" y="31135"/>
                  </a:cubicBezTo>
                  <a:cubicBezTo>
                    <a:pt x="11559" y="31135"/>
                    <a:pt x="11576" y="31123"/>
                    <a:pt x="11612" y="31087"/>
                  </a:cubicBezTo>
                  <a:cubicBezTo>
                    <a:pt x="11672" y="30996"/>
                    <a:pt x="11764" y="30935"/>
                    <a:pt x="11885" y="30935"/>
                  </a:cubicBezTo>
                  <a:cubicBezTo>
                    <a:pt x="11910" y="30948"/>
                    <a:pt x="11935" y="30955"/>
                    <a:pt x="11958" y="30955"/>
                  </a:cubicBezTo>
                  <a:cubicBezTo>
                    <a:pt x="11991" y="30955"/>
                    <a:pt x="12019" y="30940"/>
                    <a:pt x="12037" y="30905"/>
                  </a:cubicBezTo>
                  <a:cubicBezTo>
                    <a:pt x="12067" y="30874"/>
                    <a:pt x="12067" y="30844"/>
                    <a:pt x="12067" y="30813"/>
                  </a:cubicBezTo>
                  <a:lnTo>
                    <a:pt x="12159" y="30783"/>
                  </a:lnTo>
                  <a:cubicBezTo>
                    <a:pt x="12207" y="30783"/>
                    <a:pt x="12236" y="30744"/>
                    <a:pt x="12215" y="30744"/>
                  </a:cubicBezTo>
                  <a:cubicBezTo>
                    <a:pt x="12210" y="30744"/>
                    <a:pt x="12201" y="30746"/>
                    <a:pt x="12189" y="30753"/>
                  </a:cubicBezTo>
                  <a:lnTo>
                    <a:pt x="12159" y="30753"/>
                  </a:lnTo>
                  <a:cubicBezTo>
                    <a:pt x="12189" y="30737"/>
                    <a:pt x="12219" y="30730"/>
                    <a:pt x="12242" y="30730"/>
                  </a:cubicBezTo>
                  <a:cubicBezTo>
                    <a:pt x="12265" y="30730"/>
                    <a:pt x="12280" y="30737"/>
                    <a:pt x="12280" y="30753"/>
                  </a:cubicBezTo>
                  <a:cubicBezTo>
                    <a:pt x="12280" y="30770"/>
                    <a:pt x="12331" y="30788"/>
                    <a:pt x="12385" y="30788"/>
                  </a:cubicBezTo>
                  <a:cubicBezTo>
                    <a:pt x="12425" y="30788"/>
                    <a:pt x="12467" y="30778"/>
                    <a:pt x="12493" y="30753"/>
                  </a:cubicBezTo>
                  <a:cubicBezTo>
                    <a:pt x="12493" y="30722"/>
                    <a:pt x="12584" y="30661"/>
                    <a:pt x="12615" y="30631"/>
                  </a:cubicBezTo>
                  <a:cubicBezTo>
                    <a:pt x="12645" y="30570"/>
                    <a:pt x="12706" y="30570"/>
                    <a:pt x="12675" y="30570"/>
                  </a:cubicBezTo>
                  <a:cubicBezTo>
                    <a:pt x="12675" y="30540"/>
                    <a:pt x="12736" y="30509"/>
                    <a:pt x="12767" y="30479"/>
                  </a:cubicBezTo>
                  <a:lnTo>
                    <a:pt x="12797" y="30540"/>
                  </a:lnTo>
                  <a:cubicBezTo>
                    <a:pt x="12783" y="30567"/>
                    <a:pt x="12776" y="30582"/>
                    <a:pt x="12777" y="30582"/>
                  </a:cubicBezTo>
                  <a:cubicBezTo>
                    <a:pt x="12779" y="30582"/>
                    <a:pt x="12794" y="30560"/>
                    <a:pt x="12827" y="30509"/>
                  </a:cubicBezTo>
                  <a:cubicBezTo>
                    <a:pt x="12878" y="30459"/>
                    <a:pt x="12900" y="30437"/>
                    <a:pt x="12920" y="30437"/>
                  </a:cubicBezTo>
                  <a:cubicBezTo>
                    <a:pt x="12937" y="30437"/>
                    <a:pt x="12952" y="30452"/>
                    <a:pt x="12979" y="30479"/>
                  </a:cubicBezTo>
                  <a:cubicBezTo>
                    <a:pt x="13025" y="30509"/>
                    <a:pt x="13040" y="30525"/>
                    <a:pt x="13044" y="30525"/>
                  </a:cubicBezTo>
                  <a:cubicBezTo>
                    <a:pt x="13048" y="30525"/>
                    <a:pt x="13040" y="30509"/>
                    <a:pt x="13040" y="30479"/>
                  </a:cubicBezTo>
                  <a:cubicBezTo>
                    <a:pt x="13071" y="30449"/>
                    <a:pt x="13071" y="30418"/>
                    <a:pt x="13040" y="30388"/>
                  </a:cubicBezTo>
                  <a:cubicBezTo>
                    <a:pt x="12997" y="30366"/>
                    <a:pt x="13015" y="30345"/>
                    <a:pt x="13083" y="30345"/>
                  </a:cubicBezTo>
                  <a:cubicBezTo>
                    <a:pt x="13111" y="30345"/>
                    <a:pt x="13148" y="30349"/>
                    <a:pt x="13192" y="30357"/>
                  </a:cubicBezTo>
                  <a:cubicBezTo>
                    <a:pt x="13314" y="30357"/>
                    <a:pt x="13709" y="30327"/>
                    <a:pt x="13678" y="30266"/>
                  </a:cubicBezTo>
                  <a:cubicBezTo>
                    <a:pt x="13635" y="30245"/>
                    <a:pt x="13699" y="30223"/>
                    <a:pt x="13750" y="30223"/>
                  </a:cubicBezTo>
                  <a:cubicBezTo>
                    <a:pt x="13772" y="30223"/>
                    <a:pt x="13791" y="30227"/>
                    <a:pt x="13800" y="30236"/>
                  </a:cubicBezTo>
                  <a:cubicBezTo>
                    <a:pt x="13891" y="30297"/>
                    <a:pt x="13982" y="30327"/>
                    <a:pt x="14104" y="30357"/>
                  </a:cubicBezTo>
                  <a:cubicBezTo>
                    <a:pt x="14134" y="30357"/>
                    <a:pt x="14165" y="30388"/>
                    <a:pt x="14195" y="30418"/>
                  </a:cubicBezTo>
                  <a:lnTo>
                    <a:pt x="14195" y="30388"/>
                  </a:lnTo>
                  <a:cubicBezTo>
                    <a:pt x="14195" y="30343"/>
                    <a:pt x="14228" y="30315"/>
                    <a:pt x="14269" y="30315"/>
                  </a:cubicBezTo>
                  <a:cubicBezTo>
                    <a:pt x="14284" y="30315"/>
                    <a:pt x="14300" y="30319"/>
                    <a:pt x="14317" y="30327"/>
                  </a:cubicBezTo>
                  <a:cubicBezTo>
                    <a:pt x="14347" y="30327"/>
                    <a:pt x="14347" y="30357"/>
                    <a:pt x="14347" y="30357"/>
                  </a:cubicBezTo>
                  <a:cubicBezTo>
                    <a:pt x="14347" y="30357"/>
                    <a:pt x="14347" y="30388"/>
                    <a:pt x="14408" y="30418"/>
                  </a:cubicBezTo>
                  <a:cubicBezTo>
                    <a:pt x="14423" y="30418"/>
                    <a:pt x="14446" y="30426"/>
                    <a:pt x="14465" y="30426"/>
                  </a:cubicBezTo>
                  <a:cubicBezTo>
                    <a:pt x="14484" y="30426"/>
                    <a:pt x="14499" y="30418"/>
                    <a:pt x="14499" y="30388"/>
                  </a:cubicBezTo>
                  <a:cubicBezTo>
                    <a:pt x="14514" y="30357"/>
                    <a:pt x="14514" y="30350"/>
                    <a:pt x="14514" y="30350"/>
                  </a:cubicBezTo>
                  <a:cubicBezTo>
                    <a:pt x="14514" y="30350"/>
                    <a:pt x="14514" y="30357"/>
                    <a:pt x="14530" y="30357"/>
                  </a:cubicBezTo>
                  <a:lnTo>
                    <a:pt x="14621" y="30388"/>
                  </a:lnTo>
                  <a:lnTo>
                    <a:pt x="14621" y="30418"/>
                  </a:lnTo>
                  <a:cubicBezTo>
                    <a:pt x="14641" y="30418"/>
                    <a:pt x="14675" y="30432"/>
                    <a:pt x="14695" y="30432"/>
                  </a:cubicBezTo>
                  <a:cubicBezTo>
                    <a:pt x="14705" y="30432"/>
                    <a:pt x="14712" y="30428"/>
                    <a:pt x="14712" y="30418"/>
                  </a:cubicBezTo>
                  <a:lnTo>
                    <a:pt x="14833" y="30418"/>
                  </a:lnTo>
                  <a:cubicBezTo>
                    <a:pt x="14773" y="30499"/>
                    <a:pt x="14779" y="30540"/>
                    <a:pt x="14809" y="30540"/>
                  </a:cubicBezTo>
                  <a:cubicBezTo>
                    <a:pt x="14823" y="30540"/>
                    <a:pt x="14844" y="30530"/>
                    <a:pt x="14864" y="30509"/>
                  </a:cubicBezTo>
                  <a:cubicBezTo>
                    <a:pt x="14883" y="30480"/>
                    <a:pt x="14896" y="30470"/>
                    <a:pt x="14908" y="30470"/>
                  </a:cubicBezTo>
                  <a:cubicBezTo>
                    <a:pt x="14934" y="30470"/>
                    <a:pt x="14954" y="30519"/>
                    <a:pt x="15016" y="30540"/>
                  </a:cubicBezTo>
                  <a:lnTo>
                    <a:pt x="15046" y="30570"/>
                  </a:lnTo>
                  <a:cubicBezTo>
                    <a:pt x="15077" y="30570"/>
                    <a:pt x="15137" y="30601"/>
                    <a:pt x="15137" y="30631"/>
                  </a:cubicBezTo>
                  <a:cubicBezTo>
                    <a:pt x="15106" y="30663"/>
                    <a:pt x="15096" y="30676"/>
                    <a:pt x="15102" y="30676"/>
                  </a:cubicBezTo>
                  <a:cubicBezTo>
                    <a:pt x="15114" y="30676"/>
                    <a:pt x="15180" y="30630"/>
                    <a:pt x="15259" y="30570"/>
                  </a:cubicBezTo>
                  <a:cubicBezTo>
                    <a:pt x="15305" y="30525"/>
                    <a:pt x="15335" y="30509"/>
                    <a:pt x="15354" y="30509"/>
                  </a:cubicBezTo>
                  <a:cubicBezTo>
                    <a:pt x="15373" y="30509"/>
                    <a:pt x="15381" y="30525"/>
                    <a:pt x="15381" y="30540"/>
                  </a:cubicBezTo>
                  <a:cubicBezTo>
                    <a:pt x="15356" y="30589"/>
                    <a:pt x="15513" y="30639"/>
                    <a:pt x="15589" y="30639"/>
                  </a:cubicBezTo>
                  <a:cubicBezTo>
                    <a:pt x="15605" y="30639"/>
                    <a:pt x="15618" y="30637"/>
                    <a:pt x="15624" y="30631"/>
                  </a:cubicBezTo>
                  <a:cubicBezTo>
                    <a:pt x="15654" y="30601"/>
                    <a:pt x="15715" y="30570"/>
                    <a:pt x="15745" y="30540"/>
                  </a:cubicBezTo>
                  <a:cubicBezTo>
                    <a:pt x="15745" y="30540"/>
                    <a:pt x="15745" y="30540"/>
                    <a:pt x="15745" y="30509"/>
                  </a:cubicBezTo>
                  <a:lnTo>
                    <a:pt x="16323" y="30722"/>
                  </a:lnTo>
                  <a:lnTo>
                    <a:pt x="16323" y="30722"/>
                  </a:lnTo>
                  <a:lnTo>
                    <a:pt x="15972" y="30479"/>
                  </a:lnTo>
                  <a:lnTo>
                    <a:pt x="16657" y="30479"/>
                  </a:lnTo>
                  <a:lnTo>
                    <a:pt x="15989" y="30327"/>
                  </a:lnTo>
                  <a:cubicBezTo>
                    <a:pt x="17235" y="30114"/>
                    <a:pt x="18390" y="29598"/>
                    <a:pt x="19362" y="28807"/>
                  </a:cubicBezTo>
                  <a:cubicBezTo>
                    <a:pt x="23223" y="25312"/>
                    <a:pt x="25198" y="23275"/>
                    <a:pt x="25624" y="17379"/>
                  </a:cubicBezTo>
                  <a:cubicBezTo>
                    <a:pt x="25910" y="13572"/>
                    <a:pt x="23313" y="9981"/>
                    <a:pt x="19836" y="9981"/>
                  </a:cubicBezTo>
                  <a:cubicBezTo>
                    <a:pt x="19621" y="9981"/>
                    <a:pt x="19402" y="9994"/>
                    <a:pt x="19180" y="10023"/>
                  </a:cubicBezTo>
                  <a:cubicBezTo>
                    <a:pt x="18177" y="10205"/>
                    <a:pt x="17235" y="10600"/>
                    <a:pt x="16414" y="11208"/>
                  </a:cubicBezTo>
                  <a:cubicBezTo>
                    <a:pt x="16414" y="11208"/>
                    <a:pt x="16414" y="11178"/>
                    <a:pt x="16414" y="11147"/>
                  </a:cubicBezTo>
                  <a:cubicBezTo>
                    <a:pt x="16384" y="11117"/>
                    <a:pt x="16414" y="11087"/>
                    <a:pt x="16414" y="11087"/>
                  </a:cubicBezTo>
                  <a:lnTo>
                    <a:pt x="16536" y="11087"/>
                  </a:lnTo>
                  <a:cubicBezTo>
                    <a:pt x="16627" y="11026"/>
                    <a:pt x="16627" y="11026"/>
                    <a:pt x="16566" y="11026"/>
                  </a:cubicBezTo>
                  <a:cubicBezTo>
                    <a:pt x="16505" y="11026"/>
                    <a:pt x="16505" y="10995"/>
                    <a:pt x="16627" y="10935"/>
                  </a:cubicBezTo>
                  <a:cubicBezTo>
                    <a:pt x="16653" y="10935"/>
                    <a:pt x="16680" y="10888"/>
                    <a:pt x="16707" y="10856"/>
                  </a:cubicBezTo>
                  <a:lnTo>
                    <a:pt x="16707" y="10856"/>
                  </a:lnTo>
                  <a:cubicBezTo>
                    <a:pt x="16710" y="10871"/>
                    <a:pt x="16720" y="10882"/>
                    <a:pt x="16731" y="10882"/>
                  </a:cubicBezTo>
                  <a:cubicBezTo>
                    <a:pt x="16737" y="10882"/>
                    <a:pt x="16743" y="10880"/>
                    <a:pt x="16748" y="10874"/>
                  </a:cubicBezTo>
                  <a:cubicBezTo>
                    <a:pt x="16779" y="10843"/>
                    <a:pt x="16779" y="10752"/>
                    <a:pt x="16718" y="10691"/>
                  </a:cubicBezTo>
                  <a:cubicBezTo>
                    <a:pt x="16694" y="10691"/>
                    <a:pt x="16767" y="10653"/>
                    <a:pt x="16812" y="10653"/>
                  </a:cubicBezTo>
                  <a:cubicBezTo>
                    <a:pt x="16824" y="10653"/>
                    <a:pt x="16834" y="10655"/>
                    <a:pt x="16840" y="10661"/>
                  </a:cubicBezTo>
                  <a:lnTo>
                    <a:pt x="16900" y="10661"/>
                  </a:lnTo>
                  <a:cubicBezTo>
                    <a:pt x="16931" y="10661"/>
                    <a:pt x="16900" y="10631"/>
                    <a:pt x="16900" y="10631"/>
                  </a:cubicBezTo>
                  <a:cubicBezTo>
                    <a:pt x="16870" y="10600"/>
                    <a:pt x="16870" y="10570"/>
                    <a:pt x="16900" y="10540"/>
                  </a:cubicBezTo>
                  <a:cubicBezTo>
                    <a:pt x="16900" y="10479"/>
                    <a:pt x="16900" y="10448"/>
                    <a:pt x="16931" y="10418"/>
                  </a:cubicBezTo>
                  <a:cubicBezTo>
                    <a:pt x="16931" y="10373"/>
                    <a:pt x="16947" y="10345"/>
                    <a:pt x="16968" y="10345"/>
                  </a:cubicBezTo>
                  <a:cubicBezTo>
                    <a:pt x="16975" y="10345"/>
                    <a:pt x="16983" y="10349"/>
                    <a:pt x="16992" y="10357"/>
                  </a:cubicBezTo>
                  <a:cubicBezTo>
                    <a:pt x="17022" y="10357"/>
                    <a:pt x="17022" y="10357"/>
                    <a:pt x="16992" y="10327"/>
                  </a:cubicBezTo>
                  <a:cubicBezTo>
                    <a:pt x="16961" y="10296"/>
                    <a:pt x="16961" y="10236"/>
                    <a:pt x="16931" y="10205"/>
                  </a:cubicBezTo>
                  <a:lnTo>
                    <a:pt x="16870" y="10205"/>
                  </a:lnTo>
                  <a:lnTo>
                    <a:pt x="16870" y="10175"/>
                  </a:lnTo>
                  <a:lnTo>
                    <a:pt x="16992" y="10205"/>
                  </a:lnTo>
                  <a:cubicBezTo>
                    <a:pt x="17022" y="10205"/>
                    <a:pt x="17052" y="10205"/>
                    <a:pt x="17052" y="10175"/>
                  </a:cubicBezTo>
                  <a:cubicBezTo>
                    <a:pt x="17022" y="10175"/>
                    <a:pt x="17052" y="10114"/>
                    <a:pt x="17113" y="9901"/>
                  </a:cubicBezTo>
                  <a:cubicBezTo>
                    <a:pt x="17174" y="9780"/>
                    <a:pt x="17235" y="9658"/>
                    <a:pt x="17204" y="9658"/>
                  </a:cubicBezTo>
                  <a:lnTo>
                    <a:pt x="17235" y="9597"/>
                  </a:lnTo>
                  <a:lnTo>
                    <a:pt x="17296" y="9597"/>
                  </a:lnTo>
                  <a:cubicBezTo>
                    <a:pt x="17296" y="9567"/>
                    <a:pt x="17296" y="9536"/>
                    <a:pt x="17265" y="9506"/>
                  </a:cubicBezTo>
                  <a:cubicBezTo>
                    <a:pt x="17265" y="9476"/>
                    <a:pt x="17265" y="9476"/>
                    <a:pt x="17296" y="9445"/>
                  </a:cubicBezTo>
                  <a:cubicBezTo>
                    <a:pt x="17356" y="9445"/>
                    <a:pt x="17387" y="9415"/>
                    <a:pt x="17356" y="9354"/>
                  </a:cubicBezTo>
                  <a:cubicBezTo>
                    <a:pt x="17326" y="9339"/>
                    <a:pt x="17311" y="9339"/>
                    <a:pt x="17311" y="9339"/>
                  </a:cubicBezTo>
                  <a:cubicBezTo>
                    <a:pt x="17311" y="9339"/>
                    <a:pt x="17326" y="9339"/>
                    <a:pt x="17356" y="9324"/>
                  </a:cubicBezTo>
                  <a:cubicBezTo>
                    <a:pt x="17372" y="9308"/>
                    <a:pt x="17394" y="9308"/>
                    <a:pt x="17406" y="9308"/>
                  </a:cubicBezTo>
                  <a:cubicBezTo>
                    <a:pt x="17417" y="9308"/>
                    <a:pt x="17417" y="9308"/>
                    <a:pt x="17387" y="9293"/>
                  </a:cubicBezTo>
                  <a:lnTo>
                    <a:pt x="17356" y="9232"/>
                  </a:lnTo>
                  <a:cubicBezTo>
                    <a:pt x="17356" y="9232"/>
                    <a:pt x="17326" y="9232"/>
                    <a:pt x="17356" y="9202"/>
                  </a:cubicBezTo>
                  <a:cubicBezTo>
                    <a:pt x="17387" y="9172"/>
                    <a:pt x="17417" y="9141"/>
                    <a:pt x="17417" y="9141"/>
                  </a:cubicBezTo>
                  <a:cubicBezTo>
                    <a:pt x="17417" y="9141"/>
                    <a:pt x="17417" y="9128"/>
                    <a:pt x="17408" y="9128"/>
                  </a:cubicBezTo>
                  <a:cubicBezTo>
                    <a:pt x="17404" y="9128"/>
                    <a:pt x="17397" y="9131"/>
                    <a:pt x="17387" y="9141"/>
                  </a:cubicBezTo>
                  <a:cubicBezTo>
                    <a:pt x="17379" y="9149"/>
                    <a:pt x="17373" y="9153"/>
                    <a:pt x="17369" y="9153"/>
                  </a:cubicBezTo>
                  <a:cubicBezTo>
                    <a:pt x="17359" y="9153"/>
                    <a:pt x="17364" y="9125"/>
                    <a:pt x="17387" y="9081"/>
                  </a:cubicBezTo>
                  <a:cubicBezTo>
                    <a:pt x="17417" y="9081"/>
                    <a:pt x="17448" y="9050"/>
                    <a:pt x="17478" y="9020"/>
                  </a:cubicBezTo>
                  <a:cubicBezTo>
                    <a:pt x="17539" y="9020"/>
                    <a:pt x="17539" y="9020"/>
                    <a:pt x="17508" y="8989"/>
                  </a:cubicBezTo>
                  <a:cubicBezTo>
                    <a:pt x="17478" y="8959"/>
                    <a:pt x="17508" y="8959"/>
                    <a:pt x="17539" y="8898"/>
                  </a:cubicBezTo>
                  <a:cubicBezTo>
                    <a:pt x="17569" y="8837"/>
                    <a:pt x="17600" y="8807"/>
                    <a:pt x="17569" y="8807"/>
                  </a:cubicBezTo>
                  <a:cubicBezTo>
                    <a:pt x="17560" y="8798"/>
                    <a:pt x="17549" y="8794"/>
                    <a:pt x="17537" y="8794"/>
                  </a:cubicBezTo>
                  <a:cubicBezTo>
                    <a:pt x="17508" y="8794"/>
                    <a:pt x="17478" y="8816"/>
                    <a:pt x="17478" y="8837"/>
                  </a:cubicBezTo>
                  <a:cubicBezTo>
                    <a:pt x="17478" y="8868"/>
                    <a:pt x="17478" y="8883"/>
                    <a:pt x="17470" y="8883"/>
                  </a:cubicBezTo>
                  <a:cubicBezTo>
                    <a:pt x="17463" y="8883"/>
                    <a:pt x="17448" y="8868"/>
                    <a:pt x="17417" y="8837"/>
                  </a:cubicBezTo>
                  <a:cubicBezTo>
                    <a:pt x="17395" y="8815"/>
                    <a:pt x="17389" y="8809"/>
                    <a:pt x="17390" y="8809"/>
                  </a:cubicBezTo>
                  <a:cubicBezTo>
                    <a:pt x="17392" y="8809"/>
                    <a:pt x="17403" y="8816"/>
                    <a:pt x="17410" y="8816"/>
                  </a:cubicBezTo>
                  <a:cubicBezTo>
                    <a:pt x="17414" y="8816"/>
                    <a:pt x="17417" y="8814"/>
                    <a:pt x="17417" y="8807"/>
                  </a:cubicBezTo>
                  <a:lnTo>
                    <a:pt x="17448" y="8746"/>
                  </a:lnTo>
                  <a:cubicBezTo>
                    <a:pt x="17478" y="8746"/>
                    <a:pt x="17478" y="8746"/>
                    <a:pt x="17448" y="8716"/>
                  </a:cubicBezTo>
                  <a:cubicBezTo>
                    <a:pt x="17469" y="8694"/>
                    <a:pt x="17506" y="8673"/>
                    <a:pt x="17547" y="8673"/>
                  </a:cubicBezTo>
                  <a:cubicBezTo>
                    <a:pt x="17564" y="8673"/>
                    <a:pt x="17582" y="8676"/>
                    <a:pt x="17600" y="8685"/>
                  </a:cubicBezTo>
                  <a:lnTo>
                    <a:pt x="17691" y="8716"/>
                  </a:lnTo>
                  <a:lnTo>
                    <a:pt x="17600" y="8625"/>
                  </a:lnTo>
                  <a:cubicBezTo>
                    <a:pt x="17539" y="8503"/>
                    <a:pt x="17539" y="8473"/>
                    <a:pt x="17600" y="8473"/>
                  </a:cubicBezTo>
                  <a:cubicBezTo>
                    <a:pt x="17617" y="8482"/>
                    <a:pt x="17633" y="8485"/>
                    <a:pt x="17645" y="8485"/>
                  </a:cubicBezTo>
                  <a:cubicBezTo>
                    <a:pt x="17675" y="8485"/>
                    <a:pt x="17691" y="8464"/>
                    <a:pt x="17691" y="8442"/>
                  </a:cubicBezTo>
                  <a:cubicBezTo>
                    <a:pt x="17681" y="8422"/>
                    <a:pt x="17674" y="8415"/>
                    <a:pt x="17667" y="8415"/>
                  </a:cubicBezTo>
                  <a:cubicBezTo>
                    <a:pt x="17654" y="8415"/>
                    <a:pt x="17640" y="8442"/>
                    <a:pt x="17600" y="8442"/>
                  </a:cubicBezTo>
                  <a:cubicBezTo>
                    <a:pt x="17592" y="8450"/>
                    <a:pt x="17586" y="8454"/>
                    <a:pt x="17583" y="8454"/>
                  </a:cubicBezTo>
                  <a:cubicBezTo>
                    <a:pt x="17573" y="8454"/>
                    <a:pt x="17584" y="8419"/>
                    <a:pt x="17630" y="8351"/>
                  </a:cubicBezTo>
                  <a:cubicBezTo>
                    <a:pt x="17660" y="8321"/>
                    <a:pt x="17691" y="8290"/>
                    <a:pt x="17691" y="8260"/>
                  </a:cubicBezTo>
                  <a:cubicBezTo>
                    <a:pt x="17691" y="8250"/>
                    <a:pt x="17691" y="8246"/>
                    <a:pt x="17690" y="8246"/>
                  </a:cubicBezTo>
                  <a:cubicBezTo>
                    <a:pt x="17687" y="8246"/>
                    <a:pt x="17681" y="8260"/>
                    <a:pt x="17660" y="8260"/>
                  </a:cubicBezTo>
                  <a:cubicBezTo>
                    <a:pt x="17660" y="8199"/>
                    <a:pt x="17660" y="8199"/>
                    <a:pt x="17600" y="8169"/>
                  </a:cubicBezTo>
                  <a:lnTo>
                    <a:pt x="17539" y="8169"/>
                  </a:lnTo>
                  <a:cubicBezTo>
                    <a:pt x="17539" y="8077"/>
                    <a:pt x="17600" y="7986"/>
                    <a:pt x="17600" y="7895"/>
                  </a:cubicBezTo>
                  <a:lnTo>
                    <a:pt x="17630" y="7956"/>
                  </a:lnTo>
                  <a:cubicBezTo>
                    <a:pt x="17600" y="7986"/>
                    <a:pt x="17630" y="7986"/>
                    <a:pt x="17630" y="8017"/>
                  </a:cubicBezTo>
                  <a:lnTo>
                    <a:pt x="17691" y="8017"/>
                  </a:lnTo>
                  <a:cubicBezTo>
                    <a:pt x="17782" y="7986"/>
                    <a:pt x="17782" y="7986"/>
                    <a:pt x="17691" y="7956"/>
                  </a:cubicBezTo>
                  <a:cubicBezTo>
                    <a:pt x="17751" y="7956"/>
                    <a:pt x="17782" y="7925"/>
                    <a:pt x="17751" y="7895"/>
                  </a:cubicBezTo>
                  <a:cubicBezTo>
                    <a:pt x="17721" y="7834"/>
                    <a:pt x="17751" y="7804"/>
                    <a:pt x="17751" y="7774"/>
                  </a:cubicBezTo>
                  <a:cubicBezTo>
                    <a:pt x="17751" y="7743"/>
                    <a:pt x="17721" y="7713"/>
                    <a:pt x="17691" y="7713"/>
                  </a:cubicBezTo>
                  <a:lnTo>
                    <a:pt x="17691" y="7774"/>
                  </a:lnTo>
                  <a:lnTo>
                    <a:pt x="17630" y="7774"/>
                  </a:lnTo>
                  <a:cubicBezTo>
                    <a:pt x="17630" y="7743"/>
                    <a:pt x="17630" y="7743"/>
                    <a:pt x="17691" y="7713"/>
                  </a:cubicBezTo>
                  <a:cubicBezTo>
                    <a:pt x="17660" y="7713"/>
                    <a:pt x="17691" y="7682"/>
                    <a:pt x="17751" y="7652"/>
                  </a:cubicBezTo>
                  <a:cubicBezTo>
                    <a:pt x="17812" y="7622"/>
                    <a:pt x="17812" y="7591"/>
                    <a:pt x="17843" y="7591"/>
                  </a:cubicBezTo>
                  <a:lnTo>
                    <a:pt x="17843" y="7561"/>
                  </a:lnTo>
                  <a:cubicBezTo>
                    <a:pt x="17843" y="7530"/>
                    <a:pt x="17812" y="7530"/>
                    <a:pt x="17782" y="7530"/>
                  </a:cubicBezTo>
                  <a:cubicBezTo>
                    <a:pt x="17751" y="7530"/>
                    <a:pt x="17751" y="7500"/>
                    <a:pt x="17782" y="7470"/>
                  </a:cubicBezTo>
                  <a:cubicBezTo>
                    <a:pt x="17782" y="7445"/>
                    <a:pt x="17782" y="7400"/>
                    <a:pt x="17798" y="7400"/>
                  </a:cubicBezTo>
                  <a:cubicBezTo>
                    <a:pt x="17802" y="7400"/>
                    <a:pt x="17806" y="7403"/>
                    <a:pt x="17812" y="7409"/>
                  </a:cubicBezTo>
                  <a:cubicBezTo>
                    <a:pt x="17843" y="7409"/>
                    <a:pt x="17843" y="7378"/>
                    <a:pt x="17843" y="7318"/>
                  </a:cubicBezTo>
                  <a:cubicBezTo>
                    <a:pt x="17843" y="7287"/>
                    <a:pt x="17843" y="7257"/>
                    <a:pt x="17812" y="7257"/>
                  </a:cubicBezTo>
                  <a:cubicBezTo>
                    <a:pt x="17782" y="7257"/>
                    <a:pt x="17782" y="7257"/>
                    <a:pt x="17782" y="7196"/>
                  </a:cubicBezTo>
                  <a:cubicBezTo>
                    <a:pt x="17804" y="7151"/>
                    <a:pt x="17826" y="7123"/>
                    <a:pt x="17813" y="7123"/>
                  </a:cubicBezTo>
                  <a:cubicBezTo>
                    <a:pt x="17808" y="7123"/>
                    <a:pt x="17798" y="7127"/>
                    <a:pt x="17782" y="7135"/>
                  </a:cubicBezTo>
                  <a:cubicBezTo>
                    <a:pt x="17766" y="7143"/>
                    <a:pt x="17754" y="7147"/>
                    <a:pt x="17745" y="7147"/>
                  </a:cubicBezTo>
                  <a:cubicBezTo>
                    <a:pt x="17721" y="7147"/>
                    <a:pt x="17721" y="7119"/>
                    <a:pt x="17721" y="7074"/>
                  </a:cubicBezTo>
                  <a:cubicBezTo>
                    <a:pt x="17721" y="7044"/>
                    <a:pt x="17721" y="7044"/>
                    <a:pt x="17751" y="7044"/>
                  </a:cubicBezTo>
                  <a:cubicBezTo>
                    <a:pt x="17762" y="7054"/>
                    <a:pt x="17772" y="7058"/>
                    <a:pt x="17780" y="7058"/>
                  </a:cubicBezTo>
                  <a:cubicBezTo>
                    <a:pt x="17795" y="7058"/>
                    <a:pt x="17802" y="7044"/>
                    <a:pt x="17782" y="7044"/>
                  </a:cubicBezTo>
                  <a:cubicBezTo>
                    <a:pt x="17751" y="7044"/>
                    <a:pt x="17782" y="6983"/>
                    <a:pt x="17812" y="6983"/>
                  </a:cubicBezTo>
                  <a:cubicBezTo>
                    <a:pt x="17843" y="6983"/>
                    <a:pt x="17843" y="6953"/>
                    <a:pt x="17782" y="6922"/>
                  </a:cubicBezTo>
                  <a:cubicBezTo>
                    <a:pt x="17767" y="6907"/>
                    <a:pt x="17759" y="6900"/>
                    <a:pt x="17763" y="6900"/>
                  </a:cubicBezTo>
                  <a:cubicBezTo>
                    <a:pt x="17767" y="6900"/>
                    <a:pt x="17782" y="6907"/>
                    <a:pt x="17812" y="6922"/>
                  </a:cubicBezTo>
                  <a:cubicBezTo>
                    <a:pt x="17830" y="6931"/>
                    <a:pt x="17845" y="6935"/>
                    <a:pt x="17858" y="6935"/>
                  </a:cubicBezTo>
                  <a:cubicBezTo>
                    <a:pt x="17888" y="6935"/>
                    <a:pt x="17903" y="6914"/>
                    <a:pt x="17903" y="6892"/>
                  </a:cubicBezTo>
                  <a:lnTo>
                    <a:pt x="17903" y="6862"/>
                  </a:lnTo>
                  <a:cubicBezTo>
                    <a:pt x="17843" y="6862"/>
                    <a:pt x="17751" y="6710"/>
                    <a:pt x="17751" y="6679"/>
                  </a:cubicBezTo>
                  <a:cubicBezTo>
                    <a:pt x="17751" y="6649"/>
                    <a:pt x="17782" y="6618"/>
                    <a:pt x="17812" y="6618"/>
                  </a:cubicBezTo>
                  <a:lnTo>
                    <a:pt x="17873" y="6618"/>
                  </a:lnTo>
                  <a:cubicBezTo>
                    <a:pt x="17843" y="6618"/>
                    <a:pt x="17843" y="6588"/>
                    <a:pt x="17843" y="6558"/>
                  </a:cubicBezTo>
                  <a:lnTo>
                    <a:pt x="17873" y="6558"/>
                  </a:lnTo>
                  <a:cubicBezTo>
                    <a:pt x="17877" y="6562"/>
                    <a:pt x="17881" y="6564"/>
                    <a:pt x="17885" y="6564"/>
                  </a:cubicBezTo>
                  <a:cubicBezTo>
                    <a:pt x="17911" y="6564"/>
                    <a:pt x="17930" y="6485"/>
                    <a:pt x="17903" y="6406"/>
                  </a:cubicBezTo>
                  <a:cubicBezTo>
                    <a:pt x="17843" y="6345"/>
                    <a:pt x="17873" y="6345"/>
                    <a:pt x="17903" y="6345"/>
                  </a:cubicBezTo>
                  <a:cubicBezTo>
                    <a:pt x="17934" y="6345"/>
                    <a:pt x="17934" y="6284"/>
                    <a:pt x="17873" y="6254"/>
                  </a:cubicBezTo>
                  <a:cubicBezTo>
                    <a:pt x="17843" y="6223"/>
                    <a:pt x="17843" y="6193"/>
                    <a:pt x="17843" y="6163"/>
                  </a:cubicBezTo>
                  <a:cubicBezTo>
                    <a:pt x="17843" y="6147"/>
                    <a:pt x="17850" y="6140"/>
                    <a:pt x="17862" y="6140"/>
                  </a:cubicBezTo>
                  <a:cubicBezTo>
                    <a:pt x="17873" y="6140"/>
                    <a:pt x="17888" y="6147"/>
                    <a:pt x="17903" y="6163"/>
                  </a:cubicBezTo>
                  <a:cubicBezTo>
                    <a:pt x="17921" y="6180"/>
                    <a:pt x="17928" y="6198"/>
                    <a:pt x="17932" y="6198"/>
                  </a:cubicBezTo>
                  <a:cubicBezTo>
                    <a:pt x="17934" y="6198"/>
                    <a:pt x="17934" y="6188"/>
                    <a:pt x="17934" y="6163"/>
                  </a:cubicBezTo>
                  <a:cubicBezTo>
                    <a:pt x="17934" y="6102"/>
                    <a:pt x="17934" y="6071"/>
                    <a:pt x="17903" y="6011"/>
                  </a:cubicBezTo>
                  <a:cubicBezTo>
                    <a:pt x="17830" y="5986"/>
                    <a:pt x="17816" y="5941"/>
                    <a:pt x="17845" y="5941"/>
                  </a:cubicBezTo>
                  <a:cubicBezTo>
                    <a:pt x="17852" y="5941"/>
                    <a:pt x="17861" y="5944"/>
                    <a:pt x="17873" y="5950"/>
                  </a:cubicBezTo>
                  <a:cubicBezTo>
                    <a:pt x="17891" y="5959"/>
                    <a:pt x="17901" y="5962"/>
                    <a:pt x="17906" y="5962"/>
                  </a:cubicBezTo>
                  <a:cubicBezTo>
                    <a:pt x="17919" y="5962"/>
                    <a:pt x="17903" y="5941"/>
                    <a:pt x="17903" y="5919"/>
                  </a:cubicBezTo>
                  <a:cubicBezTo>
                    <a:pt x="17903" y="5889"/>
                    <a:pt x="17934" y="5828"/>
                    <a:pt x="17964" y="5828"/>
                  </a:cubicBezTo>
                  <a:cubicBezTo>
                    <a:pt x="17995" y="5828"/>
                    <a:pt x="17964" y="5737"/>
                    <a:pt x="17934" y="5707"/>
                  </a:cubicBezTo>
                  <a:cubicBezTo>
                    <a:pt x="17919" y="5691"/>
                    <a:pt x="17911" y="5684"/>
                    <a:pt x="17903" y="5684"/>
                  </a:cubicBezTo>
                  <a:cubicBezTo>
                    <a:pt x="17896" y="5684"/>
                    <a:pt x="17888" y="5691"/>
                    <a:pt x="17873" y="5707"/>
                  </a:cubicBezTo>
                  <a:lnTo>
                    <a:pt x="17873" y="5676"/>
                  </a:lnTo>
                  <a:cubicBezTo>
                    <a:pt x="17873" y="5646"/>
                    <a:pt x="17843" y="5646"/>
                    <a:pt x="17812" y="5646"/>
                  </a:cubicBezTo>
                  <a:lnTo>
                    <a:pt x="17782" y="5646"/>
                  </a:lnTo>
                  <a:lnTo>
                    <a:pt x="17843" y="5585"/>
                  </a:lnTo>
                  <a:cubicBezTo>
                    <a:pt x="17903" y="5555"/>
                    <a:pt x="17934" y="5494"/>
                    <a:pt x="17934" y="5463"/>
                  </a:cubicBezTo>
                  <a:cubicBezTo>
                    <a:pt x="17934" y="5433"/>
                    <a:pt x="17903" y="5403"/>
                    <a:pt x="17873" y="5403"/>
                  </a:cubicBezTo>
                  <a:lnTo>
                    <a:pt x="17873" y="5463"/>
                  </a:lnTo>
                  <a:cubicBezTo>
                    <a:pt x="17893" y="5463"/>
                    <a:pt x="17887" y="5477"/>
                    <a:pt x="17880" y="5477"/>
                  </a:cubicBezTo>
                  <a:cubicBezTo>
                    <a:pt x="17876" y="5477"/>
                    <a:pt x="17873" y="5474"/>
                    <a:pt x="17873" y="5463"/>
                  </a:cubicBezTo>
                  <a:cubicBezTo>
                    <a:pt x="17873" y="5433"/>
                    <a:pt x="17843" y="5433"/>
                    <a:pt x="17843" y="5403"/>
                  </a:cubicBezTo>
                  <a:lnTo>
                    <a:pt x="17843" y="5372"/>
                  </a:lnTo>
                  <a:cubicBezTo>
                    <a:pt x="17782" y="5372"/>
                    <a:pt x="17751" y="5342"/>
                    <a:pt x="17812" y="5311"/>
                  </a:cubicBezTo>
                  <a:lnTo>
                    <a:pt x="17843" y="5281"/>
                  </a:lnTo>
                  <a:cubicBezTo>
                    <a:pt x="17812" y="5281"/>
                    <a:pt x="17782" y="5251"/>
                    <a:pt x="17782" y="5220"/>
                  </a:cubicBezTo>
                  <a:lnTo>
                    <a:pt x="17843" y="5220"/>
                  </a:lnTo>
                  <a:cubicBezTo>
                    <a:pt x="17843" y="5190"/>
                    <a:pt x="17812" y="5159"/>
                    <a:pt x="17782" y="5159"/>
                  </a:cubicBezTo>
                  <a:cubicBezTo>
                    <a:pt x="17812" y="5159"/>
                    <a:pt x="17812" y="5099"/>
                    <a:pt x="17782" y="5038"/>
                  </a:cubicBezTo>
                  <a:cubicBezTo>
                    <a:pt x="17782" y="5000"/>
                    <a:pt x="17793" y="4974"/>
                    <a:pt x="17810" y="4974"/>
                  </a:cubicBezTo>
                  <a:cubicBezTo>
                    <a:pt x="17819" y="4974"/>
                    <a:pt x="17831" y="4984"/>
                    <a:pt x="17843" y="5008"/>
                  </a:cubicBezTo>
                  <a:cubicBezTo>
                    <a:pt x="17860" y="5043"/>
                    <a:pt x="17868" y="5058"/>
                    <a:pt x="17871" y="5058"/>
                  </a:cubicBezTo>
                  <a:cubicBezTo>
                    <a:pt x="17873" y="5058"/>
                    <a:pt x="17873" y="5050"/>
                    <a:pt x="17873" y="5038"/>
                  </a:cubicBezTo>
                  <a:cubicBezTo>
                    <a:pt x="17873" y="5008"/>
                    <a:pt x="17782" y="4856"/>
                    <a:pt x="17751" y="4856"/>
                  </a:cubicBezTo>
                  <a:lnTo>
                    <a:pt x="17751" y="4795"/>
                  </a:lnTo>
                  <a:cubicBezTo>
                    <a:pt x="17751" y="4780"/>
                    <a:pt x="17767" y="4780"/>
                    <a:pt x="17786" y="4780"/>
                  </a:cubicBezTo>
                  <a:cubicBezTo>
                    <a:pt x="17805" y="4780"/>
                    <a:pt x="17827" y="4780"/>
                    <a:pt x="17843" y="4764"/>
                  </a:cubicBezTo>
                  <a:cubicBezTo>
                    <a:pt x="17903" y="4764"/>
                    <a:pt x="17873" y="4704"/>
                    <a:pt x="17843" y="4704"/>
                  </a:cubicBezTo>
                  <a:cubicBezTo>
                    <a:pt x="17812" y="4673"/>
                    <a:pt x="17812" y="4643"/>
                    <a:pt x="17843" y="4612"/>
                  </a:cubicBezTo>
                  <a:cubicBezTo>
                    <a:pt x="17843" y="4597"/>
                    <a:pt x="17843" y="4590"/>
                    <a:pt x="17846" y="4590"/>
                  </a:cubicBezTo>
                  <a:cubicBezTo>
                    <a:pt x="17850" y="4590"/>
                    <a:pt x="17858" y="4597"/>
                    <a:pt x="17873" y="4612"/>
                  </a:cubicBezTo>
                  <a:cubicBezTo>
                    <a:pt x="17886" y="4625"/>
                    <a:pt x="17888" y="4632"/>
                    <a:pt x="17888" y="4632"/>
                  </a:cubicBezTo>
                  <a:cubicBezTo>
                    <a:pt x="17889" y="4632"/>
                    <a:pt x="17886" y="4618"/>
                    <a:pt x="17903" y="4582"/>
                  </a:cubicBezTo>
                  <a:cubicBezTo>
                    <a:pt x="17934" y="4521"/>
                    <a:pt x="17903" y="4491"/>
                    <a:pt x="17873" y="4460"/>
                  </a:cubicBezTo>
                  <a:cubicBezTo>
                    <a:pt x="17812" y="4430"/>
                    <a:pt x="17812" y="4339"/>
                    <a:pt x="17873" y="4308"/>
                  </a:cubicBezTo>
                  <a:lnTo>
                    <a:pt x="17873" y="4278"/>
                  </a:lnTo>
                  <a:cubicBezTo>
                    <a:pt x="17843" y="4278"/>
                    <a:pt x="17843" y="4278"/>
                    <a:pt x="17812" y="4248"/>
                  </a:cubicBezTo>
                  <a:cubicBezTo>
                    <a:pt x="17812" y="4217"/>
                    <a:pt x="17812" y="4217"/>
                    <a:pt x="17843" y="4217"/>
                  </a:cubicBezTo>
                  <a:cubicBezTo>
                    <a:pt x="17873" y="4217"/>
                    <a:pt x="17903" y="4217"/>
                    <a:pt x="17873" y="4187"/>
                  </a:cubicBezTo>
                  <a:cubicBezTo>
                    <a:pt x="17843" y="4126"/>
                    <a:pt x="17843" y="4156"/>
                    <a:pt x="17873" y="4065"/>
                  </a:cubicBezTo>
                  <a:cubicBezTo>
                    <a:pt x="17903" y="4065"/>
                    <a:pt x="17903" y="4035"/>
                    <a:pt x="17903" y="4004"/>
                  </a:cubicBezTo>
                  <a:lnTo>
                    <a:pt x="17873" y="4004"/>
                  </a:lnTo>
                  <a:cubicBezTo>
                    <a:pt x="17843" y="4035"/>
                    <a:pt x="17843" y="4035"/>
                    <a:pt x="17812" y="4035"/>
                  </a:cubicBezTo>
                  <a:lnTo>
                    <a:pt x="17782" y="4035"/>
                  </a:lnTo>
                  <a:cubicBezTo>
                    <a:pt x="17812" y="4035"/>
                    <a:pt x="17812" y="4004"/>
                    <a:pt x="17812" y="3974"/>
                  </a:cubicBezTo>
                  <a:cubicBezTo>
                    <a:pt x="17812" y="3944"/>
                    <a:pt x="17812" y="3913"/>
                    <a:pt x="17843" y="3913"/>
                  </a:cubicBezTo>
                  <a:cubicBezTo>
                    <a:pt x="17843" y="3913"/>
                    <a:pt x="17843" y="3883"/>
                    <a:pt x="17751" y="3852"/>
                  </a:cubicBezTo>
                  <a:cubicBezTo>
                    <a:pt x="17676" y="3777"/>
                    <a:pt x="17663" y="3723"/>
                    <a:pt x="17695" y="3723"/>
                  </a:cubicBezTo>
                  <a:cubicBezTo>
                    <a:pt x="17701" y="3723"/>
                    <a:pt x="17710" y="3726"/>
                    <a:pt x="17721" y="3731"/>
                  </a:cubicBezTo>
                  <a:cubicBezTo>
                    <a:pt x="17782" y="3731"/>
                    <a:pt x="17812" y="3670"/>
                    <a:pt x="17721" y="3609"/>
                  </a:cubicBezTo>
                  <a:cubicBezTo>
                    <a:pt x="17691" y="3609"/>
                    <a:pt x="17660" y="3549"/>
                    <a:pt x="17660" y="3518"/>
                  </a:cubicBezTo>
                  <a:cubicBezTo>
                    <a:pt x="17636" y="3494"/>
                    <a:pt x="17651" y="3449"/>
                    <a:pt x="17658" y="3449"/>
                  </a:cubicBezTo>
                  <a:cubicBezTo>
                    <a:pt x="17659" y="3449"/>
                    <a:pt x="17660" y="3452"/>
                    <a:pt x="17660" y="3457"/>
                  </a:cubicBezTo>
                  <a:cubicBezTo>
                    <a:pt x="17660" y="3466"/>
                    <a:pt x="17663" y="3470"/>
                    <a:pt x="17666" y="3470"/>
                  </a:cubicBezTo>
                  <a:cubicBezTo>
                    <a:pt x="17673" y="3470"/>
                    <a:pt x="17682" y="3448"/>
                    <a:pt x="17660" y="3427"/>
                  </a:cubicBezTo>
                  <a:cubicBezTo>
                    <a:pt x="17630" y="3397"/>
                    <a:pt x="17660" y="3366"/>
                    <a:pt x="17660" y="3366"/>
                  </a:cubicBezTo>
                  <a:cubicBezTo>
                    <a:pt x="17660" y="3336"/>
                    <a:pt x="17691" y="3366"/>
                    <a:pt x="17691" y="3305"/>
                  </a:cubicBezTo>
                  <a:cubicBezTo>
                    <a:pt x="17691" y="3275"/>
                    <a:pt x="17660" y="3245"/>
                    <a:pt x="17630" y="3245"/>
                  </a:cubicBezTo>
                  <a:cubicBezTo>
                    <a:pt x="17600" y="3245"/>
                    <a:pt x="17600" y="3214"/>
                    <a:pt x="17630" y="3184"/>
                  </a:cubicBezTo>
                  <a:cubicBezTo>
                    <a:pt x="17660" y="3184"/>
                    <a:pt x="17660" y="3153"/>
                    <a:pt x="17630" y="3123"/>
                  </a:cubicBezTo>
                  <a:cubicBezTo>
                    <a:pt x="17600" y="3093"/>
                    <a:pt x="17630" y="3062"/>
                    <a:pt x="17660" y="3062"/>
                  </a:cubicBezTo>
                  <a:cubicBezTo>
                    <a:pt x="17721" y="3032"/>
                    <a:pt x="17721" y="3062"/>
                    <a:pt x="17630" y="3001"/>
                  </a:cubicBezTo>
                  <a:cubicBezTo>
                    <a:pt x="17539" y="2941"/>
                    <a:pt x="17508" y="2910"/>
                    <a:pt x="17539" y="2758"/>
                  </a:cubicBezTo>
                  <a:lnTo>
                    <a:pt x="17539" y="2697"/>
                  </a:lnTo>
                  <a:cubicBezTo>
                    <a:pt x="17539" y="2712"/>
                    <a:pt x="17532" y="2717"/>
                    <a:pt x="17522" y="2717"/>
                  </a:cubicBezTo>
                  <a:cubicBezTo>
                    <a:pt x="17490" y="2717"/>
                    <a:pt x="17424" y="2653"/>
                    <a:pt x="17448" y="2606"/>
                  </a:cubicBezTo>
                  <a:cubicBezTo>
                    <a:pt x="17508" y="2576"/>
                    <a:pt x="17448" y="2424"/>
                    <a:pt x="17417" y="2424"/>
                  </a:cubicBezTo>
                  <a:lnTo>
                    <a:pt x="17387" y="2454"/>
                  </a:lnTo>
                  <a:lnTo>
                    <a:pt x="17387" y="2424"/>
                  </a:lnTo>
                  <a:cubicBezTo>
                    <a:pt x="17417" y="2393"/>
                    <a:pt x="17417" y="2363"/>
                    <a:pt x="17387" y="2333"/>
                  </a:cubicBezTo>
                  <a:lnTo>
                    <a:pt x="17387" y="2272"/>
                  </a:lnTo>
                  <a:cubicBezTo>
                    <a:pt x="17417" y="2272"/>
                    <a:pt x="17417" y="2302"/>
                    <a:pt x="17417" y="2302"/>
                  </a:cubicBezTo>
                  <a:cubicBezTo>
                    <a:pt x="17417" y="2324"/>
                    <a:pt x="17432" y="2334"/>
                    <a:pt x="17452" y="2334"/>
                  </a:cubicBezTo>
                  <a:cubicBezTo>
                    <a:pt x="17488" y="2334"/>
                    <a:pt x="17539" y="2300"/>
                    <a:pt x="17539" y="2242"/>
                  </a:cubicBezTo>
                  <a:cubicBezTo>
                    <a:pt x="17539" y="2211"/>
                    <a:pt x="17539" y="2181"/>
                    <a:pt x="17508" y="2181"/>
                  </a:cubicBezTo>
                  <a:lnTo>
                    <a:pt x="17508" y="2150"/>
                  </a:lnTo>
                  <a:cubicBezTo>
                    <a:pt x="17478" y="2120"/>
                    <a:pt x="17448" y="2120"/>
                    <a:pt x="17417" y="2120"/>
                  </a:cubicBezTo>
                  <a:cubicBezTo>
                    <a:pt x="17387" y="2120"/>
                    <a:pt x="17387" y="2120"/>
                    <a:pt x="17356" y="2090"/>
                  </a:cubicBezTo>
                  <a:lnTo>
                    <a:pt x="17387" y="2090"/>
                  </a:lnTo>
                  <a:cubicBezTo>
                    <a:pt x="17417" y="2090"/>
                    <a:pt x="17448" y="2090"/>
                    <a:pt x="17478" y="2059"/>
                  </a:cubicBezTo>
                  <a:cubicBezTo>
                    <a:pt x="17496" y="2024"/>
                    <a:pt x="17503" y="2009"/>
                    <a:pt x="17494" y="2009"/>
                  </a:cubicBezTo>
                  <a:cubicBezTo>
                    <a:pt x="17487" y="2009"/>
                    <a:pt x="17473" y="2016"/>
                    <a:pt x="17448" y="2029"/>
                  </a:cubicBezTo>
                  <a:cubicBezTo>
                    <a:pt x="17387" y="2029"/>
                    <a:pt x="17387" y="2029"/>
                    <a:pt x="17387" y="1998"/>
                  </a:cubicBezTo>
                  <a:lnTo>
                    <a:pt x="17387" y="1998"/>
                  </a:lnTo>
                  <a:cubicBezTo>
                    <a:pt x="17402" y="2014"/>
                    <a:pt x="17417" y="2021"/>
                    <a:pt x="17432" y="2021"/>
                  </a:cubicBezTo>
                  <a:cubicBezTo>
                    <a:pt x="17448" y="2021"/>
                    <a:pt x="17463" y="2014"/>
                    <a:pt x="17478" y="1998"/>
                  </a:cubicBezTo>
                  <a:cubicBezTo>
                    <a:pt x="17508" y="1998"/>
                    <a:pt x="17508" y="1968"/>
                    <a:pt x="17478" y="1968"/>
                  </a:cubicBezTo>
                  <a:cubicBezTo>
                    <a:pt x="17448" y="1968"/>
                    <a:pt x="17417" y="1938"/>
                    <a:pt x="17478" y="1907"/>
                  </a:cubicBezTo>
                  <a:cubicBezTo>
                    <a:pt x="17539" y="1846"/>
                    <a:pt x="17508" y="1877"/>
                    <a:pt x="17448" y="1846"/>
                  </a:cubicBezTo>
                  <a:cubicBezTo>
                    <a:pt x="17387" y="1816"/>
                    <a:pt x="17417" y="1816"/>
                    <a:pt x="17387" y="1786"/>
                  </a:cubicBezTo>
                  <a:cubicBezTo>
                    <a:pt x="17387" y="1755"/>
                    <a:pt x="17387" y="1725"/>
                    <a:pt x="17356" y="1694"/>
                  </a:cubicBezTo>
                  <a:cubicBezTo>
                    <a:pt x="17326" y="1679"/>
                    <a:pt x="17311" y="1679"/>
                    <a:pt x="17311" y="1679"/>
                  </a:cubicBezTo>
                  <a:cubicBezTo>
                    <a:pt x="17311" y="1679"/>
                    <a:pt x="17326" y="1679"/>
                    <a:pt x="17356" y="1664"/>
                  </a:cubicBezTo>
                  <a:cubicBezTo>
                    <a:pt x="17417" y="1634"/>
                    <a:pt x="17417" y="1512"/>
                    <a:pt x="17356" y="1512"/>
                  </a:cubicBezTo>
                  <a:cubicBezTo>
                    <a:pt x="17339" y="1521"/>
                    <a:pt x="17326" y="1525"/>
                    <a:pt x="17319" y="1525"/>
                  </a:cubicBezTo>
                  <a:cubicBezTo>
                    <a:pt x="17301" y="1525"/>
                    <a:pt x="17313" y="1503"/>
                    <a:pt x="17356" y="1482"/>
                  </a:cubicBezTo>
                  <a:cubicBezTo>
                    <a:pt x="17417" y="1451"/>
                    <a:pt x="17356" y="1421"/>
                    <a:pt x="17356" y="1421"/>
                  </a:cubicBezTo>
                  <a:cubicBezTo>
                    <a:pt x="17356" y="1421"/>
                    <a:pt x="17326" y="1390"/>
                    <a:pt x="17296" y="1360"/>
                  </a:cubicBezTo>
                  <a:cubicBezTo>
                    <a:pt x="17296" y="1330"/>
                    <a:pt x="17265" y="1299"/>
                    <a:pt x="17235" y="1299"/>
                  </a:cubicBezTo>
                  <a:lnTo>
                    <a:pt x="17235" y="1238"/>
                  </a:lnTo>
                  <a:cubicBezTo>
                    <a:pt x="17235" y="1238"/>
                    <a:pt x="17265" y="1269"/>
                    <a:pt x="17265" y="1269"/>
                  </a:cubicBezTo>
                  <a:cubicBezTo>
                    <a:pt x="17265" y="1284"/>
                    <a:pt x="17273" y="1292"/>
                    <a:pt x="17288" y="1292"/>
                  </a:cubicBezTo>
                  <a:cubicBezTo>
                    <a:pt x="17303" y="1292"/>
                    <a:pt x="17326" y="1284"/>
                    <a:pt x="17356" y="1269"/>
                  </a:cubicBezTo>
                  <a:cubicBezTo>
                    <a:pt x="17417" y="1238"/>
                    <a:pt x="17417" y="1238"/>
                    <a:pt x="17356" y="1238"/>
                  </a:cubicBezTo>
                  <a:cubicBezTo>
                    <a:pt x="17339" y="1247"/>
                    <a:pt x="17326" y="1251"/>
                    <a:pt x="17316" y="1251"/>
                  </a:cubicBezTo>
                  <a:cubicBezTo>
                    <a:pt x="17293" y="1251"/>
                    <a:pt x="17287" y="1230"/>
                    <a:pt x="17265" y="1208"/>
                  </a:cubicBezTo>
                  <a:cubicBezTo>
                    <a:pt x="17265" y="1178"/>
                    <a:pt x="17265" y="1147"/>
                    <a:pt x="17265" y="1147"/>
                  </a:cubicBezTo>
                  <a:lnTo>
                    <a:pt x="17326" y="1147"/>
                  </a:lnTo>
                  <a:cubicBezTo>
                    <a:pt x="17356" y="1117"/>
                    <a:pt x="17356" y="1147"/>
                    <a:pt x="17356" y="1086"/>
                  </a:cubicBezTo>
                  <a:cubicBezTo>
                    <a:pt x="17341" y="1071"/>
                    <a:pt x="17341" y="1064"/>
                    <a:pt x="17337" y="1064"/>
                  </a:cubicBezTo>
                  <a:cubicBezTo>
                    <a:pt x="17334" y="1064"/>
                    <a:pt x="17326" y="1071"/>
                    <a:pt x="17296" y="1086"/>
                  </a:cubicBezTo>
                  <a:cubicBezTo>
                    <a:pt x="17296" y="1086"/>
                    <a:pt x="17265" y="1086"/>
                    <a:pt x="17265" y="1117"/>
                  </a:cubicBezTo>
                  <a:cubicBezTo>
                    <a:pt x="17265" y="1086"/>
                    <a:pt x="17265" y="1056"/>
                    <a:pt x="17265" y="1056"/>
                  </a:cubicBezTo>
                  <a:cubicBezTo>
                    <a:pt x="17288" y="988"/>
                    <a:pt x="17294" y="953"/>
                    <a:pt x="17257" y="953"/>
                  </a:cubicBezTo>
                  <a:cubicBezTo>
                    <a:pt x="17244" y="953"/>
                    <a:pt x="17227" y="957"/>
                    <a:pt x="17204" y="965"/>
                  </a:cubicBezTo>
                  <a:cubicBezTo>
                    <a:pt x="17144" y="965"/>
                    <a:pt x="17174" y="965"/>
                    <a:pt x="17235" y="904"/>
                  </a:cubicBezTo>
                  <a:cubicBezTo>
                    <a:pt x="17296" y="874"/>
                    <a:pt x="17296" y="813"/>
                    <a:pt x="17235" y="783"/>
                  </a:cubicBezTo>
                  <a:cubicBezTo>
                    <a:pt x="17217" y="774"/>
                    <a:pt x="17207" y="770"/>
                    <a:pt x="17202" y="770"/>
                  </a:cubicBezTo>
                  <a:cubicBezTo>
                    <a:pt x="17189" y="770"/>
                    <a:pt x="17204" y="791"/>
                    <a:pt x="17204" y="813"/>
                  </a:cubicBezTo>
                  <a:cubicBezTo>
                    <a:pt x="17204" y="830"/>
                    <a:pt x="17204" y="848"/>
                    <a:pt x="17193" y="848"/>
                  </a:cubicBezTo>
                  <a:cubicBezTo>
                    <a:pt x="17184" y="848"/>
                    <a:pt x="17169" y="839"/>
                    <a:pt x="17144" y="813"/>
                  </a:cubicBezTo>
                  <a:lnTo>
                    <a:pt x="17144" y="783"/>
                  </a:lnTo>
                  <a:cubicBezTo>
                    <a:pt x="17174" y="783"/>
                    <a:pt x="17204" y="752"/>
                    <a:pt x="17204" y="752"/>
                  </a:cubicBezTo>
                  <a:cubicBezTo>
                    <a:pt x="17265" y="722"/>
                    <a:pt x="17265" y="722"/>
                    <a:pt x="17204" y="722"/>
                  </a:cubicBezTo>
                  <a:lnTo>
                    <a:pt x="17174" y="722"/>
                  </a:lnTo>
                  <a:cubicBezTo>
                    <a:pt x="17204" y="722"/>
                    <a:pt x="17235" y="691"/>
                    <a:pt x="17235" y="661"/>
                  </a:cubicBezTo>
                  <a:cubicBezTo>
                    <a:pt x="17235" y="600"/>
                    <a:pt x="17235" y="539"/>
                    <a:pt x="17204" y="509"/>
                  </a:cubicBezTo>
                  <a:lnTo>
                    <a:pt x="17174" y="509"/>
                  </a:lnTo>
                  <a:cubicBezTo>
                    <a:pt x="17174" y="509"/>
                    <a:pt x="17174" y="479"/>
                    <a:pt x="17174" y="448"/>
                  </a:cubicBezTo>
                  <a:cubicBezTo>
                    <a:pt x="17174" y="418"/>
                    <a:pt x="17174" y="387"/>
                    <a:pt x="17174" y="387"/>
                  </a:cubicBezTo>
                  <a:cubicBezTo>
                    <a:pt x="17204" y="327"/>
                    <a:pt x="17174" y="266"/>
                    <a:pt x="17113" y="266"/>
                  </a:cubicBezTo>
                  <a:lnTo>
                    <a:pt x="17083" y="266"/>
                  </a:lnTo>
                  <a:cubicBezTo>
                    <a:pt x="17083" y="266"/>
                    <a:pt x="17052" y="266"/>
                    <a:pt x="17022" y="235"/>
                  </a:cubicBezTo>
                  <a:cubicBezTo>
                    <a:pt x="17052" y="235"/>
                    <a:pt x="17052" y="205"/>
                    <a:pt x="17022" y="175"/>
                  </a:cubicBezTo>
                  <a:cubicBezTo>
                    <a:pt x="17022" y="141"/>
                    <a:pt x="17022" y="117"/>
                    <a:pt x="17017" y="117"/>
                  </a:cubicBezTo>
                  <a:cubicBezTo>
                    <a:pt x="17013" y="117"/>
                    <a:pt x="17005" y="133"/>
                    <a:pt x="16992" y="175"/>
                  </a:cubicBezTo>
                  <a:cubicBezTo>
                    <a:pt x="16992" y="153"/>
                    <a:pt x="16976" y="132"/>
                    <a:pt x="16957" y="132"/>
                  </a:cubicBezTo>
                  <a:cubicBezTo>
                    <a:pt x="16949" y="132"/>
                    <a:pt x="16940" y="135"/>
                    <a:pt x="16931" y="144"/>
                  </a:cubicBezTo>
                  <a:cubicBezTo>
                    <a:pt x="16931" y="144"/>
                    <a:pt x="16870" y="144"/>
                    <a:pt x="16840" y="114"/>
                  </a:cubicBezTo>
                  <a:cubicBezTo>
                    <a:pt x="16815" y="89"/>
                    <a:pt x="16790" y="45"/>
                    <a:pt x="16718" y="45"/>
                  </a:cubicBezTo>
                  <a:cubicBezTo>
                    <a:pt x="16700" y="45"/>
                    <a:pt x="16680" y="47"/>
                    <a:pt x="16657" y="53"/>
                  </a:cubicBezTo>
                  <a:cubicBezTo>
                    <a:pt x="16621" y="17"/>
                    <a:pt x="16576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567900" y="778125"/>
              <a:ext cx="640925" cy="529350"/>
            </a:xfrm>
            <a:custGeom>
              <a:rect b="b" l="l" r="r" t="t"/>
              <a:pathLst>
                <a:path extrusionOk="0" h="21174" w="25637">
                  <a:moveTo>
                    <a:pt x="19532" y="0"/>
                  </a:moveTo>
                  <a:cubicBezTo>
                    <a:pt x="19317" y="0"/>
                    <a:pt x="19098" y="14"/>
                    <a:pt x="18876" y="43"/>
                  </a:cubicBezTo>
                  <a:cubicBezTo>
                    <a:pt x="17813" y="255"/>
                    <a:pt x="16810" y="711"/>
                    <a:pt x="15958" y="1380"/>
                  </a:cubicBezTo>
                  <a:lnTo>
                    <a:pt x="11217" y="1927"/>
                  </a:lnTo>
                  <a:cubicBezTo>
                    <a:pt x="10860" y="1660"/>
                    <a:pt x="9934" y="1494"/>
                    <a:pt x="8827" y="1494"/>
                  </a:cubicBezTo>
                  <a:cubicBezTo>
                    <a:pt x="7291" y="1494"/>
                    <a:pt x="5409" y="1814"/>
                    <a:pt x="4226" y="2626"/>
                  </a:cubicBezTo>
                  <a:cubicBezTo>
                    <a:pt x="1885" y="4207"/>
                    <a:pt x="365" y="6730"/>
                    <a:pt x="92" y="9556"/>
                  </a:cubicBezTo>
                  <a:cubicBezTo>
                    <a:pt x="1" y="11380"/>
                    <a:pt x="487" y="13173"/>
                    <a:pt x="1460" y="14693"/>
                  </a:cubicBezTo>
                  <a:cubicBezTo>
                    <a:pt x="2432" y="16213"/>
                    <a:pt x="3648" y="17581"/>
                    <a:pt x="5016" y="18766"/>
                  </a:cubicBezTo>
                  <a:cubicBezTo>
                    <a:pt x="5806" y="19557"/>
                    <a:pt x="6718" y="20195"/>
                    <a:pt x="7721" y="20712"/>
                  </a:cubicBezTo>
                  <a:cubicBezTo>
                    <a:pt x="8342" y="21013"/>
                    <a:pt x="9021" y="21174"/>
                    <a:pt x="9707" y="21174"/>
                  </a:cubicBezTo>
                  <a:cubicBezTo>
                    <a:pt x="10131" y="21174"/>
                    <a:pt x="10556" y="21113"/>
                    <a:pt x="10974" y="20985"/>
                  </a:cubicBezTo>
                  <a:cubicBezTo>
                    <a:pt x="11805" y="20659"/>
                    <a:pt x="12549" y="20042"/>
                    <a:pt x="13433" y="20042"/>
                  </a:cubicBezTo>
                  <a:cubicBezTo>
                    <a:pt x="13454" y="20042"/>
                    <a:pt x="13475" y="20042"/>
                    <a:pt x="13496" y="20043"/>
                  </a:cubicBezTo>
                  <a:cubicBezTo>
                    <a:pt x="13952" y="20104"/>
                    <a:pt x="14378" y="20195"/>
                    <a:pt x="14834" y="20347"/>
                  </a:cubicBezTo>
                  <a:cubicBezTo>
                    <a:pt x="14968" y="20369"/>
                    <a:pt x="15111" y="20380"/>
                    <a:pt x="15260" y="20380"/>
                  </a:cubicBezTo>
                  <a:cubicBezTo>
                    <a:pt x="16522" y="20380"/>
                    <a:pt x="18219" y="19616"/>
                    <a:pt x="19089" y="18827"/>
                  </a:cubicBezTo>
                  <a:cubicBezTo>
                    <a:pt x="22919" y="15332"/>
                    <a:pt x="24895" y="13295"/>
                    <a:pt x="25351" y="7429"/>
                  </a:cubicBezTo>
                  <a:cubicBezTo>
                    <a:pt x="25637" y="3593"/>
                    <a:pt x="23012" y="0"/>
                    <a:pt x="19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694050" y="665175"/>
              <a:ext cx="209750" cy="218125"/>
            </a:xfrm>
            <a:custGeom>
              <a:rect b="b" l="l" r="r" t="t"/>
              <a:pathLst>
                <a:path extrusionOk="0" h="8725" w="8390">
                  <a:moveTo>
                    <a:pt x="845" y="1"/>
                  </a:moveTo>
                  <a:cubicBezTo>
                    <a:pt x="817" y="1"/>
                    <a:pt x="789" y="1"/>
                    <a:pt x="760" y="1"/>
                  </a:cubicBezTo>
                  <a:cubicBezTo>
                    <a:pt x="0" y="1"/>
                    <a:pt x="0" y="1126"/>
                    <a:pt x="760" y="1126"/>
                  </a:cubicBezTo>
                  <a:cubicBezTo>
                    <a:pt x="786" y="1125"/>
                    <a:pt x="812" y="1125"/>
                    <a:pt x="838" y="1125"/>
                  </a:cubicBezTo>
                  <a:cubicBezTo>
                    <a:pt x="2365" y="1125"/>
                    <a:pt x="3971" y="2001"/>
                    <a:pt x="5107" y="3406"/>
                  </a:cubicBezTo>
                  <a:cubicBezTo>
                    <a:pt x="6080" y="4591"/>
                    <a:pt x="6779" y="6202"/>
                    <a:pt x="7204" y="8269"/>
                  </a:cubicBezTo>
                  <a:cubicBezTo>
                    <a:pt x="7235" y="8542"/>
                    <a:pt x="7478" y="8725"/>
                    <a:pt x="7751" y="8725"/>
                  </a:cubicBezTo>
                  <a:cubicBezTo>
                    <a:pt x="8116" y="8725"/>
                    <a:pt x="8390" y="8390"/>
                    <a:pt x="8329" y="8026"/>
                  </a:cubicBezTo>
                  <a:cubicBezTo>
                    <a:pt x="7873" y="5776"/>
                    <a:pt x="7113" y="4044"/>
                    <a:pt x="6019" y="2676"/>
                  </a:cubicBezTo>
                  <a:cubicBezTo>
                    <a:pt x="4671" y="999"/>
                    <a:pt x="2733" y="1"/>
                    <a:pt x="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871100" y="542100"/>
              <a:ext cx="132250" cy="333300"/>
            </a:xfrm>
            <a:custGeom>
              <a:rect b="b" l="l" r="r" t="t"/>
              <a:pathLst>
                <a:path extrusionOk="0" h="13332" w="5290">
                  <a:moveTo>
                    <a:pt x="4408" y="0"/>
                  </a:moveTo>
                  <a:cubicBezTo>
                    <a:pt x="4104" y="1094"/>
                    <a:pt x="3344" y="1976"/>
                    <a:pt x="2675" y="2888"/>
                  </a:cubicBezTo>
                  <a:cubicBezTo>
                    <a:pt x="1520" y="4468"/>
                    <a:pt x="730" y="6292"/>
                    <a:pt x="274" y="8207"/>
                  </a:cubicBezTo>
                  <a:cubicBezTo>
                    <a:pt x="92" y="9088"/>
                    <a:pt x="1" y="10000"/>
                    <a:pt x="61" y="10912"/>
                  </a:cubicBezTo>
                  <a:cubicBezTo>
                    <a:pt x="61" y="11429"/>
                    <a:pt x="31" y="13009"/>
                    <a:pt x="578" y="13283"/>
                  </a:cubicBezTo>
                  <a:cubicBezTo>
                    <a:pt x="646" y="13316"/>
                    <a:pt x="720" y="13331"/>
                    <a:pt x="799" y="13331"/>
                  </a:cubicBezTo>
                  <a:cubicBezTo>
                    <a:pt x="1817" y="13331"/>
                    <a:pt x="3677" y="10773"/>
                    <a:pt x="4043" y="10152"/>
                  </a:cubicBezTo>
                  <a:cubicBezTo>
                    <a:pt x="4894" y="8602"/>
                    <a:pt x="5289" y="6870"/>
                    <a:pt x="5198" y="5137"/>
                  </a:cubicBezTo>
                  <a:cubicBezTo>
                    <a:pt x="5077" y="3404"/>
                    <a:pt x="4834" y="1672"/>
                    <a:pt x="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867125" y="531350"/>
              <a:ext cx="137750" cy="348150"/>
            </a:xfrm>
            <a:custGeom>
              <a:rect b="b" l="l" r="r" t="t"/>
              <a:pathLst>
                <a:path extrusionOk="0" h="13926" w="5510">
                  <a:moveTo>
                    <a:pt x="4628" y="552"/>
                  </a:moveTo>
                  <a:lnTo>
                    <a:pt x="4620" y="567"/>
                  </a:lnTo>
                  <a:lnTo>
                    <a:pt x="4620" y="567"/>
                  </a:lnTo>
                  <a:cubicBezTo>
                    <a:pt x="4620" y="596"/>
                    <a:pt x="4620" y="626"/>
                    <a:pt x="4618" y="655"/>
                  </a:cubicBezTo>
                  <a:lnTo>
                    <a:pt x="4618" y="655"/>
                  </a:lnTo>
                  <a:cubicBezTo>
                    <a:pt x="4624" y="632"/>
                    <a:pt x="4628" y="605"/>
                    <a:pt x="4628" y="582"/>
                  </a:cubicBezTo>
                  <a:lnTo>
                    <a:pt x="4628" y="552"/>
                  </a:lnTo>
                  <a:close/>
                  <a:moveTo>
                    <a:pt x="4813" y="1668"/>
                  </a:moveTo>
                  <a:cubicBezTo>
                    <a:pt x="4816" y="1668"/>
                    <a:pt x="4819" y="1671"/>
                    <a:pt x="4823" y="1676"/>
                  </a:cubicBezTo>
                  <a:lnTo>
                    <a:pt x="4810" y="1676"/>
                  </a:lnTo>
                  <a:cubicBezTo>
                    <a:pt x="4810" y="1671"/>
                    <a:pt x="4811" y="1668"/>
                    <a:pt x="4813" y="1668"/>
                  </a:cubicBezTo>
                  <a:close/>
                  <a:moveTo>
                    <a:pt x="4848" y="1710"/>
                  </a:moveTo>
                  <a:lnTo>
                    <a:pt x="4848" y="1710"/>
                  </a:lnTo>
                  <a:cubicBezTo>
                    <a:pt x="4855" y="1719"/>
                    <a:pt x="4863" y="1729"/>
                    <a:pt x="4871" y="1737"/>
                  </a:cubicBezTo>
                  <a:lnTo>
                    <a:pt x="4841" y="1737"/>
                  </a:lnTo>
                  <a:cubicBezTo>
                    <a:pt x="4850" y="1728"/>
                    <a:pt x="4851" y="1718"/>
                    <a:pt x="4848" y="1710"/>
                  </a:cubicBezTo>
                  <a:close/>
                  <a:moveTo>
                    <a:pt x="5147" y="2520"/>
                  </a:moveTo>
                  <a:cubicBezTo>
                    <a:pt x="5146" y="2522"/>
                    <a:pt x="5144" y="2524"/>
                    <a:pt x="5142" y="2527"/>
                  </a:cubicBezTo>
                  <a:lnTo>
                    <a:pt x="5142" y="2527"/>
                  </a:lnTo>
                  <a:cubicBezTo>
                    <a:pt x="5153" y="2526"/>
                    <a:pt x="5155" y="2524"/>
                    <a:pt x="5147" y="2520"/>
                  </a:cubicBezTo>
                  <a:close/>
                  <a:moveTo>
                    <a:pt x="3442" y="2558"/>
                  </a:moveTo>
                  <a:cubicBezTo>
                    <a:pt x="3503" y="2558"/>
                    <a:pt x="3442" y="2558"/>
                    <a:pt x="3442" y="2588"/>
                  </a:cubicBezTo>
                  <a:cubicBezTo>
                    <a:pt x="3412" y="2619"/>
                    <a:pt x="3382" y="2619"/>
                    <a:pt x="3382" y="2619"/>
                  </a:cubicBezTo>
                  <a:lnTo>
                    <a:pt x="3382" y="2588"/>
                  </a:lnTo>
                  <a:cubicBezTo>
                    <a:pt x="3351" y="2588"/>
                    <a:pt x="3382" y="2558"/>
                    <a:pt x="3442" y="2558"/>
                  </a:cubicBezTo>
                  <a:close/>
                  <a:moveTo>
                    <a:pt x="3290" y="2679"/>
                  </a:moveTo>
                  <a:lnTo>
                    <a:pt x="3290" y="2710"/>
                  </a:lnTo>
                  <a:lnTo>
                    <a:pt x="3260" y="2740"/>
                  </a:lnTo>
                  <a:cubicBezTo>
                    <a:pt x="3230" y="2740"/>
                    <a:pt x="3260" y="2710"/>
                    <a:pt x="3260" y="2679"/>
                  </a:cubicBezTo>
                  <a:close/>
                  <a:moveTo>
                    <a:pt x="3051" y="2839"/>
                  </a:moveTo>
                  <a:cubicBezTo>
                    <a:pt x="3055" y="2839"/>
                    <a:pt x="3062" y="2847"/>
                    <a:pt x="3078" y="2862"/>
                  </a:cubicBezTo>
                  <a:lnTo>
                    <a:pt x="3078" y="2892"/>
                  </a:lnTo>
                  <a:lnTo>
                    <a:pt x="3047" y="2892"/>
                  </a:lnTo>
                  <a:lnTo>
                    <a:pt x="3047" y="2862"/>
                  </a:lnTo>
                  <a:cubicBezTo>
                    <a:pt x="3047" y="2847"/>
                    <a:pt x="3047" y="2839"/>
                    <a:pt x="3051" y="2839"/>
                  </a:cubicBezTo>
                  <a:close/>
                  <a:moveTo>
                    <a:pt x="5100" y="2956"/>
                  </a:moveTo>
                  <a:cubicBezTo>
                    <a:pt x="5122" y="2964"/>
                    <a:pt x="5133" y="2989"/>
                    <a:pt x="5084" y="3014"/>
                  </a:cubicBezTo>
                  <a:cubicBezTo>
                    <a:pt x="5074" y="3033"/>
                    <a:pt x="5068" y="3040"/>
                    <a:pt x="5063" y="3040"/>
                  </a:cubicBezTo>
                  <a:cubicBezTo>
                    <a:pt x="5053" y="3040"/>
                    <a:pt x="5053" y="3004"/>
                    <a:pt x="5053" y="2983"/>
                  </a:cubicBezTo>
                  <a:cubicBezTo>
                    <a:pt x="5078" y="2983"/>
                    <a:pt x="5083" y="2963"/>
                    <a:pt x="5100" y="2956"/>
                  </a:cubicBezTo>
                  <a:close/>
                  <a:moveTo>
                    <a:pt x="5084" y="3075"/>
                  </a:moveTo>
                  <a:cubicBezTo>
                    <a:pt x="5145" y="3105"/>
                    <a:pt x="5145" y="3105"/>
                    <a:pt x="5084" y="3105"/>
                  </a:cubicBezTo>
                  <a:cubicBezTo>
                    <a:pt x="5063" y="3115"/>
                    <a:pt x="5053" y="3119"/>
                    <a:pt x="5048" y="3119"/>
                  </a:cubicBezTo>
                  <a:cubicBezTo>
                    <a:pt x="5036" y="3119"/>
                    <a:pt x="5043" y="3105"/>
                    <a:pt x="5023" y="3105"/>
                  </a:cubicBezTo>
                  <a:cubicBezTo>
                    <a:pt x="5023" y="3075"/>
                    <a:pt x="5053" y="3075"/>
                    <a:pt x="5084" y="3075"/>
                  </a:cubicBezTo>
                  <a:close/>
                  <a:moveTo>
                    <a:pt x="2756" y="3313"/>
                  </a:moveTo>
                  <a:cubicBezTo>
                    <a:pt x="2773" y="3313"/>
                    <a:pt x="2791" y="3322"/>
                    <a:pt x="2804" y="3348"/>
                  </a:cubicBezTo>
                  <a:cubicBezTo>
                    <a:pt x="2804" y="3379"/>
                    <a:pt x="2774" y="3379"/>
                    <a:pt x="2743" y="3409"/>
                  </a:cubicBezTo>
                  <a:lnTo>
                    <a:pt x="2743" y="3379"/>
                  </a:lnTo>
                  <a:lnTo>
                    <a:pt x="2713" y="3348"/>
                  </a:lnTo>
                  <a:cubicBezTo>
                    <a:pt x="2713" y="3331"/>
                    <a:pt x="2733" y="3313"/>
                    <a:pt x="2756" y="3313"/>
                  </a:cubicBezTo>
                  <a:close/>
                  <a:moveTo>
                    <a:pt x="4611" y="0"/>
                  </a:moveTo>
                  <a:cubicBezTo>
                    <a:pt x="4600" y="0"/>
                    <a:pt x="4583" y="28"/>
                    <a:pt x="4567" y="126"/>
                  </a:cubicBezTo>
                  <a:cubicBezTo>
                    <a:pt x="4567" y="108"/>
                    <a:pt x="4567" y="89"/>
                    <a:pt x="4567" y="65"/>
                  </a:cubicBezTo>
                  <a:cubicBezTo>
                    <a:pt x="4537" y="187"/>
                    <a:pt x="4537" y="309"/>
                    <a:pt x="4537" y="400"/>
                  </a:cubicBezTo>
                  <a:lnTo>
                    <a:pt x="4537" y="521"/>
                  </a:lnTo>
                  <a:cubicBezTo>
                    <a:pt x="4537" y="465"/>
                    <a:pt x="4484" y="275"/>
                    <a:pt x="4526" y="275"/>
                  </a:cubicBezTo>
                  <a:cubicBezTo>
                    <a:pt x="4529" y="275"/>
                    <a:pt x="4533" y="276"/>
                    <a:pt x="4537" y="278"/>
                  </a:cubicBezTo>
                  <a:cubicBezTo>
                    <a:pt x="4537" y="217"/>
                    <a:pt x="4537" y="187"/>
                    <a:pt x="4537" y="126"/>
                  </a:cubicBezTo>
                  <a:cubicBezTo>
                    <a:pt x="4537" y="57"/>
                    <a:pt x="4530" y="26"/>
                    <a:pt x="4521" y="26"/>
                  </a:cubicBezTo>
                  <a:cubicBezTo>
                    <a:pt x="4503" y="26"/>
                    <a:pt x="4476" y="155"/>
                    <a:pt x="4476" y="339"/>
                  </a:cubicBezTo>
                  <a:cubicBezTo>
                    <a:pt x="4476" y="420"/>
                    <a:pt x="4476" y="447"/>
                    <a:pt x="4467" y="447"/>
                  </a:cubicBezTo>
                  <a:cubicBezTo>
                    <a:pt x="4462" y="447"/>
                    <a:pt x="4456" y="440"/>
                    <a:pt x="4445" y="430"/>
                  </a:cubicBezTo>
                  <a:cubicBezTo>
                    <a:pt x="4433" y="394"/>
                    <a:pt x="4426" y="377"/>
                    <a:pt x="4424" y="377"/>
                  </a:cubicBezTo>
                  <a:cubicBezTo>
                    <a:pt x="4420" y="377"/>
                    <a:pt x="4427" y="417"/>
                    <a:pt x="4445" y="491"/>
                  </a:cubicBezTo>
                  <a:cubicBezTo>
                    <a:pt x="4467" y="600"/>
                    <a:pt x="4458" y="615"/>
                    <a:pt x="4440" y="615"/>
                  </a:cubicBezTo>
                  <a:cubicBezTo>
                    <a:pt x="4432" y="615"/>
                    <a:pt x="4424" y="613"/>
                    <a:pt x="4415" y="613"/>
                  </a:cubicBezTo>
                  <a:cubicBezTo>
                    <a:pt x="4415" y="561"/>
                    <a:pt x="4410" y="542"/>
                    <a:pt x="4403" y="542"/>
                  </a:cubicBezTo>
                  <a:cubicBezTo>
                    <a:pt x="4395" y="542"/>
                    <a:pt x="4385" y="577"/>
                    <a:pt x="4385" y="613"/>
                  </a:cubicBezTo>
                  <a:cubicBezTo>
                    <a:pt x="4385" y="702"/>
                    <a:pt x="4385" y="729"/>
                    <a:pt x="4378" y="729"/>
                  </a:cubicBezTo>
                  <a:cubicBezTo>
                    <a:pt x="4374" y="729"/>
                    <a:pt x="4367" y="716"/>
                    <a:pt x="4354" y="704"/>
                  </a:cubicBezTo>
                  <a:cubicBezTo>
                    <a:pt x="4347" y="697"/>
                    <a:pt x="4342" y="693"/>
                    <a:pt x="4337" y="693"/>
                  </a:cubicBezTo>
                  <a:cubicBezTo>
                    <a:pt x="4324" y="693"/>
                    <a:pt x="4324" y="732"/>
                    <a:pt x="4324" y="825"/>
                  </a:cubicBezTo>
                  <a:cubicBezTo>
                    <a:pt x="4324" y="917"/>
                    <a:pt x="4263" y="917"/>
                    <a:pt x="4263" y="917"/>
                  </a:cubicBezTo>
                  <a:cubicBezTo>
                    <a:pt x="4263" y="917"/>
                    <a:pt x="4233" y="1008"/>
                    <a:pt x="4202" y="1099"/>
                  </a:cubicBezTo>
                  <a:lnTo>
                    <a:pt x="4233" y="1068"/>
                  </a:lnTo>
                  <a:lnTo>
                    <a:pt x="4233" y="1038"/>
                  </a:lnTo>
                  <a:cubicBezTo>
                    <a:pt x="4250" y="1109"/>
                    <a:pt x="4258" y="1139"/>
                    <a:pt x="4249" y="1139"/>
                  </a:cubicBezTo>
                  <a:cubicBezTo>
                    <a:pt x="4242" y="1139"/>
                    <a:pt x="4227" y="1124"/>
                    <a:pt x="4202" y="1099"/>
                  </a:cubicBezTo>
                  <a:cubicBezTo>
                    <a:pt x="4202" y="1129"/>
                    <a:pt x="4172" y="1190"/>
                    <a:pt x="4141" y="1220"/>
                  </a:cubicBezTo>
                  <a:lnTo>
                    <a:pt x="4172" y="1220"/>
                  </a:lnTo>
                  <a:cubicBezTo>
                    <a:pt x="4233" y="1220"/>
                    <a:pt x="4202" y="1220"/>
                    <a:pt x="4172" y="1281"/>
                  </a:cubicBezTo>
                  <a:lnTo>
                    <a:pt x="4111" y="1281"/>
                  </a:lnTo>
                  <a:cubicBezTo>
                    <a:pt x="4111" y="1274"/>
                    <a:pt x="4109" y="1270"/>
                    <a:pt x="4106" y="1270"/>
                  </a:cubicBezTo>
                  <a:cubicBezTo>
                    <a:pt x="4096" y="1270"/>
                    <a:pt x="4073" y="1304"/>
                    <a:pt x="4050" y="1372"/>
                  </a:cubicBezTo>
                  <a:cubicBezTo>
                    <a:pt x="3989" y="1464"/>
                    <a:pt x="3959" y="1494"/>
                    <a:pt x="3989" y="1524"/>
                  </a:cubicBezTo>
                  <a:cubicBezTo>
                    <a:pt x="4020" y="1524"/>
                    <a:pt x="3989" y="1555"/>
                    <a:pt x="3898" y="1585"/>
                  </a:cubicBezTo>
                  <a:lnTo>
                    <a:pt x="3868" y="1585"/>
                  </a:lnTo>
                  <a:cubicBezTo>
                    <a:pt x="3929" y="1585"/>
                    <a:pt x="3959" y="1707"/>
                    <a:pt x="3868" y="1768"/>
                  </a:cubicBezTo>
                  <a:cubicBezTo>
                    <a:pt x="3777" y="1859"/>
                    <a:pt x="3807" y="1859"/>
                    <a:pt x="3868" y="1889"/>
                  </a:cubicBezTo>
                  <a:cubicBezTo>
                    <a:pt x="3868" y="1854"/>
                    <a:pt x="3878" y="1839"/>
                    <a:pt x="3899" y="1839"/>
                  </a:cubicBezTo>
                  <a:cubicBezTo>
                    <a:pt x="3914" y="1839"/>
                    <a:pt x="3934" y="1846"/>
                    <a:pt x="3959" y="1859"/>
                  </a:cubicBezTo>
                  <a:cubicBezTo>
                    <a:pt x="3959" y="1859"/>
                    <a:pt x="3929" y="1859"/>
                    <a:pt x="3929" y="1889"/>
                  </a:cubicBezTo>
                  <a:cubicBezTo>
                    <a:pt x="3898" y="1920"/>
                    <a:pt x="3929" y="1920"/>
                    <a:pt x="3929" y="1950"/>
                  </a:cubicBezTo>
                  <a:cubicBezTo>
                    <a:pt x="3989" y="1950"/>
                    <a:pt x="4020" y="1859"/>
                    <a:pt x="3989" y="1798"/>
                  </a:cubicBezTo>
                  <a:lnTo>
                    <a:pt x="3989" y="1768"/>
                  </a:lnTo>
                  <a:cubicBezTo>
                    <a:pt x="4020" y="1768"/>
                    <a:pt x="4050" y="1737"/>
                    <a:pt x="4081" y="1646"/>
                  </a:cubicBezTo>
                  <a:cubicBezTo>
                    <a:pt x="4091" y="1615"/>
                    <a:pt x="4101" y="1580"/>
                    <a:pt x="4108" y="1552"/>
                  </a:cubicBezTo>
                  <a:lnTo>
                    <a:pt x="4108" y="1552"/>
                  </a:lnTo>
                  <a:lnTo>
                    <a:pt x="4111" y="1555"/>
                  </a:lnTo>
                  <a:lnTo>
                    <a:pt x="4141" y="1555"/>
                  </a:lnTo>
                  <a:cubicBezTo>
                    <a:pt x="4263" y="1494"/>
                    <a:pt x="4293" y="1464"/>
                    <a:pt x="4172" y="1464"/>
                  </a:cubicBezTo>
                  <a:cubicBezTo>
                    <a:pt x="4172" y="1464"/>
                    <a:pt x="4141" y="1433"/>
                    <a:pt x="4141" y="1403"/>
                  </a:cubicBezTo>
                  <a:cubicBezTo>
                    <a:pt x="4172" y="1388"/>
                    <a:pt x="4195" y="1380"/>
                    <a:pt x="4217" y="1380"/>
                  </a:cubicBezTo>
                  <a:cubicBezTo>
                    <a:pt x="4240" y="1380"/>
                    <a:pt x="4263" y="1388"/>
                    <a:pt x="4293" y="1403"/>
                  </a:cubicBezTo>
                  <a:cubicBezTo>
                    <a:pt x="4293" y="1418"/>
                    <a:pt x="4301" y="1426"/>
                    <a:pt x="4309" y="1426"/>
                  </a:cubicBezTo>
                  <a:cubicBezTo>
                    <a:pt x="4316" y="1426"/>
                    <a:pt x="4324" y="1418"/>
                    <a:pt x="4324" y="1403"/>
                  </a:cubicBezTo>
                  <a:lnTo>
                    <a:pt x="4354" y="1342"/>
                  </a:lnTo>
                  <a:cubicBezTo>
                    <a:pt x="4354" y="1312"/>
                    <a:pt x="4354" y="1312"/>
                    <a:pt x="4293" y="1281"/>
                  </a:cubicBezTo>
                  <a:cubicBezTo>
                    <a:pt x="4233" y="1251"/>
                    <a:pt x="4233" y="1281"/>
                    <a:pt x="4293" y="1220"/>
                  </a:cubicBezTo>
                  <a:cubicBezTo>
                    <a:pt x="4354" y="1190"/>
                    <a:pt x="4385" y="1190"/>
                    <a:pt x="4415" y="1190"/>
                  </a:cubicBezTo>
                  <a:cubicBezTo>
                    <a:pt x="4415" y="1198"/>
                    <a:pt x="4417" y="1201"/>
                    <a:pt x="4420" y="1201"/>
                  </a:cubicBezTo>
                  <a:cubicBezTo>
                    <a:pt x="4428" y="1201"/>
                    <a:pt x="4445" y="1167"/>
                    <a:pt x="4445" y="1099"/>
                  </a:cubicBezTo>
                  <a:lnTo>
                    <a:pt x="4445" y="1068"/>
                  </a:lnTo>
                  <a:cubicBezTo>
                    <a:pt x="4445" y="1077"/>
                    <a:pt x="4448" y="1081"/>
                    <a:pt x="4452" y="1081"/>
                  </a:cubicBezTo>
                  <a:cubicBezTo>
                    <a:pt x="4461" y="1081"/>
                    <a:pt x="4476" y="1060"/>
                    <a:pt x="4476" y="1038"/>
                  </a:cubicBezTo>
                  <a:cubicBezTo>
                    <a:pt x="4506" y="1038"/>
                    <a:pt x="4476" y="1008"/>
                    <a:pt x="4476" y="856"/>
                  </a:cubicBezTo>
                  <a:lnTo>
                    <a:pt x="4476" y="825"/>
                  </a:lnTo>
                  <a:cubicBezTo>
                    <a:pt x="4476" y="863"/>
                    <a:pt x="4481" y="885"/>
                    <a:pt x="4489" y="885"/>
                  </a:cubicBezTo>
                  <a:cubicBezTo>
                    <a:pt x="4501" y="885"/>
                    <a:pt x="4519" y="841"/>
                    <a:pt x="4537" y="734"/>
                  </a:cubicBezTo>
                  <a:lnTo>
                    <a:pt x="4537" y="795"/>
                  </a:lnTo>
                  <a:lnTo>
                    <a:pt x="4537" y="977"/>
                  </a:lnTo>
                  <a:cubicBezTo>
                    <a:pt x="4557" y="977"/>
                    <a:pt x="4550" y="991"/>
                    <a:pt x="4552" y="991"/>
                  </a:cubicBezTo>
                  <a:cubicBezTo>
                    <a:pt x="4553" y="991"/>
                    <a:pt x="4557" y="987"/>
                    <a:pt x="4567" y="977"/>
                  </a:cubicBezTo>
                  <a:cubicBezTo>
                    <a:pt x="4580" y="965"/>
                    <a:pt x="4587" y="957"/>
                    <a:pt x="4589" y="957"/>
                  </a:cubicBezTo>
                  <a:cubicBezTo>
                    <a:pt x="4592" y="957"/>
                    <a:pt x="4585" y="972"/>
                    <a:pt x="4567" y="1008"/>
                  </a:cubicBezTo>
                  <a:cubicBezTo>
                    <a:pt x="4567" y="1008"/>
                    <a:pt x="4567" y="1038"/>
                    <a:pt x="4567" y="1068"/>
                  </a:cubicBezTo>
                  <a:lnTo>
                    <a:pt x="4567" y="1129"/>
                  </a:lnTo>
                  <a:cubicBezTo>
                    <a:pt x="4542" y="1154"/>
                    <a:pt x="4518" y="1198"/>
                    <a:pt x="4542" y="1198"/>
                  </a:cubicBezTo>
                  <a:cubicBezTo>
                    <a:pt x="4547" y="1198"/>
                    <a:pt x="4555" y="1196"/>
                    <a:pt x="4567" y="1190"/>
                  </a:cubicBezTo>
                  <a:cubicBezTo>
                    <a:pt x="4576" y="1181"/>
                    <a:pt x="4585" y="1177"/>
                    <a:pt x="4592" y="1177"/>
                  </a:cubicBezTo>
                  <a:cubicBezTo>
                    <a:pt x="4610" y="1177"/>
                    <a:pt x="4619" y="1199"/>
                    <a:pt x="4597" y="1220"/>
                  </a:cubicBezTo>
                  <a:lnTo>
                    <a:pt x="4597" y="1312"/>
                  </a:lnTo>
                  <a:cubicBezTo>
                    <a:pt x="4597" y="1312"/>
                    <a:pt x="4597" y="1342"/>
                    <a:pt x="4628" y="1372"/>
                  </a:cubicBezTo>
                  <a:cubicBezTo>
                    <a:pt x="4628" y="1403"/>
                    <a:pt x="4658" y="1403"/>
                    <a:pt x="4658" y="1403"/>
                  </a:cubicBezTo>
                  <a:lnTo>
                    <a:pt x="4749" y="1403"/>
                  </a:lnTo>
                  <a:cubicBezTo>
                    <a:pt x="4749" y="1433"/>
                    <a:pt x="4749" y="1433"/>
                    <a:pt x="4719" y="1464"/>
                  </a:cubicBezTo>
                  <a:cubicBezTo>
                    <a:pt x="4689" y="1464"/>
                    <a:pt x="4658" y="1464"/>
                    <a:pt x="4658" y="1494"/>
                  </a:cubicBezTo>
                  <a:lnTo>
                    <a:pt x="4658" y="1524"/>
                  </a:lnTo>
                  <a:cubicBezTo>
                    <a:pt x="4689" y="1524"/>
                    <a:pt x="4719" y="1585"/>
                    <a:pt x="4689" y="1616"/>
                  </a:cubicBezTo>
                  <a:cubicBezTo>
                    <a:pt x="4689" y="1705"/>
                    <a:pt x="4705" y="1761"/>
                    <a:pt x="4726" y="1761"/>
                  </a:cubicBezTo>
                  <a:cubicBezTo>
                    <a:pt x="4733" y="1761"/>
                    <a:pt x="4741" y="1753"/>
                    <a:pt x="4749" y="1737"/>
                  </a:cubicBezTo>
                  <a:cubicBezTo>
                    <a:pt x="4749" y="1712"/>
                    <a:pt x="4749" y="1702"/>
                    <a:pt x="4752" y="1702"/>
                  </a:cubicBezTo>
                  <a:cubicBezTo>
                    <a:pt x="4755" y="1702"/>
                    <a:pt x="4762" y="1720"/>
                    <a:pt x="4780" y="1737"/>
                  </a:cubicBezTo>
                  <a:cubicBezTo>
                    <a:pt x="4841" y="1768"/>
                    <a:pt x="4780" y="1798"/>
                    <a:pt x="4780" y="1798"/>
                  </a:cubicBezTo>
                  <a:cubicBezTo>
                    <a:pt x="4780" y="1798"/>
                    <a:pt x="4719" y="2072"/>
                    <a:pt x="4780" y="2132"/>
                  </a:cubicBezTo>
                  <a:cubicBezTo>
                    <a:pt x="4810" y="2132"/>
                    <a:pt x="4841" y="2163"/>
                    <a:pt x="4841" y="2224"/>
                  </a:cubicBezTo>
                  <a:cubicBezTo>
                    <a:pt x="4841" y="2234"/>
                    <a:pt x="4844" y="2237"/>
                    <a:pt x="4850" y="2237"/>
                  </a:cubicBezTo>
                  <a:cubicBezTo>
                    <a:pt x="4861" y="2237"/>
                    <a:pt x="4881" y="2224"/>
                    <a:pt x="4901" y="2224"/>
                  </a:cubicBezTo>
                  <a:lnTo>
                    <a:pt x="4901" y="2193"/>
                  </a:lnTo>
                  <a:cubicBezTo>
                    <a:pt x="4901" y="2163"/>
                    <a:pt x="4901" y="2163"/>
                    <a:pt x="4932" y="2163"/>
                  </a:cubicBezTo>
                  <a:cubicBezTo>
                    <a:pt x="4962" y="2163"/>
                    <a:pt x="4993" y="2224"/>
                    <a:pt x="4932" y="2254"/>
                  </a:cubicBezTo>
                  <a:cubicBezTo>
                    <a:pt x="4962" y="2254"/>
                    <a:pt x="4993" y="2284"/>
                    <a:pt x="4993" y="2315"/>
                  </a:cubicBezTo>
                  <a:cubicBezTo>
                    <a:pt x="4977" y="2330"/>
                    <a:pt x="4970" y="2338"/>
                    <a:pt x="4962" y="2338"/>
                  </a:cubicBezTo>
                  <a:cubicBezTo>
                    <a:pt x="4955" y="2338"/>
                    <a:pt x="4947" y="2330"/>
                    <a:pt x="4932" y="2315"/>
                  </a:cubicBezTo>
                  <a:cubicBezTo>
                    <a:pt x="4917" y="2300"/>
                    <a:pt x="4901" y="2284"/>
                    <a:pt x="4890" y="2284"/>
                  </a:cubicBezTo>
                  <a:cubicBezTo>
                    <a:pt x="4879" y="2284"/>
                    <a:pt x="4871" y="2300"/>
                    <a:pt x="4871" y="2345"/>
                  </a:cubicBezTo>
                  <a:lnTo>
                    <a:pt x="4871" y="2315"/>
                  </a:lnTo>
                  <a:cubicBezTo>
                    <a:pt x="4841" y="2315"/>
                    <a:pt x="4810" y="2315"/>
                    <a:pt x="4810" y="2345"/>
                  </a:cubicBezTo>
                  <a:cubicBezTo>
                    <a:pt x="4795" y="2360"/>
                    <a:pt x="4810" y="2368"/>
                    <a:pt x="4829" y="2368"/>
                  </a:cubicBezTo>
                  <a:cubicBezTo>
                    <a:pt x="4844" y="2368"/>
                    <a:pt x="4861" y="2363"/>
                    <a:pt x="4868" y="2354"/>
                  </a:cubicBezTo>
                  <a:lnTo>
                    <a:pt x="4868" y="2354"/>
                  </a:lnTo>
                  <a:cubicBezTo>
                    <a:pt x="4853" y="2401"/>
                    <a:pt x="4857" y="2411"/>
                    <a:pt x="4869" y="2411"/>
                  </a:cubicBezTo>
                  <a:cubicBezTo>
                    <a:pt x="4877" y="2411"/>
                    <a:pt x="4889" y="2406"/>
                    <a:pt x="4901" y="2406"/>
                  </a:cubicBezTo>
                  <a:lnTo>
                    <a:pt x="4932" y="2406"/>
                  </a:lnTo>
                  <a:cubicBezTo>
                    <a:pt x="4932" y="2376"/>
                    <a:pt x="4962" y="2376"/>
                    <a:pt x="4993" y="2376"/>
                  </a:cubicBezTo>
                  <a:cubicBezTo>
                    <a:pt x="5023" y="2376"/>
                    <a:pt x="5053" y="2376"/>
                    <a:pt x="5053" y="2436"/>
                  </a:cubicBezTo>
                  <a:cubicBezTo>
                    <a:pt x="5038" y="2451"/>
                    <a:pt x="5031" y="2459"/>
                    <a:pt x="5027" y="2459"/>
                  </a:cubicBezTo>
                  <a:cubicBezTo>
                    <a:pt x="5023" y="2459"/>
                    <a:pt x="5023" y="2451"/>
                    <a:pt x="5023" y="2436"/>
                  </a:cubicBezTo>
                  <a:cubicBezTo>
                    <a:pt x="5023" y="2411"/>
                    <a:pt x="5018" y="2401"/>
                    <a:pt x="5009" y="2401"/>
                  </a:cubicBezTo>
                  <a:cubicBezTo>
                    <a:pt x="4997" y="2401"/>
                    <a:pt x="4980" y="2419"/>
                    <a:pt x="4962" y="2436"/>
                  </a:cubicBezTo>
                  <a:cubicBezTo>
                    <a:pt x="4932" y="2436"/>
                    <a:pt x="4962" y="2497"/>
                    <a:pt x="4962" y="2497"/>
                  </a:cubicBezTo>
                  <a:cubicBezTo>
                    <a:pt x="4962" y="2497"/>
                    <a:pt x="4962" y="2527"/>
                    <a:pt x="4932" y="2527"/>
                  </a:cubicBezTo>
                  <a:cubicBezTo>
                    <a:pt x="4932" y="2527"/>
                    <a:pt x="4871" y="2527"/>
                    <a:pt x="4932" y="2649"/>
                  </a:cubicBezTo>
                  <a:cubicBezTo>
                    <a:pt x="4962" y="2679"/>
                    <a:pt x="4993" y="2710"/>
                    <a:pt x="4993" y="2740"/>
                  </a:cubicBezTo>
                  <a:cubicBezTo>
                    <a:pt x="4962" y="2740"/>
                    <a:pt x="4993" y="2831"/>
                    <a:pt x="4993" y="2892"/>
                  </a:cubicBezTo>
                  <a:cubicBezTo>
                    <a:pt x="4993" y="2953"/>
                    <a:pt x="5023" y="3075"/>
                    <a:pt x="4993" y="3075"/>
                  </a:cubicBezTo>
                  <a:lnTo>
                    <a:pt x="4993" y="3196"/>
                  </a:lnTo>
                  <a:lnTo>
                    <a:pt x="5023" y="3318"/>
                  </a:lnTo>
                  <a:cubicBezTo>
                    <a:pt x="5018" y="3315"/>
                    <a:pt x="5015" y="3314"/>
                    <a:pt x="5012" y="3314"/>
                  </a:cubicBezTo>
                  <a:cubicBezTo>
                    <a:pt x="4980" y="3314"/>
                    <a:pt x="5086" y="3472"/>
                    <a:pt x="5114" y="3500"/>
                  </a:cubicBezTo>
                  <a:cubicBezTo>
                    <a:pt x="5123" y="3509"/>
                    <a:pt x="5129" y="3513"/>
                    <a:pt x="5135" y="3513"/>
                  </a:cubicBezTo>
                  <a:cubicBezTo>
                    <a:pt x="5147" y="3513"/>
                    <a:pt x="5153" y="3491"/>
                    <a:pt x="5175" y="3470"/>
                  </a:cubicBezTo>
                  <a:cubicBezTo>
                    <a:pt x="5175" y="3439"/>
                    <a:pt x="5190" y="3424"/>
                    <a:pt x="5202" y="3424"/>
                  </a:cubicBezTo>
                  <a:cubicBezTo>
                    <a:pt x="5213" y="3424"/>
                    <a:pt x="5221" y="3439"/>
                    <a:pt x="5205" y="3470"/>
                  </a:cubicBezTo>
                  <a:cubicBezTo>
                    <a:pt x="5205" y="3485"/>
                    <a:pt x="5205" y="3493"/>
                    <a:pt x="5213" y="3493"/>
                  </a:cubicBezTo>
                  <a:cubicBezTo>
                    <a:pt x="5221" y="3493"/>
                    <a:pt x="5236" y="3485"/>
                    <a:pt x="5266" y="3470"/>
                  </a:cubicBezTo>
                  <a:cubicBezTo>
                    <a:pt x="5296" y="3470"/>
                    <a:pt x="5296" y="3470"/>
                    <a:pt x="5266" y="3409"/>
                  </a:cubicBezTo>
                  <a:cubicBezTo>
                    <a:pt x="5236" y="3409"/>
                    <a:pt x="5236" y="3379"/>
                    <a:pt x="5205" y="3348"/>
                  </a:cubicBezTo>
                  <a:cubicBezTo>
                    <a:pt x="5236" y="3348"/>
                    <a:pt x="5296" y="3257"/>
                    <a:pt x="5266" y="3257"/>
                  </a:cubicBezTo>
                  <a:cubicBezTo>
                    <a:pt x="5236" y="3257"/>
                    <a:pt x="5236" y="3257"/>
                    <a:pt x="5205" y="3287"/>
                  </a:cubicBezTo>
                  <a:lnTo>
                    <a:pt x="5205" y="3257"/>
                  </a:lnTo>
                  <a:lnTo>
                    <a:pt x="5205" y="3196"/>
                  </a:lnTo>
                  <a:cubicBezTo>
                    <a:pt x="5205" y="3142"/>
                    <a:pt x="5229" y="3039"/>
                    <a:pt x="5192" y="3039"/>
                  </a:cubicBezTo>
                  <a:cubicBezTo>
                    <a:pt x="5187" y="3039"/>
                    <a:pt x="5181" y="3041"/>
                    <a:pt x="5175" y="3044"/>
                  </a:cubicBezTo>
                  <a:lnTo>
                    <a:pt x="5145" y="3044"/>
                  </a:lnTo>
                  <a:cubicBezTo>
                    <a:pt x="5145" y="3014"/>
                    <a:pt x="5145" y="2983"/>
                    <a:pt x="5145" y="2983"/>
                  </a:cubicBezTo>
                  <a:cubicBezTo>
                    <a:pt x="5175" y="2983"/>
                    <a:pt x="5175" y="2983"/>
                    <a:pt x="5175" y="2953"/>
                  </a:cubicBezTo>
                  <a:cubicBezTo>
                    <a:pt x="5175" y="2923"/>
                    <a:pt x="5175" y="2915"/>
                    <a:pt x="5171" y="2915"/>
                  </a:cubicBezTo>
                  <a:cubicBezTo>
                    <a:pt x="5167" y="2915"/>
                    <a:pt x="5160" y="2923"/>
                    <a:pt x="5145" y="2923"/>
                  </a:cubicBezTo>
                  <a:cubicBezTo>
                    <a:pt x="5114" y="2923"/>
                    <a:pt x="5084" y="2923"/>
                    <a:pt x="5114" y="2892"/>
                  </a:cubicBezTo>
                  <a:cubicBezTo>
                    <a:pt x="5114" y="2862"/>
                    <a:pt x="5145" y="2831"/>
                    <a:pt x="5175" y="2831"/>
                  </a:cubicBezTo>
                  <a:cubicBezTo>
                    <a:pt x="5183" y="2840"/>
                    <a:pt x="5189" y="2843"/>
                    <a:pt x="5193" y="2843"/>
                  </a:cubicBezTo>
                  <a:cubicBezTo>
                    <a:pt x="5203" y="2843"/>
                    <a:pt x="5197" y="2815"/>
                    <a:pt x="5175" y="2771"/>
                  </a:cubicBezTo>
                  <a:cubicBezTo>
                    <a:pt x="5175" y="2740"/>
                    <a:pt x="5145" y="2710"/>
                    <a:pt x="5114" y="2710"/>
                  </a:cubicBezTo>
                  <a:lnTo>
                    <a:pt x="5114" y="2771"/>
                  </a:lnTo>
                  <a:lnTo>
                    <a:pt x="5053" y="2771"/>
                  </a:lnTo>
                  <a:cubicBezTo>
                    <a:pt x="5053" y="2740"/>
                    <a:pt x="5053" y="2710"/>
                    <a:pt x="5053" y="2679"/>
                  </a:cubicBezTo>
                  <a:cubicBezTo>
                    <a:pt x="5053" y="2679"/>
                    <a:pt x="5084" y="2679"/>
                    <a:pt x="5084" y="2649"/>
                  </a:cubicBezTo>
                  <a:cubicBezTo>
                    <a:pt x="5084" y="2619"/>
                    <a:pt x="5084" y="2588"/>
                    <a:pt x="5114" y="2558"/>
                  </a:cubicBezTo>
                  <a:cubicBezTo>
                    <a:pt x="5126" y="2546"/>
                    <a:pt x="5135" y="2536"/>
                    <a:pt x="5142" y="2527"/>
                  </a:cubicBezTo>
                  <a:lnTo>
                    <a:pt x="5142" y="2527"/>
                  </a:lnTo>
                  <a:cubicBezTo>
                    <a:pt x="5131" y="2527"/>
                    <a:pt x="5112" y="2527"/>
                    <a:pt x="5084" y="2527"/>
                  </a:cubicBezTo>
                  <a:cubicBezTo>
                    <a:pt x="5063" y="2538"/>
                    <a:pt x="5053" y="2541"/>
                    <a:pt x="5048" y="2541"/>
                  </a:cubicBezTo>
                  <a:cubicBezTo>
                    <a:pt x="5036" y="2541"/>
                    <a:pt x="5043" y="2527"/>
                    <a:pt x="5023" y="2527"/>
                  </a:cubicBezTo>
                  <a:cubicBezTo>
                    <a:pt x="5023" y="2506"/>
                    <a:pt x="5053" y="2484"/>
                    <a:pt x="5082" y="2484"/>
                  </a:cubicBezTo>
                  <a:cubicBezTo>
                    <a:pt x="5094" y="2484"/>
                    <a:pt x="5105" y="2488"/>
                    <a:pt x="5114" y="2497"/>
                  </a:cubicBezTo>
                  <a:lnTo>
                    <a:pt x="5084" y="2497"/>
                  </a:lnTo>
                  <a:cubicBezTo>
                    <a:pt x="5117" y="2508"/>
                    <a:pt x="5138" y="2515"/>
                    <a:pt x="5147" y="2520"/>
                  </a:cubicBezTo>
                  <a:lnTo>
                    <a:pt x="5147" y="2520"/>
                  </a:lnTo>
                  <a:cubicBezTo>
                    <a:pt x="5171" y="2484"/>
                    <a:pt x="5160" y="2467"/>
                    <a:pt x="5114" y="2467"/>
                  </a:cubicBezTo>
                  <a:cubicBezTo>
                    <a:pt x="5053" y="2436"/>
                    <a:pt x="5053" y="2406"/>
                    <a:pt x="5084" y="2406"/>
                  </a:cubicBezTo>
                  <a:cubicBezTo>
                    <a:pt x="5114" y="2406"/>
                    <a:pt x="5114" y="2315"/>
                    <a:pt x="5084" y="2315"/>
                  </a:cubicBezTo>
                  <a:cubicBezTo>
                    <a:pt x="5023" y="2284"/>
                    <a:pt x="5084" y="2254"/>
                    <a:pt x="5084" y="2224"/>
                  </a:cubicBezTo>
                  <a:cubicBezTo>
                    <a:pt x="5084" y="2224"/>
                    <a:pt x="5084" y="2132"/>
                    <a:pt x="5023" y="2102"/>
                  </a:cubicBezTo>
                  <a:cubicBezTo>
                    <a:pt x="4962" y="2102"/>
                    <a:pt x="4993" y="2102"/>
                    <a:pt x="5023" y="2072"/>
                  </a:cubicBezTo>
                  <a:cubicBezTo>
                    <a:pt x="5023" y="2041"/>
                    <a:pt x="5023" y="2011"/>
                    <a:pt x="5023" y="1980"/>
                  </a:cubicBezTo>
                  <a:cubicBezTo>
                    <a:pt x="5023" y="1945"/>
                    <a:pt x="5023" y="1930"/>
                    <a:pt x="5011" y="1930"/>
                  </a:cubicBezTo>
                  <a:cubicBezTo>
                    <a:pt x="5002" y="1930"/>
                    <a:pt x="4987" y="1937"/>
                    <a:pt x="4962" y="1950"/>
                  </a:cubicBezTo>
                  <a:cubicBezTo>
                    <a:pt x="4871" y="1950"/>
                    <a:pt x="4871" y="1980"/>
                    <a:pt x="4871" y="2011"/>
                  </a:cubicBezTo>
                  <a:cubicBezTo>
                    <a:pt x="4871" y="2041"/>
                    <a:pt x="4871" y="2041"/>
                    <a:pt x="4871" y="2041"/>
                  </a:cubicBezTo>
                  <a:cubicBezTo>
                    <a:pt x="4810" y="2041"/>
                    <a:pt x="4810" y="1950"/>
                    <a:pt x="4871" y="1920"/>
                  </a:cubicBezTo>
                  <a:lnTo>
                    <a:pt x="4932" y="1920"/>
                  </a:lnTo>
                  <a:lnTo>
                    <a:pt x="4871" y="1889"/>
                  </a:lnTo>
                  <a:cubicBezTo>
                    <a:pt x="4749" y="1889"/>
                    <a:pt x="4780" y="1828"/>
                    <a:pt x="4932" y="1768"/>
                  </a:cubicBezTo>
                  <a:lnTo>
                    <a:pt x="4962" y="1768"/>
                  </a:lnTo>
                  <a:cubicBezTo>
                    <a:pt x="4932" y="1768"/>
                    <a:pt x="4932" y="1737"/>
                    <a:pt x="4901" y="1707"/>
                  </a:cubicBezTo>
                  <a:cubicBezTo>
                    <a:pt x="4901" y="1676"/>
                    <a:pt x="4901" y="1585"/>
                    <a:pt x="4871" y="1585"/>
                  </a:cubicBezTo>
                  <a:lnTo>
                    <a:pt x="4780" y="1585"/>
                  </a:lnTo>
                  <a:cubicBezTo>
                    <a:pt x="4749" y="1585"/>
                    <a:pt x="4780" y="1555"/>
                    <a:pt x="4810" y="1555"/>
                  </a:cubicBezTo>
                  <a:cubicBezTo>
                    <a:pt x="4841" y="1524"/>
                    <a:pt x="4901" y="1555"/>
                    <a:pt x="4901" y="1494"/>
                  </a:cubicBezTo>
                  <a:lnTo>
                    <a:pt x="4810" y="1494"/>
                  </a:lnTo>
                  <a:cubicBezTo>
                    <a:pt x="4798" y="1507"/>
                    <a:pt x="4790" y="1514"/>
                    <a:pt x="4786" y="1514"/>
                  </a:cubicBezTo>
                  <a:cubicBezTo>
                    <a:pt x="4780" y="1514"/>
                    <a:pt x="4780" y="1499"/>
                    <a:pt x="4780" y="1464"/>
                  </a:cubicBezTo>
                  <a:cubicBezTo>
                    <a:pt x="4810" y="1403"/>
                    <a:pt x="4780" y="1281"/>
                    <a:pt x="4780" y="1281"/>
                  </a:cubicBezTo>
                  <a:lnTo>
                    <a:pt x="4780" y="1251"/>
                  </a:lnTo>
                  <a:cubicBezTo>
                    <a:pt x="4780" y="1245"/>
                    <a:pt x="4780" y="1239"/>
                    <a:pt x="4780" y="1234"/>
                  </a:cubicBezTo>
                  <a:lnTo>
                    <a:pt x="4780" y="1234"/>
                  </a:lnTo>
                  <a:cubicBezTo>
                    <a:pt x="4782" y="1234"/>
                    <a:pt x="4784" y="1234"/>
                    <a:pt x="4787" y="1234"/>
                  </a:cubicBezTo>
                  <a:cubicBezTo>
                    <a:pt x="4800" y="1234"/>
                    <a:pt x="4810" y="1231"/>
                    <a:pt x="4810" y="1220"/>
                  </a:cubicBezTo>
                  <a:cubicBezTo>
                    <a:pt x="4791" y="1202"/>
                    <a:pt x="4784" y="1183"/>
                    <a:pt x="4774" y="1171"/>
                  </a:cubicBezTo>
                  <a:lnTo>
                    <a:pt x="4774" y="1171"/>
                  </a:lnTo>
                  <a:cubicBezTo>
                    <a:pt x="4779" y="1188"/>
                    <a:pt x="4780" y="1208"/>
                    <a:pt x="4780" y="1234"/>
                  </a:cubicBezTo>
                  <a:lnTo>
                    <a:pt x="4780" y="1234"/>
                  </a:lnTo>
                  <a:cubicBezTo>
                    <a:pt x="4753" y="1232"/>
                    <a:pt x="4719" y="1220"/>
                    <a:pt x="4719" y="1220"/>
                  </a:cubicBezTo>
                  <a:cubicBezTo>
                    <a:pt x="4719" y="1190"/>
                    <a:pt x="4749" y="1160"/>
                    <a:pt x="4749" y="1160"/>
                  </a:cubicBezTo>
                  <a:cubicBezTo>
                    <a:pt x="4761" y="1160"/>
                    <a:pt x="4768" y="1164"/>
                    <a:pt x="4774" y="1171"/>
                  </a:cubicBezTo>
                  <a:lnTo>
                    <a:pt x="4774" y="1171"/>
                  </a:lnTo>
                  <a:cubicBezTo>
                    <a:pt x="4770" y="1156"/>
                    <a:pt x="4763" y="1142"/>
                    <a:pt x="4749" y="1129"/>
                  </a:cubicBezTo>
                  <a:cubicBezTo>
                    <a:pt x="4749" y="1068"/>
                    <a:pt x="4719" y="1068"/>
                    <a:pt x="4689" y="1068"/>
                  </a:cubicBezTo>
                  <a:cubicBezTo>
                    <a:pt x="4671" y="1086"/>
                    <a:pt x="4653" y="1104"/>
                    <a:pt x="4642" y="1104"/>
                  </a:cubicBezTo>
                  <a:cubicBezTo>
                    <a:pt x="4633" y="1104"/>
                    <a:pt x="4628" y="1094"/>
                    <a:pt x="4628" y="1068"/>
                  </a:cubicBezTo>
                  <a:lnTo>
                    <a:pt x="4628" y="1038"/>
                  </a:lnTo>
                  <a:cubicBezTo>
                    <a:pt x="4658" y="977"/>
                    <a:pt x="4658" y="947"/>
                    <a:pt x="4628" y="917"/>
                  </a:cubicBezTo>
                  <a:cubicBezTo>
                    <a:pt x="4628" y="881"/>
                    <a:pt x="4628" y="866"/>
                    <a:pt x="4622" y="866"/>
                  </a:cubicBezTo>
                  <a:cubicBezTo>
                    <a:pt x="4617" y="866"/>
                    <a:pt x="4610" y="874"/>
                    <a:pt x="4597" y="886"/>
                  </a:cubicBezTo>
                  <a:cubicBezTo>
                    <a:pt x="4585" y="937"/>
                    <a:pt x="4577" y="961"/>
                    <a:pt x="4575" y="961"/>
                  </a:cubicBezTo>
                  <a:cubicBezTo>
                    <a:pt x="4572" y="961"/>
                    <a:pt x="4580" y="914"/>
                    <a:pt x="4597" y="825"/>
                  </a:cubicBezTo>
                  <a:cubicBezTo>
                    <a:pt x="4608" y="771"/>
                    <a:pt x="4615" y="714"/>
                    <a:pt x="4618" y="655"/>
                  </a:cubicBezTo>
                  <a:lnTo>
                    <a:pt x="4618" y="655"/>
                  </a:lnTo>
                  <a:cubicBezTo>
                    <a:pt x="4611" y="686"/>
                    <a:pt x="4602" y="710"/>
                    <a:pt x="4599" y="710"/>
                  </a:cubicBezTo>
                  <a:cubicBezTo>
                    <a:pt x="4598" y="710"/>
                    <a:pt x="4597" y="708"/>
                    <a:pt x="4597" y="704"/>
                  </a:cubicBezTo>
                  <a:lnTo>
                    <a:pt x="4597" y="613"/>
                  </a:lnTo>
                  <a:lnTo>
                    <a:pt x="4620" y="567"/>
                  </a:lnTo>
                  <a:lnTo>
                    <a:pt x="4620" y="567"/>
                  </a:lnTo>
                  <a:cubicBezTo>
                    <a:pt x="4619" y="489"/>
                    <a:pt x="4612" y="410"/>
                    <a:pt x="4597" y="339"/>
                  </a:cubicBezTo>
                  <a:cubicBezTo>
                    <a:pt x="4597" y="309"/>
                    <a:pt x="4597" y="248"/>
                    <a:pt x="4597" y="217"/>
                  </a:cubicBezTo>
                  <a:lnTo>
                    <a:pt x="4628" y="35"/>
                  </a:lnTo>
                  <a:cubicBezTo>
                    <a:pt x="4628" y="21"/>
                    <a:pt x="4621" y="0"/>
                    <a:pt x="4611" y="0"/>
                  </a:cubicBezTo>
                  <a:close/>
                  <a:moveTo>
                    <a:pt x="2576" y="3629"/>
                  </a:moveTo>
                  <a:cubicBezTo>
                    <a:pt x="2584" y="3629"/>
                    <a:pt x="2591" y="3637"/>
                    <a:pt x="2591" y="3652"/>
                  </a:cubicBezTo>
                  <a:cubicBezTo>
                    <a:pt x="2622" y="3652"/>
                    <a:pt x="2652" y="3683"/>
                    <a:pt x="2622" y="3683"/>
                  </a:cubicBezTo>
                  <a:cubicBezTo>
                    <a:pt x="2622" y="3713"/>
                    <a:pt x="2591" y="3713"/>
                    <a:pt x="2561" y="3713"/>
                  </a:cubicBezTo>
                  <a:lnTo>
                    <a:pt x="2561" y="3683"/>
                  </a:lnTo>
                  <a:cubicBezTo>
                    <a:pt x="2561" y="3652"/>
                    <a:pt x="2561" y="3652"/>
                    <a:pt x="2561" y="3652"/>
                  </a:cubicBezTo>
                  <a:cubicBezTo>
                    <a:pt x="2561" y="3637"/>
                    <a:pt x="2568" y="3629"/>
                    <a:pt x="2576" y="3629"/>
                  </a:cubicBezTo>
                  <a:close/>
                  <a:moveTo>
                    <a:pt x="3794" y="1855"/>
                  </a:moveTo>
                  <a:cubicBezTo>
                    <a:pt x="3760" y="1855"/>
                    <a:pt x="3738" y="1920"/>
                    <a:pt x="3716" y="1920"/>
                  </a:cubicBezTo>
                  <a:cubicBezTo>
                    <a:pt x="3696" y="1920"/>
                    <a:pt x="3702" y="1933"/>
                    <a:pt x="3700" y="1933"/>
                  </a:cubicBezTo>
                  <a:cubicBezTo>
                    <a:pt x="3699" y="1933"/>
                    <a:pt x="3696" y="1930"/>
                    <a:pt x="3686" y="1920"/>
                  </a:cubicBezTo>
                  <a:cubicBezTo>
                    <a:pt x="3655" y="1904"/>
                    <a:pt x="3640" y="1897"/>
                    <a:pt x="3632" y="1897"/>
                  </a:cubicBezTo>
                  <a:cubicBezTo>
                    <a:pt x="3625" y="1897"/>
                    <a:pt x="3625" y="1904"/>
                    <a:pt x="3625" y="1920"/>
                  </a:cubicBezTo>
                  <a:cubicBezTo>
                    <a:pt x="3655" y="1950"/>
                    <a:pt x="3625" y="1980"/>
                    <a:pt x="3594" y="2011"/>
                  </a:cubicBezTo>
                  <a:cubicBezTo>
                    <a:pt x="3594" y="2041"/>
                    <a:pt x="3594" y="2041"/>
                    <a:pt x="3594" y="2072"/>
                  </a:cubicBezTo>
                  <a:cubicBezTo>
                    <a:pt x="3594" y="2072"/>
                    <a:pt x="3655" y="2102"/>
                    <a:pt x="3564" y="2102"/>
                  </a:cubicBezTo>
                  <a:cubicBezTo>
                    <a:pt x="3534" y="2132"/>
                    <a:pt x="3473" y="2132"/>
                    <a:pt x="3442" y="2193"/>
                  </a:cubicBezTo>
                  <a:lnTo>
                    <a:pt x="3472" y="2193"/>
                  </a:lnTo>
                  <a:cubicBezTo>
                    <a:pt x="3469" y="2213"/>
                    <a:pt x="3463" y="2234"/>
                    <a:pt x="3442" y="2254"/>
                  </a:cubicBezTo>
                  <a:cubicBezTo>
                    <a:pt x="3425" y="2271"/>
                    <a:pt x="3417" y="2289"/>
                    <a:pt x="3414" y="2289"/>
                  </a:cubicBezTo>
                  <a:cubicBezTo>
                    <a:pt x="3412" y="2289"/>
                    <a:pt x="3412" y="2280"/>
                    <a:pt x="3412" y="2254"/>
                  </a:cubicBezTo>
                  <a:cubicBezTo>
                    <a:pt x="3412" y="2228"/>
                    <a:pt x="3401" y="2219"/>
                    <a:pt x="3389" y="2219"/>
                  </a:cubicBezTo>
                  <a:cubicBezTo>
                    <a:pt x="3371" y="2219"/>
                    <a:pt x="3351" y="2236"/>
                    <a:pt x="3351" y="2254"/>
                  </a:cubicBezTo>
                  <a:cubicBezTo>
                    <a:pt x="3321" y="2284"/>
                    <a:pt x="3290" y="2284"/>
                    <a:pt x="3351" y="2315"/>
                  </a:cubicBezTo>
                  <a:cubicBezTo>
                    <a:pt x="3412" y="2345"/>
                    <a:pt x="3382" y="2406"/>
                    <a:pt x="3321" y="2406"/>
                  </a:cubicBezTo>
                  <a:cubicBezTo>
                    <a:pt x="3260" y="2406"/>
                    <a:pt x="3260" y="2406"/>
                    <a:pt x="3260" y="2436"/>
                  </a:cubicBezTo>
                  <a:cubicBezTo>
                    <a:pt x="3260" y="2426"/>
                    <a:pt x="3263" y="2423"/>
                    <a:pt x="3269" y="2423"/>
                  </a:cubicBezTo>
                  <a:cubicBezTo>
                    <a:pt x="3280" y="2423"/>
                    <a:pt x="3301" y="2436"/>
                    <a:pt x="3321" y="2436"/>
                  </a:cubicBezTo>
                  <a:cubicBezTo>
                    <a:pt x="3345" y="2436"/>
                    <a:pt x="3292" y="2514"/>
                    <a:pt x="3254" y="2514"/>
                  </a:cubicBezTo>
                  <a:cubicBezTo>
                    <a:pt x="3244" y="2514"/>
                    <a:pt x="3236" y="2509"/>
                    <a:pt x="3230" y="2497"/>
                  </a:cubicBezTo>
                  <a:lnTo>
                    <a:pt x="3199" y="2497"/>
                  </a:lnTo>
                  <a:lnTo>
                    <a:pt x="3169" y="2558"/>
                  </a:lnTo>
                  <a:cubicBezTo>
                    <a:pt x="3143" y="2541"/>
                    <a:pt x="3127" y="2533"/>
                    <a:pt x="3119" y="2533"/>
                  </a:cubicBezTo>
                  <a:cubicBezTo>
                    <a:pt x="3097" y="2533"/>
                    <a:pt x="3125" y="2583"/>
                    <a:pt x="3169" y="2649"/>
                  </a:cubicBezTo>
                  <a:cubicBezTo>
                    <a:pt x="3195" y="2702"/>
                    <a:pt x="3176" y="2777"/>
                    <a:pt x="3131" y="2777"/>
                  </a:cubicBezTo>
                  <a:cubicBezTo>
                    <a:pt x="3124" y="2777"/>
                    <a:pt x="3116" y="2775"/>
                    <a:pt x="3108" y="2771"/>
                  </a:cubicBezTo>
                  <a:cubicBezTo>
                    <a:pt x="3088" y="2750"/>
                    <a:pt x="3078" y="2744"/>
                    <a:pt x="3072" y="2744"/>
                  </a:cubicBezTo>
                  <a:cubicBezTo>
                    <a:pt x="3061" y="2744"/>
                    <a:pt x="3067" y="2771"/>
                    <a:pt x="3047" y="2771"/>
                  </a:cubicBezTo>
                  <a:lnTo>
                    <a:pt x="3017" y="2771"/>
                  </a:lnTo>
                  <a:lnTo>
                    <a:pt x="3017" y="2831"/>
                  </a:lnTo>
                  <a:cubicBezTo>
                    <a:pt x="2986" y="2862"/>
                    <a:pt x="3017" y="2892"/>
                    <a:pt x="3017" y="2923"/>
                  </a:cubicBezTo>
                  <a:lnTo>
                    <a:pt x="3047" y="2923"/>
                  </a:lnTo>
                  <a:lnTo>
                    <a:pt x="2986" y="2953"/>
                  </a:lnTo>
                  <a:cubicBezTo>
                    <a:pt x="3004" y="2971"/>
                    <a:pt x="3012" y="2989"/>
                    <a:pt x="3008" y="3007"/>
                  </a:cubicBezTo>
                  <a:cubicBezTo>
                    <a:pt x="3004" y="3001"/>
                    <a:pt x="2997" y="2994"/>
                    <a:pt x="2986" y="2983"/>
                  </a:cubicBezTo>
                  <a:cubicBezTo>
                    <a:pt x="2966" y="2983"/>
                    <a:pt x="2946" y="2970"/>
                    <a:pt x="2935" y="2970"/>
                  </a:cubicBezTo>
                  <a:cubicBezTo>
                    <a:pt x="2929" y="2970"/>
                    <a:pt x="2926" y="2973"/>
                    <a:pt x="2926" y="2983"/>
                  </a:cubicBezTo>
                  <a:cubicBezTo>
                    <a:pt x="2895" y="2983"/>
                    <a:pt x="2895" y="3014"/>
                    <a:pt x="2926" y="3014"/>
                  </a:cubicBezTo>
                  <a:cubicBezTo>
                    <a:pt x="2946" y="3034"/>
                    <a:pt x="2967" y="3041"/>
                    <a:pt x="2987" y="3043"/>
                  </a:cubicBezTo>
                  <a:lnTo>
                    <a:pt x="2987" y="3043"/>
                  </a:lnTo>
                  <a:cubicBezTo>
                    <a:pt x="2987" y="3044"/>
                    <a:pt x="2987" y="3044"/>
                    <a:pt x="2986" y="3044"/>
                  </a:cubicBezTo>
                  <a:cubicBezTo>
                    <a:pt x="2966" y="3044"/>
                    <a:pt x="2946" y="3031"/>
                    <a:pt x="2935" y="3031"/>
                  </a:cubicBezTo>
                  <a:cubicBezTo>
                    <a:pt x="2929" y="3031"/>
                    <a:pt x="2926" y="3034"/>
                    <a:pt x="2926" y="3044"/>
                  </a:cubicBezTo>
                  <a:cubicBezTo>
                    <a:pt x="2915" y="3054"/>
                    <a:pt x="2905" y="3058"/>
                    <a:pt x="2895" y="3058"/>
                  </a:cubicBezTo>
                  <a:cubicBezTo>
                    <a:pt x="2875" y="3058"/>
                    <a:pt x="2855" y="3044"/>
                    <a:pt x="2834" y="3044"/>
                  </a:cubicBezTo>
                  <a:cubicBezTo>
                    <a:pt x="2834" y="3044"/>
                    <a:pt x="2834" y="3044"/>
                    <a:pt x="2834" y="3075"/>
                  </a:cubicBezTo>
                  <a:cubicBezTo>
                    <a:pt x="2834" y="3099"/>
                    <a:pt x="2834" y="3144"/>
                    <a:pt x="2818" y="3144"/>
                  </a:cubicBezTo>
                  <a:cubicBezTo>
                    <a:pt x="2815" y="3144"/>
                    <a:pt x="2810" y="3141"/>
                    <a:pt x="2804" y="3135"/>
                  </a:cubicBezTo>
                  <a:lnTo>
                    <a:pt x="2804" y="3135"/>
                  </a:lnTo>
                  <a:cubicBezTo>
                    <a:pt x="2826" y="3180"/>
                    <a:pt x="2816" y="3208"/>
                    <a:pt x="2773" y="3208"/>
                  </a:cubicBezTo>
                  <a:cubicBezTo>
                    <a:pt x="2757" y="3208"/>
                    <a:pt x="2737" y="3204"/>
                    <a:pt x="2713" y="3196"/>
                  </a:cubicBezTo>
                  <a:cubicBezTo>
                    <a:pt x="2622" y="3196"/>
                    <a:pt x="2652" y="3196"/>
                    <a:pt x="2713" y="3227"/>
                  </a:cubicBezTo>
                  <a:cubicBezTo>
                    <a:pt x="2774" y="3257"/>
                    <a:pt x="2713" y="3287"/>
                    <a:pt x="2713" y="3318"/>
                  </a:cubicBezTo>
                  <a:cubicBezTo>
                    <a:pt x="2682" y="3318"/>
                    <a:pt x="2682" y="3348"/>
                    <a:pt x="2682" y="3409"/>
                  </a:cubicBezTo>
                  <a:cubicBezTo>
                    <a:pt x="2713" y="3409"/>
                    <a:pt x="2682" y="3439"/>
                    <a:pt x="2622" y="3439"/>
                  </a:cubicBezTo>
                  <a:cubicBezTo>
                    <a:pt x="2561" y="3439"/>
                    <a:pt x="2591" y="3439"/>
                    <a:pt x="2591" y="3500"/>
                  </a:cubicBezTo>
                  <a:lnTo>
                    <a:pt x="2561" y="3500"/>
                  </a:lnTo>
                  <a:cubicBezTo>
                    <a:pt x="2530" y="3500"/>
                    <a:pt x="2530" y="3500"/>
                    <a:pt x="2500" y="3531"/>
                  </a:cubicBezTo>
                  <a:cubicBezTo>
                    <a:pt x="2470" y="3561"/>
                    <a:pt x="2500" y="3591"/>
                    <a:pt x="2470" y="3622"/>
                  </a:cubicBezTo>
                  <a:lnTo>
                    <a:pt x="2439" y="3683"/>
                  </a:lnTo>
                  <a:cubicBezTo>
                    <a:pt x="2470" y="3683"/>
                    <a:pt x="2470" y="3683"/>
                    <a:pt x="2439" y="3713"/>
                  </a:cubicBezTo>
                  <a:cubicBezTo>
                    <a:pt x="2409" y="3743"/>
                    <a:pt x="2409" y="3774"/>
                    <a:pt x="2439" y="3774"/>
                  </a:cubicBezTo>
                  <a:cubicBezTo>
                    <a:pt x="2439" y="3818"/>
                    <a:pt x="2439" y="3846"/>
                    <a:pt x="2404" y="3846"/>
                  </a:cubicBezTo>
                  <a:cubicBezTo>
                    <a:pt x="2390" y="3846"/>
                    <a:pt x="2373" y="3843"/>
                    <a:pt x="2348" y="3834"/>
                  </a:cubicBezTo>
                  <a:cubicBezTo>
                    <a:pt x="2348" y="3834"/>
                    <a:pt x="2348" y="3834"/>
                    <a:pt x="2348" y="3865"/>
                  </a:cubicBezTo>
                  <a:cubicBezTo>
                    <a:pt x="2363" y="3880"/>
                    <a:pt x="2363" y="3880"/>
                    <a:pt x="2360" y="3880"/>
                  </a:cubicBezTo>
                  <a:cubicBezTo>
                    <a:pt x="2356" y="3880"/>
                    <a:pt x="2348" y="3880"/>
                    <a:pt x="2348" y="3895"/>
                  </a:cubicBezTo>
                  <a:cubicBezTo>
                    <a:pt x="2348" y="3895"/>
                    <a:pt x="2348" y="3910"/>
                    <a:pt x="2348" y="3926"/>
                  </a:cubicBezTo>
                  <a:cubicBezTo>
                    <a:pt x="2379" y="3895"/>
                    <a:pt x="2394" y="3880"/>
                    <a:pt x="2409" y="3880"/>
                  </a:cubicBezTo>
                  <a:cubicBezTo>
                    <a:pt x="2424" y="3880"/>
                    <a:pt x="2439" y="3895"/>
                    <a:pt x="2470" y="3926"/>
                  </a:cubicBezTo>
                  <a:cubicBezTo>
                    <a:pt x="2495" y="3951"/>
                    <a:pt x="2505" y="3961"/>
                    <a:pt x="2507" y="3961"/>
                  </a:cubicBezTo>
                  <a:cubicBezTo>
                    <a:pt x="2510" y="3961"/>
                    <a:pt x="2500" y="3943"/>
                    <a:pt x="2500" y="3926"/>
                  </a:cubicBezTo>
                  <a:lnTo>
                    <a:pt x="2500" y="3895"/>
                  </a:lnTo>
                  <a:cubicBezTo>
                    <a:pt x="2530" y="3910"/>
                    <a:pt x="2553" y="3918"/>
                    <a:pt x="2568" y="3918"/>
                  </a:cubicBezTo>
                  <a:cubicBezTo>
                    <a:pt x="2584" y="3918"/>
                    <a:pt x="2591" y="3910"/>
                    <a:pt x="2591" y="3895"/>
                  </a:cubicBezTo>
                  <a:cubicBezTo>
                    <a:pt x="2591" y="3851"/>
                    <a:pt x="2591" y="3823"/>
                    <a:pt x="2603" y="3823"/>
                  </a:cubicBezTo>
                  <a:cubicBezTo>
                    <a:pt x="2608" y="3823"/>
                    <a:pt x="2614" y="3826"/>
                    <a:pt x="2622" y="3834"/>
                  </a:cubicBezTo>
                  <a:cubicBezTo>
                    <a:pt x="2652" y="3834"/>
                    <a:pt x="2652" y="3834"/>
                    <a:pt x="2622" y="3804"/>
                  </a:cubicBezTo>
                  <a:cubicBezTo>
                    <a:pt x="2622" y="3743"/>
                    <a:pt x="2652" y="3713"/>
                    <a:pt x="2682" y="3713"/>
                  </a:cubicBezTo>
                  <a:cubicBezTo>
                    <a:pt x="2743" y="3683"/>
                    <a:pt x="2743" y="3683"/>
                    <a:pt x="2682" y="3652"/>
                  </a:cubicBezTo>
                  <a:cubicBezTo>
                    <a:pt x="2652" y="3622"/>
                    <a:pt x="2652" y="3591"/>
                    <a:pt x="2682" y="3561"/>
                  </a:cubicBezTo>
                  <a:cubicBezTo>
                    <a:pt x="2682" y="3546"/>
                    <a:pt x="2682" y="3538"/>
                    <a:pt x="2690" y="3538"/>
                  </a:cubicBezTo>
                  <a:cubicBezTo>
                    <a:pt x="2698" y="3538"/>
                    <a:pt x="2713" y="3546"/>
                    <a:pt x="2743" y="3561"/>
                  </a:cubicBezTo>
                  <a:cubicBezTo>
                    <a:pt x="2778" y="3578"/>
                    <a:pt x="2793" y="3596"/>
                    <a:pt x="2799" y="3596"/>
                  </a:cubicBezTo>
                  <a:cubicBezTo>
                    <a:pt x="2804" y="3596"/>
                    <a:pt x="2804" y="3587"/>
                    <a:pt x="2804" y="3561"/>
                  </a:cubicBezTo>
                  <a:cubicBezTo>
                    <a:pt x="2834" y="3470"/>
                    <a:pt x="2834" y="3470"/>
                    <a:pt x="2865" y="3470"/>
                  </a:cubicBezTo>
                  <a:cubicBezTo>
                    <a:pt x="2869" y="3474"/>
                    <a:pt x="2873" y="3476"/>
                    <a:pt x="2878" y="3476"/>
                  </a:cubicBezTo>
                  <a:cubicBezTo>
                    <a:pt x="2904" y="3476"/>
                    <a:pt x="2930" y="3405"/>
                    <a:pt x="2956" y="3379"/>
                  </a:cubicBezTo>
                  <a:cubicBezTo>
                    <a:pt x="2986" y="3379"/>
                    <a:pt x="3017" y="3287"/>
                    <a:pt x="2986" y="3257"/>
                  </a:cubicBezTo>
                  <a:cubicBezTo>
                    <a:pt x="2968" y="3239"/>
                    <a:pt x="2949" y="3209"/>
                    <a:pt x="2938" y="3209"/>
                  </a:cubicBezTo>
                  <a:cubicBezTo>
                    <a:pt x="2930" y="3209"/>
                    <a:pt x="2926" y="3221"/>
                    <a:pt x="2926" y="3257"/>
                  </a:cubicBezTo>
                  <a:cubicBezTo>
                    <a:pt x="2917" y="3274"/>
                    <a:pt x="2909" y="3281"/>
                    <a:pt x="2901" y="3281"/>
                  </a:cubicBezTo>
                  <a:cubicBezTo>
                    <a:pt x="2883" y="3281"/>
                    <a:pt x="2873" y="3232"/>
                    <a:pt x="2895" y="3166"/>
                  </a:cubicBezTo>
                  <a:cubicBezTo>
                    <a:pt x="2895" y="3114"/>
                    <a:pt x="2901" y="3096"/>
                    <a:pt x="2909" y="3096"/>
                  </a:cubicBezTo>
                  <a:cubicBezTo>
                    <a:pt x="2921" y="3096"/>
                    <a:pt x="2938" y="3131"/>
                    <a:pt x="2956" y="3166"/>
                  </a:cubicBezTo>
                  <a:cubicBezTo>
                    <a:pt x="3002" y="3196"/>
                    <a:pt x="3032" y="3211"/>
                    <a:pt x="3055" y="3211"/>
                  </a:cubicBezTo>
                  <a:cubicBezTo>
                    <a:pt x="3078" y="3211"/>
                    <a:pt x="3093" y="3196"/>
                    <a:pt x="3108" y="3166"/>
                  </a:cubicBezTo>
                  <a:cubicBezTo>
                    <a:pt x="3108" y="3121"/>
                    <a:pt x="3108" y="3093"/>
                    <a:pt x="3120" y="3093"/>
                  </a:cubicBezTo>
                  <a:cubicBezTo>
                    <a:pt x="3124" y="3093"/>
                    <a:pt x="3130" y="3097"/>
                    <a:pt x="3138" y="3105"/>
                  </a:cubicBezTo>
                  <a:cubicBezTo>
                    <a:pt x="3144" y="3111"/>
                    <a:pt x="3151" y="3113"/>
                    <a:pt x="3157" y="3113"/>
                  </a:cubicBezTo>
                  <a:cubicBezTo>
                    <a:pt x="3188" y="3113"/>
                    <a:pt x="3224" y="3063"/>
                    <a:pt x="3199" y="3014"/>
                  </a:cubicBezTo>
                  <a:cubicBezTo>
                    <a:pt x="3199" y="2953"/>
                    <a:pt x="3230" y="2923"/>
                    <a:pt x="3230" y="2892"/>
                  </a:cubicBezTo>
                  <a:lnTo>
                    <a:pt x="3230" y="2862"/>
                  </a:lnTo>
                  <a:cubicBezTo>
                    <a:pt x="3230" y="2862"/>
                    <a:pt x="3230" y="2771"/>
                    <a:pt x="3351" y="2771"/>
                  </a:cubicBezTo>
                  <a:cubicBezTo>
                    <a:pt x="3351" y="2786"/>
                    <a:pt x="3359" y="2793"/>
                    <a:pt x="3366" y="2793"/>
                  </a:cubicBezTo>
                  <a:cubicBezTo>
                    <a:pt x="3374" y="2793"/>
                    <a:pt x="3382" y="2786"/>
                    <a:pt x="3382" y="2771"/>
                  </a:cubicBezTo>
                  <a:cubicBezTo>
                    <a:pt x="3382" y="2740"/>
                    <a:pt x="3382" y="2710"/>
                    <a:pt x="3412" y="2679"/>
                  </a:cubicBezTo>
                  <a:cubicBezTo>
                    <a:pt x="3534" y="2558"/>
                    <a:pt x="3655" y="2406"/>
                    <a:pt x="3716" y="2254"/>
                  </a:cubicBezTo>
                  <a:cubicBezTo>
                    <a:pt x="3686" y="2254"/>
                    <a:pt x="3686" y="2254"/>
                    <a:pt x="3655" y="2284"/>
                  </a:cubicBezTo>
                  <a:lnTo>
                    <a:pt x="3625" y="2284"/>
                  </a:lnTo>
                  <a:cubicBezTo>
                    <a:pt x="3594" y="2254"/>
                    <a:pt x="3594" y="2224"/>
                    <a:pt x="3625" y="2193"/>
                  </a:cubicBezTo>
                  <a:cubicBezTo>
                    <a:pt x="3655" y="2163"/>
                    <a:pt x="3655" y="2163"/>
                    <a:pt x="3686" y="2163"/>
                  </a:cubicBezTo>
                  <a:cubicBezTo>
                    <a:pt x="3696" y="2173"/>
                    <a:pt x="3706" y="2176"/>
                    <a:pt x="3715" y="2176"/>
                  </a:cubicBezTo>
                  <a:cubicBezTo>
                    <a:pt x="3733" y="2176"/>
                    <a:pt x="3746" y="2163"/>
                    <a:pt x="3746" y="2163"/>
                  </a:cubicBezTo>
                  <a:lnTo>
                    <a:pt x="3716" y="2132"/>
                  </a:lnTo>
                  <a:cubicBezTo>
                    <a:pt x="3655" y="2132"/>
                    <a:pt x="3686" y="2132"/>
                    <a:pt x="3716" y="2102"/>
                  </a:cubicBezTo>
                  <a:cubicBezTo>
                    <a:pt x="3725" y="2093"/>
                    <a:pt x="3734" y="2089"/>
                    <a:pt x="3742" y="2089"/>
                  </a:cubicBezTo>
                  <a:cubicBezTo>
                    <a:pt x="3762" y="2089"/>
                    <a:pt x="3777" y="2111"/>
                    <a:pt x="3777" y="2132"/>
                  </a:cubicBezTo>
                  <a:lnTo>
                    <a:pt x="3838" y="2163"/>
                  </a:lnTo>
                  <a:cubicBezTo>
                    <a:pt x="3838" y="2163"/>
                    <a:pt x="3838" y="2132"/>
                    <a:pt x="3807" y="2102"/>
                  </a:cubicBezTo>
                  <a:cubicBezTo>
                    <a:pt x="3807" y="2102"/>
                    <a:pt x="3807" y="2072"/>
                    <a:pt x="3838" y="2072"/>
                  </a:cubicBezTo>
                  <a:cubicBezTo>
                    <a:pt x="3838" y="2041"/>
                    <a:pt x="3898" y="1980"/>
                    <a:pt x="3868" y="1950"/>
                  </a:cubicBezTo>
                  <a:cubicBezTo>
                    <a:pt x="3851" y="1950"/>
                    <a:pt x="3853" y="1941"/>
                    <a:pt x="3858" y="1927"/>
                  </a:cubicBezTo>
                  <a:lnTo>
                    <a:pt x="3858" y="1927"/>
                  </a:lnTo>
                  <a:cubicBezTo>
                    <a:pt x="3865" y="1934"/>
                    <a:pt x="3872" y="1937"/>
                    <a:pt x="3878" y="1937"/>
                  </a:cubicBezTo>
                  <a:cubicBezTo>
                    <a:pt x="3897" y="1937"/>
                    <a:pt x="3905" y="1908"/>
                    <a:pt x="3868" y="1889"/>
                  </a:cubicBezTo>
                  <a:cubicBezTo>
                    <a:pt x="3868" y="1903"/>
                    <a:pt x="3862" y="1916"/>
                    <a:pt x="3858" y="1927"/>
                  </a:cubicBezTo>
                  <a:lnTo>
                    <a:pt x="3858" y="1927"/>
                  </a:lnTo>
                  <a:cubicBezTo>
                    <a:pt x="3851" y="1919"/>
                    <a:pt x="3844" y="1907"/>
                    <a:pt x="3838" y="1889"/>
                  </a:cubicBezTo>
                  <a:cubicBezTo>
                    <a:pt x="3821" y="1864"/>
                    <a:pt x="3807" y="1855"/>
                    <a:pt x="3794" y="1855"/>
                  </a:cubicBezTo>
                  <a:close/>
                  <a:moveTo>
                    <a:pt x="2348" y="3926"/>
                  </a:moveTo>
                  <a:cubicBezTo>
                    <a:pt x="2348" y="3956"/>
                    <a:pt x="2318" y="3956"/>
                    <a:pt x="2287" y="3956"/>
                  </a:cubicBezTo>
                  <a:lnTo>
                    <a:pt x="2287" y="3986"/>
                  </a:lnTo>
                  <a:lnTo>
                    <a:pt x="2287" y="3986"/>
                  </a:lnTo>
                  <a:cubicBezTo>
                    <a:pt x="2304" y="3984"/>
                    <a:pt x="2348" y="3977"/>
                    <a:pt x="2348" y="3956"/>
                  </a:cubicBezTo>
                  <a:cubicBezTo>
                    <a:pt x="2348" y="3956"/>
                    <a:pt x="2348" y="3941"/>
                    <a:pt x="2348" y="3926"/>
                  </a:cubicBezTo>
                  <a:close/>
                  <a:moveTo>
                    <a:pt x="2287" y="3986"/>
                  </a:moveTo>
                  <a:cubicBezTo>
                    <a:pt x="2280" y="3986"/>
                    <a:pt x="2278" y="3986"/>
                    <a:pt x="2287" y="3986"/>
                  </a:cubicBezTo>
                  <a:lnTo>
                    <a:pt x="2287" y="3986"/>
                  </a:lnTo>
                  <a:close/>
                  <a:moveTo>
                    <a:pt x="2196" y="4230"/>
                  </a:moveTo>
                  <a:lnTo>
                    <a:pt x="2196" y="4230"/>
                  </a:lnTo>
                  <a:cubicBezTo>
                    <a:pt x="2210" y="4271"/>
                    <a:pt x="2211" y="4287"/>
                    <a:pt x="2209" y="4287"/>
                  </a:cubicBezTo>
                  <a:cubicBezTo>
                    <a:pt x="2205" y="4287"/>
                    <a:pt x="2196" y="4263"/>
                    <a:pt x="2196" y="4230"/>
                  </a:cubicBezTo>
                  <a:close/>
                  <a:moveTo>
                    <a:pt x="5236" y="4230"/>
                  </a:moveTo>
                  <a:lnTo>
                    <a:pt x="5236" y="4260"/>
                  </a:lnTo>
                  <a:cubicBezTo>
                    <a:pt x="5236" y="4290"/>
                    <a:pt x="5236" y="4290"/>
                    <a:pt x="5205" y="4321"/>
                  </a:cubicBezTo>
                  <a:lnTo>
                    <a:pt x="5205" y="4290"/>
                  </a:lnTo>
                  <a:lnTo>
                    <a:pt x="5236" y="4230"/>
                  </a:lnTo>
                  <a:close/>
                  <a:moveTo>
                    <a:pt x="5236" y="4442"/>
                  </a:moveTo>
                  <a:lnTo>
                    <a:pt x="5266" y="4473"/>
                  </a:lnTo>
                  <a:lnTo>
                    <a:pt x="5266" y="4503"/>
                  </a:lnTo>
                  <a:cubicBezTo>
                    <a:pt x="5236" y="4503"/>
                    <a:pt x="5205" y="4503"/>
                    <a:pt x="5205" y="4473"/>
                  </a:cubicBezTo>
                  <a:lnTo>
                    <a:pt x="5236" y="4442"/>
                  </a:lnTo>
                  <a:close/>
                  <a:moveTo>
                    <a:pt x="2044" y="4503"/>
                  </a:moveTo>
                  <a:cubicBezTo>
                    <a:pt x="2075" y="4503"/>
                    <a:pt x="2075" y="4503"/>
                    <a:pt x="2044" y="4564"/>
                  </a:cubicBezTo>
                  <a:cubicBezTo>
                    <a:pt x="2044" y="4575"/>
                    <a:pt x="2040" y="4582"/>
                    <a:pt x="2036" y="4587"/>
                  </a:cubicBezTo>
                  <a:lnTo>
                    <a:pt x="2036" y="4587"/>
                  </a:lnTo>
                  <a:lnTo>
                    <a:pt x="2014" y="4564"/>
                  </a:lnTo>
                  <a:lnTo>
                    <a:pt x="2044" y="4503"/>
                  </a:lnTo>
                  <a:close/>
                  <a:moveTo>
                    <a:pt x="1825" y="4734"/>
                  </a:moveTo>
                  <a:cubicBezTo>
                    <a:pt x="1817" y="4734"/>
                    <a:pt x="1809" y="4738"/>
                    <a:pt x="1801" y="4746"/>
                  </a:cubicBezTo>
                  <a:cubicBezTo>
                    <a:pt x="1801" y="4777"/>
                    <a:pt x="1771" y="4807"/>
                    <a:pt x="1801" y="4807"/>
                  </a:cubicBezTo>
                  <a:cubicBezTo>
                    <a:pt x="1821" y="4807"/>
                    <a:pt x="1855" y="4821"/>
                    <a:pt x="1866" y="4821"/>
                  </a:cubicBezTo>
                  <a:cubicBezTo>
                    <a:pt x="1872" y="4821"/>
                    <a:pt x="1872" y="4817"/>
                    <a:pt x="1862" y="4807"/>
                  </a:cubicBezTo>
                  <a:cubicBezTo>
                    <a:pt x="1862" y="4763"/>
                    <a:pt x="1845" y="4734"/>
                    <a:pt x="1825" y="4734"/>
                  </a:cubicBezTo>
                  <a:close/>
                  <a:moveTo>
                    <a:pt x="1862" y="5050"/>
                  </a:moveTo>
                  <a:lnTo>
                    <a:pt x="1862" y="5081"/>
                  </a:lnTo>
                  <a:lnTo>
                    <a:pt x="1831" y="5111"/>
                  </a:lnTo>
                  <a:cubicBezTo>
                    <a:pt x="1801" y="5111"/>
                    <a:pt x="1831" y="5081"/>
                    <a:pt x="1831" y="5050"/>
                  </a:cubicBezTo>
                  <a:close/>
                  <a:moveTo>
                    <a:pt x="1679" y="5141"/>
                  </a:moveTo>
                  <a:cubicBezTo>
                    <a:pt x="1649" y="5141"/>
                    <a:pt x="1649" y="5172"/>
                    <a:pt x="1679" y="5172"/>
                  </a:cubicBezTo>
                  <a:lnTo>
                    <a:pt x="1679" y="5202"/>
                  </a:lnTo>
                  <a:lnTo>
                    <a:pt x="1710" y="5202"/>
                  </a:lnTo>
                  <a:lnTo>
                    <a:pt x="1710" y="5141"/>
                  </a:lnTo>
                  <a:close/>
                  <a:moveTo>
                    <a:pt x="1619" y="5233"/>
                  </a:moveTo>
                  <a:cubicBezTo>
                    <a:pt x="1617" y="5234"/>
                    <a:pt x="1616" y="5235"/>
                    <a:pt x="1614" y="5237"/>
                  </a:cubicBezTo>
                  <a:lnTo>
                    <a:pt x="1614" y="5237"/>
                  </a:lnTo>
                  <a:cubicBezTo>
                    <a:pt x="1619" y="5243"/>
                    <a:pt x="1619" y="5251"/>
                    <a:pt x="1619" y="5263"/>
                  </a:cubicBezTo>
                  <a:lnTo>
                    <a:pt x="1619" y="5233"/>
                  </a:lnTo>
                  <a:close/>
                  <a:moveTo>
                    <a:pt x="1539" y="5190"/>
                  </a:moveTo>
                  <a:cubicBezTo>
                    <a:pt x="1527" y="5190"/>
                    <a:pt x="1527" y="5219"/>
                    <a:pt x="1527" y="5263"/>
                  </a:cubicBezTo>
                  <a:cubicBezTo>
                    <a:pt x="1515" y="5276"/>
                    <a:pt x="1518" y="5283"/>
                    <a:pt x="1530" y="5283"/>
                  </a:cubicBezTo>
                  <a:cubicBezTo>
                    <a:pt x="1547" y="5283"/>
                    <a:pt x="1580" y="5269"/>
                    <a:pt x="1614" y="5237"/>
                  </a:cubicBezTo>
                  <a:lnTo>
                    <a:pt x="1614" y="5237"/>
                  </a:lnTo>
                  <a:cubicBezTo>
                    <a:pt x="1608" y="5228"/>
                    <a:pt x="1594" y="5220"/>
                    <a:pt x="1558" y="5202"/>
                  </a:cubicBezTo>
                  <a:cubicBezTo>
                    <a:pt x="1550" y="5194"/>
                    <a:pt x="1544" y="5190"/>
                    <a:pt x="1539" y="5190"/>
                  </a:cubicBezTo>
                  <a:close/>
                  <a:moveTo>
                    <a:pt x="2409" y="3956"/>
                  </a:moveTo>
                  <a:cubicBezTo>
                    <a:pt x="2379" y="3956"/>
                    <a:pt x="2379" y="3956"/>
                    <a:pt x="2348" y="3986"/>
                  </a:cubicBezTo>
                  <a:cubicBezTo>
                    <a:pt x="2330" y="4022"/>
                    <a:pt x="2323" y="4037"/>
                    <a:pt x="2308" y="4037"/>
                  </a:cubicBezTo>
                  <a:cubicBezTo>
                    <a:pt x="2297" y="4037"/>
                    <a:pt x="2282" y="4029"/>
                    <a:pt x="2257" y="4017"/>
                  </a:cubicBezTo>
                  <a:cubicBezTo>
                    <a:pt x="2251" y="4011"/>
                    <a:pt x="2245" y="4009"/>
                    <a:pt x="2238" y="4009"/>
                  </a:cubicBezTo>
                  <a:cubicBezTo>
                    <a:pt x="2208" y="4009"/>
                    <a:pt x="2177" y="4058"/>
                    <a:pt x="2227" y="4108"/>
                  </a:cubicBezTo>
                  <a:cubicBezTo>
                    <a:pt x="2242" y="4138"/>
                    <a:pt x="2249" y="4146"/>
                    <a:pt x="2249" y="4146"/>
                  </a:cubicBezTo>
                  <a:cubicBezTo>
                    <a:pt x="2249" y="4146"/>
                    <a:pt x="2242" y="4138"/>
                    <a:pt x="2227" y="4138"/>
                  </a:cubicBezTo>
                  <a:cubicBezTo>
                    <a:pt x="2166" y="4138"/>
                    <a:pt x="2075" y="4290"/>
                    <a:pt x="2166" y="4290"/>
                  </a:cubicBezTo>
                  <a:cubicBezTo>
                    <a:pt x="2196" y="4290"/>
                    <a:pt x="2196" y="4290"/>
                    <a:pt x="2166" y="4351"/>
                  </a:cubicBezTo>
                  <a:lnTo>
                    <a:pt x="2075" y="4351"/>
                  </a:lnTo>
                  <a:cubicBezTo>
                    <a:pt x="2047" y="4324"/>
                    <a:pt x="2032" y="4309"/>
                    <a:pt x="2027" y="4309"/>
                  </a:cubicBezTo>
                  <a:cubicBezTo>
                    <a:pt x="2020" y="4309"/>
                    <a:pt x="2027" y="4331"/>
                    <a:pt x="2044" y="4382"/>
                  </a:cubicBezTo>
                  <a:cubicBezTo>
                    <a:pt x="2044" y="4473"/>
                    <a:pt x="2044" y="4473"/>
                    <a:pt x="1983" y="4473"/>
                  </a:cubicBezTo>
                  <a:cubicBezTo>
                    <a:pt x="1923" y="4473"/>
                    <a:pt x="1953" y="4473"/>
                    <a:pt x="1953" y="4503"/>
                  </a:cubicBezTo>
                  <a:cubicBezTo>
                    <a:pt x="1953" y="4564"/>
                    <a:pt x="1953" y="4594"/>
                    <a:pt x="1923" y="4625"/>
                  </a:cubicBezTo>
                  <a:cubicBezTo>
                    <a:pt x="1892" y="4625"/>
                    <a:pt x="1862" y="4655"/>
                    <a:pt x="1892" y="4716"/>
                  </a:cubicBezTo>
                  <a:cubicBezTo>
                    <a:pt x="1923" y="4777"/>
                    <a:pt x="1923" y="4898"/>
                    <a:pt x="1862" y="4898"/>
                  </a:cubicBezTo>
                  <a:lnTo>
                    <a:pt x="1831" y="4898"/>
                  </a:lnTo>
                  <a:cubicBezTo>
                    <a:pt x="1862" y="4898"/>
                    <a:pt x="1831" y="4959"/>
                    <a:pt x="1831" y="4959"/>
                  </a:cubicBezTo>
                  <a:lnTo>
                    <a:pt x="1831" y="4990"/>
                  </a:lnTo>
                  <a:cubicBezTo>
                    <a:pt x="1831" y="4954"/>
                    <a:pt x="1821" y="4939"/>
                    <a:pt x="1806" y="4939"/>
                  </a:cubicBezTo>
                  <a:cubicBezTo>
                    <a:pt x="1796" y="4939"/>
                    <a:pt x="1783" y="4947"/>
                    <a:pt x="1771" y="4959"/>
                  </a:cubicBezTo>
                  <a:cubicBezTo>
                    <a:pt x="1771" y="4974"/>
                    <a:pt x="1763" y="4982"/>
                    <a:pt x="1755" y="4982"/>
                  </a:cubicBezTo>
                  <a:cubicBezTo>
                    <a:pt x="1748" y="4982"/>
                    <a:pt x="1740" y="4974"/>
                    <a:pt x="1740" y="4959"/>
                  </a:cubicBezTo>
                  <a:lnTo>
                    <a:pt x="1679" y="4959"/>
                  </a:lnTo>
                  <a:cubicBezTo>
                    <a:pt x="1679" y="4990"/>
                    <a:pt x="1679" y="5020"/>
                    <a:pt x="1710" y="5020"/>
                  </a:cubicBezTo>
                  <a:cubicBezTo>
                    <a:pt x="1740" y="5081"/>
                    <a:pt x="1771" y="5111"/>
                    <a:pt x="1740" y="5293"/>
                  </a:cubicBezTo>
                  <a:lnTo>
                    <a:pt x="1710" y="5293"/>
                  </a:lnTo>
                  <a:cubicBezTo>
                    <a:pt x="1710" y="5282"/>
                    <a:pt x="1702" y="5275"/>
                    <a:pt x="1691" y="5275"/>
                  </a:cubicBezTo>
                  <a:cubicBezTo>
                    <a:pt x="1673" y="5275"/>
                    <a:pt x="1649" y="5296"/>
                    <a:pt x="1649" y="5354"/>
                  </a:cubicBezTo>
                  <a:cubicBezTo>
                    <a:pt x="1646" y="5366"/>
                    <a:pt x="1643" y="5377"/>
                    <a:pt x="1639" y="5386"/>
                  </a:cubicBezTo>
                  <a:lnTo>
                    <a:pt x="1639" y="5386"/>
                  </a:lnTo>
                  <a:cubicBezTo>
                    <a:pt x="1654" y="5378"/>
                    <a:pt x="1678" y="5370"/>
                    <a:pt x="1710" y="5354"/>
                  </a:cubicBezTo>
                  <a:cubicBezTo>
                    <a:pt x="1740" y="5354"/>
                    <a:pt x="1771" y="5324"/>
                    <a:pt x="1771" y="5293"/>
                  </a:cubicBezTo>
                  <a:cubicBezTo>
                    <a:pt x="1771" y="5249"/>
                    <a:pt x="1754" y="5221"/>
                    <a:pt x="1769" y="5221"/>
                  </a:cubicBezTo>
                  <a:cubicBezTo>
                    <a:pt x="1775" y="5221"/>
                    <a:pt x="1785" y="5225"/>
                    <a:pt x="1801" y="5233"/>
                  </a:cubicBezTo>
                  <a:cubicBezTo>
                    <a:pt x="1817" y="5241"/>
                    <a:pt x="1829" y="5245"/>
                    <a:pt x="1838" y="5245"/>
                  </a:cubicBezTo>
                  <a:cubicBezTo>
                    <a:pt x="1862" y="5245"/>
                    <a:pt x="1862" y="5216"/>
                    <a:pt x="1862" y="5172"/>
                  </a:cubicBezTo>
                  <a:cubicBezTo>
                    <a:pt x="1892" y="5081"/>
                    <a:pt x="1923" y="5020"/>
                    <a:pt x="1953" y="4990"/>
                  </a:cubicBezTo>
                  <a:lnTo>
                    <a:pt x="2014" y="4838"/>
                  </a:lnTo>
                  <a:cubicBezTo>
                    <a:pt x="1983" y="4838"/>
                    <a:pt x="2014" y="4777"/>
                    <a:pt x="2044" y="4746"/>
                  </a:cubicBezTo>
                  <a:cubicBezTo>
                    <a:pt x="2075" y="4716"/>
                    <a:pt x="2075" y="4686"/>
                    <a:pt x="2044" y="4686"/>
                  </a:cubicBezTo>
                  <a:cubicBezTo>
                    <a:pt x="2029" y="4670"/>
                    <a:pt x="2014" y="4663"/>
                    <a:pt x="2002" y="4663"/>
                  </a:cubicBezTo>
                  <a:cubicBezTo>
                    <a:pt x="1991" y="4663"/>
                    <a:pt x="1983" y="4670"/>
                    <a:pt x="1983" y="4686"/>
                  </a:cubicBezTo>
                  <a:cubicBezTo>
                    <a:pt x="1966" y="4703"/>
                    <a:pt x="1958" y="4721"/>
                    <a:pt x="1949" y="4721"/>
                  </a:cubicBezTo>
                  <a:cubicBezTo>
                    <a:pt x="1943" y="4721"/>
                    <a:pt x="1935" y="4711"/>
                    <a:pt x="1923" y="4686"/>
                  </a:cubicBezTo>
                  <a:cubicBezTo>
                    <a:pt x="1923" y="4647"/>
                    <a:pt x="1947" y="4609"/>
                    <a:pt x="1980" y="4609"/>
                  </a:cubicBezTo>
                  <a:cubicBezTo>
                    <a:pt x="1999" y="4609"/>
                    <a:pt x="2022" y="4622"/>
                    <a:pt x="2044" y="4655"/>
                  </a:cubicBezTo>
                  <a:lnTo>
                    <a:pt x="2135" y="4686"/>
                  </a:lnTo>
                  <a:lnTo>
                    <a:pt x="2196" y="4503"/>
                  </a:lnTo>
                  <a:cubicBezTo>
                    <a:pt x="2287" y="4321"/>
                    <a:pt x="2287" y="4290"/>
                    <a:pt x="2348" y="4260"/>
                  </a:cubicBezTo>
                  <a:cubicBezTo>
                    <a:pt x="2409" y="4230"/>
                    <a:pt x="2409" y="4230"/>
                    <a:pt x="2409" y="4169"/>
                  </a:cubicBezTo>
                  <a:lnTo>
                    <a:pt x="2439" y="4108"/>
                  </a:lnTo>
                  <a:cubicBezTo>
                    <a:pt x="2500" y="4108"/>
                    <a:pt x="2439" y="3986"/>
                    <a:pt x="2409" y="3956"/>
                  </a:cubicBezTo>
                  <a:close/>
                  <a:moveTo>
                    <a:pt x="1639" y="5386"/>
                  </a:moveTo>
                  <a:cubicBezTo>
                    <a:pt x="1625" y="5393"/>
                    <a:pt x="1619" y="5401"/>
                    <a:pt x="1619" y="5415"/>
                  </a:cubicBezTo>
                  <a:lnTo>
                    <a:pt x="1623" y="5415"/>
                  </a:lnTo>
                  <a:cubicBezTo>
                    <a:pt x="1629" y="5407"/>
                    <a:pt x="1634" y="5397"/>
                    <a:pt x="1639" y="5386"/>
                  </a:cubicBezTo>
                  <a:close/>
                  <a:moveTo>
                    <a:pt x="5195" y="3519"/>
                  </a:moveTo>
                  <a:cubicBezTo>
                    <a:pt x="5147" y="3519"/>
                    <a:pt x="5076" y="3547"/>
                    <a:pt x="5053" y="3591"/>
                  </a:cubicBezTo>
                  <a:cubicBezTo>
                    <a:pt x="5030" y="3614"/>
                    <a:pt x="5042" y="3673"/>
                    <a:pt x="5049" y="3673"/>
                  </a:cubicBezTo>
                  <a:cubicBezTo>
                    <a:pt x="5052" y="3673"/>
                    <a:pt x="5053" y="3667"/>
                    <a:pt x="5053" y="3652"/>
                  </a:cubicBezTo>
                  <a:cubicBezTo>
                    <a:pt x="5053" y="3649"/>
                    <a:pt x="5054" y="3647"/>
                    <a:pt x="5054" y="3647"/>
                  </a:cubicBezTo>
                  <a:cubicBezTo>
                    <a:pt x="5060" y="3647"/>
                    <a:pt x="5087" y="3762"/>
                    <a:pt x="5114" y="3926"/>
                  </a:cubicBezTo>
                  <a:cubicBezTo>
                    <a:pt x="5114" y="3956"/>
                    <a:pt x="5084" y="3986"/>
                    <a:pt x="5023" y="3986"/>
                  </a:cubicBezTo>
                  <a:cubicBezTo>
                    <a:pt x="4993" y="3986"/>
                    <a:pt x="4970" y="3979"/>
                    <a:pt x="4962" y="3979"/>
                  </a:cubicBezTo>
                  <a:cubicBezTo>
                    <a:pt x="4955" y="3979"/>
                    <a:pt x="4962" y="3986"/>
                    <a:pt x="4993" y="4017"/>
                  </a:cubicBezTo>
                  <a:cubicBezTo>
                    <a:pt x="5023" y="4047"/>
                    <a:pt x="5038" y="4062"/>
                    <a:pt x="5053" y="4062"/>
                  </a:cubicBezTo>
                  <a:cubicBezTo>
                    <a:pt x="5069" y="4062"/>
                    <a:pt x="5084" y="4047"/>
                    <a:pt x="5114" y="4017"/>
                  </a:cubicBezTo>
                  <a:cubicBezTo>
                    <a:pt x="5127" y="3991"/>
                    <a:pt x="5145" y="3982"/>
                    <a:pt x="5162" y="3982"/>
                  </a:cubicBezTo>
                  <a:cubicBezTo>
                    <a:pt x="5185" y="3982"/>
                    <a:pt x="5205" y="3999"/>
                    <a:pt x="5205" y="4017"/>
                  </a:cubicBezTo>
                  <a:cubicBezTo>
                    <a:pt x="5175" y="4017"/>
                    <a:pt x="5175" y="4047"/>
                    <a:pt x="5175" y="4078"/>
                  </a:cubicBezTo>
                  <a:cubicBezTo>
                    <a:pt x="5175" y="4108"/>
                    <a:pt x="5175" y="4108"/>
                    <a:pt x="5205" y="4108"/>
                  </a:cubicBezTo>
                  <a:cubicBezTo>
                    <a:pt x="5236" y="4108"/>
                    <a:pt x="5266" y="4108"/>
                    <a:pt x="5266" y="4138"/>
                  </a:cubicBezTo>
                  <a:cubicBezTo>
                    <a:pt x="5266" y="4169"/>
                    <a:pt x="5236" y="4169"/>
                    <a:pt x="5205" y="4169"/>
                  </a:cubicBezTo>
                  <a:cubicBezTo>
                    <a:pt x="5205" y="4169"/>
                    <a:pt x="5175" y="4169"/>
                    <a:pt x="5175" y="4199"/>
                  </a:cubicBezTo>
                  <a:cubicBezTo>
                    <a:pt x="5175" y="4230"/>
                    <a:pt x="5145" y="4260"/>
                    <a:pt x="5145" y="4260"/>
                  </a:cubicBezTo>
                  <a:cubicBezTo>
                    <a:pt x="5114" y="4321"/>
                    <a:pt x="5114" y="4382"/>
                    <a:pt x="5145" y="4442"/>
                  </a:cubicBezTo>
                  <a:cubicBezTo>
                    <a:pt x="5175" y="4473"/>
                    <a:pt x="5175" y="4534"/>
                    <a:pt x="5175" y="4594"/>
                  </a:cubicBezTo>
                  <a:cubicBezTo>
                    <a:pt x="5175" y="4625"/>
                    <a:pt x="5175" y="4686"/>
                    <a:pt x="5175" y="4746"/>
                  </a:cubicBezTo>
                  <a:lnTo>
                    <a:pt x="5175" y="4929"/>
                  </a:lnTo>
                  <a:lnTo>
                    <a:pt x="5175" y="4990"/>
                  </a:lnTo>
                  <a:cubicBezTo>
                    <a:pt x="5205" y="4990"/>
                    <a:pt x="5205" y="5020"/>
                    <a:pt x="5175" y="5081"/>
                  </a:cubicBezTo>
                  <a:lnTo>
                    <a:pt x="5175" y="5141"/>
                  </a:lnTo>
                  <a:cubicBezTo>
                    <a:pt x="5236" y="5202"/>
                    <a:pt x="5296" y="5293"/>
                    <a:pt x="5266" y="5324"/>
                  </a:cubicBezTo>
                  <a:cubicBezTo>
                    <a:pt x="5236" y="5354"/>
                    <a:pt x="5236" y="5385"/>
                    <a:pt x="5236" y="5445"/>
                  </a:cubicBezTo>
                  <a:cubicBezTo>
                    <a:pt x="5236" y="5457"/>
                    <a:pt x="5240" y="5464"/>
                    <a:pt x="5248" y="5464"/>
                  </a:cubicBezTo>
                  <a:cubicBezTo>
                    <a:pt x="5262" y="5464"/>
                    <a:pt x="5288" y="5442"/>
                    <a:pt x="5327" y="5385"/>
                  </a:cubicBezTo>
                  <a:cubicBezTo>
                    <a:pt x="5371" y="5340"/>
                    <a:pt x="5367" y="5312"/>
                    <a:pt x="5373" y="5312"/>
                  </a:cubicBezTo>
                  <a:cubicBezTo>
                    <a:pt x="5376" y="5312"/>
                    <a:pt x="5380" y="5316"/>
                    <a:pt x="5388" y="5324"/>
                  </a:cubicBezTo>
                  <a:cubicBezTo>
                    <a:pt x="5388" y="5415"/>
                    <a:pt x="5388" y="5476"/>
                    <a:pt x="5448" y="5476"/>
                  </a:cubicBezTo>
                  <a:cubicBezTo>
                    <a:pt x="5479" y="5476"/>
                    <a:pt x="5479" y="5476"/>
                    <a:pt x="5448" y="5445"/>
                  </a:cubicBezTo>
                  <a:cubicBezTo>
                    <a:pt x="5418" y="5415"/>
                    <a:pt x="5448" y="5385"/>
                    <a:pt x="5448" y="5385"/>
                  </a:cubicBezTo>
                  <a:cubicBezTo>
                    <a:pt x="5479" y="5385"/>
                    <a:pt x="5479" y="5354"/>
                    <a:pt x="5448" y="5354"/>
                  </a:cubicBezTo>
                  <a:cubicBezTo>
                    <a:pt x="5448" y="5354"/>
                    <a:pt x="5388" y="5324"/>
                    <a:pt x="5448" y="5293"/>
                  </a:cubicBezTo>
                  <a:cubicBezTo>
                    <a:pt x="5509" y="5263"/>
                    <a:pt x="5479" y="5263"/>
                    <a:pt x="5479" y="5172"/>
                  </a:cubicBezTo>
                  <a:cubicBezTo>
                    <a:pt x="5479" y="5114"/>
                    <a:pt x="5467" y="5093"/>
                    <a:pt x="5442" y="5093"/>
                  </a:cubicBezTo>
                  <a:cubicBezTo>
                    <a:pt x="5428" y="5093"/>
                    <a:pt x="5410" y="5100"/>
                    <a:pt x="5388" y="5111"/>
                  </a:cubicBezTo>
                  <a:lnTo>
                    <a:pt x="5357" y="5111"/>
                  </a:lnTo>
                  <a:cubicBezTo>
                    <a:pt x="5357" y="5081"/>
                    <a:pt x="5388" y="4990"/>
                    <a:pt x="5418" y="4990"/>
                  </a:cubicBezTo>
                  <a:lnTo>
                    <a:pt x="5479" y="4990"/>
                  </a:lnTo>
                  <a:cubicBezTo>
                    <a:pt x="5448" y="4990"/>
                    <a:pt x="5448" y="4959"/>
                    <a:pt x="5418" y="4959"/>
                  </a:cubicBezTo>
                  <a:cubicBezTo>
                    <a:pt x="5388" y="4959"/>
                    <a:pt x="5296" y="4929"/>
                    <a:pt x="5357" y="4898"/>
                  </a:cubicBezTo>
                  <a:cubicBezTo>
                    <a:pt x="5418" y="4868"/>
                    <a:pt x="5388" y="4868"/>
                    <a:pt x="5357" y="4838"/>
                  </a:cubicBezTo>
                  <a:cubicBezTo>
                    <a:pt x="5357" y="4807"/>
                    <a:pt x="5357" y="4807"/>
                    <a:pt x="5327" y="4807"/>
                  </a:cubicBezTo>
                  <a:lnTo>
                    <a:pt x="5388" y="4746"/>
                  </a:lnTo>
                  <a:cubicBezTo>
                    <a:pt x="5479" y="4625"/>
                    <a:pt x="5509" y="4625"/>
                    <a:pt x="5448" y="4625"/>
                  </a:cubicBezTo>
                  <a:lnTo>
                    <a:pt x="5388" y="4625"/>
                  </a:lnTo>
                  <a:cubicBezTo>
                    <a:pt x="5357" y="4625"/>
                    <a:pt x="5327" y="4473"/>
                    <a:pt x="5296" y="4412"/>
                  </a:cubicBezTo>
                  <a:cubicBezTo>
                    <a:pt x="5327" y="4382"/>
                    <a:pt x="5357" y="4382"/>
                    <a:pt x="5388" y="4382"/>
                  </a:cubicBezTo>
                  <a:cubicBezTo>
                    <a:pt x="5448" y="4382"/>
                    <a:pt x="5448" y="4351"/>
                    <a:pt x="5388" y="4321"/>
                  </a:cubicBezTo>
                  <a:cubicBezTo>
                    <a:pt x="5327" y="4290"/>
                    <a:pt x="5357" y="4260"/>
                    <a:pt x="5388" y="4260"/>
                  </a:cubicBezTo>
                  <a:cubicBezTo>
                    <a:pt x="5418" y="4230"/>
                    <a:pt x="5418" y="4169"/>
                    <a:pt x="5388" y="4138"/>
                  </a:cubicBezTo>
                  <a:cubicBezTo>
                    <a:pt x="5357" y="4138"/>
                    <a:pt x="5357" y="4108"/>
                    <a:pt x="5357" y="4047"/>
                  </a:cubicBezTo>
                  <a:cubicBezTo>
                    <a:pt x="5388" y="4047"/>
                    <a:pt x="5388" y="4047"/>
                    <a:pt x="5418" y="4078"/>
                  </a:cubicBezTo>
                  <a:cubicBezTo>
                    <a:pt x="5388" y="4017"/>
                    <a:pt x="5357" y="3986"/>
                    <a:pt x="5296" y="3956"/>
                  </a:cubicBezTo>
                  <a:cubicBezTo>
                    <a:pt x="5266" y="3956"/>
                    <a:pt x="5236" y="3956"/>
                    <a:pt x="5296" y="3895"/>
                  </a:cubicBezTo>
                  <a:cubicBezTo>
                    <a:pt x="5339" y="3874"/>
                    <a:pt x="5337" y="3852"/>
                    <a:pt x="5310" y="3852"/>
                  </a:cubicBezTo>
                  <a:cubicBezTo>
                    <a:pt x="5299" y="3852"/>
                    <a:pt x="5284" y="3856"/>
                    <a:pt x="5266" y="3865"/>
                  </a:cubicBezTo>
                  <a:cubicBezTo>
                    <a:pt x="5246" y="3885"/>
                    <a:pt x="5232" y="3892"/>
                    <a:pt x="5223" y="3892"/>
                  </a:cubicBezTo>
                  <a:cubicBezTo>
                    <a:pt x="5205" y="3892"/>
                    <a:pt x="5205" y="3865"/>
                    <a:pt x="5205" y="3865"/>
                  </a:cubicBezTo>
                  <a:cubicBezTo>
                    <a:pt x="5205" y="3834"/>
                    <a:pt x="5266" y="3743"/>
                    <a:pt x="5296" y="3743"/>
                  </a:cubicBezTo>
                  <a:cubicBezTo>
                    <a:pt x="5296" y="3743"/>
                    <a:pt x="5327" y="3743"/>
                    <a:pt x="5296" y="3713"/>
                  </a:cubicBezTo>
                  <a:cubicBezTo>
                    <a:pt x="5266" y="3683"/>
                    <a:pt x="5296" y="3652"/>
                    <a:pt x="5327" y="3652"/>
                  </a:cubicBezTo>
                  <a:cubicBezTo>
                    <a:pt x="5418" y="3652"/>
                    <a:pt x="5357" y="3591"/>
                    <a:pt x="5266" y="3591"/>
                  </a:cubicBezTo>
                  <a:lnTo>
                    <a:pt x="5205" y="3591"/>
                  </a:lnTo>
                  <a:cubicBezTo>
                    <a:pt x="5236" y="3591"/>
                    <a:pt x="5236" y="3561"/>
                    <a:pt x="5236" y="3531"/>
                  </a:cubicBezTo>
                  <a:cubicBezTo>
                    <a:pt x="5228" y="3522"/>
                    <a:pt x="5213" y="3519"/>
                    <a:pt x="5195" y="3519"/>
                  </a:cubicBezTo>
                  <a:close/>
                  <a:moveTo>
                    <a:pt x="1557" y="5297"/>
                  </a:moveTo>
                  <a:cubicBezTo>
                    <a:pt x="1546" y="5297"/>
                    <a:pt x="1527" y="5321"/>
                    <a:pt x="1527" y="5354"/>
                  </a:cubicBezTo>
                  <a:lnTo>
                    <a:pt x="1406" y="5445"/>
                  </a:lnTo>
                  <a:cubicBezTo>
                    <a:pt x="1345" y="5506"/>
                    <a:pt x="1345" y="5537"/>
                    <a:pt x="1375" y="5537"/>
                  </a:cubicBezTo>
                  <a:cubicBezTo>
                    <a:pt x="1406" y="5567"/>
                    <a:pt x="1436" y="5567"/>
                    <a:pt x="1436" y="5597"/>
                  </a:cubicBezTo>
                  <a:lnTo>
                    <a:pt x="1345" y="5597"/>
                  </a:lnTo>
                  <a:lnTo>
                    <a:pt x="1345" y="5658"/>
                  </a:lnTo>
                  <a:cubicBezTo>
                    <a:pt x="1315" y="5658"/>
                    <a:pt x="1284" y="5658"/>
                    <a:pt x="1284" y="5719"/>
                  </a:cubicBezTo>
                  <a:cubicBezTo>
                    <a:pt x="1267" y="5737"/>
                    <a:pt x="1259" y="5754"/>
                    <a:pt x="1268" y="5754"/>
                  </a:cubicBezTo>
                  <a:cubicBezTo>
                    <a:pt x="1274" y="5754"/>
                    <a:pt x="1289" y="5745"/>
                    <a:pt x="1315" y="5719"/>
                  </a:cubicBezTo>
                  <a:cubicBezTo>
                    <a:pt x="1334" y="5660"/>
                    <a:pt x="1367" y="5627"/>
                    <a:pt x="1403" y="5627"/>
                  </a:cubicBezTo>
                  <a:cubicBezTo>
                    <a:pt x="1424" y="5627"/>
                    <a:pt x="1445" y="5637"/>
                    <a:pt x="1467" y="5658"/>
                  </a:cubicBezTo>
                  <a:cubicBezTo>
                    <a:pt x="1436" y="5658"/>
                    <a:pt x="1436" y="5658"/>
                    <a:pt x="1406" y="5689"/>
                  </a:cubicBezTo>
                  <a:cubicBezTo>
                    <a:pt x="1406" y="5719"/>
                    <a:pt x="1436" y="5749"/>
                    <a:pt x="1436" y="5749"/>
                  </a:cubicBezTo>
                  <a:cubicBezTo>
                    <a:pt x="1454" y="5758"/>
                    <a:pt x="1469" y="5762"/>
                    <a:pt x="1482" y="5762"/>
                  </a:cubicBezTo>
                  <a:cubicBezTo>
                    <a:pt x="1512" y="5762"/>
                    <a:pt x="1527" y="5741"/>
                    <a:pt x="1527" y="5719"/>
                  </a:cubicBezTo>
                  <a:cubicBezTo>
                    <a:pt x="1497" y="5689"/>
                    <a:pt x="1527" y="5658"/>
                    <a:pt x="1558" y="5658"/>
                  </a:cubicBezTo>
                  <a:cubicBezTo>
                    <a:pt x="1619" y="5628"/>
                    <a:pt x="1649" y="5537"/>
                    <a:pt x="1649" y="5476"/>
                  </a:cubicBezTo>
                  <a:lnTo>
                    <a:pt x="1679" y="5415"/>
                  </a:lnTo>
                  <a:cubicBezTo>
                    <a:pt x="1715" y="5398"/>
                    <a:pt x="1719" y="5380"/>
                    <a:pt x="1705" y="5380"/>
                  </a:cubicBezTo>
                  <a:cubicBezTo>
                    <a:pt x="1695" y="5380"/>
                    <a:pt x="1675" y="5389"/>
                    <a:pt x="1649" y="5415"/>
                  </a:cubicBezTo>
                  <a:lnTo>
                    <a:pt x="1623" y="5415"/>
                  </a:lnTo>
                  <a:cubicBezTo>
                    <a:pt x="1609" y="5435"/>
                    <a:pt x="1594" y="5445"/>
                    <a:pt x="1581" y="5445"/>
                  </a:cubicBezTo>
                  <a:cubicBezTo>
                    <a:pt x="1558" y="5445"/>
                    <a:pt x="1543" y="5415"/>
                    <a:pt x="1558" y="5354"/>
                  </a:cubicBezTo>
                  <a:cubicBezTo>
                    <a:pt x="1572" y="5313"/>
                    <a:pt x="1567" y="5297"/>
                    <a:pt x="1557" y="5297"/>
                  </a:cubicBezTo>
                  <a:close/>
                  <a:moveTo>
                    <a:pt x="1193" y="5810"/>
                  </a:moveTo>
                  <a:lnTo>
                    <a:pt x="1193" y="5841"/>
                  </a:lnTo>
                  <a:lnTo>
                    <a:pt x="1254" y="5841"/>
                  </a:lnTo>
                  <a:cubicBezTo>
                    <a:pt x="1254" y="5810"/>
                    <a:pt x="1254" y="5810"/>
                    <a:pt x="1193" y="5810"/>
                  </a:cubicBezTo>
                  <a:close/>
                  <a:moveTo>
                    <a:pt x="5327" y="5871"/>
                  </a:moveTo>
                  <a:lnTo>
                    <a:pt x="5327" y="5871"/>
                  </a:lnTo>
                  <a:cubicBezTo>
                    <a:pt x="5327" y="5871"/>
                    <a:pt x="5388" y="5871"/>
                    <a:pt x="5418" y="5901"/>
                  </a:cubicBezTo>
                  <a:lnTo>
                    <a:pt x="5418" y="5871"/>
                  </a:lnTo>
                  <a:lnTo>
                    <a:pt x="5418" y="5871"/>
                  </a:lnTo>
                  <a:cubicBezTo>
                    <a:pt x="5448" y="5901"/>
                    <a:pt x="5448" y="5932"/>
                    <a:pt x="5388" y="5932"/>
                  </a:cubicBezTo>
                  <a:cubicBezTo>
                    <a:pt x="5357" y="5932"/>
                    <a:pt x="5327" y="5901"/>
                    <a:pt x="5327" y="5871"/>
                  </a:cubicBezTo>
                  <a:close/>
                  <a:moveTo>
                    <a:pt x="5388" y="5993"/>
                  </a:moveTo>
                  <a:cubicBezTo>
                    <a:pt x="5418" y="5993"/>
                    <a:pt x="5418" y="6023"/>
                    <a:pt x="5418" y="6023"/>
                  </a:cubicBezTo>
                  <a:cubicBezTo>
                    <a:pt x="5418" y="6023"/>
                    <a:pt x="5418" y="6053"/>
                    <a:pt x="5388" y="6053"/>
                  </a:cubicBezTo>
                  <a:cubicBezTo>
                    <a:pt x="5357" y="6053"/>
                    <a:pt x="5327" y="6053"/>
                    <a:pt x="5327" y="6023"/>
                  </a:cubicBezTo>
                  <a:lnTo>
                    <a:pt x="5388" y="6023"/>
                  </a:lnTo>
                  <a:lnTo>
                    <a:pt x="5388" y="5993"/>
                  </a:lnTo>
                  <a:close/>
                  <a:moveTo>
                    <a:pt x="5175" y="7482"/>
                  </a:moveTo>
                  <a:cubicBezTo>
                    <a:pt x="5175" y="7482"/>
                    <a:pt x="5145" y="7512"/>
                    <a:pt x="5114" y="7512"/>
                  </a:cubicBezTo>
                  <a:cubicBezTo>
                    <a:pt x="5114" y="7543"/>
                    <a:pt x="5114" y="7543"/>
                    <a:pt x="5145" y="7543"/>
                  </a:cubicBezTo>
                  <a:cubicBezTo>
                    <a:pt x="5175" y="7543"/>
                    <a:pt x="5175" y="7543"/>
                    <a:pt x="5175" y="7512"/>
                  </a:cubicBezTo>
                  <a:lnTo>
                    <a:pt x="5175" y="7482"/>
                  </a:lnTo>
                  <a:close/>
                  <a:moveTo>
                    <a:pt x="1341" y="5757"/>
                  </a:moveTo>
                  <a:cubicBezTo>
                    <a:pt x="1315" y="5757"/>
                    <a:pt x="1299" y="5765"/>
                    <a:pt x="1315" y="5780"/>
                  </a:cubicBezTo>
                  <a:cubicBezTo>
                    <a:pt x="1315" y="5810"/>
                    <a:pt x="1315" y="5841"/>
                    <a:pt x="1375" y="5841"/>
                  </a:cubicBezTo>
                  <a:cubicBezTo>
                    <a:pt x="1406" y="5830"/>
                    <a:pt x="1423" y="5827"/>
                    <a:pt x="1431" y="5827"/>
                  </a:cubicBezTo>
                  <a:cubicBezTo>
                    <a:pt x="1446" y="5827"/>
                    <a:pt x="1426" y="5841"/>
                    <a:pt x="1406" y="5841"/>
                  </a:cubicBezTo>
                  <a:cubicBezTo>
                    <a:pt x="1375" y="5841"/>
                    <a:pt x="1406" y="5871"/>
                    <a:pt x="1406" y="5901"/>
                  </a:cubicBezTo>
                  <a:cubicBezTo>
                    <a:pt x="1426" y="5901"/>
                    <a:pt x="1419" y="5915"/>
                    <a:pt x="1395" y="5915"/>
                  </a:cubicBezTo>
                  <a:cubicBezTo>
                    <a:pt x="1382" y="5915"/>
                    <a:pt x="1365" y="5912"/>
                    <a:pt x="1345" y="5901"/>
                  </a:cubicBezTo>
                  <a:cubicBezTo>
                    <a:pt x="1327" y="5892"/>
                    <a:pt x="1312" y="5889"/>
                    <a:pt x="1299" y="5889"/>
                  </a:cubicBezTo>
                  <a:cubicBezTo>
                    <a:pt x="1269" y="5889"/>
                    <a:pt x="1254" y="5910"/>
                    <a:pt x="1254" y="5932"/>
                  </a:cubicBezTo>
                  <a:lnTo>
                    <a:pt x="1193" y="5932"/>
                  </a:lnTo>
                  <a:cubicBezTo>
                    <a:pt x="1173" y="5932"/>
                    <a:pt x="1153" y="5918"/>
                    <a:pt x="1132" y="5918"/>
                  </a:cubicBezTo>
                  <a:cubicBezTo>
                    <a:pt x="1122" y="5918"/>
                    <a:pt x="1112" y="5922"/>
                    <a:pt x="1102" y="5932"/>
                  </a:cubicBezTo>
                  <a:cubicBezTo>
                    <a:pt x="1132" y="5932"/>
                    <a:pt x="1132" y="5962"/>
                    <a:pt x="1163" y="5962"/>
                  </a:cubicBezTo>
                  <a:cubicBezTo>
                    <a:pt x="1193" y="5962"/>
                    <a:pt x="1223" y="5993"/>
                    <a:pt x="1223" y="6023"/>
                  </a:cubicBezTo>
                  <a:cubicBezTo>
                    <a:pt x="1206" y="6041"/>
                    <a:pt x="1199" y="6058"/>
                    <a:pt x="1195" y="6058"/>
                  </a:cubicBezTo>
                  <a:cubicBezTo>
                    <a:pt x="1193" y="6058"/>
                    <a:pt x="1193" y="6049"/>
                    <a:pt x="1193" y="6023"/>
                  </a:cubicBezTo>
                  <a:cubicBezTo>
                    <a:pt x="1183" y="6013"/>
                    <a:pt x="1176" y="6009"/>
                    <a:pt x="1171" y="6009"/>
                  </a:cubicBezTo>
                  <a:cubicBezTo>
                    <a:pt x="1159" y="6009"/>
                    <a:pt x="1153" y="6023"/>
                    <a:pt x="1132" y="6023"/>
                  </a:cubicBezTo>
                  <a:lnTo>
                    <a:pt x="1132" y="6053"/>
                  </a:lnTo>
                  <a:lnTo>
                    <a:pt x="1132" y="6114"/>
                  </a:lnTo>
                  <a:cubicBezTo>
                    <a:pt x="1132" y="6114"/>
                    <a:pt x="1163" y="6145"/>
                    <a:pt x="1163" y="6175"/>
                  </a:cubicBezTo>
                  <a:cubicBezTo>
                    <a:pt x="1153" y="6185"/>
                    <a:pt x="1146" y="6188"/>
                    <a:pt x="1140" y="6188"/>
                  </a:cubicBezTo>
                  <a:cubicBezTo>
                    <a:pt x="1129" y="6188"/>
                    <a:pt x="1122" y="6175"/>
                    <a:pt x="1102" y="6175"/>
                  </a:cubicBezTo>
                  <a:lnTo>
                    <a:pt x="1071" y="6175"/>
                  </a:lnTo>
                  <a:cubicBezTo>
                    <a:pt x="1011" y="6175"/>
                    <a:pt x="1071" y="6205"/>
                    <a:pt x="1071" y="6205"/>
                  </a:cubicBezTo>
                  <a:cubicBezTo>
                    <a:pt x="1071" y="6236"/>
                    <a:pt x="1071" y="6266"/>
                    <a:pt x="1071" y="6297"/>
                  </a:cubicBezTo>
                  <a:cubicBezTo>
                    <a:pt x="1071" y="6327"/>
                    <a:pt x="1071" y="6357"/>
                    <a:pt x="1041" y="6357"/>
                  </a:cubicBezTo>
                  <a:cubicBezTo>
                    <a:pt x="1041" y="6418"/>
                    <a:pt x="1011" y="6449"/>
                    <a:pt x="980" y="6509"/>
                  </a:cubicBezTo>
                  <a:lnTo>
                    <a:pt x="950" y="6600"/>
                  </a:lnTo>
                  <a:cubicBezTo>
                    <a:pt x="950" y="6616"/>
                    <a:pt x="935" y="6623"/>
                    <a:pt x="920" y="6623"/>
                  </a:cubicBezTo>
                  <a:cubicBezTo>
                    <a:pt x="904" y="6623"/>
                    <a:pt x="889" y="6616"/>
                    <a:pt x="889" y="6600"/>
                  </a:cubicBezTo>
                  <a:cubicBezTo>
                    <a:pt x="881" y="6584"/>
                    <a:pt x="870" y="6576"/>
                    <a:pt x="861" y="6576"/>
                  </a:cubicBezTo>
                  <a:cubicBezTo>
                    <a:pt x="837" y="6576"/>
                    <a:pt x="823" y="6626"/>
                    <a:pt x="889" y="6692"/>
                  </a:cubicBezTo>
                  <a:cubicBezTo>
                    <a:pt x="923" y="6742"/>
                    <a:pt x="928" y="6764"/>
                    <a:pt x="922" y="6764"/>
                  </a:cubicBezTo>
                  <a:cubicBezTo>
                    <a:pt x="916" y="6764"/>
                    <a:pt x="903" y="6749"/>
                    <a:pt x="889" y="6722"/>
                  </a:cubicBezTo>
                  <a:cubicBezTo>
                    <a:pt x="873" y="6714"/>
                    <a:pt x="857" y="6710"/>
                    <a:pt x="843" y="6710"/>
                  </a:cubicBezTo>
                  <a:cubicBezTo>
                    <a:pt x="804" y="6710"/>
                    <a:pt x="784" y="6738"/>
                    <a:pt x="828" y="6783"/>
                  </a:cubicBezTo>
                  <a:cubicBezTo>
                    <a:pt x="844" y="6813"/>
                    <a:pt x="844" y="6821"/>
                    <a:pt x="840" y="6821"/>
                  </a:cubicBezTo>
                  <a:cubicBezTo>
                    <a:pt x="836" y="6821"/>
                    <a:pt x="828" y="6813"/>
                    <a:pt x="828" y="6813"/>
                  </a:cubicBezTo>
                  <a:lnTo>
                    <a:pt x="828" y="6813"/>
                  </a:lnTo>
                  <a:cubicBezTo>
                    <a:pt x="798" y="6844"/>
                    <a:pt x="828" y="6904"/>
                    <a:pt x="859" y="6935"/>
                  </a:cubicBezTo>
                  <a:lnTo>
                    <a:pt x="860" y="6939"/>
                  </a:lnTo>
                  <a:lnTo>
                    <a:pt x="860" y="6939"/>
                  </a:lnTo>
                  <a:cubicBezTo>
                    <a:pt x="865" y="6931"/>
                    <a:pt x="874" y="6919"/>
                    <a:pt x="889" y="6904"/>
                  </a:cubicBezTo>
                  <a:cubicBezTo>
                    <a:pt x="889" y="6889"/>
                    <a:pt x="904" y="6882"/>
                    <a:pt x="923" y="6882"/>
                  </a:cubicBezTo>
                  <a:cubicBezTo>
                    <a:pt x="942" y="6882"/>
                    <a:pt x="965" y="6889"/>
                    <a:pt x="980" y="6904"/>
                  </a:cubicBezTo>
                  <a:cubicBezTo>
                    <a:pt x="980" y="6935"/>
                    <a:pt x="980" y="6935"/>
                    <a:pt x="920" y="6935"/>
                  </a:cubicBezTo>
                  <a:cubicBezTo>
                    <a:pt x="895" y="6947"/>
                    <a:pt x="876" y="6954"/>
                    <a:pt x="865" y="6955"/>
                  </a:cubicBezTo>
                  <a:lnTo>
                    <a:pt x="865" y="6955"/>
                  </a:lnTo>
                  <a:lnTo>
                    <a:pt x="860" y="6939"/>
                  </a:lnTo>
                  <a:lnTo>
                    <a:pt x="860" y="6939"/>
                  </a:lnTo>
                  <a:cubicBezTo>
                    <a:pt x="853" y="6950"/>
                    <a:pt x="855" y="6955"/>
                    <a:pt x="864" y="6955"/>
                  </a:cubicBezTo>
                  <a:cubicBezTo>
                    <a:pt x="864" y="6955"/>
                    <a:pt x="865" y="6955"/>
                    <a:pt x="865" y="6955"/>
                  </a:cubicBezTo>
                  <a:lnTo>
                    <a:pt x="865" y="6955"/>
                  </a:lnTo>
                  <a:lnTo>
                    <a:pt x="889" y="7026"/>
                  </a:lnTo>
                  <a:lnTo>
                    <a:pt x="798" y="6965"/>
                  </a:lnTo>
                  <a:cubicBezTo>
                    <a:pt x="792" y="6960"/>
                    <a:pt x="787" y="6955"/>
                    <a:pt x="781" y="6952"/>
                  </a:cubicBezTo>
                  <a:lnTo>
                    <a:pt x="781" y="6952"/>
                  </a:lnTo>
                  <a:lnTo>
                    <a:pt x="798" y="6935"/>
                  </a:lnTo>
                  <a:cubicBezTo>
                    <a:pt x="798" y="6904"/>
                    <a:pt x="798" y="6904"/>
                    <a:pt x="798" y="6904"/>
                  </a:cubicBezTo>
                  <a:lnTo>
                    <a:pt x="768" y="6904"/>
                  </a:lnTo>
                  <a:cubicBezTo>
                    <a:pt x="754" y="6918"/>
                    <a:pt x="746" y="6932"/>
                    <a:pt x="745" y="6943"/>
                  </a:cubicBezTo>
                  <a:lnTo>
                    <a:pt x="745" y="6943"/>
                  </a:lnTo>
                  <a:cubicBezTo>
                    <a:pt x="727" y="6943"/>
                    <a:pt x="705" y="6951"/>
                    <a:pt x="676" y="6965"/>
                  </a:cubicBezTo>
                  <a:cubicBezTo>
                    <a:pt x="646" y="6996"/>
                    <a:pt x="646" y="6996"/>
                    <a:pt x="646" y="7056"/>
                  </a:cubicBezTo>
                  <a:lnTo>
                    <a:pt x="737" y="7087"/>
                  </a:lnTo>
                  <a:cubicBezTo>
                    <a:pt x="768" y="7087"/>
                    <a:pt x="798" y="7117"/>
                    <a:pt x="828" y="7117"/>
                  </a:cubicBezTo>
                  <a:cubicBezTo>
                    <a:pt x="828" y="7148"/>
                    <a:pt x="828" y="7178"/>
                    <a:pt x="828" y="7208"/>
                  </a:cubicBezTo>
                  <a:cubicBezTo>
                    <a:pt x="820" y="7208"/>
                    <a:pt x="810" y="7211"/>
                    <a:pt x="798" y="7215"/>
                  </a:cubicBezTo>
                  <a:lnTo>
                    <a:pt x="798" y="7215"/>
                  </a:lnTo>
                  <a:cubicBezTo>
                    <a:pt x="798" y="7213"/>
                    <a:pt x="798" y="7211"/>
                    <a:pt x="798" y="7208"/>
                  </a:cubicBezTo>
                  <a:cubicBezTo>
                    <a:pt x="798" y="7183"/>
                    <a:pt x="776" y="7173"/>
                    <a:pt x="751" y="7173"/>
                  </a:cubicBezTo>
                  <a:cubicBezTo>
                    <a:pt x="717" y="7173"/>
                    <a:pt x="676" y="7191"/>
                    <a:pt x="676" y="7208"/>
                  </a:cubicBezTo>
                  <a:cubicBezTo>
                    <a:pt x="676" y="7239"/>
                    <a:pt x="707" y="7239"/>
                    <a:pt x="737" y="7239"/>
                  </a:cubicBezTo>
                  <a:cubicBezTo>
                    <a:pt x="740" y="7239"/>
                    <a:pt x="743" y="7239"/>
                    <a:pt x="745" y="7239"/>
                  </a:cubicBezTo>
                  <a:lnTo>
                    <a:pt x="745" y="7239"/>
                  </a:lnTo>
                  <a:cubicBezTo>
                    <a:pt x="718" y="7254"/>
                    <a:pt x="684" y="7274"/>
                    <a:pt x="646" y="7300"/>
                  </a:cubicBezTo>
                  <a:cubicBezTo>
                    <a:pt x="585" y="7391"/>
                    <a:pt x="585" y="7421"/>
                    <a:pt x="616" y="7452"/>
                  </a:cubicBezTo>
                  <a:cubicBezTo>
                    <a:pt x="616" y="7477"/>
                    <a:pt x="616" y="7487"/>
                    <a:pt x="611" y="7487"/>
                  </a:cubicBezTo>
                  <a:cubicBezTo>
                    <a:pt x="605" y="7487"/>
                    <a:pt x="590" y="7469"/>
                    <a:pt x="555" y="7452"/>
                  </a:cubicBezTo>
                  <a:cubicBezTo>
                    <a:pt x="524" y="7482"/>
                    <a:pt x="524" y="7512"/>
                    <a:pt x="555" y="7543"/>
                  </a:cubicBezTo>
                  <a:cubicBezTo>
                    <a:pt x="585" y="7604"/>
                    <a:pt x="585" y="7634"/>
                    <a:pt x="524" y="7634"/>
                  </a:cubicBezTo>
                  <a:cubicBezTo>
                    <a:pt x="504" y="7624"/>
                    <a:pt x="494" y="7620"/>
                    <a:pt x="488" y="7620"/>
                  </a:cubicBezTo>
                  <a:cubicBezTo>
                    <a:pt x="477" y="7620"/>
                    <a:pt x="484" y="7634"/>
                    <a:pt x="464" y="7634"/>
                  </a:cubicBezTo>
                  <a:cubicBezTo>
                    <a:pt x="464" y="7664"/>
                    <a:pt x="524" y="7756"/>
                    <a:pt x="555" y="7786"/>
                  </a:cubicBezTo>
                  <a:cubicBezTo>
                    <a:pt x="616" y="7756"/>
                    <a:pt x="646" y="7725"/>
                    <a:pt x="646" y="7695"/>
                  </a:cubicBezTo>
                  <a:cubicBezTo>
                    <a:pt x="646" y="7664"/>
                    <a:pt x="646" y="7664"/>
                    <a:pt x="676" y="7664"/>
                  </a:cubicBezTo>
                  <a:cubicBezTo>
                    <a:pt x="692" y="7680"/>
                    <a:pt x="707" y="7687"/>
                    <a:pt x="718" y="7687"/>
                  </a:cubicBezTo>
                  <a:cubicBezTo>
                    <a:pt x="730" y="7687"/>
                    <a:pt x="737" y="7680"/>
                    <a:pt x="737" y="7664"/>
                  </a:cubicBezTo>
                  <a:cubicBezTo>
                    <a:pt x="798" y="7664"/>
                    <a:pt x="798" y="7634"/>
                    <a:pt x="737" y="7604"/>
                  </a:cubicBezTo>
                  <a:cubicBezTo>
                    <a:pt x="707" y="7604"/>
                    <a:pt x="676" y="7604"/>
                    <a:pt x="798" y="7573"/>
                  </a:cubicBezTo>
                  <a:cubicBezTo>
                    <a:pt x="889" y="7573"/>
                    <a:pt x="859" y="7573"/>
                    <a:pt x="859" y="7543"/>
                  </a:cubicBezTo>
                  <a:cubicBezTo>
                    <a:pt x="876" y="7525"/>
                    <a:pt x="874" y="7508"/>
                    <a:pt x="856" y="7508"/>
                  </a:cubicBezTo>
                  <a:cubicBezTo>
                    <a:pt x="844" y="7508"/>
                    <a:pt x="824" y="7517"/>
                    <a:pt x="798" y="7543"/>
                  </a:cubicBezTo>
                  <a:lnTo>
                    <a:pt x="737" y="7543"/>
                  </a:lnTo>
                  <a:cubicBezTo>
                    <a:pt x="715" y="7498"/>
                    <a:pt x="709" y="7470"/>
                    <a:pt x="731" y="7470"/>
                  </a:cubicBezTo>
                  <a:cubicBezTo>
                    <a:pt x="739" y="7470"/>
                    <a:pt x="751" y="7474"/>
                    <a:pt x="768" y="7482"/>
                  </a:cubicBezTo>
                  <a:lnTo>
                    <a:pt x="828" y="7482"/>
                  </a:lnTo>
                  <a:cubicBezTo>
                    <a:pt x="828" y="7452"/>
                    <a:pt x="828" y="7452"/>
                    <a:pt x="768" y="7421"/>
                  </a:cubicBezTo>
                  <a:cubicBezTo>
                    <a:pt x="798" y="7391"/>
                    <a:pt x="798" y="7360"/>
                    <a:pt x="828" y="7360"/>
                  </a:cubicBezTo>
                  <a:cubicBezTo>
                    <a:pt x="889" y="7300"/>
                    <a:pt x="889" y="7269"/>
                    <a:pt x="889" y="7208"/>
                  </a:cubicBezTo>
                  <a:lnTo>
                    <a:pt x="920" y="7148"/>
                  </a:lnTo>
                  <a:cubicBezTo>
                    <a:pt x="920" y="7178"/>
                    <a:pt x="935" y="7193"/>
                    <a:pt x="954" y="7193"/>
                  </a:cubicBezTo>
                  <a:cubicBezTo>
                    <a:pt x="973" y="7193"/>
                    <a:pt x="996" y="7178"/>
                    <a:pt x="1011" y="7148"/>
                  </a:cubicBezTo>
                  <a:cubicBezTo>
                    <a:pt x="1047" y="7093"/>
                    <a:pt x="1051" y="7082"/>
                    <a:pt x="1041" y="7082"/>
                  </a:cubicBezTo>
                  <a:cubicBezTo>
                    <a:pt x="1035" y="7082"/>
                    <a:pt x="1023" y="7087"/>
                    <a:pt x="1011" y="7087"/>
                  </a:cubicBezTo>
                  <a:cubicBezTo>
                    <a:pt x="1011" y="7056"/>
                    <a:pt x="980" y="7056"/>
                    <a:pt x="1011" y="7026"/>
                  </a:cubicBezTo>
                  <a:cubicBezTo>
                    <a:pt x="1041" y="6996"/>
                    <a:pt x="1041" y="6965"/>
                    <a:pt x="1011" y="6935"/>
                  </a:cubicBezTo>
                  <a:lnTo>
                    <a:pt x="1011" y="6874"/>
                  </a:lnTo>
                  <a:cubicBezTo>
                    <a:pt x="1041" y="6874"/>
                    <a:pt x="1071" y="6874"/>
                    <a:pt x="1071" y="6904"/>
                  </a:cubicBezTo>
                  <a:lnTo>
                    <a:pt x="1071" y="6844"/>
                  </a:lnTo>
                  <a:cubicBezTo>
                    <a:pt x="1071" y="6783"/>
                    <a:pt x="1071" y="6752"/>
                    <a:pt x="1132" y="6722"/>
                  </a:cubicBezTo>
                  <a:cubicBezTo>
                    <a:pt x="1163" y="6722"/>
                    <a:pt x="1163" y="6692"/>
                    <a:pt x="1132" y="6661"/>
                  </a:cubicBezTo>
                  <a:cubicBezTo>
                    <a:pt x="1102" y="6661"/>
                    <a:pt x="1102" y="6600"/>
                    <a:pt x="1163" y="6570"/>
                  </a:cubicBezTo>
                  <a:cubicBezTo>
                    <a:pt x="1223" y="6570"/>
                    <a:pt x="1254" y="6418"/>
                    <a:pt x="1254" y="6357"/>
                  </a:cubicBezTo>
                  <a:cubicBezTo>
                    <a:pt x="1254" y="6303"/>
                    <a:pt x="1254" y="6292"/>
                    <a:pt x="1247" y="6292"/>
                  </a:cubicBezTo>
                  <a:cubicBezTo>
                    <a:pt x="1243" y="6292"/>
                    <a:pt x="1236" y="6297"/>
                    <a:pt x="1223" y="6297"/>
                  </a:cubicBezTo>
                  <a:cubicBezTo>
                    <a:pt x="1163" y="6297"/>
                    <a:pt x="1193" y="6205"/>
                    <a:pt x="1254" y="6175"/>
                  </a:cubicBezTo>
                  <a:cubicBezTo>
                    <a:pt x="1284" y="6165"/>
                    <a:pt x="1305" y="6161"/>
                    <a:pt x="1316" y="6161"/>
                  </a:cubicBezTo>
                  <a:cubicBezTo>
                    <a:pt x="1338" y="6161"/>
                    <a:pt x="1325" y="6175"/>
                    <a:pt x="1284" y="6175"/>
                  </a:cubicBezTo>
                  <a:cubicBezTo>
                    <a:pt x="1254" y="6175"/>
                    <a:pt x="1254" y="6236"/>
                    <a:pt x="1284" y="6236"/>
                  </a:cubicBezTo>
                  <a:cubicBezTo>
                    <a:pt x="1287" y="6238"/>
                    <a:pt x="1289" y="6239"/>
                    <a:pt x="1293" y="6239"/>
                  </a:cubicBezTo>
                  <a:cubicBezTo>
                    <a:pt x="1332" y="6239"/>
                    <a:pt x="1434" y="6081"/>
                    <a:pt x="1406" y="6053"/>
                  </a:cubicBezTo>
                  <a:cubicBezTo>
                    <a:pt x="1406" y="6023"/>
                    <a:pt x="1406" y="5993"/>
                    <a:pt x="1436" y="5932"/>
                  </a:cubicBezTo>
                  <a:cubicBezTo>
                    <a:pt x="1497" y="5810"/>
                    <a:pt x="1497" y="5810"/>
                    <a:pt x="1436" y="5780"/>
                  </a:cubicBezTo>
                  <a:cubicBezTo>
                    <a:pt x="1406" y="5765"/>
                    <a:pt x="1368" y="5757"/>
                    <a:pt x="1341" y="5757"/>
                  </a:cubicBezTo>
                  <a:close/>
                  <a:moveTo>
                    <a:pt x="676" y="7786"/>
                  </a:moveTo>
                  <a:cubicBezTo>
                    <a:pt x="646" y="7786"/>
                    <a:pt x="616" y="7786"/>
                    <a:pt x="585" y="7816"/>
                  </a:cubicBezTo>
                  <a:cubicBezTo>
                    <a:pt x="550" y="7834"/>
                    <a:pt x="535" y="7851"/>
                    <a:pt x="552" y="7851"/>
                  </a:cubicBezTo>
                  <a:cubicBezTo>
                    <a:pt x="565" y="7851"/>
                    <a:pt x="595" y="7842"/>
                    <a:pt x="646" y="7816"/>
                  </a:cubicBezTo>
                  <a:cubicBezTo>
                    <a:pt x="646" y="7816"/>
                    <a:pt x="676" y="7786"/>
                    <a:pt x="676" y="7786"/>
                  </a:cubicBezTo>
                  <a:close/>
                  <a:moveTo>
                    <a:pt x="494" y="7816"/>
                  </a:moveTo>
                  <a:cubicBezTo>
                    <a:pt x="464" y="7847"/>
                    <a:pt x="433" y="7877"/>
                    <a:pt x="464" y="7877"/>
                  </a:cubicBezTo>
                  <a:lnTo>
                    <a:pt x="524" y="7847"/>
                  </a:lnTo>
                  <a:lnTo>
                    <a:pt x="524" y="7816"/>
                  </a:lnTo>
                  <a:close/>
                  <a:moveTo>
                    <a:pt x="5266" y="8120"/>
                  </a:moveTo>
                  <a:cubicBezTo>
                    <a:pt x="5236" y="8120"/>
                    <a:pt x="5175" y="8181"/>
                    <a:pt x="5205" y="8211"/>
                  </a:cubicBezTo>
                  <a:cubicBezTo>
                    <a:pt x="5205" y="8211"/>
                    <a:pt x="5236" y="8211"/>
                    <a:pt x="5236" y="8181"/>
                  </a:cubicBezTo>
                  <a:cubicBezTo>
                    <a:pt x="5266" y="8181"/>
                    <a:pt x="5266" y="8151"/>
                    <a:pt x="5296" y="8151"/>
                  </a:cubicBezTo>
                  <a:lnTo>
                    <a:pt x="5266" y="8120"/>
                  </a:lnTo>
                  <a:close/>
                  <a:moveTo>
                    <a:pt x="547" y="8067"/>
                  </a:moveTo>
                  <a:cubicBezTo>
                    <a:pt x="555" y="8067"/>
                    <a:pt x="570" y="8075"/>
                    <a:pt x="585" y="8090"/>
                  </a:cubicBezTo>
                  <a:cubicBezTo>
                    <a:pt x="585" y="8120"/>
                    <a:pt x="585" y="8181"/>
                    <a:pt x="585" y="8211"/>
                  </a:cubicBezTo>
                  <a:cubicBezTo>
                    <a:pt x="574" y="8235"/>
                    <a:pt x="562" y="8245"/>
                    <a:pt x="552" y="8245"/>
                  </a:cubicBezTo>
                  <a:cubicBezTo>
                    <a:pt x="536" y="8245"/>
                    <a:pt x="524" y="8219"/>
                    <a:pt x="524" y="8181"/>
                  </a:cubicBezTo>
                  <a:cubicBezTo>
                    <a:pt x="524" y="8151"/>
                    <a:pt x="524" y="8151"/>
                    <a:pt x="555" y="8151"/>
                  </a:cubicBezTo>
                  <a:lnTo>
                    <a:pt x="555" y="8090"/>
                  </a:lnTo>
                  <a:cubicBezTo>
                    <a:pt x="540" y="8075"/>
                    <a:pt x="540" y="8067"/>
                    <a:pt x="547" y="8067"/>
                  </a:cubicBezTo>
                  <a:close/>
                  <a:moveTo>
                    <a:pt x="707" y="7907"/>
                  </a:moveTo>
                  <a:cubicBezTo>
                    <a:pt x="676" y="7907"/>
                    <a:pt x="676" y="7907"/>
                    <a:pt x="676" y="7968"/>
                  </a:cubicBezTo>
                  <a:cubicBezTo>
                    <a:pt x="661" y="7999"/>
                    <a:pt x="646" y="8014"/>
                    <a:pt x="635" y="8014"/>
                  </a:cubicBezTo>
                  <a:cubicBezTo>
                    <a:pt x="623" y="8014"/>
                    <a:pt x="616" y="7999"/>
                    <a:pt x="616" y="7968"/>
                  </a:cubicBezTo>
                  <a:cubicBezTo>
                    <a:pt x="616" y="7938"/>
                    <a:pt x="608" y="7930"/>
                    <a:pt x="597" y="7930"/>
                  </a:cubicBezTo>
                  <a:cubicBezTo>
                    <a:pt x="585" y="7930"/>
                    <a:pt x="570" y="7938"/>
                    <a:pt x="555" y="7938"/>
                  </a:cubicBezTo>
                  <a:cubicBezTo>
                    <a:pt x="616" y="7968"/>
                    <a:pt x="616" y="7968"/>
                    <a:pt x="555" y="7999"/>
                  </a:cubicBezTo>
                  <a:cubicBezTo>
                    <a:pt x="524" y="7999"/>
                    <a:pt x="494" y="7968"/>
                    <a:pt x="494" y="7938"/>
                  </a:cubicBezTo>
                  <a:cubicBezTo>
                    <a:pt x="494" y="7925"/>
                    <a:pt x="478" y="7918"/>
                    <a:pt x="458" y="7918"/>
                  </a:cubicBezTo>
                  <a:cubicBezTo>
                    <a:pt x="429" y="7918"/>
                    <a:pt x="390" y="7933"/>
                    <a:pt x="372" y="7968"/>
                  </a:cubicBezTo>
                  <a:cubicBezTo>
                    <a:pt x="372" y="8029"/>
                    <a:pt x="372" y="8029"/>
                    <a:pt x="372" y="8029"/>
                  </a:cubicBezTo>
                  <a:cubicBezTo>
                    <a:pt x="372" y="8051"/>
                    <a:pt x="388" y="8072"/>
                    <a:pt x="386" y="8072"/>
                  </a:cubicBezTo>
                  <a:cubicBezTo>
                    <a:pt x="385" y="8072"/>
                    <a:pt x="381" y="8068"/>
                    <a:pt x="372" y="8059"/>
                  </a:cubicBezTo>
                  <a:cubicBezTo>
                    <a:pt x="372" y="8059"/>
                    <a:pt x="312" y="8120"/>
                    <a:pt x="372" y="8181"/>
                  </a:cubicBezTo>
                  <a:cubicBezTo>
                    <a:pt x="464" y="8211"/>
                    <a:pt x="494" y="8272"/>
                    <a:pt x="464" y="8303"/>
                  </a:cubicBezTo>
                  <a:cubicBezTo>
                    <a:pt x="464" y="8313"/>
                    <a:pt x="470" y="8316"/>
                    <a:pt x="482" y="8316"/>
                  </a:cubicBezTo>
                  <a:cubicBezTo>
                    <a:pt x="504" y="8316"/>
                    <a:pt x="545" y="8303"/>
                    <a:pt x="585" y="8303"/>
                  </a:cubicBezTo>
                  <a:cubicBezTo>
                    <a:pt x="646" y="8303"/>
                    <a:pt x="707" y="8211"/>
                    <a:pt x="646" y="8151"/>
                  </a:cubicBezTo>
                  <a:cubicBezTo>
                    <a:pt x="597" y="8126"/>
                    <a:pt x="607" y="8082"/>
                    <a:pt x="629" y="8082"/>
                  </a:cubicBezTo>
                  <a:cubicBezTo>
                    <a:pt x="634" y="8082"/>
                    <a:pt x="640" y="8084"/>
                    <a:pt x="646" y="8090"/>
                  </a:cubicBezTo>
                  <a:cubicBezTo>
                    <a:pt x="655" y="8109"/>
                    <a:pt x="665" y="8116"/>
                    <a:pt x="673" y="8116"/>
                  </a:cubicBezTo>
                  <a:cubicBezTo>
                    <a:pt x="692" y="8116"/>
                    <a:pt x="707" y="8080"/>
                    <a:pt x="707" y="8059"/>
                  </a:cubicBezTo>
                  <a:cubicBezTo>
                    <a:pt x="737" y="7938"/>
                    <a:pt x="737" y="7938"/>
                    <a:pt x="707" y="7907"/>
                  </a:cubicBezTo>
                  <a:close/>
                  <a:moveTo>
                    <a:pt x="4780" y="9311"/>
                  </a:moveTo>
                  <a:cubicBezTo>
                    <a:pt x="4805" y="9311"/>
                    <a:pt x="4823" y="9354"/>
                    <a:pt x="4780" y="9397"/>
                  </a:cubicBezTo>
                  <a:lnTo>
                    <a:pt x="4780" y="9366"/>
                  </a:lnTo>
                  <a:cubicBezTo>
                    <a:pt x="4780" y="9397"/>
                    <a:pt x="4749" y="9427"/>
                    <a:pt x="4749" y="9427"/>
                  </a:cubicBezTo>
                  <a:cubicBezTo>
                    <a:pt x="4719" y="9427"/>
                    <a:pt x="4689" y="9366"/>
                    <a:pt x="4749" y="9336"/>
                  </a:cubicBezTo>
                  <a:cubicBezTo>
                    <a:pt x="4758" y="9318"/>
                    <a:pt x="4770" y="9311"/>
                    <a:pt x="4780" y="9311"/>
                  </a:cubicBezTo>
                  <a:close/>
                  <a:moveTo>
                    <a:pt x="129" y="9640"/>
                  </a:moveTo>
                  <a:lnTo>
                    <a:pt x="160" y="9701"/>
                  </a:lnTo>
                  <a:lnTo>
                    <a:pt x="190" y="9670"/>
                  </a:lnTo>
                  <a:cubicBezTo>
                    <a:pt x="190" y="9640"/>
                    <a:pt x="160" y="9640"/>
                    <a:pt x="129" y="9640"/>
                  </a:cubicBezTo>
                  <a:close/>
                  <a:moveTo>
                    <a:pt x="4627" y="9941"/>
                  </a:moveTo>
                  <a:cubicBezTo>
                    <a:pt x="4627" y="9950"/>
                    <a:pt x="4626" y="9960"/>
                    <a:pt x="4625" y="9970"/>
                  </a:cubicBezTo>
                  <a:lnTo>
                    <a:pt x="4625" y="9970"/>
                  </a:lnTo>
                  <a:cubicBezTo>
                    <a:pt x="4645" y="9966"/>
                    <a:pt x="4658" y="9958"/>
                    <a:pt x="4658" y="9944"/>
                  </a:cubicBezTo>
                  <a:cubicBezTo>
                    <a:pt x="4646" y="9944"/>
                    <a:pt x="4636" y="9943"/>
                    <a:pt x="4627" y="9941"/>
                  </a:cubicBezTo>
                  <a:close/>
                  <a:moveTo>
                    <a:pt x="4354" y="10083"/>
                  </a:moveTo>
                  <a:cubicBezTo>
                    <a:pt x="4343" y="10102"/>
                    <a:pt x="4329" y="10126"/>
                    <a:pt x="4312" y="10157"/>
                  </a:cubicBezTo>
                  <a:lnTo>
                    <a:pt x="4312" y="10157"/>
                  </a:lnTo>
                  <a:cubicBezTo>
                    <a:pt x="4351" y="10156"/>
                    <a:pt x="4354" y="10148"/>
                    <a:pt x="4354" y="10083"/>
                  </a:cubicBezTo>
                  <a:close/>
                  <a:moveTo>
                    <a:pt x="5334" y="5502"/>
                  </a:moveTo>
                  <a:cubicBezTo>
                    <a:pt x="5261" y="5502"/>
                    <a:pt x="5238" y="5633"/>
                    <a:pt x="5266" y="5689"/>
                  </a:cubicBezTo>
                  <a:cubicBezTo>
                    <a:pt x="5266" y="5749"/>
                    <a:pt x="5296" y="5719"/>
                    <a:pt x="5296" y="5749"/>
                  </a:cubicBezTo>
                  <a:cubicBezTo>
                    <a:pt x="5296" y="5780"/>
                    <a:pt x="5266" y="5871"/>
                    <a:pt x="5266" y="5993"/>
                  </a:cubicBezTo>
                  <a:cubicBezTo>
                    <a:pt x="5266" y="6114"/>
                    <a:pt x="5236" y="6205"/>
                    <a:pt x="5205" y="6327"/>
                  </a:cubicBezTo>
                  <a:cubicBezTo>
                    <a:pt x="5205" y="6388"/>
                    <a:pt x="5205" y="6449"/>
                    <a:pt x="5236" y="6509"/>
                  </a:cubicBezTo>
                  <a:cubicBezTo>
                    <a:pt x="5266" y="6570"/>
                    <a:pt x="5266" y="6600"/>
                    <a:pt x="5266" y="6661"/>
                  </a:cubicBezTo>
                  <a:cubicBezTo>
                    <a:pt x="5246" y="6661"/>
                    <a:pt x="5253" y="6675"/>
                    <a:pt x="5268" y="6675"/>
                  </a:cubicBezTo>
                  <a:cubicBezTo>
                    <a:pt x="5276" y="6675"/>
                    <a:pt x="5286" y="6671"/>
                    <a:pt x="5296" y="6661"/>
                  </a:cubicBezTo>
                  <a:cubicBezTo>
                    <a:pt x="5305" y="6652"/>
                    <a:pt x="5314" y="6649"/>
                    <a:pt x="5321" y="6649"/>
                  </a:cubicBezTo>
                  <a:cubicBezTo>
                    <a:pt x="5337" y="6649"/>
                    <a:pt x="5339" y="6670"/>
                    <a:pt x="5296" y="6692"/>
                  </a:cubicBezTo>
                  <a:cubicBezTo>
                    <a:pt x="5236" y="6722"/>
                    <a:pt x="5266" y="6752"/>
                    <a:pt x="5236" y="6844"/>
                  </a:cubicBezTo>
                  <a:lnTo>
                    <a:pt x="5236" y="6935"/>
                  </a:lnTo>
                  <a:lnTo>
                    <a:pt x="5205" y="6935"/>
                  </a:lnTo>
                  <a:lnTo>
                    <a:pt x="5205" y="6965"/>
                  </a:lnTo>
                  <a:cubicBezTo>
                    <a:pt x="5236" y="6965"/>
                    <a:pt x="5205" y="7026"/>
                    <a:pt x="5236" y="7087"/>
                  </a:cubicBezTo>
                  <a:cubicBezTo>
                    <a:pt x="5236" y="7168"/>
                    <a:pt x="5236" y="7195"/>
                    <a:pt x="5227" y="7195"/>
                  </a:cubicBezTo>
                  <a:cubicBezTo>
                    <a:pt x="5222" y="7195"/>
                    <a:pt x="5215" y="7188"/>
                    <a:pt x="5205" y="7178"/>
                  </a:cubicBezTo>
                  <a:lnTo>
                    <a:pt x="5145" y="7178"/>
                  </a:lnTo>
                  <a:cubicBezTo>
                    <a:pt x="5175" y="7208"/>
                    <a:pt x="5175" y="7239"/>
                    <a:pt x="5205" y="7239"/>
                  </a:cubicBezTo>
                  <a:cubicBezTo>
                    <a:pt x="5236" y="7239"/>
                    <a:pt x="5205" y="7300"/>
                    <a:pt x="5205" y="7391"/>
                  </a:cubicBezTo>
                  <a:cubicBezTo>
                    <a:pt x="5183" y="7435"/>
                    <a:pt x="5193" y="7463"/>
                    <a:pt x="5201" y="7463"/>
                  </a:cubicBezTo>
                  <a:cubicBezTo>
                    <a:pt x="5203" y="7463"/>
                    <a:pt x="5205" y="7460"/>
                    <a:pt x="5205" y="7452"/>
                  </a:cubicBezTo>
                  <a:cubicBezTo>
                    <a:pt x="5211" y="7446"/>
                    <a:pt x="5215" y="7443"/>
                    <a:pt x="5219" y="7443"/>
                  </a:cubicBezTo>
                  <a:cubicBezTo>
                    <a:pt x="5235" y="7443"/>
                    <a:pt x="5230" y="7493"/>
                    <a:pt x="5205" y="7543"/>
                  </a:cubicBezTo>
                  <a:cubicBezTo>
                    <a:pt x="5175" y="7604"/>
                    <a:pt x="5205" y="7604"/>
                    <a:pt x="5175" y="7604"/>
                  </a:cubicBezTo>
                  <a:cubicBezTo>
                    <a:pt x="5145" y="7604"/>
                    <a:pt x="5114" y="7604"/>
                    <a:pt x="5114" y="7664"/>
                  </a:cubicBezTo>
                  <a:cubicBezTo>
                    <a:pt x="5084" y="7725"/>
                    <a:pt x="5084" y="7816"/>
                    <a:pt x="5114" y="7877"/>
                  </a:cubicBezTo>
                  <a:cubicBezTo>
                    <a:pt x="5150" y="7913"/>
                    <a:pt x="5164" y="7927"/>
                    <a:pt x="5158" y="7927"/>
                  </a:cubicBezTo>
                  <a:cubicBezTo>
                    <a:pt x="5154" y="7927"/>
                    <a:pt x="5139" y="7920"/>
                    <a:pt x="5114" y="7907"/>
                  </a:cubicBezTo>
                  <a:lnTo>
                    <a:pt x="5053" y="7907"/>
                  </a:lnTo>
                  <a:cubicBezTo>
                    <a:pt x="5023" y="8090"/>
                    <a:pt x="5023" y="8090"/>
                    <a:pt x="5053" y="8151"/>
                  </a:cubicBezTo>
                  <a:cubicBezTo>
                    <a:pt x="5114" y="8181"/>
                    <a:pt x="5114" y="8151"/>
                    <a:pt x="5053" y="8211"/>
                  </a:cubicBezTo>
                  <a:cubicBezTo>
                    <a:pt x="5023" y="8272"/>
                    <a:pt x="4962" y="8272"/>
                    <a:pt x="5023" y="8303"/>
                  </a:cubicBezTo>
                  <a:cubicBezTo>
                    <a:pt x="4962" y="8303"/>
                    <a:pt x="4932" y="8455"/>
                    <a:pt x="4993" y="8515"/>
                  </a:cubicBezTo>
                  <a:lnTo>
                    <a:pt x="4993" y="8576"/>
                  </a:lnTo>
                  <a:cubicBezTo>
                    <a:pt x="4993" y="8586"/>
                    <a:pt x="4989" y="8590"/>
                    <a:pt x="4985" y="8590"/>
                  </a:cubicBezTo>
                  <a:cubicBezTo>
                    <a:pt x="4976" y="8590"/>
                    <a:pt x="4962" y="8576"/>
                    <a:pt x="4962" y="8576"/>
                  </a:cubicBezTo>
                  <a:lnTo>
                    <a:pt x="4962" y="8546"/>
                  </a:lnTo>
                  <a:cubicBezTo>
                    <a:pt x="4932" y="8546"/>
                    <a:pt x="4901" y="8607"/>
                    <a:pt x="4901" y="8637"/>
                  </a:cubicBezTo>
                  <a:cubicBezTo>
                    <a:pt x="4901" y="8728"/>
                    <a:pt x="4901" y="8819"/>
                    <a:pt x="4841" y="8911"/>
                  </a:cubicBezTo>
                  <a:cubicBezTo>
                    <a:pt x="4841" y="8948"/>
                    <a:pt x="4829" y="8974"/>
                    <a:pt x="4806" y="8974"/>
                  </a:cubicBezTo>
                  <a:cubicBezTo>
                    <a:pt x="4791" y="8974"/>
                    <a:pt x="4773" y="8964"/>
                    <a:pt x="4749" y="8941"/>
                  </a:cubicBezTo>
                  <a:cubicBezTo>
                    <a:pt x="4739" y="8931"/>
                    <a:pt x="4729" y="8927"/>
                    <a:pt x="4720" y="8927"/>
                  </a:cubicBezTo>
                  <a:cubicBezTo>
                    <a:pt x="4702" y="8927"/>
                    <a:pt x="4689" y="8941"/>
                    <a:pt x="4689" y="8941"/>
                  </a:cubicBezTo>
                  <a:cubicBezTo>
                    <a:pt x="4689" y="8941"/>
                    <a:pt x="4689" y="9002"/>
                    <a:pt x="4719" y="9002"/>
                  </a:cubicBezTo>
                  <a:cubicBezTo>
                    <a:pt x="4780" y="9002"/>
                    <a:pt x="4780" y="9063"/>
                    <a:pt x="4719" y="9063"/>
                  </a:cubicBezTo>
                  <a:cubicBezTo>
                    <a:pt x="4689" y="9093"/>
                    <a:pt x="4719" y="9123"/>
                    <a:pt x="4719" y="9123"/>
                  </a:cubicBezTo>
                  <a:lnTo>
                    <a:pt x="4719" y="9184"/>
                  </a:lnTo>
                  <a:cubicBezTo>
                    <a:pt x="4658" y="9306"/>
                    <a:pt x="4658" y="9427"/>
                    <a:pt x="4658" y="9549"/>
                  </a:cubicBezTo>
                  <a:cubicBezTo>
                    <a:pt x="4643" y="9541"/>
                    <a:pt x="4630" y="9537"/>
                    <a:pt x="4619" y="9537"/>
                  </a:cubicBezTo>
                  <a:cubicBezTo>
                    <a:pt x="4586" y="9537"/>
                    <a:pt x="4575" y="9572"/>
                    <a:pt x="4597" y="9640"/>
                  </a:cubicBezTo>
                  <a:cubicBezTo>
                    <a:pt x="4617" y="9699"/>
                    <a:pt x="4611" y="9732"/>
                    <a:pt x="4605" y="9732"/>
                  </a:cubicBezTo>
                  <a:cubicBezTo>
                    <a:pt x="4601" y="9732"/>
                    <a:pt x="4597" y="9722"/>
                    <a:pt x="4597" y="9701"/>
                  </a:cubicBezTo>
                  <a:cubicBezTo>
                    <a:pt x="4584" y="9674"/>
                    <a:pt x="4570" y="9658"/>
                    <a:pt x="4559" y="9658"/>
                  </a:cubicBezTo>
                  <a:cubicBezTo>
                    <a:pt x="4546" y="9658"/>
                    <a:pt x="4537" y="9681"/>
                    <a:pt x="4537" y="9731"/>
                  </a:cubicBezTo>
                  <a:cubicBezTo>
                    <a:pt x="4537" y="9822"/>
                    <a:pt x="4476" y="9914"/>
                    <a:pt x="4445" y="9914"/>
                  </a:cubicBezTo>
                  <a:cubicBezTo>
                    <a:pt x="4385" y="9914"/>
                    <a:pt x="4415" y="9944"/>
                    <a:pt x="4445" y="10005"/>
                  </a:cubicBezTo>
                  <a:cubicBezTo>
                    <a:pt x="4445" y="10035"/>
                    <a:pt x="4476" y="10035"/>
                    <a:pt x="4445" y="10035"/>
                  </a:cubicBezTo>
                  <a:cubicBezTo>
                    <a:pt x="4432" y="10028"/>
                    <a:pt x="4421" y="10025"/>
                    <a:pt x="4412" y="10025"/>
                  </a:cubicBezTo>
                  <a:cubicBezTo>
                    <a:pt x="4392" y="10025"/>
                    <a:pt x="4379" y="10042"/>
                    <a:pt x="4354" y="10083"/>
                  </a:cubicBezTo>
                  <a:lnTo>
                    <a:pt x="4354" y="10083"/>
                  </a:lnTo>
                  <a:lnTo>
                    <a:pt x="4354" y="10066"/>
                  </a:lnTo>
                  <a:cubicBezTo>
                    <a:pt x="4354" y="10072"/>
                    <a:pt x="4354" y="10078"/>
                    <a:pt x="4354" y="10083"/>
                  </a:cubicBezTo>
                  <a:lnTo>
                    <a:pt x="4354" y="10083"/>
                  </a:lnTo>
                  <a:cubicBezTo>
                    <a:pt x="4354" y="10083"/>
                    <a:pt x="4354" y="10083"/>
                    <a:pt x="4354" y="10083"/>
                  </a:cubicBezTo>
                  <a:lnTo>
                    <a:pt x="4354" y="10083"/>
                  </a:lnTo>
                  <a:lnTo>
                    <a:pt x="4354" y="10126"/>
                  </a:lnTo>
                  <a:cubicBezTo>
                    <a:pt x="4385" y="10187"/>
                    <a:pt x="4385" y="10187"/>
                    <a:pt x="4445" y="10187"/>
                  </a:cubicBezTo>
                  <a:cubicBezTo>
                    <a:pt x="4506" y="10187"/>
                    <a:pt x="4506" y="10126"/>
                    <a:pt x="4476" y="10126"/>
                  </a:cubicBezTo>
                  <a:cubicBezTo>
                    <a:pt x="4476" y="10066"/>
                    <a:pt x="4476" y="10035"/>
                    <a:pt x="4506" y="10035"/>
                  </a:cubicBezTo>
                  <a:cubicBezTo>
                    <a:pt x="4506" y="10020"/>
                    <a:pt x="4506" y="10012"/>
                    <a:pt x="4510" y="10012"/>
                  </a:cubicBezTo>
                  <a:cubicBezTo>
                    <a:pt x="4514" y="10012"/>
                    <a:pt x="4521" y="10020"/>
                    <a:pt x="4537" y="10035"/>
                  </a:cubicBezTo>
                  <a:cubicBezTo>
                    <a:pt x="4552" y="10050"/>
                    <a:pt x="4552" y="10058"/>
                    <a:pt x="4556" y="10058"/>
                  </a:cubicBezTo>
                  <a:cubicBezTo>
                    <a:pt x="4559" y="10058"/>
                    <a:pt x="4567" y="10050"/>
                    <a:pt x="4597" y="10035"/>
                  </a:cubicBezTo>
                  <a:cubicBezTo>
                    <a:pt x="4614" y="10019"/>
                    <a:pt x="4621" y="9994"/>
                    <a:pt x="4625" y="9970"/>
                  </a:cubicBezTo>
                  <a:lnTo>
                    <a:pt x="4625" y="9970"/>
                  </a:lnTo>
                  <a:cubicBezTo>
                    <a:pt x="4602" y="9974"/>
                    <a:pt x="4569" y="9974"/>
                    <a:pt x="4537" y="9974"/>
                  </a:cubicBezTo>
                  <a:cubicBezTo>
                    <a:pt x="4506" y="9944"/>
                    <a:pt x="4506" y="9944"/>
                    <a:pt x="4537" y="9944"/>
                  </a:cubicBezTo>
                  <a:cubicBezTo>
                    <a:pt x="4557" y="9934"/>
                    <a:pt x="4570" y="9930"/>
                    <a:pt x="4582" y="9930"/>
                  </a:cubicBezTo>
                  <a:cubicBezTo>
                    <a:pt x="4597" y="9930"/>
                    <a:pt x="4608" y="9937"/>
                    <a:pt x="4627" y="9941"/>
                  </a:cubicBezTo>
                  <a:lnTo>
                    <a:pt x="4627" y="9941"/>
                  </a:lnTo>
                  <a:cubicBezTo>
                    <a:pt x="4628" y="9931"/>
                    <a:pt x="4628" y="9921"/>
                    <a:pt x="4628" y="9914"/>
                  </a:cubicBezTo>
                  <a:cubicBezTo>
                    <a:pt x="4597" y="9853"/>
                    <a:pt x="4628" y="9792"/>
                    <a:pt x="4658" y="9792"/>
                  </a:cubicBezTo>
                  <a:lnTo>
                    <a:pt x="4658" y="9762"/>
                  </a:lnTo>
                  <a:cubicBezTo>
                    <a:pt x="4628" y="9762"/>
                    <a:pt x="4628" y="9762"/>
                    <a:pt x="4658" y="9701"/>
                  </a:cubicBezTo>
                  <a:cubicBezTo>
                    <a:pt x="4673" y="9686"/>
                    <a:pt x="4673" y="9678"/>
                    <a:pt x="4673" y="9678"/>
                  </a:cubicBezTo>
                  <a:cubicBezTo>
                    <a:pt x="4673" y="9678"/>
                    <a:pt x="4673" y="9686"/>
                    <a:pt x="4689" y="9701"/>
                  </a:cubicBezTo>
                  <a:cubicBezTo>
                    <a:pt x="4719" y="9716"/>
                    <a:pt x="4734" y="9724"/>
                    <a:pt x="4742" y="9724"/>
                  </a:cubicBezTo>
                  <a:cubicBezTo>
                    <a:pt x="4749" y="9724"/>
                    <a:pt x="4749" y="9716"/>
                    <a:pt x="4749" y="9701"/>
                  </a:cubicBezTo>
                  <a:cubicBezTo>
                    <a:pt x="4719" y="9701"/>
                    <a:pt x="4749" y="9670"/>
                    <a:pt x="4810" y="9640"/>
                  </a:cubicBezTo>
                  <a:cubicBezTo>
                    <a:pt x="4841" y="9610"/>
                    <a:pt x="4841" y="9610"/>
                    <a:pt x="4841" y="9579"/>
                  </a:cubicBezTo>
                  <a:lnTo>
                    <a:pt x="4841" y="9579"/>
                  </a:lnTo>
                  <a:cubicBezTo>
                    <a:pt x="4810" y="9594"/>
                    <a:pt x="4795" y="9602"/>
                    <a:pt x="4784" y="9602"/>
                  </a:cubicBezTo>
                  <a:cubicBezTo>
                    <a:pt x="4772" y="9602"/>
                    <a:pt x="4765" y="9594"/>
                    <a:pt x="4749" y="9579"/>
                  </a:cubicBezTo>
                  <a:cubicBezTo>
                    <a:pt x="4780" y="9579"/>
                    <a:pt x="4841" y="9549"/>
                    <a:pt x="4871" y="9518"/>
                  </a:cubicBezTo>
                  <a:cubicBezTo>
                    <a:pt x="4871" y="9488"/>
                    <a:pt x="4871" y="9458"/>
                    <a:pt x="4901" y="9458"/>
                  </a:cubicBezTo>
                  <a:cubicBezTo>
                    <a:pt x="4907" y="9463"/>
                    <a:pt x="4911" y="9466"/>
                    <a:pt x="4913" y="9466"/>
                  </a:cubicBezTo>
                  <a:cubicBezTo>
                    <a:pt x="4920" y="9466"/>
                    <a:pt x="4896" y="9421"/>
                    <a:pt x="4871" y="9397"/>
                  </a:cubicBezTo>
                  <a:cubicBezTo>
                    <a:pt x="4849" y="9308"/>
                    <a:pt x="4843" y="9251"/>
                    <a:pt x="4853" y="9251"/>
                  </a:cubicBezTo>
                  <a:cubicBezTo>
                    <a:pt x="4857" y="9251"/>
                    <a:pt x="4863" y="9259"/>
                    <a:pt x="4871" y="9275"/>
                  </a:cubicBezTo>
                  <a:cubicBezTo>
                    <a:pt x="4879" y="9283"/>
                    <a:pt x="4888" y="9287"/>
                    <a:pt x="4898" y="9287"/>
                  </a:cubicBezTo>
                  <a:cubicBezTo>
                    <a:pt x="4926" y="9287"/>
                    <a:pt x="4955" y="9253"/>
                    <a:pt x="4932" y="9184"/>
                  </a:cubicBezTo>
                  <a:cubicBezTo>
                    <a:pt x="4901" y="9184"/>
                    <a:pt x="4901" y="9093"/>
                    <a:pt x="4901" y="9063"/>
                  </a:cubicBezTo>
                  <a:cubicBezTo>
                    <a:pt x="4922" y="9042"/>
                    <a:pt x="4929" y="9006"/>
                    <a:pt x="4941" y="9006"/>
                  </a:cubicBezTo>
                  <a:cubicBezTo>
                    <a:pt x="4946" y="9006"/>
                    <a:pt x="4953" y="9013"/>
                    <a:pt x="4962" y="9032"/>
                  </a:cubicBezTo>
                  <a:cubicBezTo>
                    <a:pt x="4971" y="9041"/>
                    <a:pt x="4980" y="9045"/>
                    <a:pt x="4987" y="9045"/>
                  </a:cubicBezTo>
                  <a:cubicBezTo>
                    <a:pt x="5005" y="9045"/>
                    <a:pt x="5014" y="9023"/>
                    <a:pt x="4993" y="9002"/>
                  </a:cubicBezTo>
                  <a:cubicBezTo>
                    <a:pt x="4962" y="8971"/>
                    <a:pt x="4993" y="8941"/>
                    <a:pt x="5053" y="8941"/>
                  </a:cubicBezTo>
                  <a:cubicBezTo>
                    <a:pt x="5084" y="8941"/>
                    <a:pt x="5053" y="8941"/>
                    <a:pt x="5084" y="8911"/>
                  </a:cubicBezTo>
                  <a:cubicBezTo>
                    <a:pt x="5084" y="8911"/>
                    <a:pt x="5084" y="8850"/>
                    <a:pt x="5053" y="8850"/>
                  </a:cubicBezTo>
                  <a:cubicBezTo>
                    <a:pt x="5023" y="8819"/>
                    <a:pt x="5023" y="8789"/>
                    <a:pt x="5053" y="8789"/>
                  </a:cubicBezTo>
                  <a:cubicBezTo>
                    <a:pt x="5053" y="8789"/>
                    <a:pt x="5084" y="8759"/>
                    <a:pt x="5084" y="8728"/>
                  </a:cubicBezTo>
                  <a:cubicBezTo>
                    <a:pt x="5084" y="8698"/>
                    <a:pt x="5084" y="8667"/>
                    <a:pt x="5175" y="8667"/>
                  </a:cubicBezTo>
                  <a:cubicBezTo>
                    <a:pt x="5191" y="8676"/>
                    <a:pt x="5201" y="8679"/>
                    <a:pt x="5206" y="8679"/>
                  </a:cubicBezTo>
                  <a:cubicBezTo>
                    <a:pt x="5219" y="8679"/>
                    <a:pt x="5197" y="8651"/>
                    <a:pt x="5175" y="8607"/>
                  </a:cubicBezTo>
                  <a:cubicBezTo>
                    <a:pt x="5114" y="8546"/>
                    <a:pt x="5084" y="8485"/>
                    <a:pt x="5175" y="8394"/>
                  </a:cubicBezTo>
                  <a:cubicBezTo>
                    <a:pt x="5209" y="8327"/>
                    <a:pt x="5214" y="8306"/>
                    <a:pt x="5208" y="8306"/>
                  </a:cubicBezTo>
                  <a:cubicBezTo>
                    <a:pt x="5202" y="8306"/>
                    <a:pt x="5189" y="8319"/>
                    <a:pt x="5175" y="8333"/>
                  </a:cubicBezTo>
                  <a:cubicBezTo>
                    <a:pt x="5114" y="8333"/>
                    <a:pt x="5053" y="8242"/>
                    <a:pt x="5114" y="8211"/>
                  </a:cubicBezTo>
                  <a:cubicBezTo>
                    <a:pt x="5205" y="8181"/>
                    <a:pt x="5205" y="8029"/>
                    <a:pt x="5175" y="8029"/>
                  </a:cubicBezTo>
                  <a:cubicBezTo>
                    <a:pt x="5155" y="8029"/>
                    <a:pt x="5121" y="8043"/>
                    <a:pt x="5119" y="8043"/>
                  </a:cubicBezTo>
                  <a:cubicBezTo>
                    <a:pt x="5117" y="8043"/>
                    <a:pt x="5124" y="8039"/>
                    <a:pt x="5145" y="8029"/>
                  </a:cubicBezTo>
                  <a:cubicBezTo>
                    <a:pt x="5175" y="7999"/>
                    <a:pt x="5175" y="7968"/>
                    <a:pt x="5175" y="7938"/>
                  </a:cubicBezTo>
                  <a:lnTo>
                    <a:pt x="5175" y="7877"/>
                  </a:lnTo>
                  <a:cubicBezTo>
                    <a:pt x="5205" y="7877"/>
                    <a:pt x="5205" y="7907"/>
                    <a:pt x="5205" y="7907"/>
                  </a:cubicBezTo>
                  <a:cubicBezTo>
                    <a:pt x="5205" y="7941"/>
                    <a:pt x="5224" y="7965"/>
                    <a:pt x="5250" y="7965"/>
                  </a:cubicBezTo>
                  <a:cubicBezTo>
                    <a:pt x="5272" y="7965"/>
                    <a:pt x="5299" y="7949"/>
                    <a:pt x="5327" y="7907"/>
                  </a:cubicBezTo>
                  <a:lnTo>
                    <a:pt x="5327" y="7847"/>
                  </a:lnTo>
                  <a:lnTo>
                    <a:pt x="5327" y="7816"/>
                  </a:lnTo>
                  <a:cubicBezTo>
                    <a:pt x="5327" y="7816"/>
                    <a:pt x="5296" y="7786"/>
                    <a:pt x="5266" y="7786"/>
                  </a:cubicBezTo>
                  <a:cubicBezTo>
                    <a:pt x="5236" y="7786"/>
                    <a:pt x="5205" y="7786"/>
                    <a:pt x="5205" y="7725"/>
                  </a:cubicBezTo>
                  <a:lnTo>
                    <a:pt x="5236" y="7725"/>
                  </a:lnTo>
                  <a:cubicBezTo>
                    <a:pt x="5251" y="7740"/>
                    <a:pt x="5274" y="7748"/>
                    <a:pt x="5293" y="7748"/>
                  </a:cubicBezTo>
                  <a:cubicBezTo>
                    <a:pt x="5312" y="7748"/>
                    <a:pt x="5327" y="7740"/>
                    <a:pt x="5327" y="7725"/>
                  </a:cubicBezTo>
                  <a:cubicBezTo>
                    <a:pt x="5388" y="7695"/>
                    <a:pt x="5388" y="7695"/>
                    <a:pt x="5327" y="7695"/>
                  </a:cubicBezTo>
                  <a:cubicBezTo>
                    <a:pt x="5266" y="7695"/>
                    <a:pt x="5266" y="7695"/>
                    <a:pt x="5266" y="7664"/>
                  </a:cubicBezTo>
                  <a:lnTo>
                    <a:pt x="5357" y="7664"/>
                  </a:lnTo>
                  <a:cubicBezTo>
                    <a:pt x="5388" y="7664"/>
                    <a:pt x="5388" y="7634"/>
                    <a:pt x="5357" y="7634"/>
                  </a:cubicBezTo>
                  <a:cubicBezTo>
                    <a:pt x="5327" y="7634"/>
                    <a:pt x="5296" y="7573"/>
                    <a:pt x="5357" y="7573"/>
                  </a:cubicBezTo>
                  <a:cubicBezTo>
                    <a:pt x="5418" y="7543"/>
                    <a:pt x="5388" y="7543"/>
                    <a:pt x="5327" y="7482"/>
                  </a:cubicBezTo>
                  <a:cubicBezTo>
                    <a:pt x="5296" y="7452"/>
                    <a:pt x="5327" y="7452"/>
                    <a:pt x="5327" y="7421"/>
                  </a:cubicBezTo>
                  <a:cubicBezTo>
                    <a:pt x="5327" y="7391"/>
                    <a:pt x="5327" y="7360"/>
                    <a:pt x="5327" y="7330"/>
                  </a:cubicBezTo>
                  <a:cubicBezTo>
                    <a:pt x="5327" y="7315"/>
                    <a:pt x="5312" y="7315"/>
                    <a:pt x="5304" y="7315"/>
                  </a:cubicBezTo>
                  <a:cubicBezTo>
                    <a:pt x="5296" y="7315"/>
                    <a:pt x="5296" y="7315"/>
                    <a:pt x="5327" y="7300"/>
                  </a:cubicBezTo>
                  <a:cubicBezTo>
                    <a:pt x="5388" y="7269"/>
                    <a:pt x="5418" y="7178"/>
                    <a:pt x="5357" y="7178"/>
                  </a:cubicBezTo>
                  <a:cubicBezTo>
                    <a:pt x="5327" y="7163"/>
                    <a:pt x="5312" y="7163"/>
                    <a:pt x="5312" y="7163"/>
                  </a:cubicBezTo>
                  <a:cubicBezTo>
                    <a:pt x="5312" y="7163"/>
                    <a:pt x="5327" y="7163"/>
                    <a:pt x="5357" y="7148"/>
                  </a:cubicBezTo>
                  <a:cubicBezTo>
                    <a:pt x="5418" y="7117"/>
                    <a:pt x="5388" y="7087"/>
                    <a:pt x="5357" y="7087"/>
                  </a:cubicBezTo>
                  <a:cubicBezTo>
                    <a:pt x="5327" y="7056"/>
                    <a:pt x="5327" y="7026"/>
                    <a:pt x="5327" y="6996"/>
                  </a:cubicBezTo>
                  <a:cubicBezTo>
                    <a:pt x="5327" y="6965"/>
                    <a:pt x="5327" y="6935"/>
                    <a:pt x="5296" y="6935"/>
                  </a:cubicBezTo>
                  <a:cubicBezTo>
                    <a:pt x="5266" y="6935"/>
                    <a:pt x="5266" y="6904"/>
                    <a:pt x="5266" y="6874"/>
                  </a:cubicBezTo>
                  <a:cubicBezTo>
                    <a:pt x="5266" y="6865"/>
                    <a:pt x="5269" y="6861"/>
                    <a:pt x="5273" y="6861"/>
                  </a:cubicBezTo>
                  <a:cubicBezTo>
                    <a:pt x="5284" y="6861"/>
                    <a:pt x="5305" y="6883"/>
                    <a:pt x="5327" y="6904"/>
                  </a:cubicBezTo>
                  <a:cubicBezTo>
                    <a:pt x="5340" y="6930"/>
                    <a:pt x="5347" y="6940"/>
                    <a:pt x="5356" y="6940"/>
                  </a:cubicBezTo>
                  <a:cubicBezTo>
                    <a:pt x="5368" y="6940"/>
                    <a:pt x="5383" y="6922"/>
                    <a:pt x="5418" y="6904"/>
                  </a:cubicBezTo>
                  <a:cubicBezTo>
                    <a:pt x="5479" y="6874"/>
                    <a:pt x="5479" y="6874"/>
                    <a:pt x="5418" y="6874"/>
                  </a:cubicBezTo>
                  <a:cubicBezTo>
                    <a:pt x="5357" y="6874"/>
                    <a:pt x="5357" y="6874"/>
                    <a:pt x="5327" y="6813"/>
                  </a:cubicBezTo>
                  <a:cubicBezTo>
                    <a:pt x="5296" y="6752"/>
                    <a:pt x="5327" y="6722"/>
                    <a:pt x="5357" y="6692"/>
                  </a:cubicBezTo>
                  <a:cubicBezTo>
                    <a:pt x="5357" y="6722"/>
                    <a:pt x="5388" y="6722"/>
                    <a:pt x="5418" y="6722"/>
                  </a:cubicBezTo>
                  <a:cubicBezTo>
                    <a:pt x="5448" y="6722"/>
                    <a:pt x="5448" y="6722"/>
                    <a:pt x="5448" y="6692"/>
                  </a:cubicBezTo>
                  <a:cubicBezTo>
                    <a:pt x="5448" y="6682"/>
                    <a:pt x="5448" y="6678"/>
                    <a:pt x="5447" y="6678"/>
                  </a:cubicBezTo>
                  <a:cubicBezTo>
                    <a:pt x="5445" y="6678"/>
                    <a:pt x="5438" y="6692"/>
                    <a:pt x="5418" y="6692"/>
                  </a:cubicBezTo>
                  <a:lnTo>
                    <a:pt x="5418" y="6661"/>
                  </a:lnTo>
                  <a:cubicBezTo>
                    <a:pt x="5404" y="6661"/>
                    <a:pt x="5389" y="6661"/>
                    <a:pt x="5378" y="6664"/>
                  </a:cubicBezTo>
                  <a:lnTo>
                    <a:pt x="5378" y="6664"/>
                  </a:lnTo>
                  <a:cubicBezTo>
                    <a:pt x="5395" y="6635"/>
                    <a:pt x="5395" y="6600"/>
                    <a:pt x="5327" y="6600"/>
                  </a:cubicBezTo>
                  <a:cubicBezTo>
                    <a:pt x="5296" y="6600"/>
                    <a:pt x="5296" y="6600"/>
                    <a:pt x="5357" y="6570"/>
                  </a:cubicBezTo>
                  <a:cubicBezTo>
                    <a:pt x="5418" y="6540"/>
                    <a:pt x="5448" y="6479"/>
                    <a:pt x="5388" y="6449"/>
                  </a:cubicBezTo>
                  <a:cubicBezTo>
                    <a:pt x="5378" y="6430"/>
                    <a:pt x="5372" y="6422"/>
                    <a:pt x="5367" y="6422"/>
                  </a:cubicBezTo>
                  <a:cubicBezTo>
                    <a:pt x="5357" y="6422"/>
                    <a:pt x="5357" y="6458"/>
                    <a:pt x="5357" y="6479"/>
                  </a:cubicBezTo>
                  <a:cubicBezTo>
                    <a:pt x="5357" y="6496"/>
                    <a:pt x="5357" y="6514"/>
                    <a:pt x="5351" y="6514"/>
                  </a:cubicBezTo>
                  <a:cubicBezTo>
                    <a:pt x="5347" y="6514"/>
                    <a:pt x="5340" y="6505"/>
                    <a:pt x="5327" y="6479"/>
                  </a:cubicBezTo>
                  <a:cubicBezTo>
                    <a:pt x="5266" y="6388"/>
                    <a:pt x="5266" y="6357"/>
                    <a:pt x="5327" y="6357"/>
                  </a:cubicBezTo>
                  <a:cubicBezTo>
                    <a:pt x="5335" y="6365"/>
                    <a:pt x="5343" y="6369"/>
                    <a:pt x="5351" y="6369"/>
                  </a:cubicBezTo>
                  <a:cubicBezTo>
                    <a:pt x="5374" y="6369"/>
                    <a:pt x="5396" y="6341"/>
                    <a:pt x="5418" y="6297"/>
                  </a:cubicBezTo>
                  <a:cubicBezTo>
                    <a:pt x="5448" y="6297"/>
                    <a:pt x="5448" y="6236"/>
                    <a:pt x="5418" y="6205"/>
                  </a:cubicBezTo>
                  <a:cubicBezTo>
                    <a:pt x="5388" y="6205"/>
                    <a:pt x="5388" y="6175"/>
                    <a:pt x="5418" y="6145"/>
                  </a:cubicBezTo>
                  <a:cubicBezTo>
                    <a:pt x="5448" y="6114"/>
                    <a:pt x="5479" y="5901"/>
                    <a:pt x="5418" y="5841"/>
                  </a:cubicBezTo>
                  <a:lnTo>
                    <a:pt x="5418" y="5780"/>
                  </a:lnTo>
                  <a:cubicBezTo>
                    <a:pt x="5418" y="5810"/>
                    <a:pt x="5418" y="5810"/>
                    <a:pt x="5388" y="5810"/>
                  </a:cubicBezTo>
                  <a:cubicBezTo>
                    <a:pt x="5357" y="5810"/>
                    <a:pt x="5327" y="5780"/>
                    <a:pt x="5296" y="5780"/>
                  </a:cubicBezTo>
                  <a:cubicBezTo>
                    <a:pt x="5296" y="5770"/>
                    <a:pt x="5307" y="5766"/>
                    <a:pt x="5321" y="5766"/>
                  </a:cubicBezTo>
                  <a:cubicBezTo>
                    <a:pt x="5351" y="5766"/>
                    <a:pt x="5398" y="5780"/>
                    <a:pt x="5418" y="5780"/>
                  </a:cubicBezTo>
                  <a:lnTo>
                    <a:pt x="5418" y="5719"/>
                  </a:lnTo>
                  <a:cubicBezTo>
                    <a:pt x="5409" y="5728"/>
                    <a:pt x="5400" y="5732"/>
                    <a:pt x="5392" y="5732"/>
                  </a:cubicBezTo>
                  <a:cubicBezTo>
                    <a:pt x="5372" y="5732"/>
                    <a:pt x="5357" y="5710"/>
                    <a:pt x="5357" y="5689"/>
                  </a:cubicBezTo>
                  <a:cubicBezTo>
                    <a:pt x="5357" y="5638"/>
                    <a:pt x="5366" y="5616"/>
                    <a:pt x="5380" y="5616"/>
                  </a:cubicBezTo>
                  <a:cubicBezTo>
                    <a:pt x="5391" y="5616"/>
                    <a:pt x="5404" y="5631"/>
                    <a:pt x="5418" y="5658"/>
                  </a:cubicBezTo>
                  <a:lnTo>
                    <a:pt x="5418" y="5719"/>
                  </a:lnTo>
                  <a:cubicBezTo>
                    <a:pt x="5448" y="5719"/>
                    <a:pt x="5448" y="5689"/>
                    <a:pt x="5418" y="5628"/>
                  </a:cubicBezTo>
                  <a:cubicBezTo>
                    <a:pt x="5418" y="5597"/>
                    <a:pt x="5388" y="5567"/>
                    <a:pt x="5388" y="5537"/>
                  </a:cubicBezTo>
                  <a:lnTo>
                    <a:pt x="5357" y="5506"/>
                  </a:lnTo>
                  <a:cubicBezTo>
                    <a:pt x="5349" y="5504"/>
                    <a:pt x="5341" y="5502"/>
                    <a:pt x="5334" y="5502"/>
                  </a:cubicBezTo>
                  <a:close/>
                  <a:moveTo>
                    <a:pt x="4312" y="10157"/>
                  </a:moveTo>
                  <a:cubicBezTo>
                    <a:pt x="4306" y="10157"/>
                    <a:pt x="4300" y="10157"/>
                    <a:pt x="4293" y="10157"/>
                  </a:cubicBezTo>
                  <a:cubicBezTo>
                    <a:pt x="4233" y="10157"/>
                    <a:pt x="4202" y="10187"/>
                    <a:pt x="4263" y="10218"/>
                  </a:cubicBezTo>
                  <a:cubicBezTo>
                    <a:pt x="4266" y="10219"/>
                    <a:pt x="4269" y="10220"/>
                    <a:pt x="4272" y="10221"/>
                  </a:cubicBezTo>
                  <a:lnTo>
                    <a:pt x="4272" y="10221"/>
                  </a:lnTo>
                  <a:cubicBezTo>
                    <a:pt x="4278" y="10210"/>
                    <a:pt x="4285" y="10199"/>
                    <a:pt x="4293" y="10187"/>
                  </a:cubicBezTo>
                  <a:cubicBezTo>
                    <a:pt x="4300" y="10176"/>
                    <a:pt x="4306" y="10166"/>
                    <a:pt x="4312" y="10157"/>
                  </a:cubicBezTo>
                  <a:close/>
                  <a:moveTo>
                    <a:pt x="4289" y="10337"/>
                  </a:moveTo>
                  <a:cubicBezTo>
                    <a:pt x="4286" y="10339"/>
                    <a:pt x="4284" y="10341"/>
                    <a:pt x="4281" y="10343"/>
                  </a:cubicBezTo>
                  <a:lnTo>
                    <a:pt x="4281" y="10343"/>
                  </a:lnTo>
                  <a:cubicBezTo>
                    <a:pt x="4293" y="10339"/>
                    <a:pt x="4308" y="10339"/>
                    <a:pt x="4324" y="10339"/>
                  </a:cubicBezTo>
                  <a:lnTo>
                    <a:pt x="4293" y="10339"/>
                  </a:lnTo>
                  <a:cubicBezTo>
                    <a:pt x="4292" y="10338"/>
                    <a:pt x="4290" y="10337"/>
                    <a:pt x="4289" y="10337"/>
                  </a:cubicBezTo>
                  <a:close/>
                  <a:moveTo>
                    <a:pt x="4281" y="10343"/>
                  </a:moveTo>
                  <a:lnTo>
                    <a:pt x="4281" y="10343"/>
                  </a:lnTo>
                  <a:cubicBezTo>
                    <a:pt x="4270" y="10347"/>
                    <a:pt x="4263" y="10355"/>
                    <a:pt x="4263" y="10370"/>
                  </a:cubicBezTo>
                  <a:cubicBezTo>
                    <a:pt x="4268" y="10359"/>
                    <a:pt x="4275" y="10350"/>
                    <a:pt x="4281" y="10343"/>
                  </a:cubicBezTo>
                  <a:close/>
                  <a:moveTo>
                    <a:pt x="4354" y="10218"/>
                  </a:moveTo>
                  <a:cubicBezTo>
                    <a:pt x="4354" y="10233"/>
                    <a:pt x="4354" y="10240"/>
                    <a:pt x="4343" y="10240"/>
                  </a:cubicBezTo>
                  <a:cubicBezTo>
                    <a:pt x="4332" y="10240"/>
                    <a:pt x="4312" y="10234"/>
                    <a:pt x="4272" y="10221"/>
                  </a:cubicBezTo>
                  <a:lnTo>
                    <a:pt x="4272" y="10221"/>
                  </a:lnTo>
                  <a:cubicBezTo>
                    <a:pt x="4235" y="10284"/>
                    <a:pt x="4240" y="10311"/>
                    <a:pt x="4289" y="10337"/>
                  </a:cubicBezTo>
                  <a:lnTo>
                    <a:pt x="4289" y="10337"/>
                  </a:lnTo>
                  <a:cubicBezTo>
                    <a:pt x="4299" y="10328"/>
                    <a:pt x="4310" y="10324"/>
                    <a:pt x="4320" y="10324"/>
                  </a:cubicBezTo>
                  <a:cubicBezTo>
                    <a:pt x="4339" y="10324"/>
                    <a:pt x="4354" y="10339"/>
                    <a:pt x="4354" y="10370"/>
                  </a:cubicBezTo>
                  <a:lnTo>
                    <a:pt x="4354" y="10218"/>
                  </a:lnTo>
                  <a:close/>
                  <a:moveTo>
                    <a:pt x="4263" y="10370"/>
                  </a:moveTo>
                  <a:lnTo>
                    <a:pt x="4263" y="10370"/>
                  </a:lnTo>
                  <a:cubicBezTo>
                    <a:pt x="4259" y="10378"/>
                    <a:pt x="4255" y="10385"/>
                    <a:pt x="4250" y="10392"/>
                  </a:cubicBezTo>
                  <a:lnTo>
                    <a:pt x="4250" y="10392"/>
                  </a:lnTo>
                  <a:cubicBezTo>
                    <a:pt x="4252" y="10392"/>
                    <a:pt x="4254" y="10392"/>
                    <a:pt x="4255" y="10392"/>
                  </a:cubicBezTo>
                  <a:cubicBezTo>
                    <a:pt x="4263" y="10392"/>
                    <a:pt x="4263" y="10385"/>
                    <a:pt x="4263" y="10370"/>
                  </a:cubicBezTo>
                  <a:close/>
                  <a:moveTo>
                    <a:pt x="4141" y="10370"/>
                  </a:moveTo>
                  <a:cubicBezTo>
                    <a:pt x="4141" y="10400"/>
                    <a:pt x="4141" y="10400"/>
                    <a:pt x="4172" y="10430"/>
                  </a:cubicBezTo>
                  <a:cubicBezTo>
                    <a:pt x="4193" y="10409"/>
                    <a:pt x="4200" y="10387"/>
                    <a:pt x="4212" y="10387"/>
                  </a:cubicBezTo>
                  <a:cubicBezTo>
                    <a:pt x="4217" y="10387"/>
                    <a:pt x="4224" y="10391"/>
                    <a:pt x="4233" y="10400"/>
                  </a:cubicBezTo>
                  <a:lnTo>
                    <a:pt x="4202" y="10430"/>
                  </a:lnTo>
                  <a:cubicBezTo>
                    <a:pt x="4202" y="10430"/>
                    <a:pt x="4225" y="10430"/>
                    <a:pt x="4250" y="10392"/>
                  </a:cubicBezTo>
                  <a:lnTo>
                    <a:pt x="4250" y="10392"/>
                  </a:lnTo>
                  <a:cubicBezTo>
                    <a:pt x="4242" y="10389"/>
                    <a:pt x="4227" y="10382"/>
                    <a:pt x="4202" y="10370"/>
                  </a:cubicBezTo>
                  <a:close/>
                  <a:moveTo>
                    <a:pt x="4354" y="10370"/>
                  </a:moveTo>
                  <a:cubicBezTo>
                    <a:pt x="4324" y="10430"/>
                    <a:pt x="4354" y="10430"/>
                    <a:pt x="4354" y="10430"/>
                  </a:cubicBezTo>
                  <a:lnTo>
                    <a:pt x="4354" y="10370"/>
                  </a:lnTo>
                  <a:close/>
                  <a:moveTo>
                    <a:pt x="4202" y="10430"/>
                  </a:moveTo>
                  <a:cubicBezTo>
                    <a:pt x="4182" y="10430"/>
                    <a:pt x="4189" y="10444"/>
                    <a:pt x="4195" y="10444"/>
                  </a:cubicBezTo>
                  <a:cubicBezTo>
                    <a:pt x="4199" y="10444"/>
                    <a:pt x="4202" y="10440"/>
                    <a:pt x="4202" y="10430"/>
                  </a:cubicBezTo>
                  <a:close/>
                  <a:moveTo>
                    <a:pt x="4172" y="10430"/>
                  </a:moveTo>
                  <a:lnTo>
                    <a:pt x="4172" y="10430"/>
                  </a:lnTo>
                  <a:cubicBezTo>
                    <a:pt x="4148" y="10454"/>
                    <a:pt x="4143" y="10459"/>
                    <a:pt x="4157" y="10460"/>
                  </a:cubicBezTo>
                  <a:lnTo>
                    <a:pt x="4157" y="10460"/>
                  </a:lnTo>
                  <a:lnTo>
                    <a:pt x="4172" y="10430"/>
                  </a:lnTo>
                  <a:close/>
                  <a:moveTo>
                    <a:pt x="4157" y="10460"/>
                  </a:moveTo>
                  <a:lnTo>
                    <a:pt x="4141" y="10491"/>
                  </a:lnTo>
                  <a:cubicBezTo>
                    <a:pt x="4081" y="10522"/>
                    <a:pt x="4081" y="10552"/>
                    <a:pt x="4111" y="10552"/>
                  </a:cubicBezTo>
                  <a:cubicBezTo>
                    <a:pt x="4114" y="10555"/>
                    <a:pt x="4117" y="10559"/>
                    <a:pt x="4119" y="10562"/>
                  </a:cubicBezTo>
                  <a:lnTo>
                    <a:pt x="4119" y="10562"/>
                  </a:lnTo>
                  <a:cubicBezTo>
                    <a:pt x="4121" y="10548"/>
                    <a:pt x="4128" y="10535"/>
                    <a:pt x="4141" y="10522"/>
                  </a:cubicBezTo>
                  <a:lnTo>
                    <a:pt x="4172" y="10552"/>
                  </a:lnTo>
                  <a:cubicBezTo>
                    <a:pt x="4202" y="10522"/>
                    <a:pt x="4202" y="10491"/>
                    <a:pt x="4172" y="10461"/>
                  </a:cubicBezTo>
                  <a:cubicBezTo>
                    <a:pt x="4166" y="10461"/>
                    <a:pt x="4160" y="10461"/>
                    <a:pt x="4157" y="10460"/>
                  </a:cubicBezTo>
                  <a:close/>
                  <a:moveTo>
                    <a:pt x="4172" y="10552"/>
                  </a:moveTo>
                  <a:cubicBezTo>
                    <a:pt x="4172" y="10562"/>
                    <a:pt x="4175" y="10565"/>
                    <a:pt x="4179" y="10565"/>
                  </a:cubicBezTo>
                  <a:cubicBezTo>
                    <a:pt x="4185" y="10565"/>
                    <a:pt x="4192" y="10552"/>
                    <a:pt x="4172" y="10552"/>
                  </a:cubicBezTo>
                  <a:close/>
                  <a:moveTo>
                    <a:pt x="4119" y="10562"/>
                  </a:moveTo>
                  <a:lnTo>
                    <a:pt x="4119" y="10562"/>
                  </a:lnTo>
                  <a:cubicBezTo>
                    <a:pt x="4118" y="10572"/>
                    <a:pt x="4120" y="10583"/>
                    <a:pt x="4126" y="10593"/>
                  </a:cubicBezTo>
                  <a:lnTo>
                    <a:pt x="4126" y="10593"/>
                  </a:lnTo>
                  <a:cubicBezTo>
                    <a:pt x="4126" y="10585"/>
                    <a:pt x="4126" y="10573"/>
                    <a:pt x="4119" y="10562"/>
                  </a:cubicBezTo>
                  <a:close/>
                  <a:moveTo>
                    <a:pt x="4126" y="10593"/>
                  </a:moveTo>
                  <a:cubicBezTo>
                    <a:pt x="4126" y="10605"/>
                    <a:pt x="4126" y="10613"/>
                    <a:pt x="4141" y="10613"/>
                  </a:cubicBezTo>
                  <a:cubicBezTo>
                    <a:pt x="4135" y="10606"/>
                    <a:pt x="4130" y="10600"/>
                    <a:pt x="4126" y="10593"/>
                  </a:cubicBezTo>
                  <a:close/>
                  <a:moveTo>
                    <a:pt x="160" y="10673"/>
                  </a:moveTo>
                  <a:lnTo>
                    <a:pt x="160" y="10673"/>
                  </a:lnTo>
                  <a:cubicBezTo>
                    <a:pt x="160" y="10674"/>
                    <a:pt x="129" y="10704"/>
                    <a:pt x="129" y="10734"/>
                  </a:cubicBezTo>
                  <a:cubicBezTo>
                    <a:pt x="129" y="10739"/>
                    <a:pt x="129" y="10744"/>
                    <a:pt x="129" y="10748"/>
                  </a:cubicBezTo>
                  <a:lnTo>
                    <a:pt x="129" y="10748"/>
                  </a:lnTo>
                  <a:cubicBezTo>
                    <a:pt x="137" y="10719"/>
                    <a:pt x="147" y="10693"/>
                    <a:pt x="160" y="10673"/>
                  </a:cubicBezTo>
                  <a:close/>
                  <a:moveTo>
                    <a:pt x="4081" y="10613"/>
                  </a:moveTo>
                  <a:cubicBezTo>
                    <a:pt x="4020" y="10613"/>
                    <a:pt x="4020" y="10643"/>
                    <a:pt x="4020" y="10643"/>
                  </a:cubicBezTo>
                  <a:cubicBezTo>
                    <a:pt x="4050" y="10673"/>
                    <a:pt x="4050" y="10704"/>
                    <a:pt x="4020" y="10734"/>
                  </a:cubicBezTo>
                  <a:cubicBezTo>
                    <a:pt x="4020" y="10734"/>
                    <a:pt x="3989" y="10795"/>
                    <a:pt x="3989" y="10825"/>
                  </a:cubicBezTo>
                  <a:cubicBezTo>
                    <a:pt x="4111" y="10825"/>
                    <a:pt x="4111" y="10825"/>
                    <a:pt x="4111" y="10795"/>
                  </a:cubicBezTo>
                  <a:cubicBezTo>
                    <a:pt x="4141" y="10765"/>
                    <a:pt x="4141" y="10734"/>
                    <a:pt x="4111" y="10704"/>
                  </a:cubicBezTo>
                  <a:lnTo>
                    <a:pt x="4081" y="10765"/>
                  </a:lnTo>
                  <a:cubicBezTo>
                    <a:pt x="4101" y="10765"/>
                    <a:pt x="4094" y="10778"/>
                    <a:pt x="4087" y="10778"/>
                  </a:cubicBezTo>
                  <a:cubicBezTo>
                    <a:pt x="4084" y="10778"/>
                    <a:pt x="4081" y="10775"/>
                    <a:pt x="4081" y="10765"/>
                  </a:cubicBezTo>
                  <a:lnTo>
                    <a:pt x="4081" y="10704"/>
                  </a:lnTo>
                  <a:lnTo>
                    <a:pt x="4081" y="10673"/>
                  </a:lnTo>
                  <a:cubicBezTo>
                    <a:pt x="4050" y="10643"/>
                    <a:pt x="4020" y="10613"/>
                    <a:pt x="4081" y="10613"/>
                  </a:cubicBezTo>
                  <a:close/>
                  <a:moveTo>
                    <a:pt x="3989" y="10825"/>
                  </a:moveTo>
                  <a:cubicBezTo>
                    <a:pt x="3903" y="10825"/>
                    <a:pt x="3844" y="10853"/>
                    <a:pt x="3916" y="10856"/>
                  </a:cubicBezTo>
                  <a:lnTo>
                    <a:pt x="3916" y="10856"/>
                  </a:lnTo>
                  <a:cubicBezTo>
                    <a:pt x="3920" y="10853"/>
                    <a:pt x="3923" y="10852"/>
                    <a:pt x="3925" y="10852"/>
                  </a:cubicBezTo>
                  <a:cubicBezTo>
                    <a:pt x="3927" y="10852"/>
                    <a:pt x="3929" y="10853"/>
                    <a:pt x="3929" y="10856"/>
                  </a:cubicBezTo>
                  <a:cubicBezTo>
                    <a:pt x="3959" y="10856"/>
                    <a:pt x="3989" y="10856"/>
                    <a:pt x="3989" y="10825"/>
                  </a:cubicBezTo>
                  <a:close/>
                  <a:moveTo>
                    <a:pt x="3826" y="11104"/>
                  </a:moveTo>
                  <a:cubicBezTo>
                    <a:pt x="3829" y="11104"/>
                    <a:pt x="3831" y="11105"/>
                    <a:pt x="3833" y="11108"/>
                  </a:cubicBezTo>
                  <a:lnTo>
                    <a:pt x="3833" y="11108"/>
                  </a:lnTo>
                  <a:cubicBezTo>
                    <a:pt x="3829" y="11107"/>
                    <a:pt x="3826" y="11107"/>
                    <a:pt x="3822" y="11107"/>
                  </a:cubicBezTo>
                  <a:cubicBezTo>
                    <a:pt x="3822" y="11107"/>
                    <a:pt x="3821" y="11107"/>
                    <a:pt x="3820" y="11107"/>
                  </a:cubicBezTo>
                  <a:lnTo>
                    <a:pt x="3820" y="11107"/>
                  </a:lnTo>
                  <a:cubicBezTo>
                    <a:pt x="3822" y="11105"/>
                    <a:pt x="3824" y="11104"/>
                    <a:pt x="3826" y="11104"/>
                  </a:cubicBezTo>
                  <a:close/>
                  <a:moveTo>
                    <a:pt x="3916" y="10856"/>
                  </a:moveTo>
                  <a:lnTo>
                    <a:pt x="3916" y="10856"/>
                  </a:lnTo>
                  <a:cubicBezTo>
                    <a:pt x="3880" y="10877"/>
                    <a:pt x="3782" y="10988"/>
                    <a:pt x="3807" y="11038"/>
                  </a:cubicBezTo>
                  <a:cubicBezTo>
                    <a:pt x="3807" y="11038"/>
                    <a:pt x="3777" y="11038"/>
                    <a:pt x="3746" y="11069"/>
                  </a:cubicBezTo>
                  <a:cubicBezTo>
                    <a:pt x="3746" y="11099"/>
                    <a:pt x="3746" y="11099"/>
                    <a:pt x="3777" y="11129"/>
                  </a:cubicBezTo>
                  <a:cubicBezTo>
                    <a:pt x="3791" y="11115"/>
                    <a:pt x="3806" y="11107"/>
                    <a:pt x="3820" y="11107"/>
                  </a:cubicBezTo>
                  <a:lnTo>
                    <a:pt x="3820" y="11107"/>
                  </a:lnTo>
                  <a:cubicBezTo>
                    <a:pt x="3812" y="11114"/>
                    <a:pt x="3805" y="11134"/>
                    <a:pt x="3816" y="11159"/>
                  </a:cubicBezTo>
                  <a:lnTo>
                    <a:pt x="3816" y="11159"/>
                  </a:lnTo>
                  <a:cubicBezTo>
                    <a:pt x="3826" y="11157"/>
                    <a:pt x="3832" y="11150"/>
                    <a:pt x="3838" y="11144"/>
                  </a:cubicBezTo>
                  <a:lnTo>
                    <a:pt x="3838" y="11144"/>
                  </a:lnTo>
                  <a:cubicBezTo>
                    <a:pt x="3840" y="11153"/>
                    <a:pt x="3842" y="11156"/>
                    <a:pt x="3845" y="11156"/>
                  </a:cubicBezTo>
                  <a:cubicBezTo>
                    <a:pt x="3854" y="11156"/>
                    <a:pt x="3868" y="11129"/>
                    <a:pt x="3868" y="11129"/>
                  </a:cubicBezTo>
                  <a:cubicBezTo>
                    <a:pt x="3853" y="11129"/>
                    <a:pt x="3846" y="11137"/>
                    <a:pt x="3838" y="11144"/>
                  </a:cubicBezTo>
                  <a:lnTo>
                    <a:pt x="3838" y="11144"/>
                  </a:lnTo>
                  <a:cubicBezTo>
                    <a:pt x="3838" y="11140"/>
                    <a:pt x="3838" y="11135"/>
                    <a:pt x="3838" y="11129"/>
                  </a:cubicBezTo>
                  <a:cubicBezTo>
                    <a:pt x="3838" y="11119"/>
                    <a:pt x="3836" y="11112"/>
                    <a:pt x="3833" y="11108"/>
                  </a:cubicBezTo>
                  <a:lnTo>
                    <a:pt x="3833" y="11108"/>
                  </a:lnTo>
                  <a:cubicBezTo>
                    <a:pt x="3844" y="11111"/>
                    <a:pt x="3856" y="11118"/>
                    <a:pt x="3868" y="11129"/>
                  </a:cubicBezTo>
                  <a:cubicBezTo>
                    <a:pt x="3892" y="11129"/>
                    <a:pt x="3936" y="11091"/>
                    <a:pt x="3968" y="11091"/>
                  </a:cubicBezTo>
                  <a:cubicBezTo>
                    <a:pt x="3976" y="11091"/>
                    <a:pt x="3983" y="11093"/>
                    <a:pt x="3989" y="11099"/>
                  </a:cubicBezTo>
                  <a:cubicBezTo>
                    <a:pt x="4020" y="11099"/>
                    <a:pt x="4020" y="11038"/>
                    <a:pt x="4020" y="10977"/>
                  </a:cubicBezTo>
                  <a:cubicBezTo>
                    <a:pt x="4020" y="10947"/>
                    <a:pt x="4020" y="10947"/>
                    <a:pt x="3959" y="10947"/>
                  </a:cubicBezTo>
                  <a:lnTo>
                    <a:pt x="3959" y="10917"/>
                  </a:lnTo>
                  <a:cubicBezTo>
                    <a:pt x="3959" y="10917"/>
                    <a:pt x="3959" y="10886"/>
                    <a:pt x="3929" y="10856"/>
                  </a:cubicBezTo>
                  <a:cubicBezTo>
                    <a:pt x="3924" y="10856"/>
                    <a:pt x="3920" y="10856"/>
                    <a:pt x="3916" y="10856"/>
                  </a:cubicBezTo>
                  <a:close/>
                  <a:moveTo>
                    <a:pt x="3716" y="11281"/>
                  </a:moveTo>
                  <a:cubicBezTo>
                    <a:pt x="3712" y="11286"/>
                    <a:pt x="3708" y="11290"/>
                    <a:pt x="3705" y="11295"/>
                  </a:cubicBezTo>
                  <a:lnTo>
                    <a:pt x="3705" y="11295"/>
                  </a:lnTo>
                  <a:cubicBezTo>
                    <a:pt x="3711" y="11294"/>
                    <a:pt x="3716" y="11290"/>
                    <a:pt x="3716" y="11281"/>
                  </a:cubicBezTo>
                  <a:close/>
                  <a:moveTo>
                    <a:pt x="3816" y="11159"/>
                  </a:moveTo>
                  <a:lnTo>
                    <a:pt x="3816" y="11159"/>
                  </a:lnTo>
                  <a:cubicBezTo>
                    <a:pt x="3813" y="11159"/>
                    <a:pt x="3810" y="11160"/>
                    <a:pt x="3807" y="11160"/>
                  </a:cubicBezTo>
                  <a:cubicBezTo>
                    <a:pt x="3686" y="11160"/>
                    <a:pt x="3655" y="11221"/>
                    <a:pt x="3716" y="11251"/>
                  </a:cubicBezTo>
                  <a:cubicBezTo>
                    <a:pt x="3716" y="11251"/>
                    <a:pt x="3716" y="11281"/>
                    <a:pt x="3716" y="11281"/>
                  </a:cubicBezTo>
                  <a:cubicBezTo>
                    <a:pt x="3716" y="11273"/>
                    <a:pt x="3719" y="11269"/>
                    <a:pt x="3723" y="11269"/>
                  </a:cubicBezTo>
                  <a:cubicBezTo>
                    <a:pt x="3734" y="11269"/>
                    <a:pt x="3755" y="11290"/>
                    <a:pt x="3777" y="11312"/>
                  </a:cubicBezTo>
                  <a:cubicBezTo>
                    <a:pt x="3807" y="11281"/>
                    <a:pt x="3838" y="11251"/>
                    <a:pt x="3838" y="11190"/>
                  </a:cubicBezTo>
                  <a:cubicBezTo>
                    <a:pt x="3827" y="11180"/>
                    <a:pt x="3820" y="11169"/>
                    <a:pt x="3816" y="11159"/>
                  </a:cubicBezTo>
                  <a:close/>
                  <a:moveTo>
                    <a:pt x="629" y="8356"/>
                  </a:moveTo>
                  <a:cubicBezTo>
                    <a:pt x="625" y="8356"/>
                    <a:pt x="621" y="8358"/>
                    <a:pt x="616" y="8363"/>
                  </a:cubicBezTo>
                  <a:cubicBezTo>
                    <a:pt x="600" y="8379"/>
                    <a:pt x="585" y="8386"/>
                    <a:pt x="570" y="8386"/>
                  </a:cubicBezTo>
                  <a:cubicBezTo>
                    <a:pt x="555" y="8386"/>
                    <a:pt x="540" y="8379"/>
                    <a:pt x="524" y="8363"/>
                  </a:cubicBezTo>
                  <a:cubicBezTo>
                    <a:pt x="494" y="8363"/>
                    <a:pt x="464" y="8394"/>
                    <a:pt x="464" y="8424"/>
                  </a:cubicBezTo>
                  <a:cubicBezTo>
                    <a:pt x="403" y="8485"/>
                    <a:pt x="464" y="8485"/>
                    <a:pt x="464" y="8485"/>
                  </a:cubicBezTo>
                  <a:cubicBezTo>
                    <a:pt x="433" y="8515"/>
                    <a:pt x="433" y="8546"/>
                    <a:pt x="464" y="8607"/>
                  </a:cubicBezTo>
                  <a:cubicBezTo>
                    <a:pt x="473" y="8626"/>
                    <a:pt x="483" y="8636"/>
                    <a:pt x="494" y="8637"/>
                  </a:cubicBezTo>
                  <a:lnTo>
                    <a:pt x="494" y="8637"/>
                  </a:lnTo>
                  <a:cubicBezTo>
                    <a:pt x="494" y="8637"/>
                    <a:pt x="494" y="8637"/>
                    <a:pt x="494" y="8637"/>
                  </a:cubicBezTo>
                  <a:cubicBezTo>
                    <a:pt x="464" y="8667"/>
                    <a:pt x="433" y="8667"/>
                    <a:pt x="372" y="8698"/>
                  </a:cubicBezTo>
                  <a:cubicBezTo>
                    <a:pt x="281" y="8850"/>
                    <a:pt x="281" y="8850"/>
                    <a:pt x="312" y="8941"/>
                  </a:cubicBezTo>
                  <a:lnTo>
                    <a:pt x="220" y="8941"/>
                  </a:lnTo>
                  <a:cubicBezTo>
                    <a:pt x="190" y="8971"/>
                    <a:pt x="220" y="8971"/>
                    <a:pt x="220" y="9002"/>
                  </a:cubicBezTo>
                  <a:cubicBezTo>
                    <a:pt x="220" y="9010"/>
                    <a:pt x="227" y="9014"/>
                    <a:pt x="237" y="9014"/>
                  </a:cubicBezTo>
                  <a:cubicBezTo>
                    <a:pt x="263" y="9014"/>
                    <a:pt x="312" y="8985"/>
                    <a:pt x="312" y="8941"/>
                  </a:cubicBezTo>
                  <a:lnTo>
                    <a:pt x="312" y="8941"/>
                  </a:lnTo>
                  <a:cubicBezTo>
                    <a:pt x="342" y="9002"/>
                    <a:pt x="312" y="9002"/>
                    <a:pt x="251" y="9063"/>
                  </a:cubicBezTo>
                  <a:lnTo>
                    <a:pt x="160" y="9093"/>
                  </a:lnTo>
                  <a:lnTo>
                    <a:pt x="251" y="9154"/>
                  </a:lnTo>
                  <a:lnTo>
                    <a:pt x="312" y="9215"/>
                  </a:lnTo>
                  <a:lnTo>
                    <a:pt x="312" y="9215"/>
                  </a:lnTo>
                  <a:lnTo>
                    <a:pt x="251" y="9184"/>
                  </a:lnTo>
                  <a:cubicBezTo>
                    <a:pt x="160" y="9184"/>
                    <a:pt x="160" y="9184"/>
                    <a:pt x="251" y="9245"/>
                  </a:cubicBezTo>
                  <a:cubicBezTo>
                    <a:pt x="342" y="9306"/>
                    <a:pt x="312" y="9275"/>
                    <a:pt x="251" y="9306"/>
                  </a:cubicBezTo>
                  <a:cubicBezTo>
                    <a:pt x="190" y="9336"/>
                    <a:pt x="190" y="9366"/>
                    <a:pt x="251" y="9397"/>
                  </a:cubicBezTo>
                  <a:cubicBezTo>
                    <a:pt x="220" y="9397"/>
                    <a:pt x="220" y="9427"/>
                    <a:pt x="220" y="9458"/>
                  </a:cubicBezTo>
                  <a:cubicBezTo>
                    <a:pt x="203" y="9475"/>
                    <a:pt x="206" y="9503"/>
                    <a:pt x="211" y="9518"/>
                  </a:cubicBezTo>
                  <a:lnTo>
                    <a:pt x="211" y="9518"/>
                  </a:lnTo>
                  <a:cubicBezTo>
                    <a:pt x="199" y="9516"/>
                    <a:pt x="189" y="9511"/>
                    <a:pt x="186" y="9511"/>
                  </a:cubicBezTo>
                  <a:cubicBezTo>
                    <a:pt x="182" y="9511"/>
                    <a:pt x="190" y="9518"/>
                    <a:pt x="220" y="9549"/>
                  </a:cubicBezTo>
                  <a:cubicBezTo>
                    <a:pt x="251" y="9640"/>
                    <a:pt x="251" y="9670"/>
                    <a:pt x="190" y="9762"/>
                  </a:cubicBezTo>
                  <a:cubicBezTo>
                    <a:pt x="129" y="9792"/>
                    <a:pt x="129" y="9822"/>
                    <a:pt x="160" y="9853"/>
                  </a:cubicBezTo>
                  <a:cubicBezTo>
                    <a:pt x="160" y="9883"/>
                    <a:pt x="160" y="9883"/>
                    <a:pt x="190" y="9883"/>
                  </a:cubicBezTo>
                  <a:lnTo>
                    <a:pt x="190" y="9944"/>
                  </a:lnTo>
                  <a:cubicBezTo>
                    <a:pt x="169" y="9965"/>
                    <a:pt x="177" y="9987"/>
                    <a:pt x="184" y="9987"/>
                  </a:cubicBezTo>
                  <a:cubicBezTo>
                    <a:pt x="187" y="9987"/>
                    <a:pt x="190" y="9983"/>
                    <a:pt x="190" y="9974"/>
                  </a:cubicBezTo>
                  <a:lnTo>
                    <a:pt x="251" y="9974"/>
                  </a:lnTo>
                  <a:cubicBezTo>
                    <a:pt x="251" y="10005"/>
                    <a:pt x="220" y="10035"/>
                    <a:pt x="190" y="10035"/>
                  </a:cubicBezTo>
                  <a:cubicBezTo>
                    <a:pt x="182" y="10031"/>
                    <a:pt x="173" y="10029"/>
                    <a:pt x="165" y="10029"/>
                  </a:cubicBezTo>
                  <a:cubicBezTo>
                    <a:pt x="114" y="10029"/>
                    <a:pt x="73" y="10104"/>
                    <a:pt x="99" y="10157"/>
                  </a:cubicBezTo>
                  <a:cubicBezTo>
                    <a:pt x="129" y="10157"/>
                    <a:pt x="129" y="10218"/>
                    <a:pt x="160" y="10248"/>
                  </a:cubicBezTo>
                  <a:cubicBezTo>
                    <a:pt x="190" y="10278"/>
                    <a:pt x="160" y="10309"/>
                    <a:pt x="190" y="10309"/>
                  </a:cubicBezTo>
                  <a:cubicBezTo>
                    <a:pt x="190" y="10309"/>
                    <a:pt x="190" y="10339"/>
                    <a:pt x="190" y="10370"/>
                  </a:cubicBezTo>
                  <a:lnTo>
                    <a:pt x="129" y="10370"/>
                  </a:lnTo>
                  <a:cubicBezTo>
                    <a:pt x="117" y="10357"/>
                    <a:pt x="109" y="10350"/>
                    <a:pt x="107" y="10350"/>
                  </a:cubicBezTo>
                  <a:cubicBezTo>
                    <a:pt x="104" y="10350"/>
                    <a:pt x="111" y="10364"/>
                    <a:pt x="129" y="10400"/>
                  </a:cubicBezTo>
                  <a:cubicBezTo>
                    <a:pt x="190" y="10491"/>
                    <a:pt x="190" y="10491"/>
                    <a:pt x="99" y="10522"/>
                  </a:cubicBezTo>
                  <a:cubicBezTo>
                    <a:pt x="8" y="10552"/>
                    <a:pt x="38" y="10552"/>
                    <a:pt x="68" y="10552"/>
                  </a:cubicBezTo>
                  <a:cubicBezTo>
                    <a:pt x="99" y="10552"/>
                    <a:pt x="129" y="10582"/>
                    <a:pt x="160" y="10582"/>
                  </a:cubicBezTo>
                  <a:cubicBezTo>
                    <a:pt x="175" y="10575"/>
                    <a:pt x="186" y="10571"/>
                    <a:pt x="194" y="10571"/>
                  </a:cubicBezTo>
                  <a:cubicBezTo>
                    <a:pt x="217" y="10571"/>
                    <a:pt x="205" y="10605"/>
                    <a:pt x="160" y="10673"/>
                  </a:cubicBezTo>
                  <a:cubicBezTo>
                    <a:pt x="160" y="10673"/>
                    <a:pt x="190" y="10673"/>
                    <a:pt x="190" y="10734"/>
                  </a:cubicBezTo>
                  <a:cubicBezTo>
                    <a:pt x="190" y="10765"/>
                    <a:pt x="190" y="10795"/>
                    <a:pt x="160" y="10795"/>
                  </a:cubicBezTo>
                  <a:cubicBezTo>
                    <a:pt x="132" y="10795"/>
                    <a:pt x="129" y="10795"/>
                    <a:pt x="129" y="10748"/>
                  </a:cubicBezTo>
                  <a:lnTo>
                    <a:pt x="129" y="10748"/>
                  </a:lnTo>
                  <a:cubicBezTo>
                    <a:pt x="104" y="10847"/>
                    <a:pt x="110" y="10980"/>
                    <a:pt x="150" y="10980"/>
                  </a:cubicBezTo>
                  <a:cubicBezTo>
                    <a:pt x="153" y="10980"/>
                    <a:pt x="156" y="10979"/>
                    <a:pt x="160" y="10977"/>
                  </a:cubicBezTo>
                  <a:cubicBezTo>
                    <a:pt x="168" y="10973"/>
                    <a:pt x="175" y="10971"/>
                    <a:pt x="182" y="10971"/>
                  </a:cubicBezTo>
                  <a:cubicBezTo>
                    <a:pt x="220" y="10971"/>
                    <a:pt x="216" y="11042"/>
                    <a:pt x="190" y="11069"/>
                  </a:cubicBezTo>
                  <a:cubicBezTo>
                    <a:pt x="160" y="11129"/>
                    <a:pt x="129" y="11190"/>
                    <a:pt x="129" y="11281"/>
                  </a:cubicBezTo>
                  <a:cubicBezTo>
                    <a:pt x="129" y="11312"/>
                    <a:pt x="129" y="11312"/>
                    <a:pt x="129" y="11342"/>
                  </a:cubicBezTo>
                  <a:lnTo>
                    <a:pt x="160" y="11342"/>
                  </a:lnTo>
                  <a:cubicBezTo>
                    <a:pt x="171" y="11342"/>
                    <a:pt x="181" y="11343"/>
                    <a:pt x="190" y="11345"/>
                  </a:cubicBezTo>
                  <a:lnTo>
                    <a:pt x="190" y="11345"/>
                  </a:lnTo>
                  <a:cubicBezTo>
                    <a:pt x="190" y="11344"/>
                    <a:pt x="190" y="11343"/>
                    <a:pt x="190" y="11342"/>
                  </a:cubicBezTo>
                  <a:lnTo>
                    <a:pt x="312" y="11342"/>
                  </a:lnTo>
                  <a:cubicBezTo>
                    <a:pt x="342" y="11312"/>
                    <a:pt x="312" y="11160"/>
                    <a:pt x="251" y="11160"/>
                  </a:cubicBezTo>
                  <a:cubicBezTo>
                    <a:pt x="190" y="11160"/>
                    <a:pt x="220" y="11129"/>
                    <a:pt x="220" y="11099"/>
                  </a:cubicBezTo>
                  <a:lnTo>
                    <a:pt x="251" y="11099"/>
                  </a:lnTo>
                  <a:cubicBezTo>
                    <a:pt x="281" y="11099"/>
                    <a:pt x="312" y="11099"/>
                    <a:pt x="312" y="11069"/>
                  </a:cubicBezTo>
                  <a:cubicBezTo>
                    <a:pt x="312" y="11038"/>
                    <a:pt x="281" y="11038"/>
                    <a:pt x="251" y="11038"/>
                  </a:cubicBezTo>
                  <a:cubicBezTo>
                    <a:pt x="281" y="11008"/>
                    <a:pt x="312" y="10977"/>
                    <a:pt x="281" y="10947"/>
                  </a:cubicBezTo>
                  <a:lnTo>
                    <a:pt x="281" y="10886"/>
                  </a:lnTo>
                  <a:cubicBezTo>
                    <a:pt x="312" y="10704"/>
                    <a:pt x="312" y="10522"/>
                    <a:pt x="281" y="10339"/>
                  </a:cubicBezTo>
                  <a:cubicBezTo>
                    <a:pt x="281" y="10248"/>
                    <a:pt x="281" y="10248"/>
                    <a:pt x="281" y="10248"/>
                  </a:cubicBezTo>
                  <a:cubicBezTo>
                    <a:pt x="281" y="10248"/>
                    <a:pt x="312" y="10218"/>
                    <a:pt x="342" y="10187"/>
                  </a:cubicBezTo>
                  <a:cubicBezTo>
                    <a:pt x="312" y="10005"/>
                    <a:pt x="312" y="9853"/>
                    <a:pt x="372" y="9670"/>
                  </a:cubicBezTo>
                  <a:lnTo>
                    <a:pt x="372" y="9640"/>
                  </a:lnTo>
                  <a:cubicBezTo>
                    <a:pt x="364" y="9648"/>
                    <a:pt x="358" y="9652"/>
                    <a:pt x="354" y="9652"/>
                  </a:cubicBezTo>
                  <a:cubicBezTo>
                    <a:pt x="342" y="9652"/>
                    <a:pt x="342" y="9624"/>
                    <a:pt x="342" y="9579"/>
                  </a:cubicBezTo>
                  <a:cubicBezTo>
                    <a:pt x="403" y="9518"/>
                    <a:pt x="403" y="9458"/>
                    <a:pt x="372" y="9397"/>
                  </a:cubicBezTo>
                  <a:cubicBezTo>
                    <a:pt x="372" y="9306"/>
                    <a:pt x="403" y="9245"/>
                    <a:pt x="433" y="9215"/>
                  </a:cubicBezTo>
                  <a:cubicBezTo>
                    <a:pt x="464" y="9154"/>
                    <a:pt x="494" y="9093"/>
                    <a:pt x="494" y="9032"/>
                  </a:cubicBezTo>
                  <a:cubicBezTo>
                    <a:pt x="494" y="8941"/>
                    <a:pt x="494" y="8911"/>
                    <a:pt x="524" y="8880"/>
                  </a:cubicBezTo>
                  <a:cubicBezTo>
                    <a:pt x="494" y="8880"/>
                    <a:pt x="524" y="8819"/>
                    <a:pt x="524" y="8759"/>
                  </a:cubicBezTo>
                  <a:cubicBezTo>
                    <a:pt x="524" y="8711"/>
                    <a:pt x="524" y="8646"/>
                    <a:pt x="510" y="8633"/>
                  </a:cubicBezTo>
                  <a:lnTo>
                    <a:pt x="510" y="8633"/>
                  </a:lnTo>
                  <a:cubicBezTo>
                    <a:pt x="534" y="8621"/>
                    <a:pt x="565" y="8582"/>
                    <a:pt x="616" y="8515"/>
                  </a:cubicBezTo>
                  <a:cubicBezTo>
                    <a:pt x="641" y="8415"/>
                    <a:pt x="645" y="8356"/>
                    <a:pt x="629" y="8356"/>
                  </a:cubicBezTo>
                  <a:close/>
                  <a:moveTo>
                    <a:pt x="3594" y="11281"/>
                  </a:moveTo>
                  <a:cubicBezTo>
                    <a:pt x="3594" y="11281"/>
                    <a:pt x="3564" y="11342"/>
                    <a:pt x="3594" y="11342"/>
                  </a:cubicBezTo>
                  <a:cubicBezTo>
                    <a:pt x="3610" y="11357"/>
                    <a:pt x="3625" y="11411"/>
                    <a:pt x="3632" y="11460"/>
                  </a:cubicBezTo>
                  <a:lnTo>
                    <a:pt x="3632" y="11460"/>
                  </a:lnTo>
                  <a:cubicBezTo>
                    <a:pt x="3629" y="11459"/>
                    <a:pt x="3625" y="11459"/>
                    <a:pt x="3623" y="11459"/>
                  </a:cubicBezTo>
                  <a:cubicBezTo>
                    <a:pt x="3610" y="11459"/>
                    <a:pt x="3606" y="11470"/>
                    <a:pt x="3625" y="11525"/>
                  </a:cubicBezTo>
                  <a:cubicBezTo>
                    <a:pt x="3625" y="11536"/>
                    <a:pt x="3623" y="11547"/>
                    <a:pt x="3621" y="11557"/>
                  </a:cubicBezTo>
                  <a:lnTo>
                    <a:pt x="3621" y="11557"/>
                  </a:lnTo>
                  <a:cubicBezTo>
                    <a:pt x="3622" y="11556"/>
                    <a:pt x="3623" y="11556"/>
                    <a:pt x="3625" y="11555"/>
                  </a:cubicBezTo>
                  <a:cubicBezTo>
                    <a:pt x="3640" y="11555"/>
                    <a:pt x="3640" y="11510"/>
                    <a:pt x="3632" y="11460"/>
                  </a:cubicBezTo>
                  <a:lnTo>
                    <a:pt x="3632" y="11460"/>
                  </a:lnTo>
                  <a:cubicBezTo>
                    <a:pt x="3639" y="11462"/>
                    <a:pt x="3647" y="11464"/>
                    <a:pt x="3655" y="11464"/>
                  </a:cubicBezTo>
                  <a:cubicBezTo>
                    <a:pt x="3661" y="11469"/>
                    <a:pt x="3666" y="11472"/>
                    <a:pt x="3671" y="11472"/>
                  </a:cubicBezTo>
                  <a:cubicBezTo>
                    <a:pt x="3695" y="11472"/>
                    <a:pt x="3710" y="11422"/>
                    <a:pt x="3686" y="11373"/>
                  </a:cubicBezTo>
                  <a:cubicBezTo>
                    <a:pt x="3686" y="11347"/>
                    <a:pt x="3686" y="11321"/>
                    <a:pt x="3705" y="11295"/>
                  </a:cubicBezTo>
                  <a:lnTo>
                    <a:pt x="3705" y="11295"/>
                  </a:lnTo>
                  <a:cubicBezTo>
                    <a:pt x="3703" y="11295"/>
                    <a:pt x="3702" y="11295"/>
                    <a:pt x="3700" y="11295"/>
                  </a:cubicBezTo>
                  <a:cubicBezTo>
                    <a:pt x="3682" y="11295"/>
                    <a:pt x="3655" y="11281"/>
                    <a:pt x="3655" y="11281"/>
                  </a:cubicBezTo>
                  <a:close/>
                  <a:moveTo>
                    <a:pt x="3473" y="11585"/>
                  </a:moveTo>
                  <a:cubicBezTo>
                    <a:pt x="3493" y="11585"/>
                    <a:pt x="3473" y="11599"/>
                    <a:pt x="3466" y="11599"/>
                  </a:cubicBezTo>
                  <a:cubicBezTo>
                    <a:pt x="3463" y="11599"/>
                    <a:pt x="3463" y="11595"/>
                    <a:pt x="3473" y="11585"/>
                  </a:cubicBezTo>
                  <a:close/>
                  <a:moveTo>
                    <a:pt x="190" y="11345"/>
                  </a:moveTo>
                  <a:cubicBezTo>
                    <a:pt x="191" y="11373"/>
                    <a:pt x="206" y="11380"/>
                    <a:pt x="224" y="11380"/>
                  </a:cubicBezTo>
                  <a:cubicBezTo>
                    <a:pt x="230" y="11380"/>
                    <a:pt x="237" y="11379"/>
                    <a:pt x="244" y="11378"/>
                  </a:cubicBezTo>
                  <a:lnTo>
                    <a:pt x="244" y="11378"/>
                  </a:lnTo>
                  <a:cubicBezTo>
                    <a:pt x="248" y="11386"/>
                    <a:pt x="251" y="11395"/>
                    <a:pt x="251" y="11403"/>
                  </a:cubicBezTo>
                  <a:cubicBezTo>
                    <a:pt x="251" y="11403"/>
                    <a:pt x="220" y="11433"/>
                    <a:pt x="220" y="11433"/>
                  </a:cubicBezTo>
                  <a:cubicBezTo>
                    <a:pt x="190" y="11433"/>
                    <a:pt x="190" y="11433"/>
                    <a:pt x="190" y="11464"/>
                  </a:cubicBezTo>
                  <a:cubicBezTo>
                    <a:pt x="190" y="11494"/>
                    <a:pt x="190" y="11525"/>
                    <a:pt x="251" y="11525"/>
                  </a:cubicBezTo>
                  <a:cubicBezTo>
                    <a:pt x="281" y="11525"/>
                    <a:pt x="312" y="11555"/>
                    <a:pt x="312" y="11585"/>
                  </a:cubicBezTo>
                  <a:lnTo>
                    <a:pt x="220" y="11585"/>
                  </a:lnTo>
                  <a:cubicBezTo>
                    <a:pt x="220" y="11616"/>
                    <a:pt x="220" y="11646"/>
                    <a:pt x="251" y="11646"/>
                  </a:cubicBezTo>
                  <a:cubicBezTo>
                    <a:pt x="271" y="11646"/>
                    <a:pt x="291" y="11660"/>
                    <a:pt x="303" y="11660"/>
                  </a:cubicBezTo>
                  <a:cubicBezTo>
                    <a:pt x="308" y="11660"/>
                    <a:pt x="312" y="11656"/>
                    <a:pt x="312" y="11646"/>
                  </a:cubicBezTo>
                  <a:lnTo>
                    <a:pt x="312" y="11616"/>
                  </a:lnTo>
                  <a:cubicBezTo>
                    <a:pt x="312" y="11585"/>
                    <a:pt x="342" y="11525"/>
                    <a:pt x="312" y="11464"/>
                  </a:cubicBezTo>
                  <a:cubicBezTo>
                    <a:pt x="312" y="11373"/>
                    <a:pt x="312" y="11373"/>
                    <a:pt x="281" y="11373"/>
                  </a:cubicBezTo>
                  <a:cubicBezTo>
                    <a:pt x="271" y="11373"/>
                    <a:pt x="257" y="11376"/>
                    <a:pt x="244" y="11378"/>
                  </a:cubicBezTo>
                  <a:lnTo>
                    <a:pt x="244" y="11378"/>
                  </a:lnTo>
                  <a:cubicBezTo>
                    <a:pt x="235" y="11363"/>
                    <a:pt x="217" y="11351"/>
                    <a:pt x="190" y="11345"/>
                  </a:cubicBezTo>
                  <a:close/>
                  <a:moveTo>
                    <a:pt x="3594" y="11395"/>
                  </a:moveTo>
                  <a:cubicBezTo>
                    <a:pt x="3579" y="11395"/>
                    <a:pt x="3549" y="11418"/>
                    <a:pt x="3503" y="11464"/>
                  </a:cubicBezTo>
                  <a:cubicBezTo>
                    <a:pt x="3412" y="11555"/>
                    <a:pt x="3442" y="11555"/>
                    <a:pt x="3473" y="11555"/>
                  </a:cubicBezTo>
                  <a:cubicBezTo>
                    <a:pt x="3473" y="11555"/>
                    <a:pt x="3473" y="11568"/>
                    <a:pt x="3473" y="11577"/>
                  </a:cubicBezTo>
                  <a:lnTo>
                    <a:pt x="3473" y="11577"/>
                  </a:lnTo>
                  <a:cubicBezTo>
                    <a:pt x="3451" y="11578"/>
                    <a:pt x="3351" y="11627"/>
                    <a:pt x="3351" y="11677"/>
                  </a:cubicBezTo>
                  <a:cubicBezTo>
                    <a:pt x="3351" y="11704"/>
                    <a:pt x="3351" y="11707"/>
                    <a:pt x="3373" y="11707"/>
                  </a:cubicBezTo>
                  <a:lnTo>
                    <a:pt x="3373" y="11707"/>
                  </a:lnTo>
                  <a:cubicBezTo>
                    <a:pt x="3375" y="11697"/>
                    <a:pt x="3378" y="11687"/>
                    <a:pt x="3382" y="11677"/>
                  </a:cubicBezTo>
                  <a:cubicBezTo>
                    <a:pt x="3397" y="11661"/>
                    <a:pt x="3412" y="11654"/>
                    <a:pt x="3427" y="11654"/>
                  </a:cubicBezTo>
                  <a:cubicBezTo>
                    <a:pt x="3442" y="11654"/>
                    <a:pt x="3458" y="11661"/>
                    <a:pt x="3473" y="11677"/>
                  </a:cubicBezTo>
                  <a:lnTo>
                    <a:pt x="3503" y="11677"/>
                  </a:lnTo>
                  <a:cubicBezTo>
                    <a:pt x="3473" y="11677"/>
                    <a:pt x="3503" y="11646"/>
                    <a:pt x="3503" y="11616"/>
                  </a:cubicBezTo>
                  <a:cubicBezTo>
                    <a:pt x="3512" y="11633"/>
                    <a:pt x="3525" y="11640"/>
                    <a:pt x="3540" y="11640"/>
                  </a:cubicBezTo>
                  <a:cubicBezTo>
                    <a:pt x="3571" y="11640"/>
                    <a:pt x="3609" y="11606"/>
                    <a:pt x="3621" y="11557"/>
                  </a:cubicBezTo>
                  <a:lnTo>
                    <a:pt x="3621" y="11557"/>
                  </a:lnTo>
                  <a:cubicBezTo>
                    <a:pt x="3608" y="11563"/>
                    <a:pt x="3597" y="11566"/>
                    <a:pt x="3590" y="11566"/>
                  </a:cubicBezTo>
                  <a:cubicBezTo>
                    <a:pt x="3566" y="11566"/>
                    <a:pt x="3572" y="11532"/>
                    <a:pt x="3594" y="11464"/>
                  </a:cubicBezTo>
                  <a:cubicBezTo>
                    <a:pt x="3610" y="11418"/>
                    <a:pt x="3610" y="11395"/>
                    <a:pt x="3594" y="11395"/>
                  </a:cubicBezTo>
                  <a:close/>
                  <a:moveTo>
                    <a:pt x="396" y="11604"/>
                  </a:moveTo>
                  <a:cubicBezTo>
                    <a:pt x="389" y="11604"/>
                    <a:pt x="381" y="11608"/>
                    <a:pt x="372" y="11616"/>
                  </a:cubicBezTo>
                  <a:lnTo>
                    <a:pt x="372" y="11707"/>
                  </a:lnTo>
                  <a:cubicBezTo>
                    <a:pt x="403" y="11707"/>
                    <a:pt x="403" y="11707"/>
                    <a:pt x="403" y="11677"/>
                  </a:cubicBezTo>
                  <a:cubicBezTo>
                    <a:pt x="425" y="11632"/>
                    <a:pt x="415" y="11604"/>
                    <a:pt x="396" y="11604"/>
                  </a:cubicBezTo>
                  <a:close/>
                  <a:moveTo>
                    <a:pt x="3442" y="11737"/>
                  </a:moveTo>
                  <a:cubicBezTo>
                    <a:pt x="3412" y="11737"/>
                    <a:pt x="3412" y="11768"/>
                    <a:pt x="3442" y="11768"/>
                  </a:cubicBezTo>
                  <a:lnTo>
                    <a:pt x="3473" y="11768"/>
                  </a:lnTo>
                  <a:lnTo>
                    <a:pt x="3473" y="11737"/>
                  </a:lnTo>
                  <a:close/>
                  <a:moveTo>
                    <a:pt x="3373" y="11707"/>
                  </a:moveTo>
                  <a:cubicBezTo>
                    <a:pt x="3367" y="11740"/>
                    <a:pt x="3368" y="11770"/>
                    <a:pt x="3374" y="11800"/>
                  </a:cubicBezTo>
                  <a:lnTo>
                    <a:pt x="3374" y="11800"/>
                  </a:lnTo>
                  <a:cubicBezTo>
                    <a:pt x="3393" y="11784"/>
                    <a:pt x="3404" y="11729"/>
                    <a:pt x="3382" y="11707"/>
                  </a:cubicBezTo>
                  <a:cubicBezTo>
                    <a:pt x="3379" y="11707"/>
                    <a:pt x="3376" y="11707"/>
                    <a:pt x="3373" y="11707"/>
                  </a:cubicBezTo>
                  <a:close/>
                  <a:moveTo>
                    <a:pt x="99" y="12102"/>
                  </a:moveTo>
                  <a:cubicBezTo>
                    <a:pt x="129" y="12102"/>
                    <a:pt x="160" y="12102"/>
                    <a:pt x="160" y="12132"/>
                  </a:cubicBezTo>
                  <a:cubicBezTo>
                    <a:pt x="160" y="12150"/>
                    <a:pt x="160" y="12168"/>
                    <a:pt x="154" y="12168"/>
                  </a:cubicBezTo>
                  <a:cubicBezTo>
                    <a:pt x="149" y="12168"/>
                    <a:pt x="142" y="12158"/>
                    <a:pt x="129" y="12132"/>
                  </a:cubicBezTo>
                  <a:cubicBezTo>
                    <a:pt x="99" y="12102"/>
                    <a:pt x="68" y="12102"/>
                    <a:pt x="99" y="12102"/>
                  </a:cubicBezTo>
                  <a:close/>
                  <a:moveTo>
                    <a:pt x="2591" y="12497"/>
                  </a:moveTo>
                  <a:cubicBezTo>
                    <a:pt x="2561" y="12528"/>
                    <a:pt x="2591" y="12528"/>
                    <a:pt x="2591" y="12558"/>
                  </a:cubicBezTo>
                  <a:lnTo>
                    <a:pt x="2622" y="12528"/>
                  </a:lnTo>
                  <a:lnTo>
                    <a:pt x="2591" y="12497"/>
                  </a:lnTo>
                  <a:close/>
                  <a:moveTo>
                    <a:pt x="2525" y="12727"/>
                  </a:moveTo>
                  <a:cubicBezTo>
                    <a:pt x="2522" y="12727"/>
                    <a:pt x="2521" y="12732"/>
                    <a:pt x="2530" y="12736"/>
                  </a:cubicBezTo>
                  <a:lnTo>
                    <a:pt x="2530" y="12736"/>
                  </a:lnTo>
                  <a:cubicBezTo>
                    <a:pt x="2529" y="12729"/>
                    <a:pt x="2527" y="12727"/>
                    <a:pt x="2525" y="12727"/>
                  </a:cubicBezTo>
                  <a:close/>
                  <a:moveTo>
                    <a:pt x="3230" y="11768"/>
                  </a:moveTo>
                  <a:lnTo>
                    <a:pt x="3199" y="11798"/>
                  </a:lnTo>
                  <a:cubicBezTo>
                    <a:pt x="3230" y="11798"/>
                    <a:pt x="3199" y="11829"/>
                    <a:pt x="3199" y="11859"/>
                  </a:cubicBezTo>
                  <a:cubicBezTo>
                    <a:pt x="3108" y="11920"/>
                    <a:pt x="3047" y="12011"/>
                    <a:pt x="3017" y="12102"/>
                  </a:cubicBezTo>
                  <a:cubicBezTo>
                    <a:pt x="2986" y="12132"/>
                    <a:pt x="2986" y="12132"/>
                    <a:pt x="2926" y="12132"/>
                  </a:cubicBezTo>
                  <a:cubicBezTo>
                    <a:pt x="2895" y="12132"/>
                    <a:pt x="2895" y="12132"/>
                    <a:pt x="2895" y="12163"/>
                  </a:cubicBezTo>
                  <a:cubicBezTo>
                    <a:pt x="2895" y="12178"/>
                    <a:pt x="2897" y="12190"/>
                    <a:pt x="2900" y="12198"/>
                  </a:cubicBezTo>
                  <a:lnTo>
                    <a:pt x="2900" y="12198"/>
                  </a:lnTo>
                  <a:cubicBezTo>
                    <a:pt x="2898" y="12196"/>
                    <a:pt x="2897" y="12195"/>
                    <a:pt x="2895" y="12193"/>
                  </a:cubicBezTo>
                  <a:cubicBezTo>
                    <a:pt x="2880" y="12186"/>
                    <a:pt x="2869" y="12182"/>
                    <a:pt x="2860" y="12182"/>
                  </a:cubicBezTo>
                  <a:cubicBezTo>
                    <a:pt x="2833" y="12182"/>
                    <a:pt x="2827" y="12216"/>
                    <a:pt x="2804" y="12284"/>
                  </a:cubicBezTo>
                  <a:lnTo>
                    <a:pt x="2713" y="12376"/>
                  </a:lnTo>
                  <a:cubicBezTo>
                    <a:pt x="2682" y="12376"/>
                    <a:pt x="2682" y="12406"/>
                    <a:pt x="2743" y="12406"/>
                  </a:cubicBezTo>
                  <a:cubicBezTo>
                    <a:pt x="2768" y="12406"/>
                    <a:pt x="2772" y="12445"/>
                    <a:pt x="2727" y="12445"/>
                  </a:cubicBezTo>
                  <a:cubicBezTo>
                    <a:pt x="2715" y="12445"/>
                    <a:pt x="2701" y="12443"/>
                    <a:pt x="2682" y="12436"/>
                  </a:cubicBezTo>
                  <a:cubicBezTo>
                    <a:pt x="2622" y="12436"/>
                    <a:pt x="2622" y="12497"/>
                    <a:pt x="2652" y="12497"/>
                  </a:cubicBezTo>
                  <a:cubicBezTo>
                    <a:pt x="2682" y="12497"/>
                    <a:pt x="2682" y="12558"/>
                    <a:pt x="2682" y="12588"/>
                  </a:cubicBezTo>
                  <a:lnTo>
                    <a:pt x="2682" y="12649"/>
                  </a:lnTo>
                  <a:cubicBezTo>
                    <a:pt x="2622" y="12649"/>
                    <a:pt x="2652" y="12680"/>
                    <a:pt x="2622" y="12680"/>
                  </a:cubicBezTo>
                  <a:lnTo>
                    <a:pt x="2682" y="12740"/>
                  </a:lnTo>
                  <a:cubicBezTo>
                    <a:pt x="2774" y="12740"/>
                    <a:pt x="2774" y="12740"/>
                    <a:pt x="2743" y="12710"/>
                  </a:cubicBezTo>
                  <a:lnTo>
                    <a:pt x="2743" y="12710"/>
                  </a:lnTo>
                  <a:cubicBezTo>
                    <a:pt x="2752" y="12719"/>
                    <a:pt x="2761" y="12723"/>
                    <a:pt x="2769" y="12723"/>
                  </a:cubicBezTo>
                  <a:cubicBezTo>
                    <a:pt x="2789" y="12723"/>
                    <a:pt x="2804" y="12701"/>
                    <a:pt x="2804" y="12680"/>
                  </a:cubicBezTo>
                  <a:cubicBezTo>
                    <a:pt x="2804" y="12649"/>
                    <a:pt x="2834" y="12619"/>
                    <a:pt x="2834" y="12588"/>
                  </a:cubicBezTo>
                  <a:cubicBezTo>
                    <a:pt x="2865" y="12558"/>
                    <a:pt x="2865" y="12528"/>
                    <a:pt x="2834" y="12497"/>
                  </a:cubicBezTo>
                  <a:lnTo>
                    <a:pt x="2804" y="12558"/>
                  </a:lnTo>
                  <a:lnTo>
                    <a:pt x="2774" y="12497"/>
                  </a:lnTo>
                  <a:cubicBezTo>
                    <a:pt x="2774" y="12497"/>
                    <a:pt x="2774" y="12497"/>
                    <a:pt x="2834" y="12467"/>
                  </a:cubicBezTo>
                  <a:lnTo>
                    <a:pt x="2926" y="12467"/>
                  </a:lnTo>
                  <a:cubicBezTo>
                    <a:pt x="2946" y="12477"/>
                    <a:pt x="2963" y="12480"/>
                    <a:pt x="2976" y="12480"/>
                  </a:cubicBezTo>
                  <a:cubicBezTo>
                    <a:pt x="3003" y="12480"/>
                    <a:pt x="3017" y="12467"/>
                    <a:pt x="3017" y="12467"/>
                  </a:cubicBezTo>
                  <a:lnTo>
                    <a:pt x="3047" y="12467"/>
                  </a:lnTo>
                  <a:cubicBezTo>
                    <a:pt x="3078" y="12436"/>
                    <a:pt x="3047" y="12406"/>
                    <a:pt x="3017" y="12406"/>
                  </a:cubicBezTo>
                  <a:cubicBezTo>
                    <a:pt x="2986" y="12376"/>
                    <a:pt x="3017" y="12345"/>
                    <a:pt x="3047" y="12315"/>
                  </a:cubicBezTo>
                  <a:cubicBezTo>
                    <a:pt x="3047" y="12315"/>
                    <a:pt x="3078" y="12284"/>
                    <a:pt x="3108" y="12284"/>
                  </a:cubicBezTo>
                  <a:cubicBezTo>
                    <a:pt x="3117" y="12293"/>
                    <a:pt x="3123" y="12297"/>
                    <a:pt x="3128" y="12297"/>
                  </a:cubicBezTo>
                  <a:cubicBezTo>
                    <a:pt x="3141" y="12297"/>
                    <a:pt x="3147" y="12276"/>
                    <a:pt x="3169" y="12254"/>
                  </a:cubicBezTo>
                  <a:cubicBezTo>
                    <a:pt x="3199" y="12224"/>
                    <a:pt x="3199" y="12224"/>
                    <a:pt x="3199" y="12193"/>
                  </a:cubicBezTo>
                  <a:cubicBezTo>
                    <a:pt x="3169" y="12193"/>
                    <a:pt x="3169" y="12193"/>
                    <a:pt x="3199" y="12132"/>
                  </a:cubicBezTo>
                  <a:cubicBezTo>
                    <a:pt x="3199" y="12072"/>
                    <a:pt x="3260" y="12072"/>
                    <a:pt x="3199" y="12072"/>
                  </a:cubicBezTo>
                  <a:cubicBezTo>
                    <a:pt x="3108" y="12041"/>
                    <a:pt x="3138" y="12011"/>
                    <a:pt x="3169" y="12011"/>
                  </a:cubicBezTo>
                  <a:cubicBezTo>
                    <a:pt x="3184" y="11996"/>
                    <a:pt x="3192" y="11988"/>
                    <a:pt x="3195" y="11988"/>
                  </a:cubicBezTo>
                  <a:cubicBezTo>
                    <a:pt x="3199" y="11988"/>
                    <a:pt x="3199" y="11996"/>
                    <a:pt x="3199" y="12011"/>
                  </a:cubicBezTo>
                  <a:cubicBezTo>
                    <a:pt x="3214" y="12026"/>
                    <a:pt x="3230" y="12034"/>
                    <a:pt x="3237" y="12034"/>
                  </a:cubicBezTo>
                  <a:cubicBezTo>
                    <a:pt x="3245" y="12034"/>
                    <a:pt x="3245" y="12026"/>
                    <a:pt x="3230" y="12011"/>
                  </a:cubicBezTo>
                  <a:cubicBezTo>
                    <a:pt x="3212" y="11975"/>
                    <a:pt x="3225" y="11961"/>
                    <a:pt x="3246" y="11961"/>
                  </a:cubicBezTo>
                  <a:cubicBezTo>
                    <a:pt x="3260" y="11961"/>
                    <a:pt x="3278" y="11968"/>
                    <a:pt x="3290" y="11981"/>
                  </a:cubicBezTo>
                  <a:cubicBezTo>
                    <a:pt x="3321" y="11981"/>
                    <a:pt x="3321" y="11981"/>
                    <a:pt x="3290" y="11920"/>
                  </a:cubicBezTo>
                  <a:cubicBezTo>
                    <a:pt x="3277" y="11879"/>
                    <a:pt x="3275" y="11862"/>
                    <a:pt x="3281" y="11862"/>
                  </a:cubicBezTo>
                  <a:cubicBezTo>
                    <a:pt x="3287" y="11862"/>
                    <a:pt x="3304" y="11886"/>
                    <a:pt x="3321" y="11920"/>
                  </a:cubicBezTo>
                  <a:cubicBezTo>
                    <a:pt x="3336" y="11935"/>
                    <a:pt x="3351" y="11943"/>
                    <a:pt x="3366" y="11943"/>
                  </a:cubicBezTo>
                  <a:cubicBezTo>
                    <a:pt x="3382" y="11943"/>
                    <a:pt x="3397" y="11935"/>
                    <a:pt x="3412" y="11920"/>
                  </a:cubicBezTo>
                  <a:cubicBezTo>
                    <a:pt x="3397" y="11875"/>
                    <a:pt x="3382" y="11837"/>
                    <a:pt x="3374" y="11800"/>
                  </a:cubicBezTo>
                  <a:lnTo>
                    <a:pt x="3374" y="11800"/>
                  </a:lnTo>
                  <a:cubicBezTo>
                    <a:pt x="3371" y="11803"/>
                    <a:pt x="3367" y="11804"/>
                    <a:pt x="3364" y="11804"/>
                  </a:cubicBezTo>
                  <a:cubicBezTo>
                    <a:pt x="3360" y="11804"/>
                    <a:pt x="3355" y="11802"/>
                    <a:pt x="3351" y="11798"/>
                  </a:cubicBezTo>
                  <a:cubicBezTo>
                    <a:pt x="3341" y="11808"/>
                    <a:pt x="3331" y="11812"/>
                    <a:pt x="3321" y="11812"/>
                  </a:cubicBezTo>
                  <a:cubicBezTo>
                    <a:pt x="3301" y="11812"/>
                    <a:pt x="3280" y="11798"/>
                    <a:pt x="3260" y="11798"/>
                  </a:cubicBezTo>
                  <a:lnTo>
                    <a:pt x="3230" y="11768"/>
                  </a:lnTo>
                  <a:close/>
                  <a:moveTo>
                    <a:pt x="2530" y="12736"/>
                  </a:moveTo>
                  <a:cubicBezTo>
                    <a:pt x="2530" y="12737"/>
                    <a:pt x="2530" y="12739"/>
                    <a:pt x="2530" y="12740"/>
                  </a:cubicBezTo>
                  <a:lnTo>
                    <a:pt x="2530" y="12771"/>
                  </a:lnTo>
                  <a:cubicBezTo>
                    <a:pt x="2561" y="12771"/>
                    <a:pt x="2585" y="12771"/>
                    <a:pt x="2603" y="12772"/>
                  </a:cubicBezTo>
                  <a:lnTo>
                    <a:pt x="2603" y="12772"/>
                  </a:lnTo>
                  <a:cubicBezTo>
                    <a:pt x="2596" y="12761"/>
                    <a:pt x="2582" y="12751"/>
                    <a:pt x="2561" y="12740"/>
                  </a:cubicBezTo>
                  <a:cubicBezTo>
                    <a:pt x="2545" y="12740"/>
                    <a:pt x="2536" y="12738"/>
                    <a:pt x="2530" y="12736"/>
                  </a:cubicBezTo>
                  <a:close/>
                  <a:moveTo>
                    <a:pt x="2603" y="12772"/>
                  </a:moveTo>
                  <a:lnTo>
                    <a:pt x="2603" y="12772"/>
                  </a:lnTo>
                  <a:cubicBezTo>
                    <a:pt x="2618" y="12792"/>
                    <a:pt x="2611" y="12812"/>
                    <a:pt x="2591" y="12832"/>
                  </a:cubicBezTo>
                  <a:cubicBezTo>
                    <a:pt x="2582" y="12840"/>
                    <a:pt x="2584" y="12844"/>
                    <a:pt x="2591" y="12844"/>
                  </a:cubicBezTo>
                  <a:cubicBezTo>
                    <a:pt x="2606" y="12844"/>
                    <a:pt x="2652" y="12823"/>
                    <a:pt x="2652" y="12801"/>
                  </a:cubicBezTo>
                  <a:cubicBezTo>
                    <a:pt x="2652" y="12781"/>
                    <a:pt x="2639" y="12774"/>
                    <a:pt x="2603" y="12772"/>
                  </a:cubicBezTo>
                  <a:close/>
                  <a:moveTo>
                    <a:pt x="2135" y="13044"/>
                  </a:moveTo>
                  <a:cubicBezTo>
                    <a:pt x="2120" y="13060"/>
                    <a:pt x="2113" y="13067"/>
                    <a:pt x="2109" y="13067"/>
                  </a:cubicBezTo>
                  <a:cubicBezTo>
                    <a:pt x="2105" y="13067"/>
                    <a:pt x="2105" y="13060"/>
                    <a:pt x="2105" y="13044"/>
                  </a:cubicBezTo>
                  <a:close/>
                  <a:moveTo>
                    <a:pt x="372" y="13257"/>
                  </a:moveTo>
                  <a:lnTo>
                    <a:pt x="403" y="13288"/>
                  </a:lnTo>
                  <a:lnTo>
                    <a:pt x="403" y="13318"/>
                  </a:lnTo>
                  <a:cubicBezTo>
                    <a:pt x="372" y="13318"/>
                    <a:pt x="342" y="13288"/>
                    <a:pt x="342" y="13257"/>
                  </a:cubicBezTo>
                  <a:close/>
                  <a:moveTo>
                    <a:pt x="1733" y="13517"/>
                  </a:moveTo>
                  <a:cubicBezTo>
                    <a:pt x="1737" y="13517"/>
                    <a:pt x="1740" y="13521"/>
                    <a:pt x="1740" y="13531"/>
                  </a:cubicBezTo>
                  <a:cubicBezTo>
                    <a:pt x="1720" y="13531"/>
                    <a:pt x="1727" y="13517"/>
                    <a:pt x="1733" y="13517"/>
                  </a:cubicBezTo>
                  <a:close/>
                  <a:moveTo>
                    <a:pt x="487" y="13435"/>
                  </a:moveTo>
                  <a:cubicBezTo>
                    <a:pt x="504" y="13435"/>
                    <a:pt x="524" y="13452"/>
                    <a:pt x="524" y="13470"/>
                  </a:cubicBezTo>
                  <a:cubicBezTo>
                    <a:pt x="555" y="13500"/>
                    <a:pt x="555" y="13531"/>
                    <a:pt x="555" y="13531"/>
                  </a:cubicBezTo>
                  <a:cubicBezTo>
                    <a:pt x="543" y="13536"/>
                    <a:pt x="533" y="13539"/>
                    <a:pt x="523" y="13539"/>
                  </a:cubicBezTo>
                  <a:cubicBezTo>
                    <a:pt x="483" y="13539"/>
                    <a:pt x="464" y="13494"/>
                    <a:pt x="464" y="13470"/>
                  </a:cubicBezTo>
                  <a:cubicBezTo>
                    <a:pt x="464" y="13444"/>
                    <a:pt x="474" y="13435"/>
                    <a:pt x="487" y="13435"/>
                  </a:cubicBezTo>
                  <a:close/>
                  <a:moveTo>
                    <a:pt x="1284" y="13652"/>
                  </a:moveTo>
                  <a:cubicBezTo>
                    <a:pt x="1284" y="13652"/>
                    <a:pt x="1284" y="13683"/>
                    <a:pt x="1284" y="13713"/>
                  </a:cubicBezTo>
                  <a:lnTo>
                    <a:pt x="1254" y="13713"/>
                  </a:lnTo>
                  <a:lnTo>
                    <a:pt x="1254" y="13652"/>
                  </a:lnTo>
                  <a:close/>
                  <a:moveTo>
                    <a:pt x="920" y="13683"/>
                  </a:moveTo>
                  <a:cubicBezTo>
                    <a:pt x="944" y="13683"/>
                    <a:pt x="969" y="13703"/>
                    <a:pt x="978" y="13727"/>
                  </a:cubicBezTo>
                  <a:lnTo>
                    <a:pt x="978" y="13727"/>
                  </a:lnTo>
                  <a:cubicBezTo>
                    <a:pt x="970" y="13743"/>
                    <a:pt x="950" y="13743"/>
                    <a:pt x="950" y="13743"/>
                  </a:cubicBezTo>
                  <a:cubicBezTo>
                    <a:pt x="950" y="13743"/>
                    <a:pt x="889" y="13743"/>
                    <a:pt x="889" y="13713"/>
                  </a:cubicBezTo>
                  <a:cubicBezTo>
                    <a:pt x="889" y="13683"/>
                    <a:pt x="920" y="13683"/>
                    <a:pt x="920" y="13683"/>
                  </a:cubicBezTo>
                  <a:close/>
                  <a:moveTo>
                    <a:pt x="121" y="11694"/>
                  </a:moveTo>
                  <a:cubicBezTo>
                    <a:pt x="76" y="11694"/>
                    <a:pt x="65" y="11716"/>
                    <a:pt x="129" y="11737"/>
                  </a:cubicBezTo>
                  <a:cubicBezTo>
                    <a:pt x="160" y="11768"/>
                    <a:pt x="160" y="11768"/>
                    <a:pt x="129" y="11829"/>
                  </a:cubicBezTo>
                  <a:cubicBezTo>
                    <a:pt x="99" y="11889"/>
                    <a:pt x="68" y="11889"/>
                    <a:pt x="68" y="11920"/>
                  </a:cubicBezTo>
                  <a:cubicBezTo>
                    <a:pt x="44" y="11912"/>
                    <a:pt x="28" y="11908"/>
                    <a:pt x="21" y="11908"/>
                  </a:cubicBezTo>
                  <a:cubicBezTo>
                    <a:pt x="0" y="11908"/>
                    <a:pt x="40" y="11936"/>
                    <a:pt x="129" y="11981"/>
                  </a:cubicBezTo>
                  <a:cubicBezTo>
                    <a:pt x="151" y="12025"/>
                    <a:pt x="174" y="12053"/>
                    <a:pt x="160" y="12053"/>
                  </a:cubicBezTo>
                  <a:cubicBezTo>
                    <a:pt x="155" y="12053"/>
                    <a:pt x="146" y="12049"/>
                    <a:pt x="129" y="12041"/>
                  </a:cubicBezTo>
                  <a:cubicBezTo>
                    <a:pt x="123" y="12029"/>
                    <a:pt x="115" y="12025"/>
                    <a:pt x="106" y="12025"/>
                  </a:cubicBezTo>
                  <a:cubicBezTo>
                    <a:pt x="69" y="12025"/>
                    <a:pt x="20" y="12108"/>
                    <a:pt x="68" y="12132"/>
                  </a:cubicBezTo>
                  <a:cubicBezTo>
                    <a:pt x="99" y="12163"/>
                    <a:pt x="99" y="12193"/>
                    <a:pt x="99" y="12224"/>
                  </a:cubicBezTo>
                  <a:cubicBezTo>
                    <a:pt x="99" y="12224"/>
                    <a:pt x="129" y="12254"/>
                    <a:pt x="160" y="12254"/>
                  </a:cubicBezTo>
                  <a:lnTo>
                    <a:pt x="251" y="12284"/>
                  </a:lnTo>
                  <a:lnTo>
                    <a:pt x="160" y="12284"/>
                  </a:lnTo>
                  <a:cubicBezTo>
                    <a:pt x="38" y="12315"/>
                    <a:pt x="38" y="12315"/>
                    <a:pt x="99" y="12345"/>
                  </a:cubicBezTo>
                  <a:cubicBezTo>
                    <a:pt x="129" y="12376"/>
                    <a:pt x="160" y="12376"/>
                    <a:pt x="190" y="12406"/>
                  </a:cubicBezTo>
                  <a:cubicBezTo>
                    <a:pt x="220" y="12436"/>
                    <a:pt x="251" y="12467"/>
                    <a:pt x="220" y="12467"/>
                  </a:cubicBezTo>
                  <a:cubicBezTo>
                    <a:pt x="190" y="12467"/>
                    <a:pt x="190" y="12436"/>
                    <a:pt x="160" y="12436"/>
                  </a:cubicBezTo>
                  <a:cubicBezTo>
                    <a:pt x="129" y="12406"/>
                    <a:pt x="106" y="12391"/>
                    <a:pt x="91" y="12391"/>
                  </a:cubicBezTo>
                  <a:cubicBezTo>
                    <a:pt x="76" y="12391"/>
                    <a:pt x="68" y="12406"/>
                    <a:pt x="68" y="12436"/>
                  </a:cubicBezTo>
                  <a:cubicBezTo>
                    <a:pt x="68" y="12436"/>
                    <a:pt x="68" y="12467"/>
                    <a:pt x="99" y="12467"/>
                  </a:cubicBezTo>
                  <a:lnTo>
                    <a:pt x="99" y="12528"/>
                  </a:lnTo>
                  <a:cubicBezTo>
                    <a:pt x="129" y="12558"/>
                    <a:pt x="129" y="12588"/>
                    <a:pt x="190" y="12619"/>
                  </a:cubicBezTo>
                  <a:cubicBezTo>
                    <a:pt x="212" y="12640"/>
                    <a:pt x="203" y="12662"/>
                    <a:pt x="185" y="12662"/>
                  </a:cubicBezTo>
                  <a:cubicBezTo>
                    <a:pt x="177" y="12662"/>
                    <a:pt x="169" y="12658"/>
                    <a:pt x="160" y="12649"/>
                  </a:cubicBezTo>
                  <a:cubicBezTo>
                    <a:pt x="147" y="12637"/>
                    <a:pt x="140" y="12629"/>
                    <a:pt x="135" y="12629"/>
                  </a:cubicBezTo>
                  <a:cubicBezTo>
                    <a:pt x="129" y="12629"/>
                    <a:pt x="129" y="12644"/>
                    <a:pt x="129" y="12680"/>
                  </a:cubicBezTo>
                  <a:cubicBezTo>
                    <a:pt x="160" y="12740"/>
                    <a:pt x="160" y="12771"/>
                    <a:pt x="220" y="12801"/>
                  </a:cubicBezTo>
                  <a:cubicBezTo>
                    <a:pt x="281" y="12832"/>
                    <a:pt x="281" y="12862"/>
                    <a:pt x="281" y="12862"/>
                  </a:cubicBezTo>
                  <a:cubicBezTo>
                    <a:pt x="281" y="12862"/>
                    <a:pt x="220" y="12892"/>
                    <a:pt x="220" y="12923"/>
                  </a:cubicBezTo>
                  <a:cubicBezTo>
                    <a:pt x="180" y="13004"/>
                    <a:pt x="166" y="13031"/>
                    <a:pt x="180" y="13031"/>
                  </a:cubicBezTo>
                  <a:cubicBezTo>
                    <a:pt x="187" y="13031"/>
                    <a:pt x="200" y="13024"/>
                    <a:pt x="220" y="13014"/>
                  </a:cubicBezTo>
                  <a:cubicBezTo>
                    <a:pt x="229" y="12997"/>
                    <a:pt x="235" y="12989"/>
                    <a:pt x="239" y="12989"/>
                  </a:cubicBezTo>
                  <a:cubicBezTo>
                    <a:pt x="248" y="12989"/>
                    <a:pt x="242" y="13039"/>
                    <a:pt x="220" y="13105"/>
                  </a:cubicBezTo>
                  <a:cubicBezTo>
                    <a:pt x="220" y="13136"/>
                    <a:pt x="220" y="13196"/>
                    <a:pt x="220" y="13227"/>
                  </a:cubicBezTo>
                  <a:cubicBezTo>
                    <a:pt x="220" y="13248"/>
                    <a:pt x="236" y="13270"/>
                    <a:pt x="234" y="13270"/>
                  </a:cubicBezTo>
                  <a:cubicBezTo>
                    <a:pt x="233" y="13270"/>
                    <a:pt x="229" y="13266"/>
                    <a:pt x="220" y="13257"/>
                  </a:cubicBezTo>
                  <a:cubicBezTo>
                    <a:pt x="220" y="13242"/>
                    <a:pt x="205" y="13234"/>
                    <a:pt x="190" y="13234"/>
                  </a:cubicBezTo>
                  <a:cubicBezTo>
                    <a:pt x="175" y="13234"/>
                    <a:pt x="160" y="13242"/>
                    <a:pt x="160" y="13257"/>
                  </a:cubicBezTo>
                  <a:cubicBezTo>
                    <a:pt x="190" y="13318"/>
                    <a:pt x="220" y="13348"/>
                    <a:pt x="312" y="13348"/>
                  </a:cubicBezTo>
                  <a:cubicBezTo>
                    <a:pt x="342" y="13348"/>
                    <a:pt x="312" y="13439"/>
                    <a:pt x="281" y="13470"/>
                  </a:cubicBezTo>
                  <a:lnTo>
                    <a:pt x="220" y="13500"/>
                  </a:lnTo>
                  <a:cubicBezTo>
                    <a:pt x="190" y="13500"/>
                    <a:pt x="251" y="13531"/>
                    <a:pt x="251" y="13531"/>
                  </a:cubicBezTo>
                  <a:cubicBezTo>
                    <a:pt x="281" y="13561"/>
                    <a:pt x="342" y="13561"/>
                    <a:pt x="372" y="13622"/>
                  </a:cubicBezTo>
                  <a:cubicBezTo>
                    <a:pt x="403" y="13622"/>
                    <a:pt x="433" y="13652"/>
                    <a:pt x="464" y="13683"/>
                  </a:cubicBezTo>
                  <a:cubicBezTo>
                    <a:pt x="524" y="13713"/>
                    <a:pt x="555" y="13743"/>
                    <a:pt x="524" y="13774"/>
                  </a:cubicBezTo>
                  <a:cubicBezTo>
                    <a:pt x="524" y="13804"/>
                    <a:pt x="524" y="13804"/>
                    <a:pt x="555" y="13804"/>
                  </a:cubicBezTo>
                  <a:cubicBezTo>
                    <a:pt x="616" y="13804"/>
                    <a:pt x="676" y="13804"/>
                    <a:pt x="676" y="13743"/>
                  </a:cubicBezTo>
                  <a:lnTo>
                    <a:pt x="768" y="13683"/>
                  </a:lnTo>
                  <a:lnTo>
                    <a:pt x="768" y="13652"/>
                  </a:lnTo>
                  <a:cubicBezTo>
                    <a:pt x="768" y="13622"/>
                    <a:pt x="768" y="13622"/>
                    <a:pt x="737" y="13622"/>
                  </a:cubicBezTo>
                  <a:cubicBezTo>
                    <a:pt x="722" y="13607"/>
                    <a:pt x="714" y="13607"/>
                    <a:pt x="711" y="13607"/>
                  </a:cubicBezTo>
                  <a:cubicBezTo>
                    <a:pt x="707" y="13607"/>
                    <a:pt x="707" y="13607"/>
                    <a:pt x="707" y="13591"/>
                  </a:cubicBezTo>
                  <a:cubicBezTo>
                    <a:pt x="676" y="13531"/>
                    <a:pt x="646" y="13470"/>
                    <a:pt x="616" y="13439"/>
                  </a:cubicBezTo>
                  <a:cubicBezTo>
                    <a:pt x="433" y="13196"/>
                    <a:pt x="464" y="13075"/>
                    <a:pt x="494" y="13075"/>
                  </a:cubicBezTo>
                  <a:lnTo>
                    <a:pt x="494" y="13044"/>
                  </a:lnTo>
                  <a:cubicBezTo>
                    <a:pt x="464" y="13044"/>
                    <a:pt x="433" y="12953"/>
                    <a:pt x="403" y="12862"/>
                  </a:cubicBezTo>
                  <a:cubicBezTo>
                    <a:pt x="403" y="12771"/>
                    <a:pt x="372" y="12680"/>
                    <a:pt x="342" y="12649"/>
                  </a:cubicBezTo>
                  <a:lnTo>
                    <a:pt x="342" y="12588"/>
                  </a:lnTo>
                  <a:cubicBezTo>
                    <a:pt x="372" y="12558"/>
                    <a:pt x="372" y="12528"/>
                    <a:pt x="342" y="12497"/>
                  </a:cubicBezTo>
                  <a:lnTo>
                    <a:pt x="342" y="12436"/>
                  </a:lnTo>
                  <a:cubicBezTo>
                    <a:pt x="372" y="12436"/>
                    <a:pt x="372" y="12406"/>
                    <a:pt x="342" y="12345"/>
                  </a:cubicBezTo>
                  <a:cubicBezTo>
                    <a:pt x="312" y="12284"/>
                    <a:pt x="281" y="12224"/>
                    <a:pt x="312" y="12193"/>
                  </a:cubicBezTo>
                  <a:cubicBezTo>
                    <a:pt x="312" y="12102"/>
                    <a:pt x="312" y="12072"/>
                    <a:pt x="251" y="12041"/>
                  </a:cubicBezTo>
                  <a:cubicBezTo>
                    <a:pt x="220" y="12011"/>
                    <a:pt x="190" y="12011"/>
                    <a:pt x="251" y="12011"/>
                  </a:cubicBezTo>
                  <a:cubicBezTo>
                    <a:pt x="312" y="12011"/>
                    <a:pt x="281" y="11950"/>
                    <a:pt x="281" y="11859"/>
                  </a:cubicBezTo>
                  <a:cubicBezTo>
                    <a:pt x="281" y="11768"/>
                    <a:pt x="281" y="11737"/>
                    <a:pt x="190" y="11707"/>
                  </a:cubicBezTo>
                  <a:cubicBezTo>
                    <a:pt x="163" y="11698"/>
                    <a:pt x="139" y="11694"/>
                    <a:pt x="121" y="11694"/>
                  </a:cubicBezTo>
                  <a:close/>
                  <a:moveTo>
                    <a:pt x="2439" y="12649"/>
                  </a:moveTo>
                  <a:cubicBezTo>
                    <a:pt x="2439" y="12649"/>
                    <a:pt x="2379" y="12710"/>
                    <a:pt x="2318" y="12832"/>
                  </a:cubicBezTo>
                  <a:cubicBezTo>
                    <a:pt x="2282" y="12903"/>
                    <a:pt x="2257" y="12932"/>
                    <a:pt x="2248" y="12932"/>
                  </a:cubicBezTo>
                  <a:cubicBezTo>
                    <a:pt x="2242" y="12932"/>
                    <a:pt x="2244" y="12918"/>
                    <a:pt x="2257" y="12892"/>
                  </a:cubicBezTo>
                  <a:cubicBezTo>
                    <a:pt x="2257" y="12862"/>
                    <a:pt x="2242" y="12854"/>
                    <a:pt x="2227" y="12854"/>
                  </a:cubicBezTo>
                  <a:cubicBezTo>
                    <a:pt x="2211" y="12854"/>
                    <a:pt x="2196" y="12862"/>
                    <a:pt x="2196" y="12862"/>
                  </a:cubicBezTo>
                  <a:lnTo>
                    <a:pt x="2075" y="12984"/>
                  </a:lnTo>
                  <a:cubicBezTo>
                    <a:pt x="2014" y="13014"/>
                    <a:pt x="2014" y="13044"/>
                    <a:pt x="2014" y="13075"/>
                  </a:cubicBezTo>
                  <a:lnTo>
                    <a:pt x="1983" y="13105"/>
                  </a:lnTo>
                  <a:cubicBezTo>
                    <a:pt x="1923" y="13105"/>
                    <a:pt x="1679" y="13288"/>
                    <a:pt x="1710" y="13318"/>
                  </a:cubicBezTo>
                  <a:lnTo>
                    <a:pt x="1679" y="13318"/>
                  </a:lnTo>
                  <a:cubicBezTo>
                    <a:pt x="1649" y="13318"/>
                    <a:pt x="1649" y="13318"/>
                    <a:pt x="1679" y="13348"/>
                  </a:cubicBezTo>
                  <a:cubicBezTo>
                    <a:pt x="1702" y="13393"/>
                    <a:pt x="1675" y="13421"/>
                    <a:pt x="1647" y="13421"/>
                  </a:cubicBezTo>
                  <a:cubicBezTo>
                    <a:pt x="1637" y="13421"/>
                    <a:pt x="1627" y="13417"/>
                    <a:pt x="1619" y="13409"/>
                  </a:cubicBezTo>
                  <a:cubicBezTo>
                    <a:pt x="1601" y="13400"/>
                    <a:pt x="1586" y="13397"/>
                    <a:pt x="1572" y="13397"/>
                  </a:cubicBezTo>
                  <a:cubicBezTo>
                    <a:pt x="1540" y="13397"/>
                    <a:pt x="1519" y="13418"/>
                    <a:pt x="1497" y="13439"/>
                  </a:cubicBezTo>
                  <a:cubicBezTo>
                    <a:pt x="1406" y="13500"/>
                    <a:pt x="1375" y="13500"/>
                    <a:pt x="1436" y="13500"/>
                  </a:cubicBezTo>
                  <a:lnTo>
                    <a:pt x="1467" y="13561"/>
                  </a:lnTo>
                  <a:cubicBezTo>
                    <a:pt x="1446" y="13561"/>
                    <a:pt x="1426" y="13575"/>
                    <a:pt x="1415" y="13575"/>
                  </a:cubicBezTo>
                  <a:cubicBezTo>
                    <a:pt x="1409" y="13575"/>
                    <a:pt x="1406" y="13571"/>
                    <a:pt x="1406" y="13561"/>
                  </a:cubicBezTo>
                  <a:cubicBezTo>
                    <a:pt x="1406" y="13531"/>
                    <a:pt x="1345" y="13531"/>
                    <a:pt x="1375" y="13500"/>
                  </a:cubicBezTo>
                  <a:lnTo>
                    <a:pt x="1375" y="13470"/>
                  </a:lnTo>
                  <a:cubicBezTo>
                    <a:pt x="1254" y="13531"/>
                    <a:pt x="1132" y="13591"/>
                    <a:pt x="1071" y="13713"/>
                  </a:cubicBezTo>
                  <a:lnTo>
                    <a:pt x="1041" y="13713"/>
                  </a:lnTo>
                  <a:cubicBezTo>
                    <a:pt x="1041" y="13683"/>
                    <a:pt x="1011" y="13683"/>
                    <a:pt x="980" y="13683"/>
                  </a:cubicBezTo>
                  <a:lnTo>
                    <a:pt x="950" y="13683"/>
                  </a:lnTo>
                  <a:cubicBezTo>
                    <a:pt x="950" y="13652"/>
                    <a:pt x="920" y="13622"/>
                    <a:pt x="889" y="13622"/>
                  </a:cubicBezTo>
                  <a:cubicBezTo>
                    <a:pt x="859" y="13652"/>
                    <a:pt x="828" y="13683"/>
                    <a:pt x="798" y="13743"/>
                  </a:cubicBezTo>
                  <a:lnTo>
                    <a:pt x="768" y="13835"/>
                  </a:lnTo>
                  <a:cubicBezTo>
                    <a:pt x="768" y="13865"/>
                    <a:pt x="798" y="13926"/>
                    <a:pt x="828" y="13926"/>
                  </a:cubicBezTo>
                  <a:lnTo>
                    <a:pt x="828" y="13895"/>
                  </a:lnTo>
                  <a:cubicBezTo>
                    <a:pt x="828" y="13880"/>
                    <a:pt x="851" y="13880"/>
                    <a:pt x="901" y="13880"/>
                  </a:cubicBezTo>
                  <a:cubicBezTo>
                    <a:pt x="950" y="13880"/>
                    <a:pt x="1026" y="13880"/>
                    <a:pt x="1132" y="13865"/>
                  </a:cubicBezTo>
                  <a:cubicBezTo>
                    <a:pt x="1284" y="13835"/>
                    <a:pt x="1406" y="13774"/>
                    <a:pt x="1406" y="13743"/>
                  </a:cubicBezTo>
                  <a:lnTo>
                    <a:pt x="1436" y="13713"/>
                  </a:lnTo>
                  <a:cubicBezTo>
                    <a:pt x="1436" y="13713"/>
                    <a:pt x="1436" y="13713"/>
                    <a:pt x="1497" y="13743"/>
                  </a:cubicBezTo>
                  <a:cubicBezTo>
                    <a:pt x="1527" y="13713"/>
                    <a:pt x="1527" y="13683"/>
                    <a:pt x="1527" y="13652"/>
                  </a:cubicBezTo>
                  <a:lnTo>
                    <a:pt x="1588" y="13652"/>
                  </a:lnTo>
                  <a:cubicBezTo>
                    <a:pt x="1649" y="13652"/>
                    <a:pt x="1679" y="13652"/>
                    <a:pt x="1679" y="13591"/>
                  </a:cubicBezTo>
                  <a:cubicBezTo>
                    <a:pt x="1679" y="13581"/>
                    <a:pt x="1679" y="13573"/>
                    <a:pt x="1677" y="13568"/>
                  </a:cubicBezTo>
                  <a:lnTo>
                    <a:pt x="1677" y="13568"/>
                  </a:lnTo>
                  <a:cubicBezTo>
                    <a:pt x="1683" y="13574"/>
                    <a:pt x="1693" y="13583"/>
                    <a:pt x="1710" y="13591"/>
                  </a:cubicBezTo>
                  <a:cubicBezTo>
                    <a:pt x="1740" y="13622"/>
                    <a:pt x="1755" y="13637"/>
                    <a:pt x="1763" y="13637"/>
                  </a:cubicBezTo>
                  <a:cubicBezTo>
                    <a:pt x="1771" y="13637"/>
                    <a:pt x="1771" y="13622"/>
                    <a:pt x="1771" y="13591"/>
                  </a:cubicBezTo>
                  <a:lnTo>
                    <a:pt x="1740" y="13531"/>
                  </a:lnTo>
                  <a:lnTo>
                    <a:pt x="1740" y="13531"/>
                  </a:lnTo>
                  <a:cubicBezTo>
                    <a:pt x="1750" y="13541"/>
                    <a:pt x="1764" y="13544"/>
                    <a:pt x="1777" y="13544"/>
                  </a:cubicBezTo>
                  <a:cubicBezTo>
                    <a:pt x="1804" y="13544"/>
                    <a:pt x="1831" y="13531"/>
                    <a:pt x="1831" y="13531"/>
                  </a:cubicBezTo>
                  <a:cubicBezTo>
                    <a:pt x="1831" y="13531"/>
                    <a:pt x="1862" y="13500"/>
                    <a:pt x="1831" y="13500"/>
                  </a:cubicBezTo>
                  <a:cubicBezTo>
                    <a:pt x="1801" y="13500"/>
                    <a:pt x="1831" y="13470"/>
                    <a:pt x="1831" y="13470"/>
                  </a:cubicBezTo>
                  <a:lnTo>
                    <a:pt x="1923" y="13470"/>
                  </a:lnTo>
                  <a:cubicBezTo>
                    <a:pt x="1953" y="13485"/>
                    <a:pt x="1968" y="13493"/>
                    <a:pt x="1976" y="13493"/>
                  </a:cubicBezTo>
                  <a:cubicBezTo>
                    <a:pt x="1983" y="13493"/>
                    <a:pt x="1983" y="13485"/>
                    <a:pt x="1983" y="13470"/>
                  </a:cubicBezTo>
                  <a:cubicBezTo>
                    <a:pt x="1953" y="13439"/>
                    <a:pt x="1983" y="13409"/>
                    <a:pt x="2044" y="13409"/>
                  </a:cubicBezTo>
                  <a:cubicBezTo>
                    <a:pt x="2135" y="13379"/>
                    <a:pt x="2135" y="13348"/>
                    <a:pt x="2135" y="13348"/>
                  </a:cubicBezTo>
                  <a:cubicBezTo>
                    <a:pt x="2120" y="13333"/>
                    <a:pt x="2105" y="13326"/>
                    <a:pt x="2090" y="13326"/>
                  </a:cubicBezTo>
                  <a:cubicBezTo>
                    <a:pt x="2075" y="13326"/>
                    <a:pt x="2059" y="13333"/>
                    <a:pt x="2044" y="13348"/>
                  </a:cubicBezTo>
                  <a:cubicBezTo>
                    <a:pt x="2019" y="13361"/>
                    <a:pt x="2004" y="13368"/>
                    <a:pt x="1996" y="13368"/>
                  </a:cubicBezTo>
                  <a:cubicBezTo>
                    <a:pt x="1983" y="13368"/>
                    <a:pt x="1983" y="13354"/>
                    <a:pt x="1983" y="13318"/>
                  </a:cubicBezTo>
                  <a:cubicBezTo>
                    <a:pt x="1966" y="13283"/>
                    <a:pt x="2019" y="13248"/>
                    <a:pt x="2085" y="13248"/>
                  </a:cubicBezTo>
                  <a:cubicBezTo>
                    <a:pt x="2133" y="13248"/>
                    <a:pt x="2188" y="13267"/>
                    <a:pt x="2227" y="13318"/>
                  </a:cubicBezTo>
                  <a:lnTo>
                    <a:pt x="2287" y="13379"/>
                  </a:lnTo>
                  <a:lnTo>
                    <a:pt x="2287" y="13257"/>
                  </a:lnTo>
                  <a:cubicBezTo>
                    <a:pt x="2287" y="13176"/>
                    <a:pt x="2301" y="13136"/>
                    <a:pt x="2319" y="13136"/>
                  </a:cubicBezTo>
                  <a:cubicBezTo>
                    <a:pt x="2328" y="13136"/>
                    <a:pt x="2338" y="13146"/>
                    <a:pt x="2348" y="13166"/>
                  </a:cubicBezTo>
                  <a:cubicBezTo>
                    <a:pt x="2379" y="13181"/>
                    <a:pt x="2401" y="13189"/>
                    <a:pt x="2417" y="13189"/>
                  </a:cubicBezTo>
                  <a:cubicBezTo>
                    <a:pt x="2432" y="13189"/>
                    <a:pt x="2439" y="13181"/>
                    <a:pt x="2439" y="13166"/>
                  </a:cubicBezTo>
                  <a:cubicBezTo>
                    <a:pt x="2439" y="13136"/>
                    <a:pt x="2432" y="13128"/>
                    <a:pt x="2420" y="13128"/>
                  </a:cubicBezTo>
                  <a:cubicBezTo>
                    <a:pt x="2409" y="13128"/>
                    <a:pt x="2394" y="13136"/>
                    <a:pt x="2379" y="13136"/>
                  </a:cubicBezTo>
                  <a:cubicBezTo>
                    <a:pt x="2318" y="13136"/>
                    <a:pt x="2348" y="13105"/>
                    <a:pt x="2439" y="13075"/>
                  </a:cubicBezTo>
                  <a:cubicBezTo>
                    <a:pt x="2470" y="13075"/>
                    <a:pt x="2500" y="13044"/>
                    <a:pt x="2530" y="13014"/>
                  </a:cubicBezTo>
                  <a:lnTo>
                    <a:pt x="2500" y="13014"/>
                  </a:lnTo>
                  <a:cubicBezTo>
                    <a:pt x="2561" y="12953"/>
                    <a:pt x="2530" y="12953"/>
                    <a:pt x="2500" y="12892"/>
                  </a:cubicBezTo>
                  <a:cubicBezTo>
                    <a:pt x="2500" y="12862"/>
                    <a:pt x="2439" y="12832"/>
                    <a:pt x="2470" y="12801"/>
                  </a:cubicBezTo>
                  <a:cubicBezTo>
                    <a:pt x="2561" y="12801"/>
                    <a:pt x="2530" y="12680"/>
                    <a:pt x="2439" y="12680"/>
                  </a:cubicBezTo>
                  <a:lnTo>
                    <a:pt x="2439" y="12649"/>
                  </a:lnTo>
                  <a:close/>
                </a:path>
              </a:pathLst>
            </a:custGeom>
            <a:solidFill>
              <a:srgbClr val="66C1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866550" y="537525"/>
              <a:ext cx="141350" cy="342750"/>
            </a:xfrm>
            <a:custGeom>
              <a:rect b="b" l="l" r="r" t="t"/>
              <a:pathLst>
                <a:path extrusionOk="0" h="13710" w="5654">
                  <a:moveTo>
                    <a:pt x="4529" y="852"/>
                  </a:moveTo>
                  <a:cubicBezTo>
                    <a:pt x="4894" y="2341"/>
                    <a:pt x="5107" y="3831"/>
                    <a:pt x="5168" y="5350"/>
                  </a:cubicBezTo>
                  <a:cubicBezTo>
                    <a:pt x="5289" y="7053"/>
                    <a:pt x="4894" y="8755"/>
                    <a:pt x="4073" y="10244"/>
                  </a:cubicBezTo>
                  <a:cubicBezTo>
                    <a:pt x="3477" y="11210"/>
                    <a:pt x="1740" y="13316"/>
                    <a:pt x="969" y="13316"/>
                  </a:cubicBezTo>
                  <a:cubicBezTo>
                    <a:pt x="914" y="13316"/>
                    <a:pt x="865" y="13306"/>
                    <a:pt x="821" y="13284"/>
                  </a:cubicBezTo>
                  <a:cubicBezTo>
                    <a:pt x="456" y="13101"/>
                    <a:pt x="426" y="11794"/>
                    <a:pt x="426" y="11308"/>
                  </a:cubicBezTo>
                  <a:lnTo>
                    <a:pt x="426" y="11065"/>
                  </a:lnTo>
                  <a:cubicBezTo>
                    <a:pt x="395" y="10183"/>
                    <a:pt x="456" y="9271"/>
                    <a:pt x="669" y="8420"/>
                  </a:cubicBezTo>
                  <a:cubicBezTo>
                    <a:pt x="1064" y="6536"/>
                    <a:pt x="1885" y="4743"/>
                    <a:pt x="3040" y="3192"/>
                  </a:cubicBezTo>
                  <a:lnTo>
                    <a:pt x="3374" y="2706"/>
                  </a:lnTo>
                  <a:cubicBezTo>
                    <a:pt x="3800" y="2129"/>
                    <a:pt x="4195" y="1521"/>
                    <a:pt x="4529" y="852"/>
                  </a:cubicBezTo>
                  <a:close/>
                  <a:moveTo>
                    <a:pt x="4590" y="1"/>
                  </a:moveTo>
                  <a:cubicBezTo>
                    <a:pt x="4499" y="1"/>
                    <a:pt x="4438" y="62"/>
                    <a:pt x="4408" y="122"/>
                  </a:cubicBezTo>
                  <a:cubicBezTo>
                    <a:pt x="4104" y="1004"/>
                    <a:pt x="3648" y="1794"/>
                    <a:pt x="3070" y="2493"/>
                  </a:cubicBezTo>
                  <a:lnTo>
                    <a:pt x="2705" y="2980"/>
                  </a:lnTo>
                  <a:cubicBezTo>
                    <a:pt x="1550" y="4560"/>
                    <a:pt x="730" y="6414"/>
                    <a:pt x="274" y="8329"/>
                  </a:cubicBezTo>
                  <a:cubicBezTo>
                    <a:pt x="91" y="9241"/>
                    <a:pt x="0" y="10153"/>
                    <a:pt x="31" y="11095"/>
                  </a:cubicBezTo>
                  <a:lnTo>
                    <a:pt x="31" y="11308"/>
                  </a:lnTo>
                  <a:cubicBezTo>
                    <a:pt x="61" y="12281"/>
                    <a:pt x="122" y="13375"/>
                    <a:pt x="669" y="13618"/>
                  </a:cubicBezTo>
                  <a:cubicBezTo>
                    <a:pt x="760" y="13679"/>
                    <a:pt x="882" y="13709"/>
                    <a:pt x="973" y="13709"/>
                  </a:cubicBezTo>
                  <a:cubicBezTo>
                    <a:pt x="2280" y="13709"/>
                    <a:pt x="4377" y="10457"/>
                    <a:pt x="4408" y="10426"/>
                  </a:cubicBezTo>
                  <a:cubicBezTo>
                    <a:pt x="5259" y="8846"/>
                    <a:pt x="5654" y="7083"/>
                    <a:pt x="5563" y="5320"/>
                  </a:cubicBezTo>
                  <a:cubicBezTo>
                    <a:pt x="5471" y="3557"/>
                    <a:pt x="5198" y="1855"/>
                    <a:pt x="4772" y="153"/>
                  </a:cubicBezTo>
                  <a:cubicBezTo>
                    <a:pt x="4772" y="62"/>
                    <a:pt x="4681" y="1"/>
                    <a:pt x="4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77175" y="532975"/>
              <a:ext cx="110975" cy="335125"/>
            </a:xfrm>
            <a:custGeom>
              <a:rect b="b" l="l" r="r" t="t"/>
              <a:pathLst>
                <a:path extrusionOk="0" h="13405" w="4439">
                  <a:moveTo>
                    <a:pt x="3952" y="0"/>
                  </a:moveTo>
                  <a:cubicBezTo>
                    <a:pt x="3739" y="0"/>
                    <a:pt x="3587" y="183"/>
                    <a:pt x="3587" y="396"/>
                  </a:cubicBezTo>
                  <a:cubicBezTo>
                    <a:pt x="3679" y="2797"/>
                    <a:pt x="2767" y="5016"/>
                    <a:pt x="1825" y="7356"/>
                  </a:cubicBezTo>
                  <a:cubicBezTo>
                    <a:pt x="1065" y="9180"/>
                    <a:pt x="305" y="11034"/>
                    <a:pt x="31" y="12979"/>
                  </a:cubicBezTo>
                  <a:cubicBezTo>
                    <a:pt x="1" y="13192"/>
                    <a:pt x="153" y="13374"/>
                    <a:pt x="366" y="13405"/>
                  </a:cubicBezTo>
                  <a:lnTo>
                    <a:pt x="426" y="13405"/>
                  </a:lnTo>
                  <a:cubicBezTo>
                    <a:pt x="609" y="13405"/>
                    <a:pt x="761" y="13283"/>
                    <a:pt x="791" y="13101"/>
                  </a:cubicBezTo>
                  <a:cubicBezTo>
                    <a:pt x="1034" y="11216"/>
                    <a:pt x="1794" y="9393"/>
                    <a:pt x="2524" y="7691"/>
                  </a:cubicBezTo>
                  <a:cubicBezTo>
                    <a:pt x="3466" y="5350"/>
                    <a:pt x="4439" y="2949"/>
                    <a:pt x="4347" y="396"/>
                  </a:cubicBezTo>
                  <a:cubicBezTo>
                    <a:pt x="4347" y="183"/>
                    <a:pt x="4165" y="0"/>
                    <a:pt x="3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1020250" y="826050"/>
              <a:ext cx="75800" cy="43575"/>
            </a:xfrm>
            <a:custGeom>
              <a:rect b="b" l="l" r="r" t="t"/>
              <a:pathLst>
                <a:path extrusionOk="0" h="1743" w="3032">
                  <a:moveTo>
                    <a:pt x="792" y="1"/>
                  </a:moveTo>
                  <a:cubicBezTo>
                    <a:pt x="128" y="1"/>
                    <a:pt x="1" y="1021"/>
                    <a:pt x="722" y="1165"/>
                  </a:cubicBezTo>
                  <a:cubicBezTo>
                    <a:pt x="1147" y="1256"/>
                    <a:pt x="1573" y="1408"/>
                    <a:pt x="1938" y="1651"/>
                  </a:cubicBezTo>
                  <a:cubicBezTo>
                    <a:pt x="2029" y="1712"/>
                    <a:pt x="2120" y="1743"/>
                    <a:pt x="2241" y="1743"/>
                  </a:cubicBezTo>
                  <a:cubicBezTo>
                    <a:pt x="2819" y="1743"/>
                    <a:pt x="3032" y="983"/>
                    <a:pt x="2545" y="679"/>
                  </a:cubicBezTo>
                  <a:cubicBezTo>
                    <a:pt x="2029" y="375"/>
                    <a:pt x="1482" y="132"/>
                    <a:pt x="904" y="10"/>
                  </a:cubicBezTo>
                  <a:cubicBezTo>
                    <a:pt x="865" y="4"/>
                    <a:pt x="828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1095350" y="872875"/>
              <a:ext cx="62250" cy="147975"/>
            </a:xfrm>
            <a:custGeom>
              <a:rect b="b" l="l" r="r" t="t"/>
              <a:pathLst>
                <a:path extrusionOk="0" h="5919" w="2490">
                  <a:moveTo>
                    <a:pt x="784" y="0"/>
                  </a:moveTo>
                  <a:cubicBezTo>
                    <a:pt x="383" y="0"/>
                    <a:pt x="0" y="452"/>
                    <a:pt x="301" y="903"/>
                  </a:cubicBezTo>
                  <a:cubicBezTo>
                    <a:pt x="1031" y="1997"/>
                    <a:pt x="1335" y="3487"/>
                    <a:pt x="1183" y="5310"/>
                  </a:cubicBezTo>
                  <a:cubicBezTo>
                    <a:pt x="1152" y="5614"/>
                    <a:pt x="1396" y="5888"/>
                    <a:pt x="1700" y="5918"/>
                  </a:cubicBezTo>
                  <a:lnTo>
                    <a:pt x="1760" y="5918"/>
                  </a:lnTo>
                  <a:cubicBezTo>
                    <a:pt x="2064" y="5918"/>
                    <a:pt x="2307" y="5675"/>
                    <a:pt x="2338" y="5402"/>
                  </a:cubicBezTo>
                  <a:cubicBezTo>
                    <a:pt x="2490" y="3304"/>
                    <a:pt x="2155" y="1572"/>
                    <a:pt x="1244" y="265"/>
                  </a:cubicBezTo>
                  <a:cubicBezTo>
                    <a:pt x="1119" y="78"/>
                    <a:pt x="950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24"/>
          <p:cNvGrpSpPr/>
          <p:nvPr/>
        </p:nvGrpSpPr>
        <p:grpSpPr>
          <a:xfrm rot="-1022271">
            <a:off x="1929241" y="2675659"/>
            <a:ext cx="242422" cy="417670"/>
            <a:chOff x="-1572975" y="3147413"/>
            <a:chExt cx="242425" cy="417675"/>
          </a:xfrm>
        </p:grpSpPr>
        <p:sp>
          <p:nvSpPr>
            <p:cNvPr id="1421" name="Google Shape;1421;p24"/>
            <p:cNvSpPr/>
            <p:nvPr/>
          </p:nvSpPr>
          <p:spPr>
            <a:xfrm>
              <a:off x="-1434675" y="3434363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0" y="0"/>
                  </a:moveTo>
                  <a:cubicBezTo>
                    <a:pt x="0" y="31"/>
                    <a:pt x="30" y="61"/>
                    <a:pt x="61" y="92"/>
                  </a:cubicBezTo>
                  <a:cubicBezTo>
                    <a:pt x="91" y="92"/>
                    <a:pt x="91" y="31"/>
                    <a:pt x="91" y="31"/>
                  </a:cubicBezTo>
                  <a:cubicBezTo>
                    <a:pt x="91" y="31"/>
                    <a:pt x="61" y="0"/>
                    <a:pt x="30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1424050" y="3328438"/>
              <a:ext cx="2300" cy="1850"/>
            </a:xfrm>
            <a:custGeom>
              <a:rect b="b" l="l" r="r" t="t"/>
              <a:pathLst>
                <a:path extrusionOk="0" h="74" w="92">
                  <a:moveTo>
                    <a:pt x="67" y="0"/>
                  </a:moveTo>
                  <a:cubicBezTo>
                    <a:pt x="45" y="0"/>
                    <a:pt x="23" y="29"/>
                    <a:pt x="1" y="73"/>
                  </a:cubicBezTo>
                  <a:lnTo>
                    <a:pt x="92" y="73"/>
                  </a:lnTo>
                  <a:lnTo>
                    <a:pt x="92" y="12"/>
                  </a:lnTo>
                  <a:cubicBezTo>
                    <a:pt x="84" y="4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1455975" y="3406238"/>
              <a:ext cx="70700" cy="150725"/>
            </a:xfrm>
            <a:custGeom>
              <a:rect b="b" l="l" r="r" t="t"/>
              <a:pathLst>
                <a:path extrusionOk="0" h="6029" w="2828">
                  <a:moveTo>
                    <a:pt x="1673" y="1"/>
                  </a:moveTo>
                  <a:lnTo>
                    <a:pt x="1" y="335"/>
                  </a:lnTo>
                  <a:cubicBezTo>
                    <a:pt x="1" y="335"/>
                    <a:pt x="1860" y="6028"/>
                    <a:pt x="2369" y="6028"/>
                  </a:cubicBezTo>
                  <a:cubicBezTo>
                    <a:pt x="2381" y="6028"/>
                    <a:pt x="2392" y="6025"/>
                    <a:pt x="2402" y="6019"/>
                  </a:cubicBezTo>
                  <a:cubicBezTo>
                    <a:pt x="2828" y="5746"/>
                    <a:pt x="1673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1452175" y="3403838"/>
              <a:ext cx="59300" cy="152900"/>
            </a:xfrm>
            <a:custGeom>
              <a:rect b="b" l="l" r="r" t="t"/>
              <a:pathLst>
                <a:path extrusionOk="0" h="6116" w="2372">
                  <a:moveTo>
                    <a:pt x="1522" y="1"/>
                  </a:moveTo>
                  <a:cubicBezTo>
                    <a:pt x="1521" y="1"/>
                    <a:pt x="1521" y="2"/>
                    <a:pt x="1521" y="6"/>
                  </a:cubicBezTo>
                  <a:cubicBezTo>
                    <a:pt x="1523" y="8"/>
                    <a:pt x="1526" y="11"/>
                    <a:pt x="1528" y="14"/>
                  </a:cubicBezTo>
                  <a:lnTo>
                    <a:pt x="1528" y="14"/>
                  </a:lnTo>
                  <a:cubicBezTo>
                    <a:pt x="1525" y="6"/>
                    <a:pt x="1523" y="1"/>
                    <a:pt x="1522" y="1"/>
                  </a:cubicBezTo>
                  <a:close/>
                  <a:moveTo>
                    <a:pt x="1528" y="14"/>
                  </a:moveTo>
                  <a:cubicBezTo>
                    <a:pt x="1536" y="37"/>
                    <a:pt x="1547" y="81"/>
                    <a:pt x="1550" y="94"/>
                  </a:cubicBezTo>
                  <a:lnTo>
                    <a:pt x="1550" y="94"/>
                  </a:lnTo>
                  <a:cubicBezTo>
                    <a:pt x="1549" y="67"/>
                    <a:pt x="1544" y="36"/>
                    <a:pt x="1528" y="14"/>
                  </a:cubicBezTo>
                  <a:close/>
                  <a:moveTo>
                    <a:pt x="1550" y="94"/>
                  </a:moveTo>
                  <a:lnTo>
                    <a:pt x="1550" y="94"/>
                  </a:lnTo>
                  <a:cubicBezTo>
                    <a:pt x="1550" y="95"/>
                    <a:pt x="1550" y="96"/>
                    <a:pt x="1550" y="97"/>
                  </a:cubicBezTo>
                  <a:lnTo>
                    <a:pt x="1551" y="97"/>
                  </a:lnTo>
                  <a:cubicBezTo>
                    <a:pt x="1551" y="97"/>
                    <a:pt x="1551" y="96"/>
                    <a:pt x="1550" y="94"/>
                  </a:cubicBezTo>
                  <a:close/>
                  <a:moveTo>
                    <a:pt x="1490" y="97"/>
                  </a:moveTo>
                  <a:lnTo>
                    <a:pt x="1490" y="127"/>
                  </a:lnTo>
                  <a:cubicBezTo>
                    <a:pt x="1490" y="127"/>
                    <a:pt x="1521" y="127"/>
                    <a:pt x="1490" y="158"/>
                  </a:cubicBezTo>
                  <a:cubicBezTo>
                    <a:pt x="1490" y="188"/>
                    <a:pt x="1490" y="218"/>
                    <a:pt x="1490" y="218"/>
                  </a:cubicBezTo>
                  <a:cubicBezTo>
                    <a:pt x="1490" y="218"/>
                    <a:pt x="1521" y="249"/>
                    <a:pt x="1521" y="249"/>
                  </a:cubicBezTo>
                  <a:lnTo>
                    <a:pt x="1521" y="310"/>
                  </a:lnTo>
                  <a:lnTo>
                    <a:pt x="1521" y="340"/>
                  </a:lnTo>
                  <a:cubicBezTo>
                    <a:pt x="1521" y="350"/>
                    <a:pt x="1524" y="353"/>
                    <a:pt x="1529" y="353"/>
                  </a:cubicBezTo>
                  <a:cubicBezTo>
                    <a:pt x="1538" y="353"/>
                    <a:pt x="1551" y="340"/>
                    <a:pt x="1551" y="340"/>
                  </a:cubicBezTo>
                  <a:lnTo>
                    <a:pt x="1551" y="310"/>
                  </a:lnTo>
                  <a:cubicBezTo>
                    <a:pt x="1551" y="310"/>
                    <a:pt x="1551" y="279"/>
                    <a:pt x="1551" y="279"/>
                  </a:cubicBezTo>
                  <a:lnTo>
                    <a:pt x="1551" y="249"/>
                  </a:lnTo>
                  <a:lnTo>
                    <a:pt x="1551" y="158"/>
                  </a:lnTo>
                  <a:cubicBezTo>
                    <a:pt x="1551" y="158"/>
                    <a:pt x="1551" y="158"/>
                    <a:pt x="1551" y="127"/>
                  </a:cubicBezTo>
                  <a:cubicBezTo>
                    <a:pt x="1551" y="119"/>
                    <a:pt x="1551" y="108"/>
                    <a:pt x="1550" y="97"/>
                  </a:cubicBezTo>
                  <a:close/>
                  <a:moveTo>
                    <a:pt x="1551" y="370"/>
                  </a:moveTo>
                  <a:cubicBezTo>
                    <a:pt x="1551" y="370"/>
                    <a:pt x="1551" y="370"/>
                    <a:pt x="1551" y="401"/>
                  </a:cubicBezTo>
                  <a:cubicBezTo>
                    <a:pt x="1566" y="416"/>
                    <a:pt x="1574" y="416"/>
                    <a:pt x="1578" y="416"/>
                  </a:cubicBezTo>
                  <a:cubicBezTo>
                    <a:pt x="1582" y="416"/>
                    <a:pt x="1582" y="416"/>
                    <a:pt x="1582" y="431"/>
                  </a:cubicBezTo>
                  <a:lnTo>
                    <a:pt x="1582" y="401"/>
                  </a:lnTo>
                  <a:lnTo>
                    <a:pt x="1551" y="370"/>
                  </a:lnTo>
                  <a:close/>
                  <a:moveTo>
                    <a:pt x="1582" y="553"/>
                  </a:moveTo>
                  <a:lnTo>
                    <a:pt x="1582" y="613"/>
                  </a:lnTo>
                  <a:cubicBezTo>
                    <a:pt x="1612" y="613"/>
                    <a:pt x="1582" y="583"/>
                    <a:pt x="1582" y="553"/>
                  </a:cubicBezTo>
                  <a:close/>
                  <a:moveTo>
                    <a:pt x="1582" y="613"/>
                  </a:moveTo>
                  <a:cubicBezTo>
                    <a:pt x="1551" y="644"/>
                    <a:pt x="1582" y="644"/>
                    <a:pt x="1582" y="674"/>
                  </a:cubicBezTo>
                  <a:cubicBezTo>
                    <a:pt x="1582" y="674"/>
                    <a:pt x="1582" y="613"/>
                    <a:pt x="1582" y="613"/>
                  </a:cubicBezTo>
                  <a:close/>
                  <a:moveTo>
                    <a:pt x="1582" y="674"/>
                  </a:moveTo>
                  <a:cubicBezTo>
                    <a:pt x="1582" y="685"/>
                    <a:pt x="1582" y="695"/>
                    <a:pt x="1582" y="705"/>
                  </a:cubicBezTo>
                  <a:cubicBezTo>
                    <a:pt x="1612" y="705"/>
                    <a:pt x="1582" y="705"/>
                    <a:pt x="1582" y="674"/>
                  </a:cubicBezTo>
                  <a:close/>
                  <a:moveTo>
                    <a:pt x="1582" y="735"/>
                  </a:moveTo>
                  <a:cubicBezTo>
                    <a:pt x="1582" y="743"/>
                    <a:pt x="1582" y="750"/>
                    <a:pt x="1582" y="765"/>
                  </a:cubicBezTo>
                  <a:lnTo>
                    <a:pt x="1612" y="765"/>
                  </a:lnTo>
                  <a:cubicBezTo>
                    <a:pt x="1612" y="735"/>
                    <a:pt x="1582" y="735"/>
                    <a:pt x="1582" y="735"/>
                  </a:cubicBezTo>
                  <a:close/>
                  <a:moveTo>
                    <a:pt x="1582" y="857"/>
                  </a:moveTo>
                  <a:cubicBezTo>
                    <a:pt x="1582" y="857"/>
                    <a:pt x="1582" y="887"/>
                    <a:pt x="1582" y="887"/>
                  </a:cubicBezTo>
                  <a:cubicBezTo>
                    <a:pt x="1612" y="887"/>
                    <a:pt x="1582" y="857"/>
                    <a:pt x="1582" y="857"/>
                  </a:cubicBezTo>
                  <a:close/>
                  <a:moveTo>
                    <a:pt x="1582" y="887"/>
                  </a:moveTo>
                  <a:cubicBezTo>
                    <a:pt x="1551" y="887"/>
                    <a:pt x="1582" y="917"/>
                    <a:pt x="1582" y="917"/>
                  </a:cubicBezTo>
                  <a:cubicBezTo>
                    <a:pt x="1612" y="917"/>
                    <a:pt x="1612" y="917"/>
                    <a:pt x="1582" y="887"/>
                  </a:cubicBezTo>
                  <a:close/>
                  <a:moveTo>
                    <a:pt x="8" y="951"/>
                  </a:moveTo>
                  <a:lnTo>
                    <a:pt x="8" y="951"/>
                  </a:lnTo>
                  <a:cubicBezTo>
                    <a:pt x="4" y="951"/>
                    <a:pt x="1" y="958"/>
                    <a:pt x="1" y="978"/>
                  </a:cubicBezTo>
                  <a:cubicBezTo>
                    <a:pt x="21" y="978"/>
                    <a:pt x="14" y="951"/>
                    <a:pt x="8" y="951"/>
                  </a:cubicBezTo>
                  <a:close/>
                  <a:moveTo>
                    <a:pt x="1582" y="978"/>
                  </a:moveTo>
                  <a:lnTo>
                    <a:pt x="1582" y="1009"/>
                  </a:lnTo>
                  <a:cubicBezTo>
                    <a:pt x="1582" y="1009"/>
                    <a:pt x="1582" y="1069"/>
                    <a:pt x="1612" y="1069"/>
                  </a:cubicBezTo>
                  <a:lnTo>
                    <a:pt x="1612" y="1039"/>
                  </a:lnTo>
                  <a:lnTo>
                    <a:pt x="1612" y="1009"/>
                  </a:lnTo>
                  <a:cubicBezTo>
                    <a:pt x="1612" y="978"/>
                    <a:pt x="1612" y="978"/>
                    <a:pt x="1582" y="978"/>
                  </a:cubicBezTo>
                  <a:close/>
                  <a:moveTo>
                    <a:pt x="1612" y="1069"/>
                  </a:moveTo>
                  <a:lnTo>
                    <a:pt x="1612" y="1100"/>
                  </a:lnTo>
                  <a:cubicBezTo>
                    <a:pt x="1612" y="1100"/>
                    <a:pt x="1642" y="1069"/>
                    <a:pt x="1612" y="1069"/>
                  </a:cubicBezTo>
                  <a:close/>
                  <a:moveTo>
                    <a:pt x="1612" y="1252"/>
                  </a:moveTo>
                  <a:cubicBezTo>
                    <a:pt x="1612" y="1252"/>
                    <a:pt x="1582" y="1252"/>
                    <a:pt x="1612" y="1282"/>
                  </a:cubicBezTo>
                  <a:lnTo>
                    <a:pt x="1612" y="1252"/>
                  </a:lnTo>
                  <a:close/>
                  <a:moveTo>
                    <a:pt x="882" y="1069"/>
                  </a:moveTo>
                  <a:cubicBezTo>
                    <a:pt x="882" y="1069"/>
                    <a:pt x="882" y="1130"/>
                    <a:pt x="882" y="1130"/>
                  </a:cubicBezTo>
                  <a:cubicBezTo>
                    <a:pt x="887" y="1126"/>
                    <a:pt x="890" y="1124"/>
                    <a:pt x="892" y="1124"/>
                  </a:cubicBezTo>
                  <a:cubicBezTo>
                    <a:pt x="905" y="1124"/>
                    <a:pt x="882" y="1191"/>
                    <a:pt x="882" y="1191"/>
                  </a:cubicBezTo>
                  <a:cubicBezTo>
                    <a:pt x="882" y="1191"/>
                    <a:pt x="882" y="1221"/>
                    <a:pt x="882" y="1221"/>
                  </a:cubicBezTo>
                  <a:cubicBezTo>
                    <a:pt x="898" y="1237"/>
                    <a:pt x="905" y="1259"/>
                    <a:pt x="913" y="1286"/>
                  </a:cubicBezTo>
                  <a:lnTo>
                    <a:pt x="913" y="1286"/>
                  </a:lnTo>
                  <a:lnTo>
                    <a:pt x="913" y="1282"/>
                  </a:lnTo>
                  <a:lnTo>
                    <a:pt x="913" y="1252"/>
                  </a:lnTo>
                  <a:lnTo>
                    <a:pt x="913" y="1221"/>
                  </a:lnTo>
                  <a:lnTo>
                    <a:pt x="913" y="1191"/>
                  </a:lnTo>
                  <a:cubicBezTo>
                    <a:pt x="913" y="1161"/>
                    <a:pt x="913" y="1161"/>
                    <a:pt x="913" y="1161"/>
                  </a:cubicBezTo>
                  <a:lnTo>
                    <a:pt x="882" y="1069"/>
                  </a:lnTo>
                  <a:close/>
                  <a:moveTo>
                    <a:pt x="913" y="1286"/>
                  </a:moveTo>
                  <a:lnTo>
                    <a:pt x="913" y="1313"/>
                  </a:lnTo>
                  <a:lnTo>
                    <a:pt x="943" y="1434"/>
                  </a:lnTo>
                  <a:lnTo>
                    <a:pt x="943" y="1465"/>
                  </a:lnTo>
                  <a:lnTo>
                    <a:pt x="974" y="1465"/>
                  </a:lnTo>
                  <a:cubicBezTo>
                    <a:pt x="943" y="1465"/>
                    <a:pt x="943" y="1404"/>
                    <a:pt x="943" y="1373"/>
                  </a:cubicBezTo>
                  <a:cubicBezTo>
                    <a:pt x="928" y="1343"/>
                    <a:pt x="920" y="1313"/>
                    <a:pt x="913" y="1286"/>
                  </a:cubicBezTo>
                  <a:close/>
                  <a:moveTo>
                    <a:pt x="1007" y="1451"/>
                  </a:moveTo>
                  <a:cubicBezTo>
                    <a:pt x="1004" y="1451"/>
                    <a:pt x="994" y="1454"/>
                    <a:pt x="974" y="1465"/>
                  </a:cubicBezTo>
                  <a:cubicBezTo>
                    <a:pt x="994" y="1465"/>
                    <a:pt x="1014" y="1451"/>
                    <a:pt x="1007" y="1451"/>
                  </a:cubicBezTo>
                  <a:close/>
                  <a:moveTo>
                    <a:pt x="1612" y="1282"/>
                  </a:moveTo>
                  <a:lnTo>
                    <a:pt x="1612" y="1313"/>
                  </a:lnTo>
                  <a:lnTo>
                    <a:pt x="1612" y="1343"/>
                  </a:lnTo>
                  <a:cubicBezTo>
                    <a:pt x="1612" y="1373"/>
                    <a:pt x="1612" y="1373"/>
                    <a:pt x="1612" y="1373"/>
                  </a:cubicBezTo>
                  <a:cubicBezTo>
                    <a:pt x="1612" y="1404"/>
                    <a:pt x="1612" y="1404"/>
                    <a:pt x="1612" y="1404"/>
                  </a:cubicBezTo>
                  <a:cubicBezTo>
                    <a:pt x="1612" y="1404"/>
                    <a:pt x="1582" y="1434"/>
                    <a:pt x="1612" y="1434"/>
                  </a:cubicBezTo>
                  <a:cubicBezTo>
                    <a:pt x="1642" y="1434"/>
                    <a:pt x="1642" y="1465"/>
                    <a:pt x="1642" y="1465"/>
                  </a:cubicBezTo>
                  <a:cubicBezTo>
                    <a:pt x="1642" y="1465"/>
                    <a:pt x="1642" y="1434"/>
                    <a:pt x="1642" y="1434"/>
                  </a:cubicBezTo>
                  <a:lnTo>
                    <a:pt x="1642" y="1404"/>
                  </a:lnTo>
                  <a:cubicBezTo>
                    <a:pt x="1642" y="1373"/>
                    <a:pt x="1642" y="1373"/>
                    <a:pt x="1642" y="1343"/>
                  </a:cubicBezTo>
                  <a:lnTo>
                    <a:pt x="1642" y="1313"/>
                  </a:lnTo>
                  <a:cubicBezTo>
                    <a:pt x="1642" y="1313"/>
                    <a:pt x="1673" y="1282"/>
                    <a:pt x="1642" y="1282"/>
                  </a:cubicBezTo>
                  <a:close/>
                  <a:moveTo>
                    <a:pt x="1642" y="1465"/>
                  </a:moveTo>
                  <a:lnTo>
                    <a:pt x="1642" y="1495"/>
                  </a:lnTo>
                  <a:cubicBezTo>
                    <a:pt x="1673" y="1495"/>
                    <a:pt x="1673" y="1495"/>
                    <a:pt x="1642" y="1465"/>
                  </a:cubicBezTo>
                  <a:close/>
                  <a:moveTo>
                    <a:pt x="1642" y="1495"/>
                  </a:moveTo>
                  <a:cubicBezTo>
                    <a:pt x="1642" y="1525"/>
                    <a:pt x="1642" y="1525"/>
                    <a:pt x="1642" y="1525"/>
                  </a:cubicBezTo>
                  <a:cubicBezTo>
                    <a:pt x="1642" y="1525"/>
                    <a:pt x="1642" y="1556"/>
                    <a:pt x="1642" y="1556"/>
                  </a:cubicBezTo>
                  <a:cubicBezTo>
                    <a:pt x="1642" y="1586"/>
                    <a:pt x="1612" y="1617"/>
                    <a:pt x="1642" y="1617"/>
                  </a:cubicBezTo>
                  <a:lnTo>
                    <a:pt x="1673" y="1617"/>
                  </a:lnTo>
                  <a:lnTo>
                    <a:pt x="1673" y="1556"/>
                  </a:lnTo>
                  <a:lnTo>
                    <a:pt x="1673" y="1525"/>
                  </a:lnTo>
                  <a:lnTo>
                    <a:pt x="1673" y="1495"/>
                  </a:lnTo>
                  <a:close/>
                  <a:moveTo>
                    <a:pt x="943" y="1525"/>
                  </a:moveTo>
                  <a:cubicBezTo>
                    <a:pt x="943" y="1525"/>
                    <a:pt x="943" y="1556"/>
                    <a:pt x="943" y="1556"/>
                  </a:cubicBezTo>
                  <a:lnTo>
                    <a:pt x="943" y="1586"/>
                  </a:lnTo>
                  <a:lnTo>
                    <a:pt x="943" y="1647"/>
                  </a:lnTo>
                  <a:cubicBezTo>
                    <a:pt x="943" y="1647"/>
                    <a:pt x="943" y="1647"/>
                    <a:pt x="943" y="1677"/>
                  </a:cubicBezTo>
                  <a:cubicBezTo>
                    <a:pt x="943" y="1677"/>
                    <a:pt x="943" y="1708"/>
                    <a:pt x="943" y="1708"/>
                  </a:cubicBezTo>
                  <a:lnTo>
                    <a:pt x="974" y="1708"/>
                  </a:lnTo>
                  <a:cubicBezTo>
                    <a:pt x="1004" y="1738"/>
                    <a:pt x="1004" y="1738"/>
                    <a:pt x="1004" y="1769"/>
                  </a:cubicBezTo>
                  <a:cubicBezTo>
                    <a:pt x="1004" y="1769"/>
                    <a:pt x="1004" y="1799"/>
                    <a:pt x="1004" y="1829"/>
                  </a:cubicBezTo>
                  <a:cubicBezTo>
                    <a:pt x="1034" y="1829"/>
                    <a:pt x="1034" y="1860"/>
                    <a:pt x="1034" y="1860"/>
                  </a:cubicBezTo>
                  <a:lnTo>
                    <a:pt x="1034" y="1829"/>
                  </a:lnTo>
                  <a:lnTo>
                    <a:pt x="1034" y="1799"/>
                  </a:lnTo>
                  <a:cubicBezTo>
                    <a:pt x="1034" y="1799"/>
                    <a:pt x="1034" y="1769"/>
                    <a:pt x="1034" y="1769"/>
                  </a:cubicBezTo>
                  <a:cubicBezTo>
                    <a:pt x="1034" y="1738"/>
                    <a:pt x="1034" y="1738"/>
                    <a:pt x="1004" y="1738"/>
                  </a:cubicBezTo>
                  <a:lnTo>
                    <a:pt x="1004" y="1708"/>
                  </a:lnTo>
                  <a:cubicBezTo>
                    <a:pt x="1034" y="1708"/>
                    <a:pt x="974" y="1708"/>
                    <a:pt x="1004" y="1677"/>
                  </a:cubicBezTo>
                  <a:cubicBezTo>
                    <a:pt x="1004" y="1647"/>
                    <a:pt x="974" y="1617"/>
                    <a:pt x="974" y="1617"/>
                  </a:cubicBezTo>
                  <a:lnTo>
                    <a:pt x="974" y="1586"/>
                  </a:lnTo>
                  <a:cubicBezTo>
                    <a:pt x="1004" y="1556"/>
                    <a:pt x="1004" y="1556"/>
                    <a:pt x="974" y="1556"/>
                  </a:cubicBezTo>
                  <a:cubicBezTo>
                    <a:pt x="943" y="1556"/>
                    <a:pt x="943" y="1525"/>
                    <a:pt x="943" y="1525"/>
                  </a:cubicBezTo>
                  <a:close/>
                  <a:moveTo>
                    <a:pt x="1642" y="1617"/>
                  </a:moveTo>
                  <a:cubicBezTo>
                    <a:pt x="1642" y="1617"/>
                    <a:pt x="1642" y="1647"/>
                    <a:pt x="1642" y="1677"/>
                  </a:cubicBezTo>
                  <a:cubicBezTo>
                    <a:pt x="1642" y="1677"/>
                    <a:pt x="1673" y="1708"/>
                    <a:pt x="1642" y="1708"/>
                  </a:cubicBezTo>
                  <a:cubicBezTo>
                    <a:pt x="1642" y="1738"/>
                    <a:pt x="1642" y="1769"/>
                    <a:pt x="1642" y="1769"/>
                  </a:cubicBezTo>
                  <a:cubicBezTo>
                    <a:pt x="1642" y="1799"/>
                    <a:pt x="1642" y="1799"/>
                    <a:pt x="1642" y="1829"/>
                  </a:cubicBezTo>
                  <a:cubicBezTo>
                    <a:pt x="1642" y="1837"/>
                    <a:pt x="1642" y="1845"/>
                    <a:pt x="1642" y="1860"/>
                  </a:cubicBezTo>
                  <a:lnTo>
                    <a:pt x="1673" y="1860"/>
                  </a:lnTo>
                  <a:lnTo>
                    <a:pt x="1673" y="1829"/>
                  </a:lnTo>
                  <a:lnTo>
                    <a:pt x="1673" y="1799"/>
                  </a:lnTo>
                  <a:cubicBezTo>
                    <a:pt x="1673" y="1799"/>
                    <a:pt x="1673" y="1799"/>
                    <a:pt x="1673" y="1769"/>
                  </a:cubicBezTo>
                  <a:cubicBezTo>
                    <a:pt x="1673" y="1769"/>
                    <a:pt x="1642" y="1647"/>
                    <a:pt x="1642" y="1617"/>
                  </a:cubicBezTo>
                  <a:close/>
                  <a:moveTo>
                    <a:pt x="1034" y="1860"/>
                  </a:moveTo>
                  <a:cubicBezTo>
                    <a:pt x="1034" y="1890"/>
                    <a:pt x="1034" y="1890"/>
                    <a:pt x="1034" y="1890"/>
                  </a:cubicBezTo>
                  <a:lnTo>
                    <a:pt x="1034" y="1920"/>
                  </a:lnTo>
                  <a:lnTo>
                    <a:pt x="1034" y="1951"/>
                  </a:lnTo>
                  <a:cubicBezTo>
                    <a:pt x="1034" y="1942"/>
                    <a:pt x="1037" y="1938"/>
                    <a:pt x="1040" y="1938"/>
                  </a:cubicBezTo>
                  <a:cubicBezTo>
                    <a:pt x="1047" y="1938"/>
                    <a:pt x="1056" y="1960"/>
                    <a:pt x="1034" y="1981"/>
                  </a:cubicBezTo>
                  <a:cubicBezTo>
                    <a:pt x="1034" y="1981"/>
                    <a:pt x="1034" y="1981"/>
                    <a:pt x="1034" y="2012"/>
                  </a:cubicBezTo>
                  <a:cubicBezTo>
                    <a:pt x="1034" y="2022"/>
                    <a:pt x="1038" y="2025"/>
                    <a:pt x="1042" y="2025"/>
                  </a:cubicBezTo>
                  <a:cubicBezTo>
                    <a:pt x="1051" y="2025"/>
                    <a:pt x="1065" y="2012"/>
                    <a:pt x="1065" y="2012"/>
                  </a:cubicBezTo>
                  <a:cubicBezTo>
                    <a:pt x="1065" y="2012"/>
                    <a:pt x="1065" y="2032"/>
                    <a:pt x="1082" y="2040"/>
                  </a:cubicBezTo>
                  <a:lnTo>
                    <a:pt x="1082" y="2040"/>
                  </a:lnTo>
                  <a:cubicBezTo>
                    <a:pt x="1082" y="2031"/>
                    <a:pt x="1086" y="2021"/>
                    <a:pt x="1095" y="2012"/>
                  </a:cubicBezTo>
                  <a:cubicBezTo>
                    <a:pt x="1095" y="2012"/>
                    <a:pt x="1095" y="2012"/>
                    <a:pt x="1095" y="1981"/>
                  </a:cubicBezTo>
                  <a:lnTo>
                    <a:pt x="1034" y="1860"/>
                  </a:lnTo>
                  <a:close/>
                  <a:moveTo>
                    <a:pt x="1082" y="2040"/>
                  </a:moveTo>
                  <a:cubicBezTo>
                    <a:pt x="1081" y="2058"/>
                    <a:pt x="1095" y="2072"/>
                    <a:pt x="1095" y="2072"/>
                  </a:cubicBezTo>
                  <a:cubicBezTo>
                    <a:pt x="1095" y="2065"/>
                    <a:pt x="1095" y="2057"/>
                    <a:pt x="1095" y="2042"/>
                  </a:cubicBezTo>
                  <a:cubicBezTo>
                    <a:pt x="1090" y="2042"/>
                    <a:pt x="1085" y="2041"/>
                    <a:pt x="1082" y="2040"/>
                  </a:cubicBezTo>
                  <a:close/>
                  <a:moveTo>
                    <a:pt x="1095" y="2103"/>
                  </a:moveTo>
                  <a:cubicBezTo>
                    <a:pt x="1065" y="2103"/>
                    <a:pt x="1065" y="2103"/>
                    <a:pt x="1095" y="2133"/>
                  </a:cubicBezTo>
                  <a:cubicBezTo>
                    <a:pt x="1095" y="2118"/>
                    <a:pt x="1095" y="2110"/>
                    <a:pt x="1095" y="2103"/>
                  </a:cubicBezTo>
                  <a:close/>
                  <a:moveTo>
                    <a:pt x="1095" y="2133"/>
                  </a:moveTo>
                  <a:cubicBezTo>
                    <a:pt x="1065" y="2133"/>
                    <a:pt x="1065" y="2164"/>
                    <a:pt x="1095" y="2164"/>
                  </a:cubicBezTo>
                  <a:lnTo>
                    <a:pt x="1095" y="2133"/>
                  </a:lnTo>
                  <a:close/>
                  <a:moveTo>
                    <a:pt x="1095" y="2194"/>
                  </a:moveTo>
                  <a:cubicBezTo>
                    <a:pt x="1065" y="2194"/>
                    <a:pt x="1065" y="2224"/>
                    <a:pt x="1095" y="2224"/>
                  </a:cubicBezTo>
                  <a:lnTo>
                    <a:pt x="1095" y="2285"/>
                  </a:lnTo>
                  <a:cubicBezTo>
                    <a:pt x="1095" y="2316"/>
                    <a:pt x="1095" y="2316"/>
                    <a:pt x="1095" y="2316"/>
                  </a:cubicBezTo>
                  <a:cubicBezTo>
                    <a:pt x="1095" y="2346"/>
                    <a:pt x="1095" y="2346"/>
                    <a:pt x="1095" y="2346"/>
                  </a:cubicBezTo>
                  <a:lnTo>
                    <a:pt x="1095" y="2376"/>
                  </a:lnTo>
                  <a:cubicBezTo>
                    <a:pt x="1095" y="2407"/>
                    <a:pt x="1095" y="2407"/>
                    <a:pt x="1095" y="2437"/>
                  </a:cubicBezTo>
                  <a:cubicBezTo>
                    <a:pt x="1095" y="2437"/>
                    <a:pt x="1095" y="2468"/>
                    <a:pt x="1095" y="2468"/>
                  </a:cubicBezTo>
                  <a:cubicBezTo>
                    <a:pt x="1095" y="2498"/>
                    <a:pt x="1095" y="2528"/>
                    <a:pt x="1126" y="2528"/>
                  </a:cubicBezTo>
                  <a:lnTo>
                    <a:pt x="1126" y="2498"/>
                  </a:lnTo>
                  <a:cubicBezTo>
                    <a:pt x="1126" y="2498"/>
                    <a:pt x="1126" y="2468"/>
                    <a:pt x="1126" y="2468"/>
                  </a:cubicBezTo>
                  <a:lnTo>
                    <a:pt x="1126" y="2407"/>
                  </a:lnTo>
                  <a:lnTo>
                    <a:pt x="1126" y="2346"/>
                  </a:lnTo>
                  <a:cubicBezTo>
                    <a:pt x="1126" y="2346"/>
                    <a:pt x="1126" y="2316"/>
                    <a:pt x="1126" y="2285"/>
                  </a:cubicBezTo>
                  <a:lnTo>
                    <a:pt x="1126" y="2224"/>
                  </a:lnTo>
                  <a:cubicBezTo>
                    <a:pt x="1126" y="2194"/>
                    <a:pt x="1126" y="2194"/>
                    <a:pt x="1095" y="2194"/>
                  </a:cubicBezTo>
                  <a:close/>
                  <a:moveTo>
                    <a:pt x="1642" y="1890"/>
                  </a:moveTo>
                  <a:cubicBezTo>
                    <a:pt x="1612" y="1890"/>
                    <a:pt x="1642" y="1920"/>
                    <a:pt x="1642" y="1920"/>
                  </a:cubicBezTo>
                  <a:lnTo>
                    <a:pt x="1642" y="1951"/>
                  </a:lnTo>
                  <a:cubicBezTo>
                    <a:pt x="1642" y="1981"/>
                    <a:pt x="1642" y="2012"/>
                    <a:pt x="1642" y="2042"/>
                  </a:cubicBezTo>
                  <a:lnTo>
                    <a:pt x="1642" y="2072"/>
                  </a:lnTo>
                  <a:cubicBezTo>
                    <a:pt x="1642" y="2103"/>
                    <a:pt x="1642" y="2133"/>
                    <a:pt x="1642" y="2164"/>
                  </a:cubicBezTo>
                  <a:lnTo>
                    <a:pt x="1642" y="2255"/>
                  </a:lnTo>
                  <a:lnTo>
                    <a:pt x="1642" y="2285"/>
                  </a:lnTo>
                  <a:cubicBezTo>
                    <a:pt x="1642" y="2285"/>
                    <a:pt x="1642" y="2285"/>
                    <a:pt x="1673" y="2316"/>
                  </a:cubicBezTo>
                  <a:cubicBezTo>
                    <a:pt x="1673" y="2316"/>
                    <a:pt x="1612" y="2376"/>
                    <a:pt x="1673" y="2376"/>
                  </a:cubicBezTo>
                  <a:cubicBezTo>
                    <a:pt x="1673" y="2376"/>
                    <a:pt x="1673" y="2376"/>
                    <a:pt x="1673" y="2407"/>
                  </a:cubicBezTo>
                  <a:cubicBezTo>
                    <a:pt x="1673" y="2437"/>
                    <a:pt x="1673" y="2437"/>
                    <a:pt x="1673" y="2437"/>
                  </a:cubicBezTo>
                  <a:lnTo>
                    <a:pt x="1673" y="2468"/>
                  </a:lnTo>
                  <a:cubicBezTo>
                    <a:pt x="1673" y="2468"/>
                    <a:pt x="1703" y="2528"/>
                    <a:pt x="1673" y="2528"/>
                  </a:cubicBezTo>
                  <a:cubicBezTo>
                    <a:pt x="1673" y="2528"/>
                    <a:pt x="1673" y="2528"/>
                    <a:pt x="1673" y="2559"/>
                  </a:cubicBezTo>
                  <a:lnTo>
                    <a:pt x="1673" y="2620"/>
                  </a:lnTo>
                  <a:lnTo>
                    <a:pt x="1673" y="2650"/>
                  </a:lnTo>
                  <a:cubicBezTo>
                    <a:pt x="1673" y="2650"/>
                    <a:pt x="1703" y="2680"/>
                    <a:pt x="1703" y="2680"/>
                  </a:cubicBezTo>
                  <a:cubicBezTo>
                    <a:pt x="1703" y="2673"/>
                    <a:pt x="1703" y="2665"/>
                    <a:pt x="1703" y="2650"/>
                  </a:cubicBezTo>
                  <a:lnTo>
                    <a:pt x="1703" y="2589"/>
                  </a:lnTo>
                  <a:cubicBezTo>
                    <a:pt x="1703" y="2589"/>
                    <a:pt x="1673" y="2559"/>
                    <a:pt x="1703" y="2559"/>
                  </a:cubicBezTo>
                  <a:cubicBezTo>
                    <a:pt x="1703" y="2559"/>
                    <a:pt x="1703" y="2559"/>
                    <a:pt x="1703" y="2528"/>
                  </a:cubicBezTo>
                  <a:cubicBezTo>
                    <a:pt x="1703" y="2498"/>
                    <a:pt x="1703" y="2468"/>
                    <a:pt x="1703" y="2437"/>
                  </a:cubicBezTo>
                  <a:lnTo>
                    <a:pt x="1703" y="2407"/>
                  </a:lnTo>
                  <a:cubicBezTo>
                    <a:pt x="1703" y="2376"/>
                    <a:pt x="1703" y="2376"/>
                    <a:pt x="1703" y="2376"/>
                  </a:cubicBezTo>
                  <a:lnTo>
                    <a:pt x="1703" y="2346"/>
                  </a:lnTo>
                  <a:lnTo>
                    <a:pt x="1703" y="2316"/>
                  </a:lnTo>
                  <a:lnTo>
                    <a:pt x="1703" y="2285"/>
                  </a:lnTo>
                  <a:cubicBezTo>
                    <a:pt x="1703" y="2255"/>
                    <a:pt x="1703" y="2255"/>
                    <a:pt x="1703" y="2224"/>
                  </a:cubicBezTo>
                  <a:cubicBezTo>
                    <a:pt x="1703" y="2224"/>
                    <a:pt x="1703" y="2194"/>
                    <a:pt x="1703" y="2194"/>
                  </a:cubicBezTo>
                  <a:cubicBezTo>
                    <a:pt x="1703" y="2164"/>
                    <a:pt x="1703" y="2164"/>
                    <a:pt x="1673" y="2133"/>
                  </a:cubicBezTo>
                  <a:cubicBezTo>
                    <a:pt x="1673" y="2133"/>
                    <a:pt x="1673" y="2103"/>
                    <a:pt x="1673" y="2103"/>
                  </a:cubicBezTo>
                  <a:cubicBezTo>
                    <a:pt x="1642" y="2103"/>
                    <a:pt x="1673" y="2012"/>
                    <a:pt x="1673" y="1981"/>
                  </a:cubicBezTo>
                  <a:lnTo>
                    <a:pt x="1673" y="1951"/>
                  </a:lnTo>
                  <a:lnTo>
                    <a:pt x="1673" y="1890"/>
                  </a:lnTo>
                  <a:close/>
                  <a:moveTo>
                    <a:pt x="1681" y="2728"/>
                  </a:moveTo>
                  <a:cubicBezTo>
                    <a:pt x="1676" y="2728"/>
                    <a:pt x="1673" y="2731"/>
                    <a:pt x="1673" y="2741"/>
                  </a:cubicBezTo>
                  <a:lnTo>
                    <a:pt x="1673" y="2772"/>
                  </a:lnTo>
                  <a:cubicBezTo>
                    <a:pt x="1673" y="2802"/>
                    <a:pt x="1673" y="2802"/>
                    <a:pt x="1673" y="2832"/>
                  </a:cubicBezTo>
                  <a:lnTo>
                    <a:pt x="1673" y="2863"/>
                  </a:lnTo>
                  <a:cubicBezTo>
                    <a:pt x="1673" y="2878"/>
                    <a:pt x="1673" y="2878"/>
                    <a:pt x="1673" y="2878"/>
                  </a:cubicBezTo>
                  <a:cubicBezTo>
                    <a:pt x="1673" y="2878"/>
                    <a:pt x="1673" y="2878"/>
                    <a:pt x="1673" y="2893"/>
                  </a:cubicBezTo>
                  <a:cubicBezTo>
                    <a:pt x="1673" y="2893"/>
                    <a:pt x="1673" y="2924"/>
                    <a:pt x="1673" y="2924"/>
                  </a:cubicBezTo>
                  <a:lnTo>
                    <a:pt x="1673" y="2954"/>
                  </a:lnTo>
                  <a:lnTo>
                    <a:pt x="1673" y="2984"/>
                  </a:lnTo>
                  <a:cubicBezTo>
                    <a:pt x="1673" y="2984"/>
                    <a:pt x="1673" y="2984"/>
                    <a:pt x="1673" y="3015"/>
                  </a:cubicBezTo>
                  <a:lnTo>
                    <a:pt x="1673" y="3076"/>
                  </a:lnTo>
                  <a:lnTo>
                    <a:pt x="1673" y="3106"/>
                  </a:lnTo>
                  <a:lnTo>
                    <a:pt x="1673" y="3136"/>
                  </a:lnTo>
                  <a:cubicBezTo>
                    <a:pt x="1703" y="3136"/>
                    <a:pt x="1703" y="3167"/>
                    <a:pt x="1673" y="3167"/>
                  </a:cubicBezTo>
                  <a:cubicBezTo>
                    <a:pt x="1673" y="3167"/>
                    <a:pt x="1703" y="3197"/>
                    <a:pt x="1733" y="3197"/>
                  </a:cubicBezTo>
                  <a:cubicBezTo>
                    <a:pt x="1733" y="3197"/>
                    <a:pt x="1733" y="3167"/>
                    <a:pt x="1733" y="3167"/>
                  </a:cubicBezTo>
                  <a:cubicBezTo>
                    <a:pt x="1733" y="3167"/>
                    <a:pt x="1733" y="3136"/>
                    <a:pt x="1733" y="3106"/>
                  </a:cubicBezTo>
                  <a:lnTo>
                    <a:pt x="1703" y="3106"/>
                  </a:lnTo>
                  <a:cubicBezTo>
                    <a:pt x="1703" y="3106"/>
                    <a:pt x="1703" y="3106"/>
                    <a:pt x="1703" y="3076"/>
                  </a:cubicBezTo>
                  <a:lnTo>
                    <a:pt x="1703" y="3045"/>
                  </a:lnTo>
                  <a:cubicBezTo>
                    <a:pt x="1703" y="3045"/>
                    <a:pt x="1703" y="3015"/>
                    <a:pt x="1703" y="3015"/>
                  </a:cubicBezTo>
                  <a:lnTo>
                    <a:pt x="1733" y="3015"/>
                  </a:lnTo>
                  <a:cubicBezTo>
                    <a:pt x="1703" y="3015"/>
                    <a:pt x="1703" y="2984"/>
                    <a:pt x="1703" y="2954"/>
                  </a:cubicBezTo>
                  <a:cubicBezTo>
                    <a:pt x="1703" y="2954"/>
                    <a:pt x="1703" y="2954"/>
                    <a:pt x="1703" y="2924"/>
                  </a:cubicBezTo>
                  <a:cubicBezTo>
                    <a:pt x="1703" y="2924"/>
                    <a:pt x="1703" y="2893"/>
                    <a:pt x="1703" y="2893"/>
                  </a:cubicBezTo>
                  <a:lnTo>
                    <a:pt x="1703" y="2863"/>
                  </a:lnTo>
                  <a:cubicBezTo>
                    <a:pt x="1703" y="2863"/>
                    <a:pt x="1703" y="2832"/>
                    <a:pt x="1703" y="2832"/>
                  </a:cubicBezTo>
                  <a:cubicBezTo>
                    <a:pt x="1703" y="2832"/>
                    <a:pt x="1703" y="2802"/>
                    <a:pt x="1703" y="2802"/>
                  </a:cubicBezTo>
                  <a:lnTo>
                    <a:pt x="1703" y="2772"/>
                  </a:lnTo>
                  <a:cubicBezTo>
                    <a:pt x="1703" y="2761"/>
                    <a:pt x="1703" y="2750"/>
                    <a:pt x="1703" y="2741"/>
                  </a:cubicBezTo>
                  <a:cubicBezTo>
                    <a:pt x="1703" y="2741"/>
                    <a:pt x="1690" y="2728"/>
                    <a:pt x="1681" y="2728"/>
                  </a:cubicBezTo>
                  <a:close/>
                  <a:moveTo>
                    <a:pt x="2068" y="3228"/>
                  </a:moveTo>
                  <a:lnTo>
                    <a:pt x="2068" y="3258"/>
                  </a:lnTo>
                  <a:cubicBezTo>
                    <a:pt x="2068" y="3248"/>
                    <a:pt x="2068" y="3244"/>
                    <a:pt x="2069" y="3244"/>
                  </a:cubicBezTo>
                  <a:cubicBezTo>
                    <a:pt x="2071" y="3244"/>
                    <a:pt x="2078" y="3258"/>
                    <a:pt x="2098" y="3258"/>
                  </a:cubicBezTo>
                  <a:lnTo>
                    <a:pt x="2068" y="3228"/>
                  </a:lnTo>
                  <a:close/>
                  <a:moveTo>
                    <a:pt x="1308" y="3319"/>
                  </a:moveTo>
                  <a:cubicBezTo>
                    <a:pt x="1308" y="3334"/>
                    <a:pt x="1316" y="3341"/>
                    <a:pt x="1319" y="3341"/>
                  </a:cubicBezTo>
                  <a:cubicBezTo>
                    <a:pt x="1323" y="3341"/>
                    <a:pt x="1323" y="3334"/>
                    <a:pt x="1308" y="3319"/>
                  </a:cubicBezTo>
                  <a:close/>
                  <a:moveTo>
                    <a:pt x="920" y="3548"/>
                  </a:moveTo>
                  <a:cubicBezTo>
                    <a:pt x="916" y="3548"/>
                    <a:pt x="913" y="3552"/>
                    <a:pt x="913" y="3562"/>
                  </a:cubicBezTo>
                  <a:cubicBezTo>
                    <a:pt x="933" y="3562"/>
                    <a:pt x="926" y="3548"/>
                    <a:pt x="920" y="3548"/>
                  </a:cubicBezTo>
                  <a:close/>
                  <a:moveTo>
                    <a:pt x="2175" y="3792"/>
                  </a:moveTo>
                  <a:cubicBezTo>
                    <a:pt x="2166" y="3792"/>
                    <a:pt x="2159" y="3795"/>
                    <a:pt x="2159" y="3805"/>
                  </a:cubicBezTo>
                  <a:lnTo>
                    <a:pt x="2159" y="3835"/>
                  </a:lnTo>
                  <a:lnTo>
                    <a:pt x="2159" y="3866"/>
                  </a:lnTo>
                  <a:lnTo>
                    <a:pt x="2159" y="3927"/>
                  </a:lnTo>
                  <a:cubicBezTo>
                    <a:pt x="2159" y="3957"/>
                    <a:pt x="2159" y="3957"/>
                    <a:pt x="2159" y="3957"/>
                  </a:cubicBezTo>
                  <a:lnTo>
                    <a:pt x="2159" y="3987"/>
                  </a:lnTo>
                  <a:lnTo>
                    <a:pt x="2159" y="4018"/>
                  </a:lnTo>
                  <a:cubicBezTo>
                    <a:pt x="2159" y="4048"/>
                    <a:pt x="2159" y="4048"/>
                    <a:pt x="2189" y="4048"/>
                  </a:cubicBezTo>
                  <a:cubicBezTo>
                    <a:pt x="2189" y="4048"/>
                    <a:pt x="2189" y="4079"/>
                    <a:pt x="2189" y="4079"/>
                  </a:cubicBezTo>
                  <a:cubicBezTo>
                    <a:pt x="2159" y="4079"/>
                    <a:pt x="2159" y="4109"/>
                    <a:pt x="2189" y="4109"/>
                  </a:cubicBezTo>
                  <a:cubicBezTo>
                    <a:pt x="2189" y="4139"/>
                    <a:pt x="2189" y="4139"/>
                    <a:pt x="2189" y="4170"/>
                  </a:cubicBezTo>
                  <a:lnTo>
                    <a:pt x="2189" y="4200"/>
                  </a:lnTo>
                  <a:cubicBezTo>
                    <a:pt x="2189" y="4231"/>
                    <a:pt x="2189" y="4261"/>
                    <a:pt x="2189" y="4261"/>
                  </a:cubicBezTo>
                  <a:cubicBezTo>
                    <a:pt x="2189" y="4322"/>
                    <a:pt x="2189" y="4352"/>
                    <a:pt x="2189" y="4413"/>
                  </a:cubicBezTo>
                  <a:cubicBezTo>
                    <a:pt x="2159" y="4443"/>
                    <a:pt x="2159" y="4443"/>
                    <a:pt x="2189" y="4474"/>
                  </a:cubicBezTo>
                  <a:lnTo>
                    <a:pt x="2189" y="4504"/>
                  </a:lnTo>
                  <a:lnTo>
                    <a:pt x="2189" y="4535"/>
                  </a:lnTo>
                  <a:lnTo>
                    <a:pt x="2189" y="4565"/>
                  </a:lnTo>
                  <a:lnTo>
                    <a:pt x="2189" y="4595"/>
                  </a:lnTo>
                  <a:cubicBezTo>
                    <a:pt x="2189" y="4626"/>
                    <a:pt x="2159" y="4626"/>
                    <a:pt x="2189" y="4656"/>
                  </a:cubicBezTo>
                  <a:cubicBezTo>
                    <a:pt x="2220" y="4656"/>
                    <a:pt x="2220" y="4626"/>
                    <a:pt x="2250" y="4595"/>
                  </a:cubicBezTo>
                  <a:cubicBezTo>
                    <a:pt x="2250" y="4595"/>
                    <a:pt x="2250" y="4565"/>
                    <a:pt x="2250" y="4565"/>
                  </a:cubicBezTo>
                  <a:cubicBezTo>
                    <a:pt x="2250" y="4535"/>
                    <a:pt x="2250" y="4535"/>
                    <a:pt x="2250" y="4504"/>
                  </a:cubicBezTo>
                  <a:lnTo>
                    <a:pt x="2250" y="4474"/>
                  </a:lnTo>
                  <a:cubicBezTo>
                    <a:pt x="2250" y="4443"/>
                    <a:pt x="2220" y="4413"/>
                    <a:pt x="2250" y="4413"/>
                  </a:cubicBezTo>
                  <a:cubicBezTo>
                    <a:pt x="2250" y="4413"/>
                    <a:pt x="2250" y="4383"/>
                    <a:pt x="2250" y="4383"/>
                  </a:cubicBezTo>
                  <a:lnTo>
                    <a:pt x="2250" y="4322"/>
                  </a:lnTo>
                  <a:cubicBezTo>
                    <a:pt x="2250" y="4322"/>
                    <a:pt x="2250" y="4291"/>
                    <a:pt x="2250" y="4261"/>
                  </a:cubicBezTo>
                  <a:cubicBezTo>
                    <a:pt x="2250" y="4231"/>
                    <a:pt x="2250" y="4231"/>
                    <a:pt x="2250" y="4231"/>
                  </a:cubicBezTo>
                  <a:lnTo>
                    <a:pt x="2250" y="4200"/>
                  </a:lnTo>
                  <a:lnTo>
                    <a:pt x="2250" y="4170"/>
                  </a:lnTo>
                  <a:cubicBezTo>
                    <a:pt x="2250" y="4139"/>
                    <a:pt x="2250" y="4139"/>
                    <a:pt x="2250" y="4109"/>
                  </a:cubicBezTo>
                  <a:cubicBezTo>
                    <a:pt x="2250" y="4109"/>
                    <a:pt x="2250" y="4079"/>
                    <a:pt x="2250" y="4079"/>
                  </a:cubicBezTo>
                  <a:lnTo>
                    <a:pt x="2250" y="4048"/>
                  </a:lnTo>
                  <a:lnTo>
                    <a:pt x="2250" y="4018"/>
                  </a:lnTo>
                  <a:cubicBezTo>
                    <a:pt x="2250" y="4018"/>
                    <a:pt x="2250" y="3987"/>
                    <a:pt x="2250" y="3987"/>
                  </a:cubicBezTo>
                  <a:lnTo>
                    <a:pt x="2250" y="3927"/>
                  </a:lnTo>
                  <a:cubicBezTo>
                    <a:pt x="2250" y="3927"/>
                    <a:pt x="2250" y="3896"/>
                    <a:pt x="2250" y="3896"/>
                  </a:cubicBezTo>
                  <a:lnTo>
                    <a:pt x="2250" y="3866"/>
                  </a:lnTo>
                  <a:cubicBezTo>
                    <a:pt x="2250" y="3866"/>
                    <a:pt x="2250" y="3866"/>
                    <a:pt x="2250" y="3835"/>
                  </a:cubicBezTo>
                  <a:lnTo>
                    <a:pt x="2250" y="3805"/>
                  </a:lnTo>
                  <a:cubicBezTo>
                    <a:pt x="2250" y="3795"/>
                    <a:pt x="2243" y="3792"/>
                    <a:pt x="2236" y="3792"/>
                  </a:cubicBezTo>
                  <a:cubicBezTo>
                    <a:pt x="2225" y="3792"/>
                    <a:pt x="2213" y="3797"/>
                    <a:pt x="2211" y="3801"/>
                  </a:cubicBezTo>
                  <a:lnTo>
                    <a:pt x="2211" y="3801"/>
                  </a:lnTo>
                  <a:cubicBezTo>
                    <a:pt x="2202" y="3797"/>
                    <a:pt x="2187" y="3792"/>
                    <a:pt x="2175" y="3792"/>
                  </a:cubicBezTo>
                  <a:close/>
                  <a:moveTo>
                    <a:pt x="2281" y="4717"/>
                  </a:moveTo>
                  <a:lnTo>
                    <a:pt x="2281" y="4747"/>
                  </a:lnTo>
                  <a:lnTo>
                    <a:pt x="2281" y="4808"/>
                  </a:lnTo>
                  <a:lnTo>
                    <a:pt x="2311" y="4808"/>
                  </a:lnTo>
                  <a:lnTo>
                    <a:pt x="2311" y="4778"/>
                  </a:lnTo>
                  <a:lnTo>
                    <a:pt x="2311" y="4747"/>
                  </a:lnTo>
                  <a:lnTo>
                    <a:pt x="2281" y="4717"/>
                  </a:lnTo>
                  <a:close/>
                  <a:moveTo>
                    <a:pt x="2311" y="4808"/>
                  </a:moveTo>
                  <a:cubicBezTo>
                    <a:pt x="2311" y="4808"/>
                    <a:pt x="2311" y="4838"/>
                    <a:pt x="2311" y="4838"/>
                  </a:cubicBezTo>
                  <a:cubicBezTo>
                    <a:pt x="2341" y="4838"/>
                    <a:pt x="2341" y="4808"/>
                    <a:pt x="2311" y="4808"/>
                  </a:cubicBezTo>
                  <a:close/>
                  <a:moveTo>
                    <a:pt x="1460" y="4838"/>
                  </a:moveTo>
                  <a:lnTo>
                    <a:pt x="1430" y="4869"/>
                  </a:lnTo>
                  <a:cubicBezTo>
                    <a:pt x="1460" y="4869"/>
                    <a:pt x="1460" y="4838"/>
                    <a:pt x="1460" y="4838"/>
                  </a:cubicBezTo>
                  <a:close/>
                  <a:moveTo>
                    <a:pt x="2311" y="4869"/>
                  </a:moveTo>
                  <a:cubicBezTo>
                    <a:pt x="2281" y="4869"/>
                    <a:pt x="2281" y="4899"/>
                    <a:pt x="2311" y="4899"/>
                  </a:cubicBezTo>
                  <a:cubicBezTo>
                    <a:pt x="2341" y="4899"/>
                    <a:pt x="2341" y="4869"/>
                    <a:pt x="2311" y="4869"/>
                  </a:cubicBezTo>
                  <a:close/>
                  <a:moveTo>
                    <a:pt x="2311" y="5051"/>
                  </a:moveTo>
                  <a:lnTo>
                    <a:pt x="2311" y="5082"/>
                  </a:lnTo>
                  <a:cubicBezTo>
                    <a:pt x="2341" y="5082"/>
                    <a:pt x="2341" y="5051"/>
                    <a:pt x="2311" y="5051"/>
                  </a:cubicBezTo>
                  <a:close/>
                  <a:moveTo>
                    <a:pt x="2311" y="5082"/>
                  </a:moveTo>
                  <a:lnTo>
                    <a:pt x="2311" y="5142"/>
                  </a:lnTo>
                  <a:lnTo>
                    <a:pt x="2311" y="5173"/>
                  </a:lnTo>
                  <a:cubicBezTo>
                    <a:pt x="2319" y="5164"/>
                    <a:pt x="2326" y="5161"/>
                    <a:pt x="2330" y="5160"/>
                  </a:cubicBezTo>
                  <a:lnTo>
                    <a:pt x="2330" y="5160"/>
                  </a:lnTo>
                  <a:cubicBezTo>
                    <a:pt x="2333" y="5164"/>
                    <a:pt x="2337" y="5168"/>
                    <a:pt x="2341" y="5173"/>
                  </a:cubicBezTo>
                  <a:cubicBezTo>
                    <a:pt x="2341" y="5173"/>
                    <a:pt x="2341" y="5159"/>
                    <a:pt x="2332" y="5159"/>
                  </a:cubicBezTo>
                  <a:cubicBezTo>
                    <a:pt x="2332" y="5159"/>
                    <a:pt x="2331" y="5159"/>
                    <a:pt x="2330" y="5160"/>
                  </a:cubicBezTo>
                  <a:lnTo>
                    <a:pt x="2330" y="5160"/>
                  </a:lnTo>
                  <a:cubicBezTo>
                    <a:pt x="2311" y="5134"/>
                    <a:pt x="2311" y="5108"/>
                    <a:pt x="2311" y="5082"/>
                  </a:cubicBezTo>
                  <a:close/>
                  <a:moveTo>
                    <a:pt x="2311" y="5173"/>
                  </a:moveTo>
                  <a:cubicBezTo>
                    <a:pt x="2311" y="5203"/>
                    <a:pt x="2311" y="5203"/>
                    <a:pt x="2311" y="5203"/>
                  </a:cubicBezTo>
                  <a:cubicBezTo>
                    <a:pt x="2341" y="5203"/>
                    <a:pt x="2311" y="5173"/>
                    <a:pt x="2311" y="5173"/>
                  </a:cubicBezTo>
                  <a:close/>
                  <a:moveTo>
                    <a:pt x="2311" y="5234"/>
                  </a:moveTo>
                  <a:cubicBezTo>
                    <a:pt x="2311" y="5244"/>
                    <a:pt x="2314" y="5247"/>
                    <a:pt x="2319" y="5247"/>
                  </a:cubicBezTo>
                  <a:cubicBezTo>
                    <a:pt x="2320" y="5247"/>
                    <a:pt x="2322" y="5247"/>
                    <a:pt x="2324" y="5246"/>
                  </a:cubicBezTo>
                  <a:lnTo>
                    <a:pt x="2324" y="5246"/>
                  </a:lnTo>
                  <a:lnTo>
                    <a:pt x="2338" y="5261"/>
                  </a:lnTo>
                  <a:lnTo>
                    <a:pt x="2338" y="5261"/>
                  </a:lnTo>
                  <a:cubicBezTo>
                    <a:pt x="2341" y="5247"/>
                    <a:pt x="2341" y="5234"/>
                    <a:pt x="2341" y="5234"/>
                  </a:cubicBezTo>
                  <a:lnTo>
                    <a:pt x="2341" y="5234"/>
                  </a:lnTo>
                  <a:cubicBezTo>
                    <a:pt x="2341" y="5234"/>
                    <a:pt x="2332" y="5243"/>
                    <a:pt x="2324" y="5246"/>
                  </a:cubicBezTo>
                  <a:lnTo>
                    <a:pt x="2324" y="5246"/>
                  </a:lnTo>
                  <a:lnTo>
                    <a:pt x="2311" y="5234"/>
                  </a:lnTo>
                  <a:close/>
                  <a:moveTo>
                    <a:pt x="2311" y="5294"/>
                  </a:moveTo>
                  <a:cubicBezTo>
                    <a:pt x="2291" y="5294"/>
                    <a:pt x="2297" y="5308"/>
                    <a:pt x="2304" y="5308"/>
                  </a:cubicBezTo>
                  <a:cubicBezTo>
                    <a:pt x="2308" y="5308"/>
                    <a:pt x="2311" y="5305"/>
                    <a:pt x="2311" y="5294"/>
                  </a:cubicBezTo>
                  <a:close/>
                  <a:moveTo>
                    <a:pt x="2338" y="5261"/>
                  </a:moveTo>
                  <a:cubicBezTo>
                    <a:pt x="2335" y="5277"/>
                    <a:pt x="2327" y="5294"/>
                    <a:pt x="2311" y="5294"/>
                  </a:cubicBezTo>
                  <a:cubicBezTo>
                    <a:pt x="2311" y="5294"/>
                    <a:pt x="2311" y="5325"/>
                    <a:pt x="2311" y="5325"/>
                  </a:cubicBezTo>
                  <a:lnTo>
                    <a:pt x="2311" y="5355"/>
                  </a:lnTo>
                  <a:lnTo>
                    <a:pt x="2311" y="5386"/>
                  </a:lnTo>
                  <a:lnTo>
                    <a:pt x="2311" y="5477"/>
                  </a:lnTo>
                  <a:lnTo>
                    <a:pt x="2311" y="5538"/>
                  </a:lnTo>
                  <a:lnTo>
                    <a:pt x="2311" y="5568"/>
                  </a:lnTo>
                  <a:cubicBezTo>
                    <a:pt x="2311" y="5578"/>
                    <a:pt x="2308" y="5581"/>
                    <a:pt x="2303" y="5581"/>
                  </a:cubicBezTo>
                  <a:cubicBezTo>
                    <a:pt x="2294" y="5581"/>
                    <a:pt x="2281" y="5568"/>
                    <a:pt x="2281" y="5568"/>
                  </a:cubicBezTo>
                  <a:lnTo>
                    <a:pt x="2281" y="5568"/>
                  </a:lnTo>
                  <a:cubicBezTo>
                    <a:pt x="2311" y="5598"/>
                    <a:pt x="2281" y="5598"/>
                    <a:pt x="2281" y="5598"/>
                  </a:cubicBezTo>
                  <a:lnTo>
                    <a:pt x="2281" y="5629"/>
                  </a:lnTo>
                  <a:lnTo>
                    <a:pt x="2281" y="5659"/>
                  </a:lnTo>
                  <a:cubicBezTo>
                    <a:pt x="2250" y="5659"/>
                    <a:pt x="2281" y="5659"/>
                    <a:pt x="2311" y="5690"/>
                  </a:cubicBezTo>
                  <a:lnTo>
                    <a:pt x="2311" y="5659"/>
                  </a:lnTo>
                  <a:cubicBezTo>
                    <a:pt x="2311" y="5629"/>
                    <a:pt x="2341" y="5629"/>
                    <a:pt x="2311" y="5629"/>
                  </a:cubicBezTo>
                  <a:cubicBezTo>
                    <a:pt x="2311" y="5629"/>
                    <a:pt x="2311" y="5629"/>
                    <a:pt x="2311" y="5598"/>
                  </a:cubicBezTo>
                  <a:lnTo>
                    <a:pt x="2341" y="5598"/>
                  </a:lnTo>
                  <a:cubicBezTo>
                    <a:pt x="2341" y="5598"/>
                    <a:pt x="2341" y="5568"/>
                    <a:pt x="2341" y="5568"/>
                  </a:cubicBezTo>
                  <a:lnTo>
                    <a:pt x="2341" y="5538"/>
                  </a:lnTo>
                  <a:lnTo>
                    <a:pt x="2341" y="5507"/>
                  </a:lnTo>
                  <a:lnTo>
                    <a:pt x="2341" y="5477"/>
                  </a:lnTo>
                  <a:lnTo>
                    <a:pt x="2341" y="5446"/>
                  </a:lnTo>
                  <a:cubicBezTo>
                    <a:pt x="2341" y="5446"/>
                    <a:pt x="2341" y="5355"/>
                    <a:pt x="2341" y="5355"/>
                  </a:cubicBezTo>
                  <a:cubicBezTo>
                    <a:pt x="2372" y="5355"/>
                    <a:pt x="2341" y="5325"/>
                    <a:pt x="2341" y="5294"/>
                  </a:cubicBezTo>
                  <a:cubicBezTo>
                    <a:pt x="2341" y="5294"/>
                    <a:pt x="2341" y="5294"/>
                    <a:pt x="2341" y="5264"/>
                  </a:cubicBezTo>
                  <a:lnTo>
                    <a:pt x="2338" y="5261"/>
                  </a:lnTo>
                  <a:close/>
                  <a:moveTo>
                    <a:pt x="1126" y="2559"/>
                  </a:moveTo>
                  <a:lnTo>
                    <a:pt x="1126" y="2589"/>
                  </a:lnTo>
                  <a:lnTo>
                    <a:pt x="1126" y="2620"/>
                  </a:lnTo>
                  <a:lnTo>
                    <a:pt x="1126" y="2650"/>
                  </a:lnTo>
                  <a:cubicBezTo>
                    <a:pt x="1126" y="2661"/>
                    <a:pt x="1126" y="2672"/>
                    <a:pt x="1126" y="2680"/>
                  </a:cubicBezTo>
                  <a:cubicBezTo>
                    <a:pt x="1156" y="2680"/>
                    <a:pt x="1126" y="2772"/>
                    <a:pt x="1156" y="2802"/>
                  </a:cubicBezTo>
                  <a:cubicBezTo>
                    <a:pt x="1186" y="2802"/>
                    <a:pt x="1156" y="2832"/>
                    <a:pt x="1156" y="2832"/>
                  </a:cubicBezTo>
                  <a:cubicBezTo>
                    <a:pt x="1156" y="2848"/>
                    <a:pt x="1164" y="2848"/>
                    <a:pt x="1167" y="2848"/>
                  </a:cubicBezTo>
                  <a:cubicBezTo>
                    <a:pt x="1171" y="2848"/>
                    <a:pt x="1171" y="2848"/>
                    <a:pt x="1156" y="2863"/>
                  </a:cubicBezTo>
                  <a:lnTo>
                    <a:pt x="1156" y="2893"/>
                  </a:lnTo>
                  <a:cubicBezTo>
                    <a:pt x="1156" y="2893"/>
                    <a:pt x="1156" y="2924"/>
                    <a:pt x="1156" y="2924"/>
                  </a:cubicBezTo>
                  <a:lnTo>
                    <a:pt x="1156" y="2984"/>
                  </a:lnTo>
                  <a:cubicBezTo>
                    <a:pt x="1156" y="2984"/>
                    <a:pt x="1156" y="2954"/>
                    <a:pt x="1186" y="2954"/>
                  </a:cubicBezTo>
                  <a:lnTo>
                    <a:pt x="1186" y="2984"/>
                  </a:lnTo>
                  <a:lnTo>
                    <a:pt x="1186" y="3015"/>
                  </a:lnTo>
                  <a:cubicBezTo>
                    <a:pt x="1186" y="3015"/>
                    <a:pt x="1186" y="3045"/>
                    <a:pt x="1186" y="3076"/>
                  </a:cubicBezTo>
                  <a:cubicBezTo>
                    <a:pt x="1186" y="3076"/>
                    <a:pt x="1217" y="3136"/>
                    <a:pt x="1217" y="3136"/>
                  </a:cubicBezTo>
                  <a:lnTo>
                    <a:pt x="1217" y="3167"/>
                  </a:lnTo>
                  <a:lnTo>
                    <a:pt x="1247" y="3167"/>
                  </a:lnTo>
                  <a:cubicBezTo>
                    <a:pt x="1247" y="3197"/>
                    <a:pt x="1247" y="3197"/>
                    <a:pt x="1247" y="3197"/>
                  </a:cubicBezTo>
                  <a:cubicBezTo>
                    <a:pt x="1247" y="3228"/>
                    <a:pt x="1247" y="3228"/>
                    <a:pt x="1247" y="3228"/>
                  </a:cubicBezTo>
                  <a:lnTo>
                    <a:pt x="1247" y="3288"/>
                  </a:lnTo>
                  <a:cubicBezTo>
                    <a:pt x="1247" y="3288"/>
                    <a:pt x="1247" y="3319"/>
                    <a:pt x="1247" y="3319"/>
                  </a:cubicBezTo>
                  <a:cubicBezTo>
                    <a:pt x="1247" y="3349"/>
                    <a:pt x="1247" y="3349"/>
                    <a:pt x="1247" y="3349"/>
                  </a:cubicBezTo>
                  <a:lnTo>
                    <a:pt x="1247" y="3379"/>
                  </a:lnTo>
                  <a:lnTo>
                    <a:pt x="1247" y="3410"/>
                  </a:lnTo>
                  <a:lnTo>
                    <a:pt x="1247" y="3440"/>
                  </a:lnTo>
                  <a:lnTo>
                    <a:pt x="1247" y="3471"/>
                  </a:lnTo>
                  <a:cubicBezTo>
                    <a:pt x="1247" y="3501"/>
                    <a:pt x="1247" y="3501"/>
                    <a:pt x="1247" y="3531"/>
                  </a:cubicBezTo>
                  <a:cubicBezTo>
                    <a:pt x="1247" y="3531"/>
                    <a:pt x="1247" y="3562"/>
                    <a:pt x="1247" y="3562"/>
                  </a:cubicBezTo>
                  <a:lnTo>
                    <a:pt x="1247" y="3592"/>
                  </a:lnTo>
                  <a:lnTo>
                    <a:pt x="1247" y="3623"/>
                  </a:lnTo>
                  <a:cubicBezTo>
                    <a:pt x="1217" y="3623"/>
                    <a:pt x="1247" y="3623"/>
                    <a:pt x="1247" y="3653"/>
                  </a:cubicBezTo>
                  <a:lnTo>
                    <a:pt x="1247" y="3683"/>
                  </a:lnTo>
                  <a:cubicBezTo>
                    <a:pt x="1247" y="3714"/>
                    <a:pt x="1247" y="3714"/>
                    <a:pt x="1247" y="3744"/>
                  </a:cubicBezTo>
                  <a:lnTo>
                    <a:pt x="1278" y="3744"/>
                  </a:lnTo>
                  <a:cubicBezTo>
                    <a:pt x="1278" y="3744"/>
                    <a:pt x="1278" y="3775"/>
                    <a:pt x="1278" y="3775"/>
                  </a:cubicBezTo>
                  <a:lnTo>
                    <a:pt x="1278" y="3835"/>
                  </a:lnTo>
                  <a:cubicBezTo>
                    <a:pt x="1278" y="3835"/>
                    <a:pt x="1308" y="3866"/>
                    <a:pt x="1308" y="3866"/>
                  </a:cubicBezTo>
                  <a:cubicBezTo>
                    <a:pt x="1308" y="3896"/>
                    <a:pt x="1308" y="3927"/>
                    <a:pt x="1308" y="3927"/>
                  </a:cubicBezTo>
                  <a:lnTo>
                    <a:pt x="1308" y="3957"/>
                  </a:lnTo>
                  <a:cubicBezTo>
                    <a:pt x="1308" y="3987"/>
                    <a:pt x="1308" y="3987"/>
                    <a:pt x="1338" y="3987"/>
                  </a:cubicBezTo>
                  <a:cubicBezTo>
                    <a:pt x="1338" y="3987"/>
                    <a:pt x="1338" y="4018"/>
                    <a:pt x="1338" y="4018"/>
                  </a:cubicBezTo>
                  <a:cubicBezTo>
                    <a:pt x="1338" y="4018"/>
                    <a:pt x="1338" y="4048"/>
                    <a:pt x="1338" y="4079"/>
                  </a:cubicBezTo>
                  <a:cubicBezTo>
                    <a:pt x="1338" y="4079"/>
                    <a:pt x="1338" y="4079"/>
                    <a:pt x="1338" y="4109"/>
                  </a:cubicBezTo>
                  <a:cubicBezTo>
                    <a:pt x="1369" y="4139"/>
                    <a:pt x="1369" y="4139"/>
                    <a:pt x="1369" y="4170"/>
                  </a:cubicBezTo>
                  <a:cubicBezTo>
                    <a:pt x="1369" y="4170"/>
                    <a:pt x="1369" y="4170"/>
                    <a:pt x="1369" y="4200"/>
                  </a:cubicBezTo>
                  <a:lnTo>
                    <a:pt x="1369" y="4231"/>
                  </a:lnTo>
                  <a:lnTo>
                    <a:pt x="1369" y="4261"/>
                  </a:lnTo>
                  <a:lnTo>
                    <a:pt x="1369" y="4291"/>
                  </a:lnTo>
                  <a:cubicBezTo>
                    <a:pt x="1369" y="4301"/>
                    <a:pt x="1372" y="4305"/>
                    <a:pt x="1377" y="4305"/>
                  </a:cubicBezTo>
                  <a:cubicBezTo>
                    <a:pt x="1386" y="4305"/>
                    <a:pt x="1399" y="4291"/>
                    <a:pt x="1399" y="4291"/>
                  </a:cubicBezTo>
                  <a:cubicBezTo>
                    <a:pt x="1399" y="4291"/>
                    <a:pt x="1399" y="4322"/>
                    <a:pt x="1399" y="4322"/>
                  </a:cubicBezTo>
                  <a:cubicBezTo>
                    <a:pt x="1399" y="4322"/>
                    <a:pt x="1430" y="4383"/>
                    <a:pt x="1430" y="4383"/>
                  </a:cubicBezTo>
                  <a:cubicBezTo>
                    <a:pt x="1460" y="4383"/>
                    <a:pt x="1430" y="4413"/>
                    <a:pt x="1430" y="4413"/>
                  </a:cubicBezTo>
                  <a:lnTo>
                    <a:pt x="1430" y="4443"/>
                  </a:lnTo>
                  <a:lnTo>
                    <a:pt x="1460" y="4443"/>
                  </a:lnTo>
                  <a:cubicBezTo>
                    <a:pt x="1460" y="4443"/>
                    <a:pt x="1460" y="4474"/>
                    <a:pt x="1460" y="4474"/>
                  </a:cubicBezTo>
                  <a:cubicBezTo>
                    <a:pt x="1460" y="4474"/>
                    <a:pt x="1460" y="4504"/>
                    <a:pt x="1490" y="4535"/>
                  </a:cubicBezTo>
                  <a:cubicBezTo>
                    <a:pt x="1490" y="4535"/>
                    <a:pt x="1490" y="4535"/>
                    <a:pt x="1490" y="4565"/>
                  </a:cubicBezTo>
                  <a:cubicBezTo>
                    <a:pt x="1490" y="4565"/>
                    <a:pt x="1490" y="4626"/>
                    <a:pt x="1521" y="4656"/>
                  </a:cubicBezTo>
                  <a:lnTo>
                    <a:pt x="1521" y="4686"/>
                  </a:lnTo>
                  <a:cubicBezTo>
                    <a:pt x="1521" y="4686"/>
                    <a:pt x="1521" y="4717"/>
                    <a:pt x="1521" y="4747"/>
                  </a:cubicBezTo>
                  <a:lnTo>
                    <a:pt x="1551" y="4778"/>
                  </a:lnTo>
                  <a:cubicBezTo>
                    <a:pt x="1566" y="4793"/>
                    <a:pt x="1566" y="4793"/>
                    <a:pt x="1566" y="4793"/>
                  </a:cubicBezTo>
                  <a:cubicBezTo>
                    <a:pt x="1566" y="4793"/>
                    <a:pt x="1566" y="4793"/>
                    <a:pt x="1582" y="4808"/>
                  </a:cubicBezTo>
                  <a:cubicBezTo>
                    <a:pt x="1612" y="4838"/>
                    <a:pt x="1582" y="4838"/>
                    <a:pt x="1582" y="4838"/>
                  </a:cubicBezTo>
                  <a:lnTo>
                    <a:pt x="1582" y="4869"/>
                  </a:lnTo>
                  <a:cubicBezTo>
                    <a:pt x="1582" y="4869"/>
                    <a:pt x="1582" y="4899"/>
                    <a:pt x="1612" y="4899"/>
                  </a:cubicBezTo>
                  <a:cubicBezTo>
                    <a:pt x="1627" y="4914"/>
                    <a:pt x="1627" y="4914"/>
                    <a:pt x="1623" y="4914"/>
                  </a:cubicBezTo>
                  <a:cubicBezTo>
                    <a:pt x="1619" y="4914"/>
                    <a:pt x="1612" y="4914"/>
                    <a:pt x="1612" y="4930"/>
                  </a:cubicBezTo>
                  <a:lnTo>
                    <a:pt x="1642" y="4930"/>
                  </a:lnTo>
                  <a:lnTo>
                    <a:pt x="1642" y="4960"/>
                  </a:lnTo>
                  <a:cubicBezTo>
                    <a:pt x="1642" y="4960"/>
                    <a:pt x="1673" y="4990"/>
                    <a:pt x="1673" y="4990"/>
                  </a:cubicBezTo>
                  <a:cubicBezTo>
                    <a:pt x="1673" y="5021"/>
                    <a:pt x="1673" y="5051"/>
                    <a:pt x="1703" y="5051"/>
                  </a:cubicBezTo>
                  <a:cubicBezTo>
                    <a:pt x="1703" y="5051"/>
                    <a:pt x="1703" y="5082"/>
                    <a:pt x="1703" y="5112"/>
                  </a:cubicBezTo>
                  <a:cubicBezTo>
                    <a:pt x="1733" y="5112"/>
                    <a:pt x="1703" y="5112"/>
                    <a:pt x="1703" y="5142"/>
                  </a:cubicBezTo>
                  <a:lnTo>
                    <a:pt x="1703" y="5173"/>
                  </a:lnTo>
                  <a:lnTo>
                    <a:pt x="1733" y="5173"/>
                  </a:lnTo>
                  <a:cubicBezTo>
                    <a:pt x="1733" y="5203"/>
                    <a:pt x="1733" y="5203"/>
                    <a:pt x="1733" y="5234"/>
                  </a:cubicBezTo>
                  <a:cubicBezTo>
                    <a:pt x="1733" y="5234"/>
                    <a:pt x="1764" y="5234"/>
                    <a:pt x="1733" y="5264"/>
                  </a:cubicBezTo>
                  <a:cubicBezTo>
                    <a:pt x="1703" y="5264"/>
                    <a:pt x="1764" y="5294"/>
                    <a:pt x="1764" y="5294"/>
                  </a:cubicBezTo>
                  <a:cubicBezTo>
                    <a:pt x="1749" y="5310"/>
                    <a:pt x="1756" y="5325"/>
                    <a:pt x="1764" y="5332"/>
                  </a:cubicBezTo>
                  <a:lnTo>
                    <a:pt x="1764" y="5332"/>
                  </a:lnTo>
                  <a:cubicBezTo>
                    <a:pt x="1764" y="5343"/>
                    <a:pt x="1764" y="5364"/>
                    <a:pt x="1764" y="5386"/>
                  </a:cubicBezTo>
                  <a:cubicBezTo>
                    <a:pt x="1764" y="5386"/>
                    <a:pt x="1764" y="5386"/>
                    <a:pt x="1764" y="5416"/>
                  </a:cubicBezTo>
                  <a:cubicBezTo>
                    <a:pt x="1764" y="5416"/>
                    <a:pt x="1794" y="5446"/>
                    <a:pt x="1794" y="5446"/>
                  </a:cubicBezTo>
                  <a:cubicBezTo>
                    <a:pt x="1794" y="5446"/>
                    <a:pt x="1825" y="5446"/>
                    <a:pt x="1794" y="5477"/>
                  </a:cubicBezTo>
                  <a:cubicBezTo>
                    <a:pt x="1794" y="5477"/>
                    <a:pt x="1794" y="5507"/>
                    <a:pt x="1825" y="5507"/>
                  </a:cubicBezTo>
                  <a:lnTo>
                    <a:pt x="1825" y="5538"/>
                  </a:lnTo>
                  <a:lnTo>
                    <a:pt x="1855" y="5538"/>
                  </a:lnTo>
                  <a:cubicBezTo>
                    <a:pt x="1855" y="5568"/>
                    <a:pt x="1825" y="5568"/>
                    <a:pt x="1825" y="5568"/>
                  </a:cubicBezTo>
                  <a:lnTo>
                    <a:pt x="1855" y="5568"/>
                  </a:lnTo>
                  <a:cubicBezTo>
                    <a:pt x="1855" y="5568"/>
                    <a:pt x="1885" y="5598"/>
                    <a:pt x="1885" y="5629"/>
                  </a:cubicBezTo>
                  <a:cubicBezTo>
                    <a:pt x="1885" y="5629"/>
                    <a:pt x="1885" y="5659"/>
                    <a:pt x="1916" y="5659"/>
                  </a:cubicBezTo>
                  <a:lnTo>
                    <a:pt x="1916" y="5690"/>
                  </a:lnTo>
                  <a:lnTo>
                    <a:pt x="1946" y="5690"/>
                  </a:lnTo>
                  <a:cubicBezTo>
                    <a:pt x="1946" y="5690"/>
                    <a:pt x="1946" y="5750"/>
                    <a:pt x="1977" y="5781"/>
                  </a:cubicBezTo>
                  <a:lnTo>
                    <a:pt x="1977" y="5842"/>
                  </a:lnTo>
                  <a:cubicBezTo>
                    <a:pt x="2007" y="5842"/>
                    <a:pt x="2007" y="5842"/>
                    <a:pt x="2007" y="5872"/>
                  </a:cubicBezTo>
                  <a:cubicBezTo>
                    <a:pt x="2007" y="5872"/>
                    <a:pt x="2007" y="5902"/>
                    <a:pt x="2007" y="5902"/>
                  </a:cubicBezTo>
                  <a:lnTo>
                    <a:pt x="2007" y="5933"/>
                  </a:lnTo>
                  <a:cubicBezTo>
                    <a:pt x="2007" y="5933"/>
                    <a:pt x="2007" y="5963"/>
                    <a:pt x="2007" y="5963"/>
                  </a:cubicBezTo>
                  <a:cubicBezTo>
                    <a:pt x="2037" y="5963"/>
                    <a:pt x="2037" y="5993"/>
                    <a:pt x="2037" y="5993"/>
                  </a:cubicBezTo>
                  <a:cubicBezTo>
                    <a:pt x="2068" y="5993"/>
                    <a:pt x="2068" y="5993"/>
                    <a:pt x="2068" y="6024"/>
                  </a:cubicBezTo>
                  <a:lnTo>
                    <a:pt x="2037" y="6024"/>
                  </a:lnTo>
                  <a:cubicBezTo>
                    <a:pt x="2037" y="6054"/>
                    <a:pt x="2037" y="6054"/>
                    <a:pt x="2068" y="6054"/>
                  </a:cubicBezTo>
                  <a:cubicBezTo>
                    <a:pt x="2098" y="6054"/>
                    <a:pt x="2068" y="6085"/>
                    <a:pt x="2068" y="6085"/>
                  </a:cubicBezTo>
                  <a:lnTo>
                    <a:pt x="2098" y="6085"/>
                  </a:lnTo>
                  <a:cubicBezTo>
                    <a:pt x="2098" y="6115"/>
                    <a:pt x="2129" y="6115"/>
                    <a:pt x="2129" y="6115"/>
                  </a:cubicBezTo>
                  <a:lnTo>
                    <a:pt x="2250" y="6115"/>
                  </a:lnTo>
                  <a:cubicBezTo>
                    <a:pt x="2260" y="6105"/>
                    <a:pt x="2264" y="6102"/>
                    <a:pt x="2265" y="6102"/>
                  </a:cubicBezTo>
                  <a:lnTo>
                    <a:pt x="2265" y="6102"/>
                  </a:lnTo>
                  <a:cubicBezTo>
                    <a:pt x="2267" y="6102"/>
                    <a:pt x="2260" y="6115"/>
                    <a:pt x="2281" y="6115"/>
                  </a:cubicBezTo>
                  <a:cubicBezTo>
                    <a:pt x="2311" y="6115"/>
                    <a:pt x="2281" y="6085"/>
                    <a:pt x="2281" y="6054"/>
                  </a:cubicBezTo>
                  <a:lnTo>
                    <a:pt x="2281" y="6024"/>
                  </a:lnTo>
                  <a:lnTo>
                    <a:pt x="2281" y="5993"/>
                  </a:lnTo>
                  <a:cubicBezTo>
                    <a:pt x="2281" y="5993"/>
                    <a:pt x="2281" y="5963"/>
                    <a:pt x="2281" y="5963"/>
                  </a:cubicBezTo>
                  <a:cubicBezTo>
                    <a:pt x="2281" y="5963"/>
                    <a:pt x="2281" y="5933"/>
                    <a:pt x="2281" y="5933"/>
                  </a:cubicBezTo>
                  <a:lnTo>
                    <a:pt x="2281" y="5902"/>
                  </a:lnTo>
                  <a:cubicBezTo>
                    <a:pt x="2281" y="5872"/>
                    <a:pt x="2311" y="5872"/>
                    <a:pt x="2311" y="5872"/>
                  </a:cubicBezTo>
                  <a:cubicBezTo>
                    <a:pt x="2311" y="5842"/>
                    <a:pt x="2311" y="5842"/>
                    <a:pt x="2311" y="5811"/>
                  </a:cubicBezTo>
                  <a:cubicBezTo>
                    <a:pt x="2341" y="5811"/>
                    <a:pt x="2341" y="5811"/>
                    <a:pt x="2311" y="5781"/>
                  </a:cubicBezTo>
                  <a:lnTo>
                    <a:pt x="2311" y="5750"/>
                  </a:lnTo>
                  <a:cubicBezTo>
                    <a:pt x="2341" y="5750"/>
                    <a:pt x="2341" y="5720"/>
                    <a:pt x="2311" y="5720"/>
                  </a:cubicBezTo>
                  <a:lnTo>
                    <a:pt x="2311" y="5690"/>
                  </a:lnTo>
                  <a:cubicBezTo>
                    <a:pt x="2311" y="5720"/>
                    <a:pt x="2281" y="5720"/>
                    <a:pt x="2250" y="5720"/>
                  </a:cubicBezTo>
                  <a:cubicBezTo>
                    <a:pt x="2281" y="5720"/>
                    <a:pt x="2281" y="5750"/>
                    <a:pt x="2281" y="5750"/>
                  </a:cubicBezTo>
                  <a:lnTo>
                    <a:pt x="2250" y="5781"/>
                  </a:lnTo>
                  <a:lnTo>
                    <a:pt x="2250" y="5811"/>
                  </a:lnTo>
                  <a:lnTo>
                    <a:pt x="2250" y="5842"/>
                  </a:lnTo>
                  <a:cubicBezTo>
                    <a:pt x="2250" y="5842"/>
                    <a:pt x="2250" y="5842"/>
                    <a:pt x="2250" y="5872"/>
                  </a:cubicBezTo>
                  <a:cubicBezTo>
                    <a:pt x="2250" y="5872"/>
                    <a:pt x="2250" y="5902"/>
                    <a:pt x="2250" y="5902"/>
                  </a:cubicBezTo>
                  <a:lnTo>
                    <a:pt x="2250" y="5933"/>
                  </a:lnTo>
                  <a:lnTo>
                    <a:pt x="2250" y="5963"/>
                  </a:lnTo>
                  <a:lnTo>
                    <a:pt x="2250" y="6024"/>
                  </a:lnTo>
                  <a:lnTo>
                    <a:pt x="2129" y="6024"/>
                  </a:lnTo>
                  <a:cubicBezTo>
                    <a:pt x="2129" y="6014"/>
                    <a:pt x="2129" y="6010"/>
                    <a:pt x="2128" y="6010"/>
                  </a:cubicBezTo>
                  <a:cubicBezTo>
                    <a:pt x="2125" y="6010"/>
                    <a:pt x="2118" y="6024"/>
                    <a:pt x="2098" y="6024"/>
                  </a:cubicBezTo>
                  <a:cubicBezTo>
                    <a:pt x="2098" y="6009"/>
                    <a:pt x="2098" y="6009"/>
                    <a:pt x="2098" y="6009"/>
                  </a:cubicBezTo>
                  <a:cubicBezTo>
                    <a:pt x="2098" y="6009"/>
                    <a:pt x="2098" y="6009"/>
                    <a:pt x="2098" y="5993"/>
                  </a:cubicBezTo>
                  <a:cubicBezTo>
                    <a:pt x="2068" y="5993"/>
                    <a:pt x="2068" y="5933"/>
                    <a:pt x="2068" y="5933"/>
                  </a:cubicBezTo>
                  <a:lnTo>
                    <a:pt x="2068" y="5902"/>
                  </a:lnTo>
                  <a:lnTo>
                    <a:pt x="2068" y="5872"/>
                  </a:lnTo>
                  <a:lnTo>
                    <a:pt x="2037" y="5811"/>
                  </a:lnTo>
                  <a:lnTo>
                    <a:pt x="2007" y="5781"/>
                  </a:lnTo>
                  <a:lnTo>
                    <a:pt x="2037" y="5781"/>
                  </a:lnTo>
                  <a:cubicBezTo>
                    <a:pt x="2007" y="5781"/>
                    <a:pt x="1977" y="5750"/>
                    <a:pt x="1977" y="5750"/>
                  </a:cubicBezTo>
                  <a:cubicBezTo>
                    <a:pt x="1977" y="5750"/>
                    <a:pt x="1977" y="5750"/>
                    <a:pt x="1977" y="5720"/>
                  </a:cubicBezTo>
                  <a:lnTo>
                    <a:pt x="1977" y="5690"/>
                  </a:lnTo>
                  <a:cubicBezTo>
                    <a:pt x="1977" y="5659"/>
                    <a:pt x="1977" y="5659"/>
                    <a:pt x="1946" y="5629"/>
                  </a:cubicBezTo>
                  <a:lnTo>
                    <a:pt x="1946" y="5598"/>
                  </a:lnTo>
                  <a:cubicBezTo>
                    <a:pt x="1946" y="5598"/>
                    <a:pt x="1946" y="5568"/>
                    <a:pt x="1916" y="5568"/>
                  </a:cubicBezTo>
                  <a:cubicBezTo>
                    <a:pt x="1916" y="5568"/>
                    <a:pt x="1916" y="5538"/>
                    <a:pt x="1916" y="5538"/>
                  </a:cubicBezTo>
                  <a:lnTo>
                    <a:pt x="1916" y="5507"/>
                  </a:lnTo>
                  <a:cubicBezTo>
                    <a:pt x="1916" y="5507"/>
                    <a:pt x="1916" y="5477"/>
                    <a:pt x="1885" y="5446"/>
                  </a:cubicBezTo>
                  <a:lnTo>
                    <a:pt x="1855" y="5416"/>
                  </a:lnTo>
                  <a:cubicBezTo>
                    <a:pt x="1855" y="5416"/>
                    <a:pt x="1855" y="5386"/>
                    <a:pt x="1855" y="5386"/>
                  </a:cubicBezTo>
                  <a:cubicBezTo>
                    <a:pt x="1855" y="5386"/>
                    <a:pt x="1825" y="5355"/>
                    <a:pt x="1855" y="5355"/>
                  </a:cubicBezTo>
                  <a:lnTo>
                    <a:pt x="1855" y="5325"/>
                  </a:lnTo>
                  <a:cubicBezTo>
                    <a:pt x="1855" y="5325"/>
                    <a:pt x="1855" y="5294"/>
                    <a:pt x="1855" y="5294"/>
                  </a:cubicBezTo>
                  <a:lnTo>
                    <a:pt x="1855" y="5264"/>
                  </a:lnTo>
                  <a:cubicBezTo>
                    <a:pt x="1855" y="5234"/>
                    <a:pt x="1825" y="5203"/>
                    <a:pt x="1855" y="5203"/>
                  </a:cubicBezTo>
                  <a:lnTo>
                    <a:pt x="1825" y="5203"/>
                  </a:lnTo>
                  <a:cubicBezTo>
                    <a:pt x="1825" y="5203"/>
                    <a:pt x="1794" y="5142"/>
                    <a:pt x="1794" y="5142"/>
                  </a:cubicBezTo>
                  <a:lnTo>
                    <a:pt x="1764" y="5142"/>
                  </a:lnTo>
                  <a:cubicBezTo>
                    <a:pt x="1764" y="5142"/>
                    <a:pt x="1764" y="5142"/>
                    <a:pt x="1764" y="5112"/>
                  </a:cubicBezTo>
                  <a:cubicBezTo>
                    <a:pt x="1764" y="5082"/>
                    <a:pt x="1764" y="5051"/>
                    <a:pt x="1764" y="5021"/>
                  </a:cubicBezTo>
                  <a:lnTo>
                    <a:pt x="1733" y="5021"/>
                  </a:lnTo>
                  <a:cubicBezTo>
                    <a:pt x="1733" y="4990"/>
                    <a:pt x="1733" y="4990"/>
                    <a:pt x="1733" y="4960"/>
                  </a:cubicBezTo>
                  <a:cubicBezTo>
                    <a:pt x="1733" y="4960"/>
                    <a:pt x="1703" y="4960"/>
                    <a:pt x="1733" y="4930"/>
                  </a:cubicBezTo>
                  <a:cubicBezTo>
                    <a:pt x="1764" y="4899"/>
                    <a:pt x="1733" y="4899"/>
                    <a:pt x="1733" y="4899"/>
                  </a:cubicBezTo>
                  <a:lnTo>
                    <a:pt x="1733" y="4869"/>
                  </a:lnTo>
                  <a:cubicBezTo>
                    <a:pt x="1733" y="4859"/>
                    <a:pt x="1733" y="4855"/>
                    <a:pt x="1732" y="4855"/>
                  </a:cubicBezTo>
                  <a:cubicBezTo>
                    <a:pt x="1730" y="4855"/>
                    <a:pt x="1723" y="4869"/>
                    <a:pt x="1703" y="4869"/>
                  </a:cubicBezTo>
                  <a:cubicBezTo>
                    <a:pt x="1673" y="4869"/>
                    <a:pt x="1703" y="4838"/>
                    <a:pt x="1703" y="4838"/>
                  </a:cubicBezTo>
                  <a:lnTo>
                    <a:pt x="1703" y="4808"/>
                  </a:lnTo>
                  <a:cubicBezTo>
                    <a:pt x="1703" y="4778"/>
                    <a:pt x="1673" y="4747"/>
                    <a:pt x="1673" y="4717"/>
                  </a:cubicBezTo>
                  <a:lnTo>
                    <a:pt x="1673" y="4686"/>
                  </a:lnTo>
                  <a:cubicBezTo>
                    <a:pt x="1673" y="4686"/>
                    <a:pt x="1642" y="4686"/>
                    <a:pt x="1642" y="4656"/>
                  </a:cubicBezTo>
                  <a:cubicBezTo>
                    <a:pt x="1642" y="4656"/>
                    <a:pt x="1582" y="4595"/>
                    <a:pt x="1612" y="4565"/>
                  </a:cubicBezTo>
                  <a:lnTo>
                    <a:pt x="1582" y="4565"/>
                  </a:lnTo>
                  <a:lnTo>
                    <a:pt x="1582" y="4535"/>
                  </a:lnTo>
                  <a:lnTo>
                    <a:pt x="1582" y="4504"/>
                  </a:lnTo>
                  <a:cubicBezTo>
                    <a:pt x="1582" y="4489"/>
                    <a:pt x="1574" y="4489"/>
                    <a:pt x="1566" y="4489"/>
                  </a:cubicBezTo>
                  <a:cubicBezTo>
                    <a:pt x="1559" y="4489"/>
                    <a:pt x="1551" y="4489"/>
                    <a:pt x="1551" y="4474"/>
                  </a:cubicBezTo>
                  <a:cubicBezTo>
                    <a:pt x="1551" y="4474"/>
                    <a:pt x="1551" y="4443"/>
                    <a:pt x="1551" y="4443"/>
                  </a:cubicBezTo>
                  <a:lnTo>
                    <a:pt x="1551" y="4413"/>
                  </a:lnTo>
                  <a:lnTo>
                    <a:pt x="1551" y="4383"/>
                  </a:lnTo>
                  <a:cubicBezTo>
                    <a:pt x="1521" y="4352"/>
                    <a:pt x="1551" y="4352"/>
                    <a:pt x="1521" y="4352"/>
                  </a:cubicBezTo>
                  <a:cubicBezTo>
                    <a:pt x="1521" y="4352"/>
                    <a:pt x="1521" y="4261"/>
                    <a:pt x="1521" y="4261"/>
                  </a:cubicBezTo>
                  <a:cubicBezTo>
                    <a:pt x="1511" y="4251"/>
                    <a:pt x="1507" y="4247"/>
                    <a:pt x="1506" y="4247"/>
                  </a:cubicBezTo>
                  <a:lnTo>
                    <a:pt x="1506" y="4247"/>
                  </a:lnTo>
                  <a:cubicBezTo>
                    <a:pt x="1504" y="4247"/>
                    <a:pt x="1511" y="4261"/>
                    <a:pt x="1490" y="4261"/>
                  </a:cubicBezTo>
                  <a:cubicBezTo>
                    <a:pt x="1460" y="4261"/>
                    <a:pt x="1490" y="4261"/>
                    <a:pt x="1490" y="4231"/>
                  </a:cubicBezTo>
                  <a:lnTo>
                    <a:pt x="1490" y="4139"/>
                  </a:lnTo>
                  <a:cubicBezTo>
                    <a:pt x="1490" y="4139"/>
                    <a:pt x="1460" y="4139"/>
                    <a:pt x="1460" y="4109"/>
                  </a:cubicBezTo>
                  <a:cubicBezTo>
                    <a:pt x="1460" y="4109"/>
                    <a:pt x="1446" y="4109"/>
                    <a:pt x="1437" y="4099"/>
                  </a:cubicBezTo>
                  <a:lnTo>
                    <a:pt x="1437" y="4099"/>
                  </a:lnTo>
                  <a:cubicBezTo>
                    <a:pt x="1438" y="4101"/>
                    <a:pt x="1440" y="4101"/>
                    <a:pt x="1441" y="4101"/>
                  </a:cubicBezTo>
                  <a:cubicBezTo>
                    <a:pt x="1445" y="4101"/>
                    <a:pt x="1445" y="4094"/>
                    <a:pt x="1430" y="4079"/>
                  </a:cubicBezTo>
                  <a:lnTo>
                    <a:pt x="1430" y="4079"/>
                  </a:lnTo>
                  <a:cubicBezTo>
                    <a:pt x="1430" y="4079"/>
                    <a:pt x="1430" y="4079"/>
                    <a:pt x="1430" y="4079"/>
                  </a:cubicBezTo>
                  <a:lnTo>
                    <a:pt x="1430" y="4018"/>
                  </a:lnTo>
                  <a:cubicBezTo>
                    <a:pt x="1430" y="3987"/>
                    <a:pt x="1430" y="3987"/>
                    <a:pt x="1399" y="3987"/>
                  </a:cubicBezTo>
                  <a:cubicBezTo>
                    <a:pt x="1430" y="3987"/>
                    <a:pt x="1399" y="3957"/>
                    <a:pt x="1399" y="3957"/>
                  </a:cubicBezTo>
                  <a:lnTo>
                    <a:pt x="1399" y="3927"/>
                  </a:lnTo>
                  <a:lnTo>
                    <a:pt x="1399" y="3896"/>
                  </a:lnTo>
                  <a:lnTo>
                    <a:pt x="1399" y="3866"/>
                  </a:lnTo>
                  <a:lnTo>
                    <a:pt x="1399" y="3835"/>
                  </a:lnTo>
                  <a:lnTo>
                    <a:pt x="1399" y="3805"/>
                  </a:lnTo>
                  <a:lnTo>
                    <a:pt x="1399" y="3775"/>
                  </a:lnTo>
                  <a:cubicBezTo>
                    <a:pt x="1399" y="3744"/>
                    <a:pt x="1399" y="3744"/>
                    <a:pt x="1399" y="3744"/>
                  </a:cubicBezTo>
                  <a:lnTo>
                    <a:pt x="1399" y="3714"/>
                  </a:lnTo>
                  <a:cubicBezTo>
                    <a:pt x="1399" y="3714"/>
                    <a:pt x="1399" y="3653"/>
                    <a:pt x="1399" y="3653"/>
                  </a:cubicBezTo>
                  <a:cubicBezTo>
                    <a:pt x="1384" y="3638"/>
                    <a:pt x="1384" y="3638"/>
                    <a:pt x="1388" y="3638"/>
                  </a:cubicBezTo>
                  <a:cubicBezTo>
                    <a:pt x="1392" y="3638"/>
                    <a:pt x="1399" y="3638"/>
                    <a:pt x="1399" y="3623"/>
                  </a:cubicBezTo>
                  <a:cubicBezTo>
                    <a:pt x="1399" y="3623"/>
                    <a:pt x="1399" y="3592"/>
                    <a:pt x="1399" y="3592"/>
                  </a:cubicBezTo>
                  <a:cubicBezTo>
                    <a:pt x="1399" y="3592"/>
                    <a:pt x="1369" y="3531"/>
                    <a:pt x="1399" y="3531"/>
                  </a:cubicBezTo>
                  <a:cubicBezTo>
                    <a:pt x="1399" y="3501"/>
                    <a:pt x="1399" y="3501"/>
                    <a:pt x="1399" y="3501"/>
                  </a:cubicBezTo>
                  <a:lnTo>
                    <a:pt x="1399" y="3471"/>
                  </a:lnTo>
                  <a:cubicBezTo>
                    <a:pt x="1399" y="3471"/>
                    <a:pt x="1369" y="3471"/>
                    <a:pt x="1369" y="3440"/>
                  </a:cubicBezTo>
                  <a:cubicBezTo>
                    <a:pt x="1354" y="3425"/>
                    <a:pt x="1354" y="3425"/>
                    <a:pt x="1357" y="3425"/>
                  </a:cubicBezTo>
                  <a:cubicBezTo>
                    <a:pt x="1361" y="3425"/>
                    <a:pt x="1369" y="3425"/>
                    <a:pt x="1369" y="3410"/>
                  </a:cubicBezTo>
                  <a:cubicBezTo>
                    <a:pt x="1369" y="3410"/>
                    <a:pt x="1338" y="3379"/>
                    <a:pt x="1308" y="3349"/>
                  </a:cubicBezTo>
                  <a:cubicBezTo>
                    <a:pt x="1308" y="3349"/>
                    <a:pt x="1278" y="3319"/>
                    <a:pt x="1308" y="3319"/>
                  </a:cubicBezTo>
                  <a:lnTo>
                    <a:pt x="1308" y="3288"/>
                  </a:lnTo>
                  <a:lnTo>
                    <a:pt x="1308" y="3258"/>
                  </a:lnTo>
                  <a:lnTo>
                    <a:pt x="1308" y="3228"/>
                  </a:lnTo>
                  <a:cubicBezTo>
                    <a:pt x="1308" y="3197"/>
                    <a:pt x="1308" y="3197"/>
                    <a:pt x="1278" y="3197"/>
                  </a:cubicBezTo>
                  <a:lnTo>
                    <a:pt x="1278" y="3167"/>
                  </a:lnTo>
                  <a:cubicBezTo>
                    <a:pt x="1278" y="3136"/>
                    <a:pt x="1247" y="3167"/>
                    <a:pt x="1278" y="3106"/>
                  </a:cubicBezTo>
                  <a:cubicBezTo>
                    <a:pt x="1278" y="3091"/>
                    <a:pt x="1278" y="3091"/>
                    <a:pt x="1278" y="3091"/>
                  </a:cubicBezTo>
                  <a:cubicBezTo>
                    <a:pt x="1278" y="3091"/>
                    <a:pt x="1278" y="3091"/>
                    <a:pt x="1278" y="3076"/>
                  </a:cubicBezTo>
                  <a:lnTo>
                    <a:pt x="1278" y="3045"/>
                  </a:lnTo>
                  <a:lnTo>
                    <a:pt x="1278" y="3015"/>
                  </a:lnTo>
                  <a:lnTo>
                    <a:pt x="1278" y="2984"/>
                  </a:lnTo>
                  <a:cubicBezTo>
                    <a:pt x="1278" y="2974"/>
                    <a:pt x="1278" y="2971"/>
                    <a:pt x="1276" y="2971"/>
                  </a:cubicBezTo>
                  <a:cubicBezTo>
                    <a:pt x="1274" y="2971"/>
                    <a:pt x="1267" y="2984"/>
                    <a:pt x="1247" y="2984"/>
                  </a:cubicBezTo>
                  <a:lnTo>
                    <a:pt x="1247" y="2954"/>
                  </a:lnTo>
                  <a:lnTo>
                    <a:pt x="1278" y="2954"/>
                  </a:lnTo>
                  <a:cubicBezTo>
                    <a:pt x="1278" y="2954"/>
                    <a:pt x="1247" y="2924"/>
                    <a:pt x="1247" y="2924"/>
                  </a:cubicBezTo>
                  <a:cubicBezTo>
                    <a:pt x="1247" y="2908"/>
                    <a:pt x="1247" y="2908"/>
                    <a:pt x="1247" y="2908"/>
                  </a:cubicBezTo>
                  <a:cubicBezTo>
                    <a:pt x="1247" y="2908"/>
                    <a:pt x="1247" y="2908"/>
                    <a:pt x="1247" y="2893"/>
                  </a:cubicBezTo>
                  <a:cubicBezTo>
                    <a:pt x="1247" y="2832"/>
                    <a:pt x="1217" y="2802"/>
                    <a:pt x="1217" y="2741"/>
                  </a:cubicBezTo>
                  <a:lnTo>
                    <a:pt x="1186" y="2650"/>
                  </a:lnTo>
                  <a:lnTo>
                    <a:pt x="1126" y="25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1461175" y="3401688"/>
              <a:ext cx="77425" cy="160350"/>
            </a:xfrm>
            <a:custGeom>
              <a:rect b="b" l="l" r="r" t="t"/>
              <a:pathLst>
                <a:path extrusionOk="0" h="6414" w="3097">
                  <a:moveTo>
                    <a:pt x="1894" y="0"/>
                  </a:moveTo>
                  <a:cubicBezTo>
                    <a:pt x="1778" y="0"/>
                    <a:pt x="1664" y="87"/>
                    <a:pt x="1698" y="244"/>
                  </a:cubicBezTo>
                  <a:cubicBezTo>
                    <a:pt x="2215" y="2675"/>
                    <a:pt x="2610" y="5350"/>
                    <a:pt x="2549" y="5958"/>
                  </a:cubicBezTo>
                  <a:cubicBezTo>
                    <a:pt x="2154" y="5411"/>
                    <a:pt x="1182" y="2827"/>
                    <a:pt x="422" y="456"/>
                  </a:cubicBezTo>
                  <a:cubicBezTo>
                    <a:pt x="387" y="363"/>
                    <a:pt x="312" y="324"/>
                    <a:pt x="238" y="324"/>
                  </a:cubicBezTo>
                  <a:cubicBezTo>
                    <a:pt x="118" y="324"/>
                    <a:pt x="1" y="428"/>
                    <a:pt x="57" y="578"/>
                  </a:cubicBezTo>
                  <a:cubicBezTo>
                    <a:pt x="574" y="2250"/>
                    <a:pt x="1911" y="6201"/>
                    <a:pt x="2489" y="6414"/>
                  </a:cubicBezTo>
                  <a:lnTo>
                    <a:pt x="2580" y="6414"/>
                  </a:lnTo>
                  <a:cubicBezTo>
                    <a:pt x="2641" y="6414"/>
                    <a:pt x="2671" y="6414"/>
                    <a:pt x="2732" y="6383"/>
                  </a:cubicBezTo>
                  <a:cubicBezTo>
                    <a:pt x="3097" y="6171"/>
                    <a:pt x="2884" y="4073"/>
                    <a:pt x="2093" y="152"/>
                  </a:cubicBezTo>
                  <a:cubicBezTo>
                    <a:pt x="2068" y="48"/>
                    <a:pt x="1980" y="0"/>
                    <a:pt x="1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1459000" y="3401463"/>
              <a:ext cx="71450" cy="163625"/>
            </a:xfrm>
            <a:custGeom>
              <a:rect b="b" l="l" r="r" t="t"/>
              <a:pathLst>
                <a:path extrusionOk="0" h="6545" w="2858">
                  <a:moveTo>
                    <a:pt x="1604" y="1"/>
                  </a:moveTo>
                  <a:cubicBezTo>
                    <a:pt x="1600" y="1"/>
                    <a:pt x="1593" y="3"/>
                    <a:pt x="1581" y="9"/>
                  </a:cubicBezTo>
                  <a:lnTo>
                    <a:pt x="1581" y="40"/>
                  </a:lnTo>
                  <a:cubicBezTo>
                    <a:pt x="1581" y="40"/>
                    <a:pt x="1620" y="1"/>
                    <a:pt x="1604" y="1"/>
                  </a:cubicBezTo>
                  <a:close/>
                  <a:moveTo>
                    <a:pt x="26" y="348"/>
                  </a:moveTo>
                  <a:lnTo>
                    <a:pt x="26" y="348"/>
                  </a:lnTo>
                  <a:cubicBezTo>
                    <a:pt x="0" y="357"/>
                    <a:pt x="0" y="374"/>
                    <a:pt x="0" y="374"/>
                  </a:cubicBezTo>
                  <a:lnTo>
                    <a:pt x="26" y="348"/>
                  </a:lnTo>
                  <a:close/>
                  <a:moveTo>
                    <a:pt x="61" y="344"/>
                  </a:moveTo>
                  <a:cubicBezTo>
                    <a:pt x="48" y="344"/>
                    <a:pt x="37" y="345"/>
                    <a:pt x="29" y="348"/>
                  </a:cubicBezTo>
                  <a:lnTo>
                    <a:pt x="29" y="348"/>
                  </a:lnTo>
                  <a:cubicBezTo>
                    <a:pt x="30" y="345"/>
                    <a:pt x="31" y="344"/>
                    <a:pt x="31" y="344"/>
                  </a:cubicBezTo>
                  <a:lnTo>
                    <a:pt x="31" y="344"/>
                  </a:lnTo>
                  <a:lnTo>
                    <a:pt x="26" y="348"/>
                  </a:lnTo>
                  <a:lnTo>
                    <a:pt x="26" y="348"/>
                  </a:lnTo>
                  <a:cubicBezTo>
                    <a:pt x="27" y="348"/>
                    <a:pt x="28" y="348"/>
                    <a:pt x="29" y="348"/>
                  </a:cubicBezTo>
                  <a:lnTo>
                    <a:pt x="29" y="348"/>
                  </a:lnTo>
                  <a:cubicBezTo>
                    <a:pt x="25" y="357"/>
                    <a:pt x="16" y="383"/>
                    <a:pt x="35" y="383"/>
                  </a:cubicBezTo>
                  <a:cubicBezTo>
                    <a:pt x="40" y="383"/>
                    <a:pt x="49" y="380"/>
                    <a:pt x="61" y="374"/>
                  </a:cubicBezTo>
                  <a:cubicBezTo>
                    <a:pt x="92" y="344"/>
                    <a:pt x="92" y="344"/>
                    <a:pt x="61" y="344"/>
                  </a:cubicBezTo>
                  <a:close/>
                  <a:moveTo>
                    <a:pt x="92" y="952"/>
                  </a:moveTo>
                  <a:lnTo>
                    <a:pt x="92" y="982"/>
                  </a:lnTo>
                  <a:lnTo>
                    <a:pt x="122" y="1012"/>
                  </a:lnTo>
                  <a:cubicBezTo>
                    <a:pt x="122" y="982"/>
                    <a:pt x="122" y="952"/>
                    <a:pt x="92" y="952"/>
                  </a:cubicBezTo>
                  <a:close/>
                  <a:moveTo>
                    <a:pt x="2067" y="496"/>
                  </a:moveTo>
                  <a:cubicBezTo>
                    <a:pt x="2067" y="526"/>
                    <a:pt x="2067" y="557"/>
                    <a:pt x="2098" y="617"/>
                  </a:cubicBezTo>
                  <a:cubicBezTo>
                    <a:pt x="2098" y="617"/>
                    <a:pt x="2128" y="648"/>
                    <a:pt x="2098" y="648"/>
                  </a:cubicBezTo>
                  <a:cubicBezTo>
                    <a:pt x="2098" y="648"/>
                    <a:pt x="2098" y="648"/>
                    <a:pt x="2098" y="708"/>
                  </a:cubicBezTo>
                  <a:cubicBezTo>
                    <a:pt x="2128" y="739"/>
                    <a:pt x="2158" y="769"/>
                    <a:pt x="2158" y="830"/>
                  </a:cubicBezTo>
                  <a:cubicBezTo>
                    <a:pt x="2158" y="830"/>
                    <a:pt x="2158" y="860"/>
                    <a:pt x="2158" y="891"/>
                  </a:cubicBezTo>
                  <a:cubicBezTo>
                    <a:pt x="2158" y="921"/>
                    <a:pt x="2158" y="921"/>
                    <a:pt x="2158" y="952"/>
                  </a:cubicBezTo>
                  <a:lnTo>
                    <a:pt x="2158" y="1012"/>
                  </a:lnTo>
                  <a:lnTo>
                    <a:pt x="2158" y="1043"/>
                  </a:lnTo>
                  <a:cubicBezTo>
                    <a:pt x="2128" y="1043"/>
                    <a:pt x="2128" y="1012"/>
                    <a:pt x="2128" y="982"/>
                  </a:cubicBezTo>
                  <a:lnTo>
                    <a:pt x="2128" y="982"/>
                  </a:lnTo>
                  <a:cubicBezTo>
                    <a:pt x="2131" y="985"/>
                    <a:pt x="2134" y="987"/>
                    <a:pt x="2136" y="987"/>
                  </a:cubicBezTo>
                  <a:cubicBezTo>
                    <a:pt x="2152" y="987"/>
                    <a:pt x="2128" y="891"/>
                    <a:pt x="2128" y="891"/>
                  </a:cubicBezTo>
                  <a:cubicBezTo>
                    <a:pt x="2128" y="860"/>
                    <a:pt x="2098" y="800"/>
                    <a:pt x="2098" y="769"/>
                  </a:cubicBezTo>
                  <a:cubicBezTo>
                    <a:pt x="2098" y="754"/>
                    <a:pt x="2098" y="754"/>
                    <a:pt x="2098" y="754"/>
                  </a:cubicBezTo>
                  <a:cubicBezTo>
                    <a:pt x="2098" y="754"/>
                    <a:pt x="2098" y="754"/>
                    <a:pt x="2098" y="739"/>
                  </a:cubicBezTo>
                  <a:cubicBezTo>
                    <a:pt x="2098" y="678"/>
                    <a:pt x="2067" y="708"/>
                    <a:pt x="2067" y="648"/>
                  </a:cubicBezTo>
                  <a:cubicBezTo>
                    <a:pt x="2067" y="617"/>
                    <a:pt x="2067" y="587"/>
                    <a:pt x="2067" y="557"/>
                  </a:cubicBezTo>
                  <a:cubicBezTo>
                    <a:pt x="2067" y="557"/>
                    <a:pt x="2067" y="526"/>
                    <a:pt x="2067" y="496"/>
                  </a:cubicBezTo>
                  <a:close/>
                  <a:moveTo>
                    <a:pt x="2158" y="1164"/>
                  </a:moveTo>
                  <a:cubicBezTo>
                    <a:pt x="2158" y="1172"/>
                    <a:pt x="2158" y="1180"/>
                    <a:pt x="2158" y="1195"/>
                  </a:cubicBezTo>
                  <a:lnTo>
                    <a:pt x="2158" y="1225"/>
                  </a:lnTo>
                  <a:cubicBezTo>
                    <a:pt x="2128" y="1164"/>
                    <a:pt x="2158" y="1164"/>
                    <a:pt x="2158" y="1164"/>
                  </a:cubicBezTo>
                  <a:close/>
                  <a:moveTo>
                    <a:pt x="2158" y="1225"/>
                  </a:moveTo>
                  <a:cubicBezTo>
                    <a:pt x="2189" y="1256"/>
                    <a:pt x="2189" y="1286"/>
                    <a:pt x="2189" y="1286"/>
                  </a:cubicBezTo>
                  <a:lnTo>
                    <a:pt x="2189" y="1291"/>
                  </a:lnTo>
                  <a:lnTo>
                    <a:pt x="2189" y="1291"/>
                  </a:lnTo>
                  <a:cubicBezTo>
                    <a:pt x="2171" y="1264"/>
                    <a:pt x="2158" y="1225"/>
                    <a:pt x="2158" y="1225"/>
                  </a:cubicBezTo>
                  <a:close/>
                  <a:moveTo>
                    <a:pt x="426" y="465"/>
                  </a:moveTo>
                  <a:cubicBezTo>
                    <a:pt x="426" y="465"/>
                    <a:pt x="487" y="465"/>
                    <a:pt x="487" y="496"/>
                  </a:cubicBezTo>
                  <a:cubicBezTo>
                    <a:pt x="487" y="526"/>
                    <a:pt x="487" y="526"/>
                    <a:pt x="517" y="526"/>
                  </a:cubicBezTo>
                  <a:cubicBezTo>
                    <a:pt x="532" y="541"/>
                    <a:pt x="532" y="541"/>
                    <a:pt x="532" y="541"/>
                  </a:cubicBezTo>
                  <a:cubicBezTo>
                    <a:pt x="532" y="541"/>
                    <a:pt x="532" y="541"/>
                    <a:pt x="547" y="557"/>
                  </a:cubicBezTo>
                  <a:cubicBezTo>
                    <a:pt x="547" y="587"/>
                    <a:pt x="547" y="587"/>
                    <a:pt x="547" y="617"/>
                  </a:cubicBezTo>
                  <a:cubicBezTo>
                    <a:pt x="578" y="617"/>
                    <a:pt x="547" y="648"/>
                    <a:pt x="547" y="678"/>
                  </a:cubicBezTo>
                  <a:cubicBezTo>
                    <a:pt x="547" y="678"/>
                    <a:pt x="547" y="708"/>
                    <a:pt x="547" y="739"/>
                  </a:cubicBezTo>
                  <a:lnTo>
                    <a:pt x="578" y="769"/>
                  </a:lnTo>
                  <a:cubicBezTo>
                    <a:pt x="578" y="769"/>
                    <a:pt x="578" y="769"/>
                    <a:pt x="578" y="800"/>
                  </a:cubicBezTo>
                  <a:cubicBezTo>
                    <a:pt x="608" y="830"/>
                    <a:pt x="608" y="891"/>
                    <a:pt x="639" y="921"/>
                  </a:cubicBezTo>
                  <a:lnTo>
                    <a:pt x="639" y="982"/>
                  </a:lnTo>
                  <a:cubicBezTo>
                    <a:pt x="639" y="982"/>
                    <a:pt x="639" y="1012"/>
                    <a:pt x="639" y="1043"/>
                  </a:cubicBezTo>
                  <a:cubicBezTo>
                    <a:pt x="639" y="1043"/>
                    <a:pt x="639" y="1073"/>
                    <a:pt x="639" y="1104"/>
                  </a:cubicBezTo>
                  <a:lnTo>
                    <a:pt x="639" y="1134"/>
                  </a:lnTo>
                  <a:lnTo>
                    <a:pt x="639" y="1164"/>
                  </a:lnTo>
                  <a:cubicBezTo>
                    <a:pt x="639" y="1195"/>
                    <a:pt x="639" y="1195"/>
                    <a:pt x="669" y="1225"/>
                  </a:cubicBezTo>
                  <a:cubicBezTo>
                    <a:pt x="694" y="1250"/>
                    <a:pt x="718" y="1294"/>
                    <a:pt x="727" y="1294"/>
                  </a:cubicBezTo>
                  <a:cubicBezTo>
                    <a:pt x="729" y="1294"/>
                    <a:pt x="730" y="1292"/>
                    <a:pt x="730" y="1286"/>
                  </a:cubicBezTo>
                  <a:lnTo>
                    <a:pt x="730" y="1256"/>
                  </a:lnTo>
                  <a:cubicBezTo>
                    <a:pt x="730" y="1256"/>
                    <a:pt x="730" y="1225"/>
                    <a:pt x="730" y="1225"/>
                  </a:cubicBezTo>
                  <a:cubicBezTo>
                    <a:pt x="730" y="1164"/>
                    <a:pt x="699" y="1134"/>
                    <a:pt x="699" y="1104"/>
                  </a:cubicBezTo>
                  <a:cubicBezTo>
                    <a:pt x="699" y="1088"/>
                    <a:pt x="699" y="1088"/>
                    <a:pt x="696" y="1088"/>
                  </a:cubicBezTo>
                  <a:cubicBezTo>
                    <a:pt x="692" y="1088"/>
                    <a:pt x="684" y="1088"/>
                    <a:pt x="669" y="1073"/>
                  </a:cubicBezTo>
                  <a:cubicBezTo>
                    <a:pt x="669" y="1043"/>
                    <a:pt x="669" y="1012"/>
                    <a:pt x="669" y="1012"/>
                  </a:cubicBezTo>
                  <a:lnTo>
                    <a:pt x="669" y="982"/>
                  </a:lnTo>
                  <a:lnTo>
                    <a:pt x="669" y="952"/>
                  </a:lnTo>
                  <a:cubicBezTo>
                    <a:pt x="669" y="952"/>
                    <a:pt x="669" y="921"/>
                    <a:pt x="669" y="921"/>
                  </a:cubicBezTo>
                  <a:cubicBezTo>
                    <a:pt x="669" y="906"/>
                    <a:pt x="677" y="906"/>
                    <a:pt x="680" y="906"/>
                  </a:cubicBezTo>
                  <a:cubicBezTo>
                    <a:pt x="684" y="906"/>
                    <a:pt x="684" y="906"/>
                    <a:pt x="669" y="891"/>
                  </a:cubicBezTo>
                  <a:cubicBezTo>
                    <a:pt x="639" y="860"/>
                    <a:pt x="639" y="830"/>
                    <a:pt x="639" y="830"/>
                  </a:cubicBezTo>
                  <a:lnTo>
                    <a:pt x="639" y="800"/>
                  </a:lnTo>
                  <a:cubicBezTo>
                    <a:pt x="639" y="800"/>
                    <a:pt x="578" y="708"/>
                    <a:pt x="578" y="708"/>
                  </a:cubicBezTo>
                  <a:cubicBezTo>
                    <a:pt x="578" y="702"/>
                    <a:pt x="579" y="700"/>
                    <a:pt x="581" y="700"/>
                  </a:cubicBezTo>
                  <a:cubicBezTo>
                    <a:pt x="589" y="700"/>
                    <a:pt x="608" y="739"/>
                    <a:pt x="608" y="739"/>
                  </a:cubicBezTo>
                  <a:cubicBezTo>
                    <a:pt x="639" y="739"/>
                    <a:pt x="578" y="617"/>
                    <a:pt x="578" y="617"/>
                  </a:cubicBezTo>
                  <a:cubicBezTo>
                    <a:pt x="547" y="587"/>
                    <a:pt x="547" y="587"/>
                    <a:pt x="578" y="557"/>
                  </a:cubicBezTo>
                  <a:cubicBezTo>
                    <a:pt x="578" y="526"/>
                    <a:pt x="578" y="526"/>
                    <a:pt x="547" y="496"/>
                  </a:cubicBezTo>
                  <a:lnTo>
                    <a:pt x="487" y="465"/>
                  </a:lnTo>
                  <a:close/>
                  <a:moveTo>
                    <a:pt x="632" y="1333"/>
                  </a:moveTo>
                  <a:cubicBezTo>
                    <a:pt x="629" y="1333"/>
                    <a:pt x="629" y="1337"/>
                    <a:pt x="639" y="1347"/>
                  </a:cubicBezTo>
                  <a:cubicBezTo>
                    <a:pt x="659" y="1347"/>
                    <a:pt x="639" y="1333"/>
                    <a:pt x="632" y="1333"/>
                  </a:cubicBezTo>
                  <a:close/>
                  <a:moveTo>
                    <a:pt x="1859" y="1508"/>
                  </a:moveTo>
                  <a:lnTo>
                    <a:pt x="1859" y="1508"/>
                  </a:lnTo>
                  <a:cubicBezTo>
                    <a:pt x="1867" y="1525"/>
                    <a:pt x="1869" y="1532"/>
                    <a:pt x="1868" y="1532"/>
                  </a:cubicBezTo>
                  <a:cubicBezTo>
                    <a:pt x="1867" y="1532"/>
                    <a:pt x="1862" y="1523"/>
                    <a:pt x="1859" y="1508"/>
                  </a:cubicBezTo>
                  <a:close/>
                  <a:moveTo>
                    <a:pt x="2189" y="1291"/>
                  </a:moveTo>
                  <a:cubicBezTo>
                    <a:pt x="2198" y="1305"/>
                    <a:pt x="2209" y="1316"/>
                    <a:pt x="2219" y="1316"/>
                  </a:cubicBezTo>
                  <a:cubicBezTo>
                    <a:pt x="2219" y="1316"/>
                    <a:pt x="2219" y="1408"/>
                    <a:pt x="2219" y="1438"/>
                  </a:cubicBezTo>
                  <a:lnTo>
                    <a:pt x="2219" y="1468"/>
                  </a:lnTo>
                  <a:lnTo>
                    <a:pt x="2219" y="1499"/>
                  </a:lnTo>
                  <a:lnTo>
                    <a:pt x="2208" y="1499"/>
                  </a:lnTo>
                  <a:cubicBezTo>
                    <a:pt x="2212" y="1506"/>
                    <a:pt x="2219" y="1514"/>
                    <a:pt x="2219" y="1529"/>
                  </a:cubicBezTo>
                  <a:cubicBezTo>
                    <a:pt x="2250" y="1529"/>
                    <a:pt x="2219" y="1529"/>
                    <a:pt x="2250" y="1590"/>
                  </a:cubicBezTo>
                  <a:cubicBezTo>
                    <a:pt x="2260" y="1600"/>
                    <a:pt x="2260" y="1603"/>
                    <a:pt x="2255" y="1603"/>
                  </a:cubicBezTo>
                  <a:cubicBezTo>
                    <a:pt x="2246" y="1603"/>
                    <a:pt x="2219" y="1590"/>
                    <a:pt x="2219" y="1590"/>
                  </a:cubicBezTo>
                  <a:cubicBezTo>
                    <a:pt x="2219" y="1570"/>
                    <a:pt x="2219" y="1549"/>
                    <a:pt x="2219" y="1529"/>
                  </a:cubicBezTo>
                  <a:cubicBezTo>
                    <a:pt x="2189" y="1529"/>
                    <a:pt x="2158" y="1499"/>
                    <a:pt x="2189" y="1499"/>
                  </a:cubicBezTo>
                  <a:lnTo>
                    <a:pt x="2208" y="1499"/>
                  </a:lnTo>
                  <a:cubicBezTo>
                    <a:pt x="2204" y="1491"/>
                    <a:pt x="2204" y="1484"/>
                    <a:pt x="2219" y="1468"/>
                  </a:cubicBezTo>
                  <a:cubicBezTo>
                    <a:pt x="2219" y="1438"/>
                    <a:pt x="2189" y="1438"/>
                    <a:pt x="2189" y="1377"/>
                  </a:cubicBezTo>
                  <a:cubicBezTo>
                    <a:pt x="2189" y="1347"/>
                    <a:pt x="2189" y="1347"/>
                    <a:pt x="2189" y="1316"/>
                  </a:cubicBezTo>
                  <a:lnTo>
                    <a:pt x="2189" y="1291"/>
                  </a:lnTo>
                  <a:close/>
                  <a:moveTo>
                    <a:pt x="304" y="1590"/>
                  </a:moveTo>
                  <a:lnTo>
                    <a:pt x="274" y="1620"/>
                  </a:lnTo>
                  <a:cubicBezTo>
                    <a:pt x="274" y="1620"/>
                    <a:pt x="282" y="1628"/>
                    <a:pt x="289" y="1628"/>
                  </a:cubicBezTo>
                  <a:cubicBezTo>
                    <a:pt x="297" y="1628"/>
                    <a:pt x="304" y="1620"/>
                    <a:pt x="304" y="1590"/>
                  </a:cubicBezTo>
                  <a:close/>
                  <a:moveTo>
                    <a:pt x="544" y="1827"/>
                  </a:moveTo>
                  <a:cubicBezTo>
                    <a:pt x="546" y="1831"/>
                    <a:pt x="547" y="1833"/>
                    <a:pt x="547" y="1833"/>
                  </a:cubicBezTo>
                  <a:lnTo>
                    <a:pt x="547" y="1833"/>
                  </a:lnTo>
                  <a:cubicBezTo>
                    <a:pt x="546" y="1831"/>
                    <a:pt x="545" y="1829"/>
                    <a:pt x="544" y="1827"/>
                  </a:cubicBezTo>
                  <a:close/>
                  <a:moveTo>
                    <a:pt x="608" y="2532"/>
                  </a:moveTo>
                  <a:lnTo>
                    <a:pt x="578" y="2563"/>
                  </a:lnTo>
                  <a:cubicBezTo>
                    <a:pt x="578" y="2575"/>
                    <a:pt x="583" y="2583"/>
                    <a:pt x="589" y="2583"/>
                  </a:cubicBezTo>
                  <a:cubicBezTo>
                    <a:pt x="598" y="2583"/>
                    <a:pt x="608" y="2568"/>
                    <a:pt x="608" y="2532"/>
                  </a:cubicBezTo>
                  <a:close/>
                  <a:moveTo>
                    <a:pt x="853" y="2718"/>
                  </a:moveTo>
                  <a:cubicBezTo>
                    <a:pt x="856" y="2737"/>
                    <a:pt x="863" y="2756"/>
                    <a:pt x="882" y="2775"/>
                  </a:cubicBezTo>
                  <a:lnTo>
                    <a:pt x="853" y="2718"/>
                  </a:lnTo>
                  <a:close/>
                  <a:moveTo>
                    <a:pt x="578" y="1164"/>
                  </a:moveTo>
                  <a:cubicBezTo>
                    <a:pt x="578" y="1171"/>
                    <a:pt x="576" y="1174"/>
                    <a:pt x="574" y="1174"/>
                  </a:cubicBezTo>
                  <a:cubicBezTo>
                    <a:pt x="570" y="1174"/>
                    <a:pt x="563" y="1166"/>
                    <a:pt x="557" y="1166"/>
                  </a:cubicBezTo>
                  <a:cubicBezTo>
                    <a:pt x="552" y="1166"/>
                    <a:pt x="547" y="1172"/>
                    <a:pt x="547" y="1195"/>
                  </a:cubicBezTo>
                  <a:cubicBezTo>
                    <a:pt x="547" y="1225"/>
                    <a:pt x="578" y="1256"/>
                    <a:pt x="578" y="1286"/>
                  </a:cubicBezTo>
                  <a:cubicBezTo>
                    <a:pt x="578" y="1286"/>
                    <a:pt x="608" y="1316"/>
                    <a:pt x="608" y="1347"/>
                  </a:cubicBezTo>
                  <a:cubicBezTo>
                    <a:pt x="608" y="1347"/>
                    <a:pt x="608" y="1408"/>
                    <a:pt x="639" y="1408"/>
                  </a:cubicBezTo>
                  <a:cubicBezTo>
                    <a:pt x="699" y="1408"/>
                    <a:pt x="639" y="1499"/>
                    <a:pt x="669" y="1529"/>
                  </a:cubicBezTo>
                  <a:cubicBezTo>
                    <a:pt x="669" y="1529"/>
                    <a:pt x="669" y="1560"/>
                    <a:pt x="669" y="1560"/>
                  </a:cubicBezTo>
                  <a:lnTo>
                    <a:pt x="669" y="1620"/>
                  </a:lnTo>
                  <a:lnTo>
                    <a:pt x="669" y="1681"/>
                  </a:lnTo>
                  <a:cubicBezTo>
                    <a:pt x="669" y="1712"/>
                    <a:pt x="699" y="1742"/>
                    <a:pt x="699" y="1772"/>
                  </a:cubicBezTo>
                  <a:cubicBezTo>
                    <a:pt x="699" y="1772"/>
                    <a:pt x="699" y="1803"/>
                    <a:pt x="699" y="1803"/>
                  </a:cubicBezTo>
                  <a:cubicBezTo>
                    <a:pt x="699" y="1833"/>
                    <a:pt x="730" y="1864"/>
                    <a:pt x="730" y="1894"/>
                  </a:cubicBezTo>
                  <a:cubicBezTo>
                    <a:pt x="760" y="1924"/>
                    <a:pt x="760" y="1955"/>
                    <a:pt x="791" y="1985"/>
                  </a:cubicBezTo>
                  <a:lnTo>
                    <a:pt x="791" y="2046"/>
                  </a:lnTo>
                  <a:cubicBezTo>
                    <a:pt x="791" y="2046"/>
                    <a:pt x="791" y="2038"/>
                    <a:pt x="794" y="2038"/>
                  </a:cubicBezTo>
                  <a:cubicBezTo>
                    <a:pt x="798" y="2038"/>
                    <a:pt x="806" y="2046"/>
                    <a:pt x="821" y="2076"/>
                  </a:cubicBezTo>
                  <a:cubicBezTo>
                    <a:pt x="832" y="2099"/>
                    <a:pt x="831" y="2105"/>
                    <a:pt x="827" y="2105"/>
                  </a:cubicBezTo>
                  <a:cubicBezTo>
                    <a:pt x="822" y="2105"/>
                    <a:pt x="813" y="2098"/>
                    <a:pt x="812" y="2098"/>
                  </a:cubicBezTo>
                  <a:lnTo>
                    <a:pt x="812" y="2098"/>
                  </a:lnTo>
                  <a:cubicBezTo>
                    <a:pt x="812" y="2098"/>
                    <a:pt x="814" y="2100"/>
                    <a:pt x="821" y="2107"/>
                  </a:cubicBezTo>
                  <a:cubicBezTo>
                    <a:pt x="832" y="2129"/>
                    <a:pt x="835" y="2135"/>
                    <a:pt x="834" y="2135"/>
                  </a:cubicBezTo>
                  <a:cubicBezTo>
                    <a:pt x="834" y="2135"/>
                    <a:pt x="828" y="2128"/>
                    <a:pt x="825" y="2128"/>
                  </a:cubicBezTo>
                  <a:cubicBezTo>
                    <a:pt x="823" y="2128"/>
                    <a:pt x="821" y="2130"/>
                    <a:pt x="821" y="2137"/>
                  </a:cubicBezTo>
                  <a:cubicBezTo>
                    <a:pt x="851" y="2167"/>
                    <a:pt x="851" y="2228"/>
                    <a:pt x="882" y="2259"/>
                  </a:cubicBezTo>
                  <a:cubicBezTo>
                    <a:pt x="882" y="2350"/>
                    <a:pt x="912" y="2441"/>
                    <a:pt x="943" y="2502"/>
                  </a:cubicBezTo>
                  <a:cubicBezTo>
                    <a:pt x="943" y="2532"/>
                    <a:pt x="973" y="2532"/>
                    <a:pt x="973" y="2563"/>
                  </a:cubicBezTo>
                  <a:cubicBezTo>
                    <a:pt x="988" y="2578"/>
                    <a:pt x="988" y="2578"/>
                    <a:pt x="984" y="2578"/>
                  </a:cubicBezTo>
                  <a:cubicBezTo>
                    <a:pt x="981" y="2578"/>
                    <a:pt x="973" y="2578"/>
                    <a:pt x="973" y="2593"/>
                  </a:cubicBezTo>
                  <a:cubicBezTo>
                    <a:pt x="973" y="2623"/>
                    <a:pt x="1003" y="2623"/>
                    <a:pt x="1003" y="2654"/>
                  </a:cubicBezTo>
                  <a:cubicBezTo>
                    <a:pt x="1034" y="2684"/>
                    <a:pt x="1003" y="2684"/>
                    <a:pt x="1003" y="2715"/>
                  </a:cubicBezTo>
                  <a:cubicBezTo>
                    <a:pt x="1003" y="2715"/>
                    <a:pt x="1017" y="2728"/>
                    <a:pt x="1026" y="2728"/>
                  </a:cubicBezTo>
                  <a:cubicBezTo>
                    <a:pt x="1030" y="2728"/>
                    <a:pt x="1034" y="2725"/>
                    <a:pt x="1034" y="2715"/>
                  </a:cubicBezTo>
                  <a:cubicBezTo>
                    <a:pt x="1034" y="2723"/>
                    <a:pt x="1034" y="2734"/>
                    <a:pt x="1034" y="2745"/>
                  </a:cubicBezTo>
                  <a:cubicBezTo>
                    <a:pt x="1034" y="2745"/>
                    <a:pt x="1034" y="2775"/>
                    <a:pt x="1064" y="2806"/>
                  </a:cubicBezTo>
                  <a:cubicBezTo>
                    <a:pt x="1064" y="2806"/>
                    <a:pt x="1125" y="2897"/>
                    <a:pt x="1095" y="2897"/>
                  </a:cubicBezTo>
                  <a:cubicBezTo>
                    <a:pt x="1090" y="2893"/>
                    <a:pt x="1088" y="2891"/>
                    <a:pt x="1087" y="2891"/>
                  </a:cubicBezTo>
                  <a:lnTo>
                    <a:pt x="1087" y="2891"/>
                  </a:lnTo>
                  <a:cubicBezTo>
                    <a:pt x="1080" y="2891"/>
                    <a:pt x="1125" y="2958"/>
                    <a:pt x="1125" y="2958"/>
                  </a:cubicBezTo>
                  <a:lnTo>
                    <a:pt x="1125" y="2897"/>
                  </a:lnTo>
                  <a:cubicBezTo>
                    <a:pt x="1125" y="2867"/>
                    <a:pt x="1125" y="2867"/>
                    <a:pt x="1125" y="2836"/>
                  </a:cubicBezTo>
                  <a:cubicBezTo>
                    <a:pt x="1125" y="2806"/>
                    <a:pt x="1095" y="2775"/>
                    <a:pt x="1095" y="2745"/>
                  </a:cubicBezTo>
                  <a:cubicBezTo>
                    <a:pt x="1095" y="2715"/>
                    <a:pt x="1064" y="2715"/>
                    <a:pt x="1064" y="2684"/>
                  </a:cubicBezTo>
                  <a:cubicBezTo>
                    <a:pt x="1064" y="2654"/>
                    <a:pt x="1034" y="2593"/>
                    <a:pt x="1034" y="2593"/>
                  </a:cubicBezTo>
                  <a:cubicBezTo>
                    <a:pt x="1064" y="2593"/>
                    <a:pt x="1003" y="2502"/>
                    <a:pt x="1003" y="2471"/>
                  </a:cubicBezTo>
                  <a:lnTo>
                    <a:pt x="973" y="2471"/>
                  </a:lnTo>
                  <a:cubicBezTo>
                    <a:pt x="973" y="2441"/>
                    <a:pt x="973" y="2441"/>
                    <a:pt x="973" y="2411"/>
                  </a:cubicBezTo>
                  <a:cubicBezTo>
                    <a:pt x="973" y="2411"/>
                    <a:pt x="973" y="2380"/>
                    <a:pt x="943" y="2350"/>
                  </a:cubicBezTo>
                  <a:cubicBezTo>
                    <a:pt x="943" y="2289"/>
                    <a:pt x="912" y="2259"/>
                    <a:pt x="912" y="2228"/>
                  </a:cubicBezTo>
                  <a:cubicBezTo>
                    <a:pt x="912" y="2198"/>
                    <a:pt x="912" y="2198"/>
                    <a:pt x="912" y="2198"/>
                  </a:cubicBezTo>
                  <a:cubicBezTo>
                    <a:pt x="912" y="2167"/>
                    <a:pt x="912" y="2137"/>
                    <a:pt x="912" y="2137"/>
                  </a:cubicBezTo>
                  <a:cubicBezTo>
                    <a:pt x="912" y="2107"/>
                    <a:pt x="912" y="2107"/>
                    <a:pt x="912" y="2076"/>
                  </a:cubicBezTo>
                  <a:cubicBezTo>
                    <a:pt x="912" y="2076"/>
                    <a:pt x="912" y="2076"/>
                    <a:pt x="882" y="2046"/>
                  </a:cubicBezTo>
                  <a:cubicBezTo>
                    <a:pt x="882" y="2015"/>
                    <a:pt x="851" y="1985"/>
                    <a:pt x="851" y="1955"/>
                  </a:cubicBezTo>
                  <a:cubicBezTo>
                    <a:pt x="851" y="1924"/>
                    <a:pt x="851" y="1894"/>
                    <a:pt x="851" y="1864"/>
                  </a:cubicBezTo>
                  <a:cubicBezTo>
                    <a:pt x="821" y="1833"/>
                    <a:pt x="821" y="1833"/>
                    <a:pt x="791" y="1803"/>
                  </a:cubicBezTo>
                  <a:cubicBezTo>
                    <a:pt x="791" y="1772"/>
                    <a:pt x="791" y="1772"/>
                    <a:pt x="760" y="1742"/>
                  </a:cubicBezTo>
                  <a:cubicBezTo>
                    <a:pt x="760" y="1712"/>
                    <a:pt x="760" y="1712"/>
                    <a:pt x="760" y="1681"/>
                  </a:cubicBezTo>
                  <a:cubicBezTo>
                    <a:pt x="760" y="1666"/>
                    <a:pt x="760" y="1666"/>
                    <a:pt x="756" y="1666"/>
                  </a:cubicBezTo>
                  <a:cubicBezTo>
                    <a:pt x="753" y="1666"/>
                    <a:pt x="745" y="1666"/>
                    <a:pt x="730" y="1651"/>
                  </a:cubicBezTo>
                  <a:cubicBezTo>
                    <a:pt x="730" y="1620"/>
                    <a:pt x="730" y="1620"/>
                    <a:pt x="730" y="1590"/>
                  </a:cubicBezTo>
                  <a:cubicBezTo>
                    <a:pt x="730" y="1560"/>
                    <a:pt x="730" y="1499"/>
                    <a:pt x="699" y="1468"/>
                  </a:cubicBezTo>
                  <a:cubicBezTo>
                    <a:pt x="699" y="1438"/>
                    <a:pt x="669" y="1438"/>
                    <a:pt x="669" y="1408"/>
                  </a:cubicBezTo>
                  <a:lnTo>
                    <a:pt x="639" y="1347"/>
                  </a:lnTo>
                  <a:cubicBezTo>
                    <a:pt x="639" y="1347"/>
                    <a:pt x="609" y="1318"/>
                    <a:pt x="608" y="1316"/>
                  </a:cubicBezTo>
                  <a:lnTo>
                    <a:pt x="608" y="1316"/>
                  </a:lnTo>
                  <a:cubicBezTo>
                    <a:pt x="613" y="1321"/>
                    <a:pt x="616" y="1323"/>
                    <a:pt x="618" y="1323"/>
                  </a:cubicBezTo>
                  <a:cubicBezTo>
                    <a:pt x="631" y="1323"/>
                    <a:pt x="608" y="1251"/>
                    <a:pt x="608" y="1225"/>
                  </a:cubicBezTo>
                  <a:lnTo>
                    <a:pt x="608" y="1195"/>
                  </a:lnTo>
                  <a:cubicBezTo>
                    <a:pt x="608" y="1180"/>
                    <a:pt x="601" y="1172"/>
                    <a:pt x="593" y="1172"/>
                  </a:cubicBezTo>
                  <a:cubicBezTo>
                    <a:pt x="585" y="1172"/>
                    <a:pt x="578" y="1180"/>
                    <a:pt x="578" y="1195"/>
                  </a:cubicBezTo>
                  <a:lnTo>
                    <a:pt x="578" y="1164"/>
                  </a:lnTo>
                  <a:close/>
                  <a:moveTo>
                    <a:pt x="2067" y="2958"/>
                  </a:moveTo>
                  <a:lnTo>
                    <a:pt x="2067" y="2958"/>
                  </a:lnTo>
                  <a:cubicBezTo>
                    <a:pt x="2082" y="2973"/>
                    <a:pt x="2082" y="2981"/>
                    <a:pt x="2079" y="2981"/>
                  </a:cubicBezTo>
                  <a:cubicBezTo>
                    <a:pt x="2075" y="2981"/>
                    <a:pt x="2067" y="2973"/>
                    <a:pt x="2067" y="2958"/>
                  </a:cubicBezTo>
                  <a:close/>
                  <a:moveTo>
                    <a:pt x="1240" y="3218"/>
                  </a:moveTo>
                  <a:cubicBezTo>
                    <a:pt x="1233" y="3218"/>
                    <a:pt x="1226" y="3231"/>
                    <a:pt x="1247" y="3231"/>
                  </a:cubicBezTo>
                  <a:cubicBezTo>
                    <a:pt x="1247" y="3231"/>
                    <a:pt x="1244" y="3226"/>
                    <a:pt x="1241" y="3218"/>
                  </a:cubicBezTo>
                  <a:lnTo>
                    <a:pt x="1241" y="3218"/>
                  </a:lnTo>
                  <a:cubicBezTo>
                    <a:pt x="1240" y="3218"/>
                    <a:pt x="1240" y="3218"/>
                    <a:pt x="1240" y="3218"/>
                  </a:cubicBezTo>
                  <a:close/>
                  <a:moveTo>
                    <a:pt x="990" y="3546"/>
                  </a:moveTo>
                  <a:lnTo>
                    <a:pt x="990" y="3546"/>
                  </a:lnTo>
                  <a:cubicBezTo>
                    <a:pt x="989" y="3546"/>
                    <a:pt x="990" y="3551"/>
                    <a:pt x="999" y="3561"/>
                  </a:cubicBezTo>
                  <a:lnTo>
                    <a:pt x="999" y="3561"/>
                  </a:lnTo>
                  <a:cubicBezTo>
                    <a:pt x="996" y="3550"/>
                    <a:pt x="992" y="3546"/>
                    <a:pt x="990" y="3546"/>
                  </a:cubicBezTo>
                  <a:close/>
                  <a:moveTo>
                    <a:pt x="999" y="3561"/>
                  </a:moveTo>
                  <a:cubicBezTo>
                    <a:pt x="1001" y="3569"/>
                    <a:pt x="1003" y="3581"/>
                    <a:pt x="1003" y="3596"/>
                  </a:cubicBezTo>
                  <a:lnTo>
                    <a:pt x="1003" y="3566"/>
                  </a:lnTo>
                  <a:cubicBezTo>
                    <a:pt x="1002" y="3564"/>
                    <a:pt x="1000" y="3562"/>
                    <a:pt x="999" y="3561"/>
                  </a:cubicBezTo>
                  <a:close/>
                  <a:moveTo>
                    <a:pt x="1885" y="4873"/>
                  </a:moveTo>
                  <a:cubicBezTo>
                    <a:pt x="1885" y="4873"/>
                    <a:pt x="1885" y="4883"/>
                    <a:pt x="1891" y="4886"/>
                  </a:cubicBezTo>
                  <a:lnTo>
                    <a:pt x="1891" y="4886"/>
                  </a:lnTo>
                  <a:cubicBezTo>
                    <a:pt x="1887" y="4891"/>
                    <a:pt x="1885" y="4897"/>
                    <a:pt x="1885" y="4903"/>
                  </a:cubicBezTo>
                  <a:lnTo>
                    <a:pt x="1885" y="4873"/>
                  </a:lnTo>
                  <a:close/>
                  <a:moveTo>
                    <a:pt x="2402" y="5268"/>
                  </a:moveTo>
                  <a:lnTo>
                    <a:pt x="2402" y="5268"/>
                  </a:lnTo>
                  <a:cubicBezTo>
                    <a:pt x="2402" y="5285"/>
                    <a:pt x="2412" y="5303"/>
                    <a:pt x="2414" y="5303"/>
                  </a:cubicBezTo>
                  <a:cubicBezTo>
                    <a:pt x="2416" y="5303"/>
                    <a:pt x="2414" y="5294"/>
                    <a:pt x="2402" y="5268"/>
                  </a:cubicBezTo>
                  <a:close/>
                  <a:moveTo>
                    <a:pt x="2000" y="5589"/>
                  </a:moveTo>
                  <a:cubicBezTo>
                    <a:pt x="1993" y="5589"/>
                    <a:pt x="1986" y="5602"/>
                    <a:pt x="2006" y="5602"/>
                  </a:cubicBezTo>
                  <a:cubicBezTo>
                    <a:pt x="2006" y="5592"/>
                    <a:pt x="2003" y="5589"/>
                    <a:pt x="2000" y="5589"/>
                  </a:cubicBezTo>
                  <a:close/>
                  <a:moveTo>
                    <a:pt x="1855" y="5633"/>
                  </a:moveTo>
                  <a:lnTo>
                    <a:pt x="1855" y="5633"/>
                  </a:lnTo>
                  <a:cubicBezTo>
                    <a:pt x="1855" y="5642"/>
                    <a:pt x="1858" y="5658"/>
                    <a:pt x="1863" y="5675"/>
                  </a:cubicBezTo>
                  <a:lnTo>
                    <a:pt x="1863" y="5675"/>
                  </a:lnTo>
                  <a:cubicBezTo>
                    <a:pt x="1859" y="5670"/>
                    <a:pt x="1855" y="5655"/>
                    <a:pt x="1855" y="5633"/>
                  </a:cubicBezTo>
                  <a:close/>
                  <a:moveTo>
                    <a:pt x="2371" y="5724"/>
                  </a:moveTo>
                  <a:cubicBezTo>
                    <a:pt x="2371" y="5754"/>
                    <a:pt x="2341" y="5785"/>
                    <a:pt x="2371" y="5785"/>
                  </a:cubicBezTo>
                  <a:lnTo>
                    <a:pt x="2402" y="5785"/>
                  </a:lnTo>
                  <a:cubicBezTo>
                    <a:pt x="2402" y="5785"/>
                    <a:pt x="2402" y="5754"/>
                    <a:pt x="2371" y="5754"/>
                  </a:cubicBezTo>
                  <a:lnTo>
                    <a:pt x="2371" y="5724"/>
                  </a:lnTo>
                  <a:close/>
                  <a:moveTo>
                    <a:pt x="1337" y="3066"/>
                  </a:moveTo>
                  <a:cubicBezTo>
                    <a:pt x="1301" y="3066"/>
                    <a:pt x="1247" y="3079"/>
                    <a:pt x="1247" y="3079"/>
                  </a:cubicBezTo>
                  <a:cubicBezTo>
                    <a:pt x="1247" y="3110"/>
                    <a:pt x="1247" y="3171"/>
                    <a:pt x="1247" y="3171"/>
                  </a:cubicBezTo>
                  <a:cubicBezTo>
                    <a:pt x="1225" y="3171"/>
                    <a:pt x="1234" y="3200"/>
                    <a:pt x="1241" y="3218"/>
                  </a:cubicBezTo>
                  <a:lnTo>
                    <a:pt x="1241" y="3218"/>
                  </a:lnTo>
                  <a:cubicBezTo>
                    <a:pt x="1244" y="3218"/>
                    <a:pt x="1247" y="3222"/>
                    <a:pt x="1247" y="3231"/>
                  </a:cubicBezTo>
                  <a:cubicBezTo>
                    <a:pt x="1247" y="3262"/>
                    <a:pt x="1277" y="3292"/>
                    <a:pt x="1277" y="3323"/>
                  </a:cubicBezTo>
                  <a:cubicBezTo>
                    <a:pt x="1277" y="3323"/>
                    <a:pt x="1277" y="3353"/>
                    <a:pt x="1307" y="3353"/>
                  </a:cubicBezTo>
                  <a:cubicBezTo>
                    <a:pt x="1307" y="3383"/>
                    <a:pt x="1307" y="3414"/>
                    <a:pt x="1307" y="3414"/>
                  </a:cubicBezTo>
                  <a:cubicBezTo>
                    <a:pt x="1283" y="3389"/>
                    <a:pt x="1258" y="3345"/>
                    <a:pt x="1250" y="3345"/>
                  </a:cubicBezTo>
                  <a:cubicBezTo>
                    <a:pt x="1248" y="3345"/>
                    <a:pt x="1247" y="3347"/>
                    <a:pt x="1247" y="3353"/>
                  </a:cubicBezTo>
                  <a:cubicBezTo>
                    <a:pt x="1247" y="3353"/>
                    <a:pt x="1247" y="3383"/>
                    <a:pt x="1277" y="3414"/>
                  </a:cubicBezTo>
                  <a:cubicBezTo>
                    <a:pt x="1277" y="3414"/>
                    <a:pt x="1338" y="3535"/>
                    <a:pt x="1307" y="3535"/>
                  </a:cubicBezTo>
                  <a:cubicBezTo>
                    <a:pt x="1307" y="3535"/>
                    <a:pt x="1338" y="3596"/>
                    <a:pt x="1338" y="3596"/>
                  </a:cubicBezTo>
                  <a:cubicBezTo>
                    <a:pt x="1368" y="3596"/>
                    <a:pt x="1399" y="3748"/>
                    <a:pt x="1399" y="3778"/>
                  </a:cubicBezTo>
                  <a:cubicBezTo>
                    <a:pt x="1429" y="3839"/>
                    <a:pt x="1459" y="3900"/>
                    <a:pt x="1490" y="3930"/>
                  </a:cubicBezTo>
                  <a:cubicBezTo>
                    <a:pt x="1490" y="3930"/>
                    <a:pt x="1459" y="3900"/>
                    <a:pt x="1459" y="3900"/>
                  </a:cubicBezTo>
                  <a:lnTo>
                    <a:pt x="1459" y="3930"/>
                  </a:lnTo>
                  <a:lnTo>
                    <a:pt x="1459" y="3961"/>
                  </a:lnTo>
                  <a:lnTo>
                    <a:pt x="1490" y="3991"/>
                  </a:lnTo>
                  <a:lnTo>
                    <a:pt x="1490" y="4052"/>
                  </a:lnTo>
                  <a:lnTo>
                    <a:pt x="1490" y="4113"/>
                  </a:lnTo>
                  <a:cubicBezTo>
                    <a:pt x="1490" y="4128"/>
                    <a:pt x="1497" y="4136"/>
                    <a:pt x="1505" y="4136"/>
                  </a:cubicBezTo>
                  <a:cubicBezTo>
                    <a:pt x="1513" y="4136"/>
                    <a:pt x="1520" y="4128"/>
                    <a:pt x="1520" y="4113"/>
                  </a:cubicBezTo>
                  <a:cubicBezTo>
                    <a:pt x="1520" y="4143"/>
                    <a:pt x="1520" y="4174"/>
                    <a:pt x="1520" y="4204"/>
                  </a:cubicBezTo>
                  <a:cubicBezTo>
                    <a:pt x="1520" y="4234"/>
                    <a:pt x="1520" y="4265"/>
                    <a:pt x="1520" y="4265"/>
                  </a:cubicBezTo>
                  <a:cubicBezTo>
                    <a:pt x="1520" y="4295"/>
                    <a:pt x="1520" y="4295"/>
                    <a:pt x="1520" y="4295"/>
                  </a:cubicBezTo>
                  <a:cubicBezTo>
                    <a:pt x="1520" y="4326"/>
                    <a:pt x="1520" y="4356"/>
                    <a:pt x="1520" y="4356"/>
                  </a:cubicBezTo>
                  <a:cubicBezTo>
                    <a:pt x="1520" y="4386"/>
                    <a:pt x="1520" y="4447"/>
                    <a:pt x="1551" y="4447"/>
                  </a:cubicBezTo>
                  <a:cubicBezTo>
                    <a:pt x="1581" y="4508"/>
                    <a:pt x="1581" y="4569"/>
                    <a:pt x="1611" y="4630"/>
                  </a:cubicBezTo>
                  <a:lnTo>
                    <a:pt x="1672" y="4721"/>
                  </a:lnTo>
                  <a:lnTo>
                    <a:pt x="1672" y="4781"/>
                  </a:lnTo>
                  <a:cubicBezTo>
                    <a:pt x="1672" y="4781"/>
                    <a:pt x="1672" y="4781"/>
                    <a:pt x="1703" y="4812"/>
                  </a:cubicBezTo>
                  <a:cubicBezTo>
                    <a:pt x="1703" y="4812"/>
                    <a:pt x="1676" y="4798"/>
                    <a:pt x="1667" y="4798"/>
                  </a:cubicBezTo>
                  <a:cubicBezTo>
                    <a:pt x="1662" y="4798"/>
                    <a:pt x="1662" y="4802"/>
                    <a:pt x="1672" y="4812"/>
                  </a:cubicBezTo>
                  <a:cubicBezTo>
                    <a:pt x="1703" y="4842"/>
                    <a:pt x="1703" y="4873"/>
                    <a:pt x="1703" y="4873"/>
                  </a:cubicBezTo>
                  <a:cubicBezTo>
                    <a:pt x="1703" y="4867"/>
                    <a:pt x="1703" y="4864"/>
                    <a:pt x="1703" y="4864"/>
                  </a:cubicBezTo>
                  <a:cubicBezTo>
                    <a:pt x="1704" y="4864"/>
                    <a:pt x="1709" y="4903"/>
                    <a:pt x="1733" y="4903"/>
                  </a:cubicBezTo>
                  <a:cubicBezTo>
                    <a:pt x="1763" y="4903"/>
                    <a:pt x="1733" y="4903"/>
                    <a:pt x="1733" y="4933"/>
                  </a:cubicBezTo>
                  <a:cubicBezTo>
                    <a:pt x="1733" y="4994"/>
                    <a:pt x="1763" y="4964"/>
                    <a:pt x="1763" y="4994"/>
                  </a:cubicBezTo>
                  <a:cubicBezTo>
                    <a:pt x="1794" y="5025"/>
                    <a:pt x="1763" y="5055"/>
                    <a:pt x="1763" y="5085"/>
                  </a:cubicBezTo>
                  <a:lnTo>
                    <a:pt x="1855" y="5146"/>
                  </a:lnTo>
                  <a:cubicBezTo>
                    <a:pt x="1855" y="5146"/>
                    <a:pt x="1855" y="5177"/>
                    <a:pt x="1855" y="5207"/>
                  </a:cubicBezTo>
                  <a:cubicBezTo>
                    <a:pt x="1855" y="5207"/>
                    <a:pt x="1855" y="5237"/>
                    <a:pt x="1885" y="5237"/>
                  </a:cubicBezTo>
                  <a:cubicBezTo>
                    <a:pt x="1885" y="5257"/>
                    <a:pt x="1897" y="5276"/>
                    <a:pt x="1906" y="5287"/>
                  </a:cubicBezTo>
                  <a:lnTo>
                    <a:pt x="1906" y="5287"/>
                  </a:lnTo>
                  <a:cubicBezTo>
                    <a:pt x="1901" y="5293"/>
                    <a:pt x="1898" y="5311"/>
                    <a:pt x="1915" y="5329"/>
                  </a:cubicBezTo>
                  <a:cubicBezTo>
                    <a:pt x="1946" y="5389"/>
                    <a:pt x="1946" y="5389"/>
                    <a:pt x="1915" y="5389"/>
                  </a:cubicBezTo>
                  <a:cubicBezTo>
                    <a:pt x="1900" y="5405"/>
                    <a:pt x="1900" y="5405"/>
                    <a:pt x="1904" y="5405"/>
                  </a:cubicBezTo>
                  <a:cubicBezTo>
                    <a:pt x="1908" y="5405"/>
                    <a:pt x="1915" y="5405"/>
                    <a:pt x="1915" y="5420"/>
                  </a:cubicBezTo>
                  <a:cubicBezTo>
                    <a:pt x="1946" y="5450"/>
                    <a:pt x="1946" y="5481"/>
                    <a:pt x="1946" y="5481"/>
                  </a:cubicBezTo>
                  <a:cubicBezTo>
                    <a:pt x="1956" y="5491"/>
                    <a:pt x="1959" y="5494"/>
                    <a:pt x="1960" y="5494"/>
                  </a:cubicBezTo>
                  <a:cubicBezTo>
                    <a:pt x="1963" y="5494"/>
                    <a:pt x="1956" y="5481"/>
                    <a:pt x="1976" y="5481"/>
                  </a:cubicBezTo>
                  <a:cubicBezTo>
                    <a:pt x="2006" y="5481"/>
                    <a:pt x="1976" y="5511"/>
                    <a:pt x="2006" y="5511"/>
                  </a:cubicBezTo>
                  <a:cubicBezTo>
                    <a:pt x="2037" y="5511"/>
                    <a:pt x="2006" y="5511"/>
                    <a:pt x="2006" y="5541"/>
                  </a:cubicBezTo>
                  <a:lnTo>
                    <a:pt x="2037" y="5602"/>
                  </a:lnTo>
                  <a:lnTo>
                    <a:pt x="2006" y="5602"/>
                  </a:lnTo>
                  <a:cubicBezTo>
                    <a:pt x="2037" y="5633"/>
                    <a:pt x="2037" y="5663"/>
                    <a:pt x="2067" y="5693"/>
                  </a:cubicBezTo>
                  <a:lnTo>
                    <a:pt x="2098" y="5724"/>
                  </a:lnTo>
                  <a:cubicBezTo>
                    <a:pt x="2128" y="5724"/>
                    <a:pt x="2128" y="5754"/>
                    <a:pt x="2128" y="5754"/>
                  </a:cubicBezTo>
                  <a:cubicBezTo>
                    <a:pt x="2128" y="5779"/>
                    <a:pt x="2148" y="5823"/>
                    <a:pt x="2156" y="5823"/>
                  </a:cubicBezTo>
                  <a:cubicBezTo>
                    <a:pt x="2157" y="5823"/>
                    <a:pt x="2158" y="5821"/>
                    <a:pt x="2158" y="5815"/>
                  </a:cubicBezTo>
                  <a:cubicBezTo>
                    <a:pt x="2158" y="5823"/>
                    <a:pt x="2158" y="5834"/>
                    <a:pt x="2158" y="5845"/>
                  </a:cubicBezTo>
                  <a:lnTo>
                    <a:pt x="2158" y="5876"/>
                  </a:lnTo>
                  <a:lnTo>
                    <a:pt x="2189" y="5876"/>
                  </a:lnTo>
                  <a:lnTo>
                    <a:pt x="2189" y="5845"/>
                  </a:lnTo>
                  <a:lnTo>
                    <a:pt x="2189" y="5815"/>
                  </a:lnTo>
                  <a:cubicBezTo>
                    <a:pt x="2189" y="5800"/>
                    <a:pt x="2181" y="5800"/>
                    <a:pt x="2177" y="5800"/>
                  </a:cubicBezTo>
                  <a:cubicBezTo>
                    <a:pt x="2174" y="5800"/>
                    <a:pt x="2174" y="5800"/>
                    <a:pt x="2189" y="5785"/>
                  </a:cubicBezTo>
                  <a:cubicBezTo>
                    <a:pt x="2189" y="5785"/>
                    <a:pt x="2189" y="5754"/>
                    <a:pt x="2189" y="5724"/>
                  </a:cubicBezTo>
                  <a:lnTo>
                    <a:pt x="2189" y="5693"/>
                  </a:lnTo>
                  <a:lnTo>
                    <a:pt x="2189" y="5572"/>
                  </a:lnTo>
                  <a:cubicBezTo>
                    <a:pt x="2189" y="5541"/>
                    <a:pt x="2189" y="5511"/>
                    <a:pt x="2189" y="5511"/>
                  </a:cubicBezTo>
                  <a:cubicBezTo>
                    <a:pt x="2189" y="5491"/>
                    <a:pt x="2189" y="5470"/>
                    <a:pt x="2189" y="5450"/>
                  </a:cubicBezTo>
                  <a:cubicBezTo>
                    <a:pt x="2189" y="5420"/>
                    <a:pt x="2158" y="5420"/>
                    <a:pt x="2158" y="5389"/>
                  </a:cubicBezTo>
                  <a:cubicBezTo>
                    <a:pt x="2158" y="5359"/>
                    <a:pt x="2158" y="5359"/>
                    <a:pt x="2128" y="5329"/>
                  </a:cubicBezTo>
                  <a:cubicBezTo>
                    <a:pt x="2128" y="5298"/>
                    <a:pt x="2128" y="5268"/>
                    <a:pt x="2098" y="5268"/>
                  </a:cubicBezTo>
                  <a:cubicBezTo>
                    <a:pt x="2098" y="5237"/>
                    <a:pt x="2098" y="5237"/>
                    <a:pt x="2098" y="5237"/>
                  </a:cubicBezTo>
                  <a:lnTo>
                    <a:pt x="2067" y="5177"/>
                  </a:lnTo>
                  <a:cubicBezTo>
                    <a:pt x="2037" y="5177"/>
                    <a:pt x="2067" y="5146"/>
                    <a:pt x="2067" y="5146"/>
                  </a:cubicBezTo>
                  <a:cubicBezTo>
                    <a:pt x="2067" y="5146"/>
                    <a:pt x="2037" y="5085"/>
                    <a:pt x="2006" y="5085"/>
                  </a:cubicBezTo>
                  <a:cubicBezTo>
                    <a:pt x="2006" y="5055"/>
                    <a:pt x="2006" y="5025"/>
                    <a:pt x="2006" y="5025"/>
                  </a:cubicBezTo>
                  <a:lnTo>
                    <a:pt x="2006" y="4994"/>
                  </a:lnTo>
                  <a:cubicBezTo>
                    <a:pt x="1976" y="4933"/>
                    <a:pt x="1976" y="4933"/>
                    <a:pt x="1946" y="4903"/>
                  </a:cubicBezTo>
                  <a:cubicBezTo>
                    <a:pt x="1946" y="4873"/>
                    <a:pt x="1946" y="4842"/>
                    <a:pt x="1946" y="4812"/>
                  </a:cubicBezTo>
                  <a:cubicBezTo>
                    <a:pt x="1946" y="4812"/>
                    <a:pt x="1946" y="4839"/>
                    <a:pt x="1937" y="4839"/>
                  </a:cubicBezTo>
                  <a:cubicBezTo>
                    <a:pt x="1932" y="4839"/>
                    <a:pt x="1925" y="4832"/>
                    <a:pt x="1915" y="4812"/>
                  </a:cubicBezTo>
                  <a:cubicBezTo>
                    <a:pt x="1915" y="4781"/>
                    <a:pt x="1915" y="4781"/>
                    <a:pt x="1915" y="4781"/>
                  </a:cubicBezTo>
                  <a:lnTo>
                    <a:pt x="1946" y="4781"/>
                  </a:lnTo>
                  <a:lnTo>
                    <a:pt x="1946" y="4751"/>
                  </a:lnTo>
                  <a:cubicBezTo>
                    <a:pt x="1946" y="4751"/>
                    <a:pt x="1946" y="4721"/>
                    <a:pt x="1946" y="4721"/>
                  </a:cubicBezTo>
                  <a:cubicBezTo>
                    <a:pt x="1946" y="4721"/>
                    <a:pt x="1946" y="4690"/>
                    <a:pt x="1915" y="4690"/>
                  </a:cubicBezTo>
                  <a:cubicBezTo>
                    <a:pt x="1915" y="4690"/>
                    <a:pt x="1885" y="4630"/>
                    <a:pt x="1885" y="4630"/>
                  </a:cubicBezTo>
                  <a:cubicBezTo>
                    <a:pt x="1915" y="4630"/>
                    <a:pt x="1885" y="4569"/>
                    <a:pt x="1885" y="4569"/>
                  </a:cubicBezTo>
                  <a:cubicBezTo>
                    <a:pt x="1859" y="4569"/>
                    <a:pt x="1855" y="4502"/>
                    <a:pt x="1855" y="4502"/>
                  </a:cubicBezTo>
                  <a:cubicBezTo>
                    <a:pt x="1855" y="4502"/>
                    <a:pt x="1855" y="4504"/>
                    <a:pt x="1855" y="4508"/>
                  </a:cubicBezTo>
                  <a:cubicBezTo>
                    <a:pt x="1824" y="4417"/>
                    <a:pt x="1824" y="4356"/>
                    <a:pt x="1763" y="4295"/>
                  </a:cubicBezTo>
                  <a:cubicBezTo>
                    <a:pt x="1824" y="4295"/>
                    <a:pt x="1733" y="4234"/>
                    <a:pt x="1733" y="4204"/>
                  </a:cubicBezTo>
                  <a:cubicBezTo>
                    <a:pt x="1733" y="4204"/>
                    <a:pt x="1733" y="4174"/>
                    <a:pt x="1733" y="4143"/>
                  </a:cubicBezTo>
                  <a:lnTo>
                    <a:pt x="1703" y="4113"/>
                  </a:lnTo>
                  <a:cubicBezTo>
                    <a:pt x="1703" y="4082"/>
                    <a:pt x="1703" y="4113"/>
                    <a:pt x="1703" y="4052"/>
                  </a:cubicBezTo>
                  <a:cubicBezTo>
                    <a:pt x="1691" y="4030"/>
                    <a:pt x="1688" y="4024"/>
                    <a:pt x="1688" y="4024"/>
                  </a:cubicBezTo>
                  <a:lnTo>
                    <a:pt x="1688" y="4024"/>
                  </a:lnTo>
                  <a:cubicBezTo>
                    <a:pt x="1687" y="4024"/>
                    <a:pt x="1689" y="4031"/>
                    <a:pt x="1685" y="4031"/>
                  </a:cubicBezTo>
                  <a:cubicBezTo>
                    <a:pt x="1683" y="4031"/>
                    <a:pt x="1679" y="4028"/>
                    <a:pt x="1672" y="4022"/>
                  </a:cubicBezTo>
                  <a:cubicBezTo>
                    <a:pt x="1672" y="4022"/>
                    <a:pt x="1672" y="3961"/>
                    <a:pt x="1642" y="3961"/>
                  </a:cubicBezTo>
                  <a:cubicBezTo>
                    <a:pt x="1642" y="3930"/>
                    <a:pt x="1611" y="3900"/>
                    <a:pt x="1611" y="3900"/>
                  </a:cubicBezTo>
                  <a:cubicBezTo>
                    <a:pt x="1611" y="3870"/>
                    <a:pt x="1581" y="3839"/>
                    <a:pt x="1581" y="3809"/>
                  </a:cubicBezTo>
                  <a:cubicBezTo>
                    <a:pt x="1581" y="3778"/>
                    <a:pt x="1581" y="3748"/>
                    <a:pt x="1581" y="3718"/>
                  </a:cubicBezTo>
                  <a:lnTo>
                    <a:pt x="1551" y="3687"/>
                  </a:lnTo>
                  <a:cubicBezTo>
                    <a:pt x="1520" y="3657"/>
                    <a:pt x="1520" y="3626"/>
                    <a:pt x="1520" y="3596"/>
                  </a:cubicBezTo>
                  <a:cubicBezTo>
                    <a:pt x="1520" y="3566"/>
                    <a:pt x="1490" y="3535"/>
                    <a:pt x="1490" y="3505"/>
                  </a:cubicBezTo>
                  <a:cubicBezTo>
                    <a:pt x="1490" y="3509"/>
                    <a:pt x="1489" y="3511"/>
                    <a:pt x="1488" y="3511"/>
                  </a:cubicBezTo>
                  <a:cubicBezTo>
                    <a:pt x="1482" y="3511"/>
                    <a:pt x="1459" y="3440"/>
                    <a:pt x="1459" y="3414"/>
                  </a:cubicBezTo>
                  <a:lnTo>
                    <a:pt x="1429" y="3353"/>
                  </a:lnTo>
                  <a:lnTo>
                    <a:pt x="1429" y="3323"/>
                  </a:lnTo>
                  <a:lnTo>
                    <a:pt x="1429" y="3262"/>
                  </a:lnTo>
                  <a:cubicBezTo>
                    <a:pt x="1429" y="3262"/>
                    <a:pt x="1399" y="3201"/>
                    <a:pt x="1399" y="3201"/>
                  </a:cubicBezTo>
                  <a:cubicBezTo>
                    <a:pt x="1399" y="3201"/>
                    <a:pt x="1399" y="3140"/>
                    <a:pt x="1399" y="3140"/>
                  </a:cubicBezTo>
                  <a:cubicBezTo>
                    <a:pt x="1399" y="3125"/>
                    <a:pt x="1399" y="3125"/>
                    <a:pt x="1395" y="3125"/>
                  </a:cubicBezTo>
                  <a:cubicBezTo>
                    <a:pt x="1391" y="3125"/>
                    <a:pt x="1383" y="3125"/>
                    <a:pt x="1368" y="3110"/>
                  </a:cubicBezTo>
                  <a:cubicBezTo>
                    <a:pt x="1368" y="3095"/>
                    <a:pt x="1368" y="3095"/>
                    <a:pt x="1368" y="3095"/>
                  </a:cubicBezTo>
                  <a:cubicBezTo>
                    <a:pt x="1368" y="3095"/>
                    <a:pt x="1368" y="3095"/>
                    <a:pt x="1368" y="3079"/>
                  </a:cubicBezTo>
                  <a:cubicBezTo>
                    <a:pt x="1368" y="3069"/>
                    <a:pt x="1355" y="3066"/>
                    <a:pt x="1337" y="3066"/>
                  </a:cubicBezTo>
                  <a:close/>
                  <a:moveTo>
                    <a:pt x="1919" y="34"/>
                  </a:moveTo>
                  <a:cubicBezTo>
                    <a:pt x="1916" y="34"/>
                    <a:pt x="1915" y="36"/>
                    <a:pt x="1915" y="40"/>
                  </a:cubicBezTo>
                  <a:cubicBezTo>
                    <a:pt x="1915" y="50"/>
                    <a:pt x="1909" y="53"/>
                    <a:pt x="1900" y="53"/>
                  </a:cubicBezTo>
                  <a:cubicBezTo>
                    <a:pt x="1882" y="53"/>
                    <a:pt x="1855" y="40"/>
                    <a:pt x="1855" y="40"/>
                  </a:cubicBezTo>
                  <a:lnTo>
                    <a:pt x="1824" y="40"/>
                  </a:lnTo>
                  <a:cubicBezTo>
                    <a:pt x="1794" y="40"/>
                    <a:pt x="1763" y="40"/>
                    <a:pt x="1763" y="70"/>
                  </a:cubicBezTo>
                  <a:lnTo>
                    <a:pt x="1703" y="70"/>
                  </a:lnTo>
                  <a:cubicBezTo>
                    <a:pt x="1703" y="70"/>
                    <a:pt x="1672" y="101"/>
                    <a:pt x="1672" y="101"/>
                  </a:cubicBezTo>
                  <a:cubicBezTo>
                    <a:pt x="1672" y="131"/>
                    <a:pt x="1672" y="131"/>
                    <a:pt x="1672" y="161"/>
                  </a:cubicBezTo>
                  <a:lnTo>
                    <a:pt x="1672" y="192"/>
                  </a:lnTo>
                  <a:cubicBezTo>
                    <a:pt x="1672" y="192"/>
                    <a:pt x="1672" y="222"/>
                    <a:pt x="1672" y="253"/>
                  </a:cubicBezTo>
                  <a:lnTo>
                    <a:pt x="1672" y="283"/>
                  </a:lnTo>
                  <a:cubicBezTo>
                    <a:pt x="1672" y="283"/>
                    <a:pt x="1672" y="313"/>
                    <a:pt x="1672" y="313"/>
                  </a:cubicBezTo>
                  <a:cubicBezTo>
                    <a:pt x="1672" y="344"/>
                    <a:pt x="1672" y="344"/>
                    <a:pt x="1672" y="374"/>
                  </a:cubicBezTo>
                  <a:cubicBezTo>
                    <a:pt x="1672" y="374"/>
                    <a:pt x="1672" y="405"/>
                    <a:pt x="1672" y="405"/>
                  </a:cubicBezTo>
                  <a:cubicBezTo>
                    <a:pt x="1672" y="435"/>
                    <a:pt x="1672" y="435"/>
                    <a:pt x="1672" y="465"/>
                  </a:cubicBezTo>
                  <a:lnTo>
                    <a:pt x="1672" y="496"/>
                  </a:lnTo>
                  <a:lnTo>
                    <a:pt x="1672" y="557"/>
                  </a:lnTo>
                  <a:cubicBezTo>
                    <a:pt x="1672" y="557"/>
                    <a:pt x="1703" y="557"/>
                    <a:pt x="1672" y="587"/>
                  </a:cubicBezTo>
                  <a:cubicBezTo>
                    <a:pt x="1672" y="617"/>
                    <a:pt x="1703" y="648"/>
                    <a:pt x="1703" y="678"/>
                  </a:cubicBezTo>
                  <a:lnTo>
                    <a:pt x="1733" y="830"/>
                  </a:lnTo>
                  <a:cubicBezTo>
                    <a:pt x="1733" y="860"/>
                    <a:pt x="1733" y="860"/>
                    <a:pt x="1763" y="891"/>
                  </a:cubicBezTo>
                  <a:cubicBezTo>
                    <a:pt x="1763" y="921"/>
                    <a:pt x="1763" y="952"/>
                    <a:pt x="1763" y="982"/>
                  </a:cubicBezTo>
                  <a:cubicBezTo>
                    <a:pt x="1763" y="1043"/>
                    <a:pt x="1794" y="1134"/>
                    <a:pt x="1763" y="1134"/>
                  </a:cubicBezTo>
                  <a:cubicBezTo>
                    <a:pt x="1763" y="1134"/>
                    <a:pt x="1763" y="1164"/>
                    <a:pt x="1763" y="1195"/>
                  </a:cubicBezTo>
                  <a:cubicBezTo>
                    <a:pt x="1784" y="1195"/>
                    <a:pt x="1790" y="1181"/>
                    <a:pt x="1793" y="1181"/>
                  </a:cubicBezTo>
                  <a:cubicBezTo>
                    <a:pt x="1794" y="1181"/>
                    <a:pt x="1794" y="1185"/>
                    <a:pt x="1794" y="1195"/>
                  </a:cubicBezTo>
                  <a:cubicBezTo>
                    <a:pt x="1794" y="1256"/>
                    <a:pt x="1794" y="1438"/>
                    <a:pt x="1824" y="1438"/>
                  </a:cubicBezTo>
                  <a:cubicBezTo>
                    <a:pt x="1855" y="1438"/>
                    <a:pt x="1824" y="1438"/>
                    <a:pt x="1855" y="1499"/>
                  </a:cubicBezTo>
                  <a:lnTo>
                    <a:pt x="1855" y="1529"/>
                  </a:lnTo>
                  <a:lnTo>
                    <a:pt x="1855" y="1560"/>
                  </a:lnTo>
                  <a:lnTo>
                    <a:pt x="1855" y="1590"/>
                  </a:lnTo>
                  <a:cubicBezTo>
                    <a:pt x="1855" y="1620"/>
                    <a:pt x="1855" y="1620"/>
                    <a:pt x="1855" y="1620"/>
                  </a:cubicBezTo>
                  <a:lnTo>
                    <a:pt x="1855" y="1651"/>
                  </a:lnTo>
                  <a:cubicBezTo>
                    <a:pt x="1855" y="1681"/>
                    <a:pt x="1855" y="1681"/>
                    <a:pt x="1855" y="1712"/>
                  </a:cubicBezTo>
                  <a:lnTo>
                    <a:pt x="1855" y="1742"/>
                  </a:lnTo>
                  <a:lnTo>
                    <a:pt x="1824" y="1742"/>
                  </a:lnTo>
                  <a:cubicBezTo>
                    <a:pt x="1824" y="1742"/>
                    <a:pt x="1824" y="1742"/>
                    <a:pt x="1824" y="1772"/>
                  </a:cubicBezTo>
                  <a:cubicBezTo>
                    <a:pt x="1855" y="1772"/>
                    <a:pt x="1855" y="1833"/>
                    <a:pt x="1855" y="1833"/>
                  </a:cubicBezTo>
                  <a:cubicBezTo>
                    <a:pt x="1855" y="1833"/>
                    <a:pt x="1841" y="1820"/>
                    <a:pt x="1832" y="1820"/>
                  </a:cubicBezTo>
                  <a:cubicBezTo>
                    <a:pt x="1827" y="1820"/>
                    <a:pt x="1824" y="1823"/>
                    <a:pt x="1824" y="1833"/>
                  </a:cubicBezTo>
                  <a:cubicBezTo>
                    <a:pt x="1824" y="1864"/>
                    <a:pt x="1855" y="1894"/>
                    <a:pt x="1855" y="1894"/>
                  </a:cubicBezTo>
                  <a:lnTo>
                    <a:pt x="1855" y="1955"/>
                  </a:lnTo>
                  <a:lnTo>
                    <a:pt x="1855" y="2015"/>
                  </a:lnTo>
                  <a:lnTo>
                    <a:pt x="1885" y="2076"/>
                  </a:lnTo>
                  <a:cubicBezTo>
                    <a:pt x="1915" y="2137"/>
                    <a:pt x="1915" y="2198"/>
                    <a:pt x="1946" y="2259"/>
                  </a:cubicBezTo>
                  <a:lnTo>
                    <a:pt x="1946" y="2289"/>
                  </a:lnTo>
                  <a:cubicBezTo>
                    <a:pt x="1915" y="2350"/>
                    <a:pt x="1946" y="2350"/>
                    <a:pt x="1946" y="2350"/>
                  </a:cubicBezTo>
                  <a:cubicBezTo>
                    <a:pt x="1946" y="2380"/>
                    <a:pt x="1946" y="2380"/>
                    <a:pt x="1946" y="2411"/>
                  </a:cubicBezTo>
                  <a:cubicBezTo>
                    <a:pt x="1976" y="2471"/>
                    <a:pt x="1976" y="2532"/>
                    <a:pt x="2006" y="2623"/>
                  </a:cubicBezTo>
                  <a:lnTo>
                    <a:pt x="2006" y="2654"/>
                  </a:lnTo>
                  <a:cubicBezTo>
                    <a:pt x="2006" y="2654"/>
                    <a:pt x="2006" y="2684"/>
                    <a:pt x="2006" y="2684"/>
                  </a:cubicBezTo>
                  <a:cubicBezTo>
                    <a:pt x="2006" y="2715"/>
                    <a:pt x="1976" y="2775"/>
                    <a:pt x="2006" y="2775"/>
                  </a:cubicBezTo>
                  <a:cubicBezTo>
                    <a:pt x="2006" y="2775"/>
                    <a:pt x="2020" y="2748"/>
                    <a:pt x="2029" y="2748"/>
                  </a:cubicBezTo>
                  <a:cubicBezTo>
                    <a:pt x="2034" y="2748"/>
                    <a:pt x="2037" y="2755"/>
                    <a:pt x="2037" y="2775"/>
                  </a:cubicBezTo>
                  <a:lnTo>
                    <a:pt x="2037" y="2867"/>
                  </a:lnTo>
                  <a:cubicBezTo>
                    <a:pt x="2037" y="2897"/>
                    <a:pt x="2067" y="2927"/>
                    <a:pt x="2037" y="2958"/>
                  </a:cubicBezTo>
                  <a:cubicBezTo>
                    <a:pt x="1976" y="2958"/>
                    <a:pt x="2037" y="3019"/>
                    <a:pt x="2037" y="3019"/>
                  </a:cubicBezTo>
                  <a:cubicBezTo>
                    <a:pt x="2037" y="3049"/>
                    <a:pt x="2037" y="3079"/>
                    <a:pt x="2037" y="3110"/>
                  </a:cubicBezTo>
                  <a:cubicBezTo>
                    <a:pt x="2006" y="3171"/>
                    <a:pt x="2037" y="3140"/>
                    <a:pt x="2037" y="3171"/>
                  </a:cubicBezTo>
                  <a:cubicBezTo>
                    <a:pt x="2037" y="3201"/>
                    <a:pt x="2037" y="3292"/>
                    <a:pt x="2037" y="3292"/>
                  </a:cubicBezTo>
                  <a:cubicBezTo>
                    <a:pt x="2067" y="3323"/>
                    <a:pt x="2067" y="3353"/>
                    <a:pt x="2067" y="3353"/>
                  </a:cubicBezTo>
                  <a:cubicBezTo>
                    <a:pt x="2067" y="3353"/>
                    <a:pt x="2067" y="3383"/>
                    <a:pt x="2067" y="3383"/>
                  </a:cubicBezTo>
                  <a:cubicBezTo>
                    <a:pt x="2067" y="3414"/>
                    <a:pt x="2067" y="3414"/>
                    <a:pt x="2067" y="3444"/>
                  </a:cubicBezTo>
                  <a:lnTo>
                    <a:pt x="2067" y="3474"/>
                  </a:lnTo>
                  <a:cubicBezTo>
                    <a:pt x="2067" y="3474"/>
                    <a:pt x="2067" y="3474"/>
                    <a:pt x="2067" y="3505"/>
                  </a:cubicBezTo>
                  <a:lnTo>
                    <a:pt x="2098" y="3505"/>
                  </a:lnTo>
                  <a:cubicBezTo>
                    <a:pt x="2098" y="3505"/>
                    <a:pt x="2128" y="3626"/>
                    <a:pt x="2128" y="3657"/>
                  </a:cubicBezTo>
                  <a:lnTo>
                    <a:pt x="2128" y="3687"/>
                  </a:lnTo>
                  <a:cubicBezTo>
                    <a:pt x="2128" y="3687"/>
                    <a:pt x="2128" y="3718"/>
                    <a:pt x="2128" y="3718"/>
                  </a:cubicBezTo>
                  <a:lnTo>
                    <a:pt x="2128" y="3748"/>
                  </a:lnTo>
                  <a:lnTo>
                    <a:pt x="2128" y="3870"/>
                  </a:lnTo>
                  <a:lnTo>
                    <a:pt x="2128" y="3961"/>
                  </a:lnTo>
                  <a:cubicBezTo>
                    <a:pt x="2128" y="3961"/>
                    <a:pt x="2128" y="3991"/>
                    <a:pt x="2128" y="4022"/>
                  </a:cubicBezTo>
                  <a:cubicBezTo>
                    <a:pt x="2158" y="4022"/>
                    <a:pt x="2158" y="4052"/>
                    <a:pt x="2128" y="4082"/>
                  </a:cubicBezTo>
                  <a:lnTo>
                    <a:pt x="2128" y="4113"/>
                  </a:lnTo>
                  <a:lnTo>
                    <a:pt x="2128" y="4174"/>
                  </a:lnTo>
                  <a:cubicBezTo>
                    <a:pt x="2128" y="4174"/>
                    <a:pt x="2128" y="4204"/>
                    <a:pt x="2128" y="4234"/>
                  </a:cubicBezTo>
                  <a:cubicBezTo>
                    <a:pt x="2128" y="4234"/>
                    <a:pt x="2128" y="4265"/>
                    <a:pt x="2128" y="4265"/>
                  </a:cubicBezTo>
                  <a:lnTo>
                    <a:pt x="2128" y="4326"/>
                  </a:lnTo>
                  <a:lnTo>
                    <a:pt x="2158" y="4417"/>
                  </a:lnTo>
                  <a:cubicBezTo>
                    <a:pt x="2158" y="4478"/>
                    <a:pt x="2158" y="4508"/>
                    <a:pt x="2189" y="4569"/>
                  </a:cubicBezTo>
                  <a:cubicBezTo>
                    <a:pt x="2189" y="4569"/>
                    <a:pt x="2189" y="4599"/>
                    <a:pt x="2189" y="4599"/>
                  </a:cubicBezTo>
                  <a:lnTo>
                    <a:pt x="2189" y="4690"/>
                  </a:lnTo>
                  <a:lnTo>
                    <a:pt x="2189" y="4781"/>
                  </a:lnTo>
                  <a:lnTo>
                    <a:pt x="2189" y="4812"/>
                  </a:lnTo>
                  <a:cubicBezTo>
                    <a:pt x="2189" y="4873"/>
                    <a:pt x="2189" y="4903"/>
                    <a:pt x="2189" y="4964"/>
                  </a:cubicBezTo>
                  <a:lnTo>
                    <a:pt x="2189" y="4994"/>
                  </a:lnTo>
                  <a:cubicBezTo>
                    <a:pt x="2189" y="5025"/>
                    <a:pt x="2189" y="5055"/>
                    <a:pt x="2189" y="5055"/>
                  </a:cubicBezTo>
                  <a:lnTo>
                    <a:pt x="2189" y="5116"/>
                  </a:lnTo>
                  <a:cubicBezTo>
                    <a:pt x="2189" y="5146"/>
                    <a:pt x="2219" y="5207"/>
                    <a:pt x="2219" y="5237"/>
                  </a:cubicBezTo>
                  <a:cubicBezTo>
                    <a:pt x="2219" y="5244"/>
                    <a:pt x="2219" y="5246"/>
                    <a:pt x="2219" y="5246"/>
                  </a:cubicBezTo>
                  <a:cubicBezTo>
                    <a:pt x="2218" y="5246"/>
                    <a:pt x="2213" y="5207"/>
                    <a:pt x="2189" y="5207"/>
                  </a:cubicBezTo>
                  <a:cubicBezTo>
                    <a:pt x="2158" y="5237"/>
                    <a:pt x="2189" y="5298"/>
                    <a:pt x="2189" y="5298"/>
                  </a:cubicBezTo>
                  <a:cubicBezTo>
                    <a:pt x="2189" y="5359"/>
                    <a:pt x="2189" y="5389"/>
                    <a:pt x="2189" y="5420"/>
                  </a:cubicBezTo>
                  <a:cubicBezTo>
                    <a:pt x="2189" y="5430"/>
                    <a:pt x="2189" y="5440"/>
                    <a:pt x="2189" y="5450"/>
                  </a:cubicBezTo>
                  <a:cubicBezTo>
                    <a:pt x="2219" y="5481"/>
                    <a:pt x="2219" y="5511"/>
                    <a:pt x="2219" y="5511"/>
                  </a:cubicBezTo>
                  <a:cubicBezTo>
                    <a:pt x="2219" y="5541"/>
                    <a:pt x="2250" y="5541"/>
                    <a:pt x="2250" y="5572"/>
                  </a:cubicBezTo>
                  <a:cubicBezTo>
                    <a:pt x="2280" y="5572"/>
                    <a:pt x="2280" y="5602"/>
                    <a:pt x="2280" y="5633"/>
                  </a:cubicBezTo>
                  <a:cubicBezTo>
                    <a:pt x="2280" y="5633"/>
                    <a:pt x="2310" y="5693"/>
                    <a:pt x="2310" y="5693"/>
                  </a:cubicBezTo>
                  <a:cubicBezTo>
                    <a:pt x="2341" y="5724"/>
                    <a:pt x="2371" y="5724"/>
                    <a:pt x="2371" y="5724"/>
                  </a:cubicBezTo>
                  <a:lnTo>
                    <a:pt x="2371" y="5693"/>
                  </a:lnTo>
                  <a:cubicBezTo>
                    <a:pt x="2371" y="5663"/>
                    <a:pt x="2371" y="5633"/>
                    <a:pt x="2371" y="5633"/>
                  </a:cubicBezTo>
                  <a:cubicBezTo>
                    <a:pt x="2391" y="5633"/>
                    <a:pt x="2412" y="5646"/>
                    <a:pt x="2423" y="5646"/>
                  </a:cubicBezTo>
                  <a:cubicBezTo>
                    <a:pt x="2429" y="5646"/>
                    <a:pt x="2432" y="5643"/>
                    <a:pt x="2432" y="5633"/>
                  </a:cubicBezTo>
                  <a:cubicBezTo>
                    <a:pt x="2432" y="5602"/>
                    <a:pt x="2432" y="5572"/>
                    <a:pt x="2432" y="5572"/>
                  </a:cubicBezTo>
                  <a:cubicBezTo>
                    <a:pt x="2428" y="5576"/>
                    <a:pt x="2425" y="5578"/>
                    <a:pt x="2423" y="5578"/>
                  </a:cubicBezTo>
                  <a:cubicBezTo>
                    <a:pt x="2409" y="5578"/>
                    <a:pt x="2428" y="5507"/>
                    <a:pt x="2402" y="5481"/>
                  </a:cubicBezTo>
                  <a:cubicBezTo>
                    <a:pt x="2402" y="5450"/>
                    <a:pt x="2402" y="5450"/>
                    <a:pt x="2402" y="5420"/>
                  </a:cubicBezTo>
                  <a:cubicBezTo>
                    <a:pt x="2402" y="5420"/>
                    <a:pt x="2402" y="5389"/>
                    <a:pt x="2402" y="5389"/>
                  </a:cubicBezTo>
                  <a:cubicBezTo>
                    <a:pt x="2402" y="5359"/>
                    <a:pt x="2402" y="5359"/>
                    <a:pt x="2402" y="5329"/>
                  </a:cubicBezTo>
                  <a:lnTo>
                    <a:pt x="2402" y="5268"/>
                  </a:lnTo>
                  <a:lnTo>
                    <a:pt x="2402" y="5177"/>
                  </a:lnTo>
                  <a:cubicBezTo>
                    <a:pt x="2402" y="5146"/>
                    <a:pt x="2402" y="5116"/>
                    <a:pt x="2402" y="5085"/>
                  </a:cubicBezTo>
                  <a:cubicBezTo>
                    <a:pt x="2432" y="5085"/>
                    <a:pt x="2402" y="5085"/>
                    <a:pt x="2402" y="5025"/>
                  </a:cubicBezTo>
                  <a:lnTo>
                    <a:pt x="2402" y="4933"/>
                  </a:lnTo>
                  <a:lnTo>
                    <a:pt x="2402" y="4781"/>
                  </a:lnTo>
                  <a:lnTo>
                    <a:pt x="2371" y="4781"/>
                  </a:lnTo>
                  <a:lnTo>
                    <a:pt x="2371" y="4721"/>
                  </a:lnTo>
                  <a:lnTo>
                    <a:pt x="2371" y="4690"/>
                  </a:lnTo>
                  <a:lnTo>
                    <a:pt x="2493" y="4690"/>
                  </a:lnTo>
                  <a:lnTo>
                    <a:pt x="2493" y="4599"/>
                  </a:lnTo>
                  <a:lnTo>
                    <a:pt x="2493" y="4569"/>
                  </a:lnTo>
                  <a:cubicBezTo>
                    <a:pt x="2493" y="4569"/>
                    <a:pt x="2493" y="4538"/>
                    <a:pt x="2493" y="4538"/>
                  </a:cubicBezTo>
                  <a:cubicBezTo>
                    <a:pt x="2493" y="4538"/>
                    <a:pt x="2493" y="4478"/>
                    <a:pt x="2493" y="4447"/>
                  </a:cubicBezTo>
                  <a:cubicBezTo>
                    <a:pt x="2462" y="4386"/>
                    <a:pt x="2432" y="4265"/>
                    <a:pt x="2432" y="4174"/>
                  </a:cubicBezTo>
                  <a:cubicBezTo>
                    <a:pt x="2432" y="4174"/>
                    <a:pt x="2432" y="4143"/>
                    <a:pt x="2432" y="4113"/>
                  </a:cubicBezTo>
                  <a:cubicBezTo>
                    <a:pt x="2462" y="4113"/>
                    <a:pt x="2432" y="3991"/>
                    <a:pt x="2432" y="3991"/>
                  </a:cubicBezTo>
                  <a:cubicBezTo>
                    <a:pt x="2432" y="3930"/>
                    <a:pt x="2432" y="3900"/>
                    <a:pt x="2432" y="3870"/>
                  </a:cubicBezTo>
                  <a:lnTo>
                    <a:pt x="2432" y="3809"/>
                  </a:lnTo>
                  <a:lnTo>
                    <a:pt x="2432" y="3748"/>
                  </a:lnTo>
                  <a:cubicBezTo>
                    <a:pt x="2432" y="3748"/>
                    <a:pt x="2462" y="3748"/>
                    <a:pt x="2432" y="3718"/>
                  </a:cubicBezTo>
                  <a:cubicBezTo>
                    <a:pt x="2432" y="3687"/>
                    <a:pt x="2402" y="3657"/>
                    <a:pt x="2402" y="3657"/>
                  </a:cubicBezTo>
                  <a:cubicBezTo>
                    <a:pt x="2432" y="3596"/>
                    <a:pt x="2432" y="3566"/>
                    <a:pt x="2402" y="3505"/>
                  </a:cubicBezTo>
                  <a:cubicBezTo>
                    <a:pt x="2402" y="3505"/>
                    <a:pt x="2402" y="3474"/>
                    <a:pt x="2402" y="3474"/>
                  </a:cubicBezTo>
                  <a:lnTo>
                    <a:pt x="2402" y="3444"/>
                  </a:lnTo>
                  <a:lnTo>
                    <a:pt x="2402" y="3323"/>
                  </a:lnTo>
                  <a:lnTo>
                    <a:pt x="2402" y="3231"/>
                  </a:lnTo>
                  <a:cubicBezTo>
                    <a:pt x="2402" y="3231"/>
                    <a:pt x="2432" y="3201"/>
                    <a:pt x="2402" y="3201"/>
                  </a:cubicBezTo>
                  <a:cubicBezTo>
                    <a:pt x="2402" y="3171"/>
                    <a:pt x="2402" y="3140"/>
                    <a:pt x="2402" y="3110"/>
                  </a:cubicBezTo>
                  <a:lnTo>
                    <a:pt x="2371" y="2988"/>
                  </a:lnTo>
                  <a:cubicBezTo>
                    <a:pt x="2371" y="2988"/>
                    <a:pt x="2371" y="2958"/>
                    <a:pt x="2371" y="2958"/>
                  </a:cubicBezTo>
                  <a:cubicBezTo>
                    <a:pt x="2371" y="2927"/>
                    <a:pt x="2371" y="2897"/>
                    <a:pt x="2341" y="2867"/>
                  </a:cubicBezTo>
                  <a:lnTo>
                    <a:pt x="2310" y="2654"/>
                  </a:lnTo>
                  <a:lnTo>
                    <a:pt x="2280" y="2502"/>
                  </a:lnTo>
                  <a:lnTo>
                    <a:pt x="2280" y="2471"/>
                  </a:lnTo>
                  <a:lnTo>
                    <a:pt x="2280" y="2441"/>
                  </a:lnTo>
                  <a:cubicBezTo>
                    <a:pt x="2250" y="2350"/>
                    <a:pt x="2219" y="2228"/>
                    <a:pt x="2219" y="2137"/>
                  </a:cubicBezTo>
                  <a:cubicBezTo>
                    <a:pt x="2250" y="2107"/>
                    <a:pt x="2250" y="2107"/>
                    <a:pt x="2219" y="2076"/>
                  </a:cubicBezTo>
                  <a:cubicBezTo>
                    <a:pt x="2219" y="2076"/>
                    <a:pt x="2219" y="1985"/>
                    <a:pt x="2219" y="1985"/>
                  </a:cubicBezTo>
                  <a:lnTo>
                    <a:pt x="2219" y="1955"/>
                  </a:lnTo>
                  <a:lnTo>
                    <a:pt x="2219" y="1924"/>
                  </a:lnTo>
                  <a:cubicBezTo>
                    <a:pt x="2250" y="1924"/>
                    <a:pt x="2250" y="1894"/>
                    <a:pt x="2219" y="1894"/>
                  </a:cubicBezTo>
                  <a:lnTo>
                    <a:pt x="2219" y="1833"/>
                  </a:lnTo>
                  <a:lnTo>
                    <a:pt x="2219" y="1803"/>
                  </a:lnTo>
                  <a:cubicBezTo>
                    <a:pt x="2219" y="1772"/>
                    <a:pt x="2219" y="1742"/>
                    <a:pt x="2219" y="1742"/>
                  </a:cubicBezTo>
                  <a:cubicBezTo>
                    <a:pt x="2189" y="1712"/>
                    <a:pt x="2189" y="1681"/>
                    <a:pt x="2219" y="1681"/>
                  </a:cubicBezTo>
                  <a:cubicBezTo>
                    <a:pt x="2219" y="1681"/>
                    <a:pt x="2219" y="1712"/>
                    <a:pt x="2219" y="1712"/>
                  </a:cubicBezTo>
                  <a:cubicBezTo>
                    <a:pt x="2219" y="1742"/>
                    <a:pt x="2250" y="1742"/>
                    <a:pt x="2250" y="1742"/>
                  </a:cubicBezTo>
                  <a:cubicBezTo>
                    <a:pt x="2250" y="1772"/>
                    <a:pt x="2250" y="1803"/>
                    <a:pt x="2250" y="1803"/>
                  </a:cubicBezTo>
                  <a:lnTo>
                    <a:pt x="2250" y="1833"/>
                  </a:lnTo>
                  <a:lnTo>
                    <a:pt x="2250" y="1864"/>
                  </a:lnTo>
                  <a:cubicBezTo>
                    <a:pt x="2250" y="1924"/>
                    <a:pt x="2280" y="1955"/>
                    <a:pt x="2280" y="2015"/>
                  </a:cubicBezTo>
                  <a:lnTo>
                    <a:pt x="2280" y="2076"/>
                  </a:lnTo>
                  <a:cubicBezTo>
                    <a:pt x="2280" y="2137"/>
                    <a:pt x="2310" y="2198"/>
                    <a:pt x="2310" y="2259"/>
                  </a:cubicBezTo>
                  <a:cubicBezTo>
                    <a:pt x="2310" y="2289"/>
                    <a:pt x="2310" y="2289"/>
                    <a:pt x="2341" y="2319"/>
                  </a:cubicBezTo>
                  <a:cubicBezTo>
                    <a:pt x="2341" y="2350"/>
                    <a:pt x="2341" y="2380"/>
                    <a:pt x="2371" y="2380"/>
                  </a:cubicBezTo>
                  <a:cubicBezTo>
                    <a:pt x="2371" y="2411"/>
                    <a:pt x="2371" y="2441"/>
                    <a:pt x="2371" y="2471"/>
                  </a:cubicBezTo>
                  <a:lnTo>
                    <a:pt x="2371" y="2532"/>
                  </a:lnTo>
                  <a:cubicBezTo>
                    <a:pt x="2371" y="2532"/>
                    <a:pt x="2371" y="2563"/>
                    <a:pt x="2402" y="2593"/>
                  </a:cubicBezTo>
                  <a:cubicBezTo>
                    <a:pt x="2432" y="2623"/>
                    <a:pt x="2402" y="2654"/>
                    <a:pt x="2402" y="2654"/>
                  </a:cubicBezTo>
                  <a:lnTo>
                    <a:pt x="2402" y="2684"/>
                  </a:lnTo>
                  <a:cubicBezTo>
                    <a:pt x="2432" y="2684"/>
                    <a:pt x="2432" y="2715"/>
                    <a:pt x="2402" y="2745"/>
                  </a:cubicBezTo>
                  <a:cubicBezTo>
                    <a:pt x="2432" y="2775"/>
                    <a:pt x="2432" y="2806"/>
                    <a:pt x="2432" y="2836"/>
                  </a:cubicBezTo>
                  <a:cubicBezTo>
                    <a:pt x="2432" y="2867"/>
                    <a:pt x="2432" y="2927"/>
                    <a:pt x="2432" y="2958"/>
                  </a:cubicBezTo>
                  <a:cubicBezTo>
                    <a:pt x="2432" y="2958"/>
                    <a:pt x="2432" y="3049"/>
                    <a:pt x="2462" y="3049"/>
                  </a:cubicBezTo>
                  <a:cubicBezTo>
                    <a:pt x="2493" y="3079"/>
                    <a:pt x="2462" y="3110"/>
                    <a:pt x="2462" y="3110"/>
                  </a:cubicBezTo>
                  <a:lnTo>
                    <a:pt x="2462" y="3171"/>
                  </a:lnTo>
                  <a:lnTo>
                    <a:pt x="2462" y="3201"/>
                  </a:lnTo>
                  <a:lnTo>
                    <a:pt x="2462" y="3262"/>
                  </a:lnTo>
                  <a:cubicBezTo>
                    <a:pt x="2462" y="3262"/>
                    <a:pt x="2462" y="3262"/>
                    <a:pt x="2462" y="3292"/>
                  </a:cubicBezTo>
                  <a:cubicBezTo>
                    <a:pt x="2462" y="3307"/>
                    <a:pt x="2470" y="3307"/>
                    <a:pt x="2478" y="3307"/>
                  </a:cubicBezTo>
                  <a:cubicBezTo>
                    <a:pt x="2485" y="3307"/>
                    <a:pt x="2493" y="3307"/>
                    <a:pt x="2493" y="3323"/>
                  </a:cubicBezTo>
                  <a:cubicBezTo>
                    <a:pt x="2462" y="3353"/>
                    <a:pt x="2462" y="3383"/>
                    <a:pt x="2493" y="3414"/>
                  </a:cubicBezTo>
                  <a:cubicBezTo>
                    <a:pt x="2493" y="3444"/>
                    <a:pt x="2493" y="3474"/>
                    <a:pt x="2493" y="3505"/>
                  </a:cubicBezTo>
                  <a:cubicBezTo>
                    <a:pt x="2493" y="3505"/>
                    <a:pt x="2493" y="3596"/>
                    <a:pt x="2493" y="3596"/>
                  </a:cubicBezTo>
                  <a:cubicBezTo>
                    <a:pt x="2467" y="3622"/>
                    <a:pt x="2508" y="3693"/>
                    <a:pt x="2501" y="3693"/>
                  </a:cubicBezTo>
                  <a:cubicBezTo>
                    <a:pt x="2500" y="3693"/>
                    <a:pt x="2497" y="3691"/>
                    <a:pt x="2493" y="3687"/>
                  </a:cubicBezTo>
                  <a:cubicBezTo>
                    <a:pt x="2478" y="3673"/>
                    <a:pt x="2471" y="3667"/>
                    <a:pt x="2468" y="3667"/>
                  </a:cubicBezTo>
                  <a:lnTo>
                    <a:pt x="2468" y="3667"/>
                  </a:lnTo>
                  <a:cubicBezTo>
                    <a:pt x="2458" y="3667"/>
                    <a:pt x="2493" y="3725"/>
                    <a:pt x="2493" y="3748"/>
                  </a:cubicBezTo>
                  <a:cubicBezTo>
                    <a:pt x="2493" y="3778"/>
                    <a:pt x="2493" y="3809"/>
                    <a:pt x="2493" y="3809"/>
                  </a:cubicBezTo>
                  <a:lnTo>
                    <a:pt x="2493" y="3839"/>
                  </a:lnTo>
                  <a:cubicBezTo>
                    <a:pt x="2493" y="3870"/>
                    <a:pt x="2493" y="3930"/>
                    <a:pt x="2493" y="3930"/>
                  </a:cubicBezTo>
                  <a:cubicBezTo>
                    <a:pt x="2523" y="3930"/>
                    <a:pt x="2493" y="3930"/>
                    <a:pt x="2493" y="3961"/>
                  </a:cubicBezTo>
                  <a:lnTo>
                    <a:pt x="2493" y="4022"/>
                  </a:lnTo>
                  <a:lnTo>
                    <a:pt x="2493" y="4052"/>
                  </a:lnTo>
                  <a:lnTo>
                    <a:pt x="2493" y="4082"/>
                  </a:lnTo>
                  <a:cubicBezTo>
                    <a:pt x="2493" y="4113"/>
                    <a:pt x="2493" y="4174"/>
                    <a:pt x="2523" y="4174"/>
                  </a:cubicBezTo>
                  <a:cubicBezTo>
                    <a:pt x="2554" y="4174"/>
                    <a:pt x="2523" y="4174"/>
                    <a:pt x="2523" y="4204"/>
                  </a:cubicBezTo>
                  <a:cubicBezTo>
                    <a:pt x="2523" y="4204"/>
                    <a:pt x="2523" y="4234"/>
                    <a:pt x="2523" y="4234"/>
                  </a:cubicBezTo>
                  <a:cubicBezTo>
                    <a:pt x="2523" y="4265"/>
                    <a:pt x="2523" y="4295"/>
                    <a:pt x="2523" y="4295"/>
                  </a:cubicBezTo>
                  <a:cubicBezTo>
                    <a:pt x="2523" y="4356"/>
                    <a:pt x="2523" y="4356"/>
                    <a:pt x="2554" y="4356"/>
                  </a:cubicBezTo>
                  <a:cubicBezTo>
                    <a:pt x="2584" y="4356"/>
                    <a:pt x="2554" y="4386"/>
                    <a:pt x="2554" y="4386"/>
                  </a:cubicBezTo>
                  <a:lnTo>
                    <a:pt x="2554" y="4417"/>
                  </a:lnTo>
                  <a:lnTo>
                    <a:pt x="2523" y="4447"/>
                  </a:lnTo>
                  <a:lnTo>
                    <a:pt x="2554" y="4478"/>
                  </a:lnTo>
                  <a:cubicBezTo>
                    <a:pt x="2554" y="4538"/>
                    <a:pt x="2554" y="4569"/>
                    <a:pt x="2554" y="4599"/>
                  </a:cubicBezTo>
                  <a:lnTo>
                    <a:pt x="2554" y="4690"/>
                  </a:lnTo>
                  <a:lnTo>
                    <a:pt x="2493" y="4690"/>
                  </a:lnTo>
                  <a:lnTo>
                    <a:pt x="2493" y="4721"/>
                  </a:lnTo>
                  <a:cubicBezTo>
                    <a:pt x="2493" y="4781"/>
                    <a:pt x="2493" y="4812"/>
                    <a:pt x="2493" y="4842"/>
                  </a:cubicBezTo>
                  <a:cubicBezTo>
                    <a:pt x="2493" y="4842"/>
                    <a:pt x="2523" y="4842"/>
                    <a:pt x="2554" y="4873"/>
                  </a:cubicBezTo>
                  <a:cubicBezTo>
                    <a:pt x="2554" y="4873"/>
                    <a:pt x="2554" y="4912"/>
                    <a:pt x="2554" y="4912"/>
                  </a:cubicBezTo>
                  <a:lnTo>
                    <a:pt x="2554" y="4933"/>
                  </a:lnTo>
                  <a:cubicBezTo>
                    <a:pt x="2554" y="4964"/>
                    <a:pt x="2554" y="4964"/>
                    <a:pt x="2554" y="4994"/>
                  </a:cubicBezTo>
                  <a:lnTo>
                    <a:pt x="2554" y="5025"/>
                  </a:lnTo>
                  <a:lnTo>
                    <a:pt x="2554" y="5116"/>
                  </a:lnTo>
                  <a:cubicBezTo>
                    <a:pt x="2554" y="5116"/>
                    <a:pt x="2554" y="5146"/>
                    <a:pt x="2554" y="5177"/>
                  </a:cubicBezTo>
                  <a:cubicBezTo>
                    <a:pt x="2554" y="5207"/>
                    <a:pt x="2554" y="5237"/>
                    <a:pt x="2554" y="5268"/>
                  </a:cubicBezTo>
                  <a:cubicBezTo>
                    <a:pt x="2554" y="5298"/>
                    <a:pt x="2554" y="5298"/>
                    <a:pt x="2554" y="5329"/>
                  </a:cubicBezTo>
                  <a:cubicBezTo>
                    <a:pt x="2554" y="5329"/>
                    <a:pt x="2554" y="5329"/>
                    <a:pt x="2554" y="5359"/>
                  </a:cubicBezTo>
                  <a:lnTo>
                    <a:pt x="2554" y="5420"/>
                  </a:lnTo>
                  <a:lnTo>
                    <a:pt x="2554" y="5481"/>
                  </a:lnTo>
                  <a:lnTo>
                    <a:pt x="2554" y="5511"/>
                  </a:lnTo>
                  <a:lnTo>
                    <a:pt x="2554" y="5541"/>
                  </a:lnTo>
                  <a:lnTo>
                    <a:pt x="2554" y="5602"/>
                  </a:lnTo>
                  <a:lnTo>
                    <a:pt x="2554" y="5845"/>
                  </a:lnTo>
                  <a:lnTo>
                    <a:pt x="2554" y="5937"/>
                  </a:lnTo>
                  <a:lnTo>
                    <a:pt x="2554" y="5997"/>
                  </a:lnTo>
                  <a:lnTo>
                    <a:pt x="2554" y="6058"/>
                  </a:lnTo>
                  <a:cubicBezTo>
                    <a:pt x="2523" y="6088"/>
                    <a:pt x="2523" y="6119"/>
                    <a:pt x="2523" y="6149"/>
                  </a:cubicBezTo>
                  <a:cubicBezTo>
                    <a:pt x="2523" y="6180"/>
                    <a:pt x="2523" y="6180"/>
                    <a:pt x="2523" y="6210"/>
                  </a:cubicBezTo>
                  <a:lnTo>
                    <a:pt x="2523" y="6240"/>
                  </a:lnTo>
                  <a:cubicBezTo>
                    <a:pt x="2523" y="6271"/>
                    <a:pt x="2493" y="6301"/>
                    <a:pt x="2462" y="6301"/>
                  </a:cubicBezTo>
                  <a:cubicBezTo>
                    <a:pt x="2432" y="6332"/>
                    <a:pt x="2402" y="6362"/>
                    <a:pt x="2371" y="6362"/>
                  </a:cubicBezTo>
                  <a:lnTo>
                    <a:pt x="2341" y="6362"/>
                  </a:lnTo>
                  <a:cubicBezTo>
                    <a:pt x="2341" y="6362"/>
                    <a:pt x="2395" y="6376"/>
                    <a:pt x="2422" y="6376"/>
                  </a:cubicBezTo>
                  <a:cubicBezTo>
                    <a:pt x="2435" y="6376"/>
                    <a:pt x="2442" y="6372"/>
                    <a:pt x="2432" y="6362"/>
                  </a:cubicBezTo>
                  <a:cubicBezTo>
                    <a:pt x="2371" y="6362"/>
                    <a:pt x="2523" y="6301"/>
                    <a:pt x="2523" y="6301"/>
                  </a:cubicBezTo>
                  <a:cubicBezTo>
                    <a:pt x="2554" y="6301"/>
                    <a:pt x="2523" y="6301"/>
                    <a:pt x="2523" y="6271"/>
                  </a:cubicBezTo>
                  <a:lnTo>
                    <a:pt x="2766" y="6240"/>
                  </a:lnTo>
                  <a:cubicBezTo>
                    <a:pt x="2766" y="6119"/>
                    <a:pt x="2797" y="6028"/>
                    <a:pt x="2797" y="5906"/>
                  </a:cubicBezTo>
                  <a:cubicBezTo>
                    <a:pt x="2797" y="5845"/>
                    <a:pt x="2827" y="5693"/>
                    <a:pt x="2797" y="5693"/>
                  </a:cubicBezTo>
                  <a:cubicBezTo>
                    <a:pt x="2797" y="5693"/>
                    <a:pt x="2797" y="5693"/>
                    <a:pt x="2797" y="5663"/>
                  </a:cubicBezTo>
                  <a:lnTo>
                    <a:pt x="2858" y="5663"/>
                  </a:lnTo>
                  <a:lnTo>
                    <a:pt x="2858" y="5602"/>
                  </a:lnTo>
                  <a:lnTo>
                    <a:pt x="2858" y="5541"/>
                  </a:lnTo>
                  <a:cubicBezTo>
                    <a:pt x="2858" y="5541"/>
                    <a:pt x="2858" y="5481"/>
                    <a:pt x="2827" y="5481"/>
                  </a:cubicBezTo>
                  <a:cubicBezTo>
                    <a:pt x="2797" y="5450"/>
                    <a:pt x="2797" y="5420"/>
                    <a:pt x="2827" y="5420"/>
                  </a:cubicBezTo>
                  <a:lnTo>
                    <a:pt x="2827" y="5389"/>
                  </a:lnTo>
                  <a:cubicBezTo>
                    <a:pt x="2827" y="5359"/>
                    <a:pt x="2827" y="5329"/>
                    <a:pt x="2827" y="5329"/>
                  </a:cubicBezTo>
                  <a:lnTo>
                    <a:pt x="2827" y="5298"/>
                  </a:lnTo>
                  <a:lnTo>
                    <a:pt x="2827" y="5146"/>
                  </a:lnTo>
                  <a:cubicBezTo>
                    <a:pt x="2827" y="5116"/>
                    <a:pt x="2797" y="5085"/>
                    <a:pt x="2827" y="5085"/>
                  </a:cubicBezTo>
                  <a:cubicBezTo>
                    <a:pt x="2858" y="5085"/>
                    <a:pt x="2827" y="5085"/>
                    <a:pt x="2827" y="5055"/>
                  </a:cubicBezTo>
                  <a:lnTo>
                    <a:pt x="2827" y="5025"/>
                  </a:lnTo>
                  <a:lnTo>
                    <a:pt x="2827" y="4994"/>
                  </a:lnTo>
                  <a:cubicBezTo>
                    <a:pt x="2827" y="4964"/>
                    <a:pt x="2827" y="4933"/>
                    <a:pt x="2827" y="4903"/>
                  </a:cubicBezTo>
                  <a:cubicBezTo>
                    <a:pt x="2827" y="4873"/>
                    <a:pt x="2827" y="4873"/>
                    <a:pt x="2827" y="4842"/>
                  </a:cubicBezTo>
                  <a:lnTo>
                    <a:pt x="2827" y="4781"/>
                  </a:lnTo>
                  <a:lnTo>
                    <a:pt x="2827" y="4751"/>
                  </a:lnTo>
                  <a:cubicBezTo>
                    <a:pt x="2827" y="4721"/>
                    <a:pt x="2827" y="4690"/>
                    <a:pt x="2827" y="4660"/>
                  </a:cubicBezTo>
                  <a:cubicBezTo>
                    <a:pt x="2827" y="4630"/>
                    <a:pt x="2827" y="4599"/>
                    <a:pt x="2827" y="4599"/>
                  </a:cubicBezTo>
                  <a:lnTo>
                    <a:pt x="2827" y="4538"/>
                  </a:lnTo>
                  <a:lnTo>
                    <a:pt x="2827" y="4508"/>
                  </a:lnTo>
                  <a:lnTo>
                    <a:pt x="2827" y="4417"/>
                  </a:lnTo>
                  <a:cubicBezTo>
                    <a:pt x="2827" y="4417"/>
                    <a:pt x="2827" y="4386"/>
                    <a:pt x="2827" y="4356"/>
                  </a:cubicBezTo>
                  <a:cubicBezTo>
                    <a:pt x="2827" y="4356"/>
                    <a:pt x="2797" y="4326"/>
                    <a:pt x="2797" y="4295"/>
                  </a:cubicBezTo>
                  <a:cubicBezTo>
                    <a:pt x="2797" y="4275"/>
                    <a:pt x="2797" y="4255"/>
                    <a:pt x="2797" y="4234"/>
                  </a:cubicBezTo>
                  <a:cubicBezTo>
                    <a:pt x="2797" y="4234"/>
                    <a:pt x="2797" y="4204"/>
                    <a:pt x="2797" y="4174"/>
                  </a:cubicBezTo>
                  <a:cubicBezTo>
                    <a:pt x="2797" y="4143"/>
                    <a:pt x="2797" y="4113"/>
                    <a:pt x="2797" y="4113"/>
                  </a:cubicBezTo>
                  <a:cubicBezTo>
                    <a:pt x="2797" y="4082"/>
                    <a:pt x="2797" y="4052"/>
                    <a:pt x="2797" y="4022"/>
                  </a:cubicBezTo>
                  <a:lnTo>
                    <a:pt x="2797" y="3961"/>
                  </a:lnTo>
                  <a:cubicBezTo>
                    <a:pt x="2797" y="3930"/>
                    <a:pt x="2797" y="3900"/>
                    <a:pt x="2797" y="3870"/>
                  </a:cubicBezTo>
                  <a:lnTo>
                    <a:pt x="2797" y="3748"/>
                  </a:lnTo>
                  <a:cubicBezTo>
                    <a:pt x="2797" y="3718"/>
                    <a:pt x="2797" y="3687"/>
                    <a:pt x="2797" y="3687"/>
                  </a:cubicBezTo>
                  <a:cubicBezTo>
                    <a:pt x="2797" y="3657"/>
                    <a:pt x="2797" y="3657"/>
                    <a:pt x="2797" y="3657"/>
                  </a:cubicBezTo>
                  <a:cubicBezTo>
                    <a:pt x="2797" y="3626"/>
                    <a:pt x="2797" y="3596"/>
                    <a:pt x="2797" y="3566"/>
                  </a:cubicBezTo>
                  <a:lnTo>
                    <a:pt x="2797" y="3505"/>
                  </a:lnTo>
                  <a:cubicBezTo>
                    <a:pt x="2797" y="3505"/>
                    <a:pt x="2797" y="3444"/>
                    <a:pt x="2797" y="3414"/>
                  </a:cubicBezTo>
                  <a:cubicBezTo>
                    <a:pt x="2797" y="3383"/>
                    <a:pt x="2797" y="3323"/>
                    <a:pt x="2797" y="3292"/>
                  </a:cubicBezTo>
                  <a:cubicBezTo>
                    <a:pt x="2797" y="3262"/>
                    <a:pt x="2766" y="3231"/>
                    <a:pt x="2766" y="3171"/>
                  </a:cubicBezTo>
                  <a:lnTo>
                    <a:pt x="2766" y="3140"/>
                  </a:lnTo>
                  <a:cubicBezTo>
                    <a:pt x="2766" y="3110"/>
                    <a:pt x="2766" y="3079"/>
                    <a:pt x="2766" y="3079"/>
                  </a:cubicBezTo>
                  <a:lnTo>
                    <a:pt x="2766" y="2988"/>
                  </a:lnTo>
                  <a:lnTo>
                    <a:pt x="2766" y="2927"/>
                  </a:lnTo>
                  <a:cubicBezTo>
                    <a:pt x="2766" y="2897"/>
                    <a:pt x="2766" y="2836"/>
                    <a:pt x="2736" y="2836"/>
                  </a:cubicBezTo>
                  <a:cubicBezTo>
                    <a:pt x="2736" y="2836"/>
                    <a:pt x="2736" y="2654"/>
                    <a:pt x="2706" y="2623"/>
                  </a:cubicBezTo>
                  <a:cubicBezTo>
                    <a:pt x="2675" y="2593"/>
                    <a:pt x="2706" y="2563"/>
                    <a:pt x="2706" y="2532"/>
                  </a:cubicBezTo>
                  <a:cubicBezTo>
                    <a:pt x="2706" y="2502"/>
                    <a:pt x="2706" y="2471"/>
                    <a:pt x="2706" y="2471"/>
                  </a:cubicBezTo>
                  <a:lnTo>
                    <a:pt x="2706" y="2380"/>
                  </a:lnTo>
                  <a:cubicBezTo>
                    <a:pt x="2706" y="2380"/>
                    <a:pt x="2706" y="2350"/>
                    <a:pt x="2706" y="2350"/>
                  </a:cubicBezTo>
                  <a:lnTo>
                    <a:pt x="2706" y="2228"/>
                  </a:lnTo>
                  <a:cubicBezTo>
                    <a:pt x="2706" y="2243"/>
                    <a:pt x="2706" y="2251"/>
                    <a:pt x="2702" y="2251"/>
                  </a:cubicBezTo>
                  <a:cubicBezTo>
                    <a:pt x="2698" y="2251"/>
                    <a:pt x="2690" y="2243"/>
                    <a:pt x="2675" y="2228"/>
                  </a:cubicBezTo>
                  <a:lnTo>
                    <a:pt x="2675" y="2167"/>
                  </a:lnTo>
                  <a:lnTo>
                    <a:pt x="2675" y="2137"/>
                  </a:lnTo>
                  <a:cubicBezTo>
                    <a:pt x="2675" y="2107"/>
                    <a:pt x="2675" y="2107"/>
                    <a:pt x="2675" y="2076"/>
                  </a:cubicBezTo>
                  <a:cubicBezTo>
                    <a:pt x="2675" y="2046"/>
                    <a:pt x="2675" y="2015"/>
                    <a:pt x="2675" y="1985"/>
                  </a:cubicBezTo>
                  <a:cubicBezTo>
                    <a:pt x="2675" y="1924"/>
                    <a:pt x="2675" y="1894"/>
                    <a:pt x="2645" y="1833"/>
                  </a:cubicBezTo>
                  <a:lnTo>
                    <a:pt x="2645" y="1803"/>
                  </a:lnTo>
                  <a:lnTo>
                    <a:pt x="2645" y="1772"/>
                  </a:lnTo>
                  <a:lnTo>
                    <a:pt x="2645" y="1742"/>
                  </a:lnTo>
                  <a:cubicBezTo>
                    <a:pt x="2645" y="1712"/>
                    <a:pt x="2645" y="1712"/>
                    <a:pt x="2645" y="1681"/>
                  </a:cubicBezTo>
                  <a:cubicBezTo>
                    <a:pt x="2614" y="1651"/>
                    <a:pt x="2645" y="1620"/>
                    <a:pt x="2645" y="1620"/>
                  </a:cubicBezTo>
                  <a:lnTo>
                    <a:pt x="2645" y="1590"/>
                  </a:lnTo>
                  <a:cubicBezTo>
                    <a:pt x="2645" y="1560"/>
                    <a:pt x="2645" y="1529"/>
                    <a:pt x="2645" y="1529"/>
                  </a:cubicBezTo>
                  <a:lnTo>
                    <a:pt x="2614" y="1408"/>
                  </a:lnTo>
                  <a:cubicBezTo>
                    <a:pt x="2614" y="1377"/>
                    <a:pt x="2614" y="1347"/>
                    <a:pt x="2614" y="1316"/>
                  </a:cubicBezTo>
                  <a:cubicBezTo>
                    <a:pt x="2614" y="1316"/>
                    <a:pt x="2614" y="1286"/>
                    <a:pt x="2614" y="1256"/>
                  </a:cubicBezTo>
                  <a:cubicBezTo>
                    <a:pt x="2614" y="1225"/>
                    <a:pt x="2614" y="1225"/>
                    <a:pt x="2614" y="1195"/>
                  </a:cubicBezTo>
                  <a:lnTo>
                    <a:pt x="2614" y="1164"/>
                  </a:lnTo>
                  <a:cubicBezTo>
                    <a:pt x="2614" y="1164"/>
                    <a:pt x="2614" y="1073"/>
                    <a:pt x="2584" y="1043"/>
                  </a:cubicBezTo>
                  <a:cubicBezTo>
                    <a:pt x="2584" y="1043"/>
                    <a:pt x="2584" y="1012"/>
                    <a:pt x="2584" y="982"/>
                  </a:cubicBezTo>
                  <a:cubicBezTo>
                    <a:pt x="2584" y="962"/>
                    <a:pt x="2584" y="942"/>
                    <a:pt x="2584" y="921"/>
                  </a:cubicBezTo>
                  <a:cubicBezTo>
                    <a:pt x="2584" y="921"/>
                    <a:pt x="2584" y="891"/>
                    <a:pt x="2584" y="860"/>
                  </a:cubicBezTo>
                  <a:cubicBezTo>
                    <a:pt x="2584" y="860"/>
                    <a:pt x="2584" y="830"/>
                    <a:pt x="2584" y="830"/>
                  </a:cubicBezTo>
                  <a:lnTo>
                    <a:pt x="2584" y="739"/>
                  </a:lnTo>
                  <a:lnTo>
                    <a:pt x="2584" y="678"/>
                  </a:lnTo>
                  <a:cubicBezTo>
                    <a:pt x="2584" y="678"/>
                    <a:pt x="2554" y="678"/>
                    <a:pt x="2554" y="648"/>
                  </a:cubicBezTo>
                  <a:cubicBezTo>
                    <a:pt x="2554" y="617"/>
                    <a:pt x="2554" y="587"/>
                    <a:pt x="2554" y="587"/>
                  </a:cubicBezTo>
                  <a:cubicBezTo>
                    <a:pt x="2554" y="557"/>
                    <a:pt x="2554" y="526"/>
                    <a:pt x="2554" y="496"/>
                  </a:cubicBezTo>
                  <a:cubicBezTo>
                    <a:pt x="2538" y="481"/>
                    <a:pt x="2538" y="481"/>
                    <a:pt x="2542" y="481"/>
                  </a:cubicBezTo>
                  <a:cubicBezTo>
                    <a:pt x="2546" y="481"/>
                    <a:pt x="2554" y="481"/>
                    <a:pt x="2554" y="465"/>
                  </a:cubicBezTo>
                  <a:lnTo>
                    <a:pt x="2523" y="435"/>
                  </a:lnTo>
                  <a:cubicBezTo>
                    <a:pt x="2523" y="435"/>
                    <a:pt x="2523" y="405"/>
                    <a:pt x="2523" y="405"/>
                  </a:cubicBezTo>
                  <a:cubicBezTo>
                    <a:pt x="2523" y="374"/>
                    <a:pt x="2523" y="313"/>
                    <a:pt x="2523" y="283"/>
                  </a:cubicBezTo>
                  <a:cubicBezTo>
                    <a:pt x="2523" y="273"/>
                    <a:pt x="2520" y="269"/>
                    <a:pt x="2515" y="269"/>
                  </a:cubicBezTo>
                  <a:cubicBezTo>
                    <a:pt x="2506" y="269"/>
                    <a:pt x="2493" y="283"/>
                    <a:pt x="2493" y="283"/>
                  </a:cubicBezTo>
                  <a:cubicBezTo>
                    <a:pt x="2493" y="283"/>
                    <a:pt x="2493" y="253"/>
                    <a:pt x="2493" y="253"/>
                  </a:cubicBezTo>
                  <a:cubicBezTo>
                    <a:pt x="2493" y="222"/>
                    <a:pt x="2493" y="192"/>
                    <a:pt x="2462" y="192"/>
                  </a:cubicBezTo>
                  <a:cubicBezTo>
                    <a:pt x="2462" y="161"/>
                    <a:pt x="2432" y="131"/>
                    <a:pt x="2371" y="101"/>
                  </a:cubicBezTo>
                  <a:lnTo>
                    <a:pt x="2310" y="101"/>
                  </a:lnTo>
                  <a:cubicBezTo>
                    <a:pt x="2250" y="101"/>
                    <a:pt x="2219" y="131"/>
                    <a:pt x="2189" y="161"/>
                  </a:cubicBezTo>
                  <a:cubicBezTo>
                    <a:pt x="2158" y="192"/>
                    <a:pt x="2128" y="222"/>
                    <a:pt x="2098" y="253"/>
                  </a:cubicBezTo>
                  <a:cubicBezTo>
                    <a:pt x="2098" y="253"/>
                    <a:pt x="2067" y="283"/>
                    <a:pt x="2067" y="313"/>
                  </a:cubicBezTo>
                  <a:cubicBezTo>
                    <a:pt x="2067" y="344"/>
                    <a:pt x="2067" y="374"/>
                    <a:pt x="2067" y="435"/>
                  </a:cubicBezTo>
                  <a:lnTo>
                    <a:pt x="2067" y="465"/>
                  </a:lnTo>
                  <a:cubicBezTo>
                    <a:pt x="2067" y="465"/>
                    <a:pt x="2037" y="435"/>
                    <a:pt x="2037" y="435"/>
                  </a:cubicBezTo>
                  <a:cubicBezTo>
                    <a:pt x="2006" y="435"/>
                    <a:pt x="2006" y="435"/>
                    <a:pt x="2006" y="405"/>
                  </a:cubicBezTo>
                  <a:cubicBezTo>
                    <a:pt x="2006" y="344"/>
                    <a:pt x="2006" y="283"/>
                    <a:pt x="2006" y="253"/>
                  </a:cubicBezTo>
                  <a:lnTo>
                    <a:pt x="2006" y="161"/>
                  </a:lnTo>
                  <a:cubicBezTo>
                    <a:pt x="2006" y="146"/>
                    <a:pt x="2006" y="146"/>
                    <a:pt x="2006" y="146"/>
                  </a:cubicBezTo>
                  <a:cubicBezTo>
                    <a:pt x="2006" y="146"/>
                    <a:pt x="2006" y="146"/>
                    <a:pt x="2006" y="131"/>
                  </a:cubicBezTo>
                  <a:cubicBezTo>
                    <a:pt x="1980" y="105"/>
                    <a:pt x="1932" y="34"/>
                    <a:pt x="1919" y="34"/>
                  </a:cubicBezTo>
                  <a:close/>
                  <a:moveTo>
                    <a:pt x="304" y="435"/>
                  </a:moveTo>
                  <a:lnTo>
                    <a:pt x="244" y="465"/>
                  </a:lnTo>
                  <a:cubicBezTo>
                    <a:pt x="244" y="496"/>
                    <a:pt x="244" y="496"/>
                    <a:pt x="213" y="496"/>
                  </a:cubicBezTo>
                  <a:cubicBezTo>
                    <a:pt x="213" y="526"/>
                    <a:pt x="183" y="526"/>
                    <a:pt x="183" y="557"/>
                  </a:cubicBezTo>
                  <a:cubicBezTo>
                    <a:pt x="152" y="617"/>
                    <a:pt x="152" y="648"/>
                    <a:pt x="183" y="708"/>
                  </a:cubicBezTo>
                  <a:lnTo>
                    <a:pt x="183" y="739"/>
                  </a:lnTo>
                  <a:lnTo>
                    <a:pt x="183" y="769"/>
                  </a:lnTo>
                  <a:cubicBezTo>
                    <a:pt x="183" y="800"/>
                    <a:pt x="213" y="800"/>
                    <a:pt x="213" y="830"/>
                  </a:cubicBezTo>
                  <a:cubicBezTo>
                    <a:pt x="213" y="860"/>
                    <a:pt x="244" y="860"/>
                    <a:pt x="244" y="891"/>
                  </a:cubicBezTo>
                  <a:cubicBezTo>
                    <a:pt x="244" y="891"/>
                    <a:pt x="244" y="952"/>
                    <a:pt x="244" y="982"/>
                  </a:cubicBezTo>
                  <a:cubicBezTo>
                    <a:pt x="274" y="982"/>
                    <a:pt x="274" y="1012"/>
                    <a:pt x="274" y="1012"/>
                  </a:cubicBezTo>
                  <a:cubicBezTo>
                    <a:pt x="274" y="1043"/>
                    <a:pt x="274" y="1073"/>
                    <a:pt x="274" y="1104"/>
                  </a:cubicBezTo>
                  <a:cubicBezTo>
                    <a:pt x="274" y="1164"/>
                    <a:pt x="335" y="1225"/>
                    <a:pt x="335" y="1256"/>
                  </a:cubicBezTo>
                  <a:lnTo>
                    <a:pt x="365" y="1316"/>
                  </a:lnTo>
                  <a:lnTo>
                    <a:pt x="365" y="1347"/>
                  </a:lnTo>
                  <a:cubicBezTo>
                    <a:pt x="365" y="1377"/>
                    <a:pt x="365" y="1377"/>
                    <a:pt x="365" y="1408"/>
                  </a:cubicBezTo>
                  <a:cubicBezTo>
                    <a:pt x="365" y="1408"/>
                    <a:pt x="365" y="1438"/>
                    <a:pt x="365" y="1468"/>
                  </a:cubicBezTo>
                  <a:cubicBezTo>
                    <a:pt x="365" y="1499"/>
                    <a:pt x="365" y="1499"/>
                    <a:pt x="396" y="1499"/>
                  </a:cubicBezTo>
                  <a:cubicBezTo>
                    <a:pt x="426" y="1499"/>
                    <a:pt x="426" y="1560"/>
                    <a:pt x="426" y="1590"/>
                  </a:cubicBezTo>
                  <a:cubicBezTo>
                    <a:pt x="426" y="1590"/>
                    <a:pt x="426" y="1620"/>
                    <a:pt x="426" y="1651"/>
                  </a:cubicBezTo>
                  <a:cubicBezTo>
                    <a:pt x="426" y="1681"/>
                    <a:pt x="426" y="1681"/>
                    <a:pt x="456" y="1712"/>
                  </a:cubicBezTo>
                  <a:lnTo>
                    <a:pt x="456" y="1772"/>
                  </a:lnTo>
                  <a:cubicBezTo>
                    <a:pt x="456" y="1772"/>
                    <a:pt x="456" y="1772"/>
                    <a:pt x="456" y="1803"/>
                  </a:cubicBezTo>
                  <a:lnTo>
                    <a:pt x="456" y="1833"/>
                  </a:lnTo>
                  <a:lnTo>
                    <a:pt x="456" y="1864"/>
                  </a:lnTo>
                  <a:cubicBezTo>
                    <a:pt x="456" y="1894"/>
                    <a:pt x="487" y="1924"/>
                    <a:pt x="487" y="1955"/>
                  </a:cubicBezTo>
                  <a:cubicBezTo>
                    <a:pt x="502" y="1985"/>
                    <a:pt x="502" y="1993"/>
                    <a:pt x="498" y="1993"/>
                  </a:cubicBezTo>
                  <a:cubicBezTo>
                    <a:pt x="494" y="1993"/>
                    <a:pt x="487" y="1985"/>
                    <a:pt x="487" y="1985"/>
                  </a:cubicBezTo>
                  <a:lnTo>
                    <a:pt x="487" y="2046"/>
                  </a:lnTo>
                  <a:lnTo>
                    <a:pt x="487" y="2076"/>
                  </a:lnTo>
                  <a:cubicBezTo>
                    <a:pt x="487" y="2076"/>
                    <a:pt x="517" y="2107"/>
                    <a:pt x="517" y="2137"/>
                  </a:cubicBezTo>
                  <a:cubicBezTo>
                    <a:pt x="547" y="2137"/>
                    <a:pt x="547" y="2167"/>
                    <a:pt x="547" y="2167"/>
                  </a:cubicBezTo>
                  <a:cubicBezTo>
                    <a:pt x="578" y="2167"/>
                    <a:pt x="639" y="2380"/>
                    <a:pt x="608" y="2380"/>
                  </a:cubicBezTo>
                  <a:cubicBezTo>
                    <a:pt x="608" y="2411"/>
                    <a:pt x="639" y="2441"/>
                    <a:pt x="639" y="2502"/>
                  </a:cubicBezTo>
                  <a:lnTo>
                    <a:pt x="699" y="2593"/>
                  </a:lnTo>
                  <a:lnTo>
                    <a:pt x="730" y="2684"/>
                  </a:lnTo>
                  <a:cubicBezTo>
                    <a:pt x="730" y="2715"/>
                    <a:pt x="730" y="2745"/>
                    <a:pt x="760" y="2775"/>
                  </a:cubicBezTo>
                  <a:cubicBezTo>
                    <a:pt x="760" y="2775"/>
                    <a:pt x="760" y="2806"/>
                    <a:pt x="760" y="2806"/>
                  </a:cubicBezTo>
                  <a:lnTo>
                    <a:pt x="760" y="2867"/>
                  </a:lnTo>
                  <a:cubicBezTo>
                    <a:pt x="821" y="2958"/>
                    <a:pt x="851" y="3049"/>
                    <a:pt x="882" y="3140"/>
                  </a:cubicBezTo>
                  <a:cubicBezTo>
                    <a:pt x="882" y="3171"/>
                    <a:pt x="882" y="3201"/>
                    <a:pt x="912" y="3262"/>
                  </a:cubicBezTo>
                  <a:cubicBezTo>
                    <a:pt x="912" y="3292"/>
                    <a:pt x="943" y="3323"/>
                    <a:pt x="943" y="3353"/>
                  </a:cubicBezTo>
                  <a:cubicBezTo>
                    <a:pt x="943" y="3353"/>
                    <a:pt x="956" y="3366"/>
                    <a:pt x="965" y="3366"/>
                  </a:cubicBezTo>
                  <a:cubicBezTo>
                    <a:pt x="970" y="3366"/>
                    <a:pt x="973" y="3363"/>
                    <a:pt x="973" y="3353"/>
                  </a:cubicBezTo>
                  <a:cubicBezTo>
                    <a:pt x="973" y="3353"/>
                    <a:pt x="973" y="3353"/>
                    <a:pt x="973" y="3414"/>
                  </a:cubicBezTo>
                  <a:cubicBezTo>
                    <a:pt x="973" y="3444"/>
                    <a:pt x="1003" y="3444"/>
                    <a:pt x="1003" y="3474"/>
                  </a:cubicBezTo>
                  <a:cubicBezTo>
                    <a:pt x="1034" y="3474"/>
                    <a:pt x="1034" y="3535"/>
                    <a:pt x="1064" y="3535"/>
                  </a:cubicBezTo>
                  <a:cubicBezTo>
                    <a:pt x="1064" y="3535"/>
                    <a:pt x="1064" y="3566"/>
                    <a:pt x="1064" y="3596"/>
                  </a:cubicBezTo>
                  <a:cubicBezTo>
                    <a:pt x="1034" y="3596"/>
                    <a:pt x="1034" y="3626"/>
                    <a:pt x="1064" y="3657"/>
                  </a:cubicBezTo>
                  <a:lnTo>
                    <a:pt x="1064" y="3687"/>
                  </a:lnTo>
                  <a:cubicBezTo>
                    <a:pt x="1095" y="3718"/>
                    <a:pt x="1064" y="3718"/>
                    <a:pt x="1095" y="3748"/>
                  </a:cubicBezTo>
                  <a:cubicBezTo>
                    <a:pt x="1095" y="3748"/>
                    <a:pt x="1125" y="3778"/>
                    <a:pt x="1125" y="3778"/>
                  </a:cubicBezTo>
                  <a:lnTo>
                    <a:pt x="1125" y="3870"/>
                  </a:lnTo>
                  <a:cubicBezTo>
                    <a:pt x="1125" y="3891"/>
                    <a:pt x="1140" y="3913"/>
                    <a:pt x="1149" y="3913"/>
                  </a:cubicBezTo>
                  <a:cubicBezTo>
                    <a:pt x="1153" y="3913"/>
                    <a:pt x="1155" y="3909"/>
                    <a:pt x="1155" y="3900"/>
                  </a:cubicBezTo>
                  <a:cubicBezTo>
                    <a:pt x="1155" y="3930"/>
                    <a:pt x="1155" y="3961"/>
                    <a:pt x="1155" y="3961"/>
                  </a:cubicBezTo>
                  <a:cubicBezTo>
                    <a:pt x="1155" y="3991"/>
                    <a:pt x="1155" y="3991"/>
                    <a:pt x="1155" y="4022"/>
                  </a:cubicBezTo>
                  <a:cubicBezTo>
                    <a:pt x="1155" y="4052"/>
                    <a:pt x="1186" y="4082"/>
                    <a:pt x="1186" y="4113"/>
                  </a:cubicBezTo>
                  <a:lnTo>
                    <a:pt x="1186" y="4204"/>
                  </a:lnTo>
                  <a:cubicBezTo>
                    <a:pt x="1186" y="4204"/>
                    <a:pt x="1186" y="4204"/>
                    <a:pt x="1216" y="4234"/>
                  </a:cubicBezTo>
                  <a:cubicBezTo>
                    <a:pt x="1231" y="4250"/>
                    <a:pt x="1231" y="4250"/>
                    <a:pt x="1228" y="4250"/>
                  </a:cubicBezTo>
                  <a:cubicBezTo>
                    <a:pt x="1224" y="4250"/>
                    <a:pt x="1216" y="4250"/>
                    <a:pt x="1216" y="4265"/>
                  </a:cubicBezTo>
                  <a:cubicBezTo>
                    <a:pt x="1247" y="4295"/>
                    <a:pt x="1247" y="4326"/>
                    <a:pt x="1247" y="4356"/>
                  </a:cubicBezTo>
                  <a:lnTo>
                    <a:pt x="1247" y="4386"/>
                  </a:lnTo>
                  <a:lnTo>
                    <a:pt x="1277" y="4447"/>
                  </a:lnTo>
                  <a:cubicBezTo>
                    <a:pt x="1277" y="4508"/>
                    <a:pt x="1307" y="4538"/>
                    <a:pt x="1338" y="4569"/>
                  </a:cubicBezTo>
                  <a:cubicBezTo>
                    <a:pt x="1338" y="4569"/>
                    <a:pt x="1324" y="4555"/>
                    <a:pt x="1315" y="4555"/>
                  </a:cubicBezTo>
                  <a:cubicBezTo>
                    <a:pt x="1311" y="4555"/>
                    <a:pt x="1307" y="4559"/>
                    <a:pt x="1307" y="4569"/>
                  </a:cubicBezTo>
                  <a:cubicBezTo>
                    <a:pt x="1307" y="4569"/>
                    <a:pt x="1307" y="4599"/>
                    <a:pt x="1307" y="4599"/>
                  </a:cubicBezTo>
                  <a:cubicBezTo>
                    <a:pt x="1338" y="4599"/>
                    <a:pt x="1338" y="4630"/>
                    <a:pt x="1338" y="4660"/>
                  </a:cubicBezTo>
                  <a:cubicBezTo>
                    <a:pt x="1338" y="4660"/>
                    <a:pt x="1399" y="4721"/>
                    <a:pt x="1368" y="4721"/>
                  </a:cubicBezTo>
                  <a:cubicBezTo>
                    <a:pt x="1368" y="4721"/>
                    <a:pt x="1399" y="4812"/>
                    <a:pt x="1399" y="4812"/>
                  </a:cubicBezTo>
                  <a:cubicBezTo>
                    <a:pt x="1429" y="4812"/>
                    <a:pt x="1399" y="4812"/>
                    <a:pt x="1399" y="4842"/>
                  </a:cubicBezTo>
                  <a:cubicBezTo>
                    <a:pt x="1399" y="4842"/>
                    <a:pt x="1399" y="4873"/>
                    <a:pt x="1399" y="4873"/>
                  </a:cubicBezTo>
                  <a:lnTo>
                    <a:pt x="1429" y="4933"/>
                  </a:lnTo>
                  <a:cubicBezTo>
                    <a:pt x="1429" y="4964"/>
                    <a:pt x="1459" y="4964"/>
                    <a:pt x="1459" y="4994"/>
                  </a:cubicBezTo>
                  <a:lnTo>
                    <a:pt x="1490" y="5055"/>
                  </a:lnTo>
                  <a:cubicBezTo>
                    <a:pt x="1490" y="5085"/>
                    <a:pt x="1490" y="5116"/>
                    <a:pt x="1520" y="5146"/>
                  </a:cubicBezTo>
                  <a:cubicBezTo>
                    <a:pt x="1520" y="5146"/>
                    <a:pt x="1551" y="5177"/>
                    <a:pt x="1551" y="5207"/>
                  </a:cubicBezTo>
                  <a:lnTo>
                    <a:pt x="1551" y="5237"/>
                  </a:lnTo>
                  <a:cubicBezTo>
                    <a:pt x="1551" y="5237"/>
                    <a:pt x="1551" y="5268"/>
                    <a:pt x="1581" y="5268"/>
                  </a:cubicBezTo>
                  <a:cubicBezTo>
                    <a:pt x="1581" y="5268"/>
                    <a:pt x="1581" y="5268"/>
                    <a:pt x="1581" y="5298"/>
                  </a:cubicBezTo>
                  <a:cubicBezTo>
                    <a:pt x="1581" y="5298"/>
                    <a:pt x="1581" y="5329"/>
                    <a:pt x="1581" y="5359"/>
                  </a:cubicBezTo>
                  <a:cubicBezTo>
                    <a:pt x="1581" y="5389"/>
                    <a:pt x="1642" y="5389"/>
                    <a:pt x="1642" y="5420"/>
                  </a:cubicBezTo>
                  <a:cubicBezTo>
                    <a:pt x="1642" y="5481"/>
                    <a:pt x="1672" y="5511"/>
                    <a:pt x="1703" y="5541"/>
                  </a:cubicBezTo>
                  <a:cubicBezTo>
                    <a:pt x="1703" y="5572"/>
                    <a:pt x="1703" y="5602"/>
                    <a:pt x="1733" y="5633"/>
                  </a:cubicBezTo>
                  <a:cubicBezTo>
                    <a:pt x="1733" y="5633"/>
                    <a:pt x="1733" y="5693"/>
                    <a:pt x="1763" y="5693"/>
                  </a:cubicBezTo>
                  <a:lnTo>
                    <a:pt x="1763" y="5724"/>
                  </a:lnTo>
                  <a:cubicBezTo>
                    <a:pt x="1763" y="5754"/>
                    <a:pt x="1763" y="5785"/>
                    <a:pt x="1763" y="5785"/>
                  </a:cubicBezTo>
                  <a:cubicBezTo>
                    <a:pt x="1733" y="5785"/>
                    <a:pt x="1763" y="5815"/>
                    <a:pt x="1794" y="5845"/>
                  </a:cubicBezTo>
                  <a:cubicBezTo>
                    <a:pt x="1824" y="5876"/>
                    <a:pt x="1824" y="5876"/>
                    <a:pt x="1824" y="5906"/>
                  </a:cubicBezTo>
                  <a:lnTo>
                    <a:pt x="1855" y="5967"/>
                  </a:lnTo>
                  <a:cubicBezTo>
                    <a:pt x="1885" y="6028"/>
                    <a:pt x="1885" y="5997"/>
                    <a:pt x="1915" y="6058"/>
                  </a:cubicBezTo>
                  <a:cubicBezTo>
                    <a:pt x="1915" y="6088"/>
                    <a:pt x="1946" y="6119"/>
                    <a:pt x="1946" y="6149"/>
                  </a:cubicBezTo>
                  <a:lnTo>
                    <a:pt x="1976" y="6180"/>
                  </a:lnTo>
                  <a:cubicBezTo>
                    <a:pt x="2006" y="6240"/>
                    <a:pt x="2037" y="6271"/>
                    <a:pt x="2067" y="6332"/>
                  </a:cubicBezTo>
                  <a:cubicBezTo>
                    <a:pt x="2082" y="6347"/>
                    <a:pt x="2082" y="6347"/>
                    <a:pt x="2082" y="6347"/>
                  </a:cubicBezTo>
                  <a:cubicBezTo>
                    <a:pt x="2082" y="6347"/>
                    <a:pt x="2082" y="6347"/>
                    <a:pt x="2098" y="6362"/>
                  </a:cubicBezTo>
                  <a:cubicBezTo>
                    <a:pt x="2098" y="6362"/>
                    <a:pt x="2098" y="6392"/>
                    <a:pt x="2128" y="6392"/>
                  </a:cubicBezTo>
                  <a:cubicBezTo>
                    <a:pt x="2158" y="6423"/>
                    <a:pt x="2189" y="6484"/>
                    <a:pt x="2219" y="6514"/>
                  </a:cubicBezTo>
                  <a:cubicBezTo>
                    <a:pt x="2280" y="6544"/>
                    <a:pt x="2310" y="6544"/>
                    <a:pt x="2371" y="6544"/>
                  </a:cubicBezTo>
                  <a:cubicBezTo>
                    <a:pt x="2493" y="6453"/>
                    <a:pt x="2432" y="6453"/>
                    <a:pt x="2462" y="6453"/>
                  </a:cubicBezTo>
                  <a:lnTo>
                    <a:pt x="2432" y="6453"/>
                  </a:lnTo>
                  <a:cubicBezTo>
                    <a:pt x="2493" y="6453"/>
                    <a:pt x="2493" y="6423"/>
                    <a:pt x="2432" y="6423"/>
                  </a:cubicBezTo>
                  <a:cubicBezTo>
                    <a:pt x="2402" y="6423"/>
                    <a:pt x="2402" y="6392"/>
                    <a:pt x="2371" y="6392"/>
                  </a:cubicBezTo>
                  <a:cubicBezTo>
                    <a:pt x="2371" y="6392"/>
                    <a:pt x="2341" y="6392"/>
                    <a:pt x="2310" y="6362"/>
                  </a:cubicBezTo>
                  <a:cubicBezTo>
                    <a:pt x="2280" y="6332"/>
                    <a:pt x="2250" y="6301"/>
                    <a:pt x="2219" y="6271"/>
                  </a:cubicBezTo>
                  <a:cubicBezTo>
                    <a:pt x="2189" y="6240"/>
                    <a:pt x="2158" y="6240"/>
                    <a:pt x="2158" y="6210"/>
                  </a:cubicBezTo>
                  <a:cubicBezTo>
                    <a:pt x="2128" y="6210"/>
                    <a:pt x="2158" y="6180"/>
                    <a:pt x="2128" y="6119"/>
                  </a:cubicBezTo>
                  <a:cubicBezTo>
                    <a:pt x="2128" y="6119"/>
                    <a:pt x="2128" y="6088"/>
                    <a:pt x="2098" y="6088"/>
                  </a:cubicBezTo>
                  <a:cubicBezTo>
                    <a:pt x="2082" y="6073"/>
                    <a:pt x="2075" y="6073"/>
                    <a:pt x="2071" y="6073"/>
                  </a:cubicBezTo>
                  <a:cubicBezTo>
                    <a:pt x="2067" y="6073"/>
                    <a:pt x="2067" y="6073"/>
                    <a:pt x="2067" y="6058"/>
                  </a:cubicBezTo>
                  <a:cubicBezTo>
                    <a:pt x="2052" y="6028"/>
                    <a:pt x="2052" y="6028"/>
                    <a:pt x="2056" y="6028"/>
                  </a:cubicBezTo>
                  <a:cubicBezTo>
                    <a:pt x="2060" y="6028"/>
                    <a:pt x="2067" y="6028"/>
                    <a:pt x="2067" y="5997"/>
                  </a:cubicBezTo>
                  <a:lnTo>
                    <a:pt x="2037" y="5967"/>
                  </a:lnTo>
                  <a:cubicBezTo>
                    <a:pt x="2022" y="5952"/>
                    <a:pt x="2022" y="5952"/>
                    <a:pt x="2018" y="5952"/>
                  </a:cubicBezTo>
                  <a:cubicBezTo>
                    <a:pt x="2014" y="5952"/>
                    <a:pt x="2006" y="5952"/>
                    <a:pt x="1976" y="5937"/>
                  </a:cubicBezTo>
                  <a:lnTo>
                    <a:pt x="1976" y="5906"/>
                  </a:lnTo>
                  <a:cubicBezTo>
                    <a:pt x="1976" y="5876"/>
                    <a:pt x="1976" y="5845"/>
                    <a:pt x="1946" y="5845"/>
                  </a:cubicBezTo>
                  <a:cubicBezTo>
                    <a:pt x="1946" y="5845"/>
                    <a:pt x="1946" y="5815"/>
                    <a:pt x="1915" y="5785"/>
                  </a:cubicBezTo>
                  <a:cubicBezTo>
                    <a:pt x="1894" y="5764"/>
                    <a:pt x="1874" y="5714"/>
                    <a:pt x="1863" y="5675"/>
                  </a:cubicBezTo>
                  <a:lnTo>
                    <a:pt x="1863" y="5675"/>
                  </a:lnTo>
                  <a:cubicBezTo>
                    <a:pt x="1864" y="5677"/>
                    <a:pt x="1865" y="5678"/>
                    <a:pt x="1866" y="5678"/>
                  </a:cubicBezTo>
                  <a:cubicBezTo>
                    <a:pt x="1870" y="5678"/>
                    <a:pt x="1870" y="5663"/>
                    <a:pt x="1855" y="5633"/>
                  </a:cubicBezTo>
                  <a:lnTo>
                    <a:pt x="1855" y="5633"/>
                  </a:lnTo>
                  <a:cubicBezTo>
                    <a:pt x="1855" y="5633"/>
                    <a:pt x="1855" y="5633"/>
                    <a:pt x="1855" y="5633"/>
                  </a:cubicBezTo>
                  <a:cubicBezTo>
                    <a:pt x="1855" y="5572"/>
                    <a:pt x="1824" y="5541"/>
                    <a:pt x="1794" y="5511"/>
                  </a:cubicBezTo>
                  <a:cubicBezTo>
                    <a:pt x="1789" y="5502"/>
                    <a:pt x="1787" y="5499"/>
                    <a:pt x="1786" y="5499"/>
                  </a:cubicBezTo>
                  <a:lnTo>
                    <a:pt x="1786" y="5499"/>
                  </a:lnTo>
                  <a:cubicBezTo>
                    <a:pt x="1779" y="5499"/>
                    <a:pt x="1824" y="5637"/>
                    <a:pt x="1824" y="5663"/>
                  </a:cubicBezTo>
                  <a:lnTo>
                    <a:pt x="1794" y="5541"/>
                  </a:lnTo>
                  <a:cubicBezTo>
                    <a:pt x="1794" y="5541"/>
                    <a:pt x="1763" y="5511"/>
                    <a:pt x="1763" y="5481"/>
                  </a:cubicBezTo>
                  <a:cubicBezTo>
                    <a:pt x="1763" y="5450"/>
                    <a:pt x="1733" y="5389"/>
                    <a:pt x="1703" y="5359"/>
                  </a:cubicBezTo>
                  <a:cubicBezTo>
                    <a:pt x="1703" y="5298"/>
                    <a:pt x="1672" y="5268"/>
                    <a:pt x="1672" y="5237"/>
                  </a:cubicBezTo>
                  <a:cubicBezTo>
                    <a:pt x="1672" y="5237"/>
                    <a:pt x="1642" y="5207"/>
                    <a:pt x="1642" y="5177"/>
                  </a:cubicBezTo>
                  <a:cubicBezTo>
                    <a:pt x="1611" y="5177"/>
                    <a:pt x="1642" y="5177"/>
                    <a:pt x="1642" y="5146"/>
                  </a:cubicBezTo>
                  <a:lnTo>
                    <a:pt x="1611" y="5146"/>
                  </a:lnTo>
                  <a:cubicBezTo>
                    <a:pt x="1611" y="5116"/>
                    <a:pt x="1611" y="5116"/>
                    <a:pt x="1581" y="5085"/>
                  </a:cubicBezTo>
                  <a:cubicBezTo>
                    <a:pt x="1581" y="5055"/>
                    <a:pt x="1551" y="5025"/>
                    <a:pt x="1551" y="4994"/>
                  </a:cubicBezTo>
                  <a:cubicBezTo>
                    <a:pt x="1551" y="4994"/>
                    <a:pt x="1520" y="4994"/>
                    <a:pt x="1520" y="4964"/>
                  </a:cubicBezTo>
                  <a:cubicBezTo>
                    <a:pt x="1520" y="4964"/>
                    <a:pt x="1520" y="4933"/>
                    <a:pt x="1520" y="4933"/>
                  </a:cubicBezTo>
                  <a:lnTo>
                    <a:pt x="1520" y="4903"/>
                  </a:lnTo>
                  <a:cubicBezTo>
                    <a:pt x="1520" y="4873"/>
                    <a:pt x="1490" y="4873"/>
                    <a:pt x="1490" y="4842"/>
                  </a:cubicBezTo>
                  <a:cubicBezTo>
                    <a:pt x="1490" y="4812"/>
                    <a:pt x="1459" y="4781"/>
                    <a:pt x="1459" y="4751"/>
                  </a:cubicBezTo>
                  <a:lnTo>
                    <a:pt x="1459" y="4721"/>
                  </a:lnTo>
                  <a:lnTo>
                    <a:pt x="1459" y="4690"/>
                  </a:lnTo>
                  <a:lnTo>
                    <a:pt x="1399" y="4599"/>
                  </a:lnTo>
                  <a:cubicBezTo>
                    <a:pt x="1399" y="4538"/>
                    <a:pt x="1368" y="4478"/>
                    <a:pt x="1368" y="4478"/>
                  </a:cubicBezTo>
                  <a:cubicBezTo>
                    <a:pt x="1338" y="4478"/>
                    <a:pt x="1368" y="4417"/>
                    <a:pt x="1338" y="4386"/>
                  </a:cubicBezTo>
                  <a:cubicBezTo>
                    <a:pt x="1307" y="4356"/>
                    <a:pt x="1307" y="4326"/>
                    <a:pt x="1307" y="4295"/>
                  </a:cubicBezTo>
                  <a:cubicBezTo>
                    <a:pt x="1292" y="4280"/>
                    <a:pt x="1292" y="4280"/>
                    <a:pt x="1296" y="4280"/>
                  </a:cubicBezTo>
                  <a:cubicBezTo>
                    <a:pt x="1300" y="4280"/>
                    <a:pt x="1307" y="4280"/>
                    <a:pt x="1307" y="4265"/>
                  </a:cubicBezTo>
                  <a:cubicBezTo>
                    <a:pt x="1307" y="4265"/>
                    <a:pt x="1307" y="4234"/>
                    <a:pt x="1307" y="4234"/>
                  </a:cubicBezTo>
                  <a:cubicBezTo>
                    <a:pt x="1277" y="4204"/>
                    <a:pt x="1277" y="4174"/>
                    <a:pt x="1277" y="4174"/>
                  </a:cubicBezTo>
                  <a:cubicBezTo>
                    <a:pt x="1277" y="4174"/>
                    <a:pt x="1277" y="4113"/>
                    <a:pt x="1247" y="4113"/>
                  </a:cubicBezTo>
                  <a:cubicBezTo>
                    <a:pt x="1216" y="4082"/>
                    <a:pt x="1277" y="4113"/>
                    <a:pt x="1247" y="4052"/>
                  </a:cubicBezTo>
                  <a:cubicBezTo>
                    <a:pt x="1231" y="4037"/>
                    <a:pt x="1224" y="4037"/>
                    <a:pt x="1216" y="4037"/>
                  </a:cubicBezTo>
                  <a:cubicBezTo>
                    <a:pt x="1209" y="4037"/>
                    <a:pt x="1201" y="4037"/>
                    <a:pt x="1186" y="4022"/>
                  </a:cubicBezTo>
                  <a:cubicBezTo>
                    <a:pt x="1186" y="4022"/>
                    <a:pt x="1186" y="3961"/>
                    <a:pt x="1186" y="3961"/>
                  </a:cubicBezTo>
                  <a:lnTo>
                    <a:pt x="1186" y="3930"/>
                  </a:lnTo>
                  <a:cubicBezTo>
                    <a:pt x="1186" y="3930"/>
                    <a:pt x="1186" y="3900"/>
                    <a:pt x="1186" y="3900"/>
                  </a:cubicBezTo>
                  <a:cubicBezTo>
                    <a:pt x="1186" y="3900"/>
                    <a:pt x="1186" y="3870"/>
                    <a:pt x="1186" y="3870"/>
                  </a:cubicBezTo>
                  <a:lnTo>
                    <a:pt x="1186" y="3839"/>
                  </a:lnTo>
                  <a:cubicBezTo>
                    <a:pt x="1186" y="3809"/>
                    <a:pt x="1186" y="3778"/>
                    <a:pt x="1186" y="3778"/>
                  </a:cubicBezTo>
                  <a:cubicBezTo>
                    <a:pt x="1186" y="3748"/>
                    <a:pt x="1186" y="3748"/>
                    <a:pt x="1186" y="3718"/>
                  </a:cubicBezTo>
                  <a:cubicBezTo>
                    <a:pt x="1155" y="3687"/>
                    <a:pt x="1155" y="3657"/>
                    <a:pt x="1155" y="3626"/>
                  </a:cubicBezTo>
                  <a:cubicBezTo>
                    <a:pt x="1155" y="3626"/>
                    <a:pt x="1155" y="3596"/>
                    <a:pt x="1155" y="3566"/>
                  </a:cubicBezTo>
                  <a:cubicBezTo>
                    <a:pt x="1125" y="3535"/>
                    <a:pt x="1125" y="3535"/>
                    <a:pt x="1125" y="3505"/>
                  </a:cubicBezTo>
                  <a:cubicBezTo>
                    <a:pt x="1095" y="3474"/>
                    <a:pt x="1095" y="3444"/>
                    <a:pt x="1095" y="3414"/>
                  </a:cubicBezTo>
                  <a:cubicBezTo>
                    <a:pt x="1095" y="3414"/>
                    <a:pt x="1095" y="3383"/>
                    <a:pt x="1064" y="3353"/>
                  </a:cubicBezTo>
                  <a:cubicBezTo>
                    <a:pt x="1064" y="3353"/>
                    <a:pt x="1064" y="3353"/>
                    <a:pt x="1064" y="3323"/>
                  </a:cubicBezTo>
                  <a:lnTo>
                    <a:pt x="1064" y="3292"/>
                  </a:lnTo>
                  <a:cubicBezTo>
                    <a:pt x="1064" y="3262"/>
                    <a:pt x="1064" y="3262"/>
                    <a:pt x="1064" y="3262"/>
                  </a:cubicBezTo>
                  <a:cubicBezTo>
                    <a:pt x="1034" y="3231"/>
                    <a:pt x="1034" y="3201"/>
                    <a:pt x="1003" y="3171"/>
                  </a:cubicBezTo>
                  <a:cubicBezTo>
                    <a:pt x="1003" y="3171"/>
                    <a:pt x="1003" y="3140"/>
                    <a:pt x="1003" y="3140"/>
                  </a:cubicBezTo>
                  <a:cubicBezTo>
                    <a:pt x="1003" y="3140"/>
                    <a:pt x="1017" y="3154"/>
                    <a:pt x="1026" y="3154"/>
                  </a:cubicBezTo>
                  <a:cubicBezTo>
                    <a:pt x="1030" y="3154"/>
                    <a:pt x="1034" y="3150"/>
                    <a:pt x="1034" y="3140"/>
                  </a:cubicBezTo>
                  <a:cubicBezTo>
                    <a:pt x="1034" y="3110"/>
                    <a:pt x="1003" y="3049"/>
                    <a:pt x="973" y="2988"/>
                  </a:cubicBezTo>
                  <a:cubicBezTo>
                    <a:pt x="973" y="3005"/>
                    <a:pt x="973" y="3049"/>
                    <a:pt x="973" y="3049"/>
                  </a:cubicBezTo>
                  <a:cubicBezTo>
                    <a:pt x="973" y="3019"/>
                    <a:pt x="973" y="2958"/>
                    <a:pt x="943" y="2958"/>
                  </a:cubicBezTo>
                  <a:cubicBezTo>
                    <a:pt x="943" y="2988"/>
                    <a:pt x="943" y="3019"/>
                    <a:pt x="943" y="3019"/>
                  </a:cubicBezTo>
                  <a:cubicBezTo>
                    <a:pt x="943" y="2988"/>
                    <a:pt x="912" y="2958"/>
                    <a:pt x="943" y="2927"/>
                  </a:cubicBezTo>
                  <a:cubicBezTo>
                    <a:pt x="912" y="2897"/>
                    <a:pt x="912" y="2867"/>
                    <a:pt x="882" y="2836"/>
                  </a:cubicBezTo>
                  <a:cubicBezTo>
                    <a:pt x="851" y="2775"/>
                    <a:pt x="851" y="2745"/>
                    <a:pt x="851" y="2715"/>
                  </a:cubicBezTo>
                  <a:lnTo>
                    <a:pt x="851" y="2715"/>
                  </a:lnTo>
                  <a:lnTo>
                    <a:pt x="853" y="2718"/>
                  </a:lnTo>
                  <a:lnTo>
                    <a:pt x="853" y="2718"/>
                  </a:lnTo>
                  <a:cubicBezTo>
                    <a:pt x="851" y="2706"/>
                    <a:pt x="851" y="2695"/>
                    <a:pt x="851" y="2684"/>
                  </a:cubicBezTo>
                  <a:cubicBezTo>
                    <a:pt x="821" y="2654"/>
                    <a:pt x="821" y="2654"/>
                    <a:pt x="791" y="2623"/>
                  </a:cubicBezTo>
                  <a:cubicBezTo>
                    <a:pt x="791" y="2623"/>
                    <a:pt x="791" y="2593"/>
                    <a:pt x="760" y="2563"/>
                  </a:cubicBezTo>
                  <a:cubicBezTo>
                    <a:pt x="760" y="2563"/>
                    <a:pt x="760" y="2563"/>
                    <a:pt x="760" y="2532"/>
                  </a:cubicBezTo>
                  <a:lnTo>
                    <a:pt x="791" y="2532"/>
                  </a:lnTo>
                  <a:cubicBezTo>
                    <a:pt x="791" y="2532"/>
                    <a:pt x="791" y="2502"/>
                    <a:pt x="791" y="2471"/>
                  </a:cubicBezTo>
                  <a:cubicBezTo>
                    <a:pt x="760" y="2471"/>
                    <a:pt x="760" y="2471"/>
                    <a:pt x="760" y="2441"/>
                  </a:cubicBezTo>
                  <a:lnTo>
                    <a:pt x="730" y="2380"/>
                  </a:lnTo>
                  <a:cubicBezTo>
                    <a:pt x="730" y="2319"/>
                    <a:pt x="699" y="2259"/>
                    <a:pt x="669" y="2198"/>
                  </a:cubicBezTo>
                  <a:lnTo>
                    <a:pt x="669" y="2167"/>
                  </a:lnTo>
                  <a:lnTo>
                    <a:pt x="669" y="2137"/>
                  </a:lnTo>
                  <a:cubicBezTo>
                    <a:pt x="669" y="2076"/>
                    <a:pt x="639" y="2015"/>
                    <a:pt x="608" y="1985"/>
                  </a:cubicBezTo>
                  <a:lnTo>
                    <a:pt x="608" y="1955"/>
                  </a:lnTo>
                  <a:lnTo>
                    <a:pt x="608" y="1924"/>
                  </a:lnTo>
                  <a:cubicBezTo>
                    <a:pt x="578" y="1924"/>
                    <a:pt x="578" y="1894"/>
                    <a:pt x="578" y="1894"/>
                  </a:cubicBezTo>
                  <a:lnTo>
                    <a:pt x="578" y="1864"/>
                  </a:lnTo>
                  <a:lnTo>
                    <a:pt x="547" y="1833"/>
                  </a:lnTo>
                  <a:cubicBezTo>
                    <a:pt x="547" y="1803"/>
                    <a:pt x="547" y="1803"/>
                    <a:pt x="547" y="1803"/>
                  </a:cubicBezTo>
                  <a:cubicBezTo>
                    <a:pt x="547" y="1790"/>
                    <a:pt x="542" y="1783"/>
                    <a:pt x="538" y="1783"/>
                  </a:cubicBezTo>
                  <a:lnTo>
                    <a:pt x="538" y="1783"/>
                  </a:lnTo>
                  <a:cubicBezTo>
                    <a:pt x="533" y="1783"/>
                    <a:pt x="530" y="1796"/>
                    <a:pt x="544" y="1827"/>
                  </a:cubicBezTo>
                  <a:lnTo>
                    <a:pt x="544" y="1827"/>
                  </a:lnTo>
                  <a:cubicBezTo>
                    <a:pt x="537" y="1810"/>
                    <a:pt x="517" y="1766"/>
                    <a:pt x="517" y="1742"/>
                  </a:cubicBezTo>
                  <a:cubicBezTo>
                    <a:pt x="517" y="1681"/>
                    <a:pt x="487" y="1651"/>
                    <a:pt x="456" y="1590"/>
                  </a:cubicBezTo>
                  <a:lnTo>
                    <a:pt x="456" y="1560"/>
                  </a:lnTo>
                  <a:cubicBezTo>
                    <a:pt x="456" y="1529"/>
                    <a:pt x="456" y="1529"/>
                    <a:pt x="426" y="1529"/>
                  </a:cubicBezTo>
                  <a:lnTo>
                    <a:pt x="426" y="1377"/>
                  </a:lnTo>
                  <a:lnTo>
                    <a:pt x="426" y="1316"/>
                  </a:lnTo>
                  <a:cubicBezTo>
                    <a:pt x="426" y="1286"/>
                    <a:pt x="426" y="1256"/>
                    <a:pt x="396" y="1256"/>
                  </a:cubicBezTo>
                  <a:cubicBezTo>
                    <a:pt x="396" y="1240"/>
                    <a:pt x="396" y="1240"/>
                    <a:pt x="396" y="1240"/>
                  </a:cubicBezTo>
                  <a:cubicBezTo>
                    <a:pt x="396" y="1240"/>
                    <a:pt x="396" y="1240"/>
                    <a:pt x="396" y="1225"/>
                  </a:cubicBezTo>
                  <a:cubicBezTo>
                    <a:pt x="365" y="1164"/>
                    <a:pt x="396" y="1164"/>
                    <a:pt x="396" y="1164"/>
                  </a:cubicBezTo>
                  <a:cubicBezTo>
                    <a:pt x="396" y="1164"/>
                    <a:pt x="335" y="1073"/>
                    <a:pt x="335" y="1073"/>
                  </a:cubicBezTo>
                  <a:cubicBezTo>
                    <a:pt x="335" y="1043"/>
                    <a:pt x="335" y="1073"/>
                    <a:pt x="335" y="1012"/>
                  </a:cubicBezTo>
                  <a:lnTo>
                    <a:pt x="304" y="952"/>
                  </a:lnTo>
                  <a:lnTo>
                    <a:pt x="304" y="1012"/>
                  </a:lnTo>
                  <a:lnTo>
                    <a:pt x="274" y="921"/>
                  </a:lnTo>
                  <a:lnTo>
                    <a:pt x="274" y="891"/>
                  </a:lnTo>
                  <a:lnTo>
                    <a:pt x="274" y="830"/>
                  </a:lnTo>
                  <a:cubicBezTo>
                    <a:pt x="274" y="830"/>
                    <a:pt x="274" y="830"/>
                    <a:pt x="274" y="800"/>
                  </a:cubicBezTo>
                  <a:cubicBezTo>
                    <a:pt x="274" y="800"/>
                    <a:pt x="244" y="769"/>
                    <a:pt x="244" y="739"/>
                  </a:cubicBezTo>
                  <a:cubicBezTo>
                    <a:pt x="213" y="739"/>
                    <a:pt x="213" y="708"/>
                    <a:pt x="244" y="678"/>
                  </a:cubicBezTo>
                  <a:lnTo>
                    <a:pt x="244" y="587"/>
                  </a:lnTo>
                  <a:lnTo>
                    <a:pt x="244" y="557"/>
                  </a:lnTo>
                  <a:cubicBezTo>
                    <a:pt x="244" y="526"/>
                    <a:pt x="244" y="526"/>
                    <a:pt x="274" y="496"/>
                  </a:cubicBezTo>
                  <a:cubicBezTo>
                    <a:pt x="304" y="496"/>
                    <a:pt x="335" y="496"/>
                    <a:pt x="365" y="465"/>
                  </a:cubicBezTo>
                  <a:lnTo>
                    <a:pt x="426" y="465"/>
                  </a:lnTo>
                  <a:cubicBezTo>
                    <a:pt x="426" y="465"/>
                    <a:pt x="396" y="435"/>
                    <a:pt x="396" y="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1572975" y="3147413"/>
              <a:ext cx="242425" cy="277850"/>
            </a:xfrm>
            <a:custGeom>
              <a:rect b="b" l="l" r="r" t="t"/>
              <a:pathLst>
                <a:path extrusionOk="0" h="11114" w="9697">
                  <a:moveTo>
                    <a:pt x="4662" y="0"/>
                  </a:moveTo>
                  <a:cubicBezTo>
                    <a:pt x="4221" y="0"/>
                    <a:pt x="3727" y="53"/>
                    <a:pt x="3404" y="141"/>
                  </a:cubicBezTo>
                  <a:cubicBezTo>
                    <a:pt x="2705" y="232"/>
                    <a:pt x="1429" y="870"/>
                    <a:pt x="1368" y="1174"/>
                  </a:cubicBezTo>
                  <a:cubicBezTo>
                    <a:pt x="1337" y="1478"/>
                    <a:pt x="2371" y="6524"/>
                    <a:pt x="2371" y="6524"/>
                  </a:cubicBezTo>
                  <a:cubicBezTo>
                    <a:pt x="2371" y="6524"/>
                    <a:pt x="0" y="8621"/>
                    <a:pt x="1398" y="11114"/>
                  </a:cubicBezTo>
                  <a:lnTo>
                    <a:pt x="9331" y="9411"/>
                  </a:lnTo>
                  <a:cubicBezTo>
                    <a:pt x="9696" y="6585"/>
                    <a:pt x="6687" y="5521"/>
                    <a:pt x="6687" y="5521"/>
                  </a:cubicBezTo>
                  <a:cubicBezTo>
                    <a:pt x="6687" y="5521"/>
                    <a:pt x="5806" y="475"/>
                    <a:pt x="5623" y="202"/>
                  </a:cubicBezTo>
                  <a:cubicBezTo>
                    <a:pt x="5545" y="60"/>
                    <a:pt x="5133" y="0"/>
                    <a:pt x="4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1527400" y="3277438"/>
              <a:ext cx="96375" cy="42200"/>
            </a:xfrm>
            <a:custGeom>
              <a:rect b="b" l="l" r="r" t="t"/>
              <a:pathLst>
                <a:path extrusionOk="0" h="1688" w="3855">
                  <a:moveTo>
                    <a:pt x="3335" y="1"/>
                  </a:moveTo>
                  <a:cubicBezTo>
                    <a:pt x="3299" y="1"/>
                    <a:pt x="3262" y="5"/>
                    <a:pt x="3223" y="16"/>
                  </a:cubicBezTo>
                  <a:lnTo>
                    <a:pt x="426" y="958"/>
                  </a:lnTo>
                  <a:cubicBezTo>
                    <a:pt x="1" y="1080"/>
                    <a:pt x="122" y="1688"/>
                    <a:pt x="548" y="1688"/>
                  </a:cubicBezTo>
                  <a:cubicBezTo>
                    <a:pt x="578" y="1688"/>
                    <a:pt x="639" y="1688"/>
                    <a:pt x="669" y="1657"/>
                  </a:cubicBezTo>
                  <a:lnTo>
                    <a:pt x="3466" y="715"/>
                  </a:lnTo>
                  <a:cubicBezTo>
                    <a:pt x="3855" y="548"/>
                    <a:pt x="3710" y="1"/>
                    <a:pt x="3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1472350" y="3170263"/>
              <a:ext cx="43775" cy="73400"/>
            </a:xfrm>
            <a:custGeom>
              <a:rect b="b" l="l" r="r" t="t"/>
              <a:pathLst>
                <a:path extrusionOk="0" h="2936" w="1751">
                  <a:moveTo>
                    <a:pt x="681" y="0"/>
                  </a:moveTo>
                  <a:cubicBezTo>
                    <a:pt x="342" y="0"/>
                    <a:pt x="1" y="283"/>
                    <a:pt x="109" y="716"/>
                  </a:cubicBezTo>
                  <a:lnTo>
                    <a:pt x="565" y="2510"/>
                  </a:lnTo>
                  <a:cubicBezTo>
                    <a:pt x="626" y="2753"/>
                    <a:pt x="869" y="2935"/>
                    <a:pt x="1142" y="2935"/>
                  </a:cubicBezTo>
                  <a:cubicBezTo>
                    <a:pt x="1173" y="2935"/>
                    <a:pt x="1233" y="2935"/>
                    <a:pt x="1264" y="2905"/>
                  </a:cubicBezTo>
                  <a:cubicBezTo>
                    <a:pt x="1568" y="2844"/>
                    <a:pt x="1750" y="2540"/>
                    <a:pt x="1689" y="2236"/>
                  </a:cubicBezTo>
                  <a:lnTo>
                    <a:pt x="1233" y="443"/>
                  </a:lnTo>
                  <a:cubicBezTo>
                    <a:pt x="1147" y="134"/>
                    <a:pt x="91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0" name="Google Shape;1430;p24"/>
          <p:cNvSpPr/>
          <p:nvPr/>
        </p:nvSpPr>
        <p:spPr>
          <a:xfrm>
            <a:off x="352575" y="2262262"/>
            <a:ext cx="298013" cy="1844981"/>
          </a:xfrm>
          <a:custGeom>
            <a:rect b="b" l="l" r="r" t="t"/>
            <a:pathLst>
              <a:path extrusionOk="0" h="86568" w="13983">
                <a:moveTo>
                  <a:pt x="2189" y="57783"/>
                </a:moveTo>
                <a:cubicBezTo>
                  <a:pt x="2401" y="57783"/>
                  <a:pt x="2614" y="57783"/>
                  <a:pt x="2827" y="57844"/>
                </a:cubicBezTo>
                <a:cubicBezTo>
                  <a:pt x="2071" y="58649"/>
                  <a:pt x="1379" y="59121"/>
                  <a:pt x="956" y="59121"/>
                </a:cubicBezTo>
                <a:cubicBezTo>
                  <a:pt x="868" y="59121"/>
                  <a:pt x="792" y="59101"/>
                  <a:pt x="730" y="59059"/>
                </a:cubicBezTo>
                <a:cubicBezTo>
                  <a:pt x="547" y="58938"/>
                  <a:pt x="365" y="58755"/>
                  <a:pt x="395" y="58543"/>
                </a:cubicBezTo>
                <a:cubicBezTo>
                  <a:pt x="456" y="58239"/>
                  <a:pt x="1003" y="57874"/>
                  <a:pt x="1824" y="57783"/>
                </a:cubicBezTo>
                <a:close/>
                <a:moveTo>
                  <a:pt x="5684" y="66780"/>
                </a:moveTo>
                <a:cubicBezTo>
                  <a:pt x="5897" y="66780"/>
                  <a:pt x="6140" y="66780"/>
                  <a:pt x="6353" y="66841"/>
                </a:cubicBezTo>
                <a:cubicBezTo>
                  <a:pt x="6322" y="67023"/>
                  <a:pt x="6292" y="67236"/>
                  <a:pt x="6231" y="67418"/>
                </a:cubicBezTo>
                <a:cubicBezTo>
                  <a:pt x="6024" y="68249"/>
                  <a:pt x="5266" y="68848"/>
                  <a:pt x="4410" y="68848"/>
                </a:cubicBezTo>
                <a:cubicBezTo>
                  <a:pt x="4389" y="68848"/>
                  <a:pt x="4368" y="68848"/>
                  <a:pt x="4347" y="68847"/>
                </a:cubicBezTo>
                <a:cubicBezTo>
                  <a:pt x="3891" y="68816"/>
                  <a:pt x="3526" y="68452"/>
                  <a:pt x="3496" y="67996"/>
                </a:cubicBezTo>
                <a:cubicBezTo>
                  <a:pt x="3435" y="67357"/>
                  <a:pt x="4256" y="66962"/>
                  <a:pt x="5046" y="66810"/>
                </a:cubicBezTo>
                <a:cubicBezTo>
                  <a:pt x="5259" y="66780"/>
                  <a:pt x="5471" y="66780"/>
                  <a:pt x="5684" y="66780"/>
                </a:cubicBezTo>
                <a:close/>
                <a:moveTo>
                  <a:pt x="13982" y="1"/>
                </a:moveTo>
                <a:cubicBezTo>
                  <a:pt x="13222" y="3831"/>
                  <a:pt x="11307" y="12797"/>
                  <a:pt x="8298" y="20214"/>
                </a:cubicBezTo>
                <a:lnTo>
                  <a:pt x="7842" y="21339"/>
                </a:lnTo>
                <a:cubicBezTo>
                  <a:pt x="6353" y="25016"/>
                  <a:pt x="5076" y="28178"/>
                  <a:pt x="4316" y="30913"/>
                </a:cubicBezTo>
                <a:cubicBezTo>
                  <a:pt x="3131" y="35290"/>
                  <a:pt x="3465" y="38269"/>
                  <a:pt x="5380" y="40852"/>
                </a:cubicBezTo>
                <a:cubicBezTo>
                  <a:pt x="7690" y="43953"/>
                  <a:pt x="7447" y="47631"/>
                  <a:pt x="6839" y="50154"/>
                </a:cubicBezTo>
                <a:cubicBezTo>
                  <a:pt x="6170" y="52859"/>
                  <a:pt x="4894" y="55382"/>
                  <a:pt x="3131" y="57509"/>
                </a:cubicBezTo>
                <a:cubicBezTo>
                  <a:pt x="2847" y="57428"/>
                  <a:pt x="2550" y="57388"/>
                  <a:pt x="2248" y="57388"/>
                </a:cubicBezTo>
                <a:cubicBezTo>
                  <a:pt x="2097" y="57388"/>
                  <a:pt x="1945" y="57398"/>
                  <a:pt x="1793" y="57418"/>
                </a:cubicBezTo>
                <a:cubicBezTo>
                  <a:pt x="882" y="57509"/>
                  <a:pt x="152" y="57965"/>
                  <a:pt x="31" y="58482"/>
                </a:cubicBezTo>
                <a:cubicBezTo>
                  <a:pt x="0" y="58664"/>
                  <a:pt x="0" y="59059"/>
                  <a:pt x="547" y="59394"/>
                </a:cubicBezTo>
                <a:cubicBezTo>
                  <a:pt x="657" y="59461"/>
                  <a:pt x="784" y="59493"/>
                  <a:pt x="928" y="59493"/>
                </a:cubicBezTo>
                <a:cubicBezTo>
                  <a:pt x="1500" y="59493"/>
                  <a:pt x="2322" y="58968"/>
                  <a:pt x="3222" y="57996"/>
                </a:cubicBezTo>
                <a:lnTo>
                  <a:pt x="3252" y="57965"/>
                </a:lnTo>
                <a:cubicBezTo>
                  <a:pt x="3830" y="58178"/>
                  <a:pt x="4286" y="58634"/>
                  <a:pt x="4529" y="59181"/>
                </a:cubicBezTo>
                <a:cubicBezTo>
                  <a:pt x="5654" y="61491"/>
                  <a:pt x="6566" y="64439"/>
                  <a:pt x="6444" y="66415"/>
                </a:cubicBezTo>
                <a:cubicBezTo>
                  <a:pt x="6201" y="66385"/>
                  <a:pt x="5965" y="66370"/>
                  <a:pt x="5734" y="66370"/>
                </a:cubicBezTo>
                <a:cubicBezTo>
                  <a:pt x="5502" y="66370"/>
                  <a:pt x="5274" y="66385"/>
                  <a:pt x="5046" y="66415"/>
                </a:cubicBezTo>
                <a:cubicBezTo>
                  <a:pt x="3830" y="66628"/>
                  <a:pt x="3070" y="67266"/>
                  <a:pt x="3131" y="68026"/>
                </a:cubicBezTo>
                <a:cubicBezTo>
                  <a:pt x="3192" y="68664"/>
                  <a:pt x="3678" y="69151"/>
                  <a:pt x="4316" y="69212"/>
                </a:cubicBezTo>
                <a:cubicBezTo>
                  <a:pt x="4339" y="69212"/>
                  <a:pt x="4361" y="69213"/>
                  <a:pt x="4383" y="69213"/>
                </a:cubicBezTo>
                <a:cubicBezTo>
                  <a:pt x="5419" y="69213"/>
                  <a:pt x="6328" y="68522"/>
                  <a:pt x="6596" y="67540"/>
                </a:cubicBezTo>
                <a:cubicBezTo>
                  <a:pt x="6687" y="67327"/>
                  <a:pt x="6718" y="67114"/>
                  <a:pt x="6748" y="66901"/>
                </a:cubicBezTo>
                <a:cubicBezTo>
                  <a:pt x="7660" y="67084"/>
                  <a:pt x="8389" y="67783"/>
                  <a:pt x="8602" y="68695"/>
                </a:cubicBezTo>
                <a:cubicBezTo>
                  <a:pt x="8845" y="69819"/>
                  <a:pt x="8632" y="71734"/>
                  <a:pt x="8389" y="73923"/>
                </a:cubicBezTo>
                <a:cubicBezTo>
                  <a:pt x="7903" y="78269"/>
                  <a:pt x="7295" y="83680"/>
                  <a:pt x="9818" y="86567"/>
                </a:cubicBezTo>
                <a:lnTo>
                  <a:pt x="10091" y="86324"/>
                </a:lnTo>
                <a:cubicBezTo>
                  <a:pt x="7690" y="83558"/>
                  <a:pt x="8268" y="78239"/>
                  <a:pt x="8754" y="73984"/>
                </a:cubicBezTo>
                <a:cubicBezTo>
                  <a:pt x="8997" y="71734"/>
                  <a:pt x="9210" y="69789"/>
                  <a:pt x="8967" y="68604"/>
                </a:cubicBezTo>
                <a:cubicBezTo>
                  <a:pt x="8724" y="67540"/>
                  <a:pt x="7873" y="66719"/>
                  <a:pt x="6809" y="66506"/>
                </a:cubicBezTo>
                <a:cubicBezTo>
                  <a:pt x="6961" y="64318"/>
                  <a:pt x="5927" y="61218"/>
                  <a:pt x="4863" y="59029"/>
                </a:cubicBezTo>
                <a:cubicBezTo>
                  <a:pt x="4590" y="58421"/>
                  <a:pt x="4104" y="57935"/>
                  <a:pt x="3496" y="57661"/>
                </a:cubicBezTo>
                <a:cubicBezTo>
                  <a:pt x="6170" y="54470"/>
                  <a:pt x="10000" y="46445"/>
                  <a:pt x="5684" y="40640"/>
                </a:cubicBezTo>
                <a:cubicBezTo>
                  <a:pt x="3830" y="38117"/>
                  <a:pt x="3526" y="35260"/>
                  <a:pt x="4681" y="31004"/>
                </a:cubicBezTo>
                <a:cubicBezTo>
                  <a:pt x="5411" y="28299"/>
                  <a:pt x="6687" y="25138"/>
                  <a:pt x="8177" y="21460"/>
                </a:cubicBezTo>
                <a:lnTo>
                  <a:pt x="8207" y="21490"/>
                </a:lnTo>
                <a:lnTo>
                  <a:pt x="8632" y="20335"/>
                </a:lnTo>
                <a:cubicBezTo>
                  <a:pt x="11247" y="13892"/>
                  <a:pt x="13070" y="6323"/>
                  <a:pt x="13982" y="1885"/>
                </a:cubicBezTo>
                <a:lnTo>
                  <a:pt x="13982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24"/>
          <p:cNvSpPr/>
          <p:nvPr/>
        </p:nvSpPr>
        <p:spPr>
          <a:xfrm rot="-5400000">
            <a:off x="1000328" y="-156804"/>
            <a:ext cx="762428" cy="1228013"/>
          </a:xfrm>
          <a:custGeom>
            <a:rect b="b" l="l" r="r" t="t"/>
            <a:pathLst>
              <a:path extrusionOk="0" h="30944" w="19212">
                <a:moveTo>
                  <a:pt x="10123" y="6688"/>
                </a:moveTo>
                <a:cubicBezTo>
                  <a:pt x="12402" y="10214"/>
                  <a:pt x="12220" y="14956"/>
                  <a:pt x="10913" y="17174"/>
                </a:cubicBezTo>
                <a:lnTo>
                  <a:pt x="10943" y="17174"/>
                </a:lnTo>
                <a:cubicBezTo>
                  <a:pt x="10572" y="17812"/>
                  <a:pt x="9967" y="18496"/>
                  <a:pt x="9091" y="18496"/>
                </a:cubicBezTo>
                <a:cubicBezTo>
                  <a:pt x="8964" y="18496"/>
                  <a:pt x="8832" y="18482"/>
                  <a:pt x="8694" y="18451"/>
                </a:cubicBezTo>
                <a:cubicBezTo>
                  <a:pt x="7813" y="18238"/>
                  <a:pt x="7083" y="17570"/>
                  <a:pt x="6779" y="16719"/>
                </a:cubicBezTo>
                <a:cubicBezTo>
                  <a:pt x="5928" y="14530"/>
                  <a:pt x="6718" y="10852"/>
                  <a:pt x="7965" y="8907"/>
                </a:cubicBezTo>
                <a:cubicBezTo>
                  <a:pt x="8542" y="8025"/>
                  <a:pt x="9241" y="7265"/>
                  <a:pt x="10123" y="6688"/>
                </a:cubicBezTo>
                <a:close/>
                <a:moveTo>
                  <a:pt x="1" y="1"/>
                </a:moveTo>
                <a:lnTo>
                  <a:pt x="1" y="366"/>
                </a:lnTo>
                <a:cubicBezTo>
                  <a:pt x="3496" y="1004"/>
                  <a:pt x="6688" y="2767"/>
                  <a:pt x="9120" y="5381"/>
                </a:cubicBezTo>
                <a:cubicBezTo>
                  <a:pt x="9393" y="5685"/>
                  <a:pt x="9667" y="6019"/>
                  <a:pt x="9910" y="6354"/>
                </a:cubicBezTo>
                <a:cubicBezTo>
                  <a:pt x="8998" y="6992"/>
                  <a:pt x="8208" y="7782"/>
                  <a:pt x="7630" y="8694"/>
                </a:cubicBezTo>
                <a:cubicBezTo>
                  <a:pt x="6262" y="10761"/>
                  <a:pt x="5472" y="14530"/>
                  <a:pt x="6384" y="16870"/>
                </a:cubicBezTo>
                <a:cubicBezTo>
                  <a:pt x="6718" y="17843"/>
                  <a:pt x="7569" y="18603"/>
                  <a:pt x="8573" y="18846"/>
                </a:cubicBezTo>
                <a:cubicBezTo>
                  <a:pt x="8740" y="18885"/>
                  <a:pt x="8904" y="18905"/>
                  <a:pt x="9066" y="18905"/>
                </a:cubicBezTo>
                <a:cubicBezTo>
                  <a:pt x="9904" y="18905"/>
                  <a:pt x="10661" y="18381"/>
                  <a:pt x="11247" y="17387"/>
                </a:cubicBezTo>
                <a:cubicBezTo>
                  <a:pt x="12068" y="15989"/>
                  <a:pt x="12402" y="13831"/>
                  <a:pt x="12190" y="11642"/>
                </a:cubicBezTo>
                <a:cubicBezTo>
                  <a:pt x="12007" y="9788"/>
                  <a:pt x="11399" y="8056"/>
                  <a:pt x="10427" y="6506"/>
                </a:cubicBezTo>
                <a:cubicBezTo>
                  <a:pt x="11065" y="6110"/>
                  <a:pt x="11764" y="5837"/>
                  <a:pt x="12494" y="5746"/>
                </a:cubicBezTo>
                <a:cubicBezTo>
                  <a:pt x="12662" y="5722"/>
                  <a:pt x="12831" y="5710"/>
                  <a:pt x="12999" y="5710"/>
                </a:cubicBezTo>
                <a:cubicBezTo>
                  <a:pt x="13888" y="5710"/>
                  <a:pt x="14747" y="6044"/>
                  <a:pt x="15412" y="6658"/>
                </a:cubicBezTo>
                <a:cubicBezTo>
                  <a:pt x="18299" y="9424"/>
                  <a:pt x="18907" y="17387"/>
                  <a:pt x="15594" y="22099"/>
                </a:cubicBezTo>
                <a:cubicBezTo>
                  <a:pt x="11916" y="27235"/>
                  <a:pt x="3193" y="29789"/>
                  <a:pt x="1" y="30549"/>
                </a:cubicBezTo>
                <a:lnTo>
                  <a:pt x="1" y="30944"/>
                </a:lnTo>
                <a:cubicBezTo>
                  <a:pt x="1916" y="30488"/>
                  <a:pt x="3800" y="29910"/>
                  <a:pt x="5624" y="29211"/>
                </a:cubicBezTo>
                <a:cubicBezTo>
                  <a:pt x="8968" y="27934"/>
                  <a:pt x="13466" y="25685"/>
                  <a:pt x="15898" y="22311"/>
                </a:cubicBezTo>
                <a:cubicBezTo>
                  <a:pt x="18786" y="18208"/>
                  <a:pt x="19211" y="9758"/>
                  <a:pt x="15655" y="6384"/>
                </a:cubicBezTo>
                <a:cubicBezTo>
                  <a:pt x="14930" y="5685"/>
                  <a:pt x="13963" y="5317"/>
                  <a:pt x="12978" y="5317"/>
                </a:cubicBezTo>
                <a:cubicBezTo>
                  <a:pt x="12807" y="5317"/>
                  <a:pt x="12635" y="5328"/>
                  <a:pt x="12463" y="5351"/>
                </a:cubicBezTo>
                <a:cubicBezTo>
                  <a:pt x="11643" y="5472"/>
                  <a:pt x="10883" y="5746"/>
                  <a:pt x="10214" y="6171"/>
                </a:cubicBezTo>
                <a:cubicBezTo>
                  <a:pt x="9971" y="5807"/>
                  <a:pt x="9697" y="5442"/>
                  <a:pt x="9393" y="5138"/>
                </a:cubicBezTo>
                <a:cubicBezTo>
                  <a:pt x="6901" y="2433"/>
                  <a:pt x="3618" y="639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24"/>
          <p:cNvSpPr/>
          <p:nvPr/>
        </p:nvSpPr>
        <p:spPr>
          <a:xfrm flipH="1" rot="-5400000">
            <a:off x="7629309" y="2054741"/>
            <a:ext cx="2011177" cy="282945"/>
          </a:xfrm>
          <a:custGeom>
            <a:rect b="b" l="l" r="r" t="t"/>
            <a:pathLst>
              <a:path extrusionOk="0" h="9888" w="70284">
                <a:moveTo>
                  <a:pt x="55341" y="3474"/>
                </a:moveTo>
                <a:cubicBezTo>
                  <a:pt x="55919" y="3474"/>
                  <a:pt x="56405" y="3899"/>
                  <a:pt x="56527" y="4447"/>
                </a:cubicBezTo>
                <a:cubicBezTo>
                  <a:pt x="56770" y="5298"/>
                  <a:pt x="56284" y="6574"/>
                  <a:pt x="54247" y="7638"/>
                </a:cubicBezTo>
                <a:cubicBezTo>
                  <a:pt x="53882" y="7061"/>
                  <a:pt x="53670" y="6392"/>
                  <a:pt x="53670" y="5723"/>
                </a:cubicBezTo>
                <a:cubicBezTo>
                  <a:pt x="53670" y="4629"/>
                  <a:pt x="54247" y="3535"/>
                  <a:pt x="55281" y="3474"/>
                </a:cubicBezTo>
                <a:close/>
                <a:moveTo>
                  <a:pt x="274" y="1"/>
                </a:moveTo>
                <a:cubicBezTo>
                  <a:pt x="135" y="1"/>
                  <a:pt x="1" y="157"/>
                  <a:pt x="112" y="313"/>
                </a:cubicBezTo>
                <a:cubicBezTo>
                  <a:pt x="204" y="404"/>
                  <a:pt x="7498" y="9887"/>
                  <a:pt x="17286" y="9887"/>
                </a:cubicBezTo>
                <a:lnTo>
                  <a:pt x="17620" y="9887"/>
                </a:lnTo>
                <a:cubicBezTo>
                  <a:pt x="23639" y="9735"/>
                  <a:pt x="27924" y="8155"/>
                  <a:pt x="31390" y="6848"/>
                </a:cubicBezTo>
                <a:cubicBezTo>
                  <a:pt x="33874" y="5923"/>
                  <a:pt x="36057" y="5109"/>
                  <a:pt x="38172" y="5109"/>
                </a:cubicBezTo>
                <a:cubicBezTo>
                  <a:pt x="38283" y="5109"/>
                  <a:pt x="38392" y="5111"/>
                  <a:pt x="38502" y="5115"/>
                </a:cubicBezTo>
                <a:cubicBezTo>
                  <a:pt x="40630" y="5237"/>
                  <a:pt x="43031" y="6058"/>
                  <a:pt x="45341" y="6848"/>
                </a:cubicBezTo>
                <a:cubicBezTo>
                  <a:pt x="47783" y="7684"/>
                  <a:pt x="50114" y="8488"/>
                  <a:pt x="52080" y="8488"/>
                </a:cubicBezTo>
                <a:cubicBezTo>
                  <a:pt x="52830" y="8488"/>
                  <a:pt x="53526" y="8371"/>
                  <a:pt x="54156" y="8094"/>
                </a:cubicBezTo>
                <a:cubicBezTo>
                  <a:pt x="54794" y="8824"/>
                  <a:pt x="55736" y="9249"/>
                  <a:pt x="56740" y="9279"/>
                </a:cubicBezTo>
                <a:cubicBezTo>
                  <a:pt x="56845" y="9284"/>
                  <a:pt x="56948" y="9287"/>
                  <a:pt x="57048" y="9287"/>
                </a:cubicBezTo>
                <a:cubicBezTo>
                  <a:pt x="59442" y="9287"/>
                  <a:pt x="60143" y="7916"/>
                  <a:pt x="60843" y="6574"/>
                </a:cubicBezTo>
                <a:cubicBezTo>
                  <a:pt x="61268" y="5723"/>
                  <a:pt x="61724" y="4842"/>
                  <a:pt x="62636" y="4295"/>
                </a:cubicBezTo>
                <a:cubicBezTo>
                  <a:pt x="63792" y="3584"/>
                  <a:pt x="65102" y="3327"/>
                  <a:pt x="66324" y="3327"/>
                </a:cubicBezTo>
                <a:cubicBezTo>
                  <a:pt x="67770" y="3327"/>
                  <a:pt x="69094" y="3687"/>
                  <a:pt x="69901" y="4082"/>
                </a:cubicBezTo>
                <a:cubicBezTo>
                  <a:pt x="69935" y="4106"/>
                  <a:pt x="69968" y="4116"/>
                  <a:pt x="70000" y="4116"/>
                </a:cubicBezTo>
                <a:cubicBezTo>
                  <a:pt x="70169" y="4116"/>
                  <a:pt x="70283" y="3824"/>
                  <a:pt x="70053" y="3747"/>
                </a:cubicBezTo>
                <a:cubicBezTo>
                  <a:pt x="69200" y="3321"/>
                  <a:pt x="67824" y="2947"/>
                  <a:pt x="66318" y="2947"/>
                </a:cubicBezTo>
                <a:cubicBezTo>
                  <a:pt x="65034" y="2947"/>
                  <a:pt x="63654" y="3219"/>
                  <a:pt x="62424" y="3960"/>
                </a:cubicBezTo>
                <a:cubicBezTo>
                  <a:pt x="61420" y="4568"/>
                  <a:pt x="60965" y="5510"/>
                  <a:pt x="60509" y="6392"/>
                </a:cubicBezTo>
                <a:cubicBezTo>
                  <a:pt x="59814" y="7753"/>
                  <a:pt x="59202" y="8893"/>
                  <a:pt x="57069" y="8893"/>
                </a:cubicBezTo>
                <a:cubicBezTo>
                  <a:pt x="56963" y="8893"/>
                  <a:pt x="56853" y="8890"/>
                  <a:pt x="56740" y="8884"/>
                </a:cubicBezTo>
                <a:cubicBezTo>
                  <a:pt x="55888" y="8884"/>
                  <a:pt x="55098" y="8550"/>
                  <a:pt x="54490" y="7942"/>
                </a:cubicBezTo>
                <a:cubicBezTo>
                  <a:pt x="56679" y="6787"/>
                  <a:pt x="57165" y="5358"/>
                  <a:pt x="56922" y="4355"/>
                </a:cubicBezTo>
                <a:cubicBezTo>
                  <a:pt x="56745" y="3617"/>
                  <a:pt x="56108" y="3108"/>
                  <a:pt x="55347" y="3108"/>
                </a:cubicBezTo>
                <a:cubicBezTo>
                  <a:pt x="55325" y="3108"/>
                  <a:pt x="55303" y="3108"/>
                  <a:pt x="55281" y="3109"/>
                </a:cubicBezTo>
                <a:cubicBezTo>
                  <a:pt x="54004" y="3170"/>
                  <a:pt x="53305" y="4477"/>
                  <a:pt x="53305" y="5723"/>
                </a:cubicBezTo>
                <a:cubicBezTo>
                  <a:pt x="53305" y="6453"/>
                  <a:pt x="53518" y="7182"/>
                  <a:pt x="53913" y="7790"/>
                </a:cubicBezTo>
                <a:cubicBezTo>
                  <a:pt x="53360" y="8019"/>
                  <a:pt x="52744" y="8117"/>
                  <a:pt x="52077" y="8117"/>
                </a:cubicBezTo>
                <a:cubicBezTo>
                  <a:pt x="50178" y="8117"/>
                  <a:pt x="47870" y="7323"/>
                  <a:pt x="45463" y="6513"/>
                </a:cubicBezTo>
                <a:cubicBezTo>
                  <a:pt x="43122" y="5693"/>
                  <a:pt x="40721" y="4872"/>
                  <a:pt x="38533" y="4751"/>
                </a:cubicBezTo>
                <a:cubicBezTo>
                  <a:pt x="38389" y="4743"/>
                  <a:pt x="38245" y="4739"/>
                  <a:pt x="38101" y="4739"/>
                </a:cubicBezTo>
                <a:cubicBezTo>
                  <a:pt x="35933" y="4739"/>
                  <a:pt x="33748" y="5573"/>
                  <a:pt x="31268" y="6513"/>
                </a:cubicBezTo>
                <a:cubicBezTo>
                  <a:pt x="27833" y="7790"/>
                  <a:pt x="23578" y="9371"/>
                  <a:pt x="17620" y="9523"/>
                </a:cubicBezTo>
                <a:cubicBezTo>
                  <a:pt x="17498" y="9526"/>
                  <a:pt x="17377" y="9527"/>
                  <a:pt x="17256" y="9527"/>
                </a:cubicBezTo>
                <a:cubicBezTo>
                  <a:pt x="7680" y="9527"/>
                  <a:pt x="476" y="160"/>
                  <a:pt x="416" y="70"/>
                </a:cubicBezTo>
                <a:cubicBezTo>
                  <a:pt x="376" y="21"/>
                  <a:pt x="325" y="1"/>
                  <a:pt x="274" y="1"/>
                </a:cubicBezTo>
                <a:close/>
              </a:path>
            </a:pathLst>
          </a:custGeom>
          <a:solidFill>
            <a:srgbClr val="13447A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3" name="Google Shape;1433;p24"/>
          <p:cNvGrpSpPr/>
          <p:nvPr/>
        </p:nvGrpSpPr>
        <p:grpSpPr>
          <a:xfrm>
            <a:off x="257175" y="703725"/>
            <a:ext cx="1006900" cy="870325"/>
            <a:chOff x="381725" y="1332375"/>
            <a:chExt cx="1006900" cy="870325"/>
          </a:xfrm>
        </p:grpSpPr>
        <p:sp>
          <p:nvSpPr>
            <p:cNvPr id="1434" name="Google Shape;1434;p24"/>
            <p:cNvSpPr/>
            <p:nvPr/>
          </p:nvSpPr>
          <p:spPr>
            <a:xfrm>
              <a:off x="473675" y="1818700"/>
              <a:ext cx="1550" cy="2300"/>
            </a:xfrm>
            <a:custGeom>
              <a:rect b="b" l="l" r="r" t="t"/>
              <a:pathLst>
                <a:path extrusionOk="0" h="92" w="62">
                  <a:moveTo>
                    <a:pt x="31" y="1"/>
                  </a:moveTo>
                  <a:cubicBezTo>
                    <a:pt x="31" y="62"/>
                    <a:pt x="1" y="92"/>
                    <a:pt x="31" y="92"/>
                  </a:cubicBezTo>
                  <a:lnTo>
                    <a:pt x="61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463050" y="1843775"/>
              <a:ext cx="775" cy="2300"/>
            </a:xfrm>
            <a:custGeom>
              <a:rect b="b" l="l" r="r" t="t"/>
              <a:pathLst>
                <a:path extrusionOk="0" h="92" w="31">
                  <a:moveTo>
                    <a:pt x="0" y="1"/>
                  </a:moveTo>
                  <a:lnTo>
                    <a:pt x="0" y="62"/>
                  </a:lnTo>
                  <a:lnTo>
                    <a:pt x="0" y="92"/>
                  </a:lnTo>
                  <a:lnTo>
                    <a:pt x="31" y="62"/>
                  </a:ln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469875" y="1822300"/>
              <a:ext cx="3075" cy="2625"/>
            </a:xfrm>
            <a:custGeom>
              <a:rect b="b" l="l" r="r" t="t"/>
              <a:pathLst>
                <a:path extrusionOk="0" h="105" w="123">
                  <a:moveTo>
                    <a:pt x="47" y="0"/>
                  </a:moveTo>
                  <a:cubicBezTo>
                    <a:pt x="30" y="0"/>
                    <a:pt x="25" y="45"/>
                    <a:pt x="1" y="70"/>
                  </a:cubicBezTo>
                  <a:cubicBezTo>
                    <a:pt x="1" y="87"/>
                    <a:pt x="21" y="105"/>
                    <a:pt x="50" y="105"/>
                  </a:cubicBezTo>
                  <a:cubicBezTo>
                    <a:pt x="71" y="105"/>
                    <a:pt x="97" y="95"/>
                    <a:pt x="122" y="70"/>
                  </a:cubicBezTo>
                  <a:cubicBezTo>
                    <a:pt x="122" y="9"/>
                    <a:pt x="122" y="9"/>
                    <a:pt x="61" y="9"/>
                  </a:cubicBezTo>
                  <a:cubicBezTo>
                    <a:pt x="56" y="3"/>
                    <a:pt x="51" y="0"/>
                    <a:pt x="47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475950" y="1805500"/>
              <a:ext cx="3075" cy="3175"/>
            </a:xfrm>
            <a:custGeom>
              <a:rect b="b" l="l" r="r" t="t"/>
              <a:pathLst>
                <a:path extrusionOk="0" h="127" w="123">
                  <a:moveTo>
                    <a:pt x="58" y="1"/>
                  </a:moveTo>
                  <a:cubicBezTo>
                    <a:pt x="48" y="1"/>
                    <a:pt x="39" y="4"/>
                    <a:pt x="31" y="12"/>
                  </a:cubicBezTo>
                  <a:cubicBezTo>
                    <a:pt x="31" y="73"/>
                    <a:pt x="1" y="103"/>
                    <a:pt x="31" y="103"/>
                  </a:cubicBezTo>
                  <a:cubicBezTo>
                    <a:pt x="46" y="118"/>
                    <a:pt x="69" y="126"/>
                    <a:pt x="88" y="126"/>
                  </a:cubicBezTo>
                  <a:cubicBezTo>
                    <a:pt x="107" y="126"/>
                    <a:pt x="122" y="118"/>
                    <a:pt x="122" y="103"/>
                  </a:cubicBezTo>
                  <a:cubicBezTo>
                    <a:pt x="122" y="35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498000" y="1740450"/>
              <a:ext cx="3050" cy="2100"/>
            </a:xfrm>
            <a:custGeom>
              <a:rect b="b" l="l" r="r" t="t"/>
              <a:pathLst>
                <a:path extrusionOk="0" h="84" w="122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0" y="30"/>
                    <a:pt x="31" y="61"/>
                    <a:pt x="31" y="61"/>
                  </a:cubicBezTo>
                  <a:cubicBezTo>
                    <a:pt x="46" y="76"/>
                    <a:pt x="61" y="84"/>
                    <a:pt x="76" y="84"/>
                  </a:cubicBezTo>
                  <a:cubicBezTo>
                    <a:pt x="92" y="84"/>
                    <a:pt x="107" y="76"/>
                    <a:pt x="122" y="61"/>
                  </a:cubicBezTo>
                  <a:cubicBezTo>
                    <a:pt x="122" y="0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62575" y="1665200"/>
              <a:ext cx="1550" cy="1550"/>
            </a:xfrm>
            <a:custGeom>
              <a:rect b="b" l="l" r="r" t="t"/>
              <a:pathLst>
                <a:path extrusionOk="0" h="62" w="62">
                  <a:moveTo>
                    <a:pt x="31" y="1"/>
                  </a:moveTo>
                  <a:lnTo>
                    <a:pt x="1" y="31"/>
                  </a:lnTo>
                  <a:lnTo>
                    <a:pt x="1" y="62"/>
                  </a:lnTo>
                  <a:cubicBezTo>
                    <a:pt x="1" y="62"/>
                    <a:pt x="31" y="62"/>
                    <a:pt x="31" y="31"/>
                  </a:cubicBezTo>
                  <a:cubicBezTo>
                    <a:pt x="62" y="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152275" y="1673575"/>
              <a:ext cx="1525" cy="2300"/>
            </a:xfrm>
            <a:custGeom>
              <a:rect b="b" l="l" r="r" t="t"/>
              <a:pathLst>
                <a:path extrusionOk="0" h="92" w="61">
                  <a:moveTo>
                    <a:pt x="0" y="0"/>
                  </a:moveTo>
                  <a:cubicBezTo>
                    <a:pt x="0" y="31"/>
                    <a:pt x="0" y="61"/>
                    <a:pt x="0" y="91"/>
                  </a:cubicBezTo>
                  <a:lnTo>
                    <a:pt x="61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148475" y="1677075"/>
              <a:ext cx="3825" cy="2725"/>
            </a:xfrm>
            <a:custGeom>
              <a:rect b="b" l="l" r="r" t="t"/>
              <a:pathLst>
                <a:path extrusionOk="0" h="109" w="153">
                  <a:moveTo>
                    <a:pt x="29" y="0"/>
                  </a:moveTo>
                  <a:cubicBezTo>
                    <a:pt x="12" y="0"/>
                    <a:pt x="22" y="28"/>
                    <a:pt x="0" y="73"/>
                  </a:cubicBezTo>
                  <a:cubicBezTo>
                    <a:pt x="0" y="91"/>
                    <a:pt x="10" y="108"/>
                    <a:pt x="30" y="108"/>
                  </a:cubicBezTo>
                  <a:cubicBezTo>
                    <a:pt x="45" y="108"/>
                    <a:pt x="66" y="99"/>
                    <a:pt x="91" y="73"/>
                  </a:cubicBezTo>
                  <a:cubicBezTo>
                    <a:pt x="152" y="12"/>
                    <a:pt x="91" y="12"/>
                    <a:pt x="61" y="12"/>
                  </a:cubicBezTo>
                  <a:cubicBezTo>
                    <a:pt x="45" y="4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1154550" y="1660450"/>
              <a:ext cx="2675" cy="2700"/>
            </a:xfrm>
            <a:custGeom>
              <a:rect b="b" l="l" r="r" t="t"/>
              <a:pathLst>
                <a:path extrusionOk="0" h="108" w="107">
                  <a:moveTo>
                    <a:pt x="48" y="0"/>
                  </a:moveTo>
                  <a:cubicBezTo>
                    <a:pt x="42" y="0"/>
                    <a:pt x="36" y="3"/>
                    <a:pt x="31" y="8"/>
                  </a:cubicBezTo>
                  <a:cubicBezTo>
                    <a:pt x="31" y="39"/>
                    <a:pt x="0" y="100"/>
                    <a:pt x="31" y="100"/>
                  </a:cubicBezTo>
                  <a:cubicBezTo>
                    <a:pt x="61" y="100"/>
                    <a:pt x="84" y="107"/>
                    <a:pt x="95" y="107"/>
                  </a:cubicBezTo>
                  <a:cubicBezTo>
                    <a:pt x="107" y="107"/>
                    <a:pt x="107" y="100"/>
                    <a:pt x="91" y="69"/>
                  </a:cubicBezTo>
                  <a:cubicBezTo>
                    <a:pt x="91" y="45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406050" y="1368100"/>
              <a:ext cx="942300" cy="834600"/>
            </a:xfrm>
            <a:custGeom>
              <a:rect b="b" l="l" r="r" t="t"/>
              <a:pathLst>
                <a:path extrusionOk="0" h="33384" w="37692">
                  <a:moveTo>
                    <a:pt x="36566" y="31"/>
                  </a:moveTo>
                  <a:cubicBezTo>
                    <a:pt x="36535" y="41"/>
                    <a:pt x="36518" y="52"/>
                    <a:pt x="36514" y="61"/>
                  </a:cubicBezTo>
                  <a:lnTo>
                    <a:pt x="36566" y="61"/>
                  </a:lnTo>
                  <a:cubicBezTo>
                    <a:pt x="36581" y="51"/>
                    <a:pt x="36602" y="47"/>
                    <a:pt x="36627" y="47"/>
                  </a:cubicBezTo>
                  <a:cubicBezTo>
                    <a:pt x="36644" y="47"/>
                    <a:pt x="36663" y="49"/>
                    <a:pt x="36683" y="52"/>
                  </a:cubicBezTo>
                  <a:lnTo>
                    <a:pt x="36683" y="52"/>
                  </a:lnTo>
                  <a:cubicBezTo>
                    <a:pt x="36680" y="45"/>
                    <a:pt x="36672" y="38"/>
                    <a:pt x="36658" y="31"/>
                  </a:cubicBezTo>
                  <a:close/>
                  <a:moveTo>
                    <a:pt x="36749" y="61"/>
                  </a:moveTo>
                  <a:cubicBezTo>
                    <a:pt x="36749" y="64"/>
                    <a:pt x="36749" y="66"/>
                    <a:pt x="36749" y="69"/>
                  </a:cubicBezTo>
                  <a:lnTo>
                    <a:pt x="36749" y="69"/>
                  </a:lnTo>
                  <a:cubicBezTo>
                    <a:pt x="36769" y="75"/>
                    <a:pt x="36790" y="82"/>
                    <a:pt x="36810" y="90"/>
                  </a:cubicBezTo>
                  <a:lnTo>
                    <a:pt x="36810" y="90"/>
                  </a:lnTo>
                  <a:cubicBezTo>
                    <a:pt x="36809" y="61"/>
                    <a:pt x="36779" y="61"/>
                    <a:pt x="36749" y="61"/>
                  </a:cubicBezTo>
                  <a:close/>
                  <a:moveTo>
                    <a:pt x="36901" y="91"/>
                  </a:moveTo>
                  <a:cubicBezTo>
                    <a:pt x="36875" y="91"/>
                    <a:pt x="36860" y="97"/>
                    <a:pt x="36852" y="108"/>
                  </a:cubicBezTo>
                  <a:lnTo>
                    <a:pt x="36852" y="108"/>
                  </a:lnTo>
                  <a:cubicBezTo>
                    <a:pt x="36890" y="125"/>
                    <a:pt x="36925" y="145"/>
                    <a:pt x="36950" y="163"/>
                  </a:cubicBezTo>
                  <a:lnTo>
                    <a:pt x="36950" y="163"/>
                  </a:lnTo>
                  <a:cubicBezTo>
                    <a:pt x="36956" y="157"/>
                    <a:pt x="36962" y="152"/>
                    <a:pt x="36962" y="152"/>
                  </a:cubicBezTo>
                  <a:cubicBezTo>
                    <a:pt x="36992" y="91"/>
                    <a:pt x="36931" y="91"/>
                    <a:pt x="36901" y="91"/>
                  </a:cubicBezTo>
                  <a:close/>
                  <a:moveTo>
                    <a:pt x="37068" y="145"/>
                  </a:moveTo>
                  <a:cubicBezTo>
                    <a:pt x="37060" y="145"/>
                    <a:pt x="37053" y="152"/>
                    <a:pt x="37053" y="183"/>
                  </a:cubicBezTo>
                  <a:cubicBezTo>
                    <a:pt x="37053" y="183"/>
                    <a:pt x="37053" y="213"/>
                    <a:pt x="37053" y="213"/>
                  </a:cubicBezTo>
                  <a:lnTo>
                    <a:pt x="37114" y="243"/>
                  </a:lnTo>
                  <a:cubicBezTo>
                    <a:pt x="37114" y="243"/>
                    <a:pt x="37114" y="243"/>
                    <a:pt x="37114" y="213"/>
                  </a:cubicBezTo>
                  <a:cubicBezTo>
                    <a:pt x="37144" y="183"/>
                    <a:pt x="37144" y="183"/>
                    <a:pt x="37083" y="183"/>
                  </a:cubicBezTo>
                  <a:lnTo>
                    <a:pt x="37083" y="152"/>
                  </a:lnTo>
                  <a:cubicBezTo>
                    <a:pt x="37083" y="152"/>
                    <a:pt x="37076" y="145"/>
                    <a:pt x="37068" y="145"/>
                  </a:cubicBezTo>
                  <a:close/>
                  <a:moveTo>
                    <a:pt x="34925" y="851"/>
                  </a:moveTo>
                  <a:lnTo>
                    <a:pt x="34895" y="912"/>
                  </a:lnTo>
                  <a:lnTo>
                    <a:pt x="34895" y="851"/>
                  </a:lnTo>
                  <a:close/>
                  <a:moveTo>
                    <a:pt x="34754" y="950"/>
                  </a:moveTo>
                  <a:cubicBezTo>
                    <a:pt x="34766" y="950"/>
                    <a:pt x="34773" y="958"/>
                    <a:pt x="34773" y="973"/>
                  </a:cubicBezTo>
                  <a:lnTo>
                    <a:pt x="34712" y="1034"/>
                  </a:lnTo>
                  <a:cubicBezTo>
                    <a:pt x="34712" y="1003"/>
                    <a:pt x="34712" y="973"/>
                    <a:pt x="34712" y="973"/>
                  </a:cubicBezTo>
                  <a:cubicBezTo>
                    <a:pt x="34728" y="958"/>
                    <a:pt x="34743" y="950"/>
                    <a:pt x="34754" y="950"/>
                  </a:cubicBezTo>
                  <a:close/>
                  <a:moveTo>
                    <a:pt x="33808" y="1958"/>
                  </a:moveTo>
                  <a:cubicBezTo>
                    <a:pt x="33813" y="1958"/>
                    <a:pt x="33820" y="1965"/>
                    <a:pt x="33831" y="1976"/>
                  </a:cubicBezTo>
                  <a:lnTo>
                    <a:pt x="33831" y="2006"/>
                  </a:lnTo>
                  <a:lnTo>
                    <a:pt x="33800" y="2037"/>
                  </a:lnTo>
                  <a:cubicBezTo>
                    <a:pt x="33800" y="1979"/>
                    <a:pt x="33800" y="1958"/>
                    <a:pt x="33808" y="1958"/>
                  </a:cubicBezTo>
                  <a:close/>
                  <a:moveTo>
                    <a:pt x="33770" y="2097"/>
                  </a:moveTo>
                  <a:lnTo>
                    <a:pt x="33709" y="2158"/>
                  </a:lnTo>
                  <a:lnTo>
                    <a:pt x="33679" y="2158"/>
                  </a:lnTo>
                  <a:cubicBezTo>
                    <a:pt x="33648" y="2128"/>
                    <a:pt x="33679" y="2097"/>
                    <a:pt x="33770" y="2097"/>
                  </a:cubicBezTo>
                  <a:close/>
                  <a:moveTo>
                    <a:pt x="33283" y="2541"/>
                  </a:moveTo>
                  <a:cubicBezTo>
                    <a:pt x="33288" y="2541"/>
                    <a:pt x="33298" y="2545"/>
                    <a:pt x="33314" y="2553"/>
                  </a:cubicBezTo>
                  <a:cubicBezTo>
                    <a:pt x="33345" y="2553"/>
                    <a:pt x="33345" y="2584"/>
                    <a:pt x="33345" y="2645"/>
                  </a:cubicBezTo>
                  <a:cubicBezTo>
                    <a:pt x="33336" y="2653"/>
                    <a:pt x="33327" y="2657"/>
                    <a:pt x="33319" y="2657"/>
                  </a:cubicBezTo>
                  <a:cubicBezTo>
                    <a:pt x="33299" y="2657"/>
                    <a:pt x="33284" y="2636"/>
                    <a:pt x="33284" y="2614"/>
                  </a:cubicBezTo>
                  <a:cubicBezTo>
                    <a:pt x="33284" y="2570"/>
                    <a:pt x="33267" y="2541"/>
                    <a:pt x="33283" y="2541"/>
                  </a:cubicBezTo>
                  <a:close/>
                  <a:moveTo>
                    <a:pt x="33253" y="2705"/>
                  </a:moveTo>
                  <a:lnTo>
                    <a:pt x="33253" y="2736"/>
                  </a:lnTo>
                  <a:cubicBezTo>
                    <a:pt x="33269" y="2721"/>
                    <a:pt x="33276" y="2713"/>
                    <a:pt x="33280" y="2713"/>
                  </a:cubicBezTo>
                  <a:cubicBezTo>
                    <a:pt x="33284" y="2713"/>
                    <a:pt x="33284" y="2721"/>
                    <a:pt x="33284" y="2736"/>
                  </a:cubicBezTo>
                  <a:cubicBezTo>
                    <a:pt x="33262" y="2757"/>
                    <a:pt x="33271" y="2779"/>
                    <a:pt x="33289" y="2779"/>
                  </a:cubicBezTo>
                  <a:cubicBezTo>
                    <a:pt x="33296" y="2779"/>
                    <a:pt x="33305" y="2775"/>
                    <a:pt x="33314" y="2766"/>
                  </a:cubicBezTo>
                  <a:lnTo>
                    <a:pt x="33314" y="2766"/>
                  </a:lnTo>
                  <a:lnTo>
                    <a:pt x="33284" y="2827"/>
                  </a:lnTo>
                  <a:cubicBezTo>
                    <a:pt x="33253" y="2827"/>
                    <a:pt x="33223" y="2827"/>
                    <a:pt x="33223" y="2797"/>
                  </a:cubicBezTo>
                  <a:cubicBezTo>
                    <a:pt x="33193" y="2766"/>
                    <a:pt x="33193" y="2766"/>
                    <a:pt x="33253" y="2705"/>
                  </a:cubicBezTo>
                  <a:close/>
                  <a:moveTo>
                    <a:pt x="33219" y="2875"/>
                  </a:moveTo>
                  <a:cubicBezTo>
                    <a:pt x="33238" y="2875"/>
                    <a:pt x="33253" y="2897"/>
                    <a:pt x="33253" y="2918"/>
                  </a:cubicBezTo>
                  <a:lnTo>
                    <a:pt x="33162" y="3101"/>
                  </a:lnTo>
                  <a:lnTo>
                    <a:pt x="33132" y="3101"/>
                  </a:lnTo>
                  <a:cubicBezTo>
                    <a:pt x="33101" y="3040"/>
                    <a:pt x="33132" y="3009"/>
                    <a:pt x="33193" y="3009"/>
                  </a:cubicBezTo>
                  <a:cubicBezTo>
                    <a:pt x="33162" y="3009"/>
                    <a:pt x="33162" y="2949"/>
                    <a:pt x="33193" y="2888"/>
                  </a:cubicBezTo>
                  <a:cubicBezTo>
                    <a:pt x="33201" y="2879"/>
                    <a:pt x="33210" y="2875"/>
                    <a:pt x="33219" y="2875"/>
                  </a:cubicBezTo>
                  <a:close/>
                  <a:moveTo>
                    <a:pt x="35634" y="3400"/>
                  </a:moveTo>
                  <a:cubicBezTo>
                    <a:pt x="35622" y="3403"/>
                    <a:pt x="35609" y="3404"/>
                    <a:pt x="35594" y="3404"/>
                  </a:cubicBezTo>
                  <a:lnTo>
                    <a:pt x="35594" y="3420"/>
                  </a:lnTo>
                  <a:lnTo>
                    <a:pt x="35594" y="3420"/>
                  </a:lnTo>
                  <a:lnTo>
                    <a:pt x="35634" y="3400"/>
                  </a:lnTo>
                  <a:close/>
                  <a:moveTo>
                    <a:pt x="35594" y="3420"/>
                  </a:moveTo>
                  <a:lnTo>
                    <a:pt x="35563" y="3435"/>
                  </a:lnTo>
                  <a:lnTo>
                    <a:pt x="35594" y="3435"/>
                  </a:lnTo>
                  <a:lnTo>
                    <a:pt x="35594" y="3420"/>
                  </a:lnTo>
                  <a:close/>
                  <a:moveTo>
                    <a:pt x="32889" y="3587"/>
                  </a:moveTo>
                  <a:cubicBezTo>
                    <a:pt x="32889" y="3617"/>
                    <a:pt x="32889" y="3617"/>
                    <a:pt x="32889" y="3617"/>
                  </a:cubicBezTo>
                  <a:lnTo>
                    <a:pt x="32889" y="3678"/>
                  </a:lnTo>
                  <a:cubicBezTo>
                    <a:pt x="32880" y="3682"/>
                    <a:pt x="32873" y="3684"/>
                    <a:pt x="32868" y="3684"/>
                  </a:cubicBezTo>
                  <a:cubicBezTo>
                    <a:pt x="32836" y="3684"/>
                    <a:pt x="32858" y="3613"/>
                    <a:pt x="32858" y="3587"/>
                  </a:cubicBezTo>
                  <a:close/>
                  <a:moveTo>
                    <a:pt x="34895" y="3769"/>
                  </a:moveTo>
                  <a:lnTo>
                    <a:pt x="34864" y="3800"/>
                  </a:lnTo>
                  <a:cubicBezTo>
                    <a:pt x="34864" y="3821"/>
                    <a:pt x="34895" y="3843"/>
                    <a:pt x="34923" y="3843"/>
                  </a:cubicBezTo>
                  <a:cubicBezTo>
                    <a:pt x="34935" y="3843"/>
                    <a:pt x="34947" y="3839"/>
                    <a:pt x="34956" y="3830"/>
                  </a:cubicBezTo>
                  <a:lnTo>
                    <a:pt x="35016" y="3800"/>
                  </a:lnTo>
                  <a:cubicBezTo>
                    <a:pt x="34956" y="3800"/>
                    <a:pt x="34895" y="3800"/>
                    <a:pt x="34895" y="3769"/>
                  </a:cubicBezTo>
                  <a:close/>
                  <a:moveTo>
                    <a:pt x="32554" y="4195"/>
                  </a:moveTo>
                  <a:cubicBezTo>
                    <a:pt x="32554" y="4195"/>
                    <a:pt x="32585" y="4225"/>
                    <a:pt x="32585" y="4225"/>
                  </a:cubicBezTo>
                  <a:lnTo>
                    <a:pt x="32585" y="4286"/>
                  </a:lnTo>
                  <a:cubicBezTo>
                    <a:pt x="32554" y="4286"/>
                    <a:pt x="32554" y="4286"/>
                    <a:pt x="32554" y="4256"/>
                  </a:cubicBezTo>
                  <a:lnTo>
                    <a:pt x="32554" y="4286"/>
                  </a:lnTo>
                  <a:cubicBezTo>
                    <a:pt x="32524" y="4286"/>
                    <a:pt x="32554" y="4225"/>
                    <a:pt x="32554" y="4195"/>
                  </a:cubicBezTo>
                  <a:close/>
                  <a:moveTo>
                    <a:pt x="32311" y="4924"/>
                  </a:moveTo>
                  <a:lnTo>
                    <a:pt x="32281" y="4985"/>
                  </a:lnTo>
                  <a:lnTo>
                    <a:pt x="32281" y="4955"/>
                  </a:lnTo>
                  <a:lnTo>
                    <a:pt x="32281" y="4924"/>
                  </a:lnTo>
                  <a:close/>
                  <a:moveTo>
                    <a:pt x="31855" y="5380"/>
                  </a:moveTo>
                  <a:cubicBezTo>
                    <a:pt x="31855" y="5380"/>
                    <a:pt x="31783" y="5428"/>
                    <a:pt x="31831" y="5460"/>
                  </a:cubicBezTo>
                  <a:lnTo>
                    <a:pt x="31831" y="5460"/>
                  </a:lnTo>
                  <a:cubicBezTo>
                    <a:pt x="31830" y="5456"/>
                    <a:pt x="31837" y="5450"/>
                    <a:pt x="31855" y="5441"/>
                  </a:cubicBezTo>
                  <a:cubicBezTo>
                    <a:pt x="31886" y="5380"/>
                    <a:pt x="31855" y="5380"/>
                    <a:pt x="31855" y="5380"/>
                  </a:cubicBezTo>
                  <a:close/>
                  <a:moveTo>
                    <a:pt x="31831" y="5460"/>
                  </a:moveTo>
                  <a:cubicBezTo>
                    <a:pt x="31831" y="5461"/>
                    <a:pt x="31833" y="5463"/>
                    <a:pt x="31836" y="5463"/>
                  </a:cubicBezTo>
                  <a:lnTo>
                    <a:pt x="31836" y="5463"/>
                  </a:lnTo>
                  <a:cubicBezTo>
                    <a:pt x="31834" y="5462"/>
                    <a:pt x="31832" y="5461"/>
                    <a:pt x="31831" y="5460"/>
                  </a:cubicBezTo>
                  <a:close/>
                  <a:moveTo>
                    <a:pt x="33497" y="5684"/>
                  </a:moveTo>
                  <a:lnTo>
                    <a:pt x="33436" y="5806"/>
                  </a:lnTo>
                  <a:cubicBezTo>
                    <a:pt x="33436" y="5841"/>
                    <a:pt x="33446" y="5856"/>
                    <a:pt x="33461" y="5856"/>
                  </a:cubicBezTo>
                  <a:cubicBezTo>
                    <a:pt x="33471" y="5856"/>
                    <a:pt x="33484" y="5849"/>
                    <a:pt x="33497" y="5836"/>
                  </a:cubicBezTo>
                  <a:cubicBezTo>
                    <a:pt x="33527" y="5806"/>
                    <a:pt x="33527" y="5715"/>
                    <a:pt x="33497" y="5684"/>
                  </a:cubicBezTo>
                  <a:close/>
                  <a:moveTo>
                    <a:pt x="9514" y="5836"/>
                  </a:moveTo>
                  <a:cubicBezTo>
                    <a:pt x="9575" y="5867"/>
                    <a:pt x="9514" y="5897"/>
                    <a:pt x="9484" y="5897"/>
                  </a:cubicBezTo>
                  <a:cubicBezTo>
                    <a:pt x="9362" y="5897"/>
                    <a:pt x="9362" y="5867"/>
                    <a:pt x="9454" y="5836"/>
                  </a:cubicBezTo>
                  <a:close/>
                  <a:moveTo>
                    <a:pt x="9605" y="5867"/>
                  </a:moveTo>
                  <a:cubicBezTo>
                    <a:pt x="9605" y="5867"/>
                    <a:pt x="9666" y="5867"/>
                    <a:pt x="9666" y="5897"/>
                  </a:cubicBezTo>
                  <a:lnTo>
                    <a:pt x="9636" y="5897"/>
                  </a:lnTo>
                  <a:cubicBezTo>
                    <a:pt x="9636" y="5897"/>
                    <a:pt x="9636" y="5927"/>
                    <a:pt x="9636" y="5927"/>
                  </a:cubicBezTo>
                  <a:lnTo>
                    <a:pt x="9575" y="5927"/>
                  </a:lnTo>
                  <a:cubicBezTo>
                    <a:pt x="9575" y="5897"/>
                    <a:pt x="9605" y="5897"/>
                    <a:pt x="9605" y="5867"/>
                  </a:cubicBezTo>
                  <a:close/>
                  <a:moveTo>
                    <a:pt x="8409" y="5919"/>
                  </a:moveTo>
                  <a:cubicBezTo>
                    <a:pt x="8405" y="5919"/>
                    <a:pt x="8409" y="5930"/>
                    <a:pt x="8417" y="5944"/>
                  </a:cubicBezTo>
                  <a:lnTo>
                    <a:pt x="8417" y="5944"/>
                  </a:lnTo>
                  <a:cubicBezTo>
                    <a:pt x="8419" y="5939"/>
                    <a:pt x="8420" y="5933"/>
                    <a:pt x="8420" y="5927"/>
                  </a:cubicBezTo>
                  <a:cubicBezTo>
                    <a:pt x="8414" y="5922"/>
                    <a:pt x="8411" y="5919"/>
                    <a:pt x="8409" y="5919"/>
                  </a:cubicBezTo>
                  <a:close/>
                  <a:moveTo>
                    <a:pt x="9753" y="5897"/>
                  </a:moveTo>
                  <a:cubicBezTo>
                    <a:pt x="9804" y="5898"/>
                    <a:pt x="9844" y="5906"/>
                    <a:pt x="9818" y="5958"/>
                  </a:cubicBezTo>
                  <a:cubicBezTo>
                    <a:pt x="9818" y="5958"/>
                    <a:pt x="9788" y="5988"/>
                    <a:pt x="9788" y="5988"/>
                  </a:cubicBezTo>
                  <a:lnTo>
                    <a:pt x="9697" y="5988"/>
                  </a:lnTo>
                  <a:cubicBezTo>
                    <a:pt x="9697" y="5930"/>
                    <a:pt x="9724" y="5900"/>
                    <a:pt x="9753" y="5897"/>
                  </a:cubicBezTo>
                  <a:close/>
                  <a:moveTo>
                    <a:pt x="9945" y="5960"/>
                  </a:moveTo>
                  <a:lnTo>
                    <a:pt x="9945" y="5960"/>
                  </a:lnTo>
                  <a:cubicBezTo>
                    <a:pt x="10001" y="5988"/>
                    <a:pt x="10000" y="5989"/>
                    <a:pt x="9970" y="6018"/>
                  </a:cubicBezTo>
                  <a:cubicBezTo>
                    <a:pt x="9970" y="6018"/>
                    <a:pt x="9970" y="6049"/>
                    <a:pt x="9940" y="6049"/>
                  </a:cubicBezTo>
                  <a:lnTo>
                    <a:pt x="9909" y="6018"/>
                  </a:lnTo>
                  <a:cubicBezTo>
                    <a:pt x="9879" y="6018"/>
                    <a:pt x="9879" y="5988"/>
                    <a:pt x="9909" y="5988"/>
                  </a:cubicBezTo>
                  <a:cubicBezTo>
                    <a:pt x="9909" y="5971"/>
                    <a:pt x="9928" y="5964"/>
                    <a:pt x="9945" y="5960"/>
                  </a:cubicBezTo>
                  <a:close/>
                  <a:moveTo>
                    <a:pt x="31764" y="6079"/>
                  </a:moveTo>
                  <a:cubicBezTo>
                    <a:pt x="31764" y="6079"/>
                    <a:pt x="31794" y="6079"/>
                    <a:pt x="31764" y="6140"/>
                  </a:cubicBezTo>
                  <a:cubicBezTo>
                    <a:pt x="31781" y="6190"/>
                    <a:pt x="31788" y="6213"/>
                    <a:pt x="31787" y="6213"/>
                  </a:cubicBezTo>
                  <a:cubicBezTo>
                    <a:pt x="31785" y="6213"/>
                    <a:pt x="31778" y="6198"/>
                    <a:pt x="31764" y="6170"/>
                  </a:cubicBezTo>
                  <a:cubicBezTo>
                    <a:pt x="31734" y="6110"/>
                    <a:pt x="31734" y="6079"/>
                    <a:pt x="31764" y="6079"/>
                  </a:cubicBezTo>
                  <a:close/>
                  <a:moveTo>
                    <a:pt x="31825" y="6262"/>
                  </a:moveTo>
                  <a:lnTo>
                    <a:pt x="31825" y="6292"/>
                  </a:lnTo>
                  <a:lnTo>
                    <a:pt x="31794" y="6353"/>
                  </a:lnTo>
                  <a:cubicBezTo>
                    <a:pt x="31794" y="6322"/>
                    <a:pt x="31794" y="6322"/>
                    <a:pt x="31825" y="6262"/>
                  </a:cubicBezTo>
                  <a:close/>
                  <a:moveTo>
                    <a:pt x="31764" y="6535"/>
                  </a:moveTo>
                  <a:lnTo>
                    <a:pt x="31734" y="6596"/>
                  </a:lnTo>
                  <a:cubicBezTo>
                    <a:pt x="31734" y="6596"/>
                    <a:pt x="31703" y="6566"/>
                    <a:pt x="31734" y="6566"/>
                  </a:cubicBezTo>
                  <a:lnTo>
                    <a:pt x="31764" y="6535"/>
                  </a:lnTo>
                  <a:close/>
                  <a:moveTo>
                    <a:pt x="7782" y="6657"/>
                  </a:moveTo>
                  <a:lnTo>
                    <a:pt x="7721" y="6718"/>
                  </a:lnTo>
                  <a:lnTo>
                    <a:pt x="7751" y="6657"/>
                  </a:lnTo>
                  <a:close/>
                  <a:moveTo>
                    <a:pt x="7611" y="6756"/>
                  </a:moveTo>
                  <a:cubicBezTo>
                    <a:pt x="7622" y="6756"/>
                    <a:pt x="7630" y="6763"/>
                    <a:pt x="7630" y="6778"/>
                  </a:cubicBezTo>
                  <a:lnTo>
                    <a:pt x="7569" y="6809"/>
                  </a:lnTo>
                  <a:cubicBezTo>
                    <a:pt x="7569" y="6809"/>
                    <a:pt x="7569" y="6778"/>
                    <a:pt x="7599" y="6778"/>
                  </a:cubicBezTo>
                  <a:lnTo>
                    <a:pt x="7569" y="6778"/>
                  </a:lnTo>
                  <a:cubicBezTo>
                    <a:pt x="7584" y="6763"/>
                    <a:pt x="7599" y="6756"/>
                    <a:pt x="7611" y="6756"/>
                  </a:cubicBezTo>
                  <a:close/>
                  <a:moveTo>
                    <a:pt x="6662" y="7769"/>
                  </a:moveTo>
                  <a:cubicBezTo>
                    <a:pt x="6665" y="7769"/>
                    <a:pt x="6671" y="7779"/>
                    <a:pt x="6680" y="7797"/>
                  </a:cubicBezTo>
                  <a:lnTo>
                    <a:pt x="6680" y="7797"/>
                  </a:lnTo>
                  <a:lnTo>
                    <a:pt x="6657" y="7842"/>
                  </a:lnTo>
                  <a:cubicBezTo>
                    <a:pt x="6657" y="7792"/>
                    <a:pt x="6657" y="7769"/>
                    <a:pt x="6662" y="7769"/>
                  </a:cubicBezTo>
                  <a:close/>
                  <a:moveTo>
                    <a:pt x="31399" y="7721"/>
                  </a:moveTo>
                  <a:lnTo>
                    <a:pt x="31399" y="7751"/>
                  </a:lnTo>
                  <a:lnTo>
                    <a:pt x="31369" y="7842"/>
                  </a:lnTo>
                  <a:cubicBezTo>
                    <a:pt x="31369" y="7842"/>
                    <a:pt x="31369" y="7842"/>
                    <a:pt x="31369" y="7812"/>
                  </a:cubicBezTo>
                  <a:cubicBezTo>
                    <a:pt x="31369" y="7781"/>
                    <a:pt x="31369" y="7751"/>
                    <a:pt x="31399" y="7721"/>
                  </a:cubicBezTo>
                  <a:close/>
                  <a:moveTo>
                    <a:pt x="6627" y="7903"/>
                  </a:moveTo>
                  <a:lnTo>
                    <a:pt x="6596" y="7964"/>
                  </a:lnTo>
                  <a:lnTo>
                    <a:pt x="6536" y="7964"/>
                  </a:lnTo>
                  <a:cubicBezTo>
                    <a:pt x="6536" y="7933"/>
                    <a:pt x="6566" y="7903"/>
                    <a:pt x="6627" y="7903"/>
                  </a:cubicBezTo>
                  <a:close/>
                  <a:moveTo>
                    <a:pt x="31217" y="8359"/>
                  </a:moveTo>
                  <a:lnTo>
                    <a:pt x="31217" y="8389"/>
                  </a:lnTo>
                  <a:cubicBezTo>
                    <a:pt x="31199" y="8398"/>
                    <a:pt x="31189" y="8402"/>
                    <a:pt x="31185" y="8402"/>
                  </a:cubicBezTo>
                  <a:cubicBezTo>
                    <a:pt x="31174" y="8402"/>
                    <a:pt x="31195" y="8380"/>
                    <a:pt x="31217" y="8359"/>
                  </a:cubicBezTo>
                  <a:close/>
                  <a:moveTo>
                    <a:pt x="6171" y="8359"/>
                  </a:moveTo>
                  <a:cubicBezTo>
                    <a:pt x="6201" y="8359"/>
                    <a:pt x="6201" y="8389"/>
                    <a:pt x="6201" y="8420"/>
                  </a:cubicBezTo>
                  <a:cubicBezTo>
                    <a:pt x="6190" y="8443"/>
                    <a:pt x="6178" y="8453"/>
                    <a:pt x="6168" y="8453"/>
                  </a:cubicBezTo>
                  <a:cubicBezTo>
                    <a:pt x="6152" y="8453"/>
                    <a:pt x="6140" y="8427"/>
                    <a:pt x="6140" y="8389"/>
                  </a:cubicBezTo>
                  <a:cubicBezTo>
                    <a:pt x="6140" y="8359"/>
                    <a:pt x="6110" y="8359"/>
                    <a:pt x="6171" y="8359"/>
                  </a:cubicBezTo>
                  <a:close/>
                  <a:moveTo>
                    <a:pt x="6137" y="8519"/>
                  </a:moveTo>
                  <a:cubicBezTo>
                    <a:pt x="6140" y="8519"/>
                    <a:pt x="6140" y="8526"/>
                    <a:pt x="6140" y="8541"/>
                  </a:cubicBezTo>
                  <a:cubicBezTo>
                    <a:pt x="6110" y="8541"/>
                    <a:pt x="6140" y="8572"/>
                    <a:pt x="6171" y="8572"/>
                  </a:cubicBezTo>
                  <a:lnTo>
                    <a:pt x="6140" y="8633"/>
                  </a:lnTo>
                  <a:cubicBezTo>
                    <a:pt x="6110" y="8633"/>
                    <a:pt x="6080" y="8633"/>
                    <a:pt x="6080" y="8602"/>
                  </a:cubicBezTo>
                  <a:cubicBezTo>
                    <a:pt x="6049" y="8602"/>
                    <a:pt x="6049" y="8602"/>
                    <a:pt x="6110" y="8541"/>
                  </a:cubicBezTo>
                  <a:cubicBezTo>
                    <a:pt x="6125" y="8526"/>
                    <a:pt x="6133" y="8519"/>
                    <a:pt x="6137" y="8519"/>
                  </a:cubicBezTo>
                  <a:close/>
                  <a:moveTo>
                    <a:pt x="31126" y="8572"/>
                  </a:moveTo>
                  <a:lnTo>
                    <a:pt x="31126" y="8633"/>
                  </a:lnTo>
                  <a:cubicBezTo>
                    <a:pt x="31120" y="8638"/>
                    <a:pt x="31115" y="8641"/>
                    <a:pt x="31112" y="8641"/>
                  </a:cubicBezTo>
                  <a:cubicBezTo>
                    <a:pt x="31096" y="8641"/>
                    <a:pt x="31101" y="8596"/>
                    <a:pt x="31126" y="8572"/>
                  </a:cubicBezTo>
                  <a:close/>
                  <a:moveTo>
                    <a:pt x="6085" y="8673"/>
                  </a:moveTo>
                  <a:cubicBezTo>
                    <a:pt x="6100" y="8673"/>
                    <a:pt x="6110" y="8688"/>
                    <a:pt x="6110" y="8724"/>
                  </a:cubicBezTo>
                  <a:lnTo>
                    <a:pt x="6019" y="8906"/>
                  </a:lnTo>
                  <a:lnTo>
                    <a:pt x="5988" y="8906"/>
                  </a:lnTo>
                  <a:cubicBezTo>
                    <a:pt x="5958" y="8845"/>
                    <a:pt x="5988" y="8815"/>
                    <a:pt x="6049" y="8815"/>
                  </a:cubicBezTo>
                  <a:cubicBezTo>
                    <a:pt x="6019" y="8815"/>
                    <a:pt x="6019" y="8724"/>
                    <a:pt x="6049" y="8693"/>
                  </a:cubicBezTo>
                  <a:cubicBezTo>
                    <a:pt x="6062" y="8681"/>
                    <a:pt x="6074" y="8673"/>
                    <a:pt x="6085" y="8673"/>
                  </a:cubicBezTo>
                  <a:close/>
                  <a:moveTo>
                    <a:pt x="30974" y="8876"/>
                  </a:moveTo>
                  <a:lnTo>
                    <a:pt x="30974" y="8906"/>
                  </a:lnTo>
                  <a:lnTo>
                    <a:pt x="30943" y="8936"/>
                  </a:lnTo>
                  <a:lnTo>
                    <a:pt x="30943" y="8906"/>
                  </a:lnTo>
                  <a:cubicBezTo>
                    <a:pt x="30943" y="8876"/>
                    <a:pt x="30943" y="8876"/>
                    <a:pt x="30974" y="8876"/>
                  </a:cubicBezTo>
                  <a:close/>
                  <a:moveTo>
                    <a:pt x="8542" y="9180"/>
                  </a:moveTo>
                  <a:lnTo>
                    <a:pt x="8478" y="9212"/>
                  </a:lnTo>
                  <a:lnTo>
                    <a:pt x="8478" y="9212"/>
                  </a:lnTo>
                  <a:cubicBezTo>
                    <a:pt x="8477" y="9212"/>
                    <a:pt x="8477" y="9213"/>
                    <a:pt x="8477" y="9214"/>
                  </a:cubicBezTo>
                  <a:lnTo>
                    <a:pt x="8477" y="9214"/>
                  </a:lnTo>
                  <a:lnTo>
                    <a:pt x="8481" y="9210"/>
                  </a:lnTo>
                  <a:cubicBezTo>
                    <a:pt x="8511" y="9210"/>
                    <a:pt x="8542" y="9180"/>
                    <a:pt x="8542" y="9180"/>
                  </a:cubicBezTo>
                  <a:close/>
                  <a:moveTo>
                    <a:pt x="30867" y="9256"/>
                  </a:moveTo>
                  <a:cubicBezTo>
                    <a:pt x="30882" y="9256"/>
                    <a:pt x="30898" y="9271"/>
                    <a:pt x="30913" y="9301"/>
                  </a:cubicBezTo>
                  <a:lnTo>
                    <a:pt x="30852" y="9453"/>
                  </a:lnTo>
                  <a:cubicBezTo>
                    <a:pt x="30852" y="9392"/>
                    <a:pt x="30822" y="9362"/>
                    <a:pt x="30822" y="9301"/>
                  </a:cubicBezTo>
                  <a:cubicBezTo>
                    <a:pt x="30837" y="9271"/>
                    <a:pt x="30852" y="9256"/>
                    <a:pt x="30867" y="9256"/>
                  </a:cubicBezTo>
                  <a:close/>
                  <a:moveTo>
                    <a:pt x="5745" y="9392"/>
                  </a:moveTo>
                  <a:cubicBezTo>
                    <a:pt x="5745" y="9392"/>
                    <a:pt x="5745" y="9423"/>
                    <a:pt x="5745" y="9423"/>
                  </a:cubicBezTo>
                  <a:lnTo>
                    <a:pt x="5745" y="9484"/>
                  </a:lnTo>
                  <a:cubicBezTo>
                    <a:pt x="5737" y="9488"/>
                    <a:pt x="5730" y="9490"/>
                    <a:pt x="5725" y="9490"/>
                  </a:cubicBezTo>
                  <a:cubicBezTo>
                    <a:pt x="5692" y="9490"/>
                    <a:pt x="5715" y="9419"/>
                    <a:pt x="5715" y="9392"/>
                  </a:cubicBezTo>
                  <a:close/>
                  <a:moveTo>
                    <a:pt x="7656" y="9640"/>
                  </a:moveTo>
                  <a:cubicBezTo>
                    <a:pt x="7642" y="9644"/>
                    <a:pt x="7638" y="9649"/>
                    <a:pt x="7641" y="9649"/>
                  </a:cubicBezTo>
                  <a:cubicBezTo>
                    <a:pt x="7643" y="9649"/>
                    <a:pt x="7648" y="9647"/>
                    <a:pt x="7656" y="9640"/>
                  </a:cubicBezTo>
                  <a:close/>
                  <a:moveTo>
                    <a:pt x="30769" y="9597"/>
                  </a:moveTo>
                  <a:cubicBezTo>
                    <a:pt x="30777" y="9597"/>
                    <a:pt x="30785" y="9599"/>
                    <a:pt x="30791" y="9605"/>
                  </a:cubicBezTo>
                  <a:cubicBezTo>
                    <a:pt x="30791" y="9605"/>
                    <a:pt x="30791" y="9636"/>
                    <a:pt x="30761" y="9666"/>
                  </a:cubicBezTo>
                  <a:lnTo>
                    <a:pt x="30700" y="9666"/>
                  </a:lnTo>
                  <a:cubicBezTo>
                    <a:pt x="30676" y="9641"/>
                    <a:pt x="30731" y="9597"/>
                    <a:pt x="30769" y="9597"/>
                  </a:cubicBezTo>
                  <a:close/>
                  <a:moveTo>
                    <a:pt x="32129" y="9836"/>
                  </a:moveTo>
                  <a:cubicBezTo>
                    <a:pt x="32127" y="9840"/>
                    <a:pt x="32126" y="9844"/>
                    <a:pt x="32125" y="9848"/>
                  </a:cubicBezTo>
                  <a:lnTo>
                    <a:pt x="32129" y="9848"/>
                  </a:lnTo>
                  <a:lnTo>
                    <a:pt x="32129" y="9836"/>
                  </a:lnTo>
                  <a:close/>
                  <a:moveTo>
                    <a:pt x="30731" y="9879"/>
                  </a:moveTo>
                  <a:lnTo>
                    <a:pt x="30700" y="9940"/>
                  </a:lnTo>
                  <a:cubicBezTo>
                    <a:pt x="30700" y="9940"/>
                    <a:pt x="30700" y="9940"/>
                    <a:pt x="30700" y="9909"/>
                  </a:cubicBezTo>
                  <a:cubicBezTo>
                    <a:pt x="30700" y="9909"/>
                    <a:pt x="30700" y="9879"/>
                    <a:pt x="30731" y="9879"/>
                  </a:cubicBezTo>
                  <a:close/>
                  <a:moveTo>
                    <a:pt x="5411" y="10000"/>
                  </a:moveTo>
                  <a:cubicBezTo>
                    <a:pt x="5411" y="10000"/>
                    <a:pt x="5441" y="10031"/>
                    <a:pt x="5441" y="10031"/>
                  </a:cubicBezTo>
                  <a:lnTo>
                    <a:pt x="5441" y="10092"/>
                  </a:lnTo>
                  <a:lnTo>
                    <a:pt x="5411" y="10092"/>
                  </a:lnTo>
                  <a:cubicBezTo>
                    <a:pt x="5380" y="10092"/>
                    <a:pt x="5411" y="10031"/>
                    <a:pt x="5411" y="10000"/>
                  </a:cubicBezTo>
                  <a:close/>
                  <a:moveTo>
                    <a:pt x="30670" y="10031"/>
                  </a:moveTo>
                  <a:lnTo>
                    <a:pt x="30639" y="10092"/>
                  </a:lnTo>
                  <a:lnTo>
                    <a:pt x="30609" y="10092"/>
                  </a:lnTo>
                  <a:cubicBezTo>
                    <a:pt x="30599" y="10102"/>
                    <a:pt x="30592" y="10105"/>
                    <a:pt x="30588" y="10105"/>
                  </a:cubicBezTo>
                  <a:cubicBezTo>
                    <a:pt x="30579" y="10105"/>
                    <a:pt x="30579" y="10092"/>
                    <a:pt x="30579" y="10092"/>
                  </a:cubicBezTo>
                  <a:lnTo>
                    <a:pt x="30579" y="10061"/>
                  </a:lnTo>
                  <a:cubicBezTo>
                    <a:pt x="30579" y="10061"/>
                    <a:pt x="30579" y="10031"/>
                    <a:pt x="30639" y="10031"/>
                  </a:cubicBezTo>
                  <a:close/>
                  <a:moveTo>
                    <a:pt x="6900" y="10426"/>
                  </a:moveTo>
                  <a:cubicBezTo>
                    <a:pt x="6921" y="10426"/>
                    <a:pt x="6900" y="10439"/>
                    <a:pt x="6894" y="10439"/>
                  </a:cubicBezTo>
                  <a:cubicBezTo>
                    <a:pt x="6890" y="10439"/>
                    <a:pt x="6890" y="10436"/>
                    <a:pt x="6900" y="10426"/>
                  </a:cubicBezTo>
                  <a:close/>
                  <a:moveTo>
                    <a:pt x="5168" y="10730"/>
                  </a:moveTo>
                  <a:lnTo>
                    <a:pt x="5137" y="10791"/>
                  </a:lnTo>
                  <a:lnTo>
                    <a:pt x="5137" y="10760"/>
                  </a:lnTo>
                  <a:lnTo>
                    <a:pt x="5137" y="10730"/>
                  </a:lnTo>
                  <a:close/>
                  <a:moveTo>
                    <a:pt x="30335" y="10882"/>
                  </a:moveTo>
                  <a:cubicBezTo>
                    <a:pt x="30335" y="10882"/>
                    <a:pt x="30366" y="10882"/>
                    <a:pt x="30335" y="10943"/>
                  </a:cubicBezTo>
                  <a:lnTo>
                    <a:pt x="30335" y="10912"/>
                  </a:lnTo>
                  <a:lnTo>
                    <a:pt x="30335" y="10882"/>
                  </a:lnTo>
                  <a:close/>
                  <a:moveTo>
                    <a:pt x="31794" y="10821"/>
                  </a:moveTo>
                  <a:cubicBezTo>
                    <a:pt x="31855" y="10821"/>
                    <a:pt x="31825" y="10912"/>
                    <a:pt x="31794" y="10943"/>
                  </a:cubicBezTo>
                  <a:lnTo>
                    <a:pt x="31764" y="10943"/>
                  </a:lnTo>
                  <a:lnTo>
                    <a:pt x="31794" y="10821"/>
                  </a:lnTo>
                  <a:close/>
                  <a:moveTo>
                    <a:pt x="31726" y="11163"/>
                  </a:moveTo>
                  <a:lnTo>
                    <a:pt x="31726" y="11163"/>
                  </a:lnTo>
                  <a:cubicBezTo>
                    <a:pt x="31721" y="11176"/>
                    <a:pt x="31714" y="11194"/>
                    <a:pt x="31703" y="11216"/>
                  </a:cubicBezTo>
                  <a:lnTo>
                    <a:pt x="31703" y="11186"/>
                  </a:lnTo>
                  <a:lnTo>
                    <a:pt x="31726" y="11163"/>
                  </a:lnTo>
                  <a:close/>
                  <a:moveTo>
                    <a:pt x="30214" y="11338"/>
                  </a:moveTo>
                  <a:lnTo>
                    <a:pt x="30183" y="11429"/>
                  </a:lnTo>
                  <a:lnTo>
                    <a:pt x="30183" y="11399"/>
                  </a:lnTo>
                  <a:lnTo>
                    <a:pt x="30214" y="11338"/>
                  </a:lnTo>
                  <a:close/>
                  <a:moveTo>
                    <a:pt x="30106" y="11513"/>
                  </a:moveTo>
                  <a:cubicBezTo>
                    <a:pt x="30085" y="11539"/>
                    <a:pt x="30076" y="11579"/>
                    <a:pt x="30092" y="11611"/>
                  </a:cubicBezTo>
                  <a:cubicBezTo>
                    <a:pt x="30105" y="11624"/>
                    <a:pt x="30112" y="11631"/>
                    <a:pt x="30116" y="11631"/>
                  </a:cubicBezTo>
                  <a:cubicBezTo>
                    <a:pt x="30123" y="11631"/>
                    <a:pt x="30123" y="11617"/>
                    <a:pt x="30123" y="11581"/>
                  </a:cubicBezTo>
                  <a:lnTo>
                    <a:pt x="30136" y="11567"/>
                  </a:lnTo>
                  <a:lnTo>
                    <a:pt x="30136" y="11567"/>
                  </a:lnTo>
                  <a:cubicBezTo>
                    <a:pt x="30133" y="11562"/>
                    <a:pt x="30128" y="11556"/>
                    <a:pt x="30123" y="11550"/>
                  </a:cubicBezTo>
                  <a:cubicBezTo>
                    <a:pt x="30116" y="11536"/>
                    <a:pt x="30110" y="11524"/>
                    <a:pt x="30106" y="11513"/>
                  </a:cubicBezTo>
                  <a:close/>
                  <a:moveTo>
                    <a:pt x="6353" y="11611"/>
                  </a:moveTo>
                  <a:cubicBezTo>
                    <a:pt x="6346" y="11618"/>
                    <a:pt x="6341" y="11624"/>
                    <a:pt x="6337" y="11627"/>
                  </a:cubicBezTo>
                  <a:lnTo>
                    <a:pt x="6337" y="11627"/>
                  </a:lnTo>
                  <a:cubicBezTo>
                    <a:pt x="6331" y="11624"/>
                    <a:pt x="6327" y="11619"/>
                    <a:pt x="6323" y="11612"/>
                  </a:cubicBezTo>
                  <a:lnTo>
                    <a:pt x="6323" y="11612"/>
                  </a:lnTo>
                  <a:cubicBezTo>
                    <a:pt x="6324" y="11625"/>
                    <a:pt x="6325" y="11631"/>
                    <a:pt x="6329" y="11631"/>
                  </a:cubicBezTo>
                  <a:cubicBezTo>
                    <a:pt x="6331" y="11631"/>
                    <a:pt x="6333" y="11630"/>
                    <a:pt x="6337" y="11627"/>
                  </a:cubicBezTo>
                  <a:lnTo>
                    <a:pt x="6337" y="11627"/>
                  </a:lnTo>
                  <a:cubicBezTo>
                    <a:pt x="6341" y="11630"/>
                    <a:pt x="6345" y="11631"/>
                    <a:pt x="6350" y="11631"/>
                  </a:cubicBezTo>
                  <a:cubicBezTo>
                    <a:pt x="6351" y="11631"/>
                    <a:pt x="6352" y="11631"/>
                    <a:pt x="6353" y="11630"/>
                  </a:cubicBezTo>
                  <a:lnTo>
                    <a:pt x="6353" y="11630"/>
                  </a:lnTo>
                  <a:lnTo>
                    <a:pt x="6353" y="11642"/>
                  </a:lnTo>
                  <a:cubicBezTo>
                    <a:pt x="6357" y="11637"/>
                    <a:pt x="6361" y="11633"/>
                    <a:pt x="6364" y="11627"/>
                  </a:cubicBezTo>
                  <a:lnTo>
                    <a:pt x="6364" y="11627"/>
                  </a:lnTo>
                  <a:cubicBezTo>
                    <a:pt x="6360" y="11629"/>
                    <a:pt x="6357" y="11630"/>
                    <a:pt x="6353" y="11630"/>
                  </a:cubicBezTo>
                  <a:lnTo>
                    <a:pt x="6353" y="11630"/>
                  </a:lnTo>
                  <a:lnTo>
                    <a:pt x="6353" y="11611"/>
                  </a:lnTo>
                  <a:close/>
                  <a:moveTo>
                    <a:pt x="4613" y="11896"/>
                  </a:moveTo>
                  <a:cubicBezTo>
                    <a:pt x="4611" y="11901"/>
                    <a:pt x="4610" y="11906"/>
                    <a:pt x="4609" y="11912"/>
                  </a:cubicBezTo>
                  <a:lnTo>
                    <a:pt x="4609" y="11912"/>
                  </a:lnTo>
                  <a:cubicBezTo>
                    <a:pt x="4611" y="11907"/>
                    <a:pt x="4612" y="11901"/>
                    <a:pt x="4613" y="11896"/>
                  </a:cubicBezTo>
                  <a:close/>
                  <a:moveTo>
                    <a:pt x="4609" y="11912"/>
                  </a:moveTo>
                  <a:cubicBezTo>
                    <a:pt x="4600" y="11939"/>
                    <a:pt x="4586" y="11963"/>
                    <a:pt x="4560" y="11976"/>
                  </a:cubicBezTo>
                  <a:cubicBezTo>
                    <a:pt x="4545" y="11991"/>
                    <a:pt x="4537" y="11999"/>
                    <a:pt x="4541" y="11999"/>
                  </a:cubicBezTo>
                  <a:cubicBezTo>
                    <a:pt x="4545" y="11999"/>
                    <a:pt x="4560" y="11991"/>
                    <a:pt x="4590" y="11976"/>
                  </a:cubicBezTo>
                  <a:cubicBezTo>
                    <a:pt x="4602" y="11970"/>
                    <a:pt x="4610" y="11967"/>
                    <a:pt x="4616" y="11965"/>
                  </a:cubicBezTo>
                  <a:lnTo>
                    <a:pt x="4616" y="11965"/>
                  </a:lnTo>
                  <a:cubicBezTo>
                    <a:pt x="4617" y="11969"/>
                    <a:pt x="4619" y="11972"/>
                    <a:pt x="4621" y="11976"/>
                  </a:cubicBezTo>
                  <a:cubicBezTo>
                    <a:pt x="4621" y="11978"/>
                    <a:pt x="4622" y="11979"/>
                    <a:pt x="4623" y="11981"/>
                  </a:cubicBezTo>
                  <a:lnTo>
                    <a:pt x="4623" y="11981"/>
                  </a:lnTo>
                  <a:cubicBezTo>
                    <a:pt x="4627" y="11970"/>
                    <a:pt x="4626" y="11965"/>
                    <a:pt x="4620" y="11965"/>
                  </a:cubicBezTo>
                  <a:cubicBezTo>
                    <a:pt x="4619" y="11965"/>
                    <a:pt x="4617" y="11965"/>
                    <a:pt x="4616" y="11965"/>
                  </a:cubicBezTo>
                  <a:lnTo>
                    <a:pt x="4616" y="11965"/>
                  </a:lnTo>
                  <a:cubicBezTo>
                    <a:pt x="4608" y="11946"/>
                    <a:pt x="4607" y="11927"/>
                    <a:pt x="4609" y="11912"/>
                  </a:cubicBezTo>
                  <a:close/>
                  <a:moveTo>
                    <a:pt x="6148" y="12022"/>
                  </a:moveTo>
                  <a:cubicBezTo>
                    <a:pt x="6156" y="12022"/>
                    <a:pt x="6171" y="12037"/>
                    <a:pt x="6171" y="12067"/>
                  </a:cubicBezTo>
                  <a:cubicBezTo>
                    <a:pt x="6140" y="12037"/>
                    <a:pt x="6140" y="12022"/>
                    <a:pt x="6148" y="12022"/>
                  </a:cubicBezTo>
                  <a:close/>
                  <a:moveTo>
                    <a:pt x="4681" y="12067"/>
                  </a:moveTo>
                  <a:lnTo>
                    <a:pt x="4681" y="12158"/>
                  </a:lnTo>
                  <a:cubicBezTo>
                    <a:pt x="4651" y="12158"/>
                    <a:pt x="4651" y="12158"/>
                    <a:pt x="4681" y="12067"/>
                  </a:cubicBezTo>
                  <a:close/>
                  <a:moveTo>
                    <a:pt x="4621" y="12310"/>
                  </a:moveTo>
                  <a:lnTo>
                    <a:pt x="4590" y="12402"/>
                  </a:lnTo>
                  <a:cubicBezTo>
                    <a:pt x="4590" y="12402"/>
                    <a:pt x="4560" y="12371"/>
                    <a:pt x="4590" y="12341"/>
                  </a:cubicBezTo>
                  <a:lnTo>
                    <a:pt x="4621" y="12310"/>
                  </a:lnTo>
                  <a:close/>
                  <a:moveTo>
                    <a:pt x="31282" y="12700"/>
                  </a:moveTo>
                  <a:cubicBezTo>
                    <a:pt x="31282" y="12702"/>
                    <a:pt x="31282" y="12704"/>
                    <a:pt x="31282" y="12706"/>
                  </a:cubicBezTo>
                  <a:lnTo>
                    <a:pt x="31282" y="12706"/>
                  </a:lnTo>
                  <a:cubicBezTo>
                    <a:pt x="31294" y="12705"/>
                    <a:pt x="31292" y="12705"/>
                    <a:pt x="31282" y="12700"/>
                  </a:cubicBezTo>
                  <a:close/>
                  <a:moveTo>
                    <a:pt x="31282" y="12706"/>
                  </a:moveTo>
                  <a:cubicBezTo>
                    <a:pt x="31280" y="12706"/>
                    <a:pt x="31279" y="12706"/>
                    <a:pt x="31278" y="12706"/>
                  </a:cubicBezTo>
                  <a:lnTo>
                    <a:pt x="31278" y="12719"/>
                  </a:lnTo>
                  <a:lnTo>
                    <a:pt x="31278" y="12719"/>
                  </a:lnTo>
                  <a:cubicBezTo>
                    <a:pt x="31279" y="12715"/>
                    <a:pt x="31281" y="12710"/>
                    <a:pt x="31282" y="12706"/>
                  </a:cubicBezTo>
                  <a:close/>
                  <a:moveTo>
                    <a:pt x="31278" y="12719"/>
                  </a:moveTo>
                  <a:cubicBezTo>
                    <a:pt x="31275" y="12725"/>
                    <a:pt x="31272" y="12730"/>
                    <a:pt x="31269" y="12736"/>
                  </a:cubicBezTo>
                  <a:lnTo>
                    <a:pt x="31269" y="12736"/>
                  </a:lnTo>
                  <a:cubicBezTo>
                    <a:pt x="31272" y="12736"/>
                    <a:pt x="31275" y="12736"/>
                    <a:pt x="31278" y="12736"/>
                  </a:cubicBezTo>
                  <a:lnTo>
                    <a:pt x="31278" y="12719"/>
                  </a:lnTo>
                  <a:close/>
                  <a:moveTo>
                    <a:pt x="30840" y="13617"/>
                  </a:moveTo>
                  <a:cubicBezTo>
                    <a:pt x="30839" y="13624"/>
                    <a:pt x="30840" y="13631"/>
                    <a:pt x="30842" y="13637"/>
                  </a:cubicBezTo>
                  <a:lnTo>
                    <a:pt x="30842" y="13637"/>
                  </a:lnTo>
                  <a:lnTo>
                    <a:pt x="30852" y="13617"/>
                  </a:lnTo>
                  <a:close/>
                  <a:moveTo>
                    <a:pt x="4256" y="13557"/>
                  </a:moveTo>
                  <a:lnTo>
                    <a:pt x="4225" y="13648"/>
                  </a:lnTo>
                  <a:cubicBezTo>
                    <a:pt x="4225" y="13648"/>
                    <a:pt x="4225" y="13617"/>
                    <a:pt x="4225" y="13617"/>
                  </a:cubicBezTo>
                  <a:cubicBezTo>
                    <a:pt x="4225" y="13587"/>
                    <a:pt x="4225" y="13557"/>
                    <a:pt x="4256" y="13557"/>
                  </a:cubicBezTo>
                  <a:close/>
                  <a:moveTo>
                    <a:pt x="4073" y="14165"/>
                  </a:moveTo>
                  <a:lnTo>
                    <a:pt x="4073" y="14225"/>
                  </a:lnTo>
                  <a:cubicBezTo>
                    <a:pt x="4043" y="14225"/>
                    <a:pt x="4043" y="14195"/>
                    <a:pt x="4073" y="14165"/>
                  </a:cubicBezTo>
                  <a:close/>
                  <a:moveTo>
                    <a:pt x="3982" y="14377"/>
                  </a:moveTo>
                  <a:cubicBezTo>
                    <a:pt x="3976" y="14390"/>
                    <a:pt x="3971" y="14402"/>
                    <a:pt x="3967" y="14412"/>
                  </a:cubicBezTo>
                  <a:lnTo>
                    <a:pt x="3967" y="14412"/>
                  </a:lnTo>
                  <a:cubicBezTo>
                    <a:pt x="3982" y="14411"/>
                    <a:pt x="3991" y="14398"/>
                    <a:pt x="3995" y="14377"/>
                  </a:cubicBezTo>
                  <a:close/>
                  <a:moveTo>
                    <a:pt x="30609" y="14316"/>
                  </a:moveTo>
                  <a:cubicBezTo>
                    <a:pt x="30639" y="14316"/>
                    <a:pt x="30639" y="14377"/>
                    <a:pt x="30609" y="14438"/>
                  </a:cubicBezTo>
                  <a:cubicBezTo>
                    <a:pt x="30579" y="14499"/>
                    <a:pt x="30548" y="14499"/>
                    <a:pt x="30548" y="14499"/>
                  </a:cubicBezTo>
                  <a:cubicBezTo>
                    <a:pt x="30548" y="14499"/>
                    <a:pt x="30548" y="14499"/>
                    <a:pt x="30548" y="14408"/>
                  </a:cubicBezTo>
                  <a:cubicBezTo>
                    <a:pt x="30579" y="14377"/>
                    <a:pt x="30609" y="14347"/>
                    <a:pt x="30609" y="14316"/>
                  </a:cubicBezTo>
                  <a:close/>
                  <a:moveTo>
                    <a:pt x="3806" y="14692"/>
                  </a:moveTo>
                  <a:cubicBezTo>
                    <a:pt x="3800" y="14692"/>
                    <a:pt x="3800" y="14706"/>
                    <a:pt x="3800" y="14742"/>
                  </a:cubicBezTo>
                  <a:lnTo>
                    <a:pt x="3800" y="14772"/>
                  </a:lnTo>
                  <a:lnTo>
                    <a:pt x="3830" y="14742"/>
                  </a:lnTo>
                  <a:lnTo>
                    <a:pt x="3830" y="14712"/>
                  </a:lnTo>
                  <a:cubicBezTo>
                    <a:pt x="3818" y="14699"/>
                    <a:pt x="3810" y="14692"/>
                    <a:pt x="3806" y="14692"/>
                  </a:cubicBezTo>
                  <a:close/>
                  <a:moveTo>
                    <a:pt x="5046" y="15289"/>
                  </a:moveTo>
                  <a:cubicBezTo>
                    <a:pt x="5046" y="15320"/>
                    <a:pt x="5046" y="15320"/>
                    <a:pt x="5077" y="15350"/>
                  </a:cubicBezTo>
                  <a:lnTo>
                    <a:pt x="5046" y="15350"/>
                  </a:lnTo>
                  <a:lnTo>
                    <a:pt x="5046" y="15289"/>
                  </a:lnTo>
                  <a:close/>
                  <a:moveTo>
                    <a:pt x="3648" y="15422"/>
                  </a:moveTo>
                  <a:lnTo>
                    <a:pt x="3648" y="15441"/>
                  </a:lnTo>
                  <a:cubicBezTo>
                    <a:pt x="3678" y="15441"/>
                    <a:pt x="3648" y="15472"/>
                    <a:pt x="3618" y="15502"/>
                  </a:cubicBezTo>
                  <a:lnTo>
                    <a:pt x="3587" y="15502"/>
                  </a:lnTo>
                  <a:cubicBezTo>
                    <a:pt x="3587" y="15472"/>
                    <a:pt x="3557" y="15472"/>
                    <a:pt x="3618" y="15441"/>
                  </a:cubicBezTo>
                  <a:cubicBezTo>
                    <a:pt x="3629" y="15436"/>
                    <a:pt x="3639" y="15429"/>
                    <a:pt x="3648" y="15422"/>
                  </a:cubicBezTo>
                  <a:close/>
                  <a:moveTo>
                    <a:pt x="4985" y="15563"/>
                  </a:moveTo>
                  <a:cubicBezTo>
                    <a:pt x="4985" y="15563"/>
                    <a:pt x="4985" y="15563"/>
                    <a:pt x="5016" y="15593"/>
                  </a:cubicBezTo>
                  <a:lnTo>
                    <a:pt x="4985" y="15624"/>
                  </a:lnTo>
                  <a:lnTo>
                    <a:pt x="4955" y="15624"/>
                  </a:lnTo>
                  <a:lnTo>
                    <a:pt x="4985" y="15563"/>
                  </a:lnTo>
                  <a:close/>
                  <a:moveTo>
                    <a:pt x="3474" y="15876"/>
                  </a:moveTo>
                  <a:cubicBezTo>
                    <a:pt x="3466" y="15885"/>
                    <a:pt x="3466" y="15897"/>
                    <a:pt x="3466" y="15897"/>
                  </a:cubicBezTo>
                  <a:cubicBezTo>
                    <a:pt x="3466" y="15897"/>
                    <a:pt x="3446" y="15936"/>
                    <a:pt x="3454" y="15936"/>
                  </a:cubicBezTo>
                  <a:cubicBezTo>
                    <a:pt x="3456" y="15936"/>
                    <a:pt x="3459" y="15934"/>
                    <a:pt x="3466" y="15927"/>
                  </a:cubicBezTo>
                  <a:lnTo>
                    <a:pt x="3496" y="15927"/>
                  </a:lnTo>
                  <a:cubicBezTo>
                    <a:pt x="3479" y="15910"/>
                    <a:pt x="3471" y="15893"/>
                    <a:pt x="3474" y="15876"/>
                  </a:cubicBezTo>
                  <a:close/>
                  <a:moveTo>
                    <a:pt x="30105" y="15932"/>
                  </a:moveTo>
                  <a:cubicBezTo>
                    <a:pt x="30110" y="15943"/>
                    <a:pt x="30113" y="15947"/>
                    <a:pt x="30115" y="15947"/>
                  </a:cubicBezTo>
                  <a:cubicBezTo>
                    <a:pt x="30116" y="15947"/>
                    <a:pt x="30113" y="15938"/>
                    <a:pt x="30105" y="15932"/>
                  </a:cubicBezTo>
                  <a:close/>
                  <a:moveTo>
                    <a:pt x="4651" y="16566"/>
                  </a:moveTo>
                  <a:cubicBezTo>
                    <a:pt x="4712" y="16566"/>
                    <a:pt x="4681" y="16657"/>
                    <a:pt x="4651" y="16718"/>
                  </a:cubicBezTo>
                  <a:lnTo>
                    <a:pt x="4621" y="16718"/>
                  </a:lnTo>
                  <a:lnTo>
                    <a:pt x="4651" y="16596"/>
                  </a:lnTo>
                  <a:lnTo>
                    <a:pt x="4651" y="16566"/>
                  </a:lnTo>
                  <a:close/>
                  <a:moveTo>
                    <a:pt x="3192" y="16718"/>
                  </a:moveTo>
                  <a:lnTo>
                    <a:pt x="3192" y="16730"/>
                  </a:lnTo>
                  <a:lnTo>
                    <a:pt x="3192" y="16730"/>
                  </a:lnTo>
                  <a:cubicBezTo>
                    <a:pt x="3195" y="16731"/>
                    <a:pt x="3199" y="16732"/>
                    <a:pt x="3204" y="16733"/>
                  </a:cubicBezTo>
                  <a:lnTo>
                    <a:pt x="3204" y="16733"/>
                  </a:lnTo>
                  <a:cubicBezTo>
                    <a:pt x="3211" y="16718"/>
                    <a:pt x="3192" y="16718"/>
                    <a:pt x="3192" y="16718"/>
                  </a:cubicBezTo>
                  <a:close/>
                  <a:moveTo>
                    <a:pt x="4723" y="16900"/>
                  </a:moveTo>
                  <a:cubicBezTo>
                    <a:pt x="4727" y="16900"/>
                    <a:pt x="4727" y="16914"/>
                    <a:pt x="4713" y="16929"/>
                  </a:cubicBezTo>
                  <a:lnTo>
                    <a:pt x="4713" y="16929"/>
                  </a:lnTo>
                  <a:cubicBezTo>
                    <a:pt x="4716" y="16908"/>
                    <a:pt x="4720" y="16900"/>
                    <a:pt x="4723" y="16900"/>
                  </a:cubicBezTo>
                  <a:close/>
                  <a:moveTo>
                    <a:pt x="4590" y="16931"/>
                  </a:moveTo>
                  <a:cubicBezTo>
                    <a:pt x="4621" y="16931"/>
                    <a:pt x="4590" y="16961"/>
                    <a:pt x="4590" y="17022"/>
                  </a:cubicBezTo>
                  <a:lnTo>
                    <a:pt x="4590" y="16991"/>
                  </a:lnTo>
                  <a:lnTo>
                    <a:pt x="4560" y="16991"/>
                  </a:lnTo>
                  <a:lnTo>
                    <a:pt x="4560" y="16961"/>
                  </a:lnTo>
                  <a:lnTo>
                    <a:pt x="4590" y="16931"/>
                  </a:lnTo>
                  <a:close/>
                  <a:moveTo>
                    <a:pt x="3017" y="17289"/>
                  </a:moveTo>
                  <a:cubicBezTo>
                    <a:pt x="2971" y="17289"/>
                    <a:pt x="2949" y="17364"/>
                    <a:pt x="2949" y="17417"/>
                  </a:cubicBezTo>
                  <a:cubicBezTo>
                    <a:pt x="2962" y="17444"/>
                    <a:pt x="2970" y="17459"/>
                    <a:pt x="2977" y="17459"/>
                  </a:cubicBezTo>
                  <a:cubicBezTo>
                    <a:pt x="2985" y="17459"/>
                    <a:pt x="2993" y="17437"/>
                    <a:pt x="3010" y="17386"/>
                  </a:cubicBezTo>
                  <a:lnTo>
                    <a:pt x="3040" y="17295"/>
                  </a:lnTo>
                  <a:cubicBezTo>
                    <a:pt x="3032" y="17291"/>
                    <a:pt x="3024" y="17289"/>
                    <a:pt x="3017" y="17289"/>
                  </a:cubicBezTo>
                  <a:close/>
                  <a:moveTo>
                    <a:pt x="4108" y="18405"/>
                  </a:moveTo>
                  <a:cubicBezTo>
                    <a:pt x="4111" y="18405"/>
                    <a:pt x="4119" y="18420"/>
                    <a:pt x="4134" y="18450"/>
                  </a:cubicBezTo>
                  <a:cubicBezTo>
                    <a:pt x="4126" y="18433"/>
                    <a:pt x="4117" y="18426"/>
                    <a:pt x="4111" y="18426"/>
                  </a:cubicBezTo>
                  <a:cubicBezTo>
                    <a:pt x="4108" y="18426"/>
                    <a:pt x="4106" y="18427"/>
                    <a:pt x="4104" y="18429"/>
                  </a:cubicBezTo>
                  <a:lnTo>
                    <a:pt x="4104" y="18429"/>
                  </a:lnTo>
                  <a:cubicBezTo>
                    <a:pt x="4104" y="18435"/>
                    <a:pt x="4104" y="18442"/>
                    <a:pt x="4104" y="18450"/>
                  </a:cubicBezTo>
                  <a:cubicBezTo>
                    <a:pt x="4104" y="18462"/>
                    <a:pt x="4104" y="18472"/>
                    <a:pt x="4104" y="18479"/>
                  </a:cubicBezTo>
                  <a:lnTo>
                    <a:pt x="4104" y="18479"/>
                  </a:lnTo>
                  <a:cubicBezTo>
                    <a:pt x="4097" y="18455"/>
                    <a:pt x="4098" y="18437"/>
                    <a:pt x="4104" y="18429"/>
                  </a:cubicBezTo>
                  <a:lnTo>
                    <a:pt x="4104" y="18429"/>
                  </a:lnTo>
                  <a:cubicBezTo>
                    <a:pt x="4104" y="18413"/>
                    <a:pt x="4105" y="18405"/>
                    <a:pt x="4108" y="18405"/>
                  </a:cubicBezTo>
                  <a:close/>
                  <a:moveTo>
                    <a:pt x="4104" y="18479"/>
                  </a:moveTo>
                  <a:cubicBezTo>
                    <a:pt x="4107" y="18489"/>
                    <a:pt x="4111" y="18499"/>
                    <a:pt x="4116" y="18510"/>
                  </a:cubicBezTo>
                  <a:lnTo>
                    <a:pt x="4116" y="18510"/>
                  </a:lnTo>
                  <a:cubicBezTo>
                    <a:pt x="4107" y="18508"/>
                    <a:pt x="4105" y="18501"/>
                    <a:pt x="4104" y="18479"/>
                  </a:cubicBezTo>
                  <a:close/>
                  <a:moveTo>
                    <a:pt x="2311" y="19514"/>
                  </a:moveTo>
                  <a:lnTo>
                    <a:pt x="2302" y="19549"/>
                  </a:lnTo>
                  <a:lnTo>
                    <a:pt x="2302" y="19549"/>
                  </a:lnTo>
                  <a:cubicBezTo>
                    <a:pt x="2305" y="19548"/>
                    <a:pt x="2307" y="19546"/>
                    <a:pt x="2311" y="19545"/>
                  </a:cubicBezTo>
                  <a:lnTo>
                    <a:pt x="2311" y="19514"/>
                  </a:lnTo>
                  <a:close/>
                  <a:moveTo>
                    <a:pt x="2302" y="19549"/>
                  </a:moveTo>
                  <a:cubicBezTo>
                    <a:pt x="2250" y="19578"/>
                    <a:pt x="2251" y="19607"/>
                    <a:pt x="2280" y="19636"/>
                  </a:cubicBezTo>
                  <a:lnTo>
                    <a:pt x="2302" y="19549"/>
                  </a:lnTo>
                  <a:close/>
                  <a:moveTo>
                    <a:pt x="2021" y="20504"/>
                  </a:moveTo>
                  <a:lnTo>
                    <a:pt x="2021" y="20504"/>
                  </a:lnTo>
                  <a:cubicBezTo>
                    <a:pt x="2026" y="20507"/>
                    <a:pt x="2032" y="20512"/>
                    <a:pt x="2037" y="20517"/>
                  </a:cubicBezTo>
                  <a:lnTo>
                    <a:pt x="2007" y="20578"/>
                  </a:lnTo>
                  <a:lnTo>
                    <a:pt x="1976" y="20578"/>
                  </a:lnTo>
                  <a:cubicBezTo>
                    <a:pt x="1965" y="20583"/>
                    <a:pt x="1955" y="20587"/>
                    <a:pt x="1947" y="20589"/>
                  </a:cubicBezTo>
                  <a:lnTo>
                    <a:pt x="1947" y="20589"/>
                  </a:lnTo>
                  <a:cubicBezTo>
                    <a:pt x="1949" y="20558"/>
                    <a:pt x="1956" y="20538"/>
                    <a:pt x="1976" y="20517"/>
                  </a:cubicBezTo>
                  <a:cubicBezTo>
                    <a:pt x="1993" y="20509"/>
                    <a:pt x="2008" y="20505"/>
                    <a:pt x="2021" y="20504"/>
                  </a:cubicBezTo>
                  <a:close/>
                  <a:moveTo>
                    <a:pt x="36354" y="0"/>
                  </a:moveTo>
                  <a:cubicBezTo>
                    <a:pt x="36293" y="31"/>
                    <a:pt x="36263" y="61"/>
                    <a:pt x="36202" y="61"/>
                  </a:cubicBezTo>
                  <a:lnTo>
                    <a:pt x="36202" y="152"/>
                  </a:lnTo>
                  <a:cubicBezTo>
                    <a:pt x="36141" y="152"/>
                    <a:pt x="36050" y="152"/>
                    <a:pt x="35959" y="183"/>
                  </a:cubicBezTo>
                  <a:cubicBezTo>
                    <a:pt x="35898" y="183"/>
                    <a:pt x="35867" y="183"/>
                    <a:pt x="35898" y="122"/>
                  </a:cubicBezTo>
                  <a:cubicBezTo>
                    <a:pt x="36019" y="91"/>
                    <a:pt x="36111" y="91"/>
                    <a:pt x="36111" y="61"/>
                  </a:cubicBezTo>
                  <a:cubicBezTo>
                    <a:pt x="36111" y="46"/>
                    <a:pt x="36111" y="38"/>
                    <a:pt x="36107" y="38"/>
                  </a:cubicBezTo>
                  <a:cubicBezTo>
                    <a:pt x="36103" y="38"/>
                    <a:pt x="36095" y="46"/>
                    <a:pt x="36080" y="61"/>
                  </a:cubicBezTo>
                  <a:cubicBezTo>
                    <a:pt x="36060" y="71"/>
                    <a:pt x="36043" y="74"/>
                    <a:pt x="36029" y="74"/>
                  </a:cubicBezTo>
                  <a:cubicBezTo>
                    <a:pt x="36002" y="74"/>
                    <a:pt x="35989" y="61"/>
                    <a:pt x="35989" y="61"/>
                  </a:cubicBezTo>
                  <a:cubicBezTo>
                    <a:pt x="35974" y="46"/>
                    <a:pt x="35959" y="38"/>
                    <a:pt x="35947" y="38"/>
                  </a:cubicBezTo>
                  <a:cubicBezTo>
                    <a:pt x="35936" y="38"/>
                    <a:pt x="35928" y="46"/>
                    <a:pt x="35928" y="61"/>
                  </a:cubicBezTo>
                  <a:cubicBezTo>
                    <a:pt x="35910" y="97"/>
                    <a:pt x="35903" y="111"/>
                    <a:pt x="35888" y="111"/>
                  </a:cubicBezTo>
                  <a:cubicBezTo>
                    <a:pt x="35877" y="111"/>
                    <a:pt x="35862" y="104"/>
                    <a:pt x="35837" y="91"/>
                  </a:cubicBezTo>
                  <a:cubicBezTo>
                    <a:pt x="35818" y="73"/>
                    <a:pt x="35808" y="65"/>
                    <a:pt x="35799" y="65"/>
                  </a:cubicBezTo>
                  <a:cubicBezTo>
                    <a:pt x="35778" y="65"/>
                    <a:pt x="35759" y="101"/>
                    <a:pt x="35655" y="122"/>
                  </a:cubicBezTo>
                  <a:cubicBezTo>
                    <a:pt x="35533" y="152"/>
                    <a:pt x="35563" y="183"/>
                    <a:pt x="35624" y="243"/>
                  </a:cubicBezTo>
                  <a:cubicBezTo>
                    <a:pt x="35600" y="243"/>
                    <a:pt x="35498" y="282"/>
                    <a:pt x="35458" y="282"/>
                  </a:cubicBezTo>
                  <a:cubicBezTo>
                    <a:pt x="35448" y="282"/>
                    <a:pt x="35442" y="280"/>
                    <a:pt x="35442" y="274"/>
                  </a:cubicBezTo>
                  <a:cubicBezTo>
                    <a:pt x="35411" y="243"/>
                    <a:pt x="35411" y="213"/>
                    <a:pt x="35411" y="213"/>
                  </a:cubicBezTo>
                  <a:cubicBezTo>
                    <a:pt x="35411" y="243"/>
                    <a:pt x="35381" y="274"/>
                    <a:pt x="35411" y="304"/>
                  </a:cubicBezTo>
                  <a:cubicBezTo>
                    <a:pt x="35486" y="354"/>
                    <a:pt x="35439" y="403"/>
                    <a:pt x="35386" y="403"/>
                  </a:cubicBezTo>
                  <a:cubicBezTo>
                    <a:pt x="35374" y="403"/>
                    <a:pt x="35362" y="401"/>
                    <a:pt x="35351" y="395"/>
                  </a:cubicBezTo>
                  <a:cubicBezTo>
                    <a:pt x="35341" y="385"/>
                    <a:pt x="35334" y="382"/>
                    <a:pt x="35327" y="382"/>
                  </a:cubicBezTo>
                  <a:cubicBezTo>
                    <a:pt x="35314" y="382"/>
                    <a:pt x="35300" y="395"/>
                    <a:pt x="35259" y="395"/>
                  </a:cubicBezTo>
                  <a:cubicBezTo>
                    <a:pt x="35229" y="395"/>
                    <a:pt x="35229" y="395"/>
                    <a:pt x="35259" y="426"/>
                  </a:cubicBezTo>
                  <a:lnTo>
                    <a:pt x="35138" y="426"/>
                  </a:lnTo>
                  <a:cubicBezTo>
                    <a:pt x="35062" y="426"/>
                    <a:pt x="35024" y="418"/>
                    <a:pt x="35009" y="418"/>
                  </a:cubicBezTo>
                  <a:cubicBezTo>
                    <a:pt x="34994" y="418"/>
                    <a:pt x="35001" y="426"/>
                    <a:pt x="35016" y="456"/>
                  </a:cubicBezTo>
                  <a:lnTo>
                    <a:pt x="35047" y="487"/>
                  </a:lnTo>
                  <a:cubicBezTo>
                    <a:pt x="35047" y="517"/>
                    <a:pt x="34895" y="669"/>
                    <a:pt x="34834" y="730"/>
                  </a:cubicBezTo>
                  <a:cubicBezTo>
                    <a:pt x="34773" y="730"/>
                    <a:pt x="34743" y="699"/>
                    <a:pt x="34743" y="669"/>
                  </a:cubicBezTo>
                  <a:cubicBezTo>
                    <a:pt x="34735" y="661"/>
                    <a:pt x="34724" y="657"/>
                    <a:pt x="34714" y="657"/>
                  </a:cubicBezTo>
                  <a:cubicBezTo>
                    <a:pt x="34684" y="657"/>
                    <a:pt x="34652" y="685"/>
                    <a:pt x="34652" y="730"/>
                  </a:cubicBezTo>
                  <a:cubicBezTo>
                    <a:pt x="34652" y="774"/>
                    <a:pt x="34635" y="802"/>
                    <a:pt x="34615" y="802"/>
                  </a:cubicBezTo>
                  <a:cubicBezTo>
                    <a:pt x="34607" y="802"/>
                    <a:pt x="34599" y="799"/>
                    <a:pt x="34591" y="790"/>
                  </a:cubicBezTo>
                  <a:cubicBezTo>
                    <a:pt x="34560" y="790"/>
                    <a:pt x="34500" y="821"/>
                    <a:pt x="34500" y="882"/>
                  </a:cubicBezTo>
                  <a:cubicBezTo>
                    <a:pt x="34469" y="912"/>
                    <a:pt x="34469" y="942"/>
                    <a:pt x="34408" y="973"/>
                  </a:cubicBezTo>
                  <a:cubicBezTo>
                    <a:pt x="34408" y="942"/>
                    <a:pt x="34408" y="942"/>
                    <a:pt x="34408" y="912"/>
                  </a:cubicBezTo>
                  <a:cubicBezTo>
                    <a:pt x="34378" y="942"/>
                    <a:pt x="34348" y="1003"/>
                    <a:pt x="34348" y="1094"/>
                  </a:cubicBezTo>
                  <a:cubicBezTo>
                    <a:pt x="34378" y="1125"/>
                    <a:pt x="34348" y="1155"/>
                    <a:pt x="34287" y="1155"/>
                  </a:cubicBezTo>
                  <a:cubicBezTo>
                    <a:pt x="34275" y="1149"/>
                    <a:pt x="34264" y="1147"/>
                    <a:pt x="34255" y="1147"/>
                  </a:cubicBezTo>
                  <a:cubicBezTo>
                    <a:pt x="34219" y="1147"/>
                    <a:pt x="34214" y="1186"/>
                    <a:pt x="34287" y="1186"/>
                  </a:cubicBezTo>
                  <a:cubicBezTo>
                    <a:pt x="34287" y="1216"/>
                    <a:pt x="34317" y="1216"/>
                    <a:pt x="34317" y="1216"/>
                  </a:cubicBezTo>
                  <a:lnTo>
                    <a:pt x="34226" y="1307"/>
                  </a:lnTo>
                  <a:lnTo>
                    <a:pt x="34165" y="1307"/>
                  </a:lnTo>
                  <a:cubicBezTo>
                    <a:pt x="34165" y="1281"/>
                    <a:pt x="34154" y="1272"/>
                    <a:pt x="34142" y="1272"/>
                  </a:cubicBezTo>
                  <a:cubicBezTo>
                    <a:pt x="34125" y="1272"/>
                    <a:pt x="34104" y="1290"/>
                    <a:pt x="34104" y="1307"/>
                  </a:cubicBezTo>
                  <a:cubicBezTo>
                    <a:pt x="34104" y="1338"/>
                    <a:pt x="34044" y="1368"/>
                    <a:pt x="34013" y="1368"/>
                  </a:cubicBezTo>
                  <a:cubicBezTo>
                    <a:pt x="34013" y="1362"/>
                    <a:pt x="34011" y="1360"/>
                    <a:pt x="34008" y="1360"/>
                  </a:cubicBezTo>
                  <a:cubicBezTo>
                    <a:pt x="33995" y="1360"/>
                    <a:pt x="33964" y="1410"/>
                    <a:pt x="34013" y="1459"/>
                  </a:cubicBezTo>
                  <a:lnTo>
                    <a:pt x="34050" y="1478"/>
                  </a:lnTo>
                  <a:lnTo>
                    <a:pt x="34050" y="1478"/>
                  </a:lnTo>
                  <a:cubicBezTo>
                    <a:pt x="34050" y="1478"/>
                    <a:pt x="34050" y="1478"/>
                    <a:pt x="34050" y="1478"/>
                  </a:cubicBezTo>
                  <a:cubicBezTo>
                    <a:pt x="34027" y="1478"/>
                    <a:pt x="34005" y="1506"/>
                    <a:pt x="33983" y="1550"/>
                  </a:cubicBezTo>
                  <a:cubicBezTo>
                    <a:pt x="33983" y="1550"/>
                    <a:pt x="33983" y="1550"/>
                    <a:pt x="33983" y="1581"/>
                  </a:cubicBezTo>
                  <a:lnTo>
                    <a:pt x="33952" y="1611"/>
                  </a:lnTo>
                  <a:cubicBezTo>
                    <a:pt x="33892" y="1611"/>
                    <a:pt x="33861" y="1611"/>
                    <a:pt x="33892" y="1581"/>
                  </a:cubicBezTo>
                  <a:cubicBezTo>
                    <a:pt x="33952" y="1581"/>
                    <a:pt x="33922" y="1550"/>
                    <a:pt x="33892" y="1520"/>
                  </a:cubicBezTo>
                  <a:cubicBezTo>
                    <a:pt x="33892" y="1520"/>
                    <a:pt x="33892" y="1520"/>
                    <a:pt x="33861" y="1581"/>
                  </a:cubicBezTo>
                  <a:cubicBezTo>
                    <a:pt x="33861" y="1611"/>
                    <a:pt x="33831" y="1642"/>
                    <a:pt x="33831" y="1672"/>
                  </a:cubicBezTo>
                  <a:cubicBezTo>
                    <a:pt x="33800" y="1672"/>
                    <a:pt x="33679" y="1733"/>
                    <a:pt x="33679" y="1733"/>
                  </a:cubicBezTo>
                  <a:cubicBezTo>
                    <a:pt x="33689" y="1743"/>
                    <a:pt x="33696" y="1746"/>
                    <a:pt x="33703" y="1746"/>
                  </a:cubicBezTo>
                  <a:cubicBezTo>
                    <a:pt x="33716" y="1746"/>
                    <a:pt x="33730" y="1733"/>
                    <a:pt x="33770" y="1733"/>
                  </a:cubicBezTo>
                  <a:lnTo>
                    <a:pt x="33740" y="1763"/>
                  </a:lnTo>
                  <a:cubicBezTo>
                    <a:pt x="33717" y="1808"/>
                    <a:pt x="33695" y="1836"/>
                    <a:pt x="33673" y="1836"/>
                  </a:cubicBezTo>
                  <a:cubicBezTo>
                    <a:pt x="33665" y="1836"/>
                    <a:pt x="33657" y="1832"/>
                    <a:pt x="33648" y="1824"/>
                  </a:cubicBezTo>
                  <a:cubicBezTo>
                    <a:pt x="33588" y="1885"/>
                    <a:pt x="33466" y="2006"/>
                    <a:pt x="33527" y="2006"/>
                  </a:cubicBezTo>
                  <a:lnTo>
                    <a:pt x="33557" y="2006"/>
                  </a:lnTo>
                  <a:cubicBezTo>
                    <a:pt x="33527" y="2006"/>
                    <a:pt x="33497" y="2037"/>
                    <a:pt x="33497" y="2037"/>
                  </a:cubicBezTo>
                  <a:lnTo>
                    <a:pt x="33436" y="2037"/>
                  </a:lnTo>
                  <a:cubicBezTo>
                    <a:pt x="33405" y="2037"/>
                    <a:pt x="33405" y="2097"/>
                    <a:pt x="33436" y="2097"/>
                  </a:cubicBezTo>
                  <a:cubicBezTo>
                    <a:pt x="33466" y="2128"/>
                    <a:pt x="33466" y="2128"/>
                    <a:pt x="33436" y="2158"/>
                  </a:cubicBezTo>
                  <a:lnTo>
                    <a:pt x="33345" y="2158"/>
                  </a:lnTo>
                  <a:cubicBezTo>
                    <a:pt x="33345" y="2140"/>
                    <a:pt x="33342" y="2133"/>
                    <a:pt x="33337" y="2133"/>
                  </a:cubicBezTo>
                  <a:cubicBezTo>
                    <a:pt x="33327" y="2133"/>
                    <a:pt x="33305" y="2176"/>
                    <a:pt x="33284" y="2219"/>
                  </a:cubicBezTo>
                  <a:cubicBezTo>
                    <a:pt x="33253" y="2310"/>
                    <a:pt x="33253" y="2310"/>
                    <a:pt x="33284" y="2341"/>
                  </a:cubicBezTo>
                  <a:lnTo>
                    <a:pt x="33314" y="2310"/>
                  </a:lnTo>
                  <a:lnTo>
                    <a:pt x="33345" y="2249"/>
                  </a:lnTo>
                  <a:cubicBezTo>
                    <a:pt x="33345" y="2249"/>
                    <a:pt x="33375" y="2280"/>
                    <a:pt x="33375" y="2341"/>
                  </a:cubicBezTo>
                  <a:cubicBezTo>
                    <a:pt x="33345" y="2371"/>
                    <a:pt x="33314" y="2401"/>
                    <a:pt x="33284" y="2401"/>
                  </a:cubicBezTo>
                  <a:cubicBezTo>
                    <a:pt x="33274" y="2391"/>
                    <a:pt x="33267" y="2388"/>
                    <a:pt x="33262" y="2388"/>
                  </a:cubicBezTo>
                  <a:cubicBezTo>
                    <a:pt x="33253" y="2388"/>
                    <a:pt x="33253" y="2401"/>
                    <a:pt x="33253" y="2401"/>
                  </a:cubicBezTo>
                  <a:cubicBezTo>
                    <a:pt x="33223" y="2432"/>
                    <a:pt x="33162" y="2462"/>
                    <a:pt x="33132" y="2493"/>
                  </a:cubicBezTo>
                  <a:cubicBezTo>
                    <a:pt x="33041" y="2493"/>
                    <a:pt x="33041" y="2523"/>
                    <a:pt x="33071" y="2584"/>
                  </a:cubicBezTo>
                  <a:cubicBezTo>
                    <a:pt x="33071" y="2629"/>
                    <a:pt x="33071" y="2660"/>
                    <a:pt x="33071" y="2675"/>
                  </a:cubicBezTo>
                  <a:cubicBezTo>
                    <a:pt x="33071" y="2675"/>
                    <a:pt x="32980" y="2736"/>
                    <a:pt x="32980" y="2797"/>
                  </a:cubicBezTo>
                  <a:cubicBezTo>
                    <a:pt x="32980" y="2827"/>
                    <a:pt x="32919" y="2857"/>
                    <a:pt x="32889" y="2857"/>
                  </a:cubicBezTo>
                  <a:cubicBezTo>
                    <a:pt x="32885" y="2854"/>
                    <a:pt x="32882" y="2853"/>
                    <a:pt x="32878" y="2853"/>
                  </a:cubicBezTo>
                  <a:cubicBezTo>
                    <a:pt x="32846" y="2853"/>
                    <a:pt x="32801" y="2955"/>
                    <a:pt x="32828" y="3009"/>
                  </a:cubicBezTo>
                  <a:cubicBezTo>
                    <a:pt x="32852" y="3009"/>
                    <a:pt x="32857" y="3048"/>
                    <a:pt x="32842" y="3048"/>
                  </a:cubicBezTo>
                  <a:cubicBezTo>
                    <a:pt x="32839" y="3048"/>
                    <a:pt x="32834" y="3046"/>
                    <a:pt x="32828" y="3040"/>
                  </a:cubicBezTo>
                  <a:cubicBezTo>
                    <a:pt x="32797" y="3070"/>
                    <a:pt x="32767" y="3101"/>
                    <a:pt x="32737" y="3131"/>
                  </a:cubicBezTo>
                  <a:cubicBezTo>
                    <a:pt x="32706" y="3222"/>
                    <a:pt x="32706" y="3222"/>
                    <a:pt x="32737" y="3253"/>
                  </a:cubicBezTo>
                  <a:cubicBezTo>
                    <a:pt x="32746" y="3261"/>
                    <a:pt x="32757" y="3265"/>
                    <a:pt x="32770" y="3265"/>
                  </a:cubicBezTo>
                  <a:cubicBezTo>
                    <a:pt x="32800" y="3265"/>
                    <a:pt x="32837" y="3244"/>
                    <a:pt x="32858" y="3222"/>
                  </a:cubicBezTo>
                  <a:lnTo>
                    <a:pt x="32858" y="3161"/>
                  </a:lnTo>
                  <a:cubicBezTo>
                    <a:pt x="32889" y="3192"/>
                    <a:pt x="32889" y="3222"/>
                    <a:pt x="32858" y="3253"/>
                  </a:cubicBezTo>
                  <a:cubicBezTo>
                    <a:pt x="32858" y="3283"/>
                    <a:pt x="32797" y="3313"/>
                    <a:pt x="32767" y="3313"/>
                  </a:cubicBezTo>
                  <a:lnTo>
                    <a:pt x="32706" y="3283"/>
                  </a:lnTo>
                  <a:lnTo>
                    <a:pt x="32706" y="3283"/>
                  </a:lnTo>
                  <a:lnTo>
                    <a:pt x="32767" y="3344"/>
                  </a:lnTo>
                  <a:cubicBezTo>
                    <a:pt x="32828" y="3435"/>
                    <a:pt x="32767" y="3465"/>
                    <a:pt x="32585" y="3465"/>
                  </a:cubicBezTo>
                  <a:cubicBezTo>
                    <a:pt x="32585" y="3465"/>
                    <a:pt x="32585" y="3496"/>
                    <a:pt x="32585" y="3556"/>
                  </a:cubicBezTo>
                  <a:cubicBezTo>
                    <a:pt x="32493" y="3587"/>
                    <a:pt x="32463" y="3678"/>
                    <a:pt x="32524" y="3708"/>
                  </a:cubicBezTo>
                  <a:cubicBezTo>
                    <a:pt x="32585" y="3739"/>
                    <a:pt x="32615" y="3739"/>
                    <a:pt x="32585" y="3800"/>
                  </a:cubicBezTo>
                  <a:cubicBezTo>
                    <a:pt x="32575" y="3810"/>
                    <a:pt x="32568" y="3813"/>
                    <a:pt x="32562" y="3813"/>
                  </a:cubicBezTo>
                  <a:cubicBezTo>
                    <a:pt x="32551" y="3813"/>
                    <a:pt x="32544" y="3800"/>
                    <a:pt x="32524" y="3800"/>
                  </a:cubicBezTo>
                  <a:cubicBezTo>
                    <a:pt x="32506" y="3782"/>
                    <a:pt x="32479" y="3765"/>
                    <a:pt x="32458" y="3765"/>
                  </a:cubicBezTo>
                  <a:cubicBezTo>
                    <a:pt x="32444" y="3765"/>
                    <a:pt x="32433" y="3774"/>
                    <a:pt x="32433" y="3800"/>
                  </a:cubicBezTo>
                  <a:lnTo>
                    <a:pt x="32493" y="3830"/>
                  </a:lnTo>
                  <a:cubicBezTo>
                    <a:pt x="32554" y="3830"/>
                    <a:pt x="32554" y="3830"/>
                    <a:pt x="32493" y="3860"/>
                  </a:cubicBezTo>
                  <a:cubicBezTo>
                    <a:pt x="32433" y="3921"/>
                    <a:pt x="32341" y="4073"/>
                    <a:pt x="32372" y="4104"/>
                  </a:cubicBezTo>
                  <a:lnTo>
                    <a:pt x="32372" y="4134"/>
                  </a:lnTo>
                  <a:cubicBezTo>
                    <a:pt x="32311" y="4195"/>
                    <a:pt x="32281" y="4316"/>
                    <a:pt x="32341" y="4347"/>
                  </a:cubicBezTo>
                  <a:lnTo>
                    <a:pt x="32372" y="4347"/>
                  </a:lnTo>
                  <a:lnTo>
                    <a:pt x="32341" y="4408"/>
                  </a:lnTo>
                  <a:cubicBezTo>
                    <a:pt x="32311" y="4408"/>
                    <a:pt x="32311" y="4438"/>
                    <a:pt x="32281" y="4468"/>
                  </a:cubicBezTo>
                  <a:cubicBezTo>
                    <a:pt x="32250" y="4529"/>
                    <a:pt x="32250" y="4560"/>
                    <a:pt x="32281" y="4560"/>
                  </a:cubicBezTo>
                  <a:lnTo>
                    <a:pt x="32250" y="4651"/>
                  </a:lnTo>
                  <a:cubicBezTo>
                    <a:pt x="32190" y="4651"/>
                    <a:pt x="32159" y="4742"/>
                    <a:pt x="32038" y="4924"/>
                  </a:cubicBezTo>
                  <a:cubicBezTo>
                    <a:pt x="32038" y="4955"/>
                    <a:pt x="32038" y="4955"/>
                    <a:pt x="32007" y="4955"/>
                  </a:cubicBezTo>
                  <a:lnTo>
                    <a:pt x="31946" y="4924"/>
                  </a:lnTo>
                  <a:lnTo>
                    <a:pt x="31946" y="4924"/>
                  </a:lnTo>
                  <a:cubicBezTo>
                    <a:pt x="31946" y="4985"/>
                    <a:pt x="31916" y="5015"/>
                    <a:pt x="31977" y="5046"/>
                  </a:cubicBezTo>
                  <a:cubicBezTo>
                    <a:pt x="32038" y="5046"/>
                    <a:pt x="32038" y="5046"/>
                    <a:pt x="31977" y="5076"/>
                  </a:cubicBezTo>
                  <a:cubicBezTo>
                    <a:pt x="31916" y="5107"/>
                    <a:pt x="31946" y="5167"/>
                    <a:pt x="31977" y="5167"/>
                  </a:cubicBezTo>
                  <a:cubicBezTo>
                    <a:pt x="31916" y="5198"/>
                    <a:pt x="31886" y="5289"/>
                    <a:pt x="31977" y="5319"/>
                  </a:cubicBezTo>
                  <a:cubicBezTo>
                    <a:pt x="31977" y="5319"/>
                    <a:pt x="31977" y="5319"/>
                    <a:pt x="32007" y="5350"/>
                  </a:cubicBezTo>
                  <a:lnTo>
                    <a:pt x="32007" y="5380"/>
                  </a:lnTo>
                  <a:lnTo>
                    <a:pt x="31946" y="5441"/>
                  </a:lnTo>
                  <a:cubicBezTo>
                    <a:pt x="31901" y="5456"/>
                    <a:pt x="31863" y="5464"/>
                    <a:pt x="31844" y="5464"/>
                  </a:cubicBezTo>
                  <a:cubicBezTo>
                    <a:pt x="31841" y="5464"/>
                    <a:pt x="31838" y="5464"/>
                    <a:pt x="31836" y="5463"/>
                  </a:cubicBezTo>
                  <a:lnTo>
                    <a:pt x="31836" y="5463"/>
                  </a:lnTo>
                  <a:cubicBezTo>
                    <a:pt x="31841" y="5466"/>
                    <a:pt x="31848" y="5469"/>
                    <a:pt x="31855" y="5471"/>
                  </a:cubicBezTo>
                  <a:cubicBezTo>
                    <a:pt x="31855" y="5502"/>
                    <a:pt x="31855" y="5502"/>
                    <a:pt x="31825" y="5532"/>
                  </a:cubicBezTo>
                  <a:cubicBezTo>
                    <a:pt x="31794" y="5563"/>
                    <a:pt x="31764" y="5563"/>
                    <a:pt x="31825" y="5593"/>
                  </a:cubicBezTo>
                  <a:cubicBezTo>
                    <a:pt x="31886" y="5593"/>
                    <a:pt x="31825" y="5623"/>
                    <a:pt x="31794" y="5654"/>
                  </a:cubicBezTo>
                  <a:cubicBezTo>
                    <a:pt x="31764" y="5684"/>
                    <a:pt x="31734" y="5684"/>
                    <a:pt x="31764" y="5684"/>
                  </a:cubicBezTo>
                  <a:cubicBezTo>
                    <a:pt x="31794" y="5715"/>
                    <a:pt x="31794" y="5745"/>
                    <a:pt x="31734" y="5775"/>
                  </a:cubicBezTo>
                  <a:cubicBezTo>
                    <a:pt x="31673" y="5806"/>
                    <a:pt x="31673" y="5806"/>
                    <a:pt x="31703" y="5867"/>
                  </a:cubicBezTo>
                  <a:lnTo>
                    <a:pt x="31673" y="5927"/>
                  </a:lnTo>
                  <a:lnTo>
                    <a:pt x="31612" y="6110"/>
                  </a:lnTo>
                  <a:cubicBezTo>
                    <a:pt x="31642" y="6170"/>
                    <a:pt x="31612" y="6231"/>
                    <a:pt x="31582" y="6262"/>
                  </a:cubicBezTo>
                  <a:cubicBezTo>
                    <a:pt x="31604" y="6254"/>
                    <a:pt x="31618" y="6250"/>
                    <a:pt x="31624" y="6250"/>
                  </a:cubicBezTo>
                  <a:cubicBezTo>
                    <a:pt x="31644" y="6250"/>
                    <a:pt x="31604" y="6284"/>
                    <a:pt x="31582" y="6353"/>
                  </a:cubicBezTo>
                  <a:lnTo>
                    <a:pt x="31551" y="6383"/>
                  </a:lnTo>
                  <a:cubicBezTo>
                    <a:pt x="31551" y="6370"/>
                    <a:pt x="31550" y="6364"/>
                    <a:pt x="31547" y="6364"/>
                  </a:cubicBezTo>
                  <a:cubicBezTo>
                    <a:pt x="31536" y="6364"/>
                    <a:pt x="31507" y="6440"/>
                    <a:pt x="31460" y="6535"/>
                  </a:cubicBezTo>
                  <a:cubicBezTo>
                    <a:pt x="31430" y="6657"/>
                    <a:pt x="31399" y="6748"/>
                    <a:pt x="31430" y="6748"/>
                  </a:cubicBezTo>
                  <a:cubicBezTo>
                    <a:pt x="31460" y="6748"/>
                    <a:pt x="31430" y="6809"/>
                    <a:pt x="31369" y="6870"/>
                  </a:cubicBezTo>
                  <a:lnTo>
                    <a:pt x="31338" y="6900"/>
                  </a:lnTo>
                  <a:cubicBezTo>
                    <a:pt x="31344" y="6897"/>
                    <a:pt x="31349" y="6896"/>
                    <a:pt x="31354" y="6896"/>
                  </a:cubicBezTo>
                  <a:cubicBezTo>
                    <a:pt x="31409" y="6896"/>
                    <a:pt x="31452" y="7032"/>
                    <a:pt x="31369" y="7143"/>
                  </a:cubicBezTo>
                  <a:cubicBezTo>
                    <a:pt x="31308" y="7234"/>
                    <a:pt x="31338" y="7265"/>
                    <a:pt x="31399" y="7265"/>
                  </a:cubicBezTo>
                  <a:lnTo>
                    <a:pt x="31399" y="7326"/>
                  </a:lnTo>
                  <a:lnTo>
                    <a:pt x="31369" y="7295"/>
                  </a:lnTo>
                  <a:cubicBezTo>
                    <a:pt x="31308" y="7295"/>
                    <a:pt x="31308" y="7295"/>
                    <a:pt x="31308" y="7326"/>
                  </a:cubicBezTo>
                  <a:cubicBezTo>
                    <a:pt x="31278" y="7326"/>
                    <a:pt x="31308" y="7356"/>
                    <a:pt x="31278" y="7356"/>
                  </a:cubicBezTo>
                  <a:cubicBezTo>
                    <a:pt x="31260" y="7347"/>
                    <a:pt x="31247" y="7343"/>
                    <a:pt x="31238" y="7343"/>
                  </a:cubicBezTo>
                  <a:cubicBezTo>
                    <a:pt x="31217" y="7343"/>
                    <a:pt x="31217" y="7365"/>
                    <a:pt x="31217" y="7386"/>
                  </a:cubicBezTo>
                  <a:cubicBezTo>
                    <a:pt x="31247" y="7417"/>
                    <a:pt x="31217" y="7477"/>
                    <a:pt x="31217" y="7508"/>
                  </a:cubicBezTo>
                  <a:lnTo>
                    <a:pt x="31217" y="7569"/>
                  </a:lnTo>
                  <a:cubicBezTo>
                    <a:pt x="31217" y="7569"/>
                    <a:pt x="31278" y="7569"/>
                    <a:pt x="31217" y="7629"/>
                  </a:cubicBezTo>
                  <a:cubicBezTo>
                    <a:pt x="31156" y="7690"/>
                    <a:pt x="31126" y="7721"/>
                    <a:pt x="31095" y="7781"/>
                  </a:cubicBezTo>
                  <a:cubicBezTo>
                    <a:pt x="31095" y="7802"/>
                    <a:pt x="31095" y="7808"/>
                    <a:pt x="31096" y="7808"/>
                  </a:cubicBezTo>
                  <a:cubicBezTo>
                    <a:pt x="31099" y="7808"/>
                    <a:pt x="31105" y="7781"/>
                    <a:pt x="31126" y="7781"/>
                  </a:cubicBezTo>
                  <a:lnTo>
                    <a:pt x="31126" y="7873"/>
                  </a:lnTo>
                  <a:cubicBezTo>
                    <a:pt x="31126" y="7894"/>
                    <a:pt x="31111" y="7929"/>
                    <a:pt x="31102" y="7929"/>
                  </a:cubicBezTo>
                  <a:cubicBezTo>
                    <a:pt x="31098" y="7929"/>
                    <a:pt x="31095" y="7922"/>
                    <a:pt x="31095" y="7903"/>
                  </a:cubicBezTo>
                  <a:cubicBezTo>
                    <a:pt x="31086" y="7894"/>
                    <a:pt x="31077" y="7890"/>
                    <a:pt x="31069" y="7890"/>
                  </a:cubicBezTo>
                  <a:cubicBezTo>
                    <a:pt x="31050" y="7890"/>
                    <a:pt x="31034" y="7912"/>
                    <a:pt x="31034" y="7933"/>
                  </a:cubicBezTo>
                  <a:cubicBezTo>
                    <a:pt x="31004" y="7964"/>
                    <a:pt x="30974" y="7994"/>
                    <a:pt x="31034" y="8025"/>
                  </a:cubicBezTo>
                  <a:cubicBezTo>
                    <a:pt x="31065" y="8055"/>
                    <a:pt x="31095" y="8146"/>
                    <a:pt x="31034" y="8146"/>
                  </a:cubicBezTo>
                  <a:cubicBezTo>
                    <a:pt x="30974" y="8177"/>
                    <a:pt x="30974" y="8177"/>
                    <a:pt x="30974" y="8237"/>
                  </a:cubicBezTo>
                  <a:cubicBezTo>
                    <a:pt x="30974" y="8207"/>
                    <a:pt x="30981" y="8199"/>
                    <a:pt x="30993" y="8199"/>
                  </a:cubicBezTo>
                  <a:cubicBezTo>
                    <a:pt x="31004" y="8199"/>
                    <a:pt x="31019" y="8207"/>
                    <a:pt x="31034" y="8207"/>
                  </a:cubicBezTo>
                  <a:cubicBezTo>
                    <a:pt x="31062" y="8207"/>
                    <a:pt x="31039" y="8333"/>
                    <a:pt x="30989" y="8333"/>
                  </a:cubicBezTo>
                  <a:cubicBezTo>
                    <a:pt x="30984" y="8333"/>
                    <a:pt x="30979" y="8331"/>
                    <a:pt x="30974" y="8329"/>
                  </a:cubicBezTo>
                  <a:lnTo>
                    <a:pt x="30943" y="8359"/>
                  </a:lnTo>
                  <a:lnTo>
                    <a:pt x="30913" y="8420"/>
                  </a:lnTo>
                  <a:cubicBezTo>
                    <a:pt x="30822" y="8420"/>
                    <a:pt x="30882" y="8450"/>
                    <a:pt x="30943" y="8541"/>
                  </a:cubicBezTo>
                  <a:cubicBezTo>
                    <a:pt x="31025" y="8596"/>
                    <a:pt x="31009" y="8698"/>
                    <a:pt x="30962" y="8698"/>
                  </a:cubicBezTo>
                  <a:cubicBezTo>
                    <a:pt x="30956" y="8698"/>
                    <a:pt x="30950" y="8697"/>
                    <a:pt x="30943" y="8693"/>
                  </a:cubicBezTo>
                  <a:cubicBezTo>
                    <a:pt x="30925" y="8684"/>
                    <a:pt x="30915" y="8681"/>
                    <a:pt x="30910" y="8681"/>
                  </a:cubicBezTo>
                  <a:cubicBezTo>
                    <a:pt x="30895" y="8681"/>
                    <a:pt x="30904" y="8702"/>
                    <a:pt x="30882" y="8724"/>
                  </a:cubicBezTo>
                  <a:lnTo>
                    <a:pt x="30852" y="8724"/>
                  </a:lnTo>
                  <a:lnTo>
                    <a:pt x="30852" y="8815"/>
                  </a:lnTo>
                  <a:cubicBezTo>
                    <a:pt x="30822" y="8906"/>
                    <a:pt x="30852" y="8906"/>
                    <a:pt x="30882" y="8906"/>
                  </a:cubicBezTo>
                  <a:lnTo>
                    <a:pt x="30913" y="8906"/>
                  </a:lnTo>
                  <a:lnTo>
                    <a:pt x="30882" y="8997"/>
                  </a:lnTo>
                  <a:cubicBezTo>
                    <a:pt x="30913" y="8997"/>
                    <a:pt x="30913" y="8997"/>
                    <a:pt x="30913" y="9028"/>
                  </a:cubicBezTo>
                  <a:lnTo>
                    <a:pt x="30913" y="9088"/>
                  </a:lnTo>
                  <a:cubicBezTo>
                    <a:pt x="30882" y="9088"/>
                    <a:pt x="30852" y="9088"/>
                    <a:pt x="30852" y="9119"/>
                  </a:cubicBezTo>
                  <a:cubicBezTo>
                    <a:pt x="30852" y="9119"/>
                    <a:pt x="30839" y="9132"/>
                    <a:pt x="30821" y="9132"/>
                  </a:cubicBezTo>
                  <a:cubicBezTo>
                    <a:pt x="30812" y="9132"/>
                    <a:pt x="30801" y="9129"/>
                    <a:pt x="30791" y="9119"/>
                  </a:cubicBezTo>
                  <a:cubicBezTo>
                    <a:pt x="30761" y="9119"/>
                    <a:pt x="30791" y="9119"/>
                    <a:pt x="30791" y="9180"/>
                  </a:cubicBezTo>
                  <a:cubicBezTo>
                    <a:pt x="30791" y="9210"/>
                    <a:pt x="30822" y="9271"/>
                    <a:pt x="30731" y="9301"/>
                  </a:cubicBezTo>
                  <a:cubicBezTo>
                    <a:pt x="30791" y="9332"/>
                    <a:pt x="30761" y="9392"/>
                    <a:pt x="30670" y="9392"/>
                  </a:cubicBezTo>
                  <a:cubicBezTo>
                    <a:pt x="30579" y="9423"/>
                    <a:pt x="30609" y="9423"/>
                    <a:pt x="30670" y="9423"/>
                  </a:cubicBezTo>
                  <a:cubicBezTo>
                    <a:pt x="30731" y="9453"/>
                    <a:pt x="30670" y="9484"/>
                    <a:pt x="30670" y="9514"/>
                  </a:cubicBezTo>
                  <a:cubicBezTo>
                    <a:pt x="30670" y="9575"/>
                    <a:pt x="30670" y="9605"/>
                    <a:pt x="30670" y="9666"/>
                  </a:cubicBezTo>
                  <a:cubicBezTo>
                    <a:pt x="30700" y="9666"/>
                    <a:pt x="30670" y="9696"/>
                    <a:pt x="30609" y="9727"/>
                  </a:cubicBezTo>
                  <a:cubicBezTo>
                    <a:pt x="30579" y="9757"/>
                    <a:pt x="30579" y="9757"/>
                    <a:pt x="30579" y="9818"/>
                  </a:cubicBezTo>
                  <a:cubicBezTo>
                    <a:pt x="30548" y="9818"/>
                    <a:pt x="30518" y="9848"/>
                    <a:pt x="30518" y="9879"/>
                  </a:cubicBezTo>
                  <a:cubicBezTo>
                    <a:pt x="30487" y="9909"/>
                    <a:pt x="30518" y="9970"/>
                    <a:pt x="30518" y="10000"/>
                  </a:cubicBezTo>
                  <a:lnTo>
                    <a:pt x="30487" y="10092"/>
                  </a:lnTo>
                  <a:cubicBezTo>
                    <a:pt x="30518" y="10092"/>
                    <a:pt x="30518" y="10092"/>
                    <a:pt x="30487" y="10122"/>
                  </a:cubicBezTo>
                  <a:cubicBezTo>
                    <a:pt x="30487" y="10152"/>
                    <a:pt x="30487" y="10183"/>
                    <a:pt x="30487" y="10213"/>
                  </a:cubicBezTo>
                  <a:cubicBezTo>
                    <a:pt x="30487" y="10274"/>
                    <a:pt x="30487" y="10304"/>
                    <a:pt x="30427" y="10335"/>
                  </a:cubicBezTo>
                  <a:cubicBezTo>
                    <a:pt x="30427" y="10335"/>
                    <a:pt x="30396" y="10335"/>
                    <a:pt x="30427" y="10365"/>
                  </a:cubicBezTo>
                  <a:cubicBezTo>
                    <a:pt x="30442" y="10395"/>
                    <a:pt x="30442" y="10395"/>
                    <a:pt x="30438" y="10395"/>
                  </a:cubicBezTo>
                  <a:cubicBezTo>
                    <a:pt x="30434" y="10395"/>
                    <a:pt x="30427" y="10395"/>
                    <a:pt x="30427" y="10426"/>
                  </a:cubicBezTo>
                  <a:lnTo>
                    <a:pt x="30396" y="10426"/>
                  </a:lnTo>
                  <a:cubicBezTo>
                    <a:pt x="30427" y="10426"/>
                    <a:pt x="30396" y="10456"/>
                    <a:pt x="30396" y="10517"/>
                  </a:cubicBezTo>
                  <a:cubicBezTo>
                    <a:pt x="30396" y="10532"/>
                    <a:pt x="30396" y="10540"/>
                    <a:pt x="30400" y="10540"/>
                  </a:cubicBezTo>
                  <a:cubicBezTo>
                    <a:pt x="30404" y="10540"/>
                    <a:pt x="30411" y="10532"/>
                    <a:pt x="30427" y="10517"/>
                  </a:cubicBezTo>
                  <a:cubicBezTo>
                    <a:pt x="30427" y="10487"/>
                    <a:pt x="30457" y="10456"/>
                    <a:pt x="30487" y="10426"/>
                  </a:cubicBezTo>
                  <a:cubicBezTo>
                    <a:pt x="30487" y="10365"/>
                    <a:pt x="30518" y="10365"/>
                    <a:pt x="30548" y="10365"/>
                  </a:cubicBezTo>
                  <a:lnTo>
                    <a:pt x="30548" y="10456"/>
                  </a:lnTo>
                  <a:cubicBezTo>
                    <a:pt x="30518" y="10456"/>
                    <a:pt x="30518" y="10456"/>
                    <a:pt x="30487" y="10517"/>
                  </a:cubicBezTo>
                  <a:cubicBezTo>
                    <a:pt x="30468" y="10575"/>
                    <a:pt x="30461" y="10596"/>
                    <a:pt x="30443" y="10596"/>
                  </a:cubicBezTo>
                  <a:cubicBezTo>
                    <a:pt x="30433" y="10596"/>
                    <a:pt x="30418" y="10589"/>
                    <a:pt x="30396" y="10578"/>
                  </a:cubicBezTo>
                  <a:cubicBezTo>
                    <a:pt x="30335" y="10578"/>
                    <a:pt x="30305" y="10639"/>
                    <a:pt x="30366" y="10699"/>
                  </a:cubicBezTo>
                  <a:cubicBezTo>
                    <a:pt x="30381" y="10730"/>
                    <a:pt x="30389" y="10730"/>
                    <a:pt x="30389" y="10730"/>
                  </a:cubicBezTo>
                  <a:cubicBezTo>
                    <a:pt x="30389" y="10730"/>
                    <a:pt x="30381" y="10730"/>
                    <a:pt x="30366" y="10760"/>
                  </a:cubicBezTo>
                  <a:cubicBezTo>
                    <a:pt x="30305" y="10791"/>
                    <a:pt x="30244" y="10973"/>
                    <a:pt x="30366" y="10973"/>
                  </a:cubicBezTo>
                  <a:cubicBezTo>
                    <a:pt x="30366" y="10973"/>
                    <a:pt x="30366" y="10973"/>
                    <a:pt x="30366" y="11034"/>
                  </a:cubicBezTo>
                  <a:lnTo>
                    <a:pt x="30244" y="11034"/>
                  </a:lnTo>
                  <a:cubicBezTo>
                    <a:pt x="30222" y="11023"/>
                    <a:pt x="30208" y="11016"/>
                    <a:pt x="30200" y="11016"/>
                  </a:cubicBezTo>
                  <a:cubicBezTo>
                    <a:pt x="30187" y="11016"/>
                    <a:pt x="30195" y="11037"/>
                    <a:pt x="30214" y="11095"/>
                  </a:cubicBezTo>
                  <a:cubicBezTo>
                    <a:pt x="30214" y="11186"/>
                    <a:pt x="30214" y="11186"/>
                    <a:pt x="30153" y="11216"/>
                  </a:cubicBezTo>
                  <a:cubicBezTo>
                    <a:pt x="30092" y="11247"/>
                    <a:pt x="30123" y="11247"/>
                    <a:pt x="30123" y="11307"/>
                  </a:cubicBezTo>
                  <a:cubicBezTo>
                    <a:pt x="30153" y="11338"/>
                    <a:pt x="30153" y="11399"/>
                    <a:pt x="30123" y="11429"/>
                  </a:cubicBezTo>
                  <a:cubicBezTo>
                    <a:pt x="30099" y="11452"/>
                    <a:pt x="30094" y="11476"/>
                    <a:pt x="30106" y="11513"/>
                  </a:cubicBezTo>
                  <a:lnTo>
                    <a:pt x="30106" y="11513"/>
                  </a:lnTo>
                  <a:cubicBezTo>
                    <a:pt x="30120" y="11495"/>
                    <a:pt x="30139" y="11484"/>
                    <a:pt x="30159" y="11484"/>
                  </a:cubicBezTo>
                  <a:cubicBezTo>
                    <a:pt x="30167" y="11484"/>
                    <a:pt x="30175" y="11486"/>
                    <a:pt x="30183" y="11490"/>
                  </a:cubicBezTo>
                  <a:lnTo>
                    <a:pt x="30153" y="11550"/>
                  </a:lnTo>
                  <a:lnTo>
                    <a:pt x="30136" y="11567"/>
                  </a:lnTo>
                  <a:lnTo>
                    <a:pt x="30136" y="11567"/>
                  </a:lnTo>
                  <a:cubicBezTo>
                    <a:pt x="30153" y="11592"/>
                    <a:pt x="30153" y="11617"/>
                    <a:pt x="30153" y="11642"/>
                  </a:cubicBezTo>
                  <a:lnTo>
                    <a:pt x="30123" y="11794"/>
                  </a:lnTo>
                  <a:lnTo>
                    <a:pt x="30092" y="11794"/>
                  </a:lnTo>
                  <a:cubicBezTo>
                    <a:pt x="30123" y="11794"/>
                    <a:pt x="30092" y="11854"/>
                    <a:pt x="30092" y="11885"/>
                  </a:cubicBezTo>
                  <a:lnTo>
                    <a:pt x="30092" y="11946"/>
                  </a:lnTo>
                  <a:cubicBezTo>
                    <a:pt x="30092" y="11900"/>
                    <a:pt x="30085" y="11877"/>
                    <a:pt x="30073" y="11877"/>
                  </a:cubicBezTo>
                  <a:cubicBezTo>
                    <a:pt x="30062" y="11877"/>
                    <a:pt x="30047" y="11900"/>
                    <a:pt x="30031" y="11946"/>
                  </a:cubicBezTo>
                  <a:cubicBezTo>
                    <a:pt x="30018" y="11985"/>
                    <a:pt x="30011" y="11996"/>
                    <a:pt x="30007" y="11996"/>
                  </a:cubicBezTo>
                  <a:cubicBezTo>
                    <a:pt x="30001" y="11996"/>
                    <a:pt x="30001" y="11976"/>
                    <a:pt x="30001" y="11976"/>
                  </a:cubicBezTo>
                  <a:cubicBezTo>
                    <a:pt x="30001" y="11976"/>
                    <a:pt x="29940" y="11976"/>
                    <a:pt x="29910" y="12006"/>
                  </a:cubicBezTo>
                  <a:cubicBezTo>
                    <a:pt x="29910" y="12006"/>
                    <a:pt x="29910" y="12037"/>
                    <a:pt x="29971" y="12037"/>
                  </a:cubicBezTo>
                  <a:cubicBezTo>
                    <a:pt x="30001" y="12098"/>
                    <a:pt x="30001" y="12158"/>
                    <a:pt x="30001" y="12219"/>
                  </a:cubicBezTo>
                  <a:lnTo>
                    <a:pt x="29971" y="12341"/>
                  </a:lnTo>
                  <a:cubicBezTo>
                    <a:pt x="29971" y="12341"/>
                    <a:pt x="29910" y="12402"/>
                    <a:pt x="29910" y="12493"/>
                  </a:cubicBezTo>
                  <a:cubicBezTo>
                    <a:pt x="29878" y="12572"/>
                    <a:pt x="29846" y="12618"/>
                    <a:pt x="29828" y="12618"/>
                  </a:cubicBezTo>
                  <a:cubicBezTo>
                    <a:pt x="29810" y="12618"/>
                    <a:pt x="29804" y="12580"/>
                    <a:pt x="29819" y="12493"/>
                  </a:cubicBezTo>
                  <a:cubicBezTo>
                    <a:pt x="29819" y="12444"/>
                    <a:pt x="29810" y="12413"/>
                    <a:pt x="29802" y="12413"/>
                  </a:cubicBezTo>
                  <a:cubicBezTo>
                    <a:pt x="29795" y="12413"/>
                    <a:pt x="29788" y="12436"/>
                    <a:pt x="29788" y="12493"/>
                  </a:cubicBezTo>
                  <a:lnTo>
                    <a:pt x="29667" y="12614"/>
                  </a:lnTo>
                  <a:cubicBezTo>
                    <a:pt x="29636" y="12706"/>
                    <a:pt x="29606" y="12736"/>
                    <a:pt x="29636" y="12736"/>
                  </a:cubicBezTo>
                  <a:cubicBezTo>
                    <a:pt x="29667" y="12766"/>
                    <a:pt x="29727" y="12766"/>
                    <a:pt x="29697" y="12827"/>
                  </a:cubicBezTo>
                  <a:lnTo>
                    <a:pt x="29667" y="12858"/>
                  </a:lnTo>
                  <a:cubicBezTo>
                    <a:pt x="29636" y="12858"/>
                    <a:pt x="29636" y="12858"/>
                    <a:pt x="29636" y="12888"/>
                  </a:cubicBezTo>
                  <a:lnTo>
                    <a:pt x="29606" y="12949"/>
                  </a:lnTo>
                  <a:cubicBezTo>
                    <a:pt x="29575" y="12949"/>
                    <a:pt x="29545" y="12979"/>
                    <a:pt x="29545" y="13040"/>
                  </a:cubicBezTo>
                  <a:cubicBezTo>
                    <a:pt x="29545" y="13058"/>
                    <a:pt x="29545" y="13088"/>
                    <a:pt x="29559" y="13088"/>
                  </a:cubicBezTo>
                  <a:cubicBezTo>
                    <a:pt x="29568" y="13088"/>
                    <a:pt x="29582" y="13076"/>
                    <a:pt x="29606" y="13040"/>
                  </a:cubicBezTo>
                  <a:cubicBezTo>
                    <a:pt x="29659" y="12961"/>
                    <a:pt x="29711" y="12882"/>
                    <a:pt x="29744" y="12882"/>
                  </a:cubicBezTo>
                  <a:cubicBezTo>
                    <a:pt x="29749" y="12882"/>
                    <a:pt x="29754" y="12884"/>
                    <a:pt x="29758" y="12888"/>
                  </a:cubicBezTo>
                  <a:cubicBezTo>
                    <a:pt x="29727" y="12888"/>
                    <a:pt x="29727" y="12918"/>
                    <a:pt x="29727" y="12979"/>
                  </a:cubicBezTo>
                  <a:cubicBezTo>
                    <a:pt x="29727" y="12979"/>
                    <a:pt x="29727" y="13009"/>
                    <a:pt x="29727" y="13009"/>
                  </a:cubicBezTo>
                  <a:lnTo>
                    <a:pt x="29727" y="13070"/>
                  </a:lnTo>
                  <a:cubicBezTo>
                    <a:pt x="29667" y="13070"/>
                    <a:pt x="29606" y="13070"/>
                    <a:pt x="29636" y="13131"/>
                  </a:cubicBezTo>
                  <a:cubicBezTo>
                    <a:pt x="29636" y="13146"/>
                    <a:pt x="29636" y="13154"/>
                    <a:pt x="29644" y="13154"/>
                  </a:cubicBezTo>
                  <a:cubicBezTo>
                    <a:pt x="29651" y="13154"/>
                    <a:pt x="29667" y="13146"/>
                    <a:pt x="29697" y="13131"/>
                  </a:cubicBezTo>
                  <a:lnTo>
                    <a:pt x="29697" y="13131"/>
                  </a:lnTo>
                  <a:lnTo>
                    <a:pt x="29667" y="13222"/>
                  </a:lnTo>
                  <a:cubicBezTo>
                    <a:pt x="29636" y="13222"/>
                    <a:pt x="29575" y="13222"/>
                    <a:pt x="29575" y="13283"/>
                  </a:cubicBezTo>
                  <a:cubicBezTo>
                    <a:pt x="29575" y="13283"/>
                    <a:pt x="29515" y="13313"/>
                    <a:pt x="29515" y="13313"/>
                  </a:cubicBezTo>
                  <a:cubicBezTo>
                    <a:pt x="29505" y="13303"/>
                    <a:pt x="29494" y="13300"/>
                    <a:pt x="29484" y="13300"/>
                  </a:cubicBezTo>
                  <a:cubicBezTo>
                    <a:pt x="29464" y="13300"/>
                    <a:pt x="29444" y="13313"/>
                    <a:pt x="29423" y="13313"/>
                  </a:cubicBezTo>
                  <a:cubicBezTo>
                    <a:pt x="29423" y="13344"/>
                    <a:pt x="29423" y="13374"/>
                    <a:pt x="29484" y="13374"/>
                  </a:cubicBezTo>
                  <a:cubicBezTo>
                    <a:pt x="29515" y="13405"/>
                    <a:pt x="29545" y="13405"/>
                    <a:pt x="29545" y="13465"/>
                  </a:cubicBezTo>
                  <a:cubicBezTo>
                    <a:pt x="29524" y="13487"/>
                    <a:pt x="29517" y="13508"/>
                    <a:pt x="29515" y="13508"/>
                  </a:cubicBezTo>
                  <a:cubicBezTo>
                    <a:pt x="29515" y="13508"/>
                    <a:pt x="29515" y="13505"/>
                    <a:pt x="29515" y="13496"/>
                  </a:cubicBezTo>
                  <a:cubicBezTo>
                    <a:pt x="29505" y="13477"/>
                    <a:pt x="29499" y="13470"/>
                    <a:pt x="29493" y="13470"/>
                  </a:cubicBezTo>
                  <a:cubicBezTo>
                    <a:pt x="29481" y="13470"/>
                    <a:pt x="29475" y="13505"/>
                    <a:pt x="29454" y="13526"/>
                  </a:cubicBezTo>
                  <a:lnTo>
                    <a:pt x="29454" y="13557"/>
                  </a:lnTo>
                  <a:lnTo>
                    <a:pt x="29423" y="13557"/>
                  </a:lnTo>
                  <a:lnTo>
                    <a:pt x="29423" y="13617"/>
                  </a:lnTo>
                  <a:cubicBezTo>
                    <a:pt x="29423" y="13617"/>
                    <a:pt x="29484" y="13617"/>
                    <a:pt x="29484" y="13648"/>
                  </a:cubicBezTo>
                  <a:cubicBezTo>
                    <a:pt x="29469" y="13678"/>
                    <a:pt x="29454" y="13686"/>
                    <a:pt x="29439" y="13686"/>
                  </a:cubicBezTo>
                  <a:cubicBezTo>
                    <a:pt x="29423" y="13686"/>
                    <a:pt x="29408" y="13678"/>
                    <a:pt x="29393" y="13678"/>
                  </a:cubicBezTo>
                  <a:lnTo>
                    <a:pt x="29363" y="13709"/>
                  </a:lnTo>
                  <a:cubicBezTo>
                    <a:pt x="29332" y="13739"/>
                    <a:pt x="29363" y="13769"/>
                    <a:pt x="29363" y="13769"/>
                  </a:cubicBezTo>
                  <a:lnTo>
                    <a:pt x="29393" y="13769"/>
                  </a:lnTo>
                  <a:cubicBezTo>
                    <a:pt x="29393" y="13778"/>
                    <a:pt x="29393" y="13788"/>
                    <a:pt x="29393" y="13800"/>
                  </a:cubicBezTo>
                  <a:cubicBezTo>
                    <a:pt x="29393" y="13800"/>
                    <a:pt x="29393" y="13769"/>
                    <a:pt x="29423" y="13709"/>
                  </a:cubicBezTo>
                  <a:lnTo>
                    <a:pt x="29423" y="13709"/>
                  </a:lnTo>
                  <a:lnTo>
                    <a:pt x="29393" y="13800"/>
                  </a:lnTo>
                  <a:cubicBezTo>
                    <a:pt x="29393" y="13831"/>
                    <a:pt x="29393" y="13869"/>
                    <a:pt x="29393" y="13891"/>
                  </a:cubicBezTo>
                  <a:cubicBezTo>
                    <a:pt x="29393" y="13916"/>
                    <a:pt x="29373" y="13960"/>
                    <a:pt x="29350" y="13960"/>
                  </a:cubicBezTo>
                  <a:cubicBezTo>
                    <a:pt x="29344" y="13960"/>
                    <a:pt x="29338" y="13958"/>
                    <a:pt x="29332" y="13952"/>
                  </a:cubicBezTo>
                  <a:cubicBezTo>
                    <a:pt x="29332" y="14043"/>
                    <a:pt x="29332" y="14104"/>
                    <a:pt x="29272" y="14165"/>
                  </a:cubicBezTo>
                  <a:lnTo>
                    <a:pt x="29241" y="14286"/>
                  </a:lnTo>
                  <a:cubicBezTo>
                    <a:pt x="29241" y="14324"/>
                    <a:pt x="29218" y="14350"/>
                    <a:pt x="29200" y="14350"/>
                  </a:cubicBezTo>
                  <a:cubicBezTo>
                    <a:pt x="29189" y="14350"/>
                    <a:pt x="29180" y="14340"/>
                    <a:pt x="29180" y="14316"/>
                  </a:cubicBezTo>
                  <a:cubicBezTo>
                    <a:pt x="29175" y="14311"/>
                    <a:pt x="29170" y="14309"/>
                    <a:pt x="29165" y="14309"/>
                  </a:cubicBezTo>
                  <a:cubicBezTo>
                    <a:pt x="29142" y="14309"/>
                    <a:pt x="29130" y="14363"/>
                    <a:pt x="29180" y="14438"/>
                  </a:cubicBezTo>
                  <a:cubicBezTo>
                    <a:pt x="29216" y="14509"/>
                    <a:pt x="29231" y="14539"/>
                    <a:pt x="29225" y="14539"/>
                  </a:cubicBezTo>
                  <a:cubicBezTo>
                    <a:pt x="29220" y="14539"/>
                    <a:pt x="29206" y="14524"/>
                    <a:pt x="29180" y="14499"/>
                  </a:cubicBezTo>
                  <a:cubicBezTo>
                    <a:pt x="29163" y="14481"/>
                    <a:pt x="29147" y="14474"/>
                    <a:pt x="29135" y="14474"/>
                  </a:cubicBezTo>
                  <a:cubicBezTo>
                    <a:pt x="29107" y="14474"/>
                    <a:pt x="29098" y="14517"/>
                    <a:pt x="29120" y="14560"/>
                  </a:cubicBezTo>
                  <a:cubicBezTo>
                    <a:pt x="29156" y="14614"/>
                    <a:pt x="29149" y="14625"/>
                    <a:pt x="29137" y="14625"/>
                  </a:cubicBezTo>
                  <a:cubicBezTo>
                    <a:pt x="29129" y="14625"/>
                    <a:pt x="29120" y="14620"/>
                    <a:pt x="29120" y="14620"/>
                  </a:cubicBezTo>
                  <a:lnTo>
                    <a:pt x="29120" y="14620"/>
                  </a:lnTo>
                  <a:cubicBezTo>
                    <a:pt x="29107" y="14646"/>
                    <a:pt x="29105" y="14666"/>
                    <a:pt x="29109" y="14685"/>
                  </a:cubicBezTo>
                  <a:lnTo>
                    <a:pt x="29109" y="14685"/>
                  </a:lnTo>
                  <a:cubicBezTo>
                    <a:pt x="29120" y="14681"/>
                    <a:pt x="29135" y="14681"/>
                    <a:pt x="29150" y="14681"/>
                  </a:cubicBezTo>
                  <a:lnTo>
                    <a:pt x="29126" y="14728"/>
                  </a:lnTo>
                  <a:lnTo>
                    <a:pt x="29126" y="14728"/>
                  </a:lnTo>
                  <a:cubicBezTo>
                    <a:pt x="29118" y="14713"/>
                    <a:pt x="29112" y="14699"/>
                    <a:pt x="29109" y="14685"/>
                  </a:cubicBezTo>
                  <a:lnTo>
                    <a:pt x="29109" y="14685"/>
                  </a:lnTo>
                  <a:cubicBezTo>
                    <a:pt x="29097" y="14689"/>
                    <a:pt x="29089" y="14696"/>
                    <a:pt x="29089" y="14712"/>
                  </a:cubicBezTo>
                  <a:cubicBezTo>
                    <a:pt x="29028" y="14772"/>
                    <a:pt x="29059" y="14772"/>
                    <a:pt x="29120" y="14772"/>
                  </a:cubicBezTo>
                  <a:lnTo>
                    <a:pt x="29120" y="14742"/>
                  </a:lnTo>
                  <a:lnTo>
                    <a:pt x="29126" y="14728"/>
                  </a:lnTo>
                  <a:lnTo>
                    <a:pt x="29126" y="14728"/>
                  </a:lnTo>
                  <a:cubicBezTo>
                    <a:pt x="29133" y="14742"/>
                    <a:pt x="29142" y="14756"/>
                    <a:pt x="29150" y="14772"/>
                  </a:cubicBezTo>
                  <a:lnTo>
                    <a:pt x="29180" y="14803"/>
                  </a:lnTo>
                  <a:lnTo>
                    <a:pt x="29180" y="14833"/>
                  </a:lnTo>
                  <a:lnTo>
                    <a:pt x="29120" y="14803"/>
                  </a:lnTo>
                  <a:cubicBezTo>
                    <a:pt x="29079" y="14803"/>
                    <a:pt x="29052" y="14789"/>
                    <a:pt x="29029" y="14789"/>
                  </a:cubicBezTo>
                  <a:cubicBezTo>
                    <a:pt x="29018" y="14789"/>
                    <a:pt x="29008" y="14793"/>
                    <a:pt x="28998" y="14803"/>
                  </a:cubicBezTo>
                  <a:lnTo>
                    <a:pt x="28968" y="14833"/>
                  </a:lnTo>
                  <a:cubicBezTo>
                    <a:pt x="27535" y="13588"/>
                    <a:pt x="25841" y="13021"/>
                    <a:pt x="24181" y="13021"/>
                  </a:cubicBezTo>
                  <a:cubicBezTo>
                    <a:pt x="20736" y="13021"/>
                    <a:pt x="17434" y="15465"/>
                    <a:pt x="16900" y="19362"/>
                  </a:cubicBezTo>
                  <a:cubicBezTo>
                    <a:pt x="16535" y="19267"/>
                    <a:pt x="16170" y="19221"/>
                    <a:pt x="15808" y="19221"/>
                  </a:cubicBezTo>
                  <a:cubicBezTo>
                    <a:pt x="15479" y="19221"/>
                    <a:pt x="15153" y="19259"/>
                    <a:pt x="14834" y="19332"/>
                  </a:cubicBezTo>
                  <a:cubicBezTo>
                    <a:pt x="13952" y="19514"/>
                    <a:pt x="13192" y="20061"/>
                    <a:pt x="12706" y="20821"/>
                  </a:cubicBezTo>
                  <a:cubicBezTo>
                    <a:pt x="11288" y="19348"/>
                    <a:pt x="9367" y="18572"/>
                    <a:pt x="7420" y="18572"/>
                  </a:cubicBezTo>
                  <a:cubicBezTo>
                    <a:pt x="6194" y="18572"/>
                    <a:pt x="4958" y="18880"/>
                    <a:pt x="3830" y="19514"/>
                  </a:cubicBezTo>
                  <a:cubicBezTo>
                    <a:pt x="3830" y="19514"/>
                    <a:pt x="3861" y="19484"/>
                    <a:pt x="3861" y="19453"/>
                  </a:cubicBezTo>
                  <a:cubicBezTo>
                    <a:pt x="3861" y="19423"/>
                    <a:pt x="3891" y="19423"/>
                    <a:pt x="3921" y="19393"/>
                  </a:cubicBezTo>
                  <a:lnTo>
                    <a:pt x="3891" y="19393"/>
                  </a:lnTo>
                  <a:cubicBezTo>
                    <a:pt x="3830" y="19393"/>
                    <a:pt x="3830" y="19332"/>
                    <a:pt x="3830" y="19271"/>
                  </a:cubicBezTo>
                  <a:cubicBezTo>
                    <a:pt x="3830" y="19241"/>
                    <a:pt x="3891" y="19241"/>
                    <a:pt x="3891" y="19241"/>
                  </a:cubicBezTo>
                  <a:cubicBezTo>
                    <a:pt x="3891" y="19241"/>
                    <a:pt x="3921" y="19241"/>
                    <a:pt x="3921" y="19210"/>
                  </a:cubicBezTo>
                  <a:cubicBezTo>
                    <a:pt x="3952" y="19180"/>
                    <a:pt x="3952" y="19149"/>
                    <a:pt x="3891" y="19119"/>
                  </a:cubicBezTo>
                  <a:cubicBezTo>
                    <a:pt x="3891" y="19119"/>
                    <a:pt x="3861" y="19089"/>
                    <a:pt x="3861" y="19089"/>
                  </a:cubicBezTo>
                  <a:lnTo>
                    <a:pt x="3891" y="19028"/>
                  </a:lnTo>
                  <a:lnTo>
                    <a:pt x="3952" y="19028"/>
                  </a:lnTo>
                  <a:cubicBezTo>
                    <a:pt x="3952" y="18997"/>
                    <a:pt x="3982" y="18937"/>
                    <a:pt x="3952" y="18937"/>
                  </a:cubicBezTo>
                  <a:lnTo>
                    <a:pt x="3921" y="18906"/>
                  </a:lnTo>
                  <a:lnTo>
                    <a:pt x="3952" y="18845"/>
                  </a:lnTo>
                  <a:cubicBezTo>
                    <a:pt x="3990" y="18884"/>
                    <a:pt x="4018" y="18900"/>
                    <a:pt x="4032" y="18900"/>
                  </a:cubicBezTo>
                  <a:cubicBezTo>
                    <a:pt x="4053" y="18900"/>
                    <a:pt x="4048" y="18868"/>
                    <a:pt x="4013" y="18815"/>
                  </a:cubicBezTo>
                  <a:cubicBezTo>
                    <a:pt x="3952" y="18754"/>
                    <a:pt x="4013" y="18785"/>
                    <a:pt x="4043" y="18693"/>
                  </a:cubicBezTo>
                  <a:cubicBezTo>
                    <a:pt x="4079" y="18658"/>
                    <a:pt x="4104" y="18643"/>
                    <a:pt x="4125" y="18643"/>
                  </a:cubicBezTo>
                  <a:cubicBezTo>
                    <a:pt x="4139" y="18643"/>
                    <a:pt x="4152" y="18650"/>
                    <a:pt x="4165" y="18663"/>
                  </a:cubicBezTo>
                  <a:cubicBezTo>
                    <a:pt x="4181" y="18679"/>
                    <a:pt x="4193" y="18687"/>
                    <a:pt x="4200" y="18687"/>
                  </a:cubicBezTo>
                  <a:cubicBezTo>
                    <a:pt x="4219" y="18687"/>
                    <a:pt x="4201" y="18630"/>
                    <a:pt x="4134" y="18541"/>
                  </a:cubicBezTo>
                  <a:cubicBezTo>
                    <a:pt x="4127" y="18530"/>
                    <a:pt x="4121" y="18520"/>
                    <a:pt x="4116" y="18510"/>
                  </a:cubicBezTo>
                  <a:lnTo>
                    <a:pt x="4116" y="18510"/>
                  </a:lnTo>
                  <a:cubicBezTo>
                    <a:pt x="4120" y="18511"/>
                    <a:pt x="4126" y="18511"/>
                    <a:pt x="4134" y="18511"/>
                  </a:cubicBezTo>
                  <a:cubicBezTo>
                    <a:pt x="4140" y="18517"/>
                    <a:pt x="4145" y="18519"/>
                    <a:pt x="4148" y="18519"/>
                  </a:cubicBezTo>
                  <a:cubicBezTo>
                    <a:pt x="4164" y="18519"/>
                    <a:pt x="4159" y="18475"/>
                    <a:pt x="4134" y="18450"/>
                  </a:cubicBezTo>
                  <a:lnTo>
                    <a:pt x="4134" y="18450"/>
                  </a:lnTo>
                  <a:cubicBezTo>
                    <a:pt x="4148" y="18464"/>
                    <a:pt x="4166" y="18470"/>
                    <a:pt x="4183" y="18470"/>
                  </a:cubicBezTo>
                  <a:cubicBezTo>
                    <a:pt x="4242" y="18470"/>
                    <a:pt x="4303" y="18406"/>
                    <a:pt x="4256" y="18359"/>
                  </a:cubicBezTo>
                  <a:cubicBezTo>
                    <a:pt x="4256" y="18329"/>
                    <a:pt x="4256" y="18298"/>
                    <a:pt x="4256" y="18238"/>
                  </a:cubicBezTo>
                  <a:cubicBezTo>
                    <a:pt x="4256" y="18238"/>
                    <a:pt x="4256" y="18177"/>
                    <a:pt x="4225" y="18177"/>
                  </a:cubicBezTo>
                  <a:lnTo>
                    <a:pt x="4165" y="18146"/>
                  </a:lnTo>
                  <a:lnTo>
                    <a:pt x="4225" y="18146"/>
                  </a:lnTo>
                  <a:cubicBezTo>
                    <a:pt x="4347" y="18146"/>
                    <a:pt x="4347" y="18146"/>
                    <a:pt x="4317" y="18086"/>
                  </a:cubicBezTo>
                  <a:cubicBezTo>
                    <a:pt x="4286" y="18055"/>
                    <a:pt x="4286" y="18025"/>
                    <a:pt x="4256" y="17994"/>
                  </a:cubicBezTo>
                  <a:cubicBezTo>
                    <a:pt x="4256" y="17964"/>
                    <a:pt x="4256" y="17934"/>
                    <a:pt x="4256" y="17934"/>
                  </a:cubicBezTo>
                  <a:lnTo>
                    <a:pt x="4256" y="17903"/>
                  </a:lnTo>
                  <a:cubicBezTo>
                    <a:pt x="4256" y="17903"/>
                    <a:pt x="4286" y="17903"/>
                    <a:pt x="4286" y="17964"/>
                  </a:cubicBezTo>
                  <a:cubicBezTo>
                    <a:pt x="4305" y="18002"/>
                    <a:pt x="4324" y="18027"/>
                    <a:pt x="4343" y="18027"/>
                  </a:cubicBezTo>
                  <a:cubicBezTo>
                    <a:pt x="4354" y="18027"/>
                    <a:pt x="4366" y="18018"/>
                    <a:pt x="4377" y="17994"/>
                  </a:cubicBezTo>
                  <a:lnTo>
                    <a:pt x="4377" y="17934"/>
                  </a:lnTo>
                  <a:lnTo>
                    <a:pt x="4408" y="17842"/>
                  </a:lnTo>
                  <a:lnTo>
                    <a:pt x="4408" y="17721"/>
                  </a:lnTo>
                  <a:cubicBezTo>
                    <a:pt x="4408" y="17683"/>
                    <a:pt x="4419" y="17657"/>
                    <a:pt x="4428" y="17657"/>
                  </a:cubicBezTo>
                  <a:cubicBezTo>
                    <a:pt x="4434" y="17657"/>
                    <a:pt x="4438" y="17667"/>
                    <a:pt x="4438" y="17690"/>
                  </a:cubicBezTo>
                  <a:cubicBezTo>
                    <a:pt x="4451" y="17703"/>
                    <a:pt x="4453" y="17710"/>
                    <a:pt x="4456" y="17710"/>
                  </a:cubicBezTo>
                  <a:cubicBezTo>
                    <a:pt x="4459" y="17710"/>
                    <a:pt x="4463" y="17696"/>
                    <a:pt x="4499" y="17660"/>
                  </a:cubicBezTo>
                  <a:cubicBezTo>
                    <a:pt x="4499" y="17599"/>
                    <a:pt x="4499" y="17538"/>
                    <a:pt x="4499" y="17478"/>
                  </a:cubicBezTo>
                  <a:cubicBezTo>
                    <a:pt x="4469" y="17447"/>
                    <a:pt x="4469" y="17417"/>
                    <a:pt x="4469" y="17386"/>
                  </a:cubicBezTo>
                  <a:cubicBezTo>
                    <a:pt x="4499" y="17386"/>
                    <a:pt x="4529" y="17356"/>
                    <a:pt x="4560" y="17326"/>
                  </a:cubicBezTo>
                  <a:cubicBezTo>
                    <a:pt x="4641" y="17245"/>
                    <a:pt x="4668" y="17218"/>
                    <a:pt x="4650" y="17218"/>
                  </a:cubicBezTo>
                  <a:cubicBezTo>
                    <a:pt x="4641" y="17218"/>
                    <a:pt x="4621" y="17224"/>
                    <a:pt x="4590" y="17234"/>
                  </a:cubicBezTo>
                  <a:cubicBezTo>
                    <a:pt x="4576" y="17242"/>
                    <a:pt x="4567" y="17245"/>
                    <a:pt x="4562" y="17245"/>
                  </a:cubicBezTo>
                  <a:cubicBezTo>
                    <a:pt x="4547" y="17245"/>
                    <a:pt x="4581" y="17206"/>
                    <a:pt x="4651" y="17113"/>
                  </a:cubicBezTo>
                  <a:cubicBezTo>
                    <a:pt x="4679" y="17085"/>
                    <a:pt x="4707" y="17030"/>
                    <a:pt x="4711" y="16974"/>
                  </a:cubicBezTo>
                  <a:lnTo>
                    <a:pt x="4711" y="16974"/>
                  </a:lnTo>
                  <a:cubicBezTo>
                    <a:pt x="4721" y="16988"/>
                    <a:pt x="4737" y="17000"/>
                    <a:pt x="4753" y="17000"/>
                  </a:cubicBezTo>
                  <a:cubicBezTo>
                    <a:pt x="4760" y="17000"/>
                    <a:pt x="4767" y="16997"/>
                    <a:pt x="4773" y="16991"/>
                  </a:cubicBezTo>
                  <a:cubicBezTo>
                    <a:pt x="4773" y="16931"/>
                    <a:pt x="4773" y="16839"/>
                    <a:pt x="4712" y="16779"/>
                  </a:cubicBezTo>
                  <a:cubicBezTo>
                    <a:pt x="4681" y="16779"/>
                    <a:pt x="4773" y="16687"/>
                    <a:pt x="4833" y="16687"/>
                  </a:cubicBezTo>
                  <a:lnTo>
                    <a:pt x="4894" y="16687"/>
                  </a:lnTo>
                  <a:cubicBezTo>
                    <a:pt x="4894" y="16687"/>
                    <a:pt x="4894" y="16657"/>
                    <a:pt x="4894" y="16657"/>
                  </a:cubicBezTo>
                  <a:cubicBezTo>
                    <a:pt x="4864" y="16596"/>
                    <a:pt x="4864" y="16566"/>
                    <a:pt x="4894" y="16505"/>
                  </a:cubicBezTo>
                  <a:cubicBezTo>
                    <a:pt x="4864" y="16475"/>
                    <a:pt x="4864" y="16414"/>
                    <a:pt x="4894" y="16383"/>
                  </a:cubicBezTo>
                  <a:cubicBezTo>
                    <a:pt x="4894" y="16292"/>
                    <a:pt x="4925" y="16262"/>
                    <a:pt x="4955" y="16262"/>
                  </a:cubicBezTo>
                  <a:cubicBezTo>
                    <a:pt x="4964" y="16271"/>
                    <a:pt x="4970" y="16274"/>
                    <a:pt x="4974" y="16274"/>
                  </a:cubicBezTo>
                  <a:cubicBezTo>
                    <a:pt x="4983" y="16274"/>
                    <a:pt x="4976" y="16253"/>
                    <a:pt x="4955" y="16231"/>
                  </a:cubicBezTo>
                  <a:cubicBezTo>
                    <a:pt x="4925" y="16171"/>
                    <a:pt x="4925" y="16140"/>
                    <a:pt x="4894" y="16110"/>
                  </a:cubicBezTo>
                  <a:lnTo>
                    <a:pt x="4833" y="16110"/>
                  </a:lnTo>
                  <a:lnTo>
                    <a:pt x="4833" y="16049"/>
                  </a:lnTo>
                  <a:lnTo>
                    <a:pt x="4955" y="16079"/>
                  </a:lnTo>
                  <a:cubicBezTo>
                    <a:pt x="4955" y="16079"/>
                    <a:pt x="5016" y="16079"/>
                    <a:pt x="5016" y="16019"/>
                  </a:cubicBezTo>
                  <a:lnTo>
                    <a:pt x="4985" y="16019"/>
                  </a:lnTo>
                  <a:cubicBezTo>
                    <a:pt x="4955" y="16019"/>
                    <a:pt x="4985" y="15927"/>
                    <a:pt x="5077" y="15684"/>
                  </a:cubicBezTo>
                  <a:cubicBezTo>
                    <a:pt x="5137" y="15532"/>
                    <a:pt x="5168" y="15380"/>
                    <a:pt x="5137" y="15380"/>
                  </a:cubicBezTo>
                  <a:lnTo>
                    <a:pt x="5168" y="15289"/>
                  </a:lnTo>
                  <a:cubicBezTo>
                    <a:pt x="5198" y="15289"/>
                    <a:pt x="5198" y="15289"/>
                    <a:pt x="5229" y="15259"/>
                  </a:cubicBezTo>
                  <a:cubicBezTo>
                    <a:pt x="5289" y="15228"/>
                    <a:pt x="5229" y="15168"/>
                    <a:pt x="5198" y="15168"/>
                  </a:cubicBezTo>
                  <a:cubicBezTo>
                    <a:pt x="5168" y="15168"/>
                    <a:pt x="5198" y="15137"/>
                    <a:pt x="5259" y="15107"/>
                  </a:cubicBezTo>
                  <a:cubicBezTo>
                    <a:pt x="5320" y="15076"/>
                    <a:pt x="5350" y="15016"/>
                    <a:pt x="5289" y="14985"/>
                  </a:cubicBezTo>
                  <a:cubicBezTo>
                    <a:pt x="5274" y="14955"/>
                    <a:pt x="5267" y="14955"/>
                    <a:pt x="5267" y="14955"/>
                  </a:cubicBezTo>
                  <a:cubicBezTo>
                    <a:pt x="5267" y="14955"/>
                    <a:pt x="5274" y="14955"/>
                    <a:pt x="5289" y="14924"/>
                  </a:cubicBezTo>
                  <a:cubicBezTo>
                    <a:pt x="5350" y="14894"/>
                    <a:pt x="5411" y="14924"/>
                    <a:pt x="5350" y="14864"/>
                  </a:cubicBezTo>
                  <a:lnTo>
                    <a:pt x="5259" y="14833"/>
                  </a:lnTo>
                  <a:cubicBezTo>
                    <a:pt x="5259" y="14825"/>
                    <a:pt x="5259" y="14814"/>
                    <a:pt x="5259" y="14803"/>
                  </a:cubicBezTo>
                  <a:cubicBezTo>
                    <a:pt x="5289" y="14742"/>
                    <a:pt x="5320" y="14712"/>
                    <a:pt x="5320" y="14712"/>
                  </a:cubicBezTo>
                  <a:cubicBezTo>
                    <a:pt x="5320" y="14712"/>
                    <a:pt x="5320" y="14698"/>
                    <a:pt x="5311" y="14698"/>
                  </a:cubicBezTo>
                  <a:cubicBezTo>
                    <a:pt x="5306" y="14698"/>
                    <a:pt x="5299" y="14702"/>
                    <a:pt x="5289" y="14712"/>
                  </a:cubicBezTo>
                  <a:cubicBezTo>
                    <a:pt x="5280" y="14730"/>
                    <a:pt x="5273" y="14738"/>
                    <a:pt x="5270" y="14738"/>
                  </a:cubicBezTo>
                  <a:cubicBezTo>
                    <a:pt x="5262" y="14738"/>
                    <a:pt x="5268" y="14702"/>
                    <a:pt x="5289" y="14681"/>
                  </a:cubicBezTo>
                  <a:cubicBezTo>
                    <a:pt x="5320" y="14651"/>
                    <a:pt x="5350" y="14590"/>
                    <a:pt x="5380" y="14560"/>
                  </a:cubicBezTo>
                  <a:cubicBezTo>
                    <a:pt x="5472" y="14529"/>
                    <a:pt x="5472" y="14529"/>
                    <a:pt x="5441" y="14529"/>
                  </a:cubicBezTo>
                  <a:cubicBezTo>
                    <a:pt x="5411" y="14529"/>
                    <a:pt x="5441" y="14499"/>
                    <a:pt x="5472" y="14408"/>
                  </a:cubicBezTo>
                  <a:cubicBezTo>
                    <a:pt x="5502" y="14347"/>
                    <a:pt x="5532" y="14316"/>
                    <a:pt x="5502" y="14286"/>
                  </a:cubicBezTo>
                  <a:cubicBezTo>
                    <a:pt x="5472" y="14286"/>
                    <a:pt x="5441" y="14316"/>
                    <a:pt x="5441" y="14347"/>
                  </a:cubicBezTo>
                  <a:cubicBezTo>
                    <a:pt x="5420" y="14368"/>
                    <a:pt x="5414" y="14403"/>
                    <a:pt x="5392" y="14403"/>
                  </a:cubicBezTo>
                  <a:cubicBezTo>
                    <a:pt x="5382" y="14403"/>
                    <a:pt x="5369" y="14396"/>
                    <a:pt x="5350" y="14377"/>
                  </a:cubicBezTo>
                  <a:cubicBezTo>
                    <a:pt x="5339" y="14355"/>
                    <a:pt x="5336" y="14349"/>
                    <a:pt x="5337" y="14349"/>
                  </a:cubicBezTo>
                  <a:cubicBezTo>
                    <a:pt x="5338" y="14349"/>
                    <a:pt x="5343" y="14356"/>
                    <a:pt x="5346" y="14356"/>
                  </a:cubicBezTo>
                  <a:cubicBezTo>
                    <a:pt x="5349" y="14356"/>
                    <a:pt x="5350" y="14354"/>
                    <a:pt x="5350" y="14347"/>
                  </a:cubicBezTo>
                  <a:lnTo>
                    <a:pt x="5411" y="14256"/>
                  </a:lnTo>
                  <a:cubicBezTo>
                    <a:pt x="5433" y="14211"/>
                    <a:pt x="5472" y="14183"/>
                    <a:pt x="5527" y="14183"/>
                  </a:cubicBezTo>
                  <a:cubicBezTo>
                    <a:pt x="5547" y="14183"/>
                    <a:pt x="5569" y="14187"/>
                    <a:pt x="5593" y="14195"/>
                  </a:cubicBezTo>
                  <a:lnTo>
                    <a:pt x="5654" y="14195"/>
                  </a:lnTo>
                  <a:lnTo>
                    <a:pt x="5593" y="14104"/>
                  </a:lnTo>
                  <a:cubicBezTo>
                    <a:pt x="5563" y="13952"/>
                    <a:pt x="5563" y="13921"/>
                    <a:pt x="5624" y="13921"/>
                  </a:cubicBezTo>
                  <a:cubicBezTo>
                    <a:pt x="5640" y="13929"/>
                    <a:pt x="5654" y="13933"/>
                    <a:pt x="5666" y="13933"/>
                  </a:cubicBezTo>
                  <a:cubicBezTo>
                    <a:pt x="5699" y="13933"/>
                    <a:pt x="5715" y="13905"/>
                    <a:pt x="5715" y="13861"/>
                  </a:cubicBezTo>
                  <a:cubicBezTo>
                    <a:pt x="5705" y="13842"/>
                    <a:pt x="5699" y="13835"/>
                    <a:pt x="5694" y="13835"/>
                  </a:cubicBezTo>
                  <a:cubicBezTo>
                    <a:pt x="5682" y="13835"/>
                    <a:pt x="5675" y="13870"/>
                    <a:pt x="5654" y="13891"/>
                  </a:cubicBezTo>
                  <a:cubicBezTo>
                    <a:pt x="5640" y="13898"/>
                    <a:pt x="5629" y="13902"/>
                    <a:pt x="5622" y="13902"/>
                  </a:cubicBezTo>
                  <a:cubicBezTo>
                    <a:pt x="5598" y="13902"/>
                    <a:pt x="5615" y="13862"/>
                    <a:pt x="5684" y="13769"/>
                  </a:cubicBezTo>
                  <a:cubicBezTo>
                    <a:pt x="5715" y="13739"/>
                    <a:pt x="5745" y="13709"/>
                    <a:pt x="5745" y="13648"/>
                  </a:cubicBezTo>
                  <a:cubicBezTo>
                    <a:pt x="5745" y="13638"/>
                    <a:pt x="5745" y="13634"/>
                    <a:pt x="5744" y="13634"/>
                  </a:cubicBezTo>
                  <a:cubicBezTo>
                    <a:pt x="5742" y="13634"/>
                    <a:pt x="5735" y="13648"/>
                    <a:pt x="5715" y="13648"/>
                  </a:cubicBezTo>
                  <a:cubicBezTo>
                    <a:pt x="5745" y="13587"/>
                    <a:pt x="5715" y="13557"/>
                    <a:pt x="5654" y="13557"/>
                  </a:cubicBezTo>
                  <a:lnTo>
                    <a:pt x="5624" y="13557"/>
                  </a:lnTo>
                  <a:lnTo>
                    <a:pt x="5745" y="13222"/>
                  </a:lnTo>
                  <a:lnTo>
                    <a:pt x="5745" y="13253"/>
                  </a:lnTo>
                  <a:lnTo>
                    <a:pt x="5745" y="13283"/>
                  </a:lnTo>
                  <a:cubicBezTo>
                    <a:pt x="5684" y="13313"/>
                    <a:pt x="5745" y="13344"/>
                    <a:pt x="5715" y="13374"/>
                  </a:cubicBezTo>
                  <a:lnTo>
                    <a:pt x="5806" y="13405"/>
                  </a:lnTo>
                  <a:cubicBezTo>
                    <a:pt x="5867" y="13374"/>
                    <a:pt x="5867" y="13374"/>
                    <a:pt x="5836" y="13313"/>
                  </a:cubicBezTo>
                  <a:cubicBezTo>
                    <a:pt x="5867" y="13313"/>
                    <a:pt x="5897" y="13283"/>
                    <a:pt x="5867" y="13253"/>
                  </a:cubicBezTo>
                  <a:cubicBezTo>
                    <a:pt x="5867" y="13192"/>
                    <a:pt x="5867" y="13161"/>
                    <a:pt x="5867" y="13101"/>
                  </a:cubicBezTo>
                  <a:cubicBezTo>
                    <a:pt x="5867" y="13070"/>
                    <a:pt x="5867" y="13009"/>
                    <a:pt x="5836" y="13009"/>
                  </a:cubicBezTo>
                  <a:lnTo>
                    <a:pt x="5806" y="13101"/>
                  </a:lnTo>
                  <a:lnTo>
                    <a:pt x="5776" y="13101"/>
                  </a:lnTo>
                  <a:cubicBezTo>
                    <a:pt x="5776" y="13040"/>
                    <a:pt x="5776" y="13040"/>
                    <a:pt x="5806" y="13009"/>
                  </a:cubicBezTo>
                  <a:cubicBezTo>
                    <a:pt x="5806" y="13009"/>
                    <a:pt x="5806" y="12979"/>
                    <a:pt x="5897" y="12949"/>
                  </a:cubicBezTo>
                  <a:cubicBezTo>
                    <a:pt x="5970" y="12949"/>
                    <a:pt x="5985" y="12910"/>
                    <a:pt x="6003" y="12910"/>
                  </a:cubicBezTo>
                  <a:cubicBezTo>
                    <a:pt x="6008" y="12910"/>
                    <a:pt x="6013" y="12912"/>
                    <a:pt x="6019" y="12918"/>
                  </a:cubicBezTo>
                  <a:lnTo>
                    <a:pt x="6019" y="12858"/>
                  </a:lnTo>
                  <a:cubicBezTo>
                    <a:pt x="6019" y="12827"/>
                    <a:pt x="6019" y="12827"/>
                    <a:pt x="5958" y="12797"/>
                  </a:cubicBezTo>
                  <a:cubicBezTo>
                    <a:pt x="5928" y="12797"/>
                    <a:pt x="5958" y="12766"/>
                    <a:pt x="5958" y="12706"/>
                  </a:cubicBezTo>
                  <a:cubicBezTo>
                    <a:pt x="5958" y="12675"/>
                    <a:pt x="5988" y="12645"/>
                    <a:pt x="6019" y="12645"/>
                  </a:cubicBezTo>
                  <a:cubicBezTo>
                    <a:pt x="6049" y="12645"/>
                    <a:pt x="6049" y="12614"/>
                    <a:pt x="6080" y="12584"/>
                  </a:cubicBezTo>
                  <a:cubicBezTo>
                    <a:pt x="6080" y="12523"/>
                    <a:pt x="6110" y="12493"/>
                    <a:pt x="6080" y="12493"/>
                  </a:cubicBezTo>
                  <a:cubicBezTo>
                    <a:pt x="6049" y="12462"/>
                    <a:pt x="6049" y="12493"/>
                    <a:pt x="6080" y="12402"/>
                  </a:cubicBezTo>
                  <a:cubicBezTo>
                    <a:pt x="6102" y="12333"/>
                    <a:pt x="6125" y="12299"/>
                    <a:pt x="6110" y="12299"/>
                  </a:cubicBezTo>
                  <a:cubicBezTo>
                    <a:pt x="6104" y="12299"/>
                    <a:pt x="6095" y="12303"/>
                    <a:pt x="6080" y="12310"/>
                  </a:cubicBezTo>
                  <a:cubicBezTo>
                    <a:pt x="6019" y="12310"/>
                    <a:pt x="6019" y="12280"/>
                    <a:pt x="6019" y="12250"/>
                  </a:cubicBezTo>
                  <a:cubicBezTo>
                    <a:pt x="6037" y="12214"/>
                    <a:pt x="6034" y="12199"/>
                    <a:pt x="6040" y="12199"/>
                  </a:cubicBezTo>
                  <a:cubicBezTo>
                    <a:pt x="6045" y="12199"/>
                    <a:pt x="6054" y="12207"/>
                    <a:pt x="6080" y="12219"/>
                  </a:cubicBezTo>
                  <a:lnTo>
                    <a:pt x="6110" y="12219"/>
                  </a:lnTo>
                  <a:cubicBezTo>
                    <a:pt x="6080" y="12189"/>
                    <a:pt x="6140" y="12128"/>
                    <a:pt x="6171" y="12128"/>
                  </a:cubicBezTo>
                  <a:cubicBezTo>
                    <a:pt x="6171" y="12134"/>
                    <a:pt x="6172" y="12136"/>
                    <a:pt x="6173" y="12136"/>
                  </a:cubicBezTo>
                  <a:cubicBezTo>
                    <a:pt x="6180" y="12136"/>
                    <a:pt x="6195" y="12092"/>
                    <a:pt x="6171" y="12067"/>
                  </a:cubicBezTo>
                  <a:lnTo>
                    <a:pt x="6171" y="12067"/>
                  </a:lnTo>
                  <a:cubicBezTo>
                    <a:pt x="6186" y="12082"/>
                    <a:pt x="6209" y="12090"/>
                    <a:pt x="6232" y="12090"/>
                  </a:cubicBezTo>
                  <a:cubicBezTo>
                    <a:pt x="6254" y="12090"/>
                    <a:pt x="6277" y="12082"/>
                    <a:pt x="6292" y="12067"/>
                  </a:cubicBezTo>
                  <a:lnTo>
                    <a:pt x="6292" y="12006"/>
                  </a:lnTo>
                  <a:cubicBezTo>
                    <a:pt x="6232" y="12006"/>
                    <a:pt x="6171" y="11794"/>
                    <a:pt x="6201" y="11763"/>
                  </a:cubicBezTo>
                  <a:cubicBezTo>
                    <a:pt x="6201" y="11702"/>
                    <a:pt x="6262" y="11702"/>
                    <a:pt x="6262" y="11702"/>
                  </a:cubicBezTo>
                  <a:lnTo>
                    <a:pt x="6292" y="11702"/>
                  </a:lnTo>
                  <a:cubicBezTo>
                    <a:pt x="6262" y="11702"/>
                    <a:pt x="6292" y="11642"/>
                    <a:pt x="6292" y="11611"/>
                  </a:cubicBezTo>
                  <a:lnTo>
                    <a:pt x="6323" y="11611"/>
                  </a:lnTo>
                  <a:cubicBezTo>
                    <a:pt x="6323" y="11611"/>
                    <a:pt x="6323" y="11612"/>
                    <a:pt x="6323" y="11612"/>
                  </a:cubicBezTo>
                  <a:lnTo>
                    <a:pt x="6323" y="11612"/>
                  </a:lnTo>
                  <a:cubicBezTo>
                    <a:pt x="6323" y="11604"/>
                    <a:pt x="6323" y="11594"/>
                    <a:pt x="6323" y="11581"/>
                  </a:cubicBezTo>
                  <a:lnTo>
                    <a:pt x="6353" y="11459"/>
                  </a:lnTo>
                  <a:cubicBezTo>
                    <a:pt x="6379" y="11538"/>
                    <a:pt x="6383" y="11594"/>
                    <a:pt x="6364" y="11627"/>
                  </a:cubicBezTo>
                  <a:lnTo>
                    <a:pt x="6364" y="11627"/>
                  </a:lnTo>
                  <a:cubicBezTo>
                    <a:pt x="6399" y="11611"/>
                    <a:pt x="6435" y="11542"/>
                    <a:pt x="6414" y="11459"/>
                  </a:cubicBezTo>
                  <a:cubicBezTo>
                    <a:pt x="6414" y="11401"/>
                    <a:pt x="6414" y="11380"/>
                    <a:pt x="6422" y="11380"/>
                  </a:cubicBezTo>
                  <a:cubicBezTo>
                    <a:pt x="6426" y="11380"/>
                    <a:pt x="6433" y="11387"/>
                    <a:pt x="6444" y="11399"/>
                  </a:cubicBezTo>
                  <a:cubicBezTo>
                    <a:pt x="6475" y="11399"/>
                    <a:pt x="6505" y="11338"/>
                    <a:pt x="6475" y="11277"/>
                  </a:cubicBezTo>
                  <a:cubicBezTo>
                    <a:pt x="6475" y="11216"/>
                    <a:pt x="6475" y="11186"/>
                    <a:pt x="6505" y="11155"/>
                  </a:cubicBezTo>
                  <a:cubicBezTo>
                    <a:pt x="6505" y="11130"/>
                    <a:pt x="6511" y="11120"/>
                    <a:pt x="6519" y="11120"/>
                  </a:cubicBezTo>
                  <a:cubicBezTo>
                    <a:pt x="6531" y="11120"/>
                    <a:pt x="6548" y="11138"/>
                    <a:pt x="6566" y="11155"/>
                  </a:cubicBezTo>
                  <a:cubicBezTo>
                    <a:pt x="6566" y="11189"/>
                    <a:pt x="6566" y="11213"/>
                    <a:pt x="6571" y="11213"/>
                  </a:cubicBezTo>
                  <a:cubicBezTo>
                    <a:pt x="6575" y="11213"/>
                    <a:pt x="6583" y="11197"/>
                    <a:pt x="6596" y="11155"/>
                  </a:cubicBezTo>
                  <a:cubicBezTo>
                    <a:pt x="6596" y="11125"/>
                    <a:pt x="6627" y="11064"/>
                    <a:pt x="6627" y="11003"/>
                  </a:cubicBezTo>
                  <a:cubicBezTo>
                    <a:pt x="6583" y="10938"/>
                    <a:pt x="6586" y="10888"/>
                    <a:pt x="6603" y="10888"/>
                  </a:cubicBezTo>
                  <a:cubicBezTo>
                    <a:pt x="6610" y="10888"/>
                    <a:pt x="6618" y="10895"/>
                    <a:pt x="6627" y="10912"/>
                  </a:cubicBezTo>
                  <a:cubicBezTo>
                    <a:pt x="6636" y="10931"/>
                    <a:pt x="6643" y="10938"/>
                    <a:pt x="6648" y="10938"/>
                  </a:cubicBezTo>
                  <a:cubicBezTo>
                    <a:pt x="6660" y="10938"/>
                    <a:pt x="6667" y="10903"/>
                    <a:pt x="6688" y="10882"/>
                  </a:cubicBezTo>
                  <a:cubicBezTo>
                    <a:pt x="6688" y="10882"/>
                    <a:pt x="6732" y="10815"/>
                    <a:pt x="6764" y="10815"/>
                  </a:cubicBezTo>
                  <a:cubicBezTo>
                    <a:pt x="6769" y="10815"/>
                    <a:pt x="6774" y="10817"/>
                    <a:pt x="6779" y="10821"/>
                  </a:cubicBezTo>
                  <a:cubicBezTo>
                    <a:pt x="6809" y="10821"/>
                    <a:pt x="6809" y="10730"/>
                    <a:pt x="6809" y="10699"/>
                  </a:cubicBezTo>
                  <a:cubicBezTo>
                    <a:pt x="6809" y="10664"/>
                    <a:pt x="6809" y="10649"/>
                    <a:pt x="6803" y="10649"/>
                  </a:cubicBezTo>
                  <a:cubicBezTo>
                    <a:pt x="6799" y="10649"/>
                    <a:pt x="6791" y="10656"/>
                    <a:pt x="6779" y="10669"/>
                  </a:cubicBezTo>
                  <a:lnTo>
                    <a:pt x="6779" y="10608"/>
                  </a:lnTo>
                  <a:cubicBezTo>
                    <a:pt x="6809" y="10578"/>
                    <a:pt x="6779" y="10578"/>
                    <a:pt x="6748" y="10547"/>
                  </a:cubicBezTo>
                  <a:lnTo>
                    <a:pt x="6718" y="10547"/>
                  </a:lnTo>
                  <a:lnTo>
                    <a:pt x="6718" y="10517"/>
                  </a:lnTo>
                  <a:lnTo>
                    <a:pt x="6809" y="10517"/>
                  </a:lnTo>
                  <a:cubicBezTo>
                    <a:pt x="6870" y="10517"/>
                    <a:pt x="6900" y="10487"/>
                    <a:pt x="6961" y="10456"/>
                  </a:cubicBezTo>
                  <a:cubicBezTo>
                    <a:pt x="6961" y="10426"/>
                    <a:pt x="6961" y="10365"/>
                    <a:pt x="6961" y="10335"/>
                  </a:cubicBezTo>
                  <a:lnTo>
                    <a:pt x="6912" y="10408"/>
                  </a:lnTo>
                  <a:lnTo>
                    <a:pt x="6912" y="10408"/>
                  </a:lnTo>
                  <a:cubicBezTo>
                    <a:pt x="6921" y="10384"/>
                    <a:pt x="6906" y="10359"/>
                    <a:pt x="6931" y="10335"/>
                  </a:cubicBezTo>
                  <a:lnTo>
                    <a:pt x="6961" y="10304"/>
                  </a:lnTo>
                  <a:cubicBezTo>
                    <a:pt x="6900" y="10274"/>
                    <a:pt x="6900" y="10213"/>
                    <a:pt x="6991" y="10213"/>
                  </a:cubicBezTo>
                  <a:lnTo>
                    <a:pt x="7022" y="10213"/>
                  </a:lnTo>
                  <a:cubicBezTo>
                    <a:pt x="6991" y="10213"/>
                    <a:pt x="6991" y="10152"/>
                    <a:pt x="7022" y="10122"/>
                  </a:cubicBezTo>
                  <a:lnTo>
                    <a:pt x="7083" y="10152"/>
                  </a:lnTo>
                  <a:cubicBezTo>
                    <a:pt x="7113" y="10122"/>
                    <a:pt x="7113" y="10061"/>
                    <a:pt x="7083" y="10031"/>
                  </a:cubicBezTo>
                  <a:lnTo>
                    <a:pt x="7083" y="10000"/>
                  </a:lnTo>
                  <a:cubicBezTo>
                    <a:pt x="7091" y="10008"/>
                    <a:pt x="7099" y="10012"/>
                    <a:pt x="7108" y="10012"/>
                  </a:cubicBezTo>
                  <a:cubicBezTo>
                    <a:pt x="7132" y="10012"/>
                    <a:pt x="7160" y="9984"/>
                    <a:pt x="7204" y="9940"/>
                  </a:cubicBezTo>
                  <a:cubicBezTo>
                    <a:pt x="7218" y="9898"/>
                    <a:pt x="7238" y="9882"/>
                    <a:pt x="7253" y="9882"/>
                  </a:cubicBezTo>
                  <a:cubicBezTo>
                    <a:pt x="7271" y="9882"/>
                    <a:pt x="7282" y="9906"/>
                    <a:pt x="7265" y="9940"/>
                  </a:cubicBezTo>
                  <a:cubicBezTo>
                    <a:pt x="7243" y="9984"/>
                    <a:pt x="7237" y="10012"/>
                    <a:pt x="7247" y="10012"/>
                  </a:cubicBezTo>
                  <a:cubicBezTo>
                    <a:pt x="7251" y="10012"/>
                    <a:pt x="7257" y="10008"/>
                    <a:pt x="7265" y="10000"/>
                  </a:cubicBezTo>
                  <a:cubicBezTo>
                    <a:pt x="7295" y="9909"/>
                    <a:pt x="7356" y="9818"/>
                    <a:pt x="7356" y="9727"/>
                  </a:cubicBezTo>
                  <a:lnTo>
                    <a:pt x="7417" y="9666"/>
                  </a:lnTo>
                  <a:cubicBezTo>
                    <a:pt x="7417" y="9727"/>
                    <a:pt x="7417" y="9727"/>
                    <a:pt x="7478" y="9727"/>
                  </a:cubicBezTo>
                  <a:cubicBezTo>
                    <a:pt x="7495" y="9733"/>
                    <a:pt x="7509" y="9735"/>
                    <a:pt x="7520" y="9735"/>
                  </a:cubicBezTo>
                  <a:cubicBezTo>
                    <a:pt x="7568" y="9735"/>
                    <a:pt x="7563" y="9691"/>
                    <a:pt x="7539" y="9666"/>
                  </a:cubicBezTo>
                  <a:cubicBezTo>
                    <a:pt x="7569" y="9636"/>
                    <a:pt x="7599" y="9605"/>
                    <a:pt x="7660" y="9605"/>
                  </a:cubicBezTo>
                  <a:cubicBezTo>
                    <a:pt x="7673" y="9593"/>
                    <a:pt x="7680" y="9585"/>
                    <a:pt x="7682" y="9585"/>
                  </a:cubicBezTo>
                  <a:cubicBezTo>
                    <a:pt x="7685" y="9585"/>
                    <a:pt x="7678" y="9600"/>
                    <a:pt x="7660" y="9636"/>
                  </a:cubicBezTo>
                  <a:cubicBezTo>
                    <a:pt x="7659" y="9637"/>
                    <a:pt x="7657" y="9639"/>
                    <a:pt x="7656" y="9640"/>
                  </a:cubicBezTo>
                  <a:lnTo>
                    <a:pt x="7656" y="9640"/>
                  </a:lnTo>
                  <a:cubicBezTo>
                    <a:pt x="7664" y="9638"/>
                    <a:pt x="7675" y="9636"/>
                    <a:pt x="7691" y="9636"/>
                  </a:cubicBezTo>
                  <a:cubicBezTo>
                    <a:pt x="7705" y="9631"/>
                    <a:pt x="7716" y="9626"/>
                    <a:pt x="7727" y="9621"/>
                  </a:cubicBezTo>
                  <a:lnTo>
                    <a:pt x="7727" y="9621"/>
                  </a:lnTo>
                  <a:cubicBezTo>
                    <a:pt x="7737" y="9636"/>
                    <a:pt x="7759" y="9648"/>
                    <a:pt x="7780" y="9648"/>
                  </a:cubicBezTo>
                  <a:cubicBezTo>
                    <a:pt x="7792" y="9648"/>
                    <a:pt x="7803" y="9644"/>
                    <a:pt x="7812" y="9636"/>
                  </a:cubicBezTo>
                  <a:lnTo>
                    <a:pt x="7873" y="9605"/>
                  </a:lnTo>
                  <a:cubicBezTo>
                    <a:pt x="7831" y="9605"/>
                    <a:pt x="7788" y="9605"/>
                    <a:pt x="7766" y="9595"/>
                  </a:cubicBezTo>
                  <a:lnTo>
                    <a:pt x="7766" y="9595"/>
                  </a:lnTo>
                  <a:cubicBezTo>
                    <a:pt x="7757" y="9604"/>
                    <a:pt x="7744" y="9613"/>
                    <a:pt x="7727" y="9621"/>
                  </a:cubicBezTo>
                  <a:lnTo>
                    <a:pt x="7727" y="9621"/>
                  </a:lnTo>
                  <a:cubicBezTo>
                    <a:pt x="7723" y="9616"/>
                    <a:pt x="7721" y="9611"/>
                    <a:pt x="7721" y="9605"/>
                  </a:cubicBezTo>
                  <a:lnTo>
                    <a:pt x="7751" y="9575"/>
                  </a:lnTo>
                  <a:cubicBezTo>
                    <a:pt x="7751" y="9584"/>
                    <a:pt x="7757" y="9590"/>
                    <a:pt x="7766" y="9595"/>
                  </a:cubicBezTo>
                  <a:lnTo>
                    <a:pt x="7766" y="9595"/>
                  </a:lnTo>
                  <a:cubicBezTo>
                    <a:pt x="7787" y="9574"/>
                    <a:pt x="7795" y="9549"/>
                    <a:pt x="7812" y="9514"/>
                  </a:cubicBezTo>
                  <a:cubicBezTo>
                    <a:pt x="7843" y="9484"/>
                    <a:pt x="7903" y="9423"/>
                    <a:pt x="7964" y="9423"/>
                  </a:cubicBezTo>
                  <a:lnTo>
                    <a:pt x="7995" y="9423"/>
                  </a:lnTo>
                  <a:cubicBezTo>
                    <a:pt x="7995" y="9423"/>
                    <a:pt x="7995" y="9423"/>
                    <a:pt x="8025" y="9392"/>
                  </a:cubicBezTo>
                  <a:cubicBezTo>
                    <a:pt x="8025" y="9382"/>
                    <a:pt x="8028" y="9379"/>
                    <a:pt x="8033" y="9379"/>
                  </a:cubicBezTo>
                  <a:cubicBezTo>
                    <a:pt x="8042" y="9379"/>
                    <a:pt x="8055" y="9392"/>
                    <a:pt x="8055" y="9392"/>
                  </a:cubicBezTo>
                  <a:cubicBezTo>
                    <a:pt x="8076" y="9392"/>
                    <a:pt x="8082" y="9419"/>
                    <a:pt x="8094" y="9419"/>
                  </a:cubicBezTo>
                  <a:cubicBezTo>
                    <a:pt x="8099" y="9419"/>
                    <a:pt x="8106" y="9413"/>
                    <a:pt x="8116" y="9392"/>
                  </a:cubicBezTo>
                  <a:cubicBezTo>
                    <a:pt x="8134" y="9357"/>
                    <a:pt x="8141" y="9342"/>
                    <a:pt x="8163" y="9342"/>
                  </a:cubicBezTo>
                  <a:cubicBezTo>
                    <a:pt x="8178" y="9342"/>
                    <a:pt x="8200" y="9349"/>
                    <a:pt x="8238" y="9362"/>
                  </a:cubicBezTo>
                  <a:cubicBezTo>
                    <a:pt x="8253" y="9377"/>
                    <a:pt x="8268" y="9385"/>
                    <a:pt x="8283" y="9385"/>
                  </a:cubicBezTo>
                  <a:cubicBezTo>
                    <a:pt x="8298" y="9385"/>
                    <a:pt x="8314" y="9377"/>
                    <a:pt x="8329" y="9362"/>
                  </a:cubicBezTo>
                  <a:lnTo>
                    <a:pt x="8329" y="9332"/>
                  </a:lnTo>
                  <a:cubicBezTo>
                    <a:pt x="8268" y="9332"/>
                    <a:pt x="8268" y="9332"/>
                    <a:pt x="8268" y="9301"/>
                  </a:cubicBezTo>
                  <a:lnTo>
                    <a:pt x="8268" y="9271"/>
                  </a:lnTo>
                  <a:cubicBezTo>
                    <a:pt x="8283" y="9286"/>
                    <a:pt x="8298" y="9294"/>
                    <a:pt x="8314" y="9294"/>
                  </a:cubicBezTo>
                  <a:cubicBezTo>
                    <a:pt x="8329" y="9294"/>
                    <a:pt x="8344" y="9286"/>
                    <a:pt x="8359" y="9271"/>
                  </a:cubicBezTo>
                  <a:cubicBezTo>
                    <a:pt x="8380" y="9271"/>
                    <a:pt x="8400" y="9257"/>
                    <a:pt x="8411" y="9257"/>
                  </a:cubicBezTo>
                  <a:cubicBezTo>
                    <a:pt x="8417" y="9257"/>
                    <a:pt x="8420" y="9261"/>
                    <a:pt x="8420" y="9271"/>
                  </a:cubicBezTo>
                  <a:cubicBezTo>
                    <a:pt x="8444" y="9271"/>
                    <a:pt x="8468" y="9252"/>
                    <a:pt x="8477" y="9214"/>
                  </a:cubicBezTo>
                  <a:lnTo>
                    <a:pt x="8477" y="9214"/>
                  </a:lnTo>
                  <a:lnTo>
                    <a:pt x="8450" y="9240"/>
                  </a:lnTo>
                  <a:lnTo>
                    <a:pt x="8420" y="9240"/>
                  </a:lnTo>
                  <a:lnTo>
                    <a:pt x="8478" y="9212"/>
                  </a:lnTo>
                  <a:lnTo>
                    <a:pt x="8478" y="9212"/>
                  </a:lnTo>
                  <a:cubicBezTo>
                    <a:pt x="8480" y="9202"/>
                    <a:pt x="8481" y="9191"/>
                    <a:pt x="8481" y="9180"/>
                  </a:cubicBezTo>
                  <a:cubicBezTo>
                    <a:pt x="8536" y="9106"/>
                    <a:pt x="8591" y="9066"/>
                    <a:pt x="8620" y="9066"/>
                  </a:cubicBezTo>
                  <a:cubicBezTo>
                    <a:pt x="8638" y="9066"/>
                    <a:pt x="8645" y="9083"/>
                    <a:pt x="8633" y="9119"/>
                  </a:cubicBezTo>
                  <a:cubicBezTo>
                    <a:pt x="8633" y="9146"/>
                    <a:pt x="8651" y="9161"/>
                    <a:pt x="8674" y="9161"/>
                  </a:cubicBezTo>
                  <a:cubicBezTo>
                    <a:pt x="8703" y="9161"/>
                    <a:pt x="8738" y="9139"/>
                    <a:pt x="8754" y="9088"/>
                  </a:cubicBezTo>
                  <a:cubicBezTo>
                    <a:pt x="8754" y="9058"/>
                    <a:pt x="8815" y="8997"/>
                    <a:pt x="8876" y="8997"/>
                  </a:cubicBezTo>
                  <a:cubicBezTo>
                    <a:pt x="8894" y="8980"/>
                    <a:pt x="8931" y="8962"/>
                    <a:pt x="8954" y="8962"/>
                  </a:cubicBezTo>
                  <a:cubicBezTo>
                    <a:pt x="8971" y="8962"/>
                    <a:pt x="8980" y="8972"/>
                    <a:pt x="8967" y="8997"/>
                  </a:cubicBezTo>
                  <a:cubicBezTo>
                    <a:pt x="8952" y="9012"/>
                    <a:pt x="8952" y="9020"/>
                    <a:pt x="8960" y="9020"/>
                  </a:cubicBezTo>
                  <a:cubicBezTo>
                    <a:pt x="8967" y="9020"/>
                    <a:pt x="8982" y="9012"/>
                    <a:pt x="8998" y="8997"/>
                  </a:cubicBezTo>
                  <a:cubicBezTo>
                    <a:pt x="9010" y="8972"/>
                    <a:pt x="9029" y="8962"/>
                    <a:pt x="9046" y="8962"/>
                  </a:cubicBezTo>
                  <a:cubicBezTo>
                    <a:pt x="9069" y="8962"/>
                    <a:pt x="9089" y="8980"/>
                    <a:pt x="9089" y="8997"/>
                  </a:cubicBezTo>
                  <a:cubicBezTo>
                    <a:pt x="9099" y="9007"/>
                    <a:pt x="9102" y="9011"/>
                    <a:pt x="9105" y="9011"/>
                  </a:cubicBezTo>
                  <a:cubicBezTo>
                    <a:pt x="9109" y="9011"/>
                    <a:pt x="9109" y="8997"/>
                    <a:pt x="9150" y="8997"/>
                  </a:cubicBezTo>
                  <a:cubicBezTo>
                    <a:pt x="9210" y="8967"/>
                    <a:pt x="9210" y="8936"/>
                    <a:pt x="9210" y="8906"/>
                  </a:cubicBezTo>
                  <a:cubicBezTo>
                    <a:pt x="9210" y="8885"/>
                    <a:pt x="9226" y="8863"/>
                    <a:pt x="9256" y="8863"/>
                  </a:cubicBezTo>
                  <a:cubicBezTo>
                    <a:pt x="9269" y="8863"/>
                    <a:pt x="9284" y="8867"/>
                    <a:pt x="9302" y="8876"/>
                  </a:cubicBezTo>
                  <a:lnTo>
                    <a:pt x="9393" y="8876"/>
                  </a:lnTo>
                  <a:cubicBezTo>
                    <a:pt x="9413" y="8876"/>
                    <a:pt x="9433" y="8849"/>
                    <a:pt x="9454" y="8849"/>
                  </a:cubicBezTo>
                  <a:cubicBezTo>
                    <a:pt x="9464" y="8849"/>
                    <a:pt x="9474" y="8855"/>
                    <a:pt x="9484" y="8876"/>
                  </a:cubicBezTo>
                  <a:cubicBezTo>
                    <a:pt x="9494" y="8886"/>
                    <a:pt x="9501" y="8893"/>
                    <a:pt x="9506" y="8893"/>
                  </a:cubicBezTo>
                  <a:cubicBezTo>
                    <a:pt x="9518" y="8893"/>
                    <a:pt x="9524" y="8866"/>
                    <a:pt x="9545" y="8784"/>
                  </a:cubicBezTo>
                  <a:cubicBezTo>
                    <a:pt x="9575" y="8663"/>
                    <a:pt x="9605" y="8633"/>
                    <a:pt x="9788" y="8572"/>
                  </a:cubicBezTo>
                  <a:cubicBezTo>
                    <a:pt x="9879" y="8541"/>
                    <a:pt x="9909" y="8541"/>
                    <a:pt x="9849" y="8541"/>
                  </a:cubicBezTo>
                  <a:cubicBezTo>
                    <a:pt x="9793" y="8541"/>
                    <a:pt x="9839" y="8416"/>
                    <a:pt x="9893" y="8416"/>
                  </a:cubicBezTo>
                  <a:cubicBezTo>
                    <a:pt x="9898" y="8416"/>
                    <a:pt x="9904" y="8417"/>
                    <a:pt x="9909" y="8420"/>
                  </a:cubicBezTo>
                  <a:cubicBezTo>
                    <a:pt x="10001" y="8420"/>
                    <a:pt x="10122" y="8237"/>
                    <a:pt x="10122" y="8237"/>
                  </a:cubicBezTo>
                  <a:lnTo>
                    <a:pt x="10061" y="8237"/>
                  </a:lnTo>
                  <a:cubicBezTo>
                    <a:pt x="10122" y="8207"/>
                    <a:pt x="10153" y="8207"/>
                    <a:pt x="10183" y="8146"/>
                  </a:cubicBezTo>
                  <a:lnTo>
                    <a:pt x="10213" y="8085"/>
                  </a:lnTo>
                  <a:cubicBezTo>
                    <a:pt x="10244" y="8085"/>
                    <a:pt x="10213" y="8146"/>
                    <a:pt x="10213" y="8146"/>
                  </a:cubicBezTo>
                  <a:cubicBezTo>
                    <a:pt x="10194" y="8185"/>
                    <a:pt x="10199" y="8223"/>
                    <a:pt x="10236" y="8223"/>
                  </a:cubicBezTo>
                  <a:cubicBezTo>
                    <a:pt x="10258" y="8223"/>
                    <a:pt x="10290" y="8210"/>
                    <a:pt x="10335" y="8177"/>
                  </a:cubicBezTo>
                  <a:cubicBezTo>
                    <a:pt x="10365" y="8146"/>
                    <a:pt x="10396" y="8116"/>
                    <a:pt x="10365" y="8085"/>
                  </a:cubicBezTo>
                  <a:lnTo>
                    <a:pt x="10396" y="8055"/>
                  </a:lnTo>
                  <a:cubicBezTo>
                    <a:pt x="10396" y="8055"/>
                    <a:pt x="10396" y="7994"/>
                    <a:pt x="10365" y="7994"/>
                  </a:cubicBezTo>
                  <a:cubicBezTo>
                    <a:pt x="10365" y="7964"/>
                    <a:pt x="10335" y="7964"/>
                    <a:pt x="10365" y="7903"/>
                  </a:cubicBezTo>
                  <a:cubicBezTo>
                    <a:pt x="10381" y="7918"/>
                    <a:pt x="10403" y="7926"/>
                    <a:pt x="10426" y="7926"/>
                  </a:cubicBezTo>
                  <a:cubicBezTo>
                    <a:pt x="10449" y="7926"/>
                    <a:pt x="10472" y="7918"/>
                    <a:pt x="10487" y="7903"/>
                  </a:cubicBezTo>
                  <a:cubicBezTo>
                    <a:pt x="10517" y="7873"/>
                    <a:pt x="10517" y="7873"/>
                    <a:pt x="10487" y="7873"/>
                  </a:cubicBezTo>
                  <a:cubicBezTo>
                    <a:pt x="10426" y="7842"/>
                    <a:pt x="10426" y="7842"/>
                    <a:pt x="10457" y="7781"/>
                  </a:cubicBezTo>
                  <a:lnTo>
                    <a:pt x="10457" y="7781"/>
                  </a:lnTo>
                  <a:cubicBezTo>
                    <a:pt x="10472" y="7797"/>
                    <a:pt x="10487" y="7804"/>
                    <a:pt x="10502" y="7804"/>
                  </a:cubicBezTo>
                  <a:cubicBezTo>
                    <a:pt x="10517" y="7804"/>
                    <a:pt x="10533" y="7797"/>
                    <a:pt x="10548" y="7781"/>
                  </a:cubicBezTo>
                  <a:cubicBezTo>
                    <a:pt x="10578" y="7781"/>
                    <a:pt x="10578" y="7751"/>
                    <a:pt x="10578" y="7751"/>
                  </a:cubicBezTo>
                  <a:cubicBezTo>
                    <a:pt x="10548" y="7751"/>
                    <a:pt x="10517" y="7690"/>
                    <a:pt x="10609" y="7660"/>
                  </a:cubicBezTo>
                  <a:cubicBezTo>
                    <a:pt x="10669" y="7629"/>
                    <a:pt x="10639" y="7629"/>
                    <a:pt x="10609" y="7569"/>
                  </a:cubicBezTo>
                  <a:cubicBezTo>
                    <a:pt x="10548" y="7508"/>
                    <a:pt x="10609" y="7508"/>
                    <a:pt x="10609" y="7477"/>
                  </a:cubicBezTo>
                  <a:lnTo>
                    <a:pt x="10609" y="7326"/>
                  </a:lnTo>
                  <a:cubicBezTo>
                    <a:pt x="10609" y="7310"/>
                    <a:pt x="10593" y="7310"/>
                    <a:pt x="10586" y="7310"/>
                  </a:cubicBezTo>
                  <a:cubicBezTo>
                    <a:pt x="10578" y="7310"/>
                    <a:pt x="10578" y="7310"/>
                    <a:pt x="10609" y="7295"/>
                  </a:cubicBezTo>
                  <a:cubicBezTo>
                    <a:pt x="10669" y="7234"/>
                    <a:pt x="10700" y="7113"/>
                    <a:pt x="10639" y="7113"/>
                  </a:cubicBezTo>
                  <a:cubicBezTo>
                    <a:pt x="10578" y="7113"/>
                    <a:pt x="10578" y="7113"/>
                    <a:pt x="10639" y="7082"/>
                  </a:cubicBezTo>
                  <a:cubicBezTo>
                    <a:pt x="10700" y="7022"/>
                    <a:pt x="10669" y="6991"/>
                    <a:pt x="10639" y="6991"/>
                  </a:cubicBezTo>
                  <a:cubicBezTo>
                    <a:pt x="10609" y="6991"/>
                    <a:pt x="10609" y="6930"/>
                    <a:pt x="10609" y="6900"/>
                  </a:cubicBezTo>
                  <a:cubicBezTo>
                    <a:pt x="10609" y="6839"/>
                    <a:pt x="10548" y="6809"/>
                    <a:pt x="10517" y="6809"/>
                  </a:cubicBezTo>
                  <a:cubicBezTo>
                    <a:pt x="10517" y="6778"/>
                    <a:pt x="10517" y="6778"/>
                    <a:pt x="10517" y="6748"/>
                  </a:cubicBezTo>
                  <a:cubicBezTo>
                    <a:pt x="10508" y="6739"/>
                    <a:pt x="10507" y="6735"/>
                    <a:pt x="10510" y="6735"/>
                  </a:cubicBezTo>
                  <a:cubicBezTo>
                    <a:pt x="10517" y="6735"/>
                    <a:pt x="10548" y="6757"/>
                    <a:pt x="10548" y="6778"/>
                  </a:cubicBezTo>
                  <a:cubicBezTo>
                    <a:pt x="10563" y="6794"/>
                    <a:pt x="10578" y="6801"/>
                    <a:pt x="10593" y="6801"/>
                  </a:cubicBezTo>
                  <a:cubicBezTo>
                    <a:pt x="10609" y="6801"/>
                    <a:pt x="10624" y="6794"/>
                    <a:pt x="10639" y="6778"/>
                  </a:cubicBezTo>
                  <a:cubicBezTo>
                    <a:pt x="10700" y="6748"/>
                    <a:pt x="10700" y="6718"/>
                    <a:pt x="10639" y="6718"/>
                  </a:cubicBezTo>
                  <a:cubicBezTo>
                    <a:pt x="10631" y="6726"/>
                    <a:pt x="10623" y="6730"/>
                    <a:pt x="10615" y="6730"/>
                  </a:cubicBezTo>
                  <a:cubicBezTo>
                    <a:pt x="10592" y="6730"/>
                    <a:pt x="10570" y="6701"/>
                    <a:pt x="10548" y="6657"/>
                  </a:cubicBezTo>
                  <a:lnTo>
                    <a:pt x="10528" y="6617"/>
                  </a:lnTo>
                  <a:lnTo>
                    <a:pt x="10528" y="6617"/>
                  </a:lnTo>
                  <a:cubicBezTo>
                    <a:pt x="10530" y="6618"/>
                    <a:pt x="10533" y="6619"/>
                    <a:pt x="10536" y="6619"/>
                  </a:cubicBezTo>
                  <a:cubicBezTo>
                    <a:pt x="10548" y="6619"/>
                    <a:pt x="10563" y="6611"/>
                    <a:pt x="10578" y="6596"/>
                  </a:cubicBezTo>
                  <a:cubicBezTo>
                    <a:pt x="10609" y="6566"/>
                    <a:pt x="10609" y="6596"/>
                    <a:pt x="10578" y="6535"/>
                  </a:cubicBezTo>
                  <a:cubicBezTo>
                    <a:pt x="10563" y="6505"/>
                    <a:pt x="10563" y="6497"/>
                    <a:pt x="10559" y="6497"/>
                  </a:cubicBezTo>
                  <a:cubicBezTo>
                    <a:pt x="10555" y="6497"/>
                    <a:pt x="10548" y="6505"/>
                    <a:pt x="10517" y="6505"/>
                  </a:cubicBezTo>
                  <a:cubicBezTo>
                    <a:pt x="10487" y="6505"/>
                    <a:pt x="10487" y="6566"/>
                    <a:pt x="10487" y="6566"/>
                  </a:cubicBezTo>
                  <a:cubicBezTo>
                    <a:pt x="10487" y="6535"/>
                    <a:pt x="10487" y="6505"/>
                    <a:pt x="10487" y="6474"/>
                  </a:cubicBezTo>
                  <a:cubicBezTo>
                    <a:pt x="10487" y="6409"/>
                    <a:pt x="10487" y="6359"/>
                    <a:pt x="10453" y="6359"/>
                  </a:cubicBezTo>
                  <a:cubicBezTo>
                    <a:pt x="10440" y="6359"/>
                    <a:pt x="10421" y="6366"/>
                    <a:pt x="10396" y="6383"/>
                  </a:cubicBezTo>
                  <a:cubicBezTo>
                    <a:pt x="10371" y="6391"/>
                    <a:pt x="10360" y="6395"/>
                    <a:pt x="10356" y="6395"/>
                  </a:cubicBezTo>
                  <a:cubicBezTo>
                    <a:pt x="10347" y="6395"/>
                    <a:pt x="10396" y="6367"/>
                    <a:pt x="10396" y="6322"/>
                  </a:cubicBezTo>
                  <a:cubicBezTo>
                    <a:pt x="10457" y="6262"/>
                    <a:pt x="10396" y="6170"/>
                    <a:pt x="10335" y="6170"/>
                  </a:cubicBezTo>
                  <a:cubicBezTo>
                    <a:pt x="10274" y="6170"/>
                    <a:pt x="10305" y="6170"/>
                    <a:pt x="10335" y="6201"/>
                  </a:cubicBezTo>
                  <a:cubicBezTo>
                    <a:pt x="10335" y="6238"/>
                    <a:pt x="10347" y="6264"/>
                    <a:pt x="10334" y="6264"/>
                  </a:cubicBezTo>
                  <a:cubicBezTo>
                    <a:pt x="10326" y="6264"/>
                    <a:pt x="10309" y="6254"/>
                    <a:pt x="10274" y="6231"/>
                  </a:cubicBezTo>
                  <a:lnTo>
                    <a:pt x="10244" y="6231"/>
                  </a:lnTo>
                  <a:cubicBezTo>
                    <a:pt x="10244" y="6231"/>
                    <a:pt x="10213" y="6201"/>
                    <a:pt x="10183" y="6170"/>
                  </a:cubicBezTo>
                  <a:cubicBezTo>
                    <a:pt x="10213" y="6140"/>
                    <a:pt x="10244" y="6110"/>
                    <a:pt x="10183" y="6049"/>
                  </a:cubicBezTo>
                  <a:cubicBezTo>
                    <a:pt x="10183" y="5988"/>
                    <a:pt x="10122" y="5958"/>
                    <a:pt x="10092" y="5958"/>
                  </a:cubicBezTo>
                  <a:cubicBezTo>
                    <a:pt x="10092" y="5966"/>
                    <a:pt x="10087" y="5970"/>
                    <a:pt x="10080" y="5970"/>
                  </a:cubicBezTo>
                  <a:cubicBezTo>
                    <a:pt x="10061" y="5970"/>
                    <a:pt x="10023" y="5941"/>
                    <a:pt x="10001" y="5897"/>
                  </a:cubicBezTo>
                  <a:cubicBezTo>
                    <a:pt x="9975" y="5871"/>
                    <a:pt x="9747" y="5733"/>
                    <a:pt x="9625" y="5733"/>
                  </a:cubicBezTo>
                  <a:cubicBezTo>
                    <a:pt x="9605" y="5733"/>
                    <a:pt x="9588" y="5736"/>
                    <a:pt x="9575" y="5745"/>
                  </a:cubicBezTo>
                  <a:lnTo>
                    <a:pt x="9484" y="5745"/>
                  </a:lnTo>
                  <a:cubicBezTo>
                    <a:pt x="9484" y="5715"/>
                    <a:pt x="9423" y="5715"/>
                    <a:pt x="9332" y="5715"/>
                  </a:cubicBezTo>
                  <a:cubicBezTo>
                    <a:pt x="9302" y="5745"/>
                    <a:pt x="9271" y="5745"/>
                    <a:pt x="9210" y="5745"/>
                  </a:cubicBezTo>
                  <a:lnTo>
                    <a:pt x="9210" y="5836"/>
                  </a:lnTo>
                  <a:cubicBezTo>
                    <a:pt x="9119" y="5867"/>
                    <a:pt x="9058" y="5867"/>
                    <a:pt x="8967" y="5897"/>
                  </a:cubicBezTo>
                  <a:cubicBezTo>
                    <a:pt x="8906" y="5897"/>
                    <a:pt x="8876" y="5867"/>
                    <a:pt x="8906" y="5836"/>
                  </a:cubicBezTo>
                  <a:cubicBezTo>
                    <a:pt x="9028" y="5806"/>
                    <a:pt x="9119" y="5775"/>
                    <a:pt x="9119" y="5745"/>
                  </a:cubicBezTo>
                  <a:cubicBezTo>
                    <a:pt x="9119" y="5730"/>
                    <a:pt x="9119" y="5722"/>
                    <a:pt x="9112" y="5722"/>
                  </a:cubicBezTo>
                  <a:cubicBezTo>
                    <a:pt x="9104" y="5722"/>
                    <a:pt x="9089" y="5730"/>
                    <a:pt x="9058" y="5745"/>
                  </a:cubicBezTo>
                  <a:cubicBezTo>
                    <a:pt x="9048" y="5755"/>
                    <a:pt x="9035" y="5758"/>
                    <a:pt x="9021" y="5758"/>
                  </a:cubicBezTo>
                  <a:cubicBezTo>
                    <a:pt x="8994" y="5758"/>
                    <a:pt x="8967" y="5745"/>
                    <a:pt x="8967" y="5745"/>
                  </a:cubicBezTo>
                  <a:lnTo>
                    <a:pt x="8937" y="5745"/>
                  </a:lnTo>
                  <a:cubicBezTo>
                    <a:pt x="8920" y="5795"/>
                    <a:pt x="8913" y="5818"/>
                    <a:pt x="8899" y="5818"/>
                  </a:cubicBezTo>
                  <a:cubicBezTo>
                    <a:pt x="8888" y="5818"/>
                    <a:pt x="8873" y="5803"/>
                    <a:pt x="8846" y="5775"/>
                  </a:cubicBezTo>
                  <a:cubicBezTo>
                    <a:pt x="8828" y="5766"/>
                    <a:pt x="8815" y="5763"/>
                    <a:pt x="8803" y="5763"/>
                  </a:cubicBezTo>
                  <a:cubicBezTo>
                    <a:pt x="8774" y="5763"/>
                    <a:pt x="8749" y="5784"/>
                    <a:pt x="8663" y="5806"/>
                  </a:cubicBezTo>
                  <a:cubicBezTo>
                    <a:pt x="8542" y="5867"/>
                    <a:pt x="8542" y="5897"/>
                    <a:pt x="8633" y="5927"/>
                  </a:cubicBezTo>
                  <a:lnTo>
                    <a:pt x="8633" y="5958"/>
                  </a:lnTo>
                  <a:cubicBezTo>
                    <a:pt x="8584" y="5958"/>
                    <a:pt x="8497" y="5997"/>
                    <a:pt x="8464" y="5997"/>
                  </a:cubicBezTo>
                  <a:cubicBezTo>
                    <a:pt x="8455" y="5997"/>
                    <a:pt x="8450" y="5994"/>
                    <a:pt x="8450" y="5988"/>
                  </a:cubicBezTo>
                  <a:cubicBezTo>
                    <a:pt x="8438" y="5976"/>
                    <a:pt x="8426" y="5958"/>
                    <a:pt x="8417" y="5944"/>
                  </a:cubicBezTo>
                  <a:lnTo>
                    <a:pt x="8417" y="5944"/>
                  </a:lnTo>
                  <a:cubicBezTo>
                    <a:pt x="8411" y="5968"/>
                    <a:pt x="8395" y="5988"/>
                    <a:pt x="8420" y="5988"/>
                  </a:cubicBezTo>
                  <a:cubicBezTo>
                    <a:pt x="8470" y="6038"/>
                    <a:pt x="8438" y="6087"/>
                    <a:pt x="8392" y="6087"/>
                  </a:cubicBezTo>
                  <a:cubicBezTo>
                    <a:pt x="8382" y="6087"/>
                    <a:pt x="8370" y="6085"/>
                    <a:pt x="8359" y="6079"/>
                  </a:cubicBezTo>
                  <a:cubicBezTo>
                    <a:pt x="8339" y="6069"/>
                    <a:pt x="8325" y="6066"/>
                    <a:pt x="8315" y="6066"/>
                  </a:cubicBezTo>
                  <a:cubicBezTo>
                    <a:pt x="8295" y="6066"/>
                    <a:pt x="8288" y="6079"/>
                    <a:pt x="8268" y="6079"/>
                  </a:cubicBezTo>
                  <a:cubicBezTo>
                    <a:pt x="8238" y="6079"/>
                    <a:pt x="8238" y="6110"/>
                    <a:pt x="8238" y="6140"/>
                  </a:cubicBezTo>
                  <a:lnTo>
                    <a:pt x="8146" y="6140"/>
                  </a:lnTo>
                  <a:cubicBezTo>
                    <a:pt x="8071" y="6140"/>
                    <a:pt x="8025" y="6132"/>
                    <a:pt x="8002" y="6132"/>
                  </a:cubicBezTo>
                  <a:cubicBezTo>
                    <a:pt x="7979" y="6132"/>
                    <a:pt x="7979" y="6140"/>
                    <a:pt x="7995" y="6170"/>
                  </a:cubicBezTo>
                  <a:lnTo>
                    <a:pt x="8025" y="6201"/>
                  </a:lnTo>
                  <a:cubicBezTo>
                    <a:pt x="8025" y="6231"/>
                    <a:pt x="7873" y="6383"/>
                    <a:pt x="7812" y="6414"/>
                  </a:cubicBezTo>
                  <a:cubicBezTo>
                    <a:pt x="7803" y="6423"/>
                    <a:pt x="7794" y="6426"/>
                    <a:pt x="7785" y="6426"/>
                  </a:cubicBezTo>
                  <a:cubicBezTo>
                    <a:pt x="7764" y="6426"/>
                    <a:pt x="7742" y="6405"/>
                    <a:pt x="7721" y="6383"/>
                  </a:cubicBezTo>
                  <a:cubicBezTo>
                    <a:pt x="7710" y="6372"/>
                    <a:pt x="7699" y="6365"/>
                    <a:pt x="7689" y="6365"/>
                  </a:cubicBezTo>
                  <a:cubicBezTo>
                    <a:pt x="7672" y="6365"/>
                    <a:pt x="7660" y="6386"/>
                    <a:pt x="7660" y="6444"/>
                  </a:cubicBezTo>
                  <a:cubicBezTo>
                    <a:pt x="7660" y="6505"/>
                    <a:pt x="7630" y="6505"/>
                    <a:pt x="7599" y="6505"/>
                  </a:cubicBezTo>
                  <a:cubicBezTo>
                    <a:pt x="7539" y="6505"/>
                    <a:pt x="7508" y="6535"/>
                    <a:pt x="7508" y="6566"/>
                  </a:cubicBezTo>
                  <a:cubicBezTo>
                    <a:pt x="7478" y="6626"/>
                    <a:pt x="7447" y="6657"/>
                    <a:pt x="7417" y="6687"/>
                  </a:cubicBezTo>
                  <a:cubicBezTo>
                    <a:pt x="7387" y="6657"/>
                    <a:pt x="7387" y="6657"/>
                    <a:pt x="7417" y="6596"/>
                  </a:cubicBezTo>
                  <a:lnTo>
                    <a:pt x="7417" y="6596"/>
                  </a:lnTo>
                  <a:cubicBezTo>
                    <a:pt x="7356" y="6657"/>
                    <a:pt x="7326" y="6718"/>
                    <a:pt x="7356" y="6778"/>
                  </a:cubicBezTo>
                  <a:cubicBezTo>
                    <a:pt x="7356" y="6803"/>
                    <a:pt x="7356" y="6847"/>
                    <a:pt x="7324" y="6847"/>
                  </a:cubicBezTo>
                  <a:cubicBezTo>
                    <a:pt x="7316" y="6847"/>
                    <a:pt x="7307" y="6845"/>
                    <a:pt x="7295" y="6839"/>
                  </a:cubicBezTo>
                  <a:cubicBezTo>
                    <a:pt x="7235" y="6839"/>
                    <a:pt x="7204" y="6900"/>
                    <a:pt x="7295" y="6900"/>
                  </a:cubicBezTo>
                  <a:cubicBezTo>
                    <a:pt x="7295" y="6900"/>
                    <a:pt x="7295" y="6930"/>
                    <a:pt x="7326" y="6930"/>
                  </a:cubicBezTo>
                  <a:lnTo>
                    <a:pt x="7235" y="7022"/>
                  </a:lnTo>
                  <a:lnTo>
                    <a:pt x="7143" y="7022"/>
                  </a:lnTo>
                  <a:cubicBezTo>
                    <a:pt x="7143" y="6991"/>
                    <a:pt x="7136" y="6976"/>
                    <a:pt x="7128" y="6976"/>
                  </a:cubicBezTo>
                  <a:cubicBezTo>
                    <a:pt x="7121" y="6976"/>
                    <a:pt x="7113" y="6991"/>
                    <a:pt x="7113" y="7022"/>
                  </a:cubicBezTo>
                  <a:cubicBezTo>
                    <a:pt x="7092" y="7043"/>
                    <a:pt x="7070" y="7065"/>
                    <a:pt x="7049" y="7065"/>
                  </a:cubicBezTo>
                  <a:cubicBezTo>
                    <a:pt x="7040" y="7065"/>
                    <a:pt x="7031" y="7061"/>
                    <a:pt x="7022" y="7052"/>
                  </a:cubicBezTo>
                  <a:cubicBezTo>
                    <a:pt x="6991" y="7052"/>
                    <a:pt x="6931" y="7113"/>
                    <a:pt x="7022" y="7174"/>
                  </a:cubicBezTo>
                  <a:lnTo>
                    <a:pt x="7041" y="7192"/>
                  </a:lnTo>
                  <a:lnTo>
                    <a:pt x="7041" y="7192"/>
                  </a:lnTo>
                  <a:cubicBezTo>
                    <a:pt x="7029" y="7197"/>
                    <a:pt x="7010" y="7216"/>
                    <a:pt x="6991" y="7234"/>
                  </a:cubicBezTo>
                  <a:cubicBezTo>
                    <a:pt x="6991" y="7265"/>
                    <a:pt x="6991" y="7265"/>
                    <a:pt x="6991" y="7265"/>
                  </a:cubicBezTo>
                  <a:lnTo>
                    <a:pt x="6961" y="7326"/>
                  </a:lnTo>
                  <a:cubicBezTo>
                    <a:pt x="6900" y="7326"/>
                    <a:pt x="6839" y="7295"/>
                    <a:pt x="6900" y="7295"/>
                  </a:cubicBezTo>
                  <a:cubicBezTo>
                    <a:pt x="6961" y="7265"/>
                    <a:pt x="6931" y="7265"/>
                    <a:pt x="6900" y="7234"/>
                  </a:cubicBezTo>
                  <a:cubicBezTo>
                    <a:pt x="6892" y="7226"/>
                    <a:pt x="6886" y="7222"/>
                    <a:pt x="6881" y="7222"/>
                  </a:cubicBezTo>
                  <a:cubicBezTo>
                    <a:pt x="6868" y="7222"/>
                    <a:pt x="6862" y="7251"/>
                    <a:pt x="6839" y="7295"/>
                  </a:cubicBezTo>
                  <a:cubicBezTo>
                    <a:pt x="6839" y="7326"/>
                    <a:pt x="6839" y="7356"/>
                    <a:pt x="6809" y="7386"/>
                  </a:cubicBezTo>
                  <a:cubicBezTo>
                    <a:pt x="6803" y="7380"/>
                    <a:pt x="6794" y="7378"/>
                    <a:pt x="6783" y="7378"/>
                  </a:cubicBezTo>
                  <a:cubicBezTo>
                    <a:pt x="6738" y="7378"/>
                    <a:pt x="6663" y="7423"/>
                    <a:pt x="6688" y="7447"/>
                  </a:cubicBezTo>
                  <a:cubicBezTo>
                    <a:pt x="6698" y="7457"/>
                    <a:pt x="6704" y="7461"/>
                    <a:pt x="6710" y="7461"/>
                  </a:cubicBezTo>
                  <a:cubicBezTo>
                    <a:pt x="6721" y="7461"/>
                    <a:pt x="6728" y="7447"/>
                    <a:pt x="6748" y="7447"/>
                  </a:cubicBezTo>
                  <a:lnTo>
                    <a:pt x="6748" y="7477"/>
                  </a:lnTo>
                  <a:cubicBezTo>
                    <a:pt x="6718" y="7508"/>
                    <a:pt x="6688" y="7538"/>
                    <a:pt x="6657" y="7538"/>
                  </a:cubicBezTo>
                  <a:cubicBezTo>
                    <a:pt x="6596" y="7569"/>
                    <a:pt x="6444" y="7690"/>
                    <a:pt x="6536" y="7690"/>
                  </a:cubicBezTo>
                  <a:lnTo>
                    <a:pt x="6566" y="7690"/>
                  </a:lnTo>
                  <a:cubicBezTo>
                    <a:pt x="6536" y="7721"/>
                    <a:pt x="6505" y="7751"/>
                    <a:pt x="6475" y="7751"/>
                  </a:cubicBezTo>
                  <a:lnTo>
                    <a:pt x="6444" y="7751"/>
                  </a:lnTo>
                  <a:cubicBezTo>
                    <a:pt x="6414" y="7751"/>
                    <a:pt x="6414" y="7781"/>
                    <a:pt x="6444" y="7812"/>
                  </a:cubicBezTo>
                  <a:cubicBezTo>
                    <a:pt x="6444" y="7812"/>
                    <a:pt x="6475" y="7842"/>
                    <a:pt x="6444" y="7873"/>
                  </a:cubicBezTo>
                  <a:lnTo>
                    <a:pt x="6323" y="7873"/>
                  </a:lnTo>
                  <a:cubicBezTo>
                    <a:pt x="6323" y="7855"/>
                    <a:pt x="6323" y="7847"/>
                    <a:pt x="6322" y="7847"/>
                  </a:cubicBezTo>
                  <a:cubicBezTo>
                    <a:pt x="6320" y="7847"/>
                    <a:pt x="6314" y="7890"/>
                    <a:pt x="6292" y="7933"/>
                  </a:cubicBezTo>
                  <a:cubicBezTo>
                    <a:pt x="6262" y="7994"/>
                    <a:pt x="6262" y="8025"/>
                    <a:pt x="6292" y="8025"/>
                  </a:cubicBezTo>
                  <a:lnTo>
                    <a:pt x="6323" y="7994"/>
                  </a:lnTo>
                  <a:lnTo>
                    <a:pt x="6323" y="7964"/>
                  </a:lnTo>
                  <a:cubicBezTo>
                    <a:pt x="6353" y="7964"/>
                    <a:pt x="6384" y="7994"/>
                    <a:pt x="6353" y="8025"/>
                  </a:cubicBezTo>
                  <a:cubicBezTo>
                    <a:pt x="6331" y="8069"/>
                    <a:pt x="6325" y="8097"/>
                    <a:pt x="6311" y="8097"/>
                  </a:cubicBezTo>
                  <a:cubicBezTo>
                    <a:pt x="6306" y="8097"/>
                    <a:pt x="6301" y="8094"/>
                    <a:pt x="6292" y="8085"/>
                  </a:cubicBezTo>
                  <a:cubicBezTo>
                    <a:pt x="6262" y="8085"/>
                    <a:pt x="6262" y="8085"/>
                    <a:pt x="6232" y="8116"/>
                  </a:cubicBezTo>
                  <a:cubicBezTo>
                    <a:pt x="6201" y="8146"/>
                    <a:pt x="6171" y="8177"/>
                    <a:pt x="6110" y="8177"/>
                  </a:cubicBezTo>
                  <a:cubicBezTo>
                    <a:pt x="6049" y="8177"/>
                    <a:pt x="6019" y="8237"/>
                    <a:pt x="6049" y="8298"/>
                  </a:cubicBezTo>
                  <a:cubicBezTo>
                    <a:pt x="6080" y="8359"/>
                    <a:pt x="6049" y="8389"/>
                    <a:pt x="6049" y="8389"/>
                  </a:cubicBezTo>
                  <a:cubicBezTo>
                    <a:pt x="6049" y="8384"/>
                    <a:pt x="6046" y="8381"/>
                    <a:pt x="6041" y="8381"/>
                  </a:cubicBezTo>
                  <a:cubicBezTo>
                    <a:pt x="6019" y="8381"/>
                    <a:pt x="5958" y="8431"/>
                    <a:pt x="5958" y="8481"/>
                  </a:cubicBezTo>
                  <a:cubicBezTo>
                    <a:pt x="5958" y="8525"/>
                    <a:pt x="5942" y="8553"/>
                    <a:pt x="5921" y="8553"/>
                  </a:cubicBezTo>
                  <a:cubicBezTo>
                    <a:pt x="5914" y="8553"/>
                    <a:pt x="5905" y="8549"/>
                    <a:pt x="5897" y="8541"/>
                  </a:cubicBezTo>
                  <a:cubicBezTo>
                    <a:pt x="5867" y="8541"/>
                    <a:pt x="5806" y="8633"/>
                    <a:pt x="5836" y="8724"/>
                  </a:cubicBezTo>
                  <a:cubicBezTo>
                    <a:pt x="5861" y="8724"/>
                    <a:pt x="5846" y="8763"/>
                    <a:pt x="5839" y="8763"/>
                  </a:cubicBezTo>
                  <a:cubicBezTo>
                    <a:pt x="5838" y="8763"/>
                    <a:pt x="5836" y="8760"/>
                    <a:pt x="5836" y="8754"/>
                  </a:cubicBezTo>
                  <a:cubicBezTo>
                    <a:pt x="5776" y="8784"/>
                    <a:pt x="5745" y="8815"/>
                    <a:pt x="5745" y="8845"/>
                  </a:cubicBezTo>
                  <a:cubicBezTo>
                    <a:pt x="5684" y="8936"/>
                    <a:pt x="5684" y="8936"/>
                    <a:pt x="5745" y="8936"/>
                  </a:cubicBezTo>
                  <a:cubicBezTo>
                    <a:pt x="5754" y="8945"/>
                    <a:pt x="5766" y="8949"/>
                    <a:pt x="5777" y="8949"/>
                  </a:cubicBezTo>
                  <a:cubicBezTo>
                    <a:pt x="5806" y="8949"/>
                    <a:pt x="5836" y="8928"/>
                    <a:pt x="5836" y="8906"/>
                  </a:cubicBezTo>
                  <a:lnTo>
                    <a:pt x="5867" y="8876"/>
                  </a:lnTo>
                  <a:cubicBezTo>
                    <a:pt x="5867" y="8906"/>
                    <a:pt x="5867" y="8936"/>
                    <a:pt x="5867" y="8967"/>
                  </a:cubicBezTo>
                  <a:cubicBezTo>
                    <a:pt x="5836" y="8997"/>
                    <a:pt x="5806" y="8997"/>
                    <a:pt x="5776" y="8997"/>
                  </a:cubicBezTo>
                  <a:lnTo>
                    <a:pt x="5715" y="8967"/>
                  </a:lnTo>
                  <a:lnTo>
                    <a:pt x="5715" y="8967"/>
                  </a:lnTo>
                  <a:lnTo>
                    <a:pt x="5745" y="9028"/>
                  </a:lnTo>
                  <a:cubicBezTo>
                    <a:pt x="5820" y="9103"/>
                    <a:pt x="5772" y="9157"/>
                    <a:pt x="5668" y="9157"/>
                  </a:cubicBezTo>
                  <a:cubicBezTo>
                    <a:pt x="5645" y="9157"/>
                    <a:pt x="5620" y="9155"/>
                    <a:pt x="5593" y="9149"/>
                  </a:cubicBezTo>
                  <a:lnTo>
                    <a:pt x="5563" y="9149"/>
                  </a:lnTo>
                  <a:cubicBezTo>
                    <a:pt x="5593" y="9149"/>
                    <a:pt x="5563" y="9210"/>
                    <a:pt x="5563" y="9240"/>
                  </a:cubicBezTo>
                  <a:cubicBezTo>
                    <a:pt x="5472" y="9301"/>
                    <a:pt x="5472" y="9392"/>
                    <a:pt x="5532" y="9423"/>
                  </a:cubicBezTo>
                  <a:cubicBezTo>
                    <a:pt x="5593" y="9453"/>
                    <a:pt x="5593" y="9453"/>
                    <a:pt x="5593" y="9484"/>
                  </a:cubicBezTo>
                  <a:cubicBezTo>
                    <a:pt x="5578" y="9499"/>
                    <a:pt x="5563" y="9506"/>
                    <a:pt x="5548" y="9506"/>
                  </a:cubicBezTo>
                  <a:cubicBezTo>
                    <a:pt x="5532" y="9506"/>
                    <a:pt x="5517" y="9499"/>
                    <a:pt x="5502" y="9484"/>
                  </a:cubicBezTo>
                  <a:cubicBezTo>
                    <a:pt x="5502" y="9468"/>
                    <a:pt x="5487" y="9461"/>
                    <a:pt x="5468" y="9461"/>
                  </a:cubicBezTo>
                  <a:cubicBezTo>
                    <a:pt x="5449" y="9461"/>
                    <a:pt x="5426" y="9468"/>
                    <a:pt x="5411" y="9484"/>
                  </a:cubicBezTo>
                  <a:lnTo>
                    <a:pt x="5502" y="9514"/>
                  </a:lnTo>
                  <a:cubicBezTo>
                    <a:pt x="5563" y="9514"/>
                    <a:pt x="5563" y="9514"/>
                    <a:pt x="5502" y="9575"/>
                  </a:cubicBezTo>
                  <a:cubicBezTo>
                    <a:pt x="5441" y="9636"/>
                    <a:pt x="5350" y="9788"/>
                    <a:pt x="5380" y="9788"/>
                  </a:cubicBezTo>
                  <a:lnTo>
                    <a:pt x="5380" y="9848"/>
                  </a:lnTo>
                  <a:cubicBezTo>
                    <a:pt x="5320" y="9909"/>
                    <a:pt x="5289" y="10031"/>
                    <a:pt x="5350" y="10061"/>
                  </a:cubicBezTo>
                  <a:lnTo>
                    <a:pt x="5380" y="10061"/>
                  </a:lnTo>
                  <a:lnTo>
                    <a:pt x="5350" y="10122"/>
                  </a:lnTo>
                  <a:cubicBezTo>
                    <a:pt x="5320" y="10122"/>
                    <a:pt x="5289" y="10152"/>
                    <a:pt x="5289" y="10183"/>
                  </a:cubicBezTo>
                  <a:cubicBezTo>
                    <a:pt x="5259" y="10213"/>
                    <a:pt x="5259" y="10274"/>
                    <a:pt x="5289" y="10274"/>
                  </a:cubicBezTo>
                  <a:lnTo>
                    <a:pt x="5259" y="10335"/>
                  </a:lnTo>
                  <a:cubicBezTo>
                    <a:pt x="5168" y="10335"/>
                    <a:pt x="5137" y="10426"/>
                    <a:pt x="5046" y="10639"/>
                  </a:cubicBezTo>
                  <a:cubicBezTo>
                    <a:pt x="5046" y="10669"/>
                    <a:pt x="5046" y="10669"/>
                    <a:pt x="5016" y="10669"/>
                  </a:cubicBezTo>
                  <a:lnTo>
                    <a:pt x="4955" y="10639"/>
                  </a:lnTo>
                  <a:lnTo>
                    <a:pt x="4955" y="10639"/>
                  </a:lnTo>
                  <a:cubicBezTo>
                    <a:pt x="4955" y="10669"/>
                    <a:pt x="4925" y="10730"/>
                    <a:pt x="4985" y="10730"/>
                  </a:cubicBezTo>
                  <a:cubicBezTo>
                    <a:pt x="5016" y="10760"/>
                    <a:pt x="5016" y="10760"/>
                    <a:pt x="4985" y="10791"/>
                  </a:cubicBezTo>
                  <a:cubicBezTo>
                    <a:pt x="4925" y="10821"/>
                    <a:pt x="4955" y="10882"/>
                    <a:pt x="4985" y="10882"/>
                  </a:cubicBezTo>
                  <a:cubicBezTo>
                    <a:pt x="4894" y="10912"/>
                    <a:pt x="4864" y="10973"/>
                    <a:pt x="4985" y="11003"/>
                  </a:cubicBezTo>
                  <a:cubicBezTo>
                    <a:pt x="4985" y="11034"/>
                    <a:pt x="4985" y="11034"/>
                    <a:pt x="4985" y="11064"/>
                  </a:cubicBezTo>
                  <a:lnTo>
                    <a:pt x="4985" y="11095"/>
                  </a:lnTo>
                  <a:lnTo>
                    <a:pt x="4955" y="11125"/>
                  </a:lnTo>
                  <a:cubicBezTo>
                    <a:pt x="4909" y="11155"/>
                    <a:pt x="4871" y="11171"/>
                    <a:pt x="4849" y="11171"/>
                  </a:cubicBezTo>
                  <a:cubicBezTo>
                    <a:pt x="4826" y="11171"/>
                    <a:pt x="4818" y="11155"/>
                    <a:pt x="4833" y="11125"/>
                  </a:cubicBezTo>
                  <a:cubicBezTo>
                    <a:pt x="4894" y="11095"/>
                    <a:pt x="4833" y="11095"/>
                    <a:pt x="4833" y="11095"/>
                  </a:cubicBezTo>
                  <a:cubicBezTo>
                    <a:pt x="4833" y="11090"/>
                    <a:pt x="4832" y="11088"/>
                    <a:pt x="4830" y="11088"/>
                  </a:cubicBezTo>
                  <a:cubicBezTo>
                    <a:pt x="4819" y="11088"/>
                    <a:pt x="4781" y="11160"/>
                    <a:pt x="4833" y="11186"/>
                  </a:cubicBezTo>
                  <a:cubicBezTo>
                    <a:pt x="4833" y="11216"/>
                    <a:pt x="4833" y="11216"/>
                    <a:pt x="4833" y="11247"/>
                  </a:cubicBezTo>
                  <a:cubicBezTo>
                    <a:pt x="4803" y="11277"/>
                    <a:pt x="4742" y="11277"/>
                    <a:pt x="4833" y="11307"/>
                  </a:cubicBezTo>
                  <a:cubicBezTo>
                    <a:pt x="4894" y="11307"/>
                    <a:pt x="4833" y="11338"/>
                    <a:pt x="4803" y="11368"/>
                  </a:cubicBezTo>
                  <a:cubicBezTo>
                    <a:pt x="4773" y="11399"/>
                    <a:pt x="4712" y="11399"/>
                    <a:pt x="4742" y="11399"/>
                  </a:cubicBezTo>
                  <a:cubicBezTo>
                    <a:pt x="4773" y="11399"/>
                    <a:pt x="4803" y="11459"/>
                    <a:pt x="4712" y="11490"/>
                  </a:cubicBezTo>
                  <a:cubicBezTo>
                    <a:pt x="4651" y="11490"/>
                    <a:pt x="4681" y="11520"/>
                    <a:pt x="4712" y="11550"/>
                  </a:cubicBezTo>
                  <a:lnTo>
                    <a:pt x="4681" y="11642"/>
                  </a:lnTo>
                  <a:lnTo>
                    <a:pt x="4621" y="11794"/>
                  </a:lnTo>
                  <a:cubicBezTo>
                    <a:pt x="4621" y="11824"/>
                    <a:pt x="4621" y="11862"/>
                    <a:pt x="4613" y="11896"/>
                  </a:cubicBezTo>
                  <a:lnTo>
                    <a:pt x="4613" y="11896"/>
                  </a:lnTo>
                  <a:cubicBezTo>
                    <a:pt x="4618" y="11884"/>
                    <a:pt x="4626" y="11877"/>
                    <a:pt x="4635" y="11877"/>
                  </a:cubicBezTo>
                  <a:cubicBezTo>
                    <a:pt x="4640" y="11877"/>
                    <a:pt x="4645" y="11879"/>
                    <a:pt x="4651" y="11885"/>
                  </a:cubicBezTo>
                  <a:lnTo>
                    <a:pt x="4621" y="11885"/>
                  </a:lnTo>
                  <a:cubicBezTo>
                    <a:pt x="4621" y="11885"/>
                    <a:pt x="4651" y="11885"/>
                    <a:pt x="4621" y="11915"/>
                  </a:cubicBezTo>
                  <a:cubicBezTo>
                    <a:pt x="4638" y="11986"/>
                    <a:pt x="4646" y="12016"/>
                    <a:pt x="4643" y="12016"/>
                  </a:cubicBezTo>
                  <a:cubicBezTo>
                    <a:pt x="4641" y="12016"/>
                    <a:pt x="4634" y="12003"/>
                    <a:pt x="4623" y="11981"/>
                  </a:cubicBezTo>
                  <a:lnTo>
                    <a:pt x="4623" y="11981"/>
                  </a:lnTo>
                  <a:cubicBezTo>
                    <a:pt x="4618" y="11997"/>
                    <a:pt x="4604" y="12026"/>
                    <a:pt x="4590" y="12067"/>
                  </a:cubicBezTo>
                  <a:lnTo>
                    <a:pt x="4560" y="12098"/>
                  </a:lnTo>
                  <a:cubicBezTo>
                    <a:pt x="4560" y="12084"/>
                    <a:pt x="4557" y="12078"/>
                    <a:pt x="4552" y="12078"/>
                  </a:cubicBezTo>
                  <a:cubicBezTo>
                    <a:pt x="4535" y="12078"/>
                    <a:pt x="4492" y="12155"/>
                    <a:pt x="4469" y="12250"/>
                  </a:cubicBezTo>
                  <a:cubicBezTo>
                    <a:pt x="4438" y="12371"/>
                    <a:pt x="4408" y="12432"/>
                    <a:pt x="4438" y="12462"/>
                  </a:cubicBezTo>
                  <a:cubicBezTo>
                    <a:pt x="4469" y="12462"/>
                    <a:pt x="4438" y="12493"/>
                    <a:pt x="4377" y="12584"/>
                  </a:cubicBezTo>
                  <a:lnTo>
                    <a:pt x="4317" y="12614"/>
                  </a:lnTo>
                  <a:cubicBezTo>
                    <a:pt x="4325" y="12612"/>
                    <a:pt x="4332" y="12610"/>
                    <a:pt x="4339" y="12610"/>
                  </a:cubicBezTo>
                  <a:cubicBezTo>
                    <a:pt x="4412" y="12610"/>
                    <a:pt x="4433" y="12744"/>
                    <a:pt x="4377" y="12827"/>
                  </a:cubicBezTo>
                  <a:cubicBezTo>
                    <a:pt x="4317" y="12949"/>
                    <a:pt x="4347" y="12949"/>
                    <a:pt x="4408" y="12979"/>
                  </a:cubicBezTo>
                  <a:lnTo>
                    <a:pt x="4408" y="13009"/>
                  </a:lnTo>
                  <a:lnTo>
                    <a:pt x="4286" y="13009"/>
                  </a:lnTo>
                  <a:cubicBezTo>
                    <a:pt x="4286" y="13031"/>
                    <a:pt x="4286" y="13052"/>
                    <a:pt x="4275" y="13052"/>
                  </a:cubicBezTo>
                  <a:cubicBezTo>
                    <a:pt x="4271" y="13052"/>
                    <a:pt x="4265" y="13049"/>
                    <a:pt x="4256" y="13040"/>
                  </a:cubicBezTo>
                  <a:cubicBezTo>
                    <a:pt x="4225" y="13040"/>
                    <a:pt x="4195" y="13040"/>
                    <a:pt x="4225" y="13101"/>
                  </a:cubicBezTo>
                  <a:cubicBezTo>
                    <a:pt x="4256" y="13131"/>
                    <a:pt x="4225" y="13192"/>
                    <a:pt x="4225" y="13222"/>
                  </a:cubicBezTo>
                  <a:lnTo>
                    <a:pt x="4225" y="13253"/>
                  </a:lnTo>
                  <a:cubicBezTo>
                    <a:pt x="4225" y="13283"/>
                    <a:pt x="4286" y="13253"/>
                    <a:pt x="4195" y="13344"/>
                  </a:cubicBezTo>
                  <a:cubicBezTo>
                    <a:pt x="4165" y="13374"/>
                    <a:pt x="4104" y="13435"/>
                    <a:pt x="4104" y="13496"/>
                  </a:cubicBezTo>
                  <a:cubicBezTo>
                    <a:pt x="4104" y="13506"/>
                    <a:pt x="4104" y="13509"/>
                    <a:pt x="4105" y="13509"/>
                  </a:cubicBezTo>
                  <a:cubicBezTo>
                    <a:pt x="4107" y="13509"/>
                    <a:pt x="4114" y="13496"/>
                    <a:pt x="4134" y="13496"/>
                  </a:cubicBezTo>
                  <a:lnTo>
                    <a:pt x="4134" y="13587"/>
                  </a:lnTo>
                  <a:cubicBezTo>
                    <a:pt x="4134" y="13608"/>
                    <a:pt x="4119" y="13630"/>
                    <a:pt x="4099" y="13630"/>
                  </a:cubicBezTo>
                  <a:cubicBezTo>
                    <a:pt x="4091" y="13630"/>
                    <a:pt x="4082" y="13626"/>
                    <a:pt x="4073" y="13617"/>
                  </a:cubicBezTo>
                  <a:cubicBezTo>
                    <a:pt x="4073" y="13599"/>
                    <a:pt x="4071" y="13591"/>
                    <a:pt x="4066" y="13591"/>
                  </a:cubicBezTo>
                  <a:cubicBezTo>
                    <a:pt x="4055" y="13591"/>
                    <a:pt x="4034" y="13627"/>
                    <a:pt x="4013" y="13648"/>
                  </a:cubicBezTo>
                  <a:cubicBezTo>
                    <a:pt x="4013" y="13678"/>
                    <a:pt x="3982" y="13709"/>
                    <a:pt x="4013" y="13739"/>
                  </a:cubicBezTo>
                  <a:cubicBezTo>
                    <a:pt x="4073" y="13739"/>
                    <a:pt x="4073" y="13830"/>
                    <a:pt x="4013" y="13861"/>
                  </a:cubicBezTo>
                  <a:cubicBezTo>
                    <a:pt x="3952" y="13891"/>
                    <a:pt x="3982" y="13891"/>
                    <a:pt x="3982" y="13921"/>
                  </a:cubicBezTo>
                  <a:cubicBezTo>
                    <a:pt x="3982" y="13906"/>
                    <a:pt x="3990" y="13899"/>
                    <a:pt x="4001" y="13899"/>
                  </a:cubicBezTo>
                  <a:cubicBezTo>
                    <a:pt x="4013" y="13899"/>
                    <a:pt x="4028" y="13906"/>
                    <a:pt x="4043" y="13921"/>
                  </a:cubicBezTo>
                  <a:cubicBezTo>
                    <a:pt x="4068" y="13921"/>
                    <a:pt x="4052" y="14027"/>
                    <a:pt x="4010" y="14027"/>
                  </a:cubicBezTo>
                  <a:cubicBezTo>
                    <a:pt x="4002" y="14027"/>
                    <a:pt x="3992" y="14023"/>
                    <a:pt x="3982" y="14013"/>
                  </a:cubicBezTo>
                  <a:lnTo>
                    <a:pt x="3952" y="14043"/>
                  </a:lnTo>
                  <a:lnTo>
                    <a:pt x="3921" y="14134"/>
                  </a:lnTo>
                  <a:cubicBezTo>
                    <a:pt x="3905" y="14129"/>
                    <a:pt x="3893" y="14126"/>
                    <a:pt x="3886" y="14126"/>
                  </a:cubicBezTo>
                  <a:cubicBezTo>
                    <a:pt x="3853" y="14126"/>
                    <a:pt x="3902" y="14176"/>
                    <a:pt x="3952" y="14225"/>
                  </a:cubicBezTo>
                  <a:cubicBezTo>
                    <a:pt x="3989" y="14263"/>
                    <a:pt x="4004" y="14335"/>
                    <a:pt x="3995" y="14377"/>
                  </a:cubicBezTo>
                  <a:lnTo>
                    <a:pt x="4013" y="14377"/>
                  </a:lnTo>
                  <a:lnTo>
                    <a:pt x="4013" y="14438"/>
                  </a:lnTo>
                  <a:cubicBezTo>
                    <a:pt x="3996" y="14446"/>
                    <a:pt x="3984" y="14450"/>
                    <a:pt x="3976" y="14450"/>
                  </a:cubicBezTo>
                  <a:cubicBezTo>
                    <a:pt x="3961" y="14450"/>
                    <a:pt x="3959" y="14436"/>
                    <a:pt x="3967" y="14412"/>
                  </a:cubicBezTo>
                  <a:lnTo>
                    <a:pt x="3967" y="14412"/>
                  </a:lnTo>
                  <a:cubicBezTo>
                    <a:pt x="3967" y="14412"/>
                    <a:pt x="3967" y="14412"/>
                    <a:pt x="3967" y="14412"/>
                  </a:cubicBezTo>
                  <a:cubicBezTo>
                    <a:pt x="3962" y="14412"/>
                    <a:pt x="3957" y="14410"/>
                    <a:pt x="3952" y="14408"/>
                  </a:cubicBezTo>
                  <a:cubicBezTo>
                    <a:pt x="3934" y="14399"/>
                    <a:pt x="3924" y="14395"/>
                    <a:pt x="3918" y="14395"/>
                  </a:cubicBezTo>
                  <a:cubicBezTo>
                    <a:pt x="3904" y="14395"/>
                    <a:pt x="3913" y="14417"/>
                    <a:pt x="3891" y="14438"/>
                  </a:cubicBezTo>
                  <a:lnTo>
                    <a:pt x="3861" y="14438"/>
                  </a:lnTo>
                  <a:lnTo>
                    <a:pt x="3861" y="14529"/>
                  </a:lnTo>
                  <a:cubicBezTo>
                    <a:pt x="3830" y="14590"/>
                    <a:pt x="3861" y="14620"/>
                    <a:pt x="3891" y="14620"/>
                  </a:cubicBezTo>
                  <a:lnTo>
                    <a:pt x="3921" y="14620"/>
                  </a:lnTo>
                  <a:lnTo>
                    <a:pt x="3891" y="14712"/>
                  </a:lnTo>
                  <a:cubicBezTo>
                    <a:pt x="3891" y="14712"/>
                    <a:pt x="3921" y="14712"/>
                    <a:pt x="3921" y="14742"/>
                  </a:cubicBezTo>
                  <a:lnTo>
                    <a:pt x="3921" y="14803"/>
                  </a:lnTo>
                  <a:lnTo>
                    <a:pt x="3861" y="14803"/>
                  </a:lnTo>
                  <a:cubicBezTo>
                    <a:pt x="3830" y="14833"/>
                    <a:pt x="3800" y="14833"/>
                    <a:pt x="3770" y="14833"/>
                  </a:cubicBezTo>
                  <a:cubicBezTo>
                    <a:pt x="3739" y="14833"/>
                    <a:pt x="3770" y="14833"/>
                    <a:pt x="3770" y="14864"/>
                  </a:cubicBezTo>
                  <a:cubicBezTo>
                    <a:pt x="3770" y="14924"/>
                    <a:pt x="3800" y="14985"/>
                    <a:pt x="3739" y="14985"/>
                  </a:cubicBezTo>
                  <a:cubicBezTo>
                    <a:pt x="3756" y="15019"/>
                    <a:pt x="3764" y="15054"/>
                    <a:pt x="3751" y="15077"/>
                  </a:cubicBezTo>
                  <a:lnTo>
                    <a:pt x="3751" y="15077"/>
                  </a:lnTo>
                  <a:cubicBezTo>
                    <a:pt x="3744" y="15069"/>
                    <a:pt x="3737" y="15064"/>
                    <a:pt x="3731" y="15064"/>
                  </a:cubicBezTo>
                  <a:cubicBezTo>
                    <a:pt x="3721" y="15064"/>
                    <a:pt x="3714" y="15077"/>
                    <a:pt x="3710" y="15104"/>
                  </a:cubicBezTo>
                  <a:lnTo>
                    <a:pt x="3710" y="15104"/>
                  </a:lnTo>
                  <a:cubicBezTo>
                    <a:pt x="3731" y="15099"/>
                    <a:pt x="3744" y="15090"/>
                    <a:pt x="3751" y="15077"/>
                  </a:cubicBezTo>
                  <a:lnTo>
                    <a:pt x="3751" y="15077"/>
                  </a:lnTo>
                  <a:cubicBezTo>
                    <a:pt x="3757" y="15084"/>
                    <a:pt x="3763" y="15094"/>
                    <a:pt x="3770" y="15107"/>
                  </a:cubicBezTo>
                  <a:lnTo>
                    <a:pt x="3770" y="15137"/>
                  </a:lnTo>
                  <a:lnTo>
                    <a:pt x="3739" y="15289"/>
                  </a:lnTo>
                  <a:cubicBezTo>
                    <a:pt x="3709" y="15228"/>
                    <a:pt x="3709" y="15198"/>
                    <a:pt x="3709" y="15137"/>
                  </a:cubicBezTo>
                  <a:cubicBezTo>
                    <a:pt x="3709" y="15124"/>
                    <a:pt x="3709" y="15113"/>
                    <a:pt x="3710" y="15104"/>
                  </a:cubicBezTo>
                  <a:lnTo>
                    <a:pt x="3710" y="15104"/>
                  </a:lnTo>
                  <a:cubicBezTo>
                    <a:pt x="3701" y="15106"/>
                    <a:pt x="3691" y="15107"/>
                    <a:pt x="3678" y="15107"/>
                  </a:cubicBezTo>
                  <a:cubicBezTo>
                    <a:pt x="3587" y="15107"/>
                    <a:pt x="3587" y="15137"/>
                    <a:pt x="3678" y="15137"/>
                  </a:cubicBezTo>
                  <a:cubicBezTo>
                    <a:pt x="3739" y="15168"/>
                    <a:pt x="3678" y="15198"/>
                    <a:pt x="3678" y="15228"/>
                  </a:cubicBezTo>
                  <a:cubicBezTo>
                    <a:pt x="3648" y="15289"/>
                    <a:pt x="3648" y="15320"/>
                    <a:pt x="3678" y="15350"/>
                  </a:cubicBezTo>
                  <a:cubicBezTo>
                    <a:pt x="3703" y="15350"/>
                    <a:pt x="3687" y="15390"/>
                    <a:pt x="3648" y="15422"/>
                  </a:cubicBezTo>
                  <a:lnTo>
                    <a:pt x="3648" y="15422"/>
                  </a:lnTo>
                  <a:lnTo>
                    <a:pt x="3648" y="15411"/>
                  </a:lnTo>
                  <a:cubicBezTo>
                    <a:pt x="3642" y="15405"/>
                    <a:pt x="3636" y="15403"/>
                    <a:pt x="3629" y="15403"/>
                  </a:cubicBezTo>
                  <a:cubicBezTo>
                    <a:pt x="3597" y="15403"/>
                    <a:pt x="3557" y="15452"/>
                    <a:pt x="3557" y="15502"/>
                  </a:cubicBezTo>
                  <a:cubicBezTo>
                    <a:pt x="3526" y="15502"/>
                    <a:pt x="3526" y="15532"/>
                    <a:pt x="3496" y="15593"/>
                  </a:cubicBezTo>
                  <a:cubicBezTo>
                    <a:pt x="3496" y="15624"/>
                    <a:pt x="3496" y="15684"/>
                    <a:pt x="3496" y="15715"/>
                  </a:cubicBezTo>
                  <a:lnTo>
                    <a:pt x="3496" y="15806"/>
                  </a:lnTo>
                  <a:cubicBezTo>
                    <a:pt x="3496" y="15806"/>
                    <a:pt x="3496" y="15806"/>
                    <a:pt x="3496" y="15836"/>
                  </a:cubicBezTo>
                  <a:cubicBezTo>
                    <a:pt x="3483" y="15849"/>
                    <a:pt x="3475" y="15862"/>
                    <a:pt x="3474" y="15876"/>
                  </a:cubicBezTo>
                  <a:lnTo>
                    <a:pt x="3474" y="15876"/>
                  </a:lnTo>
                  <a:cubicBezTo>
                    <a:pt x="3478" y="15871"/>
                    <a:pt x="3485" y="15867"/>
                    <a:pt x="3496" y="15867"/>
                  </a:cubicBezTo>
                  <a:lnTo>
                    <a:pt x="3526" y="15867"/>
                  </a:lnTo>
                  <a:lnTo>
                    <a:pt x="3496" y="15927"/>
                  </a:lnTo>
                  <a:cubicBezTo>
                    <a:pt x="3496" y="15988"/>
                    <a:pt x="3496" y="16019"/>
                    <a:pt x="3405" y="16049"/>
                  </a:cubicBezTo>
                  <a:cubicBezTo>
                    <a:pt x="3405" y="16049"/>
                    <a:pt x="3374" y="16049"/>
                    <a:pt x="3405" y="16079"/>
                  </a:cubicBezTo>
                  <a:cubicBezTo>
                    <a:pt x="3420" y="16110"/>
                    <a:pt x="3420" y="16110"/>
                    <a:pt x="3416" y="16110"/>
                  </a:cubicBezTo>
                  <a:cubicBezTo>
                    <a:pt x="3412" y="16110"/>
                    <a:pt x="3405" y="16110"/>
                    <a:pt x="3405" y="16140"/>
                  </a:cubicBezTo>
                  <a:lnTo>
                    <a:pt x="3374" y="16140"/>
                  </a:lnTo>
                  <a:cubicBezTo>
                    <a:pt x="3405" y="16140"/>
                    <a:pt x="3374" y="16171"/>
                    <a:pt x="3374" y="16231"/>
                  </a:cubicBezTo>
                  <a:cubicBezTo>
                    <a:pt x="3374" y="16247"/>
                    <a:pt x="3374" y="16254"/>
                    <a:pt x="3378" y="16254"/>
                  </a:cubicBezTo>
                  <a:cubicBezTo>
                    <a:pt x="3382" y="16254"/>
                    <a:pt x="3390" y="16247"/>
                    <a:pt x="3405" y="16231"/>
                  </a:cubicBezTo>
                  <a:cubicBezTo>
                    <a:pt x="3435" y="16201"/>
                    <a:pt x="3466" y="16171"/>
                    <a:pt x="3466" y="16140"/>
                  </a:cubicBezTo>
                  <a:cubicBezTo>
                    <a:pt x="3496" y="16079"/>
                    <a:pt x="3496" y="16079"/>
                    <a:pt x="3557" y="16079"/>
                  </a:cubicBezTo>
                  <a:lnTo>
                    <a:pt x="3526" y="16171"/>
                  </a:lnTo>
                  <a:cubicBezTo>
                    <a:pt x="3496" y="16171"/>
                    <a:pt x="3496" y="16171"/>
                    <a:pt x="3466" y="16231"/>
                  </a:cubicBezTo>
                  <a:cubicBezTo>
                    <a:pt x="3446" y="16289"/>
                    <a:pt x="3439" y="16310"/>
                    <a:pt x="3429" y="16310"/>
                  </a:cubicBezTo>
                  <a:cubicBezTo>
                    <a:pt x="3423" y="16310"/>
                    <a:pt x="3416" y="16303"/>
                    <a:pt x="3405" y="16292"/>
                  </a:cubicBezTo>
                  <a:cubicBezTo>
                    <a:pt x="3344" y="16292"/>
                    <a:pt x="3314" y="16353"/>
                    <a:pt x="3344" y="16414"/>
                  </a:cubicBezTo>
                  <a:cubicBezTo>
                    <a:pt x="3374" y="16444"/>
                    <a:pt x="3390" y="16444"/>
                    <a:pt x="3390" y="16444"/>
                  </a:cubicBezTo>
                  <a:cubicBezTo>
                    <a:pt x="3390" y="16444"/>
                    <a:pt x="3374" y="16444"/>
                    <a:pt x="3344" y="16475"/>
                  </a:cubicBezTo>
                  <a:cubicBezTo>
                    <a:pt x="3287" y="16503"/>
                    <a:pt x="3257" y="16690"/>
                    <a:pt x="3327" y="16690"/>
                  </a:cubicBezTo>
                  <a:cubicBezTo>
                    <a:pt x="3332" y="16690"/>
                    <a:pt x="3338" y="16689"/>
                    <a:pt x="3344" y="16687"/>
                  </a:cubicBezTo>
                  <a:cubicBezTo>
                    <a:pt x="3374" y="16687"/>
                    <a:pt x="3374" y="16687"/>
                    <a:pt x="3344" y="16748"/>
                  </a:cubicBezTo>
                  <a:lnTo>
                    <a:pt x="3253" y="16748"/>
                  </a:lnTo>
                  <a:cubicBezTo>
                    <a:pt x="3232" y="16741"/>
                    <a:pt x="3216" y="16736"/>
                    <a:pt x="3204" y="16733"/>
                  </a:cubicBezTo>
                  <a:lnTo>
                    <a:pt x="3204" y="16733"/>
                  </a:lnTo>
                  <a:cubicBezTo>
                    <a:pt x="3202" y="16737"/>
                    <a:pt x="3198" y="16742"/>
                    <a:pt x="3192" y="16748"/>
                  </a:cubicBezTo>
                  <a:lnTo>
                    <a:pt x="3192" y="16730"/>
                  </a:lnTo>
                  <a:lnTo>
                    <a:pt x="3192" y="16730"/>
                  </a:lnTo>
                  <a:cubicBezTo>
                    <a:pt x="3190" y="16730"/>
                    <a:pt x="3188" y="16730"/>
                    <a:pt x="3186" y="16730"/>
                  </a:cubicBezTo>
                  <a:cubicBezTo>
                    <a:pt x="3166" y="16730"/>
                    <a:pt x="3173" y="16751"/>
                    <a:pt x="3192" y="16809"/>
                  </a:cubicBezTo>
                  <a:cubicBezTo>
                    <a:pt x="3222" y="16900"/>
                    <a:pt x="3222" y="16900"/>
                    <a:pt x="3162" y="16931"/>
                  </a:cubicBezTo>
                  <a:cubicBezTo>
                    <a:pt x="3101" y="16961"/>
                    <a:pt x="3101" y="16961"/>
                    <a:pt x="3131" y="17022"/>
                  </a:cubicBezTo>
                  <a:cubicBezTo>
                    <a:pt x="3131" y="17052"/>
                    <a:pt x="3162" y="17113"/>
                    <a:pt x="3131" y="17143"/>
                  </a:cubicBezTo>
                  <a:cubicBezTo>
                    <a:pt x="3101" y="17174"/>
                    <a:pt x="3070" y="17204"/>
                    <a:pt x="3131" y="17265"/>
                  </a:cubicBezTo>
                  <a:cubicBezTo>
                    <a:pt x="3162" y="17295"/>
                    <a:pt x="3162" y="17326"/>
                    <a:pt x="3162" y="17356"/>
                  </a:cubicBezTo>
                  <a:lnTo>
                    <a:pt x="3101" y="17538"/>
                  </a:lnTo>
                  <a:lnTo>
                    <a:pt x="3070" y="17538"/>
                  </a:lnTo>
                  <a:cubicBezTo>
                    <a:pt x="3101" y="17538"/>
                    <a:pt x="3070" y="17569"/>
                    <a:pt x="3070" y="17630"/>
                  </a:cubicBezTo>
                  <a:lnTo>
                    <a:pt x="3070" y="17660"/>
                  </a:lnTo>
                  <a:cubicBezTo>
                    <a:pt x="3070" y="17614"/>
                    <a:pt x="3070" y="17592"/>
                    <a:pt x="3067" y="17592"/>
                  </a:cubicBezTo>
                  <a:cubicBezTo>
                    <a:pt x="3063" y="17592"/>
                    <a:pt x="3055" y="17614"/>
                    <a:pt x="3040" y="17660"/>
                  </a:cubicBezTo>
                  <a:cubicBezTo>
                    <a:pt x="3027" y="17699"/>
                    <a:pt x="3014" y="17710"/>
                    <a:pt x="3003" y="17710"/>
                  </a:cubicBezTo>
                  <a:cubicBezTo>
                    <a:pt x="2989" y="17710"/>
                    <a:pt x="2979" y="17690"/>
                    <a:pt x="2979" y="17690"/>
                  </a:cubicBezTo>
                  <a:cubicBezTo>
                    <a:pt x="2979" y="17690"/>
                    <a:pt x="2949" y="17690"/>
                    <a:pt x="2918" y="17721"/>
                  </a:cubicBezTo>
                  <a:cubicBezTo>
                    <a:pt x="2918" y="17721"/>
                    <a:pt x="2918" y="17751"/>
                    <a:pt x="2949" y="17782"/>
                  </a:cubicBezTo>
                  <a:cubicBezTo>
                    <a:pt x="2979" y="17812"/>
                    <a:pt x="3010" y="17873"/>
                    <a:pt x="3010" y="17934"/>
                  </a:cubicBezTo>
                  <a:lnTo>
                    <a:pt x="2949" y="18055"/>
                  </a:lnTo>
                  <a:cubicBezTo>
                    <a:pt x="2949" y="18055"/>
                    <a:pt x="2918" y="18116"/>
                    <a:pt x="2918" y="18207"/>
                  </a:cubicBezTo>
                  <a:cubicBezTo>
                    <a:pt x="2887" y="18287"/>
                    <a:pt x="2855" y="18333"/>
                    <a:pt x="2836" y="18333"/>
                  </a:cubicBezTo>
                  <a:cubicBezTo>
                    <a:pt x="2819" y="18333"/>
                    <a:pt x="2813" y="18294"/>
                    <a:pt x="2827" y="18207"/>
                  </a:cubicBezTo>
                  <a:cubicBezTo>
                    <a:pt x="2827" y="18158"/>
                    <a:pt x="2819" y="18127"/>
                    <a:pt x="2810" y="18127"/>
                  </a:cubicBezTo>
                  <a:cubicBezTo>
                    <a:pt x="2803" y="18127"/>
                    <a:pt x="2797" y="18151"/>
                    <a:pt x="2797" y="18207"/>
                  </a:cubicBezTo>
                  <a:lnTo>
                    <a:pt x="2675" y="18329"/>
                  </a:lnTo>
                  <a:cubicBezTo>
                    <a:pt x="2614" y="18420"/>
                    <a:pt x="2614" y="18450"/>
                    <a:pt x="2645" y="18450"/>
                  </a:cubicBezTo>
                  <a:cubicBezTo>
                    <a:pt x="2675" y="18481"/>
                    <a:pt x="2736" y="18481"/>
                    <a:pt x="2706" y="18541"/>
                  </a:cubicBezTo>
                  <a:lnTo>
                    <a:pt x="2675" y="18572"/>
                  </a:lnTo>
                  <a:cubicBezTo>
                    <a:pt x="2645" y="18572"/>
                    <a:pt x="2645" y="18572"/>
                    <a:pt x="2614" y="18602"/>
                  </a:cubicBezTo>
                  <a:lnTo>
                    <a:pt x="2584" y="18663"/>
                  </a:lnTo>
                  <a:cubicBezTo>
                    <a:pt x="2584" y="18663"/>
                    <a:pt x="2554" y="18693"/>
                    <a:pt x="2554" y="18754"/>
                  </a:cubicBezTo>
                  <a:cubicBezTo>
                    <a:pt x="2535" y="18773"/>
                    <a:pt x="2539" y="18802"/>
                    <a:pt x="2559" y="18802"/>
                  </a:cubicBezTo>
                  <a:cubicBezTo>
                    <a:pt x="2571" y="18802"/>
                    <a:pt x="2591" y="18790"/>
                    <a:pt x="2614" y="18754"/>
                  </a:cubicBezTo>
                  <a:cubicBezTo>
                    <a:pt x="2638" y="18684"/>
                    <a:pt x="2698" y="18613"/>
                    <a:pt x="2738" y="18613"/>
                  </a:cubicBezTo>
                  <a:cubicBezTo>
                    <a:pt x="2750" y="18613"/>
                    <a:pt x="2760" y="18619"/>
                    <a:pt x="2766" y="18633"/>
                  </a:cubicBezTo>
                  <a:cubicBezTo>
                    <a:pt x="2736" y="18633"/>
                    <a:pt x="2736" y="18663"/>
                    <a:pt x="2706" y="18693"/>
                  </a:cubicBezTo>
                  <a:cubicBezTo>
                    <a:pt x="2706" y="18693"/>
                    <a:pt x="2736" y="18724"/>
                    <a:pt x="2736" y="18724"/>
                  </a:cubicBezTo>
                  <a:lnTo>
                    <a:pt x="2736" y="18785"/>
                  </a:lnTo>
                  <a:cubicBezTo>
                    <a:pt x="2675" y="18785"/>
                    <a:pt x="2614" y="18785"/>
                    <a:pt x="2614" y="18845"/>
                  </a:cubicBezTo>
                  <a:cubicBezTo>
                    <a:pt x="2645" y="18876"/>
                    <a:pt x="2614" y="18876"/>
                    <a:pt x="2706" y="18876"/>
                  </a:cubicBezTo>
                  <a:lnTo>
                    <a:pt x="2675" y="18937"/>
                  </a:lnTo>
                  <a:cubicBezTo>
                    <a:pt x="2645" y="18937"/>
                    <a:pt x="2584" y="18937"/>
                    <a:pt x="2554" y="18997"/>
                  </a:cubicBezTo>
                  <a:cubicBezTo>
                    <a:pt x="2554" y="18997"/>
                    <a:pt x="2523" y="19028"/>
                    <a:pt x="2493" y="19028"/>
                  </a:cubicBezTo>
                  <a:cubicBezTo>
                    <a:pt x="2463" y="19028"/>
                    <a:pt x="2432" y="19028"/>
                    <a:pt x="2432" y="19058"/>
                  </a:cubicBezTo>
                  <a:cubicBezTo>
                    <a:pt x="2432" y="19058"/>
                    <a:pt x="2432" y="19089"/>
                    <a:pt x="2463" y="19089"/>
                  </a:cubicBezTo>
                  <a:cubicBezTo>
                    <a:pt x="2523" y="19119"/>
                    <a:pt x="2554" y="19119"/>
                    <a:pt x="2554" y="19180"/>
                  </a:cubicBezTo>
                  <a:cubicBezTo>
                    <a:pt x="2532" y="19201"/>
                    <a:pt x="2526" y="19223"/>
                    <a:pt x="2513" y="19223"/>
                  </a:cubicBezTo>
                  <a:cubicBezTo>
                    <a:pt x="2508" y="19223"/>
                    <a:pt x="2502" y="19219"/>
                    <a:pt x="2493" y="19210"/>
                  </a:cubicBezTo>
                  <a:cubicBezTo>
                    <a:pt x="2493" y="19191"/>
                    <a:pt x="2490" y="19184"/>
                    <a:pt x="2486" y="19184"/>
                  </a:cubicBezTo>
                  <a:cubicBezTo>
                    <a:pt x="2477" y="19184"/>
                    <a:pt x="2463" y="19220"/>
                    <a:pt x="2463" y="19241"/>
                  </a:cubicBezTo>
                  <a:lnTo>
                    <a:pt x="2463" y="19271"/>
                  </a:lnTo>
                  <a:lnTo>
                    <a:pt x="2432" y="19271"/>
                  </a:lnTo>
                  <a:lnTo>
                    <a:pt x="2432" y="19332"/>
                  </a:lnTo>
                  <a:cubicBezTo>
                    <a:pt x="2432" y="19332"/>
                    <a:pt x="2493" y="19332"/>
                    <a:pt x="2463" y="19393"/>
                  </a:cubicBezTo>
                  <a:cubicBezTo>
                    <a:pt x="2463" y="19408"/>
                    <a:pt x="2455" y="19415"/>
                    <a:pt x="2444" y="19415"/>
                  </a:cubicBezTo>
                  <a:cubicBezTo>
                    <a:pt x="2432" y="19415"/>
                    <a:pt x="2417" y="19408"/>
                    <a:pt x="2402" y="19393"/>
                  </a:cubicBezTo>
                  <a:lnTo>
                    <a:pt x="2371" y="19423"/>
                  </a:lnTo>
                  <a:cubicBezTo>
                    <a:pt x="2311" y="19453"/>
                    <a:pt x="2371" y="19484"/>
                    <a:pt x="2371" y="19484"/>
                  </a:cubicBezTo>
                  <a:lnTo>
                    <a:pt x="2402" y="19484"/>
                  </a:lnTo>
                  <a:cubicBezTo>
                    <a:pt x="2371" y="19514"/>
                    <a:pt x="2371" y="19575"/>
                    <a:pt x="2402" y="19605"/>
                  </a:cubicBezTo>
                  <a:cubicBezTo>
                    <a:pt x="2402" y="19666"/>
                    <a:pt x="2371" y="19697"/>
                    <a:pt x="2341" y="19697"/>
                  </a:cubicBezTo>
                  <a:cubicBezTo>
                    <a:pt x="2341" y="19757"/>
                    <a:pt x="2311" y="19818"/>
                    <a:pt x="2280" y="19879"/>
                  </a:cubicBezTo>
                  <a:lnTo>
                    <a:pt x="2250" y="20000"/>
                  </a:lnTo>
                  <a:cubicBezTo>
                    <a:pt x="2250" y="20038"/>
                    <a:pt x="2227" y="20064"/>
                    <a:pt x="2202" y="20064"/>
                  </a:cubicBezTo>
                  <a:cubicBezTo>
                    <a:pt x="2186" y="20064"/>
                    <a:pt x="2170" y="20054"/>
                    <a:pt x="2159" y="20031"/>
                  </a:cubicBezTo>
                  <a:cubicBezTo>
                    <a:pt x="2159" y="20025"/>
                    <a:pt x="2157" y="20023"/>
                    <a:pt x="2154" y="20023"/>
                  </a:cubicBezTo>
                  <a:cubicBezTo>
                    <a:pt x="2141" y="20023"/>
                    <a:pt x="2109" y="20077"/>
                    <a:pt x="2159" y="20152"/>
                  </a:cubicBezTo>
                  <a:cubicBezTo>
                    <a:pt x="2212" y="20224"/>
                    <a:pt x="2224" y="20253"/>
                    <a:pt x="2212" y="20253"/>
                  </a:cubicBezTo>
                  <a:cubicBezTo>
                    <a:pt x="2204" y="20253"/>
                    <a:pt x="2184" y="20238"/>
                    <a:pt x="2159" y="20213"/>
                  </a:cubicBezTo>
                  <a:cubicBezTo>
                    <a:pt x="2142" y="20196"/>
                    <a:pt x="2127" y="20189"/>
                    <a:pt x="2116" y="20189"/>
                  </a:cubicBezTo>
                  <a:cubicBezTo>
                    <a:pt x="2088" y="20189"/>
                    <a:pt x="2084" y="20239"/>
                    <a:pt x="2128" y="20304"/>
                  </a:cubicBezTo>
                  <a:cubicBezTo>
                    <a:pt x="2143" y="20335"/>
                    <a:pt x="2143" y="20342"/>
                    <a:pt x="2140" y="20342"/>
                  </a:cubicBezTo>
                  <a:cubicBezTo>
                    <a:pt x="2136" y="20342"/>
                    <a:pt x="2128" y="20335"/>
                    <a:pt x="2128" y="20335"/>
                  </a:cubicBezTo>
                  <a:lnTo>
                    <a:pt x="2128" y="20335"/>
                  </a:lnTo>
                  <a:cubicBezTo>
                    <a:pt x="2098" y="20396"/>
                    <a:pt x="2098" y="20426"/>
                    <a:pt x="2159" y="20487"/>
                  </a:cubicBezTo>
                  <a:lnTo>
                    <a:pt x="2159" y="20548"/>
                  </a:lnTo>
                  <a:lnTo>
                    <a:pt x="2098" y="20517"/>
                  </a:lnTo>
                  <a:cubicBezTo>
                    <a:pt x="2077" y="20517"/>
                    <a:pt x="2057" y="20504"/>
                    <a:pt x="2028" y="20504"/>
                  </a:cubicBezTo>
                  <a:cubicBezTo>
                    <a:pt x="2026" y="20504"/>
                    <a:pt x="2023" y="20504"/>
                    <a:pt x="2021" y="20504"/>
                  </a:cubicBezTo>
                  <a:lnTo>
                    <a:pt x="2021" y="20504"/>
                  </a:lnTo>
                  <a:cubicBezTo>
                    <a:pt x="2011" y="20498"/>
                    <a:pt x="2001" y="20494"/>
                    <a:pt x="1991" y="20494"/>
                  </a:cubicBezTo>
                  <a:cubicBezTo>
                    <a:pt x="1976" y="20494"/>
                    <a:pt x="1961" y="20502"/>
                    <a:pt x="1946" y="20517"/>
                  </a:cubicBezTo>
                  <a:cubicBezTo>
                    <a:pt x="1901" y="20562"/>
                    <a:pt x="1906" y="20590"/>
                    <a:pt x="1935" y="20590"/>
                  </a:cubicBezTo>
                  <a:cubicBezTo>
                    <a:pt x="1939" y="20590"/>
                    <a:pt x="1943" y="20589"/>
                    <a:pt x="1947" y="20589"/>
                  </a:cubicBezTo>
                  <a:lnTo>
                    <a:pt x="1947" y="20589"/>
                  </a:lnTo>
                  <a:cubicBezTo>
                    <a:pt x="1946" y="20603"/>
                    <a:pt x="1946" y="20619"/>
                    <a:pt x="1946" y="20639"/>
                  </a:cubicBezTo>
                  <a:lnTo>
                    <a:pt x="2037" y="20669"/>
                  </a:lnTo>
                  <a:cubicBezTo>
                    <a:pt x="2037" y="20669"/>
                    <a:pt x="2067" y="20669"/>
                    <a:pt x="2128" y="20730"/>
                  </a:cubicBezTo>
                  <a:lnTo>
                    <a:pt x="2098" y="20821"/>
                  </a:lnTo>
                  <a:cubicBezTo>
                    <a:pt x="2037" y="20852"/>
                    <a:pt x="2007" y="20912"/>
                    <a:pt x="1976" y="20973"/>
                  </a:cubicBezTo>
                  <a:cubicBezTo>
                    <a:pt x="1946" y="21034"/>
                    <a:pt x="1915" y="21064"/>
                    <a:pt x="1915" y="21125"/>
                  </a:cubicBezTo>
                  <a:cubicBezTo>
                    <a:pt x="700" y="22463"/>
                    <a:pt x="0" y="24195"/>
                    <a:pt x="0" y="26019"/>
                  </a:cubicBezTo>
                  <a:cubicBezTo>
                    <a:pt x="0" y="30187"/>
                    <a:pt x="3393" y="33384"/>
                    <a:pt x="7329" y="33384"/>
                  </a:cubicBezTo>
                  <a:cubicBezTo>
                    <a:pt x="7956" y="33384"/>
                    <a:pt x="8597" y="33303"/>
                    <a:pt x="9241" y="33131"/>
                  </a:cubicBezTo>
                  <a:cubicBezTo>
                    <a:pt x="13891" y="31885"/>
                    <a:pt x="16110" y="26566"/>
                    <a:pt x="13709" y="22371"/>
                  </a:cubicBezTo>
                  <a:cubicBezTo>
                    <a:pt x="13739" y="21763"/>
                    <a:pt x="14134" y="21247"/>
                    <a:pt x="14712" y="21034"/>
                  </a:cubicBezTo>
                  <a:cubicBezTo>
                    <a:pt x="15052" y="20888"/>
                    <a:pt x="15403" y="20835"/>
                    <a:pt x="15712" y="20835"/>
                  </a:cubicBezTo>
                  <a:cubicBezTo>
                    <a:pt x="16176" y="20835"/>
                    <a:pt x="16548" y="20955"/>
                    <a:pt x="16657" y="21064"/>
                  </a:cubicBezTo>
                  <a:cubicBezTo>
                    <a:pt x="16688" y="21125"/>
                    <a:pt x="16718" y="21186"/>
                    <a:pt x="16779" y="21247"/>
                  </a:cubicBezTo>
                  <a:cubicBezTo>
                    <a:pt x="17147" y="25121"/>
                    <a:pt x="20442" y="27848"/>
                    <a:pt x="24064" y="27848"/>
                  </a:cubicBezTo>
                  <a:cubicBezTo>
                    <a:pt x="24932" y="27848"/>
                    <a:pt x="25818" y="27691"/>
                    <a:pt x="26688" y="27356"/>
                  </a:cubicBezTo>
                  <a:cubicBezTo>
                    <a:pt x="31217" y="25624"/>
                    <a:pt x="32858" y="20061"/>
                    <a:pt x="30001" y="16171"/>
                  </a:cubicBezTo>
                  <a:cubicBezTo>
                    <a:pt x="30001" y="16140"/>
                    <a:pt x="30001" y="16110"/>
                    <a:pt x="30001" y="16079"/>
                  </a:cubicBezTo>
                  <a:cubicBezTo>
                    <a:pt x="30031" y="16079"/>
                    <a:pt x="30031" y="16049"/>
                    <a:pt x="30062" y="16019"/>
                  </a:cubicBezTo>
                  <a:cubicBezTo>
                    <a:pt x="30062" y="15958"/>
                    <a:pt x="30062" y="15927"/>
                    <a:pt x="30092" y="15927"/>
                  </a:cubicBezTo>
                  <a:cubicBezTo>
                    <a:pt x="30097" y="15927"/>
                    <a:pt x="30102" y="15929"/>
                    <a:pt x="30105" y="15932"/>
                  </a:cubicBezTo>
                  <a:lnTo>
                    <a:pt x="30105" y="15932"/>
                  </a:lnTo>
                  <a:cubicBezTo>
                    <a:pt x="30102" y="15924"/>
                    <a:pt x="30097" y="15913"/>
                    <a:pt x="30092" y="15897"/>
                  </a:cubicBezTo>
                  <a:cubicBezTo>
                    <a:pt x="30062" y="15806"/>
                    <a:pt x="30092" y="15745"/>
                    <a:pt x="30183" y="15654"/>
                  </a:cubicBezTo>
                  <a:cubicBezTo>
                    <a:pt x="30275" y="15654"/>
                    <a:pt x="30275" y="15593"/>
                    <a:pt x="30275" y="15563"/>
                  </a:cubicBezTo>
                  <a:cubicBezTo>
                    <a:pt x="30244" y="15502"/>
                    <a:pt x="30275" y="15502"/>
                    <a:pt x="30244" y="15502"/>
                  </a:cubicBezTo>
                  <a:lnTo>
                    <a:pt x="30275" y="15411"/>
                  </a:lnTo>
                  <a:cubicBezTo>
                    <a:pt x="30296" y="15390"/>
                    <a:pt x="30302" y="15354"/>
                    <a:pt x="30294" y="15354"/>
                  </a:cubicBezTo>
                  <a:cubicBezTo>
                    <a:pt x="30291" y="15354"/>
                    <a:pt x="30284" y="15361"/>
                    <a:pt x="30275" y="15380"/>
                  </a:cubicBezTo>
                  <a:lnTo>
                    <a:pt x="30214" y="15350"/>
                  </a:lnTo>
                  <a:cubicBezTo>
                    <a:pt x="30214" y="15320"/>
                    <a:pt x="30275" y="15289"/>
                    <a:pt x="30305" y="15289"/>
                  </a:cubicBezTo>
                  <a:cubicBezTo>
                    <a:pt x="30305" y="15289"/>
                    <a:pt x="30427" y="15259"/>
                    <a:pt x="30427" y="15168"/>
                  </a:cubicBezTo>
                  <a:cubicBezTo>
                    <a:pt x="30396" y="15168"/>
                    <a:pt x="30427" y="15076"/>
                    <a:pt x="30427" y="15016"/>
                  </a:cubicBezTo>
                  <a:cubicBezTo>
                    <a:pt x="30427" y="14985"/>
                    <a:pt x="30457" y="14955"/>
                    <a:pt x="30427" y="14924"/>
                  </a:cubicBezTo>
                  <a:cubicBezTo>
                    <a:pt x="30396" y="14924"/>
                    <a:pt x="30427" y="14894"/>
                    <a:pt x="30427" y="14833"/>
                  </a:cubicBezTo>
                  <a:lnTo>
                    <a:pt x="30487" y="14864"/>
                  </a:lnTo>
                  <a:cubicBezTo>
                    <a:pt x="30501" y="14891"/>
                    <a:pt x="30509" y="14906"/>
                    <a:pt x="30510" y="14906"/>
                  </a:cubicBezTo>
                  <a:cubicBezTo>
                    <a:pt x="30512" y="14906"/>
                    <a:pt x="30504" y="14883"/>
                    <a:pt x="30487" y="14833"/>
                  </a:cubicBezTo>
                  <a:cubicBezTo>
                    <a:pt x="30457" y="14712"/>
                    <a:pt x="30457" y="14712"/>
                    <a:pt x="30548" y="14712"/>
                  </a:cubicBezTo>
                  <a:cubicBezTo>
                    <a:pt x="30670" y="14712"/>
                    <a:pt x="30639" y="14681"/>
                    <a:pt x="30609" y="14681"/>
                  </a:cubicBezTo>
                  <a:cubicBezTo>
                    <a:pt x="30609" y="14651"/>
                    <a:pt x="30579" y="14620"/>
                    <a:pt x="30548" y="14620"/>
                  </a:cubicBezTo>
                  <a:cubicBezTo>
                    <a:pt x="30457" y="14620"/>
                    <a:pt x="30487" y="14590"/>
                    <a:pt x="30579" y="14499"/>
                  </a:cubicBezTo>
                  <a:cubicBezTo>
                    <a:pt x="30694" y="14355"/>
                    <a:pt x="30782" y="14101"/>
                    <a:pt x="30739" y="14101"/>
                  </a:cubicBezTo>
                  <a:cubicBezTo>
                    <a:pt x="30736" y="14101"/>
                    <a:pt x="30734" y="14102"/>
                    <a:pt x="30731" y="14104"/>
                  </a:cubicBezTo>
                  <a:cubicBezTo>
                    <a:pt x="30716" y="14114"/>
                    <a:pt x="30705" y="14118"/>
                    <a:pt x="30697" y="14118"/>
                  </a:cubicBezTo>
                  <a:cubicBezTo>
                    <a:pt x="30658" y="14118"/>
                    <a:pt x="30705" y="14008"/>
                    <a:pt x="30731" y="13982"/>
                  </a:cubicBezTo>
                  <a:cubicBezTo>
                    <a:pt x="30791" y="13921"/>
                    <a:pt x="30852" y="13861"/>
                    <a:pt x="30852" y="13769"/>
                  </a:cubicBezTo>
                  <a:cubicBezTo>
                    <a:pt x="30882" y="13739"/>
                    <a:pt x="30882" y="13709"/>
                    <a:pt x="30913" y="13678"/>
                  </a:cubicBezTo>
                  <a:lnTo>
                    <a:pt x="30882" y="13678"/>
                  </a:lnTo>
                  <a:cubicBezTo>
                    <a:pt x="30866" y="13678"/>
                    <a:pt x="30849" y="13659"/>
                    <a:pt x="30842" y="13637"/>
                  </a:cubicBezTo>
                  <a:lnTo>
                    <a:pt x="30842" y="13637"/>
                  </a:lnTo>
                  <a:lnTo>
                    <a:pt x="30822" y="13678"/>
                  </a:lnTo>
                  <a:lnTo>
                    <a:pt x="30822" y="13617"/>
                  </a:lnTo>
                  <a:lnTo>
                    <a:pt x="30840" y="13617"/>
                  </a:lnTo>
                  <a:cubicBezTo>
                    <a:pt x="30840" y="13606"/>
                    <a:pt x="30844" y="13595"/>
                    <a:pt x="30852" y="13587"/>
                  </a:cubicBezTo>
                  <a:cubicBezTo>
                    <a:pt x="30852" y="13557"/>
                    <a:pt x="30860" y="13549"/>
                    <a:pt x="30867" y="13549"/>
                  </a:cubicBezTo>
                  <a:cubicBezTo>
                    <a:pt x="30875" y="13549"/>
                    <a:pt x="30882" y="13557"/>
                    <a:pt x="30882" y="13557"/>
                  </a:cubicBezTo>
                  <a:cubicBezTo>
                    <a:pt x="30882" y="13557"/>
                    <a:pt x="30913" y="13557"/>
                    <a:pt x="30913" y="13526"/>
                  </a:cubicBezTo>
                  <a:cubicBezTo>
                    <a:pt x="30943" y="13496"/>
                    <a:pt x="30943" y="13435"/>
                    <a:pt x="30913" y="13435"/>
                  </a:cubicBezTo>
                  <a:cubicBezTo>
                    <a:pt x="30882" y="13405"/>
                    <a:pt x="30882" y="13405"/>
                    <a:pt x="30882" y="13374"/>
                  </a:cubicBezTo>
                  <a:lnTo>
                    <a:pt x="30882" y="13344"/>
                  </a:lnTo>
                  <a:lnTo>
                    <a:pt x="30943" y="13344"/>
                  </a:lnTo>
                  <a:cubicBezTo>
                    <a:pt x="30943" y="13283"/>
                    <a:pt x="30974" y="13253"/>
                    <a:pt x="30943" y="13253"/>
                  </a:cubicBezTo>
                  <a:lnTo>
                    <a:pt x="30913" y="13222"/>
                  </a:lnTo>
                  <a:lnTo>
                    <a:pt x="30943" y="13161"/>
                  </a:lnTo>
                  <a:cubicBezTo>
                    <a:pt x="30978" y="13185"/>
                    <a:pt x="31009" y="13195"/>
                    <a:pt x="31028" y="13195"/>
                  </a:cubicBezTo>
                  <a:cubicBezTo>
                    <a:pt x="31059" y="13195"/>
                    <a:pt x="31060" y="13169"/>
                    <a:pt x="31004" y="13131"/>
                  </a:cubicBezTo>
                  <a:cubicBezTo>
                    <a:pt x="30943" y="13070"/>
                    <a:pt x="31004" y="13070"/>
                    <a:pt x="31065" y="13009"/>
                  </a:cubicBezTo>
                  <a:cubicBezTo>
                    <a:pt x="31083" y="12955"/>
                    <a:pt x="31112" y="12944"/>
                    <a:pt x="31133" y="12944"/>
                  </a:cubicBezTo>
                  <a:cubicBezTo>
                    <a:pt x="31146" y="12944"/>
                    <a:pt x="31156" y="12949"/>
                    <a:pt x="31156" y="12949"/>
                  </a:cubicBezTo>
                  <a:cubicBezTo>
                    <a:pt x="31182" y="12966"/>
                    <a:pt x="31197" y="12973"/>
                    <a:pt x="31206" y="12973"/>
                  </a:cubicBezTo>
                  <a:cubicBezTo>
                    <a:pt x="31228" y="12973"/>
                    <a:pt x="31200" y="12923"/>
                    <a:pt x="31156" y="12858"/>
                  </a:cubicBezTo>
                  <a:cubicBezTo>
                    <a:pt x="31090" y="12792"/>
                    <a:pt x="31088" y="12742"/>
                    <a:pt x="31114" y="12742"/>
                  </a:cubicBezTo>
                  <a:cubicBezTo>
                    <a:pt x="31124" y="12742"/>
                    <a:pt x="31139" y="12749"/>
                    <a:pt x="31156" y="12766"/>
                  </a:cubicBezTo>
                  <a:cubicBezTo>
                    <a:pt x="31163" y="12780"/>
                    <a:pt x="31175" y="12786"/>
                    <a:pt x="31189" y="12786"/>
                  </a:cubicBezTo>
                  <a:cubicBezTo>
                    <a:pt x="31216" y="12786"/>
                    <a:pt x="31250" y="12764"/>
                    <a:pt x="31269" y="12736"/>
                  </a:cubicBezTo>
                  <a:lnTo>
                    <a:pt x="31269" y="12736"/>
                  </a:lnTo>
                  <a:cubicBezTo>
                    <a:pt x="31242" y="12735"/>
                    <a:pt x="31220" y="12730"/>
                    <a:pt x="31247" y="12675"/>
                  </a:cubicBezTo>
                  <a:lnTo>
                    <a:pt x="31247" y="12675"/>
                  </a:lnTo>
                  <a:cubicBezTo>
                    <a:pt x="31261" y="12689"/>
                    <a:pt x="31274" y="12696"/>
                    <a:pt x="31282" y="12700"/>
                  </a:cubicBezTo>
                  <a:lnTo>
                    <a:pt x="31282" y="12700"/>
                  </a:lnTo>
                  <a:cubicBezTo>
                    <a:pt x="31283" y="12692"/>
                    <a:pt x="31282" y="12683"/>
                    <a:pt x="31278" y="12675"/>
                  </a:cubicBezTo>
                  <a:cubicBezTo>
                    <a:pt x="31247" y="12614"/>
                    <a:pt x="31247" y="12584"/>
                    <a:pt x="31278" y="12554"/>
                  </a:cubicBezTo>
                  <a:cubicBezTo>
                    <a:pt x="31278" y="12554"/>
                    <a:pt x="31278" y="12493"/>
                    <a:pt x="31217" y="12493"/>
                  </a:cubicBezTo>
                  <a:lnTo>
                    <a:pt x="31186" y="12432"/>
                  </a:lnTo>
                  <a:lnTo>
                    <a:pt x="31247" y="12462"/>
                  </a:lnTo>
                  <a:cubicBezTo>
                    <a:pt x="31369" y="12462"/>
                    <a:pt x="31369" y="12462"/>
                    <a:pt x="31308" y="12402"/>
                  </a:cubicBezTo>
                  <a:cubicBezTo>
                    <a:pt x="31308" y="12371"/>
                    <a:pt x="31278" y="12310"/>
                    <a:pt x="31247" y="12280"/>
                  </a:cubicBezTo>
                  <a:cubicBezTo>
                    <a:pt x="31247" y="12280"/>
                    <a:pt x="31247" y="12250"/>
                    <a:pt x="31247" y="12219"/>
                  </a:cubicBezTo>
                  <a:lnTo>
                    <a:pt x="31247" y="12189"/>
                  </a:lnTo>
                  <a:cubicBezTo>
                    <a:pt x="31247" y="12189"/>
                    <a:pt x="31278" y="12189"/>
                    <a:pt x="31308" y="12250"/>
                  </a:cubicBezTo>
                  <a:cubicBezTo>
                    <a:pt x="31308" y="12288"/>
                    <a:pt x="31332" y="12326"/>
                    <a:pt x="31358" y="12326"/>
                  </a:cubicBezTo>
                  <a:cubicBezTo>
                    <a:pt x="31373" y="12326"/>
                    <a:pt x="31388" y="12314"/>
                    <a:pt x="31399" y="12280"/>
                  </a:cubicBezTo>
                  <a:lnTo>
                    <a:pt x="31399" y="12219"/>
                  </a:lnTo>
                  <a:lnTo>
                    <a:pt x="31399" y="12158"/>
                  </a:lnTo>
                  <a:lnTo>
                    <a:pt x="31399" y="12006"/>
                  </a:lnTo>
                  <a:cubicBezTo>
                    <a:pt x="31399" y="11985"/>
                    <a:pt x="31414" y="11963"/>
                    <a:pt x="31434" y="11963"/>
                  </a:cubicBezTo>
                  <a:cubicBezTo>
                    <a:pt x="31442" y="11963"/>
                    <a:pt x="31451" y="11967"/>
                    <a:pt x="31460" y="11976"/>
                  </a:cubicBezTo>
                  <a:cubicBezTo>
                    <a:pt x="31460" y="12003"/>
                    <a:pt x="31460" y="12018"/>
                    <a:pt x="31463" y="12018"/>
                  </a:cubicBezTo>
                  <a:cubicBezTo>
                    <a:pt x="31466" y="12018"/>
                    <a:pt x="31474" y="11996"/>
                    <a:pt x="31490" y="11946"/>
                  </a:cubicBezTo>
                  <a:cubicBezTo>
                    <a:pt x="31521" y="11885"/>
                    <a:pt x="31521" y="11824"/>
                    <a:pt x="31490" y="11763"/>
                  </a:cubicBezTo>
                  <a:cubicBezTo>
                    <a:pt x="31460" y="11763"/>
                    <a:pt x="31460" y="11702"/>
                    <a:pt x="31460" y="11672"/>
                  </a:cubicBezTo>
                  <a:cubicBezTo>
                    <a:pt x="31490" y="11672"/>
                    <a:pt x="31521" y="11642"/>
                    <a:pt x="31582" y="11611"/>
                  </a:cubicBezTo>
                  <a:cubicBezTo>
                    <a:pt x="31639" y="11553"/>
                    <a:pt x="31661" y="11532"/>
                    <a:pt x="31653" y="11532"/>
                  </a:cubicBezTo>
                  <a:cubicBezTo>
                    <a:pt x="31648" y="11532"/>
                    <a:pt x="31634" y="11539"/>
                    <a:pt x="31612" y="11550"/>
                  </a:cubicBezTo>
                  <a:cubicBezTo>
                    <a:pt x="31521" y="11550"/>
                    <a:pt x="31551" y="11550"/>
                    <a:pt x="31642" y="11429"/>
                  </a:cubicBezTo>
                  <a:cubicBezTo>
                    <a:pt x="31672" y="11370"/>
                    <a:pt x="31702" y="11339"/>
                    <a:pt x="31731" y="11282"/>
                  </a:cubicBezTo>
                  <a:lnTo>
                    <a:pt x="31731" y="11282"/>
                  </a:lnTo>
                  <a:cubicBezTo>
                    <a:pt x="31737" y="11294"/>
                    <a:pt x="31745" y="11302"/>
                    <a:pt x="31752" y="11302"/>
                  </a:cubicBezTo>
                  <a:cubicBezTo>
                    <a:pt x="31759" y="11302"/>
                    <a:pt x="31764" y="11295"/>
                    <a:pt x="31764" y="11277"/>
                  </a:cubicBezTo>
                  <a:cubicBezTo>
                    <a:pt x="31764" y="11247"/>
                    <a:pt x="31764" y="11155"/>
                    <a:pt x="31703" y="11095"/>
                  </a:cubicBezTo>
                  <a:cubicBezTo>
                    <a:pt x="31676" y="11095"/>
                    <a:pt x="31745" y="10998"/>
                    <a:pt x="31804" y="10998"/>
                  </a:cubicBezTo>
                  <a:cubicBezTo>
                    <a:pt x="31811" y="10998"/>
                    <a:pt x="31818" y="11000"/>
                    <a:pt x="31825" y="11003"/>
                  </a:cubicBezTo>
                  <a:lnTo>
                    <a:pt x="31886" y="11003"/>
                  </a:lnTo>
                  <a:cubicBezTo>
                    <a:pt x="31916" y="11003"/>
                    <a:pt x="31886" y="10943"/>
                    <a:pt x="31886" y="10943"/>
                  </a:cubicBezTo>
                  <a:cubicBezTo>
                    <a:pt x="31855" y="10912"/>
                    <a:pt x="31855" y="10851"/>
                    <a:pt x="31886" y="10821"/>
                  </a:cubicBezTo>
                  <a:cubicBezTo>
                    <a:pt x="31886" y="10760"/>
                    <a:pt x="31886" y="10730"/>
                    <a:pt x="31886" y="10669"/>
                  </a:cubicBezTo>
                  <a:cubicBezTo>
                    <a:pt x="31886" y="10601"/>
                    <a:pt x="31903" y="10566"/>
                    <a:pt x="31924" y="10566"/>
                  </a:cubicBezTo>
                  <a:cubicBezTo>
                    <a:pt x="31931" y="10566"/>
                    <a:pt x="31939" y="10570"/>
                    <a:pt x="31946" y="10578"/>
                  </a:cubicBezTo>
                  <a:cubicBezTo>
                    <a:pt x="31977" y="10578"/>
                    <a:pt x="31977" y="10578"/>
                    <a:pt x="31946" y="10517"/>
                  </a:cubicBezTo>
                  <a:cubicBezTo>
                    <a:pt x="31916" y="10487"/>
                    <a:pt x="31916" y="10426"/>
                    <a:pt x="31886" y="10426"/>
                  </a:cubicBezTo>
                  <a:lnTo>
                    <a:pt x="31825" y="10395"/>
                  </a:lnTo>
                  <a:lnTo>
                    <a:pt x="31825" y="10365"/>
                  </a:lnTo>
                  <a:lnTo>
                    <a:pt x="31946" y="10395"/>
                  </a:lnTo>
                  <a:cubicBezTo>
                    <a:pt x="31977" y="10395"/>
                    <a:pt x="32007" y="10365"/>
                    <a:pt x="32038" y="10335"/>
                  </a:cubicBezTo>
                  <a:lnTo>
                    <a:pt x="32007" y="10335"/>
                  </a:lnTo>
                  <a:cubicBezTo>
                    <a:pt x="31977" y="10335"/>
                    <a:pt x="32007" y="10243"/>
                    <a:pt x="32068" y="10000"/>
                  </a:cubicBezTo>
                  <a:cubicBezTo>
                    <a:pt x="32088" y="9950"/>
                    <a:pt x="32108" y="9897"/>
                    <a:pt x="32125" y="9848"/>
                  </a:cubicBezTo>
                  <a:lnTo>
                    <a:pt x="32098" y="9848"/>
                  </a:lnTo>
                  <a:lnTo>
                    <a:pt x="32129" y="9788"/>
                  </a:lnTo>
                  <a:cubicBezTo>
                    <a:pt x="32129" y="9788"/>
                    <a:pt x="32129" y="9818"/>
                    <a:pt x="32129" y="9818"/>
                  </a:cubicBezTo>
                  <a:lnTo>
                    <a:pt x="32129" y="9836"/>
                  </a:lnTo>
                  <a:lnTo>
                    <a:pt x="32129" y="9836"/>
                  </a:lnTo>
                  <a:cubicBezTo>
                    <a:pt x="32160" y="9742"/>
                    <a:pt x="32179" y="9666"/>
                    <a:pt x="32159" y="9666"/>
                  </a:cubicBezTo>
                  <a:lnTo>
                    <a:pt x="32190" y="9575"/>
                  </a:lnTo>
                  <a:lnTo>
                    <a:pt x="32250" y="9575"/>
                  </a:lnTo>
                  <a:cubicBezTo>
                    <a:pt x="32281" y="9544"/>
                    <a:pt x="32250" y="9484"/>
                    <a:pt x="32220" y="9453"/>
                  </a:cubicBezTo>
                  <a:cubicBezTo>
                    <a:pt x="32190" y="9453"/>
                    <a:pt x="32220" y="9423"/>
                    <a:pt x="32281" y="9392"/>
                  </a:cubicBezTo>
                  <a:cubicBezTo>
                    <a:pt x="32311" y="9362"/>
                    <a:pt x="32341" y="9332"/>
                    <a:pt x="32311" y="9271"/>
                  </a:cubicBezTo>
                  <a:cubicBezTo>
                    <a:pt x="32301" y="9260"/>
                    <a:pt x="32292" y="9253"/>
                    <a:pt x="32285" y="9249"/>
                  </a:cubicBezTo>
                  <a:lnTo>
                    <a:pt x="32285" y="9249"/>
                  </a:lnTo>
                  <a:cubicBezTo>
                    <a:pt x="32292" y="9248"/>
                    <a:pt x="32301" y="9246"/>
                    <a:pt x="32311" y="9240"/>
                  </a:cubicBezTo>
                  <a:cubicBezTo>
                    <a:pt x="32372" y="9180"/>
                    <a:pt x="32402" y="9240"/>
                    <a:pt x="32372" y="9149"/>
                  </a:cubicBezTo>
                  <a:lnTo>
                    <a:pt x="32281" y="9119"/>
                  </a:lnTo>
                  <a:cubicBezTo>
                    <a:pt x="32281" y="9138"/>
                    <a:pt x="32278" y="9145"/>
                    <a:pt x="32275" y="9145"/>
                  </a:cubicBezTo>
                  <a:cubicBezTo>
                    <a:pt x="32268" y="9145"/>
                    <a:pt x="32260" y="9109"/>
                    <a:pt x="32281" y="9088"/>
                  </a:cubicBezTo>
                  <a:cubicBezTo>
                    <a:pt x="32311" y="9058"/>
                    <a:pt x="32341" y="9028"/>
                    <a:pt x="32341" y="9028"/>
                  </a:cubicBezTo>
                  <a:cubicBezTo>
                    <a:pt x="32341" y="9028"/>
                    <a:pt x="32341" y="9001"/>
                    <a:pt x="32332" y="9001"/>
                  </a:cubicBezTo>
                  <a:cubicBezTo>
                    <a:pt x="32328" y="9001"/>
                    <a:pt x="32321" y="9007"/>
                    <a:pt x="32311" y="9028"/>
                  </a:cubicBezTo>
                  <a:cubicBezTo>
                    <a:pt x="32303" y="9036"/>
                    <a:pt x="32297" y="9040"/>
                    <a:pt x="32293" y="9040"/>
                  </a:cubicBezTo>
                  <a:cubicBezTo>
                    <a:pt x="32283" y="9040"/>
                    <a:pt x="32289" y="9011"/>
                    <a:pt x="32311" y="8967"/>
                  </a:cubicBezTo>
                  <a:cubicBezTo>
                    <a:pt x="32341" y="8936"/>
                    <a:pt x="32372" y="8906"/>
                    <a:pt x="32402" y="8876"/>
                  </a:cubicBezTo>
                  <a:cubicBezTo>
                    <a:pt x="32463" y="8845"/>
                    <a:pt x="32463" y="8845"/>
                    <a:pt x="32433" y="8845"/>
                  </a:cubicBezTo>
                  <a:cubicBezTo>
                    <a:pt x="32402" y="8845"/>
                    <a:pt x="32433" y="8784"/>
                    <a:pt x="32463" y="8724"/>
                  </a:cubicBezTo>
                  <a:cubicBezTo>
                    <a:pt x="32524" y="8633"/>
                    <a:pt x="32554" y="8602"/>
                    <a:pt x="32524" y="8602"/>
                  </a:cubicBezTo>
                  <a:cubicBezTo>
                    <a:pt x="32518" y="8596"/>
                    <a:pt x="32511" y="8594"/>
                    <a:pt x="32504" y="8594"/>
                  </a:cubicBezTo>
                  <a:cubicBezTo>
                    <a:pt x="32472" y="8594"/>
                    <a:pt x="32433" y="8638"/>
                    <a:pt x="32433" y="8663"/>
                  </a:cubicBezTo>
                  <a:cubicBezTo>
                    <a:pt x="32433" y="8684"/>
                    <a:pt x="32417" y="8706"/>
                    <a:pt x="32398" y="8706"/>
                  </a:cubicBezTo>
                  <a:cubicBezTo>
                    <a:pt x="32390" y="8706"/>
                    <a:pt x="32381" y="8702"/>
                    <a:pt x="32372" y="8693"/>
                  </a:cubicBezTo>
                  <a:cubicBezTo>
                    <a:pt x="32349" y="8671"/>
                    <a:pt x="32344" y="8665"/>
                    <a:pt x="32345" y="8665"/>
                  </a:cubicBezTo>
                  <a:cubicBezTo>
                    <a:pt x="32347" y="8665"/>
                    <a:pt x="32357" y="8672"/>
                    <a:pt x="32365" y="8672"/>
                  </a:cubicBezTo>
                  <a:cubicBezTo>
                    <a:pt x="32369" y="8672"/>
                    <a:pt x="32372" y="8670"/>
                    <a:pt x="32372" y="8663"/>
                  </a:cubicBezTo>
                  <a:lnTo>
                    <a:pt x="32402" y="8541"/>
                  </a:lnTo>
                  <a:cubicBezTo>
                    <a:pt x="32433" y="8481"/>
                    <a:pt x="32524" y="8481"/>
                    <a:pt x="32585" y="8481"/>
                  </a:cubicBezTo>
                  <a:lnTo>
                    <a:pt x="32676" y="8511"/>
                  </a:lnTo>
                  <a:lnTo>
                    <a:pt x="32615" y="8420"/>
                  </a:lnTo>
                  <a:cubicBezTo>
                    <a:pt x="32564" y="8293"/>
                    <a:pt x="32577" y="8230"/>
                    <a:pt x="32618" y="8230"/>
                  </a:cubicBezTo>
                  <a:cubicBezTo>
                    <a:pt x="32626" y="8230"/>
                    <a:pt x="32635" y="8232"/>
                    <a:pt x="32645" y="8237"/>
                  </a:cubicBezTo>
                  <a:cubicBezTo>
                    <a:pt x="32662" y="8246"/>
                    <a:pt x="32676" y="8249"/>
                    <a:pt x="32687" y="8249"/>
                  </a:cubicBezTo>
                  <a:cubicBezTo>
                    <a:pt x="32718" y="8249"/>
                    <a:pt x="32728" y="8221"/>
                    <a:pt x="32706" y="8177"/>
                  </a:cubicBezTo>
                  <a:cubicBezTo>
                    <a:pt x="32706" y="8158"/>
                    <a:pt x="32703" y="8151"/>
                    <a:pt x="32698" y="8151"/>
                  </a:cubicBezTo>
                  <a:cubicBezTo>
                    <a:pt x="32687" y="8151"/>
                    <a:pt x="32666" y="8186"/>
                    <a:pt x="32645" y="8207"/>
                  </a:cubicBezTo>
                  <a:cubicBezTo>
                    <a:pt x="32615" y="8207"/>
                    <a:pt x="32585" y="8207"/>
                    <a:pt x="32676" y="8085"/>
                  </a:cubicBezTo>
                  <a:cubicBezTo>
                    <a:pt x="32706" y="8055"/>
                    <a:pt x="32737" y="7994"/>
                    <a:pt x="32767" y="7964"/>
                  </a:cubicBezTo>
                  <a:cubicBezTo>
                    <a:pt x="32767" y="7954"/>
                    <a:pt x="32767" y="7950"/>
                    <a:pt x="32766" y="7950"/>
                  </a:cubicBezTo>
                  <a:cubicBezTo>
                    <a:pt x="32764" y="7950"/>
                    <a:pt x="32757" y="7964"/>
                    <a:pt x="32737" y="7964"/>
                  </a:cubicBezTo>
                  <a:cubicBezTo>
                    <a:pt x="32767" y="7873"/>
                    <a:pt x="32737" y="7873"/>
                    <a:pt x="32676" y="7873"/>
                  </a:cubicBezTo>
                  <a:lnTo>
                    <a:pt x="32645" y="7873"/>
                  </a:lnTo>
                  <a:lnTo>
                    <a:pt x="32737" y="7538"/>
                  </a:lnTo>
                  <a:lnTo>
                    <a:pt x="32737" y="7599"/>
                  </a:lnTo>
                  <a:cubicBezTo>
                    <a:pt x="32706" y="7629"/>
                    <a:pt x="32737" y="7629"/>
                    <a:pt x="32706" y="7660"/>
                  </a:cubicBezTo>
                  <a:lnTo>
                    <a:pt x="32797" y="7690"/>
                  </a:lnTo>
                  <a:cubicBezTo>
                    <a:pt x="32858" y="7690"/>
                    <a:pt x="32858" y="7690"/>
                    <a:pt x="32828" y="7629"/>
                  </a:cubicBezTo>
                  <a:cubicBezTo>
                    <a:pt x="32889" y="7629"/>
                    <a:pt x="32889" y="7599"/>
                    <a:pt x="32889" y="7538"/>
                  </a:cubicBezTo>
                  <a:cubicBezTo>
                    <a:pt x="32858" y="7508"/>
                    <a:pt x="32889" y="7447"/>
                    <a:pt x="32889" y="7417"/>
                  </a:cubicBezTo>
                  <a:cubicBezTo>
                    <a:pt x="32889" y="7386"/>
                    <a:pt x="32889" y="7326"/>
                    <a:pt x="32858" y="7326"/>
                  </a:cubicBezTo>
                  <a:lnTo>
                    <a:pt x="32828" y="7386"/>
                  </a:lnTo>
                  <a:lnTo>
                    <a:pt x="32767" y="7386"/>
                  </a:lnTo>
                  <a:cubicBezTo>
                    <a:pt x="32767" y="7356"/>
                    <a:pt x="32767" y="7356"/>
                    <a:pt x="32828" y="7326"/>
                  </a:cubicBezTo>
                  <a:cubicBezTo>
                    <a:pt x="32797" y="7326"/>
                    <a:pt x="32828" y="7295"/>
                    <a:pt x="32889" y="7265"/>
                  </a:cubicBezTo>
                  <a:cubicBezTo>
                    <a:pt x="32980" y="7234"/>
                    <a:pt x="32980" y="7204"/>
                    <a:pt x="33010" y="7204"/>
                  </a:cubicBezTo>
                  <a:lnTo>
                    <a:pt x="33010" y="7174"/>
                  </a:lnTo>
                  <a:cubicBezTo>
                    <a:pt x="33010" y="7143"/>
                    <a:pt x="33010" y="7113"/>
                    <a:pt x="32980" y="7113"/>
                  </a:cubicBezTo>
                  <a:cubicBezTo>
                    <a:pt x="32919" y="7113"/>
                    <a:pt x="32980" y="7052"/>
                    <a:pt x="32980" y="7022"/>
                  </a:cubicBezTo>
                  <a:cubicBezTo>
                    <a:pt x="32980" y="6997"/>
                    <a:pt x="33000" y="6952"/>
                    <a:pt x="33007" y="6952"/>
                  </a:cubicBezTo>
                  <a:cubicBezTo>
                    <a:pt x="33009" y="6952"/>
                    <a:pt x="33010" y="6955"/>
                    <a:pt x="33010" y="6961"/>
                  </a:cubicBezTo>
                  <a:cubicBezTo>
                    <a:pt x="33041" y="6961"/>
                    <a:pt x="33071" y="6930"/>
                    <a:pt x="33071" y="6870"/>
                  </a:cubicBezTo>
                  <a:cubicBezTo>
                    <a:pt x="33101" y="6839"/>
                    <a:pt x="33101" y="6809"/>
                    <a:pt x="33071" y="6778"/>
                  </a:cubicBezTo>
                  <a:cubicBezTo>
                    <a:pt x="33041" y="6778"/>
                    <a:pt x="33041" y="6778"/>
                    <a:pt x="33071" y="6687"/>
                  </a:cubicBezTo>
                  <a:cubicBezTo>
                    <a:pt x="33101" y="6596"/>
                    <a:pt x="33132" y="6596"/>
                    <a:pt x="33071" y="6596"/>
                  </a:cubicBezTo>
                  <a:cubicBezTo>
                    <a:pt x="33055" y="6604"/>
                    <a:pt x="33043" y="6608"/>
                    <a:pt x="33035" y="6608"/>
                  </a:cubicBezTo>
                  <a:cubicBezTo>
                    <a:pt x="33012" y="6608"/>
                    <a:pt x="33018" y="6580"/>
                    <a:pt x="33041" y="6535"/>
                  </a:cubicBezTo>
                  <a:cubicBezTo>
                    <a:pt x="33041" y="6505"/>
                    <a:pt x="33041" y="6505"/>
                    <a:pt x="33071" y="6505"/>
                  </a:cubicBezTo>
                  <a:cubicBezTo>
                    <a:pt x="33101" y="6520"/>
                    <a:pt x="33117" y="6528"/>
                    <a:pt x="33120" y="6528"/>
                  </a:cubicBezTo>
                  <a:cubicBezTo>
                    <a:pt x="33124" y="6528"/>
                    <a:pt x="33117" y="6520"/>
                    <a:pt x="33101" y="6505"/>
                  </a:cubicBezTo>
                  <a:cubicBezTo>
                    <a:pt x="33071" y="6505"/>
                    <a:pt x="33132" y="6444"/>
                    <a:pt x="33162" y="6444"/>
                  </a:cubicBezTo>
                  <a:cubicBezTo>
                    <a:pt x="33193" y="6444"/>
                    <a:pt x="33193" y="6414"/>
                    <a:pt x="33162" y="6353"/>
                  </a:cubicBezTo>
                  <a:cubicBezTo>
                    <a:pt x="33149" y="6327"/>
                    <a:pt x="33147" y="6318"/>
                    <a:pt x="33152" y="6318"/>
                  </a:cubicBezTo>
                  <a:cubicBezTo>
                    <a:pt x="33157" y="6318"/>
                    <a:pt x="33175" y="6335"/>
                    <a:pt x="33193" y="6353"/>
                  </a:cubicBezTo>
                  <a:cubicBezTo>
                    <a:pt x="33205" y="6379"/>
                    <a:pt x="33224" y="6388"/>
                    <a:pt x="33241" y="6388"/>
                  </a:cubicBezTo>
                  <a:cubicBezTo>
                    <a:pt x="33263" y="6388"/>
                    <a:pt x="33284" y="6370"/>
                    <a:pt x="33284" y="6353"/>
                  </a:cubicBezTo>
                  <a:lnTo>
                    <a:pt x="33284" y="6322"/>
                  </a:lnTo>
                  <a:cubicBezTo>
                    <a:pt x="33223" y="6292"/>
                    <a:pt x="33193" y="6110"/>
                    <a:pt x="33193" y="6049"/>
                  </a:cubicBezTo>
                  <a:cubicBezTo>
                    <a:pt x="33214" y="6027"/>
                    <a:pt x="33236" y="6006"/>
                    <a:pt x="33257" y="6006"/>
                  </a:cubicBezTo>
                  <a:cubicBezTo>
                    <a:pt x="33266" y="6006"/>
                    <a:pt x="33275" y="6010"/>
                    <a:pt x="33284" y="6018"/>
                  </a:cubicBezTo>
                  <a:lnTo>
                    <a:pt x="33314" y="6018"/>
                  </a:lnTo>
                  <a:cubicBezTo>
                    <a:pt x="33284" y="6018"/>
                    <a:pt x="33314" y="5958"/>
                    <a:pt x="33314" y="5927"/>
                  </a:cubicBezTo>
                  <a:lnTo>
                    <a:pt x="33345" y="5927"/>
                  </a:lnTo>
                  <a:cubicBezTo>
                    <a:pt x="33350" y="5939"/>
                    <a:pt x="33357" y="5944"/>
                    <a:pt x="33364" y="5944"/>
                  </a:cubicBezTo>
                  <a:cubicBezTo>
                    <a:pt x="33394" y="5944"/>
                    <a:pt x="33430" y="5849"/>
                    <a:pt x="33405" y="5775"/>
                  </a:cubicBezTo>
                  <a:cubicBezTo>
                    <a:pt x="33405" y="5684"/>
                    <a:pt x="33405" y="5684"/>
                    <a:pt x="33466" y="5684"/>
                  </a:cubicBezTo>
                  <a:cubicBezTo>
                    <a:pt x="33470" y="5688"/>
                    <a:pt x="33474" y="5690"/>
                    <a:pt x="33478" y="5690"/>
                  </a:cubicBezTo>
                  <a:cubicBezTo>
                    <a:pt x="33503" y="5690"/>
                    <a:pt x="33519" y="5615"/>
                    <a:pt x="33466" y="5563"/>
                  </a:cubicBezTo>
                  <a:cubicBezTo>
                    <a:pt x="33466" y="5532"/>
                    <a:pt x="33497" y="5471"/>
                    <a:pt x="33497" y="5441"/>
                  </a:cubicBezTo>
                  <a:cubicBezTo>
                    <a:pt x="33497" y="5428"/>
                    <a:pt x="33507" y="5421"/>
                    <a:pt x="33519" y="5421"/>
                  </a:cubicBezTo>
                  <a:cubicBezTo>
                    <a:pt x="33536" y="5421"/>
                    <a:pt x="33557" y="5436"/>
                    <a:pt x="33557" y="5471"/>
                  </a:cubicBezTo>
                  <a:cubicBezTo>
                    <a:pt x="33557" y="5505"/>
                    <a:pt x="33557" y="5529"/>
                    <a:pt x="33562" y="5529"/>
                  </a:cubicBezTo>
                  <a:cubicBezTo>
                    <a:pt x="33566" y="5529"/>
                    <a:pt x="33574" y="5513"/>
                    <a:pt x="33588" y="5471"/>
                  </a:cubicBezTo>
                  <a:cubicBezTo>
                    <a:pt x="33618" y="5411"/>
                    <a:pt x="33618" y="5350"/>
                    <a:pt x="33618" y="5319"/>
                  </a:cubicBezTo>
                  <a:cubicBezTo>
                    <a:pt x="33574" y="5254"/>
                    <a:pt x="33594" y="5204"/>
                    <a:pt x="33608" y="5204"/>
                  </a:cubicBezTo>
                  <a:cubicBezTo>
                    <a:pt x="33613" y="5204"/>
                    <a:pt x="33618" y="5211"/>
                    <a:pt x="33618" y="5228"/>
                  </a:cubicBezTo>
                  <a:cubicBezTo>
                    <a:pt x="33628" y="5247"/>
                    <a:pt x="33634" y="5254"/>
                    <a:pt x="33639" y="5254"/>
                  </a:cubicBezTo>
                  <a:cubicBezTo>
                    <a:pt x="33651" y="5254"/>
                    <a:pt x="33658" y="5219"/>
                    <a:pt x="33679" y="5198"/>
                  </a:cubicBezTo>
                  <a:cubicBezTo>
                    <a:pt x="33709" y="5167"/>
                    <a:pt x="33770" y="5107"/>
                    <a:pt x="33800" y="5107"/>
                  </a:cubicBezTo>
                  <a:cubicBezTo>
                    <a:pt x="33800" y="5111"/>
                    <a:pt x="33801" y="5113"/>
                    <a:pt x="33802" y="5113"/>
                  </a:cubicBezTo>
                  <a:cubicBezTo>
                    <a:pt x="33808" y="5113"/>
                    <a:pt x="33831" y="5038"/>
                    <a:pt x="33831" y="4985"/>
                  </a:cubicBezTo>
                  <a:cubicBezTo>
                    <a:pt x="33831" y="4955"/>
                    <a:pt x="33831" y="4955"/>
                    <a:pt x="33770" y="4955"/>
                  </a:cubicBezTo>
                  <a:lnTo>
                    <a:pt x="33800" y="4924"/>
                  </a:lnTo>
                  <a:cubicBezTo>
                    <a:pt x="33831" y="4894"/>
                    <a:pt x="33800" y="4863"/>
                    <a:pt x="33770" y="4863"/>
                  </a:cubicBezTo>
                  <a:lnTo>
                    <a:pt x="33740" y="4863"/>
                  </a:lnTo>
                  <a:lnTo>
                    <a:pt x="33740" y="4833"/>
                  </a:lnTo>
                  <a:lnTo>
                    <a:pt x="33800" y="4803"/>
                  </a:lnTo>
                  <a:cubicBezTo>
                    <a:pt x="33861" y="4803"/>
                    <a:pt x="33922" y="4803"/>
                    <a:pt x="33952" y="4742"/>
                  </a:cubicBezTo>
                  <a:cubicBezTo>
                    <a:pt x="33983" y="4711"/>
                    <a:pt x="33983" y="4681"/>
                    <a:pt x="33952" y="4651"/>
                  </a:cubicBezTo>
                  <a:lnTo>
                    <a:pt x="33922" y="4711"/>
                  </a:lnTo>
                  <a:cubicBezTo>
                    <a:pt x="33922" y="4681"/>
                    <a:pt x="33922" y="4681"/>
                    <a:pt x="33922" y="4620"/>
                  </a:cubicBezTo>
                  <a:lnTo>
                    <a:pt x="33952" y="4590"/>
                  </a:lnTo>
                  <a:cubicBezTo>
                    <a:pt x="33892" y="4560"/>
                    <a:pt x="33922" y="4529"/>
                    <a:pt x="33983" y="4529"/>
                  </a:cubicBezTo>
                  <a:lnTo>
                    <a:pt x="34044" y="4529"/>
                  </a:lnTo>
                  <a:cubicBezTo>
                    <a:pt x="34013" y="4529"/>
                    <a:pt x="34013" y="4438"/>
                    <a:pt x="34044" y="4408"/>
                  </a:cubicBezTo>
                  <a:lnTo>
                    <a:pt x="34074" y="4438"/>
                  </a:lnTo>
                  <a:cubicBezTo>
                    <a:pt x="34104" y="4408"/>
                    <a:pt x="34104" y="4377"/>
                    <a:pt x="34074" y="4347"/>
                  </a:cubicBezTo>
                  <a:lnTo>
                    <a:pt x="34104" y="4316"/>
                  </a:lnTo>
                  <a:cubicBezTo>
                    <a:pt x="34104" y="4324"/>
                    <a:pt x="34107" y="4328"/>
                    <a:pt x="34111" y="4328"/>
                  </a:cubicBezTo>
                  <a:cubicBezTo>
                    <a:pt x="34123" y="4328"/>
                    <a:pt x="34151" y="4300"/>
                    <a:pt x="34196" y="4256"/>
                  </a:cubicBezTo>
                  <a:cubicBezTo>
                    <a:pt x="34226" y="4210"/>
                    <a:pt x="34249" y="4187"/>
                    <a:pt x="34260" y="4187"/>
                  </a:cubicBezTo>
                  <a:cubicBezTo>
                    <a:pt x="34272" y="4187"/>
                    <a:pt x="34272" y="4210"/>
                    <a:pt x="34256" y="4256"/>
                  </a:cubicBezTo>
                  <a:cubicBezTo>
                    <a:pt x="34239" y="4291"/>
                    <a:pt x="34231" y="4306"/>
                    <a:pt x="34234" y="4306"/>
                  </a:cubicBezTo>
                  <a:cubicBezTo>
                    <a:pt x="34236" y="4306"/>
                    <a:pt x="34244" y="4299"/>
                    <a:pt x="34256" y="4286"/>
                  </a:cubicBezTo>
                  <a:cubicBezTo>
                    <a:pt x="34317" y="4225"/>
                    <a:pt x="34348" y="4134"/>
                    <a:pt x="34348" y="4043"/>
                  </a:cubicBezTo>
                  <a:lnTo>
                    <a:pt x="34408" y="3982"/>
                  </a:lnTo>
                  <a:cubicBezTo>
                    <a:pt x="34408" y="4012"/>
                    <a:pt x="34408" y="4012"/>
                    <a:pt x="34500" y="4043"/>
                  </a:cubicBezTo>
                  <a:cubicBezTo>
                    <a:pt x="34560" y="4043"/>
                    <a:pt x="34560" y="4012"/>
                    <a:pt x="34560" y="3982"/>
                  </a:cubicBezTo>
                  <a:cubicBezTo>
                    <a:pt x="34560" y="3957"/>
                    <a:pt x="34580" y="3913"/>
                    <a:pt x="34620" y="3913"/>
                  </a:cubicBezTo>
                  <a:cubicBezTo>
                    <a:pt x="34629" y="3913"/>
                    <a:pt x="34640" y="3915"/>
                    <a:pt x="34652" y="3921"/>
                  </a:cubicBezTo>
                  <a:cubicBezTo>
                    <a:pt x="34639" y="3947"/>
                    <a:pt x="34631" y="3956"/>
                    <a:pt x="34632" y="3956"/>
                  </a:cubicBezTo>
                  <a:cubicBezTo>
                    <a:pt x="34632" y="3956"/>
                    <a:pt x="34647" y="3939"/>
                    <a:pt x="34682" y="3921"/>
                  </a:cubicBezTo>
                  <a:cubicBezTo>
                    <a:pt x="34773" y="3921"/>
                    <a:pt x="34804" y="3860"/>
                    <a:pt x="34804" y="3830"/>
                  </a:cubicBezTo>
                  <a:cubicBezTo>
                    <a:pt x="34834" y="3769"/>
                    <a:pt x="34895" y="3739"/>
                    <a:pt x="34956" y="3739"/>
                  </a:cubicBezTo>
                  <a:lnTo>
                    <a:pt x="34986" y="3739"/>
                  </a:lnTo>
                  <a:cubicBezTo>
                    <a:pt x="34986" y="3708"/>
                    <a:pt x="34986" y="3708"/>
                    <a:pt x="35016" y="3678"/>
                  </a:cubicBezTo>
                  <a:lnTo>
                    <a:pt x="35077" y="3678"/>
                  </a:lnTo>
                  <a:cubicBezTo>
                    <a:pt x="35077" y="3678"/>
                    <a:pt x="35077" y="3705"/>
                    <a:pt x="35086" y="3705"/>
                  </a:cubicBezTo>
                  <a:cubicBezTo>
                    <a:pt x="35091" y="3705"/>
                    <a:pt x="35097" y="3698"/>
                    <a:pt x="35107" y="3678"/>
                  </a:cubicBezTo>
                  <a:cubicBezTo>
                    <a:pt x="35123" y="3663"/>
                    <a:pt x="35130" y="3655"/>
                    <a:pt x="35145" y="3655"/>
                  </a:cubicBezTo>
                  <a:cubicBezTo>
                    <a:pt x="35161" y="3655"/>
                    <a:pt x="35183" y="3663"/>
                    <a:pt x="35229" y="3678"/>
                  </a:cubicBezTo>
                  <a:lnTo>
                    <a:pt x="35320" y="3678"/>
                  </a:lnTo>
                  <a:lnTo>
                    <a:pt x="35320" y="3648"/>
                  </a:lnTo>
                  <a:cubicBezTo>
                    <a:pt x="35259" y="3648"/>
                    <a:pt x="35259" y="3648"/>
                    <a:pt x="35259" y="3617"/>
                  </a:cubicBezTo>
                  <a:lnTo>
                    <a:pt x="35259" y="3587"/>
                  </a:lnTo>
                  <a:lnTo>
                    <a:pt x="35351" y="3587"/>
                  </a:lnTo>
                  <a:cubicBezTo>
                    <a:pt x="35371" y="3587"/>
                    <a:pt x="35391" y="3573"/>
                    <a:pt x="35411" y="3573"/>
                  </a:cubicBezTo>
                  <a:cubicBezTo>
                    <a:pt x="35422" y="3573"/>
                    <a:pt x="35432" y="3577"/>
                    <a:pt x="35442" y="3587"/>
                  </a:cubicBezTo>
                  <a:cubicBezTo>
                    <a:pt x="35472" y="3556"/>
                    <a:pt x="35472" y="3526"/>
                    <a:pt x="35503" y="3496"/>
                  </a:cubicBezTo>
                  <a:cubicBezTo>
                    <a:pt x="35563" y="3415"/>
                    <a:pt x="35611" y="3374"/>
                    <a:pt x="35635" y="3374"/>
                  </a:cubicBezTo>
                  <a:cubicBezTo>
                    <a:pt x="35644" y="3374"/>
                    <a:pt x="35650" y="3379"/>
                    <a:pt x="35653" y="3390"/>
                  </a:cubicBezTo>
                  <a:lnTo>
                    <a:pt x="35653" y="3390"/>
                  </a:lnTo>
                  <a:lnTo>
                    <a:pt x="35685" y="3374"/>
                  </a:lnTo>
                  <a:lnTo>
                    <a:pt x="35685" y="3374"/>
                  </a:lnTo>
                  <a:cubicBezTo>
                    <a:pt x="35685" y="3374"/>
                    <a:pt x="35675" y="3385"/>
                    <a:pt x="35654" y="3393"/>
                  </a:cubicBezTo>
                  <a:lnTo>
                    <a:pt x="35654" y="3393"/>
                  </a:lnTo>
                  <a:cubicBezTo>
                    <a:pt x="35654" y="3392"/>
                    <a:pt x="35653" y="3391"/>
                    <a:pt x="35653" y="3390"/>
                  </a:cubicBezTo>
                  <a:lnTo>
                    <a:pt x="35653" y="3390"/>
                  </a:lnTo>
                  <a:lnTo>
                    <a:pt x="35634" y="3400"/>
                  </a:lnTo>
                  <a:lnTo>
                    <a:pt x="35634" y="3400"/>
                  </a:lnTo>
                  <a:cubicBezTo>
                    <a:pt x="35641" y="3398"/>
                    <a:pt x="35648" y="3396"/>
                    <a:pt x="35654" y="3393"/>
                  </a:cubicBezTo>
                  <a:lnTo>
                    <a:pt x="35654" y="3393"/>
                  </a:lnTo>
                  <a:cubicBezTo>
                    <a:pt x="35654" y="3396"/>
                    <a:pt x="35655" y="3400"/>
                    <a:pt x="35655" y="3404"/>
                  </a:cubicBezTo>
                  <a:cubicBezTo>
                    <a:pt x="35641" y="3432"/>
                    <a:pt x="35652" y="3447"/>
                    <a:pt x="35674" y="3447"/>
                  </a:cubicBezTo>
                  <a:cubicBezTo>
                    <a:pt x="35700" y="3447"/>
                    <a:pt x="35743" y="3424"/>
                    <a:pt x="35776" y="3374"/>
                  </a:cubicBezTo>
                  <a:cubicBezTo>
                    <a:pt x="35776" y="3374"/>
                    <a:pt x="35837" y="3313"/>
                    <a:pt x="35867" y="3283"/>
                  </a:cubicBezTo>
                  <a:cubicBezTo>
                    <a:pt x="35888" y="3283"/>
                    <a:pt x="35935" y="3269"/>
                    <a:pt x="35955" y="3269"/>
                  </a:cubicBezTo>
                  <a:cubicBezTo>
                    <a:pt x="35965" y="3269"/>
                    <a:pt x="35969" y="3273"/>
                    <a:pt x="35959" y="3283"/>
                  </a:cubicBezTo>
                  <a:cubicBezTo>
                    <a:pt x="35943" y="3313"/>
                    <a:pt x="35951" y="3328"/>
                    <a:pt x="35966" y="3328"/>
                  </a:cubicBezTo>
                  <a:cubicBezTo>
                    <a:pt x="35981" y="3328"/>
                    <a:pt x="36004" y="3313"/>
                    <a:pt x="36019" y="3283"/>
                  </a:cubicBezTo>
                  <a:cubicBezTo>
                    <a:pt x="36032" y="3257"/>
                    <a:pt x="36045" y="3248"/>
                    <a:pt x="36058" y="3248"/>
                  </a:cubicBezTo>
                  <a:cubicBezTo>
                    <a:pt x="36075" y="3248"/>
                    <a:pt x="36093" y="3265"/>
                    <a:pt x="36111" y="3283"/>
                  </a:cubicBezTo>
                  <a:cubicBezTo>
                    <a:pt x="36111" y="3298"/>
                    <a:pt x="36111" y="3306"/>
                    <a:pt x="36114" y="3306"/>
                  </a:cubicBezTo>
                  <a:cubicBezTo>
                    <a:pt x="36118" y="3306"/>
                    <a:pt x="36126" y="3298"/>
                    <a:pt x="36141" y="3283"/>
                  </a:cubicBezTo>
                  <a:cubicBezTo>
                    <a:pt x="36202" y="3253"/>
                    <a:pt x="36232" y="3222"/>
                    <a:pt x="36202" y="3192"/>
                  </a:cubicBezTo>
                  <a:cubicBezTo>
                    <a:pt x="36232" y="3161"/>
                    <a:pt x="36263" y="3161"/>
                    <a:pt x="36293" y="3161"/>
                  </a:cubicBezTo>
                  <a:cubicBezTo>
                    <a:pt x="36293" y="3171"/>
                    <a:pt x="36300" y="3175"/>
                    <a:pt x="36310" y="3175"/>
                  </a:cubicBezTo>
                  <a:cubicBezTo>
                    <a:pt x="36330" y="3175"/>
                    <a:pt x="36364" y="3161"/>
                    <a:pt x="36384" y="3161"/>
                  </a:cubicBezTo>
                  <a:cubicBezTo>
                    <a:pt x="36404" y="3161"/>
                    <a:pt x="36425" y="3148"/>
                    <a:pt x="36445" y="3148"/>
                  </a:cubicBezTo>
                  <a:cubicBezTo>
                    <a:pt x="36455" y="3148"/>
                    <a:pt x="36465" y="3151"/>
                    <a:pt x="36475" y="3161"/>
                  </a:cubicBezTo>
                  <a:cubicBezTo>
                    <a:pt x="36489" y="3175"/>
                    <a:pt x="36496" y="3189"/>
                    <a:pt x="36506" y="3189"/>
                  </a:cubicBezTo>
                  <a:cubicBezTo>
                    <a:pt x="36518" y="3189"/>
                    <a:pt x="36533" y="3168"/>
                    <a:pt x="36566" y="3101"/>
                  </a:cubicBezTo>
                  <a:cubicBezTo>
                    <a:pt x="36597" y="2979"/>
                    <a:pt x="36597" y="2918"/>
                    <a:pt x="36779" y="2888"/>
                  </a:cubicBezTo>
                  <a:cubicBezTo>
                    <a:pt x="36870" y="2857"/>
                    <a:pt x="36901" y="2827"/>
                    <a:pt x="36870" y="2827"/>
                  </a:cubicBezTo>
                  <a:cubicBezTo>
                    <a:pt x="36815" y="2827"/>
                    <a:pt x="36860" y="2701"/>
                    <a:pt x="36915" y="2701"/>
                  </a:cubicBezTo>
                  <a:cubicBezTo>
                    <a:pt x="36920" y="2701"/>
                    <a:pt x="36926" y="2703"/>
                    <a:pt x="36931" y="2705"/>
                  </a:cubicBezTo>
                  <a:cubicBezTo>
                    <a:pt x="36936" y="2708"/>
                    <a:pt x="36941" y="2709"/>
                    <a:pt x="36947" y="2709"/>
                  </a:cubicBezTo>
                  <a:cubicBezTo>
                    <a:pt x="37014" y="2709"/>
                    <a:pt x="37142" y="2551"/>
                    <a:pt x="37114" y="2523"/>
                  </a:cubicBezTo>
                  <a:lnTo>
                    <a:pt x="37083" y="2523"/>
                  </a:lnTo>
                  <a:cubicBezTo>
                    <a:pt x="37114" y="2523"/>
                    <a:pt x="37144" y="2493"/>
                    <a:pt x="37174" y="2462"/>
                  </a:cubicBezTo>
                  <a:lnTo>
                    <a:pt x="37235" y="2401"/>
                  </a:lnTo>
                  <a:cubicBezTo>
                    <a:pt x="37266" y="2401"/>
                    <a:pt x="37235" y="2432"/>
                    <a:pt x="37235" y="2432"/>
                  </a:cubicBezTo>
                  <a:cubicBezTo>
                    <a:pt x="37192" y="2475"/>
                    <a:pt x="37210" y="2518"/>
                    <a:pt x="37267" y="2518"/>
                  </a:cubicBezTo>
                  <a:cubicBezTo>
                    <a:pt x="37291" y="2518"/>
                    <a:pt x="37321" y="2510"/>
                    <a:pt x="37357" y="2493"/>
                  </a:cubicBezTo>
                  <a:cubicBezTo>
                    <a:pt x="37387" y="2432"/>
                    <a:pt x="37418" y="2401"/>
                    <a:pt x="37387" y="2401"/>
                  </a:cubicBezTo>
                  <a:lnTo>
                    <a:pt x="37387" y="2341"/>
                  </a:lnTo>
                  <a:cubicBezTo>
                    <a:pt x="37387" y="2341"/>
                    <a:pt x="37387" y="2310"/>
                    <a:pt x="37387" y="2280"/>
                  </a:cubicBezTo>
                  <a:cubicBezTo>
                    <a:pt x="37357" y="2280"/>
                    <a:pt x="37326" y="2249"/>
                    <a:pt x="37357" y="2219"/>
                  </a:cubicBezTo>
                  <a:lnTo>
                    <a:pt x="37478" y="2219"/>
                  </a:lnTo>
                  <a:cubicBezTo>
                    <a:pt x="37539" y="2189"/>
                    <a:pt x="37539" y="2189"/>
                    <a:pt x="37478" y="2158"/>
                  </a:cubicBezTo>
                  <a:cubicBezTo>
                    <a:pt x="37418" y="2128"/>
                    <a:pt x="37418" y="2128"/>
                    <a:pt x="37448" y="2097"/>
                  </a:cubicBezTo>
                  <a:lnTo>
                    <a:pt x="37448" y="2097"/>
                  </a:lnTo>
                  <a:cubicBezTo>
                    <a:pt x="37463" y="2113"/>
                    <a:pt x="37478" y="2120"/>
                    <a:pt x="37494" y="2120"/>
                  </a:cubicBezTo>
                  <a:cubicBezTo>
                    <a:pt x="37509" y="2120"/>
                    <a:pt x="37524" y="2113"/>
                    <a:pt x="37539" y="2097"/>
                  </a:cubicBezTo>
                  <a:cubicBezTo>
                    <a:pt x="37570" y="2097"/>
                    <a:pt x="37600" y="2067"/>
                    <a:pt x="37570" y="2067"/>
                  </a:cubicBezTo>
                  <a:cubicBezTo>
                    <a:pt x="37539" y="2037"/>
                    <a:pt x="37539" y="1976"/>
                    <a:pt x="37600" y="1976"/>
                  </a:cubicBezTo>
                  <a:cubicBezTo>
                    <a:pt x="37661" y="1945"/>
                    <a:pt x="37661" y="1945"/>
                    <a:pt x="37600" y="1854"/>
                  </a:cubicBezTo>
                  <a:cubicBezTo>
                    <a:pt x="37570" y="1794"/>
                    <a:pt x="37600" y="1824"/>
                    <a:pt x="37600" y="1763"/>
                  </a:cubicBezTo>
                  <a:lnTo>
                    <a:pt x="37600" y="1642"/>
                  </a:lnTo>
                  <a:cubicBezTo>
                    <a:pt x="37600" y="1611"/>
                    <a:pt x="37585" y="1611"/>
                    <a:pt x="37577" y="1611"/>
                  </a:cubicBezTo>
                  <a:cubicBezTo>
                    <a:pt x="37570" y="1611"/>
                    <a:pt x="37570" y="1611"/>
                    <a:pt x="37600" y="1581"/>
                  </a:cubicBezTo>
                  <a:cubicBezTo>
                    <a:pt x="37655" y="1553"/>
                    <a:pt x="37685" y="1425"/>
                    <a:pt x="37645" y="1425"/>
                  </a:cubicBezTo>
                  <a:cubicBezTo>
                    <a:pt x="37641" y="1425"/>
                    <a:pt x="37636" y="1426"/>
                    <a:pt x="37630" y="1429"/>
                  </a:cubicBezTo>
                  <a:cubicBezTo>
                    <a:pt x="37600" y="1429"/>
                    <a:pt x="37600" y="1429"/>
                    <a:pt x="37630" y="1368"/>
                  </a:cubicBezTo>
                  <a:cubicBezTo>
                    <a:pt x="37691" y="1338"/>
                    <a:pt x="37661" y="1277"/>
                    <a:pt x="37630" y="1277"/>
                  </a:cubicBezTo>
                  <a:cubicBezTo>
                    <a:pt x="37630" y="1277"/>
                    <a:pt x="37600" y="1246"/>
                    <a:pt x="37600" y="1186"/>
                  </a:cubicBezTo>
                  <a:cubicBezTo>
                    <a:pt x="37600" y="1161"/>
                    <a:pt x="37580" y="1117"/>
                    <a:pt x="37556" y="1117"/>
                  </a:cubicBezTo>
                  <a:cubicBezTo>
                    <a:pt x="37551" y="1117"/>
                    <a:pt x="37545" y="1119"/>
                    <a:pt x="37539" y="1125"/>
                  </a:cubicBezTo>
                  <a:cubicBezTo>
                    <a:pt x="37539" y="1094"/>
                    <a:pt x="37539" y="1064"/>
                    <a:pt x="37509" y="1034"/>
                  </a:cubicBezTo>
                  <a:lnTo>
                    <a:pt x="37509" y="1034"/>
                  </a:lnTo>
                  <a:cubicBezTo>
                    <a:pt x="37509" y="1034"/>
                    <a:pt x="37539" y="1034"/>
                    <a:pt x="37570" y="1064"/>
                  </a:cubicBezTo>
                  <a:cubicBezTo>
                    <a:pt x="37570" y="1082"/>
                    <a:pt x="37580" y="1099"/>
                    <a:pt x="37594" y="1099"/>
                  </a:cubicBezTo>
                  <a:cubicBezTo>
                    <a:pt x="37605" y="1099"/>
                    <a:pt x="37617" y="1090"/>
                    <a:pt x="37630" y="1064"/>
                  </a:cubicBezTo>
                  <a:cubicBezTo>
                    <a:pt x="37673" y="1043"/>
                    <a:pt x="37686" y="1021"/>
                    <a:pt x="37668" y="1021"/>
                  </a:cubicBezTo>
                  <a:cubicBezTo>
                    <a:pt x="37661" y="1021"/>
                    <a:pt x="37648" y="1025"/>
                    <a:pt x="37630" y="1034"/>
                  </a:cubicBezTo>
                  <a:cubicBezTo>
                    <a:pt x="37600" y="1034"/>
                    <a:pt x="37600" y="1034"/>
                    <a:pt x="37539" y="973"/>
                  </a:cubicBezTo>
                  <a:lnTo>
                    <a:pt x="37515" y="900"/>
                  </a:lnTo>
                  <a:lnTo>
                    <a:pt x="37515" y="900"/>
                  </a:lnTo>
                  <a:cubicBezTo>
                    <a:pt x="37518" y="903"/>
                    <a:pt x="37522" y="904"/>
                    <a:pt x="37528" y="904"/>
                  </a:cubicBezTo>
                  <a:cubicBezTo>
                    <a:pt x="37539" y="904"/>
                    <a:pt x="37554" y="897"/>
                    <a:pt x="37570" y="882"/>
                  </a:cubicBezTo>
                  <a:cubicBezTo>
                    <a:pt x="37600" y="851"/>
                    <a:pt x="37600" y="882"/>
                    <a:pt x="37570" y="821"/>
                  </a:cubicBezTo>
                  <a:cubicBezTo>
                    <a:pt x="37539" y="790"/>
                    <a:pt x="37570" y="790"/>
                    <a:pt x="37539" y="790"/>
                  </a:cubicBezTo>
                  <a:cubicBezTo>
                    <a:pt x="37478" y="821"/>
                    <a:pt x="37509" y="851"/>
                    <a:pt x="37509" y="851"/>
                  </a:cubicBezTo>
                  <a:cubicBezTo>
                    <a:pt x="37478" y="821"/>
                    <a:pt x="37478" y="790"/>
                    <a:pt x="37509" y="760"/>
                  </a:cubicBezTo>
                  <a:cubicBezTo>
                    <a:pt x="37509" y="692"/>
                    <a:pt x="37509" y="657"/>
                    <a:pt x="37470" y="657"/>
                  </a:cubicBezTo>
                  <a:cubicBezTo>
                    <a:pt x="37457" y="657"/>
                    <a:pt x="37440" y="661"/>
                    <a:pt x="37418" y="669"/>
                  </a:cubicBezTo>
                  <a:cubicBezTo>
                    <a:pt x="37391" y="687"/>
                    <a:pt x="37377" y="694"/>
                    <a:pt x="37372" y="694"/>
                  </a:cubicBezTo>
                  <a:cubicBezTo>
                    <a:pt x="37359" y="694"/>
                    <a:pt x="37396" y="651"/>
                    <a:pt x="37418" y="608"/>
                  </a:cubicBezTo>
                  <a:cubicBezTo>
                    <a:pt x="37448" y="547"/>
                    <a:pt x="37418" y="456"/>
                    <a:pt x="37326" y="456"/>
                  </a:cubicBezTo>
                  <a:cubicBezTo>
                    <a:pt x="37266" y="456"/>
                    <a:pt x="37296" y="456"/>
                    <a:pt x="37326" y="517"/>
                  </a:cubicBezTo>
                  <a:cubicBezTo>
                    <a:pt x="37348" y="538"/>
                    <a:pt x="37369" y="560"/>
                    <a:pt x="37337" y="560"/>
                  </a:cubicBezTo>
                  <a:cubicBezTo>
                    <a:pt x="37324" y="560"/>
                    <a:pt x="37301" y="556"/>
                    <a:pt x="37266" y="547"/>
                  </a:cubicBezTo>
                  <a:cubicBezTo>
                    <a:pt x="37235" y="517"/>
                    <a:pt x="37205" y="487"/>
                    <a:pt x="37205" y="456"/>
                  </a:cubicBezTo>
                  <a:cubicBezTo>
                    <a:pt x="37205" y="426"/>
                    <a:pt x="37266" y="395"/>
                    <a:pt x="37205" y="335"/>
                  </a:cubicBezTo>
                  <a:cubicBezTo>
                    <a:pt x="37174" y="274"/>
                    <a:pt x="37144" y="243"/>
                    <a:pt x="37083" y="243"/>
                  </a:cubicBezTo>
                  <a:cubicBezTo>
                    <a:pt x="37083" y="252"/>
                    <a:pt x="37078" y="256"/>
                    <a:pt x="37070" y="256"/>
                  </a:cubicBezTo>
                  <a:cubicBezTo>
                    <a:pt x="37050" y="256"/>
                    <a:pt x="37014" y="234"/>
                    <a:pt x="36992" y="213"/>
                  </a:cubicBezTo>
                  <a:cubicBezTo>
                    <a:pt x="36992" y="200"/>
                    <a:pt x="36976" y="182"/>
                    <a:pt x="36950" y="163"/>
                  </a:cubicBezTo>
                  <a:lnTo>
                    <a:pt x="36950" y="163"/>
                  </a:lnTo>
                  <a:cubicBezTo>
                    <a:pt x="36942" y="172"/>
                    <a:pt x="36931" y="183"/>
                    <a:pt x="36931" y="183"/>
                  </a:cubicBezTo>
                  <a:lnTo>
                    <a:pt x="36840" y="183"/>
                  </a:lnTo>
                  <a:cubicBezTo>
                    <a:pt x="36840" y="148"/>
                    <a:pt x="36840" y="123"/>
                    <a:pt x="36852" y="108"/>
                  </a:cubicBezTo>
                  <a:lnTo>
                    <a:pt x="36852" y="108"/>
                  </a:lnTo>
                  <a:cubicBezTo>
                    <a:pt x="36838" y="102"/>
                    <a:pt x="36824" y="95"/>
                    <a:pt x="36810" y="90"/>
                  </a:cubicBezTo>
                  <a:lnTo>
                    <a:pt x="36810" y="90"/>
                  </a:lnTo>
                  <a:cubicBezTo>
                    <a:pt x="36810" y="90"/>
                    <a:pt x="36810" y="91"/>
                    <a:pt x="36810" y="91"/>
                  </a:cubicBezTo>
                  <a:cubicBezTo>
                    <a:pt x="36779" y="122"/>
                    <a:pt x="36779" y="122"/>
                    <a:pt x="36779" y="122"/>
                  </a:cubicBezTo>
                  <a:lnTo>
                    <a:pt x="36749" y="122"/>
                  </a:lnTo>
                  <a:cubicBezTo>
                    <a:pt x="36749" y="122"/>
                    <a:pt x="36749" y="96"/>
                    <a:pt x="36749" y="69"/>
                  </a:cubicBezTo>
                  <a:lnTo>
                    <a:pt x="36749" y="69"/>
                  </a:lnTo>
                  <a:cubicBezTo>
                    <a:pt x="36726" y="62"/>
                    <a:pt x="36704" y="56"/>
                    <a:pt x="36683" y="52"/>
                  </a:cubicBezTo>
                  <a:lnTo>
                    <a:pt x="36683" y="52"/>
                  </a:lnTo>
                  <a:cubicBezTo>
                    <a:pt x="36691" y="74"/>
                    <a:pt x="36650" y="91"/>
                    <a:pt x="36627" y="91"/>
                  </a:cubicBezTo>
                  <a:cubicBezTo>
                    <a:pt x="36548" y="91"/>
                    <a:pt x="36507" y="78"/>
                    <a:pt x="36514" y="61"/>
                  </a:cubicBezTo>
                  <a:lnTo>
                    <a:pt x="36475" y="61"/>
                  </a:lnTo>
                  <a:cubicBezTo>
                    <a:pt x="36475" y="31"/>
                    <a:pt x="36445" y="0"/>
                    <a:pt x="36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486600" y="1487100"/>
              <a:ext cx="216600" cy="399250"/>
            </a:xfrm>
            <a:custGeom>
              <a:rect b="b" l="l" r="r" t="t"/>
              <a:pathLst>
                <a:path extrusionOk="0" h="15970" w="8664">
                  <a:moveTo>
                    <a:pt x="7685" y="1"/>
                  </a:moveTo>
                  <a:cubicBezTo>
                    <a:pt x="7456" y="1"/>
                    <a:pt x="7232" y="69"/>
                    <a:pt x="7022" y="195"/>
                  </a:cubicBezTo>
                  <a:cubicBezTo>
                    <a:pt x="5806" y="833"/>
                    <a:pt x="5016" y="2018"/>
                    <a:pt x="4408" y="3234"/>
                  </a:cubicBezTo>
                  <a:cubicBezTo>
                    <a:pt x="3648" y="4967"/>
                    <a:pt x="3010" y="6760"/>
                    <a:pt x="2554" y="8584"/>
                  </a:cubicBezTo>
                  <a:cubicBezTo>
                    <a:pt x="2280" y="9556"/>
                    <a:pt x="0" y="15514"/>
                    <a:pt x="456" y="15970"/>
                  </a:cubicBezTo>
                  <a:cubicBezTo>
                    <a:pt x="1551" y="13690"/>
                    <a:pt x="3070" y="8493"/>
                    <a:pt x="3921" y="6091"/>
                  </a:cubicBezTo>
                  <a:cubicBezTo>
                    <a:pt x="4347" y="4876"/>
                    <a:pt x="4833" y="3508"/>
                    <a:pt x="5988" y="2869"/>
                  </a:cubicBezTo>
                  <a:cubicBezTo>
                    <a:pt x="6414" y="2626"/>
                    <a:pt x="6870" y="2444"/>
                    <a:pt x="7356" y="2262"/>
                  </a:cubicBezTo>
                  <a:cubicBezTo>
                    <a:pt x="7812" y="2110"/>
                    <a:pt x="8207" y="1745"/>
                    <a:pt x="8450" y="1319"/>
                  </a:cubicBezTo>
                  <a:cubicBezTo>
                    <a:pt x="8663" y="833"/>
                    <a:pt x="8450" y="286"/>
                    <a:pt x="7994" y="43"/>
                  </a:cubicBezTo>
                  <a:cubicBezTo>
                    <a:pt x="7891" y="14"/>
                    <a:pt x="7787" y="1"/>
                    <a:pt x="7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482050" y="1477900"/>
              <a:ext cx="227975" cy="418350"/>
            </a:xfrm>
            <a:custGeom>
              <a:rect b="b" l="l" r="r" t="t"/>
              <a:pathLst>
                <a:path extrusionOk="0" h="16734" w="9119">
                  <a:moveTo>
                    <a:pt x="7903" y="745"/>
                  </a:moveTo>
                  <a:cubicBezTo>
                    <a:pt x="7964" y="745"/>
                    <a:pt x="8024" y="775"/>
                    <a:pt x="8055" y="806"/>
                  </a:cubicBezTo>
                  <a:cubicBezTo>
                    <a:pt x="8146" y="836"/>
                    <a:pt x="8237" y="927"/>
                    <a:pt x="8268" y="1019"/>
                  </a:cubicBezTo>
                  <a:cubicBezTo>
                    <a:pt x="8359" y="1201"/>
                    <a:pt x="8359" y="1383"/>
                    <a:pt x="8268" y="1566"/>
                  </a:cubicBezTo>
                  <a:cubicBezTo>
                    <a:pt x="8085" y="1900"/>
                    <a:pt x="7751" y="2174"/>
                    <a:pt x="7386" y="2326"/>
                  </a:cubicBezTo>
                  <a:cubicBezTo>
                    <a:pt x="7204" y="2386"/>
                    <a:pt x="7052" y="2447"/>
                    <a:pt x="6869" y="2508"/>
                  </a:cubicBezTo>
                  <a:cubicBezTo>
                    <a:pt x="6565" y="2630"/>
                    <a:pt x="6262" y="2751"/>
                    <a:pt x="5958" y="2934"/>
                  </a:cubicBezTo>
                  <a:cubicBezTo>
                    <a:pt x="5532" y="3177"/>
                    <a:pt x="5167" y="3511"/>
                    <a:pt x="4863" y="3937"/>
                  </a:cubicBezTo>
                  <a:lnTo>
                    <a:pt x="4955" y="3754"/>
                  </a:lnTo>
                  <a:cubicBezTo>
                    <a:pt x="5654" y="2326"/>
                    <a:pt x="6444" y="1383"/>
                    <a:pt x="7386" y="927"/>
                  </a:cubicBezTo>
                  <a:cubicBezTo>
                    <a:pt x="7538" y="836"/>
                    <a:pt x="7721" y="775"/>
                    <a:pt x="7903" y="745"/>
                  </a:cubicBezTo>
                  <a:close/>
                  <a:moveTo>
                    <a:pt x="7877" y="1"/>
                  </a:moveTo>
                  <a:cubicBezTo>
                    <a:pt x="7581" y="1"/>
                    <a:pt x="7282" y="88"/>
                    <a:pt x="7021" y="228"/>
                  </a:cubicBezTo>
                  <a:cubicBezTo>
                    <a:pt x="5958" y="806"/>
                    <a:pt x="5015" y="1839"/>
                    <a:pt x="4255" y="3420"/>
                  </a:cubicBezTo>
                  <a:cubicBezTo>
                    <a:pt x="3496" y="5122"/>
                    <a:pt x="2888" y="6915"/>
                    <a:pt x="2432" y="8709"/>
                  </a:cubicBezTo>
                  <a:lnTo>
                    <a:pt x="2371" y="8891"/>
                  </a:lnTo>
                  <a:cubicBezTo>
                    <a:pt x="2310" y="9104"/>
                    <a:pt x="2128" y="9621"/>
                    <a:pt x="1885" y="10289"/>
                  </a:cubicBezTo>
                  <a:cubicBezTo>
                    <a:pt x="182" y="15244"/>
                    <a:pt x="0" y="16247"/>
                    <a:pt x="365" y="16642"/>
                  </a:cubicBezTo>
                  <a:cubicBezTo>
                    <a:pt x="456" y="16703"/>
                    <a:pt x="547" y="16733"/>
                    <a:pt x="638" y="16733"/>
                  </a:cubicBezTo>
                  <a:lnTo>
                    <a:pt x="699" y="16733"/>
                  </a:lnTo>
                  <a:cubicBezTo>
                    <a:pt x="821" y="16733"/>
                    <a:pt x="942" y="16642"/>
                    <a:pt x="973" y="16520"/>
                  </a:cubicBezTo>
                  <a:cubicBezTo>
                    <a:pt x="1763" y="14879"/>
                    <a:pt x="2766" y="11748"/>
                    <a:pt x="3587" y="9225"/>
                  </a:cubicBezTo>
                  <a:cubicBezTo>
                    <a:pt x="3891" y="8253"/>
                    <a:pt x="4195" y="7310"/>
                    <a:pt x="4438" y="6611"/>
                  </a:cubicBezTo>
                  <a:cubicBezTo>
                    <a:pt x="4863" y="5335"/>
                    <a:pt x="5350" y="4149"/>
                    <a:pt x="6353" y="3572"/>
                  </a:cubicBezTo>
                  <a:cubicBezTo>
                    <a:pt x="6596" y="3450"/>
                    <a:pt x="6869" y="3329"/>
                    <a:pt x="7143" y="3237"/>
                  </a:cubicBezTo>
                  <a:cubicBezTo>
                    <a:pt x="7325" y="3146"/>
                    <a:pt x="7508" y="3085"/>
                    <a:pt x="7690" y="3025"/>
                  </a:cubicBezTo>
                  <a:cubicBezTo>
                    <a:pt x="8237" y="2812"/>
                    <a:pt x="8693" y="2386"/>
                    <a:pt x="8967" y="1839"/>
                  </a:cubicBezTo>
                  <a:cubicBezTo>
                    <a:pt x="9119" y="1475"/>
                    <a:pt x="9119" y="1079"/>
                    <a:pt x="8967" y="715"/>
                  </a:cubicBezTo>
                  <a:cubicBezTo>
                    <a:pt x="8845" y="411"/>
                    <a:pt x="8602" y="168"/>
                    <a:pt x="8328" y="76"/>
                  </a:cubicBezTo>
                  <a:cubicBezTo>
                    <a:pt x="8183" y="24"/>
                    <a:pt x="8031" y="1"/>
                    <a:pt x="7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596775" y="1563375"/>
              <a:ext cx="25" cy="9900"/>
            </a:xfrm>
            <a:custGeom>
              <a:rect b="b" l="l" r="r" t="t"/>
              <a:pathLst>
                <a:path extrusionOk="0" h="396" w="1">
                  <a:moveTo>
                    <a:pt x="1" y="274"/>
                  </a:moveTo>
                  <a:close/>
                  <a:moveTo>
                    <a:pt x="1" y="305"/>
                  </a:moveTo>
                  <a:lnTo>
                    <a:pt x="1" y="335"/>
                  </a:lnTo>
                  <a:lnTo>
                    <a:pt x="1" y="335"/>
                  </a:lnTo>
                  <a:close/>
                  <a:moveTo>
                    <a:pt x="1" y="214"/>
                  </a:moveTo>
                  <a:close/>
                  <a:moveTo>
                    <a:pt x="1" y="92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cubicBezTo>
                    <a:pt x="1" y="62"/>
                    <a:pt x="1" y="62"/>
                    <a:pt x="1" y="92"/>
                  </a:cubicBezTo>
                  <a:lnTo>
                    <a:pt x="1" y="92"/>
                  </a:lnTo>
                  <a:lnTo>
                    <a:pt x="1" y="62"/>
                  </a:lnTo>
                  <a:cubicBezTo>
                    <a:pt x="1" y="92"/>
                    <a:pt x="1" y="92"/>
                    <a:pt x="1" y="62"/>
                  </a:cubicBezTo>
                  <a:lnTo>
                    <a:pt x="1" y="6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close/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274"/>
                  </a:moveTo>
                  <a:close/>
                  <a:moveTo>
                    <a:pt x="1" y="214"/>
                  </a:moveTo>
                  <a:close/>
                  <a:moveTo>
                    <a:pt x="1" y="183"/>
                  </a:moveTo>
                  <a:close/>
                  <a:moveTo>
                    <a:pt x="1" y="153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96"/>
                  </a:lnTo>
                  <a:lnTo>
                    <a:pt x="1" y="396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153"/>
                  </a:lnTo>
                  <a:close/>
                  <a:moveTo>
                    <a:pt x="1" y="153"/>
                  </a:moveTo>
                  <a:close/>
                  <a:moveTo>
                    <a:pt x="1" y="153"/>
                  </a:moveTo>
                  <a:lnTo>
                    <a:pt x="1" y="214"/>
                  </a:lnTo>
                  <a:lnTo>
                    <a:pt x="1" y="214"/>
                  </a:lnTo>
                  <a:lnTo>
                    <a:pt x="1" y="153"/>
                  </a:lnTo>
                  <a:close/>
                  <a:moveTo>
                    <a:pt x="1" y="153"/>
                  </a:moveTo>
                  <a:lnTo>
                    <a:pt x="1" y="153"/>
                  </a:ln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92"/>
                  </a:moveTo>
                  <a:lnTo>
                    <a:pt x="1" y="122"/>
                  </a:lnTo>
                  <a:lnTo>
                    <a:pt x="1" y="12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22"/>
                  </a:lnTo>
                  <a:close/>
                  <a:moveTo>
                    <a:pt x="1" y="214"/>
                  </a:moveTo>
                  <a:close/>
                  <a:moveTo>
                    <a:pt x="1" y="9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274"/>
                  </a:moveTo>
                  <a:close/>
                  <a:moveTo>
                    <a:pt x="1" y="335"/>
                  </a:moveTo>
                  <a:close/>
                  <a:moveTo>
                    <a:pt x="1" y="122"/>
                  </a:moveTo>
                  <a:close/>
                  <a:moveTo>
                    <a:pt x="1" y="274"/>
                  </a:moveTo>
                  <a:close/>
                  <a:moveTo>
                    <a:pt x="1" y="274"/>
                  </a:moveTo>
                  <a:lnTo>
                    <a:pt x="1" y="274"/>
                  </a:ln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" y="183"/>
                  </a:moveTo>
                  <a:close/>
                  <a:moveTo>
                    <a:pt x="1" y="214"/>
                  </a:moveTo>
                  <a:close/>
                  <a:moveTo>
                    <a:pt x="1" y="122"/>
                  </a:moveTo>
                  <a:close/>
                  <a:moveTo>
                    <a:pt x="1" y="122"/>
                  </a:moveTo>
                  <a:close/>
                  <a:moveTo>
                    <a:pt x="1" y="122"/>
                  </a:moveTo>
                  <a:close/>
                  <a:moveTo>
                    <a:pt x="1" y="183"/>
                  </a:moveTo>
                  <a:lnTo>
                    <a:pt x="1" y="122"/>
                  </a:lnTo>
                  <a:lnTo>
                    <a:pt x="1" y="12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183"/>
                  </a:lnTo>
                  <a:close/>
                  <a:moveTo>
                    <a:pt x="1" y="214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214"/>
                  </a:lnTo>
                  <a:lnTo>
                    <a:pt x="1" y="214"/>
                  </a:lnTo>
                  <a:close/>
                  <a:moveTo>
                    <a:pt x="1" y="305"/>
                  </a:move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305"/>
                  </a:moveTo>
                  <a:close/>
                  <a:moveTo>
                    <a:pt x="1" y="62"/>
                  </a:moveTo>
                  <a:close/>
                  <a:moveTo>
                    <a:pt x="1" y="183"/>
                  </a:moveTo>
                  <a:close/>
                  <a:moveTo>
                    <a:pt x="1" y="153"/>
                  </a:moveTo>
                  <a:close/>
                  <a:moveTo>
                    <a:pt x="1" y="62"/>
                  </a:moveTo>
                  <a:close/>
                  <a:moveTo>
                    <a:pt x="1" y="183"/>
                  </a:moveTo>
                  <a:close/>
                  <a:moveTo>
                    <a:pt x="1" y="153"/>
                  </a:moveTo>
                  <a:close/>
                  <a:moveTo>
                    <a:pt x="1" y="183"/>
                  </a:moveTo>
                  <a:lnTo>
                    <a:pt x="1" y="153"/>
                  </a:lnTo>
                  <a:lnTo>
                    <a:pt x="1" y="153"/>
                  </a:lnTo>
                  <a:lnTo>
                    <a:pt x="1" y="183"/>
                  </a:lnTo>
                  <a:close/>
                  <a:moveTo>
                    <a:pt x="1" y="92"/>
                  </a:moveTo>
                  <a:close/>
                  <a:moveTo>
                    <a:pt x="1" y="183"/>
                  </a:moveTo>
                  <a:close/>
                  <a:moveTo>
                    <a:pt x="1" y="183"/>
                  </a:moveTo>
                  <a:close/>
                  <a:moveTo>
                    <a:pt x="1" y="92"/>
                  </a:moveTo>
                  <a:lnTo>
                    <a:pt x="1" y="92"/>
                  </a:ln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53"/>
                  </a:moveTo>
                  <a:close/>
                  <a:moveTo>
                    <a:pt x="1" y="153"/>
                  </a:moveTo>
                  <a:close/>
                  <a:moveTo>
                    <a:pt x="1" y="92"/>
                  </a:moveTo>
                  <a:lnTo>
                    <a:pt x="1" y="214"/>
                  </a:lnTo>
                  <a:lnTo>
                    <a:pt x="1" y="21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cubicBezTo>
                    <a:pt x="1" y="274"/>
                    <a:pt x="1" y="274"/>
                    <a:pt x="1" y="244"/>
                  </a:cubicBezTo>
                  <a:lnTo>
                    <a:pt x="1" y="183"/>
                  </a:lnTo>
                  <a:lnTo>
                    <a:pt x="1" y="18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92"/>
                  </a:lnTo>
                  <a:close/>
                  <a:moveTo>
                    <a:pt x="1" y="153"/>
                  </a:moveTo>
                  <a:close/>
                  <a:moveTo>
                    <a:pt x="1" y="153"/>
                  </a:moveTo>
                  <a:close/>
                  <a:moveTo>
                    <a:pt x="1" y="122"/>
                  </a:moveTo>
                  <a:close/>
                  <a:moveTo>
                    <a:pt x="1" y="153"/>
                  </a:moveTo>
                  <a:close/>
                  <a:moveTo>
                    <a:pt x="1" y="183"/>
                  </a:moveTo>
                  <a:close/>
                  <a:moveTo>
                    <a:pt x="1" y="244"/>
                  </a:moveTo>
                  <a:close/>
                  <a:moveTo>
                    <a:pt x="1" y="62"/>
                  </a:move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31"/>
                  </a:moveTo>
                  <a:close/>
                  <a:moveTo>
                    <a:pt x="1" y="92"/>
                  </a:moveTo>
                  <a:close/>
                  <a:moveTo>
                    <a:pt x="1" y="122"/>
                  </a:moveTo>
                  <a:close/>
                  <a:moveTo>
                    <a:pt x="1" y="92"/>
                  </a:moveTo>
                  <a:lnTo>
                    <a:pt x="1" y="183"/>
                  </a:lnTo>
                  <a:lnTo>
                    <a:pt x="1" y="183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92"/>
                  </a:lnTo>
                  <a:close/>
                  <a:moveTo>
                    <a:pt x="1" y="183"/>
                  </a:moveTo>
                  <a:close/>
                  <a:moveTo>
                    <a:pt x="1" y="31"/>
                  </a:moveTo>
                  <a:close/>
                  <a:moveTo>
                    <a:pt x="1" y="153"/>
                  </a:moveTo>
                  <a:lnTo>
                    <a:pt x="1" y="183"/>
                  </a:lnTo>
                  <a:lnTo>
                    <a:pt x="1" y="183"/>
                  </a:lnTo>
                  <a:lnTo>
                    <a:pt x="1" y="153"/>
                  </a:lnTo>
                  <a:close/>
                  <a:moveTo>
                    <a:pt x="1" y="214"/>
                  </a:moveTo>
                  <a:lnTo>
                    <a:pt x="1" y="244"/>
                  </a:lnTo>
                  <a:lnTo>
                    <a:pt x="1" y="244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44"/>
                  </a:lnTo>
                  <a:close/>
                  <a:moveTo>
                    <a:pt x="1" y="305"/>
                  </a:moveTo>
                  <a:close/>
                </a:path>
              </a:pathLst>
            </a:custGeom>
            <a:solidFill>
              <a:srgbClr val="F272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506350" y="1877975"/>
              <a:ext cx="25" cy="9900"/>
            </a:xfrm>
            <a:custGeom>
              <a:rect b="b" l="l" r="r" t="t"/>
              <a:pathLst>
                <a:path extrusionOk="0" h="396" w="1">
                  <a:moveTo>
                    <a:pt x="1" y="274"/>
                  </a:moveTo>
                  <a:close/>
                  <a:moveTo>
                    <a:pt x="1" y="305"/>
                  </a:moveTo>
                  <a:lnTo>
                    <a:pt x="1" y="335"/>
                  </a:lnTo>
                  <a:lnTo>
                    <a:pt x="1" y="335"/>
                  </a:lnTo>
                  <a:close/>
                  <a:moveTo>
                    <a:pt x="1" y="213"/>
                  </a:moveTo>
                  <a:close/>
                  <a:moveTo>
                    <a:pt x="1" y="92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1" y="92"/>
                  </a:lnTo>
                  <a:cubicBezTo>
                    <a:pt x="1" y="61"/>
                    <a:pt x="1" y="61"/>
                    <a:pt x="1" y="92"/>
                  </a:cubicBezTo>
                  <a:lnTo>
                    <a:pt x="1" y="92"/>
                  </a:lnTo>
                  <a:lnTo>
                    <a:pt x="1" y="61"/>
                  </a:lnTo>
                  <a:cubicBezTo>
                    <a:pt x="1" y="92"/>
                    <a:pt x="1" y="92"/>
                    <a:pt x="1" y="61"/>
                  </a:cubicBez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122"/>
                  </a:lnTo>
                  <a:close/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  <a:moveTo>
                    <a:pt x="1" y="274"/>
                  </a:moveTo>
                  <a:close/>
                  <a:moveTo>
                    <a:pt x="1" y="213"/>
                  </a:moveTo>
                  <a:close/>
                  <a:moveTo>
                    <a:pt x="1" y="183"/>
                  </a:moveTo>
                  <a:close/>
                  <a:moveTo>
                    <a:pt x="1" y="153"/>
                  </a:move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96"/>
                  </a:lnTo>
                  <a:lnTo>
                    <a:pt x="1" y="396"/>
                  </a:lnTo>
                  <a:lnTo>
                    <a:pt x="1" y="335"/>
                  </a:lnTo>
                  <a:lnTo>
                    <a:pt x="1" y="335"/>
                  </a:lnTo>
                  <a:close/>
                  <a:moveTo>
                    <a:pt x="1" y="153"/>
                  </a:moveTo>
                  <a:close/>
                  <a:moveTo>
                    <a:pt x="1" y="153"/>
                  </a:moveTo>
                  <a:lnTo>
                    <a:pt x="1" y="213"/>
                  </a:lnTo>
                  <a:lnTo>
                    <a:pt x="1" y="213"/>
                  </a:lnTo>
                  <a:close/>
                  <a:moveTo>
                    <a:pt x="1" y="153"/>
                  </a:moveTo>
                  <a:lnTo>
                    <a:pt x="1" y="153"/>
                  </a:ln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92"/>
                  </a:move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22"/>
                  </a:lnTo>
                  <a:close/>
                  <a:moveTo>
                    <a:pt x="1" y="213"/>
                  </a:moveTo>
                  <a:close/>
                  <a:moveTo>
                    <a:pt x="1" y="9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274"/>
                  </a:moveTo>
                  <a:close/>
                  <a:moveTo>
                    <a:pt x="1" y="335"/>
                  </a:moveTo>
                  <a:close/>
                  <a:moveTo>
                    <a:pt x="1" y="122"/>
                  </a:moveTo>
                  <a:close/>
                  <a:moveTo>
                    <a:pt x="1" y="274"/>
                  </a:moveTo>
                  <a:close/>
                  <a:moveTo>
                    <a:pt x="1" y="274"/>
                  </a:moveTo>
                  <a:lnTo>
                    <a:pt x="1" y="274"/>
                  </a:ln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" y="183"/>
                  </a:moveTo>
                  <a:close/>
                  <a:moveTo>
                    <a:pt x="1" y="213"/>
                  </a:moveTo>
                  <a:close/>
                  <a:moveTo>
                    <a:pt x="1" y="122"/>
                  </a:moveTo>
                  <a:close/>
                  <a:moveTo>
                    <a:pt x="1" y="122"/>
                  </a:moveTo>
                  <a:close/>
                  <a:moveTo>
                    <a:pt x="1" y="122"/>
                  </a:moveTo>
                  <a:close/>
                  <a:moveTo>
                    <a:pt x="1" y="183"/>
                  </a:move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365"/>
                  </a:lnTo>
                  <a:lnTo>
                    <a:pt x="1" y="365"/>
                  </a:lnTo>
                  <a:lnTo>
                    <a:pt x="1" y="365"/>
                  </a:lnTo>
                  <a:lnTo>
                    <a:pt x="1" y="36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183"/>
                  </a:lnTo>
                  <a:close/>
                  <a:moveTo>
                    <a:pt x="1" y="21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213"/>
                  </a:lnTo>
                  <a:lnTo>
                    <a:pt x="1" y="213"/>
                  </a:lnTo>
                  <a:close/>
                  <a:moveTo>
                    <a:pt x="1" y="305"/>
                  </a:move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35"/>
                  </a:lnTo>
                  <a:lnTo>
                    <a:pt x="1" y="335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274"/>
                  </a:lnTo>
                  <a:close/>
                  <a:moveTo>
                    <a:pt x="1" y="305"/>
                  </a:moveTo>
                  <a:close/>
                  <a:moveTo>
                    <a:pt x="1" y="61"/>
                  </a:moveTo>
                  <a:close/>
                  <a:moveTo>
                    <a:pt x="1" y="183"/>
                  </a:moveTo>
                  <a:close/>
                  <a:moveTo>
                    <a:pt x="1" y="153"/>
                  </a:moveTo>
                  <a:close/>
                  <a:moveTo>
                    <a:pt x="1" y="61"/>
                  </a:moveTo>
                  <a:close/>
                  <a:moveTo>
                    <a:pt x="1" y="183"/>
                  </a:moveTo>
                  <a:close/>
                  <a:moveTo>
                    <a:pt x="1" y="153"/>
                  </a:moveTo>
                  <a:close/>
                  <a:moveTo>
                    <a:pt x="1" y="183"/>
                  </a:moveTo>
                  <a:lnTo>
                    <a:pt x="1" y="153"/>
                  </a:lnTo>
                  <a:lnTo>
                    <a:pt x="1" y="153"/>
                  </a:lnTo>
                  <a:close/>
                  <a:moveTo>
                    <a:pt x="1" y="92"/>
                  </a:moveTo>
                  <a:close/>
                  <a:moveTo>
                    <a:pt x="1" y="183"/>
                  </a:moveTo>
                  <a:close/>
                  <a:moveTo>
                    <a:pt x="1" y="183"/>
                  </a:moveTo>
                  <a:close/>
                  <a:moveTo>
                    <a:pt x="1" y="92"/>
                  </a:moveTo>
                  <a:lnTo>
                    <a:pt x="1" y="92"/>
                  </a:ln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53"/>
                  </a:moveTo>
                  <a:close/>
                  <a:moveTo>
                    <a:pt x="1" y="153"/>
                  </a:moveTo>
                  <a:close/>
                  <a:moveTo>
                    <a:pt x="1" y="92"/>
                  </a:move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cubicBezTo>
                    <a:pt x="1" y="274"/>
                    <a:pt x="1" y="274"/>
                    <a:pt x="1" y="244"/>
                  </a:cubicBezTo>
                  <a:lnTo>
                    <a:pt x="1" y="213"/>
                  </a:lnTo>
                  <a:lnTo>
                    <a:pt x="1" y="21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close/>
                  <a:moveTo>
                    <a:pt x="1" y="153"/>
                  </a:moveTo>
                  <a:close/>
                  <a:moveTo>
                    <a:pt x="1" y="153"/>
                  </a:moveTo>
                  <a:close/>
                  <a:moveTo>
                    <a:pt x="1" y="122"/>
                  </a:moveTo>
                  <a:close/>
                  <a:moveTo>
                    <a:pt x="1" y="153"/>
                  </a:moveTo>
                  <a:close/>
                  <a:moveTo>
                    <a:pt x="1" y="183"/>
                  </a:moveTo>
                  <a:close/>
                  <a:moveTo>
                    <a:pt x="1" y="274"/>
                  </a:moveTo>
                  <a:close/>
                  <a:moveTo>
                    <a:pt x="1" y="61"/>
                  </a:moveTo>
                  <a:lnTo>
                    <a:pt x="1" y="274"/>
                  </a:lnTo>
                  <a:lnTo>
                    <a:pt x="1" y="27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92"/>
                  </a:lnTo>
                  <a:close/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31"/>
                  </a:moveTo>
                  <a:close/>
                  <a:moveTo>
                    <a:pt x="1" y="92"/>
                  </a:moveTo>
                  <a:close/>
                  <a:moveTo>
                    <a:pt x="1" y="122"/>
                  </a:moveTo>
                  <a:close/>
                  <a:moveTo>
                    <a:pt x="1" y="92"/>
                  </a:moveTo>
                  <a:lnTo>
                    <a:pt x="1" y="183"/>
                  </a:lnTo>
                  <a:lnTo>
                    <a:pt x="1" y="183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274"/>
                  </a:lnTo>
                  <a:lnTo>
                    <a:pt x="1" y="274"/>
                  </a:lnTo>
                  <a:lnTo>
                    <a:pt x="1" y="213"/>
                  </a:lnTo>
                  <a:lnTo>
                    <a:pt x="1" y="21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122"/>
                  </a:lnTo>
                  <a:close/>
                  <a:moveTo>
                    <a:pt x="1" y="183"/>
                  </a:moveTo>
                  <a:close/>
                  <a:moveTo>
                    <a:pt x="1" y="31"/>
                  </a:moveTo>
                  <a:close/>
                  <a:moveTo>
                    <a:pt x="1" y="15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" y="244"/>
                  </a:moveTo>
                  <a:lnTo>
                    <a:pt x="1" y="274"/>
                  </a:lnTo>
                  <a:lnTo>
                    <a:pt x="1" y="274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44"/>
                  </a:lnTo>
                  <a:close/>
                  <a:moveTo>
                    <a:pt x="1" y="305"/>
                  </a:moveTo>
                  <a:close/>
                </a:path>
              </a:pathLst>
            </a:custGeom>
            <a:solidFill>
              <a:srgbClr val="F272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1165175" y="1341975"/>
              <a:ext cx="216600" cy="399250"/>
            </a:xfrm>
            <a:custGeom>
              <a:rect b="b" l="l" r="r" t="t"/>
              <a:pathLst>
                <a:path extrusionOk="0" h="15970" w="8664">
                  <a:moveTo>
                    <a:pt x="7679" y="0"/>
                  </a:moveTo>
                  <a:cubicBezTo>
                    <a:pt x="7443" y="0"/>
                    <a:pt x="7211" y="68"/>
                    <a:pt x="7022" y="194"/>
                  </a:cubicBezTo>
                  <a:cubicBezTo>
                    <a:pt x="5806" y="832"/>
                    <a:pt x="5016" y="2018"/>
                    <a:pt x="4408" y="3234"/>
                  </a:cubicBezTo>
                  <a:cubicBezTo>
                    <a:pt x="3618" y="4966"/>
                    <a:pt x="3010" y="6760"/>
                    <a:pt x="2554" y="8583"/>
                  </a:cubicBezTo>
                  <a:cubicBezTo>
                    <a:pt x="2280" y="9556"/>
                    <a:pt x="1" y="15513"/>
                    <a:pt x="457" y="15969"/>
                  </a:cubicBezTo>
                  <a:cubicBezTo>
                    <a:pt x="1551" y="13690"/>
                    <a:pt x="3071" y="8492"/>
                    <a:pt x="3891" y="6091"/>
                  </a:cubicBezTo>
                  <a:cubicBezTo>
                    <a:pt x="4317" y="4845"/>
                    <a:pt x="4834" y="3507"/>
                    <a:pt x="5958" y="2869"/>
                  </a:cubicBezTo>
                  <a:cubicBezTo>
                    <a:pt x="6414" y="2626"/>
                    <a:pt x="6870" y="2443"/>
                    <a:pt x="7326" y="2261"/>
                  </a:cubicBezTo>
                  <a:cubicBezTo>
                    <a:pt x="7812" y="2109"/>
                    <a:pt x="8208" y="1744"/>
                    <a:pt x="8420" y="1288"/>
                  </a:cubicBezTo>
                  <a:cubicBezTo>
                    <a:pt x="8664" y="832"/>
                    <a:pt x="8451" y="255"/>
                    <a:pt x="7995" y="42"/>
                  </a:cubicBezTo>
                  <a:cubicBezTo>
                    <a:pt x="7891" y="14"/>
                    <a:pt x="7785" y="0"/>
                    <a:pt x="7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1173050" y="1338450"/>
              <a:ext cx="209475" cy="407325"/>
            </a:xfrm>
            <a:custGeom>
              <a:rect b="b" l="l" r="r" t="t"/>
              <a:pathLst>
                <a:path extrusionOk="0" h="16293" w="8379">
                  <a:moveTo>
                    <a:pt x="7011" y="62"/>
                  </a:moveTo>
                  <a:cubicBezTo>
                    <a:pt x="6982" y="62"/>
                    <a:pt x="7009" y="119"/>
                    <a:pt x="7094" y="122"/>
                  </a:cubicBezTo>
                  <a:lnTo>
                    <a:pt x="7094" y="122"/>
                  </a:lnTo>
                  <a:cubicBezTo>
                    <a:pt x="7132" y="121"/>
                    <a:pt x="7128" y="114"/>
                    <a:pt x="7102" y="62"/>
                  </a:cubicBezTo>
                  <a:close/>
                  <a:moveTo>
                    <a:pt x="7094" y="122"/>
                  </a:moveTo>
                  <a:lnTo>
                    <a:pt x="7094" y="122"/>
                  </a:lnTo>
                  <a:cubicBezTo>
                    <a:pt x="7088" y="122"/>
                    <a:pt x="7080" y="122"/>
                    <a:pt x="7072" y="122"/>
                  </a:cubicBezTo>
                  <a:lnTo>
                    <a:pt x="7102" y="122"/>
                  </a:lnTo>
                  <a:cubicBezTo>
                    <a:pt x="7100" y="122"/>
                    <a:pt x="7097" y="122"/>
                    <a:pt x="7094" y="122"/>
                  </a:cubicBezTo>
                  <a:close/>
                  <a:moveTo>
                    <a:pt x="7285" y="92"/>
                  </a:moveTo>
                  <a:cubicBezTo>
                    <a:pt x="7254" y="92"/>
                    <a:pt x="7224" y="92"/>
                    <a:pt x="7224" y="122"/>
                  </a:cubicBezTo>
                  <a:lnTo>
                    <a:pt x="7193" y="122"/>
                  </a:lnTo>
                  <a:lnTo>
                    <a:pt x="7254" y="153"/>
                  </a:lnTo>
                  <a:lnTo>
                    <a:pt x="7285" y="122"/>
                  </a:lnTo>
                  <a:lnTo>
                    <a:pt x="7285" y="92"/>
                  </a:lnTo>
                  <a:close/>
                  <a:moveTo>
                    <a:pt x="7756" y="100"/>
                  </a:moveTo>
                  <a:cubicBezTo>
                    <a:pt x="7741" y="100"/>
                    <a:pt x="7725" y="107"/>
                    <a:pt x="7710" y="122"/>
                  </a:cubicBezTo>
                  <a:cubicBezTo>
                    <a:pt x="7710" y="153"/>
                    <a:pt x="7710" y="183"/>
                    <a:pt x="7741" y="183"/>
                  </a:cubicBezTo>
                  <a:cubicBezTo>
                    <a:pt x="7832" y="183"/>
                    <a:pt x="7862" y="153"/>
                    <a:pt x="7801" y="122"/>
                  </a:cubicBezTo>
                  <a:cubicBezTo>
                    <a:pt x="7786" y="107"/>
                    <a:pt x="7771" y="100"/>
                    <a:pt x="7756" y="100"/>
                  </a:cubicBezTo>
                  <a:close/>
                  <a:moveTo>
                    <a:pt x="6251" y="426"/>
                  </a:moveTo>
                  <a:lnTo>
                    <a:pt x="6221" y="457"/>
                  </a:lnTo>
                  <a:lnTo>
                    <a:pt x="6190" y="487"/>
                  </a:lnTo>
                  <a:lnTo>
                    <a:pt x="6251" y="487"/>
                  </a:lnTo>
                  <a:cubicBezTo>
                    <a:pt x="6282" y="457"/>
                    <a:pt x="6251" y="457"/>
                    <a:pt x="6251" y="426"/>
                  </a:cubicBezTo>
                  <a:close/>
                  <a:moveTo>
                    <a:pt x="8014" y="426"/>
                  </a:moveTo>
                  <a:lnTo>
                    <a:pt x="8014" y="457"/>
                  </a:lnTo>
                  <a:cubicBezTo>
                    <a:pt x="8014" y="487"/>
                    <a:pt x="8045" y="517"/>
                    <a:pt x="8045" y="517"/>
                  </a:cubicBezTo>
                  <a:lnTo>
                    <a:pt x="8014" y="517"/>
                  </a:lnTo>
                  <a:cubicBezTo>
                    <a:pt x="7984" y="517"/>
                    <a:pt x="7984" y="426"/>
                    <a:pt x="8014" y="426"/>
                  </a:cubicBezTo>
                  <a:close/>
                  <a:moveTo>
                    <a:pt x="8183" y="836"/>
                  </a:moveTo>
                  <a:cubicBezTo>
                    <a:pt x="8190" y="836"/>
                    <a:pt x="8205" y="849"/>
                    <a:pt x="8227" y="882"/>
                  </a:cubicBezTo>
                  <a:cubicBezTo>
                    <a:pt x="8227" y="913"/>
                    <a:pt x="8227" y="913"/>
                    <a:pt x="8227" y="943"/>
                  </a:cubicBezTo>
                  <a:cubicBezTo>
                    <a:pt x="8227" y="943"/>
                    <a:pt x="8197" y="943"/>
                    <a:pt x="8197" y="913"/>
                  </a:cubicBezTo>
                  <a:cubicBezTo>
                    <a:pt x="8177" y="874"/>
                    <a:pt x="8170" y="836"/>
                    <a:pt x="8183" y="836"/>
                  </a:cubicBezTo>
                  <a:close/>
                  <a:moveTo>
                    <a:pt x="8307" y="1174"/>
                  </a:moveTo>
                  <a:cubicBezTo>
                    <a:pt x="8303" y="1174"/>
                    <a:pt x="8297" y="1177"/>
                    <a:pt x="8288" y="1186"/>
                  </a:cubicBezTo>
                  <a:cubicBezTo>
                    <a:pt x="8288" y="1197"/>
                    <a:pt x="8288" y="1207"/>
                    <a:pt x="8288" y="1217"/>
                  </a:cubicBezTo>
                  <a:cubicBezTo>
                    <a:pt x="8309" y="1195"/>
                    <a:pt x="8316" y="1174"/>
                    <a:pt x="8307" y="1174"/>
                  </a:cubicBezTo>
                  <a:close/>
                  <a:moveTo>
                    <a:pt x="5218" y="1474"/>
                  </a:moveTo>
                  <a:lnTo>
                    <a:pt x="5218" y="1474"/>
                  </a:lnTo>
                  <a:cubicBezTo>
                    <a:pt x="5206" y="1483"/>
                    <a:pt x="5201" y="1492"/>
                    <a:pt x="5200" y="1501"/>
                  </a:cubicBezTo>
                  <a:lnTo>
                    <a:pt x="5200" y="1501"/>
                  </a:lnTo>
                  <a:cubicBezTo>
                    <a:pt x="5205" y="1497"/>
                    <a:pt x="5211" y="1493"/>
                    <a:pt x="5218" y="1490"/>
                  </a:cubicBezTo>
                  <a:cubicBezTo>
                    <a:pt x="5218" y="1487"/>
                    <a:pt x="5218" y="1482"/>
                    <a:pt x="5218" y="1474"/>
                  </a:cubicBezTo>
                  <a:close/>
                  <a:moveTo>
                    <a:pt x="5096" y="1460"/>
                  </a:moveTo>
                  <a:cubicBezTo>
                    <a:pt x="5066" y="1460"/>
                    <a:pt x="5066" y="1460"/>
                    <a:pt x="5096" y="1490"/>
                  </a:cubicBezTo>
                  <a:lnTo>
                    <a:pt x="5096" y="1521"/>
                  </a:lnTo>
                  <a:lnTo>
                    <a:pt x="5157" y="1521"/>
                  </a:lnTo>
                  <a:cubicBezTo>
                    <a:pt x="5157" y="1490"/>
                    <a:pt x="5157" y="1460"/>
                    <a:pt x="5157" y="1460"/>
                  </a:cubicBezTo>
                  <a:close/>
                  <a:moveTo>
                    <a:pt x="8001" y="1629"/>
                  </a:moveTo>
                  <a:cubicBezTo>
                    <a:pt x="8021" y="1629"/>
                    <a:pt x="8055" y="1642"/>
                    <a:pt x="8075" y="1642"/>
                  </a:cubicBezTo>
                  <a:lnTo>
                    <a:pt x="8045" y="1673"/>
                  </a:lnTo>
                  <a:cubicBezTo>
                    <a:pt x="8075" y="1673"/>
                    <a:pt x="8045" y="1703"/>
                    <a:pt x="8045" y="1703"/>
                  </a:cubicBezTo>
                  <a:cubicBezTo>
                    <a:pt x="8045" y="1703"/>
                    <a:pt x="8031" y="1716"/>
                    <a:pt x="8022" y="1716"/>
                  </a:cubicBezTo>
                  <a:cubicBezTo>
                    <a:pt x="8018" y="1716"/>
                    <a:pt x="8014" y="1713"/>
                    <a:pt x="8014" y="1703"/>
                  </a:cubicBezTo>
                  <a:cubicBezTo>
                    <a:pt x="7984" y="1673"/>
                    <a:pt x="7953" y="1673"/>
                    <a:pt x="7984" y="1642"/>
                  </a:cubicBezTo>
                  <a:cubicBezTo>
                    <a:pt x="7984" y="1632"/>
                    <a:pt x="7991" y="1629"/>
                    <a:pt x="8001" y="1629"/>
                  </a:cubicBezTo>
                  <a:close/>
                  <a:moveTo>
                    <a:pt x="4909" y="1755"/>
                  </a:moveTo>
                  <a:cubicBezTo>
                    <a:pt x="4898" y="1755"/>
                    <a:pt x="4889" y="1758"/>
                    <a:pt x="4883" y="1764"/>
                  </a:cubicBezTo>
                  <a:cubicBezTo>
                    <a:pt x="4853" y="1794"/>
                    <a:pt x="4883" y="1794"/>
                    <a:pt x="4914" y="1824"/>
                  </a:cubicBezTo>
                  <a:lnTo>
                    <a:pt x="4914" y="1855"/>
                  </a:lnTo>
                  <a:cubicBezTo>
                    <a:pt x="4975" y="1855"/>
                    <a:pt x="4975" y="1855"/>
                    <a:pt x="5005" y="1824"/>
                  </a:cubicBezTo>
                  <a:cubicBezTo>
                    <a:pt x="5030" y="1800"/>
                    <a:pt x="4955" y="1755"/>
                    <a:pt x="4909" y="1755"/>
                  </a:cubicBezTo>
                  <a:close/>
                  <a:moveTo>
                    <a:pt x="7771" y="2007"/>
                  </a:moveTo>
                  <a:lnTo>
                    <a:pt x="7801" y="2037"/>
                  </a:lnTo>
                  <a:cubicBezTo>
                    <a:pt x="7801" y="2068"/>
                    <a:pt x="7771" y="2083"/>
                    <a:pt x="7744" y="2083"/>
                  </a:cubicBezTo>
                  <a:cubicBezTo>
                    <a:pt x="7718" y="2083"/>
                    <a:pt x="7695" y="2068"/>
                    <a:pt x="7710" y="2037"/>
                  </a:cubicBezTo>
                  <a:cubicBezTo>
                    <a:pt x="7710" y="2015"/>
                    <a:pt x="7714" y="2009"/>
                    <a:pt x="7721" y="2009"/>
                  </a:cubicBezTo>
                  <a:cubicBezTo>
                    <a:pt x="7729" y="2009"/>
                    <a:pt x="7739" y="2016"/>
                    <a:pt x="7751" y="2016"/>
                  </a:cubicBezTo>
                  <a:cubicBezTo>
                    <a:pt x="7757" y="2016"/>
                    <a:pt x="7764" y="2014"/>
                    <a:pt x="7771" y="2007"/>
                  </a:cubicBezTo>
                  <a:close/>
                  <a:moveTo>
                    <a:pt x="7437" y="1"/>
                  </a:moveTo>
                  <a:cubicBezTo>
                    <a:pt x="7406" y="1"/>
                    <a:pt x="7406" y="31"/>
                    <a:pt x="7406" y="62"/>
                  </a:cubicBezTo>
                  <a:cubicBezTo>
                    <a:pt x="7406" y="92"/>
                    <a:pt x="7315" y="153"/>
                    <a:pt x="7133" y="244"/>
                  </a:cubicBezTo>
                  <a:lnTo>
                    <a:pt x="7133" y="214"/>
                  </a:lnTo>
                  <a:cubicBezTo>
                    <a:pt x="7150" y="196"/>
                    <a:pt x="7148" y="178"/>
                    <a:pt x="7119" y="178"/>
                  </a:cubicBezTo>
                  <a:cubicBezTo>
                    <a:pt x="7098" y="178"/>
                    <a:pt x="7063" y="188"/>
                    <a:pt x="7011" y="214"/>
                  </a:cubicBezTo>
                  <a:cubicBezTo>
                    <a:pt x="6968" y="235"/>
                    <a:pt x="6929" y="245"/>
                    <a:pt x="6903" y="245"/>
                  </a:cubicBezTo>
                  <a:cubicBezTo>
                    <a:pt x="6855" y="245"/>
                    <a:pt x="6852" y="212"/>
                    <a:pt x="6950" y="153"/>
                  </a:cubicBezTo>
                  <a:cubicBezTo>
                    <a:pt x="6988" y="115"/>
                    <a:pt x="7002" y="89"/>
                    <a:pt x="6993" y="89"/>
                  </a:cubicBezTo>
                  <a:cubicBezTo>
                    <a:pt x="6988" y="89"/>
                    <a:pt x="6974" y="99"/>
                    <a:pt x="6950" y="122"/>
                  </a:cubicBezTo>
                  <a:lnTo>
                    <a:pt x="6768" y="122"/>
                  </a:lnTo>
                  <a:cubicBezTo>
                    <a:pt x="6677" y="122"/>
                    <a:pt x="6646" y="153"/>
                    <a:pt x="6646" y="183"/>
                  </a:cubicBezTo>
                  <a:cubicBezTo>
                    <a:pt x="6677" y="214"/>
                    <a:pt x="6677" y="274"/>
                    <a:pt x="6646" y="274"/>
                  </a:cubicBezTo>
                  <a:lnTo>
                    <a:pt x="6616" y="274"/>
                  </a:lnTo>
                  <a:cubicBezTo>
                    <a:pt x="6616" y="259"/>
                    <a:pt x="6616" y="252"/>
                    <a:pt x="6608" y="252"/>
                  </a:cubicBezTo>
                  <a:cubicBezTo>
                    <a:pt x="6601" y="252"/>
                    <a:pt x="6586" y="259"/>
                    <a:pt x="6555" y="274"/>
                  </a:cubicBezTo>
                  <a:lnTo>
                    <a:pt x="6494" y="335"/>
                  </a:lnTo>
                  <a:cubicBezTo>
                    <a:pt x="6494" y="325"/>
                    <a:pt x="6488" y="322"/>
                    <a:pt x="6478" y="322"/>
                  </a:cubicBezTo>
                  <a:cubicBezTo>
                    <a:pt x="6457" y="322"/>
                    <a:pt x="6423" y="335"/>
                    <a:pt x="6403" y="335"/>
                  </a:cubicBezTo>
                  <a:cubicBezTo>
                    <a:pt x="6380" y="335"/>
                    <a:pt x="6341" y="386"/>
                    <a:pt x="6360" y="386"/>
                  </a:cubicBezTo>
                  <a:cubicBezTo>
                    <a:pt x="6367" y="386"/>
                    <a:pt x="6380" y="381"/>
                    <a:pt x="6403" y="365"/>
                  </a:cubicBezTo>
                  <a:lnTo>
                    <a:pt x="6403" y="396"/>
                  </a:lnTo>
                  <a:cubicBezTo>
                    <a:pt x="6438" y="373"/>
                    <a:pt x="6473" y="363"/>
                    <a:pt x="6503" y="363"/>
                  </a:cubicBezTo>
                  <a:cubicBezTo>
                    <a:pt x="6551" y="363"/>
                    <a:pt x="6586" y="389"/>
                    <a:pt x="6586" y="426"/>
                  </a:cubicBezTo>
                  <a:lnTo>
                    <a:pt x="6586" y="426"/>
                  </a:lnTo>
                  <a:cubicBezTo>
                    <a:pt x="6586" y="416"/>
                    <a:pt x="6582" y="413"/>
                    <a:pt x="6575" y="413"/>
                  </a:cubicBezTo>
                  <a:cubicBezTo>
                    <a:pt x="6562" y="413"/>
                    <a:pt x="6535" y="426"/>
                    <a:pt x="6494" y="426"/>
                  </a:cubicBezTo>
                  <a:cubicBezTo>
                    <a:pt x="6464" y="426"/>
                    <a:pt x="6494" y="457"/>
                    <a:pt x="6494" y="487"/>
                  </a:cubicBezTo>
                  <a:cubicBezTo>
                    <a:pt x="6512" y="505"/>
                    <a:pt x="6540" y="522"/>
                    <a:pt x="6566" y="522"/>
                  </a:cubicBezTo>
                  <a:cubicBezTo>
                    <a:pt x="6585" y="522"/>
                    <a:pt x="6603" y="513"/>
                    <a:pt x="6616" y="487"/>
                  </a:cubicBezTo>
                  <a:cubicBezTo>
                    <a:pt x="6616" y="451"/>
                    <a:pt x="6626" y="437"/>
                    <a:pt x="6641" y="437"/>
                  </a:cubicBezTo>
                  <a:cubicBezTo>
                    <a:pt x="6652" y="437"/>
                    <a:pt x="6664" y="444"/>
                    <a:pt x="6677" y="457"/>
                  </a:cubicBezTo>
                  <a:cubicBezTo>
                    <a:pt x="6768" y="426"/>
                    <a:pt x="6859" y="396"/>
                    <a:pt x="6920" y="335"/>
                  </a:cubicBezTo>
                  <a:lnTo>
                    <a:pt x="6981" y="305"/>
                  </a:lnTo>
                  <a:cubicBezTo>
                    <a:pt x="7072" y="305"/>
                    <a:pt x="7072" y="274"/>
                    <a:pt x="6981" y="274"/>
                  </a:cubicBezTo>
                  <a:lnTo>
                    <a:pt x="7072" y="274"/>
                  </a:lnTo>
                  <a:cubicBezTo>
                    <a:pt x="7118" y="290"/>
                    <a:pt x="7140" y="297"/>
                    <a:pt x="7156" y="297"/>
                  </a:cubicBezTo>
                  <a:cubicBezTo>
                    <a:pt x="7171" y="297"/>
                    <a:pt x="7178" y="290"/>
                    <a:pt x="7193" y="274"/>
                  </a:cubicBezTo>
                  <a:cubicBezTo>
                    <a:pt x="7211" y="257"/>
                    <a:pt x="7229" y="239"/>
                    <a:pt x="7240" y="239"/>
                  </a:cubicBezTo>
                  <a:cubicBezTo>
                    <a:pt x="7249" y="239"/>
                    <a:pt x="7254" y="249"/>
                    <a:pt x="7254" y="274"/>
                  </a:cubicBezTo>
                  <a:cubicBezTo>
                    <a:pt x="7266" y="310"/>
                    <a:pt x="7273" y="322"/>
                    <a:pt x="7283" y="322"/>
                  </a:cubicBezTo>
                  <a:cubicBezTo>
                    <a:pt x="7299" y="322"/>
                    <a:pt x="7320" y="293"/>
                    <a:pt x="7376" y="274"/>
                  </a:cubicBezTo>
                  <a:lnTo>
                    <a:pt x="7406" y="274"/>
                  </a:lnTo>
                  <a:lnTo>
                    <a:pt x="7376" y="244"/>
                  </a:lnTo>
                  <a:cubicBezTo>
                    <a:pt x="7376" y="214"/>
                    <a:pt x="7406" y="214"/>
                    <a:pt x="7467" y="214"/>
                  </a:cubicBezTo>
                  <a:lnTo>
                    <a:pt x="7467" y="244"/>
                  </a:lnTo>
                  <a:lnTo>
                    <a:pt x="7406" y="274"/>
                  </a:lnTo>
                  <a:lnTo>
                    <a:pt x="7589" y="274"/>
                  </a:lnTo>
                  <a:cubicBezTo>
                    <a:pt x="7619" y="305"/>
                    <a:pt x="7680" y="305"/>
                    <a:pt x="7741" y="335"/>
                  </a:cubicBezTo>
                  <a:cubicBezTo>
                    <a:pt x="7741" y="326"/>
                    <a:pt x="7746" y="323"/>
                    <a:pt x="7754" y="323"/>
                  </a:cubicBezTo>
                  <a:cubicBezTo>
                    <a:pt x="7774" y="323"/>
                    <a:pt x="7810" y="344"/>
                    <a:pt x="7832" y="365"/>
                  </a:cubicBezTo>
                  <a:cubicBezTo>
                    <a:pt x="7850" y="401"/>
                    <a:pt x="7867" y="416"/>
                    <a:pt x="7885" y="416"/>
                  </a:cubicBezTo>
                  <a:cubicBezTo>
                    <a:pt x="7898" y="416"/>
                    <a:pt x="7910" y="408"/>
                    <a:pt x="7923" y="396"/>
                  </a:cubicBezTo>
                  <a:cubicBezTo>
                    <a:pt x="7923" y="396"/>
                    <a:pt x="7953" y="365"/>
                    <a:pt x="7923" y="335"/>
                  </a:cubicBezTo>
                  <a:cubicBezTo>
                    <a:pt x="7862" y="305"/>
                    <a:pt x="7832" y="274"/>
                    <a:pt x="7923" y="274"/>
                  </a:cubicBezTo>
                  <a:cubicBezTo>
                    <a:pt x="8014" y="335"/>
                    <a:pt x="8045" y="365"/>
                    <a:pt x="7953" y="426"/>
                  </a:cubicBezTo>
                  <a:lnTo>
                    <a:pt x="7862" y="487"/>
                  </a:lnTo>
                  <a:cubicBezTo>
                    <a:pt x="7923" y="548"/>
                    <a:pt x="7984" y="578"/>
                    <a:pt x="8014" y="639"/>
                  </a:cubicBezTo>
                  <a:cubicBezTo>
                    <a:pt x="8136" y="821"/>
                    <a:pt x="8136" y="882"/>
                    <a:pt x="8105" y="943"/>
                  </a:cubicBezTo>
                  <a:cubicBezTo>
                    <a:pt x="8105" y="1004"/>
                    <a:pt x="8075" y="1004"/>
                    <a:pt x="8105" y="1095"/>
                  </a:cubicBezTo>
                  <a:cubicBezTo>
                    <a:pt x="8105" y="1125"/>
                    <a:pt x="8105" y="1125"/>
                    <a:pt x="8105" y="1156"/>
                  </a:cubicBezTo>
                  <a:cubicBezTo>
                    <a:pt x="8075" y="1186"/>
                    <a:pt x="8166" y="1277"/>
                    <a:pt x="8197" y="1277"/>
                  </a:cubicBezTo>
                  <a:cubicBezTo>
                    <a:pt x="8205" y="1286"/>
                    <a:pt x="8211" y="1289"/>
                    <a:pt x="8216" y="1289"/>
                  </a:cubicBezTo>
                  <a:cubicBezTo>
                    <a:pt x="8220" y="1289"/>
                    <a:pt x="8223" y="1286"/>
                    <a:pt x="8227" y="1281"/>
                  </a:cubicBezTo>
                  <a:lnTo>
                    <a:pt x="8227" y="1281"/>
                  </a:lnTo>
                  <a:cubicBezTo>
                    <a:pt x="8227" y="1336"/>
                    <a:pt x="8226" y="1356"/>
                    <a:pt x="8204" y="1356"/>
                  </a:cubicBezTo>
                  <a:cubicBezTo>
                    <a:pt x="8190" y="1356"/>
                    <a:pt x="8169" y="1349"/>
                    <a:pt x="8136" y="1338"/>
                  </a:cubicBezTo>
                  <a:cubicBezTo>
                    <a:pt x="8109" y="1329"/>
                    <a:pt x="8093" y="1326"/>
                    <a:pt x="8084" y="1326"/>
                  </a:cubicBezTo>
                  <a:cubicBezTo>
                    <a:pt x="8062" y="1326"/>
                    <a:pt x="8084" y="1347"/>
                    <a:pt x="8105" y="1369"/>
                  </a:cubicBezTo>
                  <a:lnTo>
                    <a:pt x="8105" y="1399"/>
                  </a:lnTo>
                  <a:cubicBezTo>
                    <a:pt x="8045" y="1399"/>
                    <a:pt x="8014" y="1399"/>
                    <a:pt x="8014" y="1460"/>
                  </a:cubicBezTo>
                  <a:cubicBezTo>
                    <a:pt x="8014" y="1490"/>
                    <a:pt x="8014" y="1521"/>
                    <a:pt x="7984" y="1521"/>
                  </a:cubicBezTo>
                  <a:cubicBezTo>
                    <a:pt x="7975" y="1512"/>
                    <a:pt x="7969" y="1508"/>
                    <a:pt x="7965" y="1508"/>
                  </a:cubicBezTo>
                  <a:cubicBezTo>
                    <a:pt x="7956" y="1508"/>
                    <a:pt x="7962" y="1529"/>
                    <a:pt x="7984" y="1551"/>
                  </a:cubicBezTo>
                  <a:cubicBezTo>
                    <a:pt x="7984" y="1612"/>
                    <a:pt x="7953" y="1642"/>
                    <a:pt x="7923" y="1642"/>
                  </a:cubicBezTo>
                  <a:cubicBezTo>
                    <a:pt x="7862" y="1703"/>
                    <a:pt x="7862" y="1703"/>
                    <a:pt x="7893" y="1733"/>
                  </a:cubicBezTo>
                  <a:cubicBezTo>
                    <a:pt x="7953" y="1764"/>
                    <a:pt x="7923" y="1794"/>
                    <a:pt x="7893" y="1824"/>
                  </a:cubicBezTo>
                  <a:cubicBezTo>
                    <a:pt x="7893" y="1840"/>
                    <a:pt x="7885" y="1847"/>
                    <a:pt x="7874" y="1847"/>
                  </a:cubicBezTo>
                  <a:cubicBezTo>
                    <a:pt x="7862" y="1847"/>
                    <a:pt x="7847" y="1840"/>
                    <a:pt x="7832" y="1824"/>
                  </a:cubicBezTo>
                  <a:cubicBezTo>
                    <a:pt x="7814" y="1807"/>
                    <a:pt x="7807" y="1789"/>
                    <a:pt x="7798" y="1789"/>
                  </a:cubicBezTo>
                  <a:cubicBezTo>
                    <a:pt x="7791" y="1789"/>
                    <a:pt x="7784" y="1799"/>
                    <a:pt x="7771" y="1824"/>
                  </a:cubicBezTo>
                  <a:cubicBezTo>
                    <a:pt x="7748" y="1893"/>
                    <a:pt x="7725" y="1927"/>
                    <a:pt x="7703" y="1927"/>
                  </a:cubicBezTo>
                  <a:cubicBezTo>
                    <a:pt x="7695" y="1927"/>
                    <a:pt x="7687" y="1923"/>
                    <a:pt x="7680" y="1916"/>
                  </a:cubicBezTo>
                  <a:cubicBezTo>
                    <a:pt x="7675" y="1911"/>
                    <a:pt x="7671" y="1909"/>
                    <a:pt x="7665" y="1909"/>
                  </a:cubicBezTo>
                  <a:cubicBezTo>
                    <a:pt x="7633" y="1909"/>
                    <a:pt x="7584" y="1976"/>
                    <a:pt x="7558" y="1976"/>
                  </a:cubicBezTo>
                  <a:cubicBezTo>
                    <a:pt x="7467" y="2068"/>
                    <a:pt x="7437" y="2098"/>
                    <a:pt x="7467" y="2128"/>
                  </a:cubicBezTo>
                  <a:cubicBezTo>
                    <a:pt x="7467" y="2149"/>
                    <a:pt x="7467" y="2185"/>
                    <a:pt x="7487" y="2185"/>
                  </a:cubicBezTo>
                  <a:cubicBezTo>
                    <a:pt x="7496" y="2185"/>
                    <a:pt x="7509" y="2178"/>
                    <a:pt x="7528" y="2159"/>
                  </a:cubicBezTo>
                  <a:cubicBezTo>
                    <a:pt x="7544" y="2143"/>
                    <a:pt x="7556" y="2135"/>
                    <a:pt x="7564" y="2135"/>
                  </a:cubicBezTo>
                  <a:cubicBezTo>
                    <a:pt x="7584" y="2135"/>
                    <a:pt x="7573" y="2190"/>
                    <a:pt x="7529" y="2277"/>
                  </a:cubicBezTo>
                  <a:lnTo>
                    <a:pt x="7529" y="2277"/>
                  </a:lnTo>
                  <a:cubicBezTo>
                    <a:pt x="7541" y="2260"/>
                    <a:pt x="7556" y="2244"/>
                    <a:pt x="7585" y="2244"/>
                  </a:cubicBezTo>
                  <a:cubicBezTo>
                    <a:pt x="7595" y="2244"/>
                    <a:pt x="7606" y="2246"/>
                    <a:pt x="7619" y="2250"/>
                  </a:cubicBezTo>
                  <a:cubicBezTo>
                    <a:pt x="7619" y="2206"/>
                    <a:pt x="7635" y="2177"/>
                    <a:pt x="7668" y="2177"/>
                  </a:cubicBezTo>
                  <a:cubicBezTo>
                    <a:pt x="7680" y="2177"/>
                    <a:pt x="7694" y="2181"/>
                    <a:pt x="7710" y="2189"/>
                  </a:cubicBezTo>
                  <a:cubicBezTo>
                    <a:pt x="7739" y="2208"/>
                    <a:pt x="7758" y="2215"/>
                    <a:pt x="7771" y="2215"/>
                  </a:cubicBezTo>
                  <a:cubicBezTo>
                    <a:pt x="7798" y="2215"/>
                    <a:pt x="7792" y="2180"/>
                    <a:pt x="7771" y="2159"/>
                  </a:cubicBezTo>
                  <a:cubicBezTo>
                    <a:pt x="7710" y="2159"/>
                    <a:pt x="7771" y="2128"/>
                    <a:pt x="7801" y="2098"/>
                  </a:cubicBezTo>
                  <a:cubicBezTo>
                    <a:pt x="7832" y="2068"/>
                    <a:pt x="7862" y="2037"/>
                    <a:pt x="7862" y="1976"/>
                  </a:cubicBezTo>
                  <a:cubicBezTo>
                    <a:pt x="7862" y="1976"/>
                    <a:pt x="7893" y="1946"/>
                    <a:pt x="7953" y="1946"/>
                  </a:cubicBezTo>
                  <a:cubicBezTo>
                    <a:pt x="8014" y="1946"/>
                    <a:pt x="8014" y="1946"/>
                    <a:pt x="8014" y="1885"/>
                  </a:cubicBezTo>
                  <a:lnTo>
                    <a:pt x="8045" y="1885"/>
                  </a:lnTo>
                  <a:cubicBezTo>
                    <a:pt x="8045" y="1885"/>
                    <a:pt x="8075" y="1885"/>
                    <a:pt x="8105" y="1824"/>
                  </a:cubicBezTo>
                  <a:cubicBezTo>
                    <a:pt x="8136" y="1764"/>
                    <a:pt x="8136" y="1733"/>
                    <a:pt x="8166" y="1703"/>
                  </a:cubicBezTo>
                  <a:lnTo>
                    <a:pt x="8197" y="1642"/>
                  </a:lnTo>
                  <a:cubicBezTo>
                    <a:pt x="8197" y="1642"/>
                    <a:pt x="8197" y="1642"/>
                    <a:pt x="8197" y="1581"/>
                  </a:cubicBezTo>
                  <a:cubicBezTo>
                    <a:pt x="8227" y="1551"/>
                    <a:pt x="8227" y="1521"/>
                    <a:pt x="8197" y="1490"/>
                  </a:cubicBezTo>
                  <a:cubicBezTo>
                    <a:pt x="8197" y="1429"/>
                    <a:pt x="8197" y="1399"/>
                    <a:pt x="8288" y="1369"/>
                  </a:cubicBezTo>
                  <a:cubicBezTo>
                    <a:pt x="8288" y="1369"/>
                    <a:pt x="8288" y="1369"/>
                    <a:pt x="8288" y="1338"/>
                  </a:cubicBezTo>
                  <a:cubicBezTo>
                    <a:pt x="8273" y="1308"/>
                    <a:pt x="8273" y="1308"/>
                    <a:pt x="8276" y="1308"/>
                  </a:cubicBezTo>
                  <a:cubicBezTo>
                    <a:pt x="8280" y="1308"/>
                    <a:pt x="8288" y="1308"/>
                    <a:pt x="8288" y="1277"/>
                  </a:cubicBezTo>
                  <a:cubicBezTo>
                    <a:pt x="8288" y="1277"/>
                    <a:pt x="8288" y="1257"/>
                    <a:pt x="8288" y="1217"/>
                  </a:cubicBezTo>
                  <a:cubicBezTo>
                    <a:pt x="8274" y="1217"/>
                    <a:pt x="8261" y="1223"/>
                    <a:pt x="8250" y="1232"/>
                  </a:cubicBezTo>
                  <a:lnTo>
                    <a:pt x="8250" y="1232"/>
                  </a:lnTo>
                  <a:cubicBezTo>
                    <a:pt x="8252" y="1227"/>
                    <a:pt x="8255" y="1222"/>
                    <a:pt x="8257" y="1217"/>
                  </a:cubicBezTo>
                  <a:cubicBezTo>
                    <a:pt x="8257" y="1125"/>
                    <a:pt x="8257" y="1125"/>
                    <a:pt x="8318" y="1125"/>
                  </a:cubicBezTo>
                  <a:cubicBezTo>
                    <a:pt x="8379" y="1125"/>
                    <a:pt x="8379" y="1034"/>
                    <a:pt x="8318" y="1004"/>
                  </a:cubicBezTo>
                  <a:cubicBezTo>
                    <a:pt x="8288" y="989"/>
                    <a:pt x="8273" y="989"/>
                    <a:pt x="8273" y="989"/>
                  </a:cubicBezTo>
                  <a:cubicBezTo>
                    <a:pt x="8273" y="989"/>
                    <a:pt x="8288" y="989"/>
                    <a:pt x="8318" y="973"/>
                  </a:cubicBezTo>
                  <a:cubicBezTo>
                    <a:pt x="8371" y="920"/>
                    <a:pt x="8308" y="750"/>
                    <a:pt x="8250" y="750"/>
                  </a:cubicBezTo>
                  <a:cubicBezTo>
                    <a:pt x="8242" y="750"/>
                    <a:pt x="8234" y="753"/>
                    <a:pt x="8227" y="761"/>
                  </a:cubicBezTo>
                  <a:cubicBezTo>
                    <a:pt x="8197" y="761"/>
                    <a:pt x="8197" y="761"/>
                    <a:pt x="8166" y="730"/>
                  </a:cubicBezTo>
                  <a:cubicBezTo>
                    <a:pt x="8166" y="700"/>
                    <a:pt x="8227" y="669"/>
                    <a:pt x="8257" y="669"/>
                  </a:cubicBezTo>
                  <a:cubicBezTo>
                    <a:pt x="8288" y="639"/>
                    <a:pt x="8318" y="639"/>
                    <a:pt x="8257" y="578"/>
                  </a:cubicBezTo>
                  <a:cubicBezTo>
                    <a:pt x="8166" y="517"/>
                    <a:pt x="8166" y="517"/>
                    <a:pt x="8197" y="457"/>
                  </a:cubicBezTo>
                  <a:cubicBezTo>
                    <a:pt x="8197" y="396"/>
                    <a:pt x="8197" y="396"/>
                    <a:pt x="8136" y="365"/>
                  </a:cubicBezTo>
                  <a:cubicBezTo>
                    <a:pt x="8075" y="365"/>
                    <a:pt x="8045" y="335"/>
                    <a:pt x="8014" y="305"/>
                  </a:cubicBezTo>
                  <a:cubicBezTo>
                    <a:pt x="8014" y="260"/>
                    <a:pt x="7982" y="232"/>
                    <a:pt x="7940" y="232"/>
                  </a:cubicBezTo>
                  <a:cubicBezTo>
                    <a:pt x="7925" y="232"/>
                    <a:pt x="7909" y="236"/>
                    <a:pt x="7893" y="244"/>
                  </a:cubicBezTo>
                  <a:cubicBezTo>
                    <a:pt x="7832" y="244"/>
                    <a:pt x="7680" y="244"/>
                    <a:pt x="7649" y="183"/>
                  </a:cubicBezTo>
                  <a:lnTo>
                    <a:pt x="7649" y="153"/>
                  </a:lnTo>
                  <a:cubicBezTo>
                    <a:pt x="7649" y="163"/>
                    <a:pt x="7643" y="166"/>
                    <a:pt x="7633" y="166"/>
                  </a:cubicBezTo>
                  <a:cubicBezTo>
                    <a:pt x="7612" y="166"/>
                    <a:pt x="7579" y="153"/>
                    <a:pt x="7558" y="153"/>
                  </a:cubicBezTo>
                  <a:lnTo>
                    <a:pt x="7528" y="153"/>
                  </a:lnTo>
                  <a:cubicBezTo>
                    <a:pt x="7619" y="153"/>
                    <a:pt x="7619" y="122"/>
                    <a:pt x="7528" y="92"/>
                  </a:cubicBezTo>
                  <a:cubicBezTo>
                    <a:pt x="7437" y="92"/>
                    <a:pt x="7467" y="62"/>
                    <a:pt x="7467" y="62"/>
                  </a:cubicBezTo>
                  <a:cubicBezTo>
                    <a:pt x="7467" y="62"/>
                    <a:pt x="7467" y="1"/>
                    <a:pt x="7437" y="1"/>
                  </a:cubicBezTo>
                  <a:close/>
                  <a:moveTo>
                    <a:pt x="6329" y="475"/>
                  </a:moveTo>
                  <a:cubicBezTo>
                    <a:pt x="6319" y="475"/>
                    <a:pt x="6312" y="479"/>
                    <a:pt x="6312" y="487"/>
                  </a:cubicBezTo>
                  <a:cubicBezTo>
                    <a:pt x="6282" y="548"/>
                    <a:pt x="6312" y="548"/>
                    <a:pt x="6342" y="548"/>
                  </a:cubicBezTo>
                  <a:cubicBezTo>
                    <a:pt x="6356" y="555"/>
                    <a:pt x="6367" y="560"/>
                    <a:pt x="6375" y="564"/>
                  </a:cubicBezTo>
                  <a:lnTo>
                    <a:pt x="6375" y="564"/>
                  </a:lnTo>
                  <a:cubicBezTo>
                    <a:pt x="6356" y="584"/>
                    <a:pt x="6342" y="618"/>
                    <a:pt x="6342" y="639"/>
                  </a:cubicBezTo>
                  <a:cubicBezTo>
                    <a:pt x="6351" y="648"/>
                    <a:pt x="6352" y="652"/>
                    <a:pt x="6349" y="652"/>
                  </a:cubicBezTo>
                  <a:cubicBezTo>
                    <a:pt x="6340" y="652"/>
                    <a:pt x="6303" y="630"/>
                    <a:pt x="6282" y="609"/>
                  </a:cubicBezTo>
                  <a:cubicBezTo>
                    <a:pt x="6260" y="587"/>
                    <a:pt x="6239" y="566"/>
                    <a:pt x="6206" y="566"/>
                  </a:cubicBezTo>
                  <a:cubicBezTo>
                    <a:pt x="6193" y="566"/>
                    <a:pt x="6178" y="569"/>
                    <a:pt x="6160" y="578"/>
                  </a:cubicBezTo>
                  <a:cubicBezTo>
                    <a:pt x="6160" y="578"/>
                    <a:pt x="6130" y="578"/>
                    <a:pt x="6099" y="548"/>
                  </a:cubicBezTo>
                  <a:cubicBezTo>
                    <a:pt x="6099" y="517"/>
                    <a:pt x="6069" y="517"/>
                    <a:pt x="6038" y="517"/>
                  </a:cubicBezTo>
                  <a:cubicBezTo>
                    <a:pt x="6008" y="548"/>
                    <a:pt x="6038" y="578"/>
                    <a:pt x="6038" y="609"/>
                  </a:cubicBezTo>
                  <a:cubicBezTo>
                    <a:pt x="6038" y="639"/>
                    <a:pt x="6099" y="669"/>
                    <a:pt x="6038" y="700"/>
                  </a:cubicBezTo>
                  <a:cubicBezTo>
                    <a:pt x="6008" y="715"/>
                    <a:pt x="5993" y="723"/>
                    <a:pt x="5985" y="723"/>
                  </a:cubicBezTo>
                  <a:cubicBezTo>
                    <a:pt x="5978" y="723"/>
                    <a:pt x="5978" y="715"/>
                    <a:pt x="5978" y="700"/>
                  </a:cubicBezTo>
                  <a:cubicBezTo>
                    <a:pt x="5991" y="674"/>
                    <a:pt x="5993" y="665"/>
                    <a:pt x="5988" y="665"/>
                  </a:cubicBezTo>
                  <a:cubicBezTo>
                    <a:pt x="5982" y="665"/>
                    <a:pt x="5965" y="682"/>
                    <a:pt x="5947" y="700"/>
                  </a:cubicBezTo>
                  <a:lnTo>
                    <a:pt x="5917" y="730"/>
                  </a:lnTo>
                  <a:lnTo>
                    <a:pt x="5917" y="700"/>
                  </a:lnTo>
                  <a:cubicBezTo>
                    <a:pt x="5886" y="730"/>
                    <a:pt x="5886" y="730"/>
                    <a:pt x="5917" y="761"/>
                  </a:cubicBezTo>
                  <a:cubicBezTo>
                    <a:pt x="5947" y="761"/>
                    <a:pt x="5947" y="791"/>
                    <a:pt x="5917" y="821"/>
                  </a:cubicBezTo>
                  <a:cubicBezTo>
                    <a:pt x="5908" y="830"/>
                    <a:pt x="5899" y="834"/>
                    <a:pt x="5891" y="834"/>
                  </a:cubicBezTo>
                  <a:cubicBezTo>
                    <a:pt x="5871" y="834"/>
                    <a:pt x="5856" y="813"/>
                    <a:pt x="5856" y="791"/>
                  </a:cubicBezTo>
                  <a:lnTo>
                    <a:pt x="5795" y="791"/>
                  </a:lnTo>
                  <a:cubicBezTo>
                    <a:pt x="5735" y="791"/>
                    <a:pt x="5765" y="821"/>
                    <a:pt x="5795" y="852"/>
                  </a:cubicBezTo>
                  <a:cubicBezTo>
                    <a:pt x="5817" y="873"/>
                    <a:pt x="5823" y="895"/>
                    <a:pt x="5814" y="895"/>
                  </a:cubicBezTo>
                  <a:cubicBezTo>
                    <a:pt x="5810" y="895"/>
                    <a:pt x="5804" y="891"/>
                    <a:pt x="5795" y="882"/>
                  </a:cubicBezTo>
                  <a:cubicBezTo>
                    <a:pt x="5765" y="913"/>
                    <a:pt x="5735" y="943"/>
                    <a:pt x="5735" y="973"/>
                  </a:cubicBezTo>
                  <a:cubicBezTo>
                    <a:pt x="5713" y="995"/>
                    <a:pt x="5692" y="1016"/>
                    <a:pt x="5670" y="1016"/>
                  </a:cubicBezTo>
                  <a:cubicBezTo>
                    <a:pt x="5661" y="1016"/>
                    <a:pt x="5652" y="1013"/>
                    <a:pt x="5643" y="1004"/>
                  </a:cubicBezTo>
                  <a:cubicBezTo>
                    <a:pt x="5613" y="1065"/>
                    <a:pt x="5552" y="1125"/>
                    <a:pt x="5491" y="1156"/>
                  </a:cubicBezTo>
                  <a:lnTo>
                    <a:pt x="5400" y="1247"/>
                  </a:lnTo>
                  <a:cubicBezTo>
                    <a:pt x="5385" y="1262"/>
                    <a:pt x="5370" y="1270"/>
                    <a:pt x="5358" y="1270"/>
                  </a:cubicBezTo>
                  <a:cubicBezTo>
                    <a:pt x="5347" y="1270"/>
                    <a:pt x="5339" y="1262"/>
                    <a:pt x="5339" y="1247"/>
                  </a:cubicBezTo>
                  <a:cubicBezTo>
                    <a:pt x="5339" y="1239"/>
                    <a:pt x="5336" y="1236"/>
                    <a:pt x="5330" y="1236"/>
                  </a:cubicBezTo>
                  <a:cubicBezTo>
                    <a:pt x="5313" y="1236"/>
                    <a:pt x="5279" y="1270"/>
                    <a:pt x="5279" y="1338"/>
                  </a:cubicBezTo>
                  <a:cubicBezTo>
                    <a:pt x="5279" y="1364"/>
                    <a:pt x="5279" y="1384"/>
                    <a:pt x="5279" y="1399"/>
                  </a:cubicBezTo>
                  <a:cubicBezTo>
                    <a:pt x="5279" y="1376"/>
                    <a:pt x="5265" y="1366"/>
                    <a:pt x="5251" y="1366"/>
                  </a:cubicBezTo>
                  <a:cubicBezTo>
                    <a:pt x="5227" y="1366"/>
                    <a:pt x="5199" y="1392"/>
                    <a:pt x="5218" y="1429"/>
                  </a:cubicBezTo>
                  <a:cubicBezTo>
                    <a:pt x="5218" y="1450"/>
                    <a:pt x="5218" y="1464"/>
                    <a:pt x="5218" y="1474"/>
                  </a:cubicBezTo>
                  <a:lnTo>
                    <a:pt x="5218" y="1474"/>
                  </a:lnTo>
                  <a:cubicBezTo>
                    <a:pt x="5225" y="1469"/>
                    <a:pt x="5235" y="1464"/>
                    <a:pt x="5248" y="1460"/>
                  </a:cubicBezTo>
                  <a:lnTo>
                    <a:pt x="5248" y="1490"/>
                  </a:lnTo>
                  <a:cubicBezTo>
                    <a:pt x="5257" y="1481"/>
                    <a:pt x="5266" y="1478"/>
                    <a:pt x="5275" y="1478"/>
                  </a:cubicBezTo>
                  <a:cubicBezTo>
                    <a:pt x="5296" y="1478"/>
                    <a:pt x="5318" y="1499"/>
                    <a:pt x="5339" y="1521"/>
                  </a:cubicBezTo>
                  <a:cubicBezTo>
                    <a:pt x="5309" y="1551"/>
                    <a:pt x="5309" y="1551"/>
                    <a:pt x="5248" y="1551"/>
                  </a:cubicBezTo>
                  <a:cubicBezTo>
                    <a:pt x="5229" y="1551"/>
                    <a:pt x="5197" y="1527"/>
                    <a:pt x="5200" y="1501"/>
                  </a:cubicBezTo>
                  <a:lnTo>
                    <a:pt x="5200" y="1501"/>
                  </a:lnTo>
                  <a:cubicBezTo>
                    <a:pt x="5157" y="1533"/>
                    <a:pt x="5157" y="1585"/>
                    <a:pt x="5157" y="1612"/>
                  </a:cubicBezTo>
                  <a:lnTo>
                    <a:pt x="5157" y="1733"/>
                  </a:lnTo>
                  <a:lnTo>
                    <a:pt x="5127" y="1642"/>
                  </a:lnTo>
                  <a:cubicBezTo>
                    <a:pt x="5096" y="1581"/>
                    <a:pt x="5066" y="1581"/>
                    <a:pt x="5005" y="1581"/>
                  </a:cubicBezTo>
                  <a:cubicBezTo>
                    <a:pt x="4975" y="1612"/>
                    <a:pt x="4944" y="1642"/>
                    <a:pt x="4944" y="1673"/>
                  </a:cubicBezTo>
                  <a:lnTo>
                    <a:pt x="5005" y="1733"/>
                  </a:lnTo>
                  <a:cubicBezTo>
                    <a:pt x="5035" y="1764"/>
                    <a:pt x="5035" y="1794"/>
                    <a:pt x="5066" y="1824"/>
                  </a:cubicBezTo>
                  <a:cubicBezTo>
                    <a:pt x="5035" y="1855"/>
                    <a:pt x="5035" y="1885"/>
                    <a:pt x="5035" y="1916"/>
                  </a:cubicBezTo>
                  <a:cubicBezTo>
                    <a:pt x="5005" y="1916"/>
                    <a:pt x="4944" y="1946"/>
                    <a:pt x="4823" y="2007"/>
                  </a:cubicBezTo>
                  <a:cubicBezTo>
                    <a:pt x="4701" y="2068"/>
                    <a:pt x="4701" y="2128"/>
                    <a:pt x="4701" y="2159"/>
                  </a:cubicBezTo>
                  <a:cubicBezTo>
                    <a:pt x="4701" y="2185"/>
                    <a:pt x="4696" y="2194"/>
                    <a:pt x="4687" y="2194"/>
                  </a:cubicBezTo>
                  <a:cubicBezTo>
                    <a:pt x="4675" y="2194"/>
                    <a:pt x="4658" y="2176"/>
                    <a:pt x="4640" y="2159"/>
                  </a:cubicBezTo>
                  <a:cubicBezTo>
                    <a:pt x="4610" y="2189"/>
                    <a:pt x="4610" y="2220"/>
                    <a:pt x="4610" y="2250"/>
                  </a:cubicBezTo>
                  <a:cubicBezTo>
                    <a:pt x="4610" y="2318"/>
                    <a:pt x="4610" y="2353"/>
                    <a:pt x="4584" y="2353"/>
                  </a:cubicBezTo>
                  <a:cubicBezTo>
                    <a:pt x="4576" y="2353"/>
                    <a:pt x="4564" y="2349"/>
                    <a:pt x="4549" y="2341"/>
                  </a:cubicBezTo>
                  <a:cubicBezTo>
                    <a:pt x="4529" y="2331"/>
                    <a:pt x="4519" y="2328"/>
                    <a:pt x="4513" y="2328"/>
                  </a:cubicBezTo>
                  <a:cubicBezTo>
                    <a:pt x="4502" y="2328"/>
                    <a:pt x="4509" y="2341"/>
                    <a:pt x="4488" y="2341"/>
                  </a:cubicBezTo>
                  <a:cubicBezTo>
                    <a:pt x="4488" y="2341"/>
                    <a:pt x="4488" y="2341"/>
                    <a:pt x="4549" y="2372"/>
                  </a:cubicBezTo>
                  <a:lnTo>
                    <a:pt x="4519" y="2402"/>
                  </a:lnTo>
                  <a:cubicBezTo>
                    <a:pt x="4579" y="2402"/>
                    <a:pt x="4610" y="2372"/>
                    <a:pt x="4640" y="2341"/>
                  </a:cubicBezTo>
                  <a:cubicBezTo>
                    <a:pt x="4655" y="2326"/>
                    <a:pt x="4663" y="2318"/>
                    <a:pt x="4671" y="2318"/>
                  </a:cubicBezTo>
                  <a:cubicBezTo>
                    <a:pt x="4678" y="2318"/>
                    <a:pt x="4686" y="2326"/>
                    <a:pt x="4701" y="2341"/>
                  </a:cubicBezTo>
                  <a:lnTo>
                    <a:pt x="4762" y="2341"/>
                  </a:lnTo>
                  <a:cubicBezTo>
                    <a:pt x="4792" y="2341"/>
                    <a:pt x="4823" y="2280"/>
                    <a:pt x="4792" y="2250"/>
                  </a:cubicBezTo>
                  <a:cubicBezTo>
                    <a:pt x="4762" y="2235"/>
                    <a:pt x="4747" y="2227"/>
                    <a:pt x="4750" y="2227"/>
                  </a:cubicBezTo>
                  <a:cubicBezTo>
                    <a:pt x="4754" y="2227"/>
                    <a:pt x="4777" y="2235"/>
                    <a:pt x="4823" y="2250"/>
                  </a:cubicBezTo>
                  <a:cubicBezTo>
                    <a:pt x="4849" y="2259"/>
                    <a:pt x="4866" y="2263"/>
                    <a:pt x="4876" y="2263"/>
                  </a:cubicBezTo>
                  <a:cubicBezTo>
                    <a:pt x="4901" y="2263"/>
                    <a:pt x="4892" y="2241"/>
                    <a:pt x="4914" y="2220"/>
                  </a:cubicBezTo>
                  <a:cubicBezTo>
                    <a:pt x="4935" y="2199"/>
                    <a:pt x="4941" y="2163"/>
                    <a:pt x="4913" y="2163"/>
                  </a:cubicBezTo>
                  <a:cubicBezTo>
                    <a:pt x="4901" y="2163"/>
                    <a:pt x="4881" y="2170"/>
                    <a:pt x="4853" y="2189"/>
                  </a:cubicBezTo>
                  <a:lnTo>
                    <a:pt x="4792" y="2189"/>
                  </a:lnTo>
                  <a:cubicBezTo>
                    <a:pt x="4770" y="2145"/>
                    <a:pt x="4780" y="2117"/>
                    <a:pt x="4811" y="2117"/>
                  </a:cubicBezTo>
                  <a:cubicBezTo>
                    <a:pt x="4823" y="2117"/>
                    <a:pt x="4837" y="2120"/>
                    <a:pt x="4853" y="2128"/>
                  </a:cubicBezTo>
                  <a:cubicBezTo>
                    <a:pt x="4863" y="2139"/>
                    <a:pt x="4873" y="2142"/>
                    <a:pt x="4882" y="2142"/>
                  </a:cubicBezTo>
                  <a:cubicBezTo>
                    <a:pt x="4900" y="2142"/>
                    <a:pt x="4914" y="2128"/>
                    <a:pt x="4914" y="2128"/>
                  </a:cubicBezTo>
                  <a:cubicBezTo>
                    <a:pt x="4914" y="2128"/>
                    <a:pt x="4914" y="2068"/>
                    <a:pt x="4883" y="2068"/>
                  </a:cubicBezTo>
                  <a:cubicBezTo>
                    <a:pt x="4914" y="2037"/>
                    <a:pt x="4944" y="2007"/>
                    <a:pt x="4975" y="1976"/>
                  </a:cubicBezTo>
                  <a:cubicBezTo>
                    <a:pt x="5035" y="1946"/>
                    <a:pt x="5096" y="1885"/>
                    <a:pt x="5096" y="1824"/>
                  </a:cubicBezTo>
                  <a:lnTo>
                    <a:pt x="5157" y="1764"/>
                  </a:lnTo>
                  <a:cubicBezTo>
                    <a:pt x="5167" y="1754"/>
                    <a:pt x="5174" y="1750"/>
                    <a:pt x="5178" y="1750"/>
                  </a:cubicBezTo>
                  <a:cubicBezTo>
                    <a:pt x="5187" y="1750"/>
                    <a:pt x="5187" y="1764"/>
                    <a:pt x="5187" y="1764"/>
                  </a:cubicBezTo>
                  <a:cubicBezTo>
                    <a:pt x="5171" y="1797"/>
                    <a:pt x="5172" y="1821"/>
                    <a:pt x="5192" y="1821"/>
                  </a:cubicBezTo>
                  <a:cubicBezTo>
                    <a:pt x="5209" y="1821"/>
                    <a:pt x="5237" y="1805"/>
                    <a:pt x="5279" y="1764"/>
                  </a:cubicBezTo>
                  <a:cubicBezTo>
                    <a:pt x="5370" y="1703"/>
                    <a:pt x="5309" y="1703"/>
                    <a:pt x="5279" y="1703"/>
                  </a:cubicBezTo>
                  <a:cubicBezTo>
                    <a:pt x="5279" y="1673"/>
                    <a:pt x="5248" y="1673"/>
                    <a:pt x="5279" y="1642"/>
                  </a:cubicBezTo>
                  <a:cubicBezTo>
                    <a:pt x="5309" y="1612"/>
                    <a:pt x="5339" y="1581"/>
                    <a:pt x="5339" y="1551"/>
                  </a:cubicBezTo>
                  <a:lnTo>
                    <a:pt x="5400" y="1490"/>
                  </a:lnTo>
                  <a:cubicBezTo>
                    <a:pt x="5431" y="1490"/>
                    <a:pt x="5431" y="1521"/>
                    <a:pt x="5400" y="1551"/>
                  </a:cubicBezTo>
                  <a:lnTo>
                    <a:pt x="5461" y="1490"/>
                  </a:lnTo>
                  <a:cubicBezTo>
                    <a:pt x="5491" y="1399"/>
                    <a:pt x="5522" y="1369"/>
                    <a:pt x="5552" y="1369"/>
                  </a:cubicBezTo>
                  <a:cubicBezTo>
                    <a:pt x="5613" y="1369"/>
                    <a:pt x="5613" y="1308"/>
                    <a:pt x="5583" y="1308"/>
                  </a:cubicBezTo>
                  <a:cubicBezTo>
                    <a:pt x="5583" y="1277"/>
                    <a:pt x="5583" y="1217"/>
                    <a:pt x="5674" y="1217"/>
                  </a:cubicBezTo>
                  <a:cubicBezTo>
                    <a:pt x="5765" y="1217"/>
                    <a:pt x="5856" y="1065"/>
                    <a:pt x="5917" y="1004"/>
                  </a:cubicBezTo>
                  <a:cubicBezTo>
                    <a:pt x="5935" y="949"/>
                    <a:pt x="5931" y="938"/>
                    <a:pt x="5926" y="938"/>
                  </a:cubicBezTo>
                  <a:cubicBezTo>
                    <a:pt x="5922" y="938"/>
                    <a:pt x="5917" y="943"/>
                    <a:pt x="5917" y="943"/>
                  </a:cubicBezTo>
                  <a:cubicBezTo>
                    <a:pt x="5917" y="913"/>
                    <a:pt x="5947" y="852"/>
                    <a:pt x="6038" y="821"/>
                  </a:cubicBezTo>
                  <a:cubicBezTo>
                    <a:pt x="6130" y="821"/>
                    <a:pt x="6099" y="852"/>
                    <a:pt x="6038" y="852"/>
                  </a:cubicBezTo>
                  <a:cubicBezTo>
                    <a:pt x="5978" y="852"/>
                    <a:pt x="5978" y="913"/>
                    <a:pt x="5978" y="943"/>
                  </a:cubicBezTo>
                  <a:cubicBezTo>
                    <a:pt x="6008" y="943"/>
                    <a:pt x="6190" y="821"/>
                    <a:pt x="6221" y="791"/>
                  </a:cubicBezTo>
                  <a:cubicBezTo>
                    <a:pt x="6251" y="761"/>
                    <a:pt x="6282" y="730"/>
                    <a:pt x="6342" y="669"/>
                  </a:cubicBezTo>
                  <a:cubicBezTo>
                    <a:pt x="6464" y="609"/>
                    <a:pt x="6464" y="609"/>
                    <a:pt x="6434" y="548"/>
                  </a:cubicBezTo>
                  <a:cubicBezTo>
                    <a:pt x="6411" y="503"/>
                    <a:pt x="6357" y="475"/>
                    <a:pt x="6329" y="475"/>
                  </a:cubicBezTo>
                  <a:close/>
                  <a:moveTo>
                    <a:pt x="4617" y="2425"/>
                  </a:moveTo>
                  <a:cubicBezTo>
                    <a:pt x="4602" y="2425"/>
                    <a:pt x="4579" y="2432"/>
                    <a:pt x="4549" y="2463"/>
                  </a:cubicBezTo>
                  <a:cubicBezTo>
                    <a:pt x="4539" y="2470"/>
                    <a:pt x="4530" y="2475"/>
                    <a:pt x="4522" y="2480"/>
                  </a:cubicBezTo>
                  <a:lnTo>
                    <a:pt x="4522" y="2480"/>
                  </a:lnTo>
                  <a:cubicBezTo>
                    <a:pt x="4537" y="2475"/>
                    <a:pt x="4556" y="2469"/>
                    <a:pt x="4579" y="2463"/>
                  </a:cubicBezTo>
                  <a:lnTo>
                    <a:pt x="4579" y="2493"/>
                  </a:lnTo>
                  <a:cubicBezTo>
                    <a:pt x="4610" y="2493"/>
                    <a:pt x="4640" y="2463"/>
                    <a:pt x="4640" y="2432"/>
                  </a:cubicBezTo>
                  <a:cubicBezTo>
                    <a:pt x="4640" y="2432"/>
                    <a:pt x="4633" y="2425"/>
                    <a:pt x="4617" y="2425"/>
                  </a:cubicBezTo>
                  <a:close/>
                  <a:moveTo>
                    <a:pt x="4522" y="2480"/>
                  </a:moveTo>
                  <a:cubicBezTo>
                    <a:pt x="4493" y="2490"/>
                    <a:pt x="4481" y="2498"/>
                    <a:pt x="4485" y="2498"/>
                  </a:cubicBezTo>
                  <a:cubicBezTo>
                    <a:pt x="4487" y="2498"/>
                    <a:pt x="4500" y="2493"/>
                    <a:pt x="4522" y="2480"/>
                  </a:cubicBezTo>
                  <a:close/>
                  <a:moveTo>
                    <a:pt x="4402" y="2450"/>
                  </a:moveTo>
                  <a:cubicBezTo>
                    <a:pt x="4385" y="2450"/>
                    <a:pt x="4376" y="2472"/>
                    <a:pt x="4397" y="2493"/>
                  </a:cubicBezTo>
                  <a:lnTo>
                    <a:pt x="4397" y="2524"/>
                  </a:lnTo>
                  <a:lnTo>
                    <a:pt x="4458" y="2493"/>
                  </a:lnTo>
                  <a:lnTo>
                    <a:pt x="4458" y="2463"/>
                  </a:lnTo>
                  <a:lnTo>
                    <a:pt x="4427" y="2463"/>
                  </a:lnTo>
                  <a:cubicBezTo>
                    <a:pt x="4419" y="2454"/>
                    <a:pt x="4410" y="2450"/>
                    <a:pt x="4402" y="2450"/>
                  </a:cubicBezTo>
                  <a:close/>
                  <a:moveTo>
                    <a:pt x="6859" y="2493"/>
                  </a:moveTo>
                  <a:cubicBezTo>
                    <a:pt x="6859" y="2524"/>
                    <a:pt x="6829" y="2554"/>
                    <a:pt x="6798" y="2554"/>
                  </a:cubicBezTo>
                  <a:lnTo>
                    <a:pt x="6829" y="2493"/>
                  </a:lnTo>
                  <a:close/>
                  <a:moveTo>
                    <a:pt x="6590" y="2550"/>
                  </a:moveTo>
                  <a:lnTo>
                    <a:pt x="6590" y="2550"/>
                  </a:lnTo>
                  <a:cubicBezTo>
                    <a:pt x="6586" y="2551"/>
                    <a:pt x="6582" y="2553"/>
                    <a:pt x="6578" y="2554"/>
                  </a:cubicBezTo>
                  <a:lnTo>
                    <a:pt x="6578" y="2554"/>
                  </a:lnTo>
                  <a:cubicBezTo>
                    <a:pt x="6581" y="2554"/>
                    <a:pt x="6583" y="2554"/>
                    <a:pt x="6586" y="2554"/>
                  </a:cubicBezTo>
                  <a:cubicBezTo>
                    <a:pt x="6587" y="2553"/>
                    <a:pt x="6588" y="2551"/>
                    <a:pt x="6590" y="2550"/>
                  </a:cubicBezTo>
                  <a:close/>
                  <a:moveTo>
                    <a:pt x="6578" y="2554"/>
                  </a:moveTo>
                  <a:cubicBezTo>
                    <a:pt x="6553" y="2554"/>
                    <a:pt x="6519" y="2555"/>
                    <a:pt x="6532" y="2570"/>
                  </a:cubicBezTo>
                  <a:lnTo>
                    <a:pt x="6532" y="2570"/>
                  </a:lnTo>
                  <a:cubicBezTo>
                    <a:pt x="6547" y="2564"/>
                    <a:pt x="6563" y="2559"/>
                    <a:pt x="6578" y="2554"/>
                  </a:cubicBezTo>
                  <a:close/>
                  <a:moveTo>
                    <a:pt x="4412" y="2774"/>
                  </a:moveTo>
                  <a:cubicBezTo>
                    <a:pt x="4420" y="2774"/>
                    <a:pt x="4427" y="2782"/>
                    <a:pt x="4427" y="2797"/>
                  </a:cubicBezTo>
                  <a:cubicBezTo>
                    <a:pt x="4427" y="2858"/>
                    <a:pt x="4427" y="2888"/>
                    <a:pt x="4397" y="2919"/>
                  </a:cubicBezTo>
                  <a:cubicBezTo>
                    <a:pt x="4375" y="2930"/>
                    <a:pt x="4357" y="2937"/>
                    <a:pt x="4344" y="2937"/>
                  </a:cubicBezTo>
                  <a:cubicBezTo>
                    <a:pt x="4323" y="2937"/>
                    <a:pt x="4318" y="2918"/>
                    <a:pt x="4334" y="2866"/>
                  </a:cubicBezTo>
                  <a:lnTo>
                    <a:pt x="4334" y="2866"/>
                  </a:lnTo>
                  <a:cubicBezTo>
                    <a:pt x="4335" y="2866"/>
                    <a:pt x="4335" y="2866"/>
                    <a:pt x="4336" y="2866"/>
                  </a:cubicBezTo>
                  <a:cubicBezTo>
                    <a:pt x="4344" y="2866"/>
                    <a:pt x="4351" y="2873"/>
                    <a:pt x="4367" y="2888"/>
                  </a:cubicBezTo>
                  <a:lnTo>
                    <a:pt x="4397" y="2797"/>
                  </a:lnTo>
                  <a:cubicBezTo>
                    <a:pt x="4397" y="2782"/>
                    <a:pt x="4405" y="2774"/>
                    <a:pt x="4412" y="2774"/>
                  </a:cubicBezTo>
                  <a:close/>
                  <a:moveTo>
                    <a:pt x="4370" y="2554"/>
                  </a:moveTo>
                  <a:cubicBezTo>
                    <a:pt x="4344" y="2554"/>
                    <a:pt x="4306" y="2569"/>
                    <a:pt x="4276" y="2615"/>
                  </a:cubicBezTo>
                  <a:cubicBezTo>
                    <a:pt x="4245" y="2676"/>
                    <a:pt x="4245" y="2676"/>
                    <a:pt x="4276" y="2676"/>
                  </a:cubicBezTo>
                  <a:cubicBezTo>
                    <a:pt x="4306" y="2706"/>
                    <a:pt x="4276" y="2736"/>
                    <a:pt x="4276" y="2736"/>
                  </a:cubicBezTo>
                  <a:cubicBezTo>
                    <a:pt x="4184" y="2736"/>
                    <a:pt x="4184" y="2767"/>
                    <a:pt x="4215" y="2858"/>
                  </a:cubicBezTo>
                  <a:cubicBezTo>
                    <a:pt x="4276" y="2919"/>
                    <a:pt x="4306" y="2980"/>
                    <a:pt x="4276" y="3010"/>
                  </a:cubicBezTo>
                  <a:cubicBezTo>
                    <a:pt x="4265" y="3020"/>
                    <a:pt x="4262" y="3023"/>
                    <a:pt x="4264" y="3023"/>
                  </a:cubicBezTo>
                  <a:cubicBezTo>
                    <a:pt x="4269" y="3023"/>
                    <a:pt x="4296" y="3010"/>
                    <a:pt x="4336" y="3010"/>
                  </a:cubicBezTo>
                  <a:lnTo>
                    <a:pt x="4336" y="3040"/>
                  </a:lnTo>
                  <a:cubicBezTo>
                    <a:pt x="4427" y="3040"/>
                    <a:pt x="4488" y="2980"/>
                    <a:pt x="4458" y="2888"/>
                  </a:cubicBezTo>
                  <a:cubicBezTo>
                    <a:pt x="4436" y="2845"/>
                    <a:pt x="4445" y="2802"/>
                    <a:pt x="4463" y="2802"/>
                  </a:cubicBezTo>
                  <a:cubicBezTo>
                    <a:pt x="4470" y="2802"/>
                    <a:pt x="4479" y="2810"/>
                    <a:pt x="4488" y="2828"/>
                  </a:cubicBezTo>
                  <a:cubicBezTo>
                    <a:pt x="4510" y="2849"/>
                    <a:pt x="4524" y="2859"/>
                    <a:pt x="4534" y="2859"/>
                  </a:cubicBezTo>
                  <a:cubicBezTo>
                    <a:pt x="4553" y="2859"/>
                    <a:pt x="4560" y="2826"/>
                    <a:pt x="4579" y="2767"/>
                  </a:cubicBezTo>
                  <a:cubicBezTo>
                    <a:pt x="4671" y="2645"/>
                    <a:pt x="4671" y="2645"/>
                    <a:pt x="4640" y="2645"/>
                  </a:cubicBezTo>
                  <a:cubicBezTo>
                    <a:pt x="4631" y="2636"/>
                    <a:pt x="4625" y="2633"/>
                    <a:pt x="4620" y="2633"/>
                  </a:cubicBezTo>
                  <a:cubicBezTo>
                    <a:pt x="4607" y="2633"/>
                    <a:pt x="4601" y="2654"/>
                    <a:pt x="4579" y="2676"/>
                  </a:cubicBezTo>
                  <a:cubicBezTo>
                    <a:pt x="4566" y="2703"/>
                    <a:pt x="4552" y="2718"/>
                    <a:pt x="4541" y="2718"/>
                  </a:cubicBezTo>
                  <a:cubicBezTo>
                    <a:pt x="4528" y="2718"/>
                    <a:pt x="4519" y="2695"/>
                    <a:pt x="4519" y="2645"/>
                  </a:cubicBezTo>
                  <a:cubicBezTo>
                    <a:pt x="4549" y="2584"/>
                    <a:pt x="4519" y="2615"/>
                    <a:pt x="4488" y="2584"/>
                  </a:cubicBezTo>
                  <a:lnTo>
                    <a:pt x="4488" y="2584"/>
                  </a:lnTo>
                  <a:cubicBezTo>
                    <a:pt x="4519" y="2645"/>
                    <a:pt x="4519" y="2645"/>
                    <a:pt x="4458" y="2645"/>
                  </a:cubicBezTo>
                  <a:cubicBezTo>
                    <a:pt x="4440" y="2651"/>
                    <a:pt x="4426" y="2653"/>
                    <a:pt x="4415" y="2653"/>
                  </a:cubicBezTo>
                  <a:cubicBezTo>
                    <a:pt x="4368" y="2653"/>
                    <a:pt x="4373" y="2609"/>
                    <a:pt x="4397" y="2584"/>
                  </a:cubicBezTo>
                  <a:cubicBezTo>
                    <a:pt x="4412" y="2569"/>
                    <a:pt x="4397" y="2554"/>
                    <a:pt x="4370" y="2554"/>
                  </a:cubicBezTo>
                  <a:close/>
                  <a:moveTo>
                    <a:pt x="4388" y="3124"/>
                  </a:moveTo>
                  <a:cubicBezTo>
                    <a:pt x="4384" y="3124"/>
                    <a:pt x="4377" y="3126"/>
                    <a:pt x="4367" y="3131"/>
                  </a:cubicBezTo>
                  <a:cubicBezTo>
                    <a:pt x="4351" y="3147"/>
                    <a:pt x="4329" y="3154"/>
                    <a:pt x="4306" y="3154"/>
                  </a:cubicBezTo>
                  <a:cubicBezTo>
                    <a:pt x="4283" y="3154"/>
                    <a:pt x="4260" y="3147"/>
                    <a:pt x="4245" y="3131"/>
                  </a:cubicBezTo>
                  <a:cubicBezTo>
                    <a:pt x="4245" y="3131"/>
                    <a:pt x="4184" y="3131"/>
                    <a:pt x="4184" y="3192"/>
                  </a:cubicBezTo>
                  <a:cubicBezTo>
                    <a:pt x="4154" y="3223"/>
                    <a:pt x="4124" y="3253"/>
                    <a:pt x="4184" y="3283"/>
                  </a:cubicBezTo>
                  <a:cubicBezTo>
                    <a:pt x="4154" y="3314"/>
                    <a:pt x="4124" y="3344"/>
                    <a:pt x="4154" y="3405"/>
                  </a:cubicBezTo>
                  <a:cubicBezTo>
                    <a:pt x="4147" y="3412"/>
                    <a:pt x="4145" y="3416"/>
                    <a:pt x="4147" y="3416"/>
                  </a:cubicBezTo>
                  <a:cubicBezTo>
                    <a:pt x="4154" y="3416"/>
                    <a:pt x="4212" y="3371"/>
                    <a:pt x="4306" y="3253"/>
                  </a:cubicBezTo>
                  <a:lnTo>
                    <a:pt x="4306" y="3283"/>
                  </a:lnTo>
                  <a:cubicBezTo>
                    <a:pt x="4356" y="3183"/>
                    <a:pt x="4407" y="3124"/>
                    <a:pt x="4388" y="3124"/>
                  </a:cubicBezTo>
                  <a:close/>
                  <a:moveTo>
                    <a:pt x="4881" y="3758"/>
                  </a:moveTo>
                  <a:cubicBezTo>
                    <a:pt x="4883" y="3758"/>
                    <a:pt x="4883" y="3773"/>
                    <a:pt x="4883" y="3800"/>
                  </a:cubicBezTo>
                  <a:cubicBezTo>
                    <a:pt x="4883" y="3845"/>
                    <a:pt x="4883" y="3873"/>
                    <a:pt x="4871" y="3873"/>
                  </a:cubicBezTo>
                  <a:cubicBezTo>
                    <a:pt x="4867" y="3873"/>
                    <a:pt x="4861" y="3869"/>
                    <a:pt x="4853" y="3861"/>
                  </a:cubicBezTo>
                  <a:cubicBezTo>
                    <a:pt x="4823" y="3861"/>
                    <a:pt x="4823" y="3861"/>
                    <a:pt x="4853" y="3831"/>
                  </a:cubicBezTo>
                  <a:cubicBezTo>
                    <a:pt x="4870" y="3780"/>
                    <a:pt x="4877" y="3758"/>
                    <a:pt x="4881" y="3758"/>
                  </a:cubicBezTo>
                  <a:close/>
                  <a:moveTo>
                    <a:pt x="3463" y="4358"/>
                  </a:moveTo>
                  <a:cubicBezTo>
                    <a:pt x="3461" y="4358"/>
                    <a:pt x="3464" y="4368"/>
                    <a:pt x="3472" y="4373"/>
                  </a:cubicBezTo>
                  <a:lnTo>
                    <a:pt x="3472" y="4373"/>
                  </a:lnTo>
                  <a:cubicBezTo>
                    <a:pt x="3467" y="4362"/>
                    <a:pt x="3464" y="4358"/>
                    <a:pt x="3463" y="4358"/>
                  </a:cubicBezTo>
                  <a:close/>
                  <a:moveTo>
                    <a:pt x="4184" y="4742"/>
                  </a:moveTo>
                  <a:lnTo>
                    <a:pt x="4184" y="4803"/>
                  </a:lnTo>
                  <a:lnTo>
                    <a:pt x="4184" y="4834"/>
                  </a:lnTo>
                  <a:cubicBezTo>
                    <a:pt x="4154" y="4834"/>
                    <a:pt x="4124" y="4803"/>
                    <a:pt x="4154" y="4773"/>
                  </a:cubicBezTo>
                  <a:lnTo>
                    <a:pt x="4184" y="4742"/>
                  </a:lnTo>
                  <a:close/>
                  <a:moveTo>
                    <a:pt x="3896" y="5404"/>
                  </a:moveTo>
                  <a:cubicBezTo>
                    <a:pt x="3911" y="5404"/>
                    <a:pt x="3926" y="5411"/>
                    <a:pt x="3941" y="5411"/>
                  </a:cubicBezTo>
                  <a:lnTo>
                    <a:pt x="3911" y="5411"/>
                  </a:lnTo>
                  <a:cubicBezTo>
                    <a:pt x="3941" y="5411"/>
                    <a:pt x="3911" y="5472"/>
                    <a:pt x="3911" y="5502"/>
                  </a:cubicBezTo>
                  <a:cubicBezTo>
                    <a:pt x="3911" y="5508"/>
                    <a:pt x="3909" y="5511"/>
                    <a:pt x="3905" y="5511"/>
                  </a:cubicBezTo>
                  <a:cubicBezTo>
                    <a:pt x="3890" y="5511"/>
                    <a:pt x="3850" y="5466"/>
                    <a:pt x="3850" y="5442"/>
                  </a:cubicBezTo>
                  <a:cubicBezTo>
                    <a:pt x="3865" y="5411"/>
                    <a:pt x="3880" y="5404"/>
                    <a:pt x="3896" y="5404"/>
                  </a:cubicBezTo>
                  <a:close/>
                  <a:moveTo>
                    <a:pt x="3120" y="5776"/>
                  </a:moveTo>
                  <a:cubicBezTo>
                    <a:pt x="3120" y="5776"/>
                    <a:pt x="3120" y="5776"/>
                    <a:pt x="3120" y="5867"/>
                  </a:cubicBezTo>
                  <a:cubicBezTo>
                    <a:pt x="3096" y="5892"/>
                    <a:pt x="3071" y="5896"/>
                    <a:pt x="3046" y="5914"/>
                  </a:cubicBezTo>
                  <a:lnTo>
                    <a:pt x="3046" y="5914"/>
                  </a:lnTo>
                  <a:cubicBezTo>
                    <a:pt x="3045" y="5894"/>
                    <a:pt x="3060" y="5858"/>
                    <a:pt x="3060" y="5837"/>
                  </a:cubicBezTo>
                  <a:cubicBezTo>
                    <a:pt x="3060" y="5806"/>
                    <a:pt x="3120" y="5776"/>
                    <a:pt x="3120" y="5776"/>
                  </a:cubicBezTo>
                  <a:close/>
                  <a:moveTo>
                    <a:pt x="3677" y="5984"/>
                  </a:moveTo>
                  <a:cubicBezTo>
                    <a:pt x="3679" y="5984"/>
                    <a:pt x="3680" y="5986"/>
                    <a:pt x="3681" y="5989"/>
                  </a:cubicBezTo>
                  <a:lnTo>
                    <a:pt x="3669" y="5989"/>
                  </a:lnTo>
                  <a:cubicBezTo>
                    <a:pt x="3673" y="5985"/>
                    <a:pt x="3675" y="5984"/>
                    <a:pt x="3677" y="5984"/>
                  </a:cubicBezTo>
                  <a:close/>
                  <a:moveTo>
                    <a:pt x="3668" y="5998"/>
                  </a:moveTo>
                  <a:cubicBezTo>
                    <a:pt x="3648" y="6016"/>
                    <a:pt x="3660" y="6057"/>
                    <a:pt x="3637" y="6080"/>
                  </a:cubicBezTo>
                  <a:lnTo>
                    <a:pt x="3668" y="6080"/>
                  </a:lnTo>
                  <a:lnTo>
                    <a:pt x="3668" y="5998"/>
                  </a:lnTo>
                  <a:close/>
                  <a:moveTo>
                    <a:pt x="3303" y="6657"/>
                  </a:moveTo>
                  <a:cubicBezTo>
                    <a:pt x="3272" y="6657"/>
                    <a:pt x="3242" y="6688"/>
                    <a:pt x="3242" y="6688"/>
                  </a:cubicBezTo>
                  <a:lnTo>
                    <a:pt x="3242" y="6749"/>
                  </a:lnTo>
                  <a:cubicBezTo>
                    <a:pt x="3242" y="6749"/>
                    <a:pt x="3272" y="6749"/>
                    <a:pt x="3272" y="6718"/>
                  </a:cubicBezTo>
                  <a:lnTo>
                    <a:pt x="3303" y="6657"/>
                  </a:lnTo>
                  <a:close/>
                  <a:moveTo>
                    <a:pt x="3485" y="6931"/>
                  </a:moveTo>
                  <a:lnTo>
                    <a:pt x="3485" y="6931"/>
                  </a:lnTo>
                  <a:cubicBezTo>
                    <a:pt x="3473" y="6967"/>
                    <a:pt x="3466" y="6979"/>
                    <a:pt x="3463" y="6979"/>
                  </a:cubicBezTo>
                  <a:cubicBezTo>
                    <a:pt x="3460" y="6979"/>
                    <a:pt x="3467" y="6949"/>
                    <a:pt x="3485" y="6931"/>
                  </a:cubicBezTo>
                  <a:close/>
                  <a:moveTo>
                    <a:pt x="4115" y="3399"/>
                  </a:moveTo>
                  <a:cubicBezTo>
                    <a:pt x="4109" y="3399"/>
                    <a:pt x="4101" y="3401"/>
                    <a:pt x="4093" y="3405"/>
                  </a:cubicBezTo>
                  <a:cubicBezTo>
                    <a:pt x="4078" y="3420"/>
                    <a:pt x="4063" y="3420"/>
                    <a:pt x="4048" y="3420"/>
                  </a:cubicBezTo>
                  <a:cubicBezTo>
                    <a:pt x="4032" y="3420"/>
                    <a:pt x="4017" y="3420"/>
                    <a:pt x="4002" y="3435"/>
                  </a:cubicBezTo>
                  <a:cubicBezTo>
                    <a:pt x="3827" y="3611"/>
                    <a:pt x="3820" y="3618"/>
                    <a:pt x="3820" y="3699"/>
                  </a:cubicBezTo>
                  <a:lnTo>
                    <a:pt x="3820" y="3699"/>
                  </a:lnTo>
                  <a:lnTo>
                    <a:pt x="3759" y="3679"/>
                  </a:lnTo>
                  <a:cubicBezTo>
                    <a:pt x="3728" y="3679"/>
                    <a:pt x="3759" y="3709"/>
                    <a:pt x="3759" y="3739"/>
                  </a:cubicBezTo>
                  <a:cubicBezTo>
                    <a:pt x="3759" y="3767"/>
                    <a:pt x="3771" y="3782"/>
                    <a:pt x="3787" y="3782"/>
                  </a:cubicBezTo>
                  <a:cubicBezTo>
                    <a:pt x="3800" y="3782"/>
                    <a:pt x="3814" y="3773"/>
                    <a:pt x="3827" y="3755"/>
                  </a:cubicBezTo>
                  <a:lnTo>
                    <a:pt x="3827" y="3755"/>
                  </a:lnTo>
                  <a:cubicBezTo>
                    <a:pt x="3822" y="3791"/>
                    <a:pt x="3775" y="3784"/>
                    <a:pt x="3728" y="3831"/>
                  </a:cubicBezTo>
                  <a:lnTo>
                    <a:pt x="3637" y="3891"/>
                  </a:lnTo>
                  <a:lnTo>
                    <a:pt x="3698" y="3952"/>
                  </a:lnTo>
                  <a:lnTo>
                    <a:pt x="3728" y="4074"/>
                  </a:lnTo>
                  <a:lnTo>
                    <a:pt x="3728" y="4074"/>
                  </a:lnTo>
                  <a:lnTo>
                    <a:pt x="3668" y="3983"/>
                  </a:lnTo>
                  <a:cubicBezTo>
                    <a:pt x="3652" y="3975"/>
                    <a:pt x="3639" y="3971"/>
                    <a:pt x="3629" y="3971"/>
                  </a:cubicBezTo>
                  <a:cubicBezTo>
                    <a:pt x="3597" y="3971"/>
                    <a:pt x="3592" y="4005"/>
                    <a:pt x="3637" y="4074"/>
                  </a:cubicBezTo>
                  <a:cubicBezTo>
                    <a:pt x="3698" y="4135"/>
                    <a:pt x="3668" y="4104"/>
                    <a:pt x="3607" y="4135"/>
                  </a:cubicBezTo>
                  <a:cubicBezTo>
                    <a:pt x="3546" y="4135"/>
                    <a:pt x="3516" y="4195"/>
                    <a:pt x="3576" y="4256"/>
                  </a:cubicBezTo>
                  <a:cubicBezTo>
                    <a:pt x="3546" y="4256"/>
                    <a:pt x="3516" y="4256"/>
                    <a:pt x="3516" y="4317"/>
                  </a:cubicBezTo>
                  <a:cubicBezTo>
                    <a:pt x="3485" y="4347"/>
                    <a:pt x="3516" y="4378"/>
                    <a:pt x="3485" y="4378"/>
                  </a:cubicBezTo>
                  <a:cubicBezTo>
                    <a:pt x="3480" y="4378"/>
                    <a:pt x="3476" y="4376"/>
                    <a:pt x="3472" y="4373"/>
                  </a:cubicBezTo>
                  <a:lnTo>
                    <a:pt x="3472" y="4373"/>
                  </a:lnTo>
                  <a:cubicBezTo>
                    <a:pt x="3476" y="4381"/>
                    <a:pt x="3480" y="4392"/>
                    <a:pt x="3485" y="4408"/>
                  </a:cubicBezTo>
                  <a:cubicBezTo>
                    <a:pt x="3500" y="4469"/>
                    <a:pt x="3500" y="4507"/>
                    <a:pt x="3485" y="4541"/>
                  </a:cubicBezTo>
                  <a:lnTo>
                    <a:pt x="3485" y="4541"/>
                  </a:lnTo>
                  <a:cubicBezTo>
                    <a:pt x="3484" y="4499"/>
                    <a:pt x="3478" y="4499"/>
                    <a:pt x="3424" y="4499"/>
                  </a:cubicBezTo>
                  <a:lnTo>
                    <a:pt x="3424" y="4530"/>
                  </a:lnTo>
                  <a:lnTo>
                    <a:pt x="3424" y="4590"/>
                  </a:lnTo>
                  <a:lnTo>
                    <a:pt x="3470" y="4568"/>
                  </a:lnTo>
                  <a:lnTo>
                    <a:pt x="3470" y="4568"/>
                  </a:lnTo>
                  <a:cubicBezTo>
                    <a:pt x="3453" y="4592"/>
                    <a:pt x="3428" y="4618"/>
                    <a:pt x="3394" y="4651"/>
                  </a:cubicBezTo>
                  <a:cubicBezTo>
                    <a:pt x="3333" y="4651"/>
                    <a:pt x="3303" y="4712"/>
                    <a:pt x="3333" y="4742"/>
                  </a:cubicBezTo>
                  <a:cubicBezTo>
                    <a:pt x="3333" y="4803"/>
                    <a:pt x="3333" y="4803"/>
                    <a:pt x="3364" y="4803"/>
                  </a:cubicBezTo>
                  <a:lnTo>
                    <a:pt x="3333" y="4894"/>
                  </a:lnTo>
                  <a:cubicBezTo>
                    <a:pt x="3285" y="4894"/>
                    <a:pt x="3294" y="4933"/>
                    <a:pt x="3316" y="4933"/>
                  </a:cubicBezTo>
                  <a:cubicBezTo>
                    <a:pt x="3321" y="4933"/>
                    <a:pt x="3327" y="4931"/>
                    <a:pt x="3333" y="4925"/>
                  </a:cubicBezTo>
                  <a:lnTo>
                    <a:pt x="3394" y="4925"/>
                  </a:lnTo>
                  <a:cubicBezTo>
                    <a:pt x="3394" y="4969"/>
                    <a:pt x="3361" y="4998"/>
                    <a:pt x="3332" y="4998"/>
                  </a:cubicBezTo>
                  <a:cubicBezTo>
                    <a:pt x="3321" y="4998"/>
                    <a:pt x="3311" y="4994"/>
                    <a:pt x="3303" y="4986"/>
                  </a:cubicBezTo>
                  <a:cubicBezTo>
                    <a:pt x="3272" y="4986"/>
                    <a:pt x="3151" y="5016"/>
                    <a:pt x="3151" y="5107"/>
                  </a:cubicBezTo>
                  <a:cubicBezTo>
                    <a:pt x="3181" y="5107"/>
                    <a:pt x="3151" y="5198"/>
                    <a:pt x="3151" y="5229"/>
                  </a:cubicBezTo>
                  <a:cubicBezTo>
                    <a:pt x="3151" y="5290"/>
                    <a:pt x="3120" y="5320"/>
                    <a:pt x="3151" y="5320"/>
                  </a:cubicBezTo>
                  <a:cubicBezTo>
                    <a:pt x="3181" y="5320"/>
                    <a:pt x="3151" y="5381"/>
                    <a:pt x="3151" y="5411"/>
                  </a:cubicBezTo>
                  <a:lnTo>
                    <a:pt x="3120" y="5381"/>
                  </a:lnTo>
                  <a:cubicBezTo>
                    <a:pt x="3095" y="5356"/>
                    <a:pt x="3081" y="5341"/>
                    <a:pt x="3076" y="5341"/>
                  </a:cubicBezTo>
                  <a:cubicBezTo>
                    <a:pt x="3070" y="5341"/>
                    <a:pt x="3085" y="5370"/>
                    <a:pt x="3120" y="5442"/>
                  </a:cubicBezTo>
                  <a:cubicBezTo>
                    <a:pt x="3151" y="5533"/>
                    <a:pt x="3120" y="5533"/>
                    <a:pt x="3029" y="5533"/>
                  </a:cubicBezTo>
                  <a:cubicBezTo>
                    <a:pt x="2938" y="5533"/>
                    <a:pt x="2968" y="5533"/>
                    <a:pt x="2999" y="5563"/>
                  </a:cubicBezTo>
                  <a:cubicBezTo>
                    <a:pt x="2999" y="5594"/>
                    <a:pt x="3029" y="5624"/>
                    <a:pt x="3060" y="5624"/>
                  </a:cubicBezTo>
                  <a:cubicBezTo>
                    <a:pt x="3120" y="5624"/>
                    <a:pt x="3120" y="5624"/>
                    <a:pt x="3029" y="5746"/>
                  </a:cubicBezTo>
                  <a:cubicBezTo>
                    <a:pt x="2942" y="5832"/>
                    <a:pt x="2856" y="6112"/>
                    <a:pt x="2900" y="6112"/>
                  </a:cubicBezTo>
                  <a:cubicBezTo>
                    <a:pt x="2902" y="6112"/>
                    <a:pt x="2905" y="6112"/>
                    <a:pt x="2908" y="6110"/>
                  </a:cubicBezTo>
                  <a:cubicBezTo>
                    <a:pt x="2968" y="6110"/>
                    <a:pt x="2938" y="6201"/>
                    <a:pt x="2908" y="6232"/>
                  </a:cubicBezTo>
                  <a:cubicBezTo>
                    <a:pt x="2847" y="6293"/>
                    <a:pt x="2786" y="6353"/>
                    <a:pt x="2786" y="6445"/>
                  </a:cubicBezTo>
                  <a:cubicBezTo>
                    <a:pt x="2756" y="6475"/>
                    <a:pt x="2756" y="6505"/>
                    <a:pt x="2725" y="6505"/>
                  </a:cubicBezTo>
                  <a:lnTo>
                    <a:pt x="2756" y="6505"/>
                  </a:lnTo>
                  <a:cubicBezTo>
                    <a:pt x="2786" y="6536"/>
                    <a:pt x="2817" y="6566"/>
                    <a:pt x="2817" y="6627"/>
                  </a:cubicBezTo>
                  <a:cubicBezTo>
                    <a:pt x="2817" y="6657"/>
                    <a:pt x="2786" y="6657"/>
                    <a:pt x="2786" y="6657"/>
                  </a:cubicBezTo>
                  <a:cubicBezTo>
                    <a:pt x="2786" y="6657"/>
                    <a:pt x="2756" y="6657"/>
                    <a:pt x="2725" y="6688"/>
                  </a:cubicBezTo>
                  <a:cubicBezTo>
                    <a:pt x="2725" y="6718"/>
                    <a:pt x="2725" y="6749"/>
                    <a:pt x="2756" y="6779"/>
                  </a:cubicBezTo>
                  <a:cubicBezTo>
                    <a:pt x="2817" y="6779"/>
                    <a:pt x="2817" y="6840"/>
                    <a:pt x="2817" y="6870"/>
                  </a:cubicBezTo>
                  <a:lnTo>
                    <a:pt x="2725" y="6870"/>
                  </a:lnTo>
                  <a:cubicBezTo>
                    <a:pt x="2725" y="6901"/>
                    <a:pt x="2695" y="6931"/>
                    <a:pt x="2725" y="6961"/>
                  </a:cubicBezTo>
                  <a:cubicBezTo>
                    <a:pt x="2750" y="6961"/>
                    <a:pt x="2813" y="7000"/>
                    <a:pt x="2822" y="7000"/>
                  </a:cubicBezTo>
                  <a:cubicBezTo>
                    <a:pt x="2824" y="7000"/>
                    <a:pt x="2823" y="6998"/>
                    <a:pt x="2817" y="6992"/>
                  </a:cubicBezTo>
                  <a:lnTo>
                    <a:pt x="2847" y="6992"/>
                  </a:lnTo>
                  <a:lnTo>
                    <a:pt x="2847" y="6931"/>
                  </a:lnTo>
                  <a:cubicBezTo>
                    <a:pt x="2877" y="6901"/>
                    <a:pt x="2908" y="6840"/>
                    <a:pt x="2908" y="6749"/>
                  </a:cubicBezTo>
                  <a:cubicBezTo>
                    <a:pt x="2968" y="6657"/>
                    <a:pt x="2968" y="6657"/>
                    <a:pt x="2908" y="6627"/>
                  </a:cubicBezTo>
                  <a:cubicBezTo>
                    <a:pt x="2877" y="6627"/>
                    <a:pt x="2817" y="6627"/>
                    <a:pt x="2847" y="6566"/>
                  </a:cubicBezTo>
                  <a:lnTo>
                    <a:pt x="2847" y="6566"/>
                  </a:lnTo>
                  <a:lnTo>
                    <a:pt x="2938" y="6597"/>
                  </a:lnTo>
                  <a:cubicBezTo>
                    <a:pt x="2999" y="6597"/>
                    <a:pt x="3029" y="6384"/>
                    <a:pt x="2968" y="6353"/>
                  </a:cubicBezTo>
                  <a:cubicBezTo>
                    <a:pt x="2908" y="6353"/>
                    <a:pt x="2968" y="6323"/>
                    <a:pt x="2968" y="6293"/>
                  </a:cubicBezTo>
                  <a:lnTo>
                    <a:pt x="2999" y="6293"/>
                  </a:lnTo>
                  <a:cubicBezTo>
                    <a:pt x="3029" y="6293"/>
                    <a:pt x="3060" y="6293"/>
                    <a:pt x="3060" y="6262"/>
                  </a:cubicBezTo>
                  <a:cubicBezTo>
                    <a:pt x="3090" y="6232"/>
                    <a:pt x="3060" y="6232"/>
                    <a:pt x="3029" y="6201"/>
                  </a:cubicBezTo>
                  <a:cubicBezTo>
                    <a:pt x="3060" y="6171"/>
                    <a:pt x="3120" y="6141"/>
                    <a:pt x="3090" y="6110"/>
                  </a:cubicBezTo>
                  <a:lnTo>
                    <a:pt x="3120" y="6019"/>
                  </a:lnTo>
                  <a:cubicBezTo>
                    <a:pt x="3212" y="5837"/>
                    <a:pt x="3303" y="5624"/>
                    <a:pt x="3333" y="5381"/>
                  </a:cubicBezTo>
                  <a:cubicBezTo>
                    <a:pt x="3333" y="5300"/>
                    <a:pt x="3347" y="5286"/>
                    <a:pt x="3356" y="5286"/>
                  </a:cubicBezTo>
                  <a:cubicBezTo>
                    <a:pt x="3360" y="5286"/>
                    <a:pt x="3364" y="5290"/>
                    <a:pt x="3364" y="5290"/>
                  </a:cubicBezTo>
                  <a:cubicBezTo>
                    <a:pt x="3364" y="5290"/>
                    <a:pt x="3424" y="5259"/>
                    <a:pt x="3424" y="5198"/>
                  </a:cubicBezTo>
                  <a:cubicBezTo>
                    <a:pt x="3485" y="5016"/>
                    <a:pt x="3546" y="4803"/>
                    <a:pt x="3668" y="4621"/>
                  </a:cubicBezTo>
                  <a:lnTo>
                    <a:pt x="3668" y="4590"/>
                  </a:lnTo>
                  <a:cubicBezTo>
                    <a:pt x="3652" y="4598"/>
                    <a:pt x="3643" y="4602"/>
                    <a:pt x="3638" y="4602"/>
                  </a:cubicBezTo>
                  <a:cubicBezTo>
                    <a:pt x="3622" y="4602"/>
                    <a:pt x="3645" y="4568"/>
                    <a:pt x="3668" y="4499"/>
                  </a:cubicBezTo>
                  <a:cubicBezTo>
                    <a:pt x="3698" y="4439"/>
                    <a:pt x="3728" y="4347"/>
                    <a:pt x="3728" y="4287"/>
                  </a:cubicBezTo>
                  <a:cubicBezTo>
                    <a:pt x="3789" y="4165"/>
                    <a:pt x="3820" y="4104"/>
                    <a:pt x="3850" y="4074"/>
                  </a:cubicBezTo>
                  <a:cubicBezTo>
                    <a:pt x="3911" y="4013"/>
                    <a:pt x="3972" y="3952"/>
                    <a:pt x="3972" y="3861"/>
                  </a:cubicBezTo>
                  <a:cubicBezTo>
                    <a:pt x="4002" y="3739"/>
                    <a:pt x="4032" y="3709"/>
                    <a:pt x="4063" y="3679"/>
                  </a:cubicBezTo>
                  <a:cubicBezTo>
                    <a:pt x="4032" y="3679"/>
                    <a:pt x="4063" y="3587"/>
                    <a:pt x="4093" y="3527"/>
                  </a:cubicBezTo>
                  <a:cubicBezTo>
                    <a:pt x="4146" y="3474"/>
                    <a:pt x="4153" y="3399"/>
                    <a:pt x="4115" y="3399"/>
                  </a:cubicBezTo>
                  <a:close/>
                  <a:moveTo>
                    <a:pt x="2954" y="6953"/>
                  </a:moveTo>
                  <a:cubicBezTo>
                    <a:pt x="2949" y="6953"/>
                    <a:pt x="2944" y="6956"/>
                    <a:pt x="2938" y="6961"/>
                  </a:cubicBezTo>
                  <a:lnTo>
                    <a:pt x="2908" y="7053"/>
                  </a:lnTo>
                  <a:cubicBezTo>
                    <a:pt x="2908" y="7068"/>
                    <a:pt x="2908" y="7075"/>
                    <a:pt x="2912" y="7075"/>
                  </a:cubicBezTo>
                  <a:cubicBezTo>
                    <a:pt x="2915" y="7075"/>
                    <a:pt x="2923" y="7068"/>
                    <a:pt x="2938" y="7053"/>
                  </a:cubicBezTo>
                  <a:cubicBezTo>
                    <a:pt x="2988" y="7003"/>
                    <a:pt x="2977" y="6953"/>
                    <a:pt x="2954" y="6953"/>
                  </a:cubicBezTo>
                  <a:close/>
                  <a:moveTo>
                    <a:pt x="3406" y="6989"/>
                  </a:moveTo>
                  <a:cubicBezTo>
                    <a:pt x="3417" y="6989"/>
                    <a:pt x="3436" y="7015"/>
                    <a:pt x="3455" y="7053"/>
                  </a:cubicBezTo>
                  <a:lnTo>
                    <a:pt x="3424" y="7053"/>
                  </a:lnTo>
                  <a:cubicBezTo>
                    <a:pt x="3460" y="7088"/>
                    <a:pt x="3475" y="7103"/>
                    <a:pt x="3469" y="7103"/>
                  </a:cubicBezTo>
                  <a:cubicBezTo>
                    <a:pt x="3464" y="7103"/>
                    <a:pt x="3450" y="7096"/>
                    <a:pt x="3424" y="7083"/>
                  </a:cubicBezTo>
                  <a:cubicBezTo>
                    <a:pt x="3394" y="7083"/>
                    <a:pt x="3364" y="7083"/>
                    <a:pt x="3394" y="7022"/>
                  </a:cubicBezTo>
                  <a:cubicBezTo>
                    <a:pt x="3394" y="6999"/>
                    <a:pt x="3398" y="6989"/>
                    <a:pt x="3406" y="6989"/>
                  </a:cubicBezTo>
                  <a:close/>
                  <a:moveTo>
                    <a:pt x="2513" y="7448"/>
                  </a:moveTo>
                  <a:cubicBezTo>
                    <a:pt x="2543" y="7448"/>
                    <a:pt x="2543" y="7448"/>
                    <a:pt x="2543" y="7508"/>
                  </a:cubicBezTo>
                  <a:cubicBezTo>
                    <a:pt x="2543" y="7534"/>
                    <a:pt x="2538" y="7544"/>
                    <a:pt x="2531" y="7544"/>
                  </a:cubicBezTo>
                  <a:cubicBezTo>
                    <a:pt x="2523" y="7544"/>
                    <a:pt x="2513" y="7526"/>
                    <a:pt x="2513" y="7508"/>
                  </a:cubicBezTo>
                  <a:cubicBezTo>
                    <a:pt x="2513" y="7448"/>
                    <a:pt x="2452" y="7448"/>
                    <a:pt x="2513" y="7448"/>
                  </a:cubicBezTo>
                  <a:close/>
                  <a:moveTo>
                    <a:pt x="3139" y="7551"/>
                  </a:moveTo>
                  <a:cubicBezTo>
                    <a:pt x="3134" y="7556"/>
                    <a:pt x="3128" y="7561"/>
                    <a:pt x="3120" y="7569"/>
                  </a:cubicBezTo>
                  <a:cubicBezTo>
                    <a:pt x="3094" y="7621"/>
                    <a:pt x="3068" y="7629"/>
                    <a:pt x="3100" y="7630"/>
                  </a:cubicBezTo>
                  <a:lnTo>
                    <a:pt x="3100" y="7630"/>
                  </a:lnTo>
                  <a:cubicBezTo>
                    <a:pt x="3115" y="7610"/>
                    <a:pt x="3129" y="7582"/>
                    <a:pt x="3139" y="7551"/>
                  </a:cubicBezTo>
                  <a:close/>
                  <a:moveTo>
                    <a:pt x="3060" y="7660"/>
                  </a:moveTo>
                  <a:lnTo>
                    <a:pt x="3060" y="7660"/>
                  </a:lnTo>
                  <a:cubicBezTo>
                    <a:pt x="3046" y="7687"/>
                    <a:pt x="3045" y="7702"/>
                    <a:pt x="3050" y="7711"/>
                  </a:cubicBezTo>
                  <a:lnTo>
                    <a:pt x="3050" y="7711"/>
                  </a:lnTo>
                  <a:lnTo>
                    <a:pt x="3060" y="7660"/>
                  </a:lnTo>
                  <a:close/>
                  <a:moveTo>
                    <a:pt x="7367" y="2165"/>
                  </a:moveTo>
                  <a:cubicBezTo>
                    <a:pt x="7346" y="2165"/>
                    <a:pt x="7328" y="2181"/>
                    <a:pt x="7315" y="2220"/>
                  </a:cubicBezTo>
                  <a:cubicBezTo>
                    <a:pt x="7279" y="2255"/>
                    <a:pt x="7265" y="2270"/>
                    <a:pt x="7252" y="2270"/>
                  </a:cubicBezTo>
                  <a:cubicBezTo>
                    <a:pt x="7244" y="2270"/>
                    <a:pt x="7236" y="2263"/>
                    <a:pt x="7224" y="2250"/>
                  </a:cubicBezTo>
                  <a:cubicBezTo>
                    <a:pt x="7224" y="2242"/>
                    <a:pt x="7215" y="2238"/>
                    <a:pt x="7202" y="2238"/>
                  </a:cubicBezTo>
                  <a:cubicBezTo>
                    <a:pt x="7167" y="2238"/>
                    <a:pt x="7102" y="2266"/>
                    <a:pt x="7102" y="2311"/>
                  </a:cubicBezTo>
                  <a:cubicBezTo>
                    <a:pt x="7072" y="2341"/>
                    <a:pt x="7042" y="2372"/>
                    <a:pt x="7011" y="2402"/>
                  </a:cubicBezTo>
                  <a:cubicBezTo>
                    <a:pt x="6981" y="2402"/>
                    <a:pt x="6981" y="2402"/>
                    <a:pt x="6981" y="2432"/>
                  </a:cubicBezTo>
                  <a:cubicBezTo>
                    <a:pt x="6981" y="2453"/>
                    <a:pt x="6952" y="2489"/>
                    <a:pt x="6904" y="2489"/>
                  </a:cubicBezTo>
                  <a:cubicBezTo>
                    <a:pt x="6882" y="2489"/>
                    <a:pt x="6857" y="2482"/>
                    <a:pt x="6829" y="2463"/>
                  </a:cubicBezTo>
                  <a:cubicBezTo>
                    <a:pt x="6829" y="2453"/>
                    <a:pt x="6822" y="2449"/>
                    <a:pt x="6813" y="2449"/>
                  </a:cubicBezTo>
                  <a:cubicBezTo>
                    <a:pt x="6795" y="2449"/>
                    <a:pt x="6768" y="2463"/>
                    <a:pt x="6768" y="2463"/>
                  </a:cubicBezTo>
                  <a:cubicBezTo>
                    <a:pt x="6738" y="2493"/>
                    <a:pt x="6707" y="2524"/>
                    <a:pt x="6677" y="2524"/>
                  </a:cubicBezTo>
                  <a:cubicBezTo>
                    <a:pt x="6657" y="2529"/>
                    <a:pt x="6636" y="2535"/>
                    <a:pt x="6616" y="2542"/>
                  </a:cubicBezTo>
                  <a:lnTo>
                    <a:pt x="6616" y="2542"/>
                  </a:lnTo>
                  <a:cubicBezTo>
                    <a:pt x="6615" y="2542"/>
                    <a:pt x="6613" y="2541"/>
                    <a:pt x="6612" y="2541"/>
                  </a:cubicBezTo>
                  <a:cubicBezTo>
                    <a:pt x="6605" y="2541"/>
                    <a:pt x="6597" y="2544"/>
                    <a:pt x="6590" y="2550"/>
                  </a:cubicBezTo>
                  <a:lnTo>
                    <a:pt x="6590" y="2550"/>
                  </a:lnTo>
                  <a:cubicBezTo>
                    <a:pt x="6599" y="2547"/>
                    <a:pt x="6607" y="2544"/>
                    <a:pt x="6616" y="2542"/>
                  </a:cubicBezTo>
                  <a:lnTo>
                    <a:pt x="6616" y="2542"/>
                  </a:lnTo>
                  <a:cubicBezTo>
                    <a:pt x="6633" y="2545"/>
                    <a:pt x="6646" y="2565"/>
                    <a:pt x="6646" y="2584"/>
                  </a:cubicBezTo>
                  <a:cubicBezTo>
                    <a:pt x="6646" y="2602"/>
                    <a:pt x="6636" y="2619"/>
                    <a:pt x="6616" y="2619"/>
                  </a:cubicBezTo>
                  <a:cubicBezTo>
                    <a:pt x="6601" y="2619"/>
                    <a:pt x="6581" y="2610"/>
                    <a:pt x="6555" y="2584"/>
                  </a:cubicBezTo>
                  <a:cubicBezTo>
                    <a:pt x="6543" y="2578"/>
                    <a:pt x="6536" y="2573"/>
                    <a:pt x="6532" y="2570"/>
                  </a:cubicBezTo>
                  <a:lnTo>
                    <a:pt x="6532" y="2570"/>
                  </a:lnTo>
                  <a:cubicBezTo>
                    <a:pt x="6368" y="2627"/>
                    <a:pt x="6203" y="2703"/>
                    <a:pt x="6038" y="2797"/>
                  </a:cubicBezTo>
                  <a:lnTo>
                    <a:pt x="6190" y="2797"/>
                  </a:lnTo>
                  <a:cubicBezTo>
                    <a:pt x="6160" y="2797"/>
                    <a:pt x="6130" y="2828"/>
                    <a:pt x="6130" y="2828"/>
                  </a:cubicBezTo>
                  <a:cubicBezTo>
                    <a:pt x="6084" y="2843"/>
                    <a:pt x="6061" y="2850"/>
                    <a:pt x="6050" y="2850"/>
                  </a:cubicBezTo>
                  <a:cubicBezTo>
                    <a:pt x="6038" y="2850"/>
                    <a:pt x="6038" y="2843"/>
                    <a:pt x="6038" y="2828"/>
                  </a:cubicBezTo>
                  <a:cubicBezTo>
                    <a:pt x="6023" y="2812"/>
                    <a:pt x="6008" y="2805"/>
                    <a:pt x="5993" y="2805"/>
                  </a:cubicBezTo>
                  <a:cubicBezTo>
                    <a:pt x="5978" y="2805"/>
                    <a:pt x="5962" y="2812"/>
                    <a:pt x="5947" y="2828"/>
                  </a:cubicBezTo>
                  <a:lnTo>
                    <a:pt x="5947" y="2888"/>
                  </a:lnTo>
                  <a:lnTo>
                    <a:pt x="5917" y="2888"/>
                  </a:lnTo>
                  <a:cubicBezTo>
                    <a:pt x="5886" y="2858"/>
                    <a:pt x="5856" y="2828"/>
                    <a:pt x="5886" y="2797"/>
                  </a:cubicBezTo>
                  <a:lnTo>
                    <a:pt x="5856" y="2736"/>
                  </a:lnTo>
                  <a:cubicBezTo>
                    <a:pt x="5826" y="2736"/>
                    <a:pt x="5826" y="2797"/>
                    <a:pt x="5856" y="2797"/>
                  </a:cubicBezTo>
                  <a:cubicBezTo>
                    <a:pt x="5826" y="2828"/>
                    <a:pt x="5795" y="2858"/>
                    <a:pt x="5795" y="2858"/>
                  </a:cubicBezTo>
                  <a:cubicBezTo>
                    <a:pt x="5735" y="2858"/>
                    <a:pt x="5674" y="2919"/>
                    <a:pt x="5674" y="2919"/>
                  </a:cubicBezTo>
                  <a:cubicBezTo>
                    <a:pt x="5704" y="2949"/>
                    <a:pt x="5674" y="2980"/>
                    <a:pt x="5643" y="3010"/>
                  </a:cubicBezTo>
                  <a:cubicBezTo>
                    <a:pt x="5628" y="3040"/>
                    <a:pt x="5613" y="3056"/>
                    <a:pt x="5598" y="3056"/>
                  </a:cubicBezTo>
                  <a:cubicBezTo>
                    <a:pt x="5583" y="3056"/>
                    <a:pt x="5567" y="3040"/>
                    <a:pt x="5552" y="3010"/>
                  </a:cubicBezTo>
                  <a:cubicBezTo>
                    <a:pt x="5552" y="3010"/>
                    <a:pt x="5583" y="3010"/>
                    <a:pt x="5643" y="2980"/>
                  </a:cubicBezTo>
                  <a:cubicBezTo>
                    <a:pt x="5674" y="2949"/>
                    <a:pt x="5674" y="2949"/>
                    <a:pt x="5643" y="2949"/>
                  </a:cubicBezTo>
                  <a:cubicBezTo>
                    <a:pt x="5632" y="2944"/>
                    <a:pt x="5620" y="2941"/>
                    <a:pt x="5607" y="2941"/>
                  </a:cubicBezTo>
                  <a:cubicBezTo>
                    <a:pt x="5551" y="2941"/>
                    <a:pt x="5486" y="2991"/>
                    <a:pt x="5461" y="3040"/>
                  </a:cubicBezTo>
                  <a:lnTo>
                    <a:pt x="5431" y="3071"/>
                  </a:lnTo>
                  <a:cubicBezTo>
                    <a:pt x="5431" y="3065"/>
                    <a:pt x="5429" y="3063"/>
                    <a:pt x="5425" y="3063"/>
                  </a:cubicBezTo>
                  <a:cubicBezTo>
                    <a:pt x="5408" y="3063"/>
                    <a:pt x="5354" y="3117"/>
                    <a:pt x="5279" y="3192"/>
                  </a:cubicBezTo>
                  <a:cubicBezTo>
                    <a:pt x="5210" y="3261"/>
                    <a:pt x="5159" y="3346"/>
                    <a:pt x="5176" y="3346"/>
                  </a:cubicBezTo>
                  <a:cubicBezTo>
                    <a:pt x="5182" y="3346"/>
                    <a:pt x="5195" y="3337"/>
                    <a:pt x="5218" y="3314"/>
                  </a:cubicBezTo>
                  <a:lnTo>
                    <a:pt x="5248" y="3375"/>
                  </a:lnTo>
                  <a:lnTo>
                    <a:pt x="5157" y="3375"/>
                  </a:lnTo>
                  <a:cubicBezTo>
                    <a:pt x="5005" y="3375"/>
                    <a:pt x="4975" y="3405"/>
                    <a:pt x="5066" y="3435"/>
                  </a:cubicBezTo>
                  <a:cubicBezTo>
                    <a:pt x="5096" y="3466"/>
                    <a:pt x="5096" y="3496"/>
                    <a:pt x="5066" y="3496"/>
                  </a:cubicBezTo>
                  <a:cubicBezTo>
                    <a:pt x="5035" y="3511"/>
                    <a:pt x="5013" y="3519"/>
                    <a:pt x="4994" y="3519"/>
                  </a:cubicBezTo>
                  <a:cubicBezTo>
                    <a:pt x="4975" y="3519"/>
                    <a:pt x="4959" y="3511"/>
                    <a:pt x="4944" y="3496"/>
                  </a:cubicBezTo>
                  <a:cubicBezTo>
                    <a:pt x="4944" y="3466"/>
                    <a:pt x="4929" y="3451"/>
                    <a:pt x="4914" y="3451"/>
                  </a:cubicBezTo>
                  <a:cubicBezTo>
                    <a:pt x="4899" y="3451"/>
                    <a:pt x="4883" y="3466"/>
                    <a:pt x="4883" y="3496"/>
                  </a:cubicBezTo>
                  <a:lnTo>
                    <a:pt x="4823" y="3557"/>
                  </a:lnTo>
                  <a:cubicBezTo>
                    <a:pt x="4792" y="3587"/>
                    <a:pt x="4823" y="3587"/>
                    <a:pt x="4853" y="3648"/>
                  </a:cubicBezTo>
                  <a:cubicBezTo>
                    <a:pt x="4883" y="3663"/>
                    <a:pt x="4906" y="3663"/>
                    <a:pt x="4910" y="3663"/>
                  </a:cubicBezTo>
                  <a:cubicBezTo>
                    <a:pt x="4914" y="3663"/>
                    <a:pt x="4899" y="3663"/>
                    <a:pt x="4853" y="3679"/>
                  </a:cubicBezTo>
                  <a:cubicBezTo>
                    <a:pt x="4817" y="3714"/>
                    <a:pt x="4782" y="3729"/>
                    <a:pt x="4758" y="3729"/>
                  </a:cubicBezTo>
                  <a:cubicBezTo>
                    <a:pt x="4742" y="3729"/>
                    <a:pt x="4731" y="3722"/>
                    <a:pt x="4731" y="3709"/>
                  </a:cubicBezTo>
                  <a:cubicBezTo>
                    <a:pt x="4640" y="3739"/>
                    <a:pt x="4549" y="3831"/>
                    <a:pt x="4579" y="3922"/>
                  </a:cubicBezTo>
                  <a:cubicBezTo>
                    <a:pt x="4579" y="3952"/>
                    <a:pt x="4579" y="3952"/>
                    <a:pt x="4549" y="3952"/>
                  </a:cubicBezTo>
                  <a:cubicBezTo>
                    <a:pt x="4545" y="3948"/>
                    <a:pt x="4541" y="3946"/>
                    <a:pt x="4537" y="3946"/>
                  </a:cubicBezTo>
                  <a:cubicBezTo>
                    <a:pt x="4510" y="3946"/>
                    <a:pt x="4480" y="4021"/>
                    <a:pt x="4427" y="4074"/>
                  </a:cubicBezTo>
                  <a:cubicBezTo>
                    <a:pt x="4397" y="4135"/>
                    <a:pt x="4367" y="4165"/>
                    <a:pt x="4427" y="4195"/>
                  </a:cubicBezTo>
                  <a:cubicBezTo>
                    <a:pt x="4458" y="4211"/>
                    <a:pt x="4473" y="4211"/>
                    <a:pt x="4473" y="4211"/>
                  </a:cubicBezTo>
                  <a:cubicBezTo>
                    <a:pt x="4473" y="4211"/>
                    <a:pt x="4458" y="4211"/>
                    <a:pt x="4427" y="4226"/>
                  </a:cubicBezTo>
                  <a:cubicBezTo>
                    <a:pt x="4336" y="4256"/>
                    <a:pt x="4276" y="4347"/>
                    <a:pt x="4306" y="4408"/>
                  </a:cubicBezTo>
                  <a:lnTo>
                    <a:pt x="4276" y="4408"/>
                  </a:lnTo>
                  <a:cubicBezTo>
                    <a:pt x="4260" y="4393"/>
                    <a:pt x="4245" y="4385"/>
                    <a:pt x="4234" y="4385"/>
                  </a:cubicBezTo>
                  <a:cubicBezTo>
                    <a:pt x="4222" y="4385"/>
                    <a:pt x="4215" y="4393"/>
                    <a:pt x="4215" y="4408"/>
                  </a:cubicBezTo>
                  <a:cubicBezTo>
                    <a:pt x="4215" y="4439"/>
                    <a:pt x="4215" y="4499"/>
                    <a:pt x="4154" y="4590"/>
                  </a:cubicBezTo>
                  <a:cubicBezTo>
                    <a:pt x="4093" y="4651"/>
                    <a:pt x="4063" y="4682"/>
                    <a:pt x="4063" y="4742"/>
                  </a:cubicBezTo>
                  <a:cubicBezTo>
                    <a:pt x="4063" y="4742"/>
                    <a:pt x="4063" y="4773"/>
                    <a:pt x="4063" y="4834"/>
                  </a:cubicBezTo>
                  <a:cubicBezTo>
                    <a:pt x="4032" y="4864"/>
                    <a:pt x="4032" y="4894"/>
                    <a:pt x="4032" y="4955"/>
                  </a:cubicBezTo>
                  <a:cubicBezTo>
                    <a:pt x="4038" y="4949"/>
                    <a:pt x="4043" y="4947"/>
                    <a:pt x="4047" y="4947"/>
                  </a:cubicBezTo>
                  <a:cubicBezTo>
                    <a:pt x="4062" y="4947"/>
                    <a:pt x="4057" y="4986"/>
                    <a:pt x="4032" y="4986"/>
                  </a:cubicBezTo>
                  <a:cubicBezTo>
                    <a:pt x="4002" y="4986"/>
                    <a:pt x="3972" y="5016"/>
                    <a:pt x="3972" y="5046"/>
                  </a:cubicBezTo>
                  <a:lnTo>
                    <a:pt x="3941" y="5046"/>
                  </a:lnTo>
                  <a:cubicBezTo>
                    <a:pt x="3935" y="5041"/>
                    <a:pt x="3930" y="5038"/>
                    <a:pt x="3924" y="5038"/>
                  </a:cubicBezTo>
                  <a:cubicBezTo>
                    <a:pt x="3900" y="5038"/>
                    <a:pt x="3880" y="5083"/>
                    <a:pt x="3880" y="5107"/>
                  </a:cubicBezTo>
                  <a:cubicBezTo>
                    <a:pt x="3880" y="5198"/>
                    <a:pt x="3880" y="5259"/>
                    <a:pt x="3820" y="5350"/>
                  </a:cubicBezTo>
                  <a:cubicBezTo>
                    <a:pt x="3728" y="5563"/>
                    <a:pt x="3728" y="5594"/>
                    <a:pt x="3759" y="5624"/>
                  </a:cubicBezTo>
                  <a:cubicBezTo>
                    <a:pt x="3820" y="5624"/>
                    <a:pt x="3820" y="5685"/>
                    <a:pt x="3820" y="5685"/>
                  </a:cubicBezTo>
                  <a:cubicBezTo>
                    <a:pt x="3820" y="5685"/>
                    <a:pt x="3820" y="5715"/>
                    <a:pt x="3759" y="5715"/>
                  </a:cubicBezTo>
                  <a:cubicBezTo>
                    <a:pt x="3744" y="5700"/>
                    <a:pt x="3736" y="5692"/>
                    <a:pt x="3728" y="5692"/>
                  </a:cubicBezTo>
                  <a:cubicBezTo>
                    <a:pt x="3721" y="5692"/>
                    <a:pt x="3713" y="5700"/>
                    <a:pt x="3698" y="5715"/>
                  </a:cubicBezTo>
                  <a:lnTo>
                    <a:pt x="3698" y="5746"/>
                  </a:lnTo>
                  <a:cubicBezTo>
                    <a:pt x="3728" y="5746"/>
                    <a:pt x="3698" y="5837"/>
                    <a:pt x="3668" y="5867"/>
                  </a:cubicBezTo>
                  <a:cubicBezTo>
                    <a:pt x="3596" y="5962"/>
                    <a:pt x="3581" y="6038"/>
                    <a:pt x="3606" y="6038"/>
                  </a:cubicBezTo>
                  <a:cubicBezTo>
                    <a:pt x="3613" y="6038"/>
                    <a:pt x="3624" y="6032"/>
                    <a:pt x="3637" y="6019"/>
                  </a:cubicBezTo>
                  <a:cubicBezTo>
                    <a:pt x="3652" y="6004"/>
                    <a:pt x="3661" y="5995"/>
                    <a:pt x="3668" y="5990"/>
                  </a:cubicBezTo>
                  <a:lnTo>
                    <a:pt x="3668" y="5990"/>
                  </a:lnTo>
                  <a:lnTo>
                    <a:pt x="3668" y="5998"/>
                  </a:lnTo>
                  <a:lnTo>
                    <a:pt x="3668" y="5998"/>
                  </a:lnTo>
                  <a:cubicBezTo>
                    <a:pt x="3671" y="5995"/>
                    <a:pt x="3676" y="5992"/>
                    <a:pt x="3682" y="5991"/>
                  </a:cubicBezTo>
                  <a:lnTo>
                    <a:pt x="3682" y="5991"/>
                  </a:lnTo>
                  <a:cubicBezTo>
                    <a:pt x="3684" y="5997"/>
                    <a:pt x="3687" y="6008"/>
                    <a:pt x="3698" y="6019"/>
                  </a:cubicBezTo>
                  <a:cubicBezTo>
                    <a:pt x="3698" y="6080"/>
                    <a:pt x="3668" y="6110"/>
                    <a:pt x="3637" y="6110"/>
                  </a:cubicBezTo>
                  <a:cubicBezTo>
                    <a:pt x="3636" y="6109"/>
                    <a:pt x="3634" y="6108"/>
                    <a:pt x="3631" y="6108"/>
                  </a:cubicBezTo>
                  <a:cubicBezTo>
                    <a:pt x="3588" y="6108"/>
                    <a:pt x="3426" y="6358"/>
                    <a:pt x="3455" y="6445"/>
                  </a:cubicBezTo>
                  <a:cubicBezTo>
                    <a:pt x="3455" y="6505"/>
                    <a:pt x="3455" y="6536"/>
                    <a:pt x="3455" y="6566"/>
                  </a:cubicBezTo>
                  <a:cubicBezTo>
                    <a:pt x="3455" y="6627"/>
                    <a:pt x="3455" y="6627"/>
                    <a:pt x="3485" y="6627"/>
                  </a:cubicBezTo>
                  <a:lnTo>
                    <a:pt x="3485" y="6597"/>
                  </a:lnTo>
                  <a:cubicBezTo>
                    <a:pt x="3485" y="6566"/>
                    <a:pt x="3485" y="6566"/>
                    <a:pt x="3546" y="6566"/>
                  </a:cubicBezTo>
                  <a:cubicBezTo>
                    <a:pt x="3576" y="6597"/>
                    <a:pt x="3576" y="6657"/>
                    <a:pt x="3485" y="6688"/>
                  </a:cubicBezTo>
                  <a:cubicBezTo>
                    <a:pt x="3516" y="6688"/>
                    <a:pt x="3546" y="6749"/>
                    <a:pt x="3516" y="6779"/>
                  </a:cubicBezTo>
                  <a:cubicBezTo>
                    <a:pt x="3516" y="6794"/>
                    <a:pt x="3508" y="6802"/>
                    <a:pt x="3500" y="6802"/>
                  </a:cubicBezTo>
                  <a:cubicBezTo>
                    <a:pt x="3493" y="6802"/>
                    <a:pt x="3485" y="6794"/>
                    <a:pt x="3485" y="6779"/>
                  </a:cubicBezTo>
                  <a:cubicBezTo>
                    <a:pt x="3467" y="6760"/>
                    <a:pt x="3460" y="6731"/>
                    <a:pt x="3443" y="6731"/>
                  </a:cubicBezTo>
                  <a:cubicBezTo>
                    <a:pt x="3432" y="6731"/>
                    <a:pt x="3418" y="6743"/>
                    <a:pt x="3394" y="6779"/>
                  </a:cubicBezTo>
                  <a:cubicBezTo>
                    <a:pt x="3303" y="6870"/>
                    <a:pt x="3364" y="6870"/>
                    <a:pt x="3394" y="6870"/>
                  </a:cubicBezTo>
                  <a:cubicBezTo>
                    <a:pt x="3394" y="6855"/>
                    <a:pt x="3417" y="6847"/>
                    <a:pt x="3440" y="6847"/>
                  </a:cubicBezTo>
                  <a:cubicBezTo>
                    <a:pt x="3462" y="6847"/>
                    <a:pt x="3485" y="6855"/>
                    <a:pt x="3485" y="6870"/>
                  </a:cubicBezTo>
                  <a:cubicBezTo>
                    <a:pt x="3516" y="6870"/>
                    <a:pt x="3546" y="6870"/>
                    <a:pt x="3485" y="6931"/>
                  </a:cubicBezTo>
                  <a:cubicBezTo>
                    <a:pt x="3485" y="6916"/>
                    <a:pt x="3485" y="6908"/>
                    <a:pt x="3478" y="6908"/>
                  </a:cubicBezTo>
                  <a:cubicBezTo>
                    <a:pt x="3470" y="6908"/>
                    <a:pt x="3455" y="6916"/>
                    <a:pt x="3424" y="6931"/>
                  </a:cubicBezTo>
                  <a:cubicBezTo>
                    <a:pt x="3364" y="6992"/>
                    <a:pt x="3364" y="7022"/>
                    <a:pt x="3364" y="7022"/>
                  </a:cubicBezTo>
                  <a:cubicBezTo>
                    <a:pt x="3364" y="7022"/>
                    <a:pt x="3364" y="7053"/>
                    <a:pt x="3333" y="7053"/>
                  </a:cubicBezTo>
                  <a:cubicBezTo>
                    <a:pt x="3272" y="7053"/>
                    <a:pt x="3272" y="7053"/>
                    <a:pt x="3242" y="7174"/>
                  </a:cubicBezTo>
                  <a:cubicBezTo>
                    <a:pt x="3272" y="7235"/>
                    <a:pt x="3272" y="7265"/>
                    <a:pt x="3242" y="7296"/>
                  </a:cubicBezTo>
                  <a:cubicBezTo>
                    <a:pt x="3212" y="7296"/>
                    <a:pt x="3181" y="7417"/>
                    <a:pt x="3151" y="7478"/>
                  </a:cubicBezTo>
                  <a:cubicBezTo>
                    <a:pt x="3151" y="7503"/>
                    <a:pt x="3146" y="7528"/>
                    <a:pt x="3139" y="7551"/>
                  </a:cubicBezTo>
                  <a:lnTo>
                    <a:pt x="3139" y="7551"/>
                  </a:lnTo>
                  <a:cubicBezTo>
                    <a:pt x="3153" y="7539"/>
                    <a:pt x="3159" y="7539"/>
                    <a:pt x="3181" y="7539"/>
                  </a:cubicBezTo>
                  <a:cubicBezTo>
                    <a:pt x="3212" y="7539"/>
                    <a:pt x="3181" y="7600"/>
                    <a:pt x="3120" y="7630"/>
                  </a:cubicBezTo>
                  <a:cubicBezTo>
                    <a:pt x="3112" y="7630"/>
                    <a:pt x="3105" y="7630"/>
                    <a:pt x="3100" y="7630"/>
                  </a:cubicBezTo>
                  <a:lnTo>
                    <a:pt x="3100" y="7630"/>
                  </a:lnTo>
                  <a:cubicBezTo>
                    <a:pt x="3095" y="7636"/>
                    <a:pt x="3091" y="7641"/>
                    <a:pt x="3086" y="7645"/>
                  </a:cubicBezTo>
                  <a:lnTo>
                    <a:pt x="3086" y="7645"/>
                  </a:lnTo>
                  <a:cubicBezTo>
                    <a:pt x="3081" y="7642"/>
                    <a:pt x="3077" y="7640"/>
                    <a:pt x="3073" y="7640"/>
                  </a:cubicBezTo>
                  <a:cubicBezTo>
                    <a:pt x="3065" y="7640"/>
                    <a:pt x="3060" y="7648"/>
                    <a:pt x="3060" y="7660"/>
                  </a:cubicBezTo>
                  <a:cubicBezTo>
                    <a:pt x="3067" y="7660"/>
                    <a:pt x="3076" y="7655"/>
                    <a:pt x="3086" y="7645"/>
                  </a:cubicBezTo>
                  <a:lnTo>
                    <a:pt x="3086" y="7645"/>
                  </a:lnTo>
                  <a:cubicBezTo>
                    <a:pt x="3096" y="7652"/>
                    <a:pt x="3108" y="7667"/>
                    <a:pt x="3120" y="7691"/>
                  </a:cubicBezTo>
                  <a:lnTo>
                    <a:pt x="3090" y="7691"/>
                  </a:lnTo>
                  <a:cubicBezTo>
                    <a:pt x="3126" y="7726"/>
                    <a:pt x="3140" y="7741"/>
                    <a:pt x="3134" y="7741"/>
                  </a:cubicBezTo>
                  <a:cubicBezTo>
                    <a:pt x="3130" y="7741"/>
                    <a:pt x="3115" y="7734"/>
                    <a:pt x="3090" y="7721"/>
                  </a:cubicBezTo>
                  <a:cubicBezTo>
                    <a:pt x="3073" y="7721"/>
                    <a:pt x="3056" y="7721"/>
                    <a:pt x="3050" y="7711"/>
                  </a:cubicBezTo>
                  <a:lnTo>
                    <a:pt x="3050" y="7711"/>
                  </a:lnTo>
                  <a:lnTo>
                    <a:pt x="3029" y="7812"/>
                  </a:lnTo>
                  <a:lnTo>
                    <a:pt x="2968" y="7964"/>
                  </a:lnTo>
                  <a:cubicBezTo>
                    <a:pt x="2965" y="7958"/>
                    <a:pt x="2963" y="7956"/>
                    <a:pt x="2960" y="7956"/>
                  </a:cubicBezTo>
                  <a:cubicBezTo>
                    <a:pt x="2938" y="7956"/>
                    <a:pt x="2941" y="8180"/>
                    <a:pt x="2968" y="8208"/>
                  </a:cubicBezTo>
                  <a:cubicBezTo>
                    <a:pt x="2979" y="8228"/>
                    <a:pt x="2985" y="8235"/>
                    <a:pt x="2992" y="8235"/>
                  </a:cubicBezTo>
                  <a:cubicBezTo>
                    <a:pt x="3006" y="8235"/>
                    <a:pt x="3019" y="8208"/>
                    <a:pt x="3060" y="8208"/>
                  </a:cubicBezTo>
                  <a:cubicBezTo>
                    <a:pt x="3070" y="8197"/>
                    <a:pt x="3083" y="8194"/>
                    <a:pt x="3095" y="8194"/>
                  </a:cubicBezTo>
                  <a:cubicBezTo>
                    <a:pt x="3117" y="8194"/>
                    <a:pt x="3131" y="8208"/>
                    <a:pt x="3090" y="8208"/>
                  </a:cubicBezTo>
                  <a:cubicBezTo>
                    <a:pt x="3060" y="8208"/>
                    <a:pt x="3090" y="8238"/>
                    <a:pt x="3090" y="8238"/>
                  </a:cubicBezTo>
                  <a:cubicBezTo>
                    <a:pt x="3090" y="8238"/>
                    <a:pt x="3120" y="8238"/>
                    <a:pt x="3120" y="8177"/>
                  </a:cubicBezTo>
                  <a:cubicBezTo>
                    <a:pt x="3120" y="8147"/>
                    <a:pt x="3120" y="8116"/>
                    <a:pt x="3120" y="8086"/>
                  </a:cubicBezTo>
                  <a:cubicBezTo>
                    <a:pt x="3151" y="8086"/>
                    <a:pt x="3242" y="7995"/>
                    <a:pt x="3212" y="7995"/>
                  </a:cubicBezTo>
                  <a:lnTo>
                    <a:pt x="3151" y="7995"/>
                  </a:lnTo>
                  <a:lnTo>
                    <a:pt x="3151" y="7964"/>
                  </a:lnTo>
                  <a:cubicBezTo>
                    <a:pt x="3151" y="7934"/>
                    <a:pt x="3181" y="7904"/>
                    <a:pt x="3212" y="7904"/>
                  </a:cubicBezTo>
                  <a:cubicBezTo>
                    <a:pt x="3239" y="7848"/>
                    <a:pt x="3317" y="7717"/>
                    <a:pt x="3285" y="7717"/>
                  </a:cubicBezTo>
                  <a:cubicBezTo>
                    <a:pt x="3282" y="7717"/>
                    <a:pt x="3278" y="7719"/>
                    <a:pt x="3272" y="7721"/>
                  </a:cubicBezTo>
                  <a:lnTo>
                    <a:pt x="3242" y="7721"/>
                  </a:lnTo>
                  <a:cubicBezTo>
                    <a:pt x="3242" y="7691"/>
                    <a:pt x="3272" y="7660"/>
                    <a:pt x="3303" y="7630"/>
                  </a:cubicBezTo>
                  <a:cubicBezTo>
                    <a:pt x="3303" y="7630"/>
                    <a:pt x="3303" y="7630"/>
                    <a:pt x="3333" y="7600"/>
                  </a:cubicBezTo>
                  <a:cubicBezTo>
                    <a:pt x="3333" y="7569"/>
                    <a:pt x="3333" y="7569"/>
                    <a:pt x="3333" y="7569"/>
                  </a:cubicBezTo>
                  <a:cubicBezTo>
                    <a:pt x="3333" y="7569"/>
                    <a:pt x="3272" y="7569"/>
                    <a:pt x="3333" y="7508"/>
                  </a:cubicBezTo>
                  <a:lnTo>
                    <a:pt x="3424" y="7508"/>
                  </a:lnTo>
                  <a:cubicBezTo>
                    <a:pt x="3424" y="7526"/>
                    <a:pt x="3427" y="7534"/>
                    <a:pt x="3431" y="7534"/>
                  </a:cubicBezTo>
                  <a:cubicBezTo>
                    <a:pt x="3440" y="7534"/>
                    <a:pt x="3455" y="7491"/>
                    <a:pt x="3455" y="7448"/>
                  </a:cubicBezTo>
                  <a:cubicBezTo>
                    <a:pt x="3455" y="7356"/>
                    <a:pt x="3455" y="7356"/>
                    <a:pt x="3424" y="7356"/>
                  </a:cubicBezTo>
                  <a:lnTo>
                    <a:pt x="3424" y="7387"/>
                  </a:lnTo>
                  <a:lnTo>
                    <a:pt x="3424" y="7417"/>
                  </a:lnTo>
                  <a:cubicBezTo>
                    <a:pt x="3394" y="7417"/>
                    <a:pt x="3364" y="7417"/>
                    <a:pt x="3364" y="7356"/>
                  </a:cubicBezTo>
                  <a:cubicBezTo>
                    <a:pt x="3394" y="7296"/>
                    <a:pt x="3394" y="7296"/>
                    <a:pt x="3424" y="7296"/>
                  </a:cubicBezTo>
                  <a:cubicBezTo>
                    <a:pt x="3455" y="7296"/>
                    <a:pt x="3455" y="7296"/>
                    <a:pt x="3455" y="7265"/>
                  </a:cubicBezTo>
                  <a:cubicBezTo>
                    <a:pt x="3485" y="7235"/>
                    <a:pt x="3516" y="7204"/>
                    <a:pt x="3546" y="7174"/>
                  </a:cubicBezTo>
                  <a:cubicBezTo>
                    <a:pt x="3637" y="7144"/>
                    <a:pt x="3637" y="7113"/>
                    <a:pt x="3607" y="7053"/>
                  </a:cubicBezTo>
                  <a:cubicBezTo>
                    <a:pt x="3546" y="6992"/>
                    <a:pt x="3576" y="6961"/>
                    <a:pt x="3607" y="6961"/>
                  </a:cubicBezTo>
                  <a:cubicBezTo>
                    <a:pt x="3612" y="6967"/>
                    <a:pt x="3618" y="6969"/>
                    <a:pt x="3623" y="6969"/>
                  </a:cubicBezTo>
                  <a:cubicBezTo>
                    <a:pt x="3647" y="6969"/>
                    <a:pt x="3668" y="6920"/>
                    <a:pt x="3668" y="6870"/>
                  </a:cubicBezTo>
                  <a:cubicBezTo>
                    <a:pt x="3637" y="6840"/>
                    <a:pt x="3698" y="6809"/>
                    <a:pt x="3698" y="6809"/>
                  </a:cubicBezTo>
                  <a:cubicBezTo>
                    <a:pt x="3728" y="6809"/>
                    <a:pt x="3789" y="6718"/>
                    <a:pt x="3728" y="6657"/>
                  </a:cubicBezTo>
                  <a:cubicBezTo>
                    <a:pt x="3698" y="6657"/>
                    <a:pt x="3698" y="6627"/>
                    <a:pt x="3728" y="6597"/>
                  </a:cubicBezTo>
                  <a:cubicBezTo>
                    <a:pt x="3759" y="6597"/>
                    <a:pt x="3789" y="6536"/>
                    <a:pt x="3789" y="6505"/>
                  </a:cubicBezTo>
                  <a:cubicBezTo>
                    <a:pt x="3820" y="6445"/>
                    <a:pt x="3820" y="6445"/>
                    <a:pt x="3759" y="6414"/>
                  </a:cubicBezTo>
                  <a:cubicBezTo>
                    <a:pt x="3750" y="6405"/>
                    <a:pt x="3738" y="6402"/>
                    <a:pt x="3727" y="6402"/>
                  </a:cubicBezTo>
                  <a:cubicBezTo>
                    <a:pt x="3707" y="6402"/>
                    <a:pt x="3687" y="6411"/>
                    <a:pt x="3676" y="6424"/>
                  </a:cubicBezTo>
                  <a:lnTo>
                    <a:pt x="3676" y="6424"/>
                  </a:lnTo>
                  <a:cubicBezTo>
                    <a:pt x="3684" y="6388"/>
                    <a:pt x="3699" y="6353"/>
                    <a:pt x="3728" y="6353"/>
                  </a:cubicBezTo>
                  <a:lnTo>
                    <a:pt x="3789" y="6353"/>
                  </a:lnTo>
                  <a:lnTo>
                    <a:pt x="3759" y="6293"/>
                  </a:lnTo>
                  <a:cubicBezTo>
                    <a:pt x="3668" y="6232"/>
                    <a:pt x="3759" y="6171"/>
                    <a:pt x="3880" y="6171"/>
                  </a:cubicBezTo>
                  <a:lnTo>
                    <a:pt x="3911" y="6171"/>
                  </a:lnTo>
                  <a:cubicBezTo>
                    <a:pt x="3880" y="6171"/>
                    <a:pt x="3911" y="6141"/>
                    <a:pt x="3911" y="6080"/>
                  </a:cubicBezTo>
                  <a:cubicBezTo>
                    <a:pt x="4002" y="6049"/>
                    <a:pt x="4002" y="5958"/>
                    <a:pt x="3941" y="5928"/>
                  </a:cubicBezTo>
                  <a:cubicBezTo>
                    <a:pt x="3880" y="5928"/>
                    <a:pt x="3850" y="5897"/>
                    <a:pt x="3880" y="5867"/>
                  </a:cubicBezTo>
                  <a:cubicBezTo>
                    <a:pt x="3880" y="5852"/>
                    <a:pt x="3888" y="5844"/>
                    <a:pt x="3899" y="5844"/>
                  </a:cubicBezTo>
                  <a:cubicBezTo>
                    <a:pt x="3911" y="5844"/>
                    <a:pt x="3926" y="5852"/>
                    <a:pt x="3941" y="5867"/>
                  </a:cubicBezTo>
                  <a:cubicBezTo>
                    <a:pt x="3956" y="5882"/>
                    <a:pt x="3979" y="5890"/>
                    <a:pt x="3998" y="5890"/>
                  </a:cubicBezTo>
                  <a:cubicBezTo>
                    <a:pt x="4017" y="5890"/>
                    <a:pt x="4032" y="5882"/>
                    <a:pt x="4032" y="5867"/>
                  </a:cubicBezTo>
                  <a:lnTo>
                    <a:pt x="3941" y="5837"/>
                  </a:lnTo>
                  <a:cubicBezTo>
                    <a:pt x="3880" y="5837"/>
                    <a:pt x="3880" y="5837"/>
                    <a:pt x="3941" y="5776"/>
                  </a:cubicBezTo>
                  <a:cubicBezTo>
                    <a:pt x="4032" y="5746"/>
                    <a:pt x="4093" y="5594"/>
                    <a:pt x="4063" y="5563"/>
                  </a:cubicBezTo>
                  <a:lnTo>
                    <a:pt x="4063" y="5533"/>
                  </a:lnTo>
                  <a:cubicBezTo>
                    <a:pt x="4124" y="5472"/>
                    <a:pt x="4124" y="5350"/>
                    <a:pt x="4093" y="5320"/>
                  </a:cubicBezTo>
                  <a:cubicBezTo>
                    <a:pt x="4032" y="5320"/>
                    <a:pt x="4032" y="5320"/>
                    <a:pt x="4032" y="5290"/>
                  </a:cubicBezTo>
                  <a:lnTo>
                    <a:pt x="4093" y="5259"/>
                  </a:lnTo>
                  <a:cubicBezTo>
                    <a:pt x="4124" y="5259"/>
                    <a:pt x="4124" y="5229"/>
                    <a:pt x="4154" y="5198"/>
                  </a:cubicBezTo>
                  <a:cubicBezTo>
                    <a:pt x="4154" y="5168"/>
                    <a:pt x="4184" y="5107"/>
                    <a:pt x="4154" y="5107"/>
                  </a:cubicBezTo>
                  <a:cubicBezTo>
                    <a:pt x="4124" y="5107"/>
                    <a:pt x="4124" y="5046"/>
                    <a:pt x="4184" y="5046"/>
                  </a:cubicBezTo>
                  <a:cubicBezTo>
                    <a:pt x="4245" y="5016"/>
                    <a:pt x="4276" y="4955"/>
                    <a:pt x="4397" y="4773"/>
                  </a:cubicBezTo>
                  <a:cubicBezTo>
                    <a:pt x="4397" y="4758"/>
                    <a:pt x="4397" y="4750"/>
                    <a:pt x="4401" y="4750"/>
                  </a:cubicBezTo>
                  <a:cubicBezTo>
                    <a:pt x="4405" y="4750"/>
                    <a:pt x="4412" y="4758"/>
                    <a:pt x="4427" y="4773"/>
                  </a:cubicBezTo>
                  <a:lnTo>
                    <a:pt x="4488" y="4773"/>
                  </a:lnTo>
                  <a:cubicBezTo>
                    <a:pt x="4488" y="4742"/>
                    <a:pt x="4519" y="4712"/>
                    <a:pt x="4488" y="4682"/>
                  </a:cubicBezTo>
                  <a:cubicBezTo>
                    <a:pt x="4458" y="4651"/>
                    <a:pt x="4427" y="4651"/>
                    <a:pt x="4488" y="4651"/>
                  </a:cubicBezTo>
                  <a:cubicBezTo>
                    <a:pt x="4549" y="4621"/>
                    <a:pt x="4519" y="4560"/>
                    <a:pt x="4488" y="4560"/>
                  </a:cubicBezTo>
                  <a:cubicBezTo>
                    <a:pt x="4549" y="4560"/>
                    <a:pt x="4610" y="4469"/>
                    <a:pt x="4519" y="4439"/>
                  </a:cubicBezTo>
                  <a:cubicBezTo>
                    <a:pt x="4427" y="4408"/>
                    <a:pt x="4488" y="4378"/>
                    <a:pt x="4579" y="4347"/>
                  </a:cubicBezTo>
                  <a:cubicBezTo>
                    <a:pt x="4610" y="4327"/>
                    <a:pt x="4634" y="4320"/>
                    <a:pt x="4650" y="4320"/>
                  </a:cubicBezTo>
                  <a:cubicBezTo>
                    <a:pt x="4684" y="4320"/>
                    <a:pt x="4691" y="4347"/>
                    <a:pt x="4671" y="4347"/>
                  </a:cubicBezTo>
                  <a:cubicBezTo>
                    <a:pt x="4640" y="4347"/>
                    <a:pt x="4671" y="4378"/>
                    <a:pt x="4671" y="4378"/>
                  </a:cubicBezTo>
                  <a:cubicBezTo>
                    <a:pt x="4676" y="4384"/>
                    <a:pt x="4683" y="4386"/>
                    <a:pt x="4690" y="4386"/>
                  </a:cubicBezTo>
                  <a:cubicBezTo>
                    <a:pt x="4719" y="4386"/>
                    <a:pt x="4744" y="4342"/>
                    <a:pt x="4671" y="4317"/>
                  </a:cubicBezTo>
                  <a:cubicBezTo>
                    <a:pt x="4671" y="4256"/>
                    <a:pt x="4671" y="4256"/>
                    <a:pt x="4701" y="4226"/>
                  </a:cubicBezTo>
                  <a:cubicBezTo>
                    <a:pt x="4762" y="4226"/>
                    <a:pt x="4792" y="4226"/>
                    <a:pt x="4731" y="4195"/>
                  </a:cubicBezTo>
                  <a:cubicBezTo>
                    <a:pt x="4701" y="4165"/>
                    <a:pt x="4731" y="4165"/>
                    <a:pt x="4792" y="4135"/>
                  </a:cubicBezTo>
                  <a:lnTo>
                    <a:pt x="4823" y="4135"/>
                  </a:lnTo>
                  <a:cubicBezTo>
                    <a:pt x="4792" y="4135"/>
                    <a:pt x="4792" y="4074"/>
                    <a:pt x="4883" y="4074"/>
                  </a:cubicBezTo>
                  <a:cubicBezTo>
                    <a:pt x="4944" y="4074"/>
                    <a:pt x="4914" y="4074"/>
                    <a:pt x="4914" y="4013"/>
                  </a:cubicBezTo>
                  <a:lnTo>
                    <a:pt x="4975" y="3952"/>
                  </a:lnTo>
                  <a:lnTo>
                    <a:pt x="5066" y="3831"/>
                  </a:lnTo>
                  <a:cubicBezTo>
                    <a:pt x="5066" y="3800"/>
                    <a:pt x="5096" y="3739"/>
                    <a:pt x="5157" y="3739"/>
                  </a:cubicBezTo>
                  <a:cubicBezTo>
                    <a:pt x="5218" y="3739"/>
                    <a:pt x="5218" y="3739"/>
                    <a:pt x="5157" y="3709"/>
                  </a:cubicBezTo>
                  <a:cubicBezTo>
                    <a:pt x="5066" y="3679"/>
                    <a:pt x="5127" y="3679"/>
                    <a:pt x="5187" y="3618"/>
                  </a:cubicBezTo>
                  <a:lnTo>
                    <a:pt x="5218" y="3618"/>
                  </a:lnTo>
                  <a:cubicBezTo>
                    <a:pt x="5218" y="3636"/>
                    <a:pt x="5223" y="3643"/>
                    <a:pt x="5232" y="3643"/>
                  </a:cubicBezTo>
                  <a:cubicBezTo>
                    <a:pt x="5253" y="3643"/>
                    <a:pt x="5296" y="3600"/>
                    <a:pt x="5339" y="3557"/>
                  </a:cubicBezTo>
                  <a:cubicBezTo>
                    <a:pt x="5431" y="3466"/>
                    <a:pt x="5491" y="3435"/>
                    <a:pt x="5491" y="3405"/>
                  </a:cubicBezTo>
                  <a:cubicBezTo>
                    <a:pt x="5461" y="3375"/>
                    <a:pt x="5491" y="3344"/>
                    <a:pt x="5583" y="3344"/>
                  </a:cubicBezTo>
                  <a:lnTo>
                    <a:pt x="5552" y="3344"/>
                  </a:lnTo>
                  <a:cubicBezTo>
                    <a:pt x="5461" y="3344"/>
                    <a:pt x="5522" y="3192"/>
                    <a:pt x="5643" y="3162"/>
                  </a:cubicBezTo>
                  <a:cubicBezTo>
                    <a:pt x="5765" y="3131"/>
                    <a:pt x="5735" y="3101"/>
                    <a:pt x="5704" y="3040"/>
                  </a:cubicBezTo>
                  <a:cubicBezTo>
                    <a:pt x="5686" y="3022"/>
                    <a:pt x="5701" y="2992"/>
                    <a:pt x="5722" y="2992"/>
                  </a:cubicBezTo>
                  <a:cubicBezTo>
                    <a:pt x="5736" y="2992"/>
                    <a:pt x="5753" y="3005"/>
                    <a:pt x="5765" y="3040"/>
                  </a:cubicBezTo>
                  <a:cubicBezTo>
                    <a:pt x="5765" y="3086"/>
                    <a:pt x="5765" y="3101"/>
                    <a:pt x="5772" y="3101"/>
                  </a:cubicBezTo>
                  <a:cubicBezTo>
                    <a:pt x="5780" y="3101"/>
                    <a:pt x="5795" y="3086"/>
                    <a:pt x="5826" y="3071"/>
                  </a:cubicBezTo>
                  <a:lnTo>
                    <a:pt x="5856" y="3071"/>
                  </a:lnTo>
                  <a:cubicBezTo>
                    <a:pt x="5876" y="3071"/>
                    <a:pt x="5883" y="3098"/>
                    <a:pt x="5894" y="3098"/>
                  </a:cubicBezTo>
                  <a:cubicBezTo>
                    <a:pt x="5900" y="3098"/>
                    <a:pt x="5907" y="3091"/>
                    <a:pt x="5917" y="3071"/>
                  </a:cubicBezTo>
                  <a:cubicBezTo>
                    <a:pt x="5917" y="3040"/>
                    <a:pt x="5978" y="3010"/>
                    <a:pt x="6008" y="3010"/>
                  </a:cubicBezTo>
                  <a:cubicBezTo>
                    <a:pt x="6038" y="2980"/>
                    <a:pt x="6038" y="3010"/>
                    <a:pt x="6008" y="2949"/>
                  </a:cubicBezTo>
                  <a:cubicBezTo>
                    <a:pt x="6008" y="2919"/>
                    <a:pt x="6008" y="2919"/>
                    <a:pt x="6099" y="2919"/>
                  </a:cubicBezTo>
                  <a:cubicBezTo>
                    <a:pt x="6130" y="2934"/>
                    <a:pt x="6160" y="2942"/>
                    <a:pt x="6187" y="2942"/>
                  </a:cubicBezTo>
                  <a:cubicBezTo>
                    <a:pt x="6213" y="2942"/>
                    <a:pt x="6236" y="2934"/>
                    <a:pt x="6251" y="2919"/>
                  </a:cubicBezTo>
                  <a:lnTo>
                    <a:pt x="6221" y="2919"/>
                  </a:lnTo>
                  <a:cubicBezTo>
                    <a:pt x="6251" y="2919"/>
                    <a:pt x="6282" y="2858"/>
                    <a:pt x="6312" y="2828"/>
                  </a:cubicBezTo>
                  <a:cubicBezTo>
                    <a:pt x="6353" y="2828"/>
                    <a:pt x="6380" y="2814"/>
                    <a:pt x="6384" y="2814"/>
                  </a:cubicBezTo>
                  <a:cubicBezTo>
                    <a:pt x="6386" y="2814"/>
                    <a:pt x="6383" y="2817"/>
                    <a:pt x="6373" y="2828"/>
                  </a:cubicBezTo>
                  <a:cubicBezTo>
                    <a:pt x="6351" y="2849"/>
                    <a:pt x="6375" y="2871"/>
                    <a:pt x="6402" y="2871"/>
                  </a:cubicBezTo>
                  <a:cubicBezTo>
                    <a:pt x="6413" y="2871"/>
                    <a:pt x="6425" y="2867"/>
                    <a:pt x="6434" y="2858"/>
                  </a:cubicBezTo>
                  <a:cubicBezTo>
                    <a:pt x="6464" y="2858"/>
                    <a:pt x="6525" y="2858"/>
                    <a:pt x="6494" y="2828"/>
                  </a:cubicBezTo>
                  <a:cubicBezTo>
                    <a:pt x="6470" y="2778"/>
                    <a:pt x="6506" y="2728"/>
                    <a:pt x="6553" y="2728"/>
                  </a:cubicBezTo>
                  <a:cubicBezTo>
                    <a:pt x="6563" y="2728"/>
                    <a:pt x="6574" y="2731"/>
                    <a:pt x="6586" y="2736"/>
                  </a:cubicBezTo>
                  <a:cubicBezTo>
                    <a:pt x="6606" y="2757"/>
                    <a:pt x="6619" y="2763"/>
                    <a:pt x="6629" y="2763"/>
                  </a:cubicBezTo>
                  <a:cubicBezTo>
                    <a:pt x="6650" y="2763"/>
                    <a:pt x="6657" y="2736"/>
                    <a:pt x="6677" y="2736"/>
                  </a:cubicBezTo>
                  <a:cubicBezTo>
                    <a:pt x="6646" y="2736"/>
                    <a:pt x="6616" y="2736"/>
                    <a:pt x="6616" y="2706"/>
                  </a:cubicBezTo>
                  <a:cubicBezTo>
                    <a:pt x="6616" y="2687"/>
                    <a:pt x="6672" y="2658"/>
                    <a:pt x="6709" y="2658"/>
                  </a:cubicBezTo>
                  <a:cubicBezTo>
                    <a:pt x="6733" y="2658"/>
                    <a:pt x="6749" y="2670"/>
                    <a:pt x="6738" y="2706"/>
                  </a:cubicBezTo>
                  <a:lnTo>
                    <a:pt x="6798" y="2706"/>
                  </a:lnTo>
                  <a:lnTo>
                    <a:pt x="6859" y="2676"/>
                  </a:lnTo>
                  <a:cubicBezTo>
                    <a:pt x="6868" y="2702"/>
                    <a:pt x="6877" y="2713"/>
                    <a:pt x="6885" y="2713"/>
                  </a:cubicBezTo>
                  <a:cubicBezTo>
                    <a:pt x="6905" y="2713"/>
                    <a:pt x="6920" y="2649"/>
                    <a:pt x="6920" y="2584"/>
                  </a:cubicBezTo>
                  <a:cubicBezTo>
                    <a:pt x="6920" y="2519"/>
                    <a:pt x="6967" y="2469"/>
                    <a:pt x="7005" y="2469"/>
                  </a:cubicBezTo>
                  <a:cubicBezTo>
                    <a:pt x="7020" y="2469"/>
                    <a:pt x="7033" y="2476"/>
                    <a:pt x="7042" y="2493"/>
                  </a:cubicBezTo>
                  <a:cubicBezTo>
                    <a:pt x="7068" y="2532"/>
                    <a:pt x="7071" y="2543"/>
                    <a:pt x="7072" y="2543"/>
                  </a:cubicBezTo>
                  <a:cubicBezTo>
                    <a:pt x="7073" y="2543"/>
                    <a:pt x="7068" y="2524"/>
                    <a:pt x="7102" y="2524"/>
                  </a:cubicBezTo>
                  <a:lnTo>
                    <a:pt x="7102" y="2554"/>
                  </a:lnTo>
                  <a:lnTo>
                    <a:pt x="7163" y="2493"/>
                  </a:lnTo>
                  <a:cubicBezTo>
                    <a:pt x="7254" y="2463"/>
                    <a:pt x="7224" y="2432"/>
                    <a:pt x="7224" y="2402"/>
                  </a:cubicBezTo>
                  <a:lnTo>
                    <a:pt x="7273" y="2353"/>
                  </a:lnTo>
                  <a:lnTo>
                    <a:pt x="7273" y="2353"/>
                  </a:lnTo>
                  <a:cubicBezTo>
                    <a:pt x="7276" y="2370"/>
                    <a:pt x="7285" y="2386"/>
                    <a:pt x="7285" y="2402"/>
                  </a:cubicBezTo>
                  <a:cubicBezTo>
                    <a:pt x="7315" y="2402"/>
                    <a:pt x="7315" y="2432"/>
                    <a:pt x="7376" y="2432"/>
                  </a:cubicBezTo>
                  <a:cubicBezTo>
                    <a:pt x="7406" y="2402"/>
                    <a:pt x="7406" y="2402"/>
                    <a:pt x="7406" y="2372"/>
                  </a:cubicBezTo>
                  <a:lnTo>
                    <a:pt x="7376" y="2372"/>
                  </a:lnTo>
                  <a:cubicBezTo>
                    <a:pt x="7346" y="2342"/>
                    <a:pt x="7317" y="2312"/>
                    <a:pt x="7287" y="2311"/>
                  </a:cubicBezTo>
                  <a:lnTo>
                    <a:pt x="7287" y="2311"/>
                  </a:lnTo>
                  <a:cubicBezTo>
                    <a:pt x="7291" y="2291"/>
                    <a:pt x="7305" y="2270"/>
                    <a:pt x="7345" y="2250"/>
                  </a:cubicBezTo>
                  <a:lnTo>
                    <a:pt x="7345" y="2280"/>
                  </a:lnTo>
                  <a:cubicBezTo>
                    <a:pt x="7345" y="2302"/>
                    <a:pt x="7361" y="2323"/>
                    <a:pt x="7380" y="2323"/>
                  </a:cubicBezTo>
                  <a:cubicBezTo>
                    <a:pt x="7388" y="2323"/>
                    <a:pt x="7397" y="2320"/>
                    <a:pt x="7406" y="2311"/>
                  </a:cubicBezTo>
                  <a:cubicBezTo>
                    <a:pt x="7437" y="2311"/>
                    <a:pt x="7467" y="2311"/>
                    <a:pt x="7467" y="2341"/>
                  </a:cubicBezTo>
                  <a:cubicBezTo>
                    <a:pt x="7476" y="2350"/>
                    <a:pt x="7480" y="2354"/>
                    <a:pt x="7481" y="2354"/>
                  </a:cubicBezTo>
                  <a:cubicBezTo>
                    <a:pt x="7483" y="2354"/>
                    <a:pt x="7482" y="2348"/>
                    <a:pt x="7483" y="2340"/>
                  </a:cubicBezTo>
                  <a:lnTo>
                    <a:pt x="7483" y="2340"/>
                  </a:lnTo>
                  <a:cubicBezTo>
                    <a:pt x="7483" y="2340"/>
                    <a:pt x="7483" y="2340"/>
                    <a:pt x="7483" y="2340"/>
                  </a:cubicBezTo>
                  <a:cubicBezTo>
                    <a:pt x="7492" y="2340"/>
                    <a:pt x="7506" y="2324"/>
                    <a:pt x="7528" y="2280"/>
                  </a:cubicBezTo>
                  <a:cubicBezTo>
                    <a:pt x="7528" y="2279"/>
                    <a:pt x="7529" y="2278"/>
                    <a:pt x="7529" y="2277"/>
                  </a:cubicBezTo>
                  <a:lnTo>
                    <a:pt x="7529" y="2277"/>
                  </a:lnTo>
                  <a:cubicBezTo>
                    <a:pt x="7518" y="2294"/>
                    <a:pt x="7511" y="2311"/>
                    <a:pt x="7497" y="2311"/>
                  </a:cubicBezTo>
                  <a:cubicBezTo>
                    <a:pt x="7487" y="2322"/>
                    <a:pt x="7484" y="2332"/>
                    <a:pt x="7483" y="2340"/>
                  </a:cubicBezTo>
                  <a:lnTo>
                    <a:pt x="7483" y="2340"/>
                  </a:lnTo>
                  <a:cubicBezTo>
                    <a:pt x="7467" y="2340"/>
                    <a:pt x="7467" y="2289"/>
                    <a:pt x="7467" y="2250"/>
                  </a:cubicBezTo>
                  <a:cubicBezTo>
                    <a:pt x="7432" y="2197"/>
                    <a:pt x="7396" y="2165"/>
                    <a:pt x="7367" y="2165"/>
                  </a:cubicBezTo>
                  <a:close/>
                  <a:moveTo>
                    <a:pt x="1994" y="8848"/>
                  </a:moveTo>
                  <a:cubicBezTo>
                    <a:pt x="1992" y="8869"/>
                    <a:pt x="1987" y="8876"/>
                    <a:pt x="1984" y="8876"/>
                  </a:cubicBezTo>
                  <a:cubicBezTo>
                    <a:pt x="1981" y="8876"/>
                    <a:pt x="1981" y="8862"/>
                    <a:pt x="1994" y="8848"/>
                  </a:cubicBezTo>
                  <a:close/>
                  <a:moveTo>
                    <a:pt x="2148" y="8876"/>
                  </a:moveTo>
                  <a:lnTo>
                    <a:pt x="2148" y="8937"/>
                  </a:lnTo>
                  <a:lnTo>
                    <a:pt x="2117" y="8967"/>
                  </a:lnTo>
                  <a:cubicBezTo>
                    <a:pt x="2087" y="8967"/>
                    <a:pt x="2117" y="8907"/>
                    <a:pt x="2117" y="8876"/>
                  </a:cubicBezTo>
                  <a:close/>
                  <a:moveTo>
                    <a:pt x="2665" y="9089"/>
                  </a:moveTo>
                  <a:lnTo>
                    <a:pt x="2665" y="9119"/>
                  </a:lnTo>
                  <a:cubicBezTo>
                    <a:pt x="2665" y="9155"/>
                    <a:pt x="2665" y="9170"/>
                    <a:pt x="2652" y="9170"/>
                  </a:cubicBezTo>
                  <a:cubicBezTo>
                    <a:pt x="2644" y="9170"/>
                    <a:pt x="2629" y="9162"/>
                    <a:pt x="2604" y="9150"/>
                  </a:cubicBezTo>
                  <a:lnTo>
                    <a:pt x="2604" y="9119"/>
                  </a:lnTo>
                  <a:lnTo>
                    <a:pt x="2665" y="9089"/>
                  </a:lnTo>
                  <a:close/>
                  <a:moveTo>
                    <a:pt x="2075" y="9138"/>
                  </a:moveTo>
                  <a:cubicBezTo>
                    <a:pt x="2087" y="9138"/>
                    <a:pt x="2087" y="9166"/>
                    <a:pt x="2087" y="9211"/>
                  </a:cubicBezTo>
                  <a:cubicBezTo>
                    <a:pt x="2087" y="9255"/>
                    <a:pt x="2087" y="9283"/>
                    <a:pt x="2075" y="9283"/>
                  </a:cubicBezTo>
                  <a:cubicBezTo>
                    <a:pt x="2071" y="9283"/>
                    <a:pt x="2065" y="9280"/>
                    <a:pt x="2057" y="9271"/>
                  </a:cubicBezTo>
                  <a:cubicBezTo>
                    <a:pt x="1996" y="9271"/>
                    <a:pt x="2026" y="9180"/>
                    <a:pt x="2057" y="9150"/>
                  </a:cubicBezTo>
                  <a:cubicBezTo>
                    <a:pt x="2065" y="9142"/>
                    <a:pt x="2071" y="9138"/>
                    <a:pt x="2075" y="9138"/>
                  </a:cubicBezTo>
                  <a:close/>
                  <a:moveTo>
                    <a:pt x="2543" y="9302"/>
                  </a:moveTo>
                  <a:lnTo>
                    <a:pt x="2543" y="9363"/>
                  </a:lnTo>
                  <a:lnTo>
                    <a:pt x="2543" y="9393"/>
                  </a:lnTo>
                  <a:cubicBezTo>
                    <a:pt x="2513" y="9393"/>
                    <a:pt x="2482" y="9393"/>
                    <a:pt x="2513" y="9332"/>
                  </a:cubicBezTo>
                  <a:lnTo>
                    <a:pt x="2543" y="9302"/>
                  </a:lnTo>
                  <a:close/>
                  <a:moveTo>
                    <a:pt x="2609" y="6989"/>
                  </a:moveTo>
                  <a:cubicBezTo>
                    <a:pt x="2575" y="6989"/>
                    <a:pt x="2566" y="7015"/>
                    <a:pt x="2604" y="7053"/>
                  </a:cubicBezTo>
                  <a:cubicBezTo>
                    <a:pt x="2695" y="7113"/>
                    <a:pt x="2604" y="7083"/>
                    <a:pt x="2573" y="7174"/>
                  </a:cubicBezTo>
                  <a:cubicBezTo>
                    <a:pt x="2556" y="7210"/>
                    <a:pt x="2538" y="7224"/>
                    <a:pt x="2520" y="7224"/>
                  </a:cubicBezTo>
                  <a:cubicBezTo>
                    <a:pt x="2507" y="7224"/>
                    <a:pt x="2495" y="7217"/>
                    <a:pt x="2482" y="7204"/>
                  </a:cubicBezTo>
                  <a:cubicBezTo>
                    <a:pt x="2452" y="7204"/>
                    <a:pt x="2421" y="7204"/>
                    <a:pt x="2513" y="7296"/>
                  </a:cubicBezTo>
                  <a:cubicBezTo>
                    <a:pt x="2578" y="7361"/>
                    <a:pt x="2565" y="7411"/>
                    <a:pt x="2541" y="7411"/>
                  </a:cubicBezTo>
                  <a:cubicBezTo>
                    <a:pt x="2532" y="7411"/>
                    <a:pt x="2521" y="7404"/>
                    <a:pt x="2513" y="7387"/>
                  </a:cubicBezTo>
                  <a:cubicBezTo>
                    <a:pt x="2498" y="7373"/>
                    <a:pt x="2483" y="7367"/>
                    <a:pt x="2467" y="7367"/>
                  </a:cubicBezTo>
                  <a:cubicBezTo>
                    <a:pt x="2416" y="7367"/>
                    <a:pt x="2368" y="7431"/>
                    <a:pt x="2391" y="7478"/>
                  </a:cubicBezTo>
                  <a:cubicBezTo>
                    <a:pt x="2391" y="7508"/>
                    <a:pt x="2391" y="7569"/>
                    <a:pt x="2391" y="7600"/>
                  </a:cubicBezTo>
                  <a:cubicBezTo>
                    <a:pt x="2391" y="7600"/>
                    <a:pt x="2391" y="7630"/>
                    <a:pt x="2421" y="7660"/>
                  </a:cubicBezTo>
                  <a:lnTo>
                    <a:pt x="2513" y="7721"/>
                  </a:lnTo>
                  <a:lnTo>
                    <a:pt x="2513" y="7721"/>
                  </a:lnTo>
                  <a:lnTo>
                    <a:pt x="2421" y="7691"/>
                  </a:lnTo>
                  <a:cubicBezTo>
                    <a:pt x="2300" y="7691"/>
                    <a:pt x="2300" y="7691"/>
                    <a:pt x="2361" y="7752"/>
                  </a:cubicBezTo>
                  <a:cubicBezTo>
                    <a:pt x="2361" y="7782"/>
                    <a:pt x="2391" y="7812"/>
                    <a:pt x="2421" y="7843"/>
                  </a:cubicBezTo>
                  <a:cubicBezTo>
                    <a:pt x="2421" y="7904"/>
                    <a:pt x="2452" y="7934"/>
                    <a:pt x="2421" y="7934"/>
                  </a:cubicBezTo>
                  <a:cubicBezTo>
                    <a:pt x="2361" y="7934"/>
                    <a:pt x="2391" y="7934"/>
                    <a:pt x="2361" y="7873"/>
                  </a:cubicBezTo>
                  <a:cubicBezTo>
                    <a:pt x="2342" y="7836"/>
                    <a:pt x="2323" y="7810"/>
                    <a:pt x="2304" y="7810"/>
                  </a:cubicBezTo>
                  <a:cubicBezTo>
                    <a:pt x="2293" y="7810"/>
                    <a:pt x="2281" y="7820"/>
                    <a:pt x="2269" y="7843"/>
                  </a:cubicBezTo>
                  <a:lnTo>
                    <a:pt x="2269" y="7904"/>
                  </a:lnTo>
                  <a:lnTo>
                    <a:pt x="2269" y="7964"/>
                  </a:lnTo>
                  <a:cubicBezTo>
                    <a:pt x="2269" y="8025"/>
                    <a:pt x="2269" y="8056"/>
                    <a:pt x="2269" y="8116"/>
                  </a:cubicBezTo>
                  <a:cubicBezTo>
                    <a:pt x="2291" y="8138"/>
                    <a:pt x="2282" y="8159"/>
                    <a:pt x="2264" y="8159"/>
                  </a:cubicBezTo>
                  <a:cubicBezTo>
                    <a:pt x="2257" y="8159"/>
                    <a:pt x="2248" y="8156"/>
                    <a:pt x="2239" y="8147"/>
                  </a:cubicBezTo>
                  <a:cubicBezTo>
                    <a:pt x="2239" y="8119"/>
                    <a:pt x="2239" y="8104"/>
                    <a:pt x="2236" y="8104"/>
                  </a:cubicBezTo>
                  <a:cubicBezTo>
                    <a:pt x="2233" y="8104"/>
                    <a:pt x="2225" y="8127"/>
                    <a:pt x="2209" y="8177"/>
                  </a:cubicBezTo>
                  <a:cubicBezTo>
                    <a:pt x="2178" y="8238"/>
                    <a:pt x="2178" y="8268"/>
                    <a:pt x="2209" y="8329"/>
                  </a:cubicBezTo>
                  <a:cubicBezTo>
                    <a:pt x="2239" y="8360"/>
                    <a:pt x="2239" y="8390"/>
                    <a:pt x="2239" y="8420"/>
                  </a:cubicBezTo>
                  <a:cubicBezTo>
                    <a:pt x="2209" y="8420"/>
                    <a:pt x="2178" y="8451"/>
                    <a:pt x="2117" y="8481"/>
                  </a:cubicBezTo>
                  <a:cubicBezTo>
                    <a:pt x="2079" y="8539"/>
                    <a:pt x="2065" y="8560"/>
                    <a:pt x="2075" y="8560"/>
                  </a:cubicBezTo>
                  <a:cubicBezTo>
                    <a:pt x="2081" y="8560"/>
                    <a:pt x="2095" y="8553"/>
                    <a:pt x="2117" y="8542"/>
                  </a:cubicBezTo>
                  <a:cubicBezTo>
                    <a:pt x="2178" y="8542"/>
                    <a:pt x="2178" y="8542"/>
                    <a:pt x="2087" y="8663"/>
                  </a:cubicBezTo>
                  <a:cubicBezTo>
                    <a:pt x="2029" y="8721"/>
                    <a:pt x="2026" y="8752"/>
                    <a:pt x="2000" y="8807"/>
                  </a:cubicBezTo>
                  <a:lnTo>
                    <a:pt x="2000" y="8807"/>
                  </a:lnTo>
                  <a:cubicBezTo>
                    <a:pt x="1993" y="8790"/>
                    <a:pt x="1979" y="8777"/>
                    <a:pt x="1971" y="8777"/>
                  </a:cubicBezTo>
                  <a:cubicBezTo>
                    <a:pt x="1968" y="8777"/>
                    <a:pt x="1965" y="8779"/>
                    <a:pt x="1965" y="8785"/>
                  </a:cubicBezTo>
                  <a:cubicBezTo>
                    <a:pt x="1935" y="8846"/>
                    <a:pt x="1965" y="8907"/>
                    <a:pt x="2026" y="8967"/>
                  </a:cubicBezTo>
                  <a:cubicBezTo>
                    <a:pt x="2072" y="9036"/>
                    <a:pt x="2015" y="9070"/>
                    <a:pt x="1958" y="9070"/>
                  </a:cubicBezTo>
                  <a:cubicBezTo>
                    <a:pt x="1939" y="9070"/>
                    <a:pt x="1920" y="9066"/>
                    <a:pt x="1905" y="9059"/>
                  </a:cubicBezTo>
                  <a:lnTo>
                    <a:pt x="1844" y="9059"/>
                  </a:lnTo>
                  <a:cubicBezTo>
                    <a:pt x="1813" y="9059"/>
                    <a:pt x="1844" y="9089"/>
                    <a:pt x="1844" y="9089"/>
                  </a:cubicBezTo>
                  <a:cubicBezTo>
                    <a:pt x="1874" y="9150"/>
                    <a:pt x="1874" y="9180"/>
                    <a:pt x="1844" y="9241"/>
                  </a:cubicBezTo>
                  <a:cubicBezTo>
                    <a:pt x="1844" y="9271"/>
                    <a:pt x="1844" y="9302"/>
                    <a:pt x="1844" y="9363"/>
                  </a:cubicBezTo>
                  <a:cubicBezTo>
                    <a:pt x="1844" y="9423"/>
                    <a:pt x="1813" y="9454"/>
                    <a:pt x="1783" y="9454"/>
                  </a:cubicBezTo>
                  <a:cubicBezTo>
                    <a:pt x="1753" y="9454"/>
                    <a:pt x="1753" y="9454"/>
                    <a:pt x="1783" y="9484"/>
                  </a:cubicBezTo>
                  <a:cubicBezTo>
                    <a:pt x="1813" y="9545"/>
                    <a:pt x="1813" y="9575"/>
                    <a:pt x="1844" y="9606"/>
                  </a:cubicBezTo>
                  <a:lnTo>
                    <a:pt x="1965" y="9636"/>
                  </a:lnTo>
                  <a:lnTo>
                    <a:pt x="1996" y="9636"/>
                  </a:lnTo>
                  <a:cubicBezTo>
                    <a:pt x="2026" y="9606"/>
                    <a:pt x="2026" y="9606"/>
                    <a:pt x="2026" y="9575"/>
                  </a:cubicBezTo>
                  <a:cubicBezTo>
                    <a:pt x="2057" y="9515"/>
                    <a:pt x="2026" y="9515"/>
                    <a:pt x="2057" y="9484"/>
                  </a:cubicBezTo>
                  <a:cubicBezTo>
                    <a:pt x="2117" y="9423"/>
                    <a:pt x="2148" y="9363"/>
                    <a:pt x="2178" y="9271"/>
                  </a:cubicBezTo>
                  <a:cubicBezTo>
                    <a:pt x="2269" y="8907"/>
                    <a:pt x="2330" y="8785"/>
                    <a:pt x="2361" y="8755"/>
                  </a:cubicBezTo>
                  <a:lnTo>
                    <a:pt x="2361" y="8694"/>
                  </a:lnTo>
                  <a:cubicBezTo>
                    <a:pt x="2361" y="8694"/>
                    <a:pt x="2361" y="8572"/>
                    <a:pt x="2421" y="8481"/>
                  </a:cubicBezTo>
                  <a:cubicBezTo>
                    <a:pt x="2452" y="8390"/>
                    <a:pt x="2452" y="8268"/>
                    <a:pt x="2452" y="8177"/>
                  </a:cubicBezTo>
                  <a:lnTo>
                    <a:pt x="2482" y="8116"/>
                  </a:lnTo>
                  <a:cubicBezTo>
                    <a:pt x="2513" y="8086"/>
                    <a:pt x="2543" y="8056"/>
                    <a:pt x="2543" y="7995"/>
                  </a:cubicBezTo>
                  <a:lnTo>
                    <a:pt x="2573" y="7934"/>
                  </a:lnTo>
                  <a:cubicBezTo>
                    <a:pt x="2604" y="7934"/>
                    <a:pt x="2604" y="7904"/>
                    <a:pt x="2604" y="7812"/>
                  </a:cubicBezTo>
                  <a:cubicBezTo>
                    <a:pt x="2604" y="7752"/>
                    <a:pt x="2604" y="7691"/>
                    <a:pt x="2634" y="7630"/>
                  </a:cubicBezTo>
                  <a:cubicBezTo>
                    <a:pt x="2634" y="7569"/>
                    <a:pt x="2634" y="7508"/>
                    <a:pt x="2634" y="7448"/>
                  </a:cubicBezTo>
                  <a:cubicBezTo>
                    <a:pt x="2573" y="7417"/>
                    <a:pt x="2573" y="7417"/>
                    <a:pt x="2634" y="7417"/>
                  </a:cubicBezTo>
                  <a:cubicBezTo>
                    <a:pt x="2638" y="7421"/>
                    <a:pt x="2642" y="7423"/>
                    <a:pt x="2645" y="7423"/>
                  </a:cubicBezTo>
                  <a:cubicBezTo>
                    <a:pt x="2665" y="7423"/>
                    <a:pt x="2669" y="7340"/>
                    <a:pt x="2695" y="7235"/>
                  </a:cubicBezTo>
                  <a:cubicBezTo>
                    <a:pt x="2756" y="7113"/>
                    <a:pt x="2756" y="7083"/>
                    <a:pt x="2695" y="7022"/>
                  </a:cubicBezTo>
                  <a:cubicBezTo>
                    <a:pt x="2660" y="6999"/>
                    <a:pt x="2630" y="6989"/>
                    <a:pt x="2609" y="6989"/>
                  </a:cubicBezTo>
                  <a:close/>
                  <a:moveTo>
                    <a:pt x="1935" y="9788"/>
                  </a:moveTo>
                  <a:cubicBezTo>
                    <a:pt x="1935" y="9799"/>
                    <a:pt x="1935" y="9810"/>
                    <a:pt x="1934" y="9820"/>
                  </a:cubicBezTo>
                  <a:lnTo>
                    <a:pt x="1934" y="9820"/>
                  </a:lnTo>
                  <a:cubicBezTo>
                    <a:pt x="1934" y="9820"/>
                    <a:pt x="1935" y="9819"/>
                    <a:pt x="1935" y="9819"/>
                  </a:cubicBezTo>
                  <a:cubicBezTo>
                    <a:pt x="1935" y="9788"/>
                    <a:pt x="1935" y="9788"/>
                    <a:pt x="1935" y="9788"/>
                  </a:cubicBezTo>
                  <a:close/>
                  <a:moveTo>
                    <a:pt x="1934" y="9820"/>
                  </a:moveTo>
                  <a:cubicBezTo>
                    <a:pt x="1925" y="9829"/>
                    <a:pt x="1918" y="9839"/>
                    <a:pt x="1913" y="9848"/>
                  </a:cubicBezTo>
                  <a:lnTo>
                    <a:pt x="1913" y="9848"/>
                  </a:lnTo>
                  <a:cubicBezTo>
                    <a:pt x="1926" y="9845"/>
                    <a:pt x="1931" y="9834"/>
                    <a:pt x="1934" y="9820"/>
                  </a:cubicBezTo>
                  <a:close/>
                  <a:moveTo>
                    <a:pt x="1913" y="9848"/>
                  </a:moveTo>
                  <a:cubicBezTo>
                    <a:pt x="1911" y="9849"/>
                    <a:pt x="1908" y="9849"/>
                    <a:pt x="1905" y="9849"/>
                  </a:cubicBezTo>
                  <a:lnTo>
                    <a:pt x="1905" y="9864"/>
                  </a:lnTo>
                  <a:lnTo>
                    <a:pt x="1905" y="9864"/>
                  </a:lnTo>
                  <a:cubicBezTo>
                    <a:pt x="1907" y="9859"/>
                    <a:pt x="1910" y="9853"/>
                    <a:pt x="1913" y="9848"/>
                  </a:cubicBezTo>
                  <a:close/>
                  <a:moveTo>
                    <a:pt x="1692" y="10183"/>
                  </a:moveTo>
                  <a:cubicBezTo>
                    <a:pt x="1722" y="10183"/>
                    <a:pt x="1753" y="10183"/>
                    <a:pt x="1722" y="10244"/>
                  </a:cubicBezTo>
                  <a:lnTo>
                    <a:pt x="1722" y="10274"/>
                  </a:lnTo>
                  <a:cubicBezTo>
                    <a:pt x="1722" y="10274"/>
                    <a:pt x="1692" y="10214"/>
                    <a:pt x="1692" y="10214"/>
                  </a:cubicBezTo>
                  <a:lnTo>
                    <a:pt x="1692" y="10183"/>
                  </a:lnTo>
                  <a:close/>
                  <a:moveTo>
                    <a:pt x="2282" y="10402"/>
                  </a:moveTo>
                  <a:cubicBezTo>
                    <a:pt x="2277" y="10408"/>
                    <a:pt x="2282" y="10420"/>
                    <a:pt x="2294" y="10445"/>
                  </a:cubicBezTo>
                  <a:lnTo>
                    <a:pt x="2294" y="10445"/>
                  </a:lnTo>
                  <a:cubicBezTo>
                    <a:pt x="2296" y="10439"/>
                    <a:pt x="2298" y="10433"/>
                    <a:pt x="2300" y="10426"/>
                  </a:cubicBezTo>
                  <a:cubicBezTo>
                    <a:pt x="2293" y="10412"/>
                    <a:pt x="2287" y="10405"/>
                    <a:pt x="2282" y="10402"/>
                  </a:cubicBezTo>
                  <a:close/>
                  <a:moveTo>
                    <a:pt x="2898" y="8233"/>
                  </a:moveTo>
                  <a:cubicBezTo>
                    <a:pt x="2873" y="8233"/>
                    <a:pt x="2842" y="8243"/>
                    <a:pt x="2817" y="8268"/>
                  </a:cubicBezTo>
                  <a:lnTo>
                    <a:pt x="2786" y="8268"/>
                  </a:lnTo>
                  <a:cubicBezTo>
                    <a:pt x="2762" y="8293"/>
                    <a:pt x="2737" y="8337"/>
                    <a:pt x="2761" y="8337"/>
                  </a:cubicBezTo>
                  <a:cubicBezTo>
                    <a:pt x="2766" y="8337"/>
                    <a:pt x="2775" y="8335"/>
                    <a:pt x="2786" y="8329"/>
                  </a:cubicBezTo>
                  <a:cubicBezTo>
                    <a:pt x="2789" y="8327"/>
                    <a:pt x="2791" y="8325"/>
                    <a:pt x="2793" y="8325"/>
                  </a:cubicBezTo>
                  <a:cubicBezTo>
                    <a:pt x="2811" y="8325"/>
                    <a:pt x="2778" y="8471"/>
                    <a:pt x="2695" y="8694"/>
                  </a:cubicBezTo>
                  <a:cubicBezTo>
                    <a:pt x="2695" y="8709"/>
                    <a:pt x="2687" y="8717"/>
                    <a:pt x="2672" y="8717"/>
                  </a:cubicBezTo>
                  <a:cubicBezTo>
                    <a:pt x="2657" y="8717"/>
                    <a:pt x="2634" y="8709"/>
                    <a:pt x="2604" y="8694"/>
                  </a:cubicBezTo>
                  <a:cubicBezTo>
                    <a:pt x="2573" y="8679"/>
                    <a:pt x="2551" y="8663"/>
                    <a:pt x="2539" y="8663"/>
                  </a:cubicBezTo>
                  <a:cubicBezTo>
                    <a:pt x="2528" y="8663"/>
                    <a:pt x="2528" y="8679"/>
                    <a:pt x="2543" y="8724"/>
                  </a:cubicBezTo>
                  <a:cubicBezTo>
                    <a:pt x="2576" y="8774"/>
                    <a:pt x="2582" y="8797"/>
                    <a:pt x="2596" y="8797"/>
                  </a:cubicBezTo>
                  <a:cubicBezTo>
                    <a:pt x="2607" y="8797"/>
                    <a:pt x="2624" y="8782"/>
                    <a:pt x="2665" y="8755"/>
                  </a:cubicBezTo>
                  <a:cubicBezTo>
                    <a:pt x="2693" y="8736"/>
                    <a:pt x="2712" y="8729"/>
                    <a:pt x="2726" y="8729"/>
                  </a:cubicBezTo>
                  <a:cubicBezTo>
                    <a:pt x="2756" y="8729"/>
                    <a:pt x="2756" y="8764"/>
                    <a:pt x="2756" y="8785"/>
                  </a:cubicBezTo>
                  <a:lnTo>
                    <a:pt x="2725" y="8785"/>
                  </a:lnTo>
                  <a:cubicBezTo>
                    <a:pt x="2695" y="8785"/>
                    <a:pt x="2665" y="8815"/>
                    <a:pt x="2665" y="8846"/>
                  </a:cubicBezTo>
                  <a:lnTo>
                    <a:pt x="2665" y="8907"/>
                  </a:lnTo>
                  <a:cubicBezTo>
                    <a:pt x="2665" y="8907"/>
                    <a:pt x="2725" y="8967"/>
                    <a:pt x="2725" y="8967"/>
                  </a:cubicBezTo>
                  <a:cubicBezTo>
                    <a:pt x="2725" y="8967"/>
                    <a:pt x="2698" y="8981"/>
                    <a:pt x="2671" y="8981"/>
                  </a:cubicBezTo>
                  <a:cubicBezTo>
                    <a:pt x="2658" y="8981"/>
                    <a:pt x="2644" y="8978"/>
                    <a:pt x="2634" y="8967"/>
                  </a:cubicBezTo>
                  <a:cubicBezTo>
                    <a:pt x="2604" y="8967"/>
                    <a:pt x="2573" y="8967"/>
                    <a:pt x="2573" y="8998"/>
                  </a:cubicBezTo>
                  <a:cubicBezTo>
                    <a:pt x="2573" y="9028"/>
                    <a:pt x="2543" y="9028"/>
                    <a:pt x="2513" y="9059"/>
                  </a:cubicBezTo>
                  <a:cubicBezTo>
                    <a:pt x="2482" y="9119"/>
                    <a:pt x="2452" y="9180"/>
                    <a:pt x="2452" y="9241"/>
                  </a:cubicBezTo>
                  <a:cubicBezTo>
                    <a:pt x="2452" y="9302"/>
                    <a:pt x="2452" y="9393"/>
                    <a:pt x="2421" y="9454"/>
                  </a:cubicBezTo>
                  <a:cubicBezTo>
                    <a:pt x="2391" y="9515"/>
                    <a:pt x="2361" y="9575"/>
                    <a:pt x="2330" y="9636"/>
                  </a:cubicBezTo>
                  <a:cubicBezTo>
                    <a:pt x="2330" y="9697"/>
                    <a:pt x="2239" y="9819"/>
                    <a:pt x="2239" y="9849"/>
                  </a:cubicBezTo>
                  <a:lnTo>
                    <a:pt x="2209" y="9910"/>
                  </a:lnTo>
                  <a:cubicBezTo>
                    <a:pt x="2239" y="9910"/>
                    <a:pt x="2239" y="9970"/>
                    <a:pt x="2178" y="10031"/>
                  </a:cubicBezTo>
                  <a:lnTo>
                    <a:pt x="2148" y="10122"/>
                  </a:lnTo>
                  <a:cubicBezTo>
                    <a:pt x="2178" y="10214"/>
                    <a:pt x="2178" y="10335"/>
                    <a:pt x="2148" y="10366"/>
                  </a:cubicBezTo>
                  <a:cubicBezTo>
                    <a:pt x="2117" y="10396"/>
                    <a:pt x="2117" y="10426"/>
                    <a:pt x="2087" y="10457"/>
                  </a:cubicBezTo>
                  <a:cubicBezTo>
                    <a:pt x="2087" y="10474"/>
                    <a:pt x="2087" y="10492"/>
                    <a:pt x="2105" y="10492"/>
                  </a:cubicBezTo>
                  <a:cubicBezTo>
                    <a:pt x="2117" y="10492"/>
                    <a:pt x="2140" y="10483"/>
                    <a:pt x="2178" y="10457"/>
                  </a:cubicBezTo>
                  <a:cubicBezTo>
                    <a:pt x="2241" y="10436"/>
                    <a:pt x="2261" y="10400"/>
                    <a:pt x="2277" y="10400"/>
                  </a:cubicBezTo>
                  <a:cubicBezTo>
                    <a:pt x="2278" y="10400"/>
                    <a:pt x="2280" y="10401"/>
                    <a:pt x="2282" y="10402"/>
                  </a:cubicBezTo>
                  <a:lnTo>
                    <a:pt x="2282" y="10402"/>
                  </a:lnTo>
                  <a:cubicBezTo>
                    <a:pt x="2287" y="10396"/>
                    <a:pt x="2302" y="10396"/>
                    <a:pt x="2330" y="10396"/>
                  </a:cubicBezTo>
                  <a:cubicBezTo>
                    <a:pt x="2391" y="10366"/>
                    <a:pt x="2361" y="10366"/>
                    <a:pt x="2421" y="10244"/>
                  </a:cubicBezTo>
                  <a:cubicBezTo>
                    <a:pt x="2442" y="10163"/>
                    <a:pt x="2435" y="10136"/>
                    <a:pt x="2410" y="10136"/>
                  </a:cubicBezTo>
                  <a:cubicBezTo>
                    <a:pt x="2398" y="10136"/>
                    <a:pt x="2381" y="10143"/>
                    <a:pt x="2361" y="10153"/>
                  </a:cubicBezTo>
                  <a:lnTo>
                    <a:pt x="2330" y="10153"/>
                  </a:lnTo>
                  <a:cubicBezTo>
                    <a:pt x="2330" y="10092"/>
                    <a:pt x="2391" y="10001"/>
                    <a:pt x="2421" y="10001"/>
                  </a:cubicBezTo>
                  <a:cubicBezTo>
                    <a:pt x="2437" y="10016"/>
                    <a:pt x="2459" y="10024"/>
                    <a:pt x="2475" y="10024"/>
                  </a:cubicBezTo>
                  <a:cubicBezTo>
                    <a:pt x="2490" y="10024"/>
                    <a:pt x="2497" y="10016"/>
                    <a:pt x="2482" y="10001"/>
                  </a:cubicBezTo>
                  <a:cubicBezTo>
                    <a:pt x="2452" y="9970"/>
                    <a:pt x="2482" y="9970"/>
                    <a:pt x="2452" y="9940"/>
                  </a:cubicBezTo>
                  <a:cubicBezTo>
                    <a:pt x="2361" y="9940"/>
                    <a:pt x="2361" y="9879"/>
                    <a:pt x="2421" y="9849"/>
                  </a:cubicBezTo>
                  <a:cubicBezTo>
                    <a:pt x="2482" y="9849"/>
                    <a:pt x="2452" y="9819"/>
                    <a:pt x="2482" y="9788"/>
                  </a:cubicBezTo>
                  <a:cubicBezTo>
                    <a:pt x="2482" y="9758"/>
                    <a:pt x="2482" y="9758"/>
                    <a:pt x="2482" y="9758"/>
                  </a:cubicBezTo>
                  <a:lnTo>
                    <a:pt x="2543" y="9697"/>
                  </a:lnTo>
                  <a:cubicBezTo>
                    <a:pt x="2665" y="9606"/>
                    <a:pt x="2695" y="9606"/>
                    <a:pt x="2634" y="9606"/>
                  </a:cubicBezTo>
                  <a:lnTo>
                    <a:pt x="2573" y="9606"/>
                  </a:lnTo>
                  <a:cubicBezTo>
                    <a:pt x="2543" y="9606"/>
                    <a:pt x="2573" y="9393"/>
                    <a:pt x="2604" y="9302"/>
                  </a:cubicBezTo>
                  <a:lnTo>
                    <a:pt x="2695" y="9302"/>
                  </a:lnTo>
                  <a:cubicBezTo>
                    <a:pt x="2756" y="9302"/>
                    <a:pt x="2786" y="9302"/>
                    <a:pt x="2725" y="9241"/>
                  </a:cubicBezTo>
                  <a:cubicBezTo>
                    <a:pt x="2695" y="9180"/>
                    <a:pt x="2725" y="9150"/>
                    <a:pt x="2756" y="9150"/>
                  </a:cubicBezTo>
                  <a:cubicBezTo>
                    <a:pt x="2786" y="9119"/>
                    <a:pt x="2817" y="9089"/>
                    <a:pt x="2786" y="9059"/>
                  </a:cubicBezTo>
                  <a:cubicBezTo>
                    <a:pt x="2786" y="8998"/>
                    <a:pt x="2786" y="8967"/>
                    <a:pt x="2786" y="8937"/>
                  </a:cubicBezTo>
                  <a:cubicBezTo>
                    <a:pt x="2817" y="8937"/>
                    <a:pt x="2817" y="8937"/>
                    <a:pt x="2817" y="8967"/>
                  </a:cubicBezTo>
                  <a:cubicBezTo>
                    <a:pt x="2847" y="8907"/>
                    <a:pt x="2847" y="8846"/>
                    <a:pt x="2786" y="8815"/>
                  </a:cubicBezTo>
                  <a:cubicBezTo>
                    <a:pt x="2756" y="8815"/>
                    <a:pt x="2756" y="8755"/>
                    <a:pt x="2817" y="8724"/>
                  </a:cubicBezTo>
                  <a:cubicBezTo>
                    <a:pt x="2860" y="8703"/>
                    <a:pt x="2872" y="8681"/>
                    <a:pt x="2854" y="8681"/>
                  </a:cubicBezTo>
                  <a:cubicBezTo>
                    <a:pt x="2847" y="8681"/>
                    <a:pt x="2834" y="8685"/>
                    <a:pt x="2817" y="8694"/>
                  </a:cubicBezTo>
                  <a:cubicBezTo>
                    <a:pt x="2756" y="8694"/>
                    <a:pt x="2756" y="8694"/>
                    <a:pt x="2786" y="8633"/>
                  </a:cubicBezTo>
                  <a:cubicBezTo>
                    <a:pt x="2786" y="8572"/>
                    <a:pt x="2877" y="8542"/>
                    <a:pt x="2908" y="8542"/>
                  </a:cubicBezTo>
                  <a:cubicBezTo>
                    <a:pt x="2908" y="8542"/>
                    <a:pt x="2938" y="8542"/>
                    <a:pt x="2938" y="8512"/>
                  </a:cubicBezTo>
                  <a:cubicBezTo>
                    <a:pt x="2908" y="8481"/>
                    <a:pt x="2968" y="8420"/>
                    <a:pt x="2999" y="8420"/>
                  </a:cubicBezTo>
                  <a:cubicBezTo>
                    <a:pt x="3003" y="8425"/>
                    <a:pt x="3007" y="8426"/>
                    <a:pt x="3010" y="8426"/>
                  </a:cubicBezTo>
                  <a:cubicBezTo>
                    <a:pt x="3028" y="8426"/>
                    <a:pt x="3021" y="8355"/>
                    <a:pt x="2968" y="8329"/>
                  </a:cubicBezTo>
                  <a:lnTo>
                    <a:pt x="2908" y="8329"/>
                  </a:lnTo>
                  <a:cubicBezTo>
                    <a:pt x="2938" y="8329"/>
                    <a:pt x="2938" y="8299"/>
                    <a:pt x="2938" y="8268"/>
                  </a:cubicBezTo>
                  <a:cubicBezTo>
                    <a:pt x="2956" y="8251"/>
                    <a:pt x="2933" y="8233"/>
                    <a:pt x="2898" y="8233"/>
                  </a:cubicBezTo>
                  <a:close/>
                  <a:moveTo>
                    <a:pt x="2294" y="10445"/>
                  </a:moveTo>
                  <a:cubicBezTo>
                    <a:pt x="2286" y="10468"/>
                    <a:pt x="2278" y="10492"/>
                    <a:pt x="2272" y="10513"/>
                  </a:cubicBezTo>
                  <a:lnTo>
                    <a:pt x="2272" y="10513"/>
                  </a:lnTo>
                  <a:cubicBezTo>
                    <a:pt x="2275" y="10511"/>
                    <a:pt x="2279" y="10509"/>
                    <a:pt x="2283" y="10509"/>
                  </a:cubicBezTo>
                  <a:cubicBezTo>
                    <a:pt x="2288" y="10509"/>
                    <a:pt x="2294" y="10512"/>
                    <a:pt x="2300" y="10518"/>
                  </a:cubicBezTo>
                  <a:cubicBezTo>
                    <a:pt x="2330" y="10518"/>
                    <a:pt x="2330" y="10457"/>
                    <a:pt x="2300" y="10457"/>
                  </a:cubicBezTo>
                  <a:cubicBezTo>
                    <a:pt x="2298" y="10452"/>
                    <a:pt x="2296" y="10448"/>
                    <a:pt x="2294" y="10445"/>
                  </a:cubicBezTo>
                  <a:close/>
                  <a:moveTo>
                    <a:pt x="2272" y="10513"/>
                  </a:moveTo>
                  <a:cubicBezTo>
                    <a:pt x="2260" y="10521"/>
                    <a:pt x="2253" y="10544"/>
                    <a:pt x="2260" y="10563"/>
                  </a:cubicBezTo>
                  <a:lnTo>
                    <a:pt x="2260" y="10563"/>
                  </a:lnTo>
                  <a:cubicBezTo>
                    <a:pt x="2262" y="10548"/>
                    <a:pt x="2267" y="10531"/>
                    <a:pt x="2272" y="10513"/>
                  </a:cubicBezTo>
                  <a:close/>
                  <a:moveTo>
                    <a:pt x="2260" y="10563"/>
                  </a:moveTo>
                  <a:lnTo>
                    <a:pt x="2260" y="10563"/>
                  </a:lnTo>
                  <a:cubicBezTo>
                    <a:pt x="2254" y="10591"/>
                    <a:pt x="2256" y="10609"/>
                    <a:pt x="2269" y="10609"/>
                  </a:cubicBezTo>
                  <a:cubicBezTo>
                    <a:pt x="2269" y="10609"/>
                    <a:pt x="2269" y="10609"/>
                    <a:pt x="2269" y="10578"/>
                  </a:cubicBezTo>
                  <a:cubicBezTo>
                    <a:pt x="2265" y="10574"/>
                    <a:pt x="2262" y="10568"/>
                    <a:pt x="2260" y="10563"/>
                  </a:cubicBezTo>
                  <a:close/>
                  <a:moveTo>
                    <a:pt x="2159" y="10757"/>
                  </a:moveTo>
                  <a:cubicBezTo>
                    <a:pt x="2172" y="10757"/>
                    <a:pt x="2178" y="10779"/>
                    <a:pt x="2178" y="10822"/>
                  </a:cubicBezTo>
                  <a:lnTo>
                    <a:pt x="2148" y="10822"/>
                  </a:lnTo>
                  <a:lnTo>
                    <a:pt x="2117" y="10913"/>
                  </a:lnTo>
                  <a:cubicBezTo>
                    <a:pt x="2087" y="10913"/>
                    <a:pt x="2087" y="10913"/>
                    <a:pt x="2087" y="10852"/>
                  </a:cubicBezTo>
                  <a:cubicBezTo>
                    <a:pt x="2120" y="10787"/>
                    <a:pt x="2143" y="10757"/>
                    <a:pt x="2159" y="10757"/>
                  </a:cubicBezTo>
                  <a:close/>
                  <a:moveTo>
                    <a:pt x="2017" y="10935"/>
                  </a:moveTo>
                  <a:cubicBezTo>
                    <a:pt x="2049" y="10935"/>
                    <a:pt x="2093" y="10974"/>
                    <a:pt x="2117" y="10974"/>
                  </a:cubicBezTo>
                  <a:cubicBezTo>
                    <a:pt x="2117" y="11004"/>
                    <a:pt x="2117" y="11004"/>
                    <a:pt x="2057" y="11004"/>
                  </a:cubicBezTo>
                  <a:cubicBezTo>
                    <a:pt x="2026" y="11004"/>
                    <a:pt x="1996" y="10974"/>
                    <a:pt x="1996" y="10943"/>
                  </a:cubicBezTo>
                  <a:cubicBezTo>
                    <a:pt x="2002" y="10937"/>
                    <a:pt x="2009" y="10935"/>
                    <a:pt x="2017" y="10935"/>
                  </a:cubicBezTo>
                  <a:close/>
                  <a:moveTo>
                    <a:pt x="2009" y="11052"/>
                  </a:moveTo>
                  <a:cubicBezTo>
                    <a:pt x="2029" y="11052"/>
                    <a:pt x="2066" y="11074"/>
                    <a:pt x="2087" y="11095"/>
                  </a:cubicBezTo>
                  <a:lnTo>
                    <a:pt x="2057" y="11095"/>
                  </a:lnTo>
                  <a:cubicBezTo>
                    <a:pt x="2057" y="11120"/>
                    <a:pt x="2057" y="11164"/>
                    <a:pt x="2041" y="11164"/>
                  </a:cubicBezTo>
                  <a:cubicBezTo>
                    <a:pt x="2037" y="11164"/>
                    <a:pt x="2032" y="11162"/>
                    <a:pt x="2026" y="11156"/>
                  </a:cubicBezTo>
                  <a:cubicBezTo>
                    <a:pt x="1965" y="11156"/>
                    <a:pt x="1965" y="11095"/>
                    <a:pt x="1996" y="11065"/>
                  </a:cubicBezTo>
                  <a:cubicBezTo>
                    <a:pt x="1996" y="11056"/>
                    <a:pt x="2001" y="11052"/>
                    <a:pt x="2009" y="11052"/>
                  </a:cubicBezTo>
                  <a:close/>
                  <a:moveTo>
                    <a:pt x="1939" y="11209"/>
                  </a:moveTo>
                  <a:cubicBezTo>
                    <a:pt x="1958" y="11209"/>
                    <a:pt x="1981" y="11217"/>
                    <a:pt x="1996" y="11217"/>
                  </a:cubicBezTo>
                  <a:cubicBezTo>
                    <a:pt x="2026" y="11217"/>
                    <a:pt x="1996" y="11278"/>
                    <a:pt x="1996" y="11278"/>
                  </a:cubicBezTo>
                  <a:cubicBezTo>
                    <a:pt x="1996" y="11278"/>
                    <a:pt x="1996" y="11308"/>
                    <a:pt x="1935" y="11308"/>
                  </a:cubicBezTo>
                  <a:cubicBezTo>
                    <a:pt x="1905" y="11308"/>
                    <a:pt x="1905" y="11308"/>
                    <a:pt x="1905" y="11247"/>
                  </a:cubicBezTo>
                  <a:cubicBezTo>
                    <a:pt x="1905" y="11217"/>
                    <a:pt x="1920" y="11209"/>
                    <a:pt x="1939" y="11209"/>
                  </a:cubicBezTo>
                  <a:close/>
                  <a:moveTo>
                    <a:pt x="1303" y="11470"/>
                  </a:moveTo>
                  <a:cubicBezTo>
                    <a:pt x="1307" y="11470"/>
                    <a:pt x="1315" y="11478"/>
                    <a:pt x="1327" y="11490"/>
                  </a:cubicBezTo>
                  <a:lnTo>
                    <a:pt x="1327" y="11521"/>
                  </a:lnTo>
                  <a:lnTo>
                    <a:pt x="1297" y="11551"/>
                  </a:lnTo>
                  <a:lnTo>
                    <a:pt x="1297" y="11521"/>
                  </a:lnTo>
                  <a:cubicBezTo>
                    <a:pt x="1297" y="11485"/>
                    <a:pt x="1297" y="11470"/>
                    <a:pt x="1303" y="11470"/>
                  </a:cubicBezTo>
                  <a:close/>
                  <a:moveTo>
                    <a:pt x="1753" y="9636"/>
                  </a:moveTo>
                  <a:cubicBezTo>
                    <a:pt x="1722" y="9636"/>
                    <a:pt x="1692" y="9636"/>
                    <a:pt x="1661" y="9697"/>
                  </a:cubicBezTo>
                  <a:lnTo>
                    <a:pt x="1692" y="9697"/>
                  </a:lnTo>
                  <a:cubicBezTo>
                    <a:pt x="1722" y="9697"/>
                    <a:pt x="1692" y="9758"/>
                    <a:pt x="1631" y="10001"/>
                  </a:cubicBezTo>
                  <a:cubicBezTo>
                    <a:pt x="1570" y="10153"/>
                    <a:pt x="1510" y="10305"/>
                    <a:pt x="1540" y="10305"/>
                  </a:cubicBezTo>
                  <a:lnTo>
                    <a:pt x="1510" y="10396"/>
                  </a:lnTo>
                  <a:lnTo>
                    <a:pt x="1449" y="10396"/>
                  </a:lnTo>
                  <a:cubicBezTo>
                    <a:pt x="1418" y="10396"/>
                    <a:pt x="1449" y="10457"/>
                    <a:pt x="1479" y="10487"/>
                  </a:cubicBezTo>
                  <a:cubicBezTo>
                    <a:pt x="1510" y="10487"/>
                    <a:pt x="1479" y="10518"/>
                    <a:pt x="1418" y="10548"/>
                  </a:cubicBezTo>
                  <a:cubicBezTo>
                    <a:pt x="1388" y="10578"/>
                    <a:pt x="1358" y="10609"/>
                    <a:pt x="1388" y="10670"/>
                  </a:cubicBezTo>
                  <a:cubicBezTo>
                    <a:pt x="1394" y="10681"/>
                    <a:pt x="1400" y="10689"/>
                    <a:pt x="1405" y="10693"/>
                  </a:cubicBezTo>
                  <a:lnTo>
                    <a:pt x="1405" y="10693"/>
                  </a:lnTo>
                  <a:cubicBezTo>
                    <a:pt x="1400" y="10694"/>
                    <a:pt x="1395" y="10697"/>
                    <a:pt x="1388" y="10700"/>
                  </a:cubicBezTo>
                  <a:cubicBezTo>
                    <a:pt x="1327" y="10730"/>
                    <a:pt x="1297" y="10700"/>
                    <a:pt x="1327" y="10761"/>
                  </a:cubicBezTo>
                  <a:lnTo>
                    <a:pt x="1418" y="10791"/>
                  </a:lnTo>
                  <a:cubicBezTo>
                    <a:pt x="1418" y="10782"/>
                    <a:pt x="1421" y="10779"/>
                    <a:pt x="1424" y="10779"/>
                  </a:cubicBezTo>
                  <a:cubicBezTo>
                    <a:pt x="1431" y="10779"/>
                    <a:pt x="1440" y="10800"/>
                    <a:pt x="1418" y="10822"/>
                  </a:cubicBezTo>
                  <a:cubicBezTo>
                    <a:pt x="1388" y="10882"/>
                    <a:pt x="1358" y="10882"/>
                    <a:pt x="1358" y="10882"/>
                  </a:cubicBezTo>
                  <a:cubicBezTo>
                    <a:pt x="1358" y="10882"/>
                    <a:pt x="1358" y="10909"/>
                    <a:pt x="1367" y="10909"/>
                  </a:cubicBezTo>
                  <a:cubicBezTo>
                    <a:pt x="1371" y="10909"/>
                    <a:pt x="1378" y="10903"/>
                    <a:pt x="1388" y="10882"/>
                  </a:cubicBezTo>
                  <a:cubicBezTo>
                    <a:pt x="1396" y="10874"/>
                    <a:pt x="1402" y="10870"/>
                    <a:pt x="1406" y="10870"/>
                  </a:cubicBezTo>
                  <a:cubicBezTo>
                    <a:pt x="1416" y="10870"/>
                    <a:pt x="1410" y="10899"/>
                    <a:pt x="1388" y="10943"/>
                  </a:cubicBezTo>
                  <a:cubicBezTo>
                    <a:pt x="1358" y="10974"/>
                    <a:pt x="1327" y="11004"/>
                    <a:pt x="1297" y="11034"/>
                  </a:cubicBezTo>
                  <a:cubicBezTo>
                    <a:pt x="1236" y="11034"/>
                    <a:pt x="1236" y="11034"/>
                    <a:pt x="1266" y="11065"/>
                  </a:cubicBezTo>
                  <a:cubicBezTo>
                    <a:pt x="1297" y="11095"/>
                    <a:pt x="1266" y="11095"/>
                    <a:pt x="1206" y="11186"/>
                  </a:cubicBezTo>
                  <a:cubicBezTo>
                    <a:pt x="1175" y="11247"/>
                    <a:pt x="1145" y="11278"/>
                    <a:pt x="1175" y="11278"/>
                  </a:cubicBezTo>
                  <a:cubicBezTo>
                    <a:pt x="1184" y="11286"/>
                    <a:pt x="1193" y="11290"/>
                    <a:pt x="1202" y="11290"/>
                  </a:cubicBezTo>
                  <a:cubicBezTo>
                    <a:pt x="1223" y="11290"/>
                    <a:pt x="1245" y="11269"/>
                    <a:pt x="1266" y="11247"/>
                  </a:cubicBezTo>
                  <a:cubicBezTo>
                    <a:pt x="1266" y="11214"/>
                    <a:pt x="1275" y="11190"/>
                    <a:pt x="1289" y="11190"/>
                  </a:cubicBezTo>
                  <a:cubicBezTo>
                    <a:pt x="1300" y="11190"/>
                    <a:pt x="1313" y="11206"/>
                    <a:pt x="1327" y="11247"/>
                  </a:cubicBezTo>
                  <a:cubicBezTo>
                    <a:pt x="1378" y="11298"/>
                    <a:pt x="1279" y="11413"/>
                    <a:pt x="1175" y="11413"/>
                  </a:cubicBezTo>
                  <a:cubicBezTo>
                    <a:pt x="1154" y="11413"/>
                    <a:pt x="1134" y="11409"/>
                    <a:pt x="1114" y="11399"/>
                  </a:cubicBezTo>
                  <a:lnTo>
                    <a:pt x="1023" y="11399"/>
                  </a:lnTo>
                  <a:lnTo>
                    <a:pt x="1084" y="11490"/>
                  </a:lnTo>
                  <a:cubicBezTo>
                    <a:pt x="1131" y="11608"/>
                    <a:pt x="1123" y="11653"/>
                    <a:pt x="1089" y="11653"/>
                  </a:cubicBezTo>
                  <a:cubicBezTo>
                    <a:pt x="1079" y="11653"/>
                    <a:pt x="1067" y="11649"/>
                    <a:pt x="1054" y="11642"/>
                  </a:cubicBezTo>
                  <a:cubicBezTo>
                    <a:pt x="1023" y="11642"/>
                    <a:pt x="962" y="11642"/>
                    <a:pt x="993" y="11703"/>
                  </a:cubicBezTo>
                  <a:cubicBezTo>
                    <a:pt x="993" y="11722"/>
                    <a:pt x="996" y="11729"/>
                    <a:pt x="1001" y="11729"/>
                  </a:cubicBezTo>
                  <a:cubicBezTo>
                    <a:pt x="1012" y="11729"/>
                    <a:pt x="1033" y="11694"/>
                    <a:pt x="1054" y="11673"/>
                  </a:cubicBezTo>
                  <a:cubicBezTo>
                    <a:pt x="1114" y="11673"/>
                    <a:pt x="1114" y="11673"/>
                    <a:pt x="1023" y="11794"/>
                  </a:cubicBezTo>
                  <a:cubicBezTo>
                    <a:pt x="993" y="11825"/>
                    <a:pt x="962" y="11855"/>
                    <a:pt x="962" y="11916"/>
                  </a:cubicBezTo>
                  <a:cubicBezTo>
                    <a:pt x="962" y="11926"/>
                    <a:pt x="962" y="11929"/>
                    <a:pt x="964" y="11929"/>
                  </a:cubicBezTo>
                  <a:cubicBezTo>
                    <a:pt x="966" y="11929"/>
                    <a:pt x="973" y="11916"/>
                    <a:pt x="993" y="11916"/>
                  </a:cubicBezTo>
                  <a:cubicBezTo>
                    <a:pt x="962" y="11977"/>
                    <a:pt x="993" y="11977"/>
                    <a:pt x="1054" y="12007"/>
                  </a:cubicBezTo>
                  <a:cubicBezTo>
                    <a:pt x="1084" y="12037"/>
                    <a:pt x="1114" y="12037"/>
                    <a:pt x="1114" y="12068"/>
                  </a:cubicBezTo>
                  <a:cubicBezTo>
                    <a:pt x="1090" y="12092"/>
                    <a:pt x="1124" y="12117"/>
                    <a:pt x="1155" y="12125"/>
                  </a:cubicBezTo>
                  <a:lnTo>
                    <a:pt x="1155" y="12125"/>
                  </a:lnTo>
                  <a:cubicBezTo>
                    <a:pt x="1181" y="12108"/>
                    <a:pt x="1206" y="12017"/>
                    <a:pt x="1206" y="11855"/>
                  </a:cubicBezTo>
                  <a:cubicBezTo>
                    <a:pt x="1206" y="11739"/>
                    <a:pt x="1230" y="11697"/>
                    <a:pt x="1248" y="11697"/>
                  </a:cubicBezTo>
                  <a:cubicBezTo>
                    <a:pt x="1258" y="11697"/>
                    <a:pt x="1266" y="11711"/>
                    <a:pt x="1266" y="11733"/>
                  </a:cubicBezTo>
                  <a:cubicBezTo>
                    <a:pt x="1266" y="11764"/>
                    <a:pt x="1270" y="11774"/>
                    <a:pt x="1275" y="11774"/>
                  </a:cubicBezTo>
                  <a:cubicBezTo>
                    <a:pt x="1287" y="11774"/>
                    <a:pt x="1307" y="11733"/>
                    <a:pt x="1327" y="11733"/>
                  </a:cubicBezTo>
                  <a:lnTo>
                    <a:pt x="1388" y="11551"/>
                  </a:lnTo>
                  <a:cubicBezTo>
                    <a:pt x="1418" y="11490"/>
                    <a:pt x="1418" y="11429"/>
                    <a:pt x="1388" y="11429"/>
                  </a:cubicBezTo>
                  <a:lnTo>
                    <a:pt x="1418" y="11369"/>
                  </a:lnTo>
                  <a:cubicBezTo>
                    <a:pt x="1479" y="11217"/>
                    <a:pt x="1540" y="11095"/>
                    <a:pt x="1570" y="10943"/>
                  </a:cubicBezTo>
                  <a:lnTo>
                    <a:pt x="1570" y="10913"/>
                  </a:lnTo>
                  <a:lnTo>
                    <a:pt x="1570" y="10852"/>
                  </a:lnTo>
                  <a:cubicBezTo>
                    <a:pt x="1570" y="10852"/>
                    <a:pt x="1540" y="10761"/>
                    <a:pt x="1601" y="10761"/>
                  </a:cubicBezTo>
                  <a:cubicBezTo>
                    <a:pt x="1661" y="10730"/>
                    <a:pt x="1661" y="10670"/>
                    <a:pt x="1661" y="10639"/>
                  </a:cubicBezTo>
                  <a:cubicBezTo>
                    <a:pt x="1703" y="10535"/>
                    <a:pt x="1716" y="10488"/>
                    <a:pt x="1701" y="10488"/>
                  </a:cubicBezTo>
                  <a:cubicBezTo>
                    <a:pt x="1694" y="10488"/>
                    <a:pt x="1681" y="10498"/>
                    <a:pt x="1661" y="10518"/>
                  </a:cubicBezTo>
                  <a:lnTo>
                    <a:pt x="1601" y="10518"/>
                  </a:lnTo>
                  <a:cubicBezTo>
                    <a:pt x="1601" y="10457"/>
                    <a:pt x="1631" y="10426"/>
                    <a:pt x="1661" y="10426"/>
                  </a:cubicBezTo>
                  <a:cubicBezTo>
                    <a:pt x="1677" y="10442"/>
                    <a:pt x="1692" y="10442"/>
                    <a:pt x="1703" y="10442"/>
                  </a:cubicBezTo>
                  <a:cubicBezTo>
                    <a:pt x="1715" y="10442"/>
                    <a:pt x="1722" y="10442"/>
                    <a:pt x="1722" y="10457"/>
                  </a:cubicBezTo>
                  <a:lnTo>
                    <a:pt x="1753" y="10457"/>
                  </a:lnTo>
                  <a:cubicBezTo>
                    <a:pt x="1813" y="10305"/>
                    <a:pt x="1844" y="10153"/>
                    <a:pt x="1844" y="10001"/>
                  </a:cubicBezTo>
                  <a:lnTo>
                    <a:pt x="1844" y="9940"/>
                  </a:lnTo>
                  <a:cubicBezTo>
                    <a:pt x="1874" y="9940"/>
                    <a:pt x="1874" y="9910"/>
                    <a:pt x="1905" y="9879"/>
                  </a:cubicBezTo>
                  <a:lnTo>
                    <a:pt x="1905" y="9864"/>
                  </a:lnTo>
                  <a:lnTo>
                    <a:pt x="1905" y="9864"/>
                  </a:lnTo>
                  <a:cubicBezTo>
                    <a:pt x="1897" y="9879"/>
                    <a:pt x="1889" y="9895"/>
                    <a:pt x="1874" y="9910"/>
                  </a:cubicBezTo>
                  <a:lnTo>
                    <a:pt x="1874" y="9879"/>
                  </a:lnTo>
                  <a:cubicBezTo>
                    <a:pt x="1844" y="9879"/>
                    <a:pt x="1874" y="9849"/>
                    <a:pt x="1874" y="9849"/>
                  </a:cubicBezTo>
                  <a:cubicBezTo>
                    <a:pt x="1874" y="9849"/>
                    <a:pt x="1897" y="9782"/>
                    <a:pt x="1922" y="9782"/>
                  </a:cubicBezTo>
                  <a:cubicBezTo>
                    <a:pt x="1926" y="9782"/>
                    <a:pt x="1931" y="9784"/>
                    <a:pt x="1935" y="9788"/>
                  </a:cubicBezTo>
                  <a:cubicBezTo>
                    <a:pt x="1965" y="9758"/>
                    <a:pt x="1905" y="9697"/>
                    <a:pt x="1874" y="9667"/>
                  </a:cubicBezTo>
                  <a:lnTo>
                    <a:pt x="1753" y="9636"/>
                  </a:lnTo>
                  <a:close/>
                  <a:moveTo>
                    <a:pt x="1155" y="12125"/>
                  </a:moveTo>
                  <a:lnTo>
                    <a:pt x="1155" y="12125"/>
                  </a:lnTo>
                  <a:cubicBezTo>
                    <a:pt x="1151" y="12127"/>
                    <a:pt x="1148" y="12129"/>
                    <a:pt x="1145" y="12129"/>
                  </a:cubicBezTo>
                  <a:lnTo>
                    <a:pt x="1175" y="12129"/>
                  </a:lnTo>
                  <a:cubicBezTo>
                    <a:pt x="1169" y="12129"/>
                    <a:pt x="1162" y="12127"/>
                    <a:pt x="1155" y="12125"/>
                  </a:cubicBezTo>
                  <a:close/>
                  <a:moveTo>
                    <a:pt x="944" y="12012"/>
                  </a:moveTo>
                  <a:cubicBezTo>
                    <a:pt x="919" y="12012"/>
                    <a:pt x="880" y="12055"/>
                    <a:pt x="902" y="12098"/>
                  </a:cubicBezTo>
                  <a:cubicBezTo>
                    <a:pt x="902" y="12116"/>
                    <a:pt x="932" y="12133"/>
                    <a:pt x="969" y="12133"/>
                  </a:cubicBezTo>
                  <a:cubicBezTo>
                    <a:pt x="997" y="12133"/>
                    <a:pt x="1028" y="12124"/>
                    <a:pt x="1054" y="12098"/>
                  </a:cubicBezTo>
                  <a:cubicBezTo>
                    <a:pt x="1074" y="12098"/>
                    <a:pt x="1081" y="12085"/>
                    <a:pt x="1065" y="12085"/>
                  </a:cubicBezTo>
                  <a:cubicBezTo>
                    <a:pt x="1057" y="12085"/>
                    <a:pt x="1043" y="12088"/>
                    <a:pt x="1023" y="12098"/>
                  </a:cubicBezTo>
                  <a:cubicBezTo>
                    <a:pt x="1012" y="12104"/>
                    <a:pt x="1001" y="12106"/>
                    <a:pt x="992" y="12106"/>
                  </a:cubicBezTo>
                  <a:cubicBezTo>
                    <a:pt x="953" y="12106"/>
                    <a:pt x="938" y="12062"/>
                    <a:pt x="962" y="12037"/>
                  </a:cubicBezTo>
                  <a:cubicBezTo>
                    <a:pt x="962" y="12020"/>
                    <a:pt x="955" y="12012"/>
                    <a:pt x="944" y="12012"/>
                  </a:cubicBezTo>
                  <a:close/>
                  <a:moveTo>
                    <a:pt x="1236" y="13010"/>
                  </a:moveTo>
                  <a:lnTo>
                    <a:pt x="1236" y="13071"/>
                  </a:lnTo>
                  <a:cubicBezTo>
                    <a:pt x="1236" y="13071"/>
                    <a:pt x="1266" y="13071"/>
                    <a:pt x="1266" y="13040"/>
                  </a:cubicBezTo>
                  <a:lnTo>
                    <a:pt x="1297" y="13010"/>
                  </a:lnTo>
                  <a:close/>
                  <a:moveTo>
                    <a:pt x="628" y="13466"/>
                  </a:moveTo>
                  <a:lnTo>
                    <a:pt x="628" y="13466"/>
                  </a:lnTo>
                  <a:cubicBezTo>
                    <a:pt x="658" y="13496"/>
                    <a:pt x="658" y="13512"/>
                    <a:pt x="651" y="13512"/>
                  </a:cubicBezTo>
                  <a:cubicBezTo>
                    <a:pt x="643" y="13512"/>
                    <a:pt x="628" y="13496"/>
                    <a:pt x="628" y="13466"/>
                  </a:cubicBezTo>
                  <a:close/>
                  <a:moveTo>
                    <a:pt x="506" y="13648"/>
                  </a:moveTo>
                  <a:cubicBezTo>
                    <a:pt x="506" y="13648"/>
                    <a:pt x="476" y="13648"/>
                    <a:pt x="476" y="13679"/>
                  </a:cubicBezTo>
                  <a:cubicBezTo>
                    <a:pt x="476" y="13709"/>
                    <a:pt x="446" y="13709"/>
                    <a:pt x="476" y="13709"/>
                  </a:cubicBezTo>
                  <a:lnTo>
                    <a:pt x="506" y="13679"/>
                  </a:lnTo>
                  <a:lnTo>
                    <a:pt x="506" y="13648"/>
                  </a:lnTo>
                  <a:close/>
                  <a:moveTo>
                    <a:pt x="993" y="12220"/>
                  </a:moveTo>
                  <a:cubicBezTo>
                    <a:pt x="932" y="12220"/>
                    <a:pt x="932" y="12220"/>
                    <a:pt x="962" y="12281"/>
                  </a:cubicBezTo>
                  <a:cubicBezTo>
                    <a:pt x="902" y="12281"/>
                    <a:pt x="902" y="12311"/>
                    <a:pt x="902" y="12372"/>
                  </a:cubicBezTo>
                  <a:cubicBezTo>
                    <a:pt x="932" y="12402"/>
                    <a:pt x="902" y="12433"/>
                    <a:pt x="902" y="12493"/>
                  </a:cubicBezTo>
                  <a:cubicBezTo>
                    <a:pt x="902" y="12524"/>
                    <a:pt x="902" y="12554"/>
                    <a:pt x="932" y="12585"/>
                  </a:cubicBezTo>
                  <a:lnTo>
                    <a:pt x="962" y="12493"/>
                  </a:lnTo>
                  <a:lnTo>
                    <a:pt x="1023" y="12493"/>
                  </a:lnTo>
                  <a:cubicBezTo>
                    <a:pt x="1023" y="12524"/>
                    <a:pt x="1023" y="12524"/>
                    <a:pt x="962" y="12554"/>
                  </a:cubicBezTo>
                  <a:cubicBezTo>
                    <a:pt x="993" y="12554"/>
                    <a:pt x="962" y="12615"/>
                    <a:pt x="902" y="12615"/>
                  </a:cubicBezTo>
                  <a:cubicBezTo>
                    <a:pt x="810" y="12645"/>
                    <a:pt x="810" y="12676"/>
                    <a:pt x="780" y="12676"/>
                  </a:cubicBezTo>
                  <a:lnTo>
                    <a:pt x="780" y="12706"/>
                  </a:lnTo>
                  <a:cubicBezTo>
                    <a:pt x="780" y="12736"/>
                    <a:pt x="780" y="12767"/>
                    <a:pt x="810" y="12767"/>
                  </a:cubicBezTo>
                  <a:cubicBezTo>
                    <a:pt x="871" y="12767"/>
                    <a:pt x="810" y="12828"/>
                    <a:pt x="810" y="12858"/>
                  </a:cubicBezTo>
                  <a:cubicBezTo>
                    <a:pt x="810" y="12888"/>
                    <a:pt x="810" y="12919"/>
                    <a:pt x="780" y="12919"/>
                  </a:cubicBezTo>
                  <a:cubicBezTo>
                    <a:pt x="750" y="12919"/>
                    <a:pt x="719" y="12949"/>
                    <a:pt x="719" y="12980"/>
                  </a:cubicBezTo>
                  <a:cubicBezTo>
                    <a:pt x="689" y="13040"/>
                    <a:pt x="689" y="13071"/>
                    <a:pt x="719" y="13071"/>
                  </a:cubicBezTo>
                  <a:cubicBezTo>
                    <a:pt x="750" y="13071"/>
                    <a:pt x="750" y="13071"/>
                    <a:pt x="719" y="13162"/>
                  </a:cubicBezTo>
                  <a:cubicBezTo>
                    <a:pt x="689" y="13253"/>
                    <a:pt x="658" y="13253"/>
                    <a:pt x="719" y="13253"/>
                  </a:cubicBezTo>
                  <a:cubicBezTo>
                    <a:pt x="737" y="13244"/>
                    <a:pt x="750" y="13241"/>
                    <a:pt x="758" y="13241"/>
                  </a:cubicBezTo>
                  <a:cubicBezTo>
                    <a:pt x="777" y="13241"/>
                    <a:pt x="771" y="13262"/>
                    <a:pt x="750" y="13284"/>
                  </a:cubicBezTo>
                  <a:cubicBezTo>
                    <a:pt x="750" y="13319"/>
                    <a:pt x="750" y="13334"/>
                    <a:pt x="743" y="13334"/>
                  </a:cubicBezTo>
                  <a:cubicBezTo>
                    <a:pt x="739" y="13334"/>
                    <a:pt x="732" y="13327"/>
                    <a:pt x="719" y="13314"/>
                  </a:cubicBezTo>
                  <a:lnTo>
                    <a:pt x="689" y="13314"/>
                  </a:lnTo>
                  <a:cubicBezTo>
                    <a:pt x="719" y="13314"/>
                    <a:pt x="658" y="13405"/>
                    <a:pt x="628" y="13405"/>
                  </a:cubicBezTo>
                  <a:cubicBezTo>
                    <a:pt x="628" y="13399"/>
                    <a:pt x="627" y="13397"/>
                    <a:pt x="625" y="13397"/>
                  </a:cubicBezTo>
                  <a:cubicBezTo>
                    <a:pt x="619" y="13397"/>
                    <a:pt x="603" y="13441"/>
                    <a:pt x="628" y="13466"/>
                  </a:cubicBezTo>
                  <a:cubicBezTo>
                    <a:pt x="618" y="13456"/>
                    <a:pt x="604" y="13452"/>
                    <a:pt x="591" y="13452"/>
                  </a:cubicBezTo>
                  <a:cubicBezTo>
                    <a:pt x="564" y="13452"/>
                    <a:pt x="537" y="13466"/>
                    <a:pt x="537" y="13466"/>
                  </a:cubicBezTo>
                  <a:lnTo>
                    <a:pt x="537" y="13527"/>
                  </a:lnTo>
                  <a:cubicBezTo>
                    <a:pt x="567" y="13527"/>
                    <a:pt x="628" y="13709"/>
                    <a:pt x="628" y="13770"/>
                  </a:cubicBezTo>
                  <a:cubicBezTo>
                    <a:pt x="628" y="13800"/>
                    <a:pt x="567" y="13831"/>
                    <a:pt x="537" y="13831"/>
                  </a:cubicBezTo>
                  <a:cubicBezTo>
                    <a:pt x="537" y="13831"/>
                    <a:pt x="537" y="13861"/>
                    <a:pt x="537" y="13892"/>
                  </a:cubicBezTo>
                  <a:lnTo>
                    <a:pt x="506" y="13892"/>
                  </a:lnTo>
                  <a:cubicBezTo>
                    <a:pt x="498" y="13887"/>
                    <a:pt x="490" y="13886"/>
                    <a:pt x="482" y="13886"/>
                  </a:cubicBezTo>
                  <a:cubicBezTo>
                    <a:pt x="431" y="13886"/>
                    <a:pt x="389" y="13965"/>
                    <a:pt x="415" y="14044"/>
                  </a:cubicBezTo>
                  <a:cubicBezTo>
                    <a:pt x="446" y="14135"/>
                    <a:pt x="415" y="14135"/>
                    <a:pt x="415" y="14135"/>
                  </a:cubicBezTo>
                  <a:cubicBezTo>
                    <a:pt x="411" y="14131"/>
                    <a:pt x="407" y="14129"/>
                    <a:pt x="403" y="14129"/>
                  </a:cubicBezTo>
                  <a:cubicBezTo>
                    <a:pt x="378" y="14129"/>
                    <a:pt x="363" y="14204"/>
                    <a:pt x="415" y="14256"/>
                  </a:cubicBezTo>
                  <a:cubicBezTo>
                    <a:pt x="415" y="14287"/>
                    <a:pt x="415" y="14317"/>
                    <a:pt x="415" y="14378"/>
                  </a:cubicBezTo>
                  <a:cubicBezTo>
                    <a:pt x="415" y="14393"/>
                    <a:pt x="400" y="14401"/>
                    <a:pt x="385" y="14401"/>
                  </a:cubicBezTo>
                  <a:cubicBezTo>
                    <a:pt x="370" y="14401"/>
                    <a:pt x="354" y="14393"/>
                    <a:pt x="354" y="14378"/>
                  </a:cubicBezTo>
                  <a:cubicBezTo>
                    <a:pt x="336" y="14359"/>
                    <a:pt x="340" y="14330"/>
                    <a:pt x="339" y="14330"/>
                  </a:cubicBezTo>
                  <a:lnTo>
                    <a:pt x="339" y="14330"/>
                  </a:lnTo>
                  <a:cubicBezTo>
                    <a:pt x="339" y="14330"/>
                    <a:pt x="336" y="14342"/>
                    <a:pt x="324" y="14378"/>
                  </a:cubicBezTo>
                  <a:cubicBezTo>
                    <a:pt x="294" y="14439"/>
                    <a:pt x="294" y="14469"/>
                    <a:pt x="324" y="14530"/>
                  </a:cubicBezTo>
                  <a:cubicBezTo>
                    <a:pt x="337" y="14543"/>
                    <a:pt x="347" y="14556"/>
                    <a:pt x="354" y="14570"/>
                  </a:cubicBezTo>
                  <a:lnTo>
                    <a:pt x="354" y="14570"/>
                  </a:lnTo>
                  <a:cubicBezTo>
                    <a:pt x="364" y="14564"/>
                    <a:pt x="374" y="14560"/>
                    <a:pt x="385" y="14560"/>
                  </a:cubicBezTo>
                  <a:cubicBezTo>
                    <a:pt x="476" y="14499"/>
                    <a:pt x="506" y="14408"/>
                    <a:pt x="446" y="14408"/>
                  </a:cubicBezTo>
                  <a:cubicBezTo>
                    <a:pt x="385" y="14378"/>
                    <a:pt x="446" y="14347"/>
                    <a:pt x="446" y="14347"/>
                  </a:cubicBezTo>
                  <a:cubicBezTo>
                    <a:pt x="446" y="14347"/>
                    <a:pt x="459" y="14334"/>
                    <a:pt x="477" y="14334"/>
                  </a:cubicBezTo>
                  <a:cubicBezTo>
                    <a:pt x="486" y="14334"/>
                    <a:pt x="496" y="14337"/>
                    <a:pt x="506" y="14347"/>
                  </a:cubicBezTo>
                  <a:cubicBezTo>
                    <a:pt x="537" y="14347"/>
                    <a:pt x="537" y="14347"/>
                    <a:pt x="537" y="14317"/>
                  </a:cubicBezTo>
                  <a:cubicBezTo>
                    <a:pt x="567" y="14287"/>
                    <a:pt x="567" y="14226"/>
                    <a:pt x="537" y="14226"/>
                  </a:cubicBezTo>
                  <a:cubicBezTo>
                    <a:pt x="537" y="14226"/>
                    <a:pt x="415" y="14013"/>
                    <a:pt x="476" y="13983"/>
                  </a:cubicBezTo>
                  <a:cubicBezTo>
                    <a:pt x="485" y="13973"/>
                    <a:pt x="495" y="13967"/>
                    <a:pt x="503" y="13967"/>
                  </a:cubicBezTo>
                  <a:cubicBezTo>
                    <a:pt x="522" y="13967"/>
                    <a:pt x="537" y="13999"/>
                    <a:pt x="537" y="14104"/>
                  </a:cubicBezTo>
                  <a:cubicBezTo>
                    <a:pt x="524" y="14155"/>
                    <a:pt x="527" y="14179"/>
                    <a:pt x="538" y="14179"/>
                  </a:cubicBezTo>
                  <a:cubicBezTo>
                    <a:pt x="552" y="14179"/>
                    <a:pt x="580" y="14132"/>
                    <a:pt x="598" y="14044"/>
                  </a:cubicBezTo>
                  <a:cubicBezTo>
                    <a:pt x="628" y="13952"/>
                    <a:pt x="628" y="13922"/>
                    <a:pt x="598" y="13922"/>
                  </a:cubicBezTo>
                  <a:cubicBezTo>
                    <a:pt x="567" y="13892"/>
                    <a:pt x="567" y="13922"/>
                    <a:pt x="598" y="13861"/>
                  </a:cubicBezTo>
                  <a:cubicBezTo>
                    <a:pt x="598" y="13864"/>
                    <a:pt x="599" y="13866"/>
                    <a:pt x="602" y="13866"/>
                  </a:cubicBezTo>
                  <a:cubicBezTo>
                    <a:pt x="623" y="13866"/>
                    <a:pt x="719" y="13767"/>
                    <a:pt x="719" y="13740"/>
                  </a:cubicBezTo>
                  <a:cubicBezTo>
                    <a:pt x="689" y="13679"/>
                    <a:pt x="719" y="13679"/>
                    <a:pt x="658" y="13679"/>
                  </a:cubicBezTo>
                  <a:cubicBezTo>
                    <a:pt x="628" y="13679"/>
                    <a:pt x="658" y="13618"/>
                    <a:pt x="658" y="13618"/>
                  </a:cubicBezTo>
                  <a:cubicBezTo>
                    <a:pt x="658" y="13618"/>
                    <a:pt x="672" y="13604"/>
                    <a:pt x="690" y="13604"/>
                  </a:cubicBezTo>
                  <a:cubicBezTo>
                    <a:pt x="699" y="13604"/>
                    <a:pt x="709" y="13608"/>
                    <a:pt x="719" y="13618"/>
                  </a:cubicBezTo>
                  <a:lnTo>
                    <a:pt x="780" y="13618"/>
                  </a:lnTo>
                  <a:lnTo>
                    <a:pt x="780" y="13557"/>
                  </a:lnTo>
                  <a:cubicBezTo>
                    <a:pt x="750" y="13557"/>
                    <a:pt x="780" y="13527"/>
                    <a:pt x="780" y="13496"/>
                  </a:cubicBezTo>
                  <a:cubicBezTo>
                    <a:pt x="841" y="13375"/>
                    <a:pt x="902" y="13253"/>
                    <a:pt x="902" y="13101"/>
                  </a:cubicBezTo>
                  <a:cubicBezTo>
                    <a:pt x="902" y="13071"/>
                    <a:pt x="902" y="13071"/>
                    <a:pt x="962" y="13040"/>
                  </a:cubicBezTo>
                  <a:cubicBezTo>
                    <a:pt x="1023" y="13010"/>
                    <a:pt x="993" y="13010"/>
                    <a:pt x="993" y="12949"/>
                  </a:cubicBezTo>
                  <a:cubicBezTo>
                    <a:pt x="971" y="12928"/>
                    <a:pt x="950" y="12906"/>
                    <a:pt x="961" y="12906"/>
                  </a:cubicBezTo>
                  <a:cubicBezTo>
                    <a:pt x="965" y="12906"/>
                    <a:pt x="975" y="12910"/>
                    <a:pt x="993" y="12919"/>
                  </a:cubicBezTo>
                  <a:cubicBezTo>
                    <a:pt x="998" y="12924"/>
                    <a:pt x="1002" y="12927"/>
                    <a:pt x="1006" y="12927"/>
                  </a:cubicBezTo>
                  <a:cubicBezTo>
                    <a:pt x="1023" y="12927"/>
                    <a:pt x="1023" y="12868"/>
                    <a:pt x="1023" y="12767"/>
                  </a:cubicBezTo>
                  <a:lnTo>
                    <a:pt x="1084" y="12615"/>
                  </a:lnTo>
                  <a:cubicBezTo>
                    <a:pt x="1104" y="12615"/>
                    <a:pt x="1097" y="12601"/>
                    <a:pt x="1082" y="12601"/>
                  </a:cubicBezTo>
                  <a:cubicBezTo>
                    <a:pt x="1074" y="12601"/>
                    <a:pt x="1064" y="12605"/>
                    <a:pt x="1054" y="12615"/>
                  </a:cubicBezTo>
                  <a:cubicBezTo>
                    <a:pt x="1049" y="12619"/>
                    <a:pt x="1046" y="12621"/>
                    <a:pt x="1042" y="12621"/>
                  </a:cubicBezTo>
                  <a:cubicBezTo>
                    <a:pt x="1024" y="12621"/>
                    <a:pt x="1032" y="12554"/>
                    <a:pt x="1084" y="12554"/>
                  </a:cubicBezTo>
                  <a:cubicBezTo>
                    <a:pt x="1136" y="12528"/>
                    <a:pt x="1144" y="12457"/>
                    <a:pt x="1125" y="12457"/>
                  </a:cubicBezTo>
                  <a:cubicBezTo>
                    <a:pt x="1122" y="12457"/>
                    <a:pt x="1119" y="12459"/>
                    <a:pt x="1114" y="12463"/>
                  </a:cubicBezTo>
                  <a:cubicBezTo>
                    <a:pt x="1106" y="12467"/>
                    <a:pt x="1099" y="12469"/>
                    <a:pt x="1092" y="12469"/>
                  </a:cubicBezTo>
                  <a:cubicBezTo>
                    <a:pt x="1064" y="12469"/>
                    <a:pt x="1057" y="12432"/>
                    <a:pt x="1054" y="12402"/>
                  </a:cubicBezTo>
                  <a:lnTo>
                    <a:pt x="1054" y="12402"/>
                  </a:lnTo>
                  <a:lnTo>
                    <a:pt x="1114" y="12372"/>
                  </a:lnTo>
                  <a:cubicBezTo>
                    <a:pt x="1114" y="12341"/>
                    <a:pt x="1114" y="12311"/>
                    <a:pt x="1054" y="12311"/>
                  </a:cubicBezTo>
                  <a:cubicBezTo>
                    <a:pt x="1084" y="12281"/>
                    <a:pt x="1054" y="12281"/>
                    <a:pt x="1084" y="12250"/>
                  </a:cubicBezTo>
                  <a:lnTo>
                    <a:pt x="993" y="12220"/>
                  </a:lnTo>
                  <a:close/>
                  <a:moveTo>
                    <a:pt x="354" y="14570"/>
                  </a:moveTo>
                  <a:cubicBezTo>
                    <a:pt x="337" y="14582"/>
                    <a:pt x="324" y="14601"/>
                    <a:pt x="324" y="14621"/>
                  </a:cubicBezTo>
                  <a:cubicBezTo>
                    <a:pt x="341" y="14621"/>
                    <a:pt x="348" y="14603"/>
                    <a:pt x="362" y="14586"/>
                  </a:cubicBezTo>
                  <a:lnTo>
                    <a:pt x="362" y="14586"/>
                  </a:lnTo>
                  <a:cubicBezTo>
                    <a:pt x="360" y="14581"/>
                    <a:pt x="357" y="14576"/>
                    <a:pt x="354" y="14570"/>
                  </a:cubicBezTo>
                  <a:close/>
                  <a:moveTo>
                    <a:pt x="415" y="14560"/>
                  </a:moveTo>
                  <a:cubicBezTo>
                    <a:pt x="388" y="14560"/>
                    <a:pt x="373" y="14573"/>
                    <a:pt x="362" y="14586"/>
                  </a:cubicBezTo>
                  <a:lnTo>
                    <a:pt x="362" y="14586"/>
                  </a:lnTo>
                  <a:cubicBezTo>
                    <a:pt x="374" y="14616"/>
                    <a:pt x="372" y="14641"/>
                    <a:pt x="357" y="14641"/>
                  </a:cubicBezTo>
                  <a:cubicBezTo>
                    <a:pt x="349" y="14641"/>
                    <a:pt x="338" y="14635"/>
                    <a:pt x="324" y="14621"/>
                  </a:cubicBezTo>
                  <a:cubicBezTo>
                    <a:pt x="305" y="14602"/>
                    <a:pt x="295" y="14595"/>
                    <a:pt x="290" y="14595"/>
                  </a:cubicBezTo>
                  <a:cubicBezTo>
                    <a:pt x="279" y="14595"/>
                    <a:pt x="294" y="14630"/>
                    <a:pt x="294" y="14651"/>
                  </a:cubicBezTo>
                  <a:cubicBezTo>
                    <a:pt x="263" y="14682"/>
                    <a:pt x="233" y="14743"/>
                    <a:pt x="202" y="14743"/>
                  </a:cubicBezTo>
                  <a:cubicBezTo>
                    <a:pt x="172" y="14743"/>
                    <a:pt x="172" y="14834"/>
                    <a:pt x="202" y="14864"/>
                  </a:cubicBezTo>
                  <a:cubicBezTo>
                    <a:pt x="202" y="14895"/>
                    <a:pt x="202" y="14910"/>
                    <a:pt x="210" y="14910"/>
                  </a:cubicBezTo>
                  <a:cubicBezTo>
                    <a:pt x="218" y="14910"/>
                    <a:pt x="233" y="14895"/>
                    <a:pt x="263" y="14864"/>
                  </a:cubicBezTo>
                  <a:lnTo>
                    <a:pt x="263" y="14925"/>
                  </a:lnTo>
                  <a:cubicBezTo>
                    <a:pt x="263" y="14955"/>
                    <a:pt x="263" y="14955"/>
                    <a:pt x="294" y="14955"/>
                  </a:cubicBezTo>
                  <a:cubicBezTo>
                    <a:pt x="296" y="14955"/>
                    <a:pt x="298" y="14955"/>
                    <a:pt x="300" y="14955"/>
                  </a:cubicBezTo>
                  <a:lnTo>
                    <a:pt x="300" y="14955"/>
                  </a:lnTo>
                  <a:cubicBezTo>
                    <a:pt x="302" y="14950"/>
                    <a:pt x="305" y="14947"/>
                    <a:pt x="310" y="14947"/>
                  </a:cubicBezTo>
                  <a:cubicBezTo>
                    <a:pt x="314" y="14947"/>
                    <a:pt x="318" y="14950"/>
                    <a:pt x="324" y="14955"/>
                  </a:cubicBezTo>
                  <a:cubicBezTo>
                    <a:pt x="415" y="14895"/>
                    <a:pt x="446" y="14773"/>
                    <a:pt x="385" y="14682"/>
                  </a:cubicBezTo>
                  <a:cubicBezTo>
                    <a:pt x="415" y="14651"/>
                    <a:pt x="446" y="14651"/>
                    <a:pt x="446" y="14621"/>
                  </a:cubicBezTo>
                  <a:cubicBezTo>
                    <a:pt x="446" y="14560"/>
                    <a:pt x="446" y="14560"/>
                    <a:pt x="415" y="14560"/>
                  </a:cubicBezTo>
                  <a:close/>
                  <a:moveTo>
                    <a:pt x="300" y="14955"/>
                  </a:moveTo>
                  <a:cubicBezTo>
                    <a:pt x="294" y="14969"/>
                    <a:pt x="294" y="14998"/>
                    <a:pt x="294" y="15016"/>
                  </a:cubicBezTo>
                  <a:cubicBezTo>
                    <a:pt x="294" y="15017"/>
                    <a:pt x="294" y="15017"/>
                    <a:pt x="294" y="15017"/>
                  </a:cubicBezTo>
                  <a:lnTo>
                    <a:pt x="294" y="15017"/>
                  </a:lnTo>
                  <a:cubicBezTo>
                    <a:pt x="358" y="14957"/>
                    <a:pt x="373" y="14955"/>
                    <a:pt x="300" y="14955"/>
                  </a:cubicBezTo>
                  <a:close/>
                  <a:moveTo>
                    <a:pt x="294" y="15017"/>
                  </a:moveTo>
                  <a:lnTo>
                    <a:pt x="294" y="15017"/>
                  </a:lnTo>
                  <a:cubicBezTo>
                    <a:pt x="285" y="15026"/>
                    <a:pt x="274" y="15035"/>
                    <a:pt x="263" y="15047"/>
                  </a:cubicBezTo>
                  <a:cubicBezTo>
                    <a:pt x="142" y="15107"/>
                    <a:pt x="142" y="15107"/>
                    <a:pt x="142" y="15138"/>
                  </a:cubicBezTo>
                  <a:cubicBezTo>
                    <a:pt x="142" y="15168"/>
                    <a:pt x="142" y="15229"/>
                    <a:pt x="172" y="15229"/>
                  </a:cubicBezTo>
                  <a:lnTo>
                    <a:pt x="172" y="15138"/>
                  </a:lnTo>
                  <a:cubicBezTo>
                    <a:pt x="152" y="15138"/>
                    <a:pt x="159" y="15124"/>
                    <a:pt x="165" y="15124"/>
                  </a:cubicBezTo>
                  <a:cubicBezTo>
                    <a:pt x="169" y="15124"/>
                    <a:pt x="172" y="15128"/>
                    <a:pt x="172" y="15138"/>
                  </a:cubicBezTo>
                  <a:cubicBezTo>
                    <a:pt x="172" y="15199"/>
                    <a:pt x="202" y="15199"/>
                    <a:pt x="172" y="15229"/>
                  </a:cubicBezTo>
                  <a:lnTo>
                    <a:pt x="172" y="15259"/>
                  </a:lnTo>
                  <a:cubicBezTo>
                    <a:pt x="202" y="15259"/>
                    <a:pt x="225" y="15275"/>
                    <a:pt x="229" y="15294"/>
                  </a:cubicBezTo>
                  <a:lnTo>
                    <a:pt x="229" y="15294"/>
                  </a:lnTo>
                  <a:lnTo>
                    <a:pt x="233" y="15290"/>
                  </a:lnTo>
                  <a:cubicBezTo>
                    <a:pt x="294" y="15259"/>
                    <a:pt x="324" y="15229"/>
                    <a:pt x="294" y="15229"/>
                  </a:cubicBezTo>
                  <a:cubicBezTo>
                    <a:pt x="263" y="15199"/>
                    <a:pt x="263" y="15168"/>
                    <a:pt x="294" y="15138"/>
                  </a:cubicBezTo>
                  <a:cubicBezTo>
                    <a:pt x="294" y="15108"/>
                    <a:pt x="294" y="15048"/>
                    <a:pt x="294" y="15017"/>
                  </a:cubicBezTo>
                  <a:close/>
                  <a:moveTo>
                    <a:pt x="229" y="15294"/>
                  </a:moveTo>
                  <a:lnTo>
                    <a:pt x="202" y="15320"/>
                  </a:lnTo>
                  <a:cubicBezTo>
                    <a:pt x="208" y="15320"/>
                    <a:pt x="213" y="15322"/>
                    <a:pt x="217" y="15326"/>
                  </a:cubicBezTo>
                  <a:lnTo>
                    <a:pt x="217" y="15326"/>
                  </a:lnTo>
                  <a:cubicBezTo>
                    <a:pt x="228" y="15315"/>
                    <a:pt x="231" y="15304"/>
                    <a:pt x="229" y="15294"/>
                  </a:cubicBezTo>
                  <a:close/>
                  <a:moveTo>
                    <a:pt x="447" y="15265"/>
                  </a:moveTo>
                  <a:cubicBezTo>
                    <a:pt x="424" y="15299"/>
                    <a:pt x="421" y="15330"/>
                    <a:pt x="431" y="15343"/>
                  </a:cubicBezTo>
                  <a:lnTo>
                    <a:pt x="431" y="15343"/>
                  </a:lnTo>
                  <a:cubicBezTo>
                    <a:pt x="435" y="15317"/>
                    <a:pt x="441" y="15291"/>
                    <a:pt x="447" y="15265"/>
                  </a:cubicBezTo>
                  <a:close/>
                  <a:moveTo>
                    <a:pt x="105" y="15459"/>
                  </a:moveTo>
                  <a:cubicBezTo>
                    <a:pt x="98" y="15459"/>
                    <a:pt x="91" y="15472"/>
                    <a:pt x="111" y="15472"/>
                  </a:cubicBezTo>
                  <a:cubicBezTo>
                    <a:pt x="111" y="15462"/>
                    <a:pt x="108" y="15459"/>
                    <a:pt x="105" y="15459"/>
                  </a:cubicBezTo>
                  <a:close/>
                  <a:moveTo>
                    <a:pt x="148" y="15580"/>
                  </a:moveTo>
                  <a:cubicBezTo>
                    <a:pt x="145" y="15580"/>
                    <a:pt x="142" y="15584"/>
                    <a:pt x="142" y="15594"/>
                  </a:cubicBezTo>
                  <a:cubicBezTo>
                    <a:pt x="162" y="15594"/>
                    <a:pt x="155" y="15580"/>
                    <a:pt x="148" y="15580"/>
                  </a:cubicBezTo>
                  <a:close/>
                  <a:moveTo>
                    <a:pt x="217" y="15326"/>
                  </a:moveTo>
                  <a:lnTo>
                    <a:pt x="217" y="15326"/>
                  </a:lnTo>
                  <a:cubicBezTo>
                    <a:pt x="208" y="15335"/>
                    <a:pt x="193" y="15344"/>
                    <a:pt x="172" y="15351"/>
                  </a:cubicBezTo>
                  <a:lnTo>
                    <a:pt x="142" y="15381"/>
                  </a:lnTo>
                  <a:cubicBezTo>
                    <a:pt x="172" y="15381"/>
                    <a:pt x="202" y="15442"/>
                    <a:pt x="172" y="15472"/>
                  </a:cubicBezTo>
                  <a:lnTo>
                    <a:pt x="111" y="15472"/>
                  </a:lnTo>
                  <a:cubicBezTo>
                    <a:pt x="142" y="15472"/>
                    <a:pt x="111" y="15563"/>
                    <a:pt x="172" y="15563"/>
                  </a:cubicBezTo>
                  <a:cubicBezTo>
                    <a:pt x="202" y="15563"/>
                    <a:pt x="202" y="15563"/>
                    <a:pt x="202" y="15594"/>
                  </a:cubicBezTo>
                  <a:cubicBezTo>
                    <a:pt x="193" y="15612"/>
                    <a:pt x="190" y="15627"/>
                    <a:pt x="187" y="15640"/>
                  </a:cubicBezTo>
                  <a:lnTo>
                    <a:pt x="187" y="15640"/>
                  </a:lnTo>
                  <a:cubicBezTo>
                    <a:pt x="183" y="15636"/>
                    <a:pt x="180" y="15635"/>
                    <a:pt x="178" y="15635"/>
                  </a:cubicBezTo>
                  <a:cubicBezTo>
                    <a:pt x="172" y="15635"/>
                    <a:pt x="172" y="15648"/>
                    <a:pt x="172" y="15679"/>
                  </a:cubicBezTo>
                  <a:lnTo>
                    <a:pt x="172" y="15679"/>
                  </a:lnTo>
                  <a:cubicBezTo>
                    <a:pt x="184" y="15673"/>
                    <a:pt x="184" y="15660"/>
                    <a:pt x="187" y="15640"/>
                  </a:cubicBezTo>
                  <a:lnTo>
                    <a:pt x="187" y="15640"/>
                  </a:lnTo>
                  <a:cubicBezTo>
                    <a:pt x="191" y="15643"/>
                    <a:pt x="196" y="15648"/>
                    <a:pt x="202" y="15654"/>
                  </a:cubicBezTo>
                  <a:cubicBezTo>
                    <a:pt x="263" y="15654"/>
                    <a:pt x="263" y="15624"/>
                    <a:pt x="263" y="15624"/>
                  </a:cubicBezTo>
                  <a:cubicBezTo>
                    <a:pt x="263" y="15624"/>
                    <a:pt x="263" y="15563"/>
                    <a:pt x="233" y="15563"/>
                  </a:cubicBezTo>
                  <a:lnTo>
                    <a:pt x="233" y="15502"/>
                  </a:lnTo>
                  <a:cubicBezTo>
                    <a:pt x="263" y="15411"/>
                    <a:pt x="263" y="15381"/>
                    <a:pt x="263" y="15381"/>
                  </a:cubicBezTo>
                  <a:cubicBezTo>
                    <a:pt x="239" y="15381"/>
                    <a:pt x="234" y="15341"/>
                    <a:pt x="217" y="15326"/>
                  </a:cubicBezTo>
                  <a:close/>
                  <a:moveTo>
                    <a:pt x="174" y="16003"/>
                  </a:moveTo>
                  <a:cubicBezTo>
                    <a:pt x="177" y="16008"/>
                    <a:pt x="180" y="16013"/>
                    <a:pt x="185" y="16019"/>
                  </a:cubicBezTo>
                  <a:lnTo>
                    <a:pt x="185" y="16019"/>
                  </a:lnTo>
                  <a:cubicBezTo>
                    <a:pt x="152" y="16019"/>
                    <a:pt x="148" y="16017"/>
                    <a:pt x="174" y="16003"/>
                  </a:cubicBezTo>
                  <a:close/>
                  <a:moveTo>
                    <a:pt x="324" y="15958"/>
                  </a:moveTo>
                  <a:lnTo>
                    <a:pt x="324" y="15989"/>
                  </a:lnTo>
                  <a:cubicBezTo>
                    <a:pt x="309" y="16020"/>
                    <a:pt x="285" y="16035"/>
                    <a:pt x="262" y="16038"/>
                  </a:cubicBezTo>
                  <a:lnTo>
                    <a:pt x="262" y="16038"/>
                  </a:lnTo>
                  <a:cubicBezTo>
                    <a:pt x="263" y="16026"/>
                    <a:pt x="263" y="16010"/>
                    <a:pt x="263" y="15987"/>
                  </a:cubicBezTo>
                  <a:lnTo>
                    <a:pt x="263" y="15987"/>
                  </a:lnTo>
                  <a:cubicBezTo>
                    <a:pt x="288" y="15984"/>
                    <a:pt x="306" y="15977"/>
                    <a:pt x="324" y="15958"/>
                  </a:cubicBezTo>
                  <a:close/>
                  <a:moveTo>
                    <a:pt x="2115" y="10625"/>
                  </a:moveTo>
                  <a:cubicBezTo>
                    <a:pt x="2052" y="10625"/>
                    <a:pt x="1970" y="10740"/>
                    <a:pt x="1996" y="10791"/>
                  </a:cubicBezTo>
                  <a:cubicBezTo>
                    <a:pt x="1996" y="10882"/>
                    <a:pt x="1996" y="10852"/>
                    <a:pt x="1996" y="10882"/>
                  </a:cubicBezTo>
                  <a:cubicBezTo>
                    <a:pt x="1996" y="10913"/>
                    <a:pt x="1905" y="11034"/>
                    <a:pt x="1844" y="11186"/>
                  </a:cubicBezTo>
                  <a:cubicBezTo>
                    <a:pt x="1813" y="11308"/>
                    <a:pt x="1753" y="11460"/>
                    <a:pt x="1692" y="11581"/>
                  </a:cubicBezTo>
                  <a:cubicBezTo>
                    <a:pt x="1661" y="11673"/>
                    <a:pt x="1631" y="11733"/>
                    <a:pt x="1631" y="11825"/>
                  </a:cubicBezTo>
                  <a:cubicBezTo>
                    <a:pt x="1661" y="11885"/>
                    <a:pt x="1631" y="11916"/>
                    <a:pt x="1631" y="11977"/>
                  </a:cubicBezTo>
                  <a:cubicBezTo>
                    <a:pt x="1611" y="11977"/>
                    <a:pt x="1618" y="11990"/>
                    <a:pt x="1633" y="11990"/>
                  </a:cubicBezTo>
                  <a:cubicBezTo>
                    <a:pt x="1641" y="11990"/>
                    <a:pt x="1651" y="11987"/>
                    <a:pt x="1661" y="11977"/>
                  </a:cubicBezTo>
                  <a:cubicBezTo>
                    <a:pt x="1661" y="11968"/>
                    <a:pt x="1664" y="11964"/>
                    <a:pt x="1667" y="11964"/>
                  </a:cubicBezTo>
                  <a:cubicBezTo>
                    <a:pt x="1674" y="11964"/>
                    <a:pt x="1683" y="11986"/>
                    <a:pt x="1661" y="12007"/>
                  </a:cubicBezTo>
                  <a:cubicBezTo>
                    <a:pt x="1601" y="12068"/>
                    <a:pt x="1601" y="12068"/>
                    <a:pt x="1570" y="12189"/>
                  </a:cubicBezTo>
                  <a:lnTo>
                    <a:pt x="1510" y="12311"/>
                  </a:lnTo>
                  <a:lnTo>
                    <a:pt x="1479" y="12311"/>
                  </a:lnTo>
                  <a:lnTo>
                    <a:pt x="1479" y="12341"/>
                  </a:lnTo>
                  <a:cubicBezTo>
                    <a:pt x="1479" y="12341"/>
                    <a:pt x="1479" y="12433"/>
                    <a:pt x="1479" y="12524"/>
                  </a:cubicBezTo>
                  <a:cubicBezTo>
                    <a:pt x="1442" y="12617"/>
                    <a:pt x="1427" y="12653"/>
                    <a:pt x="1415" y="12653"/>
                  </a:cubicBezTo>
                  <a:cubicBezTo>
                    <a:pt x="1407" y="12653"/>
                    <a:pt x="1400" y="12638"/>
                    <a:pt x="1388" y="12615"/>
                  </a:cubicBezTo>
                  <a:lnTo>
                    <a:pt x="1358" y="12615"/>
                  </a:lnTo>
                  <a:cubicBezTo>
                    <a:pt x="1358" y="12676"/>
                    <a:pt x="1358" y="12706"/>
                    <a:pt x="1388" y="12706"/>
                  </a:cubicBezTo>
                  <a:cubicBezTo>
                    <a:pt x="1418" y="12736"/>
                    <a:pt x="1388" y="12797"/>
                    <a:pt x="1358" y="12888"/>
                  </a:cubicBezTo>
                  <a:cubicBezTo>
                    <a:pt x="1335" y="12933"/>
                    <a:pt x="1329" y="12961"/>
                    <a:pt x="1340" y="12961"/>
                  </a:cubicBezTo>
                  <a:cubicBezTo>
                    <a:pt x="1343" y="12961"/>
                    <a:pt x="1349" y="12957"/>
                    <a:pt x="1358" y="12949"/>
                  </a:cubicBezTo>
                  <a:cubicBezTo>
                    <a:pt x="1362" y="12945"/>
                    <a:pt x="1365" y="12943"/>
                    <a:pt x="1367" y="12943"/>
                  </a:cubicBezTo>
                  <a:cubicBezTo>
                    <a:pt x="1380" y="12943"/>
                    <a:pt x="1358" y="13018"/>
                    <a:pt x="1358" y="13071"/>
                  </a:cubicBezTo>
                  <a:cubicBezTo>
                    <a:pt x="1358" y="13129"/>
                    <a:pt x="1345" y="13150"/>
                    <a:pt x="1329" y="13150"/>
                  </a:cubicBezTo>
                  <a:cubicBezTo>
                    <a:pt x="1319" y="13150"/>
                    <a:pt x="1308" y="13143"/>
                    <a:pt x="1297" y="13132"/>
                  </a:cubicBezTo>
                  <a:cubicBezTo>
                    <a:pt x="1266" y="13132"/>
                    <a:pt x="1236" y="13132"/>
                    <a:pt x="1206" y="13192"/>
                  </a:cubicBezTo>
                  <a:cubicBezTo>
                    <a:pt x="1175" y="13284"/>
                    <a:pt x="1175" y="13375"/>
                    <a:pt x="1175" y="13496"/>
                  </a:cubicBezTo>
                  <a:cubicBezTo>
                    <a:pt x="1192" y="13547"/>
                    <a:pt x="1199" y="13569"/>
                    <a:pt x="1198" y="13569"/>
                  </a:cubicBezTo>
                  <a:cubicBezTo>
                    <a:pt x="1196" y="13569"/>
                    <a:pt x="1189" y="13554"/>
                    <a:pt x="1175" y="13527"/>
                  </a:cubicBezTo>
                  <a:lnTo>
                    <a:pt x="1114" y="13496"/>
                  </a:lnTo>
                  <a:cubicBezTo>
                    <a:pt x="1054" y="13740"/>
                    <a:pt x="1054" y="13740"/>
                    <a:pt x="1084" y="13770"/>
                  </a:cubicBezTo>
                  <a:cubicBezTo>
                    <a:pt x="1145" y="13831"/>
                    <a:pt x="1145" y="13800"/>
                    <a:pt x="1054" y="13861"/>
                  </a:cubicBezTo>
                  <a:cubicBezTo>
                    <a:pt x="993" y="13922"/>
                    <a:pt x="932" y="13952"/>
                    <a:pt x="993" y="14013"/>
                  </a:cubicBezTo>
                  <a:lnTo>
                    <a:pt x="1023" y="14013"/>
                  </a:lnTo>
                  <a:cubicBezTo>
                    <a:pt x="932" y="14013"/>
                    <a:pt x="871" y="14165"/>
                    <a:pt x="902" y="14256"/>
                  </a:cubicBezTo>
                  <a:lnTo>
                    <a:pt x="871" y="14347"/>
                  </a:lnTo>
                  <a:lnTo>
                    <a:pt x="871" y="14287"/>
                  </a:lnTo>
                  <a:cubicBezTo>
                    <a:pt x="841" y="14287"/>
                    <a:pt x="810" y="14378"/>
                    <a:pt x="780" y="14408"/>
                  </a:cubicBezTo>
                  <a:cubicBezTo>
                    <a:pt x="780" y="14530"/>
                    <a:pt x="750" y="14651"/>
                    <a:pt x="689" y="14743"/>
                  </a:cubicBezTo>
                  <a:cubicBezTo>
                    <a:pt x="667" y="14787"/>
                    <a:pt x="644" y="14815"/>
                    <a:pt x="610" y="14815"/>
                  </a:cubicBezTo>
                  <a:cubicBezTo>
                    <a:pt x="598" y="14815"/>
                    <a:pt x="584" y="14812"/>
                    <a:pt x="567" y="14803"/>
                  </a:cubicBezTo>
                  <a:cubicBezTo>
                    <a:pt x="554" y="14778"/>
                    <a:pt x="547" y="14768"/>
                    <a:pt x="540" y="14768"/>
                  </a:cubicBezTo>
                  <a:cubicBezTo>
                    <a:pt x="531" y="14768"/>
                    <a:pt x="524" y="14786"/>
                    <a:pt x="506" y="14803"/>
                  </a:cubicBezTo>
                  <a:cubicBezTo>
                    <a:pt x="506" y="14803"/>
                    <a:pt x="506" y="14834"/>
                    <a:pt x="537" y="14834"/>
                  </a:cubicBezTo>
                  <a:cubicBezTo>
                    <a:pt x="567" y="14864"/>
                    <a:pt x="567" y="14925"/>
                    <a:pt x="537" y="14925"/>
                  </a:cubicBezTo>
                  <a:cubicBezTo>
                    <a:pt x="537" y="14955"/>
                    <a:pt x="506" y="15016"/>
                    <a:pt x="537" y="15016"/>
                  </a:cubicBezTo>
                  <a:lnTo>
                    <a:pt x="506" y="15077"/>
                  </a:lnTo>
                  <a:cubicBezTo>
                    <a:pt x="481" y="15140"/>
                    <a:pt x="462" y="15202"/>
                    <a:pt x="447" y="15265"/>
                  </a:cubicBezTo>
                  <a:lnTo>
                    <a:pt x="447" y="15265"/>
                  </a:lnTo>
                  <a:cubicBezTo>
                    <a:pt x="454" y="15253"/>
                    <a:pt x="464" y="15241"/>
                    <a:pt x="476" y="15229"/>
                  </a:cubicBezTo>
                  <a:cubicBezTo>
                    <a:pt x="487" y="15207"/>
                    <a:pt x="505" y="15197"/>
                    <a:pt x="520" y="15197"/>
                  </a:cubicBezTo>
                  <a:cubicBezTo>
                    <a:pt x="548" y="15197"/>
                    <a:pt x="565" y="15231"/>
                    <a:pt x="506" y="15290"/>
                  </a:cubicBezTo>
                  <a:cubicBezTo>
                    <a:pt x="506" y="15334"/>
                    <a:pt x="490" y="15362"/>
                    <a:pt x="470" y="15362"/>
                  </a:cubicBezTo>
                  <a:cubicBezTo>
                    <a:pt x="462" y="15362"/>
                    <a:pt x="454" y="15359"/>
                    <a:pt x="446" y="15351"/>
                  </a:cubicBezTo>
                  <a:cubicBezTo>
                    <a:pt x="439" y="15351"/>
                    <a:pt x="434" y="15348"/>
                    <a:pt x="431" y="15343"/>
                  </a:cubicBezTo>
                  <a:lnTo>
                    <a:pt x="431" y="15343"/>
                  </a:lnTo>
                  <a:cubicBezTo>
                    <a:pt x="421" y="15407"/>
                    <a:pt x="415" y="15470"/>
                    <a:pt x="415" y="15533"/>
                  </a:cubicBezTo>
                  <a:cubicBezTo>
                    <a:pt x="400" y="15525"/>
                    <a:pt x="387" y="15521"/>
                    <a:pt x="376" y="15521"/>
                  </a:cubicBezTo>
                  <a:cubicBezTo>
                    <a:pt x="343" y="15521"/>
                    <a:pt x="332" y="15556"/>
                    <a:pt x="354" y="15624"/>
                  </a:cubicBezTo>
                  <a:cubicBezTo>
                    <a:pt x="375" y="15705"/>
                    <a:pt x="368" y="15746"/>
                    <a:pt x="352" y="15746"/>
                  </a:cubicBezTo>
                  <a:cubicBezTo>
                    <a:pt x="344" y="15746"/>
                    <a:pt x="334" y="15736"/>
                    <a:pt x="324" y="15715"/>
                  </a:cubicBezTo>
                  <a:cubicBezTo>
                    <a:pt x="311" y="15690"/>
                    <a:pt x="304" y="15675"/>
                    <a:pt x="298" y="15675"/>
                  </a:cubicBezTo>
                  <a:cubicBezTo>
                    <a:pt x="288" y="15675"/>
                    <a:pt x="281" y="15705"/>
                    <a:pt x="263" y="15776"/>
                  </a:cubicBezTo>
                  <a:cubicBezTo>
                    <a:pt x="261" y="15781"/>
                    <a:pt x="259" y="15785"/>
                    <a:pt x="256" y="15790"/>
                  </a:cubicBezTo>
                  <a:lnTo>
                    <a:pt x="256" y="15790"/>
                  </a:lnTo>
                  <a:cubicBezTo>
                    <a:pt x="249" y="15762"/>
                    <a:pt x="234" y="15746"/>
                    <a:pt x="202" y="15746"/>
                  </a:cubicBezTo>
                  <a:lnTo>
                    <a:pt x="142" y="15746"/>
                  </a:lnTo>
                  <a:cubicBezTo>
                    <a:pt x="172" y="15746"/>
                    <a:pt x="172" y="15715"/>
                    <a:pt x="172" y="15685"/>
                  </a:cubicBezTo>
                  <a:cubicBezTo>
                    <a:pt x="172" y="15683"/>
                    <a:pt x="172" y="15681"/>
                    <a:pt x="172" y="15679"/>
                  </a:cubicBezTo>
                  <a:lnTo>
                    <a:pt x="172" y="15679"/>
                  </a:lnTo>
                  <a:cubicBezTo>
                    <a:pt x="166" y="15683"/>
                    <a:pt x="157" y="15685"/>
                    <a:pt x="142" y="15685"/>
                  </a:cubicBezTo>
                  <a:lnTo>
                    <a:pt x="142" y="15594"/>
                  </a:lnTo>
                  <a:cubicBezTo>
                    <a:pt x="142" y="15624"/>
                    <a:pt x="111" y="15624"/>
                    <a:pt x="111" y="15715"/>
                  </a:cubicBezTo>
                  <a:cubicBezTo>
                    <a:pt x="111" y="15768"/>
                    <a:pt x="101" y="15801"/>
                    <a:pt x="86" y="15801"/>
                  </a:cubicBezTo>
                  <a:cubicBezTo>
                    <a:pt x="76" y="15801"/>
                    <a:pt x="63" y="15784"/>
                    <a:pt x="51" y="15746"/>
                  </a:cubicBezTo>
                  <a:cubicBezTo>
                    <a:pt x="34" y="15695"/>
                    <a:pt x="35" y="15673"/>
                    <a:pt x="35" y="15673"/>
                  </a:cubicBezTo>
                  <a:lnTo>
                    <a:pt x="35" y="15673"/>
                  </a:lnTo>
                  <a:cubicBezTo>
                    <a:pt x="35" y="15673"/>
                    <a:pt x="34" y="15688"/>
                    <a:pt x="20" y="15715"/>
                  </a:cubicBezTo>
                  <a:cubicBezTo>
                    <a:pt x="20" y="15746"/>
                    <a:pt x="111" y="15958"/>
                    <a:pt x="142" y="15958"/>
                  </a:cubicBezTo>
                  <a:lnTo>
                    <a:pt x="142" y="15898"/>
                  </a:lnTo>
                  <a:cubicBezTo>
                    <a:pt x="142" y="15867"/>
                    <a:pt x="142" y="15867"/>
                    <a:pt x="202" y="15867"/>
                  </a:cubicBezTo>
                  <a:cubicBezTo>
                    <a:pt x="206" y="15867"/>
                    <a:pt x="210" y="15867"/>
                    <a:pt x="214" y="15868"/>
                  </a:cubicBezTo>
                  <a:lnTo>
                    <a:pt x="214" y="15868"/>
                  </a:lnTo>
                  <a:cubicBezTo>
                    <a:pt x="195" y="15898"/>
                    <a:pt x="172" y="15928"/>
                    <a:pt x="142" y="15958"/>
                  </a:cubicBezTo>
                  <a:cubicBezTo>
                    <a:pt x="129" y="15971"/>
                    <a:pt x="122" y="15989"/>
                    <a:pt x="117" y="16007"/>
                  </a:cubicBezTo>
                  <a:lnTo>
                    <a:pt x="117" y="16007"/>
                  </a:lnTo>
                  <a:cubicBezTo>
                    <a:pt x="102" y="16000"/>
                    <a:pt x="93" y="15996"/>
                    <a:pt x="85" y="15996"/>
                  </a:cubicBezTo>
                  <a:cubicBezTo>
                    <a:pt x="73" y="15996"/>
                    <a:pt x="66" y="16004"/>
                    <a:pt x="51" y="16019"/>
                  </a:cubicBezTo>
                  <a:cubicBezTo>
                    <a:pt x="1" y="16069"/>
                    <a:pt x="32" y="16118"/>
                    <a:pt x="45" y="16118"/>
                  </a:cubicBezTo>
                  <a:cubicBezTo>
                    <a:pt x="48" y="16118"/>
                    <a:pt x="51" y="16116"/>
                    <a:pt x="51" y="16110"/>
                  </a:cubicBezTo>
                  <a:cubicBezTo>
                    <a:pt x="81" y="16141"/>
                    <a:pt x="111" y="16171"/>
                    <a:pt x="142" y="16232"/>
                  </a:cubicBezTo>
                  <a:lnTo>
                    <a:pt x="172" y="16293"/>
                  </a:lnTo>
                  <a:lnTo>
                    <a:pt x="263" y="16202"/>
                  </a:lnTo>
                  <a:lnTo>
                    <a:pt x="294" y="16171"/>
                  </a:lnTo>
                  <a:cubicBezTo>
                    <a:pt x="294" y="16156"/>
                    <a:pt x="294" y="16148"/>
                    <a:pt x="297" y="16148"/>
                  </a:cubicBezTo>
                  <a:cubicBezTo>
                    <a:pt x="301" y="16148"/>
                    <a:pt x="309" y="16156"/>
                    <a:pt x="324" y="16171"/>
                  </a:cubicBezTo>
                  <a:cubicBezTo>
                    <a:pt x="337" y="16184"/>
                    <a:pt x="339" y="16191"/>
                    <a:pt x="339" y="16191"/>
                  </a:cubicBezTo>
                  <a:cubicBezTo>
                    <a:pt x="340" y="16191"/>
                    <a:pt x="337" y="16176"/>
                    <a:pt x="354" y="16141"/>
                  </a:cubicBezTo>
                  <a:cubicBezTo>
                    <a:pt x="385" y="16110"/>
                    <a:pt x="415" y="16050"/>
                    <a:pt x="385" y="15989"/>
                  </a:cubicBezTo>
                  <a:cubicBezTo>
                    <a:pt x="385" y="15898"/>
                    <a:pt x="415" y="15867"/>
                    <a:pt x="476" y="15837"/>
                  </a:cubicBezTo>
                  <a:lnTo>
                    <a:pt x="476" y="15806"/>
                  </a:lnTo>
                  <a:cubicBezTo>
                    <a:pt x="446" y="15806"/>
                    <a:pt x="446" y="15806"/>
                    <a:pt x="476" y="15746"/>
                  </a:cubicBezTo>
                  <a:cubicBezTo>
                    <a:pt x="491" y="15730"/>
                    <a:pt x="491" y="15723"/>
                    <a:pt x="491" y="15723"/>
                  </a:cubicBezTo>
                  <a:cubicBezTo>
                    <a:pt x="491" y="15723"/>
                    <a:pt x="491" y="15730"/>
                    <a:pt x="506" y="15746"/>
                  </a:cubicBezTo>
                  <a:cubicBezTo>
                    <a:pt x="537" y="15746"/>
                    <a:pt x="567" y="15746"/>
                    <a:pt x="537" y="15715"/>
                  </a:cubicBezTo>
                  <a:cubicBezTo>
                    <a:pt x="537" y="15654"/>
                    <a:pt x="537" y="15654"/>
                    <a:pt x="628" y="15594"/>
                  </a:cubicBezTo>
                  <a:cubicBezTo>
                    <a:pt x="658" y="15594"/>
                    <a:pt x="658" y="15563"/>
                    <a:pt x="689" y="15533"/>
                  </a:cubicBezTo>
                  <a:lnTo>
                    <a:pt x="658" y="15533"/>
                  </a:lnTo>
                  <a:cubicBezTo>
                    <a:pt x="628" y="15548"/>
                    <a:pt x="613" y="15556"/>
                    <a:pt x="605" y="15556"/>
                  </a:cubicBezTo>
                  <a:cubicBezTo>
                    <a:pt x="598" y="15556"/>
                    <a:pt x="598" y="15548"/>
                    <a:pt x="598" y="15533"/>
                  </a:cubicBezTo>
                  <a:lnTo>
                    <a:pt x="567" y="15533"/>
                  </a:lnTo>
                  <a:cubicBezTo>
                    <a:pt x="567" y="15533"/>
                    <a:pt x="598" y="15502"/>
                    <a:pt x="628" y="15472"/>
                  </a:cubicBezTo>
                  <a:cubicBezTo>
                    <a:pt x="628" y="15442"/>
                    <a:pt x="658" y="15411"/>
                    <a:pt x="658" y="15411"/>
                  </a:cubicBezTo>
                  <a:cubicBezTo>
                    <a:pt x="689" y="15381"/>
                    <a:pt x="658" y="15351"/>
                    <a:pt x="658" y="15320"/>
                  </a:cubicBezTo>
                  <a:cubicBezTo>
                    <a:pt x="635" y="15225"/>
                    <a:pt x="648" y="15149"/>
                    <a:pt x="669" y="15149"/>
                  </a:cubicBezTo>
                  <a:cubicBezTo>
                    <a:pt x="675" y="15149"/>
                    <a:pt x="682" y="15155"/>
                    <a:pt x="689" y="15168"/>
                  </a:cubicBezTo>
                  <a:cubicBezTo>
                    <a:pt x="697" y="15185"/>
                    <a:pt x="708" y="15193"/>
                    <a:pt x="719" y="15193"/>
                  </a:cubicBezTo>
                  <a:cubicBezTo>
                    <a:pt x="746" y="15193"/>
                    <a:pt x="772" y="15143"/>
                    <a:pt x="750" y="15077"/>
                  </a:cubicBezTo>
                  <a:cubicBezTo>
                    <a:pt x="719" y="15077"/>
                    <a:pt x="719" y="14986"/>
                    <a:pt x="750" y="14925"/>
                  </a:cubicBezTo>
                  <a:cubicBezTo>
                    <a:pt x="774" y="14900"/>
                    <a:pt x="799" y="14856"/>
                    <a:pt x="807" y="14856"/>
                  </a:cubicBezTo>
                  <a:cubicBezTo>
                    <a:pt x="809" y="14856"/>
                    <a:pt x="810" y="14858"/>
                    <a:pt x="810" y="14864"/>
                  </a:cubicBezTo>
                  <a:cubicBezTo>
                    <a:pt x="810" y="14887"/>
                    <a:pt x="819" y="14897"/>
                    <a:pt x="829" y="14897"/>
                  </a:cubicBezTo>
                  <a:cubicBezTo>
                    <a:pt x="844" y="14897"/>
                    <a:pt x="860" y="14871"/>
                    <a:pt x="841" y="14834"/>
                  </a:cubicBezTo>
                  <a:cubicBezTo>
                    <a:pt x="841" y="14803"/>
                    <a:pt x="871" y="14773"/>
                    <a:pt x="902" y="14773"/>
                  </a:cubicBezTo>
                  <a:cubicBezTo>
                    <a:pt x="910" y="14782"/>
                    <a:pt x="917" y="14786"/>
                    <a:pt x="922" y="14786"/>
                  </a:cubicBezTo>
                  <a:cubicBezTo>
                    <a:pt x="935" y="14786"/>
                    <a:pt x="941" y="14764"/>
                    <a:pt x="962" y="14743"/>
                  </a:cubicBezTo>
                  <a:cubicBezTo>
                    <a:pt x="962" y="14743"/>
                    <a:pt x="962" y="14682"/>
                    <a:pt x="932" y="14651"/>
                  </a:cubicBezTo>
                  <a:cubicBezTo>
                    <a:pt x="932" y="14621"/>
                    <a:pt x="932" y="14591"/>
                    <a:pt x="962" y="14591"/>
                  </a:cubicBezTo>
                  <a:cubicBezTo>
                    <a:pt x="993" y="14591"/>
                    <a:pt x="993" y="14560"/>
                    <a:pt x="993" y="14530"/>
                  </a:cubicBezTo>
                  <a:cubicBezTo>
                    <a:pt x="1015" y="14485"/>
                    <a:pt x="1021" y="14457"/>
                    <a:pt x="1046" y="14457"/>
                  </a:cubicBezTo>
                  <a:cubicBezTo>
                    <a:pt x="1056" y="14457"/>
                    <a:pt x="1068" y="14461"/>
                    <a:pt x="1084" y="14469"/>
                  </a:cubicBezTo>
                  <a:cubicBezTo>
                    <a:pt x="1104" y="14479"/>
                    <a:pt x="1118" y="14486"/>
                    <a:pt x="1124" y="14486"/>
                  </a:cubicBezTo>
                  <a:cubicBezTo>
                    <a:pt x="1138" y="14486"/>
                    <a:pt x="1124" y="14459"/>
                    <a:pt x="1084" y="14378"/>
                  </a:cubicBezTo>
                  <a:cubicBezTo>
                    <a:pt x="1023" y="14287"/>
                    <a:pt x="1023" y="14226"/>
                    <a:pt x="1145" y="14104"/>
                  </a:cubicBezTo>
                  <a:cubicBezTo>
                    <a:pt x="1189" y="14060"/>
                    <a:pt x="1201" y="14032"/>
                    <a:pt x="1192" y="14032"/>
                  </a:cubicBezTo>
                  <a:cubicBezTo>
                    <a:pt x="1189" y="14032"/>
                    <a:pt x="1183" y="14035"/>
                    <a:pt x="1175" y="14044"/>
                  </a:cubicBezTo>
                  <a:cubicBezTo>
                    <a:pt x="1121" y="14044"/>
                    <a:pt x="1091" y="13946"/>
                    <a:pt x="1150" y="13904"/>
                  </a:cubicBezTo>
                  <a:lnTo>
                    <a:pt x="1150" y="13904"/>
                  </a:lnTo>
                  <a:cubicBezTo>
                    <a:pt x="1150" y="13904"/>
                    <a:pt x="1151" y="13904"/>
                    <a:pt x="1151" y="13904"/>
                  </a:cubicBezTo>
                  <a:cubicBezTo>
                    <a:pt x="1154" y="13904"/>
                    <a:pt x="1158" y="13901"/>
                    <a:pt x="1162" y="13897"/>
                  </a:cubicBezTo>
                  <a:lnTo>
                    <a:pt x="1162" y="13897"/>
                  </a:lnTo>
                  <a:cubicBezTo>
                    <a:pt x="1166" y="13895"/>
                    <a:pt x="1170" y="13893"/>
                    <a:pt x="1175" y="13892"/>
                  </a:cubicBezTo>
                  <a:cubicBezTo>
                    <a:pt x="1197" y="13892"/>
                    <a:pt x="1216" y="13863"/>
                    <a:pt x="1228" y="13827"/>
                  </a:cubicBezTo>
                  <a:lnTo>
                    <a:pt x="1228" y="13827"/>
                  </a:lnTo>
                  <a:cubicBezTo>
                    <a:pt x="1241" y="13820"/>
                    <a:pt x="1254" y="13813"/>
                    <a:pt x="1266" y="13800"/>
                  </a:cubicBezTo>
                  <a:lnTo>
                    <a:pt x="1236" y="13800"/>
                  </a:lnTo>
                  <a:cubicBezTo>
                    <a:pt x="1251" y="13743"/>
                    <a:pt x="1253" y="13679"/>
                    <a:pt x="1236" y="13679"/>
                  </a:cubicBezTo>
                  <a:cubicBezTo>
                    <a:pt x="1230" y="13672"/>
                    <a:pt x="1223" y="13669"/>
                    <a:pt x="1217" y="13667"/>
                  </a:cubicBezTo>
                  <a:lnTo>
                    <a:pt x="1217" y="13667"/>
                  </a:lnTo>
                  <a:cubicBezTo>
                    <a:pt x="1244" y="13640"/>
                    <a:pt x="1270" y="13610"/>
                    <a:pt x="1297" y="13557"/>
                  </a:cubicBezTo>
                  <a:lnTo>
                    <a:pt x="1297" y="13496"/>
                  </a:lnTo>
                  <a:cubicBezTo>
                    <a:pt x="1327" y="13496"/>
                    <a:pt x="1297" y="13527"/>
                    <a:pt x="1297" y="13527"/>
                  </a:cubicBezTo>
                  <a:cubicBezTo>
                    <a:pt x="1297" y="13576"/>
                    <a:pt x="1314" y="13607"/>
                    <a:pt x="1340" y="13607"/>
                  </a:cubicBezTo>
                  <a:cubicBezTo>
                    <a:pt x="1362" y="13607"/>
                    <a:pt x="1390" y="13583"/>
                    <a:pt x="1418" y="13527"/>
                  </a:cubicBezTo>
                  <a:cubicBezTo>
                    <a:pt x="1418" y="13496"/>
                    <a:pt x="1449" y="13466"/>
                    <a:pt x="1418" y="13466"/>
                  </a:cubicBezTo>
                  <a:lnTo>
                    <a:pt x="1418" y="13405"/>
                  </a:lnTo>
                  <a:cubicBezTo>
                    <a:pt x="1418" y="13405"/>
                    <a:pt x="1418" y="13375"/>
                    <a:pt x="1388" y="13375"/>
                  </a:cubicBezTo>
                  <a:cubicBezTo>
                    <a:pt x="1358" y="13344"/>
                    <a:pt x="1327" y="13344"/>
                    <a:pt x="1358" y="13314"/>
                  </a:cubicBezTo>
                  <a:lnTo>
                    <a:pt x="1479" y="13314"/>
                  </a:lnTo>
                  <a:cubicBezTo>
                    <a:pt x="1510" y="13284"/>
                    <a:pt x="1510" y="13284"/>
                    <a:pt x="1479" y="13253"/>
                  </a:cubicBezTo>
                  <a:cubicBezTo>
                    <a:pt x="1418" y="13223"/>
                    <a:pt x="1418" y="13223"/>
                    <a:pt x="1418" y="13192"/>
                  </a:cubicBezTo>
                  <a:lnTo>
                    <a:pt x="1418" y="13192"/>
                  </a:lnTo>
                  <a:cubicBezTo>
                    <a:pt x="1434" y="13208"/>
                    <a:pt x="1449" y="13215"/>
                    <a:pt x="1464" y="13215"/>
                  </a:cubicBezTo>
                  <a:cubicBezTo>
                    <a:pt x="1479" y="13215"/>
                    <a:pt x="1494" y="13208"/>
                    <a:pt x="1510" y="13192"/>
                  </a:cubicBezTo>
                  <a:cubicBezTo>
                    <a:pt x="1540" y="13192"/>
                    <a:pt x="1540" y="13162"/>
                    <a:pt x="1510" y="13162"/>
                  </a:cubicBezTo>
                  <a:cubicBezTo>
                    <a:pt x="1479" y="13101"/>
                    <a:pt x="1479" y="13101"/>
                    <a:pt x="1540" y="13071"/>
                  </a:cubicBezTo>
                  <a:cubicBezTo>
                    <a:pt x="1631" y="13071"/>
                    <a:pt x="1601" y="13071"/>
                    <a:pt x="1540" y="13010"/>
                  </a:cubicBezTo>
                  <a:cubicBezTo>
                    <a:pt x="1510" y="12949"/>
                    <a:pt x="1540" y="12949"/>
                    <a:pt x="1540" y="12919"/>
                  </a:cubicBezTo>
                  <a:cubicBezTo>
                    <a:pt x="1540" y="12888"/>
                    <a:pt x="1570" y="12828"/>
                    <a:pt x="1540" y="12797"/>
                  </a:cubicBezTo>
                  <a:cubicBezTo>
                    <a:pt x="1525" y="12782"/>
                    <a:pt x="1517" y="12782"/>
                    <a:pt x="1517" y="12782"/>
                  </a:cubicBezTo>
                  <a:cubicBezTo>
                    <a:pt x="1517" y="12782"/>
                    <a:pt x="1525" y="12782"/>
                    <a:pt x="1540" y="12767"/>
                  </a:cubicBezTo>
                  <a:cubicBezTo>
                    <a:pt x="1601" y="12736"/>
                    <a:pt x="1692" y="12645"/>
                    <a:pt x="1631" y="12615"/>
                  </a:cubicBezTo>
                  <a:cubicBezTo>
                    <a:pt x="1601" y="12600"/>
                    <a:pt x="1585" y="12600"/>
                    <a:pt x="1585" y="12600"/>
                  </a:cubicBezTo>
                  <a:cubicBezTo>
                    <a:pt x="1585" y="12600"/>
                    <a:pt x="1601" y="12600"/>
                    <a:pt x="1631" y="12585"/>
                  </a:cubicBezTo>
                  <a:cubicBezTo>
                    <a:pt x="1692" y="12554"/>
                    <a:pt x="1692" y="12524"/>
                    <a:pt x="1661" y="12493"/>
                  </a:cubicBezTo>
                  <a:cubicBezTo>
                    <a:pt x="1631" y="12493"/>
                    <a:pt x="1661" y="12463"/>
                    <a:pt x="1661" y="12433"/>
                  </a:cubicBezTo>
                  <a:cubicBezTo>
                    <a:pt x="1661" y="12372"/>
                    <a:pt x="1661" y="12341"/>
                    <a:pt x="1631" y="12341"/>
                  </a:cubicBezTo>
                  <a:cubicBezTo>
                    <a:pt x="1601" y="12311"/>
                    <a:pt x="1631" y="12281"/>
                    <a:pt x="1631" y="12250"/>
                  </a:cubicBezTo>
                  <a:cubicBezTo>
                    <a:pt x="1631" y="12242"/>
                    <a:pt x="1633" y="12238"/>
                    <a:pt x="1636" y="12238"/>
                  </a:cubicBezTo>
                  <a:cubicBezTo>
                    <a:pt x="1645" y="12238"/>
                    <a:pt x="1661" y="12266"/>
                    <a:pt x="1661" y="12311"/>
                  </a:cubicBezTo>
                  <a:cubicBezTo>
                    <a:pt x="1677" y="12341"/>
                    <a:pt x="1677" y="12349"/>
                    <a:pt x="1684" y="12349"/>
                  </a:cubicBezTo>
                  <a:cubicBezTo>
                    <a:pt x="1692" y="12349"/>
                    <a:pt x="1707" y="12341"/>
                    <a:pt x="1753" y="12341"/>
                  </a:cubicBezTo>
                  <a:cubicBezTo>
                    <a:pt x="1844" y="12311"/>
                    <a:pt x="1813" y="12311"/>
                    <a:pt x="1753" y="12281"/>
                  </a:cubicBezTo>
                  <a:cubicBezTo>
                    <a:pt x="1692" y="12281"/>
                    <a:pt x="1692" y="12281"/>
                    <a:pt x="1692" y="12189"/>
                  </a:cubicBezTo>
                  <a:cubicBezTo>
                    <a:pt x="1692" y="12135"/>
                    <a:pt x="1703" y="12103"/>
                    <a:pt x="1724" y="12079"/>
                  </a:cubicBezTo>
                  <a:lnTo>
                    <a:pt x="1724" y="12079"/>
                  </a:lnTo>
                  <a:cubicBezTo>
                    <a:pt x="1726" y="12090"/>
                    <a:pt x="1734" y="12109"/>
                    <a:pt x="1753" y="12129"/>
                  </a:cubicBezTo>
                  <a:cubicBezTo>
                    <a:pt x="1813" y="12129"/>
                    <a:pt x="1783" y="12129"/>
                    <a:pt x="1813" y="12098"/>
                  </a:cubicBezTo>
                  <a:cubicBezTo>
                    <a:pt x="1813" y="12068"/>
                    <a:pt x="1813" y="12037"/>
                    <a:pt x="1813" y="12037"/>
                  </a:cubicBezTo>
                  <a:lnTo>
                    <a:pt x="1783" y="12037"/>
                  </a:lnTo>
                  <a:cubicBezTo>
                    <a:pt x="1813" y="12007"/>
                    <a:pt x="1874" y="11946"/>
                    <a:pt x="1783" y="11916"/>
                  </a:cubicBezTo>
                  <a:cubicBezTo>
                    <a:pt x="1737" y="11901"/>
                    <a:pt x="1730" y="11901"/>
                    <a:pt x="1741" y="11901"/>
                  </a:cubicBezTo>
                  <a:cubicBezTo>
                    <a:pt x="1753" y="11901"/>
                    <a:pt x="1783" y="11901"/>
                    <a:pt x="1813" y="11885"/>
                  </a:cubicBezTo>
                  <a:cubicBezTo>
                    <a:pt x="1874" y="11855"/>
                    <a:pt x="1935" y="11794"/>
                    <a:pt x="1905" y="11764"/>
                  </a:cubicBezTo>
                  <a:cubicBezTo>
                    <a:pt x="1886" y="11745"/>
                    <a:pt x="1876" y="11738"/>
                    <a:pt x="1870" y="11738"/>
                  </a:cubicBezTo>
                  <a:cubicBezTo>
                    <a:pt x="1857" y="11738"/>
                    <a:pt x="1865" y="11773"/>
                    <a:pt x="1844" y="11794"/>
                  </a:cubicBezTo>
                  <a:cubicBezTo>
                    <a:pt x="1844" y="11812"/>
                    <a:pt x="1834" y="11829"/>
                    <a:pt x="1819" y="11829"/>
                  </a:cubicBezTo>
                  <a:cubicBezTo>
                    <a:pt x="1809" y="11829"/>
                    <a:pt x="1796" y="11820"/>
                    <a:pt x="1783" y="11794"/>
                  </a:cubicBezTo>
                  <a:cubicBezTo>
                    <a:pt x="1783" y="11719"/>
                    <a:pt x="1783" y="11665"/>
                    <a:pt x="1817" y="11665"/>
                  </a:cubicBezTo>
                  <a:cubicBezTo>
                    <a:pt x="1824" y="11665"/>
                    <a:pt x="1833" y="11667"/>
                    <a:pt x="1844" y="11673"/>
                  </a:cubicBezTo>
                  <a:cubicBezTo>
                    <a:pt x="1852" y="11681"/>
                    <a:pt x="1862" y="11685"/>
                    <a:pt x="1873" y="11685"/>
                  </a:cubicBezTo>
                  <a:cubicBezTo>
                    <a:pt x="1902" y="11685"/>
                    <a:pt x="1935" y="11656"/>
                    <a:pt x="1935" y="11612"/>
                  </a:cubicBezTo>
                  <a:cubicBezTo>
                    <a:pt x="1965" y="11581"/>
                    <a:pt x="1996" y="11551"/>
                    <a:pt x="1965" y="11521"/>
                  </a:cubicBezTo>
                  <a:cubicBezTo>
                    <a:pt x="1965" y="11521"/>
                    <a:pt x="1965" y="11460"/>
                    <a:pt x="1996" y="11429"/>
                  </a:cubicBezTo>
                  <a:cubicBezTo>
                    <a:pt x="2026" y="11399"/>
                    <a:pt x="2148" y="11156"/>
                    <a:pt x="2117" y="11065"/>
                  </a:cubicBezTo>
                  <a:lnTo>
                    <a:pt x="2148" y="10974"/>
                  </a:lnTo>
                  <a:cubicBezTo>
                    <a:pt x="2178" y="10974"/>
                    <a:pt x="2178" y="10943"/>
                    <a:pt x="2209" y="10882"/>
                  </a:cubicBezTo>
                  <a:cubicBezTo>
                    <a:pt x="2209" y="10822"/>
                    <a:pt x="2209" y="10791"/>
                    <a:pt x="2209" y="10761"/>
                  </a:cubicBezTo>
                  <a:lnTo>
                    <a:pt x="2148" y="10639"/>
                  </a:lnTo>
                  <a:cubicBezTo>
                    <a:pt x="2138" y="10629"/>
                    <a:pt x="2127" y="10625"/>
                    <a:pt x="2115" y="10625"/>
                  </a:cubicBezTo>
                  <a:close/>
                </a:path>
              </a:pathLst>
            </a:custGeom>
            <a:solidFill>
              <a:srgbClr val="F272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1160625" y="1332375"/>
              <a:ext cx="228000" cy="418725"/>
            </a:xfrm>
            <a:custGeom>
              <a:rect b="b" l="l" r="r" t="t"/>
              <a:pathLst>
                <a:path extrusionOk="0" h="16749" w="9120">
                  <a:moveTo>
                    <a:pt x="7903" y="760"/>
                  </a:moveTo>
                  <a:cubicBezTo>
                    <a:pt x="7934" y="760"/>
                    <a:pt x="7994" y="791"/>
                    <a:pt x="8055" y="821"/>
                  </a:cubicBezTo>
                  <a:cubicBezTo>
                    <a:pt x="8146" y="852"/>
                    <a:pt x="8238" y="943"/>
                    <a:pt x="8268" y="1034"/>
                  </a:cubicBezTo>
                  <a:cubicBezTo>
                    <a:pt x="8329" y="1216"/>
                    <a:pt x="8329" y="1399"/>
                    <a:pt x="8268" y="1581"/>
                  </a:cubicBezTo>
                  <a:cubicBezTo>
                    <a:pt x="8055" y="1916"/>
                    <a:pt x="7751" y="2189"/>
                    <a:pt x="7356" y="2341"/>
                  </a:cubicBezTo>
                  <a:cubicBezTo>
                    <a:pt x="7204" y="2402"/>
                    <a:pt x="7052" y="2463"/>
                    <a:pt x="6870" y="2523"/>
                  </a:cubicBezTo>
                  <a:cubicBezTo>
                    <a:pt x="6566" y="2645"/>
                    <a:pt x="6262" y="2767"/>
                    <a:pt x="5958" y="2949"/>
                  </a:cubicBezTo>
                  <a:cubicBezTo>
                    <a:pt x="5532" y="3192"/>
                    <a:pt x="5137" y="3526"/>
                    <a:pt x="4864" y="3952"/>
                  </a:cubicBezTo>
                  <a:lnTo>
                    <a:pt x="4924" y="3770"/>
                  </a:lnTo>
                  <a:cubicBezTo>
                    <a:pt x="5654" y="2341"/>
                    <a:pt x="6444" y="1399"/>
                    <a:pt x="7387" y="943"/>
                  </a:cubicBezTo>
                  <a:cubicBezTo>
                    <a:pt x="7539" y="821"/>
                    <a:pt x="7721" y="791"/>
                    <a:pt x="7903" y="760"/>
                  </a:cubicBezTo>
                  <a:close/>
                  <a:moveTo>
                    <a:pt x="7875" y="1"/>
                  </a:moveTo>
                  <a:cubicBezTo>
                    <a:pt x="7576" y="1"/>
                    <a:pt x="7285" y="82"/>
                    <a:pt x="7022" y="244"/>
                  </a:cubicBezTo>
                  <a:cubicBezTo>
                    <a:pt x="5928" y="791"/>
                    <a:pt x="5016" y="1855"/>
                    <a:pt x="4256" y="3435"/>
                  </a:cubicBezTo>
                  <a:cubicBezTo>
                    <a:pt x="3496" y="5137"/>
                    <a:pt x="2858" y="6900"/>
                    <a:pt x="2432" y="8724"/>
                  </a:cubicBezTo>
                  <a:lnTo>
                    <a:pt x="2371" y="8876"/>
                  </a:lnTo>
                  <a:cubicBezTo>
                    <a:pt x="2310" y="9119"/>
                    <a:pt x="2128" y="9636"/>
                    <a:pt x="1885" y="10305"/>
                  </a:cubicBezTo>
                  <a:cubicBezTo>
                    <a:pt x="152" y="15229"/>
                    <a:pt x="0" y="16262"/>
                    <a:pt x="365" y="16627"/>
                  </a:cubicBezTo>
                  <a:cubicBezTo>
                    <a:pt x="426" y="16718"/>
                    <a:pt x="548" y="16749"/>
                    <a:pt x="639" y="16749"/>
                  </a:cubicBezTo>
                  <a:lnTo>
                    <a:pt x="699" y="16749"/>
                  </a:lnTo>
                  <a:cubicBezTo>
                    <a:pt x="821" y="16718"/>
                    <a:pt x="912" y="16657"/>
                    <a:pt x="973" y="16536"/>
                  </a:cubicBezTo>
                  <a:cubicBezTo>
                    <a:pt x="1763" y="14894"/>
                    <a:pt x="2766" y="11764"/>
                    <a:pt x="3587" y="9241"/>
                  </a:cubicBezTo>
                  <a:cubicBezTo>
                    <a:pt x="3891" y="8238"/>
                    <a:pt x="4195" y="7296"/>
                    <a:pt x="4438" y="6627"/>
                  </a:cubicBezTo>
                  <a:cubicBezTo>
                    <a:pt x="4864" y="5350"/>
                    <a:pt x="5350" y="4165"/>
                    <a:pt x="6353" y="3587"/>
                  </a:cubicBezTo>
                  <a:cubicBezTo>
                    <a:pt x="6596" y="3435"/>
                    <a:pt x="6870" y="3344"/>
                    <a:pt x="7143" y="3223"/>
                  </a:cubicBezTo>
                  <a:cubicBezTo>
                    <a:pt x="7326" y="3162"/>
                    <a:pt x="7508" y="3101"/>
                    <a:pt x="7690" y="3010"/>
                  </a:cubicBezTo>
                  <a:cubicBezTo>
                    <a:pt x="8238" y="2797"/>
                    <a:pt x="8694" y="2402"/>
                    <a:pt x="8967" y="1855"/>
                  </a:cubicBezTo>
                  <a:cubicBezTo>
                    <a:pt x="9119" y="1490"/>
                    <a:pt x="9119" y="1064"/>
                    <a:pt x="8967" y="700"/>
                  </a:cubicBezTo>
                  <a:cubicBezTo>
                    <a:pt x="8846" y="426"/>
                    <a:pt x="8602" y="183"/>
                    <a:pt x="8329" y="61"/>
                  </a:cubicBezTo>
                  <a:cubicBezTo>
                    <a:pt x="8177" y="21"/>
                    <a:pt x="8025" y="1"/>
                    <a:pt x="7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1184950" y="1732075"/>
              <a:ext cx="25" cy="9900"/>
            </a:xfrm>
            <a:custGeom>
              <a:rect b="b" l="l" r="r" t="t"/>
              <a:pathLst>
                <a:path extrusionOk="0" h="396" w="1">
                  <a:moveTo>
                    <a:pt x="0" y="305"/>
                  </a:moveTo>
                  <a:close/>
                  <a:moveTo>
                    <a:pt x="0" y="335"/>
                  </a:moveTo>
                  <a:lnTo>
                    <a:pt x="0" y="365"/>
                  </a:lnTo>
                  <a:lnTo>
                    <a:pt x="0" y="365"/>
                  </a:lnTo>
                  <a:close/>
                  <a:moveTo>
                    <a:pt x="0" y="244"/>
                  </a:moveTo>
                  <a:close/>
                  <a:moveTo>
                    <a:pt x="0" y="122"/>
                  </a:move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0" y="122"/>
                  </a:lnTo>
                  <a:lnTo>
                    <a:pt x="0" y="92"/>
                  </a:lnTo>
                  <a:cubicBezTo>
                    <a:pt x="0" y="122"/>
                    <a:pt x="0" y="122"/>
                    <a:pt x="0" y="92"/>
                  </a:cubicBezTo>
                  <a:lnTo>
                    <a:pt x="0" y="9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0" y="305"/>
                  </a:lnTo>
                  <a:close/>
                  <a:moveTo>
                    <a:pt x="0" y="1"/>
                  </a:move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305"/>
                  </a:moveTo>
                  <a:close/>
                  <a:moveTo>
                    <a:pt x="0" y="244"/>
                  </a:moveTo>
                  <a:close/>
                  <a:moveTo>
                    <a:pt x="0" y="213"/>
                  </a:moveTo>
                  <a:close/>
                  <a:moveTo>
                    <a:pt x="0" y="183"/>
                  </a:moveTo>
                  <a:lnTo>
                    <a:pt x="0" y="122"/>
                  </a:lnTo>
                  <a:lnTo>
                    <a:pt x="0" y="1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183"/>
                  </a:lnTo>
                  <a:close/>
                  <a:moveTo>
                    <a:pt x="0" y="183"/>
                  </a:moveTo>
                  <a:close/>
                  <a:moveTo>
                    <a:pt x="0" y="183"/>
                  </a:moveTo>
                  <a:lnTo>
                    <a:pt x="0" y="244"/>
                  </a:lnTo>
                  <a:lnTo>
                    <a:pt x="0" y="244"/>
                  </a:ln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lnTo>
                    <a:pt x="0" y="153"/>
                  </a:lnTo>
                  <a:lnTo>
                    <a:pt x="0" y="153"/>
                  </a:lnTo>
                  <a:close/>
                  <a:moveTo>
                    <a:pt x="0" y="122"/>
                  </a:moveTo>
                  <a:lnTo>
                    <a:pt x="0" y="153"/>
                  </a:lnTo>
                  <a:lnTo>
                    <a:pt x="0" y="15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122"/>
                  </a:lnTo>
                  <a:close/>
                  <a:moveTo>
                    <a:pt x="0" y="244"/>
                  </a:moveTo>
                  <a:close/>
                  <a:moveTo>
                    <a:pt x="0" y="122"/>
                  </a:moveTo>
                  <a:lnTo>
                    <a:pt x="0" y="153"/>
                  </a:lnTo>
                  <a:lnTo>
                    <a:pt x="0" y="153"/>
                  </a:lnTo>
                  <a:close/>
                  <a:moveTo>
                    <a:pt x="0" y="305"/>
                  </a:moveTo>
                  <a:close/>
                  <a:moveTo>
                    <a:pt x="0" y="365"/>
                  </a:moveTo>
                  <a:close/>
                  <a:moveTo>
                    <a:pt x="0" y="153"/>
                  </a:moveTo>
                  <a:close/>
                  <a:moveTo>
                    <a:pt x="0" y="305"/>
                  </a:moveTo>
                  <a:close/>
                  <a:moveTo>
                    <a:pt x="0" y="305"/>
                  </a:moveTo>
                  <a:lnTo>
                    <a:pt x="0" y="305"/>
                  </a:lnTo>
                  <a:lnTo>
                    <a:pt x="0" y="213"/>
                  </a:lnTo>
                  <a:lnTo>
                    <a:pt x="0" y="213"/>
                  </a:lnTo>
                  <a:close/>
                  <a:moveTo>
                    <a:pt x="0" y="213"/>
                  </a:moveTo>
                  <a:close/>
                  <a:moveTo>
                    <a:pt x="0" y="244"/>
                  </a:moveTo>
                  <a:close/>
                  <a:moveTo>
                    <a:pt x="0" y="153"/>
                  </a:moveTo>
                  <a:close/>
                  <a:moveTo>
                    <a:pt x="0" y="153"/>
                  </a:moveTo>
                  <a:close/>
                  <a:moveTo>
                    <a:pt x="0" y="153"/>
                  </a:moveTo>
                  <a:close/>
                  <a:moveTo>
                    <a:pt x="0" y="213"/>
                  </a:moveTo>
                  <a:lnTo>
                    <a:pt x="0" y="153"/>
                  </a:lnTo>
                  <a:lnTo>
                    <a:pt x="0" y="15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213"/>
                  </a:lnTo>
                  <a:close/>
                  <a:moveTo>
                    <a:pt x="0" y="244"/>
                  </a:moveTo>
                  <a:lnTo>
                    <a:pt x="0" y="213"/>
                  </a:lnTo>
                  <a:lnTo>
                    <a:pt x="0" y="213"/>
                  </a:lnTo>
                  <a:lnTo>
                    <a:pt x="0" y="244"/>
                  </a:lnTo>
                  <a:close/>
                  <a:moveTo>
                    <a:pt x="0" y="213"/>
                  </a:moveTo>
                  <a:lnTo>
                    <a:pt x="0" y="213"/>
                  </a:lnTo>
                  <a:lnTo>
                    <a:pt x="0" y="244"/>
                  </a:lnTo>
                  <a:lnTo>
                    <a:pt x="0" y="244"/>
                  </a:lnTo>
                  <a:close/>
                  <a:moveTo>
                    <a:pt x="0" y="305"/>
                  </a:move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53"/>
                  </a:lnTo>
                  <a:lnTo>
                    <a:pt x="0" y="153"/>
                  </a:lnTo>
                  <a:close/>
                  <a:moveTo>
                    <a:pt x="0" y="305"/>
                  </a:moveTo>
                  <a:close/>
                  <a:moveTo>
                    <a:pt x="0" y="92"/>
                  </a:moveTo>
                  <a:close/>
                  <a:moveTo>
                    <a:pt x="0" y="213"/>
                  </a:moveTo>
                  <a:close/>
                  <a:moveTo>
                    <a:pt x="0" y="153"/>
                  </a:moveTo>
                  <a:close/>
                  <a:moveTo>
                    <a:pt x="0" y="92"/>
                  </a:moveTo>
                  <a:close/>
                  <a:moveTo>
                    <a:pt x="0" y="183"/>
                  </a:moveTo>
                  <a:close/>
                  <a:moveTo>
                    <a:pt x="0" y="153"/>
                  </a:moveTo>
                  <a:close/>
                  <a:moveTo>
                    <a:pt x="0" y="183"/>
                  </a:moveTo>
                  <a:lnTo>
                    <a:pt x="0" y="153"/>
                  </a:lnTo>
                  <a:lnTo>
                    <a:pt x="0" y="153"/>
                  </a:lnTo>
                  <a:close/>
                  <a:moveTo>
                    <a:pt x="0" y="122"/>
                  </a:moveTo>
                  <a:close/>
                  <a:moveTo>
                    <a:pt x="0" y="183"/>
                  </a:moveTo>
                  <a:close/>
                  <a:moveTo>
                    <a:pt x="0" y="183"/>
                  </a:moveTo>
                  <a:close/>
                  <a:moveTo>
                    <a:pt x="0" y="122"/>
                  </a:moveTo>
                  <a:lnTo>
                    <a:pt x="0" y="122"/>
                  </a:lnTo>
                  <a:lnTo>
                    <a:pt x="0" y="153"/>
                  </a:lnTo>
                  <a:lnTo>
                    <a:pt x="0" y="153"/>
                  </a:lnTo>
                  <a:close/>
                  <a:moveTo>
                    <a:pt x="0" y="153"/>
                  </a:moveTo>
                  <a:close/>
                  <a:moveTo>
                    <a:pt x="0" y="153"/>
                  </a:moveTo>
                  <a:close/>
                  <a:moveTo>
                    <a:pt x="0" y="122"/>
                  </a:moveTo>
                  <a:lnTo>
                    <a:pt x="0" y="244"/>
                  </a:lnTo>
                  <a:lnTo>
                    <a:pt x="0" y="244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274"/>
                  </a:lnTo>
                  <a:cubicBezTo>
                    <a:pt x="0" y="305"/>
                    <a:pt x="0" y="305"/>
                    <a:pt x="0" y="274"/>
                  </a:cubicBezTo>
                  <a:lnTo>
                    <a:pt x="0" y="244"/>
                  </a:lnTo>
                  <a:lnTo>
                    <a:pt x="0" y="24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22"/>
                  </a:lnTo>
                  <a:close/>
                  <a:moveTo>
                    <a:pt x="0" y="153"/>
                  </a:moveTo>
                  <a:close/>
                  <a:moveTo>
                    <a:pt x="0" y="153"/>
                  </a:moveTo>
                  <a:close/>
                  <a:moveTo>
                    <a:pt x="0" y="122"/>
                  </a:moveTo>
                  <a:close/>
                  <a:moveTo>
                    <a:pt x="0" y="153"/>
                  </a:moveTo>
                  <a:close/>
                  <a:moveTo>
                    <a:pt x="0" y="183"/>
                  </a:moveTo>
                  <a:close/>
                  <a:moveTo>
                    <a:pt x="0" y="274"/>
                  </a:moveTo>
                  <a:close/>
                  <a:moveTo>
                    <a:pt x="0" y="92"/>
                  </a:moveTo>
                  <a:lnTo>
                    <a:pt x="0" y="274"/>
                  </a:lnTo>
                  <a:lnTo>
                    <a:pt x="0" y="274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0" y="61"/>
                  </a:lnTo>
                  <a:close/>
                  <a:moveTo>
                    <a:pt x="0" y="61"/>
                  </a:move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61"/>
                  </a:moveTo>
                  <a:close/>
                  <a:moveTo>
                    <a:pt x="0" y="122"/>
                  </a:moveTo>
                  <a:close/>
                  <a:moveTo>
                    <a:pt x="0" y="153"/>
                  </a:moveTo>
                  <a:close/>
                  <a:moveTo>
                    <a:pt x="0" y="122"/>
                  </a:moveTo>
                  <a:lnTo>
                    <a:pt x="0" y="183"/>
                  </a:lnTo>
                  <a:lnTo>
                    <a:pt x="0" y="18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22"/>
                  </a:lnTo>
                  <a:close/>
                  <a:moveTo>
                    <a:pt x="0" y="183"/>
                  </a:moveTo>
                  <a:close/>
                  <a:moveTo>
                    <a:pt x="0" y="61"/>
                  </a:moveTo>
                  <a:close/>
                  <a:moveTo>
                    <a:pt x="0" y="153"/>
                  </a:moveTo>
                  <a:lnTo>
                    <a:pt x="0" y="183"/>
                  </a:lnTo>
                  <a:lnTo>
                    <a:pt x="0" y="183"/>
                  </a:lnTo>
                  <a:close/>
                  <a:moveTo>
                    <a:pt x="0" y="244"/>
                  </a:moveTo>
                  <a:lnTo>
                    <a:pt x="0" y="274"/>
                  </a:lnTo>
                  <a:lnTo>
                    <a:pt x="0" y="274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4"/>
                  </a:lnTo>
                  <a:close/>
                  <a:moveTo>
                    <a:pt x="0" y="335"/>
                  </a:moveTo>
                  <a:close/>
                </a:path>
              </a:pathLst>
            </a:custGeom>
            <a:solidFill>
              <a:srgbClr val="F272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904550" y="1711550"/>
              <a:ext cx="290300" cy="290325"/>
            </a:xfrm>
            <a:custGeom>
              <a:rect b="b" l="l" r="r" t="t"/>
              <a:pathLst>
                <a:path extrusionOk="0" h="11613" w="11612">
                  <a:moveTo>
                    <a:pt x="5806" y="1"/>
                  </a:moveTo>
                  <a:cubicBezTo>
                    <a:pt x="2584" y="1"/>
                    <a:pt x="0" y="2585"/>
                    <a:pt x="0" y="5807"/>
                  </a:cubicBezTo>
                  <a:cubicBezTo>
                    <a:pt x="0" y="8998"/>
                    <a:pt x="2584" y="11612"/>
                    <a:pt x="5806" y="11612"/>
                  </a:cubicBezTo>
                  <a:cubicBezTo>
                    <a:pt x="9028" y="11612"/>
                    <a:pt x="11611" y="8998"/>
                    <a:pt x="11611" y="5807"/>
                  </a:cubicBezTo>
                  <a:cubicBezTo>
                    <a:pt x="11611" y="2585"/>
                    <a:pt x="9028" y="1"/>
                    <a:pt x="5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900750" y="1706250"/>
              <a:ext cx="299400" cy="301250"/>
            </a:xfrm>
            <a:custGeom>
              <a:rect b="b" l="l" r="r" t="t"/>
              <a:pathLst>
                <a:path extrusionOk="0" h="12050" w="11976">
                  <a:moveTo>
                    <a:pt x="6057" y="11"/>
                  </a:moveTo>
                  <a:cubicBezTo>
                    <a:pt x="6038" y="11"/>
                    <a:pt x="6013" y="18"/>
                    <a:pt x="5988" y="31"/>
                  </a:cubicBezTo>
                  <a:cubicBezTo>
                    <a:pt x="5958" y="31"/>
                    <a:pt x="5988" y="122"/>
                    <a:pt x="6049" y="183"/>
                  </a:cubicBezTo>
                  <a:lnTo>
                    <a:pt x="6049" y="152"/>
                  </a:lnTo>
                  <a:cubicBezTo>
                    <a:pt x="6049" y="165"/>
                    <a:pt x="6054" y="172"/>
                    <a:pt x="6058" y="172"/>
                  </a:cubicBezTo>
                  <a:cubicBezTo>
                    <a:pt x="6064" y="172"/>
                    <a:pt x="6067" y="157"/>
                    <a:pt x="6049" y="122"/>
                  </a:cubicBezTo>
                  <a:cubicBezTo>
                    <a:pt x="5988" y="61"/>
                    <a:pt x="6049" y="61"/>
                    <a:pt x="6079" y="61"/>
                  </a:cubicBezTo>
                  <a:cubicBezTo>
                    <a:pt x="6097" y="25"/>
                    <a:pt x="6084" y="11"/>
                    <a:pt x="6057" y="11"/>
                  </a:cubicBezTo>
                  <a:close/>
                  <a:moveTo>
                    <a:pt x="4708" y="265"/>
                  </a:moveTo>
                  <a:cubicBezTo>
                    <a:pt x="4705" y="265"/>
                    <a:pt x="4699" y="276"/>
                    <a:pt x="4698" y="286"/>
                  </a:cubicBezTo>
                  <a:lnTo>
                    <a:pt x="4698" y="286"/>
                  </a:lnTo>
                  <a:cubicBezTo>
                    <a:pt x="4706" y="285"/>
                    <a:pt x="4711" y="281"/>
                    <a:pt x="4711" y="274"/>
                  </a:cubicBezTo>
                  <a:cubicBezTo>
                    <a:pt x="4711" y="268"/>
                    <a:pt x="4710" y="265"/>
                    <a:pt x="4708" y="265"/>
                  </a:cubicBezTo>
                  <a:close/>
                  <a:moveTo>
                    <a:pt x="5806" y="243"/>
                  </a:moveTo>
                  <a:lnTo>
                    <a:pt x="5775" y="274"/>
                  </a:lnTo>
                  <a:lnTo>
                    <a:pt x="5806" y="304"/>
                  </a:lnTo>
                  <a:cubicBezTo>
                    <a:pt x="5836" y="304"/>
                    <a:pt x="5836" y="274"/>
                    <a:pt x="5836" y="243"/>
                  </a:cubicBezTo>
                  <a:close/>
                  <a:moveTo>
                    <a:pt x="6657" y="274"/>
                  </a:moveTo>
                  <a:cubicBezTo>
                    <a:pt x="6687" y="274"/>
                    <a:pt x="6687" y="274"/>
                    <a:pt x="6687" y="304"/>
                  </a:cubicBezTo>
                  <a:lnTo>
                    <a:pt x="6657" y="304"/>
                  </a:lnTo>
                  <a:lnTo>
                    <a:pt x="6626" y="274"/>
                  </a:lnTo>
                  <a:close/>
                  <a:moveTo>
                    <a:pt x="4407" y="274"/>
                  </a:moveTo>
                  <a:cubicBezTo>
                    <a:pt x="4347" y="304"/>
                    <a:pt x="4377" y="304"/>
                    <a:pt x="4377" y="335"/>
                  </a:cubicBezTo>
                  <a:lnTo>
                    <a:pt x="4407" y="335"/>
                  </a:lnTo>
                  <a:cubicBezTo>
                    <a:pt x="4438" y="335"/>
                    <a:pt x="4438" y="274"/>
                    <a:pt x="4438" y="274"/>
                  </a:cubicBezTo>
                  <a:close/>
                  <a:moveTo>
                    <a:pt x="5259" y="31"/>
                  </a:moveTo>
                  <a:cubicBezTo>
                    <a:pt x="5228" y="31"/>
                    <a:pt x="5228" y="61"/>
                    <a:pt x="5228" y="91"/>
                  </a:cubicBezTo>
                  <a:cubicBezTo>
                    <a:pt x="5228" y="122"/>
                    <a:pt x="5198" y="152"/>
                    <a:pt x="5167" y="152"/>
                  </a:cubicBezTo>
                  <a:lnTo>
                    <a:pt x="5076" y="152"/>
                  </a:lnTo>
                  <a:cubicBezTo>
                    <a:pt x="5076" y="152"/>
                    <a:pt x="5063" y="139"/>
                    <a:pt x="5036" y="139"/>
                  </a:cubicBezTo>
                  <a:cubicBezTo>
                    <a:pt x="5022" y="139"/>
                    <a:pt x="5005" y="142"/>
                    <a:pt x="4985" y="152"/>
                  </a:cubicBezTo>
                  <a:cubicBezTo>
                    <a:pt x="4970" y="167"/>
                    <a:pt x="4955" y="167"/>
                    <a:pt x="4943" y="167"/>
                  </a:cubicBezTo>
                  <a:cubicBezTo>
                    <a:pt x="4932" y="167"/>
                    <a:pt x="4924" y="167"/>
                    <a:pt x="4924" y="183"/>
                  </a:cubicBezTo>
                  <a:cubicBezTo>
                    <a:pt x="4924" y="243"/>
                    <a:pt x="4924" y="213"/>
                    <a:pt x="4833" y="243"/>
                  </a:cubicBezTo>
                  <a:cubicBezTo>
                    <a:pt x="4772" y="243"/>
                    <a:pt x="4711" y="243"/>
                    <a:pt x="4772" y="274"/>
                  </a:cubicBezTo>
                  <a:cubicBezTo>
                    <a:pt x="4833" y="304"/>
                    <a:pt x="4772" y="335"/>
                    <a:pt x="4742" y="335"/>
                  </a:cubicBezTo>
                  <a:cubicBezTo>
                    <a:pt x="4711" y="335"/>
                    <a:pt x="4711" y="335"/>
                    <a:pt x="4711" y="304"/>
                  </a:cubicBezTo>
                  <a:cubicBezTo>
                    <a:pt x="4700" y="304"/>
                    <a:pt x="4697" y="296"/>
                    <a:pt x="4698" y="286"/>
                  </a:cubicBezTo>
                  <a:lnTo>
                    <a:pt x="4698" y="286"/>
                  </a:lnTo>
                  <a:cubicBezTo>
                    <a:pt x="4695" y="287"/>
                    <a:pt x="4691" y="287"/>
                    <a:pt x="4688" y="287"/>
                  </a:cubicBezTo>
                  <a:cubicBezTo>
                    <a:pt x="4661" y="287"/>
                    <a:pt x="4620" y="274"/>
                    <a:pt x="4620" y="274"/>
                  </a:cubicBezTo>
                  <a:cubicBezTo>
                    <a:pt x="4620" y="274"/>
                    <a:pt x="4559" y="274"/>
                    <a:pt x="4559" y="335"/>
                  </a:cubicBezTo>
                  <a:cubicBezTo>
                    <a:pt x="4548" y="358"/>
                    <a:pt x="4541" y="368"/>
                    <a:pt x="4538" y="368"/>
                  </a:cubicBezTo>
                  <a:cubicBezTo>
                    <a:pt x="4533" y="368"/>
                    <a:pt x="4541" y="342"/>
                    <a:pt x="4559" y="304"/>
                  </a:cubicBezTo>
                  <a:cubicBezTo>
                    <a:pt x="4582" y="260"/>
                    <a:pt x="4555" y="231"/>
                    <a:pt x="4527" y="231"/>
                  </a:cubicBezTo>
                  <a:cubicBezTo>
                    <a:pt x="4517" y="231"/>
                    <a:pt x="4507" y="235"/>
                    <a:pt x="4499" y="243"/>
                  </a:cubicBezTo>
                  <a:lnTo>
                    <a:pt x="4468" y="243"/>
                  </a:lnTo>
                  <a:cubicBezTo>
                    <a:pt x="4468" y="298"/>
                    <a:pt x="4368" y="428"/>
                    <a:pt x="4327" y="452"/>
                  </a:cubicBezTo>
                  <a:lnTo>
                    <a:pt x="4327" y="452"/>
                  </a:lnTo>
                  <a:cubicBezTo>
                    <a:pt x="4332" y="453"/>
                    <a:pt x="4336" y="453"/>
                    <a:pt x="4341" y="453"/>
                  </a:cubicBezTo>
                  <a:cubicBezTo>
                    <a:pt x="4370" y="453"/>
                    <a:pt x="4397" y="446"/>
                    <a:pt x="4407" y="426"/>
                  </a:cubicBezTo>
                  <a:cubicBezTo>
                    <a:pt x="4438" y="365"/>
                    <a:pt x="4438" y="395"/>
                    <a:pt x="4438" y="365"/>
                  </a:cubicBezTo>
                  <a:cubicBezTo>
                    <a:pt x="4407" y="335"/>
                    <a:pt x="4468" y="335"/>
                    <a:pt x="4468" y="335"/>
                  </a:cubicBezTo>
                  <a:cubicBezTo>
                    <a:pt x="4468" y="335"/>
                    <a:pt x="4499" y="335"/>
                    <a:pt x="4499" y="365"/>
                  </a:cubicBezTo>
                  <a:lnTo>
                    <a:pt x="4499" y="426"/>
                  </a:lnTo>
                  <a:lnTo>
                    <a:pt x="4559" y="426"/>
                  </a:lnTo>
                  <a:cubicBezTo>
                    <a:pt x="4559" y="395"/>
                    <a:pt x="4590" y="395"/>
                    <a:pt x="4620" y="395"/>
                  </a:cubicBezTo>
                  <a:cubicBezTo>
                    <a:pt x="4742" y="395"/>
                    <a:pt x="4863" y="365"/>
                    <a:pt x="4985" y="335"/>
                  </a:cubicBezTo>
                  <a:lnTo>
                    <a:pt x="5137" y="335"/>
                  </a:lnTo>
                  <a:cubicBezTo>
                    <a:pt x="5174" y="316"/>
                    <a:pt x="5177" y="286"/>
                    <a:pt x="5181" y="286"/>
                  </a:cubicBezTo>
                  <a:cubicBezTo>
                    <a:pt x="5183" y="286"/>
                    <a:pt x="5186" y="299"/>
                    <a:pt x="5198" y="335"/>
                  </a:cubicBezTo>
                  <a:cubicBezTo>
                    <a:pt x="5198" y="355"/>
                    <a:pt x="5201" y="362"/>
                    <a:pt x="5210" y="362"/>
                  </a:cubicBezTo>
                  <a:cubicBezTo>
                    <a:pt x="5228" y="362"/>
                    <a:pt x="5269" y="335"/>
                    <a:pt x="5350" y="335"/>
                  </a:cubicBezTo>
                  <a:lnTo>
                    <a:pt x="5502" y="335"/>
                  </a:lnTo>
                  <a:cubicBezTo>
                    <a:pt x="5502" y="343"/>
                    <a:pt x="5504" y="347"/>
                    <a:pt x="5507" y="347"/>
                  </a:cubicBezTo>
                  <a:cubicBezTo>
                    <a:pt x="5514" y="347"/>
                    <a:pt x="5523" y="326"/>
                    <a:pt x="5502" y="304"/>
                  </a:cubicBezTo>
                  <a:cubicBezTo>
                    <a:pt x="5467" y="287"/>
                    <a:pt x="5482" y="269"/>
                    <a:pt x="5507" y="269"/>
                  </a:cubicBezTo>
                  <a:cubicBezTo>
                    <a:pt x="5526" y="269"/>
                    <a:pt x="5550" y="278"/>
                    <a:pt x="5562" y="304"/>
                  </a:cubicBezTo>
                  <a:cubicBezTo>
                    <a:pt x="5583" y="324"/>
                    <a:pt x="5603" y="331"/>
                    <a:pt x="5620" y="331"/>
                  </a:cubicBezTo>
                  <a:cubicBezTo>
                    <a:pt x="5654" y="331"/>
                    <a:pt x="5674" y="304"/>
                    <a:pt x="5654" y="304"/>
                  </a:cubicBezTo>
                  <a:cubicBezTo>
                    <a:pt x="5593" y="274"/>
                    <a:pt x="5684" y="243"/>
                    <a:pt x="5714" y="213"/>
                  </a:cubicBezTo>
                  <a:lnTo>
                    <a:pt x="5745" y="152"/>
                  </a:lnTo>
                  <a:cubicBezTo>
                    <a:pt x="5765" y="162"/>
                    <a:pt x="5779" y="166"/>
                    <a:pt x="5789" y="166"/>
                  </a:cubicBezTo>
                  <a:cubicBezTo>
                    <a:pt x="5809" y="166"/>
                    <a:pt x="5816" y="152"/>
                    <a:pt x="5836" y="152"/>
                  </a:cubicBezTo>
                  <a:lnTo>
                    <a:pt x="5836" y="91"/>
                  </a:lnTo>
                  <a:cubicBezTo>
                    <a:pt x="5821" y="61"/>
                    <a:pt x="5813" y="46"/>
                    <a:pt x="5802" y="46"/>
                  </a:cubicBezTo>
                  <a:cubicBezTo>
                    <a:pt x="5790" y="46"/>
                    <a:pt x="5775" y="61"/>
                    <a:pt x="5745" y="91"/>
                  </a:cubicBezTo>
                  <a:cubicBezTo>
                    <a:pt x="5745" y="56"/>
                    <a:pt x="5734" y="41"/>
                    <a:pt x="5720" y="41"/>
                  </a:cubicBezTo>
                  <a:cubicBezTo>
                    <a:pt x="5709" y="41"/>
                    <a:pt x="5697" y="48"/>
                    <a:pt x="5684" y="61"/>
                  </a:cubicBezTo>
                  <a:cubicBezTo>
                    <a:pt x="5654" y="91"/>
                    <a:pt x="5593" y="91"/>
                    <a:pt x="5562" y="91"/>
                  </a:cubicBezTo>
                  <a:cubicBezTo>
                    <a:pt x="5532" y="91"/>
                    <a:pt x="5471" y="122"/>
                    <a:pt x="5471" y="152"/>
                  </a:cubicBezTo>
                  <a:lnTo>
                    <a:pt x="5562" y="152"/>
                  </a:lnTo>
                  <a:lnTo>
                    <a:pt x="5562" y="213"/>
                  </a:lnTo>
                  <a:cubicBezTo>
                    <a:pt x="5532" y="213"/>
                    <a:pt x="5532" y="213"/>
                    <a:pt x="5471" y="183"/>
                  </a:cubicBezTo>
                  <a:cubicBezTo>
                    <a:pt x="5441" y="152"/>
                    <a:pt x="5441" y="183"/>
                    <a:pt x="5410" y="122"/>
                  </a:cubicBezTo>
                  <a:cubicBezTo>
                    <a:pt x="5350" y="61"/>
                    <a:pt x="5319" y="61"/>
                    <a:pt x="5319" y="31"/>
                  </a:cubicBezTo>
                  <a:close/>
                  <a:moveTo>
                    <a:pt x="4255" y="426"/>
                  </a:moveTo>
                  <a:cubicBezTo>
                    <a:pt x="4244" y="426"/>
                    <a:pt x="4233" y="426"/>
                    <a:pt x="4225" y="427"/>
                  </a:cubicBezTo>
                  <a:lnTo>
                    <a:pt x="4225" y="427"/>
                  </a:lnTo>
                  <a:cubicBezTo>
                    <a:pt x="4226" y="456"/>
                    <a:pt x="4256" y="456"/>
                    <a:pt x="4316" y="456"/>
                  </a:cubicBezTo>
                  <a:cubicBezTo>
                    <a:pt x="4319" y="456"/>
                    <a:pt x="4323" y="455"/>
                    <a:pt x="4327" y="452"/>
                  </a:cubicBezTo>
                  <a:lnTo>
                    <a:pt x="4327" y="452"/>
                  </a:lnTo>
                  <a:cubicBezTo>
                    <a:pt x="4273" y="449"/>
                    <a:pt x="4218" y="426"/>
                    <a:pt x="4255" y="426"/>
                  </a:cubicBezTo>
                  <a:close/>
                  <a:moveTo>
                    <a:pt x="7994" y="517"/>
                  </a:moveTo>
                  <a:cubicBezTo>
                    <a:pt x="7994" y="547"/>
                    <a:pt x="7964" y="578"/>
                    <a:pt x="7933" y="578"/>
                  </a:cubicBezTo>
                  <a:lnTo>
                    <a:pt x="7903" y="578"/>
                  </a:lnTo>
                  <a:cubicBezTo>
                    <a:pt x="7903" y="547"/>
                    <a:pt x="7964" y="517"/>
                    <a:pt x="7964" y="517"/>
                  </a:cubicBezTo>
                  <a:close/>
                  <a:moveTo>
                    <a:pt x="3496" y="669"/>
                  </a:moveTo>
                  <a:cubicBezTo>
                    <a:pt x="3498" y="671"/>
                    <a:pt x="3500" y="673"/>
                    <a:pt x="3502" y="675"/>
                  </a:cubicBezTo>
                  <a:lnTo>
                    <a:pt x="3502" y="675"/>
                  </a:lnTo>
                  <a:cubicBezTo>
                    <a:pt x="3503" y="673"/>
                    <a:pt x="3505" y="671"/>
                    <a:pt x="3506" y="669"/>
                  </a:cubicBezTo>
                  <a:close/>
                  <a:moveTo>
                    <a:pt x="4102" y="353"/>
                  </a:moveTo>
                  <a:cubicBezTo>
                    <a:pt x="4067" y="353"/>
                    <a:pt x="4015" y="376"/>
                    <a:pt x="3982" y="426"/>
                  </a:cubicBezTo>
                  <a:cubicBezTo>
                    <a:pt x="3951" y="471"/>
                    <a:pt x="3936" y="487"/>
                    <a:pt x="3929" y="487"/>
                  </a:cubicBezTo>
                  <a:cubicBezTo>
                    <a:pt x="3921" y="487"/>
                    <a:pt x="3921" y="471"/>
                    <a:pt x="3921" y="456"/>
                  </a:cubicBezTo>
                  <a:cubicBezTo>
                    <a:pt x="3913" y="448"/>
                    <a:pt x="3903" y="444"/>
                    <a:pt x="3891" y="444"/>
                  </a:cubicBezTo>
                  <a:cubicBezTo>
                    <a:pt x="3860" y="444"/>
                    <a:pt x="3822" y="472"/>
                    <a:pt x="3800" y="517"/>
                  </a:cubicBezTo>
                  <a:cubicBezTo>
                    <a:pt x="3769" y="547"/>
                    <a:pt x="3739" y="578"/>
                    <a:pt x="3708" y="578"/>
                  </a:cubicBezTo>
                  <a:cubicBezTo>
                    <a:pt x="3678" y="578"/>
                    <a:pt x="3648" y="578"/>
                    <a:pt x="3678" y="547"/>
                  </a:cubicBezTo>
                  <a:cubicBezTo>
                    <a:pt x="3696" y="512"/>
                    <a:pt x="3714" y="497"/>
                    <a:pt x="3713" y="497"/>
                  </a:cubicBezTo>
                  <a:lnTo>
                    <a:pt x="3713" y="497"/>
                  </a:lnTo>
                  <a:cubicBezTo>
                    <a:pt x="3713" y="497"/>
                    <a:pt x="3703" y="504"/>
                    <a:pt x="3678" y="517"/>
                  </a:cubicBezTo>
                  <a:cubicBezTo>
                    <a:pt x="3617" y="547"/>
                    <a:pt x="3587" y="547"/>
                    <a:pt x="3556" y="608"/>
                  </a:cubicBezTo>
                  <a:cubicBezTo>
                    <a:pt x="3542" y="622"/>
                    <a:pt x="3521" y="650"/>
                    <a:pt x="3506" y="669"/>
                  </a:cubicBezTo>
                  <a:lnTo>
                    <a:pt x="3587" y="669"/>
                  </a:lnTo>
                  <a:cubicBezTo>
                    <a:pt x="3622" y="692"/>
                    <a:pt x="3656" y="702"/>
                    <a:pt x="3684" y="702"/>
                  </a:cubicBezTo>
                  <a:cubicBezTo>
                    <a:pt x="3730" y="702"/>
                    <a:pt x="3758" y="676"/>
                    <a:pt x="3739" y="639"/>
                  </a:cubicBezTo>
                  <a:cubicBezTo>
                    <a:pt x="3724" y="608"/>
                    <a:pt x="3731" y="601"/>
                    <a:pt x="3743" y="601"/>
                  </a:cubicBezTo>
                  <a:cubicBezTo>
                    <a:pt x="3754" y="601"/>
                    <a:pt x="3769" y="608"/>
                    <a:pt x="3769" y="608"/>
                  </a:cubicBezTo>
                  <a:cubicBezTo>
                    <a:pt x="3769" y="608"/>
                    <a:pt x="3800" y="608"/>
                    <a:pt x="3830" y="639"/>
                  </a:cubicBezTo>
                  <a:cubicBezTo>
                    <a:pt x="3830" y="664"/>
                    <a:pt x="3830" y="674"/>
                    <a:pt x="3832" y="674"/>
                  </a:cubicBezTo>
                  <a:cubicBezTo>
                    <a:pt x="3835" y="674"/>
                    <a:pt x="3843" y="656"/>
                    <a:pt x="3860" y="639"/>
                  </a:cubicBezTo>
                  <a:cubicBezTo>
                    <a:pt x="3921" y="608"/>
                    <a:pt x="3951" y="608"/>
                    <a:pt x="3921" y="578"/>
                  </a:cubicBezTo>
                  <a:cubicBezTo>
                    <a:pt x="3921" y="578"/>
                    <a:pt x="4001" y="392"/>
                    <a:pt x="4061" y="392"/>
                  </a:cubicBezTo>
                  <a:cubicBezTo>
                    <a:pt x="4065" y="392"/>
                    <a:pt x="4069" y="393"/>
                    <a:pt x="4073" y="395"/>
                  </a:cubicBezTo>
                  <a:cubicBezTo>
                    <a:pt x="4103" y="395"/>
                    <a:pt x="4103" y="426"/>
                    <a:pt x="4012" y="487"/>
                  </a:cubicBezTo>
                  <a:cubicBezTo>
                    <a:pt x="3962" y="537"/>
                    <a:pt x="3949" y="559"/>
                    <a:pt x="3972" y="559"/>
                  </a:cubicBezTo>
                  <a:cubicBezTo>
                    <a:pt x="3991" y="559"/>
                    <a:pt x="4035" y="544"/>
                    <a:pt x="4103" y="517"/>
                  </a:cubicBezTo>
                  <a:cubicBezTo>
                    <a:pt x="4195" y="487"/>
                    <a:pt x="4225" y="487"/>
                    <a:pt x="4225" y="456"/>
                  </a:cubicBezTo>
                  <a:cubicBezTo>
                    <a:pt x="4206" y="437"/>
                    <a:pt x="4211" y="430"/>
                    <a:pt x="4225" y="427"/>
                  </a:cubicBezTo>
                  <a:lnTo>
                    <a:pt x="4225" y="427"/>
                  </a:lnTo>
                  <a:cubicBezTo>
                    <a:pt x="4225" y="427"/>
                    <a:pt x="4225" y="426"/>
                    <a:pt x="4225" y="426"/>
                  </a:cubicBezTo>
                  <a:lnTo>
                    <a:pt x="4225" y="395"/>
                  </a:lnTo>
                  <a:cubicBezTo>
                    <a:pt x="4225" y="426"/>
                    <a:pt x="4195" y="426"/>
                    <a:pt x="4134" y="426"/>
                  </a:cubicBezTo>
                  <a:lnTo>
                    <a:pt x="4134" y="395"/>
                  </a:lnTo>
                  <a:cubicBezTo>
                    <a:pt x="4148" y="368"/>
                    <a:pt x="4130" y="353"/>
                    <a:pt x="4102" y="353"/>
                  </a:cubicBezTo>
                  <a:close/>
                  <a:moveTo>
                    <a:pt x="6778" y="0"/>
                  </a:moveTo>
                  <a:lnTo>
                    <a:pt x="6687" y="91"/>
                  </a:lnTo>
                  <a:cubicBezTo>
                    <a:pt x="6611" y="122"/>
                    <a:pt x="6566" y="137"/>
                    <a:pt x="6539" y="137"/>
                  </a:cubicBezTo>
                  <a:cubicBezTo>
                    <a:pt x="6512" y="137"/>
                    <a:pt x="6505" y="122"/>
                    <a:pt x="6505" y="91"/>
                  </a:cubicBezTo>
                  <a:cubicBezTo>
                    <a:pt x="6524" y="34"/>
                    <a:pt x="6507" y="12"/>
                    <a:pt x="6484" y="12"/>
                  </a:cubicBezTo>
                  <a:cubicBezTo>
                    <a:pt x="6470" y="12"/>
                    <a:pt x="6455" y="19"/>
                    <a:pt x="6444" y="31"/>
                  </a:cubicBezTo>
                  <a:cubicBezTo>
                    <a:pt x="6414" y="31"/>
                    <a:pt x="6444" y="61"/>
                    <a:pt x="6474" y="91"/>
                  </a:cubicBezTo>
                  <a:cubicBezTo>
                    <a:pt x="6490" y="107"/>
                    <a:pt x="6490" y="114"/>
                    <a:pt x="6471" y="114"/>
                  </a:cubicBezTo>
                  <a:cubicBezTo>
                    <a:pt x="6452" y="114"/>
                    <a:pt x="6414" y="107"/>
                    <a:pt x="6353" y="91"/>
                  </a:cubicBezTo>
                  <a:cubicBezTo>
                    <a:pt x="6322" y="61"/>
                    <a:pt x="6292" y="31"/>
                    <a:pt x="6231" y="31"/>
                  </a:cubicBezTo>
                  <a:cubicBezTo>
                    <a:pt x="6201" y="31"/>
                    <a:pt x="6231" y="31"/>
                    <a:pt x="6231" y="61"/>
                  </a:cubicBezTo>
                  <a:cubicBezTo>
                    <a:pt x="6170" y="61"/>
                    <a:pt x="6170" y="91"/>
                    <a:pt x="6170" y="152"/>
                  </a:cubicBezTo>
                  <a:cubicBezTo>
                    <a:pt x="6140" y="213"/>
                    <a:pt x="6170" y="243"/>
                    <a:pt x="6110" y="243"/>
                  </a:cubicBezTo>
                  <a:cubicBezTo>
                    <a:pt x="6086" y="243"/>
                    <a:pt x="6063" y="262"/>
                    <a:pt x="6053" y="284"/>
                  </a:cubicBezTo>
                  <a:lnTo>
                    <a:pt x="6053" y="284"/>
                  </a:lnTo>
                  <a:cubicBezTo>
                    <a:pt x="6050" y="281"/>
                    <a:pt x="6049" y="278"/>
                    <a:pt x="6049" y="274"/>
                  </a:cubicBezTo>
                  <a:lnTo>
                    <a:pt x="6049" y="304"/>
                  </a:lnTo>
                  <a:cubicBezTo>
                    <a:pt x="6049" y="297"/>
                    <a:pt x="6050" y="290"/>
                    <a:pt x="6053" y="284"/>
                  </a:cubicBezTo>
                  <a:lnTo>
                    <a:pt x="6053" y="284"/>
                  </a:lnTo>
                  <a:cubicBezTo>
                    <a:pt x="6062" y="292"/>
                    <a:pt x="6083" y="297"/>
                    <a:pt x="6117" y="297"/>
                  </a:cubicBezTo>
                  <a:cubicBezTo>
                    <a:pt x="6163" y="297"/>
                    <a:pt x="6231" y="289"/>
                    <a:pt x="6322" y="274"/>
                  </a:cubicBezTo>
                  <a:cubicBezTo>
                    <a:pt x="6373" y="264"/>
                    <a:pt x="6410" y="260"/>
                    <a:pt x="6434" y="260"/>
                  </a:cubicBezTo>
                  <a:cubicBezTo>
                    <a:pt x="6481" y="260"/>
                    <a:pt x="6474" y="274"/>
                    <a:pt x="6414" y="274"/>
                  </a:cubicBezTo>
                  <a:cubicBezTo>
                    <a:pt x="6353" y="304"/>
                    <a:pt x="6414" y="335"/>
                    <a:pt x="6444" y="335"/>
                  </a:cubicBezTo>
                  <a:lnTo>
                    <a:pt x="6869" y="335"/>
                  </a:lnTo>
                  <a:cubicBezTo>
                    <a:pt x="6930" y="365"/>
                    <a:pt x="7021" y="395"/>
                    <a:pt x="7082" y="395"/>
                  </a:cubicBezTo>
                  <a:cubicBezTo>
                    <a:pt x="7173" y="395"/>
                    <a:pt x="7265" y="426"/>
                    <a:pt x="7265" y="426"/>
                  </a:cubicBezTo>
                  <a:lnTo>
                    <a:pt x="7356" y="426"/>
                  </a:lnTo>
                  <a:cubicBezTo>
                    <a:pt x="7356" y="426"/>
                    <a:pt x="7379" y="418"/>
                    <a:pt x="7405" y="418"/>
                  </a:cubicBezTo>
                  <a:cubicBezTo>
                    <a:pt x="7432" y="418"/>
                    <a:pt x="7462" y="426"/>
                    <a:pt x="7477" y="456"/>
                  </a:cubicBezTo>
                  <a:cubicBezTo>
                    <a:pt x="7477" y="517"/>
                    <a:pt x="7538" y="487"/>
                    <a:pt x="7569" y="517"/>
                  </a:cubicBezTo>
                  <a:cubicBezTo>
                    <a:pt x="7656" y="534"/>
                    <a:pt x="7704" y="552"/>
                    <a:pt x="7716" y="552"/>
                  </a:cubicBezTo>
                  <a:cubicBezTo>
                    <a:pt x="7725" y="552"/>
                    <a:pt x="7716" y="543"/>
                    <a:pt x="7690" y="517"/>
                  </a:cubicBezTo>
                  <a:lnTo>
                    <a:pt x="7690" y="456"/>
                  </a:lnTo>
                  <a:cubicBezTo>
                    <a:pt x="7721" y="456"/>
                    <a:pt x="7751" y="487"/>
                    <a:pt x="7751" y="517"/>
                  </a:cubicBezTo>
                  <a:cubicBezTo>
                    <a:pt x="7751" y="517"/>
                    <a:pt x="7751" y="556"/>
                    <a:pt x="7751" y="556"/>
                  </a:cubicBezTo>
                  <a:lnTo>
                    <a:pt x="7751" y="578"/>
                  </a:lnTo>
                  <a:cubicBezTo>
                    <a:pt x="7903" y="669"/>
                    <a:pt x="8055" y="699"/>
                    <a:pt x="8207" y="699"/>
                  </a:cubicBezTo>
                  <a:lnTo>
                    <a:pt x="8237" y="699"/>
                  </a:lnTo>
                  <a:cubicBezTo>
                    <a:pt x="8237" y="699"/>
                    <a:pt x="8268" y="730"/>
                    <a:pt x="8298" y="760"/>
                  </a:cubicBezTo>
                  <a:lnTo>
                    <a:pt x="8328" y="760"/>
                  </a:lnTo>
                  <a:cubicBezTo>
                    <a:pt x="8298" y="760"/>
                    <a:pt x="8298" y="730"/>
                    <a:pt x="8268" y="699"/>
                  </a:cubicBezTo>
                  <a:cubicBezTo>
                    <a:pt x="8268" y="689"/>
                    <a:pt x="8274" y="686"/>
                    <a:pt x="8283" y="686"/>
                  </a:cubicBezTo>
                  <a:cubicBezTo>
                    <a:pt x="8301" y="686"/>
                    <a:pt x="8328" y="699"/>
                    <a:pt x="8328" y="699"/>
                  </a:cubicBezTo>
                  <a:cubicBezTo>
                    <a:pt x="8328" y="699"/>
                    <a:pt x="8389" y="730"/>
                    <a:pt x="8389" y="760"/>
                  </a:cubicBezTo>
                  <a:cubicBezTo>
                    <a:pt x="8374" y="775"/>
                    <a:pt x="8374" y="783"/>
                    <a:pt x="8370" y="783"/>
                  </a:cubicBezTo>
                  <a:cubicBezTo>
                    <a:pt x="8366" y="783"/>
                    <a:pt x="8359" y="775"/>
                    <a:pt x="8328" y="760"/>
                  </a:cubicBezTo>
                  <a:lnTo>
                    <a:pt x="8328" y="760"/>
                  </a:lnTo>
                  <a:cubicBezTo>
                    <a:pt x="8328" y="760"/>
                    <a:pt x="8359" y="790"/>
                    <a:pt x="8389" y="821"/>
                  </a:cubicBezTo>
                  <a:cubicBezTo>
                    <a:pt x="8450" y="821"/>
                    <a:pt x="8480" y="790"/>
                    <a:pt x="8511" y="730"/>
                  </a:cubicBezTo>
                  <a:lnTo>
                    <a:pt x="8572" y="639"/>
                  </a:lnTo>
                  <a:cubicBezTo>
                    <a:pt x="8572" y="608"/>
                    <a:pt x="8572" y="578"/>
                    <a:pt x="8511" y="547"/>
                  </a:cubicBezTo>
                  <a:lnTo>
                    <a:pt x="8511" y="578"/>
                  </a:lnTo>
                  <a:cubicBezTo>
                    <a:pt x="8511" y="585"/>
                    <a:pt x="8506" y="589"/>
                    <a:pt x="8495" y="589"/>
                  </a:cubicBezTo>
                  <a:cubicBezTo>
                    <a:pt x="8461" y="589"/>
                    <a:pt x="8369" y="549"/>
                    <a:pt x="8207" y="456"/>
                  </a:cubicBezTo>
                  <a:cubicBezTo>
                    <a:pt x="8084" y="432"/>
                    <a:pt x="7961" y="387"/>
                    <a:pt x="7919" y="387"/>
                  </a:cubicBezTo>
                  <a:cubicBezTo>
                    <a:pt x="7908" y="387"/>
                    <a:pt x="7903" y="390"/>
                    <a:pt x="7903" y="395"/>
                  </a:cubicBezTo>
                  <a:lnTo>
                    <a:pt x="7842" y="365"/>
                  </a:lnTo>
                  <a:cubicBezTo>
                    <a:pt x="7842" y="335"/>
                    <a:pt x="7842" y="335"/>
                    <a:pt x="7812" y="304"/>
                  </a:cubicBezTo>
                  <a:cubicBezTo>
                    <a:pt x="7803" y="295"/>
                    <a:pt x="7791" y="292"/>
                    <a:pt x="7780" y="292"/>
                  </a:cubicBezTo>
                  <a:cubicBezTo>
                    <a:pt x="7751" y="292"/>
                    <a:pt x="7721" y="313"/>
                    <a:pt x="7721" y="335"/>
                  </a:cubicBezTo>
                  <a:cubicBezTo>
                    <a:pt x="7690" y="335"/>
                    <a:pt x="7690" y="335"/>
                    <a:pt x="7660" y="274"/>
                  </a:cubicBezTo>
                  <a:cubicBezTo>
                    <a:pt x="7641" y="236"/>
                    <a:pt x="7622" y="210"/>
                    <a:pt x="7596" y="210"/>
                  </a:cubicBezTo>
                  <a:cubicBezTo>
                    <a:pt x="7580" y="210"/>
                    <a:pt x="7561" y="220"/>
                    <a:pt x="7538" y="243"/>
                  </a:cubicBezTo>
                  <a:cubicBezTo>
                    <a:pt x="7526" y="249"/>
                    <a:pt x="7519" y="255"/>
                    <a:pt x="7515" y="261"/>
                  </a:cubicBezTo>
                  <a:lnTo>
                    <a:pt x="7515" y="261"/>
                  </a:lnTo>
                  <a:cubicBezTo>
                    <a:pt x="7513" y="256"/>
                    <a:pt x="7511" y="250"/>
                    <a:pt x="7508" y="243"/>
                  </a:cubicBezTo>
                  <a:cubicBezTo>
                    <a:pt x="7463" y="199"/>
                    <a:pt x="7484" y="171"/>
                    <a:pt x="7462" y="171"/>
                  </a:cubicBezTo>
                  <a:cubicBezTo>
                    <a:pt x="7455" y="171"/>
                    <a:pt x="7441" y="174"/>
                    <a:pt x="7417" y="183"/>
                  </a:cubicBezTo>
                  <a:lnTo>
                    <a:pt x="7417" y="274"/>
                  </a:lnTo>
                  <a:cubicBezTo>
                    <a:pt x="7437" y="274"/>
                    <a:pt x="7430" y="287"/>
                    <a:pt x="7405" y="287"/>
                  </a:cubicBezTo>
                  <a:cubicBezTo>
                    <a:pt x="7393" y="287"/>
                    <a:pt x="7376" y="284"/>
                    <a:pt x="7356" y="274"/>
                  </a:cubicBezTo>
                  <a:cubicBezTo>
                    <a:pt x="7325" y="243"/>
                    <a:pt x="7295" y="213"/>
                    <a:pt x="7295" y="213"/>
                  </a:cubicBezTo>
                  <a:cubicBezTo>
                    <a:pt x="7295" y="213"/>
                    <a:pt x="7265" y="213"/>
                    <a:pt x="7295" y="243"/>
                  </a:cubicBezTo>
                  <a:cubicBezTo>
                    <a:pt x="7310" y="259"/>
                    <a:pt x="7310" y="266"/>
                    <a:pt x="7303" y="266"/>
                  </a:cubicBezTo>
                  <a:cubicBezTo>
                    <a:pt x="7295" y="266"/>
                    <a:pt x="7280" y="259"/>
                    <a:pt x="7265" y="243"/>
                  </a:cubicBezTo>
                  <a:cubicBezTo>
                    <a:pt x="7234" y="213"/>
                    <a:pt x="7173" y="183"/>
                    <a:pt x="7143" y="183"/>
                  </a:cubicBezTo>
                  <a:cubicBezTo>
                    <a:pt x="7124" y="125"/>
                    <a:pt x="7117" y="104"/>
                    <a:pt x="7114" y="104"/>
                  </a:cubicBezTo>
                  <a:cubicBezTo>
                    <a:pt x="7113" y="104"/>
                    <a:pt x="7113" y="111"/>
                    <a:pt x="7113" y="122"/>
                  </a:cubicBezTo>
                  <a:cubicBezTo>
                    <a:pt x="7113" y="137"/>
                    <a:pt x="7105" y="145"/>
                    <a:pt x="7086" y="145"/>
                  </a:cubicBezTo>
                  <a:cubicBezTo>
                    <a:pt x="7067" y="145"/>
                    <a:pt x="7037" y="137"/>
                    <a:pt x="6991" y="122"/>
                  </a:cubicBezTo>
                  <a:cubicBezTo>
                    <a:pt x="6951" y="122"/>
                    <a:pt x="6924" y="108"/>
                    <a:pt x="6901" y="108"/>
                  </a:cubicBezTo>
                  <a:cubicBezTo>
                    <a:pt x="6890" y="108"/>
                    <a:pt x="6880" y="112"/>
                    <a:pt x="6869" y="122"/>
                  </a:cubicBezTo>
                  <a:cubicBezTo>
                    <a:pt x="6869" y="183"/>
                    <a:pt x="6900" y="213"/>
                    <a:pt x="6961" y="213"/>
                  </a:cubicBezTo>
                  <a:cubicBezTo>
                    <a:pt x="6991" y="213"/>
                    <a:pt x="7021" y="213"/>
                    <a:pt x="6991" y="274"/>
                  </a:cubicBezTo>
                  <a:cubicBezTo>
                    <a:pt x="6980" y="285"/>
                    <a:pt x="6965" y="290"/>
                    <a:pt x="6947" y="290"/>
                  </a:cubicBezTo>
                  <a:cubicBezTo>
                    <a:pt x="6871" y="290"/>
                    <a:pt x="6753" y="191"/>
                    <a:pt x="6778" y="91"/>
                  </a:cubicBezTo>
                  <a:lnTo>
                    <a:pt x="6778" y="0"/>
                  </a:lnTo>
                  <a:close/>
                  <a:moveTo>
                    <a:pt x="3492" y="621"/>
                  </a:moveTo>
                  <a:cubicBezTo>
                    <a:pt x="3486" y="621"/>
                    <a:pt x="3472" y="650"/>
                    <a:pt x="3435" y="669"/>
                  </a:cubicBezTo>
                  <a:lnTo>
                    <a:pt x="3313" y="669"/>
                  </a:lnTo>
                  <a:cubicBezTo>
                    <a:pt x="3307" y="663"/>
                    <a:pt x="3300" y="661"/>
                    <a:pt x="3293" y="661"/>
                  </a:cubicBezTo>
                  <a:cubicBezTo>
                    <a:pt x="3262" y="661"/>
                    <a:pt x="3222" y="705"/>
                    <a:pt x="3222" y="730"/>
                  </a:cubicBezTo>
                  <a:cubicBezTo>
                    <a:pt x="3192" y="790"/>
                    <a:pt x="3192" y="790"/>
                    <a:pt x="3252" y="790"/>
                  </a:cubicBezTo>
                  <a:lnTo>
                    <a:pt x="3192" y="790"/>
                  </a:lnTo>
                  <a:cubicBezTo>
                    <a:pt x="3161" y="790"/>
                    <a:pt x="3192" y="821"/>
                    <a:pt x="3192" y="851"/>
                  </a:cubicBezTo>
                  <a:cubicBezTo>
                    <a:pt x="3205" y="860"/>
                    <a:pt x="3216" y="868"/>
                    <a:pt x="3223" y="875"/>
                  </a:cubicBezTo>
                  <a:lnTo>
                    <a:pt x="3223" y="875"/>
                  </a:lnTo>
                  <a:cubicBezTo>
                    <a:pt x="3233" y="871"/>
                    <a:pt x="3243" y="868"/>
                    <a:pt x="3252" y="868"/>
                  </a:cubicBezTo>
                  <a:cubicBezTo>
                    <a:pt x="3263" y="868"/>
                    <a:pt x="3273" y="872"/>
                    <a:pt x="3283" y="882"/>
                  </a:cubicBezTo>
                  <a:cubicBezTo>
                    <a:pt x="3299" y="887"/>
                    <a:pt x="3315" y="890"/>
                    <a:pt x="3331" y="890"/>
                  </a:cubicBezTo>
                  <a:cubicBezTo>
                    <a:pt x="3405" y="890"/>
                    <a:pt x="3476" y="835"/>
                    <a:pt x="3526" y="760"/>
                  </a:cubicBezTo>
                  <a:lnTo>
                    <a:pt x="3587" y="760"/>
                  </a:lnTo>
                  <a:cubicBezTo>
                    <a:pt x="3617" y="730"/>
                    <a:pt x="3617" y="730"/>
                    <a:pt x="3587" y="699"/>
                  </a:cubicBezTo>
                  <a:cubicBezTo>
                    <a:pt x="3558" y="699"/>
                    <a:pt x="3530" y="699"/>
                    <a:pt x="3502" y="675"/>
                  </a:cubicBezTo>
                  <a:lnTo>
                    <a:pt x="3502" y="675"/>
                  </a:lnTo>
                  <a:cubicBezTo>
                    <a:pt x="3495" y="683"/>
                    <a:pt x="3489" y="689"/>
                    <a:pt x="3488" y="689"/>
                  </a:cubicBezTo>
                  <a:cubicBezTo>
                    <a:pt x="3486" y="689"/>
                    <a:pt x="3488" y="684"/>
                    <a:pt x="3496" y="669"/>
                  </a:cubicBezTo>
                  <a:cubicBezTo>
                    <a:pt x="3496" y="633"/>
                    <a:pt x="3496" y="621"/>
                    <a:pt x="3492" y="621"/>
                  </a:cubicBezTo>
                  <a:close/>
                  <a:moveTo>
                    <a:pt x="3021" y="889"/>
                  </a:moveTo>
                  <a:cubicBezTo>
                    <a:pt x="3024" y="889"/>
                    <a:pt x="3024" y="897"/>
                    <a:pt x="3009" y="912"/>
                  </a:cubicBezTo>
                  <a:cubicBezTo>
                    <a:pt x="3009" y="897"/>
                    <a:pt x="3017" y="889"/>
                    <a:pt x="3021" y="889"/>
                  </a:cubicBezTo>
                  <a:close/>
                  <a:moveTo>
                    <a:pt x="8880" y="947"/>
                  </a:moveTo>
                  <a:cubicBezTo>
                    <a:pt x="8910" y="947"/>
                    <a:pt x="8946" y="982"/>
                    <a:pt x="8967" y="1003"/>
                  </a:cubicBezTo>
                  <a:cubicBezTo>
                    <a:pt x="8967" y="1034"/>
                    <a:pt x="8936" y="1034"/>
                    <a:pt x="8906" y="1034"/>
                  </a:cubicBezTo>
                  <a:cubicBezTo>
                    <a:pt x="8845" y="1003"/>
                    <a:pt x="8845" y="1003"/>
                    <a:pt x="8845" y="973"/>
                  </a:cubicBezTo>
                  <a:cubicBezTo>
                    <a:pt x="8855" y="954"/>
                    <a:pt x="8867" y="947"/>
                    <a:pt x="8880" y="947"/>
                  </a:cubicBezTo>
                  <a:close/>
                  <a:moveTo>
                    <a:pt x="3043" y="828"/>
                  </a:moveTo>
                  <a:cubicBezTo>
                    <a:pt x="3017" y="828"/>
                    <a:pt x="2994" y="836"/>
                    <a:pt x="2979" y="851"/>
                  </a:cubicBezTo>
                  <a:cubicBezTo>
                    <a:pt x="2948" y="882"/>
                    <a:pt x="2918" y="912"/>
                    <a:pt x="2948" y="942"/>
                  </a:cubicBezTo>
                  <a:lnTo>
                    <a:pt x="2983" y="925"/>
                  </a:lnTo>
                  <a:lnTo>
                    <a:pt x="2983" y="925"/>
                  </a:lnTo>
                  <a:cubicBezTo>
                    <a:pt x="2974" y="937"/>
                    <a:pt x="2966" y="955"/>
                    <a:pt x="2948" y="973"/>
                  </a:cubicBezTo>
                  <a:lnTo>
                    <a:pt x="2918" y="1003"/>
                  </a:lnTo>
                  <a:cubicBezTo>
                    <a:pt x="2927" y="1012"/>
                    <a:pt x="2930" y="1023"/>
                    <a:pt x="2930" y="1034"/>
                  </a:cubicBezTo>
                  <a:lnTo>
                    <a:pt x="2979" y="1034"/>
                  </a:lnTo>
                  <a:cubicBezTo>
                    <a:pt x="2999" y="1044"/>
                    <a:pt x="3016" y="1047"/>
                    <a:pt x="3028" y="1047"/>
                  </a:cubicBezTo>
                  <a:cubicBezTo>
                    <a:pt x="3053" y="1047"/>
                    <a:pt x="3060" y="1034"/>
                    <a:pt x="3040" y="1034"/>
                  </a:cubicBezTo>
                  <a:cubicBezTo>
                    <a:pt x="3070" y="1003"/>
                    <a:pt x="3070" y="973"/>
                    <a:pt x="3100" y="973"/>
                  </a:cubicBezTo>
                  <a:cubicBezTo>
                    <a:pt x="3130" y="943"/>
                    <a:pt x="3159" y="914"/>
                    <a:pt x="3189" y="884"/>
                  </a:cubicBezTo>
                  <a:lnTo>
                    <a:pt x="3189" y="884"/>
                  </a:lnTo>
                  <a:cubicBezTo>
                    <a:pt x="3207" y="893"/>
                    <a:pt x="3222" y="897"/>
                    <a:pt x="3230" y="897"/>
                  </a:cubicBezTo>
                  <a:cubicBezTo>
                    <a:pt x="3240" y="897"/>
                    <a:pt x="3240" y="889"/>
                    <a:pt x="3223" y="875"/>
                  </a:cubicBezTo>
                  <a:lnTo>
                    <a:pt x="3223" y="875"/>
                  </a:lnTo>
                  <a:cubicBezTo>
                    <a:pt x="3212" y="878"/>
                    <a:pt x="3202" y="882"/>
                    <a:pt x="3192" y="882"/>
                  </a:cubicBezTo>
                  <a:cubicBezTo>
                    <a:pt x="3191" y="883"/>
                    <a:pt x="3190" y="883"/>
                    <a:pt x="3189" y="884"/>
                  </a:cubicBezTo>
                  <a:lnTo>
                    <a:pt x="3189" y="884"/>
                  </a:lnTo>
                  <a:cubicBezTo>
                    <a:pt x="3172" y="877"/>
                    <a:pt x="3152" y="866"/>
                    <a:pt x="3131" y="851"/>
                  </a:cubicBezTo>
                  <a:cubicBezTo>
                    <a:pt x="3100" y="836"/>
                    <a:pt x="3070" y="828"/>
                    <a:pt x="3043" y="828"/>
                  </a:cubicBezTo>
                  <a:close/>
                  <a:moveTo>
                    <a:pt x="2918" y="1034"/>
                  </a:moveTo>
                  <a:cubicBezTo>
                    <a:pt x="2918" y="1034"/>
                    <a:pt x="2918" y="1045"/>
                    <a:pt x="2918" y="1061"/>
                  </a:cubicBezTo>
                  <a:lnTo>
                    <a:pt x="2918" y="1061"/>
                  </a:lnTo>
                  <a:cubicBezTo>
                    <a:pt x="2925" y="1054"/>
                    <a:pt x="2929" y="1044"/>
                    <a:pt x="2930" y="1034"/>
                  </a:cubicBezTo>
                  <a:close/>
                  <a:moveTo>
                    <a:pt x="2777" y="1072"/>
                  </a:moveTo>
                  <a:cubicBezTo>
                    <a:pt x="2774" y="1072"/>
                    <a:pt x="2766" y="1079"/>
                    <a:pt x="2766" y="1094"/>
                  </a:cubicBezTo>
                  <a:cubicBezTo>
                    <a:pt x="2781" y="1079"/>
                    <a:pt x="2781" y="1072"/>
                    <a:pt x="2777" y="1072"/>
                  </a:cubicBezTo>
                  <a:close/>
                  <a:moveTo>
                    <a:pt x="9136" y="1081"/>
                  </a:moveTo>
                  <a:cubicBezTo>
                    <a:pt x="9156" y="1081"/>
                    <a:pt x="9190" y="1094"/>
                    <a:pt x="9210" y="1094"/>
                  </a:cubicBezTo>
                  <a:lnTo>
                    <a:pt x="9210" y="1125"/>
                  </a:lnTo>
                  <a:lnTo>
                    <a:pt x="9149" y="1125"/>
                  </a:lnTo>
                  <a:lnTo>
                    <a:pt x="9119" y="1094"/>
                  </a:lnTo>
                  <a:cubicBezTo>
                    <a:pt x="9119" y="1084"/>
                    <a:pt x="9126" y="1081"/>
                    <a:pt x="9136" y="1081"/>
                  </a:cubicBezTo>
                  <a:close/>
                  <a:moveTo>
                    <a:pt x="2918" y="1061"/>
                  </a:moveTo>
                  <a:cubicBezTo>
                    <a:pt x="2911" y="1068"/>
                    <a:pt x="2901" y="1072"/>
                    <a:pt x="2889" y="1072"/>
                  </a:cubicBezTo>
                  <a:cubicBezTo>
                    <a:pt x="2879" y="1072"/>
                    <a:pt x="2869" y="1070"/>
                    <a:pt x="2857" y="1064"/>
                  </a:cubicBezTo>
                  <a:lnTo>
                    <a:pt x="2827" y="1064"/>
                  </a:lnTo>
                  <a:cubicBezTo>
                    <a:pt x="2827" y="1094"/>
                    <a:pt x="2827" y="1125"/>
                    <a:pt x="2796" y="1155"/>
                  </a:cubicBezTo>
                  <a:lnTo>
                    <a:pt x="2766" y="1094"/>
                  </a:lnTo>
                  <a:cubicBezTo>
                    <a:pt x="2766" y="1125"/>
                    <a:pt x="2705" y="1155"/>
                    <a:pt x="2705" y="1186"/>
                  </a:cubicBezTo>
                  <a:cubicBezTo>
                    <a:pt x="2705" y="1186"/>
                    <a:pt x="2705" y="1186"/>
                    <a:pt x="2705" y="1186"/>
                  </a:cubicBezTo>
                  <a:lnTo>
                    <a:pt x="2705" y="1186"/>
                  </a:lnTo>
                  <a:cubicBezTo>
                    <a:pt x="2705" y="1196"/>
                    <a:pt x="2709" y="1199"/>
                    <a:pt x="2712" y="1199"/>
                  </a:cubicBezTo>
                  <a:cubicBezTo>
                    <a:pt x="2713" y="1199"/>
                    <a:pt x="2714" y="1199"/>
                    <a:pt x="2715" y="1198"/>
                  </a:cubicBezTo>
                  <a:lnTo>
                    <a:pt x="2715" y="1198"/>
                  </a:lnTo>
                  <a:cubicBezTo>
                    <a:pt x="2727" y="1217"/>
                    <a:pt x="2705" y="1221"/>
                    <a:pt x="2705" y="1246"/>
                  </a:cubicBezTo>
                  <a:lnTo>
                    <a:pt x="2766" y="1246"/>
                  </a:lnTo>
                  <a:lnTo>
                    <a:pt x="2766" y="1186"/>
                  </a:lnTo>
                  <a:lnTo>
                    <a:pt x="2827" y="1155"/>
                  </a:lnTo>
                  <a:cubicBezTo>
                    <a:pt x="2888" y="1155"/>
                    <a:pt x="2948" y="1125"/>
                    <a:pt x="2918" y="1094"/>
                  </a:cubicBezTo>
                  <a:cubicBezTo>
                    <a:pt x="2918" y="1083"/>
                    <a:pt x="2918" y="1071"/>
                    <a:pt x="2918" y="1061"/>
                  </a:cubicBezTo>
                  <a:close/>
                  <a:moveTo>
                    <a:pt x="2705" y="1186"/>
                  </a:moveTo>
                  <a:lnTo>
                    <a:pt x="2705" y="1186"/>
                  </a:lnTo>
                  <a:cubicBezTo>
                    <a:pt x="2675" y="1216"/>
                    <a:pt x="2644" y="1186"/>
                    <a:pt x="2584" y="1246"/>
                  </a:cubicBezTo>
                  <a:lnTo>
                    <a:pt x="2644" y="1246"/>
                  </a:lnTo>
                  <a:cubicBezTo>
                    <a:pt x="2644" y="1257"/>
                    <a:pt x="2651" y="1260"/>
                    <a:pt x="2660" y="1260"/>
                  </a:cubicBezTo>
                  <a:cubicBezTo>
                    <a:pt x="2678" y="1260"/>
                    <a:pt x="2705" y="1246"/>
                    <a:pt x="2705" y="1246"/>
                  </a:cubicBezTo>
                  <a:cubicBezTo>
                    <a:pt x="2690" y="1231"/>
                    <a:pt x="2682" y="1224"/>
                    <a:pt x="2675" y="1224"/>
                  </a:cubicBezTo>
                  <a:cubicBezTo>
                    <a:pt x="2667" y="1224"/>
                    <a:pt x="2660" y="1231"/>
                    <a:pt x="2644" y="1246"/>
                  </a:cubicBezTo>
                  <a:lnTo>
                    <a:pt x="2644" y="1246"/>
                  </a:lnTo>
                  <a:lnTo>
                    <a:pt x="2705" y="1186"/>
                  </a:lnTo>
                  <a:close/>
                  <a:moveTo>
                    <a:pt x="2553" y="1246"/>
                  </a:moveTo>
                  <a:lnTo>
                    <a:pt x="2553" y="1260"/>
                  </a:lnTo>
                  <a:lnTo>
                    <a:pt x="2553" y="1260"/>
                  </a:lnTo>
                  <a:cubicBezTo>
                    <a:pt x="2562" y="1257"/>
                    <a:pt x="2572" y="1252"/>
                    <a:pt x="2584" y="1246"/>
                  </a:cubicBezTo>
                  <a:close/>
                  <a:moveTo>
                    <a:pt x="2559" y="1143"/>
                  </a:moveTo>
                  <a:cubicBezTo>
                    <a:pt x="2551" y="1143"/>
                    <a:pt x="2539" y="1147"/>
                    <a:pt x="2523" y="1155"/>
                  </a:cubicBezTo>
                  <a:cubicBezTo>
                    <a:pt x="2493" y="1186"/>
                    <a:pt x="2371" y="1368"/>
                    <a:pt x="2401" y="1398"/>
                  </a:cubicBezTo>
                  <a:lnTo>
                    <a:pt x="2432" y="1368"/>
                  </a:lnTo>
                  <a:cubicBezTo>
                    <a:pt x="2462" y="1368"/>
                    <a:pt x="2462" y="1368"/>
                    <a:pt x="2493" y="1398"/>
                  </a:cubicBezTo>
                  <a:cubicBezTo>
                    <a:pt x="2497" y="1407"/>
                    <a:pt x="2500" y="1414"/>
                    <a:pt x="2502" y="1420"/>
                  </a:cubicBezTo>
                  <a:lnTo>
                    <a:pt x="2502" y="1420"/>
                  </a:lnTo>
                  <a:cubicBezTo>
                    <a:pt x="2586" y="1338"/>
                    <a:pt x="2612" y="1336"/>
                    <a:pt x="2553" y="1277"/>
                  </a:cubicBezTo>
                  <a:lnTo>
                    <a:pt x="2553" y="1260"/>
                  </a:lnTo>
                  <a:lnTo>
                    <a:pt x="2553" y="1260"/>
                  </a:lnTo>
                  <a:cubicBezTo>
                    <a:pt x="2542" y="1264"/>
                    <a:pt x="2533" y="1266"/>
                    <a:pt x="2526" y="1266"/>
                  </a:cubicBezTo>
                  <a:cubicBezTo>
                    <a:pt x="2508" y="1266"/>
                    <a:pt x="2505" y="1252"/>
                    <a:pt x="2523" y="1216"/>
                  </a:cubicBezTo>
                  <a:cubicBezTo>
                    <a:pt x="2567" y="1172"/>
                    <a:pt x="2579" y="1143"/>
                    <a:pt x="2559" y="1143"/>
                  </a:cubicBezTo>
                  <a:close/>
                  <a:moveTo>
                    <a:pt x="2146" y="1446"/>
                  </a:moveTo>
                  <a:cubicBezTo>
                    <a:pt x="2145" y="1446"/>
                    <a:pt x="2143" y="1447"/>
                    <a:pt x="2139" y="1450"/>
                  </a:cubicBezTo>
                  <a:lnTo>
                    <a:pt x="2139" y="1450"/>
                  </a:lnTo>
                  <a:cubicBezTo>
                    <a:pt x="2145" y="1447"/>
                    <a:pt x="2147" y="1446"/>
                    <a:pt x="2146" y="1446"/>
                  </a:cubicBezTo>
                  <a:close/>
                  <a:moveTo>
                    <a:pt x="2502" y="1420"/>
                  </a:moveTo>
                  <a:cubicBezTo>
                    <a:pt x="2499" y="1423"/>
                    <a:pt x="2496" y="1426"/>
                    <a:pt x="2493" y="1429"/>
                  </a:cubicBezTo>
                  <a:cubicBezTo>
                    <a:pt x="2476" y="1440"/>
                    <a:pt x="2461" y="1450"/>
                    <a:pt x="2447" y="1459"/>
                  </a:cubicBezTo>
                  <a:lnTo>
                    <a:pt x="2447" y="1459"/>
                  </a:lnTo>
                  <a:cubicBezTo>
                    <a:pt x="2490" y="1459"/>
                    <a:pt x="2513" y="1455"/>
                    <a:pt x="2502" y="1420"/>
                  </a:cubicBezTo>
                  <a:close/>
                  <a:moveTo>
                    <a:pt x="2188" y="1585"/>
                  </a:moveTo>
                  <a:cubicBezTo>
                    <a:pt x="2188" y="1588"/>
                    <a:pt x="2188" y="1590"/>
                    <a:pt x="2187" y="1593"/>
                  </a:cubicBezTo>
                  <a:lnTo>
                    <a:pt x="2187" y="1593"/>
                  </a:lnTo>
                  <a:cubicBezTo>
                    <a:pt x="2192" y="1591"/>
                    <a:pt x="2193" y="1588"/>
                    <a:pt x="2188" y="1585"/>
                  </a:cubicBezTo>
                  <a:close/>
                  <a:moveTo>
                    <a:pt x="10269" y="2002"/>
                  </a:moveTo>
                  <a:cubicBezTo>
                    <a:pt x="10277" y="2004"/>
                    <a:pt x="10289" y="2006"/>
                    <a:pt x="10304" y="2006"/>
                  </a:cubicBezTo>
                  <a:lnTo>
                    <a:pt x="10335" y="2006"/>
                  </a:lnTo>
                  <a:cubicBezTo>
                    <a:pt x="10335" y="2006"/>
                    <a:pt x="10321" y="2020"/>
                    <a:pt x="10303" y="2020"/>
                  </a:cubicBezTo>
                  <a:cubicBezTo>
                    <a:pt x="10294" y="2020"/>
                    <a:pt x="10284" y="2016"/>
                    <a:pt x="10274" y="2006"/>
                  </a:cubicBezTo>
                  <a:cubicBezTo>
                    <a:pt x="10272" y="2005"/>
                    <a:pt x="10271" y="2003"/>
                    <a:pt x="10269" y="2002"/>
                  </a:cubicBezTo>
                  <a:close/>
                  <a:moveTo>
                    <a:pt x="1651" y="2085"/>
                  </a:moveTo>
                  <a:cubicBezTo>
                    <a:pt x="1648" y="2085"/>
                    <a:pt x="1644" y="2087"/>
                    <a:pt x="1641" y="2090"/>
                  </a:cubicBezTo>
                  <a:lnTo>
                    <a:pt x="1641" y="2090"/>
                  </a:lnTo>
                  <a:cubicBezTo>
                    <a:pt x="1634" y="2103"/>
                    <a:pt x="1626" y="2115"/>
                    <a:pt x="1619" y="2128"/>
                  </a:cubicBezTo>
                  <a:lnTo>
                    <a:pt x="1641" y="2128"/>
                  </a:lnTo>
                  <a:cubicBezTo>
                    <a:pt x="1622" y="2142"/>
                    <a:pt x="1607" y="2154"/>
                    <a:pt x="1595" y="2164"/>
                  </a:cubicBezTo>
                  <a:lnTo>
                    <a:pt x="1595" y="2164"/>
                  </a:lnTo>
                  <a:cubicBezTo>
                    <a:pt x="1586" y="2178"/>
                    <a:pt x="1576" y="2192"/>
                    <a:pt x="1566" y="2207"/>
                  </a:cubicBezTo>
                  <a:lnTo>
                    <a:pt x="1566" y="2207"/>
                  </a:lnTo>
                  <a:cubicBezTo>
                    <a:pt x="1575" y="2205"/>
                    <a:pt x="1591" y="2198"/>
                    <a:pt x="1611" y="2189"/>
                  </a:cubicBezTo>
                  <a:cubicBezTo>
                    <a:pt x="1672" y="2158"/>
                    <a:pt x="1702" y="2098"/>
                    <a:pt x="1672" y="2098"/>
                  </a:cubicBezTo>
                  <a:cubicBezTo>
                    <a:pt x="1663" y="2089"/>
                    <a:pt x="1657" y="2085"/>
                    <a:pt x="1651" y="2085"/>
                  </a:cubicBezTo>
                  <a:close/>
                  <a:moveTo>
                    <a:pt x="8750" y="707"/>
                  </a:moveTo>
                  <a:cubicBezTo>
                    <a:pt x="8746" y="707"/>
                    <a:pt x="8739" y="715"/>
                    <a:pt x="8724" y="730"/>
                  </a:cubicBezTo>
                  <a:cubicBezTo>
                    <a:pt x="8693" y="730"/>
                    <a:pt x="8632" y="730"/>
                    <a:pt x="8602" y="760"/>
                  </a:cubicBezTo>
                  <a:lnTo>
                    <a:pt x="8511" y="821"/>
                  </a:lnTo>
                  <a:lnTo>
                    <a:pt x="8511" y="851"/>
                  </a:lnTo>
                  <a:cubicBezTo>
                    <a:pt x="8541" y="882"/>
                    <a:pt x="8541" y="882"/>
                    <a:pt x="8572" y="912"/>
                  </a:cubicBezTo>
                  <a:cubicBezTo>
                    <a:pt x="8587" y="927"/>
                    <a:pt x="8602" y="927"/>
                    <a:pt x="8613" y="927"/>
                  </a:cubicBezTo>
                  <a:cubicBezTo>
                    <a:pt x="8625" y="927"/>
                    <a:pt x="8632" y="927"/>
                    <a:pt x="8632" y="942"/>
                  </a:cubicBezTo>
                  <a:cubicBezTo>
                    <a:pt x="8693" y="1003"/>
                    <a:pt x="8754" y="1034"/>
                    <a:pt x="8845" y="1094"/>
                  </a:cubicBezTo>
                  <a:cubicBezTo>
                    <a:pt x="9180" y="1246"/>
                    <a:pt x="9240" y="1338"/>
                    <a:pt x="9271" y="1398"/>
                  </a:cubicBezTo>
                  <a:lnTo>
                    <a:pt x="9301" y="1429"/>
                  </a:lnTo>
                  <a:cubicBezTo>
                    <a:pt x="9301" y="1423"/>
                    <a:pt x="9304" y="1421"/>
                    <a:pt x="9310" y="1421"/>
                  </a:cubicBezTo>
                  <a:cubicBezTo>
                    <a:pt x="9335" y="1421"/>
                    <a:pt x="9409" y="1470"/>
                    <a:pt x="9484" y="1520"/>
                  </a:cubicBezTo>
                  <a:cubicBezTo>
                    <a:pt x="9575" y="1581"/>
                    <a:pt x="9635" y="1642"/>
                    <a:pt x="9727" y="1672"/>
                  </a:cubicBezTo>
                  <a:lnTo>
                    <a:pt x="9787" y="1733"/>
                  </a:lnTo>
                  <a:cubicBezTo>
                    <a:pt x="9787" y="1763"/>
                    <a:pt x="9818" y="1794"/>
                    <a:pt x="9848" y="1824"/>
                  </a:cubicBezTo>
                  <a:lnTo>
                    <a:pt x="9909" y="1885"/>
                  </a:lnTo>
                  <a:cubicBezTo>
                    <a:pt x="9879" y="1915"/>
                    <a:pt x="9909" y="1915"/>
                    <a:pt x="9970" y="1946"/>
                  </a:cubicBezTo>
                  <a:cubicBezTo>
                    <a:pt x="10061" y="1976"/>
                    <a:pt x="10091" y="2006"/>
                    <a:pt x="10122" y="2067"/>
                  </a:cubicBezTo>
                  <a:cubicBezTo>
                    <a:pt x="10183" y="2128"/>
                    <a:pt x="10213" y="2158"/>
                    <a:pt x="10274" y="2158"/>
                  </a:cubicBezTo>
                  <a:cubicBezTo>
                    <a:pt x="10289" y="2173"/>
                    <a:pt x="10304" y="2173"/>
                    <a:pt x="10308" y="2173"/>
                  </a:cubicBezTo>
                  <a:cubicBezTo>
                    <a:pt x="10312" y="2173"/>
                    <a:pt x="10304" y="2173"/>
                    <a:pt x="10274" y="2189"/>
                  </a:cubicBezTo>
                  <a:cubicBezTo>
                    <a:pt x="10243" y="2219"/>
                    <a:pt x="10304" y="2280"/>
                    <a:pt x="10395" y="2371"/>
                  </a:cubicBezTo>
                  <a:cubicBezTo>
                    <a:pt x="10445" y="2421"/>
                    <a:pt x="10474" y="2470"/>
                    <a:pt x="10533" y="2470"/>
                  </a:cubicBezTo>
                  <a:cubicBezTo>
                    <a:pt x="10546" y="2470"/>
                    <a:pt x="10561" y="2468"/>
                    <a:pt x="10578" y="2462"/>
                  </a:cubicBezTo>
                  <a:cubicBezTo>
                    <a:pt x="10652" y="2438"/>
                    <a:pt x="10686" y="2393"/>
                    <a:pt x="10648" y="2393"/>
                  </a:cubicBezTo>
                  <a:cubicBezTo>
                    <a:pt x="10639" y="2393"/>
                    <a:pt x="10626" y="2396"/>
                    <a:pt x="10608" y="2401"/>
                  </a:cubicBezTo>
                  <a:cubicBezTo>
                    <a:pt x="10517" y="2401"/>
                    <a:pt x="10547" y="2401"/>
                    <a:pt x="10517" y="2280"/>
                  </a:cubicBezTo>
                  <a:cubicBezTo>
                    <a:pt x="10517" y="2189"/>
                    <a:pt x="10517" y="2189"/>
                    <a:pt x="10517" y="2189"/>
                  </a:cubicBezTo>
                  <a:cubicBezTo>
                    <a:pt x="10603" y="2167"/>
                    <a:pt x="10598" y="2146"/>
                    <a:pt x="10534" y="2146"/>
                  </a:cubicBezTo>
                  <a:cubicBezTo>
                    <a:pt x="10507" y="2146"/>
                    <a:pt x="10470" y="2149"/>
                    <a:pt x="10426" y="2158"/>
                  </a:cubicBezTo>
                  <a:cubicBezTo>
                    <a:pt x="10274" y="2158"/>
                    <a:pt x="10274" y="2128"/>
                    <a:pt x="10365" y="2128"/>
                  </a:cubicBezTo>
                  <a:cubicBezTo>
                    <a:pt x="10426" y="2098"/>
                    <a:pt x="10395" y="1976"/>
                    <a:pt x="10365" y="1976"/>
                  </a:cubicBezTo>
                  <a:cubicBezTo>
                    <a:pt x="10304" y="1976"/>
                    <a:pt x="10274" y="1946"/>
                    <a:pt x="10243" y="1915"/>
                  </a:cubicBezTo>
                  <a:lnTo>
                    <a:pt x="10183" y="1915"/>
                  </a:lnTo>
                  <a:lnTo>
                    <a:pt x="10091" y="1946"/>
                  </a:lnTo>
                  <a:lnTo>
                    <a:pt x="10152" y="1885"/>
                  </a:lnTo>
                  <a:cubicBezTo>
                    <a:pt x="10193" y="1804"/>
                    <a:pt x="10206" y="1777"/>
                    <a:pt x="10193" y="1777"/>
                  </a:cubicBezTo>
                  <a:cubicBezTo>
                    <a:pt x="10186" y="1777"/>
                    <a:pt x="10172" y="1783"/>
                    <a:pt x="10152" y="1794"/>
                  </a:cubicBezTo>
                  <a:cubicBezTo>
                    <a:pt x="10137" y="1778"/>
                    <a:pt x="10122" y="1771"/>
                    <a:pt x="10103" y="1771"/>
                  </a:cubicBezTo>
                  <a:cubicBezTo>
                    <a:pt x="10084" y="1771"/>
                    <a:pt x="10061" y="1778"/>
                    <a:pt x="10031" y="1794"/>
                  </a:cubicBezTo>
                  <a:cubicBezTo>
                    <a:pt x="10000" y="1794"/>
                    <a:pt x="9939" y="1794"/>
                    <a:pt x="9970" y="1763"/>
                  </a:cubicBezTo>
                  <a:cubicBezTo>
                    <a:pt x="9970" y="1748"/>
                    <a:pt x="9977" y="1740"/>
                    <a:pt x="9989" y="1740"/>
                  </a:cubicBezTo>
                  <a:cubicBezTo>
                    <a:pt x="10000" y="1740"/>
                    <a:pt x="10015" y="1748"/>
                    <a:pt x="10031" y="1763"/>
                  </a:cubicBezTo>
                  <a:cubicBezTo>
                    <a:pt x="10122" y="1763"/>
                    <a:pt x="10152" y="1763"/>
                    <a:pt x="10091" y="1672"/>
                  </a:cubicBezTo>
                  <a:lnTo>
                    <a:pt x="10031" y="1672"/>
                  </a:lnTo>
                  <a:lnTo>
                    <a:pt x="10000" y="1642"/>
                  </a:lnTo>
                  <a:cubicBezTo>
                    <a:pt x="9939" y="1642"/>
                    <a:pt x="9909" y="1611"/>
                    <a:pt x="9848" y="1581"/>
                  </a:cubicBezTo>
                  <a:cubicBezTo>
                    <a:pt x="9818" y="1581"/>
                    <a:pt x="9818" y="1550"/>
                    <a:pt x="9848" y="1550"/>
                  </a:cubicBezTo>
                  <a:cubicBezTo>
                    <a:pt x="9909" y="1550"/>
                    <a:pt x="9909" y="1550"/>
                    <a:pt x="9848" y="1490"/>
                  </a:cubicBezTo>
                  <a:cubicBezTo>
                    <a:pt x="9818" y="1459"/>
                    <a:pt x="9757" y="1429"/>
                    <a:pt x="9696" y="1429"/>
                  </a:cubicBezTo>
                  <a:cubicBezTo>
                    <a:pt x="9681" y="1444"/>
                    <a:pt x="9666" y="1452"/>
                    <a:pt x="9651" y="1452"/>
                  </a:cubicBezTo>
                  <a:cubicBezTo>
                    <a:pt x="9635" y="1452"/>
                    <a:pt x="9620" y="1444"/>
                    <a:pt x="9605" y="1429"/>
                  </a:cubicBezTo>
                  <a:lnTo>
                    <a:pt x="9605" y="1338"/>
                  </a:lnTo>
                  <a:cubicBezTo>
                    <a:pt x="9569" y="1266"/>
                    <a:pt x="9555" y="1237"/>
                    <a:pt x="9549" y="1237"/>
                  </a:cubicBezTo>
                  <a:cubicBezTo>
                    <a:pt x="9544" y="1237"/>
                    <a:pt x="9544" y="1252"/>
                    <a:pt x="9544" y="1277"/>
                  </a:cubicBezTo>
                  <a:cubicBezTo>
                    <a:pt x="9544" y="1302"/>
                    <a:pt x="9539" y="1317"/>
                    <a:pt x="9529" y="1317"/>
                  </a:cubicBezTo>
                  <a:cubicBezTo>
                    <a:pt x="9514" y="1317"/>
                    <a:pt x="9489" y="1287"/>
                    <a:pt x="9453" y="1216"/>
                  </a:cubicBezTo>
                  <a:cubicBezTo>
                    <a:pt x="9423" y="1155"/>
                    <a:pt x="9392" y="1125"/>
                    <a:pt x="9332" y="1094"/>
                  </a:cubicBezTo>
                  <a:cubicBezTo>
                    <a:pt x="9259" y="1094"/>
                    <a:pt x="9263" y="1056"/>
                    <a:pt x="9284" y="1056"/>
                  </a:cubicBezTo>
                  <a:cubicBezTo>
                    <a:pt x="9289" y="1056"/>
                    <a:pt x="9295" y="1058"/>
                    <a:pt x="9301" y="1064"/>
                  </a:cubicBezTo>
                  <a:cubicBezTo>
                    <a:pt x="9310" y="1073"/>
                    <a:pt x="9322" y="1077"/>
                    <a:pt x="9333" y="1077"/>
                  </a:cubicBezTo>
                  <a:cubicBezTo>
                    <a:pt x="9359" y="1077"/>
                    <a:pt x="9383" y="1055"/>
                    <a:pt x="9362" y="1034"/>
                  </a:cubicBezTo>
                  <a:cubicBezTo>
                    <a:pt x="9347" y="1018"/>
                    <a:pt x="9316" y="1011"/>
                    <a:pt x="9282" y="1011"/>
                  </a:cubicBezTo>
                  <a:cubicBezTo>
                    <a:pt x="9248" y="1011"/>
                    <a:pt x="9210" y="1018"/>
                    <a:pt x="9180" y="1034"/>
                  </a:cubicBezTo>
                  <a:cubicBezTo>
                    <a:pt x="9180" y="1037"/>
                    <a:pt x="9178" y="1038"/>
                    <a:pt x="9177" y="1038"/>
                  </a:cubicBezTo>
                  <a:cubicBezTo>
                    <a:pt x="9161" y="1038"/>
                    <a:pt x="9092" y="939"/>
                    <a:pt x="9119" y="912"/>
                  </a:cubicBezTo>
                  <a:lnTo>
                    <a:pt x="9149" y="851"/>
                  </a:lnTo>
                  <a:cubicBezTo>
                    <a:pt x="9149" y="821"/>
                    <a:pt x="9088" y="821"/>
                    <a:pt x="9088" y="821"/>
                  </a:cubicBezTo>
                  <a:cubicBezTo>
                    <a:pt x="9073" y="836"/>
                    <a:pt x="9058" y="844"/>
                    <a:pt x="9039" y="844"/>
                  </a:cubicBezTo>
                  <a:cubicBezTo>
                    <a:pt x="9020" y="844"/>
                    <a:pt x="8997" y="836"/>
                    <a:pt x="8967" y="821"/>
                  </a:cubicBezTo>
                  <a:cubicBezTo>
                    <a:pt x="8936" y="821"/>
                    <a:pt x="8876" y="821"/>
                    <a:pt x="8845" y="790"/>
                  </a:cubicBezTo>
                  <a:cubicBezTo>
                    <a:pt x="8754" y="790"/>
                    <a:pt x="8754" y="730"/>
                    <a:pt x="8754" y="730"/>
                  </a:cubicBezTo>
                  <a:cubicBezTo>
                    <a:pt x="8754" y="715"/>
                    <a:pt x="8754" y="707"/>
                    <a:pt x="8750" y="707"/>
                  </a:cubicBezTo>
                  <a:close/>
                  <a:moveTo>
                    <a:pt x="10456" y="2584"/>
                  </a:moveTo>
                  <a:cubicBezTo>
                    <a:pt x="10395" y="2584"/>
                    <a:pt x="10395" y="2584"/>
                    <a:pt x="10426" y="2614"/>
                  </a:cubicBezTo>
                  <a:cubicBezTo>
                    <a:pt x="10443" y="2664"/>
                    <a:pt x="10459" y="2687"/>
                    <a:pt x="10471" y="2687"/>
                  </a:cubicBezTo>
                  <a:cubicBezTo>
                    <a:pt x="10480" y="2687"/>
                    <a:pt x="10487" y="2672"/>
                    <a:pt x="10487" y="2645"/>
                  </a:cubicBezTo>
                  <a:lnTo>
                    <a:pt x="10456" y="2584"/>
                  </a:lnTo>
                  <a:close/>
                  <a:moveTo>
                    <a:pt x="2280" y="1368"/>
                  </a:moveTo>
                  <a:cubicBezTo>
                    <a:pt x="2189" y="1368"/>
                    <a:pt x="2189" y="1398"/>
                    <a:pt x="2219" y="1429"/>
                  </a:cubicBezTo>
                  <a:cubicBezTo>
                    <a:pt x="2189" y="1459"/>
                    <a:pt x="2158" y="1490"/>
                    <a:pt x="2128" y="1490"/>
                  </a:cubicBezTo>
                  <a:cubicBezTo>
                    <a:pt x="2115" y="1502"/>
                    <a:pt x="2108" y="1510"/>
                    <a:pt x="2106" y="1510"/>
                  </a:cubicBezTo>
                  <a:cubicBezTo>
                    <a:pt x="2103" y="1510"/>
                    <a:pt x="2110" y="1495"/>
                    <a:pt x="2128" y="1459"/>
                  </a:cubicBezTo>
                  <a:cubicBezTo>
                    <a:pt x="2132" y="1455"/>
                    <a:pt x="2136" y="1452"/>
                    <a:pt x="2139" y="1450"/>
                  </a:cubicBezTo>
                  <a:lnTo>
                    <a:pt x="2139" y="1450"/>
                  </a:lnTo>
                  <a:cubicBezTo>
                    <a:pt x="2128" y="1454"/>
                    <a:pt x="2106" y="1459"/>
                    <a:pt x="2067" y="1459"/>
                  </a:cubicBezTo>
                  <a:cubicBezTo>
                    <a:pt x="1976" y="1490"/>
                    <a:pt x="1976" y="1550"/>
                    <a:pt x="1976" y="1611"/>
                  </a:cubicBezTo>
                  <a:cubicBezTo>
                    <a:pt x="1945" y="1642"/>
                    <a:pt x="1885" y="1702"/>
                    <a:pt x="1854" y="1702"/>
                  </a:cubicBezTo>
                  <a:lnTo>
                    <a:pt x="1824" y="1733"/>
                  </a:lnTo>
                  <a:cubicBezTo>
                    <a:pt x="1824" y="1763"/>
                    <a:pt x="1824" y="1763"/>
                    <a:pt x="1824" y="1794"/>
                  </a:cubicBezTo>
                  <a:cubicBezTo>
                    <a:pt x="1809" y="1809"/>
                    <a:pt x="1801" y="1816"/>
                    <a:pt x="1793" y="1816"/>
                  </a:cubicBezTo>
                  <a:cubicBezTo>
                    <a:pt x="1786" y="1816"/>
                    <a:pt x="1778" y="1809"/>
                    <a:pt x="1763" y="1794"/>
                  </a:cubicBezTo>
                  <a:cubicBezTo>
                    <a:pt x="1763" y="1776"/>
                    <a:pt x="1753" y="1758"/>
                    <a:pt x="1744" y="1758"/>
                  </a:cubicBezTo>
                  <a:cubicBezTo>
                    <a:pt x="1738" y="1758"/>
                    <a:pt x="1733" y="1768"/>
                    <a:pt x="1733" y="1794"/>
                  </a:cubicBezTo>
                  <a:cubicBezTo>
                    <a:pt x="1702" y="1824"/>
                    <a:pt x="1733" y="1824"/>
                    <a:pt x="1611" y="1854"/>
                  </a:cubicBezTo>
                  <a:cubicBezTo>
                    <a:pt x="1581" y="1854"/>
                    <a:pt x="1550" y="1854"/>
                    <a:pt x="1550" y="1885"/>
                  </a:cubicBezTo>
                  <a:lnTo>
                    <a:pt x="1550" y="1915"/>
                  </a:lnTo>
                  <a:lnTo>
                    <a:pt x="1641" y="1915"/>
                  </a:lnTo>
                  <a:cubicBezTo>
                    <a:pt x="1611" y="1915"/>
                    <a:pt x="1611" y="1946"/>
                    <a:pt x="1581" y="1976"/>
                  </a:cubicBezTo>
                  <a:cubicBezTo>
                    <a:pt x="1550" y="2006"/>
                    <a:pt x="1520" y="2006"/>
                    <a:pt x="1489" y="2006"/>
                  </a:cubicBezTo>
                  <a:cubicBezTo>
                    <a:pt x="1489" y="2037"/>
                    <a:pt x="1489" y="2067"/>
                    <a:pt x="1489" y="2098"/>
                  </a:cubicBezTo>
                  <a:cubicBezTo>
                    <a:pt x="1489" y="2210"/>
                    <a:pt x="1456" y="2273"/>
                    <a:pt x="1439" y="2273"/>
                  </a:cubicBezTo>
                  <a:cubicBezTo>
                    <a:pt x="1433" y="2273"/>
                    <a:pt x="1429" y="2265"/>
                    <a:pt x="1429" y="2249"/>
                  </a:cubicBezTo>
                  <a:cubicBezTo>
                    <a:pt x="1418" y="2218"/>
                    <a:pt x="1404" y="2204"/>
                    <a:pt x="1390" y="2204"/>
                  </a:cubicBezTo>
                  <a:cubicBezTo>
                    <a:pt x="1363" y="2204"/>
                    <a:pt x="1337" y="2251"/>
                    <a:pt x="1337" y="2310"/>
                  </a:cubicBezTo>
                  <a:cubicBezTo>
                    <a:pt x="1337" y="2310"/>
                    <a:pt x="1337" y="2401"/>
                    <a:pt x="1307" y="2432"/>
                  </a:cubicBezTo>
                  <a:cubicBezTo>
                    <a:pt x="1282" y="2456"/>
                    <a:pt x="1238" y="2501"/>
                    <a:pt x="1222" y="2501"/>
                  </a:cubicBezTo>
                  <a:cubicBezTo>
                    <a:pt x="1218" y="2501"/>
                    <a:pt x="1216" y="2498"/>
                    <a:pt x="1216" y="2493"/>
                  </a:cubicBezTo>
                  <a:cubicBezTo>
                    <a:pt x="1216" y="2467"/>
                    <a:pt x="1210" y="2458"/>
                    <a:pt x="1204" y="2458"/>
                  </a:cubicBezTo>
                  <a:cubicBezTo>
                    <a:pt x="1196" y="2458"/>
                    <a:pt x="1185" y="2475"/>
                    <a:pt x="1185" y="2493"/>
                  </a:cubicBezTo>
                  <a:cubicBezTo>
                    <a:pt x="1185" y="2514"/>
                    <a:pt x="1155" y="2536"/>
                    <a:pt x="1137" y="2536"/>
                  </a:cubicBezTo>
                  <a:cubicBezTo>
                    <a:pt x="1130" y="2536"/>
                    <a:pt x="1125" y="2532"/>
                    <a:pt x="1125" y="2523"/>
                  </a:cubicBezTo>
                  <a:lnTo>
                    <a:pt x="1064" y="2523"/>
                  </a:lnTo>
                  <a:cubicBezTo>
                    <a:pt x="1034" y="2523"/>
                    <a:pt x="1034" y="2614"/>
                    <a:pt x="1064" y="2614"/>
                  </a:cubicBezTo>
                  <a:cubicBezTo>
                    <a:pt x="1064" y="2645"/>
                    <a:pt x="1034" y="2675"/>
                    <a:pt x="1034" y="2675"/>
                  </a:cubicBezTo>
                  <a:cubicBezTo>
                    <a:pt x="1003" y="2675"/>
                    <a:pt x="973" y="2675"/>
                    <a:pt x="942" y="2736"/>
                  </a:cubicBezTo>
                  <a:cubicBezTo>
                    <a:pt x="942" y="2771"/>
                    <a:pt x="932" y="2786"/>
                    <a:pt x="911" y="2786"/>
                  </a:cubicBezTo>
                  <a:cubicBezTo>
                    <a:pt x="896" y="2786"/>
                    <a:pt x="876" y="2779"/>
                    <a:pt x="851" y="2766"/>
                  </a:cubicBezTo>
                  <a:cubicBezTo>
                    <a:pt x="841" y="2756"/>
                    <a:pt x="834" y="2749"/>
                    <a:pt x="831" y="2749"/>
                  </a:cubicBezTo>
                  <a:cubicBezTo>
                    <a:pt x="824" y="2749"/>
                    <a:pt x="831" y="2776"/>
                    <a:pt x="851" y="2857"/>
                  </a:cubicBezTo>
                  <a:cubicBezTo>
                    <a:pt x="912" y="2979"/>
                    <a:pt x="912" y="3009"/>
                    <a:pt x="760" y="3131"/>
                  </a:cubicBezTo>
                  <a:cubicBezTo>
                    <a:pt x="715" y="3175"/>
                    <a:pt x="704" y="3204"/>
                    <a:pt x="712" y="3204"/>
                  </a:cubicBezTo>
                  <a:cubicBezTo>
                    <a:pt x="715" y="3204"/>
                    <a:pt x="721" y="3200"/>
                    <a:pt x="730" y="3192"/>
                  </a:cubicBezTo>
                  <a:cubicBezTo>
                    <a:pt x="732" y="3189"/>
                    <a:pt x="735" y="3188"/>
                    <a:pt x="738" y="3188"/>
                  </a:cubicBezTo>
                  <a:cubicBezTo>
                    <a:pt x="765" y="3188"/>
                    <a:pt x="785" y="3316"/>
                    <a:pt x="730" y="3344"/>
                  </a:cubicBezTo>
                  <a:cubicBezTo>
                    <a:pt x="710" y="3344"/>
                    <a:pt x="690" y="3363"/>
                    <a:pt x="673" y="3390"/>
                  </a:cubicBezTo>
                  <a:lnTo>
                    <a:pt x="673" y="3390"/>
                  </a:lnTo>
                  <a:cubicBezTo>
                    <a:pt x="681" y="3388"/>
                    <a:pt x="698" y="3385"/>
                    <a:pt x="730" y="3374"/>
                  </a:cubicBezTo>
                  <a:cubicBezTo>
                    <a:pt x="821" y="3313"/>
                    <a:pt x="851" y="3313"/>
                    <a:pt x="821" y="3253"/>
                  </a:cubicBezTo>
                  <a:lnTo>
                    <a:pt x="790" y="3253"/>
                  </a:lnTo>
                  <a:cubicBezTo>
                    <a:pt x="882" y="3253"/>
                    <a:pt x="942" y="3101"/>
                    <a:pt x="942" y="3009"/>
                  </a:cubicBezTo>
                  <a:lnTo>
                    <a:pt x="973" y="2949"/>
                  </a:lnTo>
                  <a:cubicBezTo>
                    <a:pt x="983" y="2938"/>
                    <a:pt x="990" y="2935"/>
                    <a:pt x="994" y="2935"/>
                  </a:cubicBezTo>
                  <a:cubicBezTo>
                    <a:pt x="1003" y="2935"/>
                    <a:pt x="1003" y="2949"/>
                    <a:pt x="1003" y="2949"/>
                  </a:cubicBezTo>
                  <a:lnTo>
                    <a:pt x="973" y="2979"/>
                  </a:lnTo>
                  <a:cubicBezTo>
                    <a:pt x="1003" y="2979"/>
                    <a:pt x="1034" y="2918"/>
                    <a:pt x="1064" y="2888"/>
                  </a:cubicBezTo>
                  <a:cubicBezTo>
                    <a:pt x="1094" y="2797"/>
                    <a:pt x="1155" y="2675"/>
                    <a:pt x="1246" y="2584"/>
                  </a:cubicBezTo>
                  <a:cubicBezTo>
                    <a:pt x="1261" y="2553"/>
                    <a:pt x="1284" y="2538"/>
                    <a:pt x="1303" y="2538"/>
                  </a:cubicBezTo>
                  <a:cubicBezTo>
                    <a:pt x="1322" y="2538"/>
                    <a:pt x="1337" y="2553"/>
                    <a:pt x="1337" y="2584"/>
                  </a:cubicBezTo>
                  <a:cubicBezTo>
                    <a:pt x="1351" y="2625"/>
                    <a:pt x="1365" y="2641"/>
                    <a:pt x="1379" y="2641"/>
                  </a:cubicBezTo>
                  <a:cubicBezTo>
                    <a:pt x="1395" y="2641"/>
                    <a:pt x="1412" y="2617"/>
                    <a:pt x="1429" y="2584"/>
                  </a:cubicBezTo>
                  <a:cubicBezTo>
                    <a:pt x="1429" y="2553"/>
                    <a:pt x="1429" y="2553"/>
                    <a:pt x="1398" y="2523"/>
                  </a:cubicBezTo>
                  <a:cubicBezTo>
                    <a:pt x="1368" y="2493"/>
                    <a:pt x="1368" y="2462"/>
                    <a:pt x="1429" y="2462"/>
                  </a:cubicBezTo>
                  <a:cubicBezTo>
                    <a:pt x="1429" y="2432"/>
                    <a:pt x="1459" y="2401"/>
                    <a:pt x="1429" y="2371"/>
                  </a:cubicBezTo>
                  <a:cubicBezTo>
                    <a:pt x="1459" y="2341"/>
                    <a:pt x="1459" y="2341"/>
                    <a:pt x="1489" y="2310"/>
                  </a:cubicBezTo>
                  <a:cubicBezTo>
                    <a:pt x="1515" y="2276"/>
                    <a:pt x="1541" y="2241"/>
                    <a:pt x="1566" y="2207"/>
                  </a:cubicBezTo>
                  <a:lnTo>
                    <a:pt x="1566" y="2207"/>
                  </a:lnTo>
                  <a:cubicBezTo>
                    <a:pt x="1565" y="2207"/>
                    <a:pt x="1563" y="2207"/>
                    <a:pt x="1562" y="2207"/>
                  </a:cubicBezTo>
                  <a:cubicBezTo>
                    <a:pt x="1552" y="2207"/>
                    <a:pt x="1558" y="2195"/>
                    <a:pt x="1595" y="2164"/>
                  </a:cubicBezTo>
                  <a:lnTo>
                    <a:pt x="1595" y="2164"/>
                  </a:lnTo>
                  <a:cubicBezTo>
                    <a:pt x="1603" y="2152"/>
                    <a:pt x="1611" y="2140"/>
                    <a:pt x="1619" y="2128"/>
                  </a:cubicBezTo>
                  <a:lnTo>
                    <a:pt x="1611" y="2128"/>
                  </a:lnTo>
                  <a:cubicBezTo>
                    <a:pt x="1626" y="2113"/>
                    <a:pt x="1634" y="2098"/>
                    <a:pt x="1641" y="2090"/>
                  </a:cubicBezTo>
                  <a:lnTo>
                    <a:pt x="1641" y="2090"/>
                  </a:lnTo>
                  <a:cubicBezTo>
                    <a:pt x="1669" y="2042"/>
                    <a:pt x="1690" y="1994"/>
                    <a:pt x="1702" y="1946"/>
                  </a:cubicBezTo>
                  <a:lnTo>
                    <a:pt x="1733" y="1946"/>
                  </a:lnTo>
                  <a:cubicBezTo>
                    <a:pt x="1742" y="1963"/>
                    <a:pt x="1750" y="1971"/>
                    <a:pt x="1759" y="1971"/>
                  </a:cubicBezTo>
                  <a:cubicBezTo>
                    <a:pt x="1781" y="1971"/>
                    <a:pt x="1802" y="1928"/>
                    <a:pt x="1824" y="1885"/>
                  </a:cubicBezTo>
                  <a:cubicBezTo>
                    <a:pt x="1824" y="1826"/>
                    <a:pt x="1836" y="1792"/>
                    <a:pt x="1845" y="1792"/>
                  </a:cubicBezTo>
                  <a:cubicBezTo>
                    <a:pt x="1850" y="1792"/>
                    <a:pt x="1854" y="1802"/>
                    <a:pt x="1854" y="1824"/>
                  </a:cubicBezTo>
                  <a:cubicBezTo>
                    <a:pt x="1868" y="1851"/>
                    <a:pt x="1869" y="1866"/>
                    <a:pt x="1875" y="1866"/>
                  </a:cubicBezTo>
                  <a:cubicBezTo>
                    <a:pt x="1882" y="1866"/>
                    <a:pt x="1895" y="1844"/>
                    <a:pt x="1945" y="1794"/>
                  </a:cubicBezTo>
                  <a:cubicBezTo>
                    <a:pt x="2006" y="1672"/>
                    <a:pt x="2097" y="1672"/>
                    <a:pt x="2128" y="1642"/>
                  </a:cubicBezTo>
                  <a:cubicBezTo>
                    <a:pt x="2172" y="1642"/>
                    <a:pt x="2184" y="1625"/>
                    <a:pt x="2187" y="1593"/>
                  </a:cubicBezTo>
                  <a:lnTo>
                    <a:pt x="2187" y="1593"/>
                  </a:lnTo>
                  <a:cubicBezTo>
                    <a:pt x="2185" y="1594"/>
                    <a:pt x="2181" y="1594"/>
                    <a:pt x="2176" y="1594"/>
                  </a:cubicBezTo>
                  <a:cubicBezTo>
                    <a:pt x="2165" y="1594"/>
                    <a:pt x="2148" y="1591"/>
                    <a:pt x="2128" y="1581"/>
                  </a:cubicBezTo>
                  <a:cubicBezTo>
                    <a:pt x="2067" y="1581"/>
                    <a:pt x="2097" y="1611"/>
                    <a:pt x="2037" y="1611"/>
                  </a:cubicBezTo>
                  <a:lnTo>
                    <a:pt x="2006" y="1581"/>
                  </a:lnTo>
                  <a:lnTo>
                    <a:pt x="2037" y="1581"/>
                  </a:lnTo>
                  <a:cubicBezTo>
                    <a:pt x="2052" y="1550"/>
                    <a:pt x="2075" y="1535"/>
                    <a:pt x="2097" y="1535"/>
                  </a:cubicBezTo>
                  <a:cubicBezTo>
                    <a:pt x="2120" y="1535"/>
                    <a:pt x="2143" y="1550"/>
                    <a:pt x="2158" y="1581"/>
                  </a:cubicBezTo>
                  <a:cubicBezTo>
                    <a:pt x="2174" y="1581"/>
                    <a:pt x="2183" y="1583"/>
                    <a:pt x="2188" y="1585"/>
                  </a:cubicBezTo>
                  <a:lnTo>
                    <a:pt x="2188" y="1585"/>
                  </a:lnTo>
                  <a:cubicBezTo>
                    <a:pt x="2189" y="1575"/>
                    <a:pt x="2189" y="1563"/>
                    <a:pt x="2189" y="1550"/>
                  </a:cubicBezTo>
                  <a:cubicBezTo>
                    <a:pt x="2210" y="1529"/>
                    <a:pt x="2201" y="1507"/>
                    <a:pt x="2205" y="1507"/>
                  </a:cubicBezTo>
                  <a:cubicBezTo>
                    <a:pt x="2206" y="1507"/>
                    <a:pt x="2210" y="1511"/>
                    <a:pt x="2219" y="1520"/>
                  </a:cubicBezTo>
                  <a:cubicBezTo>
                    <a:pt x="2229" y="1540"/>
                    <a:pt x="2243" y="1550"/>
                    <a:pt x="2263" y="1550"/>
                  </a:cubicBezTo>
                  <a:cubicBezTo>
                    <a:pt x="2298" y="1550"/>
                    <a:pt x="2353" y="1520"/>
                    <a:pt x="2447" y="1459"/>
                  </a:cubicBezTo>
                  <a:lnTo>
                    <a:pt x="2447" y="1459"/>
                  </a:lnTo>
                  <a:cubicBezTo>
                    <a:pt x="2442" y="1459"/>
                    <a:pt x="2437" y="1459"/>
                    <a:pt x="2432" y="1459"/>
                  </a:cubicBezTo>
                  <a:cubicBezTo>
                    <a:pt x="2415" y="1451"/>
                    <a:pt x="2406" y="1447"/>
                    <a:pt x="2399" y="1447"/>
                  </a:cubicBezTo>
                  <a:cubicBezTo>
                    <a:pt x="2381" y="1447"/>
                    <a:pt x="2385" y="1475"/>
                    <a:pt x="2341" y="1520"/>
                  </a:cubicBezTo>
                  <a:lnTo>
                    <a:pt x="2341" y="1459"/>
                  </a:lnTo>
                  <a:cubicBezTo>
                    <a:pt x="2341" y="1398"/>
                    <a:pt x="2341" y="1398"/>
                    <a:pt x="2280" y="1368"/>
                  </a:cubicBezTo>
                  <a:close/>
                  <a:moveTo>
                    <a:pt x="673" y="3390"/>
                  </a:moveTo>
                  <a:cubicBezTo>
                    <a:pt x="668" y="3392"/>
                    <a:pt x="668" y="3393"/>
                    <a:pt x="670" y="3396"/>
                  </a:cubicBezTo>
                  <a:lnTo>
                    <a:pt x="670" y="3396"/>
                  </a:lnTo>
                  <a:cubicBezTo>
                    <a:pt x="671" y="3394"/>
                    <a:pt x="672" y="3392"/>
                    <a:pt x="673" y="3390"/>
                  </a:cubicBezTo>
                  <a:close/>
                  <a:moveTo>
                    <a:pt x="669" y="3344"/>
                  </a:moveTo>
                  <a:cubicBezTo>
                    <a:pt x="669" y="3344"/>
                    <a:pt x="638" y="3344"/>
                    <a:pt x="638" y="3374"/>
                  </a:cubicBezTo>
                  <a:cubicBezTo>
                    <a:pt x="615" y="3374"/>
                    <a:pt x="610" y="3392"/>
                    <a:pt x="594" y="3415"/>
                  </a:cubicBezTo>
                  <a:lnTo>
                    <a:pt x="594" y="3415"/>
                  </a:lnTo>
                  <a:cubicBezTo>
                    <a:pt x="588" y="3413"/>
                    <a:pt x="582" y="3409"/>
                    <a:pt x="578" y="3405"/>
                  </a:cubicBezTo>
                  <a:lnTo>
                    <a:pt x="578" y="3435"/>
                  </a:lnTo>
                  <a:cubicBezTo>
                    <a:pt x="584" y="3428"/>
                    <a:pt x="590" y="3421"/>
                    <a:pt x="594" y="3415"/>
                  </a:cubicBezTo>
                  <a:lnTo>
                    <a:pt x="594" y="3415"/>
                  </a:lnTo>
                  <a:cubicBezTo>
                    <a:pt x="598" y="3416"/>
                    <a:pt x="603" y="3416"/>
                    <a:pt x="607" y="3416"/>
                  </a:cubicBezTo>
                  <a:cubicBezTo>
                    <a:pt x="636" y="3416"/>
                    <a:pt x="669" y="3388"/>
                    <a:pt x="669" y="3344"/>
                  </a:cubicBezTo>
                  <a:close/>
                  <a:moveTo>
                    <a:pt x="11186" y="3405"/>
                  </a:moveTo>
                  <a:cubicBezTo>
                    <a:pt x="11216" y="3405"/>
                    <a:pt x="11216" y="3435"/>
                    <a:pt x="11246" y="3465"/>
                  </a:cubicBezTo>
                  <a:cubicBezTo>
                    <a:pt x="11277" y="3496"/>
                    <a:pt x="11246" y="3556"/>
                    <a:pt x="11246" y="3556"/>
                  </a:cubicBezTo>
                  <a:cubicBezTo>
                    <a:pt x="11246" y="3556"/>
                    <a:pt x="11216" y="3556"/>
                    <a:pt x="11186" y="3496"/>
                  </a:cubicBezTo>
                  <a:cubicBezTo>
                    <a:pt x="11186" y="3465"/>
                    <a:pt x="11186" y="3435"/>
                    <a:pt x="11186" y="3405"/>
                  </a:cubicBezTo>
                  <a:close/>
                  <a:moveTo>
                    <a:pt x="670" y="3396"/>
                  </a:moveTo>
                  <a:cubicBezTo>
                    <a:pt x="638" y="3452"/>
                    <a:pt x="619" y="3537"/>
                    <a:pt x="638" y="3556"/>
                  </a:cubicBezTo>
                  <a:lnTo>
                    <a:pt x="669" y="3556"/>
                  </a:lnTo>
                  <a:cubicBezTo>
                    <a:pt x="608" y="3556"/>
                    <a:pt x="578" y="3587"/>
                    <a:pt x="578" y="3648"/>
                  </a:cubicBezTo>
                  <a:cubicBezTo>
                    <a:pt x="578" y="3655"/>
                    <a:pt x="576" y="3662"/>
                    <a:pt x="573" y="3669"/>
                  </a:cubicBezTo>
                  <a:lnTo>
                    <a:pt x="573" y="3669"/>
                  </a:lnTo>
                  <a:cubicBezTo>
                    <a:pt x="562" y="3648"/>
                    <a:pt x="556" y="3636"/>
                    <a:pt x="555" y="3636"/>
                  </a:cubicBezTo>
                  <a:cubicBezTo>
                    <a:pt x="554" y="3636"/>
                    <a:pt x="558" y="3650"/>
                    <a:pt x="568" y="3680"/>
                  </a:cubicBezTo>
                  <a:lnTo>
                    <a:pt x="568" y="3680"/>
                  </a:lnTo>
                  <a:cubicBezTo>
                    <a:pt x="570" y="3677"/>
                    <a:pt x="572" y="3673"/>
                    <a:pt x="573" y="3669"/>
                  </a:cubicBezTo>
                  <a:lnTo>
                    <a:pt x="573" y="3669"/>
                  </a:lnTo>
                  <a:cubicBezTo>
                    <a:pt x="575" y="3672"/>
                    <a:pt x="576" y="3675"/>
                    <a:pt x="578" y="3678"/>
                  </a:cubicBezTo>
                  <a:lnTo>
                    <a:pt x="638" y="3708"/>
                  </a:lnTo>
                  <a:cubicBezTo>
                    <a:pt x="730" y="3496"/>
                    <a:pt x="730" y="3496"/>
                    <a:pt x="699" y="3435"/>
                  </a:cubicBezTo>
                  <a:cubicBezTo>
                    <a:pt x="687" y="3410"/>
                    <a:pt x="674" y="3400"/>
                    <a:pt x="670" y="3396"/>
                  </a:cubicBezTo>
                  <a:close/>
                  <a:moveTo>
                    <a:pt x="547" y="4134"/>
                  </a:moveTo>
                  <a:cubicBezTo>
                    <a:pt x="547" y="4134"/>
                    <a:pt x="517" y="4134"/>
                    <a:pt x="486" y="4164"/>
                  </a:cubicBezTo>
                  <a:lnTo>
                    <a:pt x="547" y="4164"/>
                  </a:lnTo>
                  <a:lnTo>
                    <a:pt x="547" y="4134"/>
                  </a:lnTo>
                  <a:close/>
                  <a:moveTo>
                    <a:pt x="11628" y="4304"/>
                  </a:moveTo>
                  <a:cubicBezTo>
                    <a:pt x="11627" y="4304"/>
                    <a:pt x="11630" y="4309"/>
                    <a:pt x="11634" y="4316"/>
                  </a:cubicBezTo>
                  <a:lnTo>
                    <a:pt x="11642" y="4316"/>
                  </a:lnTo>
                  <a:cubicBezTo>
                    <a:pt x="11633" y="4307"/>
                    <a:pt x="11629" y="4304"/>
                    <a:pt x="11628" y="4304"/>
                  </a:cubicBezTo>
                  <a:close/>
                  <a:moveTo>
                    <a:pt x="11733" y="4681"/>
                  </a:moveTo>
                  <a:lnTo>
                    <a:pt x="11733" y="4712"/>
                  </a:lnTo>
                  <a:cubicBezTo>
                    <a:pt x="11733" y="4742"/>
                    <a:pt x="11763" y="4742"/>
                    <a:pt x="11794" y="4742"/>
                  </a:cubicBezTo>
                  <a:lnTo>
                    <a:pt x="11794" y="4712"/>
                  </a:lnTo>
                  <a:lnTo>
                    <a:pt x="11733" y="4681"/>
                  </a:lnTo>
                  <a:close/>
                  <a:moveTo>
                    <a:pt x="515" y="3598"/>
                  </a:moveTo>
                  <a:cubicBezTo>
                    <a:pt x="489" y="3598"/>
                    <a:pt x="454" y="3622"/>
                    <a:pt x="426" y="3678"/>
                  </a:cubicBezTo>
                  <a:cubicBezTo>
                    <a:pt x="426" y="3708"/>
                    <a:pt x="395" y="3739"/>
                    <a:pt x="426" y="3739"/>
                  </a:cubicBezTo>
                  <a:lnTo>
                    <a:pt x="426" y="3800"/>
                  </a:lnTo>
                  <a:cubicBezTo>
                    <a:pt x="426" y="3800"/>
                    <a:pt x="426" y="3830"/>
                    <a:pt x="456" y="3860"/>
                  </a:cubicBezTo>
                  <a:cubicBezTo>
                    <a:pt x="517" y="3860"/>
                    <a:pt x="517" y="3860"/>
                    <a:pt x="517" y="3891"/>
                  </a:cubicBezTo>
                  <a:lnTo>
                    <a:pt x="486" y="3952"/>
                  </a:lnTo>
                  <a:cubicBezTo>
                    <a:pt x="471" y="3936"/>
                    <a:pt x="448" y="3929"/>
                    <a:pt x="426" y="3929"/>
                  </a:cubicBezTo>
                  <a:cubicBezTo>
                    <a:pt x="403" y="3929"/>
                    <a:pt x="380" y="3936"/>
                    <a:pt x="365" y="3952"/>
                  </a:cubicBezTo>
                  <a:cubicBezTo>
                    <a:pt x="334" y="3952"/>
                    <a:pt x="334" y="3952"/>
                    <a:pt x="365" y="3982"/>
                  </a:cubicBezTo>
                  <a:cubicBezTo>
                    <a:pt x="426" y="4012"/>
                    <a:pt x="426" y="4012"/>
                    <a:pt x="426" y="4043"/>
                  </a:cubicBezTo>
                  <a:cubicBezTo>
                    <a:pt x="410" y="4028"/>
                    <a:pt x="395" y="4020"/>
                    <a:pt x="380" y="4020"/>
                  </a:cubicBezTo>
                  <a:cubicBezTo>
                    <a:pt x="365" y="4020"/>
                    <a:pt x="350" y="4028"/>
                    <a:pt x="334" y="4043"/>
                  </a:cubicBezTo>
                  <a:cubicBezTo>
                    <a:pt x="304" y="4043"/>
                    <a:pt x="304" y="4073"/>
                    <a:pt x="334" y="4073"/>
                  </a:cubicBezTo>
                  <a:cubicBezTo>
                    <a:pt x="365" y="4134"/>
                    <a:pt x="365" y="4134"/>
                    <a:pt x="304" y="4164"/>
                  </a:cubicBezTo>
                  <a:cubicBezTo>
                    <a:pt x="243" y="4164"/>
                    <a:pt x="243" y="4195"/>
                    <a:pt x="304" y="4225"/>
                  </a:cubicBezTo>
                  <a:cubicBezTo>
                    <a:pt x="334" y="4286"/>
                    <a:pt x="304" y="4286"/>
                    <a:pt x="304" y="4316"/>
                  </a:cubicBezTo>
                  <a:cubicBezTo>
                    <a:pt x="304" y="4347"/>
                    <a:pt x="274" y="4408"/>
                    <a:pt x="304" y="4438"/>
                  </a:cubicBezTo>
                  <a:cubicBezTo>
                    <a:pt x="304" y="4453"/>
                    <a:pt x="308" y="4461"/>
                    <a:pt x="313" y="4464"/>
                  </a:cubicBezTo>
                  <a:lnTo>
                    <a:pt x="313" y="4464"/>
                  </a:lnTo>
                  <a:cubicBezTo>
                    <a:pt x="310" y="4465"/>
                    <a:pt x="307" y="4467"/>
                    <a:pt x="304" y="4468"/>
                  </a:cubicBezTo>
                  <a:cubicBezTo>
                    <a:pt x="243" y="4529"/>
                    <a:pt x="182" y="4620"/>
                    <a:pt x="243" y="4620"/>
                  </a:cubicBezTo>
                  <a:cubicBezTo>
                    <a:pt x="274" y="4620"/>
                    <a:pt x="274" y="4620"/>
                    <a:pt x="243" y="4651"/>
                  </a:cubicBezTo>
                  <a:cubicBezTo>
                    <a:pt x="182" y="4712"/>
                    <a:pt x="182" y="4742"/>
                    <a:pt x="213" y="4742"/>
                  </a:cubicBezTo>
                  <a:cubicBezTo>
                    <a:pt x="243" y="4742"/>
                    <a:pt x="213" y="4772"/>
                    <a:pt x="213" y="4833"/>
                  </a:cubicBezTo>
                  <a:cubicBezTo>
                    <a:pt x="213" y="4864"/>
                    <a:pt x="213" y="4894"/>
                    <a:pt x="243" y="4894"/>
                  </a:cubicBezTo>
                  <a:cubicBezTo>
                    <a:pt x="259" y="4902"/>
                    <a:pt x="269" y="4910"/>
                    <a:pt x="274" y="4917"/>
                  </a:cubicBezTo>
                  <a:lnTo>
                    <a:pt x="274" y="4917"/>
                  </a:lnTo>
                  <a:lnTo>
                    <a:pt x="274" y="4833"/>
                  </a:lnTo>
                  <a:lnTo>
                    <a:pt x="334" y="4833"/>
                  </a:lnTo>
                  <a:lnTo>
                    <a:pt x="334" y="4803"/>
                  </a:lnTo>
                  <a:cubicBezTo>
                    <a:pt x="304" y="4803"/>
                    <a:pt x="334" y="4742"/>
                    <a:pt x="334" y="4651"/>
                  </a:cubicBezTo>
                  <a:cubicBezTo>
                    <a:pt x="353" y="4558"/>
                    <a:pt x="360" y="4522"/>
                    <a:pt x="370" y="4522"/>
                  </a:cubicBezTo>
                  <a:cubicBezTo>
                    <a:pt x="376" y="4522"/>
                    <a:pt x="383" y="4536"/>
                    <a:pt x="395" y="4560"/>
                  </a:cubicBezTo>
                  <a:lnTo>
                    <a:pt x="456" y="4560"/>
                  </a:lnTo>
                  <a:cubicBezTo>
                    <a:pt x="456" y="4499"/>
                    <a:pt x="456" y="4468"/>
                    <a:pt x="395" y="4468"/>
                  </a:cubicBezTo>
                  <a:cubicBezTo>
                    <a:pt x="365" y="4438"/>
                    <a:pt x="395" y="4377"/>
                    <a:pt x="395" y="4316"/>
                  </a:cubicBezTo>
                  <a:cubicBezTo>
                    <a:pt x="395" y="4248"/>
                    <a:pt x="429" y="4214"/>
                    <a:pt x="421" y="4214"/>
                  </a:cubicBezTo>
                  <a:cubicBezTo>
                    <a:pt x="418" y="4214"/>
                    <a:pt x="410" y="4218"/>
                    <a:pt x="395" y="4225"/>
                  </a:cubicBezTo>
                  <a:cubicBezTo>
                    <a:pt x="391" y="4229"/>
                    <a:pt x="388" y="4231"/>
                    <a:pt x="386" y="4231"/>
                  </a:cubicBezTo>
                  <a:cubicBezTo>
                    <a:pt x="373" y="4231"/>
                    <a:pt x="395" y="4156"/>
                    <a:pt x="395" y="4104"/>
                  </a:cubicBezTo>
                  <a:cubicBezTo>
                    <a:pt x="395" y="4043"/>
                    <a:pt x="426" y="4043"/>
                    <a:pt x="456" y="4043"/>
                  </a:cubicBezTo>
                  <a:cubicBezTo>
                    <a:pt x="486" y="4043"/>
                    <a:pt x="517" y="4043"/>
                    <a:pt x="547" y="3982"/>
                  </a:cubicBezTo>
                  <a:cubicBezTo>
                    <a:pt x="578" y="3891"/>
                    <a:pt x="578" y="3800"/>
                    <a:pt x="578" y="3708"/>
                  </a:cubicBezTo>
                  <a:cubicBezTo>
                    <a:pt x="574" y="3698"/>
                    <a:pt x="571" y="3688"/>
                    <a:pt x="568" y="3680"/>
                  </a:cubicBezTo>
                  <a:lnTo>
                    <a:pt x="568" y="3680"/>
                  </a:lnTo>
                  <a:cubicBezTo>
                    <a:pt x="559" y="3696"/>
                    <a:pt x="547" y="3708"/>
                    <a:pt x="547" y="3708"/>
                  </a:cubicBezTo>
                  <a:lnTo>
                    <a:pt x="547" y="3678"/>
                  </a:lnTo>
                  <a:cubicBezTo>
                    <a:pt x="563" y="3629"/>
                    <a:pt x="545" y="3598"/>
                    <a:pt x="515" y="3598"/>
                  </a:cubicBezTo>
                  <a:close/>
                  <a:moveTo>
                    <a:pt x="274" y="4917"/>
                  </a:moveTo>
                  <a:lnTo>
                    <a:pt x="274" y="4949"/>
                  </a:lnTo>
                  <a:lnTo>
                    <a:pt x="274" y="4949"/>
                  </a:lnTo>
                  <a:cubicBezTo>
                    <a:pt x="279" y="4939"/>
                    <a:pt x="281" y="4928"/>
                    <a:pt x="274" y="4917"/>
                  </a:cubicBezTo>
                  <a:close/>
                  <a:moveTo>
                    <a:pt x="179" y="4909"/>
                  </a:moveTo>
                  <a:cubicBezTo>
                    <a:pt x="167" y="4909"/>
                    <a:pt x="152" y="4924"/>
                    <a:pt x="122" y="4955"/>
                  </a:cubicBezTo>
                  <a:cubicBezTo>
                    <a:pt x="61" y="4985"/>
                    <a:pt x="61" y="4985"/>
                    <a:pt x="122" y="4985"/>
                  </a:cubicBezTo>
                  <a:cubicBezTo>
                    <a:pt x="182" y="4985"/>
                    <a:pt x="182" y="4985"/>
                    <a:pt x="182" y="5076"/>
                  </a:cubicBezTo>
                  <a:cubicBezTo>
                    <a:pt x="194" y="5112"/>
                    <a:pt x="197" y="5138"/>
                    <a:pt x="194" y="5159"/>
                  </a:cubicBezTo>
                  <a:lnTo>
                    <a:pt x="194" y="5159"/>
                  </a:lnTo>
                  <a:cubicBezTo>
                    <a:pt x="199" y="5152"/>
                    <a:pt x="205" y="5145"/>
                    <a:pt x="213" y="5137"/>
                  </a:cubicBezTo>
                  <a:cubicBezTo>
                    <a:pt x="274" y="5107"/>
                    <a:pt x="243" y="5076"/>
                    <a:pt x="274" y="4955"/>
                  </a:cubicBezTo>
                  <a:lnTo>
                    <a:pt x="274" y="4949"/>
                  </a:lnTo>
                  <a:lnTo>
                    <a:pt x="274" y="4949"/>
                  </a:lnTo>
                  <a:cubicBezTo>
                    <a:pt x="267" y="4961"/>
                    <a:pt x="255" y="4973"/>
                    <a:pt x="243" y="4985"/>
                  </a:cubicBezTo>
                  <a:cubicBezTo>
                    <a:pt x="243" y="4994"/>
                    <a:pt x="241" y="4998"/>
                    <a:pt x="237" y="4998"/>
                  </a:cubicBezTo>
                  <a:cubicBezTo>
                    <a:pt x="228" y="4998"/>
                    <a:pt x="213" y="4976"/>
                    <a:pt x="213" y="4955"/>
                  </a:cubicBezTo>
                  <a:cubicBezTo>
                    <a:pt x="198" y="4924"/>
                    <a:pt x="190" y="4909"/>
                    <a:pt x="179" y="4909"/>
                  </a:cubicBezTo>
                  <a:close/>
                  <a:moveTo>
                    <a:pt x="91" y="5076"/>
                  </a:moveTo>
                  <a:cubicBezTo>
                    <a:pt x="61" y="5076"/>
                    <a:pt x="61" y="5076"/>
                    <a:pt x="61" y="5137"/>
                  </a:cubicBezTo>
                  <a:cubicBezTo>
                    <a:pt x="61" y="5160"/>
                    <a:pt x="77" y="5165"/>
                    <a:pt x="98" y="5167"/>
                  </a:cubicBezTo>
                  <a:lnTo>
                    <a:pt x="98" y="5167"/>
                  </a:lnTo>
                  <a:cubicBezTo>
                    <a:pt x="126" y="5163"/>
                    <a:pt x="152" y="5137"/>
                    <a:pt x="152" y="5137"/>
                  </a:cubicBezTo>
                  <a:cubicBezTo>
                    <a:pt x="152" y="5137"/>
                    <a:pt x="122" y="5107"/>
                    <a:pt x="91" y="5076"/>
                  </a:cubicBezTo>
                  <a:close/>
                  <a:moveTo>
                    <a:pt x="98" y="5167"/>
                  </a:moveTo>
                  <a:lnTo>
                    <a:pt x="98" y="5167"/>
                  </a:lnTo>
                  <a:cubicBezTo>
                    <a:pt x="96" y="5167"/>
                    <a:pt x="94" y="5167"/>
                    <a:pt x="91" y="5167"/>
                  </a:cubicBezTo>
                  <a:lnTo>
                    <a:pt x="122" y="5167"/>
                  </a:lnTo>
                  <a:cubicBezTo>
                    <a:pt x="114" y="5167"/>
                    <a:pt x="106" y="5167"/>
                    <a:pt x="98" y="5167"/>
                  </a:cubicBezTo>
                  <a:close/>
                  <a:moveTo>
                    <a:pt x="194" y="5159"/>
                  </a:moveTo>
                  <a:lnTo>
                    <a:pt x="194" y="5159"/>
                  </a:lnTo>
                  <a:cubicBezTo>
                    <a:pt x="181" y="5176"/>
                    <a:pt x="177" y="5190"/>
                    <a:pt x="178" y="5199"/>
                  </a:cubicBezTo>
                  <a:lnTo>
                    <a:pt x="178" y="5199"/>
                  </a:lnTo>
                  <a:cubicBezTo>
                    <a:pt x="186" y="5188"/>
                    <a:pt x="192" y="5175"/>
                    <a:pt x="194" y="5159"/>
                  </a:cubicBezTo>
                  <a:close/>
                  <a:moveTo>
                    <a:pt x="11876" y="5521"/>
                  </a:moveTo>
                  <a:cubicBezTo>
                    <a:pt x="11843" y="5521"/>
                    <a:pt x="11832" y="5555"/>
                    <a:pt x="11854" y="5623"/>
                  </a:cubicBezTo>
                  <a:lnTo>
                    <a:pt x="11946" y="5623"/>
                  </a:lnTo>
                  <a:cubicBezTo>
                    <a:pt x="11976" y="5563"/>
                    <a:pt x="11946" y="5563"/>
                    <a:pt x="11915" y="5532"/>
                  </a:cubicBezTo>
                  <a:cubicBezTo>
                    <a:pt x="11900" y="5525"/>
                    <a:pt x="11887" y="5521"/>
                    <a:pt x="11876" y="5521"/>
                  </a:cubicBezTo>
                  <a:close/>
                  <a:moveTo>
                    <a:pt x="91" y="5927"/>
                  </a:moveTo>
                  <a:cubicBezTo>
                    <a:pt x="122" y="5927"/>
                    <a:pt x="152" y="5927"/>
                    <a:pt x="152" y="5958"/>
                  </a:cubicBezTo>
                  <a:cubicBezTo>
                    <a:pt x="152" y="5988"/>
                    <a:pt x="152" y="6019"/>
                    <a:pt x="122" y="6019"/>
                  </a:cubicBezTo>
                  <a:lnTo>
                    <a:pt x="91" y="5988"/>
                  </a:lnTo>
                  <a:cubicBezTo>
                    <a:pt x="61" y="5988"/>
                    <a:pt x="61" y="5958"/>
                    <a:pt x="61" y="5958"/>
                  </a:cubicBezTo>
                  <a:cubicBezTo>
                    <a:pt x="61" y="5958"/>
                    <a:pt x="61" y="5927"/>
                    <a:pt x="91" y="5927"/>
                  </a:cubicBezTo>
                  <a:close/>
                  <a:moveTo>
                    <a:pt x="10696" y="2480"/>
                  </a:moveTo>
                  <a:cubicBezTo>
                    <a:pt x="10687" y="2480"/>
                    <a:pt x="10678" y="2484"/>
                    <a:pt x="10669" y="2493"/>
                  </a:cubicBezTo>
                  <a:cubicBezTo>
                    <a:pt x="10669" y="2493"/>
                    <a:pt x="10487" y="2553"/>
                    <a:pt x="10547" y="2584"/>
                  </a:cubicBezTo>
                  <a:lnTo>
                    <a:pt x="10547" y="2614"/>
                  </a:lnTo>
                  <a:cubicBezTo>
                    <a:pt x="10578" y="2675"/>
                    <a:pt x="10608" y="2736"/>
                    <a:pt x="10639" y="2766"/>
                  </a:cubicBezTo>
                  <a:cubicBezTo>
                    <a:pt x="10707" y="2835"/>
                    <a:pt x="10707" y="2869"/>
                    <a:pt x="10715" y="2869"/>
                  </a:cubicBezTo>
                  <a:cubicBezTo>
                    <a:pt x="10718" y="2869"/>
                    <a:pt x="10722" y="2865"/>
                    <a:pt x="10730" y="2857"/>
                  </a:cubicBezTo>
                  <a:cubicBezTo>
                    <a:pt x="10750" y="2857"/>
                    <a:pt x="10770" y="2817"/>
                    <a:pt x="10791" y="2817"/>
                  </a:cubicBezTo>
                  <a:cubicBezTo>
                    <a:pt x="10801" y="2817"/>
                    <a:pt x="10811" y="2827"/>
                    <a:pt x="10821" y="2857"/>
                  </a:cubicBezTo>
                  <a:lnTo>
                    <a:pt x="10760" y="2918"/>
                  </a:lnTo>
                  <a:cubicBezTo>
                    <a:pt x="10732" y="2974"/>
                    <a:pt x="10831" y="3105"/>
                    <a:pt x="10895" y="3105"/>
                  </a:cubicBezTo>
                  <a:cubicBezTo>
                    <a:pt x="10901" y="3105"/>
                    <a:pt x="10907" y="3103"/>
                    <a:pt x="10912" y="3101"/>
                  </a:cubicBezTo>
                  <a:cubicBezTo>
                    <a:pt x="10921" y="3092"/>
                    <a:pt x="10927" y="3088"/>
                    <a:pt x="10933" y="3088"/>
                  </a:cubicBezTo>
                  <a:cubicBezTo>
                    <a:pt x="10945" y="3088"/>
                    <a:pt x="10951" y="3109"/>
                    <a:pt x="10973" y="3131"/>
                  </a:cubicBezTo>
                  <a:lnTo>
                    <a:pt x="10943" y="3131"/>
                  </a:lnTo>
                  <a:cubicBezTo>
                    <a:pt x="10912" y="3131"/>
                    <a:pt x="10882" y="3161"/>
                    <a:pt x="10912" y="3192"/>
                  </a:cubicBezTo>
                  <a:cubicBezTo>
                    <a:pt x="10927" y="3207"/>
                    <a:pt x="10935" y="3215"/>
                    <a:pt x="10943" y="3215"/>
                  </a:cubicBezTo>
                  <a:cubicBezTo>
                    <a:pt x="10950" y="3215"/>
                    <a:pt x="10958" y="3207"/>
                    <a:pt x="10973" y="3192"/>
                  </a:cubicBezTo>
                  <a:cubicBezTo>
                    <a:pt x="10973" y="3253"/>
                    <a:pt x="10973" y="3283"/>
                    <a:pt x="11003" y="3313"/>
                  </a:cubicBezTo>
                  <a:lnTo>
                    <a:pt x="11034" y="3374"/>
                  </a:lnTo>
                  <a:cubicBezTo>
                    <a:pt x="11125" y="3587"/>
                    <a:pt x="11216" y="3800"/>
                    <a:pt x="11307" y="3982"/>
                  </a:cubicBezTo>
                  <a:cubicBezTo>
                    <a:pt x="11368" y="4073"/>
                    <a:pt x="11338" y="4104"/>
                    <a:pt x="11338" y="4104"/>
                  </a:cubicBezTo>
                  <a:lnTo>
                    <a:pt x="11338" y="4164"/>
                  </a:lnTo>
                  <a:cubicBezTo>
                    <a:pt x="11429" y="4347"/>
                    <a:pt x="11490" y="4560"/>
                    <a:pt x="11520" y="4742"/>
                  </a:cubicBezTo>
                  <a:lnTo>
                    <a:pt x="11520" y="4803"/>
                  </a:lnTo>
                  <a:cubicBezTo>
                    <a:pt x="11520" y="4785"/>
                    <a:pt x="11523" y="4778"/>
                    <a:pt x="11526" y="4778"/>
                  </a:cubicBezTo>
                  <a:cubicBezTo>
                    <a:pt x="11535" y="4778"/>
                    <a:pt x="11550" y="4821"/>
                    <a:pt x="11550" y="4864"/>
                  </a:cubicBezTo>
                  <a:cubicBezTo>
                    <a:pt x="11550" y="4924"/>
                    <a:pt x="11550" y="5015"/>
                    <a:pt x="11611" y="5076"/>
                  </a:cubicBezTo>
                  <a:cubicBezTo>
                    <a:pt x="11611" y="5167"/>
                    <a:pt x="11611" y="5259"/>
                    <a:pt x="11611" y="5319"/>
                  </a:cubicBezTo>
                  <a:cubicBezTo>
                    <a:pt x="11581" y="5380"/>
                    <a:pt x="11581" y="5471"/>
                    <a:pt x="11611" y="5563"/>
                  </a:cubicBezTo>
                  <a:cubicBezTo>
                    <a:pt x="11642" y="5654"/>
                    <a:pt x="11642" y="5715"/>
                    <a:pt x="11611" y="5745"/>
                  </a:cubicBezTo>
                  <a:cubicBezTo>
                    <a:pt x="11550" y="5775"/>
                    <a:pt x="11642" y="5806"/>
                    <a:pt x="11642" y="5897"/>
                  </a:cubicBezTo>
                  <a:cubicBezTo>
                    <a:pt x="11642" y="5949"/>
                    <a:pt x="11664" y="6025"/>
                    <a:pt x="11690" y="6025"/>
                  </a:cubicBezTo>
                  <a:cubicBezTo>
                    <a:pt x="11694" y="6025"/>
                    <a:pt x="11698" y="6023"/>
                    <a:pt x="11702" y="6019"/>
                  </a:cubicBezTo>
                  <a:cubicBezTo>
                    <a:pt x="11733" y="5958"/>
                    <a:pt x="11763" y="5958"/>
                    <a:pt x="11794" y="5927"/>
                  </a:cubicBezTo>
                  <a:cubicBezTo>
                    <a:pt x="11854" y="5684"/>
                    <a:pt x="11854" y="5684"/>
                    <a:pt x="11794" y="5623"/>
                  </a:cubicBezTo>
                  <a:cubicBezTo>
                    <a:pt x="11702" y="5532"/>
                    <a:pt x="11794" y="5532"/>
                    <a:pt x="11794" y="5441"/>
                  </a:cubicBezTo>
                  <a:lnTo>
                    <a:pt x="11885" y="5350"/>
                  </a:lnTo>
                  <a:lnTo>
                    <a:pt x="11794" y="5319"/>
                  </a:lnTo>
                  <a:lnTo>
                    <a:pt x="11702" y="5259"/>
                  </a:lnTo>
                  <a:lnTo>
                    <a:pt x="11794" y="5289"/>
                  </a:lnTo>
                  <a:cubicBezTo>
                    <a:pt x="11854" y="5289"/>
                    <a:pt x="11854" y="5228"/>
                    <a:pt x="11794" y="5198"/>
                  </a:cubicBezTo>
                  <a:cubicBezTo>
                    <a:pt x="11702" y="5167"/>
                    <a:pt x="11702" y="5167"/>
                    <a:pt x="11794" y="5137"/>
                  </a:cubicBezTo>
                  <a:cubicBezTo>
                    <a:pt x="11854" y="5076"/>
                    <a:pt x="11824" y="5046"/>
                    <a:pt x="11794" y="5015"/>
                  </a:cubicBezTo>
                  <a:cubicBezTo>
                    <a:pt x="11824" y="5015"/>
                    <a:pt x="11794" y="4955"/>
                    <a:pt x="11794" y="4924"/>
                  </a:cubicBezTo>
                  <a:cubicBezTo>
                    <a:pt x="11763" y="4894"/>
                    <a:pt x="11733" y="4864"/>
                    <a:pt x="11794" y="4833"/>
                  </a:cubicBezTo>
                  <a:cubicBezTo>
                    <a:pt x="11809" y="4833"/>
                    <a:pt x="11824" y="4841"/>
                    <a:pt x="11828" y="4841"/>
                  </a:cubicBezTo>
                  <a:cubicBezTo>
                    <a:pt x="11832" y="4841"/>
                    <a:pt x="11824" y="4833"/>
                    <a:pt x="11794" y="4803"/>
                  </a:cubicBezTo>
                  <a:cubicBezTo>
                    <a:pt x="11702" y="4742"/>
                    <a:pt x="11702" y="4712"/>
                    <a:pt x="11733" y="4590"/>
                  </a:cubicBezTo>
                  <a:cubicBezTo>
                    <a:pt x="11763" y="4529"/>
                    <a:pt x="11763" y="4499"/>
                    <a:pt x="11733" y="4468"/>
                  </a:cubicBezTo>
                  <a:cubicBezTo>
                    <a:pt x="11672" y="4438"/>
                    <a:pt x="11672" y="4438"/>
                    <a:pt x="11642" y="4438"/>
                  </a:cubicBezTo>
                  <a:lnTo>
                    <a:pt x="11642" y="4347"/>
                  </a:lnTo>
                  <a:cubicBezTo>
                    <a:pt x="11642" y="4336"/>
                    <a:pt x="11638" y="4325"/>
                    <a:pt x="11634" y="4316"/>
                  </a:cubicBezTo>
                  <a:lnTo>
                    <a:pt x="11581" y="4316"/>
                  </a:lnTo>
                  <a:cubicBezTo>
                    <a:pt x="11581" y="4286"/>
                    <a:pt x="11581" y="4256"/>
                    <a:pt x="11611" y="4225"/>
                  </a:cubicBezTo>
                  <a:cubicBezTo>
                    <a:pt x="11617" y="4228"/>
                    <a:pt x="11622" y="4229"/>
                    <a:pt x="11627" y="4229"/>
                  </a:cubicBezTo>
                  <a:cubicBezTo>
                    <a:pt x="11677" y="4229"/>
                    <a:pt x="11697" y="4098"/>
                    <a:pt x="11642" y="4043"/>
                  </a:cubicBezTo>
                  <a:cubicBezTo>
                    <a:pt x="11611" y="4043"/>
                    <a:pt x="11581" y="3982"/>
                    <a:pt x="11550" y="3952"/>
                  </a:cubicBezTo>
                  <a:cubicBezTo>
                    <a:pt x="11490" y="3921"/>
                    <a:pt x="11520" y="3891"/>
                    <a:pt x="11490" y="3891"/>
                  </a:cubicBezTo>
                  <a:cubicBezTo>
                    <a:pt x="11484" y="3897"/>
                    <a:pt x="11479" y="3899"/>
                    <a:pt x="11475" y="3899"/>
                  </a:cubicBezTo>
                  <a:cubicBezTo>
                    <a:pt x="11458" y="3899"/>
                    <a:pt x="11453" y="3855"/>
                    <a:pt x="11429" y="3830"/>
                  </a:cubicBezTo>
                  <a:lnTo>
                    <a:pt x="11490" y="3800"/>
                  </a:lnTo>
                  <a:cubicBezTo>
                    <a:pt x="11550" y="3800"/>
                    <a:pt x="11550" y="3800"/>
                    <a:pt x="11490" y="3769"/>
                  </a:cubicBezTo>
                  <a:cubicBezTo>
                    <a:pt x="11429" y="3739"/>
                    <a:pt x="11398" y="3708"/>
                    <a:pt x="11490" y="3648"/>
                  </a:cubicBezTo>
                  <a:cubicBezTo>
                    <a:pt x="11543" y="3612"/>
                    <a:pt x="11544" y="3597"/>
                    <a:pt x="11530" y="3597"/>
                  </a:cubicBezTo>
                  <a:cubicBezTo>
                    <a:pt x="11520" y="3597"/>
                    <a:pt x="11502" y="3605"/>
                    <a:pt x="11490" y="3617"/>
                  </a:cubicBezTo>
                  <a:cubicBezTo>
                    <a:pt x="11474" y="3602"/>
                    <a:pt x="11459" y="3594"/>
                    <a:pt x="11444" y="3594"/>
                  </a:cubicBezTo>
                  <a:cubicBezTo>
                    <a:pt x="11429" y="3594"/>
                    <a:pt x="11414" y="3602"/>
                    <a:pt x="11398" y="3617"/>
                  </a:cubicBezTo>
                  <a:cubicBezTo>
                    <a:pt x="11391" y="3624"/>
                    <a:pt x="11384" y="3628"/>
                    <a:pt x="11377" y="3628"/>
                  </a:cubicBezTo>
                  <a:cubicBezTo>
                    <a:pt x="11355" y="3628"/>
                    <a:pt x="11338" y="3589"/>
                    <a:pt x="11338" y="3496"/>
                  </a:cubicBezTo>
                  <a:cubicBezTo>
                    <a:pt x="11338" y="3385"/>
                    <a:pt x="11237" y="3123"/>
                    <a:pt x="11173" y="3123"/>
                  </a:cubicBezTo>
                  <a:cubicBezTo>
                    <a:pt x="11167" y="3123"/>
                    <a:pt x="11161" y="3126"/>
                    <a:pt x="11155" y="3131"/>
                  </a:cubicBezTo>
                  <a:cubicBezTo>
                    <a:pt x="11147" y="3155"/>
                    <a:pt x="11137" y="3164"/>
                    <a:pt x="11127" y="3164"/>
                  </a:cubicBezTo>
                  <a:cubicBezTo>
                    <a:pt x="11099" y="3164"/>
                    <a:pt x="11072" y="3093"/>
                    <a:pt x="11094" y="3070"/>
                  </a:cubicBezTo>
                  <a:cubicBezTo>
                    <a:pt x="11094" y="2979"/>
                    <a:pt x="11064" y="2888"/>
                    <a:pt x="11003" y="2827"/>
                  </a:cubicBezTo>
                  <a:cubicBezTo>
                    <a:pt x="11003" y="2797"/>
                    <a:pt x="11003" y="2766"/>
                    <a:pt x="11003" y="2736"/>
                  </a:cubicBezTo>
                  <a:lnTo>
                    <a:pt x="10973" y="2736"/>
                  </a:lnTo>
                  <a:cubicBezTo>
                    <a:pt x="10960" y="2748"/>
                    <a:pt x="10948" y="2756"/>
                    <a:pt x="10935" y="2756"/>
                  </a:cubicBezTo>
                  <a:cubicBezTo>
                    <a:pt x="10917" y="2756"/>
                    <a:pt x="10900" y="2741"/>
                    <a:pt x="10882" y="2705"/>
                  </a:cubicBezTo>
                  <a:cubicBezTo>
                    <a:pt x="10851" y="2675"/>
                    <a:pt x="10882" y="2675"/>
                    <a:pt x="10882" y="2675"/>
                  </a:cubicBezTo>
                  <a:cubicBezTo>
                    <a:pt x="10882" y="2675"/>
                    <a:pt x="10882" y="2675"/>
                    <a:pt x="10882" y="2614"/>
                  </a:cubicBezTo>
                  <a:cubicBezTo>
                    <a:pt x="10860" y="2593"/>
                    <a:pt x="10839" y="2571"/>
                    <a:pt x="10817" y="2571"/>
                  </a:cubicBezTo>
                  <a:cubicBezTo>
                    <a:pt x="10808" y="2571"/>
                    <a:pt x="10799" y="2575"/>
                    <a:pt x="10791" y="2584"/>
                  </a:cubicBezTo>
                  <a:cubicBezTo>
                    <a:pt x="10782" y="2593"/>
                    <a:pt x="10770" y="2596"/>
                    <a:pt x="10758" y="2596"/>
                  </a:cubicBezTo>
                  <a:cubicBezTo>
                    <a:pt x="10727" y="2596"/>
                    <a:pt x="10690" y="2575"/>
                    <a:pt x="10669" y="2553"/>
                  </a:cubicBezTo>
                  <a:lnTo>
                    <a:pt x="10730" y="2523"/>
                  </a:lnTo>
                  <a:lnTo>
                    <a:pt x="10760" y="2523"/>
                  </a:lnTo>
                  <a:cubicBezTo>
                    <a:pt x="10739" y="2502"/>
                    <a:pt x="10717" y="2480"/>
                    <a:pt x="10696" y="2480"/>
                  </a:cubicBezTo>
                  <a:close/>
                  <a:moveTo>
                    <a:pt x="91" y="6079"/>
                  </a:moveTo>
                  <a:cubicBezTo>
                    <a:pt x="152" y="6079"/>
                    <a:pt x="152" y="6110"/>
                    <a:pt x="152" y="6140"/>
                  </a:cubicBezTo>
                  <a:cubicBezTo>
                    <a:pt x="152" y="6161"/>
                    <a:pt x="138" y="6197"/>
                    <a:pt x="119" y="6197"/>
                  </a:cubicBezTo>
                  <a:cubicBezTo>
                    <a:pt x="110" y="6197"/>
                    <a:pt x="101" y="6189"/>
                    <a:pt x="91" y="6171"/>
                  </a:cubicBezTo>
                  <a:lnTo>
                    <a:pt x="61" y="6140"/>
                  </a:lnTo>
                  <a:cubicBezTo>
                    <a:pt x="30" y="6110"/>
                    <a:pt x="30" y="6079"/>
                    <a:pt x="91" y="6079"/>
                  </a:cubicBezTo>
                  <a:close/>
                  <a:moveTo>
                    <a:pt x="241" y="5171"/>
                  </a:moveTo>
                  <a:cubicBezTo>
                    <a:pt x="233" y="5171"/>
                    <a:pt x="223" y="5178"/>
                    <a:pt x="213" y="5198"/>
                  </a:cubicBezTo>
                  <a:cubicBezTo>
                    <a:pt x="205" y="5206"/>
                    <a:pt x="197" y="5210"/>
                    <a:pt x="190" y="5210"/>
                  </a:cubicBezTo>
                  <a:cubicBezTo>
                    <a:pt x="184" y="5210"/>
                    <a:pt x="179" y="5206"/>
                    <a:pt x="178" y="5199"/>
                  </a:cubicBezTo>
                  <a:lnTo>
                    <a:pt x="178" y="5199"/>
                  </a:lnTo>
                  <a:cubicBezTo>
                    <a:pt x="170" y="5210"/>
                    <a:pt x="161" y="5219"/>
                    <a:pt x="152" y="5228"/>
                  </a:cubicBezTo>
                  <a:cubicBezTo>
                    <a:pt x="91" y="5259"/>
                    <a:pt x="61" y="5319"/>
                    <a:pt x="152" y="5350"/>
                  </a:cubicBezTo>
                  <a:cubicBezTo>
                    <a:pt x="182" y="5350"/>
                    <a:pt x="182" y="5350"/>
                    <a:pt x="122" y="5380"/>
                  </a:cubicBezTo>
                  <a:cubicBezTo>
                    <a:pt x="30" y="5411"/>
                    <a:pt x="0" y="5502"/>
                    <a:pt x="61" y="5532"/>
                  </a:cubicBezTo>
                  <a:cubicBezTo>
                    <a:pt x="80" y="5551"/>
                    <a:pt x="90" y="5558"/>
                    <a:pt x="95" y="5558"/>
                  </a:cubicBezTo>
                  <a:cubicBezTo>
                    <a:pt x="106" y="5558"/>
                    <a:pt x="91" y="5523"/>
                    <a:pt x="91" y="5502"/>
                  </a:cubicBezTo>
                  <a:cubicBezTo>
                    <a:pt x="91" y="5483"/>
                    <a:pt x="91" y="5454"/>
                    <a:pt x="105" y="5454"/>
                  </a:cubicBezTo>
                  <a:cubicBezTo>
                    <a:pt x="114" y="5454"/>
                    <a:pt x="128" y="5466"/>
                    <a:pt x="152" y="5502"/>
                  </a:cubicBezTo>
                  <a:cubicBezTo>
                    <a:pt x="213" y="5563"/>
                    <a:pt x="213" y="5623"/>
                    <a:pt x="152" y="5623"/>
                  </a:cubicBezTo>
                  <a:cubicBezTo>
                    <a:pt x="91" y="5623"/>
                    <a:pt x="61" y="5623"/>
                    <a:pt x="61" y="5684"/>
                  </a:cubicBezTo>
                  <a:cubicBezTo>
                    <a:pt x="30" y="5715"/>
                    <a:pt x="30" y="5775"/>
                    <a:pt x="61" y="5806"/>
                  </a:cubicBezTo>
                  <a:cubicBezTo>
                    <a:pt x="91" y="5806"/>
                    <a:pt x="91" y="5836"/>
                    <a:pt x="61" y="5897"/>
                  </a:cubicBezTo>
                  <a:cubicBezTo>
                    <a:pt x="30" y="5927"/>
                    <a:pt x="0" y="6201"/>
                    <a:pt x="61" y="6262"/>
                  </a:cubicBezTo>
                  <a:cubicBezTo>
                    <a:pt x="61" y="6231"/>
                    <a:pt x="61" y="6231"/>
                    <a:pt x="91" y="6231"/>
                  </a:cubicBezTo>
                  <a:cubicBezTo>
                    <a:pt x="122" y="6231"/>
                    <a:pt x="152" y="6231"/>
                    <a:pt x="182" y="6262"/>
                  </a:cubicBezTo>
                  <a:cubicBezTo>
                    <a:pt x="183" y="6264"/>
                    <a:pt x="184" y="6265"/>
                    <a:pt x="185" y="6267"/>
                  </a:cubicBezTo>
                  <a:lnTo>
                    <a:pt x="185" y="6267"/>
                  </a:lnTo>
                  <a:cubicBezTo>
                    <a:pt x="191" y="6217"/>
                    <a:pt x="207" y="6113"/>
                    <a:pt x="182" y="5988"/>
                  </a:cubicBezTo>
                  <a:cubicBezTo>
                    <a:pt x="182" y="5836"/>
                    <a:pt x="213" y="5715"/>
                    <a:pt x="243" y="5563"/>
                  </a:cubicBezTo>
                  <a:cubicBezTo>
                    <a:pt x="243" y="5502"/>
                    <a:pt x="243" y="5411"/>
                    <a:pt x="243" y="5350"/>
                  </a:cubicBezTo>
                  <a:cubicBezTo>
                    <a:pt x="243" y="5289"/>
                    <a:pt x="243" y="5228"/>
                    <a:pt x="243" y="5198"/>
                  </a:cubicBezTo>
                  <a:cubicBezTo>
                    <a:pt x="263" y="5198"/>
                    <a:pt x="257" y="5171"/>
                    <a:pt x="241" y="5171"/>
                  </a:cubicBezTo>
                  <a:close/>
                  <a:moveTo>
                    <a:pt x="185" y="6267"/>
                  </a:moveTo>
                  <a:cubicBezTo>
                    <a:pt x="183" y="6278"/>
                    <a:pt x="182" y="6287"/>
                    <a:pt x="182" y="6292"/>
                  </a:cubicBezTo>
                  <a:cubicBezTo>
                    <a:pt x="183" y="6293"/>
                    <a:pt x="183" y="6293"/>
                    <a:pt x="184" y="6294"/>
                  </a:cubicBezTo>
                  <a:lnTo>
                    <a:pt x="184" y="6294"/>
                  </a:lnTo>
                  <a:cubicBezTo>
                    <a:pt x="189" y="6289"/>
                    <a:pt x="190" y="6280"/>
                    <a:pt x="185" y="6267"/>
                  </a:cubicBezTo>
                  <a:close/>
                  <a:moveTo>
                    <a:pt x="11729" y="6009"/>
                  </a:moveTo>
                  <a:cubicBezTo>
                    <a:pt x="11718" y="6009"/>
                    <a:pt x="11684" y="6063"/>
                    <a:pt x="11611" y="6231"/>
                  </a:cubicBezTo>
                  <a:lnTo>
                    <a:pt x="11611" y="6231"/>
                  </a:lnTo>
                  <a:cubicBezTo>
                    <a:pt x="11611" y="6222"/>
                    <a:pt x="11611" y="6211"/>
                    <a:pt x="11611" y="6201"/>
                  </a:cubicBezTo>
                  <a:lnTo>
                    <a:pt x="11611" y="6231"/>
                  </a:lnTo>
                  <a:cubicBezTo>
                    <a:pt x="11611" y="6231"/>
                    <a:pt x="11611" y="6231"/>
                    <a:pt x="11611" y="6231"/>
                  </a:cubicBezTo>
                  <a:lnTo>
                    <a:pt x="11611" y="6231"/>
                  </a:lnTo>
                  <a:cubicBezTo>
                    <a:pt x="11611" y="6325"/>
                    <a:pt x="11612" y="6376"/>
                    <a:pt x="11624" y="6376"/>
                  </a:cubicBezTo>
                  <a:cubicBezTo>
                    <a:pt x="11628" y="6376"/>
                    <a:pt x="11634" y="6369"/>
                    <a:pt x="11642" y="6353"/>
                  </a:cubicBezTo>
                  <a:cubicBezTo>
                    <a:pt x="11672" y="6322"/>
                    <a:pt x="11702" y="6292"/>
                    <a:pt x="11733" y="6292"/>
                  </a:cubicBezTo>
                  <a:cubicBezTo>
                    <a:pt x="11763" y="6292"/>
                    <a:pt x="11794" y="6262"/>
                    <a:pt x="11794" y="6231"/>
                  </a:cubicBezTo>
                  <a:cubicBezTo>
                    <a:pt x="11794" y="6201"/>
                    <a:pt x="11794" y="6140"/>
                    <a:pt x="11763" y="6140"/>
                  </a:cubicBezTo>
                  <a:cubicBezTo>
                    <a:pt x="11763" y="6110"/>
                    <a:pt x="11763" y="6079"/>
                    <a:pt x="11733" y="6019"/>
                  </a:cubicBezTo>
                  <a:cubicBezTo>
                    <a:pt x="11733" y="6012"/>
                    <a:pt x="11731" y="6009"/>
                    <a:pt x="11729" y="6009"/>
                  </a:cubicBezTo>
                  <a:close/>
                  <a:moveTo>
                    <a:pt x="61" y="6262"/>
                  </a:moveTo>
                  <a:lnTo>
                    <a:pt x="61" y="6353"/>
                  </a:lnTo>
                  <a:cubicBezTo>
                    <a:pt x="70" y="6334"/>
                    <a:pt x="80" y="6327"/>
                    <a:pt x="88" y="6327"/>
                  </a:cubicBezTo>
                  <a:cubicBezTo>
                    <a:pt x="107" y="6327"/>
                    <a:pt x="122" y="6362"/>
                    <a:pt x="122" y="6383"/>
                  </a:cubicBezTo>
                  <a:cubicBezTo>
                    <a:pt x="139" y="6455"/>
                    <a:pt x="147" y="6484"/>
                    <a:pt x="138" y="6484"/>
                  </a:cubicBezTo>
                  <a:cubicBezTo>
                    <a:pt x="131" y="6484"/>
                    <a:pt x="116" y="6469"/>
                    <a:pt x="91" y="6444"/>
                  </a:cubicBezTo>
                  <a:lnTo>
                    <a:pt x="61" y="6414"/>
                  </a:lnTo>
                  <a:lnTo>
                    <a:pt x="61" y="6353"/>
                  </a:lnTo>
                  <a:cubicBezTo>
                    <a:pt x="30" y="6353"/>
                    <a:pt x="30" y="6383"/>
                    <a:pt x="30" y="6474"/>
                  </a:cubicBezTo>
                  <a:cubicBezTo>
                    <a:pt x="61" y="6505"/>
                    <a:pt x="91" y="6535"/>
                    <a:pt x="91" y="6596"/>
                  </a:cubicBezTo>
                  <a:lnTo>
                    <a:pt x="122" y="6566"/>
                  </a:lnTo>
                  <a:cubicBezTo>
                    <a:pt x="130" y="6568"/>
                    <a:pt x="138" y="6570"/>
                    <a:pt x="145" y="6570"/>
                  </a:cubicBezTo>
                  <a:cubicBezTo>
                    <a:pt x="223" y="6570"/>
                    <a:pt x="271" y="6439"/>
                    <a:pt x="243" y="6383"/>
                  </a:cubicBezTo>
                  <a:cubicBezTo>
                    <a:pt x="213" y="6294"/>
                    <a:pt x="213" y="6322"/>
                    <a:pt x="184" y="6294"/>
                  </a:cubicBezTo>
                  <a:lnTo>
                    <a:pt x="184" y="6294"/>
                  </a:lnTo>
                  <a:cubicBezTo>
                    <a:pt x="179" y="6298"/>
                    <a:pt x="170" y="6300"/>
                    <a:pt x="160" y="6300"/>
                  </a:cubicBezTo>
                  <a:cubicBezTo>
                    <a:pt x="137" y="6300"/>
                    <a:pt x="106" y="6292"/>
                    <a:pt x="91" y="6292"/>
                  </a:cubicBezTo>
                  <a:lnTo>
                    <a:pt x="61" y="6262"/>
                  </a:lnTo>
                  <a:close/>
                  <a:moveTo>
                    <a:pt x="11743" y="6493"/>
                  </a:moveTo>
                  <a:cubicBezTo>
                    <a:pt x="11760" y="6493"/>
                    <a:pt x="11777" y="6515"/>
                    <a:pt x="11794" y="6566"/>
                  </a:cubicBezTo>
                  <a:lnTo>
                    <a:pt x="11763" y="6535"/>
                  </a:lnTo>
                  <a:cubicBezTo>
                    <a:pt x="11763" y="6596"/>
                    <a:pt x="11763" y="6596"/>
                    <a:pt x="11733" y="6596"/>
                  </a:cubicBezTo>
                  <a:cubicBezTo>
                    <a:pt x="11702" y="6596"/>
                    <a:pt x="11733" y="6626"/>
                    <a:pt x="11733" y="6657"/>
                  </a:cubicBezTo>
                  <a:cubicBezTo>
                    <a:pt x="11733" y="6672"/>
                    <a:pt x="11733" y="6680"/>
                    <a:pt x="11729" y="6680"/>
                  </a:cubicBezTo>
                  <a:cubicBezTo>
                    <a:pt x="11725" y="6680"/>
                    <a:pt x="11718" y="6672"/>
                    <a:pt x="11702" y="6657"/>
                  </a:cubicBezTo>
                  <a:cubicBezTo>
                    <a:pt x="11702" y="6626"/>
                    <a:pt x="11702" y="6566"/>
                    <a:pt x="11702" y="6535"/>
                  </a:cubicBezTo>
                  <a:cubicBezTo>
                    <a:pt x="11716" y="6508"/>
                    <a:pt x="11730" y="6493"/>
                    <a:pt x="11743" y="6493"/>
                  </a:cubicBezTo>
                  <a:close/>
                  <a:moveTo>
                    <a:pt x="11786" y="6401"/>
                  </a:moveTo>
                  <a:cubicBezTo>
                    <a:pt x="11773" y="6401"/>
                    <a:pt x="11745" y="6423"/>
                    <a:pt x="11702" y="6444"/>
                  </a:cubicBezTo>
                  <a:lnTo>
                    <a:pt x="11702" y="6414"/>
                  </a:lnTo>
                  <a:cubicBezTo>
                    <a:pt x="11611" y="6444"/>
                    <a:pt x="11581" y="6566"/>
                    <a:pt x="11642" y="6626"/>
                  </a:cubicBezTo>
                  <a:cubicBezTo>
                    <a:pt x="11688" y="6650"/>
                    <a:pt x="11699" y="6708"/>
                    <a:pt x="11675" y="6708"/>
                  </a:cubicBezTo>
                  <a:cubicBezTo>
                    <a:pt x="11667" y="6708"/>
                    <a:pt x="11656" y="6702"/>
                    <a:pt x="11642" y="6687"/>
                  </a:cubicBezTo>
                  <a:cubicBezTo>
                    <a:pt x="11633" y="6679"/>
                    <a:pt x="11628" y="6675"/>
                    <a:pt x="11623" y="6675"/>
                  </a:cubicBezTo>
                  <a:cubicBezTo>
                    <a:pt x="11609" y="6675"/>
                    <a:pt x="11603" y="6704"/>
                    <a:pt x="11581" y="6748"/>
                  </a:cubicBezTo>
                  <a:cubicBezTo>
                    <a:pt x="11550" y="6900"/>
                    <a:pt x="11550" y="6900"/>
                    <a:pt x="11581" y="6900"/>
                  </a:cubicBezTo>
                  <a:cubicBezTo>
                    <a:pt x="11589" y="6908"/>
                    <a:pt x="11595" y="6912"/>
                    <a:pt x="11600" y="6912"/>
                  </a:cubicBezTo>
                  <a:cubicBezTo>
                    <a:pt x="11613" y="6912"/>
                    <a:pt x="11619" y="6884"/>
                    <a:pt x="11642" y="6839"/>
                  </a:cubicBezTo>
                  <a:cubicBezTo>
                    <a:pt x="11642" y="6809"/>
                    <a:pt x="11649" y="6794"/>
                    <a:pt x="11657" y="6794"/>
                  </a:cubicBezTo>
                  <a:cubicBezTo>
                    <a:pt x="11664" y="6794"/>
                    <a:pt x="11672" y="6809"/>
                    <a:pt x="11672" y="6839"/>
                  </a:cubicBezTo>
                  <a:cubicBezTo>
                    <a:pt x="11702" y="6900"/>
                    <a:pt x="11702" y="6870"/>
                    <a:pt x="11733" y="6900"/>
                  </a:cubicBezTo>
                  <a:cubicBezTo>
                    <a:pt x="11672" y="6839"/>
                    <a:pt x="11672" y="6839"/>
                    <a:pt x="11733" y="6809"/>
                  </a:cubicBezTo>
                  <a:cubicBezTo>
                    <a:pt x="11749" y="6801"/>
                    <a:pt x="11763" y="6797"/>
                    <a:pt x="11775" y="6797"/>
                  </a:cubicBezTo>
                  <a:cubicBezTo>
                    <a:pt x="11808" y="6797"/>
                    <a:pt x="11824" y="6825"/>
                    <a:pt x="11824" y="6870"/>
                  </a:cubicBezTo>
                  <a:cubicBezTo>
                    <a:pt x="11816" y="6877"/>
                    <a:pt x="11818" y="6881"/>
                    <a:pt x="11825" y="6881"/>
                  </a:cubicBezTo>
                  <a:cubicBezTo>
                    <a:pt x="11847" y="6881"/>
                    <a:pt x="11915" y="6847"/>
                    <a:pt x="11915" y="6778"/>
                  </a:cubicBezTo>
                  <a:cubicBezTo>
                    <a:pt x="11915" y="6718"/>
                    <a:pt x="11915" y="6718"/>
                    <a:pt x="11915" y="6718"/>
                  </a:cubicBezTo>
                  <a:cubicBezTo>
                    <a:pt x="11885" y="6718"/>
                    <a:pt x="11885" y="6657"/>
                    <a:pt x="11915" y="6657"/>
                  </a:cubicBezTo>
                  <a:cubicBezTo>
                    <a:pt x="11976" y="6626"/>
                    <a:pt x="11976" y="6596"/>
                    <a:pt x="11915" y="6535"/>
                  </a:cubicBezTo>
                  <a:cubicBezTo>
                    <a:pt x="11854" y="6505"/>
                    <a:pt x="11794" y="6474"/>
                    <a:pt x="11794" y="6414"/>
                  </a:cubicBezTo>
                  <a:cubicBezTo>
                    <a:pt x="11794" y="6405"/>
                    <a:pt x="11791" y="6401"/>
                    <a:pt x="11786" y="6401"/>
                  </a:cubicBezTo>
                  <a:close/>
                  <a:moveTo>
                    <a:pt x="11854" y="6930"/>
                  </a:moveTo>
                  <a:lnTo>
                    <a:pt x="11824" y="6961"/>
                  </a:lnTo>
                  <a:lnTo>
                    <a:pt x="11824" y="6991"/>
                  </a:lnTo>
                  <a:lnTo>
                    <a:pt x="11885" y="6991"/>
                  </a:lnTo>
                  <a:cubicBezTo>
                    <a:pt x="11885" y="6991"/>
                    <a:pt x="11885" y="6930"/>
                    <a:pt x="11854" y="6930"/>
                  </a:cubicBezTo>
                  <a:close/>
                  <a:moveTo>
                    <a:pt x="11775" y="6986"/>
                  </a:moveTo>
                  <a:cubicBezTo>
                    <a:pt x="11774" y="6986"/>
                    <a:pt x="11768" y="6990"/>
                    <a:pt x="11759" y="6998"/>
                  </a:cubicBezTo>
                  <a:lnTo>
                    <a:pt x="11759" y="6998"/>
                  </a:lnTo>
                  <a:cubicBezTo>
                    <a:pt x="11771" y="6991"/>
                    <a:pt x="11776" y="6986"/>
                    <a:pt x="11775" y="6986"/>
                  </a:cubicBezTo>
                  <a:close/>
                  <a:moveTo>
                    <a:pt x="11759" y="6998"/>
                  </a:moveTo>
                  <a:cubicBezTo>
                    <a:pt x="11747" y="7004"/>
                    <a:pt x="11728" y="7013"/>
                    <a:pt x="11702" y="7022"/>
                  </a:cubicBezTo>
                  <a:lnTo>
                    <a:pt x="11672" y="7022"/>
                  </a:lnTo>
                  <a:cubicBezTo>
                    <a:pt x="11672" y="7052"/>
                    <a:pt x="11642" y="7052"/>
                    <a:pt x="11642" y="7082"/>
                  </a:cubicBezTo>
                  <a:cubicBezTo>
                    <a:pt x="11672" y="7082"/>
                    <a:pt x="11702" y="7082"/>
                    <a:pt x="11733" y="7022"/>
                  </a:cubicBezTo>
                  <a:cubicBezTo>
                    <a:pt x="11743" y="7011"/>
                    <a:pt x="11752" y="7003"/>
                    <a:pt x="11759" y="6998"/>
                  </a:cubicBezTo>
                  <a:close/>
                  <a:moveTo>
                    <a:pt x="11611" y="7721"/>
                  </a:moveTo>
                  <a:cubicBezTo>
                    <a:pt x="11550" y="7751"/>
                    <a:pt x="11550" y="7751"/>
                    <a:pt x="11520" y="7781"/>
                  </a:cubicBezTo>
                  <a:cubicBezTo>
                    <a:pt x="11520" y="7797"/>
                    <a:pt x="11550" y="7804"/>
                    <a:pt x="11585" y="7804"/>
                  </a:cubicBezTo>
                  <a:cubicBezTo>
                    <a:pt x="11619" y="7804"/>
                    <a:pt x="11657" y="7797"/>
                    <a:pt x="11672" y="7781"/>
                  </a:cubicBezTo>
                  <a:cubicBezTo>
                    <a:pt x="11672" y="7751"/>
                    <a:pt x="11642" y="7751"/>
                    <a:pt x="11611" y="7751"/>
                  </a:cubicBezTo>
                  <a:lnTo>
                    <a:pt x="11611" y="7721"/>
                  </a:lnTo>
                  <a:close/>
                  <a:moveTo>
                    <a:pt x="479" y="7842"/>
                  </a:moveTo>
                  <a:lnTo>
                    <a:pt x="479" y="7842"/>
                  </a:lnTo>
                  <a:cubicBezTo>
                    <a:pt x="480" y="7845"/>
                    <a:pt x="481" y="7847"/>
                    <a:pt x="483" y="7850"/>
                  </a:cubicBezTo>
                  <a:lnTo>
                    <a:pt x="483" y="7850"/>
                  </a:lnTo>
                  <a:lnTo>
                    <a:pt x="486" y="7842"/>
                  </a:lnTo>
                  <a:close/>
                  <a:moveTo>
                    <a:pt x="11426" y="8104"/>
                  </a:moveTo>
                  <a:cubicBezTo>
                    <a:pt x="11453" y="8104"/>
                    <a:pt x="11473" y="8132"/>
                    <a:pt x="11429" y="8177"/>
                  </a:cubicBezTo>
                  <a:lnTo>
                    <a:pt x="11338" y="8177"/>
                  </a:lnTo>
                  <a:cubicBezTo>
                    <a:pt x="11338" y="8116"/>
                    <a:pt x="11338" y="8116"/>
                    <a:pt x="11398" y="8116"/>
                  </a:cubicBezTo>
                  <a:cubicBezTo>
                    <a:pt x="11407" y="8108"/>
                    <a:pt x="11417" y="8104"/>
                    <a:pt x="11426" y="8104"/>
                  </a:cubicBezTo>
                  <a:close/>
                  <a:moveTo>
                    <a:pt x="11550" y="8085"/>
                  </a:moveTo>
                  <a:lnTo>
                    <a:pt x="11490" y="8116"/>
                  </a:lnTo>
                  <a:lnTo>
                    <a:pt x="11490" y="8177"/>
                  </a:lnTo>
                  <a:cubicBezTo>
                    <a:pt x="11490" y="8177"/>
                    <a:pt x="11520" y="8177"/>
                    <a:pt x="11520" y="8146"/>
                  </a:cubicBezTo>
                  <a:cubicBezTo>
                    <a:pt x="11550" y="8116"/>
                    <a:pt x="11581" y="8085"/>
                    <a:pt x="11550" y="8085"/>
                  </a:cubicBezTo>
                  <a:close/>
                  <a:moveTo>
                    <a:pt x="61" y="6687"/>
                  </a:moveTo>
                  <a:cubicBezTo>
                    <a:pt x="30" y="6687"/>
                    <a:pt x="30" y="6687"/>
                    <a:pt x="61" y="6718"/>
                  </a:cubicBezTo>
                  <a:cubicBezTo>
                    <a:pt x="91" y="6748"/>
                    <a:pt x="61" y="6809"/>
                    <a:pt x="61" y="6809"/>
                  </a:cubicBezTo>
                  <a:cubicBezTo>
                    <a:pt x="30" y="6809"/>
                    <a:pt x="30" y="6839"/>
                    <a:pt x="61" y="6839"/>
                  </a:cubicBezTo>
                  <a:cubicBezTo>
                    <a:pt x="122" y="6870"/>
                    <a:pt x="122" y="6870"/>
                    <a:pt x="61" y="6930"/>
                  </a:cubicBezTo>
                  <a:cubicBezTo>
                    <a:pt x="0" y="6961"/>
                    <a:pt x="30" y="6961"/>
                    <a:pt x="61" y="7082"/>
                  </a:cubicBezTo>
                  <a:cubicBezTo>
                    <a:pt x="79" y="7154"/>
                    <a:pt x="96" y="7183"/>
                    <a:pt x="114" y="7183"/>
                  </a:cubicBezTo>
                  <a:cubicBezTo>
                    <a:pt x="127" y="7183"/>
                    <a:pt x="139" y="7168"/>
                    <a:pt x="152" y="7143"/>
                  </a:cubicBezTo>
                  <a:lnTo>
                    <a:pt x="182" y="7143"/>
                  </a:lnTo>
                  <a:cubicBezTo>
                    <a:pt x="182" y="7174"/>
                    <a:pt x="182" y="7295"/>
                    <a:pt x="182" y="7326"/>
                  </a:cubicBezTo>
                  <a:lnTo>
                    <a:pt x="122" y="7326"/>
                  </a:lnTo>
                  <a:cubicBezTo>
                    <a:pt x="152" y="7326"/>
                    <a:pt x="152" y="7356"/>
                    <a:pt x="182" y="7356"/>
                  </a:cubicBezTo>
                  <a:cubicBezTo>
                    <a:pt x="191" y="7348"/>
                    <a:pt x="203" y="7344"/>
                    <a:pt x="216" y="7344"/>
                  </a:cubicBezTo>
                  <a:cubicBezTo>
                    <a:pt x="251" y="7344"/>
                    <a:pt x="288" y="7372"/>
                    <a:pt x="243" y="7417"/>
                  </a:cubicBezTo>
                  <a:cubicBezTo>
                    <a:pt x="213" y="7478"/>
                    <a:pt x="243" y="7447"/>
                    <a:pt x="243" y="7478"/>
                  </a:cubicBezTo>
                  <a:cubicBezTo>
                    <a:pt x="243" y="7513"/>
                    <a:pt x="243" y="7528"/>
                    <a:pt x="255" y="7528"/>
                  </a:cubicBezTo>
                  <a:cubicBezTo>
                    <a:pt x="264" y="7528"/>
                    <a:pt x="279" y="7521"/>
                    <a:pt x="304" y="7508"/>
                  </a:cubicBezTo>
                  <a:lnTo>
                    <a:pt x="304" y="7508"/>
                  </a:lnTo>
                  <a:lnTo>
                    <a:pt x="243" y="7599"/>
                  </a:lnTo>
                  <a:cubicBezTo>
                    <a:pt x="213" y="7751"/>
                    <a:pt x="182" y="7751"/>
                    <a:pt x="213" y="7751"/>
                  </a:cubicBezTo>
                  <a:lnTo>
                    <a:pt x="274" y="7751"/>
                  </a:lnTo>
                  <a:cubicBezTo>
                    <a:pt x="304" y="7751"/>
                    <a:pt x="395" y="7903"/>
                    <a:pt x="426" y="7994"/>
                  </a:cubicBezTo>
                  <a:cubicBezTo>
                    <a:pt x="426" y="8025"/>
                    <a:pt x="395" y="8055"/>
                    <a:pt x="365" y="8055"/>
                  </a:cubicBezTo>
                  <a:cubicBezTo>
                    <a:pt x="304" y="8085"/>
                    <a:pt x="304" y="8116"/>
                    <a:pt x="395" y="8116"/>
                  </a:cubicBezTo>
                  <a:cubicBezTo>
                    <a:pt x="456" y="8146"/>
                    <a:pt x="426" y="8207"/>
                    <a:pt x="426" y="8207"/>
                  </a:cubicBezTo>
                  <a:cubicBezTo>
                    <a:pt x="395" y="8237"/>
                    <a:pt x="426" y="8298"/>
                    <a:pt x="456" y="8329"/>
                  </a:cubicBezTo>
                  <a:cubicBezTo>
                    <a:pt x="486" y="8329"/>
                    <a:pt x="517" y="8389"/>
                    <a:pt x="517" y="8420"/>
                  </a:cubicBezTo>
                  <a:lnTo>
                    <a:pt x="456" y="8420"/>
                  </a:lnTo>
                  <a:cubicBezTo>
                    <a:pt x="486" y="8481"/>
                    <a:pt x="547" y="8511"/>
                    <a:pt x="608" y="8511"/>
                  </a:cubicBezTo>
                  <a:cubicBezTo>
                    <a:pt x="638" y="8511"/>
                    <a:pt x="669" y="8511"/>
                    <a:pt x="638" y="8602"/>
                  </a:cubicBezTo>
                  <a:cubicBezTo>
                    <a:pt x="623" y="8633"/>
                    <a:pt x="623" y="8648"/>
                    <a:pt x="631" y="8648"/>
                  </a:cubicBezTo>
                  <a:cubicBezTo>
                    <a:pt x="638" y="8648"/>
                    <a:pt x="654" y="8633"/>
                    <a:pt x="669" y="8602"/>
                  </a:cubicBezTo>
                  <a:cubicBezTo>
                    <a:pt x="689" y="8582"/>
                    <a:pt x="703" y="8575"/>
                    <a:pt x="713" y="8575"/>
                  </a:cubicBezTo>
                  <a:cubicBezTo>
                    <a:pt x="733" y="8575"/>
                    <a:pt x="740" y="8602"/>
                    <a:pt x="760" y="8602"/>
                  </a:cubicBezTo>
                  <a:cubicBezTo>
                    <a:pt x="760" y="8633"/>
                    <a:pt x="760" y="8754"/>
                    <a:pt x="730" y="8754"/>
                  </a:cubicBezTo>
                  <a:cubicBezTo>
                    <a:pt x="699" y="8785"/>
                    <a:pt x="669" y="8785"/>
                    <a:pt x="730" y="8815"/>
                  </a:cubicBezTo>
                  <a:cubicBezTo>
                    <a:pt x="790" y="8845"/>
                    <a:pt x="760" y="8876"/>
                    <a:pt x="730" y="8906"/>
                  </a:cubicBezTo>
                  <a:cubicBezTo>
                    <a:pt x="705" y="8906"/>
                    <a:pt x="720" y="8945"/>
                    <a:pt x="773" y="8945"/>
                  </a:cubicBezTo>
                  <a:cubicBezTo>
                    <a:pt x="787" y="8945"/>
                    <a:pt x="803" y="8943"/>
                    <a:pt x="821" y="8937"/>
                  </a:cubicBezTo>
                  <a:lnTo>
                    <a:pt x="851" y="8906"/>
                  </a:lnTo>
                  <a:cubicBezTo>
                    <a:pt x="851" y="8906"/>
                    <a:pt x="851" y="8967"/>
                    <a:pt x="851" y="8997"/>
                  </a:cubicBezTo>
                  <a:cubicBezTo>
                    <a:pt x="851" y="9000"/>
                    <a:pt x="852" y="9001"/>
                    <a:pt x="855" y="9001"/>
                  </a:cubicBezTo>
                  <a:cubicBezTo>
                    <a:pt x="877" y="9001"/>
                    <a:pt x="1003" y="8870"/>
                    <a:pt x="1003" y="8815"/>
                  </a:cubicBezTo>
                  <a:lnTo>
                    <a:pt x="942" y="8815"/>
                  </a:lnTo>
                  <a:cubicBezTo>
                    <a:pt x="942" y="8765"/>
                    <a:pt x="922" y="8716"/>
                    <a:pt x="915" y="8716"/>
                  </a:cubicBezTo>
                  <a:cubicBezTo>
                    <a:pt x="913" y="8716"/>
                    <a:pt x="912" y="8718"/>
                    <a:pt x="912" y="8724"/>
                  </a:cubicBezTo>
                  <a:cubicBezTo>
                    <a:pt x="912" y="8733"/>
                    <a:pt x="910" y="8737"/>
                    <a:pt x="906" y="8737"/>
                  </a:cubicBezTo>
                  <a:cubicBezTo>
                    <a:pt x="884" y="8737"/>
                    <a:pt x="807" y="8605"/>
                    <a:pt x="730" y="8450"/>
                  </a:cubicBezTo>
                  <a:cubicBezTo>
                    <a:pt x="730" y="8420"/>
                    <a:pt x="730" y="8389"/>
                    <a:pt x="790" y="8359"/>
                  </a:cubicBezTo>
                  <a:cubicBezTo>
                    <a:pt x="821" y="8344"/>
                    <a:pt x="844" y="8344"/>
                    <a:pt x="847" y="8344"/>
                  </a:cubicBezTo>
                  <a:cubicBezTo>
                    <a:pt x="851" y="8344"/>
                    <a:pt x="836" y="8344"/>
                    <a:pt x="790" y="8329"/>
                  </a:cubicBezTo>
                  <a:cubicBezTo>
                    <a:pt x="749" y="8301"/>
                    <a:pt x="727" y="8286"/>
                    <a:pt x="714" y="8286"/>
                  </a:cubicBezTo>
                  <a:cubicBezTo>
                    <a:pt x="699" y="8286"/>
                    <a:pt x="699" y="8309"/>
                    <a:pt x="699" y="8359"/>
                  </a:cubicBezTo>
                  <a:cubicBezTo>
                    <a:pt x="682" y="8426"/>
                    <a:pt x="666" y="8447"/>
                    <a:pt x="649" y="8447"/>
                  </a:cubicBezTo>
                  <a:cubicBezTo>
                    <a:pt x="635" y="8447"/>
                    <a:pt x="622" y="8433"/>
                    <a:pt x="608" y="8420"/>
                  </a:cubicBezTo>
                  <a:lnTo>
                    <a:pt x="638" y="8420"/>
                  </a:lnTo>
                  <a:cubicBezTo>
                    <a:pt x="638" y="8389"/>
                    <a:pt x="638" y="8359"/>
                    <a:pt x="638" y="8329"/>
                  </a:cubicBezTo>
                  <a:cubicBezTo>
                    <a:pt x="638" y="8298"/>
                    <a:pt x="638" y="8298"/>
                    <a:pt x="608" y="8298"/>
                  </a:cubicBezTo>
                  <a:cubicBezTo>
                    <a:pt x="588" y="8308"/>
                    <a:pt x="571" y="8312"/>
                    <a:pt x="557" y="8312"/>
                  </a:cubicBezTo>
                  <a:cubicBezTo>
                    <a:pt x="530" y="8312"/>
                    <a:pt x="517" y="8298"/>
                    <a:pt x="517" y="8298"/>
                  </a:cubicBezTo>
                  <a:cubicBezTo>
                    <a:pt x="517" y="8298"/>
                    <a:pt x="517" y="8268"/>
                    <a:pt x="578" y="8237"/>
                  </a:cubicBezTo>
                  <a:cubicBezTo>
                    <a:pt x="608" y="8237"/>
                    <a:pt x="608" y="8207"/>
                    <a:pt x="608" y="8177"/>
                  </a:cubicBezTo>
                  <a:cubicBezTo>
                    <a:pt x="608" y="8146"/>
                    <a:pt x="608" y="8146"/>
                    <a:pt x="608" y="8116"/>
                  </a:cubicBezTo>
                  <a:cubicBezTo>
                    <a:pt x="608" y="8025"/>
                    <a:pt x="578" y="7964"/>
                    <a:pt x="547" y="7933"/>
                  </a:cubicBezTo>
                  <a:cubicBezTo>
                    <a:pt x="519" y="7906"/>
                    <a:pt x="498" y="7878"/>
                    <a:pt x="483" y="7850"/>
                  </a:cubicBezTo>
                  <a:lnTo>
                    <a:pt x="483" y="7850"/>
                  </a:lnTo>
                  <a:lnTo>
                    <a:pt x="456" y="7903"/>
                  </a:lnTo>
                  <a:lnTo>
                    <a:pt x="395" y="7873"/>
                  </a:lnTo>
                  <a:lnTo>
                    <a:pt x="395" y="7842"/>
                  </a:lnTo>
                  <a:lnTo>
                    <a:pt x="479" y="7842"/>
                  </a:lnTo>
                  <a:cubicBezTo>
                    <a:pt x="464" y="7812"/>
                    <a:pt x="456" y="7781"/>
                    <a:pt x="456" y="7751"/>
                  </a:cubicBezTo>
                  <a:cubicBezTo>
                    <a:pt x="456" y="7690"/>
                    <a:pt x="456" y="7629"/>
                    <a:pt x="426" y="7569"/>
                  </a:cubicBezTo>
                  <a:cubicBezTo>
                    <a:pt x="395" y="7478"/>
                    <a:pt x="395" y="7356"/>
                    <a:pt x="395" y="7326"/>
                  </a:cubicBezTo>
                  <a:lnTo>
                    <a:pt x="395" y="7265"/>
                  </a:lnTo>
                  <a:cubicBezTo>
                    <a:pt x="365" y="7265"/>
                    <a:pt x="365" y="7234"/>
                    <a:pt x="365" y="7143"/>
                  </a:cubicBezTo>
                  <a:lnTo>
                    <a:pt x="365" y="7082"/>
                  </a:lnTo>
                  <a:cubicBezTo>
                    <a:pt x="304" y="7022"/>
                    <a:pt x="243" y="6900"/>
                    <a:pt x="274" y="6870"/>
                  </a:cubicBezTo>
                  <a:cubicBezTo>
                    <a:pt x="274" y="6809"/>
                    <a:pt x="274" y="6778"/>
                    <a:pt x="274" y="6748"/>
                  </a:cubicBezTo>
                  <a:cubicBezTo>
                    <a:pt x="274" y="6735"/>
                    <a:pt x="268" y="6728"/>
                    <a:pt x="260" y="6728"/>
                  </a:cubicBezTo>
                  <a:cubicBezTo>
                    <a:pt x="248" y="6728"/>
                    <a:pt x="231" y="6743"/>
                    <a:pt x="213" y="6778"/>
                  </a:cubicBezTo>
                  <a:cubicBezTo>
                    <a:pt x="169" y="6844"/>
                    <a:pt x="157" y="6894"/>
                    <a:pt x="142" y="6894"/>
                  </a:cubicBezTo>
                  <a:cubicBezTo>
                    <a:pt x="136" y="6894"/>
                    <a:pt x="130" y="6887"/>
                    <a:pt x="122" y="6870"/>
                  </a:cubicBezTo>
                  <a:cubicBezTo>
                    <a:pt x="122" y="6748"/>
                    <a:pt x="91" y="6687"/>
                    <a:pt x="61" y="6687"/>
                  </a:cubicBezTo>
                  <a:close/>
                  <a:moveTo>
                    <a:pt x="10882" y="8997"/>
                  </a:moveTo>
                  <a:cubicBezTo>
                    <a:pt x="10861" y="9018"/>
                    <a:pt x="10848" y="9024"/>
                    <a:pt x="10841" y="9024"/>
                  </a:cubicBezTo>
                  <a:cubicBezTo>
                    <a:pt x="10828" y="9024"/>
                    <a:pt x="10841" y="8997"/>
                    <a:pt x="10882" y="8997"/>
                  </a:cubicBezTo>
                  <a:close/>
                  <a:moveTo>
                    <a:pt x="1246" y="9339"/>
                  </a:moveTo>
                  <a:cubicBezTo>
                    <a:pt x="1254" y="9339"/>
                    <a:pt x="1261" y="9347"/>
                    <a:pt x="1277" y="9362"/>
                  </a:cubicBezTo>
                  <a:cubicBezTo>
                    <a:pt x="1298" y="9384"/>
                    <a:pt x="1289" y="9405"/>
                    <a:pt x="1271" y="9405"/>
                  </a:cubicBezTo>
                  <a:cubicBezTo>
                    <a:pt x="1264" y="9405"/>
                    <a:pt x="1255" y="9401"/>
                    <a:pt x="1246" y="9392"/>
                  </a:cubicBezTo>
                  <a:cubicBezTo>
                    <a:pt x="1155" y="9392"/>
                    <a:pt x="1155" y="9392"/>
                    <a:pt x="1216" y="9362"/>
                  </a:cubicBezTo>
                  <a:cubicBezTo>
                    <a:pt x="1231" y="9347"/>
                    <a:pt x="1239" y="9339"/>
                    <a:pt x="1246" y="9339"/>
                  </a:cubicBezTo>
                  <a:close/>
                  <a:moveTo>
                    <a:pt x="10821" y="9392"/>
                  </a:moveTo>
                  <a:cubicBezTo>
                    <a:pt x="10791" y="9423"/>
                    <a:pt x="10821" y="9423"/>
                    <a:pt x="10851" y="9453"/>
                  </a:cubicBezTo>
                  <a:lnTo>
                    <a:pt x="10882" y="9423"/>
                  </a:lnTo>
                  <a:lnTo>
                    <a:pt x="10882" y="9392"/>
                  </a:lnTo>
                  <a:close/>
                  <a:moveTo>
                    <a:pt x="11763" y="7082"/>
                  </a:moveTo>
                  <a:cubicBezTo>
                    <a:pt x="11733" y="7113"/>
                    <a:pt x="11702" y="7143"/>
                    <a:pt x="11702" y="7174"/>
                  </a:cubicBezTo>
                  <a:cubicBezTo>
                    <a:pt x="11702" y="7204"/>
                    <a:pt x="11702" y="7204"/>
                    <a:pt x="11642" y="7204"/>
                  </a:cubicBezTo>
                  <a:cubicBezTo>
                    <a:pt x="11611" y="7204"/>
                    <a:pt x="11611" y="7204"/>
                    <a:pt x="11581" y="7234"/>
                  </a:cubicBezTo>
                  <a:cubicBezTo>
                    <a:pt x="11550" y="7265"/>
                    <a:pt x="11550" y="7295"/>
                    <a:pt x="11581" y="7326"/>
                  </a:cubicBezTo>
                  <a:cubicBezTo>
                    <a:pt x="11642" y="7326"/>
                    <a:pt x="11642" y="7326"/>
                    <a:pt x="11550" y="7356"/>
                  </a:cubicBezTo>
                  <a:cubicBezTo>
                    <a:pt x="11459" y="7386"/>
                    <a:pt x="11490" y="7356"/>
                    <a:pt x="11459" y="7417"/>
                  </a:cubicBezTo>
                  <a:cubicBezTo>
                    <a:pt x="11459" y="7434"/>
                    <a:pt x="11459" y="7452"/>
                    <a:pt x="11471" y="7452"/>
                  </a:cubicBezTo>
                  <a:cubicBezTo>
                    <a:pt x="11479" y="7452"/>
                    <a:pt x="11494" y="7442"/>
                    <a:pt x="11520" y="7417"/>
                  </a:cubicBezTo>
                  <a:cubicBezTo>
                    <a:pt x="11550" y="7386"/>
                    <a:pt x="11581" y="7386"/>
                    <a:pt x="11581" y="7386"/>
                  </a:cubicBezTo>
                  <a:cubicBezTo>
                    <a:pt x="11625" y="7431"/>
                    <a:pt x="11637" y="7459"/>
                    <a:pt x="11617" y="7459"/>
                  </a:cubicBezTo>
                  <a:cubicBezTo>
                    <a:pt x="11609" y="7459"/>
                    <a:pt x="11597" y="7455"/>
                    <a:pt x="11581" y="7447"/>
                  </a:cubicBezTo>
                  <a:cubicBezTo>
                    <a:pt x="11520" y="7447"/>
                    <a:pt x="11520" y="7478"/>
                    <a:pt x="11520" y="7478"/>
                  </a:cubicBezTo>
                  <a:cubicBezTo>
                    <a:pt x="11520" y="7478"/>
                    <a:pt x="11520" y="7538"/>
                    <a:pt x="11550" y="7538"/>
                  </a:cubicBezTo>
                  <a:cubicBezTo>
                    <a:pt x="11550" y="7569"/>
                    <a:pt x="11520" y="7599"/>
                    <a:pt x="11490" y="7629"/>
                  </a:cubicBezTo>
                  <a:cubicBezTo>
                    <a:pt x="11459" y="7690"/>
                    <a:pt x="11429" y="7751"/>
                    <a:pt x="11429" y="7812"/>
                  </a:cubicBezTo>
                  <a:lnTo>
                    <a:pt x="11429" y="7903"/>
                  </a:lnTo>
                  <a:cubicBezTo>
                    <a:pt x="11429" y="7913"/>
                    <a:pt x="11425" y="7917"/>
                    <a:pt x="11421" y="7917"/>
                  </a:cubicBezTo>
                  <a:cubicBezTo>
                    <a:pt x="11412" y="7917"/>
                    <a:pt x="11398" y="7903"/>
                    <a:pt x="11398" y="7903"/>
                  </a:cubicBezTo>
                  <a:cubicBezTo>
                    <a:pt x="11398" y="7857"/>
                    <a:pt x="11391" y="7835"/>
                    <a:pt x="11376" y="7835"/>
                  </a:cubicBezTo>
                  <a:cubicBezTo>
                    <a:pt x="11360" y="7835"/>
                    <a:pt x="11338" y="7857"/>
                    <a:pt x="11307" y="7903"/>
                  </a:cubicBezTo>
                  <a:cubicBezTo>
                    <a:pt x="11253" y="7958"/>
                    <a:pt x="11253" y="7969"/>
                    <a:pt x="11268" y="7969"/>
                  </a:cubicBezTo>
                  <a:cubicBezTo>
                    <a:pt x="11278" y="7969"/>
                    <a:pt x="11295" y="7964"/>
                    <a:pt x="11307" y="7964"/>
                  </a:cubicBezTo>
                  <a:cubicBezTo>
                    <a:pt x="11307" y="7994"/>
                    <a:pt x="11338" y="7994"/>
                    <a:pt x="11307" y="8025"/>
                  </a:cubicBezTo>
                  <a:cubicBezTo>
                    <a:pt x="11277" y="8055"/>
                    <a:pt x="11277" y="8085"/>
                    <a:pt x="11307" y="8146"/>
                  </a:cubicBezTo>
                  <a:lnTo>
                    <a:pt x="11277" y="8207"/>
                  </a:lnTo>
                  <a:cubicBezTo>
                    <a:pt x="11246" y="8207"/>
                    <a:pt x="11216" y="8177"/>
                    <a:pt x="11216" y="8146"/>
                  </a:cubicBezTo>
                  <a:lnTo>
                    <a:pt x="11186" y="8237"/>
                  </a:lnTo>
                  <a:cubicBezTo>
                    <a:pt x="11186" y="8298"/>
                    <a:pt x="11186" y="8329"/>
                    <a:pt x="11125" y="8359"/>
                  </a:cubicBezTo>
                  <a:cubicBezTo>
                    <a:pt x="11094" y="8389"/>
                    <a:pt x="11094" y="8420"/>
                    <a:pt x="11125" y="8450"/>
                  </a:cubicBezTo>
                  <a:cubicBezTo>
                    <a:pt x="11155" y="8450"/>
                    <a:pt x="11125" y="8541"/>
                    <a:pt x="11094" y="8541"/>
                  </a:cubicBezTo>
                  <a:cubicBezTo>
                    <a:pt x="11034" y="8541"/>
                    <a:pt x="10973" y="8754"/>
                    <a:pt x="10943" y="8815"/>
                  </a:cubicBezTo>
                  <a:cubicBezTo>
                    <a:pt x="10924" y="8870"/>
                    <a:pt x="10928" y="8881"/>
                    <a:pt x="10940" y="8881"/>
                  </a:cubicBezTo>
                  <a:cubicBezTo>
                    <a:pt x="10949" y="8881"/>
                    <a:pt x="10961" y="8876"/>
                    <a:pt x="10973" y="8876"/>
                  </a:cubicBezTo>
                  <a:cubicBezTo>
                    <a:pt x="11002" y="8905"/>
                    <a:pt x="10976" y="8961"/>
                    <a:pt x="10895" y="8993"/>
                  </a:cubicBezTo>
                  <a:lnTo>
                    <a:pt x="10895" y="8993"/>
                  </a:lnTo>
                  <a:cubicBezTo>
                    <a:pt x="10911" y="8979"/>
                    <a:pt x="10907" y="8937"/>
                    <a:pt x="10882" y="8937"/>
                  </a:cubicBezTo>
                  <a:cubicBezTo>
                    <a:pt x="10877" y="8934"/>
                    <a:pt x="10872" y="8933"/>
                    <a:pt x="10867" y="8933"/>
                  </a:cubicBezTo>
                  <a:cubicBezTo>
                    <a:pt x="10803" y="8933"/>
                    <a:pt x="10699" y="9093"/>
                    <a:pt x="10699" y="9149"/>
                  </a:cubicBezTo>
                  <a:cubicBezTo>
                    <a:pt x="10699" y="9180"/>
                    <a:pt x="10699" y="9240"/>
                    <a:pt x="10639" y="9271"/>
                  </a:cubicBezTo>
                  <a:cubicBezTo>
                    <a:pt x="10547" y="9392"/>
                    <a:pt x="10547" y="9392"/>
                    <a:pt x="10608" y="9453"/>
                  </a:cubicBezTo>
                  <a:cubicBezTo>
                    <a:pt x="10623" y="9468"/>
                    <a:pt x="10654" y="9476"/>
                    <a:pt x="10680" y="9476"/>
                  </a:cubicBezTo>
                  <a:cubicBezTo>
                    <a:pt x="10707" y="9476"/>
                    <a:pt x="10730" y="9468"/>
                    <a:pt x="10730" y="9453"/>
                  </a:cubicBezTo>
                  <a:cubicBezTo>
                    <a:pt x="10730" y="9392"/>
                    <a:pt x="10730" y="9392"/>
                    <a:pt x="10669" y="9392"/>
                  </a:cubicBezTo>
                  <a:lnTo>
                    <a:pt x="10608" y="9392"/>
                  </a:lnTo>
                  <a:cubicBezTo>
                    <a:pt x="10639" y="9392"/>
                    <a:pt x="10669" y="9332"/>
                    <a:pt x="10639" y="9301"/>
                  </a:cubicBezTo>
                  <a:cubicBezTo>
                    <a:pt x="10618" y="9301"/>
                    <a:pt x="10639" y="9288"/>
                    <a:pt x="10672" y="9288"/>
                  </a:cubicBezTo>
                  <a:cubicBezTo>
                    <a:pt x="10689" y="9288"/>
                    <a:pt x="10709" y="9291"/>
                    <a:pt x="10730" y="9301"/>
                  </a:cubicBezTo>
                  <a:cubicBezTo>
                    <a:pt x="10745" y="9316"/>
                    <a:pt x="10760" y="9324"/>
                    <a:pt x="10775" y="9324"/>
                  </a:cubicBezTo>
                  <a:cubicBezTo>
                    <a:pt x="10791" y="9324"/>
                    <a:pt x="10806" y="9316"/>
                    <a:pt x="10821" y="9301"/>
                  </a:cubicBezTo>
                  <a:lnTo>
                    <a:pt x="10912" y="9301"/>
                  </a:lnTo>
                  <a:cubicBezTo>
                    <a:pt x="10912" y="9301"/>
                    <a:pt x="10926" y="9315"/>
                    <a:pt x="10944" y="9315"/>
                  </a:cubicBezTo>
                  <a:cubicBezTo>
                    <a:pt x="10953" y="9315"/>
                    <a:pt x="10963" y="9311"/>
                    <a:pt x="10973" y="9301"/>
                  </a:cubicBezTo>
                  <a:cubicBezTo>
                    <a:pt x="11003" y="9271"/>
                    <a:pt x="10973" y="9271"/>
                    <a:pt x="10943" y="9240"/>
                  </a:cubicBezTo>
                  <a:cubicBezTo>
                    <a:pt x="10912" y="9240"/>
                    <a:pt x="10882" y="9210"/>
                    <a:pt x="10882" y="9180"/>
                  </a:cubicBezTo>
                  <a:cubicBezTo>
                    <a:pt x="10898" y="9146"/>
                    <a:pt x="10915" y="9122"/>
                    <a:pt x="10927" y="9122"/>
                  </a:cubicBezTo>
                  <a:cubicBezTo>
                    <a:pt x="10936" y="9122"/>
                    <a:pt x="10943" y="9139"/>
                    <a:pt x="10943" y="9180"/>
                  </a:cubicBezTo>
                  <a:cubicBezTo>
                    <a:pt x="10943" y="9200"/>
                    <a:pt x="10946" y="9207"/>
                    <a:pt x="10950" y="9207"/>
                  </a:cubicBezTo>
                  <a:cubicBezTo>
                    <a:pt x="10959" y="9207"/>
                    <a:pt x="10973" y="9180"/>
                    <a:pt x="10973" y="9180"/>
                  </a:cubicBezTo>
                  <a:lnTo>
                    <a:pt x="11003" y="9119"/>
                  </a:lnTo>
                  <a:lnTo>
                    <a:pt x="11034" y="9119"/>
                  </a:lnTo>
                  <a:cubicBezTo>
                    <a:pt x="11034" y="9088"/>
                    <a:pt x="11034" y="9088"/>
                    <a:pt x="11034" y="9088"/>
                  </a:cubicBezTo>
                  <a:cubicBezTo>
                    <a:pt x="11003" y="9058"/>
                    <a:pt x="10973" y="9058"/>
                    <a:pt x="11003" y="9028"/>
                  </a:cubicBezTo>
                  <a:cubicBezTo>
                    <a:pt x="11003" y="9012"/>
                    <a:pt x="11011" y="9005"/>
                    <a:pt x="11022" y="9005"/>
                  </a:cubicBezTo>
                  <a:cubicBezTo>
                    <a:pt x="11034" y="9005"/>
                    <a:pt x="11049" y="9012"/>
                    <a:pt x="11064" y="9028"/>
                  </a:cubicBezTo>
                  <a:lnTo>
                    <a:pt x="11125" y="8997"/>
                  </a:lnTo>
                  <a:cubicBezTo>
                    <a:pt x="11155" y="8967"/>
                    <a:pt x="11125" y="8967"/>
                    <a:pt x="11125" y="8937"/>
                  </a:cubicBezTo>
                  <a:cubicBezTo>
                    <a:pt x="11114" y="8937"/>
                    <a:pt x="11103" y="8933"/>
                    <a:pt x="11095" y="8929"/>
                  </a:cubicBezTo>
                  <a:lnTo>
                    <a:pt x="11095" y="8929"/>
                  </a:lnTo>
                  <a:cubicBezTo>
                    <a:pt x="11099" y="8901"/>
                    <a:pt x="11125" y="8873"/>
                    <a:pt x="11125" y="8845"/>
                  </a:cubicBezTo>
                  <a:cubicBezTo>
                    <a:pt x="11125" y="8821"/>
                    <a:pt x="11145" y="8776"/>
                    <a:pt x="11168" y="8776"/>
                  </a:cubicBezTo>
                  <a:cubicBezTo>
                    <a:pt x="11174" y="8776"/>
                    <a:pt x="11180" y="8779"/>
                    <a:pt x="11186" y="8785"/>
                  </a:cubicBezTo>
                  <a:cubicBezTo>
                    <a:pt x="11186" y="8693"/>
                    <a:pt x="11216" y="8633"/>
                    <a:pt x="11277" y="8602"/>
                  </a:cubicBezTo>
                  <a:lnTo>
                    <a:pt x="11338" y="8481"/>
                  </a:lnTo>
                  <a:cubicBezTo>
                    <a:pt x="11338" y="8463"/>
                    <a:pt x="11358" y="8445"/>
                    <a:pt x="11375" y="8445"/>
                  </a:cubicBezTo>
                  <a:cubicBezTo>
                    <a:pt x="11388" y="8445"/>
                    <a:pt x="11398" y="8455"/>
                    <a:pt x="11398" y="8481"/>
                  </a:cubicBezTo>
                  <a:cubicBezTo>
                    <a:pt x="11398" y="8498"/>
                    <a:pt x="11403" y="8505"/>
                    <a:pt x="11409" y="8505"/>
                  </a:cubicBezTo>
                  <a:cubicBezTo>
                    <a:pt x="11425" y="8505"/>
                    <a:pt x="11451" y="8455"/>
                    <a:pt x="11429" y="8389"/>
                  </a:cubicBezTo>
                  <a:cubicBezTo>
                    <a:pt x="11393" y="8318"/>
                    <a:pt x="11378" y="8289"/>
                    <a:pt x="11385" y="8289"/>
                  </a:cubicBezTo>
                  <a:cubicBezTo>
                    <a:pt x="11389" y="8289"/>
                    <a:pt x="11404" y="8303"/>
                    <a:pt x="11429" y="8329"/>
                  </a:cubicBezTo>
                  <a:cubicBezTo>
                    <a:pt x="11438" y="8346"/>
                    <a:pt x="11449" y="8354"/>
                    <a:pt x="11460" y="8354"/>
                  </a:cubicBezTo>
                  <a:cubicBezTo>
                    <a:pt x="11484" y="8354"/>
                    <a:pt x="11502" y="8311"/>
                    <a:pt x="11459" y="8268"/>
                  </a:cubicBezTo>
                  <a:cubicBezTo>
                    <a:pt x="11429" y="8207"/>
                    <a:pt x="11459" y="8207"/>
                    <a:pt x="11459" y="8207"/>
                  </a:cubicBezTo>
                  <a:cubicBezTo>
                    <a:pt x="11490" y="8177"/>
                    <a:pt x="11490" y="8116"/>
                    <a:pt x="11459" y="8085"/>
                  </a:cubicBezTo>
                  <a:lnTo>
                    <a:pt x="11459" y="7994"/>
                  </a:lnTo>
                  <a:lnTo>
                    <a:pt x="11520" y="8055"/>
                  </a:lnTo>
                  <a:cubicBezTo>
                    <a:pt x="11550" y="8070"/>
                    <a:pt x="11566" y="8078"/>
                    <a:pt x="11581" y="8078"/>
                  </a:cubicBezTo>
                  <a:cubicBezTo>
                    <a:pt x="11596" y="8078"/>
                    <a:pt x="11611" y="8070"/>
                    <a:pt x="11642" y="8055"/>
                  </a:cubicBezTo>
                  <a:cubicBezTo>
                    <a:pt x="11672" y="8025"/>
                    <a:pt x="11702" y="7994"/>
                    <a:pt x="11672" y="7933"/>
                  </a:cubicBezTo>
                  <a:lnTo>
                    <a:pt x="11581" y="7903"/>
                  </a:lnTo>
                  <a:cubicBezTo>
                    <a:pt x="11550" y="7903"/>
                    <a:pt x="11550" y="7873"/>
                    <a:pt x="11520" y="7842"/>
                  </a:cubicBezTo>
                  <a:cubicBezTo>
                    <a:pt x="11520" y="7812"/>
                    <a:pt x="11520" y="7781"/>
                    <a:pt x="11520" y="7751"/>
                  </a:cubicBezTo>
                  <a:cubicBezTo>
                    <a:pt x="11550" y="7751"/>
                    <a:pt x="11611" y="7721"/>
                    <a:pt x="11672" y="7599"/>
                  </a:cubicBezTo>
                  <a:cubicBezTo>
                    <a:pt x="11763" y="7508"/>
                    <a:pt x="11763" y="7447"/>
                    <a:pt x="11733" y="7417"/>
                  </a:cubicBezTo>
                  <a:cubicBezTo>
                    <a:pt x="11702" y="7386"/>
                    <a:pt x="11733" y="7386"/>
                    <a:pt x="11794" y="7386"/>
                  </a:cubicBezTo>
                  <a:cubicBezTo>
                    <a:pt x="11794" y="7356"/>
                    <a:pt x="11794" y="7326"/>
                    <a:pt x="11794" y="7295"/>
                  </a:cubicBezTo>
                  <a:cubicBezTo>
                    <a:pt x="11769" y="7246"/>
                    <a:pt x="11764" y="7196"/>
                    <a:pt x="11796" y="7196"/>
                  </a:cubicBezTo>
                  <a:cubicBezTo>
                    <a:pt x="11804" y="7196"/>
                    <a:pt x="11813" y="7198"/>
                    <a:pt x="11824" y="7204"/>
                  </a:cubicBezTo>
                  <a:cubicBezTo>
                    <a:pt x="11885" y="7204"/>
                    <a:pt x="11854" y="7204"/>
                    <a:pt x="11854" y="7143"/>
                  </a:cubicBezTo>
                  <a:cubicBezTo>
                    <a:pt x="11854" y="7113"/>
                    <a:pt x="11824" y="7082"/>
                    <a:pt x="11763" y="7082"/>
                  </a:cubicBezTo>
                  <a:close/>
                  <a:moveTo>
                    <a:pt x="1299" y="9426"/>
                  </a:moveTo>
                  <a:cubicBezTo>
                    <a:pt x="1310" y="9426"/>
                    <a:pt x="1317" y="9453"/>
                    <a:pt x="1337" y="9453"/>
                  </a:cubicBezTo>
                  <a:cubicBezTo>
                    <a:pt x="1337" y="9453"/>
                    <a:pt x="1307" y="9514"/>
                    <a:pt x="1307" y="9544"/>
                  </a:cubicBezTo>
                  <a:cubicBezTo>
                    <a:pt x="1277" y="9544"/>
                    <a:pt x="1246" y="9544"/>
                    <a:pt x="1277" y="9453"/>
                  </a:cubicBezTo>
                  <a:cubicBezTo>
                    <a:pt x="1287" y="9433"/>
                    <a:pt x="1294" y="9426"/>
                    <a:pt x="1299" y="9426"/>
                  </a:cubicBezTo>
                  <a:close/>
                  <a:moveTo>
                    <a:pt x="1607" y="9947"/>
                  </a:moveTo>
                  <a:cubicBezTo>
                    <a:pt x="1619" y="9947"/>
                    <a:pt x="1626" y="9955"/>
                    <a:pt x="1641" y="9970"/>
                  </a:cubicBezTo>
                  <a:cubicBezTo>
                    <a:pt x="1641" y="10031"/>
                    <a:pt x="1641" y="10031"/>
                    <a:pt x="1581" y="10031"/>
                  </a:cubicBezTo>
                  <a:cubicBezTo>
                    <a:pt x="1520" y="10031"/>
                    <a:pt x="1520" y="10031"/>
                    <a:pt x="1550" y="9970"/>
                  </a:cubicBezTo>
                  <a:cubicBezTo>
                    <a:pt x="1581" y="9955"/>
                    <a:pt x="1596" y="9947"/>
                    <a:pt x="1607" y="9947"/>
                  </a:cubicBezTo>
                  <a:close/>
                  <a:moveTo>
                    <a:pt x="1885" y="10000"/>
                  </a:moveTo>
                  <a:cubicBezTo>
                    <a:pt x="1885" y="10000"/>
                    <a:pt x="1854" y="10031"/>
                    <a:pt x="1885" y="10061"/>
                  </a:cubicBezTo>
                  <a:lnTo>
                    <a:pt x="1915" y="10061"/>
                  </a:lnTo>
                  <a:cubicBezTo>
                    <a:pt x="1945" y="10061"/>
                    <a:pt x="1915" y="10000"/>
                    <a:pt x="1915" y="10000"/>
                  </a:cubicBezTo>
                  <a:close/>
                  <a:moveTo>
                    <a:pt x="10213" y="10031"/>
                  </a:moveTo>
                  <a:cubicBezTo>
                    <a:pt x="10183" y="10061"/>
                    <a:pt x="10183" y="10061"/>
                    <a:pt x="10213" y="10092"/>
                  </a:cubicBezTo>
                  <a:cubicBezTo>
                    <a:pt x="10222" y="10110"/>
                    <a:pt x="10232" y="10118"/>
                    <a:pt x="10241" y="10118"/>
                  </a:cubicBezTo>
                  <a:cubicBezTo>
                    <a:pt x="10262" y="10118"/>
                    <a:pt x="10283" y="10082"/>
                    <a:pt x="10304" y="10061"/>
                  </a:cubicBezTo>
                  <a:cubicBezTo>
                    <a:pt x="10304" y="10031"/>
                    <a:pt x="10304" y="10031"/>
                    <a:pt x="10243" y="10031"/>
                  </a:cubicBezTo>
                  <a:close/>
                  <a:moveTo>
                    <a:pt x="1659" y="10087"/>
                  </a:moveTo>
                  <a:cubicBezTo>
                    <a:pt x="1662" y="10087"/>
                    <a:pt x="1672" y="10104"/>
                    <a:pt x="1672" y="10122"/>
                  </a:cubicBezTo>
                  <a:cubicBezTo>
                    <a:pt x="1659" y="10096"/>
                    <a:pt x="1657" y="10087"/>
                    <a:pt x="1659" y="10087"/>
                  </a:cubicBezTo>
                  <a:close/>
                  <a:moveTo>
                    <a:pt x="9879" y="10122"/>
                  </a:moveTo>
                  <a:lnTo>
                    <a:pt x="9879" y="10152"/>
                  </a:lnTo>
                  <a:lnTo>
                    <a:pt x="9879" y="10152"/>
                  </a:lnTo>
                  <a:cubicBezTo>
                    <a:pt x="9888" y="10143"/>
                    <a:pt x="9898" y="10133"/>
                    <a:pt x="9909" y="10122"/>
                  </a:cubicBezTo>
                  <a:close/>
                  <a:moveTo>
                    <a:pt x="9778" y="10429"/>
                  </a:moveTo>
                  <a:cubicBezTo>
                    <a:pt x="9774" y="10429"/>
                    <a:pt x="9767" y="10436"/>
                    <a:pt x="9757" y="10456"/>
                  </a:cubicBezTo>
                  <a:lnTo>
                    <a:pt x="9727" y="10456"/>
                  </a:lnTo>
                  <a:cubicBezTo>
                    <a:pt x="9702" y="10506"/>
                    <a:pt x="9718" y="10556"/>
                    <a:pt x="9741" y="10556"/>
                  </a:cubicBezTo>
                  <a:cubicBezTo>
                    <a:pt x="9746" y="10556"/>
                    <a:pt x="9751" y="10553"/>
                    <a:pt x="9757" y="10547"/>
                  </a:cubicBezTo>
                  <a:cubicBezTo>
                    <a:pt x="9787" y="10517"/>
                    <a:pt x="9818" y="10487"/>
                    <a:pt x="9787" y="10456"/>
                  </a:cubicBezTo>
                  <a:cubicBezTo>
                    <a:pt x="9787" y="10456"/>
                    <a:pt x="9787" y="10429"/>
                    <a:pt x="9778" y="10429"/>
                  </a:cubicBezTo>
                  <a:close/>
                  <a:moveTo>
                    <a:pt x="2372" y="10610"/>
                  </a:moveTo>
                  <a:cubicBezTo>
                    <a:pt x="2374" y="10620"/>
                    <a:pt x="2376" y="10630"/>
                    <a:pt x="2381" y="10639"/>
                  </a:cubicBezTo>
                  <a:lnTo>
                    <a:pt x="2381" y="10639"/>
                  </a:lnTo>
                  <a:cubicBezTo>
                    <a:pt x="2401" y="10642"/>
                    <a:pt x="2427" y="10652"/>
                    <a:pt x="2436" y="10652"/>
                  </a:cubicBezTo>
                  <a:cubicBezTo>
                    <a:pt x="2442" y="10652"/>
                    <a:pt x="2442" y="10649"/>
                    <a:pt x="2432" y="10639"/>
                  </a:cubicBezTo>
                  <a:cubicBezTo>
                    <a:pt x="2462" y="10639"/>
                    <a:pt x="2403" y="10639"/>
                    <a:pt x="2372" y="10610"/>
                  </a:cubicBezTo>
                  <a:close/>
                  <a:moveTo>
                    <a:pt x="9423" y="10625"/>
                  </a:moveTo>
                  <a:cubicBezTo>
                    <a:pt x="9456" y="10625"/>
                    <a:pt x="9504" y="10639"/>
                    <a:pt x="9484" y="10639"/>
                  </a:cubicBezTo>
                  <a:lnTo>
                    <a:pt x="9453" y="10639"/>
                  </a:lnTo>
                  <a:lnTo>
                    <a:pt x="9392" y="10699"/>
                  </a:lnTo>
                  <a:lnTo>
                    <a:pt x="9392" y="10639"/>
                  </a:lnTo>
                  <a:cubicBezTo>
                    <a:pt x="9392" y="10629"/>
                    <a:pt x="9406" y="10625"/>
                    <a:pt x="9423" y="10625"/>
                  </a:cubicBezTo>
                  <a:close/>
                  <a:moveTo>
                    <a:pt x="9069" y="10892"/>
                  </a:moveTo>
                  <a:cubicBezTo>
                    <a:pt x="9097" y="10892"/>
                    <a:pt x="9124" y="10907"/>
                    <a:pt x="9088" y="10943"/>
                  </a:cubicBezTo>
                  <a:lnTo>
                    <a:pt x="9028" y="10943"/>
                  </a:lnTo>
                  <a:lnTo>
                    <a:pt x="9028" y="10912"/>
                  </a:lnTo>
                  <a:cubicBezTo>
                    <a:pt x="9028" y="10900"/>
                    <a:pt x="9048" y="10892"/>
                    <a:pt x="9069" y="10892"/>
                  </a:cubicBezTo>
                  <a:close/>
                  <a:moveTo>
                    <a:pt x="2932" y="10967"/>
                  </a:moveTo>
                  <a:cubicBezTo>
                    <a:pt x="2939" y="10967"/>
                    <a:pt x="2944" y="10969"/>
                    <a:pt x="2948" y="10973"/>
                  </a:cubicBezTo>
                  <a:cubicBezTo>
                    <a:pt x="2979" y="11003"/>
                    <a:pt x="2948" y="11003"/>
                    <a:pt x="2948" y="11003"/>
                  </a:cubicBezTo>
                  <a:lnTo>
                    <a:pt x="2948" y="11034"/>
                  </a:lnTo>
                  <a:cubicBezTo>
                    <a:pt x="2948" y="11044"/>
                    <a:pt x="2942" y="11047"/>
                    <a:pt x="2932" y="11047"/>
                  </a:cubicBezTo>
                  <a:cubicBezTo>
                    <a:pt x="2911" y="11047"/>
                    <a:pt x="2878" y="11034"/>
                    <a:pt x="2857" y="11034"/>
                  </a:cubicBezTo>
                  <a:cubicBezTo>
                    <a:pt x="2831" y="11034"/>
                    <a:pt x="2894" y="10967"/>
                    <a:pt x="2932" y="10967"/>
                  </a:cubicBezTo>
                  <a:close/>
                  <a:moveTo>
                    <a:pt x="10544" y="9464"/>
                  </a:moveTo>
                  <a:cubicBezTo>
                    <a:pt x="10518" y="9464"/>
                    <a:pt x="10487" y="9478"/>
                    <a:pt x="10487" y="9514"/>
                  </a:cubicBezTo>
                  <a:cubicBezTo>
                    <a:pt x="10487" y="9544"/>
                    <a:pt x="10487" y="9575"/>
                    <a:pt x="10456" y="9575"/>
                  </a:cubicBezTo>
                  <a:cubicBezTo>
                    <a:pt x="10365" y="9605"/>
                    <a:pt x="10335" y="9696"/>
                    <a:pt x="10274" y="9757"/>
                  </a:cubicBezTo>
                  <a:lnTo>
                    <a:pt x="10243" y="9818"/>
                  </a:lnTo>
                  <a:cubicBezTo>
                    <a:pt x="10190" y="9854"/>
                    <a:pt x="10178" y="9868"/>
                    <a:pt x="10190" y="9868"/>
                  </a:cubicBezTo>
                  <a:cubicBezTo>
                    <a:pt x="10198" y="9868"/>
                    <a:pt x="10218" y="9861"/>
                    <a:pt x="10243" y="9848"/>
                  </a:cubicBezTo>
                  <a:lnTo>
                    <a:pt x="10304" y="9848"/>
                  </a:lnTo>
                  <a:cubicBezTo>
                    <a:pt x="10274" y="9879"/>
                    <a:pt x="10213" y="9879"/>
                    <a:pt x="10183" y="9909"/>
                  </a:cubicBezTo>
                  <a:cubicBezTo>
                    <a:pt x="10091" y="9909"/>
                    <a:pt x="10091" y="9909"/>
                    <a:pt x="10091" y="9970"/>
                  </a:cubicBezTo>
                  <a:cubicBezTo>
                    <a:pt x="10091" y="10014"/>
                    <a:pt x="10091" y="10043"/>
                    <a:pt x="10068" y="10043"/>
                  </a:cubicBezTo>
                  <a:cubicBezTo>
                    <a:pt x="10059" y="10043"/>
                    <a:pt x="10047" y="10039"/>
                    <a:pt x="10031" y="10031"/>
                  </a:cubicBezTo>
                  <a:cubicBezTo>
                    <a:pt x="10013" y="10013"/>
                    <a:pt x="10003" y="10006"/>
                    <a:pt x="9996" y="10006"/>
                  </a:cubicBezTo>
                  <a:cubicBezTo>
                    <a:pt x="9980" y="10006"/>
                    <a:pt x="9982" y="10049"/>
                    <a:pt x="9939" y="10092"/>
                  </a:cubicBezTo>
                  <a:cubicBezTo>
                    <a:pt x="9928" y="10103"/>
                    <a:pt x="9918" y="10113"/>
                    <a:pt x="9909" y="10122"/>
                  </a:cubicBezTo>
                  <a:lnTo>
                    <a:pt x="9939" y="10122"/>
                  </a:lnTo>
                  <a:cubicBezTo>
                    <a:pt x="9939" y="10152"/>
                    <a:pt x="9939" y="10183"/>
                    <a:pt x="9879" y="10183"/>
                  </a:cubicBezTo>
                  <a:lnTo>
                    <a:pt x="9879" y="10152"/>
                  </a:lnTo>
                  <a:lnTo>
                    <a:pt x="9879" y="10152"/>
                  </a:lnTo>
                  <a:cubicBezTo>
                    <a:pt x="9850" y="10181"/>
                    <a:pt x="9825" y="10206"/>
                    <a:pt x="9787" y="10244"/>
                  </a:cubicBezTo>
                  <a:lnTo>
                    <a:pt x="9635" y="10395"/>
                  </a:lnTo>
                  <a:cubicBezTo>
                    <a:pt x="9635" y="10395"/>
                    <a:pt x="9605" y="10456"/>
                    <a:pt x="9575" y="10487"/>
                  </a:cubicBezTo>
                  <a:cubicBezTo>
                    <a:pt x="9544" y="10487"/>
                    <a:pt x="9514" y="10517"/>
                    <a:pt x="9544" y="10547"/>
                  </a:cubicBezTo>
                  <a:cubicBezTo>
                    <a:pt x="9544" y="10578"/>
                    <a:pt x="9575" y="10578"/>
                    <a:pt x="9605" y="10578"/>
                  </a:cubicBezTo>
                  <a:cubicBezTo>
                    <a:pt x="9623" y="10560"/>
                    <a:pt x="9640" y="10543"/>
                    <a:pt x="9646" y="10543"/>
                  </a:cubicBezTo>
                  <a:cubicBezTo>
                    <a:pt x="9650" y="10543"/>
                    <a:pt x="9648" y="10552"/>
                    <a:pt x="9635" y="10578"/>
                  </a:cubicBezTo>
                  <a:cubicBezTo>
                    <a:pt x="9603" y="10627"/>
                    <a:pt x="9579" y="10658"/>
                    <a:pt x="9559" y="10658"/>
                  </a:cubicBezTo>
                  <a:cubicBezTo>
                    <a:pt x="9542" y="10658"/>
                    <a:pt x="9528" y="10634"/>
                    <a:pt x="9514" y="10578"/>
                  </a:cubicBezTo>
                  <a:lnTo>
                    <a:pt x="9453" y="10487"/>
                  </a:lnTo>
                  <a:lnTo>
                    <a:pt x="9271" y="10669"/>
                  </a:lnTo>
                  <a:cubicBezTo>
                    <a:pt x="9119" y="10821"/>
                    <a:pt x="9088" y="10821"/>
                    <a:pt x="8997" y="10851"/>
                  </a:cubicBezTo>
                  <a:cubicBezTo>
                    <a:pt x="8906" y="10882"/>
                    <a:pt x="8906" y="10851"/>
                    <a:pt x="8876" y="10943"/>
                  </a:cubicBezTo>
                  <a:lnTo>
                    <a:pt x="8815" y="10973"/>
                  </a:lnTo>
                  <a:cubicBezTo>
                    <a:pt x="8754" y="10973"/>
                    <a:pt x="8754" y="11095"/>
                    <a:pt x="8754" y="11125"/>
                  </a:cubicBezTo>
                  <a:cubicBezTo>
                    <a:pt x="8769" y="11140"/>
                    <a:pt x="8769" y="11148"/>
                    <a:pt x="8777" y="11148"/>
                  </a:cubicBezTo>
                  <a:cubicBezTo>
                    <a:pt x="8784" y="11148"/>
                    <a:pt x="8800" y="11140"/>
                    <a:pt x="8845" y="11125"/>
                  </a:cubicBezTo>
                  <a:cubicBezTo>
                    <a:pt x="8876" y="11110"/>
                    <a:pt x="8891" y="11102"/>
                    <a:pt x="8902" y="11102"/>
                  </a:cubicBezTo>
                  <a:cubicBezTo>
                    <a:pt x="8914" y="11102"/>
                    <a:pt x="8921" y="11110"/>
                    <a:pt x="8936" y="11125"/>
                  </a:cubicBezTo>
                  <a:cubicBezTo>
                    <a:pt x="8945" y="11133"/>
                    <a:pt x="8955" y="11137"/>
                    <a:pt x="8966" y="11137"/>
                  </a:cubicBezTo>
                  <a:cubicBezTo>
                    <a:pt x="8995" y="11137"/>
                    <a:pt x="9028" y="11109"/>
                    <a:pt x="9028" y="11064"/>
                  </a:cubicBezTo>
                  <a:cubicBezTo>
                    <a:pt x="9028" y="11029"/>
                    <a:pt x="9017" y="11014"/>
                    <a:pt x="9021" y="11014"/>
                  </a:cubicBezTo>
                  <a:cubicBezTo>
                    <a:pt x="9023" y="11014"/>
                    <a:pt x="9033" y="11021"/>
                    <a:pt x="9058" y="11034"/>
                  </a:cubicBezTo>
                  <a:cubicBezTo>
                    <a:pt x="9068" y="11037"/>
                    <a:pt x="9078" y="11039"/>
                    <a:pt x="9089" y="11039"/>
                  </a:cubicBezTo>
                  <a:cubicBezTo>
                    <a:pt x="9179" y="11039"/>
                    <a:pt x="9291" y="10936"/>
                    <a:pt x="9210" y="10882"/>
                  </a:cubicBezTo>
                  <a:lnTo>
                    <a:pt x="9210" y="10851"/>
                  </a:lnTo>
                  <a:cubicBezTo>
                    <a:pt x="9240" y="10851"/>
                    <a:pt x="9271" y="10882"/>
                    <a:pt x="9271" y="10882"/>
                  </a:cubicBezTo>
                  <a:cubicBezTo>
                    <a:pt x="9301" y="10927"/>
                    <a:pt x="9316" y="10950"/>
                    <a:pt x="9328" y="10950"/>
                  </a:cubicBezTo>
                  <a:cubicBezTo>
                    <a:pt x="9339" y="10950"/>
                    <a:pt x="9347" y="10927"/>
                    <a:pt x="9362" y="10882"/>
                  </a:cubicBezTo>
                  <a:cubicBezTo>
                    <a:pt x="9392" y="10791"/>
                    <a:pt x="9392" y="10791"/>
                    <a:pt x="9453" y="10791"/>
                  </a:cubicBezTo>
                  <a:cubicBezTo>
                    <a:pt x="9471" y="10800"/>
                    <a:pt x="9484" y="10803"/>
                    <a:pt x="9492" y="10803"/>
                  </a:cubicBezTo>
                  <a:cubicBezTo>
                    <a:pt x="9514" y="10803"/>
                    <a:pt x="9514" y="10782"/>
                    <a:pt x="9514" y="10760"/>
                  </a:cubicBezTo>
                  <a:cubicBezTo>
                    <a:pt x="9544" y="10699"/>
                    <a:pt x="9544" y="10669"/>
                    <a:pt x="9605" y="10669"/>
                  </a:cubicBezTo>
                  <a:cubicBezTo>
                    <a:pt x="9666" y="10669"/>
                    <a:pt x="9696" y="10639"/>
                    <a:pt x="9666" y="10547"/>
                  </a:cubicBezTo>
                  <a:cubicBezTo>
                    <a:pt x="9666" y="10492"/>
                    <a:pt x="9742" y="10361"/>
                    <a:pt x="9801" y="10361"/>
                  </a:cubicBezTo>
                  <a:cubicBezTo>
                    <a:pt x="9807" y="10361"/>
                    <a:pt x="9812" y="10362"/>
                    <a:pt x="9818" y="10365"/>
                  </a:cubicBezTo>
                  <a:lnTo>
                    <a:pt x="9818" y="10395"/>
                  </a:lnTo>
                  <a:cubicBezTo>
                    <a:pt x="9818" y="10365"/>
                    <a:pt x="9818" y="10335"/>
                    <a:pt x="9879" y="10304"/>
                  </a:cubicBezTo>
                  <a:lnTo>
                    <a:pt x="9909" y="10274"/>
                  </a:lnTo>
                  <a:lnTo>
                    <a:pt x="9909" y="10274"/>
                  </a:lnTo>
                  <a:cubicBezTo>
                    <a:pt x="9871" y="10332"/>
                    <a:pt x="9881" y="10353"/>
                    <a:pt x="9901" y="10353"/>
                  </a:cubicBezTo>
                  <a:cubicBezTo>
                    <a:pt x="9913" y="10353"/>
                    <a:pt x="9928" y="10346"/>
                    <a:pt x="9939" y="10335"/>
                  </a:cubicBezTo>
                  <a:cubicBezTo>
                    <a:pt x="9950" y="10314"/>
                    <a:pt x="9960" y="10308"/>
                    <a:pt x="9969" y="10308"/>
                  </a:cubicBezTo>
                  <a:cubicBezTo>
                    <a:pt x="9987" y="10308"/>
                    <a:pt x="10000" y="10335"/>
                    <a:pt x="10000" y="10335"/>
                  </a:cubicBezTo>
                  <a:cubicBezTo>
                    <a:pt x="10000" y="10335"/>
                    <a:pt x="10014" y="10348"/>
                    <a:pt x="10032" y="10348"/>
                  </a:cubicBezTo>
                  <a:cubicBezTo>
                    <a:pt x="10041" y="10348"/>
                    <a:pt x="10051" y="10345"/>
                    <a:pt x="10061" y="10335"/>
                  </a:cubicBezTo>
                  <a:cubicBezTo>
                    <a:pt x="10091" y="10274"/>
                    <a:pt x="10061" y="10274"/>
                    <a:pt x="10061" y="10244"/>
                  </a:cubicBezTo>
                  <a:cubicBezTo>
                    <a:pt x="10061" y="10244"/>
                    <a:pt x="10061" y="10218"/>
                    <a:pt x="10075" y="10166"/>
                  </a:cubicBezTo>
                  <a:lnTo>
                    <a:pt x="10075" y="10166"/>
                  </a:lnTo>
                  <a:lnTo>
                    <a:pt x="10091" y="10183"/>
                  </a:lnTo>
                  <a:cubicBezTo>
                    <a:pt x="10122" y="10152"/>
                    <a:pt x="10152" y="10122"/>
                    <a:pt x="10122" y="10122"/>
                  </a:cubicBezTo>
                  <a:lnTo>
                    <a:pt x="10122" y="10092"/>
                  </a:lnTo>
                  <a:lnTo>
                    <a:pt x="10099" y="10092"/>
                  </a:lnTo>
                  <a:cubicBezTo>
                    <a:pt x="10112" y="10057"/>
                    <a:pt x="10129" y="10016"/>
                    <a:pt x="10152" y="9970"/>
                  </a:cubicBezTo>
                  <a:cubicBezTo>
                    <a:pt x="10152" y="9995"/>
                    <a:pt x="10163" y="10010"/>
                    <a:pt x="10179" y="10010"/>
                  </a:cubicBezTo>
                  <a:cubicBezTo>
                    <a:pt x="10203" y="10010"/>
                    <a:pt x="10238" y="9980"/>
                    <a:pt x="10274" y="9909"/>
                  </a:cubicBezTo>
                  <a:cubicBezTo>
                    <a:pt x="10302" y="9867"/>
                    <a:pt x="10337" y="9844"/>
                    <a:pt x="10360" y="9844"/>
                  </a:cubicBezTo>
                  <a:cubicBezTo>
                    <a:pt x="10386" y="9844"/>
                    <a:pt x="10398" y="9874"/>
                    <a:pt x="10365" y="9940"/>
                  </a:cubicBezTo>
                  <a:cubicBezTo>
                    <a:pt x="10348" y="9990"/>
                    <a:pt x="10350" y="10012"/>
                    <a:pt x="10355" y="10012"/>
                  </a:cubicBezTo>
                  <a:cubicBezTo>
                    <a:pt x="10359" y="10012"/>
                    <a:pt x="10365" y="9997"/>
                    <a:pt x="10365" y="9970"/>
                  </a:cubicBezTo>
                  <a:lnTo>
                    <a:pt x="10517" y="9879"/>
                  </a:lnTo>
                  <a:cubicBezTo>
                    <a:pt x="10608" y="9848"/>
                    <a:pt x="10639" y="9818"/>
                    <a:pt x="10608" y="9788"/>
                  </a:cubicBezTo>
                  <a:cubicBezTo>
                    <a:pt x="10578" y="9757"/>
                    <a:pt x="10547" y="9727"/>
                    <a:pt x="10547" y="9696"/>
                  </a:cubicBezTo>
                  <a:lnTo>
                    <a:pt x="10669" y="9696"/>
                  </a:lnTo>
                  <a:lnTo>
                    <a:pt x="10699" y="9636"/>
                  </a:lnTo>
                  <a:cubicBezTo>
                    <a:pt x="10730" y="9636"/>
                    <a:pt x="10760" y="9636"/>
                    <a:pt x="10760" y="9605"/>
                  </a:cubicBezTo>
                  <a:cubicBezTo>
                    <a:pt x="10782" y="9562"/>
                    <a:pt x="10788" y="9519"/>
                    <a:pt x="10768" y="9519"/>
                  </a:cubicBezTo>
                  <a:cubicBezTo>
                    <a:pt x="10760" y="9519"/>
                    <a:pt x="10748" y="9527"/>
                    <a:pt x="10730" y="9544"/>
                  </a:cubicBezTo>
                  <a:cubicBezTo>
                    <a:pt x="10690" y="9603"/>
                    <a:pt x="10639" y="9637"/>
                    <a:pt x="10598" y="9637"/>
                  </a:cubicBezTo>
                  <a:cubicBezTo>
                    <a:pt x="10577" y="9637"/>
                    <a:pt x="10558" y="9627"/>
                    <a:pt x="10547" y="9605"/>
                  </a:cubicBezTo>
                  <a:cubicBezTo>
                    <a:pt x="10578" y="9605"/>
                    <a:pt x="10578" y="9605"/>
                    <a:pt x="10608" y="9544"/>
                  </a:cubicBezTo>
                  <a:cubicBezTo>
                    <a:pt x="10639" y="9484"/>
                    <a:pt x="10608" y="9484"/>
                    <a:pt x="10578" y="9484"/>
                  </a:cubicBezTo>
                  <a:cubicBezTo>
                    <a:pt x="10578" y="9471"/>
                    <a:pt x="10562" y="9464"/>
                    <a:pt x="10544" y="9464"/>
                  </a:cubicBezTo>
                  <a:close/>
                  <a:moveTo>
                    <a:pt x="3556" y="11277"/>
                  </a:moveTo>
                  <a:lnTo>
                    <a:pt x="3587" y="11338"/>
                  </a:lnTo>
                  <a:lnTo>
                    <a:pt x="3496" y="11338"/>
                  </a:lnTo>
                  <a:cubicBezTo>
                    <a:pt x="3496" y="11307"/>
                    <a:pt x="3526" y="11277"/>
                    <a:pt x="3556" y="11277"/>
                  </a:cubicBezTo>
                  <a:close/>
                  <a:moveTo>
                    <a:pt x="8328" y="11277"/>
                  </a:moveTo>
                  <a:cubicBezTo>
                    <a:pt x="8359" y="11277"/>
                    <a:pt x="8420" y="11307"/>
                    <a:pt x="8420" y="11307"/>
                  </a:cubicBezTo>
                  <a:lnTo>
                    <a:pt x="8389" y="11307"/>
                  </a:lnTo>
                  <a:cubicBezTo>
                    <a:pt x="8389" y="11338"/>
                    <a:pt x="8359" y="11368"/>
                    <a:pt x="8359" y="11368"/>
                  </a:cubicBezTo>
                  <a:lnTo>
                    <a:pt x="8328" y="11368"/>
                  </a:lnTo>
                  <a:cubicBezTo>
                    <a:pt x="8298" y="11368"/>
                    <a:pt x="8298" y="11307"/>
                    <a:pt x="8328" y="11277"/>
                  </a:cubicBezTo>
                  <a:close/>
                  <a:moveTo>
                    <a:pt x="8025" y="11490"/>
                  </a:moveTo>
                  <a:lnTo>
                    <a:pt x="8025" y="11520"/>
                  </a:lnTo>
                  <a:cubicBezTo>
                    <a:pt x="8015" y="11539"/>
                    <a:pt x="8000" y="11546"/>
                    <a:pt x="7984" y="11546"/>
                  </a:cubicBezTo>
                  <a:cubicBezTo>
                    <a:pt x="7949" y="11546"/>
                    <a:pt x="7912" y="11511"/>
                    <a:pt x="7933" y="11490"/>
                  </a:cubicBezTo>
                  <a:close/>
                  <a:moveTo>
                    <a:pt x="7477" y="11611"/>
                  </a:moveTo>
                  <a:lnTo>
                    <a:pt x="7477" y="11642"/>
                  </a:lnTo>
                  <a:cubicBezTo>
                    <a:pt x="7477" y="11650"/>
                    <a:pt x="7477" y="11658"/>
                    <a:pt x="7479" y="11666"/>
                  </a:cubicBezTo>
                  <a:lnTo>
                    <a:pt x="7479" y="11666"/>
                  </a:lnTo>
                  <a:cubicBezTo>
                    <a:pt x="7469" y="11660"/>
                    <a:pt x="7458" y="11653"/>
                    <a:pt x="7448" y="11642"/>
                  </a:cubicBezTo>
                  <a:lnTo>
                    <a:pt x="7448" y="11642"/>
                  </a:lnTo>
                  <a:cubicBezTo>
                    <a:pt x="7457" y="11632"/>
                    <a:pt x="7467" y="11622"/>
                    <a:pt x="7477" y="11611"/>
                  </a:cubicBezTo>
                  <a:close/>
                  <a:moveTo>
                    <a:pt x="4043" y="11703"/>
                  </a:moveTo>
                  <a:cubicBezTo>
                    <a:pt x="4041" y="11706"/>
                    <a:pt x="4040" y="11710"/>
                    <a:pt x="4039" y="11713"/>
                  </a:cubicBezTo>
                  <a:lnTo>
                    <a:pt x="4039" y="11713"/>
                  </a:lnTo>
                  <a:cubicBezTo>
                    <a:pt x="4042" y="11711"/>
                    <a:pt x="4045" y="11708"/>
                    <a:pt x="4046" y="11703"/>
                  </a:cubicBezTo>
                  <a:lnTo>
                    <a:pt x="4046" y="11703"/>
                  </a:lnTo>
                  <a:cubicBezTo>
                    <a:pt x="4045" y="11703"/>
                    <a:pt x="4044" y="11703"/>
                    <a:pt x="4043" y="11703"/>
                  </a:cubicBezTo>
                  <a:close/>
                  <a:moveTo>
                    <a:pt x="3990" y="11689"/>
                  </a:moveTo>
                  <a:cubicBezTo>
                    <a:pt x="3979" y="11689"/>
                    <a:pt x="3972" y="11703"/>
                    <a:pt x="3951" y="11703"/>
                  </a:cubicBezTo>
                  <a:cubicBezTo>
                    <a:pt x="3951" y="11703"/>
                    <a:pt x="3979" y="11743"/>
                    <a:pt x="4006" y="11743"/>
                  </a:cubicBezTo>
                  <a:cubicBezTo>
                    <a:pt x="4017" y="11743"/>
                    <a:pt x="4029" y="11735"/>
                    <a:pt x="4039" y="11713"/>
                  </a:cubicBezTo>
                  <a:lnTo>
                    <a:pt x="4039" y="11713"/>
                  </a:lnTo>
                  <a:cubicBezTo>
                    <a:pt x="4037" y="11714"/>
                    <a:pt x="4036" y="11714"/>
                    <a:pt x="4034" y="11714"/>
                  </a:cubicBezTo>
                  <a:cubicBezTo>
                    <a:pt x="4027" y="11714"/>
                    <a:pt x="4020" y="11710"/>
                    <a:pt x="4012" y="11703"/>
                  </a:cubicBezTo>
                  <a:cubicBezTo>
                    <a:pt x="4002" y="11692"/>
                    <a:pt x="3995" y="11689"/>
                    <a:pt x="3990" y="11689"/>
                  </a:cubicBezTo>
                  <a:close/>
                  <a:moveTo>
                    <a:pt x="4575" y="11750"/>
                  </a:moveTo>
                  <a:cubicBezTo>
                    <a:pt x="4580" y="11750"/>
                    <a:pt x="4580" y="11763"/>
                    <a:pt x="4620" y="11763"/>
                  </a:cubicBezTo>
                  <a:cubicBezTo>
                    <a:pt x="4623" y="11766"/>
                    <a:pt x="4626" y="11768"/>
                    <a:pt x="4629" y="11769"/>
                  </a:cubicBezTo>
                  <a:lnTo>
                    <a:pt x="4629" y="11769"/>
                  </a:lnTo>
                  <a:cubicBezTo>
                    <a:pt x="4611" y="11777"/>
                    <a:pt x="4590" y="11790"/>
                    <a:pt x="4576" y="11790"/>
                  </a:cubicBezTo>
                  <a:cubicBezTo>
                    <a:pt x="4566" y="11790"/>
                    <a:pt x="4559" y="11784"/>
                    <a:pt x="4559" y="11763"/>
                  </a:cubicBezTo>
                  <a:cubicBezTo>
                    <a:pt x="4570" y="11753"/>
                    <a:pt x="4573" y="11750"/>
                    <a:pt x="4575" y="11750"/>
                  </a:cubicBezTo>
                  <a:close/>
                  <a:moveTo>
                    <a:pt x="6991" y="11703"/>
                  </a:moveTo>
                  <a:lnTo>
                    <a:pt x="7021" y="11733"/>
                  </a:lnTo>
                  <a:cubicBezTo>
                    <a:pt x="7021" y="11763"/>
                    <a:pt x="6991" y="11763"/>
                    <a:pt x="6961" y="11794"/>
                  </a:cubicBezTo>
                  <a:lnTo>
                    <a:pt x="6961" y="11763"/>
                  </a:lnTo>
                  <a:lnTo>
                    <a:pt x="6991" y="11703"/>
                  </a:lnTo>
                  <a:close/>
                  <a:moveTo>
                    <a:pt x="6748" y="11733"/>
                  </a:moveTo>
                  <a:cubicBezTo>
                    <a:pt x="6778" y="11733"/>
                    <a:pt x="6809" y="11733"/>
                    <a:pt x="6809" y="11763"/>
                  </a:cubicBezTo>
                  <a:cubicBezTo>
                    <a:pt x="6809" y="11781"/>
                    <a:pt x="6799" y="11798"/>
                    <a:pt x="6778" y="11798"/>
                  </a:cubicBezTo>
                  <a:cubicBezTo>
                    <a:pt x="6763" y="11798"/>
                    <a:pt x="6743" y="11789"/>
                    <a:pt x="6718" y="11763"/>
                  </a:cubicBezTo>
                  <a:cubicBezTo>
                    <a:pt x="6687" y="11733"/>
                    <a:pt x="6718" y="11733"/>
                    <a:pt x="6748" y="11733"/>
                  </a:cubicBezTo>
                  <a:close/>
                  <a:moveTo>
                    <a:pt x="972" y="8985"/>
                  </a:moveTo>
                  <a:cubicBezTo>
                    <a:pt x="956" y="8985"/>
                    <a:pt x="973" y="9014"/>
                    <a:pt x="973" y="9058"/>
                  </a:cubicBezTo>
                  <a:cubicBezTo>
                    <a:pt x="955" y="9094"/>
                    <a:pt x="937" y="9108"/>
                    <a:pt x="925" y="9108"/>
                  </a:cubicBezTo>
                  <a:cubicBezTo>
                    <a:pt x="917" y="9108"/>
                    <a:pt x="912" y="9101"/>
                    <a:pt x="912" y="9088"/>
                  </a:cubicBezTo>
                  <a:cubicBezTo>
                    <a:pt x="912" y="9063"/>
                    <a:pt x="906" y="9053"/>
                    <a:pt x="898" y="9053"/>
                  </a:cubicBezTo>
                  <a:cubicBezTo>
                    <a:pt x="886" y="9053"/>
                    <a:pt x="869" y="9071"/>
                    <a:pt x="851" y="9088"/>
                  </a:cubicBezTo>
                  <a:cubicBezTo>
                    <a:pt x="821" y="9119"/>
                    <a:pt x="851" y="9088"/>
                    <a:pt x="912" y="9149"/>
                  </a:cubicBezTo>
                  <a:cubicBezTo>
                    <a:pt x="942" y="9149"/>
                    <a:pt x="942" y="9180"/>
                    <a:pt x="973" y="9210"/>
                  </a:cubicBezTo>
                  <a:cubicBezTo>
                    <a:pt x="945" y="9210"/>
                    <a:pt x="968" y="9336"/>
                    <a:pt x="972" y="9336"/>
                  </a:cubicBezTo>
                  <a:cubicBezTo>
                    <a:pt x="972" y="9336"/>
                    <a:pt x="973" y="9334"/>
                    <a:pt x="973" y="9332"/>
                  </a:cubicBezTo>
                  <a:cubicBezTo>
                    <a:pt x="973" y="9332"/>
                    <a:pt x="1003" y="9332"/>
                    <a:pt x="1003" y="9271"/>
                  </a:cubicBezTo>
                  <a:lnTo>
                    <a:pt x="1003" y="9301"/>
                  </a:lnTo>
                  <a:cubicBezTo>
                    <a:pt x="1034" y="9332"/>
                    <a:pt x="1064" y="9362"/>
                    <a:pt x="1003" y="9392"/>
                  </a:cubicBezTo>
                  <a:cubicBezTo>
                    <a:pt x="1028" y="9467"/>
                    <a:pt x="1073" y="9561"/>
                    <a:pt x="1105" y="9561"/>
                  </a:cubicBezTo>
                  <a:cubicBezTo>
                    <a:pt x="1112" y="9561"/>
                    <a:pt x="1119" y="9556"/>
                    <a:pt x="1125" y="9544"/>
                  </a:cubicBezTo>
                  <a:lnTo>
                    <a:pt x="1155" y="9544"/>
                  </a:lnTo>
                  <a:cubicBezTo>
                    <a:pt x="1155" y="9575"/>
                    <a:pt x="1185" y="9605"/>
                    <a:pt x="1185" y="9636"/>
                  </a:cubicBezTo>
                  <a:cubicBezTo>
                    <a:pt x="1155" y="9636"/>
                    <a:pt x="1155" y="9636"/>
                    <a:pt x="1185" y="9666"/>
                  </a:cubicBezTo>
                  <a:cubicBezTo>
                    <a:pt x="1198" y="9692"/>
                    <a:pt x="1206" y="9701"/>
                    <a:pt x="1210" y="9701"/>
                  </a:cubicBezTo>
                  <a:cubicBezTo>
                    <a:pt x="1216" y="9701"/>
                    <a:pt x="1216" y="9684"/>
                    <a:pt x="1216" y="9666"/>
                  </a:cubicBezTo>
                  <a:cubicBezTo>
                    <a:pt x="1231" y="9651"/>
                    <a:pt x="1246" y="9643"/>
                    <a:pt x="1258" y="9643"/>
                  </a:cubicBezTo>
                  <a:cubicBezTo>
                    <a:pt x="1269" y="9643"/>
                    <a:pt x="1277" y="9651"/>
                    <a:pt x="1277" y="9666"/>
                  </a:cubicBezTo>
                  <a:cubicBezTo>
                    <a:pt x="1277" y="9727"/>
                    <a:pt x="1246" y="9757"/>
                    <a:pt x="1216" y="9757"/>
                  </a:cubicBezTo>
                  <a:cubicBezTo>
                    <a:pt x="1185" y="9757"/>
                    <a:pt x="1216" y="9757"/>
                    <a:pt x="1277" y="9818"/>
                  </a:cubicBezTo>
                  <a:cubicBezTo>
                    <a:pt x="1298" y="9839"/>
                    <a:pt x="1320" y="9861"/>
                    <a:pt x="1341" y="9861"/>
                  </a:cubicBezTo>
                  <a:cubicBezTo>
                    <a:pt x="1350" y="9861"/>
                    <a:pt x="1359" y="9857"/>
                    <a:pt x="1368" y="9848"/>
                  </a:cubicBezTo>
                  <a:lnTo>
                    <a:pt x="1337" y="9818"/>
                  </a:lnTo>
                  <a:lnTo>
                    <a:pt x="1307" y="9788"/>
                  </a:lnTo>
                  <a:cubicBezTo>
                    <a:pt x="1327" y="9788"/>
                    <a:pt x="1348" y="9774"/>
                    <a:pt x="1368" y="9774"/>
                  </a:cubicBezTo>
                  <a:cubicBezTo>
                    <a:pt x="1378" y="9774"/>
                    <a:pt x="1388" y="9777"/>
                    <a:pt x="1398" y="9788"/>
                  </a:cubicBezTo>
                  <a:cubicBezTo>
                    <a:pt x="1398" y="9818"/>
                    <a:pt x="1429" y="9848"/>
                    <a:pt x="1429" y="9879"/>
                  </a:cubicBezTo>
                  <a:cubicBezTo>
                    <a:pt x="1398" y="9879"/>
                    <a:pt x="1398" y="9879"/>
                    <a:pt x="1429" y="9909"/>
                  </a:cubicBezTo>
                  <a:cubicBezTo>
                    <a:pt x="1429" y="9970"/>
                    <a:pt x="1459" y="10000"/>
                    <a:pt x="1459" y="10031"/>
                  </a:cubicBezTo>
                  <a:cubicBezTo>
                    <a:pt x="1459" y="10099"/>
                    <a:pt x="1459" y="10133"/>
                    <a:pt x="1498" y="10133"/>
                  </a:cubicBezTo>
                  <a:cubicBezTo>
                    <a:pt x="1510" y="10133"/>
                    <a:pt x="1527" y="10130"/>
                    <a:pt x="1550" y="10122"/>
                  </a:cubicBezTo>
                  <a:cubicBezTo>
                    <a:pt x="1611" y="10122"/>
                    <a:pt x="1641" y="10122"/>
                    <a:pt x="1611" y="10183"/>
                  </a:cubicBezTo>
                  <a:cubicBezTo>
                    <a:pt x="1581" y="10213"/>
                    <a:pt x="1611" y="10274"/>
                    <a:pt x="1672" y="10274"/>
                  </a:cubicBezTo>
                  <a:cubicBezTo>
                    <a:pt x="1733" y="10304"/>
                    <a:pt x="1733" y="10335"/>
                    <a:pt x="1702" y="10365"/>
                  </a:cubicBezTo>
                  <a:cubicBezTo>
                    <a:pt x="1702" y="10365"/>
                    <a:pt x="1793" y="10456"/>
                    <a:pt x="1854" y="10456"/>
                  </a:cubicBezTo>
                  <a:cubicBezTo>
                    <a:pt x="1854" y="10446"/>
                    <a:pt x="1858" y="10443"/>
                    <a:pt x="1862" y="10443"/>
                  </a:cubicBezTo>
                  <a:cubicBezTo>
                    <a:pt x="1871" y="10443"/>
                    <a:pt x="1885" y="10456"/>
                    <a:pt x="1885" y="10456"/>
                  </a:cubicBezTo>
                  <a:cubicBezTo>
                    <a:pt x="1885" y="10517"/>
                    <a:pt x="1915" y="10547"/>
                    <a:pt x="1945" y="10578"/>
                  </a:cubicBezTo>
                  <a:cubicBezTo>
                    <a:pt x="1976" y="10608"/>
                    <a:pt x="1991" y="10623"/>
                    <a:pt x="2002" y="10623"/>
                  </a:cubicBezTo>
                  <a:cubicBezTo>
                    <a:pt x="2014" y="10623"/>
                    <a:pt x="2021" y="10608"/>
                    <a:pt x="2037" y="10578"/>
                  </a:cubicBezTo>
                  <a:cubicBezTo>
                    <a:pt x="2097" y="10517"/>
                    <a:pt x="2067" y="10487"/>
                    <a:pt x="2037" y="10456"/>
                  </a:cubicBezTo>
                  <a:cubicBezTo>
                    <a:pt x="2006" y="10426"/>
                    <a:pt x="2006" y="10426"/>
                    <a:pt x="2006" y="10426"/>
                  </a:cubicBezTo>
                  <a:cubicBezTo>
                    <a:pt x="2097" y="10426"/>
                    <a:pt x="2128" y="10456"/>
                    <a:pt x="2128" y="10547"/>
                  </a:cubicBezTo>
                  <a:lnTo>
                    <a:pt x="2067" y="10608"/>
                  </a:lnTo>
                  <a:lnTo>
                    <a:pt x="2158" y="10608"/>
                  </a:lnTo>
                  <a:cubicBezTo>
                    <a:pt x="2178" y="10595"/>
                    <a:pt x="2195" y="10589"/>
                    <a:pt x="2209" y="10589"/>
                  </a:cubicBezTo>
                  <a:cubicBezTo>
                    <a:pt x="2258" y="10589"/>
                    <a:pt x="2266" y="10665"/>
                    <a:pt x="2219" y="10760"/>
                  </a:cubicBezTo>
                  <a:lnTo>
                    <a:pt x="2219" y="10791"/>
                  </a:lnTo>
                  <a:cubicBezTo>
                    <a:pt x="2219" y="10782"/>
                    <a:pt x="2222" y="10778"/>
                    <a:pt x="2227" y="10778"/>
                  </a:cubicBezTo>
                  <a:cubicBezTo>
                    <a:pt x="2239" y="10778"/>
                    <a:pt x="2267" y="10800"/>
                    <a:pt x="2310" y="10821"/>
                  </a:cubicBezTo>
                  <a:cubicBezTo>
                    <a:pt x="2330" y="10880"/>
                    <a:pt x="2362" y="10913"/>
                    <a:pt x="2391" y="10913"/>
                  </a:cubicBezTo>
                  <a:cubicBezTo>
                    <a:pt x="2406" y="10913"/>
                    <a:pt x="2421" y="10903"/>
                    <a:pt x="2432" y="10882"/>
                  </a:cubicBezTo>
                  <a:cubicBezTo>
                    <a:pt x="2453" y="10860"/>
                    <a:pt x="2475" y="10839"/>
                    <a:pt x="2496" y="10839"/>
                  </a:cubicBezTo>
                  <a:cubicBezTo>
                    <a:pt x="2505" y="10839"/>
                    <a:pt x="2514" y="10843"/>
                    <a:pt x="2523" y="10851"/>
                  </a:cubicBezTo>
                  <a:cubicBezTo>
                    <a:pt x="2553" y="10882"/>
                    <a:pt x="2523" y="10882"/>
                    <a:pt x="2523" y="10912"/>
                  </a:cubicBezTo>
                  <a:cubicBezTo>
                    <a:pt x="2523" y="10943"/>
                    <a:pt x="2462" y="11003"/>
                    <a:pt x="2523" y="11003"/>
                  </a:cubicBezTo>
                  <a:lnTo>
                    <a:pt x="2584" y="10943"/>
                  </a:lnTo>
                  <a:cubicBezTo>
                    <a:pt x="2584" y="10912"/>
                    <a:pt x="2584" y="10897"/>
                    <a:pt x="2587" y="10897"/>
                  </a:cubicBezTo>
                  <a:cubicBezTo>
                    <a:pt x="2591" y="10897"/>
                    <a:pt x="2599" y="10912"/>
                    <a:pt x="2614" y="10943"/>
                  </a:cubicBezTo>
                  <a:cubicBezTo>
                    <a:pt x="2668" y="10997"/>
                    <a:pt x="2771" y="11099"/>
                    <a:pt x="2792" y="11099"/>
                  </a:cubicBezTo>
                  <a:cubicBezTo>
                    <a:pt x="2795" y="11099"/>
                    <a:pt x="2796" y="11098"/>
                    <a:pt x="2796" y="11095"/>
                  </a:cubicBezTo>
                  <a:lnTo>
                    <a:pt x="2827" y="11125"/>
                  </a:lnTo>
                  <a:cubicBezTo>
                    <a:pt x="2864" y="11163"/>
                    <a:pt x="2925" y="11189"/>
                    <a:pt x="2973" y="11189"/>
                  </a:cubicBezTo>
                  <a:cubicBezTo>
                    <a:pt x="3003" y="11189"/>
                    <a:pt x="3028" y="11179"/>
                    <a:pt x="3040" y="11155"/>
                  </a:cubicBezTo>
                  <a:cubicBezTo>
                    <a:pt x="3070" y="11125"/>
                    <a:pt x="3070" y="11125"/>
                    <a:pt x="3100" y="11125"/>
                  </a:cubicBezTo>
                  <a:lnTo>
                    <a:pt x="3100" y="11186"/>
                  </a:lnTo>
                  <a:cubicBezTo>
                    <a:pt x="3100" y="11216"/>
                    <a:pt x="3131" y="11216"/>
                    <a:pt x="3161" y="11247"/>
                  </a:cubicBezTo>
                  <a:cubicBezTo>
                    <a:pt x="3176" y="11262"/>
                    <a:pt x="3192" y="11269"/>
                    <a:pt x="3203" y="11269"/>
                  </a:cubicBezTo>
                  <a:cubicBezTo>
                    <a:pt x="3214" y="11269"/>
                    <a:pt x="3222" y="11262"/>
                    <a:pt x="3222" y="11247"/>
                  </a:cubicBezTo>
                  <a:cubicBezTo>
                    <a:pt x="3235" y="11234"/>
                    <a:pt x="3247" y="11227"/>
                    <a:pt x="3260" y="11227"/>
                  </a:cubicBezTo>
                  <a:cubicBezTo>
                    <a:pt x="3278" y="11227"/>
                    <a:pt x="3295" y="11241"/>
                    <a:pt x="3313" y="11277"/>
                  </a:cubicBezTo>
                  <a:cubicBezTo>
                    <a:pt x="3313" y="11338"/>
                    <a:pt x="3374" y="11368"/>
                    <a:pt x="3556" y="11490"/>
                  </a:cubicBezTo>
                  <a:cubicBezTo>
                    <a:pt x="3587" y="11490"/>
                    <a:pt x="3587" y="11490"/>
                    <a:pt x="3587" y="11520"/>
                  </a:cubicBezTo>
                  <a:lnTo>
                    <a:pt x="3556" y="11581"/>
                  </a:lnTo>
                  <a:cubicBezTo>
                    <a:pt x="3572" y="11581"/>
                    <a:pt x="3587" y="11589"/>
                    <a:pt x="3602" y="11589"/>
                  </a:cubicBezTo>
                  <a:cubicBezTo>
                    <a:pt x="3617" y="11589"/>
                    <a:pt x="3632" y="11581"/>
                    <a:pt x="3648" y="11551"/>
                  </a:cubicBezTo>
                  <a:cubicBezTo>
                    <a:pt x="3663" y="11535"/>
                    <a:pt x="3670" y="11528"/>
                    <a:pt x="3678" y="11528"/>
                  </a:cubicBezTo>
                  <a:cubicBezTo>
                    <a:pt x="3686" y="11528"/>
                    <a:pt x="3693" y="11535"/>
                    <a:pt x="3708" y="11551"/>
                  </a:cubicBezTo>
                  <a:cubicBezTo>
                    <a:pt x="3708" y="11576"/>
                    <a:pt x="3719" y="11586"/>
                    <a:pt x="3732" y="11586"/>
                  </a:cubicBezTo>
                  <a:cubicBezTo>
                    <a:pt x="3749" y="11586"/>
                    <a:pt x="3769" y="11568"/>
                    <a:pt x="3769" y="11551"/>
                  </a:cubicBezTo>
                  <a:cubicBezTo>
                    <a:pt x="3769" y="11599"/>
                    <a:pt x="3795" y="11631"/>
                    <a:pt x="3824" y="11631"/>
                  </a:cubicBezTo>
                  <a:cubicBezTo>
                    <a:pt x="3849" y="11631"/>
                    <a:pt x="3877" y="11607"/>
                    <a:pt x="3891" y="11551"/>
                  </a:cubicBezTo>
                  <a:cubicBezTo>
                    <a:pt x="3901" y="11519"/>
                    <a:pt x="3912" y="11505"/>
                    <a:pt x="3924" y="11505"/>
                  </a:cubicBezTo>
                  <a:cubicBezTo>
                    <a:pt x="3946" y="11505"/>
                    <a:pt x="3973" y="11552"/>
                    <a:pt x="4012" y="11611"/>
                  </a:cubicBezTo>
                  <a:cubicBezTo>
                    <a:pt x="4043" y="11657"/>
                    <a:pt x="4050" y="11687"/>
                    <a:pt x="4046" y="11703"/>
                  </a:cubicBezTo>
                  <a:lnTo>
                    <a:pt x="4046" y="11703"/>
                  </a:lnTo>
                  <a:cubicBezTo>
                    <a:pt x="4103" y="11703"/>
                    <a:pt x="4104" y="11703"/>
                    <a:pt x="4134" y="11733"/>
                  </a:cubicBezTo>
                  <a:cubicBezTo>
                    <a:pt x="4151" y="11750"/>
                    <a:pt x="4149" y="11768"/>
                    <a:pt x="4149" y="11768"/>
                  </a:cubicBezTo>
                  <a:cubicBezTo>
                    <a:pt x="4149" y="11768"/>
                    <a:pt x="4151" y="11759"/>
                    <a:pt x="4164" y="11733"/>
                  </a:cubicBezTo>
                  <a:cubicBezTo>
                    <a:pt x="4174" y="11713"/>
                    <a:pt x="4181" y="11706"/>
                    <a:pt x="4187" y="11706"/>
                  </a:cubicBezTo>
                  <a:cubicBezTo>
                    <a:pt x="4198" y="11706"/>
                    <a:pt x="4205" y="11733"/>
                    <a:pt x="4225" y="11733"/>
                  </a:cubicBezTo>
                  <a:cubicBezTo>
                    <a:pt x="4250" y="11757"/>
                    <a:pt x="4254" y="11802"/>
                    <a:pt x="4255" y="11802"/>
                  </a:cubicBezTo>
                  <a:cubicBezTo>
                    <a:pt x="4255" y="11802"/>
                    <a:pt x="4255" y="11799"/>
                    <a:pt x="4255" y="11794"/>
                  </a:cubicBezTo>
                  <a:cubicBezTo>
                    <a:pt x="4273" y="11776"/>
                    <a:pt x="4291" y="11759"/>
                    <a:pt x="4308" y="11759"/>
                  </a:cubicBezTo>
                  <a:cubicBezTo>
                    <a:pt x="4321" y="11759"/>
                    <a:pt x="4334" y="11768"/>
                    <a:pt x="4347" y="11794"/>
                  </a:cubicBezTo>
                  <a:cubicBezTo>
                    <a:pt x="4364" y="11829"/>
                    <a:pt x="4372" y="11844"/>
                    <a:pt x="4381" y="11844"/>
                  </a:cubicBezTo>
                  <a:cubicBezTo>
                    <a:pt x="4387" y="11844"/>
                    <a:pt x="4395" y="11837"/>
                    <a:pt x="4407" y="11824"/>
                  </a:cubicBezTo>
                  <a:lnTo>
                    <a:pt x="4499" y="11854"/>
                  </a:lnTo>
                  <a:lnTo>
                    <a:pt x="4651" y="11885"/>
                  </a:lnTo>
                  <a:cubicBezTo>
                    <a:pt x="4668" y="11876"/>
                    <a:pt x="4686" y="11872"/>
                    <a:pt x="4703" y="11872"/>
                  </a:cubicBezTo>
                  <a:cubicBezTo>
                    <a:pt x="4744" y="11872"/>
                    <a:pt x="4781" y="11894"/>
                    <a:pt x="4803" y="11915"/>
                  </a:cubicBezTo>
                  <a:cubicBezTo>
                    <a:pt x="4815" y="11928"/>
                    <a:pt x="4823" y="11935"/>
                    <a:pt x="4825" y="11935"/>
                  </a:cubicBezTo>
                  <a:cubicBezTo>
                    <a:pt x="4828" y="11935"/>
                    <a:pt x="4820" y="11920"/>
                    <a:pt x="4803" y="11885"/>
                  </a:cubicBezTo>
                  <a:cubicBezTo>
                    <a:pt x="4790" y="11859"/>
                    <a:pt x="4788" y="11850"/>
                    <a:pt x="4797" y="11850"/>
                  </a:cubicBezTo>
                  <a:cubicBezTo>
                    <a:pt x="4809" y="11850"/>
                    <a:pt x="4841" y="11867"/>
                    <a:pt x="4894" y="11885"/>
                  </a:cubicBezTo>
                  <a:lnTo>
                    <a:pt x="4924" y="11915"/>
                  </a:lnTo>
                  <a:cubicBezTo>
                    <a:pt x="4894" y="11946"/>
                    <a:pt x="4955" y="11946"/>
                    <a:pt x="5076" y="11976"/>
                  </a:cubicBezTo>
                  <a:cubicBezTo>
                    <a:pt x="5157" y="11976"/>
                    <a:pt x="5225" y="11990"/>
                    <a:pt x="5261" y="11990"/>
                  </a:cubicBezTo>
                  <a:cubicBezTo>
                    <a:pt x="5279" y="11990"/>
                    <a:pt x="5289" y="11986"/>
                    <a:pt x="5289" y="11976"/>
                  </a:cubicBezTo>
                  <a:cubicBezTo>
                    <a:pt x="5289" y="11963"/>
                    <a:pt x="5294" y="11956"/>
                    <a:pt x="5307" y="11956"/>
                  </a:cubicBezTo>
                  <a:cubicBezTo>
                    <a:pt x="5325" y="11956"/>
                    <a:pt x="5357" y="11971"/>
                    <a:pt x="5410" y="12006"/>
                  </a:cubicBezTo>
                  <a:lnTo>
                    <a:pt x="5441" y="12037"/>
                  </a:lnTo>
                  <a:cubicBezTo>
                    <a:pt x="5418" y="11990"/>
                    <a:pt x="5484" y="11926"/>
                    <a:pt x="5571" y="11926"/>
                  </a:cubicBezTo>
                  <a:cubicBezTo>
                    <a:pt x="5597" y="11926"/>
                    <a:pt x="5625" y="11932"/>
                    <a:pt x="5654" y="11946"/>
                  </a:cubicBezTo>
                  <a:cubicBezTo>
                    <a:pt x="5678" y="11954"/>
                    <a:pt x="5696" y="11958"/>
                    <a:pt x="5709" y="11958"/>
                  </a:cubicBezTo>
                  <a:cubicBezTo>
                    <a:pt x="5745" y="11958"/>
                    <a:pt x="5745" y="11929"/>
                    <a:pt x="5745" y="11885"/>
                  </a:cubicBezTo>
                  <a:cubicBezTo>
                    <a:pt x="5745" y="11858"/>
                    <a:pt x="5763" y="11843"/>
                    <a:pt x="5781" y="11843"/>
                  </a:cubicBezTo>
                  <a:cubicBezTo>
                    <a:pt x="5802" y="11843"/>
                    <a:pt x="5822" y="11865"/>
                    <a:pt x="5806" y="11915"/>
                  </a:cubicBezTo>
                  <a:cubicBezTo>
                    <a:pt x="5769" y="11970"/>
                    <a:pt x="5776" y="11981"/>
                    <a:pt x="5795" y="11981"/>
                  </a:cubicBezTo>
                  <a:cubicBezTo>
                    <a:pt x="5807" y="11981"/>
                    <a:pt x="5824" y="11976"/>
                    <a:pt x="5836" y="11976"/>
                  </a:cubicBezTo>
                  <a:cubicBezTo>
                    <a:pt x="5866" y="11976"/>
                    <a:pt x="5866" y="11976"/>
                    <a:pt x="5866" y="12006"/>
                  </a:cubicBezTo>
                  <a:cubicBezTo>
                    <a:pt x="5866" y="12028"/>
                    <a:pt x="5866" y="12049"/>
                    <a:pt x="5877" y="12049"/>
                  </a:cubicBezTo>
                  <a:cubicBezTo>
                    <a:pt x="5882" y="12049"/>
                    <a:pt x="5888" y="12046"/>
                    <a:pt x="5897" y="12037"/>
                  </a:cubicBezTo>
                  <a:cubicBezTo>
                    <a:pt x="5958" y="12006"/>
                    <a:pt x="5988" y="12006"/>
                    <a:pt x="6018" y="12006"/>
                  </a:cubicBezTo>
                  <a:cubicBezTo>
                    <a:pt x="6079" y="12006"/>
                    <a:pt x="6079" y="12006"/>
                    <a:pt x="6079" y="11976"/>
                  </a:cubicBezTo>
                  <a:cubicBezTo>
                    <a:pt x="6079" y="11959"/>
                    <a:pt x="6079" y="11941"/>
                    <a:pt x="6091" y="11941"/>
                  </a:cubicBezTo>
                  <a:cubicBezTo>
                    <a:pt x="6099" y="11941"/>
                    <a:pt x="6114" y="11950"/>
                    <a:pt x="6140" y="11976"/>
                  </a:cubicBezTo>
                  <a:cubicBezTo>
                    <a:pt x="6201" y="12006"/>
                    <a:pt x="6262" y="12006"/>
                    <a:pt x="6322" y="12006"/>
                  </a:cubicBezTo>
                  <a:cubicBezTo>
                    <a:pt x="6353" y="12006"/>
                    <a:pt x="6322" y="12006"/>
                    <a:pt x="6322" y="11976"/>
                  </a:cubicBezTo>
                  <a:lnTo>
                    <a:pt x="6262" y="11976"/>
                  </a:lnTo>
                  <a:cubicBezTo>
                    <a:pt x="6322" y="11976"/>
                    <a:pt x="6353" y="11946"/>
                    <a:pt x="6383" y="11946"/>
                  </a:cubicBezTo>
                  <a:cubicBezTo>
                    <a:pt x="6444" y="11946"/>
                    <a:pt x="6474" y="11946"/>
                    <a:pt x="6444" y="11976"/>
                  </a:cubicBezTo>
                  <a:cubicBezTo>
                    <a:pt x="6383" y="12006"/>
                    <a:pt x="6444" y="12037"/>
                    <a:pt x="6474" y="12037"/>
                  </a:cubicBezTo>
                  <a:cubicBezTo>
                    <a:pt x="6505" y="12037"/>
                    <a:pt x="6528" y="12044"/>
                    <a:pt x="6543" y="12044"/>
                  </a:cubicBezTo>
                  <a:cubicBezTo>
                    <a:pt x="6558" y="12044"/>
                    <a:pt x="6566" y="12037"/>
                    <a:pt x="6566" y="12006"/>
                  </a:cubicBezTo>
                  <a:cubicBezTo>
                    <a:pt x="6543" y="11962"/>
                    <a:pt x="6586" y="11934"/>
                    <a:pt x="6623" y="11934"/>
                  </a:cubicBezTo>
                  <a:cubicBezTo>
                    <a:pt x="6636" y="11934"/>
                    <a:pt x="6649" y="11938"/>
                    <a:pt x="6657" y="11946"/>
                  </a:cubicBezTo>
                  <a:cubicBezTo>
                    <a:pt x="6682" y="11971"/>
                    <a:pt x="6697" y="11981"/>
                    <a:pt x="6708" y="11981"/>
                  </a:cubicBezTo>
                  <a:cubicBezTo>
                    <a:pt x="6723" y="11981"/>
                    <a:pt x="6730" y="11963"/>
                    <a:pt x="6748" y="11946"/>
                  </a:cubicBezTo>
                  <a:cubicBezTo>
                    <a:pt x="6718" y="11946"/>
                    <a:pt x="6718" y="11946"/>
                    <a:pt x="6718" y="11915"/>
                  </a:cubicBezTo>
                  <a:cubicBezTo>
                    <a:pt x="6700" y="11898"/>
                    <a:pt x="6753" y="11880"/>
                    <a:pt x="6796" y="11880"/>
                  </a:cubicBezTo>
                  <a:cubicBezTo>
                    <a:pt x="6827" y="11880"/>
                    <a:pt x="6852" y="11890"/>
                    <a:pt x="6839" y="11915"/>
                  </a:cubicBezTo>
                  <a:lnTo>
                    <a:pt x="6961" y="11915"/>
                  </a:lnTo>
                  <a:cubicBezTo>
                    <a:pt x="6961" y="11947"/>
                    <a:pt x="6964" y="11960"/>
                    <a:pt x="6970" y="11960"/>
                  </a:cubicBezTo>
                  <a:cubicBezTo>
                    <a:pt x="6982" y="11960"/>
                    <a:pt x="7002" y="11914"/>
                    <a:pt x="7021" y="11854"/>
                  </a:cubicBezTo>
                  <a:cubicBezTo>
                    <a:pt x="7041" y="11795"/>
                    <a:pt x="7087" y="11749"/>
                    <a:pt x="7125" y="11749"/>
                  </a:cubicBezTo>
                  <a:cubicBezTo>
                    <a:pt x="7145" y="11749"/>
                    <a:pt x="7163" y="11762"/>
                    <a:pt x="7173" y="11794"/>
                  </a:cubicBezTo>
                  <a:cubicBezTo>
                    <a:pt x="7173" y="11839"/>
                    <a:pt x="7173" y="11847"/>
                    <a:pt x="7177" y="11847"/>
                  </a:cubicBezTo>
                  <a:cubicBezTo>
                    <a:pt x="7179" y="11847"/>
                    <a:pt x="7182" y="11845"/>
                    <a:pt x="7186" y="11845"/>
                  </a:cubicBezTo>
                  <a:cubicBezTo>
                    <a:pt x="7191" y="11845"/>
                    <a:pt x="7196" y="11847"/>
                    <a:pt x="7204" y="11854"/>
                  </a:cubicBezTo>
                  <a:lnTo>
                    <a:pt x="7204" y="11885"/>
                  </a:lnTo>
                  <a:lnTo>
                    <a:pt x="7295" y="11824"/>
                  </a:lnTo>
                  <a:cubicBezTo>
                    <a:pt x="7356" y="11794"/>
                    <a:pt x="7356" y="11763"/>
                    <a:pt x="7356" y="11733"/>
                  </a:cubicBezTo>
                  <a:lnTo>
                    <a:pt x="7417" y="11703"/>
                  </a:lnTo>
                  <a:cubicBezTo>
                    <a:pt x="7447" y="11733"/>
                    <a:pt x="7417" y="11763"/>
                    <a:pt x="7477" y="11763"/>
                  </a:cubicBezTo>
                  <a:cubicBezTo>
                    <a:pt x="7508" y="11748"/>
                    <a:pt x="7531" y="11748"/>
                    <a:pt x="7546" y="11748"/>
                  </a:cubicBezTo>
                  <a:cubicBezTo>
                    <a:pt x="7561" y="11748"/>
                    <a:pt x="7569" y="11748"/>
                    <a:pt x="7569" y="11733"/>
                  </a:cubicBezTo>
                  <a:lnTo>
                    <a:pt x="7508" y="11703"/>
                  </a:lnTo>
                  <a:cubicBezTo>
                    <a:pt x="7508" y="11701"/>
                    <a:pt x="7508" y="11700"/>
                    <a:pt x="7508" y="11699"/>
                  </a:cubicBezTo>
                  <a:lnTo>
                    <a:pt x="7508" y="11699"/>
                  </a:lnTo>
                  <a:cubicBezTo>
                    <a:pt x="7516" y="11701"/>
                    <a:pt x="7526" y="11703"/>
                    <a:pt x="7538" y="11703"/>
                  </a:cubicBezTo>
                  <a:cubicBezTo>
                    <a:pt x="7556" y="11694"/>
                    <a:pt x="7569" y="11690"/>
                    <a:pt x="7577" y="11690"/>
                  </a:cubicBezTo>
                  <a:cubicBezTo>
                    <a:pt x="7599" y="11690"/>
                    <a:pt x="7599" y="11711"/>
                    <a:pt x="7599" y="11733"/>
                  </a:cubicBezTo>
                  <a:cubicBezTo>
                    <a:pt x="7599" y="11753"/>
                    <a:pt x="7599" y="11760"/>
                    <a:pt x="7600" y="11760"/>
                  </a:cubicBezTo>
                  <a:cubicBezTo>
                    <a:pt x="7602" y="11760"/>
                    <a:pt x="7609" y="11733"/>
                    <a:pt x="7629" y="11733"/>
                  </a:cubicBezTo>
                  <a:cubicBezTo>
                    <a:pt x="7654" y="11733"/>
                    <a:pt x="7678" y="11694"/>
                    <a:pt x="7718" y="11694"/>
                  </a:cubicBezTo>
                  <a:cubicBezTo>
                    <a:pt x="7728" y="11694"/>
                    <a:pt x="7739" y="11696"/>
                    <a:pt x="7751" y="11703"/>
                  </a:cubicBezTo>
                  <a:cubicBezTo>
                    <a:pt x="7751" y="11669"/>
                    <a:pt x="7769" y="11645"/>
                    <a:pt x="7796" y="11645"/>
                  </a:cubicBezTo>
                  <a:cubicBezTo>
                    <a:pt x="7818" y="11645"/>
                    <a:pt x="7845" y="11661"/>
                    <a:pt x="7873" y="11703"/>
                  </a:cubicBezTo>
                  <a:cubicBezTo>
                    <a:pt x="7896" y="11738"/>
                    <a:pt x="7911" y="11751"/>
                    <a:pt x="7918" y="11751"/>
                  </a:cubicBezTo>
                  <a:cubicBezTo>
                    <a:pt x="7929" y="11751"/>
                    <a:pt x="7921" y="11721"/>
                    <a:pt x="7903" y="11703"/>
                  </a:cubicBezTo>
                  <a:cubicBezTo>
                    <a:pt x="7873" y="11672"/>
                    <a:pt x="7933" y="11672"/>
                    <a:pt x="7964" y="11642"/>
                  </a:cubicBezTo>
                  <a:cubicBezTo>
                    <a:pt x="8025" y="11642"/>
                    <a:pt x="8055" y="11611"/>
                    <a:pt x="8085" y="11581"/>
                  </a:cubicBezTo>
                  <a:cubicBezTo>
                    <a:pt x="8085" y="11571"/>
                    <a:pt x="8089" y="11567"/>
                    <a:pt x="8094" y="11567"/>
                  </a:cubicBezTo>
                  <a:cubicBezTo>
                    <a:pt x="8106" y="11567"/>
                    <a:pt x="8126" y="11581"/>
                    <a:pt x="8146" y="11581"/>
                  </a:cubicBezTo>
                  <a:cubicBezTo>
                    <a:pt x="8207" y="11581"/>
                    <a:pt x="8207" y="11581"/>
                    <a:pt x="8237" y="11551"/>
                  </a:cubicBezTo>
                  <a:lnTo>
                    <a:pt x="8237" y="11581"/>
                  </a:lnTo>
                  <a:cubicBezTo>
                    <a:pt x="8237" y="11591"/>
                    <a:pt x="8241" y="11594"/>
                    <a:pt x="8247" y="11594"/>
                  </a:cubicBezTo>
                  <a:cubicBezTo>
                    <a:pt x="8261" y="11594"/>
                    <a:pt x="8288" y="11581"/>
                    <a:pt x="8328" y="11581"/>
                  </a:cubicBezTo>
                  <a:cubicBezTo>
                    <a:pt x="8359" y="11581"/>
                    <a:pt x="8389" y="11520"/>
                    <a:pt x="8420" y="11490"/>
                  </a:cubicBezTo>
                  <a:lnTo>
                    <a:pt x="8480" y="11459"/>
                  </a:lnTo>
                  <a:cubicBezTo>
                    <a:pt x="8480" y="11429"/>
                    <a:pt x="8480" y="11429"/>
                    <a:pt x="8511" y="11429"/>
                  </a:cubicBezTo>
                  <a:cubicBezTo>
                    <a:pt x="8541" y="11429"/>
                    <a:pt x="8541" y="11399"/>
                    <a:pt x="8572" y="11368"/>
                  </a:cubicBezTo>
                  <a:cubicBezTo>
                    <a:pt x="8572" y="11347"/>
                    <a:pt x="8602" y="11325"/>
                    <a:pt x="8641" y="11325"/>
                  </a:cubicBezTo>
                  <a:cubicBezTo>
                    <a:pt x="8658" y="11325"/>
                    <a:pt x="8675" y="11329"/>
                    <a:pt x="8693" y="11338"/>
                  </a:cubicBezTo>
                  <a:cubicBezTo>
                    <a:pt x="8693" y="11338"/>
                    <a:pt x="8693" y="11351"/>
                    <a:pt x="8702" y="11351"/>
                  </a:cubicBezTo>
                  <a:cubicBezTo>
                    <a:pt x="8707" y="11351"/>
                    <a:pt x="8713" y="11348"/>
                    <a:pt x="8724" y="11338"/>
                  </a:cubicBezTo>
                  <a:cubicBezTo>
                    <a:pt x="8739" y="11323"/>
                    <a:pt x="8739" y="11323"/>
                    <a:pt x="8739" y="11323"/>
                  </a:cubicBezTo>
                  <a:cubicBezTo>
                    <a:pt x="8739" y="11323"/>
                    <a:pt x="8739" y="11323"/>
                    <a:pt x="8754" y="11307"/>
                  </a:cubicBezTo>
                  <a:lnTo>
                    <a:pt x="8754" y="11338"/>
                  </a:lnTo>
                  <a:cubicBezTo>
                    <a:pt x="8754" y="11307"/>
                    <a:pt x="8784" y="11307"/>
                    <a:pt x="8815" y="11277"/>
                  </a:cubicBezTo>
                  <a:cubicBezTo>
                    <a:pt x="8845" y="11247"/>
                    <a:pt x="8906" y="11155"/>
                    <a:pt x="8876" y="11155"/>
                  </a:cubicBezTo>
                  <a:lnTo>
                    <a:pt x="8754" y="11155"/>
                  </a:lnTo>
                  <a:cubicBezTo>
                    <a:pt x="8732" y="11167"/>
                    <a:pt x="8718" y="11174"/>
                    <a:pt x="8707" y="11174"/>
                  </a:cubicBezTo>
                  <a:cubicBezTo>
                    <a:pt x="8689" y="11174"/>
                    <a:pt x="8682" y="11152"/>
                    <a:pt x="8663" y="11095"/>
                  </a:cubicBezTo>
                  <a:cubicBezTo>
                    <a:pt x="8637" y="11069"/>
                    <a:pt x="8628" y="11059"/>
                    <a:pt x="8623" y="11059"/>
                  </a:cubicBezTo>
                  <a:cubicBezTo>
                    <a:pt x="8617" y="11059"/>
                    <a:pt x="8620" y="11077"/>
                    <a:pt x="8602" y="11095"/>
                  </a:cubicBezTo>
                  <a:lnTo>
                    <a:pt x="8572" y="11095"/>
                  </a:lnTo>
                  <a:cubicBezTo>
                    <a:pt x="8554" y="11077"/>
                    <a:pt x="8526" y="11059"/>
                    <a:pt x="8506" y="11059"/>
                  </a:cubicBezTo>
                  <a:cubicBezTo>
                    <a:pt x="8491" y="11059"/>
                    <a:pt x="8480" y="11069"/>
                    <a:pt x="8480" y="11095"/>
                  </a:cubicBezTo>
                  <a:cubicBezTo>
                    <a:pt x="8463" y="11130"/>
                    <a:pt x="8445" y="11145"/>
                    <a:pt x="8427" y="11145"/>
                  </a:cubicBezTo>
                  <a:cubicBezTo>
                    <a:pt x="8414" y="11145"/>
                    <a:pt x="8402" y="11138"/>
                    <a:pt x="8389" y="11125"/>
                  </a:cubicBezTo>
                  <a:cubicBezTo>
                    <a:pt x="8389" y="11125"/>
                    <a:pt x="8389" y="11125"/>
                    <a:pt x="8389" y="11186"/>
                  </a:cubicBezTo>
                  <a:cubicBezTo>
                    <a:pt x="8368" y="11207"/>
                    <a:pt x="8346" y="11229"/>
                    <a:pt x="8314" y="11229"/>
                  </a:cubicBezTo>
                  <a:cubicBezTo>
                    <a:pt x="8301" y="11229"/>
                    <a:pt x="8285" y="11225"/>
                    <a:pt x="8268" y="11216"/>
                  </a:cubicBezTo>
                  <a:cubicBezTo>
                    <a:pt x="8207" y="11216"/>
                    <a:pt x="8207" y="11216"/>
                    <a:pt x="8207" y="11277"/>
                  </a:cubicBezTo>
                  <a:cubicBezTo>
                    <a:pt x="8237" y="11338"/>
                    <a:pt x="8207" y="11368"/>
                    <a:pt x="8176" y="11368"/>
                  </a:cubicBezTo>
                  <a:cubicBezTo>
                    <a:pt x="8146" y="11368"/>
                    <a:pt x="8146" y="11368"/>
                    <a:pt x="8116" y="11338"/>
                  </a:cubicBezTo>
                  <a:cubicBezTo>
                    <a:pt x="8093" y="11293"/>
                    <a:pt x="8104" y="11265"/>
                    <a:pt x="8087" y="11265"/>
                  </a:cubicBezTo>
                  <a:cubicBezTo>
                    <a:pt x="8081" y="11265"/>
                    <a:pt x="8071" y="11269"/>
                    <a:pt x="8055" y="11277"/>
                  </a:cubicBezTo>
                  <a:cubicBezTo>
                    <a:pt x="8010" y="11321"/>
                    <a:pt x="7982" y="11350"/>
                    <a:pt x="7970" y="11350"/>
                  </a:cubicBezTo>
                  <a:cubicBezTo>
                    <a:pt x="7966" y="11350"/>
                    <a:pt x="7964" y="11346"/>
                    <a:pt x="7964" y="11338"/>
                  </a:cubicBezTo>
                  <a:cubicBezTo>
                    <a:pt x="7955" y="11329"/>
                    <a:pt x="7941" y="11325"/>
                    <a:pt x="7924" y="11325"/>
                  </a:cubicBezTo>
                  <a:cubicBezTo>
                    <a:pt x="7883" y="11325"/>
                    <a:pt x="7824" y="11347"/>
                    <a:pt x="7781" y="11368"/>
                  </a:cubicBezTo>
                  <a:cubicBezTo>
                    <a:pt x="7690" y="11399"/>
                    <a:pt x="7660" y="11429"/>
                    <a:pt x="7660" y="11459"/>
                  </a:cubicBezTo>
                  <a:cubicBezTo>
                    <a:pt x="7681" y="11480"/>
                    <a:pt x="7673" y="11516"/>
                    <a:pt x="7686" y="11516"/>
                  </a:cubicBezTo>
                  <a:cubicBezTo>
                    <a:pt x="7692" y="11516"/>
                    <a:pt x="7702" y="11509"/>
                    <a:pt x="7721" y="11490"/>
                  </a:cubicBezTo>
                  <a:cubicBezTo>
                    <a:pt x="7735" y="11483"/>
                    <a:pt x="7746" y="11479"/>
                    <a:pt x="7753" y="11479"/>
                  </a:cubicBezTo>
                  <a:cubicBezTo>
                    <a:pt x="7776" y="11479"/>
                    <a:pt x="7760" y="11518"/>
                    <a:pt x="7690" y="11611"/>
                  </a:cubicBezTo>
                  <a:cubicBezTo>
                    <a:pt x="7657" y="11655"/>
                    <a:pt x="7636" y="11671"/>
                    <a:pt x="7624" y="11671"/>
                  </a:cubicBezTo>
                  <a:cubicBezTo>
                    <a:pt x="7603" y="11671"/>
                    <a:pt x="7610" y="11620"/>
                    <a:pt x="7629" y="11581"/>
                  </a:cubicBezTo>
                  <a:cubicBezTo>
                    <a:pt x="7651" y="11515"/>
                    <a:pt x="7594" y="11465"/>
                    <a:pt x="7538" y="11465"/>
                  </a:cubicBezTo>
                  <a:cubicBezTo>
                    <a:pt x="7516" y="11465"/>
                    <a:pt x="7494" y="11473"/>
                    <a:pt x="7477" y="11490"/>
                  </a:cubicBezTo>
                  <a:cubicBezTo>
                    <a:pt x="7447" y="11505"/>
                    <a:pt x="7432" y="11513"/>
                    <a:pt x="7424" y="11513"/>
                  </a:cubicBezTo>
                  <a:cubicBezTo>
                    <a:pt x="7417" y="11513"/>
                    <a:pt x="7417" y="11505"/>
                    <a:pt x="7417" y="11490"/>
                  </a:cubicBezTo>
                  <a:cubicBezTo>
                    <a:pt x="7417" y="11467"/>
                    <a:pt x="7399" y="11457"/>
                    <a:pt x="7375" y="11457"/>
                  </a:cubicBezTo>
                  <a:cubicBezTo>
                    <a:pt x="7337" y="11457"/>
                    <a:pt x="7283" y="11483"/>
                    <a:pt x="7265" y="11520"/>
                  </a:cubicBezTo>
                  <a:cubicBezTo>
                    <a:pt x="7234" y="11551"/>
                    <a:pt x="7204" y="11581"/>
                    <a:pt x="7143" y="11581"/>
                  </a:cubicBezTo>
                  <a:cubicBezTo>
                    <a:pt x="7113" y="11581"/>
                    <a:pt x="7113" y="11581"/>
                    <a:pt x="7113" y="11611"/>
                  </a:cubicBezTo>
                  <a:cubicBezTo>
                    <a:pt x="7131" y="11630"/>
                    <a:pt x="7105" y="11659"/>
                    <a:pt x="7061" y="11659"/>
                  </a:cubicBezTo>
                  <a:cubicBezTo>
                    <a:pt x="7032" y="11659"/>
                    <a:pt x="6996" y="11647"/>
                    <a:pt x="6961" y="11611"/>
                  </a:cubicBezTo>
                  <a:cubicBezTo>
                    <a:pt x="6961" y="11581"/>
                    <a:pt x="6930" y="11581"/>
                    <a:pt x="6930" y="11581"/>
                  </a:cubicBezTo>
                  <a:cubicBezTo>
                    <a:pt x="6900" y="11611"/>
                    <a:pt x="6869" y="11642"/>
                    <a:pt x="6809" y="11642"/>
                  </a:cubicBezTo>
                  <a:cubicBezTo>
                    <a:pt x="6596" y="11642"/>
                    <a:pt x="6383" y="11672"/>
                    <a:pt x="6170" y="11703"/>
                  </a:cubicBezTo>
                  <a:cubicBezTo>
                    <a:pt x="6201" y="11733"/>
                    <a:pt x="6201" y="11733"/>
                    <a:pt x="6231" y="11733"/>
                  </a:cubicBezTo>
                  <a:cubicBezTo>
                    <a:pt x="6292" y="11733"/>
                    <a:pt x="6292" y="11733"/>
                    <a:pt x="6292" y="11763"/>
                  </a:cubicBezTo>
                  <a:cubicBezTo>
                    <a:pt x="6262" y="11763"/>
                    <a:pt x="6231" y="11794"/>
                    <a:pt x="6201" y="11794"/>
                  </a:cubicBezTo>
                  <a:cubicBezTo>
                    <a:pt x="6140" y="11794"/>
                    <a:pt x="6140" y="11794"/>
                    <a:pt x="6140" y="11763"/>
                  </a:cubicBezTo>
                  <a:cubicBezTo>
                    <a:pt x="6140" y="11733"/>
                    <a:pt x="6079" y="11703"/>
                    <a:pt x="6049" y="11703"/>
                  </a:cubicBezTo>
                  <a:lnTo>
                    <a:pt x="6049" y="11763"/>
                  </a:lnTo>
                  <a:cubicBezTo>
                    <a:pt x="6064" y="11778"/>
                    <a:pt x="6064" y="11786"/>
                    <a:pt x="6056" y="11786"/>
                  </a:cubicBezTo>
                  <a:cubicBezTo>
                    <a:pt x="6049" y="11786"/>
                    <a:pt x="6034" y="11778"/>
                    <a:pt x="6018" y="11763"/>
                  </a:cubicBezTo>
                  <a:cubicBezTo>
                    <a:pt x="5988" y="11733"/>
                    <a:pt x="5988" y="11703"/>
                    <a:pt x="6018" y="11672"/>
                  </a:cubicBezTo>
                  <a:lnTo>
                    <a:pt x="6018" y="11611"/>
                  </a:lnTo>
                  <a:cubicBezTo>
                    <a:pt x="5988" y="11611"/>
                    <a:pt x="5988" y="11642"/>
                    <a:pt x="5988" y="11672"/>
                  </a:cubicBezTo>
                  <a:cubicBezTo>
                    <a:pt x="5973" y="11687"/>
                    <a:pt x="5958" y="11695"/>
                    <a:pt x="5942" y="11695"/>
                  </a:cubicBezTo>
                  <a:cubicBezTo>
                    <a:pt x="5927" y="11695"/>
                    <a:pt x="5912" y="11687"/>
                    <a:pt x="5897" y="11672"/>
                  </a:cubicBezTo>
                  <a:cubicBezTo>
                    <a:pt x="5866" y="11672"/>
                    <a:pt x="5775" y="11672"/>
                    <a:pt x="5775" y="11703"/>
                  </a:cubicBezTo>
                  <a:cubicBezTo>
                    <a:pt x="5775" y="11733"/>
                    <a:pt x="5745" y="11733"/>
                    <a:pt x="5714" y="11763"/>
                  </a:cubicBezTo>
                  <a:cubicBezTo>
                    <a:pt x="5698" y="11771"/>
                    <a:pt x="5684" y="11775"/>
                    <a:pt x="5672" y="11775"/>
                  </a:cubicBezTo>
                  <a:cubicBezTo>
                    <a:pt x="5640" y="11775"/>
                    <a:pt x="5623" y="11747"/>
                    <a:pt x="5623" y="11703"/>
                  </a:cubicBezTo>
                  <a:lnTo>
                    <a:pt x="5623" y="11672"/>
                  </a:lnTo>
                  <a:cubicBezTo>
                    <a:pt x="5623" y="11703"/>
                    <a:pt x="5684" y="11703"/>
                    <a:pt x="5714" y="11703"/>
                  </a:cubicBezTo>
                  <a:cubicBezTo>
                    <a:pt x="5745" y="11703"/>
                    <a:pt x="5745" y="11703"/>
                    <a:pt x="5745" y="11672"/>
                  </a:cubicBezTo>
                  <a:cubicBezTo>
                    <a:pt x="5714" y="11642"/>
                    <a:pt x="5676" y="11627"/>
                    <a:pt x="5642" y="11627"/>
                  </a:cubicBezTo>
                  <a:cubicBezTo>
                    <a:pt x="5608" y="11627"/>
                    <a:pt x="5578" y="11642"/>
                    <a:pt x="5562" y="11672"/>
                  </a:cubicBezTo>
                  <a:lnTo>
                    <a:pt x="5532" y="11672"/>
                  </a:lnTo>
                  <a:cubicBezTo>
                    <a:pt x="5532" y="11657"/>
                    <a:pt x="5509" y="11649"/>
                    <a:pt x="5471" y="11649"/>
                  </a:cubicBezTo>
                  <a:cubicBezTo>
                    <a:pt x="5433" y="11649"/>
                    <a:pt x="5380" y="11657"/>
                    <a:pt x="5319" y="11672"/>
                  </a:cubicBezTo>
                  <a:cubicBezTo>
                    <a:pt x="5198" y="11703"/>
                    <a:pt x="5107" y="11703"/>
                    <a:pt x="5198" y="11703"/>
                  </a:cubicBezTo>
                  <a:lnTo>
                    <a:pt x="5198" y="11763"/>
                  </a:lnTo>
                  <a:lnTo>
                    <a:pt x="5167" y="11733"/>
                  </a:lnTo>
                  <a:cubicBezTo>
                    <a:pt x="5122" y="11687"/>
                    <a:pt x="5091" y="11665"/>
                    <a:pt x="5072" y="11665"/>
                  </a:cubicBezTo>
                  <a:cubicBezTo>
                    <a:pt x="5053" y="11665"/>
                    <a:pt x="5046" y="11687"/>
                    <a:pt x="5046" y="11733"/>
                  </a:cubicBezTo>
                  <a:cubicBezTo>
                    <a:pt x="5046" y="11763"/>
                    <a:pt x="5046" y="11794"/>
                    <a:pt x="5015" y="11794"/>
                  </a:cubicBezTo>
                  <a:cubicBezTo>
                    <a:pt x="4955" y="11763"/>
                    <a:pt x="4955" y="11703"/>
                    <a:pt x="4955" y="11672"/>
                  </a:cubicBezTo>
                  <a:cubicBezTo>
                    <a:pt x="4976" y="11651"/>
                    <a:pt x="4967" y="11629"/>
                    <a:pt x="4949" y="11629"/>
                  </a:cubicBezTo>
                  <a:cubicBezTo>
                    <a:pt x="4942" y="11629"/>
                    <a:pt x="4933" y="11633"/>
                    <a:pt x="4924" y="11642"/>
                  </a:cubicBezTo>
                  <a:lnTo>
                    <a:pt x="4833" y="11642"/>
                  </a:lnTo>
                  <a:cubicBezTo>
                    <a:pt x="4803" y="11642"/>
                    <a:pt x="4803" y="11642"/>
                    <a:pt x="4803" y="11703"/>
                  </a:cubicBezTo>
                  <a:cubicBezTo>
                    <a:pt x="4785" y="11738"/>
                    <a:pt x="4788" y="11753"/>
                    <a:pt x="4781" y="11753"/>
                  </a:cubicBezTo>
                  <a:cubicBezTo>
                    <a:pt x="4777" y="11753"/>
                    <a:pt x="4767" y="11745"/>
                    <a:pt x="4742" y="11733"/>
                  </a:cubicBezTo>
                  <a:cubicBezTo>
                    <a:pt x="4681" y="11672"/>
                    <a:pt x="4651" y="11642"/>
                    <a:pt x="4651" y="11611"/>
                  </a:cubicBezTo>
                  <a:cubicBezTo>
                    <a:pt x="4606" y="11567"/>
                    <a:pt x="4545" y="11539"/>
                    <a:pt x="4492" y="11539"/>
                  </a:cubicBezTo>
                  <a:cubicBezTo>
                    <a:pt x="4473" y="11539"/>
                    <a:pt x="4454" y="11542"/>
                    <a:pt x="4438" y="11551"/>
                  </a:cubicBezTo>
                  <a:lnTo>
                    <a:pt x="4377" y="11551"/>
                  </a:lnTo>
                  <a:cubicBezTo>
                    <a:pt x="4407" y="11551"/>
                    <a:pt x="4316" y="11520"/>
                    <a:pt x="4255" y="11490"/>
                  </a:cubicBezTo>
                  <a:cubicBezTo>
                    <a:pt x="4195" y="11490"/>
                    <a:pt x="4161" y="11476"/>
                    <a:pt x="4145" y="11476"/>
                  </a:cubicBezTo>
                  <a:cubicBezTo>
                    <a:pt x="4137" y="11476"/>
                    <a:pt x="4134" y="11480"/>
                    <a:pt x="4134" y="11490"/>
                  </a:cubicBezTo>
                  <a:cubicBezTo>
                    <a:pt x="4116" y="11507"/>
                    <a:pt x="4119" y="11525"/>
                    <a:pt x="4113" y="11525"/>
                  </a:cubicBezTo>
                  <a:cubicBezTo>
                    <a:pt x="4108" y="11525"/>
                    <a:pt x="4099" y="11515"/>
                    <a:pt x="4073" y="11490"/>
                  </a:cubicBezTo>
                  <a:cubicBezTo>
                    <a:pt x="4051" y="11445"/>
                    <a:pt x="3996" y="11417"/>
                    <a:pt x="3944" y="11417"/>
                  </a:cubicBezTo>
                  <a:cubicBezTo>
                    <a:pt x="3925" y="11417"/>
                    <a:pt x="3907" y="11421"/>
                    <a:pt x="3891" y="11429"/>
                  </a:cubicBezTo>
                  <a:lnTo>
                    <a:pt x="3891" y="11399"/>
                  </a:lnTo>
                  <a:cubicBezTo>
                    <a:pt x="3921" y="11338"/>
                    <a:pt x="3921" y="11338"/>
                    <a:pt x="3891" y="11338"/>
                  </a:cubicBezTo>
                  <a:cubicBezTo>
                    <a:pt x="3860" y="11338"/>
                    <a:pt x="3830" y="11338"/>
                    <a:pt x="3708" y="11307"/>
                  </a:cubicBezTo>
                  <a:cubicBezTo>
                    <a:pt x="3678" y="11277"/>
                    <a:pt x="3648" y="11247"/>
                    <a:pt x="3587" y="11216"/>
                  </a:cubicBezTo>
                  <a:cubicBezTo>
                    <a:pt x="3587" y="11226"/>
                    <a:pt x="3583" y="11230"/>
                    <a:pt x="3577" y="11230"/>
                  </a:cubicBezTo>
                  <a:cubicBezTo>
                    <a:pt x="3563" y="11230"/>
                    <a:pt x="3536" y="11216"/>
                    <a:pt x="3496" y="11216"/>
                  </a:cubicBezTo>
                  <a:cubicBezTo>
                    <a:pt x="3465" y="11186"/>
                    <a:pt x="3435" y="11186"/>
                    <a:pt x="3404" y="11186"/>
                  </a:cubicBezTo>
                  <a:cubicBezTo>
                    <a:pt x="3404" y="11201"/>
                    <a:pt x="3389" y="11209"/>
                    <a:pt x="3374" y="11209"/>
                  </a:cubicBezTo>
                  <a:cubicBezTo>
                    <a:pt x="3359" y="11209"/>
                    <a:pt x="3344" y="11201"/>
                    <a:pt x="3344" y="11186"/>
                  </a:cubicBezTo>
                  <a:cubicBezTo>
                    <a:pt x="3344" y="11155"/>
                    <a:pt x="3344" y="11155"/>
                    <a:pt x="3313" y="11125"/>
                  </a:cubicBezTo>
                  <a:lnTo>
                    <a:pt x="3313" y="11095"/>
                  </a:lnTo>
                  <a:cubicBezTo>
                    <a:pt x="3313" y="11064"/>
                    <a:pt x="3313" y="11034"/>
                    <a:pt x="3252" y="11034"/>
                  </a:cubicBezTo>
                  <a:cubicBezTo>
                    <a:pt x="3236" y="11039"/>
                    <a:pt x="3220" y="11042"/>
                    <a:pt x="3205" y="11042"/>
                  </a:cubicBezTo>
                  <a:cubicBezTo>
                    <a:pt x="3139" y="11042"/>
                    <a:pt x="3089" y="10992"/>
                    <a:pt x="3040" y="10943"/>
                  </a:cubicBezTo>
                  <a:cubicBezTo>
                    <a:pt x="2918" y="10862"/>
                    <a:pt x="2850" y="10835"/>
                    <a:pt x="2810" y="10835"/>
                  </a:cubicBezTo>
                  <a:cubicBezTo>
                    <a:pt x="2790" y="10835"/>
                    <a:pt x="2776" y="10841"/>
                    <a:pt x="2766" y="10851"/>
                  </a:cubicBezTo>
                  <a:cubicBezTo>
                    <a:pt x="2751" y="10882"/>
                    <a:pt x="2736" y="10889"/>
                    <a:pt x="2724" y="10889"/>
                  </a:cubicBezTo>
                  <a:cubicBezTo>
                    <a:pt x="2713" y="10889"/>
                    <a:pt x="2705" y="10882"/>
                    <a:pt x="2705" y="10882"/>
                  </a:cubicBezTo>
                  <a:cubicBezTo>
                    <a:pt x="2705" y="10882"/>
                    <a:pt x="2675" y="10851"/>
                    <a:pt x="2705" y="10851"/>
                  </a:cubicBezTo>
                  <a:cubicBezTo>
                    <a:pt x="2736" y="10821"/>
                    <a:pt x="2736" y="10791"/>
                    <a:pt x="2705" y="10760"/>
                  </a:cubicBezTo>
                  <a:lnTo>
                    <a:pt x="2675" y="10760"/>
                  </a:lnTo>
                  <a:cubicBezTo>
                    <a:pt x="2675" y="10760"/>
                    <a:pt x="2614" y="10730"/>
                    <a:pt x="2584" y="10669"/>
                  </a:cubicBezTo>
                  <a:cubicBezTo>
                    <a:pt x="2525" y="10610"/>
                    <a:pt x="2466" y="10577"/>
                    <a:pt x="2448" y="10577"/>
                  </a:cubicBezTo>
                  <a:cubicBezTo>
                    <a:pt x="2438" y="10577"/>
                    <a:pt x="2441" y="10587"/>
                    <a:pt x="2462" y="10608"/>
                  </a:cubicBezTo>
                  <a:cubicBezTo>
                    <a:pt x="2493" y="10669"/>
                    <a:pt x="2462" y="10669"/>
                    <a:pt x="2432" y="10669"/>
                  </a:cubicBezTo>
                  <a:cubicBezTo>
                    <a:pt x="2404" y="10669"/>
                    <a:pt x="2389" y="10656"/>
                    <a:pt x="2381" y="10639"/>
                  </a:cubicBezTo>
                  <a:lnTo>
                    <a:pt x="2381" y="10639"/>
                  </a:lnTo>
                  <a:cubicBezTo>
                    <a:pt x="2377" y="10639"/>
                    <a:pt x="2374" y="10639"/>
                    <a:pt x="2371" y="10639"/>
                  </a:cubicBezTo>
                  <a:lnTo>
                    <a:pt x="2371" y="10608"/>
                  </a:lnTo>
                  <a:cubicBezTo>
                    <a:pt x="2371" y="10609"/>
                    <a:pt x="2372" y="10609"/>
                    <a:pt x="2372" y="10610"/>
                  </a:cubicBezTo>
                  <a:lnTo>
                    <a:pt x="2372" y="10610"/>
                  </a:lnTo>
                  <a:cubicBezTo>
                    <a:pt x="2371" y="10598"/>
                    <a:pt x="2371" y="10587"/>
                    <a:pt x="2371" y="10578"/>
                  </a:cubicBezTo>
                  <a:cubicBezTo>
                    <a:pt x="2371" y="10578"/>
                    <a:pt x="2219" y="10304"/>
                    <a:pt x="2128" y="10304"/>
                  </a:cubicBezTo>
                  <a:cubicBezTo>
                    <a:pt x="2067" y="10304"/>
                    <a:pt x="2037" y="10274"/>
                    <a:pt x="2006" y="10244"/>
                  </a:cubicBezTo>
                  <a:cubicBezTo>
                    <a:pt x="1996" y="10233"/>
                    <a:pt x="1989" y="10230"/>
                    <a:pt x="1984" y="10230"/>
                  </a:cubicBezTo>
                  <a:cubicBezTo>
                    <a:pt x="1972" y="10230"/>
                    <a:pt x="1966" y="10244"/>
                    <a:pt x="1945" y="10244"/>
                  </a:cubicBezTo>
                  <a:lnTo>
                    <a:pt x="1976" y="10274"/>
                  </a:lnTo>
                  <a:cubicBezTo>
                    <a:pt x="2006" y="10304"/>
                    <a:pt x="2006" y="10304"/>
                    <a:pt x="1976" y="10304"/>
                  </a:cubicBezTo>
                  <a:cubicBezTo>
                    <a:pt x="1968" y="10312"/>
                    <a:pt x="1957" y="10316"/>
                    <a:pt x="1947" y="10316"/>
                  </a:cubicBezTo>
                  <a:cubicBezTo>
                    <a:pt x="1917" y="10316"/>
                    <a:pt x="1885" y="10288"/>
                    <a:pt x="1885" y="10244"/>
                  </a:cubicBezTo>
                  <a:lnTo>
                    <a:pt x="1793" y="10244"/>
                  </a:lnTo>
                  <a:cubicBezTo>
                    <a:pt x="1793" y="10183"/>
                    <a:pt x="1793" y="10183"/>
                    <a:pt x="1824" y="10183"/>
                  </a:cubicBezTo>
                  <a:cubicBezTo>
                    <a:pt x="1854" y="10183"/>
                    <a:pt x="1915" y="10183"/>
                    <a:pt x="1854" y="10092"/>
                  </a:cubicBezTo>
                  <a:cubicBezTo>
                    <a:pt x="1824" y="10046"/>
                    <a:pt x="1809" y="10031"/>
                    <a:pt x="1801" y="10031"/>
                  </a:cubicBezTo>
                  <a:cubicBezTo>
                    <a:pt x="1793" y="10031"/>
                    <a:pt x="1793" y="10046"/>
                    <a:pt x="1793" y="10061"/>
                  </a:cubicBezTo>
                  <a:lnTo>
                    <a:pt x="1763" y="10092"/>
                  </a:lnTo>
                  <a:cubicBezTo>
                    <a:pt x="1793" y="10122"/>
                    <a:pt x="1763" y="10152"/>
                    <a:pt x="1733" y="10183"/>
                  </a:cubicBezTo>
                  <a:cubicBezTo>
                    <a:pt x="1720" y="10183"/>
                    <a:pt x="1713" y="10188"/>
                    <a:pt x="1707" y="10188"/>
                  </a:cubicBezTo>
                  <a:cubicBezTo>
                    <a:pt x="1697" y="10188"/>
                    <a:pt x="1690" y="10177"/>
                    <a:pt x="1672" y="10122"/>
                  </a:cubicBezTo>
                  <a:lnTo>
                    <a:pt x="1672" y="10122"/>
                  </a:lnTo>
                  <a:cubicBezTo>
                    <a:pt x="1680" y="10130"/>
                    <a:pt x="1688" y="10134"/>
                    <a:pt x="1696" y="10134"/>
                  </a:cubicBezTo>
                  <a:cubicBezTo>
                    <a:pt x="1716" y="10134"/>
                    <a:pt x="1733" y="10106"/>
                    <a:pt x="1733" y="10061"/>
                  </a:cubicBezTo>
                  <a:cubicBezTo>
                    <a:pt x="1733" y="10031"/>
                    <a:pt x="1702" y="10000"/>
                    <a:pt x="1702" y="10000"/>
                  </a:cubicBezTo>
                  <a:cubicBezTo>
                    <a:pt x="1702" y="10000"/>
                    <a:pt x="1672" y="9970"/>
                    <a:pt x="1702" y="9940"/>
                  </a:cubicBezTo>
                  <a:cubicBezTo>
                    <a:pt x="1733" y="9940"/>
                    <a:pt x="1733" y="9909"/>
                    <a:pt x="1611" y="9818"/>
                  </a:cubicBezTo>
                  <a:cubicBezTo>
                    <a:pt x="1581" y="9818"/>
                    <a:pt x="1550" y="9788"/>
                    <a:pt x="1520" y="9757"/>
                  </a:cubicBezTo>
                  <a:cubicBezTo>
                    <a:pt x="1520" y="9757"/>
                    <a:pt x="1459" y="9636"/>
                    <a:pt x="1429" y="9575"/>
                  </a:cubicBezTo>
                  <a:cubicBezTo>
                    <a:pt x="1368" y="9514"/>
                    <a:pt x="1307" y="9423"/>
                    <a:pt x="1337" y="9392"/>
                  </a:cubicBezTo>
                  <a:lnTo>
                    <a:pt x="1246" y="9271"/>
                  </a:lnTo>
                  <a:cubicBezTo>
                    <a:pt x="1216" y="9240"/>
                    <a:pt x="1185" y="9210"/>
                    <a:pt x="1155" y="9149"/>
                  </a:cubicBezTo>
                  <a:cubicBezTo>
                    <a:pt x="1216" y="9149"/>
                    <a:pt x="1034" y="8997"/>
                    <a:pt x="1003" y="8997"/>
                  </a:cubicBezTo>
                  <a:cubicBezTo>
                    <a:pt x="987" y="8989"/>
                    <a:pt x="977" y="8985"/>
                    <a:pt x="972" y="8985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842975" y="1701650"/>
              <a:ext cx="361750" cy="310100"/>
            </a:xfrm>
            <a:custGeom>
              <a:rect b="b" l="l" r="r" t="t"/>
              <a:pathLst>
                <a:path extrusionOk="0" h="12404" w="14470">
                  <a:moveTo>
                    <a:pt x="8269" y="762"/>
                  </a:moveTo>
                  <a:cubicBezTo>
                    <a:pt x="11278" y="762"/>
                    <a:pt x="13709" y="3193"/>
                    <a:pt x="13709" y="6203"/>
                  </a:cubicBezTo>
                  <a:cubicBezTo>
                    <a:pt x="13709" y="9471"/>
                    <a:pt x="11026" y="11641"/>
                    <a:pt x="8236" y="11641"/>
                  </a:cubicBezTo>
                  <a:cubicBezTo>
                    <a:pt x="6901" y="11641"/>
                    <a:pt x="5541" y="11144"/>
                    <a:pt x="4439" y="10032"/>
                  </a:cubicBezTo>
                  <a:cubicBezTo>
                    <a:pt x="1004" y="6628"/>
                    <a:pt x="3436" y="762"/>
                    <a:pt x="8269" y="762"/>
                  </a:cubicBezTo>
                  <a:close/>
                  <a:moveTo>
                    <a:pt x="8230" y="0"/>
                  </a:moveTo>
                  <a:cubicBezTo>
                    <a:pt x="6705" y="0"/>
                    <a:pt x="5152" y="565"/>
                    <a:pt x="3892" y="1826"/>
                  </a:cubicBezTo>
                  <a:cubicBezTo>
                    <a:pt x="1" y="5716"/>
                    <a:pt x="2737" y="12403"/>
                    <a:pt x="8269" y="12403"/>
                  </a:cubicBezTo>
                  <a:cubicBezTo>
                    <a:pt x="11673" y="12403"/>
                    <a:pt x="14469" y="9607"/>
                    <a:pt x="14469" y="6203"/>
                  </a:cubicBezTo>
                  <a:cubicBezTo>
                    <a:pt x="14469" y="2462"/>
                    <a:pt x="11413" y="0"/>
                    <a:pt x="8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910625" y="1717650"/>
              <a:ext cx="277375" cy="278125"/>
            </a:xfrm>
            <a:custGeom>
              <a:rect b="b" l="l" r="r" t="t"/>
              <a:pathLst>
                <a:path extrusionOk="0" h="11125" w="11095">
                  <a:moveTo>
                    <a:pt x="4947" y="104"/>
                  </a:moveTo>
                  <a:lnTo>
                    <a:pt x="4947" y="104"/>
                  </a:lnTo>
                  <a:cubicBezTo>
                    <a:pt x="4940" y="108"/>
                    <a:pt x="4932" y="114"/>
                    <a:pt x="4924" y="122"/>
                  </a:cubicBezTo>
                  <a:cubicBezTo>
                    <a:pt x="4918" y="128"/>
                    <a:pt x="4914" y="134"/>
                    <a:pt x="4910" y="139"/>
                  </a:cubicBezTo>
                  <a:lnTo>
                    <a:pt x="4910" y="139"/>
                  </a:lnTo>
                  <a:cubicBezTo>
                    <a:pt x="4923" y="131"/>
                    <a:pt x="4937" y="119"/>
                    <a:pt x="4947" y="104"/>
                  </a:cubicBezTo>
                  <a:close/>
                  <a:moveTo>
                    <a:pt x="5350" y="0"/>
                  </a:moveTo>
                  <a:cubicBezTo>
                    <a:pt x="5198" y="0"/>
                    <a:pt x="5137" y="0"/>
                    <a:pt x="5198" y="31"/>
                  </a:cubicBezTo>
                  <a:cubicBezTo>
                    <a:pt x="5228" y="61"/>
                    <a:pt x="5259" y="91"/>
                    <a:pt x="5228" y="122"/>
                  </a:cubicBezTo>
                  <a:cubicBezTo>
                    <a:pt x="5259" y="152"/>
                    <a:pt x="5289" y="183"/>
                    <a:pt x="5319" y="183"/>
                  </a:cubicBezTo>
                  <a:cubicBezTo>
                    <a:pt x="5337" y="191"/>
                    <a:pt x="5350" y="195"/>
                    <a:pt x="5359" y="195"/>
                  </a:cubicBezTo>
                  <a:cubicBezTo>
                    <a:pt x="5380" y="195"/>
                    <a:pt x="5380" y="174"/>
                    <a:pt x="5380" y="152"/>
                  </a:cubicBezTo>
                  <a:cubicBezTo>
                    <a:pt x="5441" y="152"/>
                    <a:pt x="5471" y="122"/>
                    <a:pt x="5502" y="91"/>
                  </a:cubicBezTo>
                  <a:cubicBezTo>
                    <a:pt x="5593" y="61"/>
                    <a:pt x="5563" y="61"/>
                    <a:pt x="5411" y="0"/>
                  </a:cubicBezTo>
                  <a:close/>
                  <a:moveTo>
                    <a:pt x="4529" y="213"/>
                  </a:moveTo>
                  <a:cubicBezTo>
                    <a:pt x="4529" y="243"/>
                    <a:pt x="4529" y="274"/>
                    <a:pt x="4620" y="304"/>
                  </a:cubicBezTo>
                  <a:cubicBezTo>
                    <a:pt x="4712" y="304"/>
                    <a:pt x="4712" y="304"/>
                    <a:pt x="4651" y="213"/>
                  </a:cubicBezTo>
                  <a:close/>
                  <a:moveTo>
                    <a:pt x="5973" y="235"/>
                  </a:moveTo>
                  <a:cubicBezTo>
                    <a:pt x="5960" y="235"/>
                    <a:pt x="5945" y="238"/>
                    <a:pt x="5927" y="243"/>
                  </a:cubicBezTo>
                  <a:lnTo>
                    <a:pt x="5927" y="334"/>
                  </a:lnTo>
                  <a:cubicBezTo>
                    <a:pt x="5936" y="343"/>
                    <a:pt x="5943" y="347"/>
                    <a:pt x="5949" y="347"/>
                  </a:cubicBezTo>
                  <a:cubicBezTo>
                    <a:pt x="5963" y="347"/>
                    <a:pt x="5976" y="326"/>
                    <a:pt x="6019" y="304"/>
                  </a:cubicBezTo>
                  <a:cubicBezTo>
                    <a:pt x="6043" y="280"/>
                    <a:pt x="6028" y="235"/>
                    <a:pt x="5973" y="235"/>
                  </a:cubicBezTo>
                  <a:close/>
                  <a:moveTo>
                    <a:pt x="4860" y="41"/>
                  </a:moveTo>
                  <a:cubicBezTo>
                    <a:pt x="4848" y="41"/>
                    <a:pt x="4828" y="48"/>
                    <a:pt x="4803" y="61"/>
                  </a:cubicBezTo>
                  <a:cubicBezTo>
                    <a:pt x="4651" y="61"/>
                    <a:pt x="4651" y="61"/>
                    <a:pt x="4651" y="91"/>
                  </a:cubicBezTo>
                  <a:cubicBezTo>
                    <a:pt x="4651" y="107"/>
                    <a:pt x="4651" y="114"/>
                    <a:pt x="4662" y="114"/>
                  </a:cubicBezTo>
                  <a:cubicBezTo>
                    <a:pt x="4674" y="114"/>
                    <a:pt x="4696" y="107"/>
                    <a:pt x="4742" y="91"/>
                  </a:cubicBezTo>
                  <a:cubicBezTo>
                    <a:pt x="4758" y="83"/>
                    <a:pt x="4770" y="79"/>
                    <a:pt x="4778" y="79"/>
                  </a:cubicBezTo>
                  <a:cubicBezTo>
                    <a:pt x="4798" y="79"/>
                    <a:pt x="4786" y="108"/>
                    <a:pt x="4742" y="152"/>
                  </a:cubicBezTo>
                  <a:cubicBezTo>
                    <a:pt x="4651" y="213"/>
                    <a:pt x="4712" y="183"/>
                    <a:pt x="4712" y="213"/>
                  </a:cubicBezTo>
                  <a:cubicBezTo>
                    <a:pt x="4727" y="183"/>
                    <a:pt x="4734" y="167"/>
                    <a:pt x="4742" y="167"/>
                  </a:cubicBezTo>
                  <a:cubicBezTo>
                    <a:pt x="4750" y="167"/>
                    <a:pt x="4757" y="183"/>
                    <a:pt x="4772" y="213"/>
                  </a:cubicBezTo>
                  <a:cubicBezTo>
                    <a:pt x="4833" y="274"/>
                    <a:pt x="4772" y="304"/>
                    <a:pt x="4742" y="304"/>
                  </a:cubicBezTo>
                  <a:cubicBezTo>
                    <a:pt x="4742" y="304"/>
                    <a:pt x="4742" y="318"/>
                    <a:pt x="4747" y="334"/>
                  </a:cubicBezTo>
                  <a:lnTo>
                    <a:pt x="4681" y="334"/>
                  </a:lnTo>
                  <a:lnTo>
                    <a:pt x="4651" y="365"/>
                  </a:lnTo>
                  <a:lnTo>
                    <a:pt x="4651" y="395"/>
                  </a:lnTo>
                  <a:cubicBezTo>
                    <a:pt x="4712" y="395"/>
                    <a:pt x="4746" y="381"/>
                    <a:pt x="4762" y="363"/>
                  </a:cubicBezTo>
                  <a:lnTo>
                    <a:pt x="4762" y="363"/>
                  </a:lnTo>
                  <a:cubicBezTo>
                    <a:pt x="4775" y="381"/>
                    <a:pt x="4797" y="395"/>
                    <a:pt x="4833" y="395"/>
                  </a:cubicBezTo>
                  <a:cubicBezTo>
                    <a:pt x="4879" y="380"/>
                    <a:pt x="4894" y="380"/>
                    <a:pt x="4898" y="380"/>
                  </a:cubicBezTo>
                  <a:cubicBezTo>
                    <a:pt x="4902" y="380"/>
                    <a:pt x="4894" y="380"/>
                    <a:pt x="4894" y="365"/>
                  </a:cubicBezTo>
                  <a:cubicBezTo>
                    <a:pt x="4894" y="334"/>
                    <a:pt x="4902" y="319"/>
                    <a:pt x="4909" y="319"/>
                  </a:cubicBezTo>
                  <a:cubicBezTo>
                    <a:pt x="4917" y="319"/>
                    <a:pt x="4924" y="334"/>
                    <a:pt x="4924" y="365"/>
                  </a:cubicBezTo>
                  <a:cubicBezTo>
                    <a:pt x="4924" y="376"/>
                    <a:pt x="4937" y="383"/>
                    <a:pt x="4954" y="383"/>
                  </a:cubicBezTo>
                  <a:cubicBezTo>
                    <a:pt x="4983" y="383"/>
                    <a:pt x="5027" y="362"/>
                    <a:pt x="5046" y="304"/>
                  </a:cubicBezTo>
                  <a:cubicBezTo>
                    <a:pt x="5076" y="213"/>
                    <a:pt x="5107" y="183"/>
                    <a:pt x="5137" y="183"/>
                  </a:cubicBezTo>
                  <a:cubicBezTo>
                    <a:pt x="5167" y="183"/>
                    <a:pt x="5198" y="152"/>
                    <a:pt x="5167" y="91"/>
                  </a:cubicBezTo>
                  <a:lnTo>
                    <a:pt x="5137" y="91"/>
                  </a:lnTo>
                  <a:cubicBezTo>
                    <a:pt x="5122" y="61"/>
                    <a:pt x="5084" y="46"/>
                    <a:pt x="5046" y="46"/>
                  </a:cubicBezTo>
                  <a:cubicBezTo>
                    <a:pt x="5008" y="46"/>
                    <a:pt x="4970" y="61"/>
                    <a:pt x="4955" y="91"/>
                  </a:cubicBezTo>
                  <a:cubicBezTo>
                    <a:pt x="4952" y="96"/>
                    <a:pt x="4950" y="100"/>
                    <a:pt x="4947" y="104"/>
                  </a:cubicBezTo>
                  <a:lnTo>
                    <a:pt x="4947" y="104"/>
                  </a:lnTo>
                  <a:cubicBezTo>
                    <a:pt x="4970" y="91"/>
                    <a:pt x="4993" y="91"/>
                    <a:pt x="5015" y="91"/>
                  </a:cubicBezTo>
                  <a:cubicBezTo>
                    <a:pt x="5137" y="122"/>
                    <a:pt x="5137" y="152"/>
                    <a:pt x="5076" y="183"/>
                  </a:cubicBezTo>
                  <a:lnTo>
                    <a:pt x="5046" y="183"/>
                  </a:lnTo>
                  <a:cubicBezTo>
                    <a:pt x="4985" y="183"/>
                    <a:pt x="4985" y="183"/>
                    <a:pt x="4985" y="152"/>
                  </a:cubicBezTo>
                  <a:lnTo>
                    <a:pt x="4924" y="152"/>
                  </a:lnTo>
                  <a:cubicBezTo>
                    <a:pt x="4915" y="161"/>
                    <a:pt x="4909" y="165"/>
                    <a:pt x="4905" y="165"/>
                  </a:cubicBezTo>
                  <a:cubicBezTo>
                    <a:pt x="4899" y="165"/>
                    <a:pt x="4900" y="153"/>
                    <a:pt x="4910" y="139"/>
                  </a:cubicBezTo>
                  <a:lnTo>
                    <a:pt x="4910" y="139"/>
                  </a:lnTo>
                  <a:cubicBezTo>
                    <a:pt x="4899" y="145"/>
                    <a:pt x="4889" y="149"/>
                    <a:pt x="4880" y="149"/>
                  </a:cubicBezTo>
                  <a:cubicBezTo>
                    <a:pt x="4861" y="149"/>
                    <a:pt x="4850" y="132"/>
                    <a:pt x="4864" y="91"/>
                  </a:cubicBezTo>
                  <a:cubicBezTo>
                    <a:pt x="4881" y="56"/>
                    <a:pt x="4878" y="41"/>
                    <a:pt x="4860" y="41"/>
                  </a:cubicBezTo>
                  <a:close/>
                  <a:moveTo>
                    <a:pt x="6748" y="365"/>
                  </a:moveTo>
                  <a:cubicBezTo>
                    <a:pt x="6718" y="365"/>
                    <a:pt x="6718" y="365"/>
                    <a:pt x="6718" y="395"/>
                  </a:cubicBezTo>
                  <a:lnTo>
                    <a:pt x="6778" y="395"/>
                  </a:lnTo>
                  <a:lnTo>
                    <a:pt x="6748" y="365"/>
                  </a:lnTo>
                  <a:close/>
                  <a:moveTo>
                    <a:pt x="3435" y="426"/>
                  </a:moveTo>
                  <a:cubicBezTo>
                    <a:pt x="3426" y="426"/>
                    <a:pt x="3423" y="428"/>
                    <a:pt x="3422" y="432"/>
                  </a:cubicBezTo>
                  <a:lnTo>
                    <a:pt x="3422" y="432"/>
                  </a:lnTo>
                  <a:lnTo>
                    <a:pt x="3435" y="426"/>
                  </a:lnTo>
                  <a:close/>
                  <a:moveTo>
                    <a:pt x="3942" y="406"/>
                  </a:moveTo>
                  <a:cubicBezTo>
                    <a:pt x="3931" y="406"/>
                    <a:pt x="3916" y="413"/>
                    <a:pt x="3891" y="426"/>
                  </a:cubicBezTo>
                  <a:cubicBezTo>
                    <a:pt x="3860" y="426"/>
                    <a:pt x="3952" y="517"/>
                    <a:pt x="3982" y="517"/>
                  </a:cubicBezTo>
                  <a:cubicBezTo>
                    <a:pt x="4012" y="517"/>
                    <a:pt x="4012" y="486"/>
                    <a:pt x="4012" y="456"/>
                  </a:cubicBezTo>
                  <a:lnTo>
                    <a:pt x="3982" y="456"/>
                  </a:lnTo>
                  <a:cubicBezTo>
                    <a:pt x="3964" y="420"/>
                    <a:pt x="3957" y="406"/>
                    <a:pt x="3942" y="406"/>
                  </a:cubicBezTo>
                  <a:close/>
                  <a:moveTo>
                    <a:pt x="3639" y="536"/>
                  </a:moveTo>
                  <a:cubicBezTo>
                    <a:pt x="3628" y="564"/>
                    <a:pt x="3607" y="578"/>
                    <a:pt x="3587" y="578"/>
                  </a:cubicBezTo>
                  <a:lnTo>
                    <a:pt x="3617" y="578"/>
                  </a:lnTo>
                  <a:cubicBezTo>
                    <a:pt x="3655" y="578"/>
                    <a:pt x="3658" y="554"/>
                    <a:pt x="3639" y="536"/>
                  </a:cubicBezTo>
                  <a:close/>
                  <a:moveTo>
                    <a:pt x="3678" y="608"/>
                  </a:moveTo>
                  <a:cubicBezTo>
                    <a:pt x="3648" y="608"/>
                    <a:pt x="3648" y="638"/>
                    <a:pt x="3648" y="638"/>
                  </a:cubicBezTo>
                  <a:cubicBezTo>
                    <a:pt x="3648" y="638"/>
                    <a:pt x="3648" y="652"/>
                    <a:pt x="3657" y="652"/>
                  </a:cubicBezTo>
                  <a:cubicBezTo>
                    <a:pt x="3661" y="652"/>
                    <a:pt x="3668" y="649"/>
                    <a:pt x="3678" y="638"/>
                  </a:cubicBezTo>
                  <a:cubicBezTo>
                    <a:pt x="3739" y="638"/>
                    <a:pt x="3739" y="638"/>
                    <a:pt x="3739" y="608"/>
                  </a:cubicBezTo>
                  <a:close/>
                  <a:moveTo>
                    <a:pt x="7933" y="669"/>
                  </a:moveTo>
                  <a:cubicBezTo>
                    <a:pt x="7933" y="699"/>
                    <a:pt x="7964" y="730"/>
                    <a:pt x="7994" y="730"/>
                  </a:cubicBezTo>
                  <a:cubicBezTo>
                    <a:pt x="7994" y="740"/>
                    <a:pt x="7988" y="743"/>
                    <a:pt x="7977" y="743"/>
                  </a:cubicBezTo>
                  <a:cubicBezTo>
                    <a:pt x="7957" y="743"/>
                    <a:pt x="7923" y="730"/>
                    <a:pt x="7903" y="730"/>
                  </a:cubicBezTo>
                  <a:cubicBezTo>
                    <a:pt x="7873" y="730"/>
                    <a:pt x="7842" y="669"/>
                    <a:pt x="7842" y="669"/>
                  </a:cubicBezTo>
                  <a:close/>
                  <a:moveTo>
                    <a:pt x="2385" y="1044"/>
                  </a:moveTo>
                  <a:cubicBezTo>
                    <a:pt x="2378" y="1044"/>
                    <a:pt x="2374" y="1048"/>
                    <a:pt x="2372" y="1056"/>
                  </a:cubicBezTo>
                  <a:lnTo>
                    <a:pt x="2372" y="1056"/>
                  </a:lnTo>
                  <a:cubicBezTo>
                    <a:pt x="2377" y="1052"/>
                    <a:pt x="2382" y="1048"/>
                    <a:pt x="2387" y="1044"/>
                  </a:cubicBezTo>
                  <a:lnTo>
                    <a:pt x="2387" y="1044"/>
                  </a:lnTo>
                  <a:cubicBezTo>
                    <a:pt x="2386" y="1044"/>
                    <a:pt x="2385" y="1044"/>
                    <a:pt x="2385" y="1044"/>
                  </a:cubicBezTo>
                  <a:close/>
                  <a:moveTo>
                    <a:pt x="8907" y="1044"/>
                  </a:moveTo>
                  <a:cubicBezTo>
                    <a:pt x="8897" y="1044"/>
                    <a:pt x="8894" y="1051"/>
                    <a:pt x="8906" y="1064"/>
                  </a:cubicBezTo>
                  <a:lnTo>
                    <a:pt x="8967" y="1125"/>
                  </a:lnTo>
                  <a:cubicBezTo>
                    <a:pt x="8982" y="1110"/>
                    <a:pt x="8990" y="1110"/>
                    <a:pt x="8990" y="1110"/>
                  </a:cubicBezTo>
                  <a:cubicBezTo>
                    <a:pt x="8990" y="1110"/>
                    <a:pt x="8982" y="1110"/>
                    <a:pt x="8967" y="1094"/>
                  </a:cubicBezTo>
                  <a:cubicBezTo>
                    <a:pt x="8949" y="1059"/>
                    <a:pt x="8921" y="1044"/>
                    <a:pt x="8907" y="1044"/>
                  </a:cubicBezTo>
                  <a:close/>
                  <a:moveTo>
                    <a:pt x="4221" y="178"/>
                  </a:moveTo>
                  <a:cubicBezTo>
                    <a:pt x="4214" y="178"/>
                    <a:pt x="4207" y="183"/>
                    <a:pt x="4195" y="183"/>
                  </a:cubicBezTo>
                  <a:cubicBezTo>
                    <a:pt x="4134" y="213"/>
                    <a:pt x="4104" y="243"/>
                    <a:pt x="4195" y="243"/>
                  </a:cubicBezTo>
                  <a:cubicBezTo>
                    <a:pt x="4195" y="243"/>
                    <a:pt x="4225" y="274"/>
                    <a:pt x="4225" y="304"/>
                  </a:cubicBezTo>
                  <a:cubicBezTo>
                    <a:pt x="4210" y="334"/>
                    <a:pt x="4195" y="350"/>
                    <a:pt x="4183" y="350"/>
                  </a:cubicBezTo>
                  <a:cubicBezTo>
                    <a:pt x="4172" y="350"/>
                    <a:pt x="4164" y="334"/>
                    <a:pt x="4164" y="304"/>
                  </a:cubicBezTo>
                  <a:cubicBezTo>
                    <a:pt x="4164" y="249"/>
                    <a:pt x="4143" y="238"/>
                    <a:pt x="4125" y="238"/>
                  </a:cubicBezTo>
                  <a:cubicBezTo>
                    <a:pt x="4113" y="238"/>
                    <a:pt x="4104" y="243"/>
                    <a:pt x="4104" y="243"/>
                  </a:cubicBezTo>
                  <a:cubicBezTo>
                    <a:pt x="4104" y="243"/>
                    <a:pt x="4073" y="274"/>
                    <a:pt x="4104" y="304"/>
                  </a:cubicBezTo>
                  <a:cubicBezTo>
                    <a:pt x="4088" y="319"/>
                    <a:pt x="4066" y="327"/>
                    <a:pt x="4043" y="327"/>
                  </a:cubicBezTo>
                  <a:cubicBezTo>
                    <a:pt x="4020" y="327"/>
                    <a:pt x="3997" y="319"/>
                    <a:pt x="3982" y="304"/>
                  </a:cubicBezTo>
                  <a:cubicBezTo>
                    <a:pt x="3921" y="304"/>
                    <a:pt x="3860" y="304"/>
                    <a:pt x="3800" y="365"/>
                  </a:cubicBezTo>
                  <a:lnTo>
                    <a:pt x="3739" y="395"/>
                  </a:lnTo>
                  <a:cubicBezTo>
                    <a:pt x="3708" y="395"/>
                    <a:pt x="3739" y="365"/>
                    <a:pt x="3739" y="365"/>
                  </a:cubicBezTo>
                  <a:cubicBezTo>
                    <a:pt x="3800" y="304"/>
                    <a:pt x="3800" y="304"/>
                    <a:pt x="3678" y="304"/>
                  </a:cubicBezTo>
                  <a:cubicBezTo>
                    <a:pt x="3556" y="304"/>
                    <a:pt x="3617" y="334"/>
                    <a:pt x="3617" y="365"/>
                  </a:cubicBezTo>
                  <a:cubicBezTo>
                    <a:pt x="3617" y="365"/>
                    <a:pt x="3617" y="395"/>
                    <a:pt x="3587" y="395"/>
                  </a:cubicBezTo>
                  <a:cubicBezTo>
                    <a:pt x="3556" y="395"/>
                    <a:pt x="3526" y="426"/>
                    <a:pt x="3496" y="456"/>
                  </a:cubicBezTo>
                  <a:lnTo>
                    <a:pt x="3435" y="486"/>
                  </a:lnTo>
                  <a:cubicBezTo>
                    <a:pt x="3435" y="465"/>
                    <a:pt x="3419" y="443"/>
                    <a:pt x="3422" y="432"/>
                  </a:cubicBezTo>
                  <a:lnTo>
                    <a:pt x="3422" y="432"/>
                  </a:lnTo>
                  <a:lnTo>
                    <a:pt x="3374" y="456"/>
                  </a:lnTo>
                  <a:cubicBezTo>
                    <a:pt x="3313" y="486"/>
                    <a:pt x="3283" y="517"/>
                    <a:pt x="3222" y="517"/>
                  </a:cubicBezTo>
                  <a:cubicBezTo>
                    <a:pt x="3216" y="511"/>
                    <a:pt x="3211" y="509"/>
                    <a:pt x="3205" y="509"/>
                  </a:cubicBezTo>
                  <a:cubicBezTo>
                    <a:pt x="3181" y="509"/>
                    <a:pt x="3161" y="553"/>
                    <a:pt x="3161" y="578"/>
                  </a:cubicBezTo>
                  <a:cubicBezTo>
                    <a:pt x="3186" y="578"/>
                    <a:pt x="3152" y="617"/>
                    <a:pt x="3106" y="617"/>
                  </a:cubicBezTo>
                  <a:cubicBezTo>
                    <a:pt x="3094" y="617"/>
                    <a:pt x="3082" y="614"/>
                    <a:pt x="3070" y="608"/>
                  </a:cubicBezTo>
                  <a:cubicBezTo>
                    <a:pt x="3062" y="604"/>
                    <a:pt x="3052" y="602"/>
                    <a:pt x="3041" y="602"/>
                  </a:cubicBezTo>
                  <a:cubicBezTo>
                    <a:pt x="2971" y="602"/>
                    <a:pt x="2853" y="681"/>
                    <a:pt x="2827" y="760"/>
                  </a:cubicBezTo>
                  <a:cubicBezTo>
                    <a:pt x="2766" y="821"/>
                    <a:pt x="2827" y="790"/>
                    <a:pt x="2827" y="821"/>
                  </a:cubicBezTo>
                  <a:cubicBezTo>
                    <a:pt x="2827" y="845"/>
                    <a:pt x="2807" y="890"/>
                    <a:pt x="2735" y="890"/>
                  </a:cubicBezTo>
                  <a:cubicBezTo>
                    <a:pt x="2718" y="890"/>
                    <a:pt x="2698" y="887"/>
                    <a:pt x="2675" y="882"/>
                  </a:cubicBezTo>
                  <a:cubicBezTo>
                    <a:pt x="2614" y="882"/>
                    <a:pt x="2607" y="868"/>
                    <a:pt x="2628" y="868"/>
                  </a:cubicBezTo>
                  <a:cubicBezTo>
                    <a:pt x="2638" y="868"/>
                    <a:pt x="2655" y="871"/>
                    <a:pt x="2675" y="882"/>
                  </a:cubicBezTo>
                  <a:cubicBezTo>
                    <a:pt x="2736" y="882"/>
                    <a:pt x="2736" y="821"/>
                    <a:pt x="2736" y="821"/>
                  </a:cubicBezTo>
                  <a:cubicBezTo>
                    <a:pt x="2736" y="817"/>
                    <a:pt x="2732" y="815"/>
                    <a:pt x="2724" y="815"/>
                  </a:cubicBezTo>
                  <a:cubicBezTo>
                    <a:pt x="2680" y="815"/>
                    <a:pt x="2519" y="886"/>
                    <a:pt x="2493" y="912"/>
                  </a:cubicBezTo>
                  <a:cubicBezTo>
                    <a:pt x="2493" y="973"/>
                    <a:pt x="2462" y="973"/>
                    <a:pt x="2401" y="1034"/>
                  </a:cubicBezTo>
                  <a:cubicBezTo>
                    <a:pt x="2397" y="1037"/>
                    <a:pt x="2392" y="1041"/>
                    <a:pt x="2387" y="1044"/>
                  </a:cubicBezTo>
                  <a:lnTo>
                    <a:pt x="2387" y="1044"/>
                  </a:lnTo>
                  <a:cubicBezTo>
                    <a:pt x="2399" y="1046"/>
                    <a:pt x="2415" y="1061"/>
                    <a:pt x="2432" y="1094"/>
                  </a:cubicBezTo>
                  <a:cubicBezTo>
                    <a:pt x="2453" y="1116"/>
                    <a:pt x="2490" y="1137"/>
                    <a:pt x="2520" y="1137"/>
                  </a:cubicBezTo>
                  <a:cubicBezTo>
                    <a:pt x="2533" y="1137"/>
                    <a:pt x="2545" y="1134"/>
                    <a:pt x="2553" y="1125"/>
                  </a:cubicBezTo>
                  <a:cubicBezTo>
                    <a:pt x="2553" y="1125"/>
                    <a:pt x="2584" y="1125"/>
                    <a:pt x="2614" y="1155"/>
                  </a:cubicBezTo>
                  <a:cubicBezTo>
                    <a:pt x="2614" y="1177"/>
                    <a:pt x="2629" y="1198"/>
                    <a:pt x="2649" y="1198"/>
                  </a:cubicBezTo>
                  <a:cubicBezTo>
                    <a:pt x="2657" y="1198"/>
                    <a:pt x="2666" y="1194"/>
                    <a:pt x="2675" y="1186"/>
                  </a:cubicBezTo>
                  <a:cubicBezTo>
                    <a:pt x="2675" y="1155"/>
                    <a:pt x="2675" y="1125"/>
                    <a:pt x="2675" y="1125"/>
                  </a:cubicBezTo>
                  <a:cubicBezTo>
                    <a:pt x="2675" y="1094"/>
                    <a:pt x="2614" y="1034"/>
                    <a:pt x="2675" y="1034"/>
                  </a:cubicBezTo>
                  <a:cubicBezTo>
                    <a:pt x="2693" y="1016"/>
                    <a:pt x="2710" y="998"/>
                    <a:pt x="2716" y="998"/>
                  </a:cubicBezTo>
                  <a:cubicBezTo>
                    <a:pt x="2720" y="998"/>
                    <a:pt x="2718" y="1008"/>
                    <a:pt x="2705" y="1034"/>
                  </a:cubicBezTo>
                  <a:cubicBezTo>
                    <a:pt x="2705" y="1044"/>
                    <a:pt x="2705" y="1047"/>
                    <a:pt x="2708" y="1047"/>
                  </a:cubicBezTo>
                  <a:cubicBezTo>
                    <a:pt x="2712" y="1047"/>
                    <a:pt x="2726" y="1034"/>
                    <a:pt x="2766" y="1034"/>
                  </a:cubicBezTo>
                  <a:lnTo>
                    <a:pt x="2797" y="1034"/>
                  </a:lnTo>
                  <a:lnTo>
                    <a:pt x="2797" y="1064"/>
                  </a:lnTo>
                  <a:cubicBezTo>
                    <a:pt x="2827" y="1064"/>
                    <a:pt x="2827" y="1064"/>
                    <a:pt x="2797" y="1003"/>
                  </a:cubicBezTo>
                  <a:cubicBezTo>
                    <a:pt x="2766" y="973"/>
                    <a:pt x="2766" y="973"/>
                    <a:pt x="2797" y="942"/>
                  </a:cubicBezTo>
                  <a:cubicBezTo>
                    <a:pt x="2806" y="934"/>
                    <a:pt x="2812" y="930"/>
                    <a:pt x="2817" y="930"/>
                  </a:cubicBezTo>
                  <a:cubicBezTo>
                    <a:pt x="2830" y="930"/>
                    <a:pt x="2836" y="951"/>
                    <a:pt x="2857" y="973"/>
                  </a:cubicBezTo>
                  <a:lnTo>
                    <a:pt x="2888" y="973"/>
                  </a:lnTo>
                  <a:cubicBezTo>
                    <a:pt x="2949" y="973"/>
                    <a:pt x="2918" y="973"/>
                    <a:pt x="2888" y="942"/>
                  </a:cubicBezTo>
                  <a:cubicBezTo>
                    <a:pt x="2870" y="907"/>
                    <a:pt x="2863" y="892"/>
                    <a:pt x="2866" y="892"/>
                  </a:cubicBezTo>
                  <a:cubicBezTo>
                    <a:pt x="2868" y="892"/>
                    <a:pt x="2875" y="899"/>
                    <a:pt x="2888" y="912"/>
                  </a:cubicBezTo>
                  <a:cubicBezTo>
                    <a:pt x="2949" y="882"/>
                    <a:pt x="2949" y="851"/>
                    <a:pt x="2979" y="821"/>
                  </a:cubicBezTo>
                  <a:cubicBezTo>
                    <a:pt x="2999" y="821"/>
                    <a:pt x="3020" y="807"/>
                    <a:pt x="3040" y="807"/>
                  </a:cubicBezTo>
                  <a:cubicBezTo>
                    <a:pt x="3050" y="807"/>
                    <a:pt x="3060" y="811"/>
                    <a:pt x="3070" y="821"/>
                  </a:cubicBezTo>
                  <a:cubicBezTo>
                    <a:pt x="3101" y="760"/>
                    <a:pt x="3161" y="760"/>
                    <a:pt x="3222" y="760"/>
                  </a:cubicBezTo>
                  <a:lnTo>
                    <a:pt x="3313" y="699"/>
                  </a:lnTo>
                  <a:cubicBezTo>
                    <a:pt x="3344" y="699"/>
                    <a:pt x="3405" y="699"/>
                    <a:pt x="3374" y="730"/>
                  </a:cubicBezTo>
                  <a:cubicBezTo>
                    <a:pt x="3362" y="755"/>
                    <a:pt x="3370" y="770"/>
                    <a:pt x="3386" y="770"/>
                  </a:cubicBezTo>
                  <a:cubicBezTo>
                    <a:pt x="3409" y="770"/>
                    <a:pt x="3448" y="740"/>
                    <a:pt x="3465" y="669"/>
                  </a:cubicBezTo>
                  <a:cubicBezTo>
                    <a:pt x="3466" y="665"/>
                    <a:pt x="3467" y="660"/>
                    <a:pt x="3468" y="656"/>
                  </a:cubicBezTo>
                  <a:lnTo>
                    <a:pt x="3468" y="656"/>
                  </a:lnTo>
                  <a:cubicBezTo>
                    <a:pt x="3475" y="675"/>
                    <a:pt x="3493" y="684"/>
                    <a:pt x="3511" y="684"/>
                  </a:cubicBezTo>
                  <a:cubicBezTo>
                    <a:pt x="3534" y="684"/>
                    <a:pt x="3556" y="669"/>
                    <a:pt x="3556" y="638"/>
                  </a:cubicBezTo>
                  <a:cubicBezTo>
                    <a:pt x="3556" y="584"/>
                    <a:pt x="3567" y="573"/>
                    <a:pt x="3576" y="573"/>
                  </a:cubicBezTo>
                  <a:cubicBezTo>
                    <a:pt x="3582" y="573"/>
                    <a:pt x="3587" y="578"/>
                    <a:pt x="3587" y="578"/>
                  </a:cubicBezTo>
                  <a:lnTo>
                    <a:pt x="3587" y="578"/>
                  </a:lnTo>
                  <a:cubicBezTo>
                    <a:pt x="3556" y="547"/>
                    <a:pt x="3526" y="547"/>
                    <a:pt x="3496" y="517"/>
                  </a:cubicBezTo>
                  <a:lnTo>
                    <a:pt x="3587" y="517"/>
                  </a:lnTo>
                  <a:cubicBezTo>
                    <a:pt x="3610" y="517"/>
                    <a:pt x="3628" y="525"/>
                    <a:pt x="3639" y="536"/>
                  </a:cubicBezTo>
                  <a:lnTo>
                    <a:pt x="3639" y="536"/>
                  </a:lnTo>
                  <a:cubicBezTo>
                    <a:pt x="3644" y="523"/>
                    <a:pt x="3648" y="506"/>
                    <a:pt x="3648" y="486"/>
                  </a:cubicBezTo>
                  <a:lnTo>
                    <a:pt x="3708" y="426"/>
                  </a:lnTo>
                  <a:lnTo>
                    <a:pt x="3708" y="517"/>
                  </a:lnTo>
                  <a:cubicBezTo>
                    <a:pt x="3739" y="578"/>
                    <a:pt x="3739" y="608"/>
                    <a:pt x="3769" y="608"/>
                  </a:cubicBezTo>
                  <a:cubicBezTo>
                    <a:pt x="3787" y="617"/>
                    <a:pt x="3802" y="621"/>
                    <a:pt x="3816" y="621"/>
                  </a:cubicBezTo>
                  <a:cubicBezTo>
                    <a:pt x="3848" y="621"/>
                    <a:pt x="3869" y="599"/>
                    <a:pt x="3891" y="578"/>
                  </a:cubicBezTo>
                  <a:lnTo>
                    <a:pt x="3860" y="486"/>
                  </a:lnTo>
                  <a:cubicBezTo>
                    <a:pt x="3830" y="456"/>
                    <a:pt x="3830" y="426"/>
                    <a:pt x="3860" y="395"/>
                  </a:cubicBezTo>
                  <a:cubicBezTo>
                    <a:pt x="3860" y="365"/>
                    <a:pt x="3891" y="365"/>
                    <a:pt x="3921" y="334"/>
                  </a:cubicBezTo>
                  <a:cubicBezTo>
                    <a:pt x="3921" y="365"/>
                    <a:pt x="4012" y="365"/>
                    <a:pt x="4134" y="395"/>
                  </a:cubicBezTo>
                  <a:cubicBezTo>
                    <a:pt x="4170" y="404"/>
                    <a:pt x="4195" y="408"/>
                    <a:pt x="4213" y="408"/>
                  </a:cubicBezTo>
                  <a:cubicBezTo>
                    <a:pt x="4258" y="408"/>
                    <a:pt x="4264" y="386"/>
                    <a:pt x="4286" y="365"/>
                  </a:cubicBezTo>
                  <a:cubicBezTo>
                    <a:pt x="4295" y="346"/>
                    <a:pt x="4302" y="339"/>
                    <a:pt x="4307" y="339"/>
                  </a:cubicBezTo>
                  <a:cubicBezTo>
                    <a:pt x="4319" y="339"/>
                    <a:pt x="4326" y="374"/>
                    <a:pt x="4347" y="395"/>
                  </a:cubicBezTo>
                  <a:cubicBezTo>
                    <a:pt x="4377" y="395"/>
                    <a:pt x="4377" y="395"/>
                    <a:pt x="4408" y="365"/>
                  </a:cubicBezTo>
                  <a:cubicBezTo>
                    <a:pt x="4441" y="315"/>
                    <a:pt x="4465" y="292"/>
                    <a:pt x="4480" y="292"/>
                  </a:cubicBezTo>
                  <a:cubicBezTo>
                    <a:pt x="4493" y="292"/>
                    <a:pt x="4499" y="307"/>
                    <a:pt x="4499" y="334"/>
                  </a:cubicBezTo>
                  <a:cubicBezTo>
                    <a:pt x="4499" y="365"/>
                    <a:pt x="4499" y="372"/>
                    <a:pt x="4506" y="372"/>
                  </a:cubicBezTo>
                  <a:cubicBezTo>
                    <a:pt x="4514" y="372"/>
                    <a:pt x="4529" y="365"/>
                    <a:pt x="4560" y="365"/>
                  </a:cubicBezTo>
                  <a:cubicBezTo>
                    <a:pt x="4590" y="365"/>
                    <a:pt x="4651" y="365"/>
                    <a:pt x="4620" y="304"/>
                  </a:cubicBezTo>
                  <a:lnTo>
                    <a:pt x="4590" y="304"/>
                  </a:lnTo>
                  <a:cubicBezTo>
                    <a:pt x="4560" y="274"/>
                    <a:pt x="4499" y="274"/>
                    <a:pt x="4468" y="274"/>
                  </a:cubicBezTo>
                  <a:cubicBezTo>
                    <a:pt x="4438" y="274"/>
                    <a:pt x="4438" y="274"/>
                    <a:pt x="4408" y="243"/>
                  </a:cubicBezTo>
                  <a:cubicBezTo>
                    <a:pt x="4408" y="243"/>
                    <a:pt x="4408" y="213"/>
                    <a:pt x="4377" y="213"/>
                  </a:cubicBezTo>
                  <a:cubicBezTo>
                    <a:pt x="4359" y="204"/>
                    <a:pt x="4344" y="200"/>
                    <a:pt x="4332" y="200"/>
                  </a:cubicBezTo>
                  <a:cubicBezTo>
                    <a:pt x="4304" y="200"/>
                    <a:pt x="4295" y="222"/>
                    <a:pt x="4316" y="243"/>
                  </a:cubicBezTo>
                  <a:cubicBezTo>
                    <a:pt x="4316" y="274"/>
                    <a:pt x="4316" y="289"/>
                    <a:pt x="4309" y="289"/>
                  </a:cubicBezTo>
                  <a:cubicBezTo>
                    <a:pt x="4301" y="289"/>
                    <a:pt x="4286" y="274"/>
                    <a:pt x="4256" y="243"/>
                  </a:cubicBezTo>
                  <a:cubicBezTo>
                    <a:pt x="4237" y="189"/>
                    <a:pt x="4230" y="178"/>
                    <a:pt x="4221" y="178"/>
                  </a:cubicBezTo>
                  <a:close/>
                  <a:moveTo>
                    <a:pt x="2372" y="1056"/>
                  </a:moveTo>
                  <a:lnTo>
                    <a:pt x="2372" y="1056"/>
                  </a:lnTo>
                  <a:cubicBezTo>
                    <a:pt x="2280" y="1125"/>
                    <a:pt x="2283" y="1127"/>
                    <a:pt x="2310" y="1155"/>
                  </a:cubicBezTo>
                  <a:cubicBezTo>
                    <a:pt x="2333" y="1200"/>
                    <a:pt x="2387" y="1228"/>
                    <a:pt x="2415" y="1228"/>
                  </a:cubicBezTo>
                  <a:cubicBezTo>
                    <a:pt x="2425" y="1228"/>
                    <a:pt x="2432" y="1224"/>
                    <a:pt x="2432" y="1216"/>
                  </a:cubicBezTo>
                  <a:cubicBezTo>
                    <a:pt x="2462" y="1155"/>
                    <a:pt x="2432" y="1155"/>
                    <a:pt x="2401" y="1125"/>
                  </a:cubicBezTo>
                  <a:lnTo>
                    <a:pt x="2374" y="1125"/>
                  </a:lnTo>
                  <a:cubicBezTo>
                    <a:pt x="2386" y="1111"/>
                    <a:pt x="2389" y="1082"/>
                    <a:pt x="2371" y="1064"/>
                  </a:cubicBezTo>
                  <a:cubicBezTo>
                    <a:pt x="2371" y="1061"/>
                    <a:pt x="2371" y="1058"/>
                    <a:pt x="2372" y="1056"/>
                  </a:cubicBezTo>
                  <a:close/>
                  <a:moveTo>
                    <a:pt x="5836" y="31"/>
                  </a:moveTo>
                  <a:cubicBezTo>
                    <a:pt x="5836" y="61"/>
                    <a:pt x="5745" y="61"/>
                    <a:pt x="5684" y="61"/>
                  </a:cubicBezTo>
                  <a:cubicBezTo>
                    <a:pt x="5593" y="61"/>
                    <a:pt x="5532" y="61"/>
                    <a:pt x="5563" y="91"/>
                  </a:cubicBezTo>
                  <a:cubicBezTo>
                    <a:pt x="5593" y="122"/>
                    <a:pt x="5593" y="152"/>
                    <a:pt x="5654" y="183"/>
                  </a:cubicBezTo>
                  <a:cubicBezTo>
                    <a:pt x="5778" y="254"/>
                    <a:pt x="5820" y="283"/>
                    <a:pt x="5851" y="283"/>
                  </a:cubicBezTo>
                  <a:cubicBezTo>
                    <a:pt x="5873" y="283"/>
                    <a:pt x="5890" y="268"/>
                    <a:pt x="5927" y="243"/>
                  </a:cubicBezTo>
                  <a:cubicBezTo>
                    <a:pt x="5946" y="224"/>
                    <a:pt x="5959" y="217"/>
                    <a:pt x="5971" y="217"/>
                  </a:cubicBezTo>
                  <a:cubicBezTo>
                    <a:pt x="5997" y="217"/>
                    <a:pt x="6016" y="253"/>
                    <a:pt x="6079" y="274"/>
                  </a:cubicBezTo>
                  <a:lnTo>
                    <a:pt x="6140" y="365"/>
                  </a:lnTo>
                  <a:lnTo>
                    <a:pt x="6171" y="274"/>
                  </a:lnTo>
                  <a:lnTo>
                    <a:pt x="6262" y="213"/>
                  </a:lnTo>
                  <a:lnTo>
                    <a:pt x="6262" y="213"/>
                  </a:lnTo>
                  <a:lnTo>
                    <a:pt x="6201" y="304"/>
                  </a:lnTo>
                  <a:cubicBezTo>
                    <a:pt x="6201" y="337"/>
                    <a:pt x="6210" y="362"/>
                    <a:pt x="6228" y="362"/>
                  </a:cubicBezTo>
                  <a:cubicBezTo>
                    <a:pt x="6243" y="362"/>
                    <a:pt x="6265" y="345"/>
                    <a:pt x="6292" y="304"/>
                  </a:cubicBezTo>
                  <a:cubicBezTo>
                    <a:pt x="6306" y="263"/>
                    <a:pt x="6313" y="247"/>
                    <a:pt x="6320" y="247"/>
                  </a:cubicBezTo>
                  <a:cubicBezTo>
                    <a:pt x="6329" y="247"/>
                    <a:pt x="6336" y="271"/>
                    <a:pt x="6353" y="304"/>
                  </a:cubicBezTo>
                  <a:cubicBezTo>
                    <a:pt x="6370" y="322"/>
                    <a:pt x="6388" y="339"/>
                    <a:pt x="6411" y="339"/>
                  </a:cubicBezTo>
                  <a:cubicBezTo>
                    <a:pt x="6429" y="339"/>
                    <a:pt x="6449" y="330"/>
                    <a:pt x="6474" y="304"/>
                  </a:cubicBezTo>
                  <a:cubicBezTo>
                    <a:pt x="6474" y="334"/>
                    <a:pt x="6505" y="334"/>
                    <a:pt x="6535" y="334"/>
                  </a:cubicBezTo>
                  <a:lnTo>
                    <a:pt x="6596" y="334"/>
                  </a:lnTo>
                  <a:cubicBezTo>
                    <a:pt x="6596" y="334"/>
                    <a:pt x="6569" y="348"/>
                    <a:pt x="6578" y="348"/>
                  </a:cubicBezTo>
                  <a:cubicBezTo>
                    <a:pt x="6583" y="348"/>
                    <a:pt x="6596" y="345"/>
                    <a:pt x="6626" y="334"/>
                  </a:cubicBezTo>
                  <a:cubicBezTo>
                    <a:pt x="6659" y="313"/>
                    <a:pt x="6683" y="303"/>
                    <a:pt x="6706" y="303"/>
                  </a:cubicBezTo>
                  <a:cubicBezTo>
                    <a:pt x="6747" y="303"/>
                    <a:pt x="6780" y="336"/>
                    <a:pt x="6839" y="395"/>
                  </a:cubicBezTo>
                  <a:cubicBezTo>
                    <a:pt x="6839" y="431"/>
                    <a:pt x="6860" y="446"/>
                    <a:pt x="6883" y="446"/>
                  </a:cubicBezTo>
                  <a:cubicBezTo>
                    <a:pt x="6900" y="446"/>
                    <a:pt x="6918" y="438"/>
                    <a:pt x="6930" y="426"/>
                  </a:cubicBezTo>
                  <a:cubicBezTo>
                    <a:pt x="6961" y="426"/>
                    <a:pt x="6961" y="426"/>
                    <a:pt x="6991" y="395"/>
                  </a:cubicBezTo>
                  <a:lnTo>
                    <a:pt x="7052" y="395"/>
                  </a:lnTo>
                  <a:cubicBezTo>
                    <a:pt x="7062" y="405"/>
                    <a:pt x="7072" y="409"/>
                    <a:pt x="7080" y="409"/>
                  </a:cubicBezTo>
                  <a:cubicBezTo>
                    <a:pt x="7096" y="409"/>
                    <a:pt x="7103" y="395"/>
                    <a:pt x="7082" y="395"/>
                  </a:cubicBezTo>
                  <a:lnTo>
                    <a:pt x="7082" y="334"/>
                  </a:lnTo>
                  <a:cubicBezTo>
                    <a:pt x="7113" y="334"/>
                    <a:pt x="7143" y="365"/>
                    <a:pt x="7143" y="395"/>
                  </a:cubicBezTo>
                  <a:cubicBezTo>
                    <a:pt x="7082" y="456"/>
                    <a:pt x="7174" y="547"/>
                    <a:pt x="7234" y="547"/>
                  </a:cubicBezTo>
                  <a:cubicBezTo>
                    <a:pt x="7234" y="537"/>
                    <a:pt x="7245" y="534"/>
                    <a:pt x="7259" y="534"/>
                  </a:cubicBezTo>
                  <a:cubicBezTo>
                    <a:pt x="7288" y="534"/>
                    <a:pt x="7336" y="547"/>
                    <a:pt x="7356" y="547"/>
                  </a:cubicBezTo>
                  <a:cubicBezTo>
                    <a:pt x="7376" y="547"/>
                    <a:pt x="7396" y="561"/>
                    <a:pt x="7417" y="561"/>
                  </a:cubicBezTo>
                  <a:cubicBezTo>
                    <a:pt x="7427" y="561"/>
                    <a:pt x="7437" y="557"/>
                    <a:pt x="7447" y="547"/>
                  </a:cubicBezTo>
                  <a:cubicBezTo>
                    <a:pt x="7447" y="537"/>
                    <a:pt x="7451" y="534"/>
                    <a:pt x="7456" y="534"/>
                  </a:cubicBezTo>
                  <a:cubicBezTo>
                    <a:pt x="7467" y="534"/>
                    <a:pt x="7488" y="547"/>
                    <a:pt x="7508" y="547"/>
                  </a:cubicBezTo>
                  <a:lnTo>
                    <a:pt x="7478" y="578"/>
                  </a:lnTo>
                  <a:cubicBezTo>
                    <a:pt x="7462" y="608"/>
                    <a:pt x="7455" y="623"/>
                    <a:pt x="7459" y="623"/>
                  </a:cubicBezTo>
                  <a:cubicBezTo>
                    <a:pt x="7462" y="623"/>
                    <a:pt x="7478" y="608"/>
                    <a:pt x="7508" y="578"/>
                  </a:cubicBezTo>
                  <a:cubicBezTo>
                    <a:pt x="7538" y="568"/>
                    <a:pt x="7559" y="561"/>
                    <a:pt x="7572" y="561"/>
                  </a:cubicBezTo>
                  <a:cubicBezTo>
                    <a:pt x="7599" y="561"/>
                    <a:pt x="7599" y="588"/>
                    <a:pt x="7599" y="669"/>
                  </a:cubicBezTo>
                  <a:cubicBezTo>
                    <a:pt x="7599" y="714"/>
                    <a:pt x="7599" y="730"/>
                    <a:pt x="7603" y="730"/>
                  </a:cubicBezTo>
                  <a:cubicBezTo>
                    <a:pt x="7607" y="730"/>
                    <a:pt x="7614" y="714"/>
                    <a:pt x="7630" y="699"/>
                  </a:cubicBezTo>
                  <a:cubicBezTo>
                    <a:pt x="7660" y="699"/>
                    <a:pt x="7690" y="669"/>
                    <a:pt x="7690" y="638"/>
                  </a:cubicBezTo>
                  <a:cubicBezTo>
                    <a:pt x="7690" y="611"/>
                    <a:pt x="7696" y="596"/>
                    <a:pt x="7709" y="596"/>
                  </a:cubicBezTo>
                  <a:cubicBezTo>
                    <a:pt x="7724" y="596"/>
                    <a:pt x="7748" y="619"/>
                    <a:pt x="7781" y="669"/>
                  </a:cubicBezTo>
                  <a:cubicBezTo>
                    <a:pt x="7856" y="768"/>
                    <a:pt x="8032" y="867"/>
                    <a:pt x="8094" y="867"/>
                  </a:cubicBezTo>
                  <a:cubicBezTo>
                    <a:pt x="8108" y="867"/>
                    <a:pt x="8116" y="862"/>
                    <a:pt x="8116" y="851"/>
                  </a:cubicBezTo>
                  <a:cubicBezTo>
                    <a:pt x="8116" y="832"/>
                    <a:pt x="8125" y="825"/>
                    <a:pt x="8137" y="825"/>
                  </a:cubicBezTo>
                  <a:cubicBezTo>
                    <a:pt x="8164" y="825"/>
                    <a:pt x="8207" y="861"/>
                    <a:pt x="8207" y="882"/>
                  </a:cubicBezTo>
                  <a:cubicBezTo>
                    <a:pt x="8237" y="942"/>
                    <a:pt x="8298" y="1003"/>
                    <a:pt x="8359" y="1034"/>
                  </a:cubicBezTo>
                  <a:cubicBezTo>
                    <a:pt x="8389" y="1034"/>
                    <a:pt x="8389" y="1064"/>
                    <a:pt x="8420" y="1094"/>
                  </a:cubicBezTo>
                  <a:lnTo>
                    <a:pt x="8420" y="1064"/>
                  </a:lnTo>
                  <a:cubicBezTo>
                    <a:pt x="8420" y="1042"/>
                    <a:pt x="8450" y="1021"/>
                    <a:pt x="8479" y="1021"/>
                  </a:cubicBezTo>
                  <a:cubicBezTo>
                    <a:pt x="8491" y="1021"/>
                    <a:pt x="8502" y="1025"/>
                    <a:pt x="8511" y="1034"/>
                  </a:cubicBezTo>
                  <a:cubicBezTo>
                    <a:pt x="8541" y="1034"/>
                    <a:pt x="8541" y="1064"/>
                    <a:pt x="8511" y="1064"/>
                  </a:cubicBezTo>
                  <a:lnTo>
                    <a:pt x="8511" y="1125"/>
                  </a:lnTo>
                  <a:cubicBezTo>
                    <a:pt x="8511" y="1140"/>
                    <a:pt x="8526" y="1148"/>
                    <a:pt x="8545" y="1148"/>
                  </a:cubicBezTo>
                  <a:cubicBezTo>
                    <a:pt x="8564" y="1148"/>
                    <a:pt x="8587" y="1140"/>
                    <a:pt x="8602" y="1125"/>
                  </a:cubicBezTo>
                  <a:cubicBezTo>
                    <a:pt x="8617" y="1110"/>
                    <a:pt x="8640" y="1102"/>
                    <a:pt x="8659" y="1102"/>
                  </a:cubicBezTo>
                  <a:cubicBezTo>
                    <a:pt x="8678" y="1102"/>
                    <a:pt x="8693" y="1110"/>
                    <a:pt x="8693" y="1125"/>
                  </a:cubicBezTo>
                  <a:lnTo>
                    <a:pt x="8663" y="1155"/>
                  </a:lnTo>
                  <a:lnTo>
                    <a:pt x="8663" y="1186"/>
                  </a:lnTo>
                  <a:cubicBezTo>
                    <a:pt x="8684" y="1207"/>
                    <a:pt x="8706" y="1229"/>
                    <a:pt x="8727" y="1229"/>
                  </a:cubicBezTo>
                  <a:cubicBezTo>
                    <a:pt x="8736" y="1229"/>
                    <a:pt x="8745" y="1225"/>
                    <a:pt x="8754" y="1216"/>
                  </a:cubicBezTo>
                  <a:cubicBezTo>
                    <a:pt x="8754" y="1186"/>
                    <a:pt x="8937" y="1155"/>
                    <a:pt x="8876" y="1155"/>
                  </a:cubicBezTo>
                  <a:lnTo>
                    <a:pt x="8845" y="1155"/>
                  </a:lnTo>
                  <a:cubicBezTo>
                    <a:pt x="8845" y="1094"/>
                    <a:pt x="8785" y="1064"/>
                    <a:pt x="8724" y="1003"/>
                  </a:cubicBezTo>
                  <a:cubicBezTo>
                    <a:pt x="8681" y="982"/>
                    <a:pt x="8653" y="960"/>
                    <a:pt x="8630" y="960"/>
                  </a:cubicBezTo>
                  <a:cubicBezTo>
                    <a:pt x="8620" y="960"/>
                    <a:pt x="8611" y="964"/>
                    <a:pt x="8602" y="973"/>
                  </a:cubicBezTo>
                  <a:cubicBezTo>
                    <a:pt x="8602" y="997"/>
                    <a:pt x="8602" y="1042"/>
                    <a:pt x="8570" y="1042"/>
                  </a:cubicBezTo>
                  <a:cubicBezTo>
                    <a:pt x="8562" y="1042"/>
                    <a:pt x="8553" y="1039"/>
                    <a:pt x="8541" y="1034"/>
                  </a:cubicBezTo>
                  <a:lnTo>
                    <a:pt x="8572" y="942"/>
                  </a:lnTo>
                  <a:cubicBezTo>
                    <a:pt x="8572" y="893"/>
                    <a:pt x="8450" y="843"/>
                    <a:pt x="8389" y="843"/>
                  </a:cubicBezTo>
                  <a:cubicBezTo>
                    <a:pt x="8375" y="843"/>
                    <a:pt x="8365" y="846"/>
                    <a:pt x="8359" y="851"/>
                  </a:cubicBezTo>
                  <a:cubicBezTo>
                    <a:pt x="8349" y="871"/>
                    <a:pt x="8342" y="878"/>
                    <a:pt x="8337" y="878"/>
                  </a:cubicBezTo>
                  <a:cubicBezTo>
                    <a:pt x="8325" y="878"/>
                    <a:pt x="8318" y="851"/>
                    <a:pt x="8298" y="851"/>
                  </a:cubicBezTo>
                  <a:lnTo>
                    <a:pt x="8298" y="821"/>
                  </a:lnTo>
                  <a:cubicBezTo>
                    <a:pt x="8298" y="821"/>
                    <a:pt x="8329" y="790"/>
                    <a:pt x="8298" y="760"/>
                  </a:cubicBezTo>
                  <a:cubicBezTo>
                    <a:pt x="8289" y="751"/>
                    <a:pt x="8280" y="747"/>
                    <a:pt x="8272" y="747"/>
                  </a:cubicBezTo>
                  <a:cubicBezTo>
                    <a:pt x="8253" y="747"/>
                    <a:pt x="8237" y="769"/>
                    <a:pt x="8237" y="790"/>
                  </a:cubicBezTo>
                  <a:cubicBezTo>
                    <a:pt x="8237" y="766"/>
                    <a:pt x="8218" y="721"/>
                    <a:pt x="8178" y="721"/>
                  </a:cubicBezTo>
                  <a:cubicBezTo>
                    <a:pt x="8168" y="721"/>
                    <a:pt x="8158" y="724"/>
                    <a:pt x="8146" y="730"/>
                  </a:cubicBezTo>
                  <a:lnTo>
                    <a:pt x="8085" y="669"/>
                  </a:lnTo>
                  <a:cubicBezTo>
                    <a:pt x="7903" y="547"/>
                    <a:pt x="7721" y="486"/>
                    <a:pt x="7508" y="426"/>
                  </a:cubicBezTo>
                  <a:cubicBezTo>
                    <a:pt x="7386" y="426"/>
                    <a:pt x="7417" y="395"/>
                    <a:pt x="7417" y="395"/>
                  </a:cubicBezTo>
                  <a:cubicBezTo>
                    <a:pt x="7417" y="395"/>
                    <a:pt x="7386" y="334"/>
                    <a:pt x="7356" y="334"/>
                  </a:cubicBezTo>
                  <a:cubicBezTo>
                    <a:pt x="7143" y="304"/>
                    <a:pt x="6961" y="243"/>
                    <a:pt x="6778" y="183"/>
                  </a:cubicBezTo>
                  <a:lnTo>
                    <a:pt x="6748" y="183"/>
                  </a:lnTo>
                  <a:cubicBezTo>
                    <a:pt x="6763" y="198"/>
                    <a:pt x="6763" y="205"/>
                    <a:pt x="6748" y="205"/>
                  </a:cubicBezTo>
                  <a:cubicBezTo>
                    <a:pt x="6733" y="205"/>
                    <a:pt x="6702" y="198"/>
                    <a:pt x="6657" y="183"/>
                  </a:cubicBezTo>
                  <a:cubicBezTo>
                    <a:pt x="6621" y="147"/>
                    <a:pt x="6586" y="132"/>
                    <a:pt x="6544" y="132"/>
                  </a:cubicBezTo>
                  <a:cubicBezTo>
                    <a:pt x="6514" y="132"/>
                    <a:pt x="6482" y="140"/>
                    <a:pt x="6444" y="152"/>
                  </a:cubicBezTo>
                  <a:cubicBezTo>
                    <a:pt x="6383" y="152"/>
                    <a:pt x="6292" y="122"/>
                    <a:pt x="6231" y="91"/>
                  </a:cubicBezTo>
                  <a:cubicBezTo>
                    <a:pt x="6171" y="31"/>
                    <a:pt x="6079" y="31"/>
                    <a:pt x="6019" y="31"/>
                  </a:cubicBezTo>
                  <a:cubicBezTo>
                    <a:pt x="5958" y="46"/>
                    <a:pt x="5920" y="53"/>
                    <a:pt x="5893" y="53"/>
                  </a:cubicBezTo>
                  <a:cubicBezTo>
                    <a:pt x="5867" y="53"/>
                    <a:pt x="5851" y="46"/>
                    <a:pt x="5836" y="31"/>
                  </a:cubicBezTo>
                  <a:close/>
                  <a:moveTo>
                    <a:pt x="2523" y="1216"/>
                  </a:moveTo>
                  <a:cubicBezTo>
                    <a:pt x="2493" y="1246"/>
                    <a:pt x="2523" y="1246"/>
                    <a:pt x="2523" y="1277"/>
                  </a:cubicBezTo>
                  <a:lnTo>
                    <a:pt x="2553" y="1246"/>
                  </a:lnTo>
                  <a:lnTo>
                    <a:pt x="2584" y="1216"/>
                  </a:lnTo>
                  <a:close/>
                  <a:moveTo>
                    <a:pt x="9181" y="1628"/>
                  </a:moveTo>
                  <a:cubicBezTo>
                    <a:pt x="9190" y="1628"/>
                    <a:pt x="9200" y="1631"/>
                    <a:pt x="9210" y="1642"/>
                  </a:cubicBezTo>
                  <a:lnTo>
                    <a:pt x="9149" y="1642"/>
                  </a:lnTo>
                  <a:cubicBezTo>
                    <a:pt x="9149" y="1642"/>
                    <a:pt x="9163" y="1628"/>
                    <a:pt x="9181" y="1628"/>
                  </a:cubicBezTo>
                  <a:close/>
                  <a:moveTo>
                    <a:pt x="1885" y="1642"/>
                  </a:moveTo>
                  <a:cubicBezTo>
                    <a:pt x="1854" y="1672"/>
                    <a:pt x="1854" y="1672"/>
                    <a:pt x="1885" y="1702"/>
                  </a:cubicBezTo>
                  <a:cubicBezTo>
                    <a:pt x="1894" y="1721"/>
                    <a:pt x="1904" y="1728"/>
                    <a:pt x="1913" y="1728"/>
                  </a:cubicBezTo>
                  <a:cubicBezTo>
                    <a:pt x="1934" y="1728"/>
                    <a:pt x="1955" y="1693"/>
                    <a:pt x="1976" y="1672"/>
                  </a:cubicBezTo>
                  <a:cubicBezTo>
                    <a:pt x="1976" y="1672"/>
                    <a:pt x="1976" y="1642"/>
                    <a:pt x="1885" y="1642"/>
                  </a:cubicBezTo>
                  <a:close/>
                  <a:moveTo>
                    <a:pt x="1550" y="1733"/>
                  </a:moveTo>
                  <a:lnTo>
                    <a:pt x="1550" y="1743"/>
                  </a:lnTo>
                  <a:lnTo>
                    <a:pt x="1550" y="1743"/>
                  </a:lnTo>
                  <a:cubicBezTo>
                    <a:pt x="1553" y="1740"/>
                    <a:pt x="1556" y="1736"/>
                    <a:pt x="1558" y="1733"/>
                  </a:cubicBezTo>
                  <a:close/>
                  <a:moveTo>
                    <a:pt x="1485" y="2032"/>
                  </a:moveTo>
                  <a:cubicBezTo>
                    <a:pt x="1471" y="2032"/>
                    <a:pt x="1460" y="2040"/>
                    <a:pt x="1459" y="2064"/>
                  </a:cubicBezTo>
                  <a:lnTo>
                    <a:pt x="1459" y="2064"/>
                  </a:lnTo>
                  <a:cubicBezTo>
                    <a:pt x="1459" y="2055"/>
                    <a:pt x="1459" y="2046"/>
                    <a:pt x="1459" y="2037"/>
                  </a:cubicBezTo>
                  <a:lnTo>
                    <a:pt x="1459" y="2067"/>
                  </a:lnTo>
                  <a:cubicBezTo>
                    <a:pt x="1459" y="2066"/>
                    <a:pt x="1459" y="2065"/>
                    <a:pt x="1459" y="2064"/>
                  </a:cubicBezTo>
                  <a:lnTo>
                    <a:pt x="1459" y="2064"/>
                  </a:lnTo>
                  <a:cubicBezTo>
                    <a:pt x="1460" y="2114"/>
                    <a:pt x="1463" y="2139"/>
                    <a:pt x="1485" y="2139"/>
                  </a:cubicBezTo>
                  <a:cubicBezTo>
                    <a:pt x="1493" y="2139"/>
                    <a:pt x="1505" y="2135"/>
                    <a:pt x="1520" y="2128"/>
                  </a:cubicBezTo>
                  <a:cubicBezTo>
                    <a:pt x="1550" y="2097"/>
                    <a:pt x="1550" y="2067"/>
                    <a:pt x="1550" y="2067"/>
                  </a:cubicBezTo>
                  <a:cubicBezTo>
                    <a:pt x="1533" y="2049"/>
                    <a:pt x="1505" y="2032"/>
                    <a:pt x="1485" y="2032"/>
                  </a:cubicBezTo>
                  <a:close/>
                  <a:moveTo>
                    <a:pt x="1257" y="2260"/>
                  </a:moveTo>
                  <a:cubicBezTo>
                    <a:pt x="1261" y="2260"/>
                    <a:pt x="1259" y="2267"/>
                    <a:pt x="1246" y="2280"/>
                  </a:cubicBezTo>
                  <a:lnTo>
                    <a:pt x="1216" y="2341"/>
                  </a:lnTo>
                  <a:cubicBezTo>
                    <a:pt x="1186" y="2341"/>
                    <a:pt x="1186" y="2341"/>
                    <a:pt x="1216" y="2310"/>
                  </a:cubicBezTo>
                  <a:cubicBezTo>
                    <a:pt x="1234" y="2275"/>
                    <a:pt x="1252" y="2260"/>
                    <a:pt x="1257" y="2260"/>
                  </a:cubicBezTo>
                  <a:close/>
                  <a:moveTo>
                    <a:pt x="1021" y="2602"/>
                  </a:moveTo>
                  <a:cubicBezTo>
                    <a:pt x="1024" y="2602"/>
                    <a:pt x="1029" y="2615"/>
                    <a:pt x="1032" y="2641"/>
                  </a:cubicBezTo>
                  <a:lnTo>
                    <a:pt x="1032" y="2641"/>
                  </a:lnTo>
                  <a:cubicBezTo>
                    <a:pt x="1020" y="2616"/>
                    <a:pt x="1019" y="2602"/>
                    <a:pt x="1021" y="2602"/>
                  </a:cubicBezTo>
                  <a:close/>
                  <a:moveTo>
                    <a:pt x="10092" y="2614"/>
                  </a:moveTo>
                  <a:lnTo>
                    <a:pt x="10092" y="2645"/>
                  </a:lnTo>
                  <a:cubicBezTo>
                    <a:pt x="10092" y="2645"/>
                    <a:pt x="10061" y="2645"/>
                    <a:pt x="10031" y="2614"/>
                  </a:cubicBezTo>
                  <a:close/>
                  <a:moveTo>
                    <a:pt x="1032" y="2645"/>
                  </a:moveTo>
                  <a:lnTo>
                    <a:pt x="1032" y="2645"/>
                  </a:lnTo>
                  <a:cubicBezTo>
                    <a:pt x="1033" y="2653"/>
                    <a:pt x="1034" y="2663"/>
                    <a:pt x="1034" y="2675"/>
                  </a:cubicBezTo>
                  <a:cubicBezTo>
                    <a:pt x="1004" y="2675"/>
                    <a:pt x="1003" y="2645"/>
                    <a:pt x="1032" y="2645"/>
                  </a:cubicBezTo>
                  <a:close/>
                  <a:moveTo>
                    <a:pt x="10228" y="2774"/>
                  </a:moveTo>
                  <a:cubicBezTo>
                    <a:pt x="10244" y="2774"/>
                    <a:pt x="10259" y="2781"/>
                    <a:pt x="10274" y="2797"/>
                  </a:cubicBezTo>
                  <a:cubicBezTo>
                    <a:pt x="10274" y="2827"/>
                    <a:pt x="10304" y="2857"/>
                    <a:pt x="10274" y="2888"/>
                  </a:cubicBezTo>
                  <a:cubicBezTo>
                    <a:pt x="10263" y="2893"/>
                    <a:pt x="10253" y="2896"/>
                    <a:pt x="10244" y="2896"/>
                  </a:cubicBezTo>
                  <a:cubicBezTo>
                    <a:pt x="10203" y="2896"/>
                    <a:pt x="10183" y="2846"/>
                    <a:pt x="10183" y="2797"/>
                  </a:cubicBezTo>
                  <a:cubicBezTo>
                    <a:pt x="10198" y="2781"/>
                    <a:pt x="10213" y="2774"/>
                    <a:pt x="10228" y="2774"/>
                  </a:cubicBezTo>
                  <a:close/>
                  <a:moveTo>
                    <a:pt x="935" y="2926"/>
                  </a:moveTo>
                  <a:cubicBezTo>
                    <a:pt x="927" y="2926"/>
                    <a:pt x="912" y="2933"/>
                    <a:pt x="912" y="2949"/>
                  </a:cubicBezTo>
                  <a:cubicBezTo>
                    <a:pt x="942" y="2933"/>
                    <a:pt x="942" y="2926"/>
                    <a:pt x="935" y="2926"/>
                  </a:cubicBezTo>
                  <a:close/>
                  <a:moveTo>
                    <a:pt x="8960" y="1274"/>
                  </a:moveTo>
                  <a:cubicBezTo>
                    <a:pt x="8937" y="1274"/>
                    <a:pt x="8911" y="1284"/>
                    <a:pt x="8876" y="1307"/>
                  </a:cubicBezTo>
                  <a:cubicBezTo>
                    <a:pt x="8830" y="1330"/>
                    <a:pt x="8801" y="1388"/>
                    <a:pt x="8830" y="1388"/>
                  </a:cubicBezTo>
                  <a:cubicBezTo>
                    <a:pt x="8839" y="1388"/>
                    <a:pt x="8854" y="1383"/>
                    <a:pt x="8876" y="1368"/>
                  </a:cubicBezTo>
                  <a:cubicBezTo>
                    <a:pt x="8900" y="1360"/>
                    <a:pt x="8916" y="1356"/>
                    <a:pt x="8926" y="1356"/>
                  </a:cubicBezTo>
                  <a:cubicBezTo>
                    <a:pt x="8955" y="1356"/>
                    <a:pt x="8945" y="1384"/>
                    <a:pt x="8967" y="1429"/>
                  </a:cubicBezTo>
                  <a:cubicBezTo>
                    <a:pt x="9028" y="1490"/>
                    <a:pt x="8967" y="1520"/>
                    <a:pt x="8967" y="1550"/>
                  </a:cubicBezTo>
                  <a:cubicBezTo>
                    <a:pt x="8937" y="1566"/>
                    <a:pt x="8929" y="1573"/>
                    <a:pt x="8944" y="1573"/>
                  </a:cubicBezTo>
                  <a:cubicBezTo>
                    <a:pt x="8959" y="1573"/>
                    <a:pt x="8997" y="1566"/>
                    <a:pt x="9058" y="1550"/>
                  </a:cubicBezTo>
                  <a:cubicBezTo>
                    <a:pt x="9094" y="1541"/>
                    <a:pt x="9122" y="1538"/>
                    <a:pt x="9141" y="1538"/>
                  </a:cubicBezTo>
                  <a:cubicBezTo>
                    <a:pt x="9190" y="1538"/>
                    <a:pt x="9192" y="1559"/>
                    <a:pt x="9149" y="1581"/>
                  </a:cubicBezTo>
                  <a:cubicBezTo>
                    <a:pt x="9068" y="1608"/>
                    <a:pt x="9083" y="1707"/>
                    <a:pt x="9131" y="1707"/>
                  </a:cubicBezTo>
                  <a:cubicBezTo>
                    <a:pt x="9136" y="1707"/>
                    <a:pt x="9143" y="1706"/>
                    <a:pt x="9149" y="1702"/>
                  </a:cubicBezTo>
                  <a:cubicBezTo>
                    <a:pt x="9180" y="1702"/>
                    <a:pt x="9240" y="1733"/>
                    <a:pt x="9240" y="1763"/>
                  </a:cubicBezTo>
                  <a:lnTo>
                    <a:pt x="9332" y="1763"/>
                  </a:lnTo>
                  <a:lnTo>
                    <a:pt x="9423" y="1733"/>
                  </a:lnTo>
                  <a:lnTo>
                    <a:pt x="9362" y="1793"/>
                  </a:lnTo>
                  <a:cubicBezTo>
                    <a:pt x="9301" y="1885"/>
                    <a:pt x="9301" y="1885"/>
                    <a:pt x="9362" y="1885"/>
                  </a:cubicBezTo>
                  <a:lnTo>
                    <a:pt x="9453" y="1885"/>
                  </a:lnTo>
                  <a:cubicBezTo>
                    <a:pt x="9514" y="1885"/>
                    <a:pt x="9544" y="1885"/>
                    <a:pt x="9514" y="1915"/>
                  </a:cubicBezTo>
                  <a:lnTo>
                    <a:pt x="9453" y="1915"/>
                  </a:lnTo>
                  <a:cubicBezTo>
                    <a:pt x="9362" y="1915"/>
                    <a:pt x="9362" y="1915"/>
                    <a:pt x="9392" y="1976"/>
                  </a:cubicBezTo>
                  <a:cubicBezTo>
                    <a:pt x="9418" y="2002"/>
                    <a:pt x="9428" y="2011"/>
                    <a:pt x="9432" y="2011"/>
                  </a:cubicBezTo>
                  <a:cubicBezTo>
                    <a:pt x="9438" y="2011"/>
                    <a:pt x="9436" y="1993"/>
                    <a:pt x="9453" y="1976"/>
                  </a:cubicBezTo>
                  <a:lnTo>
                    <a:pt x="9484" y="2037"/>
                  </a:lnTo>
                  <a:cubicBezTo>
                    <a:pt x="9544" y="2037"/>
                    <a:pt x="9575" y="2067"/>
                    <a:pt x="9605" y="2067"/>
                  </a:cubicBezTo>
                  <a:cubicBezTo>
                    <a:pt x="9654" y="2067"/>
                    <a:pt x="9664" y="2106"/>
                    <a:pt x="9634" y="2106"/>
                  </a:cubicBezTo>
                  <a:cubicBezTo>
                    <a:pt x="9627" y="2106"/>
                    <a:pt x="9617" y="2104"/>
                    <a:pt x="9605" y="2097"/>
                  </a:cubicBezTo>
                  <a:cubicBezTo>
                    <a:pt x="9544" y="2097"/>
                    <a:pt x="9575" y="2097"/>
                    <a:pt x="9605" y="2158"/>
                  </a:cubicBezTo>
                  <a:cubicBezTo>
                    <a:pt x="9636" y="2189"/>
                    <a:pt x="9696" y="2219"/>
                    <a:pt x="9757" y="2219"/>
                  </a:cubicBezTo>
                  <a:cubicBezTo>
                    <a:pt x="9818" y="2219"/>
                    <a:pt x="9818" y="2249"/>
                    <a:pt x="9818" y="2249"/>
                  </a:cubicBezTo>
                  <a:cubicBezTo>
                    <a:pt x="9818" y="2249"/>
                    <a:pt x="9818" y="2310"/>
                    <a:pt x="9818" y="2371"/>
                  </a:cubicBezTo>
                  <a:cubicBezTo>
                    <a:pt x="9818" y="2442"/>
                    <a:pt x="9818" y="2472"/>
                    <a:pt x="9824" y="2472"/>
                  </a:cubicBezTo>
                  <a:cubicBezTo>
                    <a:pt x="9828" y="2472"/>
                    <a:pt x="9836" y="2457"/>
                    <a:pt x="9848" y="2432"/>
                  </a:cubicBezTo>
                  <a:cubicBezTo>
                    <a:pt x="9860" y="2396"/>
                    <a:pt x="9868" y="2379"/>
                    <a:pt x="9874" y="2379"/>
                  </a:cubicBezTo>
                  <a:cubicBezTo>
                    <a:pt x="9884" y="2379"/>
                    <a:pt x="9891" y="2419"/>
                    <a:pt x="9909" y="2493"/>
                  </a:cubicBezTo>
                  <a:cubicBezTo>
                    <a:pt x="9909" y="2553"/>
                    <a:pt x="9940" y="2584"/>
                    <a:pt x="9970" y="2645"/>
                  </a:cubicBezTo>
                  <a:cubicBezTo>
                    <a:pt x="10013" y="2666"/>
                    <a:pt x="10010" y="2688"/>
                    <a:pt x="9994" y="2688"/>
                  </a:cubicBezTo>
                  <a:cubicBezTo>
                    <a:pt x="9988" y="2688"/>
                    <a:pt x="9979" y="2684"/>
                    <a:pt x="9970" y="2675"/>
                  </a:cubicBezTo>
                  <a:cubicBezTo>
                    <a:pt x="9955" y="2660"/>
                    <a:pt x="9932" y="2652"/>
                    <a:pt x="9917" y="2652"/>
                  </a:cubicBezTo>
                  <a:cubicBezTo>
                    <a:pt x="9902" y="2652"/>
                    <a:pt x="9894" y="2660"/>
                    <a:pt x="9909" y="2675"/>
                  </a:cubicBezTo>
                  <a:cubicBezTo>
                    <a:pt x="9940" y="2705"/>
                    <a:pt x="10000" y="2736"/>
                    <a:pt x="10092" y="2736"/>
                  </a:cubicBezTo>
                  <a:cubicBezTo>
                    <a:pt x="10092" y="2736"/>
                    <a:pt x="10122" y="2827"/>
                    <a:pt x="10092" y="2857"/>
                  </a:cubicBezTo>
                  <a:lnTo>
                    <a:pt x="10031" y="2888"/>
                  </a:lnTo>
                  <a:cubicBezTo>
                    <a:pt x="10000" y="2888"/>
                    <a:pt x="10031" y="2918"/>
                    <a:pt x="10031" y="2918"/>
                  </a:cubicBezTo>
                  <a:cubicBezTo>
                    <a:pt x="10061" y="2918"/>
                    <a:pt x="10092" y="2949"/>
                    <a:pt x="10122" y="2979"/>
                  </a:cubicBezTo>
                  <a:cubicBezTo>
                    <a:pt x="10152" y="3009"/>
                    <a:pt x="10183" y="3040"/>
                    <a:pt x="10213" y="3070"/>
                  </a:cubicBezTo>
                  <a:cubicBezTo>
                    <a:pt x="10274" y="3100"/>
                    <a:pt x="10274" y="3161"/>
                    <a:pt x="10244" y="3161"/>
                  </a:cubicBezTo>
                  <a:cubicBezTo>
                    <a:pt x="10228" y="3176"/>
                    <a:pt x="10221" y="3176"/>
                    <a:pt x="10221" y="3176"/>
                  </a:cubicBezTo>
                  <a:cubicBezTo>
                    <a:pt x="10221" y="3176"/>
                    <a:pt x="10228" y="3176"/>
                    <a:pt x="10244" y="3192"/>
                  </a:cubicBezTo>
                  <a:cubicBezTo>
                    <a:pt x="10274" y="3222"/>
                    <a:pt x="10335" y="3222"/>
                    <a:pt x="10335" y="3222"/>
                  </a:cubicBezTo>
                  <a:lnTo>
                    <a:pt x="10456" y="3161"/>
                  </a:lnTo>
                  <a:lnTo>
                    <a:pt x="10487" y="3161"/>
                  </a:lnTo>
                  <a:lnTo>
                    <a:pt x="10487" y="3070"/>
                  </a:lnTo>
                  <a:cubicBezTo>
                    <a:pt x="10487" y="3040"/>
                    <a:pt x="10426" y="3070"/>
                    <a:pt x="10456" y="3009"/>
                  </a:cubicBezTo>
                  <a:cubicBezTo>
                    <a:pt x="10426" y="2949"/>
                    <a:pt x="10396" y="2857"/>
                    <a:pt x="10365" y="2797"/>
                  </a:cubicBezTo>
                  <a:cubicBezTo>
                    <a:pt x="10152" y="2493"/>
                    <a:pt x="10122" y="2401"/>
                    <a:pt x="10122" y="2341"/>
                  </a:cubicBezTo>
                  <a:lnTo>
                    <a:pt x="10092" y="2310"/>
                  </a:lnTo>
                  <a:cubicBezTo>
                    <a:pt x="10061" y="2310"/>
                    <a:pt x="10000" y="2249"/>
                    <a:pt x="9940" y="2158"/>
                  </a:cubicBezTo>
                  <a:cubicBezTo>
                    <a:pt x="9879" y="2067"/>
                    <a:pt x="9788" y="1976"/>
                    <a:pt x="9757" y="1976"/>
                  </a:cubicBezTo>
                  <a:lnTo>
                    <a:pt x="9696" y="1945"/>
                  </a:lnTo>
                  <a:cubicBezTo>
                    <a:pt x="9696" y="1885"/>
                    <a:pt x="9666" y="1854"/>
                    <a:pt x="9636" y="1824"/>
                  </a:cubicBezTo>
                  <a:lnTo>
                    <a:pt x="9605" y="1763"/>
                  </a:lnTo>
                  <a:cubicBezTo>
                    <a:pt x="9605" y="1763"/>
                    <a:pt x="9605" y="1733"/>
                    <a:pt x="9514" y="1702"/>
                  </a:cubicBezTo>
                  <a:cubicBezTo>
                    <a:pt x="9453" y="1672"/>
                    <a:pt x="9392" y="1642"/>
                    <a:pt x="9362" y="1581"/>
                  </a:cubicBezTo>
                  <a:cubicBezTo>
                    <a:pt x="9301" y="1550"/>
                    <a:pt x="9271" y="1520"/>
                    <a:pt x="9240" y="1520"/>
                  </a:cubicBezTo>
                  <a:cubicBezTo>
                    <a:pt x="9180" y="1520"/>
                    <a:pt x="9180" y="1520"/>
                    <a:pt x="9210" y="1490"/>
                  </a:cubicBezTo>
                  <a:cubicBezTo>
                    <a:pt x="9240" y="1459"/>
                    <a:pt x="9180" y="1429"/>
                    <a:pt x="9089" y="1338"/>
                  </a:cubicBezTo>
                  <a:cubicBezTo>
                    <a:pt x="9032" y="1300"/>
                    <a:pt x="8999" y="1274"/>
                    <a:pt x="8960" y="1274"/>
                  </a:cubicBezTo>
                  <a:close/>
                  <a:moveTo>
                    <a:pt x="669" y="3283"/>
                  </a:moveTo>
                  <a:cubicBezTo>
                    <a:pt x="699" y="3283"/>
                    <a:pt x="669" y="3344"/>
                    <a:pt x="669" y="3344"/>
                  </a:cubicBezTo>
                  <a:cubicBezTo>
                    <a:pt x="669" y="3344"/>
                    <a:pt x="669" y="3357"/>
                    <a:pt x="660" y="3357"/>
                  </a:cubicBezTo>
                  <a:cubicBezTo>
                    <a:pt x="655" y="3357"/>
                    <a:pt x="649" y="3354"/>
                    <a:pt x="639" y="3344"/>
                  </a:cubicBezTo>
                  <a:cubicBezTo>
                    <a:pt x="578" y="3344"/>
                    <a:pt x="578" y="3313"/>
                    <a:pt x="608" y="3283"/>
                  </a:cubicBezTo>
                  <a:close/>
                  <a:moveTo>
                    <a:pt x="10670" y="3695"/>
                  </a:moveTo>
                  <a:cubicBezTo>
                    <a:pt x="10679" y="3695"/>
                    <a:pt x="10689" y="3698"/>
                    <a:pt x="10699" y="3708"/>
                  </a:cubicBezTo>
                  <a:lnTo>
                    <a:pt x="10699" y="3739"/>
                  </a:lnTo>
                  <a:lnTo>
                    <a:pt x="10639" y="3739"/>
                  </a:lnTo>
                  <a:lnTo>
                    <a:pt x="10639" y="3708"/>
                  </a:lnTo>
                  <a:cubicBezTo>
                    <a:pt x="10639" y="3708"/>
                    <a:pt x="10652" y="3695"/>
                    <a:pt x="10670" y="3695"/>
                  </a:cubicBezTo>
                  <a:close/>
                  <a:moveTo>
                    <a:pt x="517" y="3648"/>
                  </a:moveTo>
                  <a:lnTo>
                    <a:pt x="517" y="3678"/>
                  </a:lnTo>
                  <a:lnTo>
                    <a:pt x="578" y="3678"/>
                  </a:lnTo>
                  <a:cubicBezTo>
                    <a:pt x="578" y="3723"/>
                    <a:pt x="545" y="3751"/>
                    <a:pt x="516" y="3751"/>
                  </a:cubicBezTo>
                  <a:cubicBezTo>
                    <a:pt x="505" y="3751"/>
                    <a:pt x="495" y="3747"/>
                    <a:pt x="487" y="3739"/>
                  </a:cubicBezTo>
                  <a:cubicBezTo>
                    <a:pt x="487" y="3678"/>
                    <a:pt x="517" y="3708"/>
                    <a:pt x="517" y="3648"/>
                  </a:cubicBezTo>
                  <a:close/>
                  <a:moveTo>
                    <a:pt x="411" y="4111"/>
                  </a:moveTo>
                  <a:cubicBezTo>
                    <a:pt x="395" y="4111"/>
                    <a:pt x="380" y="4119"/>
                    <a:pt x="365" y="4134"/>
                  </a:cubicBezTo>
                  <a:cubicBezTo>
                    <a:pt x="365" y="4164"/>
                    <a:pt x="365" y="4164"/>
                    <a:pt x="426" y="4164"/>
                  </a:cubicBezTo>
                  <a:cubicBezTo>
                    <a:pt x="436" y="4174"/>
                    <a:pt x="443" y="4178"/>
                    <a:pt x="448" y="4178"/>
                  </a:cubicBezTo>
                  <a:cubicBezTo>
                    <a:pt x="460" y="4178"/>
                    <a:pt x="466" y="4164"/>
                    <a:pt x="487" y="4164"/>
                  </a:cubicBezTo>
                  <a:cubicBezTo>
                    <a:pt x="487" y="4134"/>
                    <a:pt x="487" y="4134"/>
                    <a:pt x="456" y="4134"/>
                  </a:cubicBezTo>
                  <a:cubicBezTo>
                    <a:pt x="441" y="4119"/>
                    <a:pt x="426" y="4111"/>
                    <a:pt x="411" y="4111"/>
                  </a:cubicBezTo>
                  <a:close/>
                  <a:moveTo>
                    <a:pt x="395" y="4286"/>
                  </a:moveTo>
                  <a:lnTo>
                    <a:pt x="395" y="4347"/>
                  </a:lnTo>
                  <a:cubicBezTo>
                    <a:pt x="395" y="4362"/>
                    <a:pt x="395" y="4370"/>
                    <a:pt x="388" y="4370"/>
                  </a:cubicBezTo>
                  <a:cubicBezTo>
                    <a:pt x="380" y="4370"/>
                    <a:pt x="365" y="4362"/>
                    <a:pt x="335" y="4347"/>
                  </a:cubicBezTo>
                  <a:lnTo>
                    <a:pt x="335" y="4316"/>
                  </a:lnTo>
                  <a:lnTo>
                    <a:pt x="395" y="4286"/>
                  </a:lnTo>
                  <a:close/>
                  <a:moveTo>
                    <a:pt x="243" y="4559"/>
                  </a:moveTo>
                  <a:cubicBezTo>
                    <a:pt x="274" y="4559"/>
                    <a:pt x="274" y="4590"/>
                    <a:pt x="243" y="4651"/>
                  </a:cubicBezTo>
                  <a:lnTo>
                    <a:pt x="213" y="4651"/>
                  </a:lnTo>
                  <a:lnTo>
                    <a:pt x="183" y="4590"/>
                  </a:lnTo>
                  <a:lnTo>
                    <a:pt x="243" y="4559"/>
                  </a:lnTo>
                  <a:close/>
                  <a:moveTo>
                    <a:pt x="213" y="4772"/>
                  </a:moveTo>
                  <a:cubicBezTo>
                    <a:pt x="243" y="4772"/>
                    <a:pt x="213" y="4803"/>
                    <a:pt x="152" y="4833"/>
                  </a:cubicBezTo>
                  <a:cubicBezTo>
                    <a:pt x="134" y="4842"/>
                    <a:pt x="124" y="4846"/>
                    <a:pt x="120" y="4846"/>
                  </a:cubicBezTo>
                  <a:cubicBezTo>
                    <a:pt x="109" y="4846"/>
                    <a:pt x="131" y="4824"/>
                    <a:pt x="152" y="4803"/>
                  </a:cubicBezTo>
                  <a:cubicBezTo>
                    <a:pt x="152" y="4772"/>
                    <a:pt x="183" y="4772"/>
                    <a:pt x="213" y="4772"/>
                  </a:cubicBezTo>
                  <a:close/>
                  <a:moveTo>
                    <a:pt x="11003" y="4863"/>
                  </a:moveTo>
                  <a:lnTo>
                    <a:pt x="11003" y="4894"/>
                  </a:lnTo>
                  <a:lnTo>
                    <a:pt x="10973" y="4924"/>
                  </a:lnTo>
                  <a:lnTo>
                    <a:pt x="10973" y="4894"/>
                  </a:lnTo>
                  <a:cubicBezTo>
                    <a:pt x="10973" y="4863"/>
                    <a:pt x="10973" y="4863"/>
                    <a:pt x="11003" y="4863"/>
                  </a:cubicBezTo>
                  <a:close/>
                  <a:moveTo>
                    <a:pt x="11059" y="5473"/>
                  </a:moveTo>
                  <a:lnTo>
                    <a:pt x="11059" y="5473"/>
                  </a:lnTo>
                  <a:cubicBezTo>
                    <a:pt x="11047" y="5482"/>
                    <a:pt x="11072" y="5523"/>
                    <a:pt x="11086" y="5523"/>
                  </a:cubicBezTo>
                  <a:cubicBezTo>
                    <a:pt x="11091" y="5523"/>
                    <a:pt x="11095" y="5517"/>
                    <a:pt x="11095" y="5502"/>
                  </a:cubicBezTo>
                  <a:cubicBezTo>
                    <a:pt x="11095" y="5483"/>
                    <a:pt x="11083" y="5476"/>
                    <a:pt x="11059" y="5473"/>
                  </a:cubicBezTo>
                  <a:close/>
                  <a:moveTo>
                    <a:pt x="10578" y="3260"/>
                  </a:moveTo>
                  <a:cubicBezTo>
                    <a:pt x="10555" y="3260"/>
                    <a:pt x="10532" y="3268"/>
                    <a:pt x="10517" y="3283"/>
                  </a:cubicBezTo>
                  <a:cubicBezTo>
                    <a:pt x="10548" y="3283"/>
                    <a:pt x="10548" y="3283"/>
                    <a:pt x="10578" y="3313"/>
                  </a:cubicBezTo>
                  <a:cubicBezTo>
                    <a:pt x="10578" y="3344"/>
                    <a:pt x="10578" y="3344"/>
                    <a:pt x="10578" y="3374"/>
                  </a:cubicBezTo>
                  <a:lnTo>
                    <a:pt x="10517" y="3374"/>
                  </a:lnTo>
                  <a:cubicBezTo>
                    <a:pt x="10517" y="3374"/>
                    <a:pt x="10487" y="3313"/>
                    <a:pt x="10517" y="3283"/>
                  </a:cubicBezTo>
                  <a:lnTo>
                    <a:pt x="10517" y="3283"/>
                  </a:lnTo>
                  <a:lnTo>
                    <a:pt x="10396" y="3313"/>
                  </a:lnTo>
                  <a:cubicBezTo>
                    <a:pt x="10365" y="3344"/>
                    <a:pt x="10365" y="3374"/>
                    <a:pt x="10365" y="3404"/>
                  </a:cubicBezTo>
                  <a:lnTo>
                    <a:pt x="10396" y="3404"/>
                  </a:lnTo>
                  <a:cubicBezTo>
                    <a:pt x="10426" y="3404"/>
                    <a:pt x="10456" y="3465"/>
                    <a:pt x="10548" y="3648"/>
                  </a:cubicBezTo>
                  <a:cubicBezTo>
                    <a:pt x="10608" y="3769"/>
                    <a:pt x="10639" y="3921"/>
                    <a:pt x="10669" y="3921"/>
                  </a:cubicBezTo>
                  <a:lnTo>
                    <a:pt x="10699" y="3982"/>
                  </a:lnTo>
                  <a:cubicBezTo>
                    <a:pt x="10669" y="3982"/>
                    <a:pt x="10669" y="3982"/>
                    <a:pt x="10639" y="4043"/>
                  </a:cubicBezTo>
                  <a:cubicBezTo>
                    <a:pt x="10669" y="4073"/>
                    <a:pt x="10699" y="4073"/>
                    <a:pt x="10730" y="4073"/>
                  </a:cubicBezTo>
                  <a:lnTo>
                    <a:pt x="10730" y="4164"/>
                  </a:lnTo>
                  <a:cubicBezTo>
                    <a:pt x="10730" y="4195"/>
                    <a:pt x="10699" y="4225"/>
                    <a:pt x="10760" y="4256"/>
                  </a:cubicBezTo>
                  <a:cubicBezTo>
                    <a:pt x="10791" y="4271"/>
                    <a:pt x="10806" y="4271"/>
                    <a:pt x="10806" y="4271"/>
                  </a:cubicBezTo>
                  <a:cubicBezTo>
                    <a:pt x="10806" y="4271"/>
                    <a:pt x="10791" y="4271"/>
                    <a:pt x="10760" y="4286"/>
                  </a:cubicBezTo>
                  <a:cubicBezTo>
                    <a:pt x="10699" y="4316"/>
                    <a:pt x="10669" y="4347"/>
                    <a:pt x="10760" y="4377"/>
                  </a:cubicBezTo>
                  <a:lnTo>
                    <a:pt x="10851" y="4347"/>
                  </a:lnTo>
                  <a:cubicBezTo>
                    <a:pt x="10851" y="4355"/>
                    <a:pt x="10851" y="4366"/>
                    <a:pt x="10851" y="4377"/>
                  </a:cubicBezTo>
                  <a:cubicBezTo>
                    <a:pt x="10821" y="4408"/>
                    <a:pt x="10851" y="4438"/>
                    <a:pt x="10851" y="4438"/>
                  </a:cubicBezTo>
                  <a:cubicBezTo>
                    <a:pt x="10860" y="4429"/>
                    <a:pt x="10867" y="4425"/>
                    <a:pt x="10872" y="4425"/>
                  </a:cubicBezTo>
                  <a:cubicBezTo>
                    <a:pt x="10884" y="4425"/>
                    <a:pt x="10891" y="4447"/>
                    <a:pt x="10912" y="4468"/>
                  </a:cubicBezTo>
                  <a:cubicBezTo>
                    <a:pt x="10882" y="4529"/>
                    <a:pt x="10882" y="4559"/>
                    <a:pt x="10882" y="4590"/>
                  </a:cubicBezTo>
                  <a:cubicBezTo>
                    <a:pt x="10821" y="4651"/>
                    <a:pt x="10821" y="4651"/>
                    <a:pt x="10851" y="4651"/>
                  </a:cubicBezTo>
                  <a:cubicBezTo>
                    <a:pt x="10882" y="4651"/>
                    <a:pt x="10882" y="4681"/>
                    <a:pt x="10851" y="4742"/>
                  </a:cubicBezTo>
                  <a:cubicBezTo>
                    <a:pt x="10821" y="4833"/>
                    <a:pt x="10851" y="4863"/>
                    <a:pt x="10851" y="4863"/>
                  </a:cubicBezTo>
                  <a:cubicBezTo>
                    <a:pt x="10882" y="4833"/>
                    <a:pt x="10912" y="4803"/>
                    <a:pt x="10882" y="4772"/>
                  </a:cubicBezTo>
                  <a:cubicBezTo>
                    <a:pt x="10882" y="4737"/>
                    <a:pt x="10882" y="4722"/>
                    <a:pt x="10894" y="4722"/>
                  </a:cubicBezTo>
                  <a:cubicBezTo>
                    <a:pt x="10903" y="4722"/>
                    <a:pt x="10917" y="4729"/>
                    <a:pt x="10943" y="4742"/>
                  </a:cubicBezTo>
                  <a:cubicBezTo>
                    <a:pt x="11003" y="4742"/>
                    <a:pt x="10943" y="4955"/>
                    <a:pt x="10821" y="4955"/>
                  </a:cubicBezTo>
                  <a:lnTo>
                    <a:pt x="10760" y="4955"/>
                  </a:lnTo>
                  <a:lnTo>
                    <a:pt x="10851" y="5015"/>
                  </a:lnTo>
                  <a:cubicBezTo>
                    <a:pt x="10943" y="5107"/>
                    <a:pt x="10943" y="5167"/>
                    <a:pt x="10882" y="5167"/>
                  </a:cubicBezTo>
                  <a:cubicBezTo>
                    <a:pt x="10851" y="5167"/>
                    <a:pt x="10821" y="5198"/>
                    <a:pt x="10851" y="5228"/>
                  </a:cubicBezTo>
                  <a:cubicBezTo>
                    <a:pt x="10860" y="5237"/>
                    <a:pt x="10867" y="5241"/>
                    <a:pt x="10871" y="5241"/>
                  </a:cubicBezTo>
                  <a:cubicBezTo>
                    <a:pt x="10882" y="5241"/>
                    <a:pt x="10882" y="5219"/>
                    <a:pt x="10882" y="5198"/>
                  </a:cubicBezTo>
                  <a:cubicBezTo>
                    <a:pt x="10889" y="5191"/>
                    <a:pt x="10896" y="5187"/>
                    <a:pt x="10902" y="5187"/>
                  </a:cubicBezTo>
                  <a:cubicBezTo>
                    <a:pt x="10922" y="5187"/>
                    <a:pt x="10928" y="5226"/>
                    <a:pt x="10882" y="5319"/>
                  </a:cubicBezTo>
                  <a:cubicBezTo>
                    <a:pt x="10882" y="5350"/>
                    <a:pt x="10882" y="5380"/>
                    <a:pt x="10882" y="5411"/>
                  </a:cubicBezTo>
                  <a:cubicBezTo>
                    <a:pt x="10882" y="5421"/>
                    <a:pt x="10882" y="5424"/>
                    <a:pt x="10883" y="5424"/>
                  </a:cubicBezTo>
                  <a:cubicBezTo>
                    <a:pt x="10885" y="5424"/>
                    <a:pt x="10892" y="5411"/>
                    <a:pt x="10912" y="5411"/>
                  </a:cubicBezTo>
                  <a:cubicBezTo>
                    <a:pt x="10912" y="5449"/>
                    <a:pt x="10924" y="5463"/>
                    <a:pt x="10949" y="5468"/>
                  </a:cubicBezTo>
                  <a:lnTo>
                    <a:pt x="10949" y="5468"/>
                  </a:lnTo>
                  <a:cubicBezTo>
                    <a:pt x="10947" y="5469"/>
                    <a:pt x="10945" y="5470"/>
                    <a:pt x="10943" y="5471"/>
                  </a:cubicBezTo>
                  <a:cubicBezTo>
                    <a:pt x="10925" y="5480"/>
                    <a:pt x="10910" y="5484"/>
                    <a:pt x="10897" y="5484"/>
                  </a:cubicBezTo>
                  <a:cubicBezTo>
                    <a:pt x="10867" y="5484"/>
                    <a:pt x="10851" y="5462"/>
                    <a:pt x="10851" y="5441"/>
                  </a:cubicBezTo>
                  <a:cubicBezTo>
                    <a:pt x="10840" y="5435"/>
                    <a:pt x="10830" y="5433"/>
                    <a:pt x="10823" y="5433"/>
                  </a:cubicBezTo>
                  <a:cubicBezTo>
                    <a:pt x="10792" y="5433"/>
                    <a:pt x="10796" y="5477"/>
                    <a:pt x="10821" y="5502"/>
                  </a:cubicBezTo>
                  <a:cubicBezTo>
                    <a:pt x="10833" y="5525"/>
                    <a:pt x="10849" y="5535"/>
                    <a:pt x="10868" y="5535"/>
                  </a:cubicBezTo>
                  <a:cubicBezTo>
                    <a:pt x="10898" y="5535"/>
                    <a:pt x="10935" y="5509"/>
                    <a:pt x="10973" y="5471"/>
                  </a:cubicBezTo>
                  <a:cubicBezTo>
                    <a:pt x="10975" y="5471"/>
                    <a:pt x="10976" y="5471"/>
                    <a:pt x="10977" y="5471"/>
                  </a:cubicBezTo>
                  <a:lnTo>
                    <a:pt x="10977" y="5471"/>
                  </a:lnTo>
                  <a:cubicBezTo>
                    <a:pt x="10985" y="5471"/>
                    <a:pt x="10994" y="5471"/>
                    <a:pt x="11003" y="5471"/>
                  </a:cubicBezTo>
                  <a:cubicBezTo>
                    <a:pt x="11026" y="5471"/>
                    <a:pt x="11044" y="5471"/>
                    <a:pt x="11059" y="5473"/>
                  </a:cubicBezTo>
                  <a:lnTo>
                    <a:pt x="11059" y="5473"/>
                  </a:lnTo>
                  <a:cubicBezTo>
                    <a:pt x="11060" y="5472"/>
                    <a:pt x="11062" y="5471"/>
                    <a:pt x="11064" y="5471"/>
                  </a:cubicBezTo>
                  <a:cubicBezTo>
                    <a:pt x="11095" y="5471"/>
                    <a:pt x="11095" y="5350"/>
                    <a:pt x="11034" y="5228"/>
                  </a:cubicBezTo>
                  <a:cubicBezTo>
                    <a:pt x="10992" y="5124"/>
                    <a:pt x="10993" y="5077"/>
                    <a:pt x="11008" y="5077"/>
                  </a:cubicBezTo>
                  <a:cubicBezTo>
                    <a:pt x="11015" y="5077"/>
                    <a:pt x="11024" y="5087"/>
                    <a:pt x="11034" y="5107"/>
                  </a:cubicBezTo>
                  <a:cubicBezTo>
                    <a:pt x="11043" y="5136"/>
                    <a:pt x="11053" y="5146"/>
                    <a:pt x="11062" y="5146"/>
                  </a:cubicBezTo>
                  <a:cubicBezTo>
                    <a:pt x="11080" y="5146"/>
                    <a:pt x="11095" y="5097"/>
                    <a:pt x="11095" y="5076"/>
                  </a:cubicBezTo>
                  <a:cubicBezTo>
                    <a:pt x="11095" y="5015"/>
                    <a:pt x="11064" y="4955"/>
                    <a:pt x="11064" y="4894"/>
                  </a:cubicBezTo>
                  <a:cubicBezTo>
                    <a:pt x="11064" y="4833"/>
                    <a:pt x="11064" y="4772"/>
                    <a:pt x="11034" y="4772"/>
                  </a:cubicBezTo>
                  <a:lnTo>
                    <a:pt x="11034" y="4711"/>
                  </a:lnTo>
                  <a:cubicBezTo>
                    <a:pt x="11063" y="4682"/>
                    <a:pt x="10980" y="4345"/>
                    <a:pt x="10947" y="4345"/>
                  </a:cubicBezTo>
                  <a:cubicBezTo>
                    <a:pt x="10945" y="4345"/>
                    <a:pt x="10944" y="4345"/>
                    <a:pt x="10943" y="4347"/>
                  </a:cubicBezTo>
                  <a:lnTo>
                    <a:pt x="10943" y="4286"/>
                  </a:lnTo>
                  <a:cubicBezTo>
                    <a:pt x="10943" y="4256"/>
                    <a:pt x="10943" y="4256"/>
                    <a:pt x="10912" y="4256"/>
                  </a:cubicBezTo>
                  <a:cubicBezTo>
                    <a:pt x="10882" y="4256"/>
                    <a:pt x="10821" y="4195"/>
                    <a:pt x="10882" y="4164"/>
                  </a:cubicBezTo>
                  <a:cubicBezTo>
                    <a:pt x="10943" y="4104"/>
                    <a:pt x="10882" y="4073"/>
                    <a:pt x="10882" y="4043"/>
                  </a:cubicBezTo>
                  <a:cubicBezTo>
                    <a:pt x="10863" y="3948"/>
                    <a:pt x="10844" y="3900"/>
                    <a:pt x="10832" y="3900"/>
                  </a:cubicBezTo>
                  <a:cubicBezTo>
                    <a:pt x="10825" y="3900"/>
                    <a:pt x="10821" y="3917"/>
                    <a:pt x="10821" y="3952"/>
                  </a:cubicBezTo>
                  <a:lnTo>
                    <a:pt x="10760" y="3952"/>
                  </a:lnTo>
                  <a:cubicBezTo>
                    <a:pt x="10760" y="3921"/>
                    <a:pt x="10730" y="3891"/>
                    <a:pt x="10760" y="3860"/>
                  </a:cubicBezTo>
                  <a:cubicBezTo>
                    <a:pt x="10781" y="3860"/>
                    <a:pt x="10801" y="3847"/>
                    <a:pt x="10812" y="3847"/>
                  </a:cubicBezTo>
                  <a:cubicBezTo>
                    <a:pt x="10818" y="3847"/>
                    <a:pt x="10821" y="3850"/>
                    <a:pt x="10821" y="3860"/>
                  </a:cubicBezTo>
                  <a:lnTo>
                    <a:pt x="10851" y="3860"/>
                  </a:lnTo>
                  <a:cubicBezTo>
                    <a:pt x="10821" y="3739"/>
                    <a:pt x="10730" y="3587"/>
                    <a:pt x="10639" y="3496"/>
                  </a:cubicBezTo>
                  <a:lnTo>
                    <a:pt x="10639" y="3465"/>
                  </a:lnTo>
                  <a:cubicBezTo>
                    <a:pt x="10669" y="3465"/>
                    <a:pt x="10639" y="3404"/>
                    <a:pt x="10639" y="3374"/>
                  </a:cubicBezTo>
                  <a:lnTo>
                    <a:pt x="10639" y="3344"/>
                  </a:lnTo>
                  <a:cubicBezTo>
                    <a:pt x="10669" y="3344"/>
                    <a:pt x="10639" y="3313"/>
                    <a:pt x="10639" y="3283"/>
                  </a:cubicBezTo>
                  <a:cubicBezTo>
                    <a:pt x="10623" y="3268"/>
                    <a:pt x="10601" y="3260"/>
                    <a:pt x="10578" y="3260"/>
                  </a:cubicBezTo>
                  <a:close/>
                  <a:moveTo>
                    <a:pt x="11034" y="5654"/>
                  </a:moveTo>
                  <a:lnTo>
                    <a:pt x="11034" y="5684"/>
                  </a:lnTo>
                  <a:lnTo>
                    <a:pt x="11064" y="5745"/>
                  </a:lnTo>
                  <a:lnTo>
                    <a:pt x="11095" y="5684"/>
                  </a:lnTo>
                  <a:cubicBezTo>
                    <a:pt x="11095" y="5654"/>
                    <a:pt x="11064" y="5654"/>
                    <a:pt x="11034" y="5654"/>
                  </a:cubicBezTo>
                  <a:close/>
                  <a:moveTo>
                    <a:pt x="321" y="6728"/>
                  </a:moveTo>
                  <a:cubicBezTo>
                    <a:pt x="325" y="6728"/>
                    <a:pt x="340" y="6735"/>
                    <a:pt x="365" y="6748"/>
                  </a:cubicBezTo>
                  <a:cubicBezTo>
                    <a:pt x="395" y="6778"/>
                    <a:pt x="426" y="6809"/>
                    <a:pt x="395" y="6809"/>
                  </a:cubicBezTo>
                  <a:cubicBezTo>
                    <a:pt x="365" y="6809"/>
                    <a:pt x="365" y="6809"/>
                    <a:pt x="365" y="6778"/>
                  </a:cubicBezTo>
                  <a:cubicBezTo>
                    <a:pt x="329" y="6743"/>
                    <a:pt x="315" y="6728"/>
                    <a:pt x="321" y="6728"/>
                  </a:cubicBezTo>
                  <a:close/>
                  <a:moveTo>
                    <a:pt x="10700" y="6991"/>
                  </a:moveTo>
                  <a:cubicBezTo>
                    <a:pt x="10708" y="6991"/>
                    <a:pt x="10717" y="6991"/>
                    <a:pt x="10730" y="6991"/>
                  </a:cubicBezTo>
                  <a:lnTo>
                    <a:pt x="10699" y="6991"/>
                  </a:lnTo>
                  <a:lnTo>
                    <a:pt x="10700" y="6991"/>
                  </a:lnTo>
                  <a:close/>
                  <a:moveTo>
                    <a:pt x="608" y="7781"/>
                  </a:moveTo>
                  <a:lnTo>
                    <a:pt x="669" y="7812"/>
                  </a:lnTo>
                  <a:lnTo>
                    <a:pt x="669" y="7842"/>
                  </a:lnTo>
                  <a:cubicBezTo>
                    <a:pt x="649" y="7842"/>
                    <a:pt x="628" y="7856"/>
                    <a:pt x="608" y="7856"/>
                  </a:cubicBezTo>
                  <a:cubicBezTo>
                    <a:pt x="598" y="7856"/>
                    <a:pt x="588" y="7852"/>
                    <a:pt x="578" y="7842"/>
                  </a:cubicBezTo>
                  <a:lnTo>
                    <a:pt x="608" y="7781"/>
                  </a:lnTo>
                  <a:close/>
                  <a:moveTo>
                    <a:pt x="942" y="8359"/>
                  </a:moveTo>
                  <a:cubicBezTo>
                    <a:pt x="973" y="8359"/>
                    <a:pt x="1003" y="8359"/>
                    <a:pt x="1003" y="8389"/>
                  </a:cubicBezTo>
                  <a:cubicBezTo>
                    <a:pt x="1018" y="8420"/>
                    <a:pt x="1003" y="8435"/>
                    <a:pt x="980" y="8435"/>
                  </a:cubicBezTo>
                  <a:cubicBezTo>
                    <a:pt x="958" y="8435"/>
                    <a:pt x="927" y="8420"/>
                    <a:pt x="912" y="8389"/>
                  </a:cubicBezTo>
                  <a:cubicBezTo>
                    <a:pt x="912" y="8359"/>
                    <a:pt x="912" y="8359"/>
                    <a:pt x="942" y="8359"/>
                  </a:cubicBezTo>
                  <a:close/>
                  <a:moveTo>
                    <a:pt x="10024" y="8528"/>
                  </a:moveTo>
                  <a:cubicBezTo>
                    <a:pt x="10017" y="8528"/>
                    <a:pt x="10011" y="8541"/>
                    <a:pt x="10031" y="8541"/>
                  </a:cubicBezTo>
                  <a:cubicBezTo>
                    <a:pt x="10031" y="8531"/>
                    <a:pt x="10027" y="8528"/>
                    <a:pt x="10024" y="8528"/>
                  </a:cubicBezTo>
                  <a:close/>
                  <a:moveTo>
                    <a:pt x="10007" y="8649"/>
                  </a:moveTo>
                  <a:cubicBezTo>
                    <a:pt x="10004" y="8649"/>
                    <a:pt x="10000" y="8653"/>
                    <a:pt x="10000" y="8663"/>
                  </a:cubicBezTo>
                  <a:cubicBezTo>
                    <a:pt x="10021" y="8663"/>
                    <a:pt x="10014" y="8649"/>
                    <a:pt x="10007" y="8649"/>
                  </a:cubicBezTo>
                  <a:close/>
                  <a:moveTo>
                    <a:pt x="10000" y="8663"/>
                  </a:moveTo>
                  <a:lnTo>
                    <a:pt x="10000" y="8663"/>
                  </a:lnTo>
                  <a:cubicBezTo>
                    <a:pt x="10000" y="8663"/>
                    <a:pt x="9994" y="8670"/>
                    <a:pt x="9987" y="8680"/>
                  </a:cubicBezTo>
                  <a:lnTo>
                    <a:pt x="9987" y="8680"/>
                  </a:lnTo>
                  <a:cubicBezTo>
                    <a:pt x="9996" y="8677"/>
                    <a:pt x="10000" y="8675"/>
                    <a:pt x="10000" y="8663"/>
                  </a:cubicBezTo>
                  <a:close/>
                  <a:moveTo>
                    <a:pt x="1246" y="8833"/>
                  </a:moveTo>
                  <a:cubicBezTo>
                    <a:pt x="1262" y="8833"/>
                    <a:pt x="1307" y="8854"/>
                    <a:pt x="1307" y="8876"/>
                  </a:cubicBezTo>
                  <a:lnTo>
                    <a:pt x="1277" y="8876"/>
                  </a:lnTo>
                  <a:cubicBezTo>
                    <a:pt x="1277" y="8876"/>
                    <a:pt x="1216" y="8845"/>
                    <a:pt x="1246" y="8845"/>
                  </a:cubicBezTo>
                  <a:cubicBezTo>
                    <a:pt x="1238" y="8836"/>
                    <a:pt x="1239" y="8833"/>
                    <a:pt x="1246" y="8833"/>
                  </a:cubicBezTo>
                  <a:close/>
                  <a:moveTo>
                    <a:pt x="9620" y="9066"/>
                  </a:moveTo>
                  <a:cubicBezTo>
                    <a:pt x="9636" y="9066"/>
                    <a:pt x="9651" y="9073"/>
                    <a:pt x="9666" y="9088"/>
                  </a:cubicBezTo>
                  <a:cubicBezTo>
                    <a:pt x="9727" y="9088"/>
                    <a:pt x="9734" y="9102"/>
                    <a:pt x="9713" y="9102"/>
                  </a:cubicBezTo>
                  <a:cubicBezTo>
                    <a:pt x="9703" y="9102"/>
                    <a:pt x="9686" y="9099"/>
                    <a:pt x="9666" y="9088"/>
                  </a:cubicBezTo>
                  <a:lnTo>
                    <a:pt x="9575" y="9088"/>
                  </a:lnTo>
                  <a:cubicBezTo>
                    <a:pt x="9590" y="9073"/>
                    <a:pt x="9605" y="9066"/>
                    <a:pt x="9620" y="9066"/>
                  </a:cubicBezTo>
                  <a:close/>
                  <a:moveTo>
                    <a:pt x="2025" y="9476"/>
                  </a:moveTo>
                  <a:cubicBezTo>
                    <a:pt x="2029" y="9476"/>
                    <a:pt x="2022" y="9484"/>
                    <a:pt x="2006" y="9514"/>
                  </a:cubicBezTo>
                  <a:cubicBezTo>
                    <a:pt x="1991" y="9529"/>
                    <a:pt x="1984" y="9537"/>
                    <a:pt x="1976" y="9537"/>
                  </a:cubicBezTo>
                  <a:cubicBezTo>
                    <a:pt x="1968" y="9537"/>
                    <a:pt x="1961" y="9529"/>
                    <a:pt x="1946" y="9514"/>
                  </a:cubicBezTo>
                  <a:cubicBezTo>
                    <a:pt x="1930" y="9484"/>
                    <a:pt x="1930" y="9476"/>
                    <a:pt x="1938" y="9476"/>
                  </a:cubicBezTo>
                  <a:cubicBezTo>
                    <a:pt x="1946" y="9476"/>
                    <a:pt x="1961" y="9484"/>
                    <a:pt x="1976" y="9484"/>
                  </a:cubicBezTo>
                  <a:cubicBezTo>
                    <a:pt x="2006" y="9484"/>
                    <a:pt x="2022" y="9476"/>
                    <a:pt x="2025" y="9476"/>
                  </a:cubicBezTo>
                  <a:close/>
                  <a:moveTo>
                    <a:pt x="9214" y="9562"/>
                  </a:moveTo>
                  <a:cubicBezTo>
                    <a:pt x="9223" y="9562"/>
                    <a:pt x="9232" y="9566"/>
                    <a:pt x="9240" y="9575"/>
                  </a:cubicBezTo>
                  <a:cubicBezTo>
                    <a:pt x="9240" y="9605"/>
                    <a:pt x="9240" y="9636"/>
                    <a:pt x="9180" y="9666"/>
                  </a:cubicBezTo>
                  <a:cubicBezTo>
                    <a:pt x="9168" y="9672"/>
                    <a:pt x="9158" y="9674"/>
                    <a:pt x="9149" y="9674"/>
                  </a:cubicBezTo>
                  <a:cubicBezTo>
                    <a:pt x="9113" y="9674"/>
                    <a:pt x="9112" y="9630"/>
                    <a:pt x="9210" y="9605"/>
                  </a:cubicBezTo>
                  <a:lnTo>
                    <a:pt x="9149" y="9605"/>
                  </a:lnTo>
                  <a:cubicBezTo>
                    <a:pt x="9171" y="9584"/>
                    <a:pt x="9192" y="9562"/>
                    <a:pt x="9214" y="9562"/>
                  </a:cubicBezTo>
                  <a:close/>
                  <a:moveTo>
                    <a:pt x="2320" y="9850"/>
                  </a:moveTo>
                  <a:cubicBezTo>
                    <a:pt x="2331" y="9868"/>
                    <a:pt x="2349" y="9887"/>
                    <a:pt x="2368" y="9906"/>
                  </a:cubicBezTo>
                  <a:lnTo>
                    <a:pt x="2368" y="9906"/>
                  </a:lnTo>
                  <a:cubicBezTo>
                    <a:pt x="2359" y="9865"/>
                    <a:pt x="2334" y="9853"/>
                    <a:pt x="2320" y="9850"/>
                  </a:cubicBezTo>
                  <a:close/>
                  <a:moveTo>
                    <a:pt x="2454" y="9950"/>
                  </a:moveTo>
                  <a:cubicBezTo>
                    <a:pt x="2457" y="9950"/>
                    <a:pt x="2450" y="9965"/>
                    <a:pt x="2432" y="10000"/>
                  </a:cubicBezTo>
                  <a:cubicBezTo>
                    <a:pt x="2432" y="10031"/>
                    <a:pt x="2401" y="10031"/>
                    <a:pt x="2371" y="10031"/>
                  </a:cubicBezTo>
                  <a:cubicBezTo>
                    <a:pt x="2341" y="10000"/>
                    <a:pt x="2371" y="9970"/>
                    <a:pt x="2401" y="9970"/>
                  </a:cubicBezTo>
                  <a:lnTo>
                    <a:pt x="2432" y="9970"/>
                  </a:lnTo>
                  <a:cubicBezTo>
                    <a:pt x="2444" y="9957"/>
                    <a:pt x="2452" y="9950"/>
                    <a:pt x="2454" y="9950"/>
                  </a:cubicBezTo>
                  <a:close/>
                  <a:moveTo>
                    <a:pt x="2253" y="1170"/>
                  </a:moveTo>
                  <a:cubicBezTo>
                    <a:pt x="2234" y="1170"/>
                    <a:pt x="2219" y="1186"/>
                    <a:pt x="2219" y="1216"/>
                  </a:cubicBezTo>
                  <a:cubicBezTo>
                    <a:pt x="2198" y="1237"/>
                    <a:pt x="2176" y="1259"/>
                    <a:pt x="2165" y="1259"/>
                  </a:cubicBezTo>
                  <a:cubicBezTo>
                    <a:pt x="2161" y="1259"/>
                    <a:pt x="2158" y="1255"/>
                    <a:pt x="2158" y="1246"/>
                  </a:cubicBezTo>
                  <a:cubicBezTo>
                    <a:pt x="2067" y="1277"/>
                    <a:pt x="1976" y="1338"/>
                    <a:pt x="1946" y="1429"/>
                  </a:cubicBezTo>
                  <a:lnTo>
                    <a:pt x="1885" y="1459"/>
                  </a:lnTo>
                  <a:cubicBezTo>
                    <a:pt x="1842" y="1481"/>
                    <a:pt x="1844" y="1502"/>
                    <a:pt x="1871" y="1502"/>
                  </a:cubicBezTo>
                  <a:cubicBezTo>
                    <a:pt x="1882" y="1502"/>
                    <a:pt x="1897" y="1498"/>
                    <a:pt x="1915" y="1490"/>
                  </a:cubicBezTo>
                  <a:lnTo>
                    <a:pt x="1976" y="1490"/>
                  </a:lnTo>
                  <a:cubicBezTo>
                    <a:pt x="1946" y="1520"/>
                    <a:pt x="1885" y="1520"/>
                    <a:pt x="1854" y="1520"/>
                  </a:cubicBezTo>
                  <a:cubicBezTo>
                    <a:pt x="1763" y="1520"/>
                    <a:pt x="1763" y="1520"/>
                    <a:pt x="1763" y="1581"/>
                  </a:cubicBezTo>
                  <a:cubicBezTo>
                    <a:pt x="1742" y="1602"/>
                    <a:pt x="1750" y="1637"/>
                    <a:pt x="1737" y="1637"/>
                  </a:cubicBezTo>
                  <a:cubicBezTo>
                    <a:pt x="1731" y="1637"/>
                    <a:pt x="1721" y="1630"/>
                    <a:pt x="1702" y="1611"/>
                  </a:cubicBezTo>
                  <a:cubicBezTo>
                    <a:pt x="1686" y="1603"/>
                    <a:pt x="1674" y="1599"/>
                    <a:pt x="1665" y="1599"/>
                  </a:cubicBezTo>
                  <a:cubicBezTo>
                    <a:pt x="1639" y="1599"/>
                    <a:pt x="1633" y="1627"/>
                    <a:pt x="1611" y="1672"/>
                  </a:cubicBezTo>
                  <a:cubicBezTo>
                    <a:pt x="1591" y="1692"/>
                    <a:pt x="1574" y="1712"/>
                    <a:pt x="1558" y="1733"/>
                  </a:cubicBezTo>
                  <a:lnTo>
                    <a:pt x="1611" y="1733"/>
                  </a:lnTo>
                  <a:cubicBezTo>
                    <a:pt x="1611" y="1763"/>
                    <a:pt x="1611" y="1793"/>
                    <a:pt x="1581" y="1824"/>
                  </a:cubicBezTo>
                  <a:lnTo>
                    <a:pt x="1550" y="1793"/>
                  </a:lnTo>
                  <a:lnTo>
                    <a:pt x="1550" y="1743"/>
                  </a:lnTo>
                  <a:lnTo>
                    <a:pt x="1550" y="1743"/>
                  </a:lnTo>
                  <a:cubicBezTo>
                    <a:pt x="1522" y="1780"/>
                    <a:pt x="1496" y="1817"/>
                    <a:pt x="1459" y="1854"/>
                  </a:cubicBezTo>
                  <a:lnTo>
                    <a:pt x="1338" y="2006"/>
                  </a:lnTo>
                  <a:cubicBezTo>
                    <a:pt x="1368" y="2006"/>
                    <a:pt x="1307" y="2067"/>
                    <a:pt x="1307" y="2097"/>
                  </a:cubicBezTo>
                  <a:cubicBezTo>
                    <a:pt x="1277" y="2128"/>
                    <a:pt x="1246" y="2158"/>
                    <a:pt x="1277" y="2189"/>
                  </a:cubicBezTo>
                  <a:cubicBezTo>
                    <a:pt x="1297" y="2189"/>
                    <a:pt x="1304" y="2202"/>
                    <a:pt x="1315" y="2202"/>
                  </a:cubicBezTo>
                  <a:cubicBezTo>
                    <a:pt x="1321" y="2202"/>
                    <a:pt x="1327" y="2199"/>
                    <a:pt x="1338" y="2189"/>
                  </a:cubicBezTo>
                  <a:cubicBezTo>
                    <a:pt x="1355" y="2171"/>
                    <a:pt x="1373" y="2154"/>
                    <a:pt x="1384" y="2154"/>
                  </a:cubicBezTo>
                  <a:cubicBezTo>
                    <a:pt x="1393" y="2154"/>
                    <a:pt x="1398" y="2163"/>
                    <a:pt x="1398" y="2189"/>
                  </a:cubicBezTo>
                  <a:cubicBezTo>
                    <a:pt x="1363" y="2242"/>
                    <a:pt x="1348" y="2274"/>
                    <a:pt x="1324" y="2274"/>
                  </a:cubicBezTo>
                  <a:cubicBezTo>
                    <a:pt x="1307" y="2274"/>
                    <a:pt x="1285" y="2257"/>
                    <a:pt x="1246" y="2219"/>
                  </a:cubicBezTo>
                  <a:lnTo>
                    <a:pt x="1186" y="2158"/>
                  </a:lnTo>
                  <a:lnTo>
                    <a:pt x="1064" y="2371"/>
                  </a:lnTo>
                  <a:cubicBezTo>
                    <a:pt x="973" y="2553"/>
                    <a:pt x="973" y="2584"/>
                    <a:pt x="882" y="2645"/>
                  </a:cubicBezTo>
                  <a:cubicBezTo>
                    <a:pt x="821" y="2675"/>
                    <a:pt x="821" y="2675"/>
                    <a:pt x="821" y="2766"/>
                  </a:cubicBezTo>
                  <a:lnTo>
                    <a:pt x="790" y="2827"/>
                  </a:lnTo>
                  <a:cubicBezTo>
                    <a:pt x="730" y="2827"/>
                    <a:pt x="790" y="2949"/>
                    <a:pt x="821" y="2979"/>
                  </a:cubicBezTo>
                  <a:cubicBezTo>
                    <a:pt x="837" y="2979"/>
                    <a:pt x="846" y="2979"/>
                    <a:pt x="852" y="2978"/>
                  </a:cubicBezTo>
                  <a:lnTo>
                    <a:pt x="852" y="2978"/>
                  </a:lnTo>
                  <a:cubicBezTo>
                    <a:pt x="852" y="2978"/>
                    <a:pt x="852" y="2979"/>
                    <a:pt x="851" y="2979"/>
                  </a:cubicBezTo>
                  <a:cubicBezTo>
                    <a:pt x="833" y="3015"/>
                    <a:pt x="826" y="3029"/>
                    <a:pt x="811" y="3029"/>
                  </a:cubicBezTo>
                  <a:cubicBezTo>
                    <a:pt x="800" y="3029"/>
                    <a:pt x="785" y="3022"/>
                    <a:pt x="760" y="3009"/>
                  </a:cubicBezTo>
                  <a:cubicBezTo>
                    <a:pt x="722" y="2984"/>
                    <a:pt x="705" y="2974"/>
                    <a:pt x="698" y="2974"/>
                  </a:cubicBezTo>
                  <a:cubicBezTo>
                    <a:pt x="689" y="2974"/>
                    <a:pt x="699" y="2992"/>
                    <a:pt x="699" y="3009"/>
                  </a:cubicBezTo>
                  <a:lnTo>
                    <a:pt x="699" y="3040"/>
                  </a:lnTo>
                  <a:cubicBezTo>
                    <a:pt x="691" y="3032"/>
                    <a:pt x="681" y="3028"/>
                    <a:pt x="671" y="3028"/>
                  </a:cubicBezTo>
                  <a:cubicBezTo>
                    <a:pt x="643" y="3028"/>
                    <a:pt x="616" y="3056"/>
                    <a:pt x="639" y="3100"/>
                  </a:cubicBezTo>
                  <a:cubicBezTo>
                    <a:pt x="639" y="3131"/>
                    <a:pt x="639" y="3161"/>
                    <a:pt x="608" y="3161"/>
                  </a:cubicBezTo>
                  <a:cubicBezTo>
                    <a:pt x="578" y="3161"/>
                    <a:pt x="578" y="3161"/>
                    <a:pt x="608" y="3192"/>
                  </a:cubicBezTo>
                  <a:cubicBezTo>
                    <a:pt x="608" y="3252"/>
                    <a:pt x="578" y="3283"/>
                    <a:pt x="547" y="3313"/>
                  </a:cubicBezTo>
                  <a:cubicBezTo>
                    <a:pt x="487" y="3344"/>
                    <a:pt x="487" y="3344"/>
                    <a:pt x="547" y="3374"/>
                  </a:cubicBezTo>
                  <a:cubicBezTo>
                    <a:pt x="608" y="3404"/>
                    <a:pt x="578" y="3435"/>
                    <a:pt x="578" y="3465"/>
                  </a:cubicBezTo>
                  <a:cubicBezTo>
                    <a:pt x="565" y="3491"/>
                    <a:pt x="563" y="3500"/>
                    <a:pt x="560" y="3500"/>
                  </a:cubicBezTo>
                  <a:cubicBezTo>
                    <a:pt x="557" y="3500"/>
                    <a:pt x="552" y="3483"/>
                    <a:pt x="517" y="3465"/>
                  </a:cubicBezTo>
                  <a:cubicBezTo>
                    <a:pt x="464" y="3448"/>
                    <a:pt x="442" y="3430"/>
                    <a:pt x="433" y="3430"/>
                  </a:cubicBezTo>
                  <a:cubicBezTo>
                    <a:pt x="426" y="3430"/>
                    <a:pt x="426" y="3440"/>
                    <a:pt x="426" y="3465"/>
                  </a:cubicBezTo>
                  <a:cubicBezTo>
                    <a:pt x="456" y="3556"/>
                    <a:pt x="426" y="3587"/>
                    <a:pt x="395" y="3587"/>
                  </a:cubicBezTo>
                  <a:cubicBezTo>
                    <a:pt x="392" y="3583"/>
                    <a:pt x="389" y="3582"/>
                    <a:pt x="385" y="3582"/>
                  </a:cubicBezTo>
                  <a:cubicBezTo>
                    <a:pt x="359" y="3582"/>
                    <a:pt x="335" y="3681"/>
                    <a:pt x="335" y="3708"/>
                  </a:cubicBezTo>
                  <a:cubicBezTo>
                    <a:pt x="274" y="3800"/>
                    <a:pt x="304" y="3860"/>
                    <a:pt x="335" y="3860"/>
                  </a:cubicBezTo>
                  <a:cubicBezTo>
                    <a:pt x="335" y="3860"/>
                    <a:pt x="362" y="3887"/>
                    <a:pt x="380" y="3887"/>
                  </a:cubicBezTo>
                  <a:cubicBezTo>
                    <a:pt x="389" y="3887"/>
                    <a:pt x="395" y="3881"/>
                    <a:pt x="395" y="3860"/>
                  </a:cubicBezTo>
                  <a:cubicBezTo>
                    <a:pt x="395" y="3840"/>
                    <a:pt x="399" y="3830"/>
                    <a:pt x="404" y="3830"/>
                  </a:cubicBezTo>
                  <a:cubicBezTo>
                    <a:pt x="416" y="3830"/>
                    <a:pt x="436" y="3871"/>
                    <a:pt x="456" y="3952"/>
                  </a:cubicBezTo>
                  <a:cubicBezTo>
                    <a:pt x="456" y="4003"/>
                    <a:pt x="456" y="4022"/>
                    <a:pt x="452" y="4022"/>
                  </a:cubicBezTo>
                  <a:cubicBezTo>
                    <a:pt x="445" y="4022"/>
                    <a:pt x="430" y="3987"/>
                    <a:pt x="395" y="3952"/>
                  </a:cubicBezTo>
                  <a:cubicBezTo>
                    <a:pt x="365" y="3944"/>
                    <a:pt x="340" y="3940"/>
                    <a:pt x="320" y="3940"/>
                  </a:cubicBezTo>
                  <a:cubicBezTo>
                    <a:pt x="260" y="3940"/>
                    <a:pt x="243" y="3974"/>
                    <a:pt x="243" y="4043"/>
                  </a:cubicBezTo>
                  <a:cubicBezTo>
                    <a:pt x="243" y="4104"/>
                    <a:pt x="243" y="4104"/>
                    <a:pt x="243" y="4104"/>
                  </a:cubicBezTo>
                  <a:cubicBezTo>
                    <a:pt x="243" y="4104"/>
                    <a:pt x="152" y="4195"/>
                    <a:pt x="213" y="4256"/>
                  </a:cubicBezTo>
                  <a:cubicBezTo>
                    <a:pt x="213" y="4286"/>
                    <a:pt x="213" y="4316"/>
                    <a:pt x="213" y="4377"/>
                  </a:cubicBezTo>
                  <a:cubicBezTo>
                    <a:pt x="213" y="4408"/>
                    <a:pt x="213" y="4408"/>
                    <a:pt x="213" y="4408"/>
                  </a:cubicBezTo>
                  <a:cubicBezTo>
                    <a:pt x="243" y="4408"/>
                    <a:pt x="274" y="4499"/>
                    <a:pt x="183" y="4559"/>
                  </a:cubicBezTo>
                  <a:cubicBezTo>
                    <a:pt x="152" y="4559"/>
                    <a:pt x="152" y="4590"/>
                    <a:pt x="152" y="4590"/>
                  </a:cubicBezTo>
                  <a:cubicBezTo>
                    <a:pt x="152" y="4620"/>
                    <a:pt x="152" y="4651"/>
                    <a:pt x="152" y="4681"/>
                  </a:cubicBezTo>
                  <a:cubicBezTo>
                    <a:pt x="61" y="4894"/>
                    <a:pt x="61" y="5107"/>
                    <a:pt x="91" y="5319"/>
                  </a:cubicBezTo>
                  <a:cubicBezTo>
                    <a:pt x="122" y="5289"/>
                    <a:pt x="122" y="5289"/>
                    <a:pt x="122" y="5228"/>
                  </a:cubicBezTo>
                  <a:cubicBezTo>
                    <a:pt x="122" y="5198"/>
                    <a:pt x="122" y="5198"/>
                    <a:pt x="152" y="5198"/>
                  </a:cubicBezTo>
                  <a:cubicBezTo>
                    <a:pt x="152" y="5228"/>
                    <a:pt x="152" y="5259"/>
                    <a:pt x="183" y="5289"/>
                  </a:cubicBezTo>
                  <a:cubicBezTo>
                    <a:pt x="183" y="5350"/>
                    <a:pt x="183" y="5350"/>
                    <a:pt x="122" y="5350"/>
                  </a:cubicBezTo>
                  <a:cubicBezTo>
                    <a:pt x="91" y="5350"/>
                    <a:pt x="61" y="5380"/>
                    <a:pt x="61" y="5441"/>
                  </a:cubicBezTo>
                  <a:lnTo>
                    <a:pt x="122" y="5441"/>
                  </a:lnTo>
                  <a:cubicBezTo>
                    <a:pt x="131" y="5422"/>
                    <a:pt x="138" y="5415"/>
                    <a:pt x="141" y="5415"/>
                  </a:cubicBezTo>
                  <a:cubicBezTo>
                    <a:pt x="149" y="5415"/>
                    <a:pt x="143" y="5450"/>
                    <a:pt x="122" y="5471"/>
                  </a:cubicBezTo>
                  <a:cubicBezTo>
                    <a:pt x="107" y="5487"/>
                    <a:pt x="91" y="5494"/>
                    <a:pt x="76" y="5494"/>
                  </a:cubicBezTo>
                  <a:cubicBezTo>
                    <a:pt x="61" y="5494"/>
                    <a:pt x="46" y="5487"/>
                    <a:pt x="31" y="5471"/>
                  </a:cubicBezTo>
                  <a:lnTo>
                    <a:pt x="0" y="5471"/>
                  </a:lnTo>
                  <a:cubicBezTo>
                    <a:pt x="0" y="5502"/>
                    <a:pt x="0" y="5502"/>
                    <a:pt x="31" y="5502"/>
                  </a:cubicBezTo>
                  <a:cubicBezTo>
                    <a:pt x="61" y="5532"/>
                    <a:pt x="61" y="5563"/>
                    <a:pt x="31" y="5563"/>
                  </a:cubicBezTo>
                  <a:cubicBezTo>
                    <a:pt x="31" y="5623"/>
                    <a:pt x="31" y="5684"/>
                    <a:pt x="91" y="5684"/>
                  </a:cubicBezTo>
                  <a:cubicBezTo>
                    <a:pt x="122" y="5684"/>
                    <a:pt x="122" y="5715"/>
                    <a:pt x="152" y="5745"/>
                  </a:cubicBezTo>
                  <a:cubicBezTo>
                    <a:pt x="183" y="5806"/>
                    <a:pt x="152" y="5836"/>
                    <a:pt x="91" y="5836"/>
                  </a:cubicBezTo>
                  <a:lnTo>
                    <a:pt x="61" y="5836"/>
                  </a:lnTo>
                  <a:cubicBezTo>
                    <a:pt x="91" y="5836"/>
                    <a:pt x="91" y="5806"/>
                    <a:pt x="91" y="5745"/>
                  </a:cubicBezTo>
                  <a:cubicBezTo>
                    <a:pt x="91" y="5715"/>
                    <a:pt x="91" y="5715"/>
                    <a:pt x="61" y="5715"/>
                  </a:cubicBezTo>
                  <a:cubicBezTo>
                    <a:pt x="0" y="5775"/>
                    <a:pt x="0" y="5866"/>
                    <a:pt x="61" y="5897"/>
                  </a:cubicBezTo>
                  <a:lnTo>
                    <a:pt x="61" y="5958"/>
                  </a:lnTo>
                  <a:cubicBezTo>
                    <a:pt x="31" y="5958"/>
                    <a:pt x="31" y="6018"/>
                    <a:pt x="61" y="6140"/>
                  </a:cubicBezTo>
                  <a:cubicBezTo>
                    <a:pt x="82" y="6204"/>
                    <a:pt x="118" y="6282"/>
                    <a:pt x="128" y="6282"/>
                  </a:cubicBezTo>
                  <a:cubicBezTo>
                    <a:pt x="132" y="6282"/>
                    <a:pt x="131" y="6268"/>
                    <a:pt x="122" y="6231"/>
                  </a:cubicBezTo>
                  <a:lnTo>
                    <a:pt x="183" y="6231"/>
                  </a:lnTo>
                  <a:lnTo>
                    <a:pt x="152" y="6262"/>
                  </a:lnTo>
                  <a:cubicBezTo>
                    <a:pt x="108" y="6351"/>
                    <a:pt x="96" y="6407"/>
                    <a:pt x="116" y="6407"/>
                  </a:cubicBezTo>
                  <a:cubicBezTo>
                    <a:pt x="124" y="6407"/>
                    <a:pt x="136" y="6400"/>
                    <a:pt x="152" y="6383"/>
                  </a:cubicBezTo>
                  <a:cubicBezTo>
                    <a:pt x="171" y="6364"/>
                    <a:pt x="184" y="6357"/>
                    <a:pt x="193" y="6357"/>
                  </a:cubicBezTo>
                  <a:cubicBezTo>
                    <a:pt x="213" y="6357"/>
                    <a:pt x="213" y="6393"/>
                    <a:pt x="213" y="6414"/>
                  </a:cubicBezTo>
                  <a:cubicBezTo>
                    <a:pt x="213" y="6444"/>
                    <a:pt x="183" y="6474"/>
                    <a:pt x="122" y="6505"/>
                  </a:cubicBezTo>
                  <a:cubicBezTo>
                    <a:pt x="113" y="6496"/>
                    <a:pt x="104" y="6492"/>
                    <a:pt x="97" y="6492"/>
                  </a:cubicBezTo>
                  <a:cubicBezTo>
                    <a:pt x="79" y="6492"/>
                    <a:pt x="70" y="6514"/>
                    <a:pt x="91" y="6535"/>
                  </a:cubicBezTo>
                  <a:lnTo>
                    <a:pt x="91" y="6626"/>
                  </a:lnTo>
                  <a:cubicBezTo>
                    <a:pt x="91" y="6642"/>
                    <a:pt x="99" y="6649"/>
                    <a:pt x="114" y="6649"/>
                  </a:cubicBezTo>
                  <a:cubicBezTo>
                    <a:pt x="129" y="6649"/>
                    <a:pt x="152" y="6642"/>
                    <a:pt x="183" y="6626"/>
                  </a:cubicBezTo>
                  <a:cubicBezTo>
                    <a:pt x="213" y="6626"/>
                    <a:pt x="228" y="6619"/>
                    <a:pt x="236" y="6619"/>
                  </a:cubicBezTo>
                  <a:cubicBezTo>
                    <a:pt x="243" y="6619"/>
                    <a:pt x="243" y="6626"/>
                    <a:pt x="243" y="6657"/>
                  </a:cubicBezTo>
                  <a:cubicBezTo>
                    <a:pt x="213" y="6748"/>
                    <a:pt x="213" y="6778"/>
                    <a:pt x="183" y="6778"/>
                  </a:cubicBezTo>
                  <a:cubicBezTo>
                    <a:pt x="122" y="6870"/>
                    <a:pt x="152" y="6961"/>
                    <a:pt x="243" y="6991"/>
                  </a:cubicBezTo>
                  <a:cubicBezTo>
                    <a:pt x="274" y="7022"/>
                    <a:pt x="274" y="7022"/>
                    <a:pt x="243" y="7022"/>
                  </a:cubicBezTo>
                  <a:cubicBezTo>
                    <a:pt x="183" y="7052"/>
                    <a:pt x="243" y="7113"/>
                    <a:pt x="243" y="7173"/>
                  </a:cubicBezTo>
                  <a:cubicBezTo>
                    <a:pt x="243" y="7242"/>
                    <a:pt x="260" y="7276"/>
                    <a:pt x="295" y="7276"/>
                  </a:cubicBezTo>
                  <a:cubicBezTo>
                    <a:pt x="306" y="7276"/>
                    <a:pt x="319" y="7272"/>
                    <a:pt x="335" y="7265"/>
                  </a:cubicBezTo>
                  <a:cubicBezTo>
                    <a:pt x="345" y="7265"/>
                    <a:pt x="353" y="7264"/>
                    <a:pt x="358" y="7263"/>
                  </a:cubicBezTo>
                  <a:lnTo>
                    <a:pt x="358" y="7263"/>
                  </a:lnTo>
                  <a:cubicBezTo>
                    <a:pt x="352" y="7268"/>
                    <a:pt x="343" y="7278"/>
                    <a:pt x="335" y="7295"/>
                  </a:cubicBezTo>
                  <a:cubicBezTo>
                    <a:pt x="274" y="7386"/>
                    <a:pt x="335" y="7477"/>
                    <a:pt x="395" y="7477"/>
                  </a:cubicBezTo>
                  <a:lnTo>
                    <a:pt x="365" y="7477"/>
                  </a:lnTo>
                  <a:cubicBezTo>
                    <a:pt x="304" y="7508"/>
                    <a:pt x="274" y="7508"/>
                    <a:pt x="335" y="7538"/>
                  </a:cubicBezTo>
                  <a:cubicBezTo>
                    <a:pt x="365" y="7569"/>
                    <a:pt x="365" y="7599"/>
                    <a:pt x="426" y="7690"/>
                  </a:cubicBezTo>
                  <a:cubicBezTo>
                    <a:pt x="426" y="7751"/>
                    <a:pt x="426" y="7781"/>
                    <a:pt x="456" y="7842"/>
                  </a:cubicBezTo>
                  <a:cubicBezTo>
                    <a:pt x="487" y="7842"/>
                    <a:pt x="487" y="7873"/>
                    <a:pt x="517" y="7903"/>
                  </a:cubicBezTo>
                  <a:cubicBezTo>
                    <a:pt x="517" y="7933"/>
                    <a:pt x="547" y="7964"/>
                    <a:pt x="578" y="7994"/>
                  </a:cubicBezTo>
                  <a:cubicBezTo>
                    <a:pt x="608" y="7994"/>
                    <a:pt x="639" y="7994"/>
                    <a:pt x="578" y="8025"/>
                  </a:cubicBezTo>
                  <a:cubicBezTo>
                    <a:pt x="547" y="8025"/>
                    <a:pt x="578" y="8055"/>
                    <a:pt x="578" y="8085"/>
                  </a:cubicBezTo>
                  <a:lnTo>
                    <a:pt x="547" y="8085"/>
                  </a:lnTo>
                  <a:cubicBezTo>
                    <a:pt x="517" y="8116"/>
                    <a:pt x="517" y="8146"/>
                    <a:pt x="547" y="8177"/>
                  </a:cubicBezTo>
                  <a:cubicBezTo>
                    <a:pt x="639" y="8207"/>
                    <a:pt x="669" y="8268"/>
                    <a:pt x="699" y="8359"/>
                  </a:cubicBezTo>
                  <a:cubicBezTo>
                    <a:pt x="795" y="8502"/>
                    <a:pt x="815" y="8552"/>
                    <a:pt x="849" y="8552"/>
                  </a:cubicBezTo>
                  <a:cubicBezTo>
                    <a:pt x="858" y="8552"/>
                    <a:pt x="869" y="8548"/>
                    <a:pt x="882" y="8541"/>
                  </a:cubicBezTo>
                  <a:lnTo>
                    <a:pt x="942" y="8541"/>
                  </a:lnTo>
                  <a:cubicBezTo>
                    <a:pt x="942" y="8572"/>
                    <a:pt x="973" y="8572"/>
                    <a:pt x="942" y="8602"/>
                  </a:cubicBezTo>
                  <a:cubicBezTo>
                    <a:pt x="912" y="8602"/>
                    <a:pt x="912" y="8632"/>
                    <a:pt x="912" y="8663"/>
                  </a:cubicBezTo>
                  <a:lnTo>
                    <a:pt x="942" y="8693"/>
                  </a:lnTo>
                  <a:cubicBezTo>
                    <a:pt x="973" y="8693"/>
                    <a:pt x="1003" y="8724"/>
                    <a:pt x="1003" y="8784"/>
                  </a:cubicBezTo>
                  <a:cubicBezTo>
                    <a:pt x="1044" y="8866"/>
                    <a:pt x="1098" y="8906"/>
                    <a:pt x="1120" y="8906"/>
                  </a:cubicBezTo>
                  <a:cubicBezTo>
                    <a:pt x="1132" y="8906"/>
                    <a:pt x="1135" y="8896"/>
                    <a:pt x="1125" y="8876"/>
                  </a:cubicBezTo>
                  <a:cubicBezTo>
                    <a:pt x="1110" y="8830"/>
                    <a:pt x="1110" y="8815"/>
                    <a:pt x="1117" y="8815"/>
                  </a:cubicBezTo>
                  <a:cubicBezTo>
                    <a:pt x="1125" y="8815"/>
                    <a:pt x="1140" y="8830"/>
                    <a:pt x="1155" y="8845"/>
                  </a:cubicBezTo>
                  <a:cubicBezTo>
                    <a:pt x="1216" y="8845"/>
                    <a:pt x="1216" y="8906"/>
                    <a:pt x="1186" y="8906"/>
                  </a:cubicBezTo>
                  <a:cubicBezTo>
                    <a:pt x="1155" y="8936"/>
                    <a:pt x="1277" y="9210"/>
                    <a:pt x="1398" y="9240"/>
                  </a:cubicBezTo>
                  <a:cubicBezTo>
                    <a:pt x="1429" y="9240"/>
                    <a:pt x="1459" y="9271"/>
                    <a:pt x="1490" y="9301"/>
                  </a:cubicBezTo>
                  <a:cubicBezTo>
                    <a:pt x="1500" y="9311"/>
                    <a:pt x="1506" y="9315"/>
                    <a:pt x="1512" y="9315"/>
                  </a:cubicBezTo>
                  <a:cubicBezTo>
                    <a:pt x="1523" y="9315"/>
                    <a:pt x="1530" y="9301"/>
                    <a:pt x="1550" y="9301"/>
                  </a:cubicBezTo>
                  <a:lnTo>
                    <a:pt x="1520" y="9271"/>
                  </a:lnTo>
                  <a:cubicBezTo>
                    <a:pt x="1520" y="9240"/>
                    <a:pt x="1520" y="9240"/>
                    <a:pt x="1520" y="9210"/>
                  </a:cubicBezTo>
                  <a:cubicBezTo>
                    <a:pt x="1550" y="9210"/>
                    <a:pt x="1611" y="9210"/>
                    <a:pt x="1611" y="9301"/>
                  </a:cubicBezTo>
                  <a:cubicBezTo>
                    <a:pt x="1611" y="9286"/>
                    <a:pt x="1626" y="9278"/>
                    <a:pt x="1645" y="9278"/>
                  </a:cubicBezTo>
                  <a:cubicBezTo>
                    <a:pt x="1664" y="9278"/>
                    <a:pt x="1687" y="9286"/>
                    <a:pt x="1702" y="9301"/>
                  </a:cubicBezTo>
                  <a:cubicBezTo>
                    <a:pt x="1702" y="9332"/>
                    <a:pt x="1702" y="9332"/>
                    <a:pt x="1642" y="9332"/>
                  </a:cubicBezTo>
                  <a:cubicBezTo>
                    <a:pt x="1611" y="9332"/>
                    <a:pt x="1550" y="9332"/>
                    <a:pt x="1611" y="9423"/>
                  </a:cubicBezTo>
                  <a:cubicBezTo>
                    <a:pt x="1619" y="9435"/>
                    <a:pt x="1626" y="9445"/>
                    <a:pt x="1633" y="9453"/>
                  </a:cubicBezTo>
                  <a:lnTo>
                    <a:pt x="1611" y="9453"/>
                  </a:lnTo>
                  <a:cubicBezTo>
                    <a:pt x="1581" y="9453"/>
                    <a:pt x="1611" y="9514"/>
                    <a:pt x="1611" y="9514"/>
                  </a:cubicBezTo>
                  <a:lnTo>
                    <a:pt x="1642" y="9514"/>
                  </a:lnTo>
                  <a:cubicBezTo>
                    <a:pt x="1642" y="9514"/>
                    <a:pt x="1658" y="9498"/>
                    <a:pt x="1655" y="9478"/>
                  </a:cubicBezTo>
                  <a:lnTo>
                    <a:pt x="1655" y="9478"/>
                  </a:lnTo>
                  <a:cubicBezTo>
                    <a:pt x="1660" y="9482"/>
                    <a:pt x="1664" y="9484"/>
                    <a:pt x="1668" y="9484"/>
                  </a:cubicBezTo>
                  <a:cubicBezTo>
                    <a:pt x="1680" y="9484"/>
                    <a:pt x="1687" y="9468"/>
                    <a:pt x="1702" y="9453"/>
                  </a:cubicBezTo>
                  <a:cubicBezTo>
                    <a:pt x="1672" y="9423"/>
                    <a:pt x="1702" y="9362"/>
                    <a:pt x="1733" y="9362"/>
                  </a:cubicBezTo>
                  <a:cubicBezTo>
                    <a:pt x="1763" y="9347"/>
                    <a:pt x="1778" y="9332"/>
                    <a:pt x="1790" y="9332"/>
                  </a:cubicBezTo>
                  <a:cubicBezTo>
                    <a:pt x="1801" y="9332"/>
                    <a:pt x="1809" y="9347"/>
                    <a:pt x="1824" y="9392"/>
                  </a:cubicBezTo>
                  <a:cubicBezTo>
                    <a:pt x="1837" y="9418"/>
                    <a:pt x="1839" y="9427"/>
                    <a:pt x="1834" y="9427"/>
                  </a:cubicBezTo>
                  <a:cubicBezTo>
                    <a:pt x="1829" y="9427"/>
                    <a:pt x="1811" y="9410"/>
                    <a:pt x="1794" y="9392"/>
                  </a:cubicBezTo>
                  <a:cubicBezTo>
                    <a:pt x="1794" y="9392"/>
                    <a:pt x="1763" y="9392"/>
                    <a:pt x="1763" y="9453"/>
                  </a:cubicBezTo>
                  <a:cubicBezTo>
                    <a:pt x="1763" y="9484"/>
                    <a:pt x="1794" y="9514"/>
                    <a:pt x="1794" y="9514"/>
                  </a:cubicBezTo>
                  <a:cubicBezTo>
                    <a:pt x="1794" y="9514"/>
                    <a:pt x="1824" y="9544"/>
                    <a:pt x="1794" y="9544"/>
                  </a:cubicBezTo>
                  <a:cubicBezTo>
                    <a:pt x="1763" y="9575"/>
                    <a:pt x="1763" y="9605"/>
                    <a:pt x="1885" y="9666"/>
                  </a:cubicBezTo>
                  <a:cubicBezTo>
                    <a:pt x="1915" y="9696"/>
                    <a:pt x="1946" y="9696"/>
                    <a:pt x="1976" y="9727"/>
                  </a:cubicBezTo>
                  <a:cubicBezTo>
                    <a:pt x="1976" y="9757"/>
                    <a:pt x="2037" y="9818"/>
                    <a:pt x="2098" y="9879"/>
                  </a:cubicBezTo>
                  <a:cubicBezTo>
                    <a:pt x="2158" y="9909"/>
                    <a:pt x="2249" y="9970"/>
                    <a:pt x="2249" y="10000"/>
                  </a:cubicBezTo>
                  <a:lnTo>
                    <a:pt x="2371" y="10091"/>
                  </a:lnTo>
                  <a:cubicBezTo>
                    <a:pt x="2401" y="10122"/>
                    <a:pt x="2432" y="10152"/>
                    <a:pt x="2493" y="10152"/>
                  </a:cubicBezTo>
                  <a:cubicBezTo>
                    <a:pt x="2432" y="10183"/>
                    <a:pt x="2645" y="10243"/>
                    <a:pt x="2705" y="10243"/>
                  </a:cubicBezTo>
                  <a:cubicBezTo>
                    <a:pt x="2736" y="10213"/>
                    <a:pt x="2705" y="10213"/>
                    <a:pt x="2705" y="10152"/>
                  </a:cubicBezTo>
                  <a:cubicBezTo>
                    <a:pt x="2705" y="10131"/>
                    <a:pt x="2705" y="10096"/>
                    <a:pt x="2715" y="10096"/>
                  </a:cubicBezTo>
                  <a:cubicBezTo>
                    <a:pt x="2720" y="10096"/>
                    <a:pt x="2726" y="10103"/>
                    <a:pt x="2736" y="10122"/>
                  </a:cubicBezTo>
                  <a:cubicBezTo>
                    <a:pt x="2746" y="10132"/>
                    <a:pt x="2753" y="10135"/>
                    <a:pt x="2757" y="10135"/>
                  </a:cubicBezTo>
                  <a:cubicBezTo>
                    <a:pt x="2766" y="10135"/>
                    <a:pt x="2766" y="10122"/>
                    <a:pt x="2766" y="10122"/>
                  </a:cubicBezTo>
                  <a:cubicBezTo>
                    <a:pt x="2797" y="10122"/>
                    <a:pt x="2766" y="10091"/>
                    <a:pt x="2705" y="10061"/>
                  </a:cubicBezTo>
                  <a:cubicBezTo>
                    <a:pt x="2705" y="10076"/>
                    <a:pt x="2698" y="10084"/>
                    <a:pt x="2686" y="10084"/>
                  </a:cubicBezTo>
                  <a:cubicBezTo>
                    <a:pt x="2675" y="10084"/>
                    <a:pt x="2660" y="10076"/>
                    <a:pt x="2645" y="10061"/>
                  </a:cubicBezTo>
                  <a:cubicBezTo>
                    <a:pt x="2645" y="10061"/>
                    <a:pt x="2597" y="9965"/>
                    <a:pt x="2586" y="9965"/>
                  </a:cubicBezTo>
                  <a:cubicBezTo>
                    <a:pt x="2585" y="9965"/>
                    <a:pt x="2584" y="9967"/>
                    <a:pt x="2584" y="9970"/>
                  </a:cubicBezTo>
                  <a:cubicBezTo>
                    <a:pt x="2553" y="10000"/>
                    <a:pt x="2584" y="10000"/>
                    <a:pt x="2584" y="10031"/>
                  </a:cubicBezTo>
                  <a:lnTo>
                    <a:pt x="2553" y="10031"/>
                  </a:lnTo>
                  <a:cubicBezTo>
                    <a:pt x="2523" y="10031"/>
                    <a:pt x="2493" y="10000"/>
                    <a:pt x="2493" y="9970"/>
                  </a:cubicBezTo>
                  <a:cubicBezTo>
                    <a:pt x="2469" y="9923"/>
                    <a:pt x="2410" y="9859"/>
                    <a:pt x="2384" y="9859"/>
                  </a:cubicBezTo>
                  <a:cubicBezTo>
                    <a:pt x="2376" y="9859"/>
                    <a:pt x="2371" y="9865"/>
                    <a:pt x="2371" y="9879"/>
                  </a:cubicBezTo>
                  <a:lnTo>
                    <a:pt x="2371" y="9909"/>
                  </a:lnTo>
                  <a:cubicBezTo>
                    <a:pt x="2370" y="9908"/>
                    <a:pt x="2369" y="9907"/>
                    <a:pt x="2368" y="9906"/>
                  </a:cubicBezTo>
                  <a:lnTo>
                    <a:pt x="2368" y="9906"/>
                  </a:lnTo>
                  <a:cubicBezTo>
                    <a:pt x="2370" y="9915"/>
                    <a:pt x="2371" y="9926"/>
                    <a:pt x="2371" y="9939"/>
                  </a:cubicBezTo>
                  <a:cubicBezTo>
                    <a:pt x="2361" y="9960"/>
                    <a:pt x="2358" y="9967"/>
                    <a:pt x="2355" y="9967"/>
                  </a:cubicBezTo>
                  <a:cubicBezTo>
                    <a:pt x="2351" y="9967"/>
                    <a:pt x="2351" y="9939"/>
                    <a:pt x="2310" y="9939"/>
                  </a:cubicBezTo>
                  <a:cubicBezTo>
                    <a:pt x="2310" y="9909"/>
                    <a:pt x="2310" y="9879"/>
                    <a:pt x="2310" y="9879"/>
                  </a:cubicBezTo>
                  <a:lnTo>
                    <a:pt x="2310" y="9848"/>
                  </a:lnTo>
                  <a:cubicBezTo>
                    <a:pt x="2310" y="9848"/>
                    <a:pt x="2314" y="9848"/>
                    <a:pt x="2320" y="9850"/>
                  </a:cubicBezTo>
                  <a:lnTo>
                    <a:pt x="2320" y="9850"/>
                  </a:lnTo>
                  <a:cubicBezTo>
                    <a:pt x="2314" y="9839"/>
                    <a:pt x="2310" y="9829"/>
                    <a:pt x="2310" y="9818"/>
                  </a:cubicBezTo>
                  <a:lnTo>
                    <a:pt x="2310" y="9788"/>
                  </a:lnTo>
                  <a:cubicBezTo>
                    <a:pt x="2310" y="9772"/>
                    <a:pt x="2303" y="9765"/>
                    <a:pt x="2295" y="9765"/>
                  </a:cubicBezTo>
                  <a:cubicBezTo>
                    <a:pt x="2287" y="9765"/>
                    <a:pt x="2280" y="9772"/>
                    <a:pt x="2280" y="9788"/>
                  </a:cubicBezTo>
                  <a:cubicBezTo>
                    <a:pt x="2265" y="9803"/>
                    <a:pt x="2257" y="9810"/>
                    <a:pt x="2249" y="9810"/>
                  </a:cubicBezTo>
                  <a:cubicBezTo>
                    <a:pt x="2242" y="9810"/>
                    <a:pt x="2234" y="9803"/>
                    <a:pt x="2219" y="9788"/>
                  </a:cubicBezTo>
                  <a:cubicBezTo>
                    <a:pt x="2219" y="9757"/>
                    <a:pt x="2219" y="9727"/>
                    <a:pt x="2249" y="9696"/>
                  </a:cubicBezTo>
                  <a:cubicBezTo>
                    <a:pt x="2310" y="9696"/>
                    <a:pt x="2249" y="9666"/>
                    <a:pt x="2189" y="9666"/>
                  </a:cubicBezTo>
                  <a:cubicBezTo>
                    <a:pt x="2173" y="9651"/>
                    <a:pt x="2158" y="9643"/>
                    <a:pt x="2143" y="9643"/>
                  </a:cubicBezTo>
                  <a:cubicBezTo>
                    <a:pt x="2128" y="9643"/>
                    <a:pt x="2113" y="9651"/>
                    <a:pt x="2098" y="9666"/>
                  </a:cubicBezTo>
                  <a:lnTo>
                    <a:pt x="2128" y="9666"/>
                  </a:lnTo>
                  <a:lnTo>
                    <a:pt x="2158" y="9696"/>
                  </a:lnTo>
                  <a:cubicBezTo>
                    <a:pt x="2158" y="9718"/>
                    <a:pt x="2143" y="9739"/>
                    <a:pt x="2123" y="9739"/>
                  </a:cubicBezTo>
                  <a:cubicBezTo>
                    <a:pt x="2115" y="9739"/>
                    <a:pt x="2106" y="9736"/>
                    <a:pt x="2098" y="9727"/>
                  </a:cubicBezTo>
                  <a:cubicBezTo>
                    <a:pt x="2067" y="9696"/>
                    <a:pt x="2037" y="9666"/>
                    <a:pt x="2067" y="9666"/>
                  </a:cubicBezTo>
                  <a:cubicBezTo>
                    <a:pt x="2098" y="9636"/>
                    <a:pt x="2067" y="9636"/>
                    <a:pt x="2067" y="9605"/>
                  </a:cubicBezTo>
                  <a:cubicBezTo>
                    <a:pt x="2037" y="9575"/>
                    <a:pt x="2037" y="9544"/>
                    <a:pt x="2037" y="9484"/>
                  </a:cubicBezTo>
                  <a:cubicBezTo>
                    <a:pt x="2037" y="9439"/>
                    <a:pt x="2037" y="9411"/>
                    <a:pt x="2001" y="9411"/>
                  </a:cubicBezTo>
                  <a:cubicBezTo>
                    <a:pt x="1988" y="9411"/>
                    <a:pt x="1970" y="9415"/>
                    <a:pt x="1946" y="9423"/>
                  </a:cubicBezTo>
                  <a:cubicBezTo>
                    <a:pt x="1919" y="9432"/>
                    <a:pt x="1900" y="9435"/>
                    <a:pt x="1887" y="9435"/>
                  </a:cubicBezTo>
                  <a:cubicBezTo>
                    <a:pt x="1857" y="9435"/>
                    <a:pt x="1863" y="9414"/>
                    <a:pt x="1885" y="9392"/>
                  </a:cubicBezTo>
                  <a:cubicBezTo>
                    <a:pt x="1885" y="9362"/>
                    <a:pt x="1885" y="9301"/>
                    <a:pt x="1824" y="9301"/>
                  </a:cubicBezTo>
                  <a:cubicBezTo>
                    <a:pt x="1763" y="9301"/>
                    <a:pt x="1763" y="9240"/>
                    <a:pt x="1794" y="9240"/>
                  </a:cubicBezTo>
                  <a:cubicBezTo>
                    <a:pt x="1794" y="9214"/>
                    <a:pt x="1749" y="9143"/>
                    <a:pt x="1697" y="9143"/>
                  </a:cubicBezTo>
                  <a:cubicBezTo>
                    <a:pt x="1689" y="9143"/>
                    <a:pt x="1680" y="9145"/>
                    <a:pt x="1672" y="9149"/>
                  </a:cubicBezTo>
                  <a:cubicBezTo>
                    <a:pt x="1611" y="9149"/>
                    <a:pt x="1611" y="9149"/>
                    <a:pt x="1642" y="9119"/>
                  </a:cubicBezTo>
                  <a:cubicBezTo>
                    <a:pt x="1642" y="9088"/>
                    <a:pt x="1611" y="9058"/>
                    <a:pt x="1611" y="9028"/>
                  </a:cubicBezTo>
                  <a:cubicBezTo>
                    <a:pt x="1581" y="8997"/>
                    <a:pt x="1566" y="8982"/>
                    <a:pt x="1554" y="8982"/>
                  </a:cubicBezTo>
                  <a:cubicBezTo>
                    <a:pt x="1543" y="8982"/>
                    <a:pt x="1535" y="8997"/>
                    <a:pt x="1520" y="9028"/>
                  </a:cubicBezTo>
                  <a:cubicBezTo>
                    <a:pt x="1459" y="9088"/>
                    <a:pt x="1459" y="9119"/>
                    <a:pt x="1520" y="9119"/>
                  </a:cubicBezTo>
                  <a:cubicBezTo>
                    <a:pt x="1550" y="9149"/>
                    <a:pt x="1520" y="9149"/>
                    <a:pt x="1520" y="9149"/>
                  </a:cubicBezTo>
                  <a:cubicBezTo>
                    <a:pt x="1459" y="9149"/>
                    <a:pt x="1398" y="9119"/>
                    <a:pt x="1459" y="9028"/>
                  </a:cubicBezTo>
                  <a:lnTo>
                    <a:pt x="1490" y="8997"/>
                  </a:lnTo>
                  <a:lnTo>
                    <a:pt x="1429" y="8997"/>
                  </a:lnTo>
                  <a:cubicBezTo>
                    <a:pt x="1406" y="9008"/>
                    <a:pt x="1388" y="9013"/>
                    <a:pt x="1374" y="9013"/>
                  </a:cubicBezTo>
                  <a:cubicBezTo>
                    <a:pt x="1310" y="9013"/>
                    <a:pt x="1324" y="8914"/>
                    <a:pt x="1398" y="8815"/>
                  </a:cubicBezTo>
                  <a:lnTo>
                    <a:pt x="1429" y="8815"/>
                  </a:lnTo>
                  <a:cubicBezTo>
                    <a:pt x="1398" y="8815"/>
                    <a:pt x="1398" y="8815"/>
                    <a:pt x="1368" y="8784"/>
                  </a:cubicBezTo>
                  <a:cubicBezTo>
                    <a:pt x="1368" y="8716"/>
                    <a:pt x="1334" y="8682"/>
                    <a:pt x="1304" y="8682"/>
                  </a:cubicBezTo>
                  <a:cubicBezTo>
                    <a:pt x="1294" y="8682"/>
                    <a:pt x="1284" y="8686"/>
                    <a:pt x="1277" y="8693"/>
                  </a:cubicBezTo>
                  <a:cubicBezTo>
                    <a:pt x="1234" y="8715"/>
                    <a:pt x="1206" y="8736"/>
                    <a:pt x="1193" y="8736"/>
                  </a:cubicBezTo>
                  <a:cubicBezTo>
                    <a:pt x="1188" y="8736"/>
                    <a:pt x="1186" y="8733"/>
                    <a:pt x="1186" y="8724"/>
                  </a:cubicBezTo>
                  <a:cubicBezTo>
                    <a:pt x="1155" y="8693"/>
                    <a:pt x="1186" y="8663"/>
                    <a:pt x="1186" y="8663"/>
                  </a:cubicBezTo>
                  <a:cubicBezTo>
                    <a:pt x="1216" y="8632"/>
                    <a:pt x="1277" y="8602"/>
                    <a:pt x="1246" y="8572"/>
                  </a:cubicBezTo>
                  <a:lnTo>
                    <a:pt x="1246" y="8572"/>
                  </a:lnTo>
                  <a:lnTo>
                    <a:pt x="1186" y="8632"/>
                  </a:lnTo>
                  <a:cubicBezTo>
                    <a:pt x="1170" y="8663"/>
                    <a:pt x="1163" y="8678"/>
                    <a:pt x="1155" y="8678"/>
                  </a:cubicBezTo>
                  <a:cubicBezTo>
                    <a:pt x="1148" y="8678"/>
                    <a:pt x="1140" y="8663"/>
                    <a:pt x="1125" y="8632"/>
                  </a:cubicBezTo>
                  <a:cubicBezTo>
                    <a:pt x="1125" y="8572"/>
                    <a:pt x="1064" y="8420"/>
                    <a:pt x="1034" y="8420"/>
                  </a:cubicBezTo>
                  <a:lnTo>
                    <a:pt x="1034" y="8389"/>
                  </a:lnTo>
                  <a:cubicBezTo>
                    <a:pt x="1034" y="8337"/>
                    <a:pt x="966" y="8262"/>
                    <a:pt x="908" y="8262"/>
                  </a:cubicBezTo>
                  <a:cubicBezTo>
                    <a:pt x="899" y="8262"/>
                    <a:pt x="890" y="8264"/>
                    <a:pt x="882" y="8268"/>
                  </a:cubicBezTo>
                  <a:cubicBezTo>
                    <a:pt x="866" y="8283"/>
                    <a:pt x="859" y="8291"/>
                    <a:pt x="851" y="8291"/>
                  </a:cubicBezTo>
                  <a:cubicBezTo>
                    <a:pt x="844" y="8291"/>
                    <a:pt x="836" y="8283"/>
                    <a:pt x="821" y="8268"/>
                  </a:cubicBezTo>
                  <a:lnTo>
                    <a:pt x="821" y="8237"/>
                  </a:lnTo>
                  <a:cubicBezTo>
                    <a:pt x="851" y="8237"/>
                    <a:pt x="821" y="8177"/>
                    <a:pt x="821" y="8146"/>
                  </a:cubicBezTo>
                  <a:cubicBezTo>
                    <a:pt x="821" y="8116"/>
                    <a:pt x="790" y="8085"/>
                    <a:pt x="760" y="8085"/>
                  </a:cubicBezTo>
                  <a:cubicBezTo>
                    <a:pt x="752" y="8094"/>
                    <a:pt x="744" y="8097"/>
                    <a:pt x="737" y="8097"/>
                  </a:cubicBezTo>
                  <a:cubicBezTo>
                    <a:pt x="718" y="8097"/>
                    <a:pt x="707" y="8069"/>
                    <a:pt x="730" y="8025"/>
                  </a:cubicBezTo>
                  <a:cubicBezTo>
                    <a:pt x="790" y="7964"/>
                    <a:pt x="730" y="7903"/>
                    <a:pt x="699" y="7751"/>
                  </a:cubicBezTo>
                  <a:lnTo>
                    <a:pt x="699" y="7690"/>
                  </a:lnTo>
                  <a:lnTo>
                    <a:pt x="760" y="7660"/>
                  </a:lnTo>
                  <a:cubicBezTo>
                    <a:pt x="760" y="7638"/>
                    <a:pt x="745" y="7617"/>
                    <a:pt x="714" y="7617"/>
                  </a:cubicBezTo>
                  <a:cubicBezTo>
                    <a:pt x="702" y="7617"/>
                    <a:pt x="687" y="7621"/>
                    <a:pt x="669" y="7629"/>
                  </a:cubicBezTo>
                  <a:cubicBezTo>
                    <a:pt x="644" y="7642"/>
                    <a:pt x="629" y="7649"/>
                    <a:pt x="622" y="7649"/>
                  </a:cubicBezTo>
                  <a:cubicBezTo>
                    <a:pt x="613" y="7649"/>
                    <a:pt x="621" y="7635"/>
                    <a:pt x="639" y="7599"/>
                  </a:cubicBezTo>
                  <a:cubicBezTo>
                    <a:pt x="639" y="7569"/>
                    <a:pt x="608" y="7538"/>
                    <a:pt x="578" y="7538"/>
                  </a:cubicBezTo>
                  <a:cubicBezTo>
                    <a:pt x="604" y="7512"/>
                    <a:pt x="585" y="7441"/>
                    <a:pt x="541" y="7441"/>
                  </a:cubicBezTo>
                  <a:cubicBezTo>
                    <a:pt x="533" y="7441"/>
                    <a:pt x="525" y="7443"/>
                    <a:pt x="517" y="7447"/>
                  </a:cubicBezTo>
                  <a:cubicBezTo>
                    <a:pt x="502" y="7455"/>
                    <a:pt x="488" y="7458"/>
                    <a:pt x="478" y="7458"/>
                  </a:cubicBezTo>
                  <a:cubicBezTo>
                    <a:pt x="445" y="7458"/>
                    <a:pt x="433" y="7424"/>
                    <a:pt x="456" y="7356"/>
                  </a:cubicBezTo>
                  <a:cubicBezTo>
                    <a:pt x="475" y="7298"/>
                    <a:pt x="507" y="7277"/>
                    <a:pt x="527" y="7277"/>
                  </a:cubicBezTo>
                  <a:cubicBezTo>
                    <a:pt x="539" y="7277"/>
                    <a:pt x="547" y="7284"/>
                    <a:pt x="547" y="7295"/>
                  </a:cubicBezTo>
                  <a:cubicBezTo>
                    <a:pt x="517" y="7325"/>
                    <a:pt x="547" y="7325"/>
                    <a:pt x="578" y="7325"/>
                  </a:cubicBezTo>
                  <a:cubicBezTo>
                    <a:pt x="602" y="7301"/>
                    <a:pt x="607" y="7256"/>
                    <a:pt x="560" y="7256"/>
                  </a:cubicBezTo>
                  <a:cubicBezTo>
                    <a:pt x="548" y="7256"/>
                    <a:pt x="534" y="7259"/>
                    <a:pt x="517" y="7265"/>
                  </a:cubicBezTo>
                  <a:cubicBezTo>
                    <a:pt x="500" y="7270"/>
                    <a:pt x="488" y="7273"/>
                    <a:pt x="480" y="7273"/>
                  </a:cubicBezTo>
                  <a:cubicBezTo>
                    <a:pt x="447" y="7273"/>
                    <a:pt x="487" y="7228"/>
                    <a:pt x="487" y="7204"/>
                  </a:cubicBezTo>
                  <a:cubicBezTo>
                    <a:pt x="517" y="7143"/>
                    <a:pt x="547" y="7143"/>
                    <a:pt x="487" y="7143"/>
                  </a:cubicBezTo>
                  <a:cubicBezTo>
                    <a:pt x="478" y="7151"/>
                    <a:pt x="472" y="7155"/>
                    <a:pt x="469" y="7155"/>
                  </a:cubicBezTo>
                  <a:cubicBezTo>
                    <a:pt x="458" y="7155"/>
                    <a:pt x="464" y="7127"/>
                    <a:pt x="487" y="7082"/>
                  </a:cubicBezTo>
                  <a:cubicBezTo>
                    <a:pt x="547" y="7052"/>
                    <a:pt x="547" y="7052"/>
                    <a:pt x="487" y="7052"/>
                  </a:cubicBezTo>
                  <a:cubicBezTo>
                    <a:pt x="456" y="7052"/>
                    <a:pt x="426" y="7052"/>
                    <a:pt x="487" y="6991"/>
                  </a:cubicBezTo>
                  <a:cubicBezTo>
                    <a:pt x="578" y="6900"/>
                    <a:pt x="517" y="6930"/>
                    <a:pt x="487" y="6900"/>
                  </a:cubicBezTo>
                  <a:lnTo>
                    <a:pt x="487" y="6839"/>
                  </a:lnTo>
                  <a:lnTo>
                    <a:pt x="456" y="6718"/>
                  </a:lnTo>
                  <a:cubicBezTo>
                    <a:pt x="426" y="6657"/>
                    <a:pt x="426" y="6626"/>
                    <a:pt x="426" y="6566"/>
                  </a:cubicBezTo>
                  <a:cubicBezTo>
                    <a:pt x="409" y="6574"/>
                    <a:pt x="400" y="6578"/>
                    <a:pt x="394" y="6578"/>
                  </a:cubicBezTo>
                  <a:cubicBezTo>
                    <a:pt x="377" y="6578"/>
                    <a:pt x="387" y="6549"/>
                    <a:pt x="365" y="6505"/>
                  </a:cubicBezTo>
                  <a:lnTo>
                    <a:pt x="395" y="6474"/>
                  </a:lnTo>
                  <a:cubicBezTo>
                    <a:pt x="399" y="6478"/>
                    <a:pt x="403" y="6480"/>
                    <a:pt x="406" y="6480"/>
                  </a:cubicBezTo>
                  <a:cubicBezTo>
                    <a:pt x="425" y="6480"/>
                    <a:pt x="422" y="6401"/>
                    <a:pt x="395" y="6322"/>
                  </a:cubicBezTo>
                  <a:cubicBezTo>
                    <a:pt x="365" y="6201"/>
                    <a:pt x="365" y="6140"/>
                    <a:pt x="335" y="6140"/>
                  </a:cubicBezTo>
                  <a:cubicBezTo>
                    <a:pt x="304" y="6140"/>
                    <a:pt x="304" y="6110"/>
                    <a:pt x="365" y="6049"/>
                  </a:cubicBezTo>
                  <a:lnTo>
                    <a:pt x="395" y="5988"/>
                  </a:lnTo>
                  <a:lnTo>
                    <a:pt x="395" y="5988"/>
                  </a:lnTo>
                  <a:cubicBezTo>
                    <a:pt x="384" y="5999"/>
                    <a:pt x="372" y="6004"/>
                    <a:pt x="359" y="6004"/>
                  </a:cubicBezTo>
                  <a:cubicBezTo>
                    <a:pt x="305" y="6004"/>
                    <a:pt x="249" y="5910"/>
                    <a:pt x="274" y="5836"/>
                  </a:cubicBezTo>
                  <a:cubicBezTo>
                    <a:pt x="274" y="5715"/>
                    <a:pt x="274" y="5715"/>
                    <a:pt x="183" y="5715"/>
                  </a:cubicBezTo>
                  <a:cubicBezTo>
                    <a:pt x="134" y="5715"/>
                    <a:pt x="124" y="5676"/>
                    <a:pt x="169" y="5676"/>
                  </a:cubicBezTo>
                  <a:cubicBezTo>
                    <a:pt x="180" y="5676"/>
                    <a:pt x="195" y="5678"/>
                    <a:pt x="213" y="5684"/>
                  </a:cubicBezTo>
                  <a:cubicBezTo>
                    <a:pt x="240" y="5693"/>
                    <a:pt x="256" y="5697"/>
                    <a:pt x="266" y="5697"/>
                  </a:cubicBezTo>
                  <a:cubicBezTo>
                    <a:pt x="289" y="5697"/>
                    <a:pt x="274" y="5675"/>
                    <a:pt x="274" y="5654"/>
                  </a:cubicBezTo>
                  <a:cubicBezTo>
                    <a:pt x="274" y="5623"/>
                    <a:pt x="274" y="5616"/>
                    <a:pt x="278" y="5616"/>
                  </a:cubicBezTo>
                  <a:cubicBezTo>
                    <a:pt x="281" y="5616"/>
                    <a:pt x="289" y="5623"/>
                    <a:pt x="304" y="5623"/>
                  </a:cubicBezTo>
                  <a:cubicBezTo>
                    <a:pt x="335" y="5623"/>
                    <a:pt x="365" y="5623"/>
                    <a:pt x="335" y="5563"/>
                  </a:cubicBezTo>
                  <a:cubicBezTo>
                    <a:pt x="304" y="5532"/>
                    <a:pt x="304" y="5502"/>
                    <a:pt x="304" y="5471"/>
                  </a:cubicBezTo>
                  <a:cubicBezTo>
                    <a:pt x="304" y="5441"/>
                    <a:pt x="304" y="5441"/>
                    <a:pt x="274" y="5441"/>
                  </a:cubicBezTo>
                  <a:cubicBezTo>
                    <a:pt x="243" y="5441"/>
                    <a:pt x="213" y="5441"/>
                    <a:pt x="274" y="5350"/>
                  </a:cubicBezTo>
                  <a:cubicBezTo>
                    <a:pt x="304" y="5319"/>
                    <a:pt x="335" y="5259"/>
                    <a:pt x="335" y="5228"/>
                  </a:cubicBezTo>
                  <a:cubicBezTo>
                    <a:pt x="335" y="5218"/>
                    <a:pt x="335" y="5215"/>
                    <a:pt x="333" y="5215"/>
                  </a:cubicBezTo>
                  <a:cubicBezTo>
                    <a:pt x="331" y="5215"/>
                    <a:pt x="324" y="5228"/>
                    <a:pt x="304" y="5228"/>
                  </a:cubicBezTo>
                  <a:cubicBezTo>
                    <a:pt x="304" y="5197"/>
                    <a:pt x="304" y="5159"/>
                    <a:pt x="304" y="5137"/>
                  </a:cubicBezTo>
                  <a:cubicBezTo>
                    <a:pt x="304" y="5116"/>
                    <a:pt x="304" y="5094"/>
                    <a:pt x="315" y="5094"/>
                  </a:cubicBezTo>
                  <a:cubicBezTo>
                    <a:pt x="319" y="5094"/>
                    <a:pt x="326" y="5098"/>
                    <a:pt x="335" y="5107"/>
                  </a:cubicBezTo>
                  <a:cubicBezTo>
                    <a:pt x="343" y="5116"/>
                    <a:pt x="352" y="5119"/>
                    <a:pt x="360" y="5119"/>
                  </a:cubicBezTo>
                  <a:cubicBezTo>
                    <a:pt x="380" y="5119"/>
                    <a:pt x="395" y="5098"/>
                    <a:pt x="395" y="5076"/>
                  </a:cubicBezTo>
                  <a:cubicBezTo>
                    <a:pt x="395" y="5046"/>
                    <a:pt x="426" y="5015"/>
                    <a:pt x="365" y="5015"/>
                  </a:cubicBezTo>
                  <a:cubicBezTo>
                    <a:pt x="304" y="5015"/>
                    <a:pt x="274" y="4924"/>
                    <a:pt x="365" y="4894"/>
                  </a:cubicBezTo>
                  <a:cubicBezTo>
                    <a:pt x="426" y="4863"/>
                    <a:pt x="395" y="4863"/>
                    <a:pt x="395" y="4833"/>
                  </a:cubicBezTo>
                  <a:lnTo>
                    <a:pt x="395" y="4833"/>
                  </a:lnTo>
                  <a:cubicBezTo>
                    <a:pt x="395" y="4863"/>
                    <a:pt x="365" y="4863"/>
                    <a:pt x="335" y="4863"/>
                  </a:cubicBezTo>
                  <a:cubicBezTo>
                    <a:pt x="307" y="4863"/>
                    <a:pt x="330" y="4738"/>
                    <a:pt x="380" y="4738"/>
                  </a:cubicBezTo>
                  <a:cubicBezTo>
                    <a:pt x="385" y="4738"/>
                    <a:pt x="390" y="4739"/>
                    <a:pt x="395" y="4742"/>
                  </a:cubicBezTo>
                  <a:lnTo>
                    <a:pt x="426" y="4711"/>
                  </a:lnTo>
                  <a:lnTo>
                    <a:pt x="426" y="4651"/>
                  </a:lnTo>
                  <a:cubicBezTo>
                    <a:pt x="517" y="4651"/>
                    <a:pt x="456" y="4620"/>
                    <a:pt x="365" y="4590"/>
                  </a:cubicBezTo>
                  <a:cubicBezTo>
                    <a:pt x="311" y="4536"/>
                    <a:pt x="281" y="4433"/>
                    <a:pt x="340" y="4433"/>
                  </a:cubicBezTo>
                  <a:cubicBezTo>
                    <a:pt x="347" y="4433"/>
                    <a:pt x="355" y="4435"/>
                    <a:pt x="365" y="4438"/>
                  </a:cubicBezTo>
                  <a:cubicBezTo>
                    <a:pt x="395" y="4438"/>
                    <a:pt x="395" y="4438"/>
                    <a:pt x="426" y="4408"/>
                  </a:cubicBezTo>
                  <a:lnTo>
                    <a:pt x="456" y="4408"/>
                  </a:lnTo>
                  <a:lnTo>
                    <a:pt x="456" y="4347"/>
                  </a:lnTo>
                  <a:cubicBezTo>
                    <a:pt x="456" y="4256"/>
                    <a:pt x="456" y="4256"/>
                    <a:pt x="426" y="4256"/>
                  </a:cubicBezTo>
                  <a:lnTo>
                    <a:pt x="395" y="4256"/>
                  </a:lnTo>
                  <a:lnTo>
                    <a:pt x="395" y="4195"/>
                  </a:lnTo>
                  <a:cubicBezTo>
                    <a:pt x="365" y="4164"/>
                    <a:pt x="335" y="4134"/>
                    <a:pt x="365" y="4104"/>
                  </a:cubicBezTo>
                  <a:lnTo>
                    <a:pt x="395" y="4104"/>
                  </a:lnTo>
                  <a:cubicBezTo>
                    <a:pt x="426" y="4104"/>
                    <a:pt x="456" y="4104"/>
                    <a:pt x="456" y="4073"/>
                  </a:cubicBezTo>
                  <a:cubicBezTo>
                    <a:pt x="456" y="4058"/>
                    <a:pt x="464" y="4050"/>
                    <a:pt x="475" y="4050"/>
                  </a:cubicBezTo>
                  <a:cubicBezTo>
                    <a:pt x="487" y="4050"/>
                    <a:pt x="502" y="4058"/>
                    <a:pt x="517" y="4073"/>
                  </a:cubicBezTo>
                  <a:cubicBezTo>
                    <a:pt x="526" y="4082"/>
                    <a:pt x="530" y="4086"/>
                    <a:pt x="530" y="4086"/>
                  </a:cubicBezTo>
                  <a:cubicBezTo>
                    <a:pt x="532" y="4086"/>
                    <a:pt x="517" y="4064"/>
                    <a:pt x="517" y="4043"/>
                  </a:cubicBezTo>
                  <a:cubicBezTo>
                    <a:pt x="517" y="4012"/>
                    <a:pt x="487" y="3952"/>
                    <a:pt x="547" y="3952"/>
                  </a:cubicBezTo>
                  <a:cubicBezTo>
                    <a:pt x="517" y="3891"/>
                    <a:pt x="517" y="3860"/>
                    <a:pt x="608" y="3860"/>
                  </a:cubicBezTo>
                  <a:cubicBezTo>
                    <a:pt x="699" y="3830"/>
                    <a:pt x="669" y="3860"/>
                    <a:pt x="608" y="3800"/>
                  </a:cubicBezTo>
                  <a:cubicBezTo>
                    <a:pt x="547" y="3769"/>
                    <a:pt x="608" y="3769"/>
                    <a:pt x="608" y="3739"/>
                  </a:cubicBezTo>
                  <a:cubicBezTo>
                    <a:pt x="639" y="3708"/>
                    <a:pt x="639" y="3648"/>
                    <a:pt x="608" y="3617"/>
                  </a:cubicBezTo>
                  <a:cubicBezTo>
                    <a:pt x="578" y="3617"/>
                    <a:pt x="608" y="3587"/>
                    <a:pt x="669" y="3556"/>
                  </a:cubicBezTo>
                  <a:cubicBezTo>
                    <a:pt x="730" y="3556"/>
                    <a:pt x="699" y="3556"/>
                    <a:pt x="699" y="3496"/>
                  </a:cubicBezTo>
                  <a:lnTo>
                    <a:pt x="730" y="3496"/>
                  </a:lnTo>
                  <a:cubicBezTo>
                    <a:pt x="760" y="3496"/>
                    <a:pt x="760" y="3496"/>
                    <a:pt x="790" y="3435"/>
                  </a:cubicBezTo>
                  <a:cubicBezTo>
                    <a:pt x="790" y="3404"/>
                    <a:pt x="790" y="3374"/>
                    <a:pt x="790" y="3344"/>
                  </a:cubicBezTo>
                  <a:lnTo>
                    <a:pt x="821" y="3283"/>
                  </a:lnTo>
                  <a:cubicBezTo>
                    <a:pt x="790" y="3283"/>
                    <a:pt x="790" y="3283"/>
                    <a:pt x="821" y="3222"/>
                  </a:cubicBezTo>
                  <a:cubicBezTo>
                    <a:pt x="821" y="3192"/>
                    <a:pt x="821" y="3192"/>
                    <a:pt x="821" y="3161"/>
                  </a:cubicBezTo>
                  <a:cubicBezTo>
                    <a:pt x="821" y="3100"/>
                    <a:pt x="821" y="3070"/>
                    <a:pt x="912" y="3070"/>
                  </a:cubicBezTo>
                  <a:cubicBezTo>
                    <a:pt x="912" y="3070"/>
                    <a:pt x="912" y="3070"/>
                    <a:pt x="912" y="3040"/>
                  </a:cubicBezTo>
                  <a:cubicBezTo>
                    <a:pt x="897" y="3025"/>
                    <a:pt x="897" y="3025"/>
                    <a:pt x="901" y="3025"/>
                  </a:cubicBezTo>
                  <a:cubicBezTo>
                    <a:pt x="904" y="3025"/>
                    <a:pt x="912" y="3025"/>
                    <a:pt x="912" y="3009"/>
                  </a:cubicBezTo>
                  <a:cubicBezTo>
                    <a:pt x="912" y="3009"/>
                    <a:pt x="912" y="2979"/>
                    <a:pt x="912" y="2949"/>
                  </a:cubicBezTo>
                  <a:lnTo>
                    <a:pt x="912" y="2918"/>
                  </a:lnTo>
                  <a:cubicBezTo>
                    <a:pt x="912" y="2944"/>
                    <a:pt x="890" y="2948"/>
                    <a:pt x="864" y="2968"/>
                  </a:cubicBezTo>
                  <a:lnTo>
                    <a:pt x="864" y="2968"/>
                  </a:lnTo>
                  <a:cubicBezTo>
                    <a:pt x="867" y="2959"/>
                    <a:pt x="869" y="2944"/>
                    <a:pt x="882" y="2918"/>
                  </a:cubicBezTo>
                  <a:cubicBezTo>
                    <a:pt x="903" y="2897"/>
                    <a:pt x="909" y="2875"/>
                    <a:pt x="933" y="2875"/>
                  </a:cubicBezTo>
                  <a:cubicBezTo>
                    <a:pt x="942" y="2875"/>
                    <a:pt x="955" y="2879"/>
                    <a:pt x="973" y="2888"/>
                  </a:cubicBezTo>
                  <a:cubicBezTo>
                    <a:pt x="984" y="2893"/>
                    <a:pt x="994" y="2896"/>
                    <a:pt x="1003" y="2896"/>
                  </a:cubicBezTo>
                  <a:cubicBezTo>
                    <a:pt x="1043" y="2896"/>
                    <a:pt x="1058" y="2846"/>
                    <a:pt x="1034" y="2797"/>
                  </a:cubicBezTo>
                  <a:cubicBezTo>
                    <a:pt x="1025" y="2779"/>
                    <a:pt x="1016" y="2769"/>
                    <a:pt x="1010" y="2764"/>
                  </a:cubicBezTo>
                  <a:lnTo>
                    <a:pt x="1010" y="2764"/>
                  </a:lnTo>
                  <a:cubicBezTo>
                    <a:pt x="1015" y="2765"/>
                    <a:pt x="1023" y="2766"/>
                    <a:pt x="1034" y="2766"/>
                  </a:cubicBezTo>
                  <a:cubicBezTo>
                    <a:pt x="1094" y="2766"/>
                    <a:pt x="1155" y="2614"/>
                    <a:pt x="1064" y="2584"/>
                  </a:cubicBezTo>
                  <a:cubicBezTo>
                    <a:pt x="1064" y="2584"/>
                    <a:pt x="1064" y="2584"/>
                    <a:pt x="1064" y="2553"/>
                  </a:cubicBezTo>
                  <a:lnTo>
                    <a:pt x="1186" y="2553"/>
                  </a:lnTo>
                  <a:cubicBezTo>
                    <a:pt x="1213" y="2581"/>
                    <a:pt x="1228" y="2596"/>
                    <a:pt x="1236" y="2596"/>
                  </a:cubicBezTo>
                  <a:cubicBezTo>
                    <a:pt x="1246" y="2596"/>
                    <a:pt x="1246" y="2573"/>
                    <a:pt x="1246" y="2523"/>
                  </a:cubicBezTo>
                  <a:cubicBezTo>
                    <a:pt x="1216" y="2432"/>
                    <a:pt x="1246" y="2432"/>
                    <a:pt x="1307" y="2432"/>
                  </a:cubicBezTo>
                  <a:cubicBezTo>
                    <a:pt x="1368" y="2432"/>
                    <a:pt x="1338" y="2432"/>
                    <a:pt x="1338" y="2371"/>
                  </a:cubicBezTo>
                  <a:cubicBezTo>
                    <a:pt x="1338" y="2310"/>
                    <a:pt x="1338" y="2280"/>
                    <a:pt x="1398" y="2280"/>
                  </a:cubicBezTo>
                  <a:cubicBezTo>
                    <a:pt x="1429" y="2249"/>
                    <a:pt x="1459" y="2249"/>
                    <a:pt x="1429" y="2158"/>
                  </a:cubicBezTo>
                  <a:cubicBezTo>
                    <a:pt x="1401" y="2103"/>
                    <a:pt x="1449" y="1972"/>
                    <a:pt x="1504" y="1972"/>
                  </a:cubicBezTo>
                  <a:cubicBezTo>
                    <a:pt x="1509" y="1972"/>
                    <a:pt x="1515" y="1973"/>
                    <a:pt x="1520" y="1976"/>
                  </a:cubicBezTo>
                  <a:lnTo>
                    <a:pt x="1550" y="1976"/>
                  </a:lnTo>
                  <a:cubicBezTo>
                    <a:pt x="1520" y="1976"/>
                    <a:pt x="1550" y="1945"/>
                    <a:pt x="1581" y="1915"/>
                  </a:cubicBezTo>
                  <a:lnTo>
                    <a:pt x="1611" y="1885"/>
                  </a:lnTo>
                  <a:lnTo>
                    <a:pt x="1611" y="1885"/>
                  </a:lnTo>
                  <a:cubicBezTo>
                    <a:pt x="1594" y="1935"/>
                    <a:pt x="1596" y="1957"/>
                    <a:pt x="1606" y="1957"/>
                  </a:cubicBezTo>
                  <a:cubicBezTo>
                    <a:pt x="1614" y="1957"/>
                    <a:pt x="1628" y="1942"/>
                    <a:pt x="1642" y="1915"/>
                  </a:cubicBezTo>
                  <a:lnTo>
                    <a:pt x="1702" y="1915"/>
                  </a:lnTo>
                  <a:cubicBezTo>
                    <a:pt x="1702" y="1933"/>
                    <a:pt x="1712" y="1950"/>
                    <a:pt x="1727" y="1950"/>
                  </a:cubicBezTo>
                  <a:cubicBezTo>
                    <a:pt x="1737" y="1950"/>
                    <a:pt x="1750" y="1941"/>
                    <a:pt x="1763" y="1915"/>
                  </a:cubicBezTo>
                  <a:cubicBezTo>
                    <a:pt x="1763" y="1915"/>
                    <a:pt x="1763" y="1885"/>
                    <a:pt x="1763" y="1854"/>
                  </a:cubicBezTo>
                  <a:cubicBezTo>
                    <a:pt x="1763" y="1824"/>
                    <a:pt x="1763" y="1801"/>
                    <a:pt x="1771" y="1762"/>
                  </a:cubicBezTo>
                  <a:lnTo>
                    <a:pt x="1771" y="1762"/>
                  </a:lnTo>
                  <a:cubicBezTo>
                    <a:pt x="1798" y="1758"/>
                    <a:pt x="1821" y="1730"/>
                    <a:pt x="1794" y="1702"/>
                  </a:cubicBezTo>
                  <a:lnTo>
                    <a:pt x="1786" y="1702"/>
                  </a:lnTo>
                  <a:cubicBezTo>
                    <a:pt x="1795" y="1671"/>
                    <a:pt x="1807" y="1632"/>
                    <a:pt x="1824" y="1581"/>
                  </a:cubicBezTo>
                  <a:lnTo>
                    <a:pt x="1854" y="1611"/>
                  </a:lnTo>
                  <a:cubicBezTo>
                    <a:pt x="1854" y="1622"/>
                    <a:pt x="1858" y="1629"/>
                    <a:pt x="1867" y="1629"/>
                  </a:cubicBezTo>
                  <a:cubicBezTo>
                    <a:pt x="1881" y="1629"/>
                    <a:pt x="1907" y="1608"/>
                    <a:pt x="1946" y="1550"/>
                  </a:cubicBezTo>
                  <a:cubicBezTo>
                    <a:pt x="1970" y="1514"/>
                    <a:pt x="2003" y="1497"/>
                    <a:pt x="2029" y="1497"/>
                  </a:cubicBezTo>
                  <a:cubicBezTo>
                    <a:pt x="2069" y="1497"/>
                    <a:pt x="2092" y="1537"/>
                    <a:pt x="2037" y="1611"/>
                  </a:cubicBezTo>
                  <a:cubicBezTo>
                    <a:pt x="1991" y="1657"/>
                    <a:pt x="1991" y="1679"/>
                    <a:pt x="2006" y="1679"/>
                  </a:cubicBezTo>
                  <a:cubicBezTo>
                    <a:pt x="2022" y="1679"/>
                    <a:pt x="2052" y="1657"/>
                    <a:pt x="2067" y="1611"/>
                  </a:cubicBezTo>
                  <a:lnTo>
                    <a:pt x="2189" y="1581"/>
                  </a:lnTo>
                  <a:cubicBezTo>
                    <a:pt x="2280" y="1550"/>
                    <a:pt x="2310" y="1520"/>
                    <a:pt x="2280" y="1490"/>
                  </a:cubicBezTo>
                  <a:cubicBezTo>
                    <a:pt x="2249" y="1490"/>
                    <a:pt x="2219" y="1429"/>
                    <a:pt x="2249" y="1398"/>
                  </a:cubicBezTo>
                  <a:lnTo>
                    <a:pt x="2310" y="1398"/>
                  </a:lnTo>
                  <a:cubicBezTo>
                    <a:pt x="2310" y="1414"/>
                    <a:pt x="2310" y="1421"/>
                    <a:pt x="2314" y="1421"/>
                  </a:cubicBezTo>
                  <a:cubicBezTo>
                    <a:pt x="2318" y="1421"/>
                    <a:pt x="2325" y="1414"/>
                    <a:pt x="2341" y="1398"/>
                  </a:cubicBezTo>
                  <a:lnTo>
                    <a:pt x="2401" y="1368"/>
                  </a:lnTo>
                  <a:cubicBezTo>
                    <a:pt x="2401" y="1377"/>
                    <a:pt x="2404" y="1381"/>
                    <a:pt x="2409" y="1381"/>
                  </a:cubicBezTo>
                  <a:cubicBezTo>
                    <a:pt x="2419" y="1381"/>
                    <a:pt x="2441" y="1359"/>
                    <a:pt x="2462" y="1338"/>
                  </a:cubicBezTo>
                  <a:cubicBezTo>
                    <a:pt x="2487" y="1338"/>
                    <a:pt x="2491" y="1299"/>
                    <a:pt x="2461" y="1299"/>
                  </a:cubicBezTo>
                  <a:cubicBezTo>
                    <a:pt x="2454" y="1299"/>
                    <a:pt x="2444" y="1301"/>
                    <a:pt x="2432" y="1307"/>
                  </a:cubicBezTo>
                  <a:lnTo>
                    <a:pt x="2401" y="1307"/>
                  </a:lnTo>
                  <a:cubicBezTo>
                    <a:pt x="2371" y="1338"/>
                    <a:pt x="2325" y="1353"/>
                    <a:pt x="2287" y="1353"/>
                  </a:cubicBezTo>
                  <a:cubicBezTo>
                    <a:pt x="2249" y="1353"/>
                    <a:pt x="2219" y="1338"/>
                    <a:pt x="2219" y="1307"/>
                  </a:cubicBezTo>
                  <a:cubicBezTo>
                    <a:pt x="2219" y="1307"/>
                    <a:pt x="2280" y="1307"/>
                    <a:pt x="2310" y="1277"/>
                  </a:cubicBezTo>
                  <a:cubicBezTo>
                    <a:pt x="2310" y="1246"/>
                    <a:pt x="2310" y="1216"/>
                    <a:pt x="2310" y="1216"/>
                  </a:cubicBezTo>
                  <a:cubicBezTo>
                    <a:pt x="2295" y="1186"/>
                    <a:pt x="2272" y="1170"/>
                    <a:pt x="2253" y="1170"/>
                  </a:cubicBezTo>
                  <a:close/>
                  <a:moveTo>
                    <a:pt x="7892" y="10312"/>
                  </a:moveTo>
                  <a:cubicBezTo>
                    <a:pt x="7880" y="10312"/>
                    <a:pt x="7873" y="10319"/>
                    <a:pt x="7873" y="10335"/>
                  </a:cubicBezTo>
                  <a:cubicBezTo>
                    <a:pt x="7888" y="10350"/>
                    <a:pt x="7911" y="10357"/>
                    <a:pt x="7933" y="10357"/>
                  </a:cubicBezTo>
                  <a:cubicBezTo>
                    <a:pt x="7956" y="10357"/>
                    <a:pt x="7979" y="10350"/>
                    <a:pt x="7994" y="10335"/>
                  </a:cubicBezTo>
                  <a:cubicBezTo>
                    <a:pt x="7979" y="10319"/>
                    <a:pt x="7971" y="10312"/>
                    <a:pt x="7964" y="10312"/>
                  </a:cubicBezTo>
                  <a:cubicBezTo>
                    <a:pt x="7956" y="10312"/>
                    <a:pt x="7949" y="10319"/>
                    <a:pt x="7933" y="10335"/>
                  </a:cubicBezTo>
                  <a:cubicBezTo>
                    <a:pt x="7918" y="10319"/>
                    <a:pt x="7903" y="10312"/>
                    <a:pt x="7892" y="10312"/>
                  </a:cubicBezTo>
                  <a:close/>
                  <a:moveTo>
                    <a:pt x="3617" y="10608"/>
                  </a:moveTo>
                  <a:cubicBezTo>
                    <a:pt x="3648" y="10608"/>
                    <a:pt x="3648" y="10608"/>
                    <a:pt x="3648" y="10639"/>
                  </a:cubicBezTo>
                  <a:lnTo>
                    <a:pt x="3617" y="10639"/>
                  </a:lnTo>
                  <a:lnTo>
                    <a:pt x="3587" y="10608"/>
                  </a:lnTo>
                  <a:close/>
                  <a:moveTo>
                    <a:pt x="3860" y="10699"/>
                  </a:moveTo>
                  <a:cubicBezTo>
                    <a:pt x="3860" y="10721"/>
                    <a:pt x="3860" y="10742"/>
                    <a:pt x="3839" y="10742"/>
                  </a:cubicBezTo>
                  <a:cubicBezTo>
                    <a:pt x="3830" y="10742"/>
                    <a:pt x="3817" y="10739"/>
                    <a:pt x="3800" y="10730"/>
                  </a:cubicBezTo>
                  <a:lnTo>
                    <a:pt x="3800" y="10699"/>
                  </a:lnTo>
                  <a:close/>
                  <a:moveTo>
                    <a:pt x="4772" y="10821"/>
                  </a:moveTo>
                  <a:cubicBezTo>
                    <a:pt x="4771" y="10822"/>
                    <a:pt x="4770" y="10823"/>
                    <a:pt x="4770" y="10824"/>
                  </a:cubicBezTo>
                  <a:lnTo>
                    <a:pt x="4770" y="10824"/>
                  </a:lnTo>
                  <a:cubicBezTo>
                    <a:pt x="4773" y="10825"/>
                    <a:pt x="4775" y="10826"/>
                    <a:pt x="4778" y="10826"/>
                  </a:cubicBezTo>
                  <a:cubicBezTo>
                    <a:pt x="4783" y="10826"/>
                    <a:pt x="4787" y="10824"/>
                    <a:pt x="4790" y="10821"/>
                  </a:cubicBezTo>
                  <a:lnTo>
                    <a:pt x="4790" y="10821"/>
                  </a:lnTo>
                  <a:cubicBezTo>
                    <a:pt x="4784" y="10821"/>
                    <a:pt x="4778" y="10821"/>
                    <a:pt x="4772" y="10821"/>
                  </a:cubicBezTo>
                  <a:close/>
                  <a:moveTo>
                    <a:pt x="4829" y="10768"/>
                  </a:moveTo>
                  <a:cubicBezTo>
                    <a:pt x="4818" y="10768"/>
                    <a:pt x="4803" y="10775"/>
                    <a:pt x="4803" y="10791"/>
                  </a:cubicBezTo>
                  <a:cubicBezTo>
                    <a:pt x="4803" y="10803"/>
                    <a:pt x="4798" y="10815"/>
                    <a:pt x="4790" y="10821"/>
                  </a:cubicBezTo>
                  <a:lnTo>
                    <a:pt x="4790" y="10821"/>
                  </a:lnTo>
                  <a:cubicBezTo>
                    <a:pt x="4817" y="10822"/>
                    <a:pt x="4844" y="10826"/>
                    <a:pt x="4868" y="10829"/>
                  </a:cubicBezTo>
                  <a:lnTo>
                    <a:pt x="4868" y="10829"/>
                  </a:lnTo>
                  <a:cubicBezTo>
                    <a:pt x="4848" y="10821"/>
                    <a:pt x="4833" y="10806"/>
                    <a:pt x="4833" y="10791"/>
                  </a:cubicBezTo>
                  <a:cubicBezTo>
                    <a:pt x="4848" y="10775"/>
                    <a:pt x="4841" y="10768"/>
                    <a:pt x="4829" y="10768"/>
                  </a:cubicBezTo>
                  <a:close/>
                  <a:moveTo>
                    <a:pt x="4868" y="10829"/>
                  </a:moveTo>
                  <a:cubicBezTo>
                    <a:pt x="4875" y="10832"/>
                    <a:pt x="4884" y="10834"/>
                    <a:pt x="4892" y="10834"/>
                  </a:cubicBezTo>
                  <a:cubicBezTo>
                    <a:pt x="4895" y="10834"/>
                    <a:pt x="4898" y="10833"/>
                    <a:pt x="4901" y="10833"/>
                  </a:cubicBezTo>
                  <a:lnTo>
                    <a:pt x="4901" y="10833"/>
                  </a:lnTo>
                  <a:cubicBezTo>
                    <a:pt x="4891" y="10832"/>
                    <a:pt x="4880" y="10830"/>
                    <a:pt x="4868" y="10829"/>
                  </a:cubicBezTo>
                  <a:close/>
                  <a:moveTo>
                    <a:pt x="4951" y="10798"/>
                  </a:moveTo>
                  <a:cubicBezTo>
                    <a:pt x="4947" y="10798"/>
                    <a:pt x="4940" y="10806"/>
                    <a:pt x="4924" y="10821"/>
                  </a:cubicBezTo>
                  <a:cubicBezTo>
                    <a:pt x="4918" y="10828"/>
                    <a:pt x="4910" y="10831"/>
                    <a:pt x="4901" y="10833"/>
                  </a:cubicBezTo>
                  <a:lnTo>
                    <a:pt x="4901" y="10833"/>
                  </a:lnTo>
                  <a:cubicBezTo>
                    <a:pt x="4911" y="10834"/>
                    <a:pt x="4920" y="10834"/>
                    <a:pt x="4928" y="10834"/>
                  </a:cubicBezTo>
                  <a:cubicBezTo>
                    <a:pt x="4945" y="10834"/>
                    <a:pt x="4955" y="10831"/>
                    <a:pt x="4955" y="10821"/>
                  </a:cubicBezTo>
                  <a:cubicBezTo>
                    <a:pt x="4955" y="10806"/>
                    <a:pt x="4955" y="10798"/>
                    <a:pt x="4951" y="10798"/>
                  </a:cubicBezTo>
                  <a:close/>
                  <a:moveTo>
                    <a:pt x="6374" y="10807"/>
                  </a:moveTo>
                  <a:cubicBezTo>
                    <a:pt x="6370" y="10807"/>
                    <a:pt x="6363" y="10811"/>
                    <a:pt x="6353" y="10821"/>
                  </a:cubicBezTo>
                  <a:cubicBezTo>
                    <a:pt x="6323" y="10821"/>
                    <a:pt x="6323" y="10821"/>
                    <a:pt x="6323" y="10851"/>
                  </a:cubicBezTo>
                  <a:cubicBezTo>
                    <a:pt x="6323" y="10882"/>
                    <a:pt x="6353" y="10882"/>
                    <a:pt x="6353" y="10882"/>
                  </a:cubicBezTo>
                  <a:cubicBezTo>
                    <a:pt x="6353" y="10882"/>
                    <a:pt x="6383" y="10851"/>
                    <a:pt x="6383" y="10821"/>
                  </a:cubicBezTo>
                  <a:cubicBezTo>
                    <a:pt x="6383" y="10821"/>
                    <a:pt x="6383" y="10807"/>
                    <a:pt x="6374" y="10807"/>
                  </a:cubicBezTo>
                  <a:close/>
                  <a:moveTo>
                    <a:pt x="5167" y="10912"/>
                  </a:moveTo>
                  <a:lnTo>
                    <a:pt x="5167" y="10943"/>
                  </a:lnTo>
                  <a:lnTo>
                    <a:pt x="5228" y="10943"/>
                  </a:lnTo>
                  <a:cubicBezTo>
                    <a:pt x="5259" y="10973"/>
                    <a:pt x="5228" y="10973"/>
                    <a:pt x="5198" y="10973"/>
                  </a:cubicBezTo>
                  <a:cubicBezTo>
                    <a:pt x="5107" y="10973"/>
                    <a:pt x="5107" y="10943"/>
                    <a:pt x="5167" y="10912"/>
                  </a:cubicBezTo>
                  <a:close/>
                  <a:moveTo>
                    <a:pt x="5623" y="10943"/>
                  </a:moveTo>
                  <a:cubicBezTo>
                    <a:pt x="5623" y="10973"/>
                    <a:pt x="5623" y="11003"/>
                    <a:pt x="5593" y="11003"/>
                  </a:cubicBezTo>
                  <a:cubicBezTo>
                    <a:pt x="5587" y="11009"/>
                    <a:pt x="5582" y="11012"/>
                    <a:pt x="5578" y="11012"/>
                  </a:cubicBezTo>
                  <a:cubicBezTo>
                    <a:pt x="5563" y="11012"/>
                    <a:pt x="5563" y="10973"/>
                    <a:pt x="5563" y="10973"/>
                  </a:cubicBezTo>
                  <a:cubicBezTo>
                    <a:pt x="5563" y="10943"/>
                    <a:pt x="5593" y="10943"/>
                    <a:pt x="5593" y="10943"/>
                  </a:cubicBezTo>
                  <a:close/>
                  <a:moveTo>
                    <a:pt x="5446" y="10923"/>
                  </a:moveTo>
                  <a:cubicBezTo>
                    <a:pt x="5461" y="10923"/>
                    <a:pt x="5471" y="10937"/>
                    <a:pt x="5471" y="10973"/>
                  </a:cubicBezTo>
                  <a:cubicBezTo>
                    <a:pt x="5471" y="11009"/>
                    <a:pt x="5461" y="11023"/>
                    <a:pt x="5446" y="11023"/>
                  </a:cubicBezTo>
                  <a:cubicBezTo>
                    <a:pt x="5436" y="11023"/>
                    <a:pt x="5423" y="11016"/>
                    <a:pt x="5411" y="11003"/>
                  </a:cubicBezTo>
                  <a:cubicBezTo>
                    <a:pt x="5385" y="11003"/>
                    <a:pt x="5402" y="10962"/>
                    <a:pt x="5426" y="10930"/>
                  </a:cubicBezTo>
                  <a:lnTo>
                    <a:pt x="5426" y="10930"/>
                  </a:lnTo>
                  <a:cubicBezTo>
                    <a:pt x="5433" y="10925"/>
                    <a:pt x="5440" y="10923"/>
                    <a:pt x="5446" y="10923"/>
                  </a:cubicBezTo>
                  <a:close/>
                  <a:moveTo>
                    <a:pt x="2997" y="10178"/>
                  </a:moveTo>
                  <a:cubicBezTo>
                    <a:pt x="2980" y="10178"/>
                    <a:pt x="2961" y="10187"/>
                    <a:pt x="2949" y="10213"/>
                  </a:cubicBezTo>
                  <a:lnTo>
                    <a:pt x="2918" y="10243"/>
                  </a:lnTo>
                  <a:cubicBezTo>
                    <a:pt x="2918" y="10213"/>
                    <a:pt x="2918" y="10213"/>
                    <a:pt x="2857" y="10183"/>
                  </a:cubicBezTo>
                  <a:cubicBezTo>
                    <a:pt x="2827" y="10183"/>
                    <a:pt x="2797" y="10335"/>
                    <a:pt x="2857" y="10395"/>
                  </a:cubicBezTo>
                  <a:lnTo>
                    <a:pt x="2827" y="10365"/>
                  </a:lnTo>
                  <a:lnTo>
                    <a:pt x="2827" y="10365"/>
                  </a:lnTo>
                  <a:cubicBezTo>
                    <a:pt x="2827" y="10403"/>
                    <a:pt x="2862" y="10429"/>
                    <a:pt x="2881" y="10429"/>
                  </a:cubicBezTo>
                  <a:cubicBezTo>
                    <a:pt x="2893" y="10429"/>
                    <a:pt x="2899" y="10419"/>
                    <a:pt x="2888" y="10395"/>
                  </a:cubicBezTo>
                  <a:cubicBezTo>
                    <a:pt x="2888" y="10390"/>
                    <a:pt x="2892" y="10388"/>
                    <a:pt x="2899" y="10388"/>
                  </a:cubicBezTo>
                  <a:cubicBezTo>
                    <a:pt x="2933" y="10388"/>
                    <a:pt x="3042" y="10442"/>
                    <a:pt x="3192" y="10517"/>
                  </a:cubicBezTo>
                  <a:cubicBezTo>
                    <a:pt x="3253" y="10517"/>
                    <a:pt x="3222" y="10578"/>
                    <a:pt x="3192" y="10639"/>
                  </a:cubicBezTo>
                  <a:cubicBezTo>
                    <a:pt x="3192" y="10660"/>
                    <a:pt x="3161" y="10682"/>
                    <a:pt x="3176" y="10682"/>
                  </a:cubicBezTo>
                  <a:cubicBezTo>
                    <a:pt x="3182" y="10682"/>
                    <a:pt x="3195" y="10678"/>
                    <a:pt x="3222" y="10669"/>
                  </a:cubicBezTo>
                  <a:cubicBezTo>
                    <a:pt x="3313" y="10639"/>
                    <a:pt x="3313" y="10639"/>
                    <a:pt x="3283" y="10547"/>
                  </a:cubicBezTo>
                  <a:cubicBezTo>
                    <a:pt x="3238" y="10503"/>
                    <a:pt x="3259" y="10475"/>
                    <a:pt x="3285" y="10475"/>
                  </a:cubicBezTo>
                  <a:cubicBezTo>
                    <a:pt x="3295" y="10475"/>
                    <a:pt x="3305" y="10478"/>
                    <a:pt x="3313" y="10487"/>
                  </a:cubicBezTo>
                  <a:lnTo>
                    <a:pt x="3313" y="10517"/>
                  </a:lnTo>
                  <a:cubicBezTo>
                    <a:pt x="3313" y="10547"/>
                    <a:pt x="3344" y="10547"/>
                    <a:pt x="3374" y="10578"/>
                  </a:cubicBezTo>
                  <a:lnTo>
                    <a:pt x="3405" y="10578"/>
                  </a:lnTo>
                  <a:cubicBezTo>
                    <a:pt x="3435" y="10578"/>
                    <a:pt x="3465" y="10517"/>
                    <a:pt x="3465" y="10517"/>
                  </a:cubicBezTo>
                  <a:cubicBezTo>
                    <a:pt x="3465" y="10517"/>
                    <a:pt x="3496" y="10578"/>
                    <a:pt x="3465" y="10578"/>
                  </a:cubicBezTo>
                  <a:cubicBezTo>
                    <a:pt x="3435" y="10608"/>
                    <a:pt x="3435" y="10639"/>
                    <a:pt x="3465" y="10669"/>
                  </a:cubicBezTo>
                  <a:cubicBezTo>
                    <a:pt x="3496" y="10669"/>
                    <a:pt x="3526" y="10699"/>
                    <a:pt x="3526" y="10699"/>
                  </a:cubicBezTo>
                  <a:cubicBezTo>
                    <a:pt x="3548" y="10744"/>
                    <a:pt x="3603" y="10772"/>
                    <a:pt x="3655" y="10772"/>
                  </a:cubicBezTo>
                  <a:cubicBezTo>
                    <a:pt x="3674" y="10772"/>
                    <a:pt x="3692" y="10768"/>
                    <a:pt x="3708" y="10760"/>
                  </a:cubicBezTo>
                  <a:cubicBezTo>
                    <a:pt x="3769" y="10791"/>
                    <a:pt x="3830" y="10791"/>
                    <a:pt x="3891" y="10821"/>
                  </a:cubicBezTo>
                  <a:cubicBezTo>
                    <a:pt x="3921" y="10851"/>
                    <a:pt x="3982" y="10882"/>
                    <a:pt x="4043" y="10882"/>
                  </a:cubicBezTo>
                  <a:cubicBezTo>
                    <a:pt x="4134" y="10882"/>
                    <a:pt x="4225" y="10973"/>
                    <a:pt x="4256" y="10973"/>
                  </a:cubicBezTo>
                  <a:lnTo>
                    <a:pt x="4347" y="10973"/>
                  </a:lnTo>
                  <a:cubicBezTo>
                    <a:pt x="4347" y="10964"/>
                    <a:pt x="4349" y="10960"/>
                    <a:pt x="4355" y="10960"/>
                  </a:cubicBezTo>
                  <a:cubicBezTo>
                    <a:pt x="4367" y="10960"/>
                    <a:pt x="4395" y="10982"/>
                    <a:pt x="4438" y="11003"/>
                  </a:cubicBezTo>
                  <a:lnTo>
                    <a:pt x="4529" y="11003"/>
                  </a:lnTo>
                  <a:cubicBezTo>
                    <a:pt x="4565" y="10968"/>
                    <a:pt x="4621" y="10953"/>
                    <a:pt x="4668" y="10953"/>
                  </a:cubicBezTo>
                  <a:cubicBezTo>
                    <a:pt x="4701" y="10953"/>
                    <a:pt x="4729" y="10960"/>
                    <a:pt x="4742" y="10973"/>
                  </a:cubicBezTo>
                  <a:cubicBezTo>
                    <a:pt x="4772" y="11003"/>
                    <a:pt x="4803" y="11003"/>
                    <a:pt x="4864" y="11034"/>
                  </a:cubicBezTo>
                  <a:cubicBezTo>
                    <a:pt x="4894" y="11034"/>
                    <a:pt x="4894" y="11003"/>
                    <a:pt x="4833" y="10943"/>
                  </a:cubicBezTo>
                  <a:cubicBezTo>
                    <a:pt x="4774" y="10854"/>
                    <a:pt x="4744" y="10851"/>
                    <a:pt x="4770" y="10824"/>
                  </a:cubicBezTo>
                  <a:lnTo>
                    <a:pt x="4770" y="10824"/>
                  </a:lnTo>
                  <a:cubicBezTo>
                    <a:pt x="4761" y="10820"/>
                    <a:pt x="4751" y="10810"/>
                    <a:pt x="4742" y="10791"/>
                  </a:cubicBezTo>
                  <a:cubicBezTo>
                    <a:pt x="4712" y="10730"/>
                    <a:pt x="4712" y="10760"/>
                    <a:pt x="4620" y="10730"/>
                  </a:cubicBezTo>
                  <a:cubicBezTo>
                    <a:pt x="4499" y="10730"/>
                    <a:pt x="4499" y="10730"/>
                    <a:pt x="4529" y="10821"/>
                  </a:cubicBezTo>
                  <a:lnTo>
                    <a:pt x="4529" y="10851"/>
                  </a:lnTo>
                  <a:cubicBezTo>
                    <a:pt x="4468" y="10851"/>
                    <a:pt x="4377" y="10791"/>
                    <a:pt x="4377" y="10760"/>
                  </a:cubicBezTo>
                  <a:cubicBezTo>
                    <a:pt x="4402" y="10736"/>
                    <a:pt x="4387" y="10691"/>
                    <a:pt x="4380" y="10691"/>
                  </a:cubicBezTo>
                  <a:cubicBezTo>
                    <a:pt x="4378" y="10691"/>
                    <a:pt x="4377" y="10694"/>
                    <a:pt x="4377" y="10699"/>
                  </a:cubicBezTo>
                  <a:cubicBezTo>
                    <a:pt x="4377" y="10730"/>
                    <a:pt x="4347" y="10730"/>
                    <a:pt x="4347" y="10760"/>
                  </a:cubicBezTo>
                  <a:cubicBezTo>
                    <a:pt x="4347" y="10810"/>
                    <a:pt x="4328" y="10833"/>
                    <a:pt x="4307" y="10833"/>
                  </a:cubicBezTo>
                  <a:cubicBezTo>
                    <a:pt x="4289" y="10833"/>
                    <a:pt x="4269" y="10818"/>
                    <a:pt x="4256" y="10791"/>
                  </a:cubicBezTo>
                  <a:cubicBezTo>
                    <a:pt x="4225" y="10730"/>
                    <a:pt x="4225" y="10760"/>
                    <a:pt x="4195" y="10730"/>
                  </a:cubicBezTo>
                  <a:cubicBezTo>
                    <a:pt x="4164" y="10730"/>
                    <a:pt x="4164" y="10730"/>
                    <a:pt x="4164" y="10760"/>
                  </a:cubicBezTo>
                  <a:lnTo>
                    <a:pt x="4104" y="10699"/>
                  </a:lnTo>
                  <a:cubicBezTo>
                    <a:pt x="4043" y="10618"/>
                    <a:pt x="4036" y="10578"/>
                    <a:pt x="4029" y="10578"/>
                  </a:cubicBezTo>
                  <a:cubicBezTo>
                    <a:pt x="4026" y="10578"/>
                    <a:pt x="4023" y="10588"/>
                    <a:pt x="4012" y="10608"/>
                  </a:cubicBezTo>
                  <a:lnTo>
                    <a:pt x="4012" y="10669"/>
                  </a:lnTo>
                  <a:cubicBezTo>
                    <a:pt x="4012" y="10678"/>
                    <a:pt x="3997" y="10682"/>
                    <a:pt x="3973" y="10682"/>
                  </a:cubicBezTo>
                  <a:cubicBezTo>
                    <a:pt x="3916" y="10682"/>
                    <a:pt x="3812" y="10660"/>
                    <a:pt x="3769" y="10639"/>
                  </a:cubicBezTo>
                  <a:cubicBezTo>
                    <a:pt x="3739" y="10608"/>
                    <a:pt x="3739" y="10578"/>
                    <a:pt x="3769" y="10547"/>
                  </a:cubicBezTo>
                  <a:cubicBezTo>
                    <a:pt x="3769" y="10512"/>
                    <a:pt x="3769" y="10497"/>
                    <a:pt x="3751" y="10497"/>
                  </a:cubicBezTo>
                  <a:cubicBezTo>
                    <a:pt x="3738" y="10497"/>
                    <a:pt x="3716" y="10504"/>
                    <a:pt x="3678" y="10517"/>
                  </a:cubicBezTo>
                  <a:cubicBezTo>
                    <a:pt x="3660" y="10526"/>
                    <a:pt x="3648" y="10530"/>
                    <a:pt x="3639" y="10530"/>
                  </a:cubicBezTo>
                  <a:cubicBezTo>
                    <a:pt x="3617" y="10530"/>
                    <a:pt x="3617" y="10508"/>
                    <a:pt x="3617" y="10487"/>
                  </a:cubicBezTo>
                  <a:cubicBezTo>
                    <a:pt x="3617" y="10456"/>
                    <a:pt x="3556" y="10456"/>
                    <a:pt x="3526" y="10456"/>
                  </a:cubicBezTo>
                  <a:cubicBezTo>
                    <a:pt x="3511" y="10471"/>
                    <a:pt x="3496" y="10479"/>
                    <a:pt x="3477" y="10479"/>
                  </a:cubicBezTo>
                  <a:cubicBezTo>
                    <a:pt x="3458" y="10479"/>
                    <a:pt x="3435" y="10471"/>
                    <a:pt x="3405" y="10456"/>
                  </a:cubicBezTo>
                  <a:cubicBezTo>
                    <a:pt x="3405" y="10426"/>
                    <a:pt x="3405" y="10426"/>
                    <a:pt x="3465" y="10426"/>
                  </a:cubicBezTo>
                  <a:cubicBezTo>
                    <a:pt x="3450" y="10411"/>
                    <a:pt x="3420" y="10403"/>
                    <a:pt x="3389" y="10403"/>
                  </a:cubicBezTo>
                  <a:cubicBezTo>
                    <a:pt x="3359" y="10403"/>
                    <a:pt x="3329" y="10411"/>
                    <a:pt x="3313" y="10426"/>
                  </a:cubicBezTo>
                  <a:cubicBezTo>
                    <a:pt x="3313" y="10438"/>
                    <a:pt x="3303" y="10446"/>
                    <a:pt x="3291" y="10446"/>
                  </a:cubicBezTo>
                  <a:cubicBezTo>
                    <a:pt x="3273" y="10446"/>
                    <a:pt x="3253" y="10431"/>
                    <a:pt x="3253" y="10395"/>
                  </a:cubicBezTo>
                  <a:cubicBezTo>
                    <a:pt x="3237" y="10365"/>
                    <a:pt x="3222" y="10350"/>
                    <a:pt x="3211" y="10350"/>
                  </a:cubicBezTo>
                  <a:cubicBezTo>
                    <a:pt x="3199" y="10350"/>
                    <a:pt x="3192" y="10365"/>
                    <a:pt x="3192" y="10395"/>
                  </a:cubicBezTo>
                  <a:cubicBezTo>
                    <a:pt x="3192" y="10431"/>
                    <a:pt x="3181" y="10446"/>
                    <a:pt x="3167" y="10446"/>
                  </a:cubicBezTo>
                  <a:cubicBezTo>
                    <a:pt x="3156" y="10446"/>
                    <a:pt x="3144" y="10438"/>
                    <a:pt x="3131" y="10426"/>
                  </a:cubicBezTo>
                  <a:cubicBezTo>
                    <a:pt x="3101" y="10426"/>
                    <a:pt x="3070" y="10335"/>
                    <a:pt x="3070" y="10304"/>
                  </a:cubicBezTo>
                  <a:cubicBezTo>
                    <a:pt x="3092" y="10283"/>
                    <a:pt x="3098" y="10261"/>
                    <a:pt x="3089" y="10261"/>
                  </a:cubicBezTo>
                  <a:cubicBezTo>
                    <a:pt x="3085" y="10261"/>
                    <a:pt x="3079" y="10265"/>
                    <a:pt x="3070" y="10274"/>
                  </a:cubicBezTo>
                  <a:cubicBezTo>
                    <a:pt x="3070" y="10274"/>
                    <a:pt x="3009" y="10243"/>
                    <a:pt x="3040" y="10213"/>
                  </a:cubicBezTo>
                  <a:cubicBezTo>
                    <a:pt x="3040" y="10196"/>
                    <a:pt x="3020" y="10178"/>
                    <a:pt x="2997" y="10178"/>
                  </a:cubicBezTo>
                  <a:close/>
                  <a:moveTo>
                    <a:pt x="5315" y="10943"/>
                  </a:moveTo>
                  <a:cubicBezTo>
                    <a:pt x="5350" y="10943"/>
                    <a:pt x="5350" y="10948"/>
                    <a:pt x="5350" y="10973"/>
                  </a:cubicBezTo>
                  <a:cubicBezTo>
                    <a:pt x="5319" y="11003"/>
                    <a:pt x="5319" y="11034"/>
                    <a:pt x="5289" y="11034"/>
                  </a:cubicBezTo>
                  <a:cubicBezTo>
                    <a:pt x="5289" y="11034"/>
                    <a:pt x="5307" y="10981"/>
                    <a:pt x="5315" y="10943"/>
                  </a:cubicBezTo>
                  <a:close/>
                  <a:moveTo>
                    <a:pt x="10821" y="5654"/>
                  </a:moveTo>
                  <a:cubicBezTo>
                    <a:pt x="10760" y="5715"/>
                    <a:pt x="10760" y="5715"/>
                    <a:pt x="10821" y="5745"/>
                  </a:cubicBezTo>
                  <a:cubicBezTo>
                    <a:pt x="10760" y="5745"/>
                    <a:pt x="10760" y="5775"/>
                    <a:pt x="10791" y="5806"/>
                  </a:cubicBezTo>
                  <a:cubicBezTo>
                    <a:pt x="10821" y="5836"/>
                    <a:pt x="10821" y="5866"/>
                    <a:pt x="10821" y="5927"/>
                  </a:cubicBezTo>
                  <a:cubicBezTo>
                    <a:pt x="10821" y="5958"/>
                    <a:pt x="10821" y="5988"/>
                    <a:pt x="10882" y="5988"/>
                  </a:cubicBezTo>
                  <a:lnTo>
                    <a:pt x="10882" y="5927"/>
                  </a:lnTo>
                  <a:lnTo>
                    <a:pt x="10912" y="5927"/>
                  </a:lnTo>
                  <a:cubicBezTo>
                    <a:pt x="10912" y="5958"/>
                    <a:pt x="10912" y="5958"/>
                    <a:pt x="10882" y="5988"/>
                  </a:cubicBezTo>
                  <a:cubicBezTo>
                    <a:pt x="10912" y="5988"/>
                    <a:pt x="10882" y="6018"/>
                    <a:pt x="10821" y="6049"/>
                  </a:cubicBezTo>
                  <a:cubicBezTo>
                    <a:pt x="10760" y="6079"/>
                    <a:pt x="10760" y="6110"/>
                    <a:pt x="10730" y="6110"/>
                  </a:cubicBezTo>
                  <a:lnTo>
                    <a:pt x="10730" y="6170"/>
                  </a:lnTo>
                  <a:cubicBezTo>
                    <a:pt x="10730" y="6201"/>
                    <a:pt x="10760" y="6201"/>
                    <a:pt x="10791" y="6201"/>
                  </a:cubicBezTo>
                  <a:cubicBezTo>
                    <a:pt x="10821" y="6201"/>
                    <a:pt x="10821" y="6231"/>
                    <a:pt x="10791" y="6262"/>
                  </a:cubicBezTo>
                  <a:cubicBezTo>
                    <a:pt x="10760" y="6292"/>
                    <a:pt x="10791" y="6353"/>
                    <a:pt x="10760" y="6353"/>
                  </a:cubicBezTo>
                  <a:cubicBezTo>
                    <a:pt x="10754" y="6347"/>
                    <a:pt x="10750" y="6345"/>
                    <a:pt x="10746" y="6345"/>
                  </a:cubicBezTo>
                  <a:cubicBezTo>
                    <a:pt x="10730" y="6345"/>
                    <a:pt x="10730" y="6389"/>
                    <a:pt x="10730" y="6414"/>
                  </a:cubicBezTo>
                  <a:cubicBezTo>
                    <a:pt x="10699" y="6444"/>
                    <a:pt x="10730" y="6474"/>
                    <a:pt x="10730" y="6474"/>
                  </a:cubicBezTo>
                  <a:cubicBezTo>
                    <a:pt x="10730" y="6474"/>
                    <a:pt x="10760" y="6474"/>
                    <a:pt x="10730" y="6566"/>
                  </a:cubicBezTo>
                  <a:cubicBezTo>
                    <a:pt x="10708" y="6610"/>
                    <a:pt x="10685" y="6638"/>
                    <a:pt x="10699" y="6638"/>
                  </a:cubicBezTo>
                  <a:cubicBezTo>
                    <a:pt x="10704" y="6638"/>
                    <a:pt x="10714" y="6635"/>
                    <a:pt x="10730" y="6626"/>
                  </a:cubicBezTo>
                  <a:cubicBezTo>
                    <a:pt x="10738" y="6618"/>
                    <a:pt x="10744" y="6614"/>
                    <a:pt x="10748" y="6614"/>
                  </a:cubicBezTo>
                  <a:cubicBezTo>
                    <a:pt x="10760" y="6614"/>
                    <a:pt x="10760" y="6643"/>
                    <a:pt x="10760" y="6687"/>
                  </a:cubicBezTo>
                  <a:cubicBezTo>
                    <a:pt x="10760" y="6718"/>
                    <a:pt x="10760" y="6718"/>
                    <a:pt x="10730" y="6718"/>
                  </a:cubicBezTo>
                  <a:lnTo>
                    <a:pt x="10699" y="6718"/>
                  </a:lnTo>
                  <a:cubicBezTo>
                    <a:pt x="10730" y="6718"/>
                    <a:pt x="10699" y="6778"/>
                    <a:pt x="10669" y="6778"/>
                  </a:cubicBezTo>
                  <a:cubicBezTo>
                    <a:pt x="10639" y="6778"/>
                    <a:pt x="10639" y="6809"/>
                    <a:pt x="10669" y="6839"/>
                  </a:cubicBezTo>
                  <a:cubicBezTo>
                    <a:pt x="10684" y="6870"/>
                    <a:pt x="10692" y="6885"/>
                    <a:pt x="10688" y="6885"/>
                  </a:cubicBezTo>
                  <a:cubicBezTo>
                    <a:pt x="10684" y="6885"/>
                    <a:pt x="10669" y="6870"/>
                    <a:pt x="10639" y="6839"/>
                  </a:cubicBezTo>
                  <a:cubicBezTo>
                    <a:pt x="10629" y="6829"/>
                    <a:pt x="10615" y="6826"/>
                    <a:pt x="10602" y="6826"/>
                  </a:cubicBezTo>
                  <a:cubicBezTo>
                    <a:pt x="10575" y="6826"/>
                    <a:pt x="10548" y="6839"/>
                    <a:pt x="10548" y="6839"/>
                  </a:cubicBezTo>
                  <a:lnTo>
                    <a:pt x="10548" y="6870"/>
                  </a:lnTo>
                  <a:cubicBezTo>
                    <a:pt x="10608" y="6870"/>
                    <a:pt x="10669" y="7052"/>
                    <a:pt x="10669" y="7113"/>
                  </a:cubicBezTo>
                  <a:cubicBezTo>
                    <a:pt x="10669" y="7143"/>
                    <a:pt x="10639" y="7143"/>
                    <a:pt x="10608" y="7143"/>
                  </a:cubicBezTo>
                  <a:lnTo>
                    <a:pt x="10578" y="7143"/>
                  </a:lnTo>
                  <a:cubicBezTo>
                    <a:pt x="10608" y="7143"/>
                    <a:pt x="10578" y="7204"/>
                    <a:pt x="10578" y="7234"/>
                  </a:cubicBezTo>
                  <a:lnTo>
                    <a:pt x="10548" y="7234"/>
                  </a:lnTo>
                  <a:cubicBezTo>
                    <a:pt x="10534" y="7221"/>
                    <a:pt x="10522" y="7215"/>
                    <a:pt x="10511" y="7215"/>
                  </a:cubicBezTo>
                  <a:cubicBezTo>
                    <a:pt x="10475" y="7215"/>
                    <a:pt x="10456" y="7285"/>
                    <a:pt x="10456" y="7356"/>
                  </a:cubicBezTo>
                  <a:cubicBezTo>
                    <a:pt x="10475" y="7411"/>
                    <a:pt x="10471" y="7422"/>
                    <a:pt x="10465" y="7422"/>
                  </a:cubicBezTo>
                  <a:cubicBezTo>
                    <a:pt x="10461" y="7422"/>
                    <a:pt x="10456" y="7417"/>
                    <a:pt x="10456" y="7417"/>
                  </a:cubicBezTo>
                  <a:cubicBezTo>
                    <a:pt x="10426" y="7417"/>
                    <a:pt x="10396" y="7477"/>
                    <a:pt x="10456" y="7538"/>
                  </a:cubicBezTo>
                  <a:cubicBezTo>
                    <a:pt x="10456" y="7569"/>
                    <a:pt x="10456" y="7599"/>
                    <a:pt x="10456" y="7629"/>
                  </a:cubicBezTo>
                  <a:cubicBezTo>
                    <a:pt x="10456" y="7655"/>
                    <a:pt x="10445" y="7665"/>
                    <a:pt x="10433" y="7665"/>
                  </a:cubicBezTo>
                  <a:cubicBezTo>
                    <a:pt x="10416" y="7665"/>
                    <a:pt x="10396" y="7647"/>
                    <a:pt x="10396" y="7629"/>
                  </a:cubicBezTo>
                  <a:cubicBezTo>
                    <a:pt x="10379" y="7596"/>
                    <a:pt x="10380" y="7572"/>
                    <a:pt x="10380" y="7572"/>
                  </a:cubicBezTo>
                  <a:lnTo>
                    <a:pt x="10380" y="7572"/>
                  </a:lnTo>
                  <a:cubicBezTo>
                    <a:pt x="10380" y="7572"/>
                    <a:pt x="10379" y="7588"/>
                    <a:pt x="10365" y="7629"/>
                  </a:cubicBezTo>
                  <a:cubicBezTo>
                    <a:pt x="10335" y="7660"/>
                    <a:pt x="10335" y="7721"/>
                    <a:pt x="10335" y="7751"/>
                  </a:cubicBezTo>
                  <a:cubicBezTo>
                    <a:pt x="10379" y="7817"/>
                    <a:pt x="10375" y="7867"/>
                    <a:pt x="10358" y="7867"/>
                  </a:cubicBezTo>
                  <a:cubicBezTo>
                    <a:pt x="10352" y="7867"/>
                    <a:pt x="10343" y="7859"/>
                    <a:pt x="10335" y="7842"/>
                  </a:cubicBezTo>
                  <a:cubicBezTo>
                    <a:pt x="10325" y="7823"/>
                    <a:pt x="10319" y="7816"/>
                    <a:pt x="10314" y="7816"/>
                  </a:cubicBezTo>
                  <a:cubicBezTo>
                    <a:pt x="10304" y="7816"/>
                    <a:pt x="10304" y="7852"/>
                    <a:pt x="10304" y="7873"/>
                  </a:cubicBezTo>
                  <a:cubicBezTo>
                    <a:pt x="10274" y="7873"/>
                    <a:pt x="10244" y="7933"/>
                    <a:pt x="10213" y="7933"/>
                  </a:cubicBezTo>
                  <a:cubicBezTo>
                    <a:pt x="10183" y="7933"/>
                    <a:pt x="10183" y="7994"/>
                    <a:pt x="10183" y="8025"/>
                  </a:cubicBezTo>
                  <a:cubicBezTo>
                    <a:pt x="10183" y="8060"/>
                    <a:pt x="10183" y="8075"/>
                    <a:pt x="10195" y="8075"/>
                  </a:cubicBezTo>
                  <a:cubicBezTo>
                    <a:pt x="10204" y="8075"/>
                    <a:pt x="10218" y="8068"/>
                    <a:pt x="10244" y="8055"/>
                  </a:cubicBezTo>
                  <a:lnTo>
                    <a:pt x="10244" y="8085"/>
                  </a:lnTo>
                  <a:cubicBezTo>
                    <a:pt x="10244" y="8116"/>
                    <a:pt x="10244" y="8146"/>
                    <a:pt x="10274" y="8146"/>
                  </a:cubicBezTo>
                  <a:cubicBezTo>
                    <a:pt x="10365" y="8146"/>
                    <a:pt x="10335" y="8177"/>
                    <a:pt x="10213" y="8207"/>
                  </a:cubicBezTo>
                  <a:cubicBezTo>
                    <a:pt x="10122" y="8237"/>
                    <a:pt x="10092" y="8237"/>
                    <a:pt x="10092" y="8268"/>
                  </a:cubicBezTo>
                  <a:cubicBezTo>
                    <a:pt x="10061" y="8268"/>
                    <a:pt x="10061" y="8329"/>
                    <a:pt x="10092" y="8359"/>
                  </a:cubicBezTo>
                  <a:lnTo>
                    <a:pt x="10122" y="8298"/>
                  </a:lnTo>
                  <a:cubicBezTo>
                    <a:pt x="10102" y="8298"/>
                    <a:pt x="10108" y="8285"/>
                    <a:pt x="10115" y="8285"/>
                  </a:cubicBezTo>
                  <a:cubicBezTo>
                    <a:pt x="10119" y="8285"/>
                    <a:pt x="10122" y="8288"/>
                    <a:pt x="10122" y="8298"/>
                  </a:cubicBezTo>
                  <a:lnTo>
                    <a:pt x="10122" y="8359"/>
                  </a:lnTo>
                  <a:lnTo>
                    <a:pt x="10122" y="8389"/>
                  </a:lnTo>
                  <a:cubicBezTo>
                    <a:pt x="10183" y="8420"/>
                    <a:pt x="10183" y="8481"/>
                    <a:pt x="10122" y="8481"/>
                  </a:cubicBezTo>
                  <a:lnTo>
                    <a:pt x="10092" y="8481"/>
                  </a:lnTo>
                  <a:cubicBezTo>
                    <a:pt x="10092" y="8481"/>
                    <a:pt x="10092" y="8541"/>
                    <a:pt x="10092" y="8572"/>
                  </a:cubicBezTo>
                  <a:lnTo>
                    <a:pt x="10031" y="8541"/>
                  </a:lnTo>
                  <a:cubicBezTo>
                    <a:pt x="10000" y="8572"/>
                    <a:pt x="10000" y="8602"/>
                    <a:pt x="10031" y="8632"/>
                  </a:cubicBezTo>
                  <a:cubicBezTo>
                    <a:pt x="10061" y="8632"/>
                    <a:pt x="10061" y="8632"/>
                    <a:pt x="10031" y="8663"/>
                  </a:cubicBezTo>
                  <a:cubicBezTo>
                    <a:pt x="10000" y="8724"/>
                    <a:pt x="10000" y="8724"/>
                    <a:pt x="9970" y="8724"/>
                  </a:cubicBezTo>
                  <a:cubicBezTo>
                    <a:pt x="9970" y="8707"/>
                    <a:pt x="9979" y="8691"/>
                    <a:pt x="9987" y="8680"/>
                  </a:cubicBezTo>
                  <a:lnTo>
                    <a:pt x="9987" y="8680"/>
                  </a:lnTo>
                  <a:cubicBezTo>
                    <a:pt x="9972" y="8683"/>
                    <a:pt x="9946" y="8686"/>
                    <a:pt x="9909" y="8724"/>
                  </a:cubicBezTo>
                  <a:cubicBezTo>
                    <a:pt x="9895" y="8765"/>
                    <a:pt x="9882" y="8781"/>
                    <a:pt x="9871" y="8781"/>
                  </a:cubicBezTo>
                  <a:cubicBezTo>
                    <a:pt x="9858" y="8781"/>
                    <a:pt x="9848" y="8757"/>
                    <a:pt x="9848" y="8724"/>
                  </a:cubicBezTo>
                  <a:cubicBezTo>
                    <a:pt x="9866" y="8688"/>
                    <a:pt x="9863" y="8673"/>
                    <a:pt x="9858" y="8673"/>
                  </a:cubicBezTo>
                  <a:cubicBezTo>
                    <a:pt x="9854" y="8673"/>
                    <a:pt x="9848" y="8681"/>
                    <a:pt x="9848" y="8693"/>
                  </a:cubicBezTo>
                  <a:cubicBezTo>
                    <a:pt x="9818" y="8754"/>
                    <a:pt x="9818" y="8845"/>
                    <a:pt x="9818" y="8936"/>
                  </a:cubicBezTo>
                  <a:lnTo>
                    <a:pt x="9848" y="8906"/>
                  </a:lnTo>
                  <a:cubicBezTo>
                    <a:pt x="9864" y="8891"/>
                    <a:pt x="9871" y="8883"/>
                    <a:pt x="9879" y="8883"/>
                  </a:cubicBezTo>
                  <a:cubicBezTo>
                    <a:pt x="9886" y="8883"/>
                    <a:pt x="9894" y="8891"/>
                    <a:pt x="9909" y="8906"/>
                  </a:cubicBezTo>
                  <a:cubicBezTo>
                    <a:pt x="9952" y="8928"/>
                    <a:pt x="9950" y="8949"/>
                    <a:pt x="9923" y="8949"/>
                  </a:cubicBezTo>
                  <a:cubicBezTo>
                    <a:pt x="9912" y="8949"/>
                    <a:pt x="9897" y="8945"/>
                    <a:pt x="9879" y="8936"/>
                  </a:cubicBezTo>
                  <a:cubicBezTo>
                    <a:pt x="9788" y="8936"/>
                    <a:pt x="9818" y="8936"/>
                    <a:pt x="9788" y="9028"/>
                  </a:cubicBezTo>
                  <a:lnTo>
                    <a:pt x="9788" y="8997"/>
                  </a:lnTo>
                  <a:cubicBezTo>
                    <a:pt x="9788" y="8936"/>
                    <a:pt x="9788" y="8936"/>
                    <a:pt x="9696" y="8906"/>
                  </a:cubicBezTo>
                  <a:cubicBezTo>
                    <a:pt x="9636" y="8906"/>
                    <a:pt x="9636" y="8967"/>
                    <a:pt x="9666" y="8967"/>
                  </a:cubicBezTo>
                  <a:cubicBezTo>
                    <a:pt x="9666" y="9028"/>
                    <a:pt x="9636" y="9058"/>
                    <a:pt x="9605" y="9058"/>
                  </a:cubicBezTo>
                  <a:cubicBezTo>
                    <a:pt x="9590" y="9073"/>
                    <a:pt x="9582" y="9081"/>
                    <a:pt x="9579" y="9081"/>
                  </a:cubicBezTo>
                  <a:cubicBezTo>
                    <a:pt x="9575" y="9081"/>
                    <a:pt x="9575" y="9073"/>
                    <a:pt x="9575" y="9058"/>
                  </a:cubicBezTo>
                  <a:cubicBezTo>
                    <a:pt x="9575" y="9043"/>
                    <a:pt x="9582" y="9035"/>
                    <a:pt x="9582" y="9035"/>
                  </a:cubicBezTo>
                  <a:lnTo>
                    <a:pt x="9582" y="9035"/>
                  </a:lnTo>
                  <a:cubicBezTo>
                    <a:pt x="9582" y="9035"/>
                    <a:pt x="9575" y="9043"/>
                    <a:pt x="9544" y="9058"/>
                  </a:cubicBezTo>
                  <a:cubicBezTo>
                    <a:pt x="9453" y="9088"/>
                    <a:pt x="9453" y="9149"/>
                    <a:pt x="9453" y="9180"/>
                  </a:cubicBezTo>
                  <a:cubicBezTo>
                    <a:pt x="9453" y="9240"/>
                    <a:pt x="9423" y="9271"/>
                    <a:pt x="9362" y="9301"/>
                  </a:cubicBezTo>
                  <a:lnTo>
                    <a:pt x="9332" y="9332"/>
                  </a:lnTo>
                  <a:cubicBezTo>
                    <a:pt x="9362" y="9332"/>
                    <a:pt x="9362" y="9332"/>
                    <a:pt x="9332" y="9362"/>
                  </a:cubicBezTo>
                  <a:cubicBezTo>
                    <a:pt x="9332" y="9377"/>
                    <a:pt x="9332" y="9385"/>
                    <a:pt x="9328" y="9385"/>
                  </a:cubicBezTo>
                  <a:cubicBezTo>
                    <a:pt x="9324" y="9385"/>
                    <a:pt x="9316" y="9377"/>
                    <a:pt x="9301" y="9362"/>
                  </a:cubicBezTo>
                  <a:cubicBezTo>
                    <a:pt x="9286" y="9347"/>
                    <a:pt x="9278" y="9339"/>
                    <a:pt x="9271" y="9339"/>
                  </a:cubicBezTo>
                  <a:cubicBezTo>
                    <a:pt x="9263" y="9339"/>
                    <a:pt x="9256" y="9347"/>
                    <a:pt x="9240" y="9362"/>
                  </a:cubicBezTo>
                  <a:cubicBezTo>
                    <a:pt x="9240" y="9392"/>
                    <a:pt x="9240" y="9423"/>
                    <a:pt x="9149" y="9423"/>
                  </a:cubicBezTo>
                  <a:cubicBezTo>
                    <a:pt x="9119" y="9423"/>
                    <a:pt x="9119" y="9423"/>
                    <a:pt x="9089" y="9453"/>
                  </a:cubicBezTo>
                  <a:lnTo>
                    <a:pt x="9180" y="9453"/>
                  </a:lnTo>
                  <a:lnTo>
                    <a:pt x="9180" y="9484"/>
                  </a:lnTo>
                  <a:cubicBezTo>
                    <a:pt x="9149" y="9484"/>
                    <a:pt x="9149" y="9484"/>
                    <a:pt x="9119" y="9514"/>
                  </a:cubicBezTo>
                  <a:cubicBezTo>
                    <a:pt x="9097" y="9535"/>
                    <a:pt x="9076" y="9557"/>
                    <a:pt x="9065" y="9557"/>
                  </a:cubicBezTo>
                  <a:cubicBezTo>
                    <a:pt x="9061" y="9557"/>
                    <a:pt x="9058" y="9553"/>
                    <a:pt x="9058" y="9544"/>
                  </a:cubicBezTo>
                  <a:cubicBezTo>
                    <a:pt x="9053" y="9539"/>
                    <a:pt x="9048" y="9536"/>
                    <a:pt x="9044" y="9536"/>
                  </a:cubicBezTo>
                  <a:cubicBezTo>
                    <a:pt x="9029" y="9536"/>
                    <a:pt x="9033" y="9586"/>
                    <a:pt x="9058" y="9636"/>
                  </a:cubicBezTo>
                  <a:cubicBezTo>
                    <a:pt x="9036" y="9725"/>
                    <a:pt x="8997" y="9781"/>
                    <a:pt x="8978" y="9781"/>
                  </a:cubicBezTo>
                  <a:cubicBezTo>
                    <a:pt x="8971" y="9781"/>
                    <a:pt x="8967" y="9773"/>
                    <a:pt x="8967" y="9757"/>
                  </a:cubicBezTo>
                  <a:cubicBezTo>
                    <a:pt x="8953" y="9730"/>
                    <a:pt x="8933" y="9715"/>
                    <a:pt x="8913" y="9715"/>
                  </a:cubicBezTo>
                  <a:cubicBezTo>
                    <a:pt x="8888" y="9715"/>
                    <a:pt x="8862" y="9737"/>
                    <a:pt x="8845" y="9788"/>
                  </a:cubicBezTo>
                  <a:cubicBezTo>
                    <a:pt x="8845" y="9818"/>
                    <a:pt x="8845" y="9879"/>
                    <a:pt x="8815" y="9909"/>
                  </a:cubicBezTo>
                  <a:cubicBezTo>
                    <a:pt x="8793" y="9931"/>
                    <a:pt x="8757" y="9952"/>
                    <a:pt x="8737" y="9952"/>
                  </a:cubicBezTo>
                  <a:cubicBezTo>
                    <a:pt x="8729" y="9952"/>
                    <a:pt x="8724" y="9948"/>
                    <a:pt x="8724" y="9939"/>
                  </a:cubicBezTo>
                  <a:cubicBezTo>
                    <a:pt x="8739" y="9909"/>
                    <a:pt x="8731" y="9894"/>
                    <a:pt x="8720" y="9894"/>
                  </a:cubicBezTo>
                  <a:cubicBezTo>
                    <a:pt x="8709" y="9894"/>
                    <a:pt x="8693" y="9909"/>
                    <a:pt x="8693" y="9939"/>
                  </a:cubicBezTo>
                  <a:cubicBezTo>
                    <a:pt x="8678" y="9955"/>
                    <a:pt x="8663" y="9962"/>
                    <a:pt x="8648" y="9962"/>
                  </a:cubicBezTo>
                  <a:cubicBezTo>
                    <a:pt x="8633" y="9962"/>
                    <a:pt x="8617" y="9955"/>
                    <a:pt x="8602" y="9939"/>
                  </a:cubicBezTo>
                  <a:cubicBezTo>
                    <a:pt x="8602" y="9924"/>
                    <a:pt x="8602" y="9917"/>
                    <a:pt x="8598" y="9917"/>
                  </a:cubicBezTo>
                  <a:cubicBezTo>
                    <a:pt x="8595" y="9917"/>
                    <a:pt x="8587" y="9924"/>
                    <a:pt x="8572" y="9939"/>
                  </a:cubicBezTo>
                  <a:cubicBezTo>
                    <a:pt x="8511" y="9970"/>
                    <a:pt x="8511" y="10000"/>
                    <a:pt x="8541" y="10031"/>
                  </a:cubicBezTo>
                  <a:cubicBezTo>
                    <a:pt x="8541" y="10061"/>
                    <a:pt x="8511" y="10091"/>
                    <a:pt x="8481" y="10091"/>
                  </a:cubicBezTo>
                  <a:cubicBezTo>
                    <a:pt x="8481" y="10081"/>
                    <a:pt x="8477" y="10078"/>
                    <a:pt x="8472" y="10078"/>
                  </a:cubicBezTo>
                  <a:cubicBezTo>
                    <a:pt x="8460" y="10078"/>
                    <a:pt x="8440" y="10091"/>
                    <a:pt x="8420" y="10091"/>
                  </a:cubicBezTo>
                  <a:cubicBezTo>
                    <a:pt x="8400" y="10091"/>
                    <a:pt x="8379" y="10105"/>
                    <a:pt x="8359" y="10105"/>
                  </a:cubicBezTo>
                  <a:cubicBezTo>
                    <a:pt x="8349" y="10105"/>
                    <a:pt x="8339" y="10102"/>
                    <a:pt x="8329" y="10091"/>
                  </a:cubicBezTo>
                  <a:cubicBezTo>
                    <a:pt x="8316" y="10066"/>
                    <a:pt x="8309" y="10052"/>
                    <a:pt x="8302" y="10052"/>
                  </a:cubicBezTo>
                  <a:cubicBezTo>
                    <a:pt x="8293" y="10052"/>
                    <a:pt x="8286" y="10081"/>
                    <a:pt x="8268" y="10152"/>
                  </a:cubicBezTo>
                  <a:cubicBezTo>
                    <a:pt x="8268" y="10243"/>
                    <a:pt x="8237" y="10304"/>
                    <a:pt x="8085" y="10304"/>
                  </a:cubicBezTo>
                  <a:cubicBezTo>
                    <a:pt x="8025" y="10304"/>
                    <a:pt x="7964" y="10335"/>
                    <a:pt x="8025" y="10365"/>
                  </a:cubicBezTo>
                  <a:cubicBezTo>
                    <a:pt x="8079" y="10365"/>
                    <a:pt x="8037" y="10461"/>
                    <a:pt x="7984" y="10461"/>
                  </a:cubicBezTo>
                  <a:cubicBezTo>
                    <a:pt x="7977" y="10461"/>
                    <a:pt x="7971" y="10460"/>
                    <a:pt x="7964" y="10456"/>
                  </a:cubicBezTo>
                  <a:cubicBezTo>
                    <a:pt x="7955" y="10452"/>
                    <a:pt x="7945" y="10450"/>
                    <a:pt x="7934" y="10450"/>
                  </a:cubicBezTo>
                  <a:cubicBezTo>
                    <a:pt x="7864" y="10450"/>
                    <a:pt x="7751" y="10521"/>
                    <a:pt x="7751" y="10547"/>
                  </a:cubicBezTo>
                  <a:cubicBezTo>
                    <a:pt x="7781" y="10578"/>
                    <a:pt x="7812" y="10578"/>
                    <a:pt x="7751" y="10578"/>
                  </a:cubicBezTo>
                  <a:cubicBezTo>
                    <a:pt x="7741" y="10568"/>
                    <a:pt x="7731" y="10564"/>
                    <a:pt x="7721" y="10564"/>
                  </a:cubicBezTo>
                  <a:cubicBezTo>
                    <a:pt x="7700" y="10564"/>
                    <a:pt x="7680" y="10578"/>
                    <a:pt x="7660" y="10578"/>
                  </a:cubicBezTo>
                  <a:lnTo>
                    <a:pt x="7599" y="10608"/>
                  </a:lnTo>
                  <a:cubicBezTo>
                    <a:pt x="7599" y="10608"/>
                    <a:pt x="7599" y="10578"/>
                    <a:pt x="7599" y="10578"/>
                  </a:cubicBezTo>
                  <a:cubicBezTo>
                    <a:pt x="7678" y="10552"/>
                    <a:pt x="7644" y="10480"/>
                    <a:pt x="7574" y="10480"/>
                  </a:cubicBezTo>
                  <a:cubicBezTo>
                    <a:pt x="7563" y="10480"/>
                    <a:pt x="7551" y="10482"/>
                    <a:pt x="7538" y="10487"/>
                  </a:cubicBezTo>
                  <a:cubicBezTo>
                    <a:pt x="7508" y="10487"/>
                    <a:pt x="7478" y="10517"/>
                    <a:pt x="7478" y="10547"/>
                  </a:cubicBezTo>
                  <a:lnTo>
                    <a:pt x="7447" y="10547"/>
                  </a:lnTo>
                  <a:cubicBezTo>
                    <a:pt x="7447" y="10547"/>
                    <a:pt x="7447" y="10578"/>
                    <a:pt x="7447" y="10608"/>
                  </a:cubicBezTo>
                  <a:cubicBezTo>
                    <a:pt x="7478" y="10669"/>
                    <a:pt x="7478" y="10669"/>
                    <a:pt x="7447" y="10669"/>
                  </a:cubicBezTo>
                  <a:lnTo>
                    <a:pt x="7447" y="10639"/>
                  </a:lnTo>
                  <a:cubicBezTo>
                    <a:pt x="7447" y="10608"/>
                    <a:pt x="7417" y="10578"/>
                    <a:pt x="7386" y="10578"/>
                  </a:cubicBezTo>
                  <a:cubicBezTo>
                    <a:pt x="7326" y="10578"/>
                    <a:pt x="7326" y="10578"/>
                    <a:pt x="7356" y="10608"/>
                  </a:cubicBezTo>
                  <a:cubicBezTo>
                    <a:pt x="7386" y="10639"/>
                    <a:pt x="7386" y="10669"/>
                    <a:pt x="7356" y="10669"/>
                  </a:cubicBezTo>
                  <a:cubicBezTo>
                    <a:pt x="7356" y="10639"/>
                    <a:pt x="7326" y="10608"/>
                    <a:pt x="7295" y="10608"/>
                  </a:cubicBezTo>
                  <a:cubicBezTo>
                    <a:pt x="7295" y="10598"/>
                    <a:pt x="7292" y="10595"/>
                    <a:pt x="7287" y="10595"/>
                  </a:cubicBezTo>
                  <a:cubicBezTo>
                    <a:pt x="7278" y="10595"/>
                    <a:pt x="7265" y="10608"/>
                    <a:pt x="7265" y="10608"/>
                  </a:cubicBezTo>
                  <a:cubicBezTo>
                    <a:pt x="7265" y="10608"/>
                    <a:pt x="7265" y="10647"/>
                    <a:pt x="7234" y="10647"/>
                  </a:cubicBezTo>
                  <a:cubicBezTo>
                    <a:pt x="7226" y="10647"/>
                    <a:pt x="7216" y="10645"/>
                    <a:pt x="7204" y="10639"/>
                  </a:cubicBezTo>
                  <a:cubicBezTo>
                    <a:pt x="7186" y="10621"/>
                    <a:pt x="7174" y="10613"/>
                    <a:pt x="7165" y="10613"/>
                  </a:cubicBezTo>
                  <a:cubicBezTo>
                    <a:pt x="7143" y="10613"/>
                    <a:pt x="7143" y="10656"/>
                    <a:pt x="7143" y="10699"/>
                  </a:cubicBezTo>
                  <a:cubicBezTo>
                    <a:pt x="7113" y="10730"/>
                    <a:pt x="7113" y="10730"/>
                    <a:pt x="7082" y="10730"/>
                  </a:cubicBezTo>
                  <a:cubicBezTo>
                    <a:pt x="7052" y="10730"/>
                    <a:pt x="7022" y="10730"/>
                    <a:pt x="6991" y="10791"/>
                  </a:cubicBezTo>
                  <a:cubicBezTo>
                    <a:pt x="6976" y="10821"/>
                    <a:pt x="6976" y="10836"/>
                    <a:pt x="6976" y="10836"/>
                  </a:cubicBezTo>
                  <a:cubicBezTo>
                    <a:pt x="6976" y="10836"/>
                    <a:pt x="6976" y="10821"/>
                    <a:pt x="6961" y="10791"/>
                  </a:cubicBezTo>
                  <a:cubicBezTo>
                    <a:pt x="6930" y="10760"/>
                    <a:pt x="6885" y="10745"/>
                    <a:pt x="6851" y="10745"/>
                  </a:cubicBezTo>
                  <a:cubicBezTo>
                    <a:pt x="6816" y="10745"/>
                    <a:pt x="6794" y="10760"/>
                    <a:pt x="6809" y="10791"/>
                  </a:cubicBezTo>
                  <a:cubicBezTo>
                    <a:pt x="6809" y="10808"/>
                    <a:pt x="6809" y="10826"/>
                    <a:pt x="6803" y="10826"/>
                  </a:cubicBezTo>
                  <a:cubicBezTo>
                    <a:pt x="6799" y="10826"/>
                    <a:pt x="6791" y="10816"/>
                    <a:pt x="6778" y="10791"/>
                  </a:cubicBezTo>
                  <a:cubicBezTo>
                    <a:pt x="6768" y="10770"/>
                    <a:pt x="6755" y="10764"/>
                    <a:pt x="6741" y="10764"/>
                  </a:cubicBezTo>
                  <a:cubicBezTo>
                    <a:pt x="6714" y="10764"/>
                    <a:pt x="6687" y="10791"/>
                    <a:pt x="6687" y="10791"/>
                  </a:cubicBezTo>
                  <a:cubicBezTo>
                    <a:pt x="6718" y="10791"/>
                    <a:pt x="6657" y="10821"/>
                    <a:pt x="6626" y="10821"/>
                  </a:cubicBezTo>
                  <a:cubicBezTo>
                    <a:pt x="6596" y="10851"/>
                    <a:pt x="6566" y="10882"/>
                    <a:pt x="6566" y="10912"/>
                  </a:cubicBezTo>
                  <a:cubicBezTo>
                    <a:pt x="6566" y="10943"/>
                    <a:pt x="6535" y="10943"/>
                    <a:pt x="6505" y="10943"/>
                  </a:cubicBezTo>
                  <a:cubicBezTo>
                    <a:pt x="6474" y="10943"/>
                    <a:pt x="6505" y="10912"/>
                    <a:pt x="6535" y="10882"/>
                  </a:cubicBezTo>
                  <a:cubicBezTo>
                    <a:pt x="6566" y="10851"/>
                    <a:pt x="6566" y="10851"/>
                    <a:pt x="6535" y="10791"/>
                  </a:cubicBezTo>
                  <a:cubicBezTo>
                    <a:pt x="6520" y="10760"/>
                    <a:pt x="6505" y="10745"/>
                    <a:pt x="6497" y="10745"/>
                  </a:cubicBezTo>
                  <a:cubicBezTo>
                    <a:pt x="6490" y="10745"/>
                    <a:pt x="6490" y="10760"/>
                    <a:pt x="6505" y="10791"/>
                  </a:cubicBezTo>
                  <a:cubicBezTo>
                    <a:pt x="6505" y="10851"/>
                    <a:pt x="6505" y="10851"/>
                    <a:pt x="6444" y="10882"/>
                  </a:cubicBezTo>
                  <a:cubicBezTo>
                    <a:pt x="6424" y="10892"/>
                    <a:pt x="6404" y="10895"/>
                    <a:pt x="6384" y="10895"/>
                  </a:cubicBezTo>
                  <a:cubicBezTo>
                    <a:pt x="6346" y="10895"/>
                    <a:pt x="6312" y="10882"/>
                    <a:pt x="6292" y="10882"/>
                  </a:cubicBezTo>
                  <a:cubicBezTo>
                    <a:pt x="6280" y="10882"/>
                    <a:pt x="6258" y="10877"/>
                    <a:pt x="6238" y="10877"/>
                  </a:cubicBezTo>
                  <a:cubicBezTo>
                    <a:pt x="6208" y="10877"/>
                    <a:pt x="6183" y="10888"/>
                    <a:pt x="6201" y="10943"/>
                  </a:cubicBezTo>
                  <a:cubicBezTo>
                    <a:pt x="6201" y="10955"/>
                    <a:pt x="6201" y="10963"/>
                    <a:pt x="6197" y="10963"/>
                  </a:cubicBezTo>
                  <a:cubicBezTo>
                    <a:pt x="6190" y="10963"/>
                    <a:pt x="6176" y="10948"/>
                    <a:pt x="6140" y="10912"/>
                  </a:cubicBezTo>
                  <a:cubicBezTo>
                    <a:pt x="6123" y="10879"/>
                    <a:pt x="6098" y="10855"/>
                    <a:pt x="6073" y="10855"/>
                  </a:cubicBezTo>
                  <a:cubicBezTo>
                    <a:pt x="6052" y="10855"/>
                    <a:pt x="6032" y="10871"/>
                    <a:pt x="6019" y="10912"/>
                  </a:cubicBezTo>
                  <a:cubicBezTo>
                    <a:pt x="6006" y="10951"/>
                    <a:pt x="6004" y="10962"/>
                    <a:pt x="6008" y="10962"/>
                  </a:cubicBezTo>
                  <a:cubicBezTo>
                    <a:pt x="6014" y="10962"/>
                    <a:pt x="6032" y="10943"/>
                    <a:pt x="6049" y="10943"/>
                  </a:cubicBezTo>
                  <a:cubicBezTo>
                    <a:pt x="6079" y="10943"/>
                    <a:pt x="6110" y="10943"/>
                    <a:pt x="6049" y="11003"/>
                  </a:cubicBezTo>
                  <a:cubicBezTo>
                    <a:pt x="6019" y="11034"/>
                    <a:pt x="5988" y="11049"/>
                    <a:pt x="5965" y="11049"/>
                  </a:cubicBezTo>
                  <a:cubicBezTo>
                    <a:pt x="5943" y="11049"/>
                    <a:pt x="5927" y="11034"/>
                    <a:pt x="5927" y="11003"/>
                  </a:cubicBezTo>
                  <a:cubicBezTo>
                    <a:pt x="5927" y="10943"/>
                    <a:pt x="5927" y="10912"/>
                    <a:pt x="5867" y="10912"/>
                  </a:cubicBezTo>
                  <a:cubicBezTo>
                    <a:pt x="5851" y="10897"/>
                    <a:pt x="5829" y="10889"/>
                    <a:pt x="5806" y="10889"/>
                  </a:cubicBezTo>
                  <a:cubicBezTo>
                    <a:pt x="5783" y="10889"/>
                    <a:pt x="5760" y="10897"/>
                    <a:pt x="5745" y="10912"/>
                  </a:cubicBezTo>
                  <a:cubicBezTo>
                    <a:pt x="5745" y="10927"/>
                    <a:pt x="5737" y="10935"/>
                    <a:pt x="5726" y="10935"/>
                  </a:cubicBezTo>
                  <a:cubicBezTo>
                    <a:pt x="5715" y="10935"/>
                    <a:pt x="5699" y="10927"/>
                    <a:pt x="5684" y="10912"/>
                  </a:cubicBezTo>
                  <a:cubicBezTo>
                    <a:pt x="5623" y="10882"/>
                    <a:pt x="5563" y="10867"/>
                    <a:pt x="5502" y="10867"/>
                  </a:cubicBezTo>
                  <a:cubicBezTo>
                    <a:pt x="5441" y="10867"/>
                    <a:pt x="5380" y="10882"/>
                    <a:pt x="5319" y="10912"/>
                  </a:cubicBezTo>
                  <a:lnTo>
                    <a:pt x="5259" y="10912"/>
                  </a:lnTo>
                  <a:cubicBezTo>
                    <a:pt x="5259" y="10882"/>
                    <a:pt x="5228" y="10882"/>
                    <a:pt x="5137" y="10882"/>
                  </a:cubicBezTo>
                  <a:cubicBezTo>
                    <a:pt x="5107" y="10882"/>
                    <a:pt x="5076" y="10912"/>
                    <a:pt x="5046" y="10912"/>
                  </a:cubicBezTo>
                  <a:lnTo>
                    <a:pt x="5015" y="10973"/>
                  </a:lnTo>
                  <a:cubicBezTo>
                    <a:pt x="4965" y="11048"/>
                    <a:pt x="5060" y="11102"/>
                    <a:pt x="5145" y="11102"/>
                  </a:cubicBezTo>
                  <a:cubicBezTo>
                    <a:pt x="5164" y="11102"/>
                    <a:pt x="5182" y="11100"/>
                    <a:pt x="5198" y="11095"/>
                  </a:cubicBezTo>
                  <a:cubicBezTo>
                    <a:pt x="5259" y="11095"/>
                    <a:pt x="5228" y="11064"/>
                    <a:pt x="5259" y="11064"/>
                  </a:cubicBezTo>
                  <a:cubicBezTo>
                    <a:pt x="5289" y="11064"/>
                    <a:pt x="5411" y="11125"/>
                    <a:pt x="5563" y="11125"/>
                  </a:cubicBezTo>
                  <a:cubicBezTo>
                    <a:pt x="5623" y="11110"/>
                    <a:pt x="5692" y="11102"/>
                    <a:pt x="5760" y="11102"/>
                  </a:cubicBezTo>
                  <a:cubicBezTo>
                    <a:pt x="5829" y="11102"/>
                    <a:pt x="5897" y="11110"/>
                    <a:pt x="5958" y="11125"/>
                  </a:cubicBezTo>
                  <a:cubicBezTo>
                    <a:pt x="6049" y="11125"/>
                    <a:pt x="6110" y="11095"/>
                    <a:pt x="6201" y="11064"/>
                  </a:cubicBezTo>
                  <a:cubicBezTo>
                    <a:pt x="6231" y="11034"/>
                    <a:pt x="6292" y="11034"/>
                    <a:pt x="6323" y="11034"/>
                  </a:cubicBezTo>
                  <a:cubicBezTo>
                    <a:pt x="6323" y="11043"/>
                    <a:pt x="6325" y="11046"/>
                    <a:pt x="6328" y="11046"/>
                  </a:cubicBezTo>
                  <a:cubicBezTo>
                    <a:pt x="6335" y="11046"/>
                    <a:pt x="6344" y="11025"/>
                    <a:pt x="6323" y="11003"/>
                  </a:cubicBezTo>
                  <a:cubicBezTo>
                    <a:pt x="6305" y="10986"/>
                    <a:pt x="6308" y="10968"/>
                    <a:pt x="6319" y="10968"/>
                  </a:cubicBezTo>
                  <a:cubicBezTo>
                    <a:pt x="6327" y="10968"/>
                    <a:pt x="6340" y="10978"/>
                    <a:pt x="6353" y="11003"/>
                  </a:cubicBezTo>
                  <a:cubicBezTo>
                    <a:pt x="6373" y="11013"/>
                    <a:pt x="6390" y="11017"/>
                    <a:pt x="6408" y="11017"/>
                  </a:cubicBezTo>
                  <a:cubicBezTo>
                    <a:pt x="6444" y="11017"/>
                    <a:pt x="6485" y="11003"/>
                    <a:pt x="6566" y="11003"/>
                  </a:cubicBezTo>
                  <a:lnTo>
                    <a:pt x="6657" y="11003"/>
                  </a:lnTo>
                  <a:lnTo>
                    <a:pt x="6657" y="11034"/>
                  </a:lnTo>
                  <a:lnTo>
                    <a:pt x="6687" y="11034"/>
                  </a:lnTo>
                  <a:cubicBezTo>
                    <a:pt x="6687" y="11034"/>
                    <a:pt x="6778" y="11003"/>
                    <a:pt x="6839" y="10943"/>
                  </a:cubicBezTo>
                  <a:cubicBezTo>
                    <a:pt x="6900" y="10927"/>
                    <a:pt x="6930" y="10920"/>
                    <a:pt x="6942" y="10920"/>
                  </a:cubicBezTo>
                  <a:cubicBezTo>
                    <a:pt x="6953" y="10920"/>
                    <a:pt x="6946" y="10927"/>
                    <a:pt x="6930" y="10943"/>
                  </a:cubicBezTo>
                  <a:lnTo>
                    <a:pt x="6930" y="11003"/>
                  </a:lnTo>
                  <a:cubicBezTo>
                    <a:pt x="6961" y="10973"/>
                    <a:pt x="7022" y="10973"/>
                    <a:pt x="6991" y="10943"/>
                  </a:cubicBezTo>
                  <a:cubicBezTo>
                    <a:pt x="6991" y="10912"/>
                    <a:pt x="7082" y="10882"/>
                    <a:pt x="7143" y="10882"/>
                  </a:cubicBezTo>
                  <a:cubicBezTo>
                    <a:pt x="7204" y="10851"/>
                    <a:pt x="7234" y="10821"/>
                    <a:pt x="7204" y="10821"/>
                  </a:cubicBezTo>
                  <a:cubicBezTo>
                    <a:pt x="7143" y="10821"/>
                    <a:pt x="7234" y="10791"/>
                    <a:pt x="7295" y="10760"/>
                  </a:cubicBezTo>
                  <a:cubicBezTo>
                    <a:pt x="7326" y="10745"/>
                    <a:pt x="7341" y="10737"/>
                    <a:pt x="7352" y="10737"/>
                  </a:cubicBezTo>
                  <a:cubicBezTo>
                    <a:pt x="7360" y="10737"/>
                    <a:pt x="7365" y="10741"/>
                    <a:pt x="7373" y="10747"/>
                  </a:cubicBezTo>
                  <a:lnTo>
                    <a:pt x="7373" y="10747"/>
                  </a:lnTo>
                  <a:cubicBezTo>
                    <a:pt x="7371" y="10747"/>
                    <a:pt x="7370" y="10747"/>
                    <a:pt x="7368" y="10747"/>
                  </a:cubicBezTo>
                  <a:cubicBezTo>
                    <a:pt x="7359" y="10747"/>
                    <a:pt x="7346" y="10750"/>
                    <a:pt x="7326" y="10760"/>
                  </a:cubicBezTo>
                  <a:lnTo>
                    <a:pt x="7295" y="10760"/>
                  </a:lnTo>
                  <a:cubicBezTo>
                    <a:pt x="7295" y="10791"/>
                    <a:pt x="7356" y="10791"/>
                    <a:pt x="7356" y="10791"/>
                  </a:cubicBezTo>
                  <a:lnTo>
                    <a:pt x="7386" y="10760"/>
                  </a:lnTo>
                  <a:cubicBezTo>
                    <a:pt x="7386" y="10791"/>
                    <a:pt x="7417" y="10791"/>
                    <a:pt x="7447" y="10791"/>
                  </a:cubicBezTo>
                  <a:cubicBezTo>
                    <a:pt x="7538" y="10760"/>
                    <a:pt x="7630" y="10699"/>
                    <a:pt x="7690" y="10639"/>
                  </a:cubicBezTo>
                  <a:cubicBezTo>
                    <a:pt x="7706" y="10593"/>
                    <a:pt x="7713" y="10570"/>
                    <a:pt x="7717" y="10570"/>
                  </a:cubicBezTo>
                  <a:cubicBezTo>
                    <a:pt x="7721" y="10570"/>
                    <a:pt x="7721" y="10593"/>
                    <a:pt x="7721" y="10639"/>
                  </a:cubicBezTo>
                  <a:lnTo>
                    <a:pt x="7751" y="10699"/>
                  </a:lnTo>
                  <a:cubicBezTo>
                    <a:pt x="7933" y="10608"/>
                    <a:pt x="7933" y="10608"/>
                    <a:pt x="7933" y="10517"/>
                  </a:cubicBezTo>
                  <a:cubicBezTo>
                    <a:pt x="7949" y="10487"/>
                    <a:pt x="7949" y="10479"/>
                    <a:pt x="7956" y="10479"/>
                  </a:cubicBezTo>
                  <a:cubicBezTo>
                    <a:pt x="7964" y="10479"/>
                    <a:pt x="7979" y="10487"/>
                    <a:pt x="8025" y="10487"/>
                  </a:cubicBezTo>
                  <a:cubicBezTo>
                    <a:pt x="8062" y="10499"/>
                    <a:pt x="8090" y="10507"/>
                    <a:pt x="8109" y="10507"/>
                  </a:cubicBezTo>
                  <a:cubicBezTo>
                    <a:pt x="8136" y="10507"/>
                    <a:pt x="8146" y="10492"/>
                    <a:pt x="8146" y="10456"/>
                  </a:cubicBezTo>
                  <a:lnTo>
                    <a:pt x="8146" y="10426"/>
                  </a:lnTo>
                  <a:cubicBezTo>
                    <a:pt x="8157" y="10431"/>
                    <a:pt x="8170" y="10434"/>
                    <a:pt x="8184" y="10434"/>
                  </a:cubicBezTo>
                  <a:cubicBezTo>
                    <a:pt x="8248" y="10434"/>
                    <a:pt x="8339" y="10379"/>
                    <a:pt x="8389" y="10304"/>
                  </a:cubicBezTo>
                  <a:lnTo>
                    <a:pt x="8450" y="10274"/>
                  </a:lnTo>
                  <a:lnTo>
                    <a:pt x="8420" y="10304"/>
                  </a:lnTo>
                  <a:cubicBezTo>
                    <a:pt x="8420" y="10313"/>
                    <a:pt x="8425" y="10317"/>
                    <a:pt x="8433" y="10317"/>
                  </a:cubicBezTo>
                  <a:cubicBezTo>
                    <a:pt x="8453" y="10317"/>
                    <a:pt x="8490" y="10295"/>
                    <a:pt x="8511" y="10274"/>
                  </a:cubicBezTo>
                  <a:cubicBezTo>
                    <a:pt x="8602" y="10183"/>
                    <a:pt x="8693" y="10122"/>
                    <a:pt x="8785" y="10061"/>
                  </a:cubicBezTo>
                  <a:cubicBezTo>
                    <a:pt x="8808" y="10038"/>
                    <a:pt x="8827" y="10028"/>
                    <a:pt x="8841" y="10028"/>
                  </a:cubicBezTo>
                  <a:cubicBezTo>
                    <a:pt x="8864" y="10028"/>
                    <a:pt x="8876" y="10054"/>
                    <a:pt x="8876" y="10091"/>
                  </a:cubicBezTo>
                  <a:cubicBezTo>
                    <a:pt x="8891" y="10122"/>
                    <a:pt x="8906" y="10129"/>
                    <a:pt x="8921" y="10129"/>
                  </a:cubicBezTo>
                  <a:cubicBezTo>
                    <a:pt x="8937" y="10129"/>
                    <a:pt x="8952" y="10122"/>
                    <a:pt x="8967" y="10122"/>
                  </a:cubicBezTo>
                  <a:cubicBezTo>
                    <a:pt x="8997" y="10091"/>
                    <a:pt x="8967" y="10061"/>
                    <a:pt x="8967" y="10031"/>
                  </a:cubicBezTo>
                  <a:cubicBezTo>
                    <a:pt x="8937" y="10000"/>
                    <a:pt x="8967" y="9970"/>
                    <a:pt x="8997" y="9970"/>
                  </a:cubicBezTo>
                  <a:cubicBezTo>
                    <a:pt x="9028" y="9939"/>
                    <a:pt x="9058" y="9939"/>
                    <a:pt x="9028" y="9909"/>
                  </a:cubicBezTo>
                  <a:lnTo>
                    <a:pt x="9089" y="9848"/>
                  </a:lnTo>
                  <a:cubicBezTo>
                    <a:pt x="9180" y="9757"/>
                    <a:pt x="9271" y="9636"/>
                    <a:pt x="9332" y="9514"/>
                  </a:cubicBezTo>
                  <a:lnTo>
                    <a:pt x="9362" y="9544"/>
                  </a:lnTo>
                  <a:cubicBezTo>
                    <a:pt x="9370" y="9552"/>
                    <a:pt x="9377" y="9556"/>
                    <a:pt x="9384" y="9556"/>
                  </a:cubicBezTo>
                  <a:cubicBezTo>
                    <a:pt x="9406" y="9556"/>
                    <a:pt x="9423" y="9522"/>
                    <a:pt x="9423" y="9453"/>
                  </a:cubicBezTo>
                  <a:cubicBezTo>
                    <a:pt x="9423" y="9410"/>
                    <a:pt x="9438" y="9367"/>
                    <a:pt x="9458" y="9367"/>
                  </a:cubicBezTo>
                  <a:cubicBezTo>
                    <a:pt x="9466" y="9367"/>
                    <a:pt x="9475" y="9375"/>
                    <a:pt x="9484" y="9392"/>
                  </a:cubicBezTo>
                  <a:cubicBezTo>
                    <a:pt x="9484" y="9435"/>
                    <a:pt x="9484" y="9457"/>
                    <a:pt x="9490" y="9457"/>
                  </a:cubicBezTo>
                  <a:cubicBezTo>
                    <a:pt x="9497" y="9457"/>
                    <a:pt x="9512" y="9427"/>
                    <a:pt x="9544" y="9362"/>
                  </a:cubicBezTo>
                  <a:cubicBezTo>
                    <a:pt x="9636" y="9271"/>
                    <a:pt x="9666" y="9240"/>
                    <a:pt x="9727" y="9240"/>
                  </a:cubicBezTo>
                  <a:cubicBezTo>
                    <a:pt x="9757" y="9210"/>
                    <a:pt x="9757" y="9180"/>
                    <a:pt x="9788" y="9119"/>
                  </a:cubicBezTo>
                  <a:cubicBezTo>
                    <a:pt x="9788" y="9097"/>
                    <a:pt x="9772" y="9076"/>
                    <a:pt x="9774" y="9076"/>
                  </a:cubicBezTo>
                  <a:cubicBezTo>
                    <a:pt x="9775" y="9076"/>
                    <a:pt x="9779" y="9080"/>
                    <a:pt x="9788" y="9088"/>
                  </a:cubicBezTo>
                  <a:cubicBezTo>
                    <a:pt x="9803" y="9104"/>
                    <a:pt x="9817" y="9112"/>
                    <a:pt x="9831" y="9112"/>
                  </a:cubicBezTo>
                  <a:cubicBezTo>
                    <a:pt x="9870" y="9112"/>
                    <a:pt x="9910" y="9049"/>
                    <a:pt x="10000" y="8936"/>
                  </a:cubicBezTo>
                  <a:cubicBezTo>
                    <a:pt x="10061" y="8845"/>
                    <a:pt x="10092" y="8815"/>
                    <a:pt x="10031" y="8784"/>
                  </a:cubicBezTo>
                  <a:cubicBezTo>
                    <a:pt x="10031" y="8754"/>
                    <a:pt x="10061" y="8754"/>
                    <a:pt x="10092" y="8724"/>
                  </a:cubicBezTo>
                  <a:cubicBezTo>
                    <a:pt x="10107" y="8708"/>
                    <a:pt x="10114" y="8701"/>
                    <a:pt x="10118" y="8701"/>
                  </a:cubicBezTo>
                  <a:cubicBezTo>
                    <a:pt x="10122" y="8701"/>
                    <a:pt x="10122" y="8708"/>
                    <a:pt x="10122" y="8724"/>
                  </a:cubicBezTo>
                  <a:cubicBezTo>
                    <a:pt x="10132" y="8734"/>
                    <a:pt x="10146" y="8737"/>
                    <a:pt x="10159" y="8737"/>
                  </a:cubicBezTo>
                  <a:cubicBezTo>
                    <a:pt x="10186" y="8737"/>
                    <a:pt x="10213" y="8724"/>
                    <a:pt x="10213" y="8724"/>
                  </a:cubicBezTo>
                  <a:cubicBezTo>
                    <a:pt x="10213" y="8724"/>
                    <a:pt x="10213" y="8693"/>
                    <a:pt x="10183" y="8663"/>
                  </a:cubicBezTo>
                  <a:lnTo>
                    <a:pt x="10213" y="8602"/>
                  </a:lnTo>
                  <a:cubicBezTo>
                    <a:pt x="10274" y="8541"/>
                    <a:pt x="10304" y="8511"/>
                    <a:pt x="10274" y="8511"/>
                  </a:cubicBezTo>
                  <a:cubicBezTo>
                    <a:pt x="10244" y="8481"/>
                    <a:pt x="10274" y="8450"/>
                    <a:pt x="10244" y="8450"/>
                  </a:cubicBezTo>
                  <a:lnTo>
                    <a:pt x="10274" y="8450"/>
                  </a:lnTo>
                  <a:cubicBezTo>
                    <a:pt x="10365" y="8450"/>
                    <a:pt x="10365" y="8420"/>
                    <a:pt x="10335" y="8389"/>
                  </a:cubicBezTo>
                  <a:cubicBezTo>
                    <a:pt x="10335" y="8359"/>
                    <a:pt x="10335" y="8359"/>
                    <a:pt x="10335" y="8329"/>
                  </a:cubicBezTo>
                  <a:cubicBezTo>
                    <a:pt x="10365" y="8298"/>
                    <a:pt x="10365" y="8237"/>
                    <a:pt x="10365" y="8207"/>
                  </a:cubicBezTo>
                  <a:cubicBezTo>
                    <a:pt x="10365" y="8177"/>
                    <a:pt x="10396" y="8146"/>
                    <a:pt x="10426" y="8146"/>
                  </a:cubicBezTo>
                  <a:cubicBezTo>
                    <a:pt x="10428" y="8148"/>
                    <a:pt x="10431" y="8150"/>
                    <a:pt x="10434" y="8150"/>
                  </a:cubicBezTo>
                  <a:cubicBezTo>
                    <a:pt x="10474" y="8150"/>
                    <a:pt x="10576" y="7990"/>
                    <a:pt x="10548" y="7933"/>
                  </a:cubicBezTo>
                  <a:cubicBezTo>
                    <a:pt x="10578" y="7903"/>
                    <a:pt x="10578" y="7903"/>
                    <a:pt x="10608" y="7873"/>
                  </a:cubicBezTo>
                  <a:cubicBezTo>
                    <a:pt x="10608" y="7842"/>
                    <a:pt x="10608" y="7842"/>
                    <a:pt x="10578" y="7812"/>
                  </a:cubicBezTo>
                  <a:cubicBezTo>
                    <a:pt x="10548" y="7842"/>
                    <a:pt x="10517" y="7873"/>
                    <a:pt x="10487" y="7873"/>
                  </a:cubicBezTo>
                  <a:cubicBezTo>
                    <a:pt x="10487" y="7842"/>
                    <a:pt x="10517" y="7812"/>
                    <a:pt x="10548" y="7812"/>
                  </a:cubicBezTo>
                  <a:cubicBezTo>
                    <a:pt x="10639" y="7781"/>
                    <a:pt x="10669" y="7690"/>
                    <a:pt x="10608" y="7690"/>
                  </a:cubicBezTo>
                  <a:cubicBezTo>
                    <a:pt x="10578" y="7660"/>
                    <a:pt x="10608" y="7629"/>
                    <a:pt x="10608" y="7629"/>
                  </a:cubicBezTo>
                  <a:cubicBezTo>
                    <a:pt x="10608" y="7629"/>
                    <a:pt x="10635" y="7616"/>
                    <a:pt x="10662" y="7616"/>
                  </a:cubicBezTo>
                  <a:cubicBezTo>
                    <a:pt x="10676" y="7616"/>
                    <a:pt x="10689" y="7619"/>
                    <a:pt x="10699" y="7629"/>
                  </a:cubicBezTo>
                  <a:cubicBezTo>
                    <a:pt x="10708" y="7638"/>
                    <a:pt x="10712" y="7642"/>
                    <a:pt x="10714" y="7642"/>
                  </a:cubicBezTo>
                  <a:cubicBezTo>
                    <a:pt x="10717" y="7642"/>
                    <a:pt x="10708" y="7621"/>
                    <a:pt x="10730" y="7599"/>
                  </a:cubicBezTo>
                  <a:cubicBezTo>
                    <a:pt x="10730" y="7599"/>
                    <a:pt x="10760" y="7538"/>
                    <a:pt x="10730" y="7538"/>
                  </a:cubicBezTo>
                  <a:cubicBezTo>
                    <a:pt x="10699" y="7508"/>
                    <a:pt x="10608" y="7325"/>
                    <a:pt x="10639" y="7325"/>
                  </a:cubicBezTo>
                  <a:cubicBezTo>
                    <a:pt x="10654" y="7318"/>
                    <a:pt x="10667" y="7314"/>
                    <a:pt x="10678" y="7314"/>
                  </a:cubicBezTo>
                  <a:cubicBezTo>
                    <a:pt x="10711" y="7314"/>
                    <a:pt x="10722" y="7348"/>
                    <a:pt x="10699" y="7417"/>
                  </a:cubicBezTo>
                  <a:cubicBezTo>
                    <a:pt x="10699" y="7456"/>
                    <a:pt x="10705" y="7479"/>
                    <a:pt x="10717" y="7479"/>
                  </a:cubicBezTo>
                  <a:cubicBezTo>
                    <a:pt x="10732" y="7479"/>
                    <a:pt x="10756" y="7442"/>
                    <a:pt x="10791" y="7356"/>
                  </a:cubicBezTo>
                  <a:cubicBezTo>
                    <a:pt x="10821" y="7295"/>
                    <a:pt x="10821" y="7265"/>
                    <a:pt x="10791" y="7234"/>
                  </a:cubicBezTo>
                  <a:cubicBezTo>
                    <a:pt x="10760" y="7234"/>
                    <a:pt x="10760" y="7204"/>
                    <a:pt x="10791" y="7204"/>
                  </a:cubicBezTo>
                  <a:cubicBezTo>
                    <a:pt x="10770" y="7204"/>
                    <a:pt x="10777" y="7190"/>
                    <a:pt x="10784" y="7190"/>
                  </a:cubicBezTo>
                  <a:cubicBezTo>
                    <a:pt x="10787" y="7190"/>
                    <a:pt x="10791" y="7194"/>
                    <a:pt x="10791" y="7204"/>
                  </a:cubicBezTo>
                  <a:cubicBezTo>
                    <a:pt x="10791" y="7207"/>
                    <a:pt x="10792" y="7209"/>
                    <a:pt x="10794" y="7209"/>
                  </a:cubicBezTo>
                  <a:cubicBezTo>
                    <a:pt x="10810" y="7209"/>
                    <a:pt x="10882" y="7109"/>
                    <a:pt x="10882" y="7082"/>
                  </a:cubicBezTo>
                  <a:cubicBezTo>
                    <a:pt x="10851" y="7052"/>
                    <a:pt x="10882" y="7052"/>
                    <a:pt x="10821" y="7022"/>
                  </a:cubicBezTo>
                  <a:cubicBezTo>
                    <a:pt x="10791" y="7022"/>
                    <a:pt x="10821" y="6991"/>
                    <a:pt x="10821" y="6991"/>
                  </a:cubicBezTo>
                  <a:cubicBezTo>
                    <a:pt x="10821" y="6991"/>
                    <a:pt x="10882" y="6961"/>
                    <a:pt x="10882" y="6961"/>
                  </a:cubicBezTo>
                  <a:lnTo>
                    <a:pt x="10943" y="6961"/>
                  </a:lnTo>
                  <a:lnTo>
                    <a:pt x="10943" y="6930"/>
                  </a:lnTo>
                  <a:cubicBezTo>
                    <a:pt x="10912" y="6930"/>
                    <a:pt x="10943" y="6900"/>
                    <a:pt x="10943" y="6839"/>
                  </a:cubicBezTo>
                  <a:cubicBezTo>
                    <a:pt x="11003" y="6748"/>
                    <a:pt x="11034" y="6596"/>
                    <a:pt x="11003" y="6474"/>
                  </a:cubicBezTo>
                  <a:cubicBezTo>
                    <a:pt x="11003" y="6444"/>
                    <a:pt x="11003" y="6444"/>
                    <a:pt x="11064" y="6414"/>
                  </a:cubicBezTo>
                  <a:cubicBezTo>
                    <a:pt x="11095" y="6383"/>
                    <a:pt x="11095" y="6383"/>
                    <a:pt x="11064" y="6322"/>
                  </a:cubicBezTo>
                  <a:cubicBezTo>
                    <a:pt x="11034" y="6292"/>
                    <a:pt x="11003" y="6292"/>
                    <a:pt x="11064" y="6292"/>
                  </a:cubicBezTo>
                  <a:cubicBezTo>
                    <a:pt x="11095" y="6292"/>
                    <a:pt x="11095" y="6262"/>
                    <a:pt x="11064" y="6140"/>
                  </a:cubicBezTo>
                  <a:lnTo>
                    <a:pt x="11064" y="5988"/>
                  </a:lnTo>
                  <a:cubicBezTo>
                    <a:pt x="11084" y="5988"/>
                    <a:pt x="11078" y="5975"/>
                    <a:pt x="11062" y="5975"/>
                  </a:cubicBezTo>
                  <a:cubicBezTo>
                    <a:pt x="11054" y="5975"/>
                    <a:pt x="11044" y="5978"/>
                    <a:pt x="11034" y="5988"/>
                  </a:cubicBezTo>
                  <a:cubicBezTo>
                    <a:pt x="11027" y="6003"/>
                    <a:pt x="11019" y="6009"/>
                    <a:pt x="11013" y="6009"/>
                  </a:cubicBezTo>
                  <a:cubicBezTo>
                    <a:pt x="10994" y="6009"/>
                    <a:pt x="10988" y="5950"/>
                    <a:pt x="11034" y="5927"/>
                  </a:cubicBezTo>
                  <a:cubicBezTo>
                    <a:pt x="11080" y="5904"/>
                    <a:pt x="11074" y="5846"/>
                    <a:pt x="11054" y="5846"/>
                  </a:cubicBezTo>
                  <a:cubicBezTo>
                    <a:pt x="11048" y="5846"/>
                    <a:pt x="11041" y="5852"/>
                    <a:pt x="11034" y="5866"/>
                  </a:cubicBezTo>
                  <a:cubicBezTo>
                    <a:pt x="11030" y="5871"/>
                    <a:pt x="11025" y="5873"/>
                    <a:pt x="11021" y="5873"/>
                  </a:cubicBezTo>
                  <a:cubicBezTo>
                    <a:pt x="10995" y="5873"/>
                    <a:pt x="10969" y="5801"/>
                    <a:pt x="10943" y="5775"/>
                  </a:cubicBezTo>
                  <a:lnTo>
                    <a:pt x="10912" y="5745"/>
                  </a:lnTo>
                  <a:cubicBezTo>
                    <a:pt x="10943" y="5715"/>
                    <a:pt x="10912" y="5715"/>
                    <a:pt x="10912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496475" y="1842275"/>
              <a:ext cx="291075" cy="290300"/>
            </a:xfrm>
            <a:custGeom>
              <a:rect b="b" l="l" r="r" t="t"/>
              <a:pathLst>
                <a:path extrusionOk="0" h="11612" w="11643">
                  <a:moveTo>
                    <a:pt x="5837" y="0"/>
                  </a:moveTo>
                  <a:cubicBezTo>
                    <a:pt x="2615" y="0"/>
                    <a:pt x="1" y="2584"/>
                    <a:pt x="1" y="5806"/>
                  </a:cubicBezTo>
                  <a:cubicBezTo>
                    <a:pt x="1" y="9028"/>
                    <a:pt x="2615" y="11611"/>
                    <a:pt x="5837" y="11611"/>
                  </a:cubicBezTo>
                  <a:cubicBezTo>
                    <a:pt x="9028" y="11611"/>
                    <a:pt x="11642" y="9028"/>
                    <a:pt x="11642" y="5806"/>
                  </a:cubicBezTo>
                  <a:cubicBezTo>
                    <a:pt x="11642" y="2584"/>
                    <a:pt x="9028" y="0"/>
                    <a:pt x="5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494200" y="1836950"/>
              <a:ext cx="298650" cy="301250"/>
            </a:xfrm>
            <a:custGeom>
              <a:rect b="b" l="l" r="r" t="t"/>
              <a:pathLst>
                <a:path extrusionOk="0" h="12050" w="11946">
                  <a:moveTo>
                    <a:pt x="6012" y="11"/>
                  </a:moveTo>
                  <a:cubicBezTo>
                    <a:pt x="5994" y="11"/>
                    <a:pt x="5971" y="18"/>
                    <a:pt x="5958" y="31"/>
                  </a:cubicBezTo>
                  <a:cubicBezTo>
                    <a:pt x="5904" y="31"/>
                    <a:pt x="5922" y="102"/>
                    <a:pt x="5989" y="160"/>
                  </a:cubicBezTo>
                  <a:lnTo>
                    <a:pt x="5989" y="160"/>
                  </a:lnTo>
                  <a:cubicBezTo>
                    <a:pt x="5991" y="168"/>
                    <a:pt x="5994" y="172"/>
                    <a:pt x="5997" y="172"/>
                  </a:cubicBezTo>
                  <a:cubicBezTo>
                    <a:pt x="5999" y="172"/>
                    <a:pt x="6000" y="171"/>
                    <a:pt x="6001" y="170"/>
                  </a:cubicBezTo>
                  <a:lnTo>
                    <a:pt x="6001" y="170"/>
                  </a:lnTo>
                  <a:cubicBezTo>
                    <a:pt x="6006" y="174"/>
                    <a:pt x="6012" y="178"/>
                    <a:pt x="6019" y="183"/>
                  </a:cubicBezTo>
                  <a:lnTo>
                    <a:pt x="6002" y="166"/>
                  </a:lnTo>
                  <a:lnTo>
                    <a:pt x="6002" y="166"/>
                  </a:lnTo>
                  <a:cubicBezTo>
                    <a:pt x="6002" y="158"/>
                    <a:pt x="5999" y="144"/>
                    <a:pt x="5988" y="122"/>
                  </a:cubicBezTo>
                  <a:cubicBezTo>
                    <a:pt x="5958" y="61"/>
                    <a:pt x="5988" y="61"/>
                    <a:pt x="6019" y="61"/>
                  </a:cubicBezTo>
                  <a:cubicBezTo>
                    <a:pt x="6054" y="25"/>
                    <a:pt x="6038" y="11"/>
                    <a:pt x="6012" y="11"/>
                  </a:cubicBezTo>
                  <a:close/>
                  <a:moveTo>
                    <a:pt x="5988" y="274"/>
                  </a:moveTo>
                  <a:cubicBezTo>
                    <a:pt x="5988" y="280"/>
                    <a:pt x="5994" y="285"/>
                    <a:pt x="6003" y="289"/>
                  </a:cubicBezTo>
                  <a:lnTo>
                    <a:pt x="6003" y="289"/>
                  </a:lnTo>
                  <a:lnTo>
                    <a:pt x="5988" y="274"/>
                  </a:lnTo>
                  <a:close/>
                  <a:moveTo>
                    <a:pt x="5745" y="243"/>
                  </a:moveTo>
                  <a:lnTo>
                    <a:pt x="5715" y="274"/>
                  </a:lnTo>
                  <a:lnTo>
                    <a:pt x="5745" y="304"/>
                  </a:lnTo>
                  <a:cubicBezTo>
                    <a:pt x="5806" y="304"/>
                    <a:pt x="5806" y="274"/>
                    <a:pt x="5806" y="243"/>
                  </a:cubicBezTo>
                  <a:close/>
                  <a:moveTo>
                    <a:pt x="6596" y="274"/>
                  </a:moveTo>
                  <a:cubicBezTo>
                    <a:pt x="6657" y="274"/>
                    <a:pt x="6657" y="274"/>
                    <a:pt x="6627" y="304"/>
                  </a:cubicBezTo>
                  <a:lnTo>
                    <a:pt x="6596" y="304"/>
                  </a:lnTo>
                  <a:lnTo>
                    <a:pt x="6566" y="274"/>
                  </a:lnTo>
                  <a:close/>
                  <a:moveTo>
                    <a:pt x="4347" y="274"/>
                  </a:moveTo>
                  <a:cubicBezTo>
                    <a:pt x="4286" y="304"/>
                    <a:pt x="4317" y="304"/>
                    <a:pt x="4347" y="335"/>
                  </a:cubicBezTo>
                  <a:cubicBezTo>
                    <a:pt x="4377" y="335"/>
                    <a:pt x="4377" y="274"/>
                    <a:pt x="4377" y="274"/>
                  </a:cubicBezTo>
                  <a:close/>
                  <a:moveTo>
                    <a:pt x="4491" y="336"/>
                  </a:moveTo>
                  <a:cubicBezTo>
                    <a:pt x="4482" y="338"/>
                    <a:pt x="4469" y="345"/>
                    <a:pt x="4469" y="365"/>
                  </a:cubicBezTo>
                  <a:cubicBezTo>
                    <a:pt x="4469" y="366"/>
                    <a:pt x="4470" y="367"/>
                    <a:pt x="4471" y="367"/>
                  </a:cubicBezTo>
                  <a:lnTo>
                    <a:pt x="4471" y="367"/>
                  </a:lnTo>
                  <a:cubicBezTo>
                    <a:pt x="4478" y="357"/>
                    <a:pt x="4485" y="346"/>
                    <a:pt x="4491" y="336"/>
                  </a:cubicBezTo>
                  <a:close/>
                  <a:moveTo>
                    <a:pt x="5781" y="41"/>
                  </a:moveTo>
                  <a:cubicBezTo>
                    <a:pt x="5770" y="41"/>
                    <a:pt x="5758" y="48"/>
                    <a:pt x="5745" y="61"/>
                  </a:cubicBezTo>
                  <a:cubicBezTo>
                    <a:pt x="5684" y="91"/>
                    <a:pt x="5654" y="91"/>
                    <a:pt x="5624" y="91"/>
                  </a:cubicBezTo>
                  <a:cubicBezTo>
                    <a:pt x="5563" y="91"/>
                    <a:pt x="5532" y="122"/>
                    <a:pt x="5532" y="152"/>
                  </a:cubicBezTo>
                  <a:lnTo>
                    <a:pt x="5624" y="152"/>
                  </a:lnTo>
                  <a:lnTo>
                    <a:pt x="5624" y="243"/>
                  </a:lnTo>
                  <a:cubicBezTo>
                    <a:pt x="5593" y="243"/>
                    <a:pt x="5593" y="243"/>
                    <a:pt x="5532" y="213"/>
                  </a:cubicBezTo>
                  <a:cubicBezTo>
                    <a:pt x="5502" y="183"/>
                    <a:pt x="5502" y="213"/>
                    <a:pt x="5441" y="152"/>
                  </a:cubicBezTo>
                  <a:cubicBezTo>
                    <a:pt x="5411" y="91"/>
                    <a:pt x="5380" y="91"/>
                    <a:pt x="5380" y="61"/>
                  </a:cubicBezTo>
                  <a:lnTo>
                    <a:pt x="5350" y="61"/>
                  </a:lnTo>
                  <a:cubicBezTo>
                    <a:pt x="5289" y="61"/>
                    <a:pt x="5289" y="91"/>
                    <a:pt x="5289" y="122"/>
                  </a:cubicBezTo>
                  <a:cubicBezTo>
                    <a:pt x="5289" y="152"/>
                    <a:pt x="5259" y="152"/>
                    <a:pt x="5228" y="183"/>
                  </a:cubicBezTo>
                  <a:lnTo>
                    <a:pt x="5137" y="183"/>
                  </a:lnTo>
                  <a:cubicBezTo>
                    <a:pt x="5137" y="183"/>
                    <a:pt x="5124" y="169"/>
                    <a:pt x="5097" y="169"/>
                  </a:cubicBezTo>
                  <a:cubicBezTo>
                    <a:pt x="5083" y="169"/>
                    <a:pt x="5066" y="172"/>
                    <a:pt x="5046" y="183"/>
                  </a:cubicBezTo>
                  <a:cubicBezTo>
                    <a:pt x="5016" y="183"/>
                    <a:pt x="4985" y="183"/>
                    <a:pt x="4985" y="213"/>
                  </a:cubicBezTo>
                  <a:cubicBezTo>
                    <a:pt x="4985" y="243"/>
                    <a:pt x="4985" y="243"/>
                    <a:pt x="4894" y="243"/>
                  </a:cubicBezTo>
                  <a:cubicBezTo>
                    <a:pt x="4833" y="274"/>
                    <a:pt x="4772" y="243"/>
                    <a:pt x="4833" y="304"/>
                  </a:cubicBezTo>
                  <a:cubicBezTo>
                    <a:pt x="4894" y="335"/>
                    <a:pt x="4833" y="365"/>
                    <a:pt x="4803" y="365"/>
                  </a:cubicBezTo>
                  <a:cubicBezTo>
                    <a:pt x="4772" y="365"/>
                    <a:pt x="4772" y="365"/>
                    <a:pt x="4772" y="335"/>
                  </a:cubicBezTo>
                  <a:cubicBezTo>
                    <a:pt x="4772" y="323"/>
                    <a:pt x="4772" y="312"/>
                    <a:pt x="4772" y="304"/>
                  </a:cubicBezTo>
                  <a:cubicBezTo>
                    <a:pt x="4772" y="314"/>
                    <a:pt x="4762" y="318"/>
                    <a:pt x="4749" y="318"/>
                  </a:cubicBezTo>
                  <a:cubicBezTo>
                    <a:pt x="4722" y="318"/>
                    <a:pt x="4681" y="304"/>
                    <a:pt x="4681" y="304"/>
                  </a:cubicBezTo>
                  <a:cubicBezTo>
                    <a:pt x="4681" y="304"/>
                    <a:pt x="4651" y="304"/>
                    <a:pt x="4620" y="365"/>
                  </a:cubicBezTo>
                  <a:cubicBezTo>
                    <a:pt x="4608" y="378"/>
                    <a:pt x="4601" y="385"/>
                    <a:pt x="4598" y="385"/>
                  </a:cubicBezTo>
                  <a:cubicBezTo>
                    <a:pt x="4595" y="385"/>
                    <a:pt x="4603" y="370"/>
                    <a:pt x="4620" y="335"/>
                  </a:cubicBezTo>
                  <a:cubicBezTo>
                    <a:pt x="4651" y="274"/>
                    <a:pt x="4590" y="243"/>
                    <a:pt x="4560" y="243"/>
                  </a:cubicBezTo>
                  <a:lnTo>
                    <a:pt x="4529" y="243"/>
                  </a:lnTo>
                  <a:cubicBezTo>
                    <a:pt x="4529" y="266"/>
                    <a:pt x="4513" y="300"/>
                    <a:pt x="4491" y="336"/>
                  </a:cubicBezTo>
                  <a:lnTo>
                    <a:pt x="4491" y="336"/>
                  </a:lnTo>
                  <a:cubicBezTo>
                    <a:pt x="4496" y="335"/>
                    <a:pt x="4499" y="335"/>
                    <a:pt x="4499" y="335"/>
                  </a:cubicBezTo>
                  <a:cubicBezTo>
                    <a:pt x="4499" y="335"/>
                    <a:pt x="4560" y="335"/>
                    <a:pt x="4560" y="365"/>
                  </a:cubicBezTo>
                  <a:lnTo>
                    <a:pt x="4560" y="426"/>
                  </a:lnTo>
                  <a:lnTo>
                    <a:pt x="4590" y="426"/>
                  </a:lnTo>
                  <a:cubicBezTo>
                    <a:pt x="4590" y="395"/>
                    <a:pt x="4620" y="395"/>
                    <a:pt x="4681" y="395"/>
                  </a:cubicBezTo>
                  <a:cubicBezTo>
                    <a:pt x="4803" y="395"/>
                    <a:pt x="4924" y="365"/>
                    <a:pt x="5046" y="335"/>
                  </a:cubicBezTo>
                  <a:lnTo>
                    <a:pt x="5198" y="335"/>
                  </a:lnTo>
                  <a:cubicBezTo>
                    <a:pt x="5216" y="317"/>
                    <a:pt x="5223" y="300"/>
                    <a:pt x="5226" y="300"/>
                  </a:cubicBezTo>
                  <a:cubicBezTo>
                    <a:pt x="5228" y="300"/>
                    <a:pt x="5228" y="309"/>
                    <a:pt x="5228" y="335"/>
                  </a:cubicBezTo>
                  <a:cubicBezTo>
                    <a:pt x="5239" y="355"/>
                    <a:pt x="5249" y="362"/>
                    <a:pt x="5261" y="362"/>
                  </a:cubicBezTo>
                  <a:cubicBezTo>
                    <a:pt x="5286" y="362"/>
                    <a:pt x="5320" y="335"/>
                    <a:pt x="5380" y="335"/>
                  </a:cubicBezTo>
                  <a:lnTo>
                    <a:pt x="5532" y="335"/>
                  </a:lnTo>
                  <a:cubicBezTo>
                    <a:pt x="5532" y="344"/>
                    <a:pt x="5538" y="347"/>
                    <a:pt x="5543" y="347"/>
                  </a:cubicBezTo>
                  <a:cubicBezTo>
                    <a:pt x="5558" y="347"/>
                    <a:pt x="5575" y="326"/>
                    <a:pt x="5532" y="304"/>
                  </a:cubicBezTo>
                  <a:cubicBezTo>
                    <a:pt x="5515" y="287"/>
                    <a:pt x="5538" y="269"/>
                    <a:pt x="5566" y="269"/>
                  </a:cubicBezTo>
                  <a:cubicBezTo>
                    <a:pt x="5587" y="269"/>
                    <a:pt x="5611" y="279"/>
                    <a:pt x="5624" y="304"/>
                  </a:cubicBezTo>
                  <a:cubicBezTo>
                    <a:pt x="5634" y="324"/>
                    <a:pt x="5651" y="331"/>
                    <a:pt x="5666" y="331"/>
                  </a:cubicBezTo>
                  <a:cubicBezTo>
                    <a:pt x="5698" y="331"/>
                    <a:pt x="5725" y="304"/>
                    <a:pt x="5684" y="304"/>
                  </a:cubicBezTo>
                  <a:cubicBezTo>
                    <a:pt x="5654" y="274"/>
                    <a:pt x="5745" y="243"/>
                    <a:pt x="5776" y="213"/>
                  </a:cubicBezTo>
                  <a:lnTo>
                    <a:pt x="5806" y="183"/>
                  </a:lnTo>
                  <a:cubicBezTo>
                    <a:pt x="5816" y="193"/>
                    <a:pt x="5823" y="196"/>
                    <a:pt x="5830" y="196"/>
                  </a:cubicBezTo>
                  <a:cubicBezTo>
                    <a:pt x="5843" y="196"/>
                    <a:pt x="5857" y="183"/>
                    <a:pt x="5897" y="183"/>
                  </a:cubicBezTo>
                  <a:lnTo>
                    <a:pt x="5897" y="91"/>
                  </a:lnTo>
                  <a:cubicBezTo>
                    <a:pt x="5867" y="61"/>
                    <a:pt x="5852" y="46"/>
                    <a:pt x="5840" y="46"/>
                  </a:cubicBezTo>
                  <a:cubicBezTo>
                    <a:pt x="5829" y="46"/>
                    <a:pt x="5821" y="61"/>
                    <a:pt x="5806" y="91"/>
                  </a:cubicBezTo>
                  <a:cubicBezTo>
                    <a:pt x="5806" y="56"/>
                    <a:pt x="5796" y="41"/>
                    <a:pt x="5781" y="41"/>
                  </a:cubicBezTo>
                  <a:close/>
                  <a:moveTo>
                    <a:pt x="4104" y="395"/>
                  </a:moveTo>
                  <a:cubicBezTo>
                    <a:pt x="4093" y="395"/>
                    <a:pt x="4073" y="416"/>
                    <a:pt x="4051" y="445"/>
                  </a:cubicBezTo>
                  <a:lnTo>
                    <a:pt x="4051" y="445"/>
                  </a:lnTo>
                  <a:cubicBezTo>
                    <a:pt x="4069" y="422"/>
                    <a:pt x="4091" y="406"/>
                    <a:pt x="4114" y="396"/>
                  </a:cubicBezTo>
                  <a:lnTo>
                    <a:pt x="4114" y="396"/>
                  </a:lnTo>
                  <a:cubicBezTo>
                    <a:pt x="4111" y="395"/>
                    <a:pt x="4107" y="395"/>
                    <a:pt x="4104" y="395"/>
                  </a:cubicBezTo>
                  <a:close/>
                  <a:moveTo>
                    <a:pt x="4471" y="367"/>
                  </a:moveTo>
                  <a:cubicBezTo>
                    <a:pt x="4450" y="399"/>
                    <a:pt x="4426" y="430"/>
                    <a:pt x="4407" y="453"/>
                  </a:cubicBezTo>
                  <a:lnTo>
                    <a:pt x="4407" y="453"/>
                  </a:lnTo>
                  <a:cubicBezTo>
                    <a:pt x="4435" y="452"/>
                    <a:pt x="4459" y="445"/>
                    <a:pt x="4469" y="426"/>
                  </a:cubicBezTo>
                  <a:cubicBezTo>
                    <a:pt x="4498" y="396"/>
                    <a:pt x="4499" y="395"/>
                    <a:pt x="4471" y="367"/>
                  </a:cubicBezTo>
                  <a:close/>
                  <a:moveTo>
                    <a:pt x="4051" y="445"/>
                  </a:moveTo>
                  <a:cubicBezTo>
                    <a:pt x="4049" y="448"/>
                    <a:pt x="4047" y="450"/>
                    <a:pt x="4045" y="453"/>
                  </a:cubicBezTo>
                  <a:lnTo>
                    <a:pt x="4045" y="453"/>
                  </a:lnTo>
                  <a:cubicBezTo>
                    <a:pt x="4047" y="450"/>
                    <a:pt x="4049" y="448"/>
                    <a:pt x="4051" y="445"/>
                  </a:cubicBezTo>
                  <a:close/>
                  <a:moveTo>
                    <a:pt x="4045" y="453"/>
                  </a:moveTo>
                  <a:cubicBezTo>
                    <a:pt x="4039" y="461"/>
                    <a:pt x="4034" y="469"/>
                    <a:pt x="4029" y="477"/>
                  </a:cubicBezTo>
                  <a:lnTo>
                    <a:pt x="4029" y="477"/>
                  </a:lnTo>
                  <a:cubicBezTo>
                    <a:pt x="4033" y="471"/>
                    <a:pt x="4038" y="464"/>
                    <a:pt x="4043" y="456"/>
                  </a:cubicBezTo>
                  <a:cubicBezTo>
                    <a:pt x="4044" y="455"/>
                    <a:pt x="4044" y="454"/>
                    <a:pt x="4045" y="453"/>
                  </a:cubicBezTo>
                  <a:close/>
                  <a:moveTo>
                    <a:pt x="4286" y="430"/>
                  </a:moveTo>
                  <a:cubicBezTo>
                    <a:pt x="4291" y="459"/>
                    <a:pt x="4348" y="487"/>
                    <a:pt x="4377" y="487"/>
                  </a:cubicBezTo>
                  <a:cubicBezTo>
                    <a:pt x="4384" y="480"/>
                    <a:pt x="4394" y="468"/>
                    <a:pt x="4407" y="453"/>
                  </a:cubicBezTo>
                  <a:lnTo>
                    <a:pt x="4407" y="453"/>
                  </a:lnTo>
                  <a:cubicBezTo>
                    <a:pt x="4405" y="453"/>
                    <a:pt x="4403" y="453"/>
                    <a:pt x="4401" y="453"/>
                  </a:cubicBezTo>
                  <a:cubicBezTo>
                    <a:pt x="4355" y="453"/>
                    <a:pt x="4301" y="437"/>
                    <a:pt x="4286" y="430"/>
                  </a:cubicBezTo>
                  <a:close/>
                  <a:moveTo>
                    <a:pt x="3773" y="525"/>
                  </a:moveTo>
                  <a:cubicBezTo>
                    <a:pt x="3769" y="525"/>
                    <a:pt x="3754" y="532"/>
                    <a:pt x="3739" y="547"/>
                  </a:cubicBezTo>
                  <a:cubicBezTo>
                    <a:pt x="3769" y="532"/>
                    <a:pt x="3777" y="525"/>
                    <a:pt x="3773" y="525"/>
                  </a:cubicBezTo>
                  <a:close/>
                  <a:moveTo>
                    <a:pt x="4168" y="383"/>
                  </a:moveTo>
                  <a:cubicBezTo>
                    <a:pt x="4151" y="383"/>
                    <a:pt x="4133" y="387"/>
                    <a:pt x="4114" y="396"/>
                  </a:cubicBezTo>
                  <a:lnTo>
                    <a:pt x="4114" y="396"/>
                  </a:lnTo>
                  <a:cubicBezTo>
                    <a:pt x="4164" y="399"/>
                    <a:pt x="4159" y="431"/>
                    <a:pt x="4073" y="517"/>
                  </a:cubicBezTo>
                  <a:cubicBezTo>
                    <a:pt x="4020" y="553"/>
                    <a:pt x="4008" y="567"/>
                    <a:pt x="4038" y="567"/>
                  </a:cubicBezTo>
                  <a:cubicBezTo>
                    <a:pt x="4060" y="567"/>
                    <a:pt x="4102" y="560"/>
                    <a:pt x="4165" y="547"/>
                  </a:cubicBezTo>
                  <a:cubicBezTo>
                    <a:pt x="4225" y="517"/>
                    <a:pt x="4256" y="517"/>
                    <a:pt x="4256" y="487"/>
                  </a:cubicBezTo>
                  <a:cubicBezTo>
                    <a:pt x="4256" y="457"/>
                    <a:pt x="4256" y="456"/>
                    <a:pt x="4284" y="428"/>
                  </a:cubicBezTo>
                  <a:lnTo>
                    <a:pt x="4284" y="428"/>
                  </a:lnTo>
                  <a:cubicBezTo>
                    <a:pt x="4284" y="429"/>
                    <a:pt x="4285" y="429"/>
                    <a:pt x="4286" y="430"/>
                  </a:cubicBezTo>
                  <a:lnTo>
                    <a:pt x="4286" y="430"/>
                  </a:lnTo>
                  <a:cubicBezTo>
                    <a:pt x="4286" y="428"/>
                    <a:pt x="4286" y="427"/>
                    <a:pt x="4286" y="426"/>
                  </a:cubicBezTo>
                  <a:lnTo>
                    <a:pt x="4286" y="395"/>
                  </a:lnTo>
                  <a:cubicBezTo>
                    <a:pt x="4286" y="426"/>
                    <a:pt x="4256" y="456"/>
                    <a:pt x="4225" y="456"/>
                  </a:cubicBezTo>
                  <a:lnTo>
                    <a:pt x="4225" y="426"/>
                  </a:lnTo>
                  <a:cubicBezTo>
                    <a:pt x="4225" y="398"/>
                    <a:pt x="4201" y="383"/>
                    <a:pt x="4168" y="383"/>
                  </a:cubicBezTo>
                  <a:close/>
                  <a:moveTo>
                    <a:pt x="7934" y="517"/>
                  </a:moveTo>
                  <a:cubicBezTo>
                    <a:pt x="7934" y="547"/>
                    <a:pt x="7934" y="578"/>
                    <a:pt x="7873" y="578"/>
                  </a:cubicBezTo>
                  <a:lnTo>
                    <a:pt x="7842" y="578"/>
                  </a:lnTo>
                  <a:cubicBezTo>
                    <a:pt x="7842" y="547"/>
                    <a:pt x="7903" y="517"/>
                    <a:pt x="7903" y="517"/>
                  </a:cubicBezTo>
                  <a:close/>
                  <a:moveTo>
                    <a:pt x="3769" y="601"/>
                  </a:moveTo>
                  <a:cubicBezTo>
                    <a:pt x="3758" y="601"/>
                    <a:pt x="3747" y="602"/>
                    <a:pt x="3737" y="604"/>
                  </a:cubicBezTo>
                  <a:lnTo>
                    <a:pt x="3737" y="604"/>
                  </a:lnTo>
                  <a:cubicBezTo>
                    <a:pt x="3745" y="608"/>
                    <a:pt x="3757" y="608"/>
                    <a:pt x="3769" y="608"/>
                  </a:cubicBezTo>
                  <a:cubicBezTo>
                    <a:pt x="3778" y="608"/>
                    <a:pt x="3786" y="606"/>
                    <a:pt x="3794" y="602"/>
                  </a:cubicBezTo>
                  <a:lnTo>
                    <a:pt x="3794" y="602"/>
                  </a:lnTo>
                  <a:cubicBezTo>
                    <a:pt x="3786" y="601"/>
                    <a:pt x="3778" y="601"/>
                    <a:pt x="3769" y="601"/>
                  </a:cubicBezTo>
                  <a:close/>
                  <a:moveTo>
                    <a:pt x="3552" y="634"/>
                  </a:moveTo>
                  <a:cubicBezTo>
                    <a:pt x="3546" y="634"/>
                    <a:pt x="3531" y="651"/>
                    <a:pt x="3496" y="669"/>
                  </a:cubicBezTo>
                  <a:lnTo>
                    <a:pt x="3557" y="669"/>
                  </a:lnTo>
                  <a:cubicBezTo>
                    <a:pt x="3557" y="643"/>
                    <a:pt x="3557" y="634"/>
                    <a:pt x="3552" y="634"/>
                  </a:cubicBezTo>
                  <a:close/>
                  <a:moveTo>
                    <a:pt x="3952" y="475"/>
                  </a:moveTo>
                  <a:cubicBezTo>
                    <a:pt x="3921" y="475"/>
                    <a:pt x="3883" y="503"/>
                    <a:pt x="3861" y="547"/>
                  </a:cubicBezTo>
                  <a:cubicBezTo>
                    <a:pt x="3838" y="569"/>
                    <a:pt x="3816" y="592"/>
                    <a:pt x="3794" y="602"/>
                  </a:cubicBezTo>
                  <a:lnTo>
                    <a:pt x="3794" y="602"/>
                  </a:lnTo>
                  <a:cubicBezTo>
                    <a:pt x="3814" y="604"/>
                    <a:pt x="3830" y="608"/>
                    <a:pt x="3830" y="608"/>
                  </a:cubicBezTo>
                  <a:cubicBezTo>
                    <a:pt x="3830" y="608"/>
                    <a:pt x="3861" y="608"/>
                    <a:pt x="3861" y="639"/>
                  </a:cubicBezTo>
                  <a:cubicBezTo>
                    <a:pt x="3873" y="664"/>
                    <a:pt x="3875" y="674"/>
                    <a:pt x="3878" y="674"/>
                  </a:cubicBezTo>
                  <a:cubicBezTo>
                    <a:pt x="3882" y="674"/>
                    <a:pt x="3886" y="656"/>
                    <a:pt x="3921" y="639"/>
                  </a:cubicBezTo>
                  <a:cubicBezTo>
                    <a:pt x="3952" y="639"/>
                    <a:pt x="3982" y="639"/>
                    <a:pt x="3982" y="608"/>
                  </a:cubicBezTo>
                  <a:cubicBezTo>
                    <a:pt x="3966" y="592"/>
                    <a:pt x="3994" y="530"/>
                    <a:pt x="4029" y="477"/>
                  </a:cubicBezTo>
                  <a:lnTo>
                    <a:pt x="4029" y="477"/>
                  </a:lnTo>
                  <a:cubicBezTo>
                    <a:pt x="4008" y="507"/>
                    <a:pt x="3996" y="517"/>
                    <a:pt x="3990" y="517"/>
                  </a:cubicBezTo>
                  <a:cubicBezTo>
                    <a:pt x="3982" y="517"/>
                    <a:pt x="3982" y="502"/>
                    <a:pt x="3982" y="487"/>
                  </a:cubicBezTo>
                  <a:cubicBezTo>
                    <a:pt x="3974" y="478"/>
                    <a:pt x="3964" y="475"/>
                    <a:pt x="3952" y="475"/>
                  </a:cubicBezTo>
                  <a:close/>
                  <a:moveTo>
                    <a:pt x="3739" y="547"/>
                  </a:moveTo>
                  <a:cubicBezTo>
                    <a:pt x="3678" y="547"/>
                    <a:pt x="3648" y="578"/>
                    <a:pt x="3617" y="608"/>
                  </a:cubicBezTo>
                  <a:cubicBezTo>
                    <a:pt x="3606" y="631"/>
                    <a:pt x="3590" y="658"/>
                    <a:pt x="3577" y="678"/>
                  </a:cubicBezTo>
                  <a:lnTo>
                    <a:pt x="3577" y="678"/>
                  </a:lnTo>
                  <a:cubicBezTo>
                    <a:pt x="3614" y="695"/>
                    <a:pt x="3645" y="702"/>
                    <a:pt x="3668" y="702"/>
                  </a:cubicBezTo>
                  <a:cubicBezTo>
                    <a:pt x="3711" y="702"/>
                    <a:pt x="3727" y="676"/>
                    <a:pt x="3709" y="639"/>
                  </a:cubicBezTo>
                  <a:cubicBezTo>
                    <a:pt x="3709" y="619"/>
                    <a:pt x="3721" y="609"/>
                    <a:pt x="3737" y="604"/>
                  </a:cubicBezTo>
                  <a:lnTo>
                    <a:pt x="3737" y="604"/>
                  </a:lnTo>
                  <a:cubicBezTo>
                    <a:pt x="3725" y="599"/>
                    <a:pt x="3721" y="584"/>
                    <a:pt x="3739" y="547"/>
                  </a:cubicBezTo>
                  <a:close/>
                  <a:moveTo>
                    <a:pt x="6687" y="0"/>
                  </a:moveTo>
                  <a:lnTo>
                    <a:pt x="6596" y="91"/>
                  </a:lnTo>
                  <a:cubicBezTo>
                    <a:pt x="6535" y="122"/>
                    <a:pt x="6497" y="137"/>
                    <a:pt x="6475" y="137"/>
                  </a:cubicBezTo>
                  <a:cubicBezTo>
                    <a:pt x="6452" y="137"/>
                    <a:pt x="6444" y="122"/>
                    <a:pt x="6444" y="91"/>
                  </a:cubicBezTo>
                  <a:cubicBezTo>
                    <a:pt x="6444" y="34"/>
                    <a:pt x="6432" y="12"/>
                    <a:pt x="6408" y="12"/>
                  </a:cubicBezTo>
                  <a:cubicBezTo>
                    <a:pt x="6393" y="12"/>
                    <a:pt x="6375" y="20"/>
                    <a:pt x="6353" y="31"/>
                  </a:cubicBezTo>
                  <a:cubicBezTo>
                    <a:pt x="6323" y="31"/>
                    <a:pt x="6353" y="61"/>
                    <a:pt x="6414" y="91"/>
                  </a:cubicBezTo>
                  <a:cubicBezTo>
                    <a:pt x="6429" y="107"/>
                    <a:pt x="6429" y="114"/>
                    <a:pt x="6410" y="114"/>
                  </a:cubicBezTo>
                  <a:cubicBezTo>
                    <a:pt x="6391" y="114"/>
                    <a:pt x="6353" y="107"/>
                    <a:pt x="6292" y="91"/>
                  </a:cubicBezTo>
                  <a:cubicBezTo>
                    <a:pt x="6262" y="61"/>
                    <a:pt x="6201" y="31"/>
                    <a:pt x="6171" y="31"/>
                  </a:cubicBezTo>
                  <a:cubicBezTo>
                    <a:pt x="6110" y="31"/>
                    <a:pt x="6171" y="31"/>
                    <a:pt x="6171" y="61"/>
                  </a:cubicBezTo>
                  <a:cubicBezTo>
                    <a:pt x="6079" y="61"/>
                    <a:pt x="6079" y="91"/>
                    <a:pt x="6079" y="152"/>
                  </a:cubicBezTo>
                  <a:cubicBezTo>
                    <a:pt x="6079" y="213"/>
                    <a:pt x="6079" y="243"/>
                    <a:pt x="6049" y="243"/>
                  </a:cubicBezTo>
                  <a:cubicBezTo>
                    <a:pt x="5996" y="243"/>
                    <a:pt x="6012" y="267"/>
                    <a:pt x="6017" y="293"/>
                  </a:cubicBezTo>
                  <a:lnTo>
                    <a:pt x="6017" y="293"/>
                  </a:lnTo>
                  <a:cubicBezTo>
                    <a:pt x="6012" y="292"/>
                    <a:pt x="6007" y="290"/>
                    <a:pt x="6003" y="289"/>
                  </a:cubicBezTo>
                  <a:lnTo>
                    <a:pt x="6003" y="289"/>
                  </a:lnTo>
                  <a:lnTo>
                    <a:pt x="6019" y="304"/>
                  </a:lnTo>
                  <a:cubicBezTo>
                    <a:pt x="6019" y="300"/>
                    <a:pt x="6018" y="297"/>
                    <a:pt x="6017" y="293"/>
                  </a:cubicBezTo>
                  <a:lnTo>
                    <a:pt x="6017" y="293"/>
                  </a:lnTo>
                  <a:cubicBezTo>
                    <a:pt x="6031" y="295"/>
                    <a:pt x="6048" y="297"/>
                    <a:pt x="6068" y="297"/>
                  </a:cubicBezTo>
                  <a:cubicBezTo>
                    <a:pt x="6117" y="297"/>
                    <a:pt x="6186" y="289"/>
                    <a:pt x="6262" y="274"/>
                  </a:cubicBezTo>
                  <a:cubicBezTo>
                    <a:pt x="6313" y="264"/>
                    <a:pt x="6350" y="260"/>
                    <a:pt x="6373" y="260"/>
                  </a:cubicBezTo>
                  <a:cubicBezTo>
                    <a:pt x="6421" y="260"/>
                    <a:pt x="6414" y="274"/>
                    <a:pt x="6353" y="274"/>
                  </a:cubicBezTo>
                  <a:cubicBezTo>
                    <a:pt x="6292" y="304"/>
                    <a:pt x="6353" y="335"/>
                    <a:pt x="6414" y="335"/>
                  </a:cubicBezTo>
                  <a:lnTo>
                    <a:pt x="6779" y="335"/>
                  </a:lnTo>
                  <a:cubicBezTo>
                    <a:pt x="6870" y="365"/>
                    <a:pt x="6931" y="395"/>
                    <a:pt x="7022" y="395"/>
                  </a:cubicBezTo>
                  <a:cubicBezTo>
                    <a:pt x="7113" y="395"/>
                    <a:pt x="7204" y="426"/>
                    <a:pt x="7204" y="426"/>
                  </a:cubicBezTo>
                  <a:lnTo>
                    <a:pt x="7295" y="426"/>
                  </a:lnTo>
                  <a:cubicBezTo>
                    <a:pt x="7295" y="426"/>
                    <a:pt x="7318" y="418"/>
                    <a:pt x="7341" y="418"/>
                  </a:cubicBezTo>
                  <a:cubicBezTo>
                    <a:pt x="7364" y="418"/>
                    <a:pt x="7387" y="426"/>
                    <a:pt x="7387" y="456"/>
                  </a:cubicBezTo>
                  <a:cubicBezTo>
                    <a:pt x="7417" y="517"/>
                    <a:pt x="7478" y="487"/>
                    <a:pt x="7508" y="517"/>
                  </a:cubicBezTo>
                  <a:cubicBezTo>
                    <a:pt x="7596" y="535"/>
                    <a:pt x="7643" y="552"/>
                    <a:pt x="7656" y="552"/>
                  </a:cubicBezTo>
                  <a:cubicBezTo>
                    <a:pt x="7665" y="552"/>
                    <a:pt x="7655" y="543"/>
                    <a:pt x="7630" y="517"/>
                  </a:cubicBezTo>
                  <a:lnTo>
                    <a:pt x="7630" y="456"/>
                  </a:lnTo>
                  <a:cubicBezTo>
                    <a:pt x="7660" y="456"/>
                    <a:pt x="7690" y="487"/>
                    <a:pt x="7690" y="517"/>
                  </a:cubicBezTo>
                  <a:cubicBezTo>
                    <a:pt x="7666" y="517"/>
                    <a:pt x="7681" y="556"/>
                    <a:pt x="7688" y="556"/>
                  </a:cubicBezTo>
                  <a:cubicBezTo>
                    <a:pt x="7689" y="556"/>
                    <a:pt x="7690" y="553"/>
                    <a:pt x="7690" y="547"/>
                  </a:cubicBezTo>
                  <a:lnTo>
                    <a:pt x="7690" y="578"/>
                  </a:lnTo>
                  <a:cubicBezTo>
                    <a:pt x="7812" y="669"/>
                    <a:pt x="7964" y="699"/>
                    <a:pt x="8146" y="699"/>
                  </a:cubicBezTo>
                  <a:lnTo>
                    <a:pt x="8177" y="699"/>
                  </a:lnTo>
                  <a:cubicBezTo>
                    <a:pt x="8177" y="699"/>
                    <a:pt x="8177" y="730"/>
                    <a:pt x="8238" y="760"/>
                  </a:cubicBezTo>
                  <a:lnTo>
                    <a:pt x="8268" y="760"/>
                  </a:lnTo>
                  <a:cubicBezTo>
                    <a:pt x="8268" y="760"/>
                    <a:pt x="8238" y="730"/>
                    <a:pt x="8238" y="699"/>
                  </a:cubicBezTo>
                  <a:lnTo>
                    <a:pt x="8207" y="699"/>
                  </a:lnTo>
                  <a:cubicBezTo>
                    <a:pt x="8207" y="689"/>
                    <a:pt x="8214" y="686"/>
                    <a:pt x="8223" y="686"/>
                  </a:cubicBezTo>
                  <a:cubicBezTo>
                    <a:pt x="8241" y="686"/>
                    <a:pt x="8268" y="699"/>
                    <a:pt x="8268" y="699"/>
                  </a:cubicBezTo>
                  <a:cubicBezTo>
                    <a:pt x="8268" y="699"/>
                    <a:pt x="8329" y="730"/>
                    <a:pt x="8329" y="760"/>
                  </a:cubicBezTo>
                  <a:cubicBezTo>
                    <a:pt x="8314" y="775"/>
                    <a:pt x="8314" y="783"/>
                    <a:pt x="8310" y="783"/>
                  </a:cubicBezTo>
                  <a:cubicBezTo>
                    <a:pt x="8306" y="783"/>
                    <a:pt x="8298" y="775"/>
                    <a:pt x="8268" y="760"/>
                  </a:cubicBezTo>
                  <a:lnTo>
                    <a:pt x="8268" y="760"/>
                  </a:lnTo>
                  <a:cubicBezTo>
                    <a:pt x="8268" y="760"/>
                    <a:pt x="8268" y="791"/>
                    <a:pt x="8329" y="821"/>
                  </a:cubicBezTo>
                  <a:cubicBezTo>
                    <a:pt x="8359" y="821"/>
                    <a:pt x="8420" y="791"/>
                    <a:pt x="8420" y="730"/>
                  </a:cubicBezTo>
                  <a:lnTo>
                    <a:pt x="8481" y="639"/>
                  </a:lnTo>
                  <a:cubicBezTo>
                    <a:pt x="8481" y="608"/>
                    <a:pt x="8481" y="578"/>
                    <a:pt x="8450" y="547"/>
                  </a:cubicBezTo>
                  <a:lnTo>
                    <a:pt x="8450" y="578"/>
                  </a:lnTo>
                  <a:cubicBezTo>
                    <a:pt x="8450" y="585"/>
                    <a:pt x="8445" y="589"/>
                    <a:pt x="8435" y="589"/>
                  </a:cubicBezTo>
                  <a:cubicBezTo>
                    <a:pt x="8401" y="589"/>
                    <a:pt x="8309" y="549"/>
                    <a:pt x="8146" y="456"/>
                  </a:cubicBezTo>
                  <a:cubicBezTo>
                    <a:pt x="8023" y="432"/>
                    <a:pt x="7900" y="387"/>
                    <a:pt x="7858" y="387"/>
                  </a:cubicBezTo>
                  <a:cubicBezTo>
                    <a:pt x="7848" y="387"/>
                    <a:pt x="7842" y="390"/>
                    <a:pt x="7842" y="395"/>
                  </a:cubicBezTo>
                  <a:lnTo>
                    <a:pt x="7751" y="365"/>
                  </a:lnTo>
                  <a:cubicBezTo>
                    <a:pt x="7751" y="335"/>
                    <a:pt x="7751" y="335"/>
                    <a:pt x="7721" y="304"/>
                  </a:cubicBezTo>
                  <a:cubicBezTo>
                    <a:pt x="7712" y="295"/>
                    <a:pt x="7703" y="292"/>
                    <a:pt x="7694" y="292"/>
                  </a:cubicBezTo>
                  <a:cubicBezTo>
                    <a:pt x="7673" y="292"/>
                    <a:pt x="7651" y="313"/>
                    <a:pt x="7630" y="335"/>
                  </a:cubicBezTo>
                  <a:cubicBezTo>
                    <a:pt x="7599" y="335"/>
                    <a:pt x="7599" y="335"/>
                    <a:pt x="7569" y="274"/>
                  </a:cubicBezTo>
                  <a:cubicBezTo>
                    <a:pt x="7550" y="236"/>
                    <a:pt x="7531" y="210"/>
                    <a:pt x="7505" y="210"/>
                  </a:cubicBezTo>
                  <a:cubicBezTo>
                    <a:pt x="7489" y="210"/>
                    <a:pt x="7471" y="220"/>
                    <a:pt x="7447" y="243"/>
                  </a:cubicBezTo>
                  <a:cubicBezTo>
                    <a:pt x="7430" y="261"/>
                    <a:pt x="7432" y="279"/>
                    <a:pt x="7432" y="279"/>
                  </a:cubicBezTo>
                  <a:cubicBezTo>
                    <a:pt x="7432" y="279"/>
                    <a:pt x="7430" y="269"/>
                    <a:pt x="7417" y="243"/>
                  </a:cubicBezTo>
                  <a:cubicBezTo>
                    <a:pt x="7395" y="199"/>
                    <a:pt x="7405" y="171"/>
                    <a:pt x="7388" y="171"/>
                  </a:cubicBezTo>
                  <a:cubicBezTo>
                    <a:pt x="7382" y="171"/>
                    <a:pt x="7372" y="174"/>
                    <a:pt x="7356" y="183"/>
                  </a:cubicBezTo>
                  <a:lnTo>
                    <a:pt x="7326" y="274"/>
                  </a:lnTo>
                  <a:cubicBezTo>
                    <a:pt x="7346" y="274"/>
                    <a:pt x="7339" y="287"/>
                    <a:pt x="7323" y="287"/>
                  </a:cubicBezTo>
                  <a:cubicBezTo>
                    <a:pt x="7316" y="287"/>
                    <a:pt x="7305" y="284"/>
                    <a:pt x="7295" y="274"/>
                  </a:cubicBezTo>
                  <a:cubicBezTo>
                    <a:pt x="7265" y="243"/>
                    <a:pt x="7235" y="213"/>
                    <a:pt x="7235" y="213"/>
                  </a:cubicBezTo>
                  <a:cubicBezTo>
                    <a:pt x="7235" y="213"/>
                    <a:pt x="7174" y="213"/>
                    <a:pt x="7235" y="243"/>
                  </a:cubicBezTo>
                  <a:cubicBezTo>
                    <a:pt x="7250" y="259"/>
                    <a:pt x="7250" y="266"/>
                    <a:pt x="7238" y="266"/>
                  </a:cubicBezTo>
                  <a:cubicBezTo>
                    <a:pt x="7227" y="266"/>
                    <a:pt x="7204" y="259"/>
                    <a:pt x="7174" y="243"/>
                  </a:cubicBezTo>
                  <a:cubicBezTo>
                    <a:pt x="7143" y="213"/>
                    <a:pt x="7113" y="183"/>
                    <a:pt x="7083" y="183"/>
                  </a:cubicBezTo>
                  <a:cubicBezTo>
                    <a:pt x="7063" y="125"/>
                    <a:pt x="7056" y="104"/>
                    <a:pt x="7054" y="104"/>
                  </a:cubicBezTo>
                  <a:cubicBezTo>
                    <a:pt x="7052" y="104"/>
                    <a:pt x="7052" y="111"/>
                    <a:pt x="7052" y="122"/>
                  </a:cubicBezTo>
                  <a:cubicBezTo>
                    <a:pt x="7037" y="137"/>
                    <a:pt x="7022" y="145"/>
                    <a:pt x="7003" y="145"/>
                  </a:cubicBezTo>
                  <a:cubicBezTo>
                    <a:pt x="6984" y="145"/>
                    <a:pt x="6961" y="137"/>
                    <a:pt x="6931" y="122"/>
                  </a:cubicBezTo>
                  <a:cubicBezTo>
                    <a:pt x="6870" y="122"/>
                    <a:pt x="6836" y="108"/>
                    <a:pt x="6820" y="108"/>
                  </a:cubicBezTo>
                  <a:cubicBezTo>
                    <a:pt x="6812" y="108"/>
                    <a:pt x="6809" y="112"/>
                    <a:pt x="6809" y="122"/>
                  </a:cubicBezTo>
                  <a:cubicBezTo>
                    <a:pt x="6809" y="183"/>
                    <a:pt x="6839" y="213"/>
                    <a:pt x="6870" y="213"/>
                  </a:cubicBezTo>
                  <a:cubicBezTo>
                    <a:pt x="6900" y="213"/>
                    <a:pt x="6961" y="213"/>
                    <a:pt x="6900" y="274"/>
                  </a:cubicBezTo>
                  <a:cubicBezTo>
                    <a:pt x="6895" y="285"/>
                    <a:pt x="6884" y="290"/>
                    <a:pt x="6870" y="290"/>
                  </a:cubicBezTo>
                  <a:cubicBezTo>
                    <a:pt x="6809" y="290"/>
                    <a:pt x="6687" y="191"/>
                    <a:pt x="6687" y="91"/>
                  </a:cubicBezTo>
                  <a:lnTo>
                    <a:pt x="6687" y="0"/>
                  </a:lnTo>
                  <a:close/>
                  <a:moveTo>
                    <a:pt x="3082" y="920"/>
                  </a:moveTo>
                  <a:cubicBezTo>
                    <a:pt x="3086" y="920"/>
                    <a:pt x="3086" y="927"/>
                    <a:pt x="3070" y="943"/>
                  </a:cubicBezTo>
                  <a:cubicBezTo>
                    <a:pt x="3070" y="927"/>
                    <a:pt x="3078" y="920"/>
                    <a:pt x="3082" y="920"/>
                  </a:cubicBezTo>
                  <a:close/>
                  <a:moveTo>
                    <a:pt x="8820" y="947"/>
                  </a:moveTo>
                  <a:cubicBezTo>
                    <a:pt x="8850" y="947"/>
                    <a:pt x="8885" y="982"/>
                    <a:pt x="8906" y="1003"/>
                  </a:cubicBezTo>
                  <a:cubicBezTo>
                    <a:pt x="8906" y="1034"/>
                    <a:pt x="8876" y="1034"/>
                    <a:pt x="8846" y="1034"/>
                  </a:cubicBezTo>
                  <a:cubicBezTo>
                    <a:pt x="8815" y="1003"/>
                    <a:pt x="8785" y="1003"/>
                    <a:pt x="8785" y="973"/>
                  </a:cubicBezTo>
                  <a:cubicBezTo>
                    <a:pt x="8794" y="954"/>
                    <a:pt x="8806" y="947"/>
                    <a:pt x="8820" y="947"/>
                  </a:cubicBezTo>
                  <a:close/>
                  <a:moveTo>
                    <a:pt x="3355" y="661"/>
                  </a:moveTo>
                  <a:cubicBezTo>
                    <a:pt x="3324" y="661"/>
                    <a:pt x="3283" y="711"/>
                    <a:pt x="3283" y="760"/>
                  </a:cubicBezTo>
                  <a:cubicBezTo>
                    <a:pt x="3253" y="791"/>
                    <a:pt x="3253" y="791"/>
                    <a:pt x="3313" y="821"/>
                  </a:cubicBezTo>
                  <a:lnTo>
                    <a:pt x="3253" y="821"/>
                  </a:lnTo>
                  <a:cubicBezTo>
                    <a:pt x="3222" y="821"/>
                    <a:pt x="3253" y="851"/>
                    <a:pt x="3253" y="882"/>
                  </a:cubicBezTo>
                  <a:cubicBezTo>
                    <a:pt x="3243" y="872"/>
                    <a:pt x="3232" y="868"/>
                    <a:pt x="3222" y="868"/>
                  </a:cubicBezTo>
                  <a:cubicBezTo>
                    <a:pt x="3209" y="868"/>
                    <a:pt x="3196" y="874"/>
                    <a:pt x="3183" y="878"/>
                  </a:cubicBezTo>
                  <a:lnTo>
                    <a:pt x="3183" y="878"/>
                  </a:lnTo>
                  <a:cubicBezTo>
                    <a:pt x="3156" y="865"/>
                    <a:pt x="3129" y="859"/>
                    <a:pt x="3105" y="859"/>
                  </a:cubicBezTo>
                  <a:cubicBezTo>
                    <a:pt x="3078" y="859"/>
                    <a:pt x="3055" y="867"/>
                    <a:pt x="3040" y="882"/>
                  </a:cubicBezTo>
                  <a:cubicBezTo>
                    <a:pt x="3010" y="912"/>
                    <a:pt x="2979" y="943"/>
                    <a:pt x="3010" y="973"/>
                  </a:cubicBezTo>
                  <a:lnTo>
                    <a:pt x="3044" y="956"/>
                  </a:lnTo>
                  <a:lnTo>
                    <a:pt x="3044" y="956"/>
                  </a:lnTo>
                  <a:cubicBezTo>
                    <a:pt x="3035" y="967"/>
                    <a:pt x="3028" y="985"/>
                    <a:pt x="3010" y="1003"/>
                  </a:cubicBezTo>
                  <a:lnTo>
                    <a:pt x="2979" y="1003"/>
                  </a:lnTo>
                  <a:cubicBezTo>
                    <a:pt x="2988" y="1020"/>
                    <a:pt x="2991" y="1035"/>
                    <a:pt x="2991" y="1047"/>
                  </a:cubicBezTo>
                  <a:lnTo>
                    <a:pt x="2991" y="1047"/>
                  </a:lnTo>
                  <a:cubicBezTo>
                    <a:pt x="2994" y="1047"/>
                    <a:pt x="2997" y="1047"/>
                    <a:pt x="2999" y="1047"/>
                  </a:cubicBezTo>
                  <a:cubicBezTo>
                    <a:pt x="3026" y="1047"/>
                    <a:pt x="3040" y="1034"/>
                    <a:pt x="3040" y="1034"/>
                  </a:cubicBezTo>
                  <a:cubicBezTo>
                    <a:pt x="3040" y="1003"/>
                    <a:pt x="3070" y="973"/>
                    <a:pt x="3070" y="973"/>
                  </a:cubicBezTo>
                  <a:cubicBezTo>
                    <a:pt x="3131" y="943"/>
                    <a:pt x="3162" y="912"/>
                    <a:pt x="3162" y="882"/>
                  </a:cubicBezTo>
                  <a:cubicBezTo>
                    <a:pt x="3169" y="882"/>
                    <a:pt x="3176" y="880"/>
                    <a:pt x="3183" y="878"/>
                  </a:cubicBezTo>
                  <a:lnTo>
                    <a:pt x="3183" y="878"/>
                  </a:lnTo>
                  <a:cubicBezTo>
                    <a:pt x="3186" y="879"/>
                    <a:pt x="3189" y="880"/>
                    <a:pt x="3192" y="882"/>
                  </a:cubicBezTo>
                  <a:cubicBezTo>
                    <a:pt x="3237" y="912"/>
                    <a:pt x="3275" y="927"/>
                    <a:pt x="3291" y="927"/>
                  </a:cubicBezTo>
                  <a:cubicBezTo>
                    <a:pt x="3306" y="927"/>
                    <a:pt x="3298" y="912"/>
                    <a:pt x="3253" y="882"/>
                  </a:cubicBezTo>
                  <a:lnTo>
                    <a:pt x="3253" y="882"/>
                  </a:lnTo>
                  <a:cubicBezTo>
                    <a:pt x="3269" y="887"/>
                    <a:pt x="3285" y="890"/>
                    <a:pt x="3301" y="890"/>
                  </a:cubicBezTo>
                  <a:cubicBezTo>
                    <a:pt x="3375" y="890"/>
                    <a:pt x="3446" y="835"/>
                    <a:pt x="3496" y="760"/>
                  </a:cubicBezTo>
                  <a:lnTo>
                    <a:pt x="3587" y="760"/>
                  </a:lnTo>
                  <a:cubicBezTo>
                    <a:pt x="3587" y="730"/>
                    <a:pt x="3587" y="730"/>
                    <a:pt x="3587" y="699"/>
                  </a:cubicBezTo>
                  <a:cubicBezTo>
                    <a:pt x="3580" y="699"/>
                    <a:pt x="3571" y="699"/>
                    <a:pt x="3561" y="699"/>
                  </a:cubicBezTo>
                  <a:lnTo>
                    <a:pt x="3561" y="699"/>
                  </a:lnTo>
                  <a:cubicBezTo>
                    <a:pt x="3557" y="704"/>
                    <a:pt x="3553" y="708"/>
                    <a:pt x="3551" y="708"/>
                  </a:cubicBezTo>
                  <a:cubicBezTo>
                    <a:pt x="3549" y="708"/>
                    <a:pt x="3548" y="705"/>
                    <a:pt x="3549" y="698"/>
                  </a:cubicBezTo>
                  <a:lnTo>
                    <a:pt x="3549" y="698"/>
                  </a:lnTo>
                  <a:cubicBezTo>
                    <a:pt x="3553" y="698"/>
                    <a:pt x="3557" y="699"/>
                    <a:pt x="3561" y="699"/>
                  </a:cubicBezTo>
                  <a:lnTo>
                    <a:pt x="3561" y="699"/>
                  </a:lnTo>
                  <a:cubicBezTo>
                    <a:pt x="3566" y="694"/>
                    <a:pt x="3571" y="687"/>
                    <a:pt x="3577" y="678"/>
                  </a:cubicBezTo>
                  <a:lnTo>
                    <a:pt x="3577" y="678"/>
                  </a:lnTo>
                  <a:cubicBezTo>
                    <a:pt x="3570" y="676"/>
                    <a:pt x="3564" y="672"/>
                    <a:pt x="3557" y="669"/>
                  </a:cubicBezTo>
                  <a:cubicBezTo>
                    <a:pt x="3552" y="682"/>
                    <a:pt x="3550" y="692"/>
                    <a:pt x="3549" y="698"/>
                  </a:cubicBezTo>
                  <a:lnTo>
                    <a:pt x="3549" y="698"/>
                  </a:lnTo>
                  <a:cubicBezTo>
                    <a:pt x="3522" y="696"/>
                    <a:pt x="3496" y="689"/>
                    <a:pt x="3496" y="669"/>
                  </a:cubicBezTo>
                  <a:cubicBezTo>
                    <a:pt x="3481" y="684"/>
                    <a:pt x="3450" y="692"/>
                    <a:pt x="3424" y="692"/>
                  </a:cubicBezTo>
                  <a:cubicBezTo>
                    <a:pt x="3397" y="692"/>
                    <a:pt x="3374" y="684"/>
                    <a:pt x="3374" y="669"/>
                  </a:cubicBezTo>
                  <a:cubicBezTo>
                    <a:pt x="3369" y="663"/>
                    <a:pt x="3362" y="661"/>
                    <a:pt x="3355" y="661"/>
                  </a:cubicBezTo>
                  <a:close/>
                  <a:moveTo>
                    <a:pt x="2888" y="1034"/>
                  </a:moveTo>
                  <a:cubicBezTo>
                    <a:pt x="2888" y="1049"/>
                    <a:pt x="2888" y="1056"/>
                    <a:pt x="2888" y="1064"/>
                  </a:cubicBezTo>
                  <a:lnTo>
                    <a:pt x="2918" y="1064"/>
                  </a:lnTo>
                  <a:cubicBezTo>
                    <a:pt x="2935" y="1072"/>
                    <a:pt x="2949" y="1076"/>
                    <a:pt x="2960" y="1076"/>
                  </a:cubicBezTo>
                  <a:cubicBezTo>
                    <a:pt x="2979" y="1076"/>
                    <a:pt x="2990" y="1065"/>
                    <a:pt x="2991" y="1047"/>
                  </a:cubicBezTo>
                  <a:lnTo>
                    <a:pt x="2991" y="1047"/>
                  </a:lnTo>
                  <a:cubicBezTo>
                    <a:pt x="2979" y="1046"/>
                    <a:pt x="2965" y="1042"/>
                    <a:pt x="2949" y="1034"/>
                  </a:cubicBezTo>
                  <a:close/>
                  <a:moveTo>
                    <a:pt x="2839" y="1102"/>
                  </a:moveTo>
                  <a:cubicBezTo>
                    <a:pt x="2835" y="1102"/>
                    <a:pt x="2827" y="1110"/>
                    <a:pt x="2827" y="1125"/>
                  </a:cubicBezTo>
                  <a:cubicBezTo>
                    <a:pt x="2842" y="1110"/>
                    <a:pt x="2842" y="1102"/>
                    <a:pt x="2839" y="1102"/>
                  </a:cubicBezTo>
                  <a:close/>
                  <a:moveTo>
                    <a:pt x="9075" y="1081"/>
                  </a:moveTo>
                  <a:cubicBezTo>
                    <a:pt x="9095" y="1081"/>
                    <a:pt x="9129" y="1094"/>
                    <a:pt x="9149" y="1094"/>
                  </a:cubicBezTo>
                  <a:lnTo>
                    <a:pt x="9149" y="1125"/>
                  </a:lnTo>
                  <a:lnTo>
                    <a:pt x="9089" y="1125"/>
                  </a:lnTo>
                  <a:lnTo>
                    <a:pt x="9058" y="1094"/>
                  </a:lnTo>
                  <a:cubicBezTo>
                    <a:pt x="9058" y="1084"/>
                    <a:pt x="9065" y="1081"/>
                    <a:pt x="9075" y="1081"/>
                  </a:cubicBezTo>
                  <a:close/>
                  <a:moveTo>
                    <a:pt x="2888" y="1064"/>
                  </a:moveTo>
                  <a:cubicBezTo>
                    <a:pt x="2888" y="1100"/>
                    <a:pt x="2888" y="1126"/>
                    <a:pt x="2882" y="1140"/>
                  </a:cubicBezTo>
                  <a:lnTo>
                    <a:pt x="2882" y="1140"/>
                  </a:lnTo>
                  <a:cubicBezTo>
                    <a:pt x="2903" y="1129"/>
                    <a:pt x="2905" y="1112"/>
                    <a:pt x="2888" y="1094"/>
                  </a:cubicBezTo>
                  <a:cubicBezTo>
                    <a:pt x="2888" y="1079"/>
                    <a:pt x="2888" y="1072"/>
                    <a:pt x="2888" y="1064"/>
                  </a:cubicBezTo>
                  <a:close/>
                  <a:moveTo>
                    <a:pt x="2827" y="1125"/>
                  </a:moveTo>
                  <a:cubicBezTo>
                    <a:pt x="2827" y="1135"/>
                    <a:pt x="2821" y="1145"/>
                    <a:pt x="2812" y="1155"/>
                  </a:cubicBezTo>
                  <a:lnTo>
                    <a:pt x="2812" y="1155"/>
                  </a:lnTo>
                  <a:cubicBezTo>
                    <a:pt x="2827" y="1154"/>
                    <a:pt x="2841" y="1153"/>
                    <a:pt x="2853" y="1150"/>
                  </a:cubicBezTo>
                  <a:lnTo>
                    <a:pt x="2853" y="1150"/>
                  </a:lnTo>
                  <a:lnTo>
                    <a:pt x="2858" y="1155"/>
                  </a:lnTo>
                  <a:cubicBezTo>
                    <a:pt x="2870" y="1155"/>
                    <a:pt x="2877" y="1150"/>
                    <a:pt x="2882" y="1140"/>
                  </a:cubicBezTo>
                  <a:lnTo>
                    <a:pt x="2882" y="1140"/>
                  </a:lnTo>
                  <a:cubicBezTo>
                    <a:pt x="2874" y="1144"/>
                    <a:pt x="2865" y="1148"/>
                    <a:pt x="2853" y="1150"/>
                  </a:cubicBezTo>
                  <a:lnTo>
                    <a:pt x="2853" y="1150"/>
                  </a:lnTo>
                  <a:lnTo>
                    <a:pt x="2827" y="1125"/>
                  </a:lnTo>
                  <a:close/>
                  <a:moveTo>
                    <a:pt x="2812" y="1155"/>
                  </a:moveTo>
                  <a:lnTo>
                    <a:pt x="2812" y="1155"/>
                  </a:lnTo>
                  <a:cubicBezTo>
                    <a:pt x="2807" y="1155"/>
                    <a:pt x="2802" y="1155"/>
                    <a:pt x="2797" y="1155"/>
                  </a:cubicBezTo>
                  <a:lnTo>
                    <a:pt x="2736" y="1186"/>
                  </a:lnTo>
                  <a:lnTo>
                    <a:pt x="2736" y="1231"/>
                  </a:lnTo>
                  <a:lnTo>
                    <a:pt x="2736" y="1231"/>
                  </a:lnTo>
                  <a:cubicBezTo>
                    <a:pt x="2737" y="1231"/>
                    <a:pt x="2737" y="1230"/>
                    <a:pt x="2738" y="1230"/>
                  </a:cubicBezTo>
                  <a:lnTo>
                    <a:pt x="2738" y="1230"/>
                  </a:lnTo>
                  <a:lnTo>
                    <a:pt x="2736" y="1231"/>
                  </a:lnTo>
                  <a:lnTo>
                    <a:pt x="2736" y="1277"/>
                  </a:lnTo>
                  <a:cubicBezTo>
                    <a:pt x="2736" y="1277"/>
                    <a:pt x="2722" y="1270"/>
                    <a:pt x="2707" y="1263"/>
                  </a:cubicBezTo>
                  <a:lnTo>
                    <a:pt x="2707" y="1263"/>
                  </a:lnTo>
                  <a:cubicBezTo>
                    <a:pt x="2711" y="1276"/>
                    <a:pt x="2720" y="1282"/>
                    <a:pt x="2729" y="1282"/>
                  </a:cubicBezTo>
                  <a:cubicBezTo>
                    <a:pt x="2746" y="1282"/>
                    <a:pt x="2766" y="1264"/>
                    <a:pt x="2766" y="1246"/>
                  </a:cubicBezTo>
                  <a:cubicBezTo>
                    <a:pt x="2766" y="1246"/>
                    <a:pt x="2792" y="1246"/>
                    <a:pt x="2773" y="1223"/>
                  </a:cubicBezTo>
                  <a:lnTo>
                    <a:pt x="2773" y="1223"/>
                  </a:lnTo>
                  <a:cubicBezTo>
                    <a:pt x="2772" y="1224"/>
                    <a:pt x="2771" y="1225"/>
                    <a:pt x="2770" y="1225"/>
                  </a:cubicBezTo>
                  <a:cubicBezTo>
                    <a:pt x="2768" y="1225"/>
                    <a:pt x="2766" y="1222"/>
                    <a:pt x="2766" y="1216"/>
                  </a:cubicBezTo>
                  <a:lnTo>
                    <a:pt x="2766" y="1216"/>
                  </a:lnTo>
                  <a:cubicBezTo>
                    <a:pt x="2769" y="1219"/>
                    <a:pt x="2771" y="1221"/>
                    <a:pt x="2773" y="1223"/>
                  </a:cubicBezTo>
                  <a:lnTo>
                    <a:pt x="2773" y="1223"/>
                  </a:lnTo>
                  <a:cubicBezTo>
                    <a:pt x="2778" y="1219"/>
                    <a:pt x="2782" y="1207"/>
                    <a:pt x="2778" y="1207"/>
                  </a:cubicBezTo>
                  <a:cubicBezTo>
                    <a:pt x="2776" y="1207"/>
                    <a:pt x="2773" y="1210"/>
                    <a:pt x="2766" y="1216"/>
                  </a:cubicBezTo>
                  <a:cubicBezTo>
                    <a:pt x="2766" y="1196"/>
                    <a:pt x="2794" y="1175"/>
                    <a:pt x="2812" y="1155"/>
                  </a:cubicBezTo>
                  <a:close/>
                  <a:moveTo>
                    <a:pt x="2645" y="1224"/>
                  </a:moveTo>
                  <a:cubicBezTo>
                    <a:pt x="2637" y="1224"/>
                    <a:pt x="2630" y="1231"/>
                    <a:pt x="2614" y="1246"/>
                  </a:cubicBezTo>
                  <a:lnTo>
                    <a:pt x="2584" y="1246"/>
                  </a:lnTo>
                  <a:cubicBezTo>
                    <a:pt x="2569" y="1277"/>
                    <a:pt x="2569" y="1292"/>
                    <a:pt x="2580" y="1292"/>
                  </a:cubicBezTo>
                  <a:cubicBezTo>
                    <a:pt x="2592" y="1292"/>
                    <a:pt x="2614" y="1277"/>
                    <a:pt x="2645" y="1246"/>
                  </a:cubicBezTo>
                  <a:cubicBezTo>
                    <a:pt x="2652" y="1243"/>
                    <a:pt x="2660" y="1240"/>
                    <a:pt x="2666" y="1238"/>
                  </a:cubicBezTo>
                  <a:lnTo>
                    <a:pt x="2666" y="1238"/>
                  </a:lnTo>
                  <a:cubicBezTo>
                    <a:pt x="2669" y="1240"/>
                    <a:pt x="2672" y="1243"/>
                    <a:pt x="2675" y="1246"/>
                  </a:cubicBezTo>
                  <a:cubicBezTo>
                    <a:pt x="2675" y="1246"/>
                    <a:pt x="2692" y="1255"/>
                    <a:pt x="2707" y="1263"/>
                  </a:cubicBezTo>
                  <a:lnTo>
                    <a:pt x="2707" y="1263"/>
                  </a:lnTo>
                  <a:cubicBezTo>
                    <a:pt x="2706" y="1258"/>
                    <a:pt x="2706" y="1253"/>
                    <a:pt x="2706" y="1246"/>
                  </a:cubicBezTo>
                  <a:lnTo>
                    <a:pt x="2736" y="1231"/>
                  </a:lnTo>
                  <a:lnTo>
                    <a:pt x="2736" y="1231"/>
                  </a:lnTo>
                  <a:lnTo>
                    <a:pt x="2736" y="1231"/>
                  </a:lnTo>
                  <a:cubicBezTo>
                    <a:pt x="2730" y="1231"/>
                    <a:pt x="2724" y="1231"/>
                    <a:pt x="2717" y="1231"/>
                  </a:cubicBezTo>
                  <a:cubicBezTo>
                    <a:pt x="2703" y="1231"/>
                    <a:pt x="2686" y="1231"/>
                    <a:pt x="2666" y="1238"/>
                  </a:cubicBezTo>
                  <a:lnTo>
                    <a:pt x="2666" y="1238"/>
                  </a:lnTo>
                  <a:cubicBezTo>
                    <a:pt x="2657" y="1228"/>
                    <a:pt x="2651" y="1224"/>
                    <a:pt x="2645" y="1224"/>
                  </a:cubicBezTo>
                  <a:close/>
                  <a:moveTo>
                    <a:pt x="2298" y="1390"/>
                  </a:moveTo>
                  <a:cubicBezTo>
                    <a:pt x="2251" y="1390"/>
                    <a:pt x="2255" y="1435"/>
                    <a:pt x="2280" y="1459"/>
                  </a:cubicBezTo>
                  <a:cubicBezTo>
                    <a:pt x="2258" y="1482"/>
                    <a:pt x="2235" y="1504"/>
                    <a:pt x="2213" y="1514"/>
                  </a:cubicBezTo>
                  <a:lnTo>
                    <a:pt x="2213" y="1514"/>
                  </a:lnTo>
                  <a:cubicBezTo>
                    <a:pt x="2207" y="1509"/>
                    <a:pt x="2203" y="1507"/>
                    <a:pt x="2200" y="1507"/>
                  </a:cubicBezTo>
                  <a:cubicBezTo>
                    <a:pt x="2194" y="1507"/>
                    <a:pt x="2192" y="1512"/>
                    <a:pt x="2190" y="1520"/>
                  </a:cubicBezTo>
                  <a:lnTo>
                    <a:pt x="2190" y="1520"/>
                  </a:lnTo>
                  <a:cubicBezTo>
                    <a:pt x="2198" y="1520"/>
                    <a:pt x="2205" y="1518"/>
                    <a:pt x="2213" y="1514"/>
                  </a:cubicBezTo>
                  <a:lnTo>
                    <a:pt x="2213" y="1514"/>
                  </a:lnTo>
                  <a:cubicBezTo>
                    <a:pt x="2215" y="1516"/>
                    <a:pt x="2217" y="1518"/>
                    <a:pt x="2219" y="1520"/>
                  </a:cubicBezTo>
                  <a:cubicBezTo>
                    <a:pt x="2229" y="1540"/>
                    <a:pt x="2240" y="1550"/>
                    <a:pt x="2255" y="1550"/>
                  </a:cubicBezTo>
                  <a:cubicBezTo>
                    <a:pt x="2281" y="1550"/>
                    <a:pt x="2322" y="1524"/>
                    <a:pt x="2401" y="1470"/>
                  </a:cubicBezTo>
                  <a:lnTo>
                    <a:pt x="2401" y="1470"/>
                  </a:lnTo>
                  <a:cubicBezTo>
                    <a:pt x="2401" y="1428"/>
                    <a:pt x="2394" y="1425"/>
                    <a:pt x="2341" y="1398"/>
                  </a:cubicBezTo>
                  <a:cubicBezTo>
                    <a:pt x="2323" y="1393"/>
                    <a:pt x="2309" y="1390"/>
                    <a:pt x="2298" y="1390"/>
                  </a:cubicBezTo>
                  <a:close/>
                  <a:moveTo>
                    <a:pt x="2626" y="1167"/>
                  </a:moveTo>
                  <a:cubicBezTo>
                    <a:pt x="2620" y="1167"/>
                    <a:pt x="2606" y="1175"/>
                    <a:pt x="2584" y="1186"/>
                  </a:cubicBezTo>
                  <a:cubicBezTo>
                    <a:pt x="2554" y="1216"/>
                    <a:pt x="2432" y="1398"/>
                    <a:pt x="2462" y="1429"/>
                  </a:cubicBezTo>
                  <a:lnTo>
                    <a:pt x="2493" y="1398"/>
                  </a:lnTo>
                  <a:cubicBezTo>
                    <a:pt x="2502" y="1389"/>
                    <a:pt x="2509" y="1382"/>
                    <a:pt x="2514" y="1380"/>
                  </a:cubicBezTo>
                  <a:lnTo>
                    <a:pt x="2514" y="1380"/>
                  </a:lnTo>
                  <a:cubicBezTo>
                    <a:pt x="2500" y="1393"/>
                    <a:pt x="2483" y="1408"/>
                    <a:pt x="2462" y="1429"/>
                  </a:cubicBezTo>
                  <a:cubicBezTo>
                    <a:pt x="2440" y="1444"/>
                    <a:pt x="2420" y="1457"/>
                    <a:pt x="2401" y="1470"/>
                  </a:cubicBezTo>
                  <a:lnTo>
                    <a:pt x="2401" y="1470"/>
                  </a:lnTo>
                  <a:cubicBezTo>
                    <a:pt x="2402" y="1476"/>
                    <a:pt x="2402" y="1482"/>
                    <a:pt x="2402" y="1490"/>
                  </a:cubicBezTo>
                  <a:lnTo>
                    <a:pt x="2402" y="1550"/>
                  </a:lnTo>
                  <a:cubicBezTo>
                    <a:pt x="2462" y="1459"/>
                    <a:pt x="2432" y="1459"/>
                    <a:pt x="2493" y="1459"/>
                  </a:cubicBezTo>
                  <a:cubicBezTo>
                    <a:pt x="2511" y="1468"/>
                    <a:pt x="2526" y="1472"/>
                    <a:pt x="2538" y="1472"/>
                  </a:cubicBezTo>
                  <a:cubicBezTo>
                    <a:pt x="2566" y="1472"/>
                    <a:pt x="2575" y="1450"/>
                    <a:pt x="2554" y="1429"/>
                  </a:cubicBezTo>
                  <a:cubicBezTo>
                    <a:pt x="2536" y="1393"/>
                    <a:pt x="2528" y="1378"/>
                    <a:pt x="2519" y="1378"/>
                  </a:cubicBezTo>
                  <a:cubicBezTo>
                    <a:pt x="2518" y="1378"/>
                    <a:pt x="2516" y="1379"/>
                    <a:pt x="2514" y="1380"/>
                  </a:cubicBezTo>
                  <a:lnTo>
                    <a:pt x="2514" y="1380"/>
                  </a:lnTo>
                  <a:cubicBezTo>
                    <a:pt x="2564" y="1335"/>
                    <a:pt x="2577" y="1324"/>
                    <a:pt x="2554" y="1277"/>
                  </a:cubicBezTo>
                  <a:lnTo>
                    <a:pt x="2554" y="1246"/>
                  </a:lnTo>
                  <a:lnTo>
                    <a:pt x="2584" y="1246"/>
                  </a:lnTo>
                  <a:cubicBezTo>
                    <a:pt x="2623" y="1189"/>
                    <a:pt x="2637" y="1167"/>
                    <a:pt x="2626" y="1167"/>
                  </a:cubicBezTo>
                  <a:close/>
                  <a:moveTo>
                    <a:pt x="2037" y="1535"/>
                  </a:moveTo>
                  <a:cubicBezTo>
                    <a:pt x="2014" y="1535"/>
                    <a:pt x="1991" y="1550"/>
                    <a:pt x="1976" y="1581"/>
                  </a:cubicBezTo>
                  <a:lnTo>
                    <a:pt x="1946" y="1581"/>
                  </a:lnTo>
                  <a:lnTo>
                    <a:pt x="2006" y="1611"/>
                  </a:lnTo>
                  <a:cubicBezTo>
                    <a:pt x="2030" y="1611"/>
                    <a:pt x="2017" y="1593"/>
                    <a:pt x="2038" y="1585"/>
                  </a:cubicBezTo>
                  <a:lnTo>
                    <a:pt x="2038" y="1585"/>
                  </a:lnTo>
                  <a:cubicBezTo>
                    <a:pt x="2040" y="1570"/>
                    <a:pt x="2044" y="1554"/>
                    <a:pt x="2055" y="1539"/>
                  </a:cubicBezTo>
                  <a:lnTo>
                    <a:pt x="2055" y="1539"/>
                  </a:lnTo>
                  <a:cubicBezTo>
                    <a:pt x="2049" y="1536"/>
                    <a:pt x="2043" y="1535"/>
                    <a:pt x="2037" y="1535"/>
                  </a:cubicBezTo>
                  <a:close/>
                  <a:moveTo>
                    <a:pt x="1824" y="1792"/>
                  </a:moveTo>
                  <a:cubicBezTo>
                    <a:pt x="1823" y="1792"/>
                    <a:pt x="1823" y="1792"/>
                    <a:pt x="1823" y="1792"/>
                  </a:cubicBezTo>
                  <a:lnTo>
                    <a:pt x="1823" y="1792"/>
                  </a:lnTo>
                  <a:cubicBezTo>
                    <a:pt x="1824" y="1793"/>
                    <a:pt x="1824" y="1794"/>
                    <a:pt x="1824" y="1794"/>
                  </a:cubicBezTo>
                  <a:cubicBezTo>
                    <a:pt x="1836" y="1806"/>
                    <a:pt x="1844" y="1813"/>
                    <a:pt x="1850" y="1815"/>
                  </a:cubicBezTo>
                  <a:lnTo>
                    <a:pt x="1850" y="1815"/>
                  </a:lnTo>
                  <a:cubicBezTo>
                    <a:pt x="1841" y="1800"/>
                    <a:pt x="1832" y="1792"/>
                    <a:pt x="1824" y="1792"/>
                  </a:cubicBezTo>
                  <a:close/>
                  <a:moveTo>
                    <a:pt x="2204" y="1467"/>
                  </a:moveTo>
                  <a:cubicBezTo>
                    <a:pt x="2196" y="1467"/>
                    <a:pt x="2174" y="1474"/>
                    <a:pt x="2128" y="1490"/>
                  </a:cubicBezTo>
                  <a:cubicBezTo>
                    <a:pt x="2090" y="1502"/>
                    <a:pt x="2068" y="1520"/>
                    <a:pt x="2055" y="1539"/>
                  </a:cubicBezTo>
                  <a:lnTo>
                    <a:pt x="2055" y="1539"/>
                  </a:lnTo>
                  <a:cubicBezTo>
                    <a:pt x="2071" y="1545"/>
                    <a:pt x="2087" y="1559"/>
                    <a:pt x="2098" y="1581"/>
                  </a:cubicBezTo>
                  <a:cubicBezTo>
                    <a:pt x="2138" y="1581"/>
                    <a:pt x="2138" y="1594"/>
                    <a:pt x="2116" y="1594"/>
                  </a:cubicBezTo>
                  <a:cubicBezTo>
                    <a:pt x="2104" y="1594"/>
                    <a:pt x="2088" y="1591"/>
                    <a:pt x="2067" y="1581"/>
                  </a:cubicBezTo>
                  <a:cubicBezTo>
                    <a:pt x="2053" y="1581"/>
                    <a:pt x="2044" y="1582"/>
                    <a:pt x="2038" y="1585"/>
                  </a:cubicBezTo>
                  <a:lnTo>
                    <a:pt x="2038" y="1585"/>
                  </a:lnTo>
                  <a:cubicBezTo>
                    <a:pt x="2037" y="1595"/>
                    <a:pt x="2037" y="1604"/>
                    <a:pt x="2037" y="1611"/>
                  </a:cubicBezTo>
                  <a:cubicBezTo>
                    <a:pt x="2006" y="1672"/>
                    <a:pt x="1946" y="1733"/>
                    <a:pt x="1915" y="1733"/>
                  </a:cubicBezTo>
                  <a:lnTo>
                    <a:pt x="1885" y="1763"/>
                  </a:lnTo>
                  <a:cubicBezTo>
                    <a:pt x="1885" y="1794"/>
                    <a:pt x="1885" y="1794"/>
                    <a:pt x="1885" y="1794"/>
                  </a:cubicBezTo>
                  <a:cubicBezTo>
                    <a:pt x="1870" y="1809"/>
                    <a:pt x="1862" y="1816"/>
                    <a:pt x="1854" y="1816"/>
                  </a:cubicBezTo>
                  <a:cubicBezTo>
                    <a:pt x="1853" y="1816"/>
                    <a:pt x="1851" y="1816"/>
                    <a:pt x="1850" y="1815"/>
                  </a:cubicBezTo>
                  <a:lnTo>
                    <a:pt x="1850" y="1815"/>
                  </a:lnTo>
                  <a:cubicBezTo>
                    <a:pt x="1851" y="1818"/>
                    <a:pt x="1853" y="1821"/>
                    <a:pt x="1854" y="1824"/>
                  </a:cubicBezTo>
                  <a:cubicBezTo>
                    <a:pt x="1854" y="1851"/>
                    <a:pt x="1854" y="1866"/>
                    <a:pt x="1860" y="1866"/>
                  </a:cubicBezTo>
                  <a:cubicBezTo>
                    <a:pt x="1867" y="1866"/>
                    <a:pt x="1882" y="1844"/>
                    <a:pt x="1915" y="1794"/>
                  </a:cubicBezTo>
                  <a:cubicBezTo>
                    <a:pt x="2006" y="1702"/>
                    <a:pt x="2067" y="1672"/>
                    <a:pt x="2128" y="1642"/>
                  </a:cubicBezTo>
                  <a:cubicBezTo>
                    <a:pt x="2158" y="1642"/>
                    <a:pt x="2158" y="1611"/>
                    <a:pt x="2189" y="1550"/>
                  </a:cubicBezTo>
                  <a:cubicBezTo>
                    <a:pt x="2189" y="1539"/>
                    <a:pt x="2189" y="1528"/>
                    <a:pt x="2190" y="1520"/>
                  </a:cubicBezTo>
                  <a:lnTo>
                    <a:pt x="2190" y="1520"/>
                  </a:lnTo>
                  <a:cubicBezTo>
                    <a:pt x="2190" y="1520"/>
                    <a:pt x="2189" y="1520"/>
                    <a:pt x="2189" y="1520"/>
                  </a:cubicBezTo>
                  <a:cubicBezTo>
                    <a:pt x="2176" y="1533"/>
                    <a:pt x="2169" y="1540"/>
                    <a:pt x="2167" y="1540"/>
                  </a:cubicBezTo>
                  <a:cubicBezTo>
                    <a:pt x="2164" y="1540"/>
                    <a:pt x="2171" y="1525"/>
                    <a:pt x="2189" y="1490"/>
                  </a:cubicBezTo>
                  <a:cubicBezTo>
                    <a:pt x="2204" y="1474"/>
                    <a:pt x="2212" y="1467"/>
                    <a:pt x="2204" y="1467"/>
                  </a:cubicBezTo>
                  <a:close/>
                  <a:moveTo>
                    <a:pt x="1802" y="1780"/>
                  </a:moveTo>
                  <a:cubicBezTo>
                    <a:pt x="1797" y="1780"/>
                    <a:pt x="1794" y="1783"/>
                    <a:pt x="1794" y="1794"/>
                  </a:cubicBezTo>
                  <a:cubicBezTo>
                    <a:pt x="1763" y="1854"/>
                    <a:pt x="1794" y="1854"/>
                    <a:pt x="1672" y="1885"/>
                  </a:cubicBezTo>
                  <a:cubicBezTo>
                    <a:pt x="1642" y="1885"/>
                    <a:pt x="1611" y="1885"/>
                    <a:pt x="1611" y="1915"/>
                  </a:cubicBezTo>
                  <a:lnTo>
                    <a:pt x="1703" y="1915"/>
                  </a:lnTo>
                  <a:lnTo>
                    <a:pt x="1703" y="1946"/>
                  </a:lnTo>
                  <a:cubicBezTo>
                    <a:pt x="1720" y="1963"/>
                    <a:pt x="1733" y="1971"/>
                    <a:pt x="1743" y="1971"/>
                  </a:cubicBezTo>
                  <a:cubicBezTo>
                    <a:pt x="1766" y="1971"/>
                    <a:pt x="1772" y="1928"/>
                    <a:pt x="1794" y="1885"/>
                  </a:cubicBezTo>
                  <a:cubicBezTo>
                    <a:pt x="1794" y="1827"/>
                    <a:pt x="1806" y="1793"/>
                    <a:pt x="1823" y="1792"/>
                  </a:cubicBezTo>
                  <a:lnTo>
                    <a:pt x="1823" y="1792"/>
                  </a:lnTo>
                  <a:cubicBezTo>
                    <a:pt x="1819" y="1789"/>
                    <a:pt x="1809" y="1780"/>
                    <a:pt x="1802" y="1780"/>
                  </a:cubicBezTo>
                  <a:close/>
                  <a:moveTo>
                    <a:pt x="10214" y="1993"/>
                  </a:moveTo>
                  <a:cubicBezTo>
                    <a:pt x="10217" y="1993"/>
                    <a:pt x="10223" y="2006"/>
                    <a:pt x="10244" y="2006"/>
                  </a:cubicBezTo>
                  <a:lnTo>
                    <a:pt x="10304" y="2006"/>
                  </a:lnTo>
                  <a:cubicBezTo>
                    <a:pt x="10284" y="2006"/>
                    <a:pt x="10264" y="2020"/>
                    <a:pt x="10244" y="2020"/>
                  </a:cubicBezTo>
                  <a:cubicBezTo>
                    <a:pt x="10234" y="2020"/>
                    <a:pt x="10223" y="2016"/>
                    <a:pt x="10213" y="2006"/>
                  </a:cubicBezTo>
                  <a:cubicBezTo>
                    <a:pt x="10213" y="1996"/>
                    <a:pt x="10213" y="1993"/>
                    <a:pt x="10214" y="1993"/>
                  </a:cubicBezTo>
                  <a:close/>
                  <a:moveTo>
                    <a:pt x="1703" y="1946"/>
                  </a:moveTo>
                  <a:lnTo>
                    <a:pt x="1703" y="1946"/>
                  </a:lnTo>
                  <a:cubicBezTo>
                    <a:pt x="1702" y="1946"/>
                    <a:pt x="1672" y="1976"/>
                    <a:pt x="1642" y="1976"/>
                  </a:cubicBezTo>
                  <a:cubicBezTo>
                    <a:pt x="1611" y="2006"/>
                    <a:pt x="1581" y="2037"/>
                    <a:pt x="1551" y="2037"/>
                  </a:cubicBezTo>
                  <a:cubicBezTo>
                    <a:pt x="1551" y="2067"/>
                    <a:pt x="1551" y="2098"/>
                    <a:pt x="1551" y="2128"/>
                  </a:cubicBezTo>
                  <a:cubicBezTo>
                    <a:pt x="1551" y="2137"/>
                    <a:pt x="1550" y="2146"/>
                    <a:pt x="1550" y="2155"/>
                  </a:cubicBezTo>
                  <a:lnTo>
                    <a:pt x="1550" y="2155"/>
                  </a:lnTo>
                  <a:cubicBezTo>
                    <a:pt x="1557" y="2146"/>
                    <a:pt x="1567" y="2137"/>
                    <a:pt x="1581" y="2128"/>
                  </a:cubicBezTo>
                  <a:cubicBezTo>
                    <a:pt x="1596" y="2113"/>
                    <a:pt x="1611" y="2098"/>
                    <a:pt x="1627" y="2090"/>
                  </a:cubicBezTo>
                  <a:lnTo>
                    <a:pt x="1627" y="2090"/>
                  </a:lnTo>
                  <a:cubicBezTo>
                    <a:pt x="1654" y="2042"/>
                    <a:pt x="1678" y="1994"/>
                    <a:pt x="1703" y="1946"/>
                  </a:cubicBezTo>
                  <a:close/>
                  <a:moveTo>
                    <a:pt x="1550" y="2155"/>
                  </a:moveTo>
                  <a:lnTo>
                    <a:pt x="1550" y="2155"/>
                  </a:lnTo>
                  <a:cubicBezTo>
                    <a:pt x="1530" y="2178"/>
                    <a:pt x="1531" y="2199"/>
                    <a:pt x="1544" y="2208"/>
                  </a:cubicBezTo>
                  <a:lnTo>
                    <a:pt x="1544" y="2208"/>
                  </a:lnTo>
                  <a:cubicBezTo>
                    <a:pt x="1547" y="2193"/>
                    <a:pt x="1549" y="2175"/>
                    <a:pt x="1550" y="2155"/>
                  </a:cubicBezTo>
                  <a:close/>
                  <a:moveTo>
                    <a:pt x="1645" y="2085"/>
                  </a:moveTo>
                  <a:cubicBezTo>
                    <a:pt x="1639" y="2085"/>
                    <a:pt x="1633" y="2087"/>
                    <a:pt x="1627" y="2090"/>
                  </a:cubicBezTo>
                  <a:lnTo>
                    <a:pt x="1627" y="2090"/>
                  </a:lnTo>
                  <a:cubicBezTo>
                    <a:pt x="1603" y="2130"/>
                    <a:pt x="1577" y="2170"/>
                    <a:pt x="1547" y="2210"/>
                  </a:cubicBezTo>
                  <a:lnTo>
                    <a:pt x="1547" y="2210"/>
                  </a:lnTo>
                  <a:cubicBezTo>
                    <a:pt x="1546" y="2210"/>
                    <a:pt x="1545" y="2209"/>
                    <a:pt x="1544" y="2208"/>
                  </a:cubicBezTo>
                  <a:lnTo>
                    <a:pt x="1544" y="2208"/>
                  </a:lnTo>
                  <a:cubicBezTo>
                    <a:pt x="1543" y="2211"/>
                    <a:pt x="1542" y="2214"/>
                    <a:pt x="1542" y="2217"/>
                  </a:cubicBezTo>
                  <a:lnTo>
                    <a:pt x="1542" y="2217"/>
                  </a:lnTo>
                  <a:cubicBezTo>
                    <a:pt x="1543" y="2215"/>
                    <a:pt x="1545" y="2213"/>
                    <a:pt x="1547" y="2210"/>
                  </a:cubicBezTo>
                  <a:lnTo>
                    <a:pt x="1547" y="2210"/>
                  </a:lnTo>
                  <a:cubicBezTo>
                    <a:pt x="1551" y="2213"/>
                    <a:pt x="1556" y="2214"/>
                    <a:pt x="1562" y="2214"/>
                  </a:cubicBezTo>
                  <a:cubicBezTo>
                    <a:pt x="1576" y="2214"/>
                    <a:pt x="1594" y="2207"/>
                    <a:pt x="1611" y="2189"/>
                  </a:cubicBezTo>
                  <a:cubicBezTo>
                    <a:pt x="1672" y="2158"/>
                    <a:pt x="1672" y="2098"/>
                    <a:pt x="1672" y="2098"/>
                  </a:cubicBezTo>
                  <a:cubicBezTo>
                    <a:pt x="1663" y="2089"/>
                    <a:pt x="1654" y="2085"/>
                    <a:pt x="1645" y="2085"/>
                  </a:cubicBezTo>
                  <a:close/>
                  <a:moveTo>
                    <a:pt x="8659" y="707"/>
                  </a:moveTo>
                  <a:cubicBezTo>
                    <a:pt x="8656" y="707"/>
                    <a:pt x="8648" y="715"/>
                    <a:pt x="8633" y="730"/>
                  </a:cubicBezTo>
                  <a:cubicBezTo>
                    <a:pt x="8602" y="730"/>
                    <a:pt x="8542" y="730"/>
                    <a:pt x="8511" y="760"/>
                  </a:cubicBezTo>
                  <a:lnTo>
                    <a:pt x="8450" y="821"/>
                  </a:lnTo>
                  <a:lnTo>
                    <a:pt x="8450" y="851"/>
                  </a:lnTo>
                  <a:cubicBezTo>
                    <a:pt x="8481" y="882"/>
                    <a:pt x="8481" y="882"/>
                    <a:pt x="8511" y="912"/>
                  </a:cubicBezTo>
                  <a:cubicBezTo>
                    <a:pt x="8526" y="927"/>
                    <a:pt x="8542" y="927"/>
                    <a:pt x="8557" y="927"/>
                  </a:cubicBezTo>
                  <a:cubicBezTo>
                    <a:pt x="8572" y="927"/>
                    <a:pt x="8587" y="927"/>
                    <a:pt x="8602" y="943"/>
                  </a:cubicBezTo>
                  <a:cubicBezTo>
                    <a:pt x="8663" y="1003"/>
                    <a:pt x="8724" y="1034"/>
                    <a:pt x="8785" y="1094"/>
                  </a:cubicBezTo>
                  <a:cubicBezTo>
                    <a:pt x="9119" y="1246"/>
                    <a:pt x="9210" y="1338"/>
                    <a:pt x="9210" y="1398"/>
                  </a:cubicBezTo>
                  <a:lnTo>
                    <a:pt x="9241" y="1429"/>
                  </a:lnTo>
                  <a:cubicBezTo>
                    <a:pt x="9241" y="1423"/>
                    <a:pt x="9245" y="1421"/>
                    <a:pt x="9252" y="1421"/>
                  </a:cubicBezTo>
                  <a:cubicBezTo>
                    <a:pt x="9284" y="1421"/>
                    <a:pt x="9379" y="1470"/>
                    <a:pt x="9453" y="1520"/>
                  </a:cubicBezTo>
                  <a:cubicBezTo>
                    <a:pt x="9514" y="1581"/>
                    <a:pt x="9575" y="1642"/>
                    <a:pt x="9666" y="1672"/>
                  </a:cubicBezTo>
                  <a:lnTo>
                    <a:pt x="9727" y="1733"/>
                  </a:lnTo>
                  <a:cubicBezTo>
                    <a:pt x="9727" y="1763"/>
                    <a:pt x="9757" y="1794"/>
                    <a:pt x="9788" y="1824"/>
                  </a:cubicBezTo>
                  <a:lnTo>
                    <a:pt x="9849" y="1885"/>
                  </a:lnTo>
                  <a:cubicBezTo>
                    <a:pt x="9818" y="1915"/>
                    <a:pt x="9849" y="1915"/>
                    <a:pt x="9940" y="1946"/>
                  </a:cubicBezTo>
                  <a:cubicBezTo>
                    <a:pt x="10001" y="1976"/>
                    <a:pt x="10031" y="2037"/>
                    <a:pt x="10092" y="2067"/>
                  </a:cubicBezTo>
                  <a:cubicBezTo>
                    <a:pt x="10122" y="2128"/>
                    <a:pt x="10153" y="2158"/>
                    <a:pt x="10213" y="2158"/>
                  </a:cubicBezTo>
                  <a:cubicBezTo>
                    <a:pt x="10229" y="2174"/>
                    <a:pt x="10244" y="2174"/>
                    <a:pt x="10251" y="2174"/>
                  </a:cubicBezTo>
                  <a:cubicBezTo>
                    <a:pt x="10259" y="2174"/>
                    <a:pt x="10259" y="2174"/>
                    <a:pt x="10244" y="2189"/>
                  </a:cubicBezTo>
                  <a:cubicBezTo>
                    <a:pt x="10183" y="2219"/>
                    <a:pt x="10274" y="2280"/>
                    <a:pt x="10335" y="2371"/>
                  </a:cubicBezTo>
                  <a:cubicBezTo>
                    <a:pt x="10409" y="2421"/>
                    <a:pt x="10423" y="2470"/>
                    <a:pt x="10475" y="2470"/>
                  </a:cubicBezTo>
                  <a:cubicBezTo>
                    <a:pt x="10487" y="2470"/>
                    <a:pt x="10501" y="2468"/>
                    <a:pt x="10517" y="2462"/>
                  </a:cubicBezTo>
                  <a:cubicBezTo>
                    <a:pt x="10591" y="2438"/>
                    <a:pt x="10625" y="2393"/>
                    <a:pt x="10587" y="2393"/>
                  </a:cubicBezTo>
                  <a:cubicBezTo>
                    <a:pt x="10578" y="2393"/>
                    <a:pt x="10565" y="2396"/>
                    <a:pt x="10548" y="2401"/>
                  </a:cubicBezTo>
                  <a:cubicBezTo>
                    <a:pt x="10456" y="2401"/>
                    <a:pt x="10517" y="2401"/>
                    <a:pt x="10487" y="2310"/>
                  </a:cubicBezTo>
                  <a:cubicBezTo>
                    <a:pt x="10456" y="2189"/>
                    <a:pt x="10487" y="2189"/>
                    <a:pt x="10487" y="2189"/>
                  </a:cubicBezTo>
                  <a:cubicBezTo>
                    <a:pt x="10578" y="2158"/>
                    <a:pt x="10517" y="2158"/>
                    <a:pt x="10365" y="2158"/>
                  </a:cubicBezTo>
                  <a:cubicBezTo>
                    <a:pt x="10341" y="2164"/>
                    <a:pt x="10322" y="2167"/>
                    <a:pt x="10306" y="2167"/>
                  </a:cubicBezTo>
                  <a:cubicBezTo>
                    <a:pt x="10246" y="2167"/>
                    <a:pt x="10256" y="2128"/>
                    <a:pt x="10304" y="2128"/>
                  </a:cubicBezTo>
                  <a:cubicBezTo>
                    <a:pt x="10365" y="2128"/>
                    <a:pt x="10365" y="1976"/>
                    <a:pt x="10304" y="1976"/>
                  </a:cubicBezTo>
                  <a:cubicBezTo>
                    <a:pt x="10274" y="1976"/>
                    <a:pt x="10213" y="1946"/>
                    <a:pt x="10213" y="1915"/>
                  </a:cubicBezTo>
                  <a:lnTo>
                    <a:pt x="10122" y="1915"/>
                  </a:lnTo>
                  <a:lnTo>
                    <a:pt x="10031" y="1946"/>
                  </a:lnTo>
                  <a:lnTo>
                    <a:pt x="10092" y="1885"/>
                  </a:lnTo>
                  <a:cubicBezTo>
                    <a:pt x="10132" y="1804"/>
                    <a:pt x="10146" y="1777"/>
                    <a:pt x="10132" y="1777"/>
                  </a:cubicBezTo>
                  <a:cubicBezTo>
                    <a:pt x="10125" y="1777"/>
                    <a:pt x="10112" y="1783"/>
                    <a:pt x="10092" y="1794"/>
                  </a:cubicBezTo>
                  <a:lnTo>
                    <a:pt x="9970" y="1794"/>
                  </a:lnTo>
                  <a:cubicBezTo>
                    <a:pt x="9940" y="1794"/>
                    <a:pt x="9879" y="1794"/>
                    <a:pt x="9909" y="1763"/>
                  </a:cubicBezTo>
                  <a:cubicBezTo>
                    <a:pt x="9925" y="1748"/>
                    <a:pt x="9940" y="1740"/>
                    <a:pt x="9951" y="1740"/>
                  </a:cubicBezTo>
                  <a:cubicBezTo>
                    <a:pt x="9963" y="1740"/>
                    <a:pt x="9970" y="1748"/>
                    <a:pt x="9970" y="1763"/>
                  </a:cubicBezTo>
                  <a:cubicBezTo>
                    <a:pt x="10061" y="1763"/>
                    <a:pt x="10092" y="1763"/>
                    <a:pt x="10031" y="1702"/>
                  </a:cubicBezTo>
                  <a:cubicBezTo>
                    <a:pt x="10031" y="1702"/>
                    <a:pt x="10017" y="1689"/>
                    <a:pt x="10008" y="1689"/>
                  </a:cubicBezTo>
                  <a:cubicBezTo>
                    <a:pt x="10004" y="1689"/>
                    <a:pt x="10001" y="1692"/>
                    <a:pt x="10001" y="1702"/>
                  </a:cubicBezTo>
                  <a:lnTo>
                    <a:pt x="9909" y="1642"/>
                  </a:lnTo>
                  <a:cubicBezTo>
                    <a:pt x="9849" y="1642"/>
                    <a:pt x="9818" y="1611"/>
                    <a:pt x="9757" y="1611"/>
                  </a:cubicBezTo>
                  <a:cubicBezTo>
                    <a:pt x="9727" y="1581"/>
                    <a:pt x="9727" y="1550"/>
                    <a:pt x="9757" y="1550"/>
                  </a:cubicBezTo>
                  <a:cubicBezTo>
                    <a:pt x="9818" y="1550"/>
                    <a:pt x="9818" y="1550"/>
                    <a:pt x="9757" y="1490"/>
                  </a:cubicBezTo>
                  <a:cubicBezTo>
                    <a:pt x="9727" y="1459"/>
                    <a:pt x="9666" y="1429"/>
                    <a:pt x="9605" y="1429"/>
                  </a:cubicBezTo>
                  <a:cubicBezTo>
                    <a:pt x="9590" y="1444"/>
                    <a:pt x="9575" y="1452"/>
                    <a:pt x="9560" y="1452"/>
                  </a:cubicBezTo>
                  <a:cubicBezTo>
                    <a:pt x="9545" y="1452"/>
                    <a:pt x="9529" y="1444"/>
                    <a:pt x="9514" y="1429"/>
                  </a:cubicBezTo>
                  <a:lnTo>
                    <a:pt x="9514" y="1338"/>
                  </a:lnTo>
                  <a:cubicBezTo>
                    <a:pt x="9479" y="1266"/>
                    <a:pt x="9464" y="1237"/>
                    <a:pt x="9458" y="1237"/>
                  </a:cubicBezTo>
                  <a:cubicBezTo>
                    <a:pt x="9453" y="1237"/>
                    <a:pt x="9453" y="1252"/>
                    <a:pt x="9453" y="1277"/>
                  </a:cubicBezTo>
                  <a:cubicBezTo>
                    <a:pt x="9453" y="1302"/>
                    <a:pt x="9448" y="1317"/>
                    <a:pt x="9438" y="1317"/>
                  </a:cubicBezTo>
                  <a:cubicBezTo>
                    <a:pt x="9423" y="1317"/>
                    <a:pt x="9398" y="1287"/>
                    <a:pt x="9362" y="1216"/>
                  </a:cubicBezTo>
                  <a:cubicBezTo>
                    <a:pt x="9332" y="1155"/>
                    <a:pt x="9301" y="1125"/>
                    <a:pt x="9241" y="1094"/>
                  </a:cubicBezTo>
                  <a:cubicBezTo>
                    <a:pt x="9168" y="1094"/>
                    <a:pt x="9173" y="1056"/>
                    <a:pt x="9193" y="1056"/>
                  </a:cubicBezTo>
                  <a:cubicBezTo>
                    <a:pt x="9198" y="1056"/>
                    <a:pt x="9204" y="1058"/>
                    <a:pt x="9210" y="1064"/>
                  </a:cubicBezTo>
                  <a:cubicBezTo>
                    <a:pt x="9219" y="1073"/>
                    <a:pt x="9231" y="1077"/>
                    <a:pt x="9242" y="1077"/>
                  </a:cubicBezTo>
                  <a:cubicBezTo>
                    <a:pt x="9268" y="1077"/>
                    <a:pt x="9293" y="1055"/>
                    <a:pt x="9271" y="1034"/>
                  </a:cubicBezTo>
                  <a:cubicBezTo>
                    <a:pt x="9256" y="1018"/>
                    <a:pt x="9225" y="1011"/>
                    <a:pt x="9191" y="1011"/>
                  </a:cubicBezTo>
                  <a:cubicBezTo>
                    <a:pt x="9157" y="1011"/>
                    <a:pt x="9119" y="1018"/>
                    <a:pt x="9089" y="1034"/>
                  </a:cubicBezTo>
                  <a:cubicBezTo>
                    <a:pt x="9089" y="1037"/>
                    <a:pt x="9088" y="1039"/>
                    <a:pt x="9086" y="1039"/>
                  </a:cubicBezTo>
                  <a:cubicBezTo>
                    <a:pt x="9070" y="1039"/>
                    <a:pt x="9001" y="939"/>
                    <a:pt x="9028" y="912"/>
                  </a:cubicBezTo>
                  <a:lnTo>
                    <a:pt x="9058" y="851"/>
                  </a:lnTo>
                  <a:cubicBezTo>
                    <a:pt x="9058" y="821"/>
                    <a:pt x="8997" y="821"/>
                    <a:pt x="8997" y="821"/>
                  </a:cubicBezTo>
                  <a:cubicBezTo>
                    <a:pt x="8982" y="836"/>
                    <a:pt x="8967" y="844"/>
                    <a:pt x="8948" y="844"/>
                  </a:cubicBezTo>
                  <a:cubicBezTo>
                    <a:pt x="8929" y="844"/>
                    <a:pt x="8906" y="836"/>
                    <a:pt x="8876" y="821"/>
                  </a:cubicBezTo>
                  <a:cubicBezTo>
                    <a:pt x="8846" y="821"/>
                    <a:pt x="8785" y="821"/>
                    <a:pt x="8754" y="791"/>
                  </a:cubicBezTo>
                  <a:cubicBezTo>
                    <a:pt x="8663" y="791"/>
                    <a:pt x="8663" y="730"/>
                    <a:pt x="8663" y="730"/>
                  </a:cubicBezTo>
                  <a:cubicBezTo>
                    <a:pt x="8663" y="715"/>
                    <a:pt x="8663" y="707"/>
                    <a:pt x="8659" y="707"/>
                  </a:cubicBezTo>
                  <a:close/>
                  <a:moveTo>
                    <a:pt x="10396" y="2584"/>
                  </a:moveTo>
                  <a:cubicBezTo>
                    <a:pt x="10365" y="2584"/>
                    <a:pt x="10365" y="2584"/>
                    <a:pt x="10365" y="2614"/>
                  </a:cubicBezTo>
                  <a:cubicBezTo>
                    <a:pt x="10384" y="2652"/>
                    <a:pt x="10403" y="2678"/>
                    <a:pt x="10414" y="2678"/>
                  </a:cubicBezTo>
                  <a:cubicBezTo>
                    <a:pt x="10422" y="2678"/>
                    <a:pt x="10426" y="2668"/>
                    <a:pt x="10426" y="2645"/>
                  </a:cubicBezTo>
                  <a:lnTo>
                    <a:pt x="10396" y="2584"/>
                  </a:lnTo>
                  <a:close/>
                  <a:moveTo>
                    <a:pt x="1542" y="2217"/>
                  </a:moveTo>
                  <a:lnTo>
                    <a:pt x="1542" y="2217"/>
                  </a:lnTo>
                  <a:cubicBezTo>
                    <a:pt x="1527" y="2236"/>
                    <a:pt x="1512" y="2254"/>
                    <a:pt x="1495" y="2273"/>
                  </a:cubicBezTo>
                  <a:lnTo>
                    <a:pt x="1495" y="2273"/>
                  </a:lnTo>
                  <a:cubicBezTo>
                    <a:pt x="1492" y="2268"/>
                    <a:pt x="1490" y="2260"/>
                    <a:pt x="1490" y="2250"/>
                  </a:cubicBezTo>
                  <a:cubicBezTo>
                    <a:pt x="1480" y="2229"/>
                    <a:pt x="1466" y="2219"/>
                    <a:pt x="1453" y="2219"/>
                  </a:cubicBezTo>
                  <a:cubicBezTo>
                    <a:pt x="1426" y="2219"/>
                    <a:pt x="1399" y="2260"/>
                    <a:pt x="1399" y="2341"/>
                  </a:cubicBezTo>
                  <a:cubicBezTo>
                    <a:pt x="1399" y="2341"/>
                    <a:pt x="1399" y="2432"/>
                    <a:pt x="1368" y="2462"/>
                  </a:cubicBezTo>
                  <a:cubicBezTo>
                    <a:pt x="1347" y="2483"/>
                    <a:pt x="1312" y="2519"/>
                    <a:pt x="1292" y="2519"/>
                  </a:cubicBezTo>
                  <a:cubicBezTo>
                    <a:pt x="1283" y="2519"/>
                    <a:pt x="1277" y="2512"/>
                    <a:pt x="1277" y="2493"/>
                  </a:cubicBezTo>
                  <a:cubicBezTo>
                    <a:pt x="1277" y="2477"/>
                    <a:pt x="1269" y="2470"/>
                    <a:pt x="1262" y="2470"/>
                  </a:cubicBezTo>
                  <a:cubicBezTo>
                    <a:pt x="1254" y="2470"/>
                    <a:pt x="1247" y="2477"/>
                    <a:pt x="1247" y="2493"/>
                  </a:cubicBezTo>
                  <a:cubicBezTo>
                    <a:pt x="1247" y="2537"/>
                    <a:pt x="1214" y="2565"/>
                    <a:pt x="1197" y="2565"/>
                  </a:cubicBezTo>
                  <a:cubicBezTo>
                    <a:pt x="1190" y="2565"/>
                    <a:pt x="1186" y="2562"/>
                    <a:pt x="1186" y="2553"/>
                  </a:cubicBezTo>
                  <a:cubicBezTo>
                    <a:pt x="1176" y="2543"/>
                    <a:pt x="1169" y="2540"/>
                    <a:pt x="1163" y="2540"/>
                  </a:cubicBezTo>
                  <a:cubicBezTo>
                    <a:pt x="1152" y="2540"/>
                    <a:pt x="1145" y="2553"/>
                    <a:pt x="1125" y="2553"/>
                  </a:cubicBezTo>
                  <a:cubicBezTo>
                    <a:pt x="1095" y="2553"/>
                    <a:pt x="1095" y="2645"/>
                    <a:pt x="1125" y="2645"/>
                  </a:cubicBezTo>
                  <a:cubicBezTo>
                    <a:pt x="1125" y="2675"/>
                    <a:pt x="1125" y="2705"/>
                    <a:pt x="1095" y="2705"/>
                  </a:cubicBezTo>
                  <a:cubicBezTo>
                    <a:pt x="1064" y="2705"/>
                    <a:pt x="1034" y="2705"/>
                    <a:pt x="1003" y="2766"/>
                  </a:cubicBezTo>
                  <a:cubicBezTo>
                    <a:pt x="1003" y="2802"/>
                    <a:pt x="993" y="2817"/>
                    <a:pt x="972" y="2817"/>
                  </a:cubicBezTo>
                  <a:cubicBezTo>
                    <a:pt x="957" y="2817"/>
                    <a:pt x="937" y="2809"/>
                    <a:pt x="912" y="2797"/>
                  </a:cubicBezTo>
                  <a:cubicBezTo>
                    <a:pt x="902" y="2787"/>
                    <a:pt x="895" y="2780"/>
                    <a:pt x="892" y="2780"/>
                  </a:cubicBezTo>
                  <a:cubicBezTo>
                    <a:pt x="885" y="2780"/>
                    <a:pt x="892" y="2807"/>
                    <a:pt x="912" y="2888"/>
                  </a:cubicBezTo>
                  <a:cubicBezTo>
                    <a:pt x="930" y="2923"/>
                    <a:pt x="942" y="2950"/>
                    <a:pt x="947" y="2974"/>
                  </a:cubicBezTo>
                  <a:lnTo>
                    <a:pt x="947" y="2974"/>
                  </a:lnTo>
                  <a:lnTo>
                    <a:pt x="973" y="2949"/>
                  </a:lnTo>
                  <a:lnTo>
                    <a:pt x="973" y="2979"/>
                  </a:lnTo>
                  <a:cubicBezTo>
                    <a:pt x="1003" y="2979"/>
                    <a:pt x="1034" y="2918"/>
                    <a:pt x="1034" y="2888"/>
                  </a:cubicBezTo>
                  <a:cubicBezTo>
                    <a:pt x="1064" y="2797"/>
                    <a:pt x="1125" y="2675"/>
                    <a:pt x="1216" y="2584"/>
                  </a:cubicBezTo>
                  <a:cubicBezTo>
                    <a:pt x="1247" y="2553"/>
                    <a:pt x="1269" y="2538"/>
                    <a:pt x="1288" y="2538"/>
                  </a:cubicBezTo>
                  <a:cubicBezTo>
                    <a:pt x="1307" y="2538"/>
                    <a:pt x="1323" y="2553"/>
                    <a:pt x="1338" y="2584"/>
                  </a:cubicBezTo>
                  <a:cubicBezTo>
                    <a:pt x="1351" y="2625"/>
                    <a:pt x="1359" y="2641"/>
                    <a:pt x="1366" y="2641"/>
                  </a:cubicBezTo>
                  <a:cubicBezTo>
                    <a:pt x="1374" y="2641"/>
                    <a:pt x="1382" y="2617"/>
                    <a:pt x="1399" y="2584"/>
                  </a:cubicBezTo>
                  <a:cubicBezTo>
                    <a:pt x="1429" y="2553"/>
                    <a:pt x="1399" y="2553"/>
                    <a:pt x="1368" y="2523"/>
                  </a:cubicBezTo>
                  <a:cubicBezTo>
                    <a:pt x="1338" y="2493"/>
                    <a:pt x="1368" y="2462"/>
                    <a:pt x="1399" y="2462"/>
                  </a:cubicBezTo>
                  <a:cubicBezTo>
                    <a:pt x="1429" y="2432"/>
                    <a:pt x="1459" y="2401"/>
                    <a:pt x="1429" y="2371"/>
                  </a:cubicBezTo>
                  <a:cubicBezTo>
                    <a:pt x="1429" y="2341"/>
                    <a:pt x="1459" y="2341"/>
                    <a:pt x="1459" y="2310"/>
                  </a:cubicBezTo>
                  <a:cubicBezTo>
                    <a:pt x="1472" y="2298"/>
                    <a:pt x="1484" y="2285"/>
                    <a:pt x="1495" y="2273"/>
                  </a:cubicBezTo>
                  <a:lnTo>
                    <a:pt x="1495" y="2273"/>
                  </a:lnTo>
                  <a:cubicBezTo>
                    <a:pt x="1497" y="2277"/>
                    <a:pt x="1500" y="2279"/>
                    <a:pt x="1504" y="2279"/>
                  </a:cubicBezTo>
                  <a:cubicBezTo>
                    <a:pt x="1516" y="2279"/>
                    <a:pt x="1532" y="2259"/>
                    <a:pt x="1542" y="2217"/>
                  </a:cubicBezTo>
                  <a:close/>
                  <a:moveTo>
                    <a:pt x="947" y="2974"/>
                  </a:moveTo>
                  <a:lnTo>
                    <a:pt x="912" y="3009"/>
                  </a:lnTo>
                  <a:cubicBezTo>
                    <a:pt x="919" y="3029"/>
                    <a:pt x="920" y="3052"/>
                    <a:pt x="916" y="3075"/>
                  </a:cubicBezTo>
                  <a:lnTo>
                    <a:pt x="916" y="3075"/>
                  </a:lnTo>
                  <a:cubicBezTo>
                    <a:pt x="947" y="3039"/>
                    <a:pt x="955" y="3010"/>
                    <a:pt x="947" y="2974"/>
                  </a:cubicBezTo>
                  <a:close/>
                  <a:moveTo>
                    <a:pt x="916" y="3075"/>
                  </a:moveTo>
                  <a:cubicBezTo>
                    <a:pt x="896" y="3099"/>
                    <a:pt x="865" y="3127"/>
                    <a:pt x="821" y="3161"/>
                  </a:cubicBezTo>
                  <a:cubicBezTo>
                    <a:pt x="772" y="3186"/>
                    <a:pt x="762" y="3230"/>
                    <a:pt x="777" y="3230"/>
                  </a:cubicBezTo>
                  <a:cubicBezTo>
                    <a:pt x="780" y="3230"/>
                    <a:pt x="785" y="3228"/>
                    <a:pt x="791" y="3222"/>
                  </a:cubicBezTo>
                  <a:cubicBezTo>
                    <a:pt x="793" y="3219"/>
                    <a:pt x="796" y="3218"/>
                    <a:pt x="799" y="3218"/>
                  </a:cubicBezTo>
                  <a:cubicBezTo>
                    <a:pt x="807" y="3218"/>
                    <a:pt x="814" y="3229"/>
                    <a:pt x="819" y="3243"/>
                  </a:cubicBezTo>
                  <a:lnTo>
                    <a:pt x="819" y="3243"/>
                  </a:lnTo>
                  <a:cubicBezTo>
                    <a:pt x="861" y="3218"/>
                    <a:pt x="907" y="3144"/>
                    <a:pt x="916" y="3075"/>
                  </a:cubicBezTo>
                  <a:close/>
                  <a:moveTo>
                    <a:pt x="819" y="3243"/>
                  </a:moveTo>
                  <a:cubicBezTo>
                    <a:pt x="809" y="3249"/>
                    <a:pt x="800" y="3253"/>
                    <a:pt x="791" y="3253"/>
                  </a:cubicBezTo>
                  <a:lnTo>
                    <a:pt x="821" y="3253"/>
                  </a:lnTo>
                  <a:cubicBezTo>
                    <a:pt x="821" y="3253"/>
                    <a:pt x="822" y="3254"/>
                    <a:pt x="822" y="3254"/>
                  </a:cubicBezTo>
                  <a:lnTo>
                    <a:pt x="822" y="3254"/>
                  </a:lnTo>
                  <a:cubicBezTo>
                    <a:pt x="821" y="3250"/>
                    <a:pt x="820" y="3247"/>
                    <a:pt x="819" y="3243"/>
                  </a:cubicBezTo>
                  <a:close/>
                  <a:moveTo>
                    <a:pt x="822" y="3254"/>
                  </a:moveTo>
                  <a:lnTo>
                    <a:pt x="822" y="3254"/>
                  </a:lnTo>
                  <a:cubicBezTo>
                    <a:pt x="825" y="3267"/>
                    <a:pt x="826" y="3282"/>
                    <a:pt x="825" y="3296"/>
                  </a:cubicBezTo>
                  <a:lnTo>
                    <a:pt x="825" y="3296"/>
                  </a:lnTo>
                  <a:cubicBezTo>
                    <a:pt x="831" y="3285"/>
                    <a:pt x="831" y="3272"/>
                    <a:pt x="822" y="3254"/>
                  </a:cubicBezTo>
                  <a:close/>
                  <a:moveTo>
                    <a:pt x="608" y="3344"/>
                  </a:moveTo>
                  <a:lnTo>
                    <a:pt x="608" y="3344"/>
                  </a:lnTo>
                  <a:cubicBezTo>
                    <a:pt x="608" y="3344"/>
                    <a:pt x="578" y="3344"/>
                    <a:pt x="578" y="3374"/>
                  </a:cubicBezTo>
                  <a:cubicBezTo>
                    <a:pt x="554" y="3374"/>
                    <a:pt x="549" y="3393"/>
                    <a:pt x="548" y="3416"/>
                  </a:cubicBezTo>
                  <a:lnTo>
                    <a:pt x="548" y="3416"/>
                  </a:lnTo>
                  <a:cubicBezTo>
                    <a:pt x="577" y="3416"/>
                    <a:pt x="608" y="3388"/>
                    <a:pt x="608" y="3344"/>
                  </a:cubicBezTo>
                  <a:close/>
                  <a:moveTo>
                    <a:pt x="517" y="3405"/>
                  </a:moveTo>
                  <a:lnTo>
                    <a:pt x="547" y="3435"/>
                  </a:lnTo>
                  <a:cubicBezTo>
                    <a:pt x="547" y="3429"/>
                    <a:pt x="547" y="3422"/>
                    <a:pt x="548" y="3416"/>
                  </a:cubicBezTo>
                  <a:lnTo>
                    <a:pt x="548" y="3416"/>
                  </a:lnTo>
                  <a:cubicBezTo>
                    <a:pt x="547" y="3416"/>
                    <a:pt x="547" y="3416"/>
                    <a:pt x="546" y="3416"/>
                  </a:cubicBezTo>
                  <a:cubicBezTo>
                    <a:pt x="536" y="3416"/>
                    <a:pt x="525" y="3413"/>
                    <a:pt x="517" y="3405"/>
                  </a:cubicBezTo>
                  <a:close/>
                  <a:moveTo>
                    <a:pt x="825" y="3296"/>
                  </a:moveTo>
                  <a:cubicBezTo>
                    <a:pt x="813" y="3319"/>
                    <a:pt x="772" y="3332"/>
                    <a:pt x="730" y="3374"/>
                  </a:cubicBezTo>
                  <a:cubicBezTo>
                    <a:pt x="639" y="3405"/>
                    <a:pt x="639" y="3374"/>
                    <a:pt x="669" y="3435"/>
                  </a:cubicBezTo>
                  <a:cubicBezTo>
                    <a:pt x="686" y="3452"/>
                    <a:pt x="699" y="3465"/>
                    <a:pt x="705" y="3478"/>
                  </a:cubicBezTo>
                  <a:lnTo>
                    <a:pt x="705" y="3478"/>
                  </a:lnTo>
                  <a:cubicBezTo>
                    <a:pt x="723" y="3425"/>
                    <a:pt x="757" y="3361"/>
                    <a:pt x="791" y="3344"/>
                  </a:cubicBezTo>
                  <a:cubicBezTo>
                    <a:pt x="814" y="3344"/>
                    <a:pt x="824" y="3321"/>
                    <a:pt x="825" y="3296"/>
                  </a:cubicBezTo>
                  <a:close/>
                  <a:moveTo>
                    <a:pt x="705" y="3478"/>
                  </a:moveTo>
                  <a:cubicBezTo>
                    <a:pt x="693" y="3512"/>
                    <a:pt x="688" y="3542"/>
                    <a:pt x="693" y="3552"/>
                  </a:cubicBezTo>
                  <a:lnTo>
                    <a:pt x="693" y="3552"/>
                  </a:lnTo>
                  <a:cubicBezTo>
                    <a:pt x="710" y="3516"/>
                    <a:pt x="713" y="3496"/>
                    <a:pt x="705" y="3478"/>
                  </a:cubicBezTo>
                  <a:close/>
                  <a:moveTo>
                    <a:pt x="11150" y="3411"/>
                  </a:moveTo>
                  <a:lnTo>
                    <a:pt x="11150" y="3411"/>
                  </a:lnTo>
                  <a:cubicBezTo>
                    <a:pt x="11170" y="3421"/>
                    <a:pt x="11186" y="3443"/>
                    <a:pt x="11186" y="3465"/>
                  </a:cubicBezTo>
                  <a:cubicBezTo>
                    <a:pt x="11216" y="3496"/>
                    <a:pt x="11186" y="3557"/>
                    <a:pt x="11186" y="3557"/>
                  </a:cubicBezTo>
                  <a:cubicBezTo>
                    <a:pt x="11186" y="3557"/>
                    <a:pt x="11156" y="3557"/>
                    <a:pt x="11125" y="3496"/>
                  </a:cubicBezTo>
                  <a:cubicBezTo>
                    <a:pt x="11125" y="3467"/>
                    <a:pt x="11125" y="3439"/>
                    <a:pt x="11150" y="3411"/>
                  </a:cubicBezTo>
                  <a:close/>
                  <a:moveTo>
                    <a:pt x="730" y="3557"/>
                  </a:moveTo>
                  <a:cubicBezTo>
                    <a:pt x="723" y="3560"/>
                    <a:pt x="718" y="3563"/>
                    <a:pt x="712" y="3566"/>
                  </a:cubicBezTo>
                  <a:lnTo>
                    <a:pt x="712" y="3566"/>
                  </a:lnTo>
                  <a:cubicBezTo>
                    <a:pt x="718" y="3569"/>
                    <a:pt x="723" y="3570"/>
                    <a:pt x="728" y="3570"/>
                  </a:cubicBezTo>
                  <a:cubicBezTo>
                    <a:pt x="743" y="3570"/>
                    <a:pt x="750" y="3557"/>
                    <a:pt x="730" y="3557"/>
                  </a:cubicBezTo>
                  <a:close/>
                  <a:moveTo>
                    <a:pt x="693" y="3552"/>
                  </a:moveTo>
                  <a:cubicBezTo>
                    <a:pt x="684" y="3573"/>
                    <a:pt x="670" y="3600"/>
                    <a:pt x="651" y="3634"/>
                  </a:cubicBezTo>
                  <a:lnTo>
                    <a:pt x="651" y="3634"/>
                  </a:lnTo>
                  <a:cubicBezTo>
                    <a:pt x="668" y="3611"/>
                    <a:pt x="676" y="3589"/>
                    <a:pt x="712" y="3566"/>
                  </a:cubicBezTo>
                  <a:lnTo>
                    <a:pt x="712" y="3566"/>
                  </a:lnTo>
                  <a:cubicBezTo>
                    <a:pt x="708" y="3564"/>
                    <a:pt x="704" y="3561"/>
                    <a:pt x="699" y="3557"/>
                  </a:cubicBezTo>
                  <a:cubicBezTo>
                    <a:pt x="697" y="3557"/>
                    <a:pt x="695" y="3555"/>
                    <a:pt x="693" y="3552"/>
                  </a:cubicBezTo>
                  <a:close/>
                  <a:moveTo>
                    <a:pt x="651" y="3634"/>
                  </a:moveTo>
                  <a:cubicBezTo>
                    <a:pt x="647" y="3639"/>
                    <a:pt x="643" y="3643"/>
                    <a:pt x="639" y="3648"/>
                  </a:cubicBezTo>
                  <a:cubicBezTo>
                    <a:pt x="639" y="3650"/>
                    <a:pt x="639" y="3653"/>
                    <a:pt x="638" y="3655"/>
                  </a:cubicBezTo>
                  <a:lnTo>
                    <a:pt x="638" y="3655"/>
                  </a:lnTo>
                  <a:cubicBezTo>
                    <a:pt x="643" y="3648"/>
                    <a:pt x="647" y="3641"/>
                    <a:pt x="651" y="3634"/>
                  </a:cubicBezTo>
                  <a:close/>
                  <a:moveTo>
                    <a:pt x="638" y="3655"/>
                  </a:moveTo>
                  <a:cubicBezTo>
                    <a:pt x="629" y="3672"/>
                    <a:pt x="619" y="3689"/>
                    <a:pt x="608" y="3709"/>
                  </a:cubicBezTo>
                  <a:lnTo>
                    <a:pt x="608" y="3739"/>
                  </a:lnTo>
                  <a:cubicBezTo>
                    <a:pt x="608" y="3739"/>
                    <a:pt x="636" y="3711"/>
                    <a:pt x="638" y="3655"/>
                  </a:cubicBezTo>
                  <a:close/>
                  <a:moveTo>
                    <a:pt x="574" y="3621"/>
                  </a:moveTo>
                  <a:cubicBezTo>
                    <a:pt x="548" y="3621"/>
                    <a:pt x="514" y="3637"/>
                    <a:pt x="487" y="3678"/>
                  </a:cubicBezTo>
                  <a:cubicBezTo>
                    <a:pt x="487" y="3739"/>
                    <a:pt x="456" y="3769"/>
                    <a:pt x="487" y="3769"/>
                  </a:cubicBezTo>
                  <a:lnTo>
                    <a:pt x="487" y="3800"/>
                  </a:lnTo>
                  <a:cubicBezTo>
                    <a:pt x="487" y="3800"/>
                    <a:pt x="487" y="3860"/>
                    <a:pt x="517" y="3860"/>
                  </a:cubicBezTo>
                  <a:cubicBezTo>
                    <a:pt x="531" y="3868"/>
                    <a:pt x="542" y="3873"/>
                    <a:pt x="550" y="3877"/>
                  </a:cubicBezTo>
                  <a:lnTo>
                    <a:pt x="550" y="3877"/>
                  </a:lnTo>
                  <a:cubicBezTo>
                    <a:pt x="566" y="3821"/>
                    <a:pt x="578" y="3765"/>
                    <a:pt x="578" y="3709"/>
                  </a:cubicBezTo>
                  <a:cubicBezTo>
                    <a:pt x="561" y="3658"/>
                    <a:pt x="554" y="3636"/>
                    <a:pt x="555" y="3636"/>
                  </a:cubicBezTo>
                  <a:cubicBezTo>
                    <a:pt x="557" y="3636"/>
                    <a:pt x="564" y="3651"/>
                    <a:pt x="578" y="3678"/>
                  </a:cubicBezTo>
                  <a:lnTo>
                    <a:pt x="608" y="3709"/>
                  </a:lnTo>
                  <a:lnTo>
                    <a:pt x="608" y="3678"/>
                  </a:lnTo>
                  <a:cubicBezTo>
                    <a:pt x="625" y="3645"/>
                    <a:pt x="605" y="3621"/>
                    <a:pt x="574" y="3621"/>
                  </a:cubicBezTo>
                  <a:close/>
                  <a:moveTo>
                    <a:pt x="550" y="3877"/>
                  </a:moveTo>
                  <a:cubicBezTo>
                    <a:pt x="546" y="3892"/>
                    <a:pt x="542" y="3907"/>
                    <a:pt x="537" y="3921"/>
                  </a:cubicBezTo>
                  <a:lnTo>
                    <a:pt x="578" y="3921"/>
                  </a:lnTo>
                  <a:cubicBezTo>
                    <a:pt x="578" y="3898"/>
                    <a:pt x="578" y="3893"/>
                    <a:pt x="550" y="3877"/>
                  </a:cubicBezTo>
                  <a:close/>
                  <a:moveTo>
                    <a:pt x="456" y="3921"/>
                  </a:moveTo>
                  <a:cubicBezTo>
                    <a:pt x="395" y="3952"/>
                    <a:pt x="395" y="3952"/>
                    <a:pt x="456" y="3982"/>
                  </a:cubicBezTo>
                  <a:cubicBezTo>
                    <a:pt x="485" y="3982"/>
                    <a:pt x="487" y="3982"/>
                    <a:pt x="487" y="4034"/>
                  </a:cubicBezTo>
                  <a:lnTo>
                    <a:pt x="487" y="4034"/>
                  </a:lnTo>
                  <a:cubicBezTo>
                    <a:pt x="504" y="4026"/>
                    <a:pt x="517" y="4010"/>
                    <a:pt x="517" y="3982"/>
                  </a:cubicBezTo>
                  <a:cubicBezTo>
                    <a:pt x="524" y="3962"/>
                    <a:pt x="531" y="3942"/>
                    <a:pt x="537" y="3921"/>
                  </a:cubicBezTo>
                  <a:close/>
                  <a:moveTo>
                    <a:pt x="441" y="4020"/>
                  </a:moveTo>
                  <a:cubicBezTo>
                    <a:pt x="426" y="4020"/>
                    <a:pt x="411" y="4028"/>
                    <a:pt x="395" y="4043"/>
                  </a:cubicBezTo>
                  <a:cubicBezTo>
                    <a:pt x="389" y="4037"/>
                    <a:pt x="385" y="4034"/>
                    <a:pt x="381" y="4034"/>
                  </a:cubicBezTo>
                  <a:cubicBezTo>
                    <a:pt x="366" y="4034"/>
                    <a:pt x="371" y="4073"/>
                    <a:pt x="395" y="4073"/>
                  </a:cubicBezTo>
                  <a:cubicBezTo>
                    <a:pt x="396" y="4075"/>
                    <a:pt x="397" y="4076"/>
                    <a:pt x="398" y="4078"/>
                  </a:cubicBezTo>
                  <a:lnTo>
                    <a:pt x="398" y="4078"/>
                  </a:lnTo>
                  <a:cubicBezTo>
                    <a:pt x="405" y="4043"/>
                    <a:pt x="426" y="4043"/>
                    <a:pt x="426" y="4043"/>
                  </a:cubicBezTo>
                  <a:cubicBezTo>
                    <a:pt x="440" y="4043"/>
                    <a:pt x="461" y="4043"/>
                    <a:pt x="480" y="4036"/>
                  </a:cubicBezTo>
                  <a:lnTo>
                    <a:pt x="480" y="4036"/>
                  </a:lnTo>
                  <a:cubicBezTo>
                    <a:pt x="482" y="4038"/>
                    <a:pt x="484" y="4041"/>
                    <a:pt x="487" y="4043"/>
                  </a:cubicBezTo>
                  <a:cubicBezTo>
                    <a:pt x="487" y="4040"/>
                    <a:pt x="487" y="4037"/>
                    <a:pt x="487" y="4034"/>
                  </a:cubicBezTo>
                  <a:lnTo>
                    <a:pt x="487" y="4034"/>
                  </a:lnTo>
                  <a:cubicBezTo>
                    <a:pt x="484" y="4035"/>
                    <a:pt x="482" y="4036"/>
                    <a:pt x="480" y="4036"/>
                  </a:cubicBezTo>
                  <a:lnTo>
                    <a:pt x="480" y="4036"/>
                  </a:lnTo>
                  <a:cubicBezTo>
                    <a:pt x="467" y="4026"/>
                    <a:pt x="454" y="4020"/>
                    <a:pt x="441" y="4020"/>
                  </a:cubicBezTo>
                  <a:close/>
                  <a:moveTo>
                    <a:pt x="398" y="4078"/>
                  </a:moveTo>
                  <a:cubicBezTo>
                    <a:pt x="396" y="4085"/>
                    <a:pt x="395" y="4093"/>
                    <a:pt x="395" y="4104"/>
                  </a:cubicBezTo>
                  <a:cubicBezTo>
                    <a:pt x="395" y="4113"/>
                    <a:pt x="394" y="4123"/>
                    <a:pt x="392" y="4134"/>
                  </a:cubicBezTo>
                  <a:lnTo>
                    <a:pt x="392" y="4134"/>
                  </a:lnTo>
                  <a:cubicBezTo>
                    <a:pt x="424" y="4132"/>
                    <a:pt x="421" y="4124"/>
                    <a:pt x="398" y="4078"/>
                  </a:cubicBezTo>
                  <a:close/>
                  <a:moveTo>
                    <a:pt x="487" y="4134"/>
                  </a:moveTo>
                  <a:cubicBezTo>
                    <a:pt x="487" y="4134"/>
                    <a:pt x="456" y="4134"/>
                    <a:pt x="426" y="4164"/>
                  </a:cubicBezTo>
                  <a:lnTo>
                    <a:pt x="487" y="4164"/>
                  </a:lnTo>
                  <a:lnTo>
                    <a:pt x="487" y="4134"/>
                  </a:lnTo>
                  <a:close/>
                  <a:moveTo>
                    <a:pt x="392" y="4134"/>
                  </a:moveTo>
                  <a:cubicBezTo>
                    <a:pt x="385" y="4134"/>
                    <a:pt x="376" y="4134"/>
                    <a:pt x="365" y="4134"/>
                  </a:cubicBezTo>
                  <a:cubicBezTo>
                    <a:pt x="304" y="4164"/>
                    <a:pt x="335" y="4164"/>
                    <a:pt x="365" y="4225"/>
                  </a:cubicBezTo>
                  <a:cubicBezTo>
                    <a:pt x="395" y="4286"/>
                    <a:pt x="365" y="4286"/>
                    <a:pt x="365" y="4316"/>
                  </a:cubicBezTo>
                  <a:cubicBezTo>
                    <a:pt x="365" y="4347"/>
                    <a:pt x="335" y="4377"/>
                    <a:pt x="365" y="4438"/>
                  </a:cubicBezTo>
                  <a:cubicBezTo>
                    <a:pt x="366" y="4439"/>
                    <a:pt x="367" y="4440"/>
                    <a:pt x="368" y="4441"/>
                  </a:cubicBezTo>
                  <a:lnTo>
                    <a:pt x="368" y="4441"/>
                  </a:lnTo>
                  <a:cubicBezTo>
                    <a:pt x="369" y="4409"/>
                    <a:pt x="395" y="4356"/>
                    <a:pt x="395" y="4316"/>
                  </a:cubicBezTo>
                  <a:cubicBezTo>
                    <a:pt x="395" y="4248"/>
                    <a:pt x="413" y="4214"/>
                    <a:pt x="408" y="4214"/>
                  </a:cubicBezTo>
                  <a:cubicBezTo>
                    <a:pt x="407" y="4214"/>
                    <a:pt x="403" y="4218"/>
                    <a:pt x="395" y="4225"/>
                  </a:cubicBezTo>
                  <a:cubicBezTo>
                    <a:pt x="387" y="4229"/>
                    <a:pt x="381" y="4231"/>
                    <a:pt x="377" y="4231"/>
                  </a:cubicBezTo>
                  <a:cubicBezTo>
                    <a:pt x="355" y="4231"/>
                    <a:pt x="381" y="4181"/>
                    <a:pt x="392" y="4134"/>
                  </a:cubicBezTo>
                  <a:close/>
                  <a:moveTo>
                    <a:pt x="368" y="4441"/>
                  </a:moveTo>
                  <a:cubicBezTo>
                    <a:pt x="368" y="4451"/>
                    <a:pt x="370" y="4458"/>
                    <a:pt x="376" y="4463"/>
                  </a:cubicBezTo>
                  <a:lnTo>
                    <a:pt x="376" y="4463"/>
                  </a:lnTo>
                  <a:cubicBezTo>
                    <a:pt x="397" y="4453"/>
                    <a:pt x="403" y="4453"/>
                    <a:pt x="399" y="4453"/>
                  </a:cubicBezTo>
                  <a:cubicBezTo>
                    <a:pt x="396" y="4453"/>
                    <a:pt x="383" y="4453"/>
                    <a:pt x="368" y="4441"/>
                  </a:cubicBezTo>
                  <a:close/>
                  <a:moveTo>
                    <a:pt x="376" y="4463"/>
                  </a:moveTo>
                  <a:cubicBezTo>
                    <a:pt x="373" y="4465"/>
                    <a:pt x="369" y="4466"/>
                    <a:pt x="365" y="4468"/>
                  </a:cubicBezTo>
                  <a:cubicBezTo>
                    <a:pt x="304" y="4499"/>
                    <a:pt x="244" y="4590"/>
                    <a:pt x="304" y="4620"/>
                  </a:cubicBezTo>
                  <a:cubicBezTo>
                    <a:pt x="309" y="4620"/>
                    <a:pt x="313" y="4620"/>
                    <a:pt x="316" y="4620"/>
                  </a:cubicBezTo>
                  <a:lnTo>
                    <a:pt x="316" y="4620"/>
                  </a:lnTo>
                  <a:cubicBezTo>
                    <a:pt x="345" y="4550"/>
                    <a:pt x="357" y="4522"/>
                    <a:pt x="362" y="4522"/>
                  </a:cubicBezTo>
                  <a:cubicBezTo>
                    <a:pt x="365" y="4522"/>
                    <a:pt x="365" y="4536"/>
                    <a:pt x="365" y="4560"/>
                  </a:cubicBezTo>
                  <a:lnTo>
                    <a:pt x="426" y="4560"/>
                  </a:lnTo>
                  <a:cubicBezTo>
                    <a:pt x="426" y="4499"/>
                    <a:pt x="426" y="4468"/>
                    <a:pt x="395" y="4468"/>
                  </a:cubicBezTo>
                  <a:cubicBezTo>
                    <a:pt x="387" y="4468"/>
                    <a:pt x="380" y="4466"/>
                    <a:pt x="376" y="4463"/>
                  </a:cubicBezTo>
                  <a:close/>
                  <a:moveTo>
                    <a:pt x="316" y="4620"/>
                  </a:moveTo>
                  <a:lnTo>
                    <a:pt x="316" y="4620"/>
                  </a:lnTo>
                  <a:cubicBezTo>
                    <a:pt x="313" y="4630"/>
                    <a:pt x="309" y="4640"/>
                    <a:pt x="304" y="4651"/>
                  </a:cubicBezTo>
                  <a:cubicBezTo>
                    <a:pt x="361" y="4623"/>
                    <a:pt x="365" y="4621"/>
                    <a:pt x="316" y="4620"/>
                  </a:cubicBezTo>
                  <a:close/>
                  <a:moveTo>
                    <a:pt x="11672" y="4681"/>
                  </a:moveTo>
                  <a:lnTo>
                    <a:pt x="11672" y="4712"/>
                  </a:lnTo>
                  <a:cubicBezTo>
                    <a:pt x="11672" y="4742"/>
                    <a:pt x="11733" y="4742"/>
                    <a:pt x="11763" y="4742"/>
                  </a:cubicBezTo>
                  <a:lnTo>
                    <a:pt x="11763" y="4712"/>
                  </a:lnTo>
                  <a:lnTo>
                    <a:pt x="11672" y="4681"/>
                  </a:lnTo>
                  <a:close/>
                  <a:moveTo>
                    <a:pt x="304" y="4651"/>
                  </a:moveTo>
                  <a:cubicBezTo>
                    <a:pt x="244" y="4681"/>
                    <a:pt x="244" y="4712"/>
                    <a:pt x="274" y="4742"/>
                  </a:cubicBezTo>
                  <a:cubicBezTo>
                    <a:pt x="304" y="4742"/>
                    <a:pt x="274" y="4772"/>
                    <a:pt x="274" y="4803"/>
                  </a:cubicBezTo>
                  <a:cubicBezTo>
                    <a:pt x="274" y="4828"/>
                    <a:pt x="274" y="4849"/>
                    <a:pt x="279" y="4864"/>
                  </a:cubicBezTo>
                  <a:lnTo>
                    <a:pt x="304" y="4864"/>
                  </a:lnTo>
                  <a:lnTo>
                    <a:pt x="304" y="4803"/>
                  </a:lnTo>
                  <a:cubicBezTo>
                    <a:pt x="274" y="4803"/>
                    <a:pt x="304" y="4742"/>
                    <a:pt x="304" y="4651"/>
                  </a:cubicBezTo>
                  <a:close/>
                  <a:moveTo>
                    <a:pt x="244" y="4864"/>
                  </a:moveTo>
                  <a:lnTo>
                    <a:pt x="244" y="4902"/>
                  </a:lnTo>
                  <a:lnTo>
                    <a:pt x="244" y="4902"/>
                  </a:lnTo>
                  <a:cubicBezTo>
                    <a:pt x="253" y="4903"/>
                    <a:pt x="260" y="4911"/>
                    <a:pt x="274" y="4924"/>
                  </a:cubicBezTo>
                  <a:cubicBezTo>
                    <a:pt x="296" y="4969"/>
                    <a:pt x="302" y="4997"/>
                    <a:pt x="316" y="4997"/>
                  </a:cubicBezTo>
                  <a:cubicBezTo>
                    <a:pt x="321" y="4997"/>
                    <a:pt x="327" y="4993"/>
                    <a:pt x="335" y="4985"/>
                  </a:cubicBezTo>
                  <a:cubicBezTo>
                    <a:pt x="335" y="4955"/>
                    <a:pt x="365" y="4894"/>
                    <a:pt x="335" y="4894"/>
                  </a:cubicBezTo>
                  <a:cubicBezTo>
                    <a:pt x="300" y="4894"/>
                    <a:pt x="285" y="4884"/>
                    <a:pt x="279" y="4864"/>
                  </a:cubicBezTo>
                  <a:close/>
                  <a:moveTo>
                    <a:pt x="240" y="4902"/>
                  </a:moveTo>
                  <a:cubicBezTo>
                    <a:pt x="228" y="4902"/>
                    <a:pt x="213" y="4909"/>
                    <a:pt x="183" y="4924"/>
                  </a:cubicBezTo>
                  <a:cubicBezTo>
                    <a:pt x="122" y="4985"/>
                    <a:pt x="122" y="4955"/>
                    <a:pt x="183" y="4985"/>
                  </a:cubicBezTo>
                  <a:cubicBezTo>
                    <a:pt x="217" y="4985"/>
                    <a:pt x="232" y="4985"/>
                    <a:pt x="243" y="5001"/>
                  </a:cubicBezTo>
                  <a:lnTo>
                    <a:pt x="243" y="5001"/>
                  </a:lnTo>
                  <a:cubicBezTo>
                    <a:pt x="244" y="4987"/>
                    <a:pt x="244" y="4972"/>
                    <a:pt x="244" y="4955"/>
                  </a:cubicBezTo>
                  <a:lnTo>
                    <a:pt x="244" y="4902"/>
                  </a:lnTo>
                  <a:lnTo>
                    <a:pt x="244" y="4902"/>
                  </a:lnTo>
                  <a:cubicBezTo>
                    <a:pt x="242" y="4902"/>
                    <a:pt x="241" y="4902"/>
                    <a:pt x="240" y="4902"/>
                  </a:cubicBezTo>
                  <a:close/>
                  <a:moveTo>
                    <a:pt x="31" y="5076"/>
                  </a:moveTo>
                  <a:cubicBezTo>
                    <a:pt x="0" y="5076"/>
                    <a:pt x="0" y="5076"/>
                    <a:pt x="0" y="5137"/>
                  </a:cubicBezTo>
                  <a:cubicBezTo>
                    <a:pt x="0" y="5160"/>
                    <a:pt x="17" y="5165"/>
                    <a:pt x="38" y="5167"/>
                  </a:cubicBezTo>
                  <a:lnTo>
                    <a:pt x="38" y="5167"/>
                  </a:lnTo>
                  <a:cubicBezTo>
                    <a:pt x="66" y="5163"/>
                    <a:pt x="92" y="5137"/>
                    <a:pt x="92" y="5137"/>
                  </a:cubicBezTo>
                  <a:cubicBezTo>
                    <a:pt x="92" y="5137"/>
                    <a:pt x="61" y="5107"/>
                    <a:pt x="31" y="5076"/>
                  </a:cubicBezTo>
                  <a:close/>
                  <a:moveTo>
                    <a:pt x="38" y="5167"/>
                  </a:moveTo>
                  <a:lnTo>
                    <a:pt x="38" y="5167"/>
                  </a:lnTo>
                  <a:cubicBezTo>
                    <a:pt x="36" y="5167"/>
                    <a:pt x="33" y="5167"/>
                    <a:pt x="31" y="5167"/>
                  </a:cubicBezTo>
                  <a:lnTo>
                    <a:pt x="61" y="5167"/>
                  </a:lnTo>
                  <a:cubicBezTo>
                    <a:pt x="53" y="5167"/>
                    <a:pt x="45" y="5167"/>
                    <a:pt x="38" y="5167"/>
                  </a:cubicBezTo>
                  <a:close/>
                  <a:moveTo>
                    <a:pt x="243" y="5001"/>
                  </a:moveTo>
                  <a:lnTo>
                    <a:pt x="243" y="5001"/>
                  </a:lnTo>
                  <a:cubicBezTo>
                    <a:pt x="243" y="5085"/>
                    <a:pt x="239" y="5111"/>
                    <a:pt x="213" y="5137"/>
                  </a:cubicBezTo>
                  <a:cubicBezTo>
                    <a:pt x="169" y="5182"/>
                    <a:pt x="173" y="5210"/>
                    <a:pt x="190" y="5210"/>
                  </a:cubicBezTo>
                  <a:cubicBezTo>
                    <a:pt x="197" y="5210"/>
                    <a:pt x="205" y="5206"/>
                    <a:pt x="213" y="5198"/>
                  </a:cubicBezTo>
                  <a:cubicBezTo>
                    <a:pt x="223" y="5178"/>
                    <a:pt x="233" y="5171"/>
                    <a:pt x="241" y="5171"/>
                  </a:cubicBezTo>
                  <a:cubicBezTo>
                    <a:pt x="248" y="5171"/>
                    <a:pt x="254" y="5177"/>
                    <a:pt x="256" y="5183"/>
                  </a:cubicBezTo>
                  <a:lnTo>
                    <a:pt x="256" y="5183"/>
                  </a:lnTo>
                  <a:cubicBezTo>
                    <a:pt x="274" y="5158"/>
                    <a:pt x="274" y="5138"/>
                    <a:pt x="274" y="5076"/>
                  </a:cubicBezTo>
                  <a:cubicBezTo>
                    <a:pt x="260" y="5036"/>
                    <a:pt x="253" y="5013"/>
                    <a:pt x="243" y="5001"/>
                  </a:cubicBezTo>
                  <a:close/>
                  <a:moveTo>
                    <a:pt x="256" y="5183"/>
                  </a:moveTo>
                  <a:cubicBezTo>
                    <a:pt x="247" y="5195"/>
                    <a:pt x="233" y="5208"/>
                    <a:pt x="213" y="5228"/>
                  </a:cubicBezTo>
                  <a:cubicBezTo>
                    <a:pt x="152" y="5259"/>
                    <a:pt x="122" y="5319"/>
                    <a:pt x="213" y="5350"/>
                  </a:cubicBezTo>
                  <a:cubicBezTo>
                    <a:pt x="244" y="5350"/>
                    <a:pt x="244" y="5350"/>
                    <a:pt x="183" y="5380"/>
                  </a:cubicBezTo>
                  <a:cubicBezTo>
                    <a:pt x="122" y="5411"/>
                    <a:pt x="92" y="5471"/>
                    <a:pt x="122" y="5532"/>
                  </a:cubicBezTo>
                  <a:cubicBezTo>
                    <a:pt x="140" y="5541"/>
                    <a:pt x="150" y="5545"/>
                    <a:pt x="155" y="5545"/>
                  </a:cubicBezTo>
                  <a:cubicBezTo>
                    <a:pt x="168" y="5545"/>
                    <a:pt x="152" y="5523"/>
                    <a:pt x="152" y="5502"/>
                  </a:cubicBezTo>
                  <a:cubicBezTo>
                    <a:pt x="152" y="5468"/>
                    <a:pt x="152" y="5444"/>
                    <a:pt x="162" y="5444"/>
                  </a:cubicBezTo>
                  <a:cubicBezTo>
                    <a:pt x="171" y="5444"/>
                    <a:pt x="186" y="5461"/>
                    <a:pt x="213" y="5502"/>
                  </a:cubicBezTo>
                  <a:cubicBezTo>
                    <a:pt x="226" y="5515"/>
                    <a:pt x="236" y="5528"/>
                    <a:pt x="244" y="5540"/>
                  </a:cubicBezTo>
                  <a:lnTo>
                    <a:pt x="244" y="5540"/>
                  </a:lnTo>
                  <a:cubicBezTo>
                    <a:pt x="244" y="5480"/>
                    <a:pt x="244" y="5403"/>
                    <a:pt x="244" y="5350"/>
                  </a:cubicBezTo>
                  <a:cubicBezTo>
                    <a:pt x="213" y="5289"/>
                    <a:pt x="213" y="5228"/>
                    <a:pt x="244" y="5198"/>
                  </a:cubicBezTo>
                  <a:cubicBezTo>
                    <a:pt x="255" y="5198"/>
                    <a:pt x="258" y="5190"/>
                    <a:pt x="256" y="5183"/>
                  </a:cubicBezTo>
                  <a:close/>
                  <a:moveTo>
                    <a:pt x="244" y="5540"/>
                  </a:moveTo>
                  <a:cubicBezTo>
                    <a:pt x="244" y="5548"/>
                    <a:pt x="244" y="5555"/>
                    <a:pt x="244" y="5563"/>
                  </a:cubicBezTo>
                  <a:cubicBezTo>
                    <a:pt x="239" y="5575"/>
                    <a:pt x="234" y="5587"/>
                    <a:pt x="230" y="5600"/>
                  </a:cubicBezTo>
                  <a:lnTo>
                    <a:pt x="230" y="5600"/>
                  </a:lnTo>
                  <a:cubicBezTo>
                    <a:pt x="234" y="5601"/>
                    <a:pt x="237" y="5601"/>
                    <a:pt x="240" y="5601"/>
                  </a:cubicBezTo>
                  <a:cubicBezTo>
                    <a:pt x="264" y="5601"/>
                    <a:pt x="265" y="5574"/>
                    <a:pt x="244" y="5540"/>
                  </a:cubicBezTo>
                  <a:close/>
                  <a:moveTo>
                    <a:pt x="11836" y="5524"/>
                  </a:moveTo>
                  <a:cubicBezTo>
                    <a:pt x="11805" y="5524"/>
                    <a:pt x="11769" y="5574"/>
                    <a:pt x="11794" y="5623"/>
                  </a:cubicBezTo>
                  <a:lnTo>
                    <a:pt x="11885" y="5623"/>
                  </a:lnTo>
                  <a:cubicBezTo>
                    <a:pt x="11915" y="5563"/>
                    <a:pt x="11885" y="5563"/>
                    <a:pt x="11855" y="5532"/>
                  </a:cubicBezTo>
                  <a:cubicBezTo>
                    <a:pt x="11849" y="5527"/>
                    <a:pt x="11842" y="5524"/>
                    <a:pt x="11836" y="5524"/>
                  </a:cubicBezTo>
                  <a:close/>
                  <a:moveTo>
                    <a:pt x="103" y="5931"/>
                  </a:moveTo>
                  <a:cubicBezTo>
                    <a:pt x="114" y="5935"/>
                    <a:pt x="122" y="5943"/>
                    <a:pt x="122" y="5958"/>
                  </a:cubicBezTo>
                  <a:cubicBezTo>
                    <a:pt x="122" y="5977"/>
                    <a:pt x="109" y="5997"/>
                    <a:pt x="92" y="6009"/>
                  </a:cubicBezTo>
                  <a:lnTo>
                    <a:pt x="92" y="6009"/>
                  </a:lnTo>
                  <a:cubicBezTo>
                    <a:pt x="95" y="5981"/>
                    <a:pt x="99" y="5954"/>
                    <a:pt x="103" y="5931"/>
                  </a:cubicBezTo>
                  <a:close/>
                  <a:moveTo>
                    <a:pt x="10659" y="2480"/>
                  </a:moveTo>
                  <a:cubicBezTo>
                    <a:pt x="10654" y="2480"/>
                    <a:pt x="10648" y="2484"/>
                    <a:pt x="10639" y="2493"/>
                  </a:cubicBezTo>
                  <a:cubicBezTo>
                    <a:pt x="10608" y="2493"/>
                    <a:pt x="10456" y="2553"/>
                    <a:pt x="10487" y="2584"/>
                  </a:cubicBezTo>
                  <a:lnTo>
                    <a:pt x="10517" y="2614"/>
                  </a:lnTo>
                  <a:cubicBezTo>
                    <a:pt x="10517" y="2675"/>
                    <a:pt x="10548" y="2736"/>
                    <a:pt x="10608" y="2766"/>
                  </a:cubicBezTo>
                  <a:cubicBezTo>
                    <a:pt x="10654" y="2835"/>
                    <a:pt x="10665" y="2869"/>
                    <a:pt x="10681" y="2869"/>
                  </a:cubicBezTo>
                  <a:cubicBezTo>
                    <a:pt x="10686" y="2869"/>
                    <a:pt x="10692" y="2865"/>
                    <a:pt x="10700" y="2857"/>
                  </a:cubicBezTo>
                  <a:cubicBezTo>
                    <a:pt x="10700" y="2857"/>
                    <a:pt x="10713" y="2817"/>
                    <a:pt x="10740" y="2817"/>
                  </a:cubicBezTo>
                  <a:cubicBezTo>
                    <a:pt x="10754" y="2817"/>
                    <a:pt x="10771" y="2827"/>
                    <a:pt x="10791" y="2857"/>
                  </a:cubicBezTo>
                  <a:lnTo>
                    <a:pt x="10700" y="2918"/>
                  </a:lnTo>
                  <a:cubicBezTo>
                    <a:pt x="10672" y="2974"/>
                    <a:pt x="10770" y="3105"/>
                    <a:pt x="10834" y="3105"/>
                  </a:cubicBezTo>
                  <a:cubicBezTo>
                    <a:pt x="10840" y="3105"/>
                    <a:pt x="10846" y="3103"/>
                    <a:pt x="10852" y="3101"/>
                  </a:cubicBezTo>
                  <a:cubicBezTo>
                    <a:pt x="10869" y="3092"/>
                    <a:pt x="10879" y="3088"/>
                    <a:pt x="10885" y="3088"/>
                  </a:cubicBezTo>
                  <a:cubicBezTo>
                    <a:pt x="10900" y="3088"/>
                    <a:pt x="10891" y="3109"/>
                    <a:pt x="10912" y="3131"/>
                  </a:cubicBezTo>
                  <a:lnTo>
                    <a:pt x="10882" y="3131"/>
                  </a:lnTo>
                  <a:cubicBezTo>
                    <a:pt x="10852" y="3131"/>
                    <a:pt x="10852" y="3161"/>
                    <a:pt x="10852" y="3192"/>
                  </a:cubicBezTo>
                  <a:cubicBezTo>
                    <a:pt x="10867" y="3207"/>
                    <a:pt x="10882" y="3215"/>
                    <a:pt x="10897" y="3215"/>
                  </a:cubicBezTo>
                  <a:cubicBezTo>
                    <a:pt x="10912" y="3215"/>
                    <a:pt x="10928" y="3207"/>
                    <a:pt x="10943" y="3192"/>
                  </a:cubicBezTo>
                  <a:cubicBezTo>
                    <a:pt x="10943" y="3253"/>
                    <a:pt x="10943" y="3283"/>
                    <a:pt x="10973" y="3313"/>
                  </a:cubicBezTo>
                  <a:lnTo>
                    <a:pt x="11004" y="3374"/>
                  </a:lnTo>
                  <a:cubicBezTo>
                    <a:pt x="11064" y="3587"/>
                    <a:pt x="11156" y="3800"/>
                    <a:pt x="11247" y="3982"/>
                  </a:cubicBezTo>
                  <a:cubicBezTo>
                    <a:pt x="11338" y="4073"/>
                    <a:pt x="11308" y="4104"/>
                    <a:pt x="11308" y="4104"/>
                  </a:cubicBezTo>
                  <a:lnTo>
                    <a:pt x="11308" y="4164"/>
                  </a:lnTo>
                  <a:cubicBezTo>
                    <a:pt x="11399" y="4347"/>
                    <a:pt x="11460" y="4560"/>
                    <a:pt x="11460" y="4742"/>
                  </a:cubicBezTo>
                  <a:lnTo>
                    <a:pt x="11460" y="4803"/>
                  </a:lnTo>
                  <a:cubicBezTo>
                    <a:pt x="11460" y="4785"/>
                    <a:pt x="11462" y="4778"/>
                    <a:pt x="11467" y="4778"/>
                  </a:cubicBezTo>
                  <a:cubicBezTo>
                    <a:pt x="11477" y="4778"/>
                    <a:pt x="11499" y="4821"/>
                    <a:pt x="11520" y="4864"/>
                  </a:cubicBezTo>
                  <a:cubicBezTo>
                    <a:pt x="11490" y="4924"/>
                    <a:pt x="11490" y="5016"/>
                    <a:pt x="11551" y="5076"/>
                  </a:cubicBezTo>
                  <a:cubicBezTo>
                    <a:pt x="11551" y="5167"/>
                    <a:pt x="11551" y="5259"/>
                    <a:pt x="11551" y="5319"/>
                  </a:cubicBezTo>
                  <a:cubicBezTo>
                    <a:pt x="11520" y="5380"/>
                    <a:pt x="11520" y="5471"/>
                    <a:pt x="11551" y="5563"/>
                  </a:cubicBezTo>
                  <a:cubicBezTo>
                    <a:pt x="11581" y="5654"/>
                    <a:pt x="11581" y="5715"/>
                    <a:pt x="11551" y="5745"/>
                  </a:cubicBezTo>
                  <a:cubicBezTo>
                    <a:pt x="11520" y="5775"/>
                    <a:pt x="11581" y="5806"/>
                    <a:pt x="11581" y="5897"/>
                  </a:cubicBezTo>
                  <a:cubicBezTo>
                    <a:pt x="11581" y="5949"/>
                    <a:pt x="11604" y="6025"/>
                    <a:pt x="11630" y="6025"/>
                  </a:cubicBezTo>
                  <a:cubicBezTo>
                    <a:pt x="11634" y="6025"/>
                    <a:pt x="11638" y="6023"/>
                    <a:pt x="11642" y="6019"/>
                  </a:cubicBezTo>
                  <a:cubicBezTo>
                    <a:pt x="11672" y="5958"/>
                    <a:pt x="11703" y="5958"/>
                    <a:pt x="11733" y="5927"/>
                  </a:cubicBezTo>
                  <a:cubicBezTo>
                    <a:pt x="11794" y="5684"/>
                    <a:pt x="11794" y="5684"/>
                    <a:pt x="11733" y="5623"/>
                  </a:cubicBezTo>
                  <a:cubicBezTo>
                    <a:pt x="11642" y="5532"/>
                    <a:pt x="11733" y="5532"/>
                    <a:pt x="11763" y="5441"/>
                  </a:cubicBezTo>
                  <a:lnTo>
                    <a:pt x="11824" y="5350"/>
                  </a:lnTo>
                  <a:lnTo>
                    <a:pt x="11733" y="5319"/>
                  </a:lnTo>
                  <a:lnTo>
                    <a:pt x="11642" y="5259"/>
                  </a:lnTo>
                  <a:lnTo>
                    <a:pt x="11733" y="5289"/>
                  </a:lnTo>
                  <a:cubicBezTo>
                    <a:pt x="11824" y="5289"/>
                    <a:pt x="11824" y="5228"/>
                    <a:pt x="11733" y="5198"/>
                  </a:cubicBezTo>
                  <a:cubicBezTo>
                    <a:pt x="11642" y="5167"/>
                    <a:pt x="11672" y="5167"/>
                    <a:pt x="11733" y="5137"/>
                  </a:cubicBezTo>
                  <a:cubicBezTo>
                    <a:pt x="11794" y="5076"/>
                    <a:pt x="11763" y="5046"/>
                    <a:pt x="11733" y="5016"/>
                  </a:cubicBezTo>
                  <a:cubicBezTo>
                    <a:pt x="11763" y="5016"/>
                    <a:pt x="11763" y="4955"/>
                    <a:pt x="11733" y="4924"/>
                  </a:cubicBezTo>
                  <a:cubicBezTo>
                    <a:pt x="11703" y="4894"/>
                    <a:pt x="11703" y="4864"/>
                    <a:pt x="11733" y="4833"/>
                  </a:cubicBezTo>
                  <a:cubicBezTo>
                    <a:pt x="11748" y="4833"/>
                    <a:pt x="11763" y="4841"/>
                    <a:pt x="11767" y="4841"/>
                  </a:cubicBezTo>
                  <a:cubicBezTo>
                    <a:pt x="11771" y="4841"/>
                    <a:pt x="11763" y="4833"/>
                    <a:pt x="11733" y="4803"/>
                  </a:cubicBezTo>
                  <a:cubicBezTo>
                    <a:pt x="11672" y="4742"/>
                    <a:pt x="11642" y="4712"/>
                    <a:pt x="11672" y="4590"/>
                  </a:cubicBezTo>
                  <a:cubicBezTo>
                    <a:pt x="11703" y="4529"/>
                    <a:pt x="11703" y="4499"/>
                    <a:pt x="11672" y="4468"/>
                  </a:cubicBezTo>
                  <a:cubicBezTo>
                    <a:pt x="11642" y="4438"/>
                    <a:pt x="11642" y="4438"/>
                    <a:pt x="11612" y="4438"/>
                  </a:cubicBezTo>
                  <a:lnTo>
                    <a:pt x="11581" y="4347"/>
                  </a:lnTo>
                  <a:cubicBezTo>
                    <a:pt x="11581" y="4336"/>
                    <a:pt x="11581" y="4325"/>
                    <a:pt x="11581" y="4316"/>
                  </a:cubicBezTo>
                  <a:lnTo>
                    <a:pt x="11520" y="4316"/>
                  </a:lnTo>
                  <a:cubicBezTo>
                    <a:pt x="11520" y="4286"/>
                    <a:pt x="11520" y="4256"/>
                    <a:pt x="11551" y="4225"/>
                  </a:cubicBezTo>
                  <a:cubicBezTo>
                    <a:pt x="11559" y="4228"/>
                    <a:pt x="11566" y="4229"/>
                    <a:pt x="11573" y="4229"/>
                  </a:cubicBezTo>
                  <a:cubicBezTo>
                    <a:pt x="11641" y="4229"/>
                    <a:pt x="11636" y="4098"/>
                    <a:pt x="11581" y="4043"/>
                  </a:cubicBezTo>
                  <a:cubicBezTo>
                    <a:pt x="11551" y="4043"/>
                    <a:pt x="11551" y="3982"/>
                    <a:pt x="11490" y="3952"/>
                  </a:cubicBezTo>
                  <a:cubicBezTo>
                    <a:pt x="11460" y="3921"/>
                    <a:pt x="11460" y="3891"/>
                    <a:pt x="11429" y="3891"/>
                  </a:cubicBezTo>
                  <a:cubicBezTo>
                    <a:pt x="11429" y="3897"/>
                    <a:pt x="11428" y="3899"/>
                    <a:pt x="11426" y="3899"/>
                  </a:cubicBezTo>
                  <a:cubicBezTo>
                    <a:pt x="11419" y="3899"/>
                    <a:pt x="11399" y="3855"/>
                    <a:pt x="11399" y="3830"/>
                  </a:cubicBezTo>
                  <a:lnTo>
                    <a:pt x="11429" y="3800"/>
                  </a:lnTo>
                  <a:cubicBezTo>
                    <a:pt x="11520" y="3800"/>
                    <a:pt x="11520" y="3800"/>
                    <a:pt x="11429" y="3769"/>
                  </a:cubicBezTo>
                  <a:cubicBezTo>
                    <a:pt x="11368" y="3739"/>
                    <a:pt x="11368" y="3709"/>
                    <a:pt x="11429" y="3648"/>
                  </a:cubicBezTo>
                  <a:cubicBezTo>
                    <a:pt x="11483" y="3612"/>
                    <a:pt x="11494" y="3597"/>
                    <a:pt x="11483" y="3597"/>
                  </a:cubicBezTo>
                  <a:cubicBezTo>
                    <a:pt x="11474" y="3597"/>
                    <a:pt x="11454" y="3605"/>
                    <a:pt x="11429" y="3617"/>
                  </a:cubicBezTo>
                  <a:cubicBezTo>
                    <a:pt x="11414" y="3602"/>
                    <a:pt x="11399" y="3595"/>
                    <a:pt x="11384" y="3595"/>
                  </a:cubicBezTo>
                  <a:cubicBezTo>
                    <a:pt x="11368" y="3595"/>
                    <a:pt x="11353" y="3602"/>
                    <a:pt x="11338" y="3617"/>
                  </a:cubicBezTo>
                  <a:cubicBezTo>
                    <a:pt x="11331" y="3624"/>
                    <a:pt x="11325" y="3628"/>
                    <a:pt x="11321" y="3628"/>
                  </a:cubicBezTo>
                  <a:cubicBezTo>
                    <a:pt x="11308" y="3628"/>
                    <a:pt x="11308" y="3589"/>
                    <a:pt x="11308" y="3496"/>
                  </a:cubicBezTo>
                  <a:cubicBezTo>
                    <a:pt x="11308" y="3385"/>
                    <a:pt x="11182" y="3123"/>
                    <a:pt x="11136" y="3123"/>
                  </a:cubicBezTo>
                  <a:cubicBezTo>
                    <a:pt x="11132" y="3123"/>
                    <a:pt x="11128" y="3126"/>
                    <a:pt x="11125" y="3131"/>
                  </a:cubicBezTo>
                  <a:cubicBezTo>
                    <a:pt x="11117" y="3155"/>
                    <a:pt x="11107" y="3164"/>
                    <a:pt x="11096" y="3164"/>
                  </a:cubicBezTo>
                  <a:cubicBezTo>
                    <a:pt x="11067" y="3164"/>
                    <a:pt x="11034" y="3093"/>
                    <a:pt x="11034" y="3070"/>
                  </a:cubicBezTo>
                  <a:cubicBezTo>
                    <a:pt x="11034" y="2979"/>
                    <a:pt x="11004" y="2888"/>
                    <a:pt x="10973" y="2827"/>
                  </a:cubicBezTo>
                  <a:cubicBezTo>
                    <a:pt x="10943" y="2797"/>
                    <a:pt x="10943" y="2766"/>
                    <a:pt x="10973" y="2736"/>
                  </a:cubicBezTo>
                  <a:lnTo>
                    <a:pt x="10943" y="2736"/>
                  </a:lnTo>
                  <a:cubicBezTo>
                    <a:pt x="10930" y="2748"/>
                    <a:pt x="10912" y="2756"/>
                    <a:pt x="10894" y="2756"/>
                  </a:cubicBezTo>
                  <a:cubicBezTo>
                    <a:pt x="10867" y="2756"/>
                    <a:pt x="10839" y="2741"/>
                    <a:pt x="10821" y="2705"/>
                  </a:cubicBezTo>
                  <a:cubicBezTo>
                    <a:pt x="10791" y="2675"/>
                    <a:pt x="10821" y="2675"/>
                    <a:pt x="10821" y="2675"/>
                  </a:cubicBezTo>
                  <a:cubicBezTo>
                    <a:pt x="10821" y="2675"/>
                    <a:pt x="10852" y="2675"/>
                    <a:pt x="10821" y="2614"/>
                  </a:cubicBezTo>
                  <a:cubicBezTo>
                    <a:pt x="10800" y="2593"/>
                    <a:pt x="10793" y="2571"/>
                    <a:pt x="10770" y="2571"/>
                  </a:cubicBezTo>
                  <a:cubicBezTo>
                    <a:pt x="10760" y="2571"/>
                    <a:pt x="10748" y="2575"/>
                    <a:pt x="10730" y="2584"/>
                  </a:cubicBezTo>
                  <a:cubicBezTo>
                    <a:pt x="10721" y="2593"/>
                    <a:pt x="10710" y="2596"/>
                    <a:pt x="10698" y="2596"/>
                  </a:cubicBezTo>
                  <a:cubicBezTo>
                    <a:pt x="10669" y="2596"/>
                    <a:pt x="10639" y="2575"/>
                    <a:pt x="10639" y="2553"/>
                  </a:cubicBezTo>
                  <a:lnTo>
                    <a:pt x="10669" y="2523"/>
                  </a:lnTo>
                  <a:lnTo>
                    <a:pt x="10700" y="2523"/>
                  </a:lnTo>
                  <a:cubicBezTo>
                    <a:pt x="10678" y="2502"/>
                    <a:pt x="10672" y="2480"/>
                    <a:pt x="10659" y="2480"/>
                  </a:cubicBezTo>
                  <a:close/>
                  <a:moveTo>
                    <a:pt x="61" y="6079"/>
                  </a:moveTo>
                  <a:cubicBezTo>
                    <a:pt x="0" y="6079"/>
                    <a:pt x="0" y="6110"/>
                    <a:pt x="31" y="6140"/>
                  </a:cubicBezTo>
                  <a:lnTo>
                    <a:pt x="31" y="6171"/>
                  </a:lnTo>
                  <a:cubicBezTo>
                    <a:pt x="40" y="6179"/>
                    <a:pt x="51" y="6183"/>
                    <a:pt x="63" y="6183"/>
                  </a:cubicBezTo>
                  <a:cubicBezTo>
                    <a:pt x="73" y="6183"/>
                    <a:pt x="82" y="6181"/>
                    <a:pt x="91" y="6177"/>
                  </a:cubicBezTo>
                  <a:lnTo>
                    <a:pt x="91" y="6177"/>
                  </a:lnTo>
                  <a:cubicBezTo>
                    <a:pt x="87" y="6148"/>
                    <a:pt x="86" y="6115"/>
                    <a:pt x="87" y="6082"/>
                  </a:cubicBezTo>
                  <a:lnTo>
                    <a:pt x="87" y="6082"/>
                  </a:lnTo>
                  <a:cubicBezTo>
                    <a:pt x="80" y="6080"/>
                    <a:pt x="71" y="6079"/>
                    <a:pt x="61" y="6079"/>
                  </a:cubicBezTo>
                  <a:close/>
                  <a:moveTo>
                    <a:pt x="61" y="6231"/>
                  </a:moveTo>
                  <a:cubicBezTo>
                    <a:pt x="31" y="6231"/>
                    <a:pt x="31" y="6231"/>
                    <a:pt x="31" y="6262"/>
                  </a:cubicBezTo>
                  <a:lnTo>
                    <a:pt x="61" y="6292"/>
                  </a:lnTo>
                  <a:cubicBezTo>
                    <a:pt x="75" y="6292"/>
                    <a:pt x="100" y="6298"/>
                    <a:pt x="122" y="6299"/>
                  </a:cubicBezTo>
                  <a:lnTo>
                    <a:pt x="122" y="6299"/>
                  </a:lnTo>
                  <a:lnTo>
                    <a:pt x="122" y="6262"/>
                  </a:lnTo>
                  <a:cubicBezTo>
                    <a:pt x="115" y="6255"/>
                    <a:pt x="110" y="6246"/>
                    <a:pt x="105" y="6235"/>
                  </a:cubicBezTo>
                  <a:lnTo>
                    <a:pt x="105" y="6235"/>
                  </a:lnTo>
                  <a:cubicBezTo>
                    <a:pt x="90" y="6231"/>
                    <a:pt x="76" y="6231"/>
                    <a:pt x="61" y="6231"/>
                  </a:cubicBezTo>
                  <a:close/>
                  <a:moveTo>
                    <a:pt x="11683" y="6008"/>
                  </a:moveTo>
                  <a:cubicBezTo>
                    <a:pt x="11658" y="6008"/>
                    <a:pt x="11629" y="6058"/>
                    <a:pt x="11581" y="6201"/>
                  </a:cubicBezTo>
                  <a:lnTo>
                    <a:pt x="11581" y="6201"/>
                  </a:lnTo>
                  <a:cubicBezTo>
                    <a:pt x="11581" y="6191"/>
                    <a:pt x="11581" y="6181"/>
                    <a:pt x="11581" y="6171"/>
                  </a:cubicBezTo>
                  <a:lnTo>
                    <a:pt x="11581" y="6201"/>
                  </a:lnTo>
                  <a:cubicBezTo>
                    <a:pt x="11581" y="6201"/>
                    <a:pt x="11581" y="6201"/>
                    <a:pt x="11581" y="6201"/>
                  </a:cubicBezTo>
                  <a:lnTo>
                    <a:pt x="11581" y="6201"/>
                  </a:lnTo>
                  <a:cubicBezTo>
                    <a:pt x="11581" y="6295"/>
                    <a:pt x="11582" y="6359"/>
                    <a:pt x="11593" y="6359"/>
                  </a:cubicBezTo>
                  <a:cubicBezTo>
                    <a:pt x="11597" y="6359"/>
                    <a:pt x="11603" y="6348"/>
                    <a:pt x="11612" y="6323"/>
                  </a:cubicBezTo>
                  <a:cubicBezTo>
                    <a:pt x="11612" y="6292"/>
                    <a:pt x="11642" y="6292"/>
                    <a:pt x="11672" y="6292"/>
                  </a:cubicBezTo>
                  <a:cubicBezTo>
                    <a:pt x="11703" y="6292"/>
                    <a:pt x="11733" y="6262"/>
                    <a:pt x="11733" y="6231"/>
                  </a:cubicBezTo>
                  <a:cubicBezTo>
                    <a:pt x="11733" y="6171"/>
                    <a:pt x="11733" y="6140"/>
                    <a:pt x="11703" y="6140"/>
                  </a:cubicBezTo>
                  <a:cubicBezTo>
                    <a:pt x="11733" y="6110"/>
                    <a:pt x="11703" y="6049"/>
                    <a:pt x="11703" y="6019"/>
                  </a:cubicBezTo>
                  <a:cubicBezTo>
                    <a:pt x="11696" y="6012"/>
                    <a:pt x="11690" y="6008"/>
                    <a:pt x="11683" y="6008"/>
                  </a:cubicBezTo>
                  <a:close/>
                  <a:moveTo>
                    <a:pt x="58" y="6327"/>
                  </a:moveTo>
                  <a:cubicBezTo>
                    <a:pt x="50" y="6327"/>
                    <a:pt x="40" y="6334"/>
                    <a:pt x="31" y="6353"/>
                  </a:cubicBezTo>
                  <a:lnTo>
                    <a:pt x="31" y="6414"/>
                  </a:lnTo>
                  <a:lnTo>
                    <a:pt x="61" y="6444"/>
                  </a:lnTo>
                  <a:cubicBezTo>
                    <a:pt x="74" y="6469"/>
                    <a:pt x="86" y="6484"/>
                    <a:pt x="95" y="6484"/>
                  </a:cubicBezTo>
                  <a:cubicBezTo>
                    <a:pt x="106" y="6484"/>
                    <a:pt x="109" y="6455"/>
                    <a:pt x="92" y="6383"/>
                  </a:cubicBezTo>
                  <a:cubicBezTo>
                    <a:pt x="92" y="6362"/>
                    <a:pt x="77" y="6327"/>
                    <a:pt x="58" y="6327"/>
                  </a:cubicBezTo>
                  <a:close/>
                  <a:moveTo>
                    <a:pt x="213" y="5593"/>
                  </a:moveTo>
                  <a:cubicBezTo>
                    <a:pt x="183" y="5593"/>
                    <a:pt x="122" y="5593"/>
                    <a:pt x="122" y="5684"/>
                  </a:cubicBezTo>
                  <a:cubicBezTo>
                    <a:pt x="92" y="5715"/>
                    <a:pt x="92" y="5775"/>
                    <a:pt x="122" y="5806"/>
                  </a:cubicBezTo>
                  <a:cubicBezTo>
                    <a:pt x="152" y="5806"/>
                    <a:pt x="152" y="5836"/>
                    <a:pt x="122" y="5867"/>
                  </a:cubicBezTo>
                  <a:cubicBezTo>
                    <a:pt x="115" y="5880"/>
                    <a:pt x="109" y="5903"/>
                    <a:pt x="103" y="5931"/>
                  </a:cubicBezTo>
                  <a:lnTo>
                    <a:pt x="103" y="5931"/>
                  </a:lnTo>
                  <a:cubicBezTo>
                    <a:pt x="92" y="5927"/>
                    <a:pt x="76" y="5927"/>
                    <a:pt x="61" y="5927"/>
                  </a:cubicBezTo>
                  <a:cubicBezTo>
                    <a:pt x="31" y="5927"/>
                    <a:pt x="31" y="5958"/>
                    <a:pt x="31" y="5958"/>
                  </a:cubicBezTo>
                  <a:cubicBezTo>
                    <a:pt x="31" y="5958"/>
                    <a:pt x="31" y="5988"/>
                    <a:pt x="61" y="5988"/>
                  </a:cubicBezTo>
                  <a:lnTo>
                    <a:pt x="61" y="6019"/>
                  </a:lnTo>
                  <a:cubicBezTo>
                    <a:pt x="72" y="6019"/>
                    <a:pt x="83" y="6015"/>
                    <a:pt x="92" y="6009"/>
                  </a:cubicBezTo>
                  <a:lnTo>
                    <a:pt x="92" y="6009"/>
                  </a:lnTo>
                  <a:cubicBezTo>
                    <a:pt x="89" y="6032"/>
                    <a:pt x="88" y="6057"/>
                    <a:pt x="87" y="6082"/>
                  </a:cubicBezTo>
                  <a:lnTo>
                    <a:pt x="87" y="6082"/>
                  </a:lnTo>
                  <a:cubicBezTo>
                    <a:pt x="122" y="6090"/>
                    <a:pt x="122" y="6115"/>
                    <a:pt x="122" y="6140"/>
                  </a:cubicBezTo>
                  <a:cubicBezTo>
                    <a:pt x="122" y="6154"/>
                    <a:pt x="109" y="6169"/>
                    <a:pt x="91" y="6177"/>
                  </a:cubicBezTo>
                  <a:lnTo>
                    <a:pt x="91" y="6177"/>
                  </a:lnTo>
                  <a:cubicBezTo>
                    <a:pt x="94" y="6199"/>
                    <a:pt x="99" y="6219"/>
                    <a:pt x="105" y="6235"/>
                  </a:cubicBezTo>
                  <a:lnTo>
                    <a:pt x="105" y="6235"/>
                  </a:lnTo>
                  <a:cubicBezTo>
                    <a:pt x="121" y="6238"/>
                    <a:pt x="137" y="6246"/>
                    <a:pt x="152" y="6262"/>
                  </a:cubicBezTo>
                  <a:cubicBezTo>
                    <a:pt x="168" y="6292"/>
                    <a:pt x="152" y="6300"/>
                    <a:pt x="130" y="6300"/>
                  </a:cubicBezTo>
                  <a:cubicBezTo>
                    <a:pt x="127" y="6300"/>
                    <a:pt x="125" y="6300"/>
                    <a:pt x="122" y="6299"/>
                  </a:cubicBezTo>
                  <a:lnTo>
                    <a:pt x="122" y="6299"/>
                  </a:lnTo>
                  <a:lnTo>
                    <a:pt x="122" y="6323"/>
                  </a:lnTo>
                  <a:cubicBezTo>
                    <a:pt x="92" y="6323"/>
                    <a:pt x="92" y="6383"/>
                    <a:pt x="122" y="6444"/>
                  </a:cubicBezTo>
                  <a:cubicBezTo>
                    <a:pt x="122" y="6475"/>
                    <a:pt x="152" y="6535"/>
                    <a:pt x="152" y="6566"/>
                  </a:cubicBezTo>
                  <a:lnTo>
                    <a:pt x="122" y="6566"/>
                  </a:lnTo>
                  <a:cubicBezTo>
                    <a:pt x="127" y="6568"/>
                    <a:pt x="133" y="6570"/>
                    <a:pt x="138" y="6570"/>
                  </a:cubicBezTo>
                  <a:cubicBezTo>
                    <a:pt x="193" y="6570"/>
                    <a:pt x="241" y="6439"/>
                    <a:pt x="213" y="6383"/>
                  </a:cubicBezTo>
                  <a:cubicBezTo>
                    <a:pt x="183" y="6292"/>
                    <a:pt x="183" y="6353"/>
                    <a:pt x="183" y="6292"/>
                  </a:cubicBezTo>
                  <a:cubicBezTo>
                    <a:pt x="183" y="6262"/>
                    <a:pt x="213" y="6140"/>
                    <a:pt x="183" y="5988"/>
                  </a:cubicBezTo>
                  <a:cubicBezTo>
                    <a:pt x="183" y="5849"/>
                    <a:pt x="183" y="5735"/>
                    <a:pt x="230" y="5600"/>
                  </a:cubicBezTo>
                  <a:lnTo>
                    <a:pt x="230" y="5600"/>
                  </a:lnTo>
                  <a:cubicBezTo>
                    <a:pt x="225" y="5598"/>
                    <a:pt x="219" y="5596"/>
                    <a:pt x="213" y="5593"/>
                  </a:cubicBezTo>
                  <a:close/>
                  <a:moveTo>
                    <a:pt x="11688" y="6493"/>
                  </a:moveTo>
                  <a:cubicBezTo>
                    <a:pt x="11699" y="6493"/>
                    <a:pt x="11715" y="6514"/>
                    <a:pt x="11731" y="6559"/>
                  </a:cubicBezTo>
                  <a:lnTo>
                    <a:pt x="11731" y="6559"/>
                  </a:lnTo>
                  <a:cubicBezTo>
                    <a:pt x="11728" y="6566"/>
                    <a:pt x="11721" y="6566"/>
                    <a:pt x="11703" y="6566"/>
                  </a:cubicBezTo>
                  <a:cubicBezTo>
                    <a:pt x="11672" y="6566"/>
                    <a:pt x="11703" y="6626"/>
                    <a:pt x="11703" y="6657"/>
                  </a:cubicBezTo>
                  <a:cubicBezTo>
                    <a:pt x="11703" y="6672"/>
                    <a:pt x="11703" y="6680"/>
                    <a:pt x="11699" y="6680"/>
                  </a:cubicBezTo>
                  <a:cubicBezTo>
                    <a:pt x="11695" y="6680"/>
                    <a:pt x="11688" y="6672"/>
                    <a:pt x="11672" y="6657"/>
                  </a:cubicBezTo>
                  <a:cubicBezTo>
                    <a:pt x="11672" y="6626"/>
                    <a:pt x="11672" y="6566"/>
                    <a:pt x="11672" y="6535"/>
                  </a:cubicBezTo>
                  <a:cubicBezTo>
                    <a:pt x="11672" y="6508"/>
                    <a:pt x="11678" y="6493"/>
                    <a:pt x="11688" y="6493"/>
                  </a:cubicBezTo>
                  <a:close/>
                  <a:moveTo>
                    <a:pt x="11749" y="6401"/>
                  </a:moveTo>
                  <a:cubicBezTo>
                    <a:pt x="11728" y="6401"/>
                    <a:pt x="11685" y="6423"/>
                    <a:pt x="11642" y="6444"/>
                  </a:cubicBezTo>
                  <a:lnTo>
                    <a:pt x="11642" y="6414"/>
                  </a:lnTo>
                  <a:cubicBezTo>
                    <a:pt x="11581" y="6444"/>
                    <a:pt x="11551" y="6535"/>
                    <a:pt x="11612" y="6596"/>
                  </a:cubicBezTo>
                  <a:cubicBezTo>
                    <a:pt x="11661" y="6646"/>
                    <a:pt x="11650" y="6695"/>
                    <a:pt x="11628" y="6695"/>
                  </a:cubicBezTo>
                  <a:cubicBezTo>
                    <a:pt x="11623" y="6695"/>
                    <a:pt x="11617" y="6693"/>
                    <a:pt x="11612" y="6687"/>
                  </a:cubicBezTo>
                  <a:cubicBezTo>
                    <a:pt x="11603" y="6669"/>
                    <a:pt x="11594" y="6662"/>
                    <a:pt x="11586" y="6662"/>
                  </a:cubicBezTo>
                  <a:cubicBezTo>
                    <a:pt x="11566" y="6662"/>
                    <a:pt x="11551" y="6705"/>
                    <a:pt x="11551" y="6748"/>
                  </a:cubicBezTo>
                  <a:cubicBezTo>
                    <a:pt x="11520" y="6900"/>
                    <a:pt x="11520" y="6900"/>
                    <a:pt x="11551" y="6900"/>
                  </a:cubicBezTo>
                  <a:cubicBezTo>
                    <a:pt x="11551" y="6908"/>
                    <a:pt x="11553" y="6912"/>
                    <a:pt x="11556" y="6912"/>
                  </a:cubicBezTo>
                  <a:cubicBezTo>
                    <a:pt x="11565" y="6912"/>
                    <a:pt x="11581" y="6884"/>
                    <a:pt x="11581" y="6839"/>
                  </a:cubicBezTo>
                  <a:cubicBezTo>
                    <a:pt x="11581" y="6809"/>
                    <a:pt x="11589" y="6794"/>
                    <a:pt x="11600" y="6794"/>
                  </a:cubicBezTo>
                  <a:cubicBezTo>
                    <a:pt x="11612" y="6794"/>
                    <a:pt x="11627" y="6809"/>
                    <a:pt x="11642" y="6839"/>
                  </a:cubicBezTo>
                  <a:cubicBezTo>
                    <a:pt x="11642" y="6870"/>
                    <a:pt x="11650" y="6877"/>
                    <a:pt x="11661" y="6877"/>
                  </a:cubicBezTo>
                  <a:cubicBezTo>
                    <a:pt x="11672" y="6877"/>
                    <a:pt x="11688" y="6870"/>
                    <a:pt x="11703" y="6870"/>
                  </a:cubicBezTo>
                  <a:cubicBezTo>
                    <a:pt x="11642" y="6839"/>
                    <a:pt x="11642" y="6839"/>
                    <a:pt x="11703" y="6809"/>
                  </a:cubicBezTo>
                  <a:cubicBezTo>
                    <a:pt x="11711" y="6801"/>
                    <a:pt x="11719" y="6797"/>
                    <a:pt x="11727" y="6797"/>
                  </a:cubicBezTo>
                  <a:cubicBezTo>
                    <a:pt x="11747" y="6797"/>
                    <a:pt x="11763" y="6825"/>
                    <a:pt x="11763" y="6870"/>
                  </a:cubicBezTo>
                  <a:cubicBezTo>
                    <a:pt x="11763" y="6877"/>
                    <a:pt x="11769" y="6881"/>
                    <a:pt x="11778" y="6881"/>
                  </a:cubicBezTo>
                  <a:cubicBezTo>
                    <a:pt x="11805" y="6881"/>
                    <a:pt x="11862" y="6847"/>
                    <a:pt x="11885" y="6778"/>
                  </a:cubicBezTo>
                  <a:cubicBezTo>
                    <a:pt x="11885" y="6718"/>
                    <a:pt x="11885" y="6718"/>
                    <a:pt x="11885" y="6718"/>
                  </a:cubicBezTo>
                  <a:cubicBezTo>
                    <a:pt x="11855" y="6718"/>
                    <a:pt x="11855" y="6657"/>
                    <a:pt x="11885" y="6657"/>
                  </a:cubicBezTo>
                  <a:cubicBezTo>
                    <a:pt x="11946" y="6626"/>
                    <a:pt x="11946" y="6596"/>
                    <a:pt x="11885" y="6535"/>
                  </a:cubicBezTo>
                  <a:cubicBezTo>
                    <a:pt x="11794" y="6505"/>
                    <a:pt x="11763" y="6444"/>
                    <a:pt x="11763" y="6414"/>
                  </a:cubicBezTo>
                  <a:cubicBezTo>
                    <a:pt x="11763" y="6405"/>
                    <a:pt x="11758" y="6401"/>
                    <a:pt x="11749" y="6401"/>
                  </a:cubicBezTo>
                  <a:close/>
                  <a:moveTo>
                    <a:pt x="11794" y="6930"/>
                  </a:moveTo>
                  <a:lnTo>
                    <a:pt x="11763" y="6961"/>
                  </a:lnTo>
                  <a:lnTo>
                    <a:pt x="11794" y="6991"/>
                  </a:lnTo>
                  <a:lnTo>
                    <a:pt x="11824" y="6991"/>
                  </a:lnTo>
                  <a:cubicBezTo>
                    <a:pt x="11824" y="6961"/>
                    <a:pt x="11824" y="6930"/>
                    <a:pt x="11794" y="6930"/>
                  </a:cubicBezTo>
                  <a:close/>
                  <a:moveTo>
                    <a:pt x="11718" y="6976"/>
                  </a:moveTo>
                  <a:cubicBezTo>
                    <a:pt x="11710" y="6976"/>
                    <a:pt x="11688" y="6991"/>
                    <a:pt x="11642" y="7022"/>
                  </a:cubicBezTo>
                  <a:cubicBezTo>
                    <a:pt x="11612" y="7022"/>
                    <a:pt x="11612" y="7052"/>
                    <a:pt x="11612" y="7082"/>
                  </a:cubicBezTo>
                  <a:cubicBezTo>
                    <a:pt x="11612" y="7082"/>
                    <a:pt x="11642" y="7082"/>
                    <a:pt x="11703" y="7022"/>
                  </a:cubicBezTo>
                  <a:cubicBezTo>
                    <a:pt x="11718" y="6991"/>
                    <a:pt x="11725" y="6976"/>
                    <a:pt x="11718" y="6976"/>
                  </a:cubicBezTo>
                  <a:close/>
                  <a:moveTo>
                    <a:pt x="456" y="7842"/>
                  </a:moveTo>
                  <a:lnTo>
                    <a:pt x="426" y="7903"/>
                  </a:lnTo>
                  <a:lnTo>
                    <a:pt x="395" y="7873"/>
                  </a:lnTo>
                  <a:lnTo>
                    <a:pt x="395" y="7842"/>
                  </a:lnTo>
                  <a:close/>
                  <a:moveTo>
                    <a:pt x="11379" y="8104"/>
                  </a:moveTo>
                  <a:cubicBezTo>
                    <a:pt x="11408" y="8104"/>
                    <a:pt x="11413" y="8132"/>
                    <a:pt x="11368" y="8177"/>
                  </a:cubicBezTo>
                  <a:lnTo>
                    <a:pt x="11277" y="8177"/>
                  </a:lnTo>
                  <a:cubicBezTo>
                    <a:pt x="11277" y="8116"/>
                    <a:pt x="11277" y="8116"/>
                    <a:pt x="11338" y="8116"/>
                  </a:cubicBezTo>
                  <a:cubicBezTo>
                    <a:pt x="11354" y="8108"/>
                    <a:pt x="11368" y="8104"/>
                    <a:pt x="11379" y="8104"/>
                  </a:cubicBezTo>
                  <a:close/>
                  <a:moveTo>
                    <a:pt x="11490" y="8085"/>
                  </a:moveTo>
                  <a:lnTo>
                    <a:pt x="11460" y="8116"/>
                  </a:lnTo>
                  <a:lnTo>
                    <a:pt x="11460" y="8177"/>
                  </a:lnTo>
                  <a:cubicBezTo>
                    <a:pt x="11460" y="8177"/>
                    <a:pt x="11490" y="8177"/>
                    <a:pt x="11490" y="8146"/>
                  </a:cubicBezTo>
                  <a:cubicBezTo>
                    <a:pt x="11520" y="8116"/>
                    <a:pt x="11520" y="8085"/>
                    <a:pt x="11490" y="8085"/>
                  </a:cubicBezTo>
                  <a:close/>
                  <a:moveTo>
                    <a:pt x="61" y="6687"/>
                  </a:moveTo>
                  <a:cubicBezTo>
                    <a:pt x="31" y="6687"/>
                    <a:pt x="31" y="6687"/>
                    <a:pt x="61" y="6718"/>
                  </a:cubicBezTo>
                  <a:cubicBezTo>
                    <a:pt x="92" y="6778"/>
                    <a:pt x="61" y="6809"/>
                    <a:pt x="61" y="6809"/>
                  </a:cubicBezTo>
                  <a:cubicBezTo>
                    <a:pt x="31" y="6809"/>
                    <a:pt x="31" y="6839"/>
                    <a:pt x="61" y="6839"/>
                  </a:cubicBezTo>
                  <a:cubicBezTo>
                    <a:pt x="122" y="6870"/>
                    <a:pt x="122" y="6870"/>
                    <a:pt x="61" y="6930"/>
                  </a:cubicBezTo>
                  <a:cubicBezTo>
                    <a:pt x="0" y="6991"/>
                    <a:pt x="31" y="6961"/>
                    <a:pt x="61" y="7082"/>
                  </a:cubicBezTo>
                  <a:cubicBezTo>
                    <a:pt x="61" y="7154"/>
                    <a:pt x="72" y="7183"/>
                    <a:pt x="92" y="7183"/>
                  </a:cubicBezTo>
                  <a:cubicBezTo>
                    <a:pt x="107" y="7183"/>
                    <a:pt x="127" y="7168"/>
                    <a:pt x="152" y="7143"/>
                  </a:cubicBezTo>
                  <a:lnTo>
                    <a:pt x="183" y="7143"/>
                  </a:lnTo>
                  <a:cubicBezTo>
                    <a:pt x="183" y="7204"/>
                    <a:pt x="183" y="7326"/>
                    <a:pt x="152" y="7326"/>
                  </a:cubicBezTo>
                  <a:lnTo>
                    <a:pt x="92" y="7326"/>
                  </a:lnTo>
                  <a:cubicBezTo>
                    <a:pt x="122" y="7326"/>
                    <a:pt x="122" y="7356"/>
                    <a:pt x="152" y="7356"/>
                  </a:cubicBezTo>
                  <a:cubicBezTo>
                    <a:pt x="183" y="7356"/>
                    <a:pt x="274" y="7356"/>
                    <a:pt x="244" y="7417"/>
                  </a:cubicBezTo>
                  <a:cubicBezTo>
                    <a:pt x="183" y="7478"/>
                    <a:pt x="244" y="7447"/>
                    <a:pt x="244" y="7508"/>
                  </a:cubicBezTo>
                  <a:cubicBezTo>
                    <a:pt x="244" y="7538"/>
                    <a:pt x="244" y="7538"/>
                    <a:pt x="274" y="7538"/>
                  </a:cubicBezTo>
                  <a:lnTo>
                    <a:pt x="244" y="7630"/>
                  </a:lnTo>
                  <a:cubicBezTo>
                    <a:pt x="183" y="7751"/>
                    <a:pt x="152" y="7751"/>
                    <a:pt x="213" y="7751"/>
                  </a:cubicBezTo>
                  <a:lnTo>
                    <a:pt x="274" y="7751"/>
                  </a:lnTo>
                  <a:cubicBezTo>
                    <a:pt x="304" y="7751"/>
                    <a:pt x="395" y="7933"/>
                    <a:pt x="426" y="7994"/>
                  </a:cubicBezTo>
                  <a:cubicBezTo>
                    <a:pt x="395" y="8025"/>
                    <a:pt x="365" y="8055"/>
                    <a:pt x="335" y="8055"/>
                  </a:cubicBezTo>
                  <a:cubicBezTo>
                    <a:pt x="304" y="8085"/>
                    <a:pt x="304" y="8116"/>
                    <a:pt x="365" y="8116"/>
                  </a:cubicBezTo>
                  <a:cubicBezTo>
                    <a:pt x="426" y="8146"/>
                    <a:pt x="426" y="8207"/>
                    <a:pt x="395" y="8207"/>
                  </a:cubicBezTo>
                  <a:cubicBezTo>
                    <a:pt x="395" y="8237"/>
                    <a:pt x="395" y="8298"/>
                    <a:pt x="426" y="8329"/>
                  </a:cubicBezTo>
                  <a:cubicBezTo>
                    <a:pt x="487" y="8329"/>
                    <a:pt x="487" y="8389"/>
                    <a:pt x="517" y="8420"/>
                  </a:cubicBezTo>
                  <a:lnTo>
                    <a:pt x="456" y="8420"/>
                  </a:lnTo>
                  <a:cubicBezTo>
                    <a:pt x="456" y="8481"/>
                    <a:pt x="517" y="8511"/>
                    <a:pt x="578" y="8511"/>
                  </a:cubicBezTo>
                  <a:cubicBezTo>
                    <a:pt x="608" y="8511"/>
                    <a:pt x="669" y="8511"/>
                    <a:pt x="639" y="8602"/>
                  </a:cubicBezTo>
                  <a:cubicBezTo>
                    <a:pt x="608" y="8633"/>
                    <a:pt x="608" y="8648"/>
                    <a:pt x="620" y="8648"/>
                  </a:cubicBezTo>
                  <a:cubicBezTo>
                    <a:pt x="631" y="8648"/>
                    <a:pt x="654" y="8633"/>
                    <a:pt x="669" y="8602"/>
                  </a:cubicBezTo>
                  <a:cubicBezTo>
                    <a:pt x="679" y="8582"/>
                    <a:pt x="689" y="8575"/>
                    <a:pt x="698" y="8575"/>
                  </a:cubicBezTo>
                  <a:cubicBezTo>
                    <a:pt x="716" y="8575"/>
                    <a:pt x="730" y="8602"/>
                    <a:pt x="730" y="8602"/>
                  </a:cubicBezTo>
                  <a:cubicBezTo>
                    <a:pt x="760" y="8633"/>
                    <a:pt x="730" y="8754"/>
                    <a:pt x="699" y="8754"/>
                  </a:cubicBezTo>
                  <a:cubicBezTo>
                    <a:pt x="669" y="8785"/>
                    <a:pt x="669" y="8785"/>
                    <a:pt x="699" y="8815"/>
                  </a:cubicBezTo>
                  <a:cubicBezTo>
                    <a:pt x="760" y="8845"/>
                    <a:pt x="730" y="8876"/>
                    <a:pt x="699" y="8906"/>
                  </a:cubicBezTo>
                  <a:cubicBezTo>
                    <a:pt x="675" y="8906"/>
                    <a:pt x="690" y="8945"/>
                    <a:pt x="743" y="8945"/>
                  </a:cubicBezTo>
                  <a:cubicBezTo>
                    <a:pt x="757" y="8945"/>
                    <a:pt x="772" y="8943"/>
                    <a:pt x="791" y="8937"/>
                  </a:cubicBezTo>
                  <a:lnTo>
                    <a:pt x="840" y="8912"/>
                  </a:lnTo>
                  <a:lnTo>
                    <a:pt x="840" y="8912"/>
                  </a:lnTo>
                  <a:cubicBezTo>
                    <a:pt x="831" y="8927"/>
                    <a:pt x="851" y="8973"/>
                    <a:pt x="851" y="8997"/>
                  </a:cubicBezTo>
                  <a:cubicBezTo>
                    <a:pt x="851" y="9001"/>
                    <a:pt x="853" y="9002"/>
                    <a:pt x="855" y="9002"/>
                  </a:cubicBezTo>
                  <a:cubicBezTo>
                    <a:pt x="876" y="9002"/>
                    <a:pt x="970" y="8896"/>
                    <a:pt x="943" y="8815"/>
                  </a:cubicBezTo>
                  <a:cubicBezTo>
                    <a:pt x="943" y="8772"/>
                    <a:pt x="927" y="8729"/>
                    <a:pt x="908" y="8729"/>
                  </a:cubicBezTo>
                  <a:cubicBezTo>
                    <a:pt x="900" y="8729"/>
                    <a:pt x="891" y="8736"/>
                    <a:pt x="882" y="8754"/>
                  </a:cubicBezTo>
                  <a:cubicBezTo>
                    <a:pt x="882" y="8757"/>
                    <a:pt x="881" y="8759"/>
                    <a:pt x="880" y="8759"/>
                  </a:cubicBezTo>
                  <a:cubicBezTo>
                    <a:pt x="869" y="8759"/>
                    <a:pt x="812" y="8641"/>
                    <a:pt x="730" y="8450"/>
                  </a:cubicBezTo>
                  <a:cubicBezTo>
                    <a:pt x="730" y="8420"/>
                    <a:pt x="730" y="8389"/>
                    <a:pt x="791" y="8359"/>
                  </a:cubicBezTo>
                  <a:cubicBezTo>
                    <a:pt x="851" y="8359"/>
                    <a:pt x="882" y="8359"/>
                    <a:pt x="791" y="8329"/>
                  </a:cubicBezTo>
                  <a:cubicBezTo>
                    <a:pt x="753" y="8303"/>
                    <a:pt x="731" y="8289"/>
                    <a:pt x="716" y="8289"/>
                  </a:cubicBezTo>
                  <a:cubicBezTo>
                    <a:pt x="694" y="8289"/>
                    <a:pt x="687" y="8318"/>
                    <a:pt x="669" y="8389"/>
                  </a:cubicBezTo>
                  <a:cubicBezTo>
                    <a:pt x="669" y="8435"/>
                    <a:pt x="654" y="8450"/>
                    <a:pt x="639" y="8450"/>
                  </a:cubicBezTo>
                  <a:cubicBezTo>
                    <a:pt x="623" y="8450"/>
                    <a:pt x="608" y="8435"/>
                    <a:pt x="608" y="8420"/>
                  </a:cubicBezTo>
                  <a:cubicBezTo>
                    <a:pt x="639" y="8389"/>
                    <a:pt x="639" y="8359"/>
                    <a:pt x="608" y="8329"/>
                  </a:cubicBezTo>
                  <a:cubicBezTo>
                    <a:pt x="608" y="8298"/>
                    <a:pt x="608" y="8298"/>
                    <a:pt x="578" y="8298"/>
                  </a:cubicBezTo>
                  <a:cubicBezTo>
                    <a:pt x="568" y="8308"/>
                    <a:pt x="558" y="8312"/>
                    <a:pt x="549" y="8312"/>
                  </a:cubicBezTo>
                  <a:cubicBezTo>
                    <a:pt x="531" y="8312"/>
                    <a:pt x="517" y="8298"/>
                    <a:pt x="517" y="8298"/>
                  </a:cubicBezTo>
                  <a:cubicBezTo>
                    <a:pt x="517" y="8298"/>
                    <a:pt x="517" y="8268"/>
                    <a:pt x="547" y="8237"/>
                  </a:cubicBezTo>
                  <a:cubicBezTo>
                    <a:pt x="608" y="8237"/>
                    <a:pt x="608" y="8237"/>
                    <a:pt x="608" y="8177"/>
                  </a:cubicBezTo>
                  <a:cubicBezTo>
                    <a:pt x="578" y="8146"/>
                    <a:pt x="578" y="8146"/>
                    <a:pt x="608" y="8116"/>
                  </a:cubicBezTo>
                  <a:cubicBezTo>
                    <a:pt x="608" y="8025"/>
                    <a:pt x="578" y="7964"/>
                    <a:pt x="517" y="7933"/>
                  </a:cubicBezTo>
                  <a:cubicBezTo>
                    <a:pt x="487" y="7873"/>
                    <a:pt x="456" y="7812"/>
                    <a:pt x="426" y="7751"/>
                  </a:cubicBezTo>
                  <a:cubicBezTo>
                    <a:pt x="426" y="7690"/>
                    <a:pt x="426" y="7630"/>
                    <a:pt x="426" y="7569"/>
                  </a:cubicBezTo>
                  <a:cubicBezTo>
                    <a:pt x="395" y="7478"/>
                    <a:pt x="395" y="7386"/>
                    <a:pt x="395" y="7326"/>
                  </a:cubicBezTo>
                  <a:lnTo>
                    <a:pt x="395" y="7265"/>
                  </a:lnTo>
                  <a:cubicBezTo>
                    <a:pt x="365" y="7265"/>
                    <a:pt x="335" y="7234"/>
                    <a:pt x="365" y="7143"/>
                  </a:cubicBezTo>
                  <a:lnTo>
                    <a:pt x="365" y="7082"/>
                  </a:lnTo>
                  <a:cubicBezTo>
                    <a:pt x="274" y="7022"/>
                    <a:pt x="244" y="6900"/>
                    <a:pt x="274" y="6870"/>
                  </a:cubicBezTo>
                  <a:cubicBezTo>
                    <a:pt x="274" y="6809"/>
                    <a:pt x="274" y="6778"/>
                    <a:pt x="274" y="6748"/>
                  </a:cubicBezTo>
                  <a:cubicBezTo>
                    <a:pt x="274" y="6735"/>
                    <a:pt x="269" y="6728"/>
                    <a:pt x="258" y="6728"/>
                  </a:cubicBezTo>
                  <a:cubicBezTo>
                    <a:pt x="244" y="6728"/>
                    <a:pt x="218" y="6743"/>
                    <a:pt x="183" y="6778"/>
                  </a:cubicBezTo>
                  <a:cubicBezTo>
                    <a:pt x="161" y="6844"/>
                    <a:pt x="155" y="6894"/>
                    <a:pt x="142" y="6894"/>
                  </a:cubicBezTo>
                  <a:cubicBezTo>
                    <a:pt x="137" y="6894"/>
                    <a:pt x="130" y="6887"/>
                    <a:pt x="122" y="6870"/>
                  </a:cubicBezTo>
                  <a:cubicBezTo>
                    <a:pt x="122" y="6748"/>
                    <a:pt x="92" y="6687"/>
                    <a:pt x="61" y="6687"/>
                  </a:cubicBezTo>
                  <a:close/>
                  <a:moveTo>
                    <a:pt x="10852" y="9028"/>
                  </a:moveTo>
                  <a:cubicBezTo>
                    <a:pt x="10831" y="9038"/>
                    <a:pt x="10818" y="9041"/>
                    <a:pt x="10811" y="9041"/>
                  </a:cubicBezTo>
                  <a:cubicBezTo>
                    <a:pt x="10798" y="9041"/>
                    <a:pt x="10811" y="9028"/>
                    <a:pt x="10852" y="9028"/>
                  </a:cubicBezTo>
                  <a:close/>
                  <a:moveTo>
                    <a:pt x="11733" y="7082"/>
                  </a:moveTo>
                  <a:cubicBezTo>
                    <a:pt x="11672" y="7082"/>
                    <a:pt x="11642" y="7143"/>
                    <a:pt x="11642" y="7174"/>
                  </a:cubicBezTo>
                  <a:cubicBezTo>
                    <a:pt x="11642" y="7204"/>
                    <a:pt x="11642" y="7204"/>
                    <a:pt x="11612" y="7204"/>
                  </a:cubicBezTo>
                  <a:cubicBezTo>
                    <a:pt x="11581" y="7204"/>
                    <a:pt x="11551" y="7204"/>
                    <a:pt x="11551" y="7234"/>
                  </a:cubicBezTo>
                  <a:cubicBezTo>
                    <a:pt x="11490" y="7265"/>
                    <a:pt x="11490" y="7295"/>
                    <a:pt x="11551" y="7326"/>
                  </a:cubicBezTo>
                  <a:cubicBezTo>
                    <a:pt x="11581" y="7326"/>
                    <a:pt x="11581" y="7326"/>
                    <a:pt x="11490" y="7356"/>
                  </a:cubicBezTo>
                  <a:cubicBezTo>
                    <a:pt x="11399" y="7386"/>
                    <a:pt x="11429" y="7356"/>
                    <a:pt x="11429" y="7417"/>
                  </a:cubicBezTo>
                  <a:cubicBezTo>
                    <a:pt x="11412" y="7434"/>
                    <a:pt x="11414" y="7452"/>
                    <a:pt x="11431" y="7452"/>
                  </a:cubicBezTo>
                  <a:cubicBezTo>
                    <a:pt x="11444" y="7452"/>
                    <a:pt x="11464" y="7442"/>
                    <a:pt x="11490" y="7417"/>
                  </a:cubicBezTo>
                  <a:cubicBezTo>
                    <a:pt x="11490" y="7386"/>
                    <a:pt x="11520" y="7386"/>
                    <a:pt x="11551" y="7386"/>
                  </a:cubicBezTo>
                  <a:cubicBezTo>
                    <a:pt x="11573" y="7431"/>
                    <a:pt x="11579" y="7459"/>
                    <a:pt x="11557" y="7459"/>
                  </a:cubicBezTo>
                  <a:cubicBezTo>
                    <a:pt x="11549" y="7459"/>
                    <a:pt x="11537" y="7455"/>
                    <a:pt x="11520" y="7447"/>
                  </a:cubicBezTo>
                  <a:cubicBezTo>
                    <a:pt x="11460" y="7447"/>
                    <a:pt x="11460" y="7478"/>
                    <a:pt x="11460" y="7478"/>
                  </a:cubicBezTo>
                  <a:cubicBezTo>
                    <a:pt x="11460" y="7478"/>
                    <a:pt x="11460" y="7538"/>
                    <a:pt x="11520" y="7538"/>
                  </a:cubicBezTo>
                  <a:cubicBezTo>
                    <a:pt x="11490" y="7569"/>
                    <a:pt x="11490" y="7599"/>
                    <a:pt x="11460" y="7630"/>
                  </a:cubicBezTo>
                  <a:cubicBezTo>
                    <a:pt x="11429" y="7690"/>
                    <a:pt x="11399" y="7751"/>
                    <a:pt x="11429" y="7842"/>
                  </a:cubicBezTo>
                  <a:lnTo>
                    <a:pt x="11399" y="7903"/>
                  </a:lnTo>
                  <a:cubicBezTo>
                    <a:pt x="11399" y="7913"/>
                    <a:pt x="11395" y="7917"/>
                    <a:pt x="11391" y="7917"/>
                  </a:cubicBezTo>
                  <a:cubicBezTo>
                    <a:pt x="11382" y="7917"/>
                    <a:pt x="11368" y="7903"/>
                    <a:pt x="11368" y="7903"/>
                  </a:cubicBezTo>
                  <a:cubicBezTo>
                    <a:pt x="11368" y="7858"/>
                    <a:pt x="11361" y="7835"/>
                    <a:pt x="11346" y="7835"/>
                  </a:cubicBezTo>
                  <a:cubicBezTo>
                    <a:pt x="11330" y="7835"/>
                    <a:pt x="11308" y="7858"/>
                    <a:pt x="11277" y="7903"/>
                  </a:cubicBezTo>
                  <a:cubicBezTo>
                    <a:pt x="11216" y="7994"/>
                    <a:pt x="11247" y="7964"/>
                    <a:pt x="11277" y="7994"/>
                  </a:cubicBezTo>
                  <a:cubicBezTo>
                    <a:pt x="11308" y="7994"/>
                    <a:pt x="11308" y="7994"/>
                    <a:pt x="11277" y="8025"/>
                  </a:cubicBezTo>
                  <a:cubicBezTo>
                    <a:pt x="11247" y="8055"/>
                    <a:pt x="11247" y="8116"/>
                    <a:pt x="11277" y="8146"/>
                  </a:cubicBezTo>
                  <a:lnTo>
                    <a:pt x="11247" y="8207"/>
                  </a:lnTo>
                  <a:cubicBezTo>
                    <a:pt x="11216" y="8207"/>
                    <a:pt x="11186" y="8207"/>
                    <a:pt x="11186" y="8146"/>
                  </a:cubicBezTo>
                  <a:lnTo>
                    <a:pt x="11186" y="8237"/>
                  </a:lnTo>
                  <a:cubicBezTo>
                    <a:pt x="11186" y="8298"/>
                    <a:pt x="11156" y="8359"/>
                    <a:pt x="11095" y="8359"/>
                  </a:cubicBezTo>
                  <a:cubicBezTo>
                    <a:pt x="11064" y="8389"/>
                    <a:pt x="11064" y="8450"/>
                    <a:pt x="11095" y="8450"/>
                  </a:cubicBezTo>
                  <a:cubicBezTo>
                    <a:pt x="11156" y="8450"/>
                    <a:pt x="11095" y="8541"/>
                    <a:pt x="11064" y="8541"/>
                  </a:cubicBezTo>
                  <a:cubicBezTo>
                    <a:pt x="11004" y="8572"/>
                    <a:pt x="10943" y="8754"/>
                    <a:pt x="10912" y="8815"/>
                  </a:cubicBezTo>
                  <a:cubicBezTo>
                    <a:pt x="10912" y="8870"/>
                    <a:pt x="10912" y="8881"/>
                    <a:pt x="10919" y="8881"/>
                  </a:cubicBezTo>
                  <a:cubicBezTo>
                    <a:pt x="10923" y="8881"/>
                    <a:pt x="10931" y="8876"/>
                    <a:pt x="10943" y="8876"/>
                  </a:cubicBezTo>
                  <a:cubicBezTo>
                    <a:pt x="10971" y="8904"/>
                    <a:pt x="10946" y="8960"/>
                    <a:pt x="10867" y="9017"/>
                  </a:cubicBezTo>
                  <a:lnTo>
                    <a:pt x="10867" y="9017"/>
                  </a:lnTo>
                  <a:cubicBezTo>
                    <a:pt x="10881" y="8993"/>
                    <a:pt x="10876" y="8937"/>
                    <a:pt x="10852" y="8937"/>
                  </a:cubicBezTo>
                  <a:cubicBezTo>
                    <a:pt x="10847" y="8934"/>
                    <a:pt x="10842" y="8933"/>
                    <a:pt x="10837" y="8933"/>
                  </a:cubicBezTo>
                  <a:cubicBezTo>
                    <a:pt x="10773" y="8933"/>
                    <a:pt x="10669" y="9093"/>
                    <a:pt x="10669" y="9149"/>
                  </a:cubicBezTo>
                  <a:cubicBezTo>
                    <a:pt x="10669" y="9210"/>
                    <a:pt x="10669" y="9241"/>
                    <a:pt x="10608" y="9301"/>
                  </a:cubicBezTo>
                  <a:cubicBezTo>
                    <a:pt x="10608" y="9301"/>
                    <a:pt x="10622" y="9288"/>
                    <a:pt x="10649" y="9288"/>
                  </a:cubicBezTo>
                  <a:cubicBezTo>
                    <a:pt x="10662" y="9288"/>
                    <a:pt x="10679" y="9291"/>
                    <a:pt x="10700" y="9301"/>
                  </a:cubicBezTo>
                  <a:cubicBezTo>
                    <a:pt x="10715" y="9316"/>
                    <a:pt x="10730" y="9324"/>
                    <a:pt x="10749" y="9324"/>
                  </a:cubicBezTo>
                  <a:cubicBezTo>
                    <a:pt x="10768" y="9324"/>
                    <a:pt x="10791" y="9316"/>
                    <a:pt x="10821" y="9301"/>
                  </a:cubicBezTo>
                  <a:lnTo>
                    <a:pt x="10882" y="9301"/>
                  </a:lnTo>
                  <a:cubicBezTo>
                    <a:pt x="10902" y="9301"/>
                    <a:pt x="10909" y="9315"/>
                    <a:pt x="10920" y="9315"/>
                  </a:cubicBezTo>
                  <a:cubicBezTo>
                    <a:pt x="10926" y="9315"/>
                    <a:pt x="10933" y="9311"/>
                    <a:pt x="10943" y="9301"/>
                  </a:cubicBezTo>
                  <a:cubicBezTo>
                    <a:pt x="10973" y="9271"/>
                    <a:pt x="10943" y="9271"/>
                    <a:pt x="10912" y="9241"/>
                  </a:cubicBezTo>
                  <a:cubicBezTo>
                    <a:pt x="10882" y="9241"/>
                    <a:pt x="10852" y="9210"/>
                    <a:pt x="10852" y="9180"/>
                  </a:cubicBezTo>
                  <a:cubicBezTo>
                    <a:pt x="10870" y="9161"/>
                    <a:pt x="10889" y="9132"/>
                    <a:pt x="10900" y="9132"/>
                  </a:cubicBezTo>
                  <a:cubicBezTo>
                    <a:pt x="10908" y="9132"/>
                    <a:pt x="10912" y="9144"/>
                    <a:pt x="10912" y="9180"/>
                  </a:cubicBezTo>
                  <a:cubicBezTo>
                    <a:pt x="10912" y="9200"/>
                    <a:pt x="10916" y="9207"/>
                    <a:pt x="10920" y="9207"/>
                  </a:cubicBezTo>
                  <a:cubicBezTo>
                    <a:pt x="10929" y="9207"/>
                    <a:pt x="10943" y="9180"/>
                    <a:pt x="10943" y="9180"/>
                  </a:cubicBezTo>
                  <a:lnTo>
                    <a:pt x="10973" y="9149"/>
                  </a:lnTo>
                  <a:lnTo>
                    <a:pt x="11004" y="9149"/>
                  </a:lnTo>
                  <a:cubicBezTo>
                    <a:pt x="11004" y="9089"/>
                    <a:pt x="11004" y="9089"/>
                    <a:pt x="11004" y="9089"/>
                  </a:cubicBezTo>
                  <a:cubicBezTo>
                    <a:pt x="10973" y="9058"/>
                    <a:pt x="10943" y="9058"/>
                    <a:pt x="10973" y="9028"/>
                  </a:cubicBezTo>
                  <a:cubicBezTo>
                    <a:pt x="10988" y="9013"/>
                    <a:pt x="10996" y="9005"/>
                    <a:pt x="11004" y="9005"/>
                  </a:cubicBezTo>
                  <a:cubicBezTo>
                    <a:pt x="11011" y="9005"/>
                    <a:pt x="11019" y="9013"/>
                    <a:pt x="11034" y="9028"/>
                  </a:cubicBezTo>
                  <a:lnTo>
                    <a:pt x="11095" y="8997"/>
                  </a:lnTo>
                  <a:cubicBezTo>
                    <a:pt x="11125" y="8997"/>
                    <a:pt x="11095" y="8967"/>
                    <a:pt x="11095" y="8967"/>
                  </a:cubicBezTo>
                  <a:cubicBezTo>
                    <a:pt x="11087" y="8959"/>
                    <a:pt x="11079" y="8953"/>
                    <a:pt x="11073" y="8950"/>
                  </a:cubicBezTo>
                  <a:lnTo>
                    <a:pt x="11073" y="8950"/>
                  </a:lnTo>
                  <a:cubicBezTo>
                    <a:pt x="11095" y="8900"/>
                    <a:pt x="11095" y="8873"/>
                    <a:pt x="11095" y="8845"/>
                  </a:cubicBezTo>
                  <a:cubicBezTo>
                    <a:pt x="11095" y="8821"/>
                    <a:pt x="11115" y="8776"/>
                    <a:pt x="11138" y="8776"/>
                  </a:cubicBezTo>
                  <a:cubicBezTo>
                    <a:pt x="11144" y="8776"/>
                    <a:pt x="11150" y="8779"/>
                    <a:pt x="11156" y="8785"/>
                  </a:cubicBezTo>
                  <a:cubicBezTo>
                    <a:pt x="11156" y="8724"/>
                    <a:pt x="11186" y="8633"/>
                    <a:pt x="11247" y="8602"/>
                  </a:cubicBezTo>
                  <a:lnTo>
                    <a:pt x="11308" y="8511"/>
                  </a:lnTo>
                  <a:cubicBezTo>
                    <a:pt x="11308" y="8481"/>
                    <a:pt x="11323" y="8465"/>
                    <a:pt x="11338" y="8465"/>
                  </a:cubicBezTo>
                  <a:cubicBezTo>
                    <a:pt x="11353" y="8465"/>
                    <a:pt x="11368" y="8481"/>
                    <a:pt x="11368" y="8511"/>
                  </a:cubicBezTo>
                  <a:cubicBezTo>
                    <a:pt x="11368" y="8527"/>
                    <a:pt x="11373" y="8535"/>
                    <a:pt x="11379" y="8535"/>
                  </a:cubicBezTo>
                  <a:cubicBezTo>
                    <a:pt x="11394" y="8535"/>
                    <a:pt x="11421" y="8478"/>
                    <a:pt x="11399" y="8389"/>
                  </a:cubicBezTo>
                  <a:cubicBezTo>
                    <a:pt x="11363" y="8318"/>
                    <a:pt x="11348" y="8289"/>
                    <a:pt x="11354" y="8289"/>
                  </a:cubicBezTo>
                  <a:cubicBezTo>
                    <a:pt x="11359" y="8289"/>
                    <a:pt x="11374" y="8303"/>
                    <a:pt x="11399" y="8329"/>
                  </a:cubicBezTo>
                  <a:cubicBezTo>
                    <a:pt x="11408" y="8346"/>
                    <a:pt x="11419" y="8354"/>
                    <a:pt x="11429" y="8354"/>
                  </a:cubicBezTo>
                  <a:cubicBezTo>
                    <a:pt x="11454" y="8354"/>
                    <a:pt x="11472" y="8311"/>
                    <a:pt x="11429" y="8268"/>
                  </a:cubicBezTo>
                  <a:cubicBezTo>
                    <a:pt x="11399" y="8207"/>
                    <a:pt x="11429" y="8207"/>
                    <a:pt x="11429" y="8207"/>
                  </a:cubicBezTo>
                  <a:cubicBezTo>
                    <a:pt x="11460" y="8177"/>
                    <a:pt x="11460" y="8116"/>
                    <a:pt x="11429" y="8085"/>
                  </a:cubicBezTo>
                  <a:lnTo>
                    <a:pt x="11429" y="7994"/>
                  </a:lnTo>
                  <a:lnTo>
                    <a:pt x="11490" y="8055"/>
                  </a:lnTo>
                  <a:cubicBezTo>
                    <a:pt x="11520" y="8070"/>
                    <a:pt x="11536" y="8078"/>
                    <a:pt x="11551" y="8078"/>
                  </a:cubicBezTo>
                  <a:cubicBezTo>
                    <a:pt x="11566" y="8078"/>
                    <a:pt x="11581" y="8070"/>
                    <a:pt x="11612" y="8055"/>
                  </a:cubicBezTo>
                  <a:cubicBezTo>
                    <a:pt x="11642" y="8025"/>
                    <a:pt x="11672" y="7994"/>
                    <a:pt x="11642" y="7933"/>
                  </a:cubicBezTo>
                  <a:lnTo>
                    <a:pt x="11551" y="7903"/>
                  </a:lnTo>
                  <a:cubicBezTo>
                    <a:pt x="11551" y="7903"/>
                    <a:pt x="11520" y="7873"/>
                    <a:pt x="11490" y="7842"/>
                  </a:cubicBezTo>
                  <a:cubicBezTo>
                    <a:pt x="11490" y="7825"/>
                    <a:pt x="11490" y="7807"/>
                    <a:pt x="11490" y="7795"/>
                  </a:cubicBezTo>
                  <a:lnTo>
                    <a:pt x="11490" y="7795"/>
                  </a:lnTo>
                  <a:cubicBezTo>
                    <a:pt x="11498" y="7801"/>
                    <a:pt x="11518" y="7804"/>
                    <a:pt x="11539" y="7804"/>
                  </a:cubicBezTo>
                  <a:cubicBezTo>
                    <a:pt x="11574" y="7804"/>
                    <a:pt x="11612" y="7797"/>
                    <a:pt x="11612" y="7782"/>
                  </a:cubicBezTo>
                  <a:cubicBezTo>
                    <a:pt x="11642" y="7751"/>
                    <a:pt x="11581" y="7751"/>
                    <a:pt x="11581" y="7721"/>
                  </a:cubicBezTo>
                  <a:cubicBezTo>
                    <a:pt x="11574" y="7723"/>
                    <a:pt x="11568" y="7725"/>
                    <a:pt x="11562" y="7727"/>
                  </a:cubicBezTo>
                  <a:lnTo>
                    <a:pt x="11562" y="7727"/>
                  </a:lnTo>
                  <a:cubicBezTo>
                    <a:pt x="11587" y="7697"/>
                    <a:pt x="11614" y="7654"/>
                    <a:pt x="11642" y="7599"/>
                  </a:cubicBezTo>
                  <a:cubicBezTo>
                    <a:pt x="11733" y="7508"/>
                    <a:pt x="11733" y="7478"/>
                    <a:pt x="11703" y="7417"/>
                  </a:cubicBezTo>
                  <a:cubicBezTo>
                    <a:pt x="11703" y="7386"/>
                    <a:pt x="11703" y="7386"/>
                    <a:pt x="11763" y="7386"/>
                  </a:cubicBezTo>
                  <a:cubicBezTo>
                    <a:pt x="11794" y="7356"/>
                    <a:pt x="11794" y="7326"/>
                    <a:pt x="11763" y="7326"/>
                  </a:cubicBezTo>
                  <a:cubicBezTo>
                    <a:pt x="11738" y="7251"/>
                    <a:pt x="11734" y="7196"/>
                    <a:pt x="11767" y="7196"/>
                  </a:cubicBezTo>
                  <a:cubicBezTo>
                    <a:pt x="11774" y="7196"/>
                    <a:pt x="11783" y="7199"/>
                    <a:pt x="11794" y="7204"/>
                  </a:cubicBezTo>
                  <a:cubicBezTo>
                    <a:pt x="11855" y="7204"/>
                    <a:pt x="11824" y="7204"/>
                    <a:pt x="11824" y="7174"/>
                  </a:cubicBezTo>
                  <a:cubicBezTo>
                    <a:pt x="11824" y="7113"/>
                    <a:pt x="11794" y="7082"/>
                    <a:pt x="11733" y="7082"/>
                  </a:cubicBezTo>
                  <a:close/>
                  <a:moveTo>
                    <a:pt x="1209" y="9339"/>
                  </a:moveTo>
                  <a:cubicBezTo>
                    <a:pt x="1216" y="9339"/>
                    <a:pt x="1216" y="9347"/>
                    <a:pt x="1216" y="9362"/>
                  </a:cubicBezTo>
                  <a:cubicBezTo>
                    <a:pt x="1238" y="9384"/>
                    <a:pt x="1229" y="9405"/>
                    <a:pt x="1211" y="9405"/>
                  </a:cubicBezTo>
                  <a:cubicBezTo>
                    <a:pt x="1204" y="9405"/>
                    <a:pt x="1195" y="9401"/>
                    <a:pt x="1186" y="9392"/>
                  </a:cubicBezTo>
                  <a:cubicBezTo>
                    <a:pt x="1095" y="9392"/>
                    <a:pt x="1095" y="9392"/>
                    <a:pt x="1155" y="9362"/>
                  </a:cubicBezTo>
                  <a:cubicBezTo>
                    <a:pt x="1186" y="9347"/>
                    <a:pt x="1201" y="9339"/>
                    <a:pt x="1209" y="9339"/>
                  </a:cubicBezTo>
                  <a:close/>
                  <a:moveTo>
                    <a:pt x="10791" y="9392"/>
                  </a:moveTo>
                  <a:cubicBezTo>
                    <a:pt x="10760" y="9423"/>
                    <a:pt x="10791" y="9453"/>
                    <a:pt x="10791" y="9453"/>
                  </a:cubicBezTo>
                  <a:lnTo>
                    <a:pt x="10821" y="9423"/>
                  </a:lnTo>
                  <a:lnTo>
                    <a:pt x="10821" y="9392"/>
                  </a:lnTo>
                  <a:close/>
                  <a:moveTo>
                    <a:pt x="10608" y="9301"/>
                  </a:moveTo>
                  <a:cubicBezTo>
                    <a:pt x="10517" y="9423"/>
                    <a:pt x="10517" y="9423"/>
                    <a:pt x="10578" y="9453"/>
                  </a:cubicBezTo>
                  <a:cubicBezTo>
                    <a:pt x="10593" y="9468"/>
                    <a:pt x="10624" y="9476"/>
                    <a:pt x="10650" y="9476"/>
                  </a:cubicBezTo>
                  <a:cubicBezTo>
                    <a:pt x="10677" y="9476"/>
                    <a:pt x="10700" y="9468"/>
                    <a:pt x="10700" y="9453"/>
                  </a:cubicBezTo>
                  <a:cubicBezTo>
                    <a:pt x="10700" y="9392"/>
                    <a:pt x="10700" y="9392"/>
                    <a:pt x="10639" y="9392"/>
                  </a:cubicBezTo>
                  <a:lnTo>
                    <a:pt x="10608" y="9392"/>
                  </a:lnTo>
                  <a:cubicBezTo>
                    <a:pt x="10608" y="9392"/>
                    <a:pt x="10639" y="9332"/>
                    <a:pt x="10608" y="9301"/>
                  </a:cubicBezTo>
                  <a:close/>
                  <a:moveTo>
                    <a:pt x="1239" y="9426"/>
                  </a:moveTo>
                  <a:cubicBezTo>
                    <a:pt x="1250" y="9426"/>
                    <a:pt x="1257" y="9453"/>
                    <a:pt x="1277" y="9453"/>
                  </a:cubicBezTo>
                  <a:cubicBezTo>
                    <a:pt x="1307" y="9453"/>
                    <a:pt x="1277" y="9514"/>
                    <a:pt x="1247" y="9544"/>
                  </a:cubicBezTo>
                  <a:cubicBezTo>
                    <a:pt x="1216" y="9544"/>
                    <a:pt x="1216" y="9544"/>
                    <a:pt x="1216" y="9453"/>
                  </a:cubicBezTo>
                  <a:cubicBezTo>
                    <a:pt x="1226" y="9433"/>
                    <a:pt x="1233" y="9426"/>
                    <a:pt x="1239" y="9426"/>
                  </a:cubicBezTo>
                  <a:close/>
                  <a:moveTo>
                    <a:pt x="1554" y="9965"/>
                  </a:moveTo>
                  <a:cubicBezTo>
                    <a:pt x="1561" y="9965"/>
                    <a:pt x="1568" y="9975"/>
                    <a:pt x="1581" y="10000"/>
                  </a:cubicBezTo>
                  <a:cubicBezTo>
                    <a:pt x="1611" y="10031"/>
                    <a:pt x="1581" y="10031"/>
                    <a:pt x="1551" y="10031"/>
                  </a:cubicBezTo>
                  <a:lnTo>
                    <a:pt x="1520" y="10031"/>
                  </a:lnTo>
                  <a:cubicBezTo>
                    <a:pt x="1459" y="10031"/>
                    <a:pt x="1459" y="10031"/>
                    <a:pt x="1520" y="10000"/>
                  </a:cubicBezTo>
                  <a:cubicBezTo>
                    <a:pt x="1538" y="9983"/>
                    <a:pt x="1545" y="9965"/>
                    <a:pt x="1554" y="9965"/>
                  </a:cubicBezTo>
                  <a:close/>
                  <a:moveTo>
                    <a:pt x="1885" y="10031"/>
                  </a:moveTo>
                  <a:cubicBezTo>
                    <a:pt x="1885" y="10031"/>
                    <a:pt x="1854" y="10031"/>
                    <a:pt x="1885" y="10061"/>
                  </a:cubicBezTo>
                  <a:lnTo>
                    <a:pt x="1915" y="10092"/>
                  </a:lnTo>
                  <a:cubicBezTo>
                    <a:pt x="1946" y="10061"/>
                    <a:pt x="1915" y="10031"/>
                    <a:pt x="1915" y="10031"/>
                  </a:cubicBezTo>
                  <a:close/>
                  <a:moveTo>
                    <a:pt x="10254" y="10026"/>
                  </a:moveTo>
                  <a:cubicBezTo>
                    <a:pt x="10244" y="10026"/>
                    <a:pt x="10221" y="10035"/>
                    <a:pt x="10183" y="10061"/>
                  </a:cubicBezTo>
                  <a:lnTo>
                    <a:pt x="10183" y="10031"/>
                  </a:lnTo>
                  <a:cubicBezTo>
                    <a:pt x="10153" y="10061"/>
                    <a:pt x="10153" y="10061"/>
                    <a:pt x="10183" y="10122"/>
                  </a:cubicBezTo>
                  <a:cubicBezTo>
                    <a:pt x="10191" y="10130"/>
                    <a:pt x="10197" y="10134"/>
                    <a:pt x="10202" y="10134"/>
                  </a:cubicBezTo>
                  <a:cubicBezTo>
                    <a:pt x="10215" y="10134"/>
                    <a:pt x="10221" y="10106"/>
                    <a:pt x="10244" y="10061"/>
                  </a:cubicBezTo>
                  <a:cubicBezTo>
                    <a:pt x="10261" y="10044"/>
                    <a:pt x="10269" y="10026"/>
                    <a:pt x="10254" y="10026"/>
                  </a:cubicBezTo>
                  <a:close/>
                  <a:moveTo>
                    <a:pt x="10031" y="10122"/>
                  </a:moveTo>
                  <a:cubicBezTo>
                    <a:pt x="10031" y="10122"/>
                    <a:pt x="10031" y="10152"/>
                    <a:pt x="10031" y="10152"/>
                  </a:cubicBezTo>
                  <a:lnTo>
                    <a:pt x="10061" y="10183"/>
                  </a:lnTo>
                  <a:cubicBezTo>
                    <a:pt x="10092" y="10152"/>
                    <a:pt x="10122" y="10122"/>
                    <a:pt x="10092" y="10122"/>
                  </a:cubicBezTo>
                  <a:close/>
                  <a:moveTo>
                    <a:pt x="9909" y="10152"/>
                  </a:moveTo>
                  <a:cubicBezTo>
                    <a:pt x="9909" y="10152"/>
                    <a:pt x="9909" y="10183"/>
                    <a:pt x="9849" y="10213"/>
                  </a:cubicBezTo>
                  <a:lnTo>
                    <a:pt x="9849" y="10183"/>
                  </a:lnTo>
                  <a:lnTo>
                    <a:pt x="9849" y="10152"/>
                  </a:lnTo>
                  <a:close/>
                  <a:moveTo>
                    <a:pt x="9728" y="10443"/>
                  </a:moveTo>
                  <a:cubicBezTo>
                    <a:pt x="9727" y="10443"/>
                    <a:pt x="9727" y="10446"/>
                    <a:pt x="9727" y="10456"/>
                  </a:cubicBezTo>
                  <a:lnTo>
                    <a:pt x="9697" y="10456"/>
                  </a:lnTo>
                  <a:cubicBezTo>
                    <a:pt x="9672" y="10506"/>
                    <a:pt x="9687" y="10556"/>
                    <a:pt x="9711" y="10556"/>
                  </a:cubicBezTo>
                  <a:cubicBezTo>
                    <a:pt x="9716" y="10556"/>
                    <a:pt x="9721" y="10553"/>
                    <a:pt x="9727" y="10548"/>
                  </a:cubicBezTo>
                  <a:cubicBezTo>
                    <a:pt x="9757" y="10517"/>
                    <a:pt x="9788" y="10487"/>
                    <a:pt x="9757" y="10456"/>
                  </a:cubicBezTo>
                  <a:cubicBezTo>
                    <a:pt x="9737" y="10456"/>
                    <a:pt x="9730" y="10443"/>
                    <a:pt x="9728" y="10443"/>
                  </a:cubicBezTo>
                  <a:close/>
                  <a:moveTo>
                    <a:pt x="2329" y="10617"/>
                  </a:moveTo>
                  <a:lnTo>
                    <a:pt x="2329" y="10617"/>
                  </a:lnTo>
                  <a:cubicBezTo>
                    <a:pt x="2330" y="10626"/>
                    <a:pt x="2332" y="10634"/>
                    <a:pt x="2336" y="10642"/>
                  </a:cubicBezTo>
                  <a:lnTo>
                    <a:pt x="2336" y="10642"/>
                  </a:lnTo>
                  <a:cubicBezTo>
                    <a:pt x="2358" y="10646"/>
                    <a:pt x="2384" y="10652"/>
                    <a:pt x="2398" y="10652"/>
                  </a:cubicBezTo>
                  <a:cubicBezTo>
                    <a:pt x="2408" y="10652"/>
                    <a:pt x="2412" y="10649"/>
                    <a:pt x="2402" y="10639"/>
                  </a:cubicBezTo>
                  <a:cubicBezTo>
                    <a:pt x="2402" y="10639"/>
                    <a:pt x="2377" y="10639"/>
                    <a:pt x="2329" y="10617"/>
                  </a:cubicBezTo>
                  <a:close/>
                  <a:moveTo>
                    <a:pt x="9423" y="10649"/>
                  </a:moveTo>
                  <a:cubicBezTo>
                    <a:pt x="9430" y="10653"/>
                    <a:pt x="9432" y="10660"/>
                    <a:pt x="9423" y="10669"/>
                  </a:cubicBezTo>
                  <a:lnTo>
                    <a:pt x="9423" y="10649"/>
                  </a:lnTo>
                  <a:close/>
                  <a:moveTo>
                    <a:pt x="9362" y="10639"/>
                  </a:moveTo>
                  <a:cubicBezTo>
                    <a:pt x="9362" y="10639"/>
                    <a:pt x="9396" y="10639"/>
                    <a:pt x="9416" y="10646"/>
                  </a:cubicBezTo>
                  <a:lnTo>
                    <a:pt x="9416" y="10646"/>
                  </a:lnTo>
                  <a:lnTo>
                    <a:pt x="9362" y="10699"/>
                  </a:lnTo>
                  <a:lnTo>
                    <a:pt x="9362" y="10639"/>
                  </a:lnTo>
                  <a:close/>
                  <a:moveTo>
                    <a:pt x="9038" y="10892"/>
                  </a:moveTo>
                  <a:cubicBezTo>
                    <a:pt x="9067" y="10892"/>
                    <a:pt x="9094" y="10907"/>
                    <a:pt x="9058" y="10943"/>
                  </a:cubicBezTo>
                  <a:lnTo>
                    <a:pt x="9028" y="10943"/>
                  </a:lnTo>
                  <a:lnTo>
                    <a:pt x="8997" y="10973"/>
                  </a:lnTo>
                  <a:lnTo>
                    <a:pt x="8997" y="10912"/>
                  </a:lnTo>
                  <a:cubicBezTo>
                    <a:pt x="8997" y="10900"/>
                    <a:pt x="9018" y="10892"/>
                    <a:pt x="9038" y="10892"/>
                  </a:cubicBezTo>
                  <a:close/>
                  <a:moveTo>
                    <a:pt x="2872" y="10967"/>
                  </a:moveTo>
                  <a:cubicBezTo>
                    <a:pt x="2878" y="10967"/>
                    <a:pt x="2884" y="10969"/>
                    <a:pt x="2888" y="10973"/>
                  </a:cubicBezTo>
                  <a:cubicBezTo>
                    <a:pt x="2918" y="11003"/>
                    <a:pt x="2918" y="11003"/>
                    <a:pt x="2888" y="11034"/>
                  </a:cubicBezTo>
                  <a:cubicBezTo>
                    <a:pt x="2888" y="11044"/>
                    <a:pt x="2881" y="11047"/>
                    <a:pt x="2871" y="11047"/>
                  </a:cubicBezTo>
                  <a:cubicBezTo>
                    <a:pt x="2851" y="11047"/>
                    <a:pt x="2817" y="11034"/>
                    <a:pt x="2797" y="11034"/>
                  </a:cubicBezTo>
                  <a:cubicBezTo>
                    <a:pt x="2771" y="11034"/>
                    <a:pt x="2834" y="10967"/>
                    <a:pt x="2872" y="10967"/>
                  </a:cubicBezTo>
                  <a:close/>
                  <a:moveTo>
                    <a:pt x="10491" y="9476"/>
                  </a:moveTo>
                  <a:cubicBezTo>
                    <a:pt x="10472" y="9476"/>
                    <a:pt x="10456" y="9484"/>
                    <a:pt x="10456" y="9514"/>
                  </a:cubicBezTo>
                  <a:cubicBezTo>
                    <a:pt x="10456" y="9559"/>
                    <a:pt x="10440" y="9587"/>
                    <a:pt x="10420" y="9587"/>
                  </a:cubicBezTo>
                  <a:cubicBezTo>
                    <a:pt x="10412" y="9587"/>
                    <a:pt x="10404" y="9583"/>
                    <a:pt x="10396" y="9575"/>
                  </a:cubicBezTo>
                  <a:cubicBezTo>
                    <a:pt x="10335" y="9636"/>
                    <a:pt x="10274" y="9696"/>
                    <a:pt x="10244" y="9788"/>
                  </a:cubicBezTo>
                  <a:lnTo>
                    <a:pt x="10183" y="9848"/>
                  </a:lnTo>
                  <a:cubicBezTo>
                    <a:pt x="10153" y="9864"/>
                    <a:pt x="10137" y="9871"/>
                    <a:pt x="10141" y="9871"/>
                  </a:cubicBezTo>
                  <a:cubicBezTo>
                    <a:pt x="10145" y="9871"/>
                    <a:pt x="10168" y="9864"/>
                    <a:pt x="10213" y="9848"/>
                  </a:cubicBezTo>
                  <a:lnTo>
                    <a:pt x="10244" y="9848"/>
                  </a:lnTo>
                  <a:cubicBezTo>
                    <a:pt x="10213" y="9879"/>
                    <a:pt x="10183" y="9909"/>
                    <a:pt x="10122" y="9909"/>
                  </a:cubicBezTo>
                  <a:cubicBezTo>
                    <a:pt x="10031" y="9909"/>
                    <a:pt x="10031" y="9909"/>
                    <a:pt x="10031" y="9970"/>
                  </a:cubicBezTo>
                  <a:cubicBezTo>
                    <a:pt x="10031" y="10014"/>
                    <a:pt x="10031" y="10043"/>
                    <a:pt x="10007" y="10043"/>
                  </a:cubicBezTo>
                  <a:cubicBezTo>
                    <a:pt x="9998" y="10043"/>
                    <a:pt x="9986" y="10039"/>
                    <a:pt x="9970" y="10031"/>
                  </a:cubicBezTo>
                  <a:cubicBezTo>
                    <a:pt x="9961" y="10013"/>
                    <a:pt x="9955" y="10006"/>
                    <a:pt x="9949" y="10006"/>
                  </a:cubicBezTo>
                  <a:cubicBezTo>
                    <a:pt x="9935" y="10006"/>
                    <a:pt x="9922" y="10049"/>
                    <a:pt x="9879" y="10092"/>
                  </a:cubicBezTo>
                  <a:cubicBezTo>
                    <a:pt x="9818" y="10152"/>
                    <a:pt x="9788" y="10213"/>
                    <a:pt x="9727" y="10244"/>
                  </a:cubicBezTo>
                  <a:lnTo>
                    <a:pt x="9605" y="10396"/>
                  </a:lnTo>
                  <a:cubicBezTo>
                    <a:pt x="9605" y="10396"/>
                    <a:pt x="9545" y="10456"/>
                    <a:pt x="9514" y="10487"/>
                  </a:cubicBezTo>
                  <a:cubicBezTo>
                    <a:pt x="9484" y="10487"/>
                    <a:pt x="9453" y="10517"/>
                    <a:pt x="9484" y="10548"/>
                  </a:cubicBezTo>
                  <a:cubicBezTo>
                    <a:pt x="9505" y="10569"/>
                    <a:pt x="9512" y="10590"/>
                    <a:pt x="9524" y="10590"/>
                  </a:cubicBezTo>
                  <a:cubicBezTo>
                    <a:pt x="9529" y="10590"/>
                    <a:pt x="9536" y="10587"/>
                    <a:pt x="9545" y="10578"/>
                  </a:cubicBezTo>
                  <a:cubicBezTo>
                    <a:pt x="9562" y="10560"/>
                    <a:pt x="9580" y="10543"/>
                    <a:pt x="9591" y="10543"/>
                  </a:cubicBezTo>
                  <a:cubicBezTo>
                    <a:pt x="9600" y="10543"/>
                    <a:pt x="9605" y="10552"/>
                    <a:pt x="9605" y="10578"/>
                  </a:cubicBezTo>
                  <a:cubicBezTo>
                    <a:pt x="9557" y="10627"/>
                    <a:pt x="9525" y="10658"/>
                    <a:pt x="9502" y="10658"/>
                  </a:cubicBezTo>
                  <a:cubicBezTo>
                    <a:pt x="9482" y="10658"/>
                    <a:pt x="9468" y="10634"/>
                    <a:pt x="9453" y="10578"/>
                  </a:cubicBezTo>
                  <a:lnTo>
                    <a:pt x="9393" y="10517"/>
                  </a:lnTo>
                  <a:lnTo>
                    <a:pt x="9241" y="10669"/>
                  </a:lnTo>
                  <a:cubicBezTo>
                    <a:pt x="9058" y="10821"/>
                    <a:pt x="9028" y="10821"/>
                    <a:pt x="8937" y="10851"/>
                  </a:cubicBezTo>
                  <a:cubicBezTo>
                    <a:pt x="8876" y="10882"/>
                    <a:pt x="8876" y="10851"/>
                    <a:pt x="8815" y="10943"/>
                  </a:cubicBezTo>
                  <a:lnTo>
                    <a:pt x="8754" y="10973"/>
                  </a:lnTo>
                  <a:cubicBezTo>
                    <a:pt x="8724" y="10973"/>
                    <a:pt x="8694" y="11095"/>
                    <a:pt x="8724" y="11125"/>
                  </a:cubicBezTo>
                  <a:cubicBezTo>
                    <a:pt x="8724" y="11140"/>
                    <a:pt x="8724" y="11148"/>
                    <a:pt x="8732" y="11148"/>
                  </a:cubicBezTo>
                  <a:cubicBezTo>
                    <a:pt x="8739" y="11148"/>
                    <a:pt x="8754" y="11140"/>
                    <a:pt x="8785" y="11125"/>
                  </a:cubicBezTo>
                  <a:cubicBezTo>
                    <a:pt x="8830" y="11110"/>
                    <a:pt x="8846" y="11102"/>
                    <a:pt x="8853" y="11102"/>
                  </a:cubicBezTo>
                  <a:cubicBezTo>
                    <a:pt x="8861" y="11102"/>
                    <a:pt x="8861" y="11110"/>
                    <a:pt x="8876" y="11125"/>
                  </a:cubicBezTo>
                  <a:cubicBezTo>
                    <a:pt x="8885" y="11143"/>
                    <a:pt x="8899" y="11150"/>
                    <a:pt x="8914" y="11150"/>
                  </a:cubicBezTo>
                  <a:cubicBezTo>
                    <a:pt x="8952" y="11150"/>
                    <a:pt x="8997" y="11107"/>
                    <a:pt x="8997" y="11064"/>
                  </a:cubicBezTo>
                  <a:cubicBezTo>
                    <a:pt x="8997" y="11054"/>
                    <a:pt x="8997" y="11046"/>
                    <a:pt x="8995" y="11040"/>
                  </a:cubicBezTo>
                  <a:lnTo>
                    <a:pt x="8995" y="11040"/>
                  </a:lnTo>
                  <a:cubicBezTo>
                    <a:pt x="9001" y="11047"/>
                    <a:pt x="9011" y="11056"/>
                    <a:pt x="9028" y="11064"/>
                  </a:cubicBezTo>
                  <a:cubicBezTo>
                    <a:pt x="9089" y="11064"/>
                    <a:pt x="9241" y="10943"/>
                    <a:pt x="9149" y="10912"/>
                  </a:cubicBezTo>
                  <a:lnTo>
                    <a:pt x="9149" y="10851"/>
                  </a:lnTo>
                  <a:cubicBezTo>
                    <a:pt x="9180" y="10851"/>
                    <a:pt x="9210" y="10882"/>
                    <a:pt x="9241" y="10912"/>
                  </a:cubicBezTo>
                  <a:cubicBezTo>
                    <a:pt x="9268" y="10940"/>
                    <a:pt x="9283" y="10955"/>
                    <a:pt x="9294" y="10955"/>
                  </a:cubicBezTo>
                  <a:cubicBezTo>
                    <a:pt x="9308" y="10955"/>
                    <a:pt x="9315" y="10932"/>
                    <a:pt x="9332" y="10882"/>
                  </a:cubicBezTo>
                  <a:cubicBezTo>
                    <a:pt x="9362" y="10791"/>
                    <a:pt x="9362" y="10791"/>
                    <a:pt x="9423" y="10791"/>
                  </a:cubicBezTo>
                  <a:cubicBezTo>
                    <a:pt x="9441" y="10800"/>
                    <a:pt x="9451" y="10803"/>
                    <a:pt x="9457" y="10803"/>
                  </a:cubicBezTo>
                  <a:cubicBezTo>
                    <a:pt x="9471" y="10803"/>
                    <a:pt x="9462" y="10782"/>
                    <a:pt x="9484" y="10760"/>
                  </a:cubicBezTo>
                  <a:cubicBezTo>
                    <a:pt x="9484" y="10699"/>
                    <a:pt x="9514" y="10669"/>
                    <a:pt x="9545" y="10669"/>
                  </a:cubicBezTo>
                  <a:cubicBezTo>
                    <a:pt x="9605" y="10669"/>
                    <a:pt x="9636" y="10639"/>
                    <a:pt x="9636" y="10578"/>
                  </a:cubicBezTo>
                  <a:cubicBezTo>
                    <a:pt x="9636" y="10495"/>
                    <a:pt x="9686" y="10361"/>
                    <a:pt x="9741" y="10361"/>
                  </a:cubicBezTo>
                  <a:cubicBezTo>
                    <a:pt x="9747" y="10361"/>
                    <a:pt x="9752" y="10362"/>
                    <a:pt x="9757" y="10365"/>
                  </a:cubicBezTo>
                  <a:lnTo>
                    <a:pt x="9788" y="10396"/>
                  </a:lnTo>
                  <a:cubicBezTo>
                    <a:pt x="9757" y="10365"/>
                    <a:pt x="9788" y="10335"/>
                    <a:pt x="9818" y="10304"/>
                  </a:cubicBezTo>
                  <a:lnTo>
                    <a:pt x="9849" y="10304"/>
                  </a:lnTo>
                  <a:cubicBezTo>
                    <a:pt x="9830" y="10342"/>
                    <a:pt x="9834" y="10368"/>
                    <a:pt x="9855" y="10368"/>
                  </a:cubicBezTo>
                  <a:cubicBezTo>
                    <a:pt x="9867" y="10368"/>
                    <a:pt x="9886" y="10358"/>
                    <a:pt x="9909" y="10335"/>
                  </a:cubicBezTo>
                  <a:cubicBezTo>
                    <a:pt x="9919" y="10314"/>
                    <a:pt x="9926" y="10308"/>
                    <a:pt x="9931" y="10308"/>
                  </a:cubicBezTo>
                  <a:cubicBezTo>
                    <a:pt x="9940" y="10308"/>
                    <a:pt x="9940" y="10335"/>
                    <a:pt x="9940" y="10335"/>
                  </a:cubicBezTo>
                  <a:cubicBezTo>
                    <a:pt x="9940" y="10335"/>
                    <a:pt x="9953" y="10348"/>
                    <a:pt x="9971" y="10348"/>
                  </a:cubicBezTo>
                  <a:cubicBezTo>
                    <a:pt x="9980" y="10348"/>
                    <a:pt x="9990" y="10345"/>
                    <a:pt x="10001" y="10335"/>
                  </a:cubicBezTo>
                  <a:cubicBezTo>
                    <a:pt x="10031" y="10304"/>
                    <a:pt x="10001" y="10274"/>
                    <a:pt x="10001" y="10274"/>
                  </a:cubicBezTo>
                  <a:cubicBezTo>
                    <a:pt x="10001" y="10244"/>
                    <a:pt x="10001" y="10152"/>
                    <a:pt x="10092" y="9970"/>
                  </a:cubicBezTo>
                  <a:lnTo>
                    <a:pt x="10122" y="10000"/>
                  </a:lnTo>
                  <a:cubicBezTo>
                    <a:pt x="10122" y="10011"/>
                    <a:pt x="10125" y="10017"/>
                    <a:pt x="10132" y="10017"/>
                  </a:cubicBezTo>
                  <a:cubicBezTo>
                    <a:pt x="10146" y="10017"/>
                    <a:pt x="10173" y="9990"/>
                    <a:pt x="10213" y="9909"/>
                  </a:cubicBezTo>
                  <a:cubicBezTo>
                    <a:pt x="10242" y="9867"/>
                    <a:pt x="10283" y="9844"/>
                    <a:pt x="10310" y="9844"/>
                  </a:cubicBezTo>
                  <a:cubicBezTo>
                    <a:pt x="10341" y="9844"/>
                    <a:pt x="10353" y="9874"/>
                    <a:pt x="10304" y="9940"/>
                  </a:cubicBezTo>
                  <a:cubicBezTo>
                    <a:pt x="10287" y="9993"/>
                    <a:pt x="10290" y="10025"/>
                    <a:pt x="10301" y="10025"/>
                  </a:cubicBezTo>
                  <a:cubicBezTo>
                    <a:pt x="10309" y="10025"/>
                    <a:pt x="10322" y="10008"/>
                    <a:pt x="10335" y="9970"/>
                  </a:cubicBezTo>
                  <a:lnTo>
                    <a:pt x="10487" y="9879"/>
                  </a:lnTo>
                  <a:cubicBezTo>
                    <a:pt x="10578" y="9848"/>
                    <a:pt x="10578" y="9818"/>
                    <a:pt x="10578" y="9788"/>
                  </a:cubicBezTo>
                  <a:cubicBezTo>
                    <a:pt x="10548" y="9788"/>
                    <a:pt x="10487" y="9757"/>
                    <a:pt x="10517" y="9696"/>
                  </a:cubicBezTo>
                  <a:lnTo>
                    <a:pt x="10608" y="9696"/>
                  </a:lnTo>
                  <a:lnTo>
                    <a:pt x="10669" y="9636"/>
                  </a:lnTo>
                  <a:cubicBezTo>
                    <a:pt x="10669" y="9636"/>
                    <a:pt x="10700" y="9636"/>
                    <a:pt x="10730" y="9605"/>
                  </a:cubicBezTo>
                  <a:cubicBezTo>
                    <a:pt x="10752" y="9562"/>
                    <a:pt x="10758" y="9519"/>
                    <a:pt x="10738" y="9519"/>
                  </a:cubicBezTo>
                  <a:cubicBezTo>
                    <a:pt x="10730" y="9519"/>
                    <a:pt x="10717" y="9527"/>
                    <a:pt x="10700" y="9544"/>
                  </a:cubicBezTo>
                  <a:cubicBezTo>
                    <a:pt x="10641" y="9603"/>
                    <a:pt x="10582" y="9637"/>
                    <a:pt x="10539" y="9637"/>
                  </a:cubicBezTo>
                  <a:cubicBezTo>
                    <a:pt x="10516" y="9637"/>
                    <a:pt x="10498" y="9627"/>
                    <a:pt x="10487" y="9605"/>
                  </a:cubicBezTo>
                  <a:cubicBezTo>
                    <a:pt x="10517" y="9605"/>
                    <a:pt x="10548" y="9605"/>
                    <a:pt x="10578" y="9544"/>
                  </a:cubicBezTo>
                  <a:cubicBezTo>
                    <a:pt x="10578" y="9514"/>
                    <a:pt x="10578" y="9514"/>
                    <a:pt x="10548" y="9484"/>
                  </a:cubicBezTo>
                  <a:cubicBezTo>
                    <a:pt x="10532" y="9484"/>
                    <a:pt x="10510" y="9476"/>
                    <a:pt x="10491" y="9476"/>
                  </a:cubicBezTo>
                  <a:close/>
                  <a:moveTo>
                    <a:pt x="3470" y="11295"/>
                  </a:moveTo>
                  <a:cubicBezTo>
                    <a:pt x="3478" y="11295"/>
                    <a:pt x="3487" y="11298"/>
                    <a:pt x="3496" y="11307"/>
                  </a:cubicBezTo>
                  <a:lnTo>
                    <a:pt x="3526" y="11338"/>
                  </a:lnTo>
                  <a:lnTo>
                    <a:pt x="3435" y="11338"/>
                  </a:lnTo>
                  <a:cubicBezTo>
                    <a:pt x="3435" y="11316"/>
                    <a:pt x="3450" y="11295"/>
                    <a:pt x="3470" y="11295"/>
                  </a:cubicBezTo>
                  <a:close/>
                  <a:moveTo>
                    <a:pt x="8268" y="11277"/>
                  </a:moveTo>
                  <a:cubicBezTo>
                    <a:pt x="8298" y="11277"/>
                    <a:pt x="8390" y="11307"/>
                    <a:pt x="8390" y="11307"/>
                  </a:cubicBezTo>
                  <a:lnTo>
                    <a:pt x="8359" y="11307"/>
                  </a:lnTo>
                  <a:cubicBezTo>
                    <a:pt x="8359" y="11338"/>
                    <a:pt x="8329" y="11368"/>
                    <a:pt x="8329" y="11368"/>
                  </a:cubicBezTo>
                  <a:lnTo>
                    <a:pt x="8268" y="11368"/>
                  </a:lnTo>
                  <a:cubicBezTo>
                    <a:pt x="8268" y="11368"/>
                    <a:pt x="8268" y="11307"/>
                    <a:pt x="8268" y="11277"/>
                  </a:cubicBezTo>
                  <a:close/>
                  <a:moveTo>
                    <a:pt x="7964" y="11490"/>
                  </a:moveTo>
                  <a:lnTo>
                    <a:pt x="7994" y="11551"/>
                  </a:lnTo>
                  <a:cubicBezTo>
                    <a:pt x="7986" y="11559"/>
                    <a:pt x="7971" y="11563"/>
                    <a:pt x="7957" y="11563"/>
                  </a:cubicBezTo>
                  <a:cubicBezTo>
                    <a:pt x="7921" y="11563"/>
                    <a:pt x="7882" y="11542"/>
                    <a:pt x="7903" y="11520"/>
                  </a:cubicBezTo>
                  <a:cubicBezTo>
                    <a:pt x="7934" y="11490"/>
                    <a:pt x="7934" y="11490"/>
                    <a:pt x="7964" y="11490"/>
                  </a:cubicBezTo>
                  <a:close/>
                  <a:moveTo>
                    <a:pt x="6991" y="11733"/>
                  </a:moveTo>
                  <a:cubicBezTo>
                    <a:pt x="6991" y="11763"/>
                    <a:pt x="6961" y="11794"/>
                    <a:pt x="6931" y="11794"/>
                  </a:cubicBezTo>
                  <a:lnTo>
                    <a:pt x="6931" y="11763"/>
                  </a:lnTo>
                  <a:lnTo>
                    <a:pt x="6961" y="11733"/>
                  </a:lnTo>
                  <a:close/>
                  <a:moveTo>
                    <a:pt x="4532" y="11759"/>
                  </a:moveTo>
                  <a:cubicBezTo>
                    <a:pt x="4535" y="11759"/>
                    <a:pt x="4542" y="11776"/>
                    <a:pt x="4560" y="11794"/>
                  </a:cubicBezTo>
                  <a:cubicBezTo>
                    <a:pt x="4600" y="11794"/>
                    <a:pt x="4641" y="11767"/>
                    <a:pt x="4645" y="11767"/>
                  </a:cubicBezTo>
                  <a:cubicBezTo>
                    <a:pt x="4648" y="11767"/>
                    <a:pt x="4641" y="11773"/>
                    <a:pt x="4620" y="11794"/>
                  </a:cubicBezTo>
                  <a:cubicBezTo>
                    <a:pt x="4580" y="11794"/>
                    <a:pt x="4553" y="11807"/>
                    <a:pt x="4539" y="11807"/>
                  </a:cubicBezTo>
                  <a:cubicBezTo>
                    <a:pt x="4533" y="11807"/>
                    <a:pt x="4529" y="11804"/>
                    <a:pt x="4529" y="11794"/>
                  </a:cubicBezTo>
                  <a:cubicBezTo>
                    <a:pt x="4529" y="11768"/>
                    <a:pt x="4529" y="11759"/>
                    <a:pt x="4532" y="11759"/>
                  </a:cubicBezTo>
                  <a:close/>
                  <a:moveTo>
                    <a:pt x="6718" y="11733"/>
                  </a:moveTo>
                  <a:cubicBezTo>
                    <a:pt x="6748" y="11733"/>
                    <a:pt x="6748" y="11733"/>
                    <a:pt x="6748" y="11763"/>
                  </a:cubicBezTo>
                  <a:lnTo>
                    <a:pt x="6748" y="11794"/>
                  </a:lnTo>
                  <a:cubicBezTo>
                    <a:pt x="6748" y="11809"/>
                    <a:pt x="6741" y="11817"/>
                    <a:pt x="6729" y="11817"/>
                  </a:cubicBezTo>
                  <a:cubicBezTo>
                    <a:pt x="6718" y="11817"/>
                    <a:pt x="6703" y="11809"/>
                    <a:pt x="6687" y="11794"/>
                  </a:cubicBezTo>
                  <a:cubicBezTo>
                    <a:pt x="6627" y="11733"/>
                    <a:pt x="6687" y="11763"/>
                    <a:pt x="6718" y="11733"/>
                  </a:cubicBezTo>
                  <a:close/>
                  <a:moveTo>
                    <a:pt x="924" y="8985"/>
                  </a:moveTo>
                  <a:cubicBezTo>
                    <a:pt x="912" y="8985"/>
                    <a:pt x="912" y="9014"/>
                    <a:pt x="912" y="9058"/>
                  </a:cubicBezTo>
                  <a:cubicBezTo>
                    <a:pt x="912" y="9096"/>
                    <a:pt x="889" y="9122"/>
                    <a:pt x="871" y="9122"/>
                  </a:cubicBezTo>
                  <a:cubicBezTo>
                    <a:pt x="860" y="9122"/>
                    <a:pt x="851" y="9112"/>
                    <a:pt x="851" y="9089"/>
                  </a:cubicBezTo>
                  <a:cubicBezTo>
                    <a:pt x="864" y="9063"/>
                    <a:pt x="866" y="9053"/>
                    <a:pt x="862" y="9053"/>
                  </a:cubicBezTo>
                  <a:cubicBezTo>
                    <a:pt x="856" y="9053"/>
                    <a:pt x="839" y="9071"/>
                    <a:pt x="821" y="9089"/>
                  </a:cubicBezTo>
                  <a:cubicBezTo>
                    <a:pt x="791" y="9119"/>
                    <a:pt x="791" y="9089"/>
                    <a:pt x="851" y="9149"/>
                  </a:cubicBezTo>
                  <a:cubicBezTo>
                    <a:pt x="882" y="9180"/>
                    <a:pt x="912" y="9180"/>
                    <a:pt x="912" y="9210"/>
                  </a:cubicBezTo>
                  <a:cubicBezTo>
                    <a:pt x="912" y="9210"/>
                    <a:pt x="912" y="9310"/>
                    <a:pt x="912" y="9332"/>
                  </a:cubicBezTo>
                  <a:cubicBezTo>
                    <a:pt x="912" y="9332"/>
                    <a:pt x="943" y="9332"/>
                    <a:pt x="943" y="9271"/>
                  </a:cubicBezTo>
                  <a:lnTo>
                    <a:pt x="973" y="9301"/>
                  </a:lnTo>
                  <a:cubicBezTo>
                    <a:pt x="1003" y="9332"/>
                    <a:pt x="1003" y="9392"/>
                    <a:pt x="973" y="9392"/>
                  </a:cubicBezTo>
                  <a:cubicBezTo>
                    <a:pt x="998" y="9467"/>
                    <a:pt x="1043" y="9561"/>
                    <a:pt x="1075" y="9561"/>
                  </a:cubicBezTo>
                  <a:cubicBezTo>
                    <a:pt x="1082" y="9561"/>
                    <a:pt x="1089" y="9556"/>
                    <a:pt x="1095" y="9544"/>
                  </a:cubicBezTo>
                  <a:lnTo>
                    <a:pt x="1125" y="9544"/>
                  </a:lnTo>
                  <a:cubicBezTo>
                    <a:pt x="1125" y="9575"/>
                    <a:pt x="1125" y="9605"/>
                    <a:pt x="1125" y="9636"/>
                  </a:cubicBezTo>
                  <a:cubicBezTo>
                    <a:pt x="1125" y="9636"/>
                    <a:pt x="1125" y="9636"/>
                    <a:pt x="1125" y="9696"/>
                  </a:cubicBezTo>
                  <a:cubicBezTo>
                    <a:pt x="1140" y="9712"/>
                    <a:pt x="1148" y="9719"/>
                    <a:pt x="1155" y="9719"/>
                  </a:cubicBezTo>
                  <a:cubicBezTo>
                    <a:pt x="1163" y="9719"/>
                    <a:pt x="1171" y="9712"/>
                    <a:pt x="1186" y="9696"/>
                  </a:cubicBezTo>
                  <a:cubicBezTo>
                    <a:pt x="1203" y="9679"/>
                    <a:pt x="1211" y="9661"/>
                    <a:pt x="1214" y="9661"/>
                  </a:cubicBezTo>
                  <a:cubicBezTo>
                    <a:pt x="1216" y="9661"/>
                    <a:pt x="1216" y="9671"/>
                    <a:pt x="1216" y="9696"/>
                  </a:cubicBezTo>
                  <a:cubicBezTo>
                    <a:pt x="1216" y="9727"/>
                    <a:pt x="1216" y="9757"/>
                    <a:pt x="1186" y="9757"/>
                  </a:cubicBezTo>
                  <a:cubicBezTo>
                    <a:pt x="1125" y="9757"/>
                    <a:pt x="1155" y="9757"/>
                    <a:pt x="1216" y="9818"/>
                  </a:cubicBezTo>
                  <a:cubicBezTo>
                    <a:pt x="1234" y="9854"/>
                    <a:pt x="1262" y="9868"/>
                    <a:pt x="1289" y="9868"/>
                  </a:cubicBezTo>
                  <a:cubicBezTo>
                    <a:pt x="1307" y="9868"/>
                    <a:pt x="1325" y="9861"/>
                    <a:pt x="1338" y="9848"/>
                  </a:cubicBezTo>
                  <a:lnTo>
                    <a:pt x="1307" y="9818"/>
                  </a:lnTo>
                  <a:lnTo>
                    <a:pt x="1277" y="9788"/>
                  </a:lnTo>
                  <a:cubicBezTo>
                    <a:pt x="1297" y="9788"/>
                    <a:pt x="1304" y="9774"/>
                    <a:pt x="1315" y="9774"/>
                  </a:cubicBezTo>
                  <a:cubicBezTo>
                    <a:pt x="1321" y="9774"/>
                    <a:pt x="1328" y="9777"/>
                    <a:pt x="1338" y="9788"/>
                  </a:cubicBezTo>
                  <a:cubicBezTo>
                    <a:pt x="1368" y="9848"/>
                    <a:pt x="1399" y="9848"/>
                    <a:pt x="1368" y="9879"/>
                  </a:cubicBezTo>
                  <a:cubicBezTo>
                    <a:pt x="1338" y="9879"/>
                    <a:pt x="1338" y="9879"/>
                    <a:pt x="1368" y="9909"/>
                  </a:cubicBezTo>
                  <a:cubicBezTo>
                    <a:pt x="1399" y="9970"/>
                    <a:pt x="1429" y="10000"/>
                    <a:pt x="1399" y="10061"/>
                  </a:cubicBezTo>
                  <a:cubicBezTo>
                    <a:pt x="1399" y="10106"/>
                    <a:pt x="1399" y="10134"/>
                    <a:pt x="1434" y="10134"/>
                  </a:cubicBezTo>
                  <a:cubicBezTo>
                    <a:pt x="1447" y="10134"/>
                    <a:pt x="1465" y="10130"/>
                    <a:pt x="1490" y="10122"/>
                  </a:cubicBezTo>
                  <a:cubicBezTo>
                    <a:pt x="1581" y="10122"/>
                    <a:pt x="1581" y="10122"/>
                    <a:pt x="1581" y="10183"/>
                  </a:cubicBezTo>
                  <a:cubicBezTo>
                    <a:pt x="1551" y="10213"/>
                    <a:pt x="1581" y="10274"/>
                    <a:pt x="1642" y="10274"/>
                  </a:cubicBezTo>
                  <a:cubicBezTo>
                    <a:pt x="1703" y="10304"/>
                    <a:pt x="1672" y="10335"/>
                    <a:pt x="1672" y="10365"/>
                  </a:cubicBezTo>
                  <a:cubicBezTo>
                    <a:pt x="1642" y="10396"/>
                    <a:pt x="1733" y="10456"/>
                    <a:pt x="1794" y="10456"/>
                  </a:cubicBezTo>
                  <a:cubicBezTo>
                    <a:pt x="1803" y="10447"/>
                    <a:pt x="1812" y="10444"/>
                    <a:pt x="1819" y="10444"/>
                  </a:cubicBezTo>
                  <a:cubicBezTo>
                    <a:pt x="1837" y="10444"/>
                    <a:pt x="1846" y="10465"/>
                    <a:pt x="1824" y="10487"/>
                  </a:cubicBezTo>
                  <a:cubicBezTo>
                    <a:pt x="1854" y="10517"/>
                    <a:pt x="1885" y="10548"/>
                    <a:pt x="1915" y="10578"/>
                  </a:cubicBezTo>
                  <a:cubicBezTo>
                    <a:pt x="1946" y="10608"/>
                    <a:pt x="1961" y="10624"/>
                    <a:pt x="1972" y="10624"/>
                  </a:cubicBezTo>
                  <a:cubicBezTo>
                    <a:pt x="1984" y="10624"/>
                    <a:pt x="1991" y="10608"/>
                    <a:pt x="2006" y="10578"/>
                  </a:cubicBezTo>
                  <a:cubicBezTo>
                    <a:pt x="2037" y="10517"/>
                    <a:pt x="2037" y="10487"/>
                    <a:pt x="2006" y="10456"/>
                  </a:cubicBezTo>
                  <a:cubicBezTo>
                    <a:pt x="1976" y="10426"/>
                    <a:pt x="1976" y="10426"/>
                    <a:pt x="1976" y="10426"/>
                  </a:cubicBezTo>
                  <a:cubicBezTo>
                    <a:pt x="2037" y="10426"/>
                    <a:pt x="2098" y="10456"/>
                    <a:pt x="2067" y="10548"/>
                  </a:cubicBezTo>
                  <a:lnTo>
                    <a:pt x="2037" y="10608"/>
                  </a:lnTo>
                  <a:lnTo>
                    <a:pt x="2098" y="10608"/>
                  </a:lnTo>
                  <a:cubicBezTo>
                    <a:pt x="2118" y="10595"/>
                    <a:pt x="2135" y="10589"/>
                    <a:pt x="2149" y="10589"/>
                  </a:cubicBezTo>
                  <a:cubicBezTo>
                    <a:pt x="2198" y="10589"/>
                    <a:pt x="2206" y="10665"/>
                    <a:pt x="2158" y="10760"/>
                  </a:cubicBezTo>
                  <a:lnTo>
                    <a:pt x="2158" y="10791"/>
                  </a:lnTo>
                  <a:cubicBezTo>
                    <a:pt x="2158" y="10782"/>
                    <a:pt x="2164" y="10778"/>
                    <a:pt x="2172" y="10778"/>
                  </a:cubicBezTo>
                  <a:cubicBezTo>
                    <a:pt x="2191" y="10778"/>
                    <a:pt x="2228" y="10800"/>
                    <a:pt x="2250" y="10821"/>
                  </a:cubicBezTo>
                  <a:cubicBezTo>
                    <a:pt x="2269" y="10880"/>
                    <a:pt x="2314" y="10913"/>
                    <a:pt x="2352" y="10913"/>
                  </a:cubicBezTo>
                  <a:cubicBezTo>
                    <a:pt x="2372" y="10913"/>
                    <a:pt x="2391" y="10903"/>
                    <a:pt x="2402" y="10882"/>
                  </a:cubicBezTo>
                  <a:cubicBezTo>
                    <a:pt x="2423" y="10860"/>
                    <a:pt x="2429" y="10839"/>
                    <a:pt x="2453" y="10839"/>
                  </a:cubicBezTo>
                  <a:cubicBezTo>
                    <a:pt x="2462" y="10839"/>
                    <a:pt x="2475" y="10843"/>
                    <a:pt x="2493" y="10851"/>
                  </a:cubicBezTo>
                  <a:cubicBezTo>
                    <a:pt x="2523" y="10882"/>
                    <a:pt x="2493" y="10882"/>
                    <a:pt x="2493" y="10912"/>
                  </a:cubicBezTo>
                  <a:cubicBezTo>
                    <a:pt x="2493" y="10943"/>
                    <a:pt x="2432" y="11003"/>
                    <a:pt x="2493" y="11003"/>
                  </a:cubicBezTo>
                  <a:lnTo>
                    <a:pt x="2523" y="10943"/>
                  </a:lnTo>
                  <a:cubicBezTo>
                    <a:pt x="2523" y="10912"/>
                    <a:pt x="2523" y="10897"/>
                    <a:pt x="2531" y="10897"/>
                  </a:cubicBezTo>
                  <a:cubicBezTo>
                    <a:pt x="2538" y="10897"/>
                    <a:pt x="2554" y="10912"/>
                    <a:pt x="2584" y="10943"/>
                  </a:cubicBezTo>
                  <a:cubicBezTo>
                    <a:pt x="2611" y="10997"/>
                    <a:pt x="2711" y="11099"/>
                    <a:pt x="2754" y="11099"/>
                  </a:cubicBezTo>
                  <a:cubicBezTo>
                    <a:pt x="2759" y="11099"/>
                    <a:pt x="2763" y="11098"/>
                    <a:pt x="2766" y="11095"/>
                  </a:cubicBezTo>
                  <a:lnTo>
                    <a:pt x="2797" y="11125"/>
                  </a:lnTo>
                  <a:cubicBezTo>
                    <a:pt x="2834" y="11163"/>
                    <a:pt x="2895" y="11189"/>
                    <a:pt x="2936" y="11189"/>
                  </a:cubicBezTo>
                  <a:cubicBezTo>
                    <a:pt x="2961" y="11189"/>
                    <a:pt x="2979" y="11179"/>
                    <a:pt x="2979" y="11155"/>
                  </a:cubicBezTo>
                  <a:cubicBezTo>
                    <a:pt x="3010" y="11125"/>
                    <a:pt x="3010" y="11125"/>
                    <a:pt x="3040" y="11125"/>
                  </a:cubicBezTo>
                  <a:lnTo>
                    <a:pt x="3040" y="11186"/>
                  </a:lnTo>
                  <a:cubicBezTo>
                    <a:pt x="3040" y="11216"/>
                    <a:pt x="3070" y="11216"/>
                    <a:pt x="3101" y="11247"/>
                  </a:cubicBezTo>
                  <a:cubicBezTo>
                    <a:pt x="3116" y="11262"/>
                    <a:pt x="3139" y="11269"/>
                    <a:pt x="3158" y="11269"/>
                  </a:cubicBezTo>
                  <a:cubicBezTo>
                    <a:pt x="3177" y="11269"/>
                    <a:pt x="3192" y="11262"/>
                    <a:pt x="3192" y="11247"/>
                  </a:cubicBezTo>
                  <a:cubicBezTo>
                    <a:pt x="3192" y="11234"/>
                    <a:pt x="3202" y="11227"/>
                    <a:pt x="3215" y="11227"/>
                  </a:cubicBezTo>
                  <a:cubicBezTo>
                    <a:pt x="3232" y="11227"/>
                    <a:pt x="3253" y="11241"/>
                    <a:pt x="3253" y="11277"/>
                  </a:cubicBezTo>
                  <a:cubicBezTo>
                    <a:pt x="3253" y="11338"/>
                    <a:pt x="3344" y="11399"/>
                    <a:pt x="3496" y="11490"/>
                  </a:cubicBezTo>
                  <a:cubicBezTo>
                    <a:pt x="3526" y="11490"/>
                    <a:pt x="3526" y="11490"/>
                    <a:pt x="3526" y="11551"/>
                  </a:cubicBezTo>
                  <a:lnTo>
                    <a:pt x="3496" y="11581"/>
                  </a:lnTo>
                  <a:cubicBezTo>
                    <a:pt x="3516" y="11581"/>
                    <a:pt x="3550" y="11608"/>
                    <a:pt x="3570" y="11608"/>
                  </a:cubicBezTo>
                  <a:cubicBezTo>
                    <a:pt x="3580" y="11608"/>
                    <a:pt x="3587" y="11601"/>
                    <a:pt x="3587" y="11581"/>
                  </a:cubicBezTo>
                  <a:cubicBezTo>
                    <a:pt x="3602" y="11551"/>
                    <a:pt x="3610" y="11535"/>
                    <a:pt x="3617" y="11535"/>
                  </a:cubicBezTo>
                  <a:cubicBezTo>
                    <a:pt x="3625" y="11535"/>
                    <a:pt x="3633" y="11551"/>
                    <a:pt x="3648" y="11581"/>
                  </a:cubicBezTo>
                  <a:cubicBezTo>
                    <a:pt x="3663" y="11596"/>
                    <a:pt x="3686" y="11604"/>
                    <a:pt x="3705" y="11604"/>
                  </a:cubicBezTo>
                  <a:cubicBezTo>
                    <a:pt x="3724" y="11604"/>
                    <a:pt x="3739" y="11596"/>
                    <a:pt x="3739" y="11581"/>
                  </a:cubicBezTo>
                  <a:cubicBezTo>
                    <a:pt x="3739" y="11614"/>
                    <a:pt x="3766" y="11639"/>
                    <a:pt x="3796" y="11639"/>
                  </a:cubicBezTo>
                  <a:cubicBezTo>
                    <a:pt x="3821" y="11639"/>
                    <a:pt x="3847" y="11622"/>
                    <a:pt x="3861" y="11581"/>
                  </a:cubicBezTo>
                  <a:cubicBezTo>
                    <a:pt x="3873" y="11543"/>
                    <a:pt x="3886" y="11526"/>
                    <a:pt x="3899" y="11526"/>
                  </a:cubicBezTo>
                  <a:cubicBezTo>
                    <a:pt x="3916" y="11526"/>
                    <a:pt x="3934" y="11558"/>
                    <a:pt x="3952" y="11611"/>
                  </a:cubicBezTo>
                  <a:cubicBezTo>
                    <a:pt x="3996" y="11677"/>
                    <a:pt x="4008" y="11727"/>
                    <a:pt x="3988" y="11727"/>
                  </a:cubicBezTo>
                  <a:cubicBezTo>
                    <a:pt x="3981" y="11727"/>
                    <a:pt x="3969" y="11720"/>
                    <a:pt x="3952" y="11703"/>
                  </a:cubicBezTo>
                  <a:cubicBezTo>
                    <a:pt x="3942" y="11692"/>
                    <a:pt x="3935" y="11689"/>
                    <a:pt x="3930" y="11689"/>
                  </a:cubicBezTo>
                  <a:cubicBezTo>
                    <a:pt x="3921" y="11689"/>
                    <a:pt x="3921" y="11703"/>
                    <a:pt x="3921" y="11703"/>
                  </a:cubicBezTo>
                  <a:cubicBezTo>
                    <a:pt x="3921" y="11703"/>
                    <a:pt x="3948" y="11743"/>
                    <a:pt x="3975" y="11743"/>
                  </a:cubicBezTo>
                  <a:cubicBezTo>
                    <a:pt x="3989" y="11743"/>
                    <a:pt x="4002" y="11733"/>
                    <a:pt x="4013" y="11703"/>
                  </a:cubicBezTo>
                  <a:cubicBezTo>
                    <a:pt x="4043" y="11703"/>
                    <a:pt x="4043" y="11703"/>
                    <a:pt x="4073" y="11733"/>
                  </a:cubicBezTo>
                  <a:cubicBezTo>
                    <a:pt x="4091" y="11750"/>
                    <a:pt x="4098" y="11768"/>
                    <a:pt x="4101" y="11768"/>
                  </a:cubicBezTo>
                  <a:cubicBezTo>
                    <a:pt x="4104" y="11768"/>
                    <a:pt x="4104" y="11759"/>
                    <a:pt x="4104" y="11733"/>
                  </a:cubicBezTo>
                  <a:cubicBezTo>
                    <a:pt x="4113" y="11714"/>
                    <a:pt x="4123" y="11707"/>
                    <a:pt x="4132" y="11707"/>
                  </a:cubicBezTo>
                  <a:cubicBezTo>
                    <a:pt x="4153" y="11707"/>
                    <a:pt x="4174" y="11742"/>
                    <a:pt x="4195" y="11763"/>
                  </a:cubicBezTo>
                  <a:cubicBezTo>
                    <a:pt x="4219" y="11763"/>
                    <a:pt x="4224" y="11802"/>
                    <a:pt x="4225" y="11802"/>
                  </a:cubicBezTo>
                  <a:cubicBezTo>
                    <a:pt x="4225" y="11802"/>
                    <a:pt x="4225" y="11800"/>
                    <a:pt x="4225" y="11794"/>
                  </a:cubicBezTo>
                  <a:cubicBezTo>
                    <a:pt x="4225" y="11779"/>
                    <a:pt x="4241" y="11763"/>
                    <a:pt x="4256" y="11763"/>
                  </a:cubicBezTo>
                  <a:cubicBezTo>
                    <a:pt x="4271" y="11763"/>
                    <a:pt x="4286" y="11779"/>
                    <a:pt x="4286" y="11824"/>
                  </a:cubicBezTo>
                  <a:cubicBezTo>
                    <a:pt x="4299" y="11850"/>
                    <a:pt x="4306" y="11859"/>
                    <a:pt x="4315" y="11859"/>
                  </a:cubicBezTo>
                  <a:cubicBezTo>
                    <a:pt x="4327" y="11859"/>
                    <a:pt x="4342" y="11842"/>
                    <a:pt x="4377" y="11824"/>
                  </a:cubicBezTo>
                  <a:lnTo>
                    <a:pt x="4438" y="11855"/>
                  </a:lnTo>
                  <a:lnTo>
                    <a:pt x="4620" y="11885"/>
                  </a:lnTo>
                  <a:cubicBezTo>
                    <a:pt x="4651" y="11885"/>
                    <a:pt x="4712" y="11885"/>
                    <a:pt x="4772" y="11915"/>
                  </a:cubicBezTo>
                  <a:cubicBezTo>
                    <a:pt x="4785" y="11928"/>
                    <a:pt x="4792" y="11935"/>
                    <a:pt x="4795" y="11935"/>
                  </a:cubicBezTo>
                  <a:cubicBezTo>
                    <a:pt x="4798" y="11935"/>
                    <a:pt x="4790" y="11921"/>
                    <a:pt x="4772" y="11885"/>
                  </a:cubicBezTo>
                  <a:cubicBezTo>
                    <a:pt x="4760" y="11859"/>
                    <a:pt x="4758" y="11850"/>
                    <a:pt x="4764" y="11850"/>
                  </a:cubicBezTo>
                  <a:cubicBezTo>
                    <a:pt x="4773" y="11850"/>
                    <a:pt x="4798" y="11867"/>
                    <a:pt x="4833" y="11885"/>
                  </a:cubicBezTo>
                  <a:lnTo>
                    <a:pt x="4894" y="11915"/>
                  </a:lnTo>
                  <a:cubicBezTo>
                    <a:pt x="4833" y="11946"/>
                    <a:pt x="4924" y="11946"/>
                    <a:pt x="5046" y="11976"/>
                  </a:cubicBezTo>
                  <a:cubicBezTo>
                    <a:pt x="5092" y="11991"/>
                    <a:pt x="5137" y="11999"/>
                    <a:pt x="5171" y="11999"/>
                  </a:cubicBezTo>
                  <a:cubicBezTo>
                    <a:pt x="5206" y="11999"/>
                    <a:pt x="5228" y="11991"/>
                    <a:pt x="5228" y="11976"/>
                  </a:cubicBezTo>
                  <a:cubicBezTo>
                    <a:pt x="5228" y="11964"/>
                    <a:pt x="5239" y="11956"/>
                    <a:pt x="5255" y="11956"/>
                  </a:cubicBezTo>
                  <a:cubicBezTo>
                    <a:pt x="5279" y="11956"/>
                    <a:pt x="5314" y="11971"/>
                    <a:pt x="5350" y="12006"/>
                  </a:cubicBezTo>
                  <a:lnTo>
                    <a:pt x="5380" y="12037"/>
                  </a:lnTo>
                  <a:cubicBezTo>
                    <a:pt x="5356" y="11987"/>
                    <a:pt x="5432" y="11938"/>
                    <a:pt x="5527" y="11938"/>
                  </a:cubicBezTo>
                  <a:cubicBezTo>
                    <a:pt x="5549" y="11938"/>
                    <a:pt x="5571" y="11940"/>
                    <a:pt x="5593" y="11946"/>
                  </a:cubicBezTo>
                  <a:cubicBezTo>
                    <a:pt x="5626" y="11954"/>
                    <a:pt x="5650" y="11958"/>
                    <a:pt x="5667" y="11958"/>
                  </a:cubicBezTo>
                  <a:cubicBezTo>
                    <a:pt x="5715" y="11958"/>
                    <a:pt x="5715" y="11929"/>
                    <a:pt x="5715" y="11885"/>
                  </a:cubicBezTo>
                  <a:cubicBezTo>
                    <a:pt x="5715" y="11858"/>
                    <a:pt x="5733" y="11843"/>
                    <a:pt x="5748" y="11843"/>
                  </a:cubicBezTo>
                  <a:cubicBezTo>
                    <a:pt x="5766" y="11843"/>
                    <a:pt x="5779" y="11865"/>
                    <a:pt x="5745" y="11915"/>
                  </a:cubicBezTo>
                  <a:cubicBezTo>
                    <a:pt x="5727" y="11970"/>
                    <a:pt x="5731" y="11981"/>
                    <a:pt x="5750" y="11981"/>
                  </a:cubicBezTo>
                  <a:cubicBezTo>
                    <a:pt x="5762" y="11981"/>
                    <a:pt x="5782" y="11976"/>
                    <a:pt x="5806" y="11976"/>
                  </a:cubicBezTo>
                  <a:cubicBezTo>
                    <a:pt x="5836" y="11976"/>
                    <a:pt x="5836" y="11976"/>
                    <a:pt x="5836" y="12006"/>
                  </a:cubicBezTo>
                  <a:cubicBezTo>
                    <a:pt x="5836" y="12028"/>
                    <a:pt x="5836" y="12049"/>
                    <a:pt x="5847" y="12049"/>
                  </a:cubicBezTo>
                  <a:cubicBezTo>
                    <a:pt x="5852" y="12049"/>
                    <a:pt x="5858" y="12046"/>
                    <a:pt x="5867" y="12037"/>
                  </a:cubicBezTo>
                  <a:cubicBezTo>
                    <a:pt x="5897" y="12006"/>
                    <a:pt x="5958" y="12006"/>
                    <a:pt x="5988" y="12006"/>
                  </a:cubicBezTo>
                  <a:cubicBezTo>
                    <a:pt x="6019" y="12006"/>
                    <a:pt x="6019" y="12006"/>
                    <a:pt x="6019" y="11976"/>
                  </a:cubicBezTo>
                  <a:cubicBezTo>
                    <a:pt x="6019" y="11959"/>
                    <a:pt x="6019" y="11941"/>
                    <a:pt x="6036" y="11941"/>
                  </a:cubicBezTo>
                  <a:cubicBezTo>
                    <a:pt x="6049" y="11941"/>
                    <a:pt x="6071" y="11950"/>
                    <a:pt x="6110" y="11976"/>
                  </a:cubicBezTo>
                  <a:cubicBezTo>
                    <a:pt x="6140" y="12006"/>
                    <a:pt x="6201" y="12037"/>
                    <a:pt x="6262" y="12037"/>
                  </a:cubicBezTo>
                  <a:cubicBezTo>
                    <a:pt x="6292" y="12037"/>
                    <a:pt x="6262" y="12037"/>
                    <a:pt x="6262" y="12006"/>
                  </a:cubicBezTo>
                  <a:lnTo>
                    <a:pt x="6231" y="12006"/>
                  </a:lnTo>
                  <a:cubicBezTo>
                    <a:pt x="6262" y="12006"/>
                    <a:pt x="6292" y="11946"/>
                    <a:pt x="6353" y="11946"/>
                  </a:cubicBezTo>
                  <a:cubicBezTo>
                    <a:pt x="6383" y="11946"/>
                    <a:pt x="6414" y="11946"/>
                    <a:pt x="6383" y="11976"/>
                  </a:cubicBezTo>
                  <a:cubicBezTo>
                    <a:pt x="6353" y="12006"/>
                    <a:pt x="6383" y="12037"/>
                    <a:pt x="6444" y="12037"/>
                  </a:cubicBezTo>
                  <a:cubicBezTo>
                    <a:pt x="6459" y="12037"/>
                    <a:pt x="6475" y="12044"/>
                    <a:pt x="6486" y="12044"/>
                  </a:cubicBezTo>
                  <a:cubicBezTo>
                    <a:pt x="6497" y="12044"/>
                    <a:pt x="6505" y="12037"/>
                    <a:pt x="6505" y="12006"/>
                  </a:cubicBezTo>
                  <a:cubicBezTo>
                    <a:pt x="6505" y="11969"/>
                    <a:pt x="6528" y="11943"/>
                    <a:pt x="6560" y="11943"/>
                  </a:cubicBezTo>
                  <a:cubicBezTo>
                    <a:pt x="6580" y="11943"/>
                    <a:pt x="6603" y="11953"/>
                    <a:pt x="6627" y="11976"/>
                  </a:cubicBezTo>
                  <a:cubicBezTo>
                    <a:pt x="6637" y="11986"/>
                    <a:pt x="6644" y="11990"/>
                    <a:pt x="6650" y="11990"/>
                  </a:cubicBezTo>
                  <a:cubicBezTo>
                    <a:pt x="6664" y="11990"/>
                    <a:pt x="6677" y="11976"/>
                    <a:pt x="6718" y="11976"/>
                  </a:cubicBezTo>
                  <a:cubicBezTo>
                    <a:pt x="6657" y="11976"/>
                    <a:pt x="6657" y="11946"/>
                    <a:pt x="6657" y="11915"/>
                  </a:cubicBezTo>
                  <a:cubicBezTo>
                    <a:pt x="6657" y="11898"/>
                    <a:pt x="6708" y="11880"/>
                    <a:pt x="6745" y="11880"/>
                  </a:cubicBezTo>
                  <a:cubicBezTo>
                    <a:pt x="6772" y="11880"/>
                    <a:pt x="6791" y="11890"/>
                    <a:pt x="6779" y="11915"/>
                  </a:cubicBezTo>
                  <a:lnTo>
                    <a:pt x="6839" y="11946"/>
                  </a:lnTo>
                  <a:lnTo>
                    <a:pt x="6900" y="11946"/>
                  </a:lnTo>
                  <a:cubicBezTo>
                    <a:pt x="6900" y="11963"/>
                    <a:pt x="6905" y="11970"/>
                    <a:pt x="6912" y="11970"/>
                  </a:cubicBezTo>
                  <a:cubicBezTo>
                    <a:pt x="6932" y="11970"/>
                    <a:pt x="6969" y="11920"/>
                    <a:pt x="6991" y="11855"/>
                  </a:cubicBezTo>
                  <a:cubicBezTo>
                    <a:pt x="6991" y="11796"/>
                    <a:pt x="7042" y="11762"/>
                    <a:pt x="7078" y="11762"/>
                  </a:cubicBezTo>
                  <a:cubicBezTo>
                    <a:pt x="7098" y="11762"/>
                    <a:pt x="7113" y="11772"/>
                    <a:pt x="7113" y="11794"/>
                  </a:cubicBezTo>
                  <a:cubicBezTo>
                    <a:pt x="7128" y="11839"/>
                    <a:pt x="7128" y="11847"/>
                    <a:pt x="7132" y="11847"/>
                  </a:cubicBezTo>
                  <a:cubicBezTo>
                    <a:pt x="7134" y="11847"/>
                    <a:pt x="7137" y="11845"/>
                    <a:pt x="7143" y="11845"/>
                  </a:cubicBezTo>
                  <a:cubicBezTo>
                    <a:pt x="7149" y="11845"/>
                    <a:pt x="7159" y="11847"/>
                    <a:pt x="7174" y="11855"/>
                  </a:cubicBezTo>
                  <a:lnTo>
                    <a:pt x="7174" y="11885"/>
                  </a:lnTo>
                  <a:lnTo>
                    <a:pt x="7235" y="11824"/>
                  </a:lnTo>
                  <a:cubicBezTo>
                    <a:pt x="7326" y="11824"/>
                    <a:pt x="7326" y="11794"/>
                    <a:pt x="7326" y="11763"/>
                  </a:cubicBezTo>
                  <a:lnTo>
                    <a:pt x="7326" y="11733"/>
                  </a:lnTo>
                  <a:lnTo>
                    <a:pt x="7387" y="11703"/>
                  </a:lnTo>
                  <a:cubicBezTo>
                    <a:pt x="7387" y="11672"/>
                    <a:pt x="7417" y="11642"/>
                    <a:pt x="7447" y="11642"/>
                  </a:cubicBezTo>
                  <a:lnTo>
                    <a:pt x="7447" y="11672"/>
                  </a:lnTo>
                  <a:cubicBezTo>
                    <a:pt x="7417" y="11672"/>
                    <a:pt x="7417" y="11703"/>
                    <a:pt x="7417" y="11733"/>
                  </a:cubicBezTo>
                  <a:cubicBezTo>
                    <a:pt x="7438" y="11754"/>
                    <a:pt x="7429" y="11776"/>
                    <a:pt x="7444" y="11776"/>
                  </a:cubicBezTo>
                  <a:cubicBezTo>
                    <a:pt x="7450" y="11776"/>
                    <a:pt x="7460" y="11772"/>
                    <a:pt x="7478" y="11763"/>
                  </a:cubicBezTo>
                  <a:cubicBezTo>
                    <a:pt x="7538" y="11763"/>
                    <a:pt x="7538" y="11763"/>
                    <a:pt x="7508" y="11733"/>
                  </a:cubicBezTo>
                  <a:cubicBezTo>
                    <a:pt x="7508" y="11722"/>
                    <a:pt x="7504" y="11712"/>
                    <a:pt x="7498" y="11702"/>
                  </a:cubicBezTo>
                  <a:lnTo>
                    <a:pt x="7498" y="11702"/>
                  </a:lnTo>
                  <a:cubicBezTo>
                    <a:pt x="7501" y="11702"/>
                    <a:pt x="7505" y="11703"/>
                    <a:pt x="7508" y="11703"/>
                  </a:cubicBezTo>
                  <a:cubicBezTo>
                    <a:pt x="7569" y="11703"/>
                    <a:pt x="7538" y="11703"/>
                    <a:pt x="7569" y="11763"/>
                  </a:cubicBezTo>
                  <a:cubicBezTo>
                    <a:pt x="7569" y="11773"/>
                    <a:pt x="7569" y="11777"/>
                    <a:pt x="7570" y="11777"/>
                  </a:cubicBezTo>
                  <a:cubicBezTo>
                    <a:pt x="7572" y="11777"/>
                    <a:pt x="7579" y="11763"/>
                    <a:pt x="7599" y="11763"/>
                  </a:cubicBezTo>
                  <a:cubicBezTo>
                    <a:pt x="7625" y="11763"/>
                    <a:pt x="7651" y="11696"/>
                    <a:pt x="7697" y="11696"/>
                  </a:cubicBezTo>
                  <a:cubicBezTo>
                    <a:pt x="7704" y="11696"/>
                    <a:pt x="7712" y="11698"/>
                    <a:pt x="7721" y="11703"/>
                  </a:cubicBezTo>
                  <a:cubicBezTo>
                    <a:pt x="7721" y="11672"/>
                    <a:pt x="7728" y="11657"/>
                    <a:pt x="7747" y="11657"/>
                  </a:cubicBezTo>
                  <a:cubicBezTo>
                    <a:pt x="7766" y="11657"/>
                    <a:pt x="7797" y="11672"/>
                    <a:pt x="7842" y="11703"/>
                  </a:cubicBezTo>
                  <a:cubicBezTo>
                    <a:pt x="7870" y="11744"/>
                    <a:pt x="7879" y="11760"/>
                    <a:pt x="7880" y="11760"/>
                  </a:cubicBezTo>
                  <a:cubicBezTo>
                    <a:pt x="7882" y="11760"/>
                    <a:pt x="7873" y="11736"/>
                    <a:pt x="7873" y="11703"/>
                  </a:cubicBezTo>
                  <a:cubicBezTo>
                    <a:pt x="7842" y="11672"/>
                    <a:pt x="7903" y="11672"/>
                    <a:pt x="7934" y="11672"/>
                  </a:cubicBezTo>
                  <a:cubicBezTo>
                    <a:pt x="7964" y="11642"/>
                    <a:pt x="7994" y="11642"/>
                    <a:pt x="8025" y="11581"/>
                  </a:cubicBezTo>
                  <a:cubicBezTo>
                    <a:pt x="8025" y="11571"/>
                    <a:pt x="8032" y="11567"/>
                    <a:pt x="8042" y="11567"/>
                  </a:cubicBezTo>
                  <a:cubicBezTo>
                    <a:pt x="8062" y="11567"/>
                    <a:pt x="8096" y="11581"/>
                    <a:pt x="8116" y="11581"/>
                  </a:cubicBezTo>
                  <a:cubicBezTo>
                    <a:pt x="8177" y="11581"/>
                    <a:pt x="8177" y="11581"/>
                    <a:pt x="8207" y="11551"/>
                  </a:cubicBezTo>
                  <a:lnTo>
                    <a:pt x="8207" y="11581"/>
                  </a:lnTo>
                  <a:cubicBezTo>
                    <a:pt x="8207" y="11591"/>
                    <a:pt x="8211" y="11594"/>
                    <a:pt x="8216" y="11594"/>
                  </a:cubicBezTo>
                  <a:cubicBezTo>
                    <a:pt x="8227" y="11594"/>
                    <a:pt x="8248" y="11581"/>
                    <a:pt x="8268" y="11581"/>
                  </a:cubicBezTo>
                  <a:cubicBezTo>
                    <a:pt x="8329" y="11581"/>
                    <a:pt x="8329" y="11520"/>
                    <a:pt x="8359" y="11520"/>
                  </a:cubicBezTo>
                  <a:lnTo>
                    <a:pt x="8450" y="11490"/>
                  </a:lnTo>
                  <a:cubicBezTo>
                    <a:pt x="8450" y="11459"/>
                    <a:pt x="8450" y="11459"/>
                    <a:pt x="8481" y="11429"/>
                  </a:cubicBezTo>
                  <a:cubicBezTo>
                    <a:pt x="8481" y="11429"/>
                    <a:pt x="8511" y="11399"/>
                    <a:pt x="8511" y="11368"/>
                  </a:cubicBezTo>
                  <a:cubicBezTo>
                    <a:pt x="8533" y="11347"/>
                    <a:pt x="8554" y="11325"/>
                    <a:pt x="8586" y="11325"/>
                  </a:cubicBezTo>
                  <a:cubicBezTo>
                    <a:pt x="8600" y="11325"/>
                    <a:pt x="8615" y="11329"/>
                    <a:pt x="8633" y="11338"/>
                  </a:cubicBezTo>
                  <a:cubicBezTo>
                    <a:pt x="8633" y="11338"/>
                    <a:pt x="8633" y="11351"/>
                    <a:pt x="8651" y="11351"/>
                  </a:cubicBezTo>
                  <a:cubicBezTo>
                    <a:pt x="8660" y="11351"/>
                    <a:pt x="8673" y="11348"/>
                    <a:pt x="8694" y="11338"/>
                  </a:cubicBezTo>
                  <a:cubicBezTo>
                    <a:pt x="8704" y="11328"/>
                    <a:pt x="8707" y="11324"/>
                    <a:pt x="8708" y="11324"/>
                  </a:cubicBezTo>
                  <a:cubicBezTo>
                    <a:pt x="8710" y="11324"/>
                    <a:pt x="8704" y="11338"/>
                    <a:pt x="8724" y="11338"/>
                  </a:cubicBezTo>
                  <a:lnTo>
                    <a:pt x="8724" y="11368"/>
                  </a:lnTo>
                  <a:cubicBezTo>
                    <a:pt x="8724" y="11338"/>
                    <a:pt x="8724" y="11307"/>
                    <a:pt x="8754" y="11277"/>
                  </a:cubicBezTo>
                  <a:cubicBezTo>
                    <a:pt x="8815" y="11277"/>
                    <a:pt x="8876" y="11155"/>
                    <a:pt x="8815" y="11155"/>
                  </a:cubicBezTo>
                  <a:lnTo>
                    <a:pt x="8724" y="11155"/>
                  </a:lnTo>
                  <a:cubicBezTo>
                    <a:pt x="8699" y="11168"/>
                    <a:pt x="8684" y="11175"/>
                    <a:pt x="8671" y="11175"/>
                  </a:cubicBezTo>
                  <a:cubicBezTo>
                    <a:pt x="8653" y="11175"/>
                    <a:pt x="8638" y="11161"/>
                    <a:pt x="8602" y="11125"/>
                  </a:cubicBezTo>
                  <a:cubicBezTo>
                    <a:pt x="8589" y="11084"/>
                    <a:pt x="8581" y="11067"/>
                    <a:pt x="8577" y="11067"/>
                  </a:cubicBezTo>
                  <a:cubicBezTo>
                    <a:pt x="8572" y="11067"/>
                    <a:pt x="8572" y="11092"/>
                    <a:pt x="8572" y="11125"/>
                  </a:cubicBezTo>
                  <a:lnTo>
                    <a:pt x="8511" y="11125"/>
                  </a:lnTo>
                  <a:cubicBezTo>
                    <a:pt x="8496" y="11095"/>
                    <a:pt x="8481" y="11079"/>
                    <a:pt x="8466" y="11079"/>
                  </a:cubicBezTo>
                  <a:cubicBezTo>
                    <a:pt x="8450" y="11079"/>
                    <a:pt x="8435" y="11095"/>
                    <a:pt x="8420" y="11125"/>
                  </a:cubicBezTo>
                  <a:cubicBezTo>
                    <a:pt x="8390" y="11155"/>
                    <a:pt x="8359" y="11155"/>
                    <a:pt x="8359" y="11155"/>
                  </a:cubicBezTo>
                  <a:cubicBezTo>
                    <a:pt x="8359" y="11143"/>
                    <a:pt x="8359" y="11135"/>
                    <a:pt x="8357" y="11135"/>
                  </a:cubicBezTo>
                  <a:cubicBezTo>
                    <a:pt x="8354" y="11135"/>
                    <a:pt x="8347" y="11150"/>
                    <a:pt x="8329" y="11186"/>
                  </a:cubicBezTo>
                  <a:cubicBezTo>
                    <a:pt x="8329" y="11216"/>
                    <a:pt x="8268" y="11247"/>
                    <a:pt x="8238" y="11247"/>
                  </a:cubicBezTo>
                  <a:cubicBezTo>
                    <a:pt x="8146" y="11247"/>
                    <a:pt x="8146" y="11247"/>
                    <a:pt x="8177" y="11307"/>
                  </a:cubicBezTo>
                  <a:cubicBezTo>
                    <a:pt x="8177" y="11338"/>
                    <a:pt x="8177" y="11368"/>
                    <a:pt x="8116" y="11368"/>
                  </a:cubicBezTo>
                  <a:cubicBezTo>
                    <a:pt x="8086" y="11368"/>
                    <a:pt x="8086" y="11368"/>
                    <a:pt x="8055" y="11338"/>
                  </a:cubicBezTo>
                  <a:cubicBezTo>
                    <a:pt x="8055" y="11317"/>
                    <a:pt x="8055" y="11281"/>
                    <a:pt x="8045" y="11281"/>
                  </a:cubicBezTo>
                  <a:cubicBezTo>
                    <a:pt x="8041" y="11281"/>
                    <a:pt x="8034" y="11289"/>
                    <a:pt x="8025" y="11307"/>
                  </a:cubicBezTo>
                  <a:cubicBezTo>
                    <a:pt x="7982" y="11329"/>
                    <a:pt x="7939" y="11350"/>
                    <a:pt x="7917" y="11350"/>
                  </a:cubicBezTo>
                  <a:cubicBezTo>
                    <a:pt x="7908" y="11350"/>
                    <a:pt x="7903" y="11347"/>
                    <a:pt x="7903" y="11338"/>
                  </a:cubicBezTo>
                  <a:cubicBezTo>
                    <a:pt x="7903" y="11329"/>
                    <a:pt x="7893" y="11325"/>
                    <a:pt x="7877" y="11325"/>
                  </a:cubicBezTo>
                  <a:cubicBezTo>
                    <a:pt x="7840" y="11325"/>
                    <a:pt x="7773" y="11347"/>
                    <a:pt x="7751" y="11368"/>
                  </a:cubicBezTo>
                  <a:cubicBezTo>
                    <a:pt x="7660" y="11399"/>
                    <a:pt x="7630" y="11429"/>
                    <a:pt x="7630" y="11459"/>
                  </a:cubicBezTo>
                  <a:cubicBezTo>
                    <a:pt x="7630" y="11484"/>
                    <a:pt x="7630" y="11528"/>
                    <a:pt x="7662" y="11528"/>
                  </a:cubicBezTo>
                  <a:cubicBezTo>
                    <a:pt x="7669" y="11528"/>
                    <a:pt x="7679" y="11526"/>
                    <a:pt x="7690" y="11520"/>
                  </a:cubicBezTo>
                  <a:cubicBezTo>
                    <a:pt x="7699" y="11503"/>
                    <a:pt x="7705" y="11496"/>
                    <a:pt x="7707" y="11496"/>
                  </a:cubicBezTo>
                  <a:cubicBezTo>
                    <a:pt x="7714" y="11496"/>
                    <a:pt x="7695" y="11546"/>
                    <a:pt x="7630" y="11611"/>
                  </a:cubicBezTo>
                  <a:cubicBezTo>
                    <a:pt x="7597" y="11655"/>
                    <a:pt x="7580" y="11671"/>
                    <a:pt x="7571" y="11671"/>
                  </a:cubicBezTo>
                  <a:cubicBezTo>
                    <a:pt x="7556" y="11671"/>
                    <a:pt x="7569" y="11620"/>
                    <a:pt x="7569" y="11581"/>
                  </a:cubicBezTo>
                  <a:cubicBezTo>
                    <a:pt x="7592" y="11534"/>
                    <a:pt x="7544" y="11470"/>
                    <a:pt x="7493" y="11470"/>
                  </a:cubicBezTo>
                  <a:cubicBezTo>
                    <a:pt x="7477" y="11470"/>
                    <a:pt x="7461" y="11476"/>
                    <a:pt x="7447" y="11490"/>
                  </a:cubicBezTo>
                  <a:cubicBezTo>
                    <a:pt x="7417" y="11505"/>
                    <a:pt x="7394" y="11513"/>
                    <a:pt x="7379" y="11513"/>
                  </a:cubicBezTo>
                  <a:cubicBezTo>
                    <a:pt x="7364" y="11513"/>
                    <a:pt x="7356" y="11505"/>
                    <a:pt x="7356" y="11490"/>
                  </a:cubicBezTo>
                  <a:cubicBezTo>
                    <a:pt x="7356" y="11467"/>
                    <a:pt x="7338" y="11457"/>
                    <a:pt x="7315" y="11457"/>
                  </a:cubicBezTo>
                  <a:cubicBezTo>
                    <a:pt x="7277" y="11457"/>
                    <a:pt x="7223" y="11483"/>
                    <a:pt x="7204" y="11520"/>
                  </a:cubicBezTo>
                  <a:cubicBezTo>
                    <a:pt x="7204" y="11551"/>
                    <a:pt x="7143" y="11581"/>
                    <a:pt x="7113" y="11581"/>
                  </a:cubicBezTo>
                  <a:cubicBezTo>
                    <a:pt x="7083" y="11581"/>
                    <a:pt x="7083" y="11581"/>
                    <a:pt x="7083" y="11611"/>
                  </a:cubicBezTo>
                  <a:cubicBezTo>
                    <a:pt x="7083" y="11645"/>
                    <a:pt x="7064" y="11669"/>
                    <a:pt x="7033" y="11669"/>
                  </a:cubicBezTo>
                  <a:cubicBezTo>
                    <a:pt x="7007" y="11669"/>
                    <a:pt x="6972" y="11653"/>
                    <a:pt x="6931" y="11611"/>
                  </a:cubicBezTo>
                  <a:cubicBezTo>
                    <a:pt x="6931" y="11601"/>
                    <a:pt x="6927" y="11598"/>
                    <a:pt x="6923" y="11598"/>
                  </a:cubicBezTo>
                  <a:cubicBezTo>
                    <a:pt x="6914" y="11598"/>
                    <a:pt x="6900" y="11611"/>
                    <a:pt x="6900" y="11611"/>
                  </a:cubicBezTo>
                  <a:cubicBezTo>
                    <a:pt x="6870" y="11642"/>
                    <a:pt x="6809" y="11642"/>
                    <a:pt x="6779" y="11642"/>
                  </a:cubicBezTo>
                  <a:cubicBezTo>
                    <a:pt x="6566" y="11642"/>
                    <a:pt x="6353" y="11672"/>
                    <a:pt x="6140" y="11703"/>
                  </a:cubicBezTo>
                  <a:cubicBezTo>
                    <a:pt x="6171" y="11733"/>
                    <a:pt x="6171" y="11733"/>
                    <a:pt x="6201" y="11733"/>
                  </a:cubicBezTo>
                  <a:cubicBezTo>
                    <a:pt x="6262" y="11733"/>
                    <a:pt x="6231" y="11733"/>
                    <a:pt x="6262" y="11763"/>
                  </a:cubicBezTo>
                  <a:cubicBezTo>
                    <a:pt x="6231" y="11763"/>
                    <a:pt x="6201" y="11794"/>
                    <a:pt x="6171" y="11794"/>
                  </a:cubicBezTo>
                  <a:cubicBezTo>
                    <a:pt x="6079" y="11794"/>
                    <a:pt x="6079" y="11794"/>
                    <a:pt x="6079" y="11763"/>
                  </a:cubicBezTo>
                  <a:cubicBezTo>
                    <a:pt x="6079" y="11733"/>
                    <a:pt x="6049" y="11703"/>
                    <a:pt x="6019" y="11703"/>
                  </a:cubicBezTo>
                  <a:lnTo>
                    <a:pt x="6019" y="11763"/>
                  </a:lnTo>
                  <a:cubicBezTo>
                    <a:pt x="6034" y="11779"/>
                    <a:pt x="6034" y="11786"/>
                    <a:pt x="6023" y="11786"/>
                  </a:cubicBezTo>
                  <a:cubicBezTo>
                    <a:pt x="6011" y="11786"/>
                    <a:pt x="5988" y="11779"/>
                    <a:pt x="5958" y="11763"/>
                  </a:cubicBezTo>
                  <a:cubicBezTo>
                    <a:pt x="5928" y="11733"/>
                    <a:pt x="5928" y="11703"/>
                    <a:pt x="5958" y="11672"/>
                  </a:cubicBezTo>
                  <a:lnTo>
                    <a:pt x="5958" y="11611"/>
                  </a:lnTo>
                  <a:cubicBezTo>
                    <a:pt x="5928" y="11611"/>
                    <a:pt x="5928" y="11672"/>
                    <a:pt x="5928" y="11672"/>
                  </a:cubicBezTo>
                  <a:cubicBezTo>
                    <a:pt x="5928" y="11687"/>
                    <a:pt x="5912" y="11695"/>
                    <a:pt x="5897" y="11695"/>
                  </a:cubicBezTo>
                  <a:cubicBezTo>
                    <a:pt x="5882" y="11695"/>
                    <a:pt x="5867" y="11687"/>
                    <a:pt x="5867" y="11672"/>
                  </a:cubicBezTo>
                  <a:cubicBezTo>
                    <a:pt x="5806" y="11672"/>
                    <a:pt x="5745" y="11672"/>
                    <a:pt x="5745" y="11703"/>
                  </a:cubicBezTo>
                  <a:cubicBezTo>
                    <a:pt x="5745" y="11733"/>
                    <a:pt x="5715" y="11733"/>
                    <a:pt x="5654" y="11763"/>
                  </a:cubicBezTo>
                  <a:cubicBezTo>
                    <a:pt x="5646" y="11771"/>
                    <a:pt x="5638" y="11775"/>
                    <a:pt x="5630" y="11775"/>
                  </a:cubicBezTo>
                  <a:cubicBezTo>
                    <a:pt x="5609" y="11775"/>
                    <a:pt x="5593" y="11747"/>
                    <a:pt x="5593" y="11703"/>
                  </a:cubicBezTo>
                  <a:lnTo>
                    <a:pt x="5593" y="11672"/>
                  </a:lnTo>
                  <a:cubicBezTo>
                    <a:pt x="5593" y="11703"/>
                    <a:pt x="5624" y="11703"/>
                    <a:pt x="5654" y="11703"/>
                  </a:cubicBezTo>
                  <a:cubicBezTo>
                    <a:pt x="5715" y="11703"/>
                    <a:pt x="5715" y="11703"/>
                    <a:pt x="5715" y="11672"/>
                  </a:cubicBezTo>
                  <a:cubicBezTo>
                    <a:pt x="5684" y="11642"/>
                    <a:pt x="5646" y="11627"/>
                    <a:pt x="5608" y="11627"/>
                  </a:cubicBezTo>
                  <a:cubicBezTo>
                    <a:pt x="5570" y="11627"/>
                    <a:pt x="5532" y="11642"/>
                    <a:pt x="5502" y="11672"/>
                  </a:cubicBezTo>
                  <a:lnTo>
                    <a:pt x="5472" y="11672"/>
                  </a:lnTo>
                  <a:cubicBezTo>
                    <a:pt x="5472" y="11657"/>
                    <a:pt x="5456" y="11649"/>
                    <a:pt x="5426" y="11649"/>
                  </a:cubicBezTo>
                  <a:cubicBezTo>
                    <a:pt x="5396" y="11649"/>
                    <a:pt x="5350" y="11657"/>
                    <a:pt x="5289" y="11672"/>
                  </a:cubicBezTo>
                  <a:cubicBezTo>
                    <a:pt x="5168" y="11703"/>
                    <a:pt x="5046" y="11703"/>
                    <a:pt x="5168" y="11733"/>
                  </a:cubicBezTo>
                  <a:lnTo>
                    <a:pt x="5168" y="11763"/>
                  </a:lnTo>
                  <a:lnTo>
                    <a:pt x="5137" y="11733"/>
                  </a:lnTo>
                  <a:cubicBezTo>
                    <a:pt x="5076" y="11687"/>
                    <a:pt x="5038" y="11665"/>
                    <a:pt x="5019" y="11665"/>
                  </a:cubicBezTo>
                  <a:cubicBezTo>
                    <a:pt x="5000" y="11665"/>
                    <a:pt x="5000" y="11687"/>
                    <a:pt x="5016" y="11733"/>
                  </a:cubicBezTo>
                  <a:cubicBezTo>
                    <a:pt x="5016" y="11763"/>
                    <a:pt x="5016" y="11794"/>
                    <a:pt x="4955" y="11794"/>
                  </a:cubicBezTo>
                  <a:cubicBezTo>
                    <a:pt x="4924" y="11763"/>
                    <a:pt x="4894" y="11733"/>
                    <a:pt x="4894" y="11672"/>
                  </a:cubicBezTo>
                  <a:cubicBezTo>
                    <a:pt x="4937" y="11651"/>
                    <a:pt x="4919" y="11629"/>
                    <a:pt x="4894" y="11629"/>
                  </a:cubicBezTo>
                  <a:cubicBezTo>
                    <a:pt x="4884" y="11629"/>
                    <a:pt x="4873" y="11633"/>
                    <a:pt x="4864" y="11642"/>
                  </a:cubicBezTo>
                  <a:lnTo>
                    <a:pt x="4803" y="11642"/>
                  </a:lnTo>
                  <a:cubicBezTo>
                    <a:pt x="4772" y="11642"/>
                    <a:pt x="4742" y="11672"/>
                    <a:pt x="4742" y="11703"/>
                  </a:cubicBezTo>
                  <a:cubicBezTo>
                    <a:pt x="4742" y="11740"/>
                    <a:pt x="4754" y="11766"/>
                    <a:pt x="4748" y="11766"/>
                  </a:cubicBezTo>
                  <a:cubicBezTo>
                    <a:pt x="4745" y="11766"/>
                    <a:pt x="4735" y="11756"/>
                    <a:pt x="4712" y="11733"/>
                  </a:cubicBezTo>
                  <a:cubicBezTo>
                    <a:pt x="4620" y="11703"/>
                    <a:pt x="4590" y="11642"/>
                    <a:pt x="4620" y="11611"/>
                  </a:cubicBezTo>
                  <a:cubicBezTo>
                    <a:pt x="4576" y="11567"/>
                    <a:pt x="4515" y="11539"/>
                    <a:pt x="4450" y="11539"/>
                  </a:cubicBezTo>
                  <a:cubicBezTo>
                    <a:pt x="4426" y="11539"/>
                    <a:pt x="4402" y="11542"/>
                    <a:pt x="4377" y="11551"/>
                  </a:cubicBezTo>
                  <a:lnTo>
                    <a:pt x="4347" y="11551"/>
                  </a:lnTo>
                  <a:cubicBezTo>
                    <a:pt x="4347" y="11551"/>
                    <a:pt x="4286" y="11520"/>
                    <a:pt x="4195" y="11490"/>
                  </a:cubicBezTo>
                  <a:cubicBezTo>
                    <a:pt x="4154" y="11490"/>
                    <a:pt x="4127" y="11476"/>
                    <a:pt x="4105" y="11476"/>
                  </a:cubicBezTo>
                  <a:cubicBezTo>
                    <a:pt x="4094" y="11476"/>
                    <a:pt x="4084" y="11480"/>
                    <a:pt x="4073" y="11490"/>
                  </a:cubicBezTo>
                  <a:cubicBezTo>
                    <a:pt x="4073" y="11523"/>
                    <a:pt x="4073" y="11547"/>
                    <a:pt x="4068" y="11547"/>
                  </a:cubicBezTo>
                  <a:cubicBezTo>
                    <a:pt x="4064" y="11547"/>
                    <a:pt x="4057" y="11531"/>
                    <a:pt x="4043" y="11490"/>
                  </a:cubicBezTo>
                  <a:cubicBezTo>
                    <a:pt x="4021" y="11445"/>
                    <a:pt x="3966" y="11417"/>
                    <a:pt x="3914" y="11417"/>
                  </a:cubicBezTo>
                  <a:cubicBezTo>
                    <a:pt x="3895" y="11417"/>
                    <a:pt x="3877" y="11421"/>
                    <a:pt x="3861" y="11429"/>
                  </a:cubicBezTo>
                  <a:lnTo>
                    <a:pt x="3861" y="11399"/>
                  </a:lnTo>
                  <a:cubicBezTo>
                    <a:pt x="3891" y="11368"/>
                    <a:pt x="3891" y="11338"/>
                    <a:pt x="3861" y="11338"/>
                  </a:cubicBezTo>
                  <a:cubicBezTo>
                    <a:pt x="3830" y="11338"/>
                    <a:pt x="3769" y="11338"/>
                    <a:pt x="3678" y="11307"/>
                  </a:cubicBezTo>
                  <a:cubicBezTo>
                    <a:pt x="3648" y="11277"/>
                    <a:pt x="3587" y="11247"/>
                    <a:pt x="3557" y="11216"/>
                  </a:cubicBezTo>
                  <a:cubicBezTo>
                    <a:pt x="3557" y="11226"/>
                    <a:pt x="3550" y="11230"/>
                    <a:pt x="3540" y="11230"/>
                  </a:cubicBezTo>
                  <a:cubicBezTo>
                    <a:pt x="3519" y="11230"/>
                    <a:pt x="3486" y="11216"/>
                    <a:pt x="3465" y="11216"/>
                  </a:cubicBezTo>
                  <a:cubicBezTo>
                    <a:pt x="3435" y="11186"/>
                    <a:pt x="3374" y="11186"/>
                    <a:pt x="3344" y="11186"/>
                  </a:cubicBezTo>
                  <a:cubicBezTo>
                    <a:pt x="3344" y="11201"/>
                    <a:pt x="3336" y="11209"/>
                    <a:pt x="3329" y="11209"/>
                  </a:cubicBezTo>
                  <a:cubicBezTo>
                    <a:pt x="3321" y="11209"/>
                    <a:pt x="3313" y="11201"/>
                    <a:pt x="3313" y="11186"/>
                  </a:cubicBezTo>
                  <a:cubicBezTo>
                    <a:pt x="3313" y="11155"/>
                    <a:pt x="3283" y="11155"/>
                    <a:pt x="3253" y="11125"/>
                  </a:cubicBezTo>
                  <a:lnTo>
                    <a:pt x="3253" y="11095"/>
                  </a:lnTo>
                  <a:cubicBezTo>
                    <a:pt x="3253" y="11064"/>
                    <a:pt x="3253" y="11034"/>
                    <a:pt x="3192" y="11034"/>
                  </a:cubicBezTo>
                  <a:cubicBezTo>
                    <a:pt x="3177" y="11041"/>
                    <a:pt x="3160" y="11045"/>
                    <a:pt x="3142" y="11045"/>
                  </a:cubicBezTo>
                  <a:cubicBezTo>
                    <a:pt x="3087" y="11045"/>
                    <a:pt x="3025" y="11011"/>
                    <a:pt x="2979" y="10943"/>
                  </a:cubicBezTo>
                  <a:cubicBezTo>
                    <a:pt x="2842" y="10874"/>
                    <a:pt x="2791" y="10840"/>
                    <a:pt x="2761" y="10840"/>
                  </a:cubicBezTo>
                  <a:cubicBezTo>
                    <a:pt x="2751" y="10840"/>
                    <a:pt x="2744" y="10844"/>
                    <a:pt x="2736" y="10851"/>
                  </a:cubicBezTo>
                  <a:cubicBezTo>
                    <a:pt x="2721" y="10882"/>
                    <a:pt x="2706" y="10889"/>
                    <a:pt x="2694" y="10889"/>
                  </a:cubicBezTo>
                  <a:cubicBezTo>
                    <a:pt x="2683" y="10889"/>
                    <a:pt x="2675" y="10882"/>
                    <a:pt x="2675" y="10882"/>
                  </a:cubicBezTo>
                  <a:cubicBezTo>
                    <a:pt x="2675" y="10882"/>
                    <a:pt x="2645" y="10882"/>
                    <a:pt x="2675" y="10851"/>
                  </a:cubicBezTo>
                  <a:cubicBezTo>
                    <a:pt x="2706" y="10821"/>
                    <a:pt x="2706" y="10791"/>
                    <a:pt x="2675" y="10760"/>
                  </a:cubicBezTo>
                  <a:lnTo>
                    <a:pt x="2645" y="10760"/>
                  </a:lnTo>
                  <a:cubicBezTo>
                    <a:pt x="2645" y="10760"/>
                    <a:pt x="2554" y="10730"/>
                    <a:pt x="2554" y="10669"/>
                  </a:cubicBezTo>
                  <a:cubicBezTo>
                    <a:pt x="2475" y="10610"/>
                    <a:pt x="2422" y="10577"/>
                    <a:pt x="2402" y="10577"/>
                  </a:cubicBezTo>
                  <a:cubicBezTo>
                    <a:pt x="2392" y="10577"/>
                    <a:pt x="2391" y="10587"/>
                    <a:pt x="2402" y="10608"/>
                  </a:cubicBezTo>
                  <a:cubicBezTo>
                    <a:pt x="2462" y="10669"/>
                    <a:pt x="2402" y="10669"/>
                    <a:pt x="2371" y="10669"/>
                  </a:cubicBezTo>
                  <a:cubicBezTo>
                    <a:pt x="2358" y="10669"/>
                    <a:pt x="2345" y="10658"/>
                    <a:pt x="2336" y="10642"/>
                  </a:cubicBezTo>
                  <a:lnTo>
                    <a:pt x="2336" y="10642"/>
                  </a:lnTo>
                  <a:cubicBezTo>
                    <a:pt x="2326" y="10640"/>
                    <a:pt x="2317" y="10639"/>
                    <a:pt x="2310" y="10639"/>
                  </a:cubicBezTo>
                  <a:lnTo>
                    <a:pt x="2310" y="10608"/>
                  </a:lnTo>
                  <a:cubicBezTo>
                    <a:pt x="2317" y="10612"/>
                    <a:pt x="2323" y="10614"/>
                    <a:pt x="2329" y="10617"/>
                  </a:cubicBezTo>
                  <a:lnTo>
                    <a:pt x="2329" y="10617"/>
                  </a:lnTo>
                  <a:cubicBezTo>
                    <a:pt x="2327" y="10603"/>
                    <a:pt x="2330" y="10589"/>
                    <a:pt x="2341" y="10578"/>
                  </a:cubicBezTo>
                  <a:cubicBezTo>
                    <a:pt x="2341" y="10578"/>
                    <a:pt x="2158" y="10304"/>
                    <a:pt x="2067" y="10304"/>
                  </a:cubicBezTo>
                  <a:cubicBezTo>
                    <a:pt x="2037" y="10304"/>
                    <a:pt x="2006" y="10274"/>
                    <a:pt x="1976" y="10244"/>
                  </a:cubicBezTo>
                  <a:cubicBezTo>
                    <a:pt x="1966" y="10233"/>
                    <a:pt x="1956" y="10230"/>
                    <a:pt x="1946" y="10230"/>
                  </a:cubicBezTo>
                  <a:cubicBezTo>
                    <a:pt x="1925" y="10230"/>
                    <a:pt x="1905" y="10244"/>
                    <a:pt x="1885" y="10244"/>
                  </a:cubicBezTo>
                  <a:lnTo>
                    <a:pt x="1915" y="10274"/>
                  </a:lnTo>
                  <a:cubicBezTo>
                    <a:pt x="1946" y="10304"/>
                    <a:pt x="1946" y="10304"/>
                    <a:pt x="1915" y="10304"/>
                  </a:cubicBezTo>
                  <a:cubicBezTo>
                    <a:pt x="1907" y="10312"/>
                    <a:pt x="1897" y="10316"/>
                    <a:pt x="1887" y="10316"/>
                  </a:cubicBezTo>
                  <a:cubicBezTo>
                    <a:pt x="1859" y="10316"/>
                    <a:pt x="1832" y="10288"/>
                    <a:pt x="1854" y="10244"/>
                  </a:cubicBezTo>
                  <a:lnTo>
                    <a:pt x="1854" y="10244"/>
                  </a:lnTo>
                  <a:cubicBezTo>
                    <a:pt x="1839" y="10259"/>
                    <a:pt x="1816" y="10266"/>
                    <a:pt x="1794" y="10266"/>
                  </a:cubicBezTo>
                  <a:cubicBezTo>
                    <a:pt x="1771" y="10266"/>
                    <a:pt x="1748" y="10259"/>
                    <a:pt x="1733" y="10244"/>
                  </a:cubicBezTo>
                  <a:cubicBezTo>
                    <a:pt x="1733" y="10183"/>
                    <a:pt x="1733" y="10183"/>
                    <a:pt x="1794" y="10183"/>
                  </a:cubicBezTo>
                  <a:cubicBezTo>
                    <a:pt x="1801" y="10190"/>
                    <a:pt x="1811" y="10194"/>
                    <a:pt x="1820" y="10194"/>
                  </a:cubicBezTo>
                  <a:cubicBezTo>
                    <a:pt x="1847" y="10194"/>
                    <a:pt x="1870" y="10160"/>
                    <a:pt x="1824" y="10092"/>
                  </a:cubicBezTo>
                  <a:cubicBezTo>
                    <a:pt x="1794" y="10061"/>
                    <a:pt x="1779" y="10054"/>
                    <a:pt x="1767" y="10054"/>
                  </a:cubicBezTo>
                  <a:cubicBezTo>
                    <a:pt x="1756" y="10054"/>
                    <a:pt x="1748" y="10061"/>
                    <a:pt x="1733" y="10061"/>
                  </a:cubicBezTo>
                  <a:lnTo>
                    <a:pt x="1733" y="10092"/>
                  </a:lnTo>
                  <a:cubicBezTo>
                    <a:pt x="1763" y="10122"/>
                    <a:pt x="1733" y="10152"/>
                    <a:pt x="1703" y="10183"/>
                  </a:cubicBezTo>
                  <a:cubicBezTo>
                    <a:pt x="1690" y="10195"/>
                    <a:pt x="1677" y="10203"/>
                    <a:pt x="1665" y="10203"/>
                  </a:cubicBezTo>
                  <a:cubicBezTo>
                    <a:pt x="1647" y="10203"/>
                    <a:pt x="1629" y="10188"/>
                    <a:pt x="1611" y="10152"/>
                  </a:cubicBezTo>
                  <a:cubicBezTo>
                    <a:pt x="1596" y="10107"/>
                    <a:pt x="1596" y="10092"/>
                    <a:pt x="1604" y="10092"/>
                  </a:cubicBezTo>
                  <a:cubicBezTo>
                    <a:pt x="1611" y="10092"/>
                    <a:pt x="1627" y="10107"/>
                    <a:pt x="1642" y="10122"/>
                  </a:cubicBezTo>
                  <a:cubicBezTo>
                    <a:pt x="1651" y="10131"/>
                    <a:pt x="1660" y="10135"/>
                    <a:pt x="1667" y="10135"/>
                  </a:cubicBezTo>
                  <a:cubicBezTo>
                    <a:pt x="1685" y="10135"/>
                    <a:pt x="1694" y="10113"/>
                    <a:pt x="1672" y="10092"/>
                  </a:cubicBezTo>
                  <a:cubicBezTo>
                    <a:pt x="1672" y="10031"/>
                    <a:pt x="1642" y="10000"/>
                    <a:pt x="1642" y="10000"/>
                  </a:cubicBezTo>
                  <a:cubicBezTo>
                    <a:pt x="1642" y="10000"/>
                    <a:pt x="1642" y="9970"/>
                    <a:pt x="1642" y="9940"/>
                  </a:cubicBezTo>
                  <a:cubicBezTo>
                    <a:pt x="1672" y="9940"/>
                    <a:pt x="1703" y="9909"/>
                    <a:pt x="1581" y="9818"/>
                  </a:cubicBezTo>
                  <a:cubicBezTo>
                    <a:pt x="1520" y="9818"/>
                    <a:pt x="1490" y="9788"/>
                    <a:pt x="1459" y="9757"/>
                  </a:cubicBezTo>
                  <a:cubicBezTo>
                    <a:pt x="1490" y="9757"/>
                    <a:pt x="1429" y="9636"/>
                    <a:pt x="1368" y="9575"/>
                  </a:cubicBezTo>
                  <a:cubicBezTo>
                    <a:pt x="1338" y="9514"/>
                    <a:pt x="1277" y="9423"/>
                    <a:pt x="1277" y="9423"/>
                  </a:cubicBezTo>
                  <a:lnTo>
                    <a:pt x="1186" y="9301"/>
                  </a:lnTo>
                  <a:cubicBezTo>
                    <a:pt x="1155" y="9241"/>
                    <a:pt x="1125" y="9210"/>
                    <a:pt x="1125" y="9149"/>
                  </a:cubicBezTo>
                  <a:cubicBezTo>
                    <a:pt x="1186" y="9149"/>
                    <a:pt x="1003" y="8997"/>
                    <a:pt x="943" y="8997"/>
                  </a:cubicBezTo>
                  <a:cubicBezTo>
                    <a:pt x="934" y="8989"/>
                    <a:pt x="929" y="8985"/>
                    <a:pt x="924" y="8985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434925" y="1832350"/>
              <a:ext cx="361725" cy="310100"/>
            </a:xfrm>
            <a:custGeom>
              <a:rect b="b" l="l" r="r" t="t"/>
              <a:pathLst>
                <a:path extrusionOk="0" h="12404" w="14469">
                  <a:moveTo>
                    <a:pt x="8299" y="762"/>
                  </a:moveTo>
                  <a:cubicBezTo>
                    <a:pt x="11277" y="762"/>
                    <a:pt x="13709" y="3193"/>
                    <a:pt x="13709" y="6203"/>
                  </a:cubicBezTo>
                  <a:cubicBezTo>
                    <a:pt x="13709" y="9471"/>
                    <a:pt x="11040" y="11641"/>
                    <a:pt x="8249" y="11641"/>
                  </a:cubicBezTo>
                  <a:cubicBezTo>
                    <a:pt x="6913" y="11641"/>
                    <a:pt x="5550" y="11144"/>
                    <a:pt x="4438" y="10032"/>
                  </a:cubicBezTo>
                  <a:cubicBezTo>
                    <a:pt x="1034" y="6628"/>
                    <a:pt x="3435" y="762"/>
                    <a:pt x="8299" y="762"/>
                  </a:cubicBezTo>
                  <a:close/>
                  <a:moveTo>
                    <a:pt x="8243" y="0"/>
                  </a:moveTo>
                  <a:cubicBezTo>
                    <a:pt x="6718" y="0"/>
                    <a:pt x="5161" y="565"/>
                    <a:pt x="3891" y="1826"/>
                  </a:cubicBezTo>
                  <a:cubicBezTo>
                    <a:pt x="0" y="5716"/>
                    <a:pt x="2766" y="12403"/>
                    <a:pt x="8299" y="12403"/>
                  </a:cubicBezTo>
                  <a:cubicBezTo>
                    <a:pt x="11703" y="12403"/>
                    <a:pt x="14469" y="9607"/>
                    <a:pt x="14469" y="6203"/>
                  </a:cubicBezTo>
                  <a:cubicBezTo>
                    <a:pt x="14469" y="2462"/>
                    <a:pt x="11426" y="0"/>
                    <a:pt x="8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501025" y="1848350"/>
              <a:ext cx="279675" cy="278125"/>
            </a:xfrm>
            <a:custGeom>
              <a:rect b="b" l="l" r="r" t="t"/>
              <a:pathLst>
                <a:path extrusionOk="0" h="11125" w="11187">
                  <a:moveTo>
                    <a:pt x="5039" y="104"/>
                  </a:moveTo>
                  <a:lnTo>
                    <a:pt x="5039" y="104"/>
                  </a:lnTo>
                  <a:cubicBezTo>
                    <a:pt x="5031" y="108"/>
                    <a:pt x="5024" y="114"/>
                    <a:pt x="5016" y="122"/>
                  </a:cubicBezTo>
                  <a:cubicBezTo>
                    <a:pt x="5010" y="128"/>
                    <a:pt x="5005" y="134"/>
                    <a:pt x="5002" y="139"/>
                  </a:cubicBezTo>
                  <a:lnTo>
                    <a:pt x="5002" y="139"/>
                  </a:lnTo>
                  <a:cubicBezTo>
                    <a:pt x="5015" y="131"/>
                    <a:pt x="5029" y="119"/>
                    <a:pt x="5039" y="104"/>
                  </a:cubicBezTo>
                  <a:close/>
                  <a:moveTo>
                    <a:pt x="4591" y="213"/>
                  </a:moveTo>
                  <a:cubicBezTo>
                    <a:pt x="4591" y="243"/>
                    <a:pt x="4591" y="274"/>
                    <a:pt x="4682" y="304"/>
                  </a:cubicBezTo>
                  <a:cubicBezTo>
                    <a:pt x="4773" y="304"/>
                    <a:pt x="4803" y="304"/>
                    <a:pt x="4712" y="213"/>
                  </a:cubicBezTo>
                  <a:close/>
                  <a:moveTo>
                    <a:pt x="6051" y="235"/>
                  </a:moveTo>
                  <a:cubicBezTo>
                    <a:pt x="6041" y="235"/>
                    <a:pt x="6031" y="238"/>
                    <a:pt x="6019" y="243"/>
                  </a:cubicBezTo>
                  <a:lnTo>
                    <a:pt x="6019" y="335"/>
                  </a:lnTo>
                  <a:cubicBezTo>
                    <a:pt x="6028" y="343"/>
                    <a:pt x="6034" y="347"/>
                    <a:pt x="6040" y="347"/>
                  </a:cubicBezTo>
                  <a:cubicBezTo>
                    <a:pt x="6052" y="347"/>
                    <a:pt x="6059" y="326"/>
                    <a:pt x="6080" y="304"/>
                  </a:cubicBezTo>
                  <a:cubicBezTo>
                    <a:pt x="6105" y="280"/>
                    <a:pt x="6089" y="235"/>
                    <a:pt x="6051" y="235"/>
                  </a:cubicBezTo>
                  <a:close/>
                  <a:moveTo>
                    <a:pt x="4952" y="41"/>
                  </a:moveTo>
                  <a:cubicBezTo>
                    <a:pt x="4940" y="41"/>
                    <a:pt x="4920" y="48"/>
                    <a:pt x="4895" y="61"/>
                  </a:cubicBezTo>
                  <a:cubicBezTo>
                    <a:pt x="4743" y="61"/>
                    <a:pt x="4743" y="61"/>
                    <a:pt x="4743" y="91"/>
                  </a:cubicBezTo>
                  <a:cubicBezTo>
                    <a:pt x="4743" y="107"/>
                    <a:pt x="4743" y="114"/>
                    <a:pt x="4750" y="114"/>
                  </a:cubicBezTo>
                  <a:cubicBezTo>
                    <a:pt x="4758" y="114"/>
                    <a:pt x="4773" y="107"/>
                    <a:pt x="4803" y="91"/>
                  </a:cubicBezTo>
                  <a:cubicBezTo>
                    <a:pt x="4828" y="83"/>
                    <a:pt x="4846" y="79"/>
                    <a:pt x="4857" y="79"/>
                  </a:cubicBezTo>
                  <a:cubicBezTo>
                    <a:pt x="4888" y="79"/>
                    <a:pt x="4870" y="108"/>
                    <a:pt x="4803" y="152"/>
                  </a:cubicBezTo>
                  <a:cubicBezTo>
                    <a:pt x="4743" y="213"/>
                    <a:pt x="4773" y="183"/>
                    <a:pt x="4773" y="213"/>
                  </a:cubicBezTo>
                  <a:cubicBezTo>
                    <a:pt x="4788" y="183"/>
                    <a:pt x="4796" y="167"/>
                    <a:pt x="4807" y="167"/>
                  </a:cubicBezTo>
                  <a:cubicBezTo>
                    <a:pt x="4819" y="167"/>
                    <a:pt x="4834" y="183"/>
                    <a:pt x="4864" y="213"/>
                  </a:cubicBezTo>
                  <a:cubicBezTo>
                    <a:pt x="4895" y="274"/>
                    <a:pt x="4864" y="304"/>
                    <a:pt x="4834" y="304"/>
                  </a:cubicBezTo>
                  <a:cubicBezTo>
                    <a:pt x="4822" y="304"/>
                    <a:pt x="4819" y="318"/>
                    <a:pt x="4826" y="335"/>
                  </a:cubicBezTo>
                  <a:lnTo>
                    <a:pt x="4773" y="335"/>
                  </a:lnTo>
                  <a:lnTo>
                    <a:pt x="4743" y="365"/>
                  </a:lnTo>
                  <a:lnTo>
                    <a:pt x="4743" y="395"/>
                  </a:lnTo>
                  <a:cubicBezTo>
                    <a:pt x="4795" y="395"/>
                    <a:pt x="4825" y="373"/>
                    <a:pt x="4832" y="347"/>
                  </a:cubicBezTo>
                  <a:lnTo>
                    <a:pt x="4832" y="347"/>
                  </a:lnTo>
                  <a:cubicBezTo>
                    <a:pt x="4847" y="371"/>
                    <a:pt x="4878" y="395"/>
                    <a:pt x="4925" y="395"/>
                  </a:cubicBezTo>
                  <a:cubicBezTo>
                    <a:pt x="4955" y="380"/>
                    <a:pt x="4971" y="380"/>
                    <a:pt x="4978" y="380"/>
                  </a:cubicBezTo>
                  <a:cubicBezTo>
                    <a:pt x="4986" y="380"/>
                    <a:pt x="4986" y="380"/>
                    <a:pt x="4986" y="365"/>
                  </a:cubicBezTo>
                  <a:cubicBezTo>
                    <a:pt x="4986" y="335"/>
                    <a:pt x="4993" y="319"/>
                    <a:pt x="5001" y="319"/>
                  </a:cubicBezTo>
                  <a:cubicBezTo>
                    <a:pt x="5009" y="319"/>
                    <a:pt x="5016" y="335"/>
                    <a:pt x="5016" y="365"/>
                  </a:cubicBezTo>
                  <a:cubicBezTo>
                    <a:pt x="5016" y="376"/>
                    <a:pt x="5028" y="383"/>
                    <a:pt x="5044" y="383"/>
                  </a:cubicBezTo>
                  <a:cubicBezTo>
                    <a:pt x="5071" y="383"/>
                    <a:pt x="5107" y="362"/>
                    <a:pt x="5107" y="304"/>
                  </a:cubicBezTo>
                  <a:cubicBezTo>
                    <a:pt x="5138" y="213"/>
                    <a:pt x="5168" y="183"/>
                    <a:pt x="5229" y="183"/>
                  </a:cubicBezTo>
                  <a:cubicBezTo>
                    <a:pt x="5259" y="183"/>
                    <a:pt x="5290" y="152"/>
                    <a:pt x="5229" y="91"/>
                  </a:cubicBezTo>
                  <a:cubicBezTo>
                    <a:pt x="5199" y="61"/>
                    <a:pt x="5161" y="46"/>
                    <a:pt x="5126" y="46"/>
                  </a:cubicBezTo>
                  <a:cubicBezTo>
                    <a:pt x="5092" y="46"/>
                    <a:pt x="5062" y="61"/>
                    <a:pt x="5047" y="91"/>
                  </a:cubicBezTo>
                  <a:cubicBezTo>
                    <a:pt x="5044" y="96"/>
                    <a:pt x="5042" y="100"/>
                    <a:pt x="5039" y="104"/>
                  </a:cubicBezTo>
                  <a:lnTo>
                    <a:pt x="5039" y="104"/>
                  </a:lnTo>
                  <a:cubicBezTo>
                    <a:pt x="5062" y="91"/>
                    <a:pt x="5085" y="91"/>
                    <a:pt x="5107" y="91"/>
                  </a:cubicBezTo>
                  <a:cubicBezTo>
                    <a:pt x="5199" y="122"/>
                    <a:pt x="5199" y="152"/>
                    <a:pt x="5138" y="183"/>
                  </a:cubicBezTo>
                  <a:lnTo>
                    <a:pt x="5107" y="183"/>
                  </a:lnTo>
                  <a:cubicBezTo>
                    <a:pt x="5077" y="183"/>
                    <a:pt x="5077" y="183"/>
                    <a:pt x="5077" y="152"/>
                  </a:cubicBezTo>
                  <a:lnTo>
                    <a:pt x="5016" y="152"/>
                  </a:lnTo>
                  <a:cubicBezTo>
                    <a:pt x="5007" y="161"/>
                    <a:pt x="5001" y="165"/>
                    <a:pt x="4997" y="165"/>
                  </a:cubicBezTo>
                  <a:cubicBezTo>
                    <a:pt x="4991" y="165"/>
                    <a:pt x="4992" y="154"/>
                    <a:pt x="5002" y="139"/>
                  </a:cubicBezTo>
                  <a:lnTo>
                    <a:pt x="5002" y="139"/>
                  </a:lnTo>
                  <a:cubicBezTo>
                    <a:pt x="4991" y="145"/>
                    <a:pt x="4981" y="149"/>
                    <a:pt x="4972" y="149"/>
                  </a:cubicBezTo>
                  <a:cubicBezTo>
                    <a:pt x="4953" y="149"/>
                    <a:pt x="4942" y="133"/>
                    <a:pt x="4955" y="91"/>
                  </a:cubicBezTo>
                  <a:cubicBezTo>
                    <a:pt x="4973" y="56"/>
                    <a:pt x="4970" y="41"/>
                    <a:pt x="4952" y="41"/>
                  </a:cubicBezTo>
                  <a:close/>
                  <a:moveTo>
                    <a:pt x="6840" y="365"/>
                  </a:moveTo>
                  <a:cubicBezTo>
                    <a:pt x="6779" y="365"/>
                    <a:pt x="6779" y="365"/>
                    <a:pt x="6779" y="395"/>
                  </a:cubicBezTo>
                  <a:lnTo>
                    <a:pt x="6840" y="395"/>
                  </a:lnTo>
                  <a:lnTo>
                    <a:pt x="6840" y="365"/>
                  </a:lnTo>
                  <a:close/>
                  <a:moveTo>
                    <a:pt x="3527" y="426"/>
                  </a:moveTo>
                  <a:cubicBezTo>
                    <a:pt x="3520" y="426"/>
                    <a:pt x="3516" y="427"/>
                    <a:pt x="3515" y="430"/>
                  </a:cubicBezTo>
                  <a:lnTo>
                    <a:pt x="3515" y="430"/>
                  </a:lnTo>
                  <a:lnTo>
                    <a:pt x="3527" y="426"/>
                  </a:lnTo>
                  <a:close/>
                  <a:moveTo>
                    <a:pt x="4011" y="406"/>
                  </a:moveTo>
                  <a:cubicBezTo>
                    <a:pt x="4003" y="406"/>
                    <a:pt x="3995" y="413"/>
                    <a:pt x="3983" y="426"/>
                  </a:cubicBezTo>
                  <a:cubicBezTo>
                    <a:pt x="3952" y="426"/>
                    <a:pt x="4013" y="517"/>
                    <a:pt x="4044" y="517"/>
                  </a:cubicBezTo>
                  <a:cubicBezTo>
                    <a:pt x="4104" y="517"/>
                    <a:pt x="4104" y="487"/>
                    <a:pt x="4104" y="456"/>
                  </a:cubicBezTo>
                  <a:lnTo>
                    <a:pt x="4074" y="456"/>
                  </a:lnTo>
                  <a:cubicBezTo>
                    <a:pt x="4038" y="421"/>
                    <a:pt x="4024" y="406"/>
                    <a:pt x="4011" y="406"/>
                  </a:cubicBezTo>
                  <a:close/>
                  <a:moveTo>
                    <a:pt x="3668" y="573"/>
                  </a:moveTo>
                  <a:cubicBezTo>
                    <a:pt x="3665" y="573"/>
                    <a:pt x="3662" y="574"/>
                    <a:pt x="3659" y="578"/>
                  </a:cubicBezTo>
                  <a:lnTo>
                    <a:pt x="3679" y="578"/>
                  </a:lnTo>
                  <a:cubicBezTo>
                    <a:pt x="3679" y="578"/>
                    <a:pt x="3674" y="573"/>
                    <a:pt x="3668" y="573"/>
                  </a:cubicBezTo>
                  <a:close/>
                  <a:moveTo>
                    <a:pt x="3725" y="548"/>
                  </a:moveTo>
                  <a:cubicBezTo>
                    <a:pt x="3713" y="568"/>
                    <a:pt x="3696" y="578"/>
                    <a:pt x="3679" y="578"/>
                  </a:cubicBezTo>
                  <a:cubicBezTo>
                    <a:pt x="3723" y="578"/>
                    <a:pt x="3732" y="563"/>
                    <a:pt x="3725" y="548"/>
                  </a:cubicBezTo>
                  <a:close/>
                  <a:moveTo>
                    <a:pt x="3740" y="608"/>
                  </a:moveTo>
                  <a:cubicBezTo>
                    <a:pt x="3709" y="608"/>
                    <a:pt x="3740" y="638"/>
                    <a:pt x="3740" y="638"/>
                  </a:cubicBezTo>
                  <a:cubicBezTo>
                    <a:pt x="3740" y="638"/>
                    <a:pt x="3740" y="652"/>
                    <a:pt x="3749" y="652"/>
                  </a:cubicBezTo>
                  <a:cubicBezTo>
                    <a:pt x="3753" y="652"/>
                    <a:pt x="3760" y="649"/>
                    <a:pt x="3770" y="638"/>
                  </a:cubicBezTo>
                  <a:cubicBezTo>
                    <a:pt x="3800" y="638"/>
                    <a:pt x="3831" y="638"/>
                    <a:pt x="3800" y="608"/>
                  </a:cubicBezTo>
                  <a:close/>
                  <a:moveTo>
                    <a:pt x="7995" y="669"/>
                  </a:moveTo>
                  <a:cubicBezTo>
                    <a:pt x="8025" y="699"/>
                    <a:pt x="8056" y="730"/>
                    <a:pt x="8056" y="730"/>
                  </a:cubicBezTo>
                  <a:cubicBezTo>
                    <a:pt x="8056" y="740"/>
                    <a:pt x="8052" y="743"/>
                    <a:pt x="8047" y="743"/>
                  </a:cubicBezTo>
                  <a:cubicBezTo>
                    <a:pt x="8036" y="743"/>
                    <a:pt x="8015" y="730"/>
                    <a:pt x="7995" y="730"/>
                  </a:cubicBezTo>
                  <a:cubicBezTo>
                    <a:pt x="7934" y="730"/>
                    <a:pt x="7934" y="669"/>
                    <a:pt x="7934" y="669"/>
                  </a:cubicBezTo>
                  <a:close/>
                  <a:moveTo>
                    <a:pt x="2476" y="1044"/>
                  </a:moveTo>
                  <a:cubicBezTo>
                    <a:pt x="2470" y="1044"/>
                    <a:pt x="2466" y="1048"/>
                    <a:pt x="2464" y="1056"/>
                  </a:cubicBezTo>
                  <a:lnTo>
                    <a:pt x="2464" y="1056"/>
                  </a:lnTo>
                  <a:cubicBezTo>
                    <a:pt x="2469" y="1052"/>
                    <a:pt x="2474" y="1048"/>
                    <a:pt x="2479" y="1044"/>
                  </a:cubicBezTo>
                  <a:lnTo>
                    <a:pt x="2479" y="1044"/>
                  </a:lnTo>
                  <a:cubicBezTo>
                    <a:pt x="2478" y="1044"/>
                    <a:pt x="2477" y="1044"/>
                    <a:pt x="2476" y="1044"/>
                  </a:cubicBezTo>
                  <a:close/>
                  <a:moveTo>
                    <a:pt x="5442" y="0"/>
                  </a:moveTo>
                  <a:cubicBezTo>
                    <a:pt x="5290" y="0"/>
                    <a:pt x="5199" y="0"/>
                    <a:pt x="5290" y="31"/>
                  </a:cubicBezTo>
                  <a:cubicBezTo>
                    <a:pt x="5320" y="61"/>
                    <a:pt x="5320" y="91"/>
                    <a:pt x="5320" y="122"/>
                  </a:cubicBezTo>
                  <a:cubicBezTo>
                    <a:pt x="5351" y="152"/>
                    <a:pt x="5381" y="183"/>
                    <a:pt x="5411" y="183"/>
                  </a:cubicBezTo>
                  <a:cubicBezTo>
                    <a:pt x="5429" y="191"/>
                    <a:pt x="5442" y="195"/>
                    <a:pt x="5451" y="195"/>
                  </a:cubicBezTo>
                  <a:cubicBezTo>
                    <a:pt x="5472" y="195"/>
                    <a:pt x="5472" y="174"/>
                    <a:pt x="5472" y="152"/>
                  </a:cubicBezTo>
                  <a:cubicBezTo>
                    <a:pt x="5503" y="152"/>
                    <a:pt x="5563" y="122"/>
                    <a:pt x="5594" y="91"/>
                  </a:cubicBezTo>
                  <a:cubicBezTo>
                    <a:pt x="5613" y="85"/>
                    <a:pt x="5627" y="80"/>
                    <a:pt x="5635" y="75"/>
                  </a:cubicBezTo>
                  <a:lnTo>
                    <a:pt x="5635" y="75"/>
                  </a:lnTo>
                  <a:cubicBezTo>
                    <a:pt x="5635" y="79"/>
                    <a:pt x="5641" y="85"/>
                    <a:pt x="5655" y="91"/>
                  </a:cubicBezTo>
                  <a:cubicBezTo>
                    <a:pt x="5685" y="122"/>
                    <a:pt x="5685" y="152"/>
                    <a:pt x="5715" y="183"/>
                  </a:cubicBezTo>
                  <a:cubicBezTo>
                    <a:pt x="5840" y="254"/>
                    <a:pt x="5892" y="283"/>
                    <a:pt x="5925" y="283"/>
                  </a:cubicBezTo>
                  <a:cubicBezTo>
                    <a:pt x="5949" y="283"/>
                    <a:pt x="5964" y="269"/>
                    <a:pt x="5989" y="243"/>
                  </a:cubicBezTo>
                  <a:cubicBezTo>
                    <a:pt x="6017" y="224"/>
                    <a:pt x="6037" y="217"/>
                    <a:pt x="6052" y="217"/>
                  </a:cubicBezTo>
                  <a:cubicBezTo>
                    <a:pt x="6086" y="217"/>
                    <a:pt x="6099" y="253"/>
                    <a:pt x="6141" y="274"/>
                  </a:cubicBezTo>
                  <a:lnTo>
                    <a:pt x="6202" y="365"/>
                  </a:lnTo>
                  <a:lnTo>
                    <a:pt x="6232" y="274"/>
                  </a:lnTo>
                  <a:lnTo>
                    <a:pt x="6323" y="213"/>
                  </a:lnTo>
                  <a:lnTo>
                    <a:pt x="6293" y="304"/>
                  </a:lnTo>
                  <a:cubicBezTo>
                    <a:pt x="6293" y="337"/>
                    <a:pt x="6293" y="362"/>
                    <a:pt x="6303" y="362"/>
                  </a:cubicBezTo>
                  <a:cubicBezTo>
                    <a:pt x="6311" y="362"/>
                    <a:pt x="6326" y="345"/>
                    <a:pt x="6354" y="304"/>
                  </a:cubicBezTo>
                  <a:cubicBezTo>
                    <a:pt x="6381" y="263"/>
                    <a:pt x="6396" y="247"/>
                    <a:pt x="6404" y="247"/>
                  </a:cubicBezTo>
                  <a:cubicBezTo>
                    <a:pt x="6414" y="247"/>
                    <a:pt x="6414" y="271"/>
                    <a:pt x="6414" y="304"/>
                  </a:cubicBezTo>
                  <a:cubicBezTo>
                    <a:pt x="6432" y="322"/>
                    <a:pt x="6450" y="339"/>
                    <a:pt x="6473" y="339"/>
                  </a:cubicBezTo>
                  <a:cubicBezTo>
                    <a:pt x="6490" y="339"/>
                    <a:pt x="6510" y="330"/>
                    <a:pt x="6536" y="304"/>
                  </a:cubicBezTo>
                  <a:cubicBezTo>
                    <a:pt x="6536" y="335"/>
                    <a:pt x="6566" y="335"/>
                    <a:pt x="6597" y="335"/>
                  </a:cubicBezTo>
                  <a:lnTo>
                    <a:pt x="6658" y="335"/>
                  </a:lnTo>
                  <a:cubicBezTo>
                    <a:pt x="6658" y="335"/>
                    <a:pt x="6644" y="348"/>
                    <a:pt x="6653" y="348"/>
                  </a:cubicBezTo>
                  <a:cubicBezTo>
                    <a:pt x="6658" y="348"/>
                    <a:pt x="6668" y="345"/>
                    <a:pt x="6688" y="335"/>
                  </a:cubicBezTo>
                  <a:cubicBezTo>
                    <a:pt x="6720" y="313"/>
                    <a:pt x="6745" y="303"/>
                    <a:pt x="6767" y="303"/>
                  </a:cubicBezTo>
                  <a:cubicBezTo>
                    <a:pt x="6808" y="303"/>
                    <a:pt x="6842" y="336"/>
                    <a:pt x="6901" y="395"/>
                  </a:cubicBezTo>
                  <a:cubicBezTo>
                    <a:pt x="6919" y="431"/>
                    <a:pt x="6936" y="446"/>
                    <a:pt x="6954" y="446"/>
                  </a:cubicBezTo>
                  <a:cubicBezTo>
                    <a:pt x="6967" y="446"/>
                    <a:pt x="6979" y="438"/>
                    <a:pt x="6992" y="426"/>
                  </a:cubicBezTo>
                  <a:cubicBezTo>
                    <a:pt x="7053" y="426"/>
                    <a:pt x="7053" y="426"/>
                    <a:pt x="7053" y="395"/>
                  </a:cubicBezTo>
                  <a:lnTo>
                    <a:pt x="7114" y="395"/>
                  </a:lnTo>
                  <a:cubicBezTo>
                    <a:pt x="7124" y="405"/>
                    <a:pt x="7134" y="409"/>
                    <a:pt x="7142" y="409"/>
                  </a:cubicBezTo>
                  <a:cubicBezTo>
                    <a:pt x="7157" y="409"/>
                    <a:pt x="7164" y="395"/>
                    <a:pt x="7144" y="395"/>
                  </a:cubicBezTo>
                  <a:lnTo>
                    <a:pt x="7144" y="335"/>
                  </a:lnTo>
                  <a:cubicBezTo>
                    <a:pt x="7205" y="335"/>
                    <a:pt x="7205" y="365"/>
                    <a:pt x="7205" y="395"/>
                  </a:cubicBezTo>
                  <a:cubicBezTo>
                    <a:pt x="7174" y="456"/>
                    <a:pt x="7235" y="547"/>
                    <a:pt x="7326" y="547"/>
                  </a:cubicBezTo>
                  <a:cubicBezTo>
                    <a:pt x="7326" y="537"/>
                    <a:pt x="7333" y="534"/>
                    <a:pt x="7344" y="534"/>
                  </a:cubicBezTo>
                  <a:cubicBezTo>
                    <a:pt x="7367" y="534"/>
                    <a:pt x="7407" y="547"/>
                    <a:pt x="7448" y="547"/>
                  </a:cubicBezTo>
                  <a:lnTo>
                    <a:pt x="7509" y="547"/>
                  </a:lnTo>
                  <a:cubicBezTo>
                    <a:pt x="7509" y="537"/>
                    <a:pt x="7515" y="534"/>
                    <a:pt x="7526" y="534"/>
                  </a:cubicBezTo>
                  <a:cubicBezTo>
                    <a:pt x="7546" y="534"/>
                    <a:pt x="7580" y="547"/>
                    <a:pt x="7600" y="547"/>
                  </a:cubicBezTo>
                  <a:lnTo>
                    <a:pt x="7569" y="578"/>
                  </a:lnTo>
                  <a:cubicBezTo>
                    <a:pt x="7539" y="608"/>
                    <a:pt x="7524" y="623"/>
                    <a:pt x="7528" y="623"/>
                  </a:cubicBezTo>
                  <a:cubicBezTo>
                    <a:pt x="7531" y="623"/>
                    <a:pt x="7554" y="608"/>
                    <a:pt x="7600" y="578"/>
                  </a:cubicBezTo>
                  <a:cubicBezTo>
                    <a:pt x="7630" y="568"/>
                    <a:pt x="7650" y="561"/>
                    <a:pt x="7664" y="561"/>
                  </a:cubicBezTo>
                  <a:cubicBezTo>
                    <a:pt x="7691" y="561"/>
                    <a:pt x="7691" y="588"/>
                    <a:pt x="7691" y="669"/>
                  </a:cubicBezTo>
                  <a:cubicBezTo>
                    <a:pt x="7691" y="681"/>
                    <a:pt x="7691" y="691"/>
                    <a:pt x="7691" y="699"/>
                  </a:cubicBezTo>
                  <a:cubicBezTo>
                    <a:pt x="7721" y="699"/>
                    <a:pt x="7752" y="669"/>
                    <a:pt x="7782" y="638"/>
                  </a:cubicBezTo>
                  <a:cubicBezTo>
                    <a:pt x="7782" y="611"/>
                    <a:pt x="7782" y="596"/>
                    <a:pt x="7790" y="596"/>
                  </a:cubicBezTo>
                  <a:cubicBezTo>
                    <a:pt x="7801" y="596"/>
                    <a:pt x="7823" y="619"/>
                    <a:pt x="7873" y="669"/>
                  </a:cubicBezTo>
                  <a:cubicBezTo>
                    <a:pt x="7923" y="768"/>
                    <a:pt x="8094" y="867"/>
                    <a:pt x="8155" y="867"/>
                  </a:cubicBezTo>
                  <a:cubicBezTo>
                    <a:pt x="8169" y="867"/>
                    <a:pt x="8177" y="862"/>
                    <a:pt x="8177" y="851"/>
                  </a:cubicBezTo>
                  <a:cubicBezTo>
                    <a:pt x="8177" y="832"/>
                    <a:pt x="8186" y="825"/>
                    <a:pt x="8199" y="825"/>
                  </a:cubicBezTo>
                  <a:cubicBezTo>
                    <a:pt x="8228" y="825"/>
                    <a:pt x="8278" y="861"/>
                    <a:pt x="8299" y="882"/>
                  </a:cubicBezTo>
                  <a:cubicBezTo>
                    <a:pt x="8329" y="942"/>
                    <a:pt x="8390" y="1003"/>
                    <a:pt x="8451" y="1034"/>
                  </a:cubicBezTo>
                  <a:cubicBezTo>
                    <a:pt x="8451" y="1034"/>
                    <a:pt x="8481" y="1064"/>
                    <a:pt x="8481" y="1094"/>
                  </a:cubicBezTo>
                  <a:lnTo>
                    <a:pt x="8481" y="1064"/>
                  </a:lnTo>
                  <a:cubicBezTo>
                    <a:pt x="8503" y="1043"/>
                    <a:pt x="8539" y="1021"/>
                    <a:pt x="8570" y="1021"/>
                  </a:cubicBezTo>
                  <a:cubicBezTo>
                    <a:pt x="8582" y="1021"/>
                    <a:pt x="8594" y="1025"/>
                    <a:pt x="8603" y="1034"/>
                  </a:cubicBezTo>
                  <a:lnTo>
                    <a:pt x="8664" y="942"/>
                  </a:lnTo>
                  <a:cubicBezTo>
                    <a:pt x="8664" y="893"/>
                    <a:pt x="8542" y="843"/>
                    <a:pt x="8481" y="843"/>
                  </a:cubicBezTo>
                  <a:cubicBezTo>
                    <a:pt x="8467" y="843"/>
                    <a:pt x="8456" y="846"/>
                    <a:pt x="8451" y="851"/>
                  </a:cubicBezTo>
                  <a:cubicBezTo>
                    <a:pt x="8441" y="872"/>
                    <a:pt x="8431" y="878"/>
                    <a:pt x="8421" y="878"/>
                  </a:cubicBezTo>
                  <a:cubicBezTo>
                    <a:pt x="8400" y="878"/>
                    <a:pt x="8380" y="851"/>
                    <a:pt x="8360" y="851"/>
                  </a:cubicBezTo>
                  <a:lnTo>
                    <a:pt x="8360" y="821"/>
                  </a:lnTo>
                  <a:cubicBezTo>
                    <a:pt x="8360" y="821"/>
                    <a:pt x="8390" y="790"/>
                    <a:pt x="8360" y="760"/>
                  </a:cubicBezTo>
                  <a:cubicBezTo>
                    <a:pt x="8351" y="751"/>
                    <a:pt x="8345" y="747"/>
                    <a:pt x="8339" y="747"/>
                  </a:cubicBezTo>
                  <a:cubicBezTo>
                    <a:pt x="8327" y="747"/>
                    <a:pt x="8320" y="769"/>
                    <a:pt x="8299" y="790"/>
                  </a:cubicBezTo>
                  <a:cubicBezTo>
                    <a:pt x="8299" y="760"/>
                    <a:pt x="8269" y="699"/>
                    <a:pt x="8238" y="699"/>
                  </a:cubicBezTo>
                  <a:lnTo>
                    <a:pt x="8177" y="669"/>
                  </a:lnTo>
                  <a:cubicBezTo>
                    <a:pt x="7995" y="547"/>
                    <a:pt x="7782" y="487"/>
                    <a:pt x="7600" y="426"/>
                  </a:cubicBezTo>
                  <a:cubicBezTo>
                    <a:pt x="7478" y="426"/>
                    <a:pt x="7478" y="395"/>
                    <a:pt x="7478" y="395"/>
                  </a:cubicBezTo>
                  <a:cubicBezTo>
                    <a:pt x="7478" y="395"/>
                    <a:pt x="7448" y="335"/>
                    <a:pt x="7417" y="335"/>
                  </a:cubicBezTo>
                  <a:cubicBezTo>
                    <a:pt x="7235" y="304"/>
                    <a:pt x="7053" y="243"/>
                    <a:pt x="6870" y="183"/>
                  </a:cubicBezTo>
                  <a:lnTo>
                    <a:pt x="6810" y="183"/>
                  </a:lnTo>
                  <a:cubicBezTo>
                    <a:pt x="6825" y="198"/>
                    <a:pt x="6825" y="205"/>
                    <a:pt x="6813" y="205"/>
                  </a:cubicBezTo>
                  <a:cubicBezTo>
                    <a:pt x="6802" y="205"/>
                    <a:pt x="6779" y="198"/>
                    <a:pt x="6749" y="183"/>
                  </a:cubicBezTo>
                  <a:cubicBezTo>
                    <a:pt x="6713" y="147"/>
                    <a:pt x="6667" y="132"/>
                    <a:pt x="6623" y="132"/>
                  </a:cubicBezTo>
                  <a:cubicBezTo>
                    <a:pt x="6592" y="132"/>
                    <a:pt x="6561" y="140"/>
                    <a:pt x="6536" y="152"/>
                  </a:cubicBezTo>
                  <a:cubicBezTo>
                    <a:pt x="6445" y="152"/>
                    <a:pt x="6384" y="122"/>
                    <a:pt x="6323" y="91"/>
                  </a:cubicBezTo>
                  <a:cubicBezTo>
                    <a:pt x="6232" y="31"/>
                    <a:pt x="6171" y="31"/>
                    <a:pt x="6080" y="31"/>
                  </a:cubicBezTo>
                  <a:cubicBezTo>
                    <a:pt x="6034" y="46"/>
                    <a:pt x="5996" y="53"/>
                    <a:pt x="5966" y="53"/>
                  </a:cubicBezTo>
                  <a:cubicBezTo>
                    <a:pt x="5936" y="53"/>
                    <a:pt x="5913" y="46"/>
                    <a:pt x="5898" y="31"/>
                  </a:cubicBezTo>
                  <a:cubicBezTo>
                    <a:pt x="5898" y="61"/>
                    <a:pt x="5837" y="61"/>
                    <a:pt x="5746" y="61"/>
                  </a:cubicBezTo>
                  <a:cubicBezTo>
                    <a:pt x="5709" y="61"/>
                    <a:pt x="5661" y="61"/>
                    <a:pt x="5642" y="68"/>
                  </a:cubicBezTo>
                  <a:lnTo>
                    <a:pt x="5642" y="68"/>
                  </a:lnTo>
                  <a:cubicBezTo>
                    <a:pt x="5645" y="54"/>
                    <a:pt x="5584" y="41"/>
                    <a:pt x="5442" y="0"/>
                  </a:cubicBezTo>
                  <a:close/>
                  <a:moveTo>
                    <a:pt x="8983" y="1044"/>
                  </a:moveTo>
                  <a:cubicBezTo>
                    <a:pt x="8973" y="1044"/>
                    <a:pt x="8968" y="1051"/>
                    <a:pt x="8968" y="1064"/>
                  </a:cubicBezTo>
                  <a:lnTo>
                    <a:pt x="9028" y="1125"/>
                  </a:lnTo>
                  <a:cubicBezTo>
                    <a:pt x="9089" y="1125"/>
                    <a:pt x="9089" y="1125"/>
                    <a:pt x="9059" y="1094"/>
                  </a:cubicBezTo>
                  <a:cubicBezTo>
                    <a:pt x="9023" y="1059"/>
                    <a:pt x="8998" y="1044"/>
                    <a:pt x="8983" y="1044"/>
                  </a:cubicBezTo>
                  <a:close/>
                  <a:moveTo>
                    <a:pt x="4313" y="175"/>
                  </a:moveTo>
                  <a:cubicBezTo>
                    <a:pt x="4302" y="175"/>
                    <a:pt x="4287" y="183"/>
                    <a:pt x="4256" y="183"/>
                  </a:cubicBezTo>
                  <a:cubicBezTo>
                    <a:pt x="4226" y="213"/>
                    <a:pt x="4196" y="243"/>
                    <a:pt x="4256" y="243"/>
                  </a:cubicBezTo>
                  <a:cubicBezTo>
                    <a:pt x="4287" y="243"/>
                    <a:pt x="4317" y="274"/>
                    <a:pt x="4317" y="304"/>
                  </a:cubicBezTo>
                  <a:cubicBezTo>
                    <a:pt x="4302" y="335"/>
                    <a:pt x="4287" y="350"/>
                    <a:pt x="4275" y="350"/>
                  </a:cubicBezTo>
                  <a:cubicBezTo>
                    <a:pt x="4264" y="350"/>
                    <a:pt x="4256" y="335"/>
                    <a:pt x="4256" y="304"/>
                  </a:cubicBezTo>
                  <a:cubicBezTo>
                    <a:pt x="4238" y="249"/>
                    <a:pt x="4220" y="238"/>
                    <a:pt x="4208" y="238"/>
                  </a:cubicBezTo>
                  <a:cubicBezTo>
                    <a:pt x="4200" y="238"/>
                    <a:pt x="4196" y="243"/>
                    <a:pt x="4196" y="243"/>
                  </a:cubicBezTo>
                  <a:cubicBezTo>
                    <a:pt x="4196" y="243"/>
                    <a:pt x="4165" y="274"/>
                    <a:pt x="4196" y="304"/>
                  </a:cubicBezTo>
                  <a:cubicBezTo>
                    <a:pt x="4165" y="319"/>
                    <a:pt x="4142" y="327"/>
                    <a:pt x="4123" y="327"/>
                  </a:cubicBezTo>
                  <a:cubicBezTo>
                    <a:pt x="4104" y="327"/>
                    <a:pt x="4089" y="319"/>
                    <a:pt x="4074" y="304"/>
                  </a:cubicBezTo>
                  <a:cubicBezTo>
                    <a:pt x="4013" y="304"/>
                    <a:pt x="3922" y="304"/>
                    <a:pt x="3892" y="365"/>
                  </a:cubicBezTo>
                  <a:lnTo>
                    <a:pt x="3831" y="395"/>
                  </a:lnTo>
                  <a:cubicBezTo>
                    <a:pt x="3800" y="395"/>
                    <a:pt x="3831" y="365"/>
                    <a:pt x="3831" y="365"/>
                  </a:cubicBezTo>
                  <a:cubicBezTo>
                    <a:pt x="3875" y="320"/>
                    <a:pt x="3871" y="292"/>
                    <a:pt x="3830" y="292"/>
                  </a:cubicBezTo>
                  <a:cubicBezTo>
                    <a:pt x="3814" y="292"/>
                    <a:pt x="3794" y="296"/>
                    <a:pt x="3770" y="304"/>
                  </a:cubicBezTo>
                  <a:cubicBezTo>
                    <a:pt x="3648" y="304"/>
                    <a:pt x="3679" y="335"/>
                    <a:pt x="3709" y="365"/>
                  </a:cubicBezTo>
                  <a:cubicBezTo>
                    <a:pt x="3709" y="365"/>
                    <a:pt x="3709" y="395"/>
                    <a:pt x="3679" y="395"/>
                  </a:cubicBezTo>
                  <a:cubicBezTo>
                    <a:pt x="3648" y="395"/>
                    <a:pt x="3618" y="426"/>
                    <a:pt x="3588" y="456"/>
                  </a:cubicBezTo>
                  <a:lnTo>
                    <a:pt x="3527" y="487"/>
                  </a:lnTo>
                  <a:cubicBezTo>
                    <a:pt x="3527" y="463"/>
                    <a:pt x="3508" y="439"/>
                    <a:pt x="3515" y="430"/>
                  </a:cubicBezTo>
                  <a:lnTo>
                    <a:pt x="3515" y="430"/>
                  </a:lnTo>
                  <a:lnTo>
                    <a:pt x="3436" y="456"/>
                  </a:lnTo>
                  <a:cubicBezTo>
                    <a:pt x="3405" y="487"/>
                    <a:pt x="3375" y="517"/>
                    <a:pt x="3314" y="517"/>
                  </a:cubicBezTo>
                  <a:cubicBezTo>
                    <a:pt x="3308" y="511"/>
                    <a:pt x="3302" y="509"/>
                    <a:pt x="3297" y="509"/>
                  </a:cubicBezTo>
                  <a:cubicBezTo>
                    <a:pt x="3273" y="509"/>
                    <a:pt x="3253" y="553"/>
                    <a:pt x="3253" y="578"/>
                  </a:cubicBezTo>
                  <a:cubicBezTo>
                    <a:pt x="3278" y="578"/>
                    <a:pt x="3244" y="617"/>
                    <a:pt x="3198" y="617"/>
                  </a:cubicBezTo>
                  <a:cubicBezTo>
                    <a:pt x="3186" y="617"/>
                    <a:pt x="3174" y="614"/>
                    <a:pt x="3162" y="608"/>
                  </a:cubicBezTo>
                  <a:cubicBezTo>
                    <a:pt x="3154" y="604"/>
                    <a:pt x="3144" y="602"/>
                    <a:pt x="3133" y="602"/>
                  </a:cubicBezTo>
                  <a:cubicBezTo>
                    <a:pt x="3062" y="602"/>
                    <a:pt x="2941" y="681"/>
                    <a:pt x="2889" y="760"/>
                  </a:cubicBezTo>
                  <a:cubicBezTo>
                    <a:pt x="2858" y="821"/>
                    <a:pt x="2889" y="790"/>
                    <a:pt x="2889" y="821"/>
                  </a:cubicBezTo>
                  <a:cubicBezTo>
                    <a:pt x="2889" y="845"/>
                    <a:pt x="2869" y="890"/>
                    <a:pt x="2813" y="890"/>
                  </a:cubicBezTo>
                  <a:cubicBezTo>
                    <a:pt x="2800" y="890"/>
                    <a:pt x="2784" y="887"/>
                    <a:pt x="2767" y="882"/>
                  </a:cubicBezTo>
                  <a:cubicBezTo>
                    <a:pt x="2706" y="882"/>
                    <a:pt x="2699" y="868"/>
                    <a:pt x="2720" y="868"/>
                  </a:cubicBezTo>
                  <a:cubicBezTo>
                    <a:pt x="2730" y="868"/>
                    <a:pt x="2747" y="872"/>
                    <a:pt x="2767" y="882"/>
                  </a:cubicBezTo>
                  <a:cubicBezTo>
                    <a:pt x="2828" y="882"/>
                    <a:pt x="2828" y="821"/>
                    <a:pt x="2828" y="821"/>
                  </a:cubicBezTo>
                  <a:cubicBezTo>
                    <a:pt x="2828" y="817"/>
                    <a:pt x="2824" y="815"/>
                    <a:pt x="2816" y="815"/>
                  </a:cubicBezTo>
                  <a:cubicBezTo>
                    <a:pt x="2772" y="815"/>
                    <a:pt x="2611" y="886"/>
                    <a:pt x="2585" y="912"/>
                  </a:cubicBezTo>
                  <a:cubicBezTo>
                    <a:pt x="2585" y="973"/>
                    <a:pt x="2554" y="973"/>
                    <a:pt x="2493" y="1034"/>
                  </a:cubicBezTo>
                  <a:cubicBezTo>
                    <a:pt x="2488" y="1037"/>
                    <a:pt x="2484" y="1041"/>
                    <a:pt x="2479" y="1044"/>
                  </a:cubicBezTo>
                  <a:lnTo>
                    <a:pt x="2479" y="1044"/>
                  </a:lnTo>
                  <a:cubicBezTo>
                    <a:pt x="2491" y="1046"/>
                    <a:pt x="2507" y="1061"/>
                    <a:pt x="2524" y="1094"/>
                  </a:cubicBezTo>
                  <a:cubicBezTo>
                    <a:pt x="2545" y="1116"/>
                    <a:pt x="2582" y="1137"/>
                    <a:pt x="2612" y="1137"/>
                  </a:cubicBezTo>
                  <a:cubicBezTo>
                    <a:pt x="2625" y="1137"/>
                    <a:pt x="2636" y="1134"/>
                    <a:pt x="2645" y="1125"/>
                  </a:cubicBezTo>
                  <a:cubicBezTo>
                    <a:pt x="2645" y="1125"/>
                    <a:pt x="2676" y="1125"/>
                    <a:pt x="2706" y="1155"/>
                  </a:cubicBezTo>
                  <a:cubicBezTo>
                    <a:pt x="2706" y="1177"/>
                    <a:pt x="2721" y="1198"/>
                    <a:pt x="2741" y="1198"/>
                  </a:cubicBezTo>
                  <a:cubicBezTo>
                    <a:pt x="2749" y="1198"/>
                    <a:pt x="2758" y="1195"/>
                    <a:pt x="2767" y="1186"/>
                  </a:cubicBezTo>
                  <a:cubicBezTo>
                    <a:pt x="2767" y="1155"/>
                    <a:pt x="2767" y="1125"/>
                    <a:pt x="2767" y="1125"/>
                  </a:cubicBezTo>
                  <a:cubicBezTo>
                    <a:pt x="2767" y="1094"/>
                    <a:pt x="2706" y="1034"/>
                    <a:pt x="2767" y="1034"/>
                  </a:cubicBezTo>
                  <a:cubicBezTo>
                    <a:pt x="2784" y="1016"/>
                    <a:pt x="2802" y="999"/>
                    <a:pt x="2808" y="999"/>
                  </a:cubicBezTo>
                  <a:cubicBezTo>
                    <a:pt x="2812" y="999"/>
                    <a:pt x="2810" y="1008"/>
                    <a:pt x="2797" y="1034"/>
                  </a:cubicBezTo>
                  <a:cubicBezTo>
                    <a:pt x="2797" y="1044"/>
                    <a:pt x="2797" y="1047"/>
                    <a:pt x="2800" y="1047"/>
                  </a:cubicBezTo>
                  <a:cubicBezTo>
                    <a:pt x="2804" y="1047"/>
                    <a:pt x="2818" y="1034"/>
                    <a:pt x="2858" y="1034"/>
                  </a:cubicBezTo>
                  <a:lnTo>
                    <a:pt x="2889" y="1034"/>
                  </a:lnTo>
                  <a:lnTo>
                    <a:pt x="2889" y="1064"/>
                  </a:lnTo>
                  <a:cubicBezTo>
                    <a:pt x="2919" y="1064"/>
                    <a:pt x="2919" y="1064"/>
                    <a:pt x="2889" y="1003"/>
                  </a:cubicBezTo>
                  <a:cubicBezTo>
                    <a:pt x="2858" y="973"/>
                    <a:pt x="2858" y="973"/>
                    <a:pt x="2889" y="942"/>
                  </a:cubicBezTo>
                  <a:cubicBezTo>
                    <a:pt x="2897" y="934"/>
                    <a:pt x="2904" y="930"/>
                    <a:pt x="2909" y="930"/>
                  </a:cubicBezTo>
                  <a:cubicBezTo>
                    <a:pt x="2922" y="930"/>
                    <a:pt x="2928" y="951"/>
                    <a:pt x="2949" y="973"/>
                  </a:cubicBezTo>
                  <a:lnTo>
                    <a:pt x="2980" y="973"/>
                  </a:lnTo>
                  <a:cubicBezTo>
                    <a:pt x="3040" y="973"/>
                    <a:pt x="3010" y="973"/>
                    <a:pt x="2980" y="942"/>
                  </a:cubicBezTo>
                  <a:cubicBezTo>
                    <a:pt x="2962" y="907"/>
                    <a:pt x="2955" y="892"/>
                    <a:pt x="2958" y="892"/>
                  </a:cubicBezTo>
                  <a:cubicBezTo>
                    <a:pt x="2960" y="892"/>
                    <a:pt x="2967" y="899"/>
                    <a:pt x="2980" y="912"/>
                  </a:cubicBezTo>
                  <a:cubicBezTo>
                    <a:pt x="3010" y="882"/>
                    <a:pt x="3040" y="851"/>
                    <a:pt x="3071" y="821"/>
                  </a:cubicBezTo>
                  <a:cubicBezTo>
                    <a:pt x="3091" y="821"/>
                    <a:pt x="3111" y="807"/>
                    <a:pt x="3123" y="807"/>
                  </a:cubicBezTo>
                  <a:cubicBezTo>
                    <a:pt x="3128" y="807"/>
                    <a:pt x="3132" y="811"/>
                    <a:pt x="3132" y="821"/>
                  </a:cubicBezTo>
                  <a:cubicBezTo>
                    <a:pt x="3192" y="760"/>
                    <a:pt x="3253" y="760"/>
                    <a:pt x="3314" y="760"/>
                  </a:cubicBezTo>
                  <a:lnTo>
                    <a:pt x="3405" y="699"/>
                  </a:lnTo>
                  <a:cubicBezTo>
                    <a:pt x="3436" y="699"/>
                    <a:pt x="3466" y="699"/>
                    <a:pt x="3466" y="730"/>
                  </a:cubicBezTo>
                  <a:cubicBezTo>
                    <a:pt x="3453" y="755"/>
                    <a:pt x="3456" y="770"/>
                    <a:pt x="3467" y="770"/>
                  </a:cubicBezTo>
                  <a:cubicBezTo>
                    <a:pt x="3481" y="770"/>
                    <a:pt x="3509" y="740"/>
                    <a:pt x="3527" y="669"/>
                  </a:cubicBezTo>
                  <a:cubicBezTo>
                    <a:pt x="3543" y="604"/>
                    <a:pt x="3559" y="573"/>
                    <a:pt x="3566" y="573"/>
                  </a:cubicBezTo>
                  <a:cubicBezTo>
                    <a:pt x="3572" y="573"/>
                    <a:pt x="3571" y="596"/>
                    <a:pt x="3557" y="638"/>
                  </a:cubicBezTo>
                  <a:cubicBezTo>
                    <a:pt x="3557" y="669"/>
                    <a:pt x="3572" y="684"/>
                    <a:pt x="3591" y="684"/>
                  </a:cubicBezTo>
                  <a:cubicBezTo>
                    <a:pt x="3610" y="684"/>
                    <a:pt x="3633" y="669"/>
                    <a:pt x="3648" y="638"/>
                  </a:cubicBezTo>
                  <a:cubicBezTo>
                    <a:pt x="3648" y="602"/>
                    <a:pt x="3653" y="585"/>
                    <a:pt x="3659" y="578"/>
                  </a:cubicBezTo>
                  <a:lnTo>
                    <a:pt x="3648" y="578"/>
                  </a:lnTo>
                  <a:cubicBezTo>
                    <a:pt x="3618" y="547"/>
                    <a:pt x="3618" y="547"/>
                    <a:pt x="3588" y="517"/>
                  </a:cubicBezTo>
                  <a:lnTo>
                    <a:pt x="3679" y="517"/>
                  </a:lnTo>
                  <a:cubicBezTo>
                    <a:pt x="3694" y="517"/>
                    <a:pt x="3718" y="533"/>
                    <a:pt x="3725" y="548"/>
                  </a:cubicBezTo>
                  <a:lnTo>
                    <a:pt x="3725" y="548"/>
                  </a:lnTo>
                  <a:cubicBezTo>
                    <a:pt x="3734" y="534"/>
                    <a:pt x="3740" y="513"/>
                    <a:pt x="3740" y="487"/>
                  </a:cubicBezTo>
                  <a:lnTo>
                    <a:pt x="3800" y="426"/>
                  </a:lnTo>
                  <a:lnTo>
                    <a:pt x="3800" y="547"/>
                  </a:lnTo>
                  <a:cubicBezTo>
                    <a:pt x="3800" y="578"/>
                    <a:pt x="3831" y="608"/>
                    <a:pt x="3861" y="638"/>
                  </a:cubicBezTo>
                  <a:cubicBezTo>
                    <a:pt x="3922" y="638"/>
                    <a:pt x="3952" y="638"/>
                    <a:pt x="3952" y="578"/>
                  </a:cubicBezTo>
                  <a:lnTo>
                    <a:pt x="3952" y="517"/>
                  </a:lnTo>
                  <a:cubicBezTo>
                    <a:pt x="3922" y="487"/>
                    <a:pt x="3922" y="456"/>
                    <a:pt x="3952" y="426"/>
                  </a:cubicBezTo>
                  <a:cubicBezTo>
                    <a:pt x="3952" y="395"/>
                    <a:pt x="3983" y="365"/>
                    <a:pt x="3983" y="365"/>
                  </a:cubicBezTo>
                  <a:cubicBezTo>
                    <a:pt x="3983" y="395"/>
                    <a:pt x="4074" y="395"/>
                    <a:pt x="4196" y="426"/>
                  </a:cubicBezTo>
                  <a:cubicBezTo>
                    <a:pt x="4228" y="434"/>
                    <a:pt x="4254" y="438"/>
                    <a:pt x="4275" y="438"/>
                  </a:cubicBezTo>
                  <a:cubicBezTo>
                    <a:pt x="4333" y="438"/>
                    <a:pt x="4356" y="409"/>
                    <a:pt x="4378" y="365"/>
                  </a:cubicBezTo>
                  <a:cubicBezTo>
                    <a:pt x="4386" y="357"/>
                    <a:pt x="4392" y="353"/>
                    <a:pt x="4397" y="353"/>
                  </a:cubicBezTo>
                  <a:cubicBezTo>
                    <a:pt x="4410" y="353"/>
                    <a:pt x="4416" y="381"/>
                    <a:pt x="4439" y="426"/>
                  </a:cubicBezTo>
                  <a:cubicBezTo>
                    <a:pt x="4439" y="426"/>
                    <a:pt x="4469" y="395"/>
                    <a:pt x="4499" y="395"/>
                  </a:cubicBezTo>
                  <a:cubicBezTo>
                    <a:pt x="4516" y="345"/>
                    <a:pt x="4542" y="323"/>
                    <a:pt x="4562" y="323"/>
                  </a:cubicBezTo>
                  <a:cubicBezTo>
                    <a:pt x="4578" y="323"/>
                    <a:pt x="4591" y="338"/>
                    <a:pt x="4591" y="365"/>
                  </a:cubicBezTo>
                  <a:cubicBezTo>
                    <a:pt x="4591" y="395"/>
                    <a:pt x="4591" y="395"/>
                    <a:pt x="4621" y="395"/>
                  </a:cubicBezTo>
                  <a:cubicBezTo>
                    <a:pt x="4682" y="365"/>
                    <a:pt x="4682" y="365"/>
                    <a:pt x="4682" y="304"/>
                  </a:cubicBezTo>
                  <a:lnTo>
                    <a:pt x="4651" y="304"/>
                  </a:lnTo>
                  <a:cubicBezTo>
                    <a:pt x="4621" y="274"/>
                    <a:pt x="4591" y="274"/>
                    <a:pt x="4560" y="274"/>
                  </a:cubicBezTo>
                  <a:cubicBezTo>
                    <a:pt x="4499" y="274"/>
                    <a:pt x="4499" y="274"/>
                    <a:pt x="4499" y="243"/>
                  </a:cubicBezTo>
                  <a:cubicBezTo>
                    <a:pt x="4499" y="243"/>
                    <a:pt x="4469" y="213"/>
                    <a:pt x="4469" y="213"/>
                  </a:cubicBezTo>
                  <a:cubicBezTo>
                    <a:pt x="4451" y="204"/>
                    <a:pt x="4436" y="200"/>
                    <a:pt x="4424" y="200"/>
                  </a:cubicBezTo>
                  <a:cubicBezTo>
                    <a:pt x="4396" y="200"/>
                    <a:pt x="4387" y="222"/>
                    <a:pt x="4408" y="243"/>
                  </a:cubicBezTo>
                  <a:cubicBezTo>
                    <a:pt x="4408" y="271"/>
                    <a:pt x="4408" y="286"/>
                    <a:pt x="4403" y="286"/>
                  </a:cubicBezTo>
                  <a:cubicBezTo>
                    <a:pt x="4396" y="286"/>
                    <a:pt x="4381" y="263"/>
                    <a:pt x="4347" y="213"/>
                  </a:cubicBezTo>
                  <a:cubicBezTo>
                    <a:pt x="4332" y="183"/>
                    <a:pt x="4325" y="175"/>
                    <a:pt x="4313" y="175"/>
                  </a:cubicBezTo>
                  <a:close/>
                  <a:moveTo>
                    <a:pt x="2464" y="1056"/>
                  </a:moveTo>
                  <a:cubicBezTo>
                    <a:pt x="2372" y="1125"/>
                    <a:pt x="2374" y="1128"/>
                    <a:pt x="2402" y="1155"/>
                  </a:cubicBezTo>
                  <a:cubicBezTo>
                    <a:pt x="2424" y="1200"/>
                    <a:pt x="2479" y="1228"/>
                    <a:pt x="2507" y="1228"/>
                  </a:cubicBezTo>
                  <a:cubicBezTo>
                    <a:pt x="2517" y="1228"/>
                    <a:pt x="2524" y="1224"/>
                    <a:pt x="2524" y="1216"/>
                  </a:cubicBezTo>
                  <a:cubicBezTo>
                    <a:pt x="2524" y="1156"/>
                    <a:pt x="2524" y="1155"/>
                    <a:pt x="2465" y="1126"/>
                  </a:cubicBezTo>
                  <a:lnTo>
                    <a:pt x="2465" y="1126"/>
                  </a:lnTo>
                  <a:cubicBezTo>
                    <a:pt x="2477" y="1112"/>
                    <a:pt x="2481" y="1082"/>
                    <a:pt x="2463" y="1064"/>
                  </a:cubicBezTo>
                  <a:cubicBezTo>
                    <a:pt x="2463" y="1061"/>
                    <a:pt x="2463" y="1058"/>
                    <a:pt x="2464" y="1056"/>
                  </a:cubicBezTo>
                  <a:close/>
                  <a:moveTo>
                    <a:pt x="8702" y="960"/>
                  </a:moveTo>
                  <a:cubicBezTo>
                    <a:pt x="8697" y="960"/>
                    <a:pt x="8694" y="964"/>
                    <a:pt x="8694" y="973"/>
                  </a:cubicBezTo>
                  <a:cubicBezTo>
                    <a:pt x="8669" y="997"/>
                    <a:pt x="8685" y="1042"/>
                    <a:pt x="8643" y="1042"/>
                  </a:cubicBezTo>
                  <a:cubicBezTo>
                    <a:pt x="8633" y="1042"/>
                    <a:pt x="8620" y="1039"/>
                    <a:pt x="8603" y="1034"/>
                  </a:cubicBezTo>
                  <a:cubicBezTo>
                    <a:pt x="8603" y="1034"/>
                    <a:pt x="8603" y="1064"/>
                    <a:pt x="8603" y="1064"/>
                  </a:cubicBezTo>
                  <a:lnTo>
                    <a:pt x="8603" y="1125"/>
                  </a:lnTo>
                  <a:cubicBezTo>
                    <a:pt x="8603" y="1140"/>
                    <a:pt x="8618" y="1148"/>
                    <a:pt x="8637" y="1148"/>
                  </a:cubicBezTo>
                  <a:cubicBezTo>
                    <a:pt x="8656" y="1148"/>
                    <a:pt x="8679" y="1140"/>
                    <a:pt x="8694" y="1125"/>
                  </a:cubicBezTo>
                  <a:cubicBezTo>
                    <a:pt x="8709" y="1110"/>
                    <a:pt x="8724" y="1102"/>
                    <a:pt x="8740" y="1102"/>
                  </a:cubicBezTo>
                  <a:cubicBezTo>
                    <a:pt x="8755" y="1102"/>
                    <a:pt x="8770" y="1110"/>
                    <a:pt x="8785" y="1125"/>
                  </a:cubicBezTo>
                  <a:lnTo>
                    <a:pt x="8755" y="1155"/>
                  </a:lnTo>
                  <a:lnTo>
                    <a:pt x="8755" y="1186"/>
                  </a:lnTo>
                  <a:cubicBezTo>
                    <a:pt x="8776" y="1207"/>
                    <a:pt x="8798" y="1229"/>
                    <a:pt x="8809" y="1229"/>
                  </a:cubicBezTo>
                  <a:cubicBezTo>
                    <a:pt x="8813" y="1229"/>
                    <a:pt x="8816" y="1225"/>
                    <a:pt x="8816" y="1216"/>
                  </a:cubicBezTo>
                  <a:cubicBezTo>
                    <a:pt x="8846" y="1186"/>
                    <a:pt x="8998" y="1155"/>
                    <a:pt x="8937" y="1155"/>
                  </a:cubicBezTo>
                  <a:cubicBezTo>
                    <a:pt x="8937" y="1094"/>
                    <a:pt x="8846" y="1034"/>
                    <a:pt x="8785" y="1003"/>
                  </a:cubicBezTo>
                  <a:cubicBezTo>
                    <a:pt x="8742" y="982"/>
                    <a:pt x="8714" y="960"/>
                    <a:pt x="8702" y="960"/>
                  </a:cubicBezTo>
                  <a:close/>
                  <a:moveTo>
                    <a:pt x="2615" y="1216"/>
                  </a:moveTo>
                  <a:cubicBezTo>
                    <a:pt x="2585" y="1246"/>
                    <a:pt x="2615" y="1246"/>
                    <a:pt x="2615" y="1277"/>
                  </a:cubicBezTo>
                  <a:lnTo>
                    <a:pt x="2645" y="1246"/>
                  </a:lnTo>
                  <a:lnTo>
                    <a:pt x="2645" y="1216"/>
                  </a:lnTo>
                  <a:close/>
                  <a:moveTo>
                    <a:pt x="9249" y="1628"/>
                  </a:moveTo>
                  <a:cubicBezTo>
                    <a:pt x="9255" y="1628"/>
                    <a:pt x="9261" y="1631"/>
                    <a:pt x="9272" y="1642"/>
                  </a:cubicBezTo>
                  <a:cubicBezTo>
                    <a:pt x="9273" y="1643"/>
                    <a:pt x="9275" y="1645"/>
                    <a:pt x="9276" y="1646"/>
                  </a:cubicBezTo>
                  <a:lnTo>
                    <a:pt x="9276" y="1646"/>
                  </a:lnTo>
                  <a:cubicBezTo>
                    <a:pt x="9268" y="1643"/>
                    <a:pt x="9257" y="1642"/>
                    <a:pt x="9241" y="1642"/>
                  </a:cubicBezTo>
                  <a:lnTo>
                    <a:pt x="9211" y="1642"/>
                  </a:lnTo>
                  <a:cubicBezTo>
                    <a:pt x="9231" y="1642"/>
                    <a:pt x="9238" y="1628"/>
                    <a:pt x="9249" y="1628"/>
                  </a:cubicBezTo>
                  <a:close/>
                  <a:moveTo>
                    <a:pt x="1825" y="1702"/>
                  </a:moveTo>
                  <a:lnTo>
                    <a:pt x="1825" y="1763"/>
                  </a:lnTo>
                  <a:cubicBezTo>
                    <a:pt x="1855" y="1763"/>
                    <a:pt x="1885" y="1733"/>
                    <a:pt x="1855" y="1702"/>
                  </a:cubicBezTo>
                  <a:close/>
                  <a:moveTo>
                    <a:pt x="1673" y="1733"/>
                  </a:moveTo>
                  <a:cubicBezTo>
                    <a:pt x="1703" y="1733"/>
                    <a:pt x="1673" y="1763"/>
                    <a:pt x="1642" y="1794"/>
                  </a:cubicBezTo>
                  <a:lnTo>
                    <a:pt x="1612" y="1763"/>
                  </a:lnTo>
                  <a:lnTo>
                    <a:pt x="1612" y="1733"/>
                  </a:lnTo>
                  <a:close/>
                  <a:moveTo>
                    <a:pt x="1565" y="2032"/>
                  </a:moveTo>
                  <a:cubicBezTo>
                    <a:pt x="1557" y="2032"/>
                    <a:pt x="1551" y="2041"/>
                    <a:pt x="1551" y="2067"/>
                  </a:cubicBezTo>
                  <a:cubicBezTo>
                    <a:pt x="1529" y="2112"/>
                    <a:pt x="1539" y="2140"/>
                    <a:pt x="1558" y="2140"/>
                  </a:cubicBezTo>
                  <a:cubicBezTo>
                    <a:pt x="1565" y="2140"/>
                    <a:pt x="1573" y="2136"/>
                    <a:pt x="1581" y="2128"/>
                  </a:cubicBezTo>
                  <a:cubicBezTo>
                    <a:pt x="1612" y="2097"/>
                    <a:pt x="1642" y="2097"/>
                    <a:pt x="1612" y="2067"/>
                  </a:cubicBezTo>
                  <a:cubicBezTo>
                    <a:pt x="1594" y="2050"/>
                    <a:pt x="1577" y="2032"/>
                    <a:pt x="1565" y="2032"/>
                  </a:cubicBezTo>
                  <a:close/>
                  <a:moveTo>
                    <a:pt x="1316" y="2257"/>
                  </a:moveTo>
                  <a:cubicBezTo>
                    <a:pt x="1323" y="2257"/>
                    <a:pt x="1323" y="2265"/>
                    <a:pt x="1308" y="2280"/>
                  </a:cubicBezTo>
                  <a:lnTo>
                    <a:pt x="1278" y="2341"/>
                  </a:lnTo>
                  <a:cubicBezTo>
                    <a:pt x="1247" y="2341"/>
                    <a:pt x="1247" y="2341"/>
                    <a:pt x="1278" y="2280"/>
                  </a:cubicBezTo>
                  <a:cubicBezTo>
                    <a:pt x="1293" y="2265"/>
                    <a:pt x="1308" y="2257"/>
                    <a:pt x="1316" y="2257"/>
                  </a:cubicBezTo>
                  <a:close/>
                  <a:moveTo>
                    <a:pt x="10183" y="2614"/>
                  </a:moveTo>
                  <a:lnTo>
                    <a:pt x="10183" y="2645"/>
                  </a:lnTo>
                  <a:cubicBezTo>
                    <a:pt x="10153" y="2645"/>
                    <a:pt x="10123" y="2645"/>
                    <a:pt x="10123" y="2614"/>
                  </a:cubicBezTo>
                  <a:close/>
                  <a:moveTo>
                    <a:pt x="1095" y="2645"/>
                  </a:moveTo>
                  <a:cubicBezTo>
                    <a:pt x="1095" y="2653"/>
                    <a:pt x="1095" y="2663"/>
                    <a:pt x="1095" y="2675"/>
                  </a:cubicBezTo>
                  <a:lnTo>
                    <a:pt x="1095" y="2705"/>
                  </a:lnTo>
                  <a:cubicBezTo>
                    <a:pt x="1065" y="2675"/>
                    <a:pt x="1065" y="2645"/>
                    <a:pt x="1095" y="2645"/>
                  </a:cubicBezTo>
                  <a:close/>
                  <a:moveTo>
                    <a:pt x="10305" y="2774"/>
                  </a:moveTo>
                  <a:cubicBezTo>
                    <a:pt x="10320" y="2774"/>
                    <a:pt x="10335" y="2781"/>
                    <a:pt x="10335" y="2797"/>
                  </a:cubicBezTo>
                  <a:cubicBezTo>
                    <a:pt x="10366" y="2827"/>
                    <a:pt x="10396" y="2857"/>
                    <a:pt x="10366" y="2888"/>
                  </a:cubicBezTo>
                  <a:cubicBezTo>
                    <a:pt x="10355" y="2893"/>
                    <a:pt x="10345" y="2896"/>
                    <a:pt x="10335" y="2896"/>
                  </a:cubicBezTo>
                  <a:cubicBezTo>
                    <a:pt x="10295" y="2896"/>
                    <a:pt x="10275" y="2846"/>
                    <a:pt x="10275" y="2797"/>
                  </a:cubicBezTo>
                  <a:cubicBezTo>
                    <a:pt x="10275" y="2781"/>
                    <a:pt x="10290" y="2774"/>
                    <a:pt x="10305" y="2774"/>
                  </a:cubicBezTo>
                  <a:close/>
                  <a:moveTo>
                    <a:pt x="1015" y="2926"/>
                  </a:moveTo>
                  <a:cubicBezTo>
                    <a:pt x="1012" y="2926"/>
                    <a:pt x="1004" y="2933"/>
                    <a:pt x="1004" y="2949"/>
                  </a:cubicBezTo>
                  <a:cubicBezTo>
                    <a:pt x="1019" y="2933"/>
                    <a:pt x="1019" y="2926"/>
                    <a:pt x="1015" y="2926"/>
                  </a:cubicBezTo>
                  <a:close/>
                  <a:moveTo>
                    <a:pt x="9037" y="1274"/>
                  </a:moveTo>
                  <a:cubicBezTo>
                    <a:pt x="9014" y="1274"/>
                    <a:pt x="8991" y="1284"/>
                    <a:pt x="8968" y="1307"/>
                  </a:cubicBezTo>
                  <a:cubicBezTo>
                    <a:pt x="8898" y="1330"/>
                    <a:pt x="8882" y="1388"/>
                    <a:pt x="8918" y="1388"/>
                  </a:cubicBezTo>
                  <a:cubicBezTo>
                    <a:pt x="8929" y="1388"/>
                    <a:pt x="8946" y="1383"/>
                    <a:pt x="8968" y="1368"/>
                  </a:cubicBezTo>
                  <a:cubicBezTo>
                    <a:pt x="8992" y="1360"/>
                    <a:pt x="9006" y="1356"/>
                    <a:pt x="9013" y="1356"/>
                  </a:cubicBezTo>
                  <a:cubicBezTo>
                    <a:pt x="9035" y="1356"/>
                    <a:pt x="9014" y="1384"/>
                    <a:pt x="9059" y="1429"/>
                  </a:cubicBezTo>
                  <a:cubicBezTo>
                    <a:pt x="9089" y="1490"/>
                    <a:pt x="9059" y="1520"/>
                    <a:pt x="9059" y="1550"/>
                  </a:cubicBezTo>
                  <a:cubicBezTo>
                    <a:pt x="9013" y="1566"/>
                    <a:pt x="8998" y="1573"/>
                    <a:pt x="9013" y="1573"/>
                  </a:cubicBezTo>
                  <a:cubicBezTo>
                    <a:pt x="9028" y="1573"/>
                    <a:pt x="9074" y="1566"/>
                    <a:pt x="9150" y="1550"/>
                  </a:cubicBezTo>
                  <a:cubicBezTo>
                    <a:pt x="9186" y="1541"/>
                    <a:pt x="9211" y="1538"/>
                    <a:pt x="9227" y="1538"/>
                  </a:cubicBezTo>
                  <a:cubicBezTo>
                    <a:pt x="9266" y="1538"/>
                    <a:pt x="9254" y="1559"/>
                    <a:pt x="9211" y="1581"/>
                  </a:cubicBezTo>
                  <a:cubicBezTo>
                    <a:pt x="9157" y="1608"/>
                    <a:pt x="9151" y="1707"/>
                    <a:pt x="9214" y="1707"/>
                  </a:cubicBezTo>
                  <a:cubicBezTo>
                    <a:pt x="9222" y="1707"/>
                    <a:pt x="9231" y="1706"/>
                    <a:pt x="9241" y="1702"/>
                  </a:cubicBezTo>
                  <a:cubicBezTo>
                    <a:pt x="9272" y="1702"/>
                    <a:pt x="9302" y="1733"/>
                    <a:pt x="9332" y="1763"/>
                  </a:cubicBezTo>
                  <a:lnTo>
                    <a:pt x="9393" y="1763"/>
                  </a:lnTo>
                  <a:lnTo>
                    <a:pt x="9484" y="1733"/>
                  </a:lnTo>
                  <a:lnTo>
                    <a:pt x="9424" y="1794"/>
                  </a:lnTo>
                  <a:cubicBezTo>
                    <a:pt x="9363" y="1885"/>
                    <a:pt x="9363" y="1885"/>
                    <a:pt x="9424" y="1885"/>
                  </a:cubicBezTo>
                  <a:lnTo>
                    <a:pt x="9545" y="1885"/>
                  </a:lnTo>
                  <a:cubicBezTo>
                    <a:pt x="9576" y="1885"/>
                    <a:pt x="9636" y="1885"/>
                    <a:pt x="9606" y="1915"/>
                  </a:cubicBezTo>
                  <a:lnTo>
                    <a:pt x="9545" y="1915"/>
                  </a:lnTo>
                  <a:cubicBezTo>
                    <a:pt x="9454" y="1915"/>
                    <a:pt x="9424" y="1915"/>
                    <a:pt x="9484" y="1976"/>
                  </a:cubicBezTo>
                  <a:cubicBezTo>
                    <a:pt x="9497" y="2002"/>
                    <a:pt x="9499" y="2011"/>
                    <a:pt x="9500" y="2011"/>
                  </a:cubicBezTo>
                  <a:cubicBezTo>
                    <a:pt x="9500" y="2011"/>
                    <a:pt x="9497" y="1993"/>
                    <a:pt x="9515" y="1976"/>
                  </a:cubicBezTo>
                  <a:lnTo>
                    <a:pt x="9576" y="2037"/>
                  </a:lnTo>
                  <a:cubicBezTo>
                    <a:pt x="9606" y="2037"/>
                    <a:pt x="9636" y="2067"/>
                    <a:pt x="9667" y="2067"/>
                  </a:cubicBezTo>
                  <a:cubicBezTo>
                    <a:pt x="9715" y="2067"/>
                    <a:pt x="9725" y="2106"/>
                    <a:pt x="9696" y="2106"/>
                  </a:cubicBezTo>
                  <a:cubicBezTo>
                    <a:pt x="9689" y="2106"/>
                    <a:pt x="9679" y="2104"/>
                    <a:pt x="9667" y="2097"/>
                  </a:cubicBezTo>
                  <a:cubicBezTo>
                    <a:pt x="9636" y="2097"/>
                    <a:pt x="9636" y="2097"/>
                    <a:pt x="9667" y="2158"/>
                  </a:cubicBezTo>
                  <a:cubicBezTo>
                    <a:pt x="9728" y="2189"/>
                    <a:pt x="9758" y="2219"/>
                    <a:pt x="9819" y="2219"/>
                  </a:cubicBezTo>
                  <a:cubicBezTo>
                    <a:pt x="9880" y="2219"/>
                    <a:pt x="9910" y="2249"/>
                    <a:pt x="9910" y="2249"/>
                  </a:cubicBezTo>
                  <a:cubicBezTo>
                    <a:pt x="9910" y="2249"/>
                    <a:pt x="9880" y="2310"/>
                    <a:pt x="9880" y="2371"/>
                  </a:cubicBezTo>
                  <a:cubicBezTo>
                    <a:pt x="9880" y="2442"/>
                    <a:pt x="9880" y="2472"/>
                    <a:pt x="9886" y="2472"/>
                  </a:cubicBezTo>
                  <a:cubicBezTo>
                    <a:pt x="9890" y="2472"/>
                    <a:pt x="9897" y="2457"/>
                    <a:pt x="9910" y="2432"/>
                  </a:cubicBezTo>
                  <a:cubicBezTo>
                    <a:pt x="9934" y="2396"/>
                    <a:pt x="9948" y="2379"/>
                    <a:pt x="9957" y="2379"/>
                  </a:cubicBezTo>
                  <a:cubicBezTo>
                    <a:pt x="9971" y="2379"/>
                    <a:pt x="9971" y="2419"/>
                    <a:pt x="9971" y="2493"/>
                  </a:cubicBezTo>
                  <a:cubicBezTo>
                    <a:pt x="10001" y="2553"/>
                    <a:pt x="10001" y="2584"/>
                    <a:pt x="10031" y="2645"/>
                  </a:cubicBezTo>
                  <a:cubicBezTo>
                    <a:pt x="10074" y="2666"/>
                    <a:pt x="10087" y="2688"/>
                    <a:pt x="10069" y="2688"/>
                  </a:cubicBezTo>
                  <a:cubicBezTo>
                    <a:pt x="10062" y="2688"/>
                    <a:pt x="10049" y="2684"/>
                    <a:pt x="10031" y="2675"/>
                  </a:cubicBezTo>
                  <a:cubicBezTo>
                    <a:pt x="10016" y="2660"/>
                    <a:pt x="10001" y="2652"/>
                    <a:pt x="9990" y="2652"/>
                  </a:cubicBezTo>
                  <a:cubicBezTo>
                    <a:pt x="9978" y="2652"/>
                    <a:pt x="9971" y="2660"/>
                    <a:pt x="9971" y="2675"/>
                  </a:cubicBezTo>
                  <a:cubicBezTo>
                    <a:pt x="10001" y="2705"/>
                    <a:pt x="10062" y="2736"/>
                    <a:pt x="10153" y="2736"/>
                  </a:cubicBezTo>
                  <a:cubicBezTo>
                    <a:pt x="10183" y="2736"/>
                    <a:pt x="10183" y="2827"/>
                    <a:pt x="10153" y="2857"/>
                  </a:cubicBezTo>
                  <a:lnTo>
                    <a:pt x="10092" y="2888"/>
                  </a:lnTo>
                  <a:cubicBezTo>
                    <a:pt x="10062" y="2888"/>
                    <a:pt x="10092" y="2918"/>
                    <a:pt x="10092" y="2918"/>
                  </a:cubicBezTo>
                  <a:cubicBezTo>
                    <a:pt x="10153" y="2918"/>
                    <a:pt x="10183" y="2949"/>
                    <a:pt x="10214" y="2979"/>
                  </a:cubicBezTo>
                  <a:cubicBezTo>
                    <a:pt x="10244" y="3009"/>
                    <a:pt x="10275" y="3040"/>
                    <a:pt x="10275" y="3070"/>
                  </a:cubicBezTo>
                  <a:cubicBezTo>
                    <a:pt x="10335" y="3101"/>
                    <a:pt x="10335" y="3161"/>
                    <a:pt x="10305" y="3161"/>
                  </a:cubicBezTo>
                  <a:cubicBezTo>
                    <a:pt x="10290" y="3177"/>
                    <a:pt x="10282" y="3177"/>
                    <a:pt x="10282" y="3177"/>
                  </a:cubicBezTo>
                  <a:cubicBezTo>
                    <a:pt x="10282" y="3177"/>
                    <a:pt x="10290" y="3177"/>
                    <a:pt x="10305" y="3192"/>
                  </a:cubicBezTo>
                  <a:cubicBezTo>
                    <a:pt x="10335" y="3222"/>
                    <a:pt x="10396" y="3222"/>
                    <a:pt x="10427" y="3222"/>
                  </a:cubicBezTo>
                  <a:lnTo>
                    <a:pt x="10518" y="3161"/>
                  </a:lnTo>
                  <a:lnTo>
                    <a:pt x="10548" y="3161"/>
                  </a:lnTo>
                  <a:lnTo>
                    <a:pt x="10548" y="3070"/>
                  </a:lnTo>
                  <a:cubicBezTo>
                    <a:pt x="10548" y="3040"/>
                    <a:pt x="10518" y="3070"/>
                    <a:pt x="10518" y="3009"/>
                  </a:cubicBezTo>
                  <a:cubicBezTo>
                    <a:pt x="10518" y="2949"/>
                    <a:pt x="10487" y="2857"/>
                    <a:pt x="10457" y="2797"/>
                  </a:cubicBezTo>
                  <a:cubicBezTo>
                    <a:pt x="10244" y="2493"/>
                    <a:pt x="10183" y="2401"/>
                    <a:pt x="10183" y="2341"/>
                  </a:cubicBezTo>
                  <a:lnTo>
                    <a:pt x="10153" y="2310"/>
                  </a:lnTo>
                  <a:cubicBezTo>
                    <a:pt x="10153" y="2310"/>
                    <a:pt x="10062" y="2249"/>
                    <a:pt x="10001" y="2158"/>
                  </a:cubicBezTo>
                  <a:cubicBezTo>
                    <a:pt x="9940" y="2067"/>
                    <a:pt x="9880" y="1976"/>
                    <a:pt x="9819" y="1976"/>
                  </a:cubicBezTo>
                  <a:lnTo>
                    <a:pt x="9758" y="1945"/>
                  </a:lnTo>
                  <a:cubicBezTo>
                    <a:pt x="9758" y="1885"/>
                    <a:pt x="9758" y="1854"/>
                    <a:pt x="9728" y="1824"/>
                  </a:cubicBezTo>
                  <a:lnTo>
                    <a:pt x="9667" y="1763"/>
                  </a:lnTo>
                  <a:cubicBezTo>
                    <a:pt x="9697" y="1763"/>
                    <a:pt x="9667" y="1733"/>
                    <a:pt x="9576" y="1702"/>
                  </a:cubicBezTo>
                  <a:cubicBezTo>
                    <a:pt x="9545" y="1672"/>
                    <a:pt x="9484" y="1642"/>
                    <a:pt x="9424" y="1581"/>
                  </a:cubicBezTo>
                  <a:cubicBezTo>
                    <a:pt x="9393" y="1550"/>
                    <a:pt x="9363" y="1520"/>
                    <a:pt x="9302" y="1520"/>
                  </a:cubicBezTo>
                  <a:cubicBezTo>
                    <a:pt x="9272" y="1520"/>
                    <a:pt x="9241" y="1520"/>
                    <a:pt x="9272" y="1490"/>
                  </a:cubicBezTo>
                  <a:cubicBezTo>
                    <a:pt x="9332" y="1459"/>
                    <a:pt x="9241" y="1429"/>
                    <a:pt x="9150" y="1338"/>
                  </a:cubicBezTo>
                  <a:cubicBezTo>
                    <a:pt x="9112" y="1300"/>
                    <a:pt x="9075" y="1274"/>
                    <a:pt x="9037" y="1274"/>
                  </a:cubicBezTo>
                  <a:close/>
                  <a:moveTo>
                    <a:pt x="714" y="3270"/>
                  </a:moveTo>
                  <a:cubicBezTo>
                    <a:pt x="728" y="3270"/>
                    <a:pt x="743" y="3274"/>
                    <a:pt x="761" y="3283"/>
                  </a:cubicBezTo>
                  <a:lnTo>
                    <a:pt x="700" y="3283"/>
                  </a:lnTo>
                  <a:cubicBezTo>
                    <a:pt x="730" y="3283"/>
                    <a:pt x="700" y="3344"/>
                    <a:pt x="700" y="3344"/>
                  </a:cubicBezTo>
                  <a:cubicBezTo>
                    <a:pt x="700" y="3344"/>
                    <a:pt x="700" y="3374"/>
                    <a:pt x="670" y="3374"/>
                  </a:cubicBezTo>
                  <a:cubicBezTo>
                    <a:pt x="609" y="3344"/>
                    <a:pt x="609" y="3344"/>
                    <a:pt x="609" y="3313"/>
                  </a:cubicBezTo>
                  <a:cubicBezTo>
                    <a:pt x="652" y="3292"/>
                    <a:pt x="680" y="3270"/>
                    <a:pt x="714" y="3270"/>
                  </a:cubicBezTo>
                  <a:close/>
                  <a:moveTo>
                    <a:pt x="10609" y="3283"/>
                  </a:moveTo>
                  <a:cubicBezTo>
                    <a:pt x="10639" y="3283"/>
                    <a:pt x="10639" y="3283"/>
                    <a:pt x="10639" y="3313"/>
                  </a:cubicBezTo>
                  <a:cubicBezTo>
                    <a:pt x="10639" y="3344"/>
                    <a:pt x="10639" y="3344"/>
                    <a:pt x="10639" y="3374"/>
                  </a:cubicBezTo>
                  <a:lnTo>
                    <a:pt x="10609" y="3374"/>
                  </a:lnTo>
                  <a:cubicBezTo>
                    <a:pt x="10609" y="3374"/>
                    <a:pt x="10579" y="3313"/>
                    <a:pt x="10609" y="3283"/>
                  </a:cubicBezTo>
                  <a:close/>
                  <a:moveTo>
                    <a:pt x="10752" y="3695"/>
                  </a:moveTo>
                  <a:cubicBezTo>
                    <a:pt x="10758" y="3695"/>
                    <a:pt x="10761" y="3698"/>
                    <a:pt x="10761" y="3708"/>
                  </a:cubicBezTo>
                  <a:lnTo>
                    <a:pt x="10761" y="3739"/>
                  </a:lnTo>
                  <a:lnTo>
                    <a:pt x="10700" y="3739"/>
                  </a:lnTo>
                  <a:lnTo>
                    <a:pt x="10700" y="3708"/>
                  </a:lnTo>
                  <a:cubicBezTo>
                    <a:pt x="10720" y="3708"/>
                    <a:pt x="10741" y="3695"/>
                    <a:pt x="10752" y="3695"/>
                  </a:cubicBezTo>
                  <a:close/>
                  <a:moveTo>
                    <a:pt x="583" y="3696"/>
                  </a:moveTo>
                  <a:lnTo>
                    <a:pt x="609" y="3708"/>
                  </a:lnTo>
                  <a:cubicBezTo>
                    <a:pt x="609" y="3729"/>
                    <a:pt x="580" y="3765"/>
                    <a:pt x="552" y="3765"/>
                  </a:cubicBezTo>
                  <a:cubicBezTo>
                    <a:pt x="539" y="3765"/>
                    <a:pt x="527" y="3758"/>
                    <a:pt x="518" y="3739"/>
                  </a:cubicBezTo>
                  <a:cubicBezTo>
                    <a:pt x="518" y="3716"/>
                    <a:pt x="553" y="3710"/>
                    <a:pt x="583" y="3696"/>
                  </a:cubicBezTo>
                  <a:close/>
                  <a:moveTo>
                    <a:pt x="426" y="4316"/>
                  </a:moveTo>
                  <a:lnTo>
                    <a:pt x="426" y="4347"/>
                  </a:lnTo>
                  <a:cubicBezTo>
                    <a:pt x="426" y="4377"/>
                    <a:pt x="426" y="4377"/>
                    <a:pt x="366" y="4377"/>
                  </a:cubicBezTo>
                  <a:lnTo>
                    <a:pt x="366" y="4347"/>
                  </a:lnTo>
                  <a:lnTo>
                    <a:pt x="426" y="4316"/>
                  </a:lnTo>
                  <a:close/>
                  <a:moveTo>
                    <a:pt x="274" y="4560"/>
                  </a:moveTo>
                  <a:cubicBezTo>
                    <a:pt x="305" y="4560"/>
                    <a:pt x="274" y="4620"/>
                    <a:pt x="274" y="4651"/>
                  </a:cubicBezTo>
                  <a:lnTo>
                    <a:pt x="244" y="4651"/>
                  </a:lnTo>
                  <a:lnTo>
                    <a:pt x="214" y="4620"/>
                  </a:lnTo>
                  <a:lnTo>
                    <a:pt x="274" y="4560"/>
                  </a:lnTo>
                  <a:close/>
                  <a:moveTo>
                    <a:pt x="274" y="4772"/>
                  </a:moveTo>
                  <a:lnTo>
                    <a:pt x="214" y="4803"/>
                  </a:lnTo>
                  <a:cubicBezTo>
                    <a:pt x="244" y="4803"/>
                    <a:pt x="244" y="4833"/>
                    <a:pt x="183" y="4863"/>
                  </a:cubicBezTo>
                  <a:cubicBezTo>
                    <a:pt x="167" y="4872"/>
                    <a:pt x="157" y="4875"/>
                    <a:pt x="152" y="4875"/>
                  </a:cubicBezTo>
                  <a:cubicBezTo>
                    <a:pt x="137" y="4875"/>
                    <a:pt x="153" y="4847"/>
                    <a:pt x="153" y="4803"/>
                  </a:cubicBezTo>
                  <a:cubicBezTo>
                    <a:pt x="183" y="4772"/>
                    <a:pt x="244" y="4772"/>
                    <a:pt x="274" y="4772"/>
                  </a:cubicBezTo>
                  <a:close/>
                  <a:moveTo>
                    <a:pt x="11095" y="4863"/>
                  </a:moveTo>
                  <a:lnTo>
                    <a:pt x="11095" y="4894"/>
                  </a:lnTo>
                  <a:lnTo>
                    <a:pt x="11065" y="4924"/>
                  </a:lnTo>
                  <a:lnTo>
                    <a:pt x="11065" y="4894"/>
                  </a:lnTo>
                  <a:cubicBezTo>
                    <a:pt x="11065" y="4863"/>
                    <a:pt x="11065" y="4863"/>
                    <a:pt x="11095" y="4863"/>
                  </a:cubicBezTo>
                  <a:close/>
                  <a:moveTo>
                    <a:pt x="11144" y="5479"/>
                  </a:moveTo>
                  <a:lnTo>
                    <a:pt x="11144" y="5479"/>
                  </a:lnTo>
                  <a:cubicBezTo>
                    <a:pt x="11139" y="5490"/>
                    <a:pt x="11148" y="5510"/>
                    <a:pt x="11153" y="5510"/>
                  </a:cubicBezTo>
                  <a:cubicBezTo>
                    <a:pt x="11155" y="5510"/>
                    <a:pt x="11156" y="5508"/>
                    <a:pt x="11156" y="5502"/>
                  </a:cubicBezTo>
                  <a:cubicBezTo>
                    <a:pt x="11156" y="5491"/>
                    <a:pt x="11152" y="5484"/>
                    <a:pt x="11144" y="5479"/>
                  </a:cubicBezTo>
                  <a:close/>
                  <a:moveTo>
                    <a:pt x="10639" y="3230"/>
                  </a:moveTo>
                  <a:cubicBezTo>
                    <a:pt x="10617" y="3230"/>
                    <a:pt x="10594" y="3237"/>
                    <a:pt x="10579" y="3253"/>
                  </a:cubicBezTo>
                  <a:lnTo>
                    <a:pt x="10457" y="3313"/>
                  </a:lnTo>
                  <a:cubicBezTo>
                    <a:pt x="10427" y="3344"/>
                    <a:pt x="10427" y="3374"/>
                    <a:pt x="10457" y="3404"/>
                  </a:cubicBezTo>
                  <a:cubicBezTo>
                    <a:pt x="10487" y="3404"/>
                    <a:pt x="10548" y="3435"/>
                    <a:pt x="10609" y="3648"/>
                  </a:cubicBezTo>
                  <a:cubicBezTo>
                    <a:pt x="10664" y="3759"/>
                    <a:pt x="10695" y="3895"/>
                    <a:pt x="10723" y="3895"/>
                  </a:cubicBezTo>
                  <a:cubicBezTo>
                    <a:pt x="10725" y="3895"/>
                    <a:pt x="10728" y="3893"/>
                    <a:pt x="10731" y="3891"/>
                  </a:cubicBezTo>
                  <a:lnTo>
                    <a:pt x="10761" y="3982"/>
                  </a:lnTo>
                  <a:cubicBezTo>
                    <a:pt x="10731" y="3982"/>
                    <a:pt x="10731" y="3982"/>
                    <a:pt x="10731" y="4012"/>
                  </a:cubicBezTo>
                  <a:cubicBezTo>
                    <a:pt x="10731" y="4043"/>
                    <a:pt x="10761" y="4073"/>
                    <a:pt x="10791" y="4073"/>
                  </a:cubicBezTo>
                  <a:lnTo>
                    <a:pt x="10791" y="4134"/>
                  </a:lnTo>
                  <a:cubicBezTo>
                    <a:pt x="10791" y="4195"/>
                    <a:pt x="10761" y="4225"/>
                    <a:pt x="10822" y="4256"/>
                  </a:cubicBezTo>
                  <a:cubicBezTo>
                    <a:pt x="10883" y="4256"/>
                    <a:pt x="10883" y="4256"/>
                    <a:pt x="10822" y="4286"/>
                  </a:cubicBezTo>
                  <a:cubicBezTo>
                    <a:pt x="10761" y="4316"/>
                    <a:pt x="10731" y="4347"/>
                    <a:pt x="10822" y="4347"/>
                  </a:cubicBezTo>
                  <a:lnTo>
                    <a:pt x="10913" y="4347"/>
                  </a:lnTo>
                  <a:cubicBezTo>
                    <a:pt x="10913" y="4328"/>
                    <a:pt x="10916" y="4321"/>
                    <a:pt x="10919" y="4321"/>
                  </a:cubicBezTo>
                  <a:cubicBezTo>
                    <a:pt x="10926" y="4321"/>
                    <a:pt x="10934" y="4356"/>
                    <a:pt x="10913" y="4377"/>
                  </a:cubicBezTo>
                  <a:cubicBezTo>
                    <a:pt x="10883" y="4408"/>
                    <a:pt x="10913" y="4438"/>
                    <a:pt x="10913" y="4438"/>
                  </a:cubicBezTo>
                  <a:cubicBezTo>
                    <a:pt x="10913" y="4438"/>
                    <a:pt x="10913" y="4451"/>
                    <a:pt x="10922" y="4451"/>
                  </a:cubicBezTo>
                  <a:cubicBezTo>
                    <a:pt x="10926" y="4451"/>
                    <a:pt x="10933" y="4448"/>
                    <a:pt x="10943" y="4438"/>
                  </a:cubicBezTo>
                  <a:cubicBezTo>
                    <a:pt x="10952" y="4429"/>
                    <a:pt x="10959" y="4425"/>
                    <a:pt x="10963" y="4425"/>
                  </a:cubicBezTo>
                  <a:cubicBezTo>
                    <a:pt x="10974" y="4425"/>
                    <a:pt x="10974" y="4447"/>
                    <a:pt x="10974" y="4468"/>
                  </a:cubicBezTo>
                  <a:cubicBezTo>
                    <a:pt x="10943" y="4529"/>
                    <a:pt x="10943" y="4560"/>
                    <a:pt x="10943" y="4590"/>
                  </a:cubicBezTo>
                  <a:cubicBezTo>
                    <a:pt x="10883" y="4651"/>
                    <a:pt x="10883" y="4651"/>
                    <a:pt x="10913" y="4651"/>
                  </a:cubicBezTo>
                  <a:cubicBezTo>
                    <a:pt x="10919" y="4645"/>
                    <a:pt x="10923" y="4643"/>
                    <a:pt x="10927" y="4643"/>
                  </a:cubicBezTo>
                  <a:cubicBezTo>
                    <a:pt x="10942" y="4643"/>
                    <a:pt x="10938" y="4692"/>
                    <a:pt x="10913" y="4742"/>
                  </a:cubicBezTo>
                  <a:cubicBezTo>
                    <a:pt x="10883" y="4833"/>
                    <a:pt x="10913" y="4863"/>
                    <a:pt x="10913" y="4863"/>
                  </a:cubicBezTo>
                  <a:cubicBezTo>
                    <a:pt x="10943" y="4833"/>
                    <a:pt x="10974" y="4803"/>
                    <a:pt x="10943" y="4772"/>
                  </a:cubicBezTo>
                  <a:cubicBezTo>
                    <a:pt x="10943" y="4711"/>
                    <a:pt x="10943" y="4711"/>
                    <a:pt x="11004" y="4711"/>
                  </a:cubicBezTo>
                  <a:cubicBezTo>
                    <a:pt x="11065" y="4742"/>
                    <a:pt x="11004" y="4955"/>
                    <a:pt x="10913" y="4955"/>
                  </a:cubicBezTo>
                  <a:lnTo>
                    <a:pt x="10822" y="4955"/>
                  </a:lnTo>
                  <a:lnTo>
                    <a:pt x="10913" y="5015"/>
                  </a:lnTo>
                  <a:cubicBezTo>
                    <a:pt x="11004" y="5107"/>
                    <a:pt x="11004" y="5137"/>
                    <a:pt x="10943" y="5167"/>
                  </a:cubicBezTo>
                  <a:cubicBezTo>
                    <a:pt x="10913" y="5167"/>
                    <a:pt x="10883" y="5198"/>
                    <a:pt x="10913" y="5228"/>
                  </a:cubicBezTo>
                  <a:cubicBezTo>
                    <a:pt x="10922" y="5237"/>
                    <a:pt x="10928" y="5241"/>
                    <a:pt x="10933" y="5241"/>
                  </a:cubicBezTo>
                  <a:cubicBezTo>
                    <a:pt x="10946" y="5241"/>
                    <a:pt x="10952" y="5219"/>
                    <a:pt x="10974" y="5198"/>
                  </a:cubicBezTo>
                  <a:cubicBezTo>
                    <a:pt x="10974" y="5190"/>
                    <a:pt x="10976" y="5186"/>
                    <a:pt x="10978" y="5186"/>
                  </a:cubicBezTo>
                  <a:cubicBezTo>
                    <a:pt x="10985" y="5186"/>
                    <a:pt x="10997" y="5221"/>
                    <a:pt x="10974" y="5289"/>
                  </a:cubicBezTo>
                  <a:cubicBezTo>
                    <a:pt x="10943" y="5319"/>
                    <a:pt x="10943" y="5380"/>
                    <a:pt x="10943" y="5411"/>
                  </a:cubicBezTo>
                  <a:cubicBezTo>
                    <a:pt x="10943" y="5421"/>
                    <a:pt x="10943" y="5424"/>
                    <a:pt x="10944" y="5424"/>
                  </a:cubicBezTo>
                  <a:cubicBezTo>
                    <a:pt x="10947" y="5424"/>
                    <a:pt x="10953" y="5411"/>
                    <a:pt x="10974" y="5411"/>
                  </a:cubicBezTo>
                  <a:cubicBezTo>
                    <a:pt x="10974" y="5449"/>
                    <a:pt x="10986" y="5463"/>
                    <a:pt x="11010" y="5468"/>
                  </a:cubicBezTo>
                  <a:lnTo>
                    <a:pt x="11010" y="5468"/>
                  </a:lnTo>
                  <a:cubicBezTo>
                    <a:pt x="11008" y="5469"/>
                    <a:pt x="11006" y="5470"/>
                    <a:pt x="11004" y="5471"/>
                  </a:cubicBezTo>
                  <a:cubicBezTo>
                    <a:pt x="10986" y="5480"/>
                    <a:pt x="10971" y="5484"/>
                    <a:pt x="10959" y="5484"/>
                  </a:cubicBezTo>
                  <a:cubicBezTo>
                    <a:pt x="10928" y="5484"/>
                    <a:pt x="10913" y="5462"/>
                    <a:pt x="10913" y="5441"/>
                  </a:cubicBezTo>
                  <a:cubicBezTo>
                    <a:pt x="10901" y="5435"/>
                    <a:pt x="10892" y="5433"/>
                    <a:pt x="10885" y="5433"/>
                  </a:cubicBezTo>
                  <a:cubicBezTo>
                    <a:pt x="10853" y="5433"/>
                    <a:pt x="10858" y="5477"/>
                    <a:pt x="10883" y="5502"/>
                  </a:cubicBezTo>
                  <a:cubicBezTo>
                    <a:pt x="10895" y="5514"/>
                    <a:pt x="10913" y="5522"/>
                    <a:pt x="10934" y="5522"/>
                  </a:cubicBezTo>
                  <a:cubicBezTo>
                    <a:pt x="10963" y="5522"/>
                    <a:pt x="10999" y="5507"/>
                    <a:pt x="11035" y="5471"/>
                  </a:cubicBezTo>
                  <a:cubicBezTo>
                    <a:pt x="11036" y="5471"/>
                    <a:pt x="11038" y="5471"/>
                    <a:pt x="11039" y="5471"/>
                  </a:cubicBezTo>
                  <a:lnTo>
                    <a:pt x="11039" y="5471"/>
                  </a:lnTo>
                  <a:cubicBezTo>
                    <a:pt x="11047" y="5471"/>
                    <a:pt x="11056" y="5471"/>
                    <a:pt x="11065" y="5471"/>
                  </a:cubicBezTo>
                  <a:cubicBezTo>
                    <a:pt x="11103" y="5471"/>
                    <a:pt x="11130" y="5471"/>
                    <a:pt x="11144" y="5479"/>
                  </a:cubicBezTo>
                  <a:lnTo>
                    <a:pt x="11144" y="5479"/>
                  </a:lnTo>
                  <a:cubicBezTo>
                    <a:pt x="11145" y="5475"/>
                    <a:pt x="11149" y="5471"/>
                    <a:pt x="11156" y="5471"/>
                  </a:cubicBezTo>
                  <a:cubicBezTo>
                    <a:pt x="11187" y="5471"/>
                    <a:pt x="11156" y="5350"/>
                    <a:pt x="11095" y="5228"/>
                  </a:cubicBezTo>
                  <a:cubicBezTo>
                    <a:pt x="11054" y="5124"/>
                    <a:pt x="11055" y="5077"/>
                    <a:pt x="11069" y="5077"/>
                  </a:cubicBezTo>
                  <a:cubicBezTo>
                    <a:pt x="11076" y="5077"/>
                    <a:pt x="11086" y="5087"/>
                    <a:pt x="11095" y="5107"/>
                  </a:cubicBezTo>
                  <a:cubicBezTo>
                    <a:pt x="11105" y="5125"/>
                    <a:pt x="11114" y="5133"/>
                    <a:pt x="11123" y="5133"/>
                  </a:cubicBezTo>
                  <a:cubicBezTo>
                    <a:pt x="11142" y="5133"/>
                    <a:pt x="11156" y="5097"/>
                    <a:pt x="11156" y="5076"/>
                  </a:cubicBezTo>
                  <a:cubicBezTo>
                    <a:pt x="11156" y="5015"/>
                    <a:pt x="11156" y="4955"/>
                    <a:pt x="11126" y="4894"/>
                  </a:cubicBezTo>
                  <a:cubicBezTo>
                    <a:pt x="11126" y="4803"/>
                    <a:pt x="11126" y="4772"/>
                    <a:pt x="11095" y="4772"/>
                  </a:cubicBezTo>
                  <a:lnTo>
                    <a:pt x="11095" y="4711"/>
                  </a:lnTo>
                  <a:cubicBezTo>
                    <a:pt x="11125" y="4653"/>
                    <a:pt x="11070" y="4315"/>
                    <a:pt x="11011" y="4315"/>
                  </a:cubicBezTo>
                  <a:cubicBezTo>
                    <a:pt x="11009" y="4315"/>
                    <a:pt x="11007" y="4315"/>
                    <a:pt x="11004" y="4316"/>
                  </a:cubicBezTo>
                  <a:lnTo>
                    <a:pt x="11004" y="4286"/>
                  </a:lnTo>
                  <a:cubicBezTo>
                    <a:pt x="11004" y="4256"/>
                    <a:pt x="11004" y="4256"/>
                    <a:pt x="10974" y="4256"/>
                  </a:cubicBezTo>
                  <a:cubicBezTo>
                    <a:pt x="10943" y="4256"/>
                    <a:pt x="10883" y="4195"/>
                    <a:pt x="10943" y="4164"/>
                  </a:cubicBezTo>
                  <a:cubicBezTo>
                    <a:pt x="11004" y="4104"/>
                    <a:pt x="10943" y="4073"/>
                    <a:pt x="10943" y="4043"/>
                  </a:cubicBezTo>
                  <a:cubicBezTo>
                    <a:pt x="10924" y="3948"/>
                    <a:pt x="10905" y="3900"/>
                    <a:pt x="10894" y="3900"/>
                  </a:cubicBezTo>
                  <a:cubicBezTo>
                    <a:pt x="10887" y="3900"/>
                    <a:pt x="10883" y="3917"/>
                    <a:pt x="10883" y="3952"/>
                  </a:cubicBezTo>
                  <a:lnTo>
                    <a:pt x="10822" y="3952"/>
                  </a:lnTo>
                  <a:cubicBezTo>
                    <a:pt x="10822" y="3921"/>
                    <a:pt x="10822" y="3860"/>
                    <a:pt x="10822" y="3860"/>
                  </a:cubicBezTo>
                  <a:cubicBezTo>
                    <a:pt x="10842" y="3860"/>
                    <a:pt x="10862" y="3833"/>
                    <a:pt x="10874" y="3833"/>
                  </a:cubicBezTo>
                  <a:cubicBezTo>
                    <a:pt x="10879" y="3833"/>
                    <a:pt x="10883" y="3840"/>
                    <a:pt x="10883" y="3860"/>
                  </a:cubicBezTo>
                  <a:lnTo>
                    <a:pt x="10913" y="3860"/>
                  </a:lnTo>
                  <a:cubicBezTo>
                    <a:pt x="10883" y="3708"/>
                    <a:pt x="10822" y="3587"/>
                    <a:pt x="10700" y="3496"/>
                  </a:cubicBezTo>
                  <a:lnTo>
                    <a:pt x="10700" y="3465"/>
                  </a:lnTo>
                  <a:cubicBezTo>
                    <a:pt x="10731" y="3465"/>
                    <a:pt x="10700" y="3404"/>
                    <a:pt x="10700" y="3374"/>
                  </a:cubicBezTo>
                  <a:lnTo>
                    <a:pt x="10700" y="3344"/>
                  </a:lnTo>
                  <a:cubicBezTo>
                    <a:pt x="10731" y="3344"/>
                    <a:pt x="10700" y="3283"/>
                    <a:pt x="10700" y="3253"/>
                  </a:cubicBezTo>
                  <a:cubicBezTo>
                    <a:pt x="10685" y="3237"/>
                    <a:pt x="10662" y="3230"/>
                    <a:pt x="10639" y="3230"/>
                  </a:cubicBezTo>
                  <a:close/>
                  <a:moveTo>
                    <a:pt x="11126" y="5654"/>
                  </a:moveTo>
                  <a:lnTo>
                    <a:pt x="11126" y="5684"/>
                  </a:lnTo>
                  <a:lnTo>
                    <a:pt x="11126" y="5715"/>
                  </a:lnTo>
                  <a:lnTo>
                    <a:pt x="11156" y="5684"/>
                  </a:lnTo>
                  <a:cubicBezTo>
                    <a:pt x="11156" y="5654"/>
                    <a:pt x="11156" y="5654"/>
                    <a:pt x="11126" y="5654"/>
                  </a:cubicBezTo>
                  <a:close/>
                  <a:moveTo>
                    <a:pt x="153" y="5775"/>
                  </a:moveTo>
                  <a:lnTo>
                    <a:pt x="153" y="5775"/>
                  </a:lnTo>
                  <a:cubicBezTo>
                    <a:pt x="172" y="5795"/>
                    <a:pt x="167" y="5814"/>
                    <a:pt x="145" y="5825"/>
                  </a:cubicBezTo>
                  <a:lnTo>
                    <a:pt x="145" y="5825"/>
                  </a:lnTo>
                  <a:cubicBezTo>
                    <a:pt x="153" y="5814"/>
                    <a:pt x="153" y="5795"/>
                    <a:pt x="153" y="5775"/>
                  </a:cubicBezTo>
                  <a:close/>
                  <a:moveTo>
                    <a:pt x="11065" y="5867"/>
                  </a:moveTo>
                  <a:cubicBezTo>
                    <a:pt x="11065" y="5897"/>
                    <a:pt x="11065" y="5897"/>
                    <a:pt x="11004" y="5927"/>
                  </a:cubicBezTo>
                  <a:cubicBezTo>
                    <a:pt x="11021" y="5927"/>
                    <a:pt x="11019" y="5937"/>
                    <a:pt x="11004" y="5950"/>
                  </a:cubicBezTo>
                  <a:lnTo>
                    <a:pt x="11004" y="5950"/>
                  </a:lnTo>
                  <a:lnTo>
                    <a:pt x="11004" y="5867"/>
                  </a:lnTo>
                  <a:close/>
                  <a:moveTo>
                    <a:pt x="380" y="6728"/>
                  </a:moveTo>
                  <a:cubicBezTo>
                    <a:pt x="387" y="6728"/>
                    <a:pt x="401" y="6735"/>
                    <a:pt x="426" y="6748"/>
                  </a:cubicBezTo>
                  <a:lnTo>
                    <a:pt x="396" y="6748"/>
                  </a:lnTo>
                  <a:cubicBezTo>
                    <a:pt x="426" y="6778"/>
                    <a:pt x="457" y="6809"/>
                    <a:pt x="426" y="6809"/>
                  </a:cubicBezTo>
                  <a:cubicBezTo>
                    <a:pt x="396" y="6809"/>
                    <a:pt x="396" y="6809"/>
                    <a:pt x="396" y="6778"/>
                  </a:cubicBezTo>
                  <a:cubicBezTo>
                    <a:pt x="378" y="6743"/>
                    <a:pt x="371" y="6728"/>
                    <a:pt x="380" y="6728"/>
                  </a:cubicBezTo>
                  <a:close/>
                  <a:moveTo>
                    <a:pt x="10767" y="6985"/>
                  </a:moveTo>
                  <a:lnTo>
                    <a:pt x="10761" y="6991"/>
                  </a:lnTo>
                  <a:lnTo>
                    <a:pt x="10786" y="6991"/>
                  </a:lnTo>
                  <a:cubicBezTo>
                    <a:pt x="10785" y="6991"/>
                    <a:pt x="10785" y="6991"/>
                    <a:pt x="10785" y="6991"/>
                  </a:cubicBezTo>
                  <a:lnTo>
                    <a:pt x="10785" y="6991"/>
                  </a:lnTo>
                  <a:cubicBezTo>
                    <a:pt x="10779" y="6990"/>
                    <a:pt x="10773" y="6988"/>
                    <a:pt x="10767" y="6985"/>
                  </a:cubicBezTo>
                  <a:close/>
                  <a:moveTo>
                    <a:pt x="591" y="7154"/>
                  </a:moveTo>
                  <a:cubicBezTo>
                    <a:pt x="590" y="7154"/>
                    <a:pt x="586" y="7158"/>
                    <a:pt x="583" y="7169"/>
                  </a:cubicBezTo>
                  <a:lnTo>
                    <a:pt x="583" y="7169"/>
                  </a:lnTo>
                  <a:cubicBezTo>
                    <a:pt x="592" y="7159"/>
                    <a:pt x="593" y="7154"/>
                    <a:pt x="591" y="7154"/>
                  </a:cubicBezTo>
                  <a:close/>
                  <a:moveTo>
                    <a:pt x="670" y="7812"/>
                  </a:moveTo>
                  <a:lnTo>
                    <a:pt x="670" y="7842"/>
                  </a:lnTo>
                  <a:cubicBezTo>
                    <a:pt x="670" y="7842"/>
                    <a:pt x="656" y="7856"/>
                    <a:pt x="638" y="7856"/>
                  </a:cubicBezTo>
                  <a:cubicBezTo>
                    <a:pt x="629" y="7856"/>
                    <a:pt x="619" y="7852"/>
                    <a:pt x="609" y="7842"/>
                  </a:cubicBezTo>
                  <a:lnTo>
                    <a:pt x="639" y="7812"/>
                  </a:lnTo>
                  <a:close/>
                  <a:moveTo>
                    <a:pt x="995" y="8361"/>
                  </a:moveTo>
                  <a:cubicBezTo>
                    <a:pt x="1007" y="8365"/>
                    <a:pt x="1013" y="8378"/>
                    <a:pt x="1034" y="8420"/>
                  </a:cubicBezTo>
                  <a:cubicBezTo>
                    <a:pt x="1050" y="8435"/>
                    <a:pt x="1034" y="8443"/>
                    <a:pt x="1012" y="8443"/>
                  </a:cubicBezTo>
                  <a:cubicBezTo>
                    <a:pt x="989" y="8443"/>
                    <a:pt x="958" y="8435"/>
                    <a:pt x="943" y="8420"/>
                  </a:cubicBezTo>
                  <a:cubicBezTo>
                    <a:pt x="922" y="8378"/>
                    <a:pt x="960" y="8365"/>
                    <a:pt x="995" y="8361"/>
                  </a:cubicBezTo>
                  <a:close/>
                  <a:moveTo>
                    <a:pt x="10146" y="8437"/>
                  </a:moveTo>
                  <a:cubicBezTo>
                    <a:pt x="10140" y="8437"/>
                    <a:pt x="10133" y="8450"/>
                    <a:pt x="10153" y="8450"/>
                  </a:cubicBezTo>
                  <a:cubicBezTo>
                    <a:pt x="10153" y="8440"/>
                    <a:pt x="10150" y="8437"/>
                    <a:pt x="10146" y="8437"/>
                  </a:cubicBezTo>
                  <a:close/>
                  <a:moveTo>
                    <a:pt x="10129" y="8589"/>
                  </a:moveTo>
                  <a:cubicBezTo>
                    <a:pt x="10126" y="8589"/>
                    <a:pt x="10123" y="8592"/>
                    <a:pt x="10123" y="8602"/>
                  </a:cubicBezTo>
                  <a:cubicBezTo>
                    <a:pt x="10143" y="8602"/>
                    <a:pt x="10136" y="8589"/>
                    <a:pt x="10129" y="8589"/>
                  </a:cubicBezTo>
                  <a:close/>
                  <a:moveTo>
                    <a:pt x="10123" y="8602"/>
                  </a:moveTo>
                  <a:cubicBezTo>
                    <a:pt x="10123" y="8602"/>
                    <a:pt x="10123" y="8605"/>
                    <a:pt x="10122" y="8609"/>
                  </a:cubicBezTo>
                  <a:lnTo>
                    <a:pt x="10122" y="8609"/>
                  </a:lnTo>
                  <a:cubicBezTo>
                    <a:pt x="10122" y="8607"/>
                    <a:pt x="10123" y="8605"/>
                    <a:pt x="10123" y="8602"/>
                  </a:cubicBezTo>
                  <a:close/>
                  <a:moveTo>
                    <a:pt x="1270" y="8833"/>
                  </a:moveTo>
                  <a:cubicBezTo>
                    <a:pt x="1273" y="8833"/>
                    <a:pt x="1281" y="8838"/>
                    <a:pt x="1290" y="8845"/>
                  </a:cubicBezTo>
                  <a:lnTo>
                    <a:pt x="1278" y="8845"/>
                  </a:lnTo>
                  <a:cubicBezTo>
                    <a:pt x="1269" y="8837"/>
                    <a:pt x="1268" y="8833"/>
                    <a:pt x="1270" y="8833"/>
                  </a:cubicBezTo>
                  <a:close/>
                  <a:moveTo>
                    <a:pt x="1323" y="8881"/>
                  </a:moveTo>
                  <a:cubicBezTo>
                    <a:pt x="1328" y="8888"/>
                    <a:pt x="1334" y="8897"/>
                    <a:pt x="1338" y="8906"/>
                  </a:cubicBezTo>
                  <a:lnTo>
                    <a:pt x="1308" y="8906"/>
                  </a:lnTo>
                  <a:cubicBezTo>
                    <a:pt x="1320" y="8894"/>
                    <a:pt x="1322" y="8887"/>
                    <a:pt x="1323" y="8881"/>
                  </a:cubicBezTo>
                  <a:close/>
                  <a:moveTo>
                    <a:pt x="9682" y="9043"/>
                  </a:moveTo>
                  <a:cubicBezTo>
                    <a:pt x="9697" y="9043"/>
                    <a:pt x="9712" y="9058"/>
                    <a:pt x="9728" y="9088"/>
                  </a:cubicBezTo>
                  <a:cubicBezTo>
                    <a:pt x="9788" y="9088"/>
                    <a:pt x="9795" y="9102"/>
                    <a:pt x="9775" y="9102"/>
                  </a:cubicBezTo>
                  <a:cubicBezTo>
                    <a:pt x="9765" y="9102"/>
                    <a:pt x="9748" y="9099"/>
                    <a:pt x="9728" y="9088"/>
                  </a:cubicBezTo>
                  <a:cubicBezTo>
                    <a:pt x="9636" y="9088"/>
                    <a:pt x="9667" y="9088"/>
                    <a:pt x="9636" y="9119"/>
                  </a:cubicBezTo>
                  <a:lnTo>
                    <a:pt x="9606" y="9088"/>
                  </a:lnTo>
                  <a:lnTo>
                    <a:pt x="9636" y="9088"/>
                  </a:lnTo>
                  <a:cubicBezTo>
                    <a:pt x="9652" y="9058"/>
                    <a:pt x="9667" y="9043"/>
                    <a:pt x="9682" y="9043"/>
                  </a:cubicBezTo>
                  <a:close/>
                  <a:moveTo>
                    <a:pt x="1642" y="9453"/>
                  </a:moveTo>
                  <a:cubicBezTo>
                    <a:pt x="1612" y="9484"/>
                    <a:pt x="1642" y="9514"/>
                    <a:pt x="1642" y="9514"/>
                  </a:cubicBezTo>
                  <a:cubicBezTo>
                    <a:pt x="1642" y="9529"/>
                    <a:pt x="1650" y="9537"/>
                    <a:pt x="1657" y="9537"/>
                  </a:cubicBezTo>
                  <a:cubicBezTo>
                    <a:pt x="1665" y="9537"/>
                    <a:pt x="1673" y="9529"/>
                    <a:pt x="1673" y="9514"/>
                  </a:cubicBezTo>
                  <a:cubicBezTo>
                    <a:pt x="1673" y="9514"/>
                    <a:pt x="1703" y="9514"/>
                    <a:pt x="1673" y="9484"/>
                  </a:cubicBezTo>
                  <a:lnTo>
                    <a:pt x="1642" y="9453"/>
                  </a:lnTo>
                  <a:close/>
                  <a:moveTo>
                    <a:pt x="2040" y="9484"/>
                  </a:moveTo>
                  <a:cubicBezTo>
                    <a:pt x="2066" y="9485"/>
                    <a:pt x="2061" y="9491"/>
                    <a:pt x="2037" y="9514"/>
                  </a:cubicBezTo>
                  <a:cubicBezTo>
                    <a:pt x="2022" y="9529"/>
                    <a:pt x="2015" y="9537"/>
                    <a:pt x="2007" y="9537"/>
                  </a:cubicBezTo>
                  <a:cubicBezTo>
                    <a:pt x="1999" y="9537"/>
                    <a:pt x="1992" y="9529"/>
                    <a:pt x="1977" y="9514"/>
                  </a:cubicBezTo>
                  <a:cubicBezTo>
                    <a:pt x="1953" y="9491"/>
                    <a:pt x="2002" y="9485"/>
                    <a:pt x="2040" y="9484"/>
                  </a:cubicBezTo>
                  <a:close/>
                  <a:moveTo>
                    <a:pt x="9275" y="9562"/>
                  </a:moveTo>
                  <a:cubicBezTo>
                    <a:pt x="9284" y="9562"/>
                    <a:pt x="9293" y="9566"/>
                    <a:pt x="9302" y="9575"/>
                  </a:cubicBezTo>
                  <a:cubicBezTo>
                    <a:pt x="9302" y="9605"/>
                    <a:pt x="9302" y="9636"/>
                    <a:pt x="9241" y="9666"/>
                  </a:cubicBezTo>
                  <a:cubicBezTo>
                    <a:pt x="9225" y="9674"/>
                    <a:pt x="9211" y="9678"/>
                    <a:pt x="9201" y="9678"/>
                  </a:cubicBezTo>
                  <a:cubicBezTo>
                    <a:pt x="9173" y="9678"/>
                    <a:pt x="9174" y="9650"/>
                    <a:pt x="9241" y="9605"/>
                  </a:cubicBezTo>
                  <a:lnTo>
                    <a:pt x="9211" y="9605"/>
                  </a:lnTo>
                  <a:cubicBezTo>
                    <a:pt x="9232" y="9584"/>
                    <a:pt x="9254" y="9562"/>
                    <a:pt x="9275" y="9562"/>
                  </a:cubicBezTo>
                  <a:close/>
                  <a:moveTo>
                    <a:pt x="2347" y="9867"/>
                  </a:moveTo>
                  <a:cubicBezTo>
                    <a:pt x="2350" y="9867"/>
                    <a:pt x="2355" y="9871"/>
                    <a:pt x="2359" y="9879"/>
                  </a:cubicBezTo>
                  <a:lnTo>
                    <a:pt x="2341" y="9879"/>
                  </a:lnTo>
                  <a:cubicBezTo>
                    <a:pt x="2341" y="9871"/>
                    <a:pt x="2344" y="9867"/>
                    <a:pt x="2347" y="9867"/>
                  </a:cubicBezTo>
                  <a:close/>
                  <a:moveTo>
                    <a:pt x="2479" y="9950"/>
                  </a:moveTo>
                  <a:cubicBezTo>
                    <a:pt x="2485" y="9950"/>
                    <a:pt x="2484" y="9956"/>
                    <a:pt x="2478" y="9970"/>
                  </a:cubicBezTo>
                  <a:lnTo>
                    <a:pt x="2433" y="9970"/>
                  </a:lnTo>
                  <a:cubicBezTo>
                    <a:pt x="2458" y="9957"/>
                    <a:pt x="2473" y="9950"/>
                    <a:pt x="2479" y="9950"/>
                  </a:cubicBezTo>
                  <a:close/>
                  <a:moveTo>
                    <a:pt x="2365" y="9893"/>
                  </a:moveTo>
                  <a:cubicBezTo>
                    <a:pt x="2369" y="9905"/>
                    <a:pt x="2372" y="9921"/>
                    <a:pt x="2372" y="9940"/>
                  </a:cubicBezTo>
                  <a:cubicBezTo>
                    <a:pt x="2372" y="9965"/>
                    <a:pt x="2372" y="9975"/>
                    <a:pt x="2369" y="9975"/>
                  </a:cubicBezTo>
                  <a:cubicBezTo>
                    <a:pt x="2366" y="9975"/>
                    <a:pt x="2359" y="9957"/>
                    <a:pt x="2341" y="9940"/>
                  </a:cubicBezTo>
                  <a:cubicBezTo>
                    <a:pt x="2341" y="9922"/>
                    <a:pt x="2351" y="9905"/>
                    <a:pt x="2365" y="9893"/>
                  </a:cubicBezTo>
                  <a:close/>
                  <a:moveTo>
                    <a:pt x="2477" y="9971"/>
                  </a:moveTo>
                  <a:cubicBezTo>
                    <a:pt x="2474" y="9978"/>
                    <a:pt x="2469" y="9988"/>
                    <a:pt x="2463" y="10000"/>
                  </a:cubicBezTo>
                  <a:cubicBezTo>
                    <a:pt x="2445" y="10036"/>
                    <a:pt x="2438" y="10051"/>
                    <a:pt x="2429" y="10051"/>
                  </a:cubicBezTo>
                  <a:cubicBezTo>
                    <a:pt x="2422" y="10051"/>
                    <a:pt x="2415" y="10043"/>
                    <a:pt x="2402" y="10031"/>
                  </a:cubicBezTo>
                  <a:cubicBezTo>
                    <a:pt x="2374" y="10003"/>
                    <a:pt x="2423" y="9975"/>
                    <a:pt x="2477" y="9971"/>
                  </a:cubicBezTo>
                  <a:close/>
                  <a:moveTo>
                    <a:pt x="2326" y="1170"/>
                  </a:moveTo>
                  <a:cubicBezTo>
                    <a:pt x="2311" y="1170"/>
                    <a:pt x="2296" y="1186"/>
                    <a:pt x="2281" y="1216"/>
                  </a:cubicBezTo>
                  <a:cubicBezTo>
                    <a:pt x="2281" y="1237"/>
                    <a:pt x="2265" y="1259"/>
                    <a:pt x="2246" y="1259"/>
                  </a:cubicBezTo>
                  <a:cubicBezTo>
                    <a:pt x="2238" y="1259"/>
                    <a:pt x="2229" y="1255"/>
                    <a:pt x="2220" y="1246"/>
                  </a:cubicBezTo>
                  <a:cubicBezTo>
                    <a:pt x="2129" y="1277"/>
                    <a:pt x="2068" y="1338"/>
                    <a:pt x="2037" y="1429"/>
                  </a:cubicBezTo>
                  <a:lnTo>
                    <a:pt x="1977" y="1459"/>
                  </a:lnTo>
                  <a:cubicBezTo>
                    <a:pt x="1934" y="1481"/>
                    <a:pt x="1921" y="1502"/>
                    <a:pt x="1950" y="1502"/>
                  </a:cubicBezTo>
                  <a:cubicBezTo>
                    <a:pt x="1961" y="1502"/>
                    <a:pt x="1980" y="1498"/>
                    <a:pt x="2007" y="1490"/>
                  </a:cubicBezTo>
                  <a:lnTo>
                    <a:pt x="2037" y="1490"/>
                  </a:lnTo>
                  <a:cubicBezTo>
                    <a:pt x="1977" y="1520"/>
                    <a:pt x="1946" y="1520"/>
                    <a:pt x="1916" y="1520"/>
                  </a:cubicBezTo>
                  <a:cubicBezTo>
                    <a:pt x="1794" y="1520"/>
                    <a:pt x="1794" y="1520"/>
                    <a:pt x="1794" y="1581"/>
                  </a:cubicBezTo>
                  <a:cubicBezTo>
                    <a:pt x="1794" y="1602"/>
                    <a:pt x="1794" y="1637"/>
                    <a:pt x="1774" y="1637"/>
                  </a:cubicBezTo>
                  <a:cubicBezTo>
                    <a:pt x="1765" y="1637"/>
                    <a:pt x="1752" y="1630"/>
                    <a:pt x="1733" y="1611"/>
                  </a:cubicBezTo>
                  <a:cubicBezTo>
                    <a:pt x="1725" y="1603"/>
                    <a:pt x="1719" y="1599"/>
                    <a:pt x="1714" y="1599"/>
                  </a:cubicBezTo>
                  <a:cubicBezTo>
                    <a:pt x="1699" y="1599"/>
                    <a:pt x="1687" y="1627"/>
                    <a:pt x="1642" y="1672"/>
                  </a:cubicBezTo>
                  <a:cubicBezTo>
                    <a:pt x="1612" y="1733"/>
                    <a:pt x="1551" y="1794"/>
                    <a:pt x="1521" y="1854"/>
                  </a:cubicBezTo>
                  <a:lnTo>
                    <a:pt x="1399" y="2006"/>
                  </a:lnTo>
                  <a:cubicBezTo>
                    <a:pt x="1430" y="2006"/>
                    <a:pt x="1369" y="2067"/>
                    <a:pt x="1338" y="2097"/>
                  </a:cubicBezTo>
                  <a:cubicBezTo>
                    <a:pt x="1338" y="2128"/>
                    <a:pt x="1308" y="2158"/>
                    <a:pt x="1308" y="2189"/>
                  </a:cubicBezTo>
                  <a:cubicBezTo>
                    <a:pt x="1328" y="2189"/>
                    <a:pt x="1348" y="2202"/>
                    <a:pt x="1369" y="2202"/>
                  </a:cubicBezTo>
                  <a:cubicBezTo>
                    <a:pt x="1379" y="2202"/>
                    <a:pt x="1389" y="2199"/>
                    <a:pt x="1399" y="2189"/>
                  </a:cubicBezTo>
                  <a:cubicBezTo>
                    <a:pt x="1399" y="2171"/>
                    <a:pt x="1409" y="2154"/>
                    <a:pt x="1418" y="2154"/>
                  </a:cubicBezTo>
                  <a:cubicBezTo>
                    <a:pt x="1424" y="2154"/>
                    <a:pt x="1430" y="2163"/>
                    <a:pt x="1430" y="2189"/>
                  </a:cubicBezTo>
                  <a:cubicBezTo>
                    <a:pt x="1412" y="2242"/>
                    <a:pt x="1394" y="2274"/>
                    <a:pt x="1371" y="2274"/>
                  </a:cubicBezTo>
                  <a:cubicBezTo>
                    <a:pt x="1354" y="2274"/>
                    <a:pt x="1333" y="2257"/>
                    <a:pt x="1308" y="2219"/>
                  </a:cubicBezTo>
                  <a:lnTo>
                    <a:pt x="1247" y="2158"/>
                  </a:lnTo>
                  <a:lnTo>
                    <a:pt x="1126" y="2371"/>
                  </a:lnTo>
                  <a:cubicBezTo>
                    <a:pt x="1004" y="2553"/>
                    <a:pt x="1004" y="2584"/>
                    <a:pt x="943" y="2645"/>
                  </a:cubicBezTo>
                  <a:cubicBezTo>
                    <a:pt x="882" y="2675"/>
                    <a:pt x="882" y="2675"/>
                    <a:pt x="852" y="2766"/>
                  </a:cubicBezTo>
                  <a:lnTo>
                    <a:pt x="822" y="2827"/>
                  </a:lnTo>
                  <a:cubicBezTo>
                    <a:pt x="791" y="2827"/>
                    <a:pt x="822" y="2949"/>
                    <a:pt x="882" y="2979"/>
                  </a:cubicBezTo>
                  <a:cubicBezTo>
                    <a:pt x="865" y="3015"/>
                    <a:pt x="857" y="3029"/>
                    <a:pt x="836" y="3029"/>
                  </a:cubicBezTo>
                  <a:cubicBezTo>
                    <a:pt x="821" y="3029"/>
                    <a:pt x="799" y="3022"/>
                    <a:pt x="761" y="3009"/>
                  </a:cubicBezTo>
                  <a:cubicBezTo>
                    <a:pt x="736" y="2997"/>
                    <a:pt x="726" y="2989"/>
                    <a:pt x="724" y="2989"/>
                  </a:cubicBezTo>
                  <a:cubicBezTo>
                    <a:pt x="720" y="2989"/>
                    <a:pt x="730" y="3004"/>
                    <a:pt x="730" y="3040"/>
                  </a:cubicBezTo>
                  <a:lnTo>
                    <a:pt x="730" y="3070"/>
                  </a:lnTo>
                  <a:cubicBezTo>
                    <a:pt x="713" y="3061"/>
                    <a:pt x="697" y="3058"/>
                    <a:pt x="685" y="3058"/>
                  </a:cubicBezTo>
                  <a:cubicBezTo>
                    <a:pt x="654" y="3058"/>
                    <a:pt x="639" y="3079"/>
                    <a:pt x="639" y="3101"/>
                  </a:cubicBezTo>
                  <a:cubicBezTo>
                    <a:pt x="664" y="3125"/>
                    <a:pt x="649" y="3170"/>
                    <a:pt x="626" y="3170"/>
                  </a:cubicBezTo>
                  <a:cubicBezTo>
                    <a:pt x="620" y="3170"/>
                    <a:pt x="615" y="3167"/>
                    <a:pt x="609" y="3161"/>
                  </a:cubicBezTo>
                  <a:cubicBezTo>
                    <a:pt x="578" y="3161"/>
                    <a:pt x="609" y="3161"/>
                    <a:pt x="609" y="3222"/>
                  </a:cubicBezTo>
                  <a:cubicBezTo>
                    <a:pt x="639" y="3253"/>
                    <a:pt x="609" y="3313"/>
                    <a:pt x="578" y="3313"/>
                  </a:cubicBezTo>
                  <a:cubicBezTo>
                    <a:pt x="518" y="3374"/>
                    <a:pt x="518" y="3374"/>
                    <a:pt x="578" y="3404"/>
                  </a:cubicBezTo>
                  <a:cubicBezTo>
                    <a:pt x="639" y="3435"/>
                    <a:pt x="609" y="3435"/>
                    <a:pt x="609" y="3496"/>
                  </a:cubicBezTo>
                  <a:cubicBezTo>
                    <a:pt x="594" y="3511"/>
                    <a:pt x="594" y="3518"/>
                    <a:pt x="586" y="3518"/>
                  </a:cubicBezTo>
                  <a:cubicBezTo>
                    <a:pt x="578" y="3518"/>
                    <a:pt x="563" y="3511"/>
                    <a:pt x="518" y="3496"/>
                  </a:cubicBezTo>
                  <a:cubicBezTo>
                    <a:pt x="481" y="3477"/>
                    <a:pt x="466" y="3448"/>
                    <a:pt x="461" y="3448"/>
                  </a:cubicBezTo>
                  <a:cubicBezTo>
                    <a:pt x="457" y="3448"/>
                    <a:pt x="457" y="3460"/>
                    <a:pt x="457" y="3496"/>
                  </a:cubicBezTo>
                  <a:cubicBezTo>
                    <a:pt x="457" y="3556"/>
                    <a:pt x="457" y="3587"/>
                    <a:pt x="426" y="3587"/>
                  </a:cubicBezTo>
                  <a:cubicBezTo>
                    <a:pt x="396" y="3587"/>
                    <a:pt x="366" y="3678"/>
                    <a:pt x="335" y="3708"/>
                  </a:cubicBezTo>
                  <a:cubicBezTo>
                    <a:pt x="305" y="3830"/>
                    <a:pt x="335" y="3860"/>
                    <a:pt x="335" y="3860"/>
                  </a:cubicBezTo>
                  <a:cubicBezTo>
                    <a:pt x="353" y="3878"/>
                    <a:pt x="380" y="3896"/>
                    <a:pt x="401" y="3896"/>
                  </a:cubicBezTo>
                  <a:cubicBezTo>
                    <a:pt x="416" y="3896"/>
                    <a:pt x="426" y="3886"/>
                    <a:pt x="426" y="3860"/>
                  </a:cubicBezTo>
                  <a:cubicBezTo>
                    <a:pt x="418" y="3844"/>
                    <a:pt x="417" y="3837"/>
                    <a:pt x="419" y="3837"/>
                  </a:cubicBezTo>
                  <a:cubicBezTo>
                    <a:pt x="424" y="3837"/>
                    <a:pt x="457" y="3893"/>
                    <a:pt x="457" y="3982"/>
                  </a:cubicBezTo>
                  <a:cubicBezTo>
                    <a:pt x="471" y="4023"/>
                    <a:pt x="472" y="4040"/>
                    <a:pt x="464" y="4040"/>
                  </a:cubicBezTo>
                  <a:cubicBezTo>
                    <a:pt x="454" y="4040"/>
                    <a:pt x="429" y="4015"/>
                    <a:pt x="396" y="3982"/>
                  </a:cubicBezTo>
                  <a:cubicBezTo>
                    <a:pt x="369" y="3964"/>
                    <a:pt x="345" y="3957"/>
                    <a:pt x="325" y="3957"/>
                  </a:cubicBezTo>
                  <a:cubicBezTo>
                    <a:pt x="277" y="3957"/>
                    <a:pt x="253" y="4000"/>
                    <a:pt x="274" y="4043"/>
                  </a:cubicBezTo>
                  <a:cubicBezTo>
                    <a:pt x="274" y="4071"/>
                    <a:pt x="274" y="4091"/>
                    <a:pt x="274" y="4104"/>
                  </a:cubicBezTo>
                  <a:cubicBezTo>
                    <a:pt x="274" y="4104"/>
                    <a:pt x="183" y="4225"/>
                    <a:pt x="214" y="4256"/>
                  </a:cubicBezTo>
                  <a:cubicBezTo>
                    <a:pt x="244" y="4286"/>
                    <a:pt x="244" y="4347"/>
                    <a:pt x="214" y="4377"/>
                  </a:cubicBezTo>
                  <a:cubicBezTo>
                    <a:pt x="214" y="4408"/>
                    <a:pt x="214" y="4408"/>
                    <a:pt x="244" y="4408"/>
                  </a:cubicBezTo>
                  <a:cubicBezTo>
                    <a:pt x="274" y="4438"/>
                    <a:pt x="274" y="4499"/>
                    <a:pt x="183" y="4560"/>
                  </a:cubicBezTo>
                  <a:cubicBezTo>
                    <a:pt x="153" y="4560"/>
                    <a:pt x="153" y="4590"/>
                    <a:pt x="153" y="4590"/>
                  </a:cubicBezTo>
                  <a:cubicBezTo>
                    <a:pt x="183" y="4620"/>
                    <a:pt x="183" y="4651"/>
                    <a:pt x="153" y="4711"/>
                  </a:cubicBezTo>
                  <a:cubicBezTo>
                    <a:pt x="92" y="4894"/>
                    <a:pt x="62" y="5107"/>
                    <a:pt x="92" y="5319"/>
                  </a:cubicBezTo>
                  <a:cubicBezTo>
                    <a:pt x="122" y="5289"/>
                    <a:pt x="122" y="5289"/>
                    <a:pt x="122" y="5259"/>
                  </a:cubicBezTo>
                  <a:cubicBezTo>
                    <a:pt x="122" y="5228"/>
                    <a:pt x="122" y="5228"/>
                    <a:pt x="153" y="5228"/>
                  </a:cubicBezTo>
                  <a:cubicBezTo>
                    <a:pt x="183" y="5228"/>
                    <a:pt x="183" y="5259"/>
                    <a:pt x="183" y="5289"/>
                  </a:cubicBezTo>
                  <a:cubicBezTo>
                    <a:pt x="183" y="5380"/>
                    <a:pt x="183" y="5380"/>
                    <a:pt x="153" y="5380"/>
                  </a:cubicBezTo>
                  <a:cubicBezTo>
                    <a:pt x="122" y="5380"/>
                    <a:pt x="92" y="5411"/>
                    <a:pt x="92" y="5441"/>
                  </a:cubicBezTo>
                  <a:lnTo>
                    <a:pt x="153" y="5441"/>
                  </a:lnTo>
                  <a:cubicBezTo>
                    <a:pt x="162" y="5432"/>
                    <a:pt x="168" y="5428"/>
                    <a:pt x="172" y="5428"/>
                  </a:cubicBezTo>
                  <a:cubicBezTo>
                    <a:pt x="181" y="5428"/>
                    <a:pt x="174" y="5450"/>
                    <a:pt x="153" y="5471"/>
                  </a:cubicBezTo>
                  <a:cubicBezTo>
                    <a:pt x="138" y="5487"/>
                    <a:pt x="122" y="5494"/>
                    <a:pt x="107" y="5494"/>
                  </a:cubicBezTo>
                  <a:cubicBezTo>
                    <a:pt x="92" y="5494"/>
                    <a:pt x="77" y="5487"/>
                    <a:pt x="62" y="5471"/>
                  </a:cubicBezTo>
                  <a:lnTo>
                    <a:pt x="1" y="5471"/>
                  </a:lnTo>
                  <a:cubicBezTo>
                    <a:pt x="1" y="5502"/>
                    <a:pt x="31" y="5502"/>
                    <a:pt x="62" y="5502"/>
                  </a:cubicBezTo>
                  <a:cubicBezTo>
                    <a:pt x="92" y="5532"/>
                    <a:pt x="92" y="5563"/>
                    <a:pt x="62" y="5593"/>
                  </a:cubicBezTo>
                  <a:cubicBezTo>
                    <a:pt x="62" y="5623"/>
                    <a:pt x="62" y="5684"/>
                    <a:pt x="92" y="5684"/>
                  </a:cubicBezTo>
                  <a:cubicBezTo>
                    <a:pt x="114" y="5684"/>
                    <a:pt x="120" y="5716"/>
                    <a:pt x="133" y="5745"/>
                  </a:cubicBezTo>
                  <a:lnTo>
                    <a:pt x="133" y="5745"/>
                  </a:lnTo>
                  <a:cubicBezTo>
                    <a:pt x="130" y="5745"/>
                    <a:pt x="127" y="5745"/>
                    <a:pt x="122" y="5745"/>
                  </a:cubicBezTo>
                  <a:cubicBezTo>
                    <a:pt x="62" y="5775"/>
                    <a:pt x="62" y="5867"/>
                    <a:pt x="122" y="5927"/>
                  </a:cubicBezTo>
                  <a:lnTo>
                    <a:pt x="122" y="5958"/>
                  </a:lnTo>
                  <a:cubicBezTo>
                    <a:pt x="92" y="5958"/>
                    <a:pt x="92" y="6049"/>
                    <a:pt x="122" y="6140"/>
                  </a:cubicBezTo>
                  <a:cubicBezTo>
                    <a:pt x="144" y="6227"/>
                    <a:pt x="182" y="6299"/>
                    <a:pt x="190" y="6299"/>
                  </a:cubicBezTo>
                  <a:cubicBezTo>
                    <a:pt x="193" y="6299"/>
                    <a:pt x="192" y="6288"/>
                    <a:pt x="183" y="6262"/>
                  </a:cubicBezTo>
                  <a:lnTo>
                    <a:pt x="244" y="6262"/>
                  </a:lnTo>
                  <a:lnTo>
                    <a:pt x="244" y="6292"/>
                  </a:lnTo>
                  <a:cubicBezTo>
                    <a:pt x="183" y="6373"/>
                    <a:pt x="163" y="6414"/>
                    <a:pt x="183" y="6414"/>
                  </a:cubicBezTo>
                  <a:cubicBezTo>
                    <a:pt x="193" y="6414"/>
                    <a:pt x="214" y="6404"/>
                    <a:pt x="244" y="6383"/>
                  </a:cubicBezTo>
                  <a:cubicBezTo>
                    <a:pt x="262" y="6374"/>
                    <a:pt x="272" y="6371"/>
                    <a:pt x="278" y="6371"/>
                  </a:cubicBezTo>
                  <a:cubicBezTo>
                    <a:pt x="292" y="6371"/>
                    <a:pt x="283" y="6392"/>
                    <a:pt x="305" y="6414"/>
                  </a:cubicBezTo>
                  <a:cubicBezTo>
                    <a:pt x="274" y="6474"/>
                    <a:pt x="244" y="6505"/>
                    <a:pt x="183" y="6505"/>
                  </a:cubicBezTo>
                  <a:cubicBezTo>
                    <a:pt x="175" y="6497"/>
                    <a:pt x="167" y="6493"/>
                    <a:pt x="161" y="6493"/>
                  </a:cubicBezTo>
                  <a:cubicBezTo>
                    <a:pt x="143" y="6493"/>
                    <a:pt x="139" y="6521"/>
                    <a:pt x="183" y="6566"/>
                  </a:cubicBezTo>
                  <a:lnTo>
                    <a:pt x="183" y="6626"/>
                  </a:lnTo>
                  <a:cubicBezTo>
                    <a:pt x="183" y="6657"/>
                    <a:pt x="214" y="6657"/>
                    <a:pt x="274" y="6657"/>
                  </a:cubicBezTo>
                  <a:cubicBezTo>
                    <a:pt x="290" y="6642"/>
                    <a:pt x="297" y="6626"/>
                    <a:pt x="301" y="6626"/>
                  </a:cubicBezTo>
                  <a:cubicBezTo>
                    <a:pt x="305" y="6626"/>
                    <a:pt x="305" y="6642"/>
                    <a:pt x="305" y="6687"/>
                  </a:cubicBezTo>
                  <a:cubicBezTo>
                    <a:pt x="274" y="6748"/>
                    <a:pt x="274" y="6778"/>
                    <a:pt x="244" y="6809"/>
                  </a:cubicBezTo>
                  <a:cubicBezTo>
                    <a:pt x="214" y="6870"/>
                    <a:pt x="214" y="6961"/>
                    <a:pt x="305" y="7022"/>
                  </a:cubicBezTo>
                  <a:cubicBezTo>
                    <a:pt x="335" y="7052"/>
                    <a:pt x="335" y="7052"/>
                    <a:pt x="305" y="7052"/>
                  </a:cubicBezTo>
                  <a:cubicBezTo>
                    <a:pt x="274" y="7052"/>
                    <a:pt x="305" y="7113"/>
                    <a:pt x="305" y="7204"/>
                  </a:cubicBezTo>
                  <a:cubicBezTo>
                    <a:pt x="305" y="7265"/>
                    <a:pt x="335" y="7295"/>
                    <a:pt x="396" y="7295"/>
                  </a:cubicBezTo>
                  <a:cubicBezTo>
                    <a:pt x="403" y="7292"/>
                    <a:pt x="409" y="7288"/>
                    <a:pt x="413" y="7285"/>
                  </a:cubicBezTo>
                  <a:lnTo>
                    <a:pt x="413" y="7285"/>
                  </a:lnTo>
                  <a:cubicBezTo>
                    <a:pt x="408" y="7294"/>
                    <a:pt x="402" y="7308"/>
                    <a:pt x="396" y="7326"/>
                  </a:cubicBezTo>
                  <a:cubicBezTo>
                    <a:pt x="366" y="7417"/>
                    <a:pt x="396" y="7477"/>
                    <a:pt x="457" y="7477"/>
                  </a:cubicBezTo>
                  <a:lnTo>
                    <a:pt x="426" y="7477"/>
                  </a:lnTo>
                  <a:cubicBezTo>
                    <a:pt x="366" y="7508"/>
                    <a:pt x="366" y="7508"/>
                    <a:pt x="396" y="7538"/>
                  </a:cubicBezTo>
                  <a:cubicBezTo>
                    <a:pt x="426" y="7569"/>
                    <a:pt x="426" y="7599"/>
                    <a:pt x="487" y="7721"/>
                  </a:cubicBezTo>
                  <a:cubicBezTo>
                    <a:pt x="487" y="7751"/>
                    <a:pt x="487" y="7812"/>
                    <a:pt x="518" y="7842"/>
                  </a:cubicBezTo>
                  <a:cubicBezTo>
                    <a:pt x="548" y="7842"/>
                    <a:pt x="548" y="7873"/>
                    <a:pt x="578" y="7903"/>
                  </a:cubicBezTo>
                  <a:cubicBezTo>
                    <a:pt x="578" y="7933"/>
                    <a:pt x="609" y="7964"/>
                    <a:pt x="639" y="7994"/>
                  </a:cubicBezTo>
                  <a:cubicBezTo>
                    <a:pt x="670" y="7994"/>
                    <a:pt x="700" y="8025"/>
                    <a:pt x="639" y="8025"/>
                  </a:cubicBezTo>
                  <a:cubicBezTo>
                    <a:pt x="609" y="8055"/>
                    <a:pt x="639" y="8085"/>
                    <a:pt x="639" y="8116"/>
                  </a:cubicBezTo>
                  <a:cubicBezTo>
                    <a:pt x="578" y="8116"/>
                    <a:pt x="578" y="8177"/>
                    <a:pt x="639" y="8177"/>
                  </a:cubicBezTo>
                  <a:cubicBezTo>
                    <a:pt x="700" y="8237"/>
                    <a:pt x="761" y="8298"/>
                    <a:pt x="761" y="8359"/>
                  </a:cubicBezTo>
                  <a:cubicBezTo>
                    <a:pt x="857" y="8528"/>
                    <a:pt x="896" y="8582"/>
                    <a:pt x="923" y="8582"/>
                  </a:cubicBezTo>
                  <a:cubicBezTo>
                    <a:pt x="931" y="8582"/>
                    <a:pt x="937" y="8578"/>
                    <a:pt x="943" y="8572"/>
                  </a:cubicBezTo>
                  <a:cubicBezTo>
                    <a:pt x="958" y="8557"/>
                    <a:pt x="974" y="8549"/>
                    <a:pt x="985" y="8549"/>
                  </a:cubicBezTo>
                  <a:cubicBezTo>
                    <a:pt x="996" y="8549"/>
                    <a:pt x="1004" y="8557"/>
                    <a:pt x="1004" y="8572"/>
                  </a:cubicBezTo>
                  <a:cubicBezTo>
                    <a:pt x="1004" y="8602"/>
                    <a:pt x="1034" y="8602"/>
                    <a:pt x="1004" y="8602"/>
                  </a:cubicBezTo>
                  <a:cubicBezTo>
                    <a:pt x="1004" y="8633"/>
                    <a:pt x="974" y="8633"/>
                    <a:pt x="1004" y="8663"/>
                  </a:cubicBezTo>
                  <a:lnTo>
                    <a:pt x="1004" y="8693"/>
                  </a:lnTo>
                  <a:cubicBezTo>
                    <a:pt x="1034" y="8693"/>
                    <a:pt x="1095" y="8724"/>
                    <a:pt x="1095" y="8785"/>
                  </a:cubicBezTo>
                  <a:cubicBezTo>
                    <a:pt x="1136" y="8866"/>
                    <a:pt x="1176" y="8920"/>
                    <a:pt x="1190" y="8920"/>
                  </a:cubicBezTo>
                  <a:cubicBezTo>
                    <a:pt x="1196" y="8920"/>
                    <a:pt x="1196" y="8906"/>
                    <a:pt x="1186" y="8876"/>
                  </a:cubicBezTo>
                  <a:cubicBezTo>
                    <a:pt x="1171" y="8845"/>
                    <a:pt x="1171" y="8838"/>
                    <a:pt x="1183" y="8838"/>
                  </a:cubicBezTo>
                  <a:cubicBezTo>
                    <a:pt x="1194" y="8838"/>
                    <a:pt x="1217" y="8845"/>
                    <a:pt x="1247" y="8845"/>
                  </a:cubicBezTo>
                  <a:cubicBezTo>
                    <a:pt x="1278" y="8876"/>
                    <a:pt x="1278" y="8906"/>
                    <a:pt x="1247" y="8936"/>
                  </a:cubicBezTo>
                  <a:cubicBezTo>
                    <a:pt x="1247" y="8936"/>
                    <a:pt x="1369" y="9240"/>
                    <a:pt x="1460" y="9240"/>
                  </a:cubicBezTo>
                  <a:cubicBezTo>
                    <a:pt x="1490" y="9240"/>
                    <a:pt x="1521" y="9271"/>
                    <a:pt x="1551" y="9301"/>
                  </a:cubicBezTo>
                  <a:cubicBezTo>
                    <a:pt x="1561" y="9311"/>
                    <a:pt x="1571" y="9315"/>
                    <a:pt x="1580" y="9315"/>
                  </a:cubicBezTo>
                  <a:cubicBezTo>
                    <a:pt x="1598" y="9315"/>
                    <a:pt x="1612" y="9301"/>
                    <a:pt x="1612" y="9301"/>
                  </a:cubicBezTo>
                  <a:lnTo>
                    <a:pt x="1612" y="9271"/>
                  </a:lnTo>
                  <a:cubicBezTo>
                    <a:pt x="1581" y="9240"/>
                    <a:pt x="1581" y="9240"/>
                    <a:pt x="1612" y="9240"/>
                  </a:cubicBezTo>
                  <a:cubicBezTo>
                    <a:pt x="1612" y="9232"/>
                    <a:pt x="1618" y="9229"/>
                    <a:pt x="1627" y="9229"/>
                  </a:cubicBezTo>
                  <a:cubicBezTo>
                    <a:pt x="1652" y="9229"/>
                    <a:pt x="1695" y="9257"/>
                    <a:pt x="1673" y="9301"/>
                  </a:cubicBezTo>
                  <a:cubicBezTo>
                    <a:pt x="1688" y="9286"/>
                    <a:pt x="1703" y="9278"/>
                    <a:pt x="1718" y="9278"/>
                  </a:cubicBezTo>
                  <a:cubicBezTo>
                    <a:pt x="1733" y="9278"/>
                    <a:pt x="1749" y="9286"/>
                    <a:pt x="1764" y="9301"/>
                  </a:cubicBezTo>
                  <a:cubicBezTo>
                    <a:pt x="1764" y="9362"/>
                    <a:pt x="1764" y="9362"/>
                    <a:pt x="1733" y="9362"/>
                  </a:cubicBezTo>
                  <a:cubicBezTo>
                    <a:pt x="1673" y="9362"/>
                    <a:pt x="1642" y="9362"/>
                    <a:pt x="1673" y="9453"/>
                  </a:cubicBezTo>
                  <a:cubicBezTo>
                    <a:pt x="1703" y="9484"/>
                    <a:pt x="1718" y="9491"/>
                    <a:pt x="1730" y="9491"/>
                  </a:cubicBezTo>
                  <a:cubicBezTo>
                    <a:pt x="1741" y="9491"/>
                    <a:pt x="1749" y="9484"/>
                    <a:pt x="1764" y="9484"/>
                  </a:cubicBezTo>
                  <a:lnTo>
                    <a:pt x="1794" y="9453"/>
                  </a:lnTo>
                  <a:cubicBezTo>
                    <a:pt x="1764" y="9423"/>
                    <a:pt x="1794" y="9392"/>
                    <a:pt x="1825" y="9362"/>
                  </a:cubicBezTo>
                  <a:cubicBezTo>
                    <a:pt x="1837" y="9349"/>
                    <a:pt x="1845" y="9342"/>
                    <a:pt x="1851" y="9342"/>
                  </a:cubicBezTo>
                  <a:cubicBezTo>
                    <a:pt x="1860" y="9342"/>
                    <a:pt x="1868" y="9357"/>
                    <a:pt x="1885" y="9392"/>
                  </a:cubicBezTo>
                  <a:cubicBezTo>
                    <a:pt x="1901" y="9423"/>
                    <a:pt x="1901" y="9430"/>
                    <a:pt x="1893" y="9430"/>
                  </a:cubicBezTo>
                  <a:cubicBezTo>
                    <a:pt x="1885" y="9430"/>
                    <a:pt x="1870" y="9423"/>
                    <a:pt x="1855" y="9423"/>
                  </a:cubicBezTo>
                  <a:cubicBezTo>
                    <a:pt x="1855" y="9414"/>
                    <a:pt x="1852" y="9410"/>
                    <a:pt x="1849" y="9410"/>
                  </a:cubicBezTo>
                  <a:cubicBezTo>
                    <a:pt x="1840" y="9410"/>
                    <a:pt x="1825" y="9432"/>
                    <a:pt x="1825" y="9453"/>
                  </a:cubicBezTo>
                  <a:cubicBezTo>
                    <a:pt x="1825" y="9484"/>
                    <a:pt x="1855" y="9514"/>
                    <a:pt x="1855" y="9514"/>
                  </a:cubicBezTo>
                  <a:cubicBezTo>
                    <a:pt x="1855" y="9514"/>
                    <a:pt x="1885" y="9544"/>
                    <a:pt x="1855" y="9575"/>
                  </a:cubicBezTo>
                  <a:cubicBezTo>
                    <a:pt x="1825" y="9605"/>
                    <a:pt x="1825" y="9605"/>
                    <a:pt x="1946" y="9696"/>
                  </a:cubicBezTo>
                  <a:cubicBezTo>
                    <a:pt x="1977" y="9696"/>
                    <a:pt x="2007" y="9727"/>
                    <a:pt x="2037" y="9757"/>
                  </a:cubicBezTo>
                  <a:cubicBezTo>
                    <a:pt x="2037" y="9757"/>
                    <a:pt x="2129" y="9848"/>
                    <a:pt x="2189" y="9879"/>
                  </a:cubicBezTo>
                  <a:cubicBezTo>
                    <a:pt x="2250" y="9909"/>
                    <a:pt x="2341" y="10000"/>
                    <a:pt x="2311" y="10000"/>
                  </a:cubicBezTo>
                  <a:lnTo>
                    <a:pt x="2433" y="10092"/>
                  </a:lnTo>
                  <a:cubicBezTo>
                    <a:pt x="2463" y="10122"/>
                    <a:pt x="2493" y="10152"/>
                    <a:pt x="2554" y="10183"/>
                  </a:cubicBezTo>
                  <a:cubicBezTo>
                    <a:pt x="2493" y="10213"/>
                    <a:pt x="2737" y="10243"/>
                    <a:pt x="2767" y="10243"/>
                  </a:cubicBezTo>
                  <a:cubicBezTo>
                    <a:pt x="2828" y="10243"/>
                    <a:pt x="2767" y="10213"/>
                    <a:pt x="2767" y="10183"/>
                  </a:cubicBezTo>
                  <a:cubicBezTo>
                    <a:pt x="2767" y="10138"/>
                    <a:pt x="2767" y="10110"/>
                    <a:pt x="2779" y="10110"/>
                  </a:cubicBezTo>
                  <a:cubicBezTo>
                    <a:pt x="2783" y="10110"/>
                    <a:pt x="2789" y="10114"/>
                    <a:pt x="2797" y="10122"/>
                  </a:cubicBezTo>
                  <a:cubicBezTo>
                    <a:pt x="2807" y="10132"/>
                    <a:pt x="2814" y="10135"/>
                    <a:pt x="2820" y="10135"/>
                  </a:cubicBezTo>
                  <a:cubicBezTo>
                    <a:pt x="2831" y="10135"/>
                    <a:pt x="2838" y="10122"/>
                    <a:pt x="2858" y="10122"/>
                  </a:cubicBezTo>
                  <a:cubicBezTo>
                    <a:pt x="2858" y="10122"/>
                    <a:pt x="2858" y="10092"/>
                    <a:pt x="2797" y="10092"/>
                  </a:cubicBezTo>
                  <a:lnTo>
                    <a:pt x="2706" y="10092"/>
                  </a:lnTo>
                  <a:cubicBezTo>
                    <a:pt x="2706" y="10061"/>
                    <a:pt x="2676" y="9970"/>
                    <a:pt x="2645" y="9970"/>
                  </a:cubicBezTo>
                  <a:cubicBezTo>
                    <a:pt x="2645" y="10000"/>
                    <a:pt x="2645" y="10000"/>
                    <a:pt x="2645" y="10061"/>
                  </a:cubicBezTo>
                  <a:lnTo>
                    <a:pt x="2615" y="10061"/>
                  </a:lnTo>
                  <a:cubicBezTo>
                    <a:pt x="2585" y="10061"/>
                    <a:pt x="2554" y="10000"/>
                    <a:pt x="2585" y="10000"/>
                  </a:cubicBezTo>
                  <a:cubicBezTo>
                    <a:pt x="2537" y="9930"/>
                    <a:pt x="2472" y="9859"/>
                    <a:pt x="2445" y="9859"/>
                  </a:cubicBezTo>
                  <a:cubicBezTo>
                    <a:pt x="2437" y="9859"/>
                    <a:pt x="2433" y="9865"/>
                    <a:pt x="2433" y="9879"/>
                  </a:cubicBezTo>
                  <a:lnTo>
                    <a:pt x="2433" y="9909"/>
                  </a:lnTo>
                  <a:cubicBezTo>
                    <a:pt x="2402" y="9879"/>
                    <a:pt x="2402" y="9879"/>
                    <a:pt x="2402" y="9848"/>
                  </a:cubicBezTo>
                  <a:lnTo>
                    <a:pt x="2402" y="9788"/>
                  </a:lnTo>
                  <a:lnTo>
                    <a:pt x="2341" y="9788"/>
                  </a:lnTo>
                  <a:cubicBezTo>
                    <a:pt x="2324" y="9805"/>
                    <a:pt x="2316" y="9823"/>
                    <a:pt x="2313" y="9823"/>
                  </a:cubicBezTo>
                  <a:cubicBezTo>
                    <a:pt x="2311" y="9823"/>
                    <a:pt x="2311" y="9813"/>
                    <a:pt x="2311" y="9788"/>
                  </a:cubicBezTo>
                  <a:cubicBezTo>
                    <a:pt x="2281" y="9757"/>
                    <a:pt x="2311" y="9727"/>
                    <a:pt x="2311" y="9696"/>
                  </a:cubicBezTo>
                  <a:cubicBezTo>
                    <a:pt x="2372" y="9696"/>
                    <a:pt x="2311" y="9696"/>
                    <a:pt x="2281" y="9666"/>
                  </a:cubicBezTo>
                  <a:cubicBezTo>
                    <a:pt x="2265" y="9651"/>
                    <a:pt x="2243" y="9643"/>
                    <a:pt x="2224" y="9643"/>
                  </a:cubicBezTo>
                  <a:cubicBezTo>
                    <a:pt x="2205" y="9643"/>
                    <a:pt x="2189" y="9651"/>
                    <a:pt x="2189" y="9666"/>
                  </a:cubicBezTo>
                  <a:lnTo>
                    <a:pt x="2189" y="9696"/>
                  </a:lnTo>
                  <a:lnTo>
                    <a:pt x="2220" y="9696"/>
                  </a:lnTo>
                  <a:cubicBezTo>
                    <a:pt x="2220" y="9718"/>
                    <a:pt x="2205" y="9739"/>
                    <a:pt x="2185" y="9739"/>
                  </a:cubicBezTo>
                  <a:cubicBezTo>
                    <a:pt x="2177" y="9739"/>
                    <a:pt x="2168" y="9736"/>
                    <a:pt x="2159" y="9727"/>
                  </a:cubicBezTo>
                  <a:cubicBezTo>
                    <a:pt x="2129" y="9696"/>
                    <a:pt x="2129" y="9696"/>
                    <a:pt x="2129" y="9666"/>
                  </a:cubicBezTo>
                  <a:cubicBezTo>
                    <a:pt x="2159" y="9636"/>
                    <a:pt x="2129" y="9636"/>
                    <a:pt x="2129" y="9605"/>
                  </a:cubicBezTo>
                  <a:cubicBezTo>
                    <a:pt x="2098" y="9575"/>
                    <a:pt x="2098" y="9544"/>
                    <a:pt x="2098" y="9514"/>
                  </a:cubicBezTo>
                  <a:cubicBezTo>
                    <a:pt x="2098" y="9423"/>
                    <a:pt x="2098" y="9423"/>
                    <a:pt x="2007" y="9423"/>
                  </a:cubicBezTo>
                  <a:cubicBezTo>
                    <a:pt x="1989" y="9432"/>
                    <a:pt x="1974" y="9435"/>
                    <a:pt x="1962" y="9435"/>
                  </a:cubicBezTo>
                  <a:cubicBezTo>
                    <a:pt x="1934" y="9435"/>
                    <a:pt x="1925" y="9414"/>
                    <a:pt x="1946" y="9392"/>
                  </a:cubicBezTo>
                  <a:cubicBezTo>
                    <a:pt x="1946" y="9392"/>
                    <a:pt x="1946" y="9332"/>
                    <a:pt x="1885" y="9301"/>
                  </a:cubicBezTo>
                  <a:cubicBezTo>
                    <a:pt x="1825" y="9301"/>
                    <a:pt x="1825" y="9271"/>
                    <a:pt x="1855" y="9240"/>
                  </a:cubicBezTo>
                  <a:cubicBezTo>
                    <a:pt x="1885" y="9210"/>
                    <a:pt x="1794" y="9149"/>
                    <a:pt x="1733" y="9149"/>
                  </a:cubicBezTo>
                  <a:cubicBezTo>
                    <a:pt x="1716" y="9158"/>
                    <a:pt x="1706" y="9162"/>
                    <a:pt x="1700" y="9162"/>
                  </a:cubicBezTo>
                  <a:cubicBezTo>
                    <a:pt x="1688" y="9162"/>
                    <a:pt x="1703" y="9140"/>
                    <a:pt x="1703" y="9119"/>
                  </a:cubicBezTo>
                  <a:cubicBezTo>
                    <a:pt x="1703" y="9088"/>
                    <a:pt x="1703" y="9058"/>
                    <a:pt x="1673" y="9028"/>
                  </a:cubicBezTo>
                  <a:cubicBezTo>
                    <a:pt x="1642" y="8997"/>
                    <a:pt x="1627" y="8982"/>
                    <a:pt x="1616" y="8982"/>
                  </a:cubicBezTo>
                  <a:cubicBezTo>
                    <a:pt x="1604" y="8982"/>
                    <a:pt x="1597" y="8997"/>
                    <a:pt x="1581" y="9028"/>
                  </a:cubicBezTo>
                  <a:cubicBezTo>
                    <a:pt x="1521" y="9088"/>
                    <a:pt x="1521" y="9119"/>
                    <a:pt x="1581" y="9149"/>
                  </a:cubicBezTo>
                  <a:cubicBezTo>
                    <a:pt x="1612" y="9180"/>
                    <a:pt x="1612" y="9180"/>
                    <a:pt x="1612" y="9180"/>
                  </a:cubicBezTo>
                  <a:cubicBezTo>
                    <a:pt x="1521" y="9180"/>
                    <a:pt x="1490" y="9119"/>
                    <a:pt x="1521" y="9058"/>
                  </a:cubicBezTo>
                  <a:lnTo>
                    <a:pt x="1581" y="8997"/>
                  </a:lnTo>
                  <a:lnTo>
                    <a:pt x="1490" y="8997"/>
                  </a:lnTo>
                  <a:cubicBezTo>
                    <a:pt x="1470" y="9011"/>
                    <a:pt x="1455" y="9017"/>
                    <a:pt x="1443" y="9017"/>
                  </a:cubicBezTo>
                  <a:cubicBezTo>
                    <a:pt x="1403" y="9017"/>
                    <a:pt x="1419" y="8940"/>
                    <a:pt x="1490" y="8845"/>
                  </a:cubicBezTo>
                  <a:cubicBezTo>
                    <a:pt x="1490" y="8845"/>
                    <a:pt x="1460" y="8845"/>
                    <a:pt x="1430" y="8815"/>
                  </a:cubicBezTo>
                  <a:cubicBezTo>
                    <a:pt x="1430" y="8740"/>
                    <a:pt x="1388" y="8685"/>
                    <a:pt x="1357" y="8685"/>
                  </a:cubicBezTo>
                  <a:cubicBezTo>
                    <a:pt x="1350" y="8685"/>
                    <a:pt x="1344" y="8688"/>
                    <a:pt x="1338" y="8693"/>
                  </a:cubicBezTo>
                  <a:cubicBezTo>
                    <a:pt x="1303" y="8729"/>
                    <a:pt x="1288" y="8744"/>
                    <a:pt x="1276" y="8744"/>
                  </a:cubicBezTo>
                  <a:cubicBezTo>
                    <a:pt x="1267" y="8744"/>
                    <a:pt x="1260" y="8736"/>
                    <a:pt x="1247" y="8724"/>
                  </a:cubicBezTo>
                  <a:cubicBezTo>
                    <a:pt x="1217" y="8693"/>
                    <a:pt x="1247" y="8693"/>
                    <a:pt x="1278" y="8663"/>
                  </a:cubicBezTo>
                  <a:cubicBezTo>
                    <a:pt x="1308" y="8663"/>
                    <a:pt x="1338" y="8633"/>
                    <a:pt x="1308" y="8602"/>
                  </a:cubicBezTo>
                  <a:lnTo>
                    <a:pt x="1308" y="8602"/>
                  </a:lnTo>
                  <a:lnTo>
                    <a:pt x="1247" y="8633"/>
                  </a:lnTo>
                  <a:cubicBezTo>
                    <a:pt x="1232" y="8663"/>
                    <a:pt x="1224" y="8678"/>
                    <a:pt x="1217" y="8678"/>
                  </a:cubicBezTo>
                  <a:cubicBezTo>
                    <a:pt x="1209" y="8678"/>
                    <a:pt x="1202" y="8663"/>
                    <a:pt x="1186" y="8633"/>
                  </a:cubicBezTo>
                  <a:cubicBezTo>
                    <a:pt x="1186" y="8577"/>
                    <a:pt x="1136" y="8446"/>
                    <a:pt x="1104" y="8446"/>
                  </a:cubicBezTo>
                  <a:cubicBezTo>
                    <a:pt x="1101" y="8446"/>
                    <a:pt x="1098" y="8447"/>
                    <a:pt x="1095" y="8450"/>
                  </a:cubicBezTo>
                  <a:lnTo>
                    <a:pt x="1095" y="8420"/>
                  </a:lnTo>
                  <a:cubicBezTo>
                    <a:pt x="1095" y="8345"/>
                    <a:pt x="1033" y="8290"/>
                    <a:pt x="995" y="8290"/>
                  </a:cubicBezTo>
                  <a:cubicBezTo>
                    <a:pt x="986" y="8290"/>
                    <a:pt x="979" y="8293"/>
                    <a:pt x="974" y="8298"/>
                  </a:cubicBezTo>
                  <a:cubicBezTo>
                    <a:pt x="933" y="8298"/>
                    <a:pt x="920" y="8312"/>
                    <a:pt x="906" y="8312"/>
                  </a:cubicBezTo>
                  <a:cubicBezTo>
                    <a:pt x="899" y="8312"/>
                    <a:pt x="893" y="8308"/>
                    <a:pt x="882" y="8298"/>
                  </a:cubicBezTo>
                  <a:lnTo>
                    <a:pt x="882" y="8237"/>
                  </a:lnTo>
                  <a:cubicBezTo>
                    <a:pt x="913" y="8237"/>
                    <a:pt x="882" y="8207"/>
                    <a:pt x="882" y="8177"/>
                  </a:cubicBezTo>
                  <a:cubicBezTo>
                    <a:pt x="882" y="8152"/>
                    <a:pt x="862" y="8108"/>
                    <a:pt x="855" y="8108"/>
                  </a:cubicBezTo>
                  <a:cubicBezTo>
                    <a:pt x="853" y="8108"/>
                    <a:pt x="852" y="8110"/>
                    <a:pt x="852" y="8116"/>
                  </a:cubicBezTo>
                  <a:cubicBezTo>
                    <a:pt x="822" y="8116"/>
                    <a:pt x="761" y="8116"/>
                    <a:pt x="822" y="8055"/>
                  </a:cubicBezTo>
                  <a:cubicBezTo>
                    <a:pt x="852" y="7994"/>
                    <a:pt x="822" y="7933"/>
                    <a:pt x="761" y="7751"/>
                  </a:cubicBezTo>
                  <a:lnTo>
                    <a:pt x="761" y="7690"/>
                  </a:lnTo>
                  <a:lnTo>
                    <a:pt x="822" y="7690"/>
                  </a:lnTo>
                  <a:cubicBezTo>
                    <a:pt x="822" y="7660"/>
                    <a:pt x="791" y="7629"/>
                    <a:pt x="730" y="7629"/>
                  </a:cubicBezTo>
                  <a:cubicBezTo>
                    <a:pt x="700" y="7645"/>
                    <a:pt x="685" y="7652"/>
                    <a:pt x="681" y="7652"/>
                  </a:cubicBezTo>
                  <a:cubicBezTo>
                    <a:pt x="677" y="7652"/>
                    <a:pt x="685" y="7645"/>
                    <a:pt x="700" y="7629"/>
                  </a:cubicBezTo>
                  <a:cubicBezTo>
                    <a:pt x="700" y="7585"/>
                    <a:pt x="684" y="7557"/>
                    <a:pt x="663" y="7557"/>
                  </a:cubicBezTo>
                  <a:cubicBezTo>
                    <a:pt x="656" y="7557"/>
                    <a:pt x="647" y="7561"/>
                    <a:pt x="639" y="7569"/>
                  </a:cubicBezTo>
                  <a:cubicBezTo>
                    <a:pt x="664" y="7519"/>
                    <a:pt x="648" y="7469"/>
                    <a:pt x="609" y="7469"/>
                  </a:cubicBezTo>
                  <a:cubicBezTo>
                    <a:pt x="600" y="7469"/>
                    <a:pt x="590" y="7472"/>
                    <a:pt x="578" y="7477"/>
                  </a:cubicBezTo>
                  <a:cubicBezTo>
                    <a:pt x="564" y="7485"/>
                    <a:pt x="553" y="7488"/>
                    <a:pt x="545" y="7488"/>
                  </a:cubicBezTo>
                  <a:cubicBezTo>
                    <a:pt x="519" y="7488"/>
                    <a:pt x="525" y="7449"/>
                    <a:pt x="548" y="7356"/>
                  </a:cubicBezTo>
                  <a:cubicBezTo>
                    <a:pt x="567" y="7298"/>
                    <a:pt x="587" y="7277"/>
                    <a:pt x="598" y="7277"/>
                  </a:cubicBezTo>
                  <a:cubicBezTo>
                    <a:pt x="605" y="7277"/>
                    <a:pt x="609" y="7284"/>
                    <a:pt x="609" y="7295"/>
                  </a:cubicBezTo>
                  <a:cubicBezTo>
                    <a:pt x="594" y="7326"/>
                    <a:pt x="594" y="7333"/>
                    <a:pt x="601" y="7333"/>
                  </a:cubicBezTo>
                  <a:cubicBezTo>
                    <a:pt x="609" y="7333"/>
                    <a:pt x="624" y="7326"/>
                    <a:pt x="639" y="7326"/>
                  </a:cubicBezTo>
                  <a:cubicBezTo>
                    <a:pt x="665" y="7326"/>
                    <a:pt x="669" y="7259"/>
                    <a:pt x="612" y="7259"/>
                  </a:cubicBezTo>
                  <a:cubicBezTo>
                    <a:pt x="603" y="7259"/>
                    <a:pt x="591" y="7260"/>
                    <a:pt x="578" y="7265"/>
                  </a:cubicBezTo>
                  <a:cubicBezTo>
                    <a:pt x="567" y="7271"/>
                    <a:pt x="559" y="7273"/>
                    <a:pt x="553" y="7273"/>
                  </a:cubicBezTo>
                  <a:cubicBezTo>
                    <a:pt x="529" y="7273"/>
                    <a:pt x="554" y="7229"/>
                    <a:pt x="578" y="7204"/>
                  </a:cubicBezTo>
                  <a:cubicBezTo>
                    <a:pt x="578" y="7189"/>
                    <a:pt x="580" y="7177"/>
                    <a:pt x="583" y="7169"/>
                  </a:cubicBezTo>
                  <a:lnTo>
                    <a:pt x="583" y="7169"/>
                  </a:lnTo>
                  <a:cubicBezTo>
                    <a:pt x="582" y="7170"/>
                    <a:pt x="580" y="7172"/>
                    <a:pt x="578" y="7174"/>
                  </a:cubicBezTo>
                  <a:cubicBezTo>
                    <a:pt x="518" y="7174"/>
                    <a:pt x="518" y="7143"/>
                    <a:pt x="578" y="7113"/>
                  </a:cubicBezTo>
                  <a:cubicBezTo>
                    <a:pt x="609" y="7052"/>
                    <a:pt x="609" y="7052"/>
                    <a:pt x="578" y="7052"/>
                  </a:cubicBezTo>
                  <a:cubicBezTo>
                    <a:pt x="518" y="7052"/>
                    <a:pt x="518" y="7052"/>
                    <a:pt x="578" y="6991"/>
                  </a:cubicBezTo>
                  <a:cubicBezTo>
                    <a:pt x="639" y="6930"/>
                    <a:pt x="578" y="6961"/>
                    <a:pt x="578" y="6930"/>
                  </a:cubicBezTo>
                  <a:lnTo>
                    <a:pt x="578" y="6839"/>
                  </a:lnTo>
                  <a:lnTo>
                    <a:pt x="548" y="6718"/>
                  </a:lnTo>
                  <a:cubicBezTo>
                    <a:pt x="487" y="6687"/>
                    <a:pt x="487" y="6626"/>
                    <a:pt x="518" y="6566"/>
                  </a:cubicBezTo>
                  <a:cubicBezTo>
                    <a:pt x="518" y="6550"/>
                    <a:pt x="518" y="6543"/>
                    <a:pt x="514" y="6543"/>
                  </a:cubicBezTo>
                  <a:cubicBezTo>
                    <a:pt x="510" y="6543"/>
                    <a:pt x="502" y="6550"/>
                    <a:pt x="487" y="6566"/>
                  </a:cubicBezTo>
                  <a:cubicBezTo>
                    <a:pt x="469" y="6583"/>
                    <a:pt x="459" y="6591"/>
                    <a:pt x="454" y="6591"/>
                  </a:cubicBezTo>
                  <a:cubicBezTo>
                    <a:pt x="442" y="6591"/>
                    <a:pt x="457" y="6548"/>
                    <a:pt x="457" y="6505"/>
                  </a:cubicBezTo>
                  <a:lnTo>
                    <a:pt x="457" y="6474"/>
                  </a:lnTo>
                  <a:cubicBezTo>
                    <a:pt x="462" y="6480"/>
                    <a:pt x="466" y="6482"/>
                    <a:pt x="470" y="6482"/>
                  </a:cubicBezTo>
                  <a:cubicBezTo>
                    <a:pt x="486" y="6482"/>
                    <a:pt x="482" y="6423"/>
                    <a:pt x="457" y="6322"/>
                  </a:cubicBezTo>
                  <a:cubicBezTo>
                    <a:pt x="457" y="6243"/>
                    <a:pt x="434" y="6165"/>
                    <a:pt x="408" y="6165"/>
                  </a:cubicBezTo>
                  <a:cubicBezTo>
                    <a:pt x="404" y="6165"/>
                    <a:pt x="400" y="6166"/>
                    <a:pt x="396" y="6170"/>
                  </a:cubicBezTo>
                  <a:cubicBezTo>
                    <a:pt x="366" y="6170"/>
                    <a:pt x="366" y="6110"/>
                    <a:pt x="426" y="6049"/>
                  </a:cubicBezTo>
                  <a:lnTo>
                    <a:pt x="457" y="6019"/>
                  </a:lnTo>
                  <a:lnTo>
                    <a:pt x="457" y="6019"/>
                  </a:lnTo>
                  <a:cubicBezTo>
                    <a:pt x="449" y="6023"/>
                    <a:pt x="440" y="6024"/>
                    <a:pt x="432" y="6024"/>
                  </a:cubicBezTo>
                  <a:cubicBezTo>
                    <a:pt x="374" y="6024"/>
                    <a:pt x="309" y="5942"/>
                    <a:pt x="335" y="5836"/>
                  </a:cubicBezTo>
                  <a:cubicBezTo>
                    <a:pt x="356" y="5755"/>
                    <a:pt x="349" y="5742"/>
                    <a:pt x="324" y="5742"/>
                  </a:cubicBezTo>
                  <a:cubicBezTo>
                    <a:pt x="312" y="5742"/>
                    <a:pt x="295" y="5745"/>
                    <a:pt x="274" y="5745"/>
                  </a:cubicBezTo>
                  <a:cubicBezTo>
                    <a:pt x="222" y="5745"/>
                    <a:pt x="215" y="5678"/>
                    <a:pt x="271" y="5678"/>
                  </a:cubicBezTo>
                  <a:cubicBezTo>
                    <a:pt x="281" y="5678"/>
                    <a:pt x="292" y="5680"/>
                    <a:pt x="305" y="5684"/>
                  </a:cubicBezTo>
                  <a:cubicBezTo>
                    <a:pt x="323" y="5693"/>
                    <a:pt x="333" y="5697"/>
                    <a:pt x="338" y="5697"/>
                  </a:cubicBezTo>
                  <a:cubicBezTo>
                    <a:pt x="350" y="5697"/>
                    <a:pt x="335" y="5675"/>
                    <a:pt x="335" y="5654"/>
                  </a:cubicBezTo>
                  <a:cubicBezTo>
                    <a:pt x="335" y="5623"/>
                    <a:pt x="335" y="5623"/>
                    <a:pt x="366" y="5623"/>
                  </a:cubicBezTo>
                  <a:cubicBezTo>
                    <a:pt x="396" y="5623"/>
                    <a:pt x="426" y="5623"/>
                    <a:pt x="396" y="5593"/>
                  </a:cubicBezTo>
                  <a:cubicBezTo>
                    <a:pt x="366" y="5563"/>
                    <a:pt x="366" y="5502"/>
                    <a:pt x="366" y="5471"/>
                  </a:cubicBezTo>
                  <a:cubicBezTo>
                    <a:pt x="396" y="5441"/>
                    <a:pt x="366" y="5441"/>
                    <a:pt x="366" y="5441"/>
                  </a:cubicBezTo>
                  <a:cubicBezTo>
                    <a:pt x="335" y="5441"/>
                    <a:pt x="305" y="5441"/>
                    <a:pt x="366" y="5380"/>
                  </a:cubicBezTo>
                  <a:cubicBezTo>
                    <a:pt x="396" y="5319"/>
                    <a:pt x="396" y="5289"/>
                    <a:pt x="426" y="5228"/>
                  </a:cubicBezTo>
                  <a:cubicBezTo>
                    <a:pt x="426" y="5218"/>
                    <a:pt x="426" y="5215"/>
                    <a:pt x="425" y="5215"/>
                  </a:cubicBezTo>
                  <a:cubicBezTo>
                    <a:pt x="423" y="5215"/>
                    <a:pt x="416" y="5228"/>
                    <a:pt x="396" y="5228"/>
                  </a:cubicBezTo>
                  <a:lnTo>
                    <a:pt x="396" y="5259"/>
                  </a:lnTo>
                  <a:cubicBezTo>
                    <a:pt x="396" y="5228"/>
                    <a:pt x="366" y="5198"/>
                    <a:pt x="366" y="5167"/>
                  </a:cubicBezTo>
                  <a:cubicBezTo>
                    <a:pt x="366" y="5123"/>
                    <a:pt x="366" y="5095"/>
                    <a:pt x="378" y="5095"/>
                  </a:cubicBezTo>
                  <a:cubicBezTo>
                    <a:pt x="382" y="5095"/>
                    <a:pt x="388" y="5098"/>
                    <a:pt x="396" y="5107"/>
                  </a:cubicBezTo>
                  <a:cubicBezTo>
                    <a:pt x="405" y="5125"/>
                    <a:pt x="415" y="5133"/>
                    <a:pt x="423" y="5133"/>
                  </a:cubicBezTo>
                  <a:cubicBezTo>
                    <a:pt x="442" y="5133"/>
                    <a:pt x="457" y="5097"/>
                    <a:pt x="457" y="5076"/>
                  </a:cubicBezTo>
                  <a:cubicBezTo>
                    <a:pt x="457" y="5046"/>
                    <a:pt x="487" y="5015"/>
                    <a:pt x="426" y="5015"/>
                  </a:cubicBezTo>
                  <a:cubicBezTo>
                    <a:pt x="366" y="5015"/>
                    <a:pt x="366" y="4924"/>
                    <a:pt x="426" y="4894"/>
                  </a:cubicBezTo>
                  <a:cubicBezTo>
                    <a:pt x="518" y="4863"/>
                    <a:pt x="457" y="4863"/>
                    <a:pt x="457" y="4833"/>
                  </a:cubicBezTo>
                  <a:lnTo>
                    <a:pt x="457" y="4833"/>
                  </a:lnTo>
                  <a:cubicBezTo>
                    <a:pt x="457" y="4863"/>
                    <a:pt x="426" y="4863"/>
                    <a:pt x="396" y="4863"/>
                  </a:cubicBezTo>
                  <a:cubicBezTo>
                    <a:pt x="371" y="4863"/>
                    <a:pt x="388" y="4758"/>
                    <a:pt x="429" y="4758"/>
                  </a:cubicBezTo>
                  <a:cubicBezTo>
                    <a:pt x="437" y="4758"/>
                    <a:pt x="447" y="4762"/>
                    <a:pt x="457" y="4772"/>
                  </a:cubicBezTo>
                  <a:lnTo>
                    <a:pt x="487" y="4742"/>
                  </a:lnTo>
                  <a:lnTo>
                    <a:pt x="487" y="4681"/>
                  </a:lnTo>
                  <a:cubicBezTo>
                    <a:pt x="578" y="4681"/>
                    <a:pt x="518" y="4651"/>
                    <a:pt x="426" y="4590"/>
                  </a:cubicBezTo>
                  <a:cubicBezTo>
                    <a:pt x="372" y="4536"/>
                    <a:pt x="366" y="4433"/>
                    <a:pt x="409" y="4433"/>
                  </a:cubicBezTo>
                  <a:cubicBezTo>
                    <a:pt x="414" y="4433"/>
                    <a:pt x="420" y="4435"/>
                    <a:pt x="426" y="4438"/>
                  </a:cubicBezTo>
                  <a:cubicBezTo>
                    <a:pt x="457" y="4438"/>
                    <a:pt x="457" y="4438"/>
                    <a:pt x="518" y="4408"/>
                  </a:cubicBezTo>
                  <a:lnTo>
                    <a:pt x="518" y="4347"/>
                  </a:lnTo>
                  <a:cubicBezTo>
                    <a:pt x="518" y="4286"/>
                    <a:pt x="518" y="4256"/>
                    <a:pt x="487" y="4256"/>
                  </a:cubicBezTo>
                  <a:lnTo>
                    <a:pt x="457" y="4256"/>
                  </a:lnTo>
                  <a:lnTo>
                    <a:pt x="457" y="4195"/>
                  </a:lnTo>
                  <a:cubicBezTo>
                    <a:pt x="457" y="4195"/>
                    <a:pt x="457" y="4195"/>
                    <a:pt x="457" y="4195"/>
                  </a:cubicBezTo>
                  <a:lnTo>
                    <a:pt x="457" y="4195"/>
                  </a:lnTo>
                  <a:cubicBezTo>
                    <a:pt x="487" y="4194"/>
                    <a:pt x="487" y="4189"/>
                    <a:pt x="487" y="4164"/>
                  </a:cubicBezTo>
                  <a:cubicBezTo>
                    <a:pt x="518" y="4134"/>
                    <a:pt x="548" y="4134"/>
                    <a:pt x="518" y="4134"/>
                  </a:cubicBezTo>
                  <a:lnTo>
                    <a:pt x="428" y="4134"/>
                  </a:lnTo>
                  <a:cubicBezTo>
                    <a:pt x="426" y="4124"/>
                    <a:pt x="426" y="4114"/>
                    <a:pt x="426" y="4104"/>
                  </a:cubicBezTo>
                  <a:lnTo>
                    <a:pt x="457" y="4104"/>
                  </a:lnTo>
                  <a:cubicBezTo>
                    <a:pt x="487" y="4104"/>
                    <a:pt x="518" y="4104"/>
                    <a:pt x="518" y="4073"/>
                  </a:cubicBezTo>
                  <a:lnTo>
                    <a:pt x="578" y="4073"/>
                  </a:lnTo>
                  <a:cubicBezTo>
                    <a:pt x="587" y="4082"/>
                    <a:pt x="591" y="4086"/>
                    <a:pt x="592" y="4086"/>
                  </a:cubicBezTo>
                  <a:cubicBezTo>
                    <a:pt x="594" y="4086"/>
                    <a:pt x="578" y="4064"/>
                    <a:pt x="578" y="4043"/>
                  </a:cubicBezTo>
                  <a:cubicBezTo>
                    <a:pt x="578" y="4012"/>
                    <a:pt x="548" y="3952"/>
                    <a:pt x="609" y="3952"/>
                  </a:cubicBezTo>
                  <a:cubicBezTo>
                    <a:pt x="578" y="3891"/>
                    <a:pt x="578" y="3860"/>
                    <a:pt x="670" y="3860"/>
                  </a:cubicBezTo>
                  <a:cubicBezTo>
                    <a:pt x="791" y="3860"/>
                    <a:pt x="761" y="3860"/>
                    <a:pt x="670" y="3830"/>
                  </a:cubicBezTo>
                  <a:cubicBezTo>
                    <a:pt x="609" y="3800"/>
                    <a:pt x="670" y="3769"/>
                    <a:pt x="670" y="3739"/>
                  </a:cubicBezTo>
                  <a:cubicBezTo>
                    <a:pt x="700" y="3708"/>
                    <a:pt x="700" y="3678"/>
                    <a:pt x="670" y="3648"/>
                  </a:cubicBezTo>
                  <a:cubicBezTo>
                    <a:pt x="670" y="3648"/>
                    <a:pt x="670" y="3617"/>
                    <a:pt x="730" y="3587"/>
                  </a:cubicBezTo>
                  <a:cubicBezTo>
                    <a:pt x="791" y="3556"/>
                    <a:pt x="761" y="3556"/>
                    <a:pt x="761" y="3526"/>
                  </a:cubicBezTo>
                  <a:lnTo>
                    <a:pt x="791" y="3526"/>
                  </a:lnTo>
                  <a:cubicBezTo>
                    <a:pt x="822" y="3526"/>
                    <a:pt x="822" y="3496"/>
                    <a:pt x="852" y="3465"/>
                  </a:cubicBezTo>
                  <a:cubicBezTo>
                    <a:pt x="852" y="3435"/>
                    <a:pt x="852" y="3374"/>
                    <a:pt x="852" y="3344"/>
                  </a:cubicBezTo>
                  <a:lnTo>
                    <a:pt x="882" y="3283"/>
                  </a:lnTo>
                  <a:cubicBezTo>
                    <a:pt x="882" y="3283"/>
                    <a:pt x="882" y="3283"/>
                    <a:pt x="882" y="3253"/>
                  </a:cubicBezTo>
                  <a:cubicBezTo>
                    <a:pt x="913" y="3222"/>
                    <a:pt x="913" y="3192"/>
                    <a:pt x="882" y="3161"/>
                  </a:cubicBezTo>
                  <a:cubicBezTo>
                    <a:pt x="882" y="3131"/>
                    <a:pt x="882" y="3101"/>
                    <a:pt x="974" y="3070"/>
                  </a:cubicBezTo>
                  <a:cubicBezTo>
                    <a:pt x="974" y="3070"/>
                    <a:pt x="1004" y="3070"/>
                    <a:pt x="974" y="3040"/>
                  </a:cubicBezTo>
                  <a:cubicBezTo>
                    <a:pt x="958" y="3025"/>
                    <a:pt x="958" y="3025"/>
                    <a:pt x="962" y="3025"/>
                  </a:cubicBezTo>
                  <a:cubicBezTo>
                    <a:pt x="966" y="3025"/>
                    <a:pt x="974" y="3025"/>
                    <a:pt x="974" y="3009"/>
                  </a:cubicBezTo>
                  <a:lnTo>
                    <a:pt x="1004" y="3009"/>
                  </a:lnTo>
                  <a:cubicBezTo>
                    <a:pt x="974" y="3009"/>
                    <a:pt x="1004" y="2979"/>
                    <a:pt x="1004" y="2949"/>
                  </a:cubicBezTo>
                  <a:lnTo>
                    <a:pt x="943" y="2949"/>
                  </a:lnTo>
                  <a:cubicBezTo>
                    <a:pt x="928" y="2949"/>
                    <a:pt x="921" y="2949"/>
                    <a:pt x="913" y="2952"/>
                  </a:cubicBezTo>
                  <a:lnTo>
                    <a:pt x="913" y="2952"/>
                  </a:lnTo>
                  <a:cubicBezTo>
                    <a:pt x="919" y="2944"/>
                    <a:pt x="929" y="2933"/>
                    <a:pt x="943" y="2918"/>
                  </a:cubicBezTo>
                  <a:cubicBezTo>
                    <a:pt x="965" y="2897"/>
                    <a:pt x="971" y="2875"/>
                    <a:pt x="994" y="2875"/>
                  </a:cubicBezTo>
                  <a:cubicBezTo>
                    <a:pt x="1004" y="2875"/>
                    <a:pt x="1017" y="2879"/>
                    <a:pt x="1034" y="2888"/>
                  </a:cubicBezTo>
                  <a:cubicBezTo>
                    <a:pt x="1040" y="2893"/>
                    <a:pt x="1046" y="2896"/>
                    <a:pt x="1051" y="2896"/>
                  </a:cubicBezTo>
                  <a:cubicBezTo>
                    <a:pt x="1074" y="2896"/>
                    <a:pt x="1090" y="2846"/>
                    <a:pt x="1065" y="2797"/>
                  </a:cubicBezTo>
                  <a:cubicBezTo>
                    <a:pt x="1050" y="2766"/>
                    <a:pt x="1042" y="2759"/>
                    <a:pt x="1042" y="2759"/>
                  </a:cubicBezTo>
                  <a:lnTo>
                    <a:pt x="1042" y="2759"/>
                  </a:lnTo>
                  <a:cubicBezTo>
                    <a:pt x="1042" y="2759"/>
                    <a:pt x="1050" y="2766"/>
                    <a:pt x="1065" y="2766"/>
                  </a:cubicBezTo>
                  <a:cubicBezTo>
                    <a:pt x="1126" y="2766"/>
                    <a:pt x="1217" y="2614"/>
                    <a:pt x="1126" y="2584"/>
                  </a:cubicBezTo>
                  <a:cubicBezTo>
                    <a:pt x="1095" y="2584"/>
                    <a:pt x="1095" y="2584"/>
                    <a:pt x="1126" y="2553"/>
                  </a:cubicBezTo>
                  <a:lnTo>
                    <a:pt x="1217" y="2553"/>
                  </a:lnTo>
                  <a:cubicBezTo>
                    <a:pt x="1244" y="2581"/>
                    <a:pt x="1259" y="2596"/>
                    <a:pt x="1267" y="2596"/>
                  </a:cubicBezTo>
                  <a:cubicBezTo>
                    <a:pt x="1278" y="2596"/>
                    <a:pt x="1278" y="2573"/>
                    <a:pt x="1278" y="2523"/>
                  </a:cubicBezTo>
                  <a:cubicBezTo>
                    <a:pt x="1278" y="2432"/>
                    <a:pt x="1278" y="2432"/>
                    <a:pt x="1338" y="2432"/>
                  </a:cubicBezTo>
                  <a:cubicBezTo>
                    <a:pt x="1399" y="2432"/>
                    <a:pt x="1399" y="2432"/>
                    <a:pt x="1399" y="2371"/>
                  </a:cubicBezTo>
                  <a:cubicBezTo>
                    <a:pt x="1399" y="2310"/>
                    <a:pt x="1399" y="2280"/>
                    <a:pt x="1430" y="2280"/>
                  </a:cubicBezTo>
                  <a:cubicBezTo>
                    <a:pt x="1460" y="2249"/>
                    <a:pt x="1490" y="2219"/>
                    <a:pt x="1460" y="2158"/>
                  </a:cubicBezTo>
                  <a:cubicBezTo>
                    <a:pt x="1460" y="2103"/>
                    <a:pt x="1510" y="1972"/>
                    <a:pt x="1565" y="1972"/>
                  </a:cubicBezTo>
                  <a:cubicBezTo>
                    <a:pt x="1571" y="1972"/>
                    <a:pt x="1576" y="1973"/>
                    <a:pt x="1581" y="1976"/>
                  </a:cubicBezTo>
                  <a:lnTo>
                    <a:pt x="1612" y="1976"/>
                  </a:lnTo>
                  <a:cubicBezTo>
                    <a:pt x="1581" y="1976"/>
                    <a:pt x="1612" y="1945"/>
                    <a:pt x="1612" y="1915"/>
                  </a:cubicBezTo>
                  <a:lnTo>
                    <a:pt x="1642" y="1885"/>
                  </a:lnTo>
                  <a:lnTo>
                    <a:pt x="1642" y="1885"/>
                  </a:lnTo>
                  <a:cubicBezTo>
                    <a:pt x="1626" y="1935"/>
                    <a:pt x="1627" y="1957"/>
                    <a:pt x="1642" y="1957"/>
                  </a:cubicBezTo>
                  <a:cubicBezTo>
                    <a:pt x="1655" y="1957"/>
                    <a:pt x="1676" y="1942"/>
                    <a:pt x="1703" y="1915"/>
                  </a:cubicBezTo>
                  <a:lnTo>
                    <a:pt x="1733" y="1915"/>
                  </a:lnTo>
                  <a:cubicBezTo>
                    <a:pt x="1751" y="1933"/>
                    <a:pt x="1758" y="1950"/>
                    <a:pt x="1767" y="1950"/>
                  </a:cubicBezTo>
                  <a:cubicBezTo>
                    <a:pt x="1774" y="1950"/>
                    <a:pt x="1781" y="1941"/>
                    <a:pt x="1794" y="1915"/>
                  </a:cubicBezTo>
                  <a:cubicBezTo>
                    <a:pt x="1794" y="1915"/>
                    <a:pt x="1794" y="1885"/>
                    <a:pt x="1794" y="1854"/>
                  </a:cubicBezTo>
                  <a:cubicBezTo>
                    <a:pt x="1794" y="1794"/>
                    <a:pt x="1794" y="1733"/>
                    <a:pt x="1885" y="1581"/>
                  </a:cubicBezTo>
                  <a:lnTo>
                    <a:pt x="1885" y="1611"/>
                  </a:lnTo>
                  <a:cubicBezTo>
                    <a:pt x="1885" y="1622"/>
                    <a:pt x="1894" y="1629"/>
                    <a:pt x="1907" y="1629"/>
                  </a:cubicBezTo>
                  <a:cubicBezTo>
                    <a:pt x="1930" y="1629"/>
                    <a:pt x="1968" y="1608"/>
                    <a:pt x="2007" y="1550"/>
                  </a:cubicBezTo>
                  <a:cubicBezTo>
                    <a:pt x="2031" y="1514"/>
                    <a:pt x="2060" y="1497"/>
                    <a:pt x="2080" y="1497"/>
                  </a:cubicBezTo>
                  <a:cubicBezTo>
                    <a:pt x="2111" y="1497"/>
                    <a:pt x="2123" y="1538"/>
                    <a:pt x="2068" y="1611"/>
                  </a:cubicBezTo>
                  <a:cubicBezTo>
                    <a:pt x="2046" y="1632"/>
                    <a:pt x="2035" y="1649"/>
                    <a:pt x="2031" y="1660"/>
                  </a:cubicBezTo>
                  <a:lnTo>
                    <a:pt x="2031" y="1660"/>
                  </a:lnTo>
                  <a:cubicBezTo>
                    <a:pt x="2028" y="1660"/>
                    <a:pt x="2025" y="1659"/>
                    <a:pt x="2021" y="1659"/>
                  </a:cubicBezTo>
                  <a:cubicBezTo>
                    <a:pt x="2010" y="1659"/>
                    <a:pt x="1994" y="1663"/>
                    <a:pt x="1977" y="1672"/>
                  </a:cubicBezTo>
                  <a:lnTo>
                    <a:pt x="1946" y="1672"/>
                  </a:lnTo>
                  <a:cubicBezTo>
                    <a:pt x="1946" y="1672"/>
                    <a:pt x="1946" y="1672"/>
                    <a:pt x="1946" y="1733"/>
                  </a:cubicBezTo>
                  <a:cubicBezTo>
                    <a:pt x="1955" y="1742"/>
                    <a:pt x="1964" y="1745"/>
                    <a:pt x="1973" y="1745"/>
                  </a:cubicBezTo>
                  <a:cubicBezTo>
                    <a:pt x="1994" y="1745"/>
                    <a:pt x="2016" y="1724"/>
                    <a:pt x="2037" y="1702"/>
                  </a:cubicBezTo>
                  <a:cubicBezTo>
                    <a:pt x="2047" y="1693"/>
                    <a:pt x="2050" y="1684"/>
                    <a:pt x="2049" y="1676"/>
                  </a:cubicBezTo>
                  <a:lnTo>
                    <a:pt x="2049" y="1676"/>
                  </a:lnTo>
                  <a:cubicBezTo>
                    <a:pt x="2065" y="1669"/>
                    <a:pt x="2086" y="1647"/>
                    <a:pt x="2098" y="1611"/>
                  </a:cubicBezTo>
                  <a:lnTo>
                    <a:pt x="2250" y="1581"/>
                  </a:lnTo>
                  <a:cubicBezTo>
                    <a:pt x="2311" y="1550"/>
                    <a:pt x="2341" y="1520"/>
                    <a:pt x="2311" y="1490"/>
                  </a:cubicBezTo>
                  <a:cubicBezTo>
                    <a:pt x="2311" y="1490"/>
                    <a:pt x="2281" y="1429"/>
                    <a:pt x="2311" y="1398"/>
                  </a:cubicBezTo>
                  <a:lnTo>
                    <a:pt x="2341" y="1398"/>
                  </a:lnTo>
                  <a:cubicBezTo>
                    <a:pt x="2341" y="1414"/>
                    <a:pt x="2341" y="1421"/>
                    <a:pt x="2345" y="1421"/>
                  </a:cubicBezTo>
                  <a:cubicBezTo>
                    <a:pt x="2349" y="1421"/>
                    <a:pt x="2357" y="1414"/>
                    <a:pt x="2372" y="1398"/>
                  </a:cubicBezTo>
                  <a:lnTo>
                    <a:pt x="2433" y="1368"/>
                  </a:lnTo>
                  <a:cubicBezTo>
                    <a:pt x="2433" y="1377"/>
                    <a:pt x="2438" y="1381"/>
                    <a:pt x="2446" y="1381"/>
                  </a:cubicBezTo>
                  <a:cubicBezTo>
                    <a:pt x="2466" y="1381"/>
                    <a:pt x="2502" y="1359"/>
                    <a:pt x="2524" y="1338"/>
                  </a:cubicBezTo>
                  <a:cubicBezTo>
                    <a:pt x="2554" y="1338"/>
                    <a:pt x="2554" y="1307"/>
                    <a:pt x="2493" y="1307"/>
                  </a:cubicBezTo>
                  <a:cubicBezTo>
                    <a:pt x="2448" y="1338"/>
                    <a:pt x="2402" y="1353"/>
                    <a:pt x="2368" y="1353"/>
                  </a:cubicBezTo>
                  <a:cubicBezTo>
                    <a:pt x="2334" y="1353"/>
                    <a:pt x="2311" y="1338"/>
                    <a:pt x="2311" y="1307"/>
                  </a:cubicBezTo>
                  <a:cubicBezTo>
                    <a:pt x="2311" y="1307"/>
                    <a:pt x="2341" y="1307"/>
                    <a:pt x="2372" y="1277"/>
                  </a:cubicBezTo>
                  <a:cubicBezTo>
                    <a:pt x="2402" y="1246"/>
                    <a:pt x="2402" y="1216"/>
                    <a:pt x="2372" y="1216"/>
                  </a:cubicBezTo>
                  <a:cubicBezTo>
                    <a:pt x="2357" y="1186"/>
                    <a:pt x="2341" y="1170"/>
                    <a:pt x="2326" y="1170"/>
                  </a:cubicBezTo>
                  <a:close/>
                  <a:moveTo>
                    <a:pt x="7904" y="10304"/>
                  </a:moveTo>
                  <a:cubicBezTo>
                    <a:pt x="7919" y="10335"/>
                    <a:pt x="7942" y="10350"/>
                    <a:pt x="7965" y="10350"/>
                  </a:cubicBezTo>
                  <a:cubicBezTo>
                    <a:pt x="7987" y="10350"/>
                    <a:pt x="8010" y="10335"/>
                    <a:pt x="8025" y="10304"/>
                  </a:cubicBezTo>
                  <a:close/>
                  <a:moveTo>
                    <a:pt x="3679" y="10608"/>
                  </a:moveTo>
                  <a:cubicBezTo>
                    <a:pt x="3709" y="10608"/>
                    <a:pt x="3709" y="10608"/>
                    <a:pt x="3679" y="10669"/>
                  </a:cubicBezTo>
                  <a:lnTo>
                    <a:pt x="3648" y="10669"/>
                  </a:lnTo>
                  <a:lnTo>
                    <a:pt x="3618" y="10608"/>
                  </a:lnTo>
                  <a:close/>
                  <a:moveTo>
                    <a:pt x="3892" y="10730"/>
                  </a:moveTo>
                  <a:cubicBezTo>
                    <a:pt x="3892" y="10751"/>
                    <a:pt x="3892" y="10773"/>
                    <a:pt x="3870" y="10773"/>
                  </a:cubicBezTo>
                  <a:cubicBezTo>
                    <a:pt x="3861" y="10773"/>
                    <a:pt x="3849" y="10769"/>
                    <a:pt x="3831" y="10760"/>
                  </a:cubicBezTo>
                  <a:lnTo>
                    <a:pt x="3831" y="10730"/>
                  </a:lnTo>
                  <a:close/>
                  <a:moveTo>
                    <a:pt x="4803" y="10851"/>
                  </a:moveTo>
                  <a:cubicBezTo>
                    <a:pt x="4802" y="10852"/>
                    <a:pt x="4802" y="10853"/>
                    <a:pt x="4801" y="10854"/>
                  </a:cubicBezTo>
                  <a:lnTo>
                    <a:pt x="4801" y="10854"/>
                  </a:lnTo>
                  <a:cubicBezTo>
                    <a:pt x="4804" y="10855"/>
                    <a:pt x="4807" y="10856"/>
                    <a:pt x="4809" y="10856"/>
                  </a:cubicBezTo>
                  <a:cubicBezTo>
                    <a:pt x="4814" y="10856"/>
                    <a:pt x="4818" y="10854"/>
                    <a:pt x="4821" y="10852"/>
                  </a:cubicBezTo>
                  <a:lnTo>
                    <a:pt x="4821" y="10852"/>
                  </a:lnTo>
                  <a:cubicBezTo>
                    <a:pt x="4815" y="10851"/>
                    <a:pt x="4810" y="10851"/>
                    <a:pt x="4803" y="10851"/>
                  </a:cubicBezTo>
                  <a:close/>
                  <a:moveTo>
                    <a:pt x="4876" y="10798"/>
                  </a:moveTo>
                  <a:cubicBezTo>
                    <a:pt x="4864" y="10798"/>
                    <a:pt x="4849" y="10806"/>
                    <a:pt x="4834" y="10821"/>
                  </a:cubicBezTo>
                  <a:cubicBezTo>
                    <a:pt x="4834" y="10833"/>
                    <a:pt x="4829" y="10845"/>
                    <a:pt x="4821" y="10852"/>
                  </a:cubicBezTo>
                  <a:lnTo>
                    <a:pt x="4821" y="10852"/>
                  </a:lnTo>
                  <a:cubicBezTo>
                    <a:pt x="4851" y="10852"/>
                    <a:pt x="4878" y="10855"/>
                    <a:pt x="4900" y="10858"/>
                  </a:cubicBezTo>
                  <a:lnTo>
                    <a:pt x="4900" y="10858"/>
                  </a:lnTo>
                  <a:cubicBezTo>
                    <a:pt x="4886" y="10850"/>
                    <a:pt x="4880" y="10835"/>
                    <a:pt x="4895" y="10821"/>
                  </a:cubicBezTo>
                  <a:cubicBezTo>
                    <a:pt x="4895" y="10806"/>
                    <a:pt x="4887" y="10798"/>
                    <a:pt x="4876" y="10798"/>
                  </a:cubicBezTo>
                  <a:close/>
                  <a:moveTo>
                    <a:pt x="4900" y="10858"/>
                  </a:moveTo>
                  <a:lnTo>
                    <a:pt x="4900" y="10858"/>
                  </a:lnTo>
                  <a:cubicBezTo>
                    <a:pt x="4906" y="10862"/>
                    <a:pt x="4915" y="10864"/>
                    <a:pt x="4924" y="10864"/>
                  </a:cubicBezTo>
                  <a:cubicBezTo>
                    <a:pt x="4928" y="10864"/>
                    <a:pt x="4932" y="10863"/>
                    <a:pt x="4937" y="10862"/>
                  </a:cubicBezTo>
                  <a:lnTo>
                    <a:pt x="4937" y="10862"/>
                  </a:lnTo>
                  <a:cubicBezTo>
                    <a:pt x="4926" y="10861"/>
                    <a:pt x="4914" y="10859"/>
                    <a:pt x="4900" y="10858"/>
                  </a:cubicBezTo>
                  <a:close/>
                  <a:moveTo>
                    <a:pt x="4982" y="10829"/>
                  </a:moveTo>
                  <a:cubicBezTo>
                    <a:pt x="4978" y="10829"/>
                    <a:pt x="4971" y="10836"/>
                    <a:pt x="4955" y="10851"/>
                  </a:cubicBezTo>
                  <a:cubicBezTo>
                    <a:pt x="4950" y="10857"/>
                    <a:pt x="4943" y="10860"/>
                    <a:pt x="4937" y="10862"/>
                  </a:cubicBezTo>
                  <a:lnTo>
                    <a:pt x="4937" y="10862"/>
                  </a:lnTo>
                  <a:cubicBezTo>
                    <a:pt x="4948" y="10864"/>
                    <a:pt x="4958" y="10865"/>
                    <a:pt x="4966" y="10865"/>
                  </a:cubicBezTo>
                  <a:cubicBezTo>
                    <a:pt x="4979" y="10865"/>
                    <a:pt x="4986" y="10862"/>
                    <a:pt x="4986" y="10851"/>
                  </a:cubicBezTo>
                  <a:cubicBezTo>
                    <a:pt x="4986" y="10836"/>
                    <a:pt x="4986" y="10829"/>
                    <a:pt x="4982" y="10829"/>
                  </a:cubicBezTo>
                  <a:close/>
                  <a:moveTo>
                    <a:pt x="5290" y="10912"/>
                  </a:moveTo>
                  <a:cubicBezTo>
                    <a:pt x="5320" y="10943"/>
                    <a:pt x="5290" y="10973"/>
                    <a:pt x="5259" y="10973"/>
                  </a:cubicBezTo>
                  <a:cubicBezTo>
                    <a:pt x="5168" y="10973"/>
                    <a:pt x="5199" y="10943"/>
                    <a:pt x="5259" y="10912"/>
                  </a:cubicBezTo>
                  <a:close/>
                  <a:moveTo>
                    <a:pt x="5685" y="10943"/>
                  </a:moveTo>
                  <a:cubicBezTo>
                    <a:pt x="5685" y="10973"/>
                    <a:pt x="5685" y="11003"/>
                    <a:pt x="5655" y="11003"/>
                  </a:cubicBezTo>
                  <a:cubicBezTo>
                    <a:pt x="5624" y="11003"/>
                    <a:pt x="5655" y="11003"/>
                    <a:pt x="5655" y="10973"/>
                  </a:cubicBezTo>
                  <a:lnTo>
                    <a:pt x="5624" y="10973"/>
                  </a:lnTo>
                  <a:cubicBezTo>
                    <a:pt x="5624" y="10943"/>
                    <a:pt x="5655" y="10943"/>
                    <a:pt x="5655" y="10943"/>
                  </a:cubicBezTo>
                  <a:close/>
                  <a:moveTo>
                    <a:pt x="5472" y="10912"/>
                  </a:moveTo>
                  <a:cubicBezTo>
                    <a:pt x="5503" y="10912"/>
                    <a:pt x="5533" y="10912"/>
                    <a:pt x="5533" y="10973"/>
                  </a:cubicBezTo>
                  <a:cubicBezTo>
                    <a:pt x="5533" y="11003"/>
                    <a:pt x="5525" y="11011"/>
                    <a:pt x="5514" y="11011"/>
                  </a:cubicBezTo>
                  <a:cubicBezTo>
                    <a:pt x="5503" y="11011"/>
                    <a:pt x="5487" y="11003"/>
                    <a:pt x="5472" y="11003"/>
                  </a:cubicBezTo>
                  <a:cubicBezTo>
                    <a:pt x="5442" y="11003"/>
                    <a:pt x="5472" y="10943"/>
                    <a:pt x="5503" y="10943"/>
                  </a:cubicBezTo>
                  <a:lnTo>
                    <a:pt x="5472" y="10912"/>
                  </a:lnTo>
                  <a:close/>
                  <a:moveTo>
                    <a:pt x="3050" y="10208"/>
                  </a:moveTo>
                  <a:cubicBezTo>
                    <a:pt x="3031" y="10208"/>
                    <a:pt x="3005" y="10218"/>
                    <a:pt x="2980" y="10243"/>
                  </a:cubicBezTo>
                  <a:lnTo>
                    <a:pt x="2949" y="10274"/>
                  </a:lnTo>
                  <a:cubicBezTo>
                    <a:pt x="2949" y="10243"/>
                    <a:pt x="2949" y="10243"/>
                    <a:pt x="2919" y="10213"/>
                  </a:cubicBezTo>
                  <a:cubicBezTo>
                    <a:pt x="2913" y="10210"/>
                    <a:pt x="2909" y="10209"/>
                    <a:pt x="2905" y="10209"/>
                  </a:cubicBezTo>
                  <a:cubicBezTo>
                    <a:pt x="2864" y="10209"/>
                    <a:pt x="2891" y="10340"/>
                    <a:pt x="2919" y="10395"/>
                  </a:cubicBezTo>
                  <a:lnTo>
                    <a:pt x="2858" y="10395"/>
                  </a:lnTo>
                  <a:cubicBezTo>
                    <a:pt x="2858" y="10433"/>
                    <a:pt x="2893" y="10459"/>
                    <a:pt x="2920" y="10459"/>
                  </a:cubicBezTo>
                  <a:cubicBezTo>
                    <a:pt x="2936" y="10459"/>
                    <a:pt x="2949" y="10449"/>
                    <a:pt x="2949" y="10426"/>
                  </a:cubicBezTo>
                  <a:cubicBezTo>
                    <a:pt x="2944" y="10420"/>
                    <a:pt x="2943" y="10418"/>
                    <a:pt x="2947" y="10418"/>
                  </a:cubicBezTo>
                  <a:cubicBezTo>
                    <a:pt x="2965" y="10418"/>
                    <a:pt x="3078" y="10472"/>
                    <a:pt x="3253" y="10547"/>
                  </a:cubicBezTo>
                  <a:cubicBezTo>
                    <a:pt x="3284" y="10547"/>
                    <a:pt x="3284" y="10608"/>
                    <a:pt x="3253" y="10639"/>
                  </a:cubicBezTo>
                  <a:cubicBezTo>
                    <a:pt x="3223" y="10699"/>
                    <a:pt x="3162" y="10699"/>
                    <a:pt x="3284" y="10699"/>
                  </a:cubicBezTo>
                  <a:cubicBezTo>
                    <a:pt x="3375" y="10669"/>
                    <a:pt x="3375" y="10669"/>
                    <a:pt x="3314" y="10578"/>
                  </a:cubicBezTo>
                  <a:cubicBezTo>
                    <a:pt x="3295" y="10520"/>
                    <a:pt x="3300" y="10499"/>
                    <a:pt x="3314" y="10499"/>
                  </a:cubicBezTo>
                  <a:cubicBezTo>
                    <a:pt x="3322" y="10499"/>
                    <a:pt x="3333" y="10506"/>
                    <a:pt x="3344" y="10517"/>
                  </a:cubicBezTo>
                  <a:lnTo>
                    <a:pt x="3344" y="10547"/>
                  </a:lnTo>
                  <a:cubicBezTo>
                    <a:pt x="3375" y="10547"/>
                    <a:pt x="3375" y="10578"/>
                    <a:pt x="3405" y="10578"/>
                  </a:cubicBezTo>
                  <a:lnTo>
                    <a:pt x="3466" y="10578"/>
                  </a:lnTo>
                  <a:cubicBezTo>
                    <a:pt x="3466" y="10578"/>
                    <a:pt x="3496" y="10547"/>
                    <a:pt x="3496" y="10547"/>
                  </a:cubicBezTo>
                  <a:cubicBezTo>
                    <a:pt x="3496" y="10547"/>
                    <a:pt x="3527" y="10578"/>
                    <a:pt x="3496" y="10608"/>
                  </a:cubicBezTo>
                  <a:cubicBezTo>
                    <a:pt x="3496" y="10639"/>
                    <a:pt x="3496" y="10669"/>
                    <a:pt x="3496" y="10669"/>
                  </a:cubicBezTo>
                  <a:cubicBezTo>
                    <a:pt x="3527" y="10699"/>
                    <a:pt x="3557" y="10699"/>
                    <a:pt x="3557" y="10730"/>
                  </a:cubicBezTo>
                  <a:cubicBezTo>
                    <a:pt x="3602" y="10774"/>
                    <a:pt x="3646" y="10803"/>
                    <a:pt x="3691" y="10803"/>
                  </a:cubicBezTo>
                  <a:cubicBezTo>
                    <a:pt x="3707" y="10803"/>
                    <a:pt x="3723" y="10799"/>
                    <a:pt x="3740" y="10791"/>
                  </a:cubicBezTo>
                  <a:cubicBezTo>
                    <a:pt x="3800" y="10791"/>
                    <a:pt x="3861" y="10821"/>
                    <a:pt x="3922" y="10851"/>
                  </a:cubicBezTo>
                  <a:cubicBezTo>
                    <a:pt x="3983" y="10882"/>
                    <a:pt x="4044" y="10912"/>
                    <a:pt x="4104" y="10912"/>
                  </a:cubicBezTo>
                  <a:cubicBezTo>
                    <a:pt x="4165" y="10912"/>
                    <a:pt x="4256" y="11003"/>
                    <a:pt x="4317" y="11003"/>
                  </a:cubicBezTo>
                  <a:lnTo>
                    <a:pt x="4378" y="11003"/>
                  </a:lnTo>
                  <a:cubicBezTo>
                    <a:pt x="4378" y="10994"/>
                    <a:pt x="4381" y="10991"/>
                    <a:pt x="4386" y="10991"/>
                  </a:cubicBezTo>
                  <a:cubicBezTo>
                    <a:pt x="4398" y="10991"/>
                    <a:pt x="4426" y="11012"/>
                    <a:pt x="4469" y="11034"/>
                  </a:cubicBezTo>
                  <a:lnTo>
                    <a:pt x="4560" y="11034"/>
                  </a:lnTo>
                  <a:cubicBezTo>
                    <a:pt x="4614" y="10998"/>
                    <a:pt x="4667" y="10983"/>
                    <a:pt x="4708" y="10983"/>
                  </a:cubicBezTo>
                  <a:cubicBezTo>
                    <a:pt x="4737" y="10983"/>
                    <a:pt x="4760" y="10991"/>
                    <a:pt x="4773" y="11003"/>
                  </a:cubicBezTo>
                  <a:cubicBezTo>
                    <a:pt x="4803" y="11034"/>
                    <a:pt x="4864" y="11034"/>
                    <a:pt x="4895" y="11034"/>
                  </a:cubicBezTo>
                  <a:cubicBezTo>
                    <a:pt x="4925" y="11034"/>
                    <a:pt x="4925" y="11034"/>
                    <a:pt x="4864" y="10943"/>
                  </a:cubicBezTo>
                  <a:cubicBezTo>
                    <a:pt x="4805" y="10884"/>
                    <a:pt x="4775" y="10882"/>
                    <a:pt x="4801" y="10854"/>
                  </a:cubicBezTo>
                  <a:lnTo>
                    <a:pt x="4801" y="10854"/>
                  </a:lnTo>
                  <a:cubicBezTo>
                    <a:pt x="4792" y="10850"/>
                    <a:pt x="4783" y="10840"/>
                    <a:pt x="4773" y="10821"/>
                  </a:cubicBezTo>
                  <a:cubicBezTo>
                    <a:pt x="4743" y="10760"/>
                    <a:pt x="4743" y="10791"/>
                    <a:pt x="4651" y="10760"/>
                  </a:cubicBezTo>
                  <a:cubicBezTo>
                    <a:pt x="4530" y="10760"/>
                    <a:pt x="4530" y="10760"/>
                    <a:pt x="4560" y="10851"/>
                  </a:cubicBezTo>
                  <a:lnTo>
                    <a:pt x="4560" y="10882"/>
                  </a:lnTo>
                  <a:cubicBezTo>
                    <a:pt x="4530" y="10882"/>
                    <a:pt x="4408" y="10821"/>
                    <a:pt x="4439" y="10791"/>
                  </a:cubicBezTo>
                  <a:cubicBezTo>
                    <a:pt x="4439" y="10773"/>
                    <a:pt x="4439" y="10744"/>
                    <a:pt x="4439" y="10730"/>
                  </a:cubicBezTo>
                  <a:cubicBezTo>
                    <a:pt x="4439" y="10760"/>
                    <a:pt x="4378" y="10760"/>
                    <a:pt x="4378" y="10791"/>
                  </a:cubicBezTo>
                  <a:cubicBezTo>
                    <a:pt x="4378" y="10841"/>
                    <a:pt x="4359" y="10863"/>
                    <a:pt x="4338" y="10863"/>
                  </a:cubicBezTo>
                  <a:cubicBezTo>
                    <a:pt x="4320" y="10863"/>
                    <a:pt x="4300" y="10848"/>
                    <a:pt x="4287" y="10821"/>
                  </a:cubicBezTo>
                  <a:cubicBezTo>
                    <a:pt x="4287" y="10760"/>
                    <a:pt x="4256" y="10791"/>
                    <a:pt x="4226" y="10760"/>
                  </a:cubicBezTo>
                  <a:cubicBezTo>
                    <a:pt x="4196" y="10760"/>
                    <a:pt x="4196" y="10760"/>
                    <a:pt x="4196" y="10791"/>
                  </a:cubicBezTo>
                  <a:lnTo>
                    <a:pt x="4135" y="10730"/>
                  </a:lnTo>
                  <a:cubicBezTo>
                    <a:pt x="4094" y="10649"/>
                    <a:pt x="4081" y="10608"/>
                    <a:pt x="4067" y="10608"/>
                  </a:cubicBezTo>
                  <a:cubicBezTo>
                    <a:pt x="4060" y="10608"/>
                    <a:pt x="4054" y="10618"/>
                    <a:pt x="4044" y="10639"/>
                  </a:cubicBezTo>
                  <a:lnTo>
                    <a:pt x="4044" y="10699"/>
                  </a:lnTo>
                  <a:cubicBezTo>
                    <a:pt x="4044" y="10708"/>
                    <a:pt x="4028" y="10712"/>
                    <a:pt x="4004" y="10712"/>
                  </a:cubicBezTo>
                  <a:cubicBezTo>
                    <a:pt x="3947" y="10712"/>
                    <a:pt x="3843" y="10691"/>
                    <a:pt x="3800" y="10669"/>
                  </a:cubicBezTo>
                  <a:cubicBezTo>
                    <a:pt x="3770" y="10639"/>
                    <a:pt x="3770" y="10608"/>
                    <a:pt x="3800" y="10578"/>
                  </a:cubicBezTo>
                  <a:cubicBezTo>
                    <a:pt x="3818" y="10542"/>
                    <a:pt x="3815" y="10527"/>
                    <a:pt x="3797" y="10527"/>
                  </a:cubicBezTo>
                  <a:cubicBezTo>
                    <a:pt x="3785" y="10527"/>
                    <a:pt x="3765" y="10535"/>
                    <a:pt x="3740" y="10547"/>
                  </a:cubicBezTo>
                  <a:cubicBezTo>
                    <a:pt x="3722" y="10556"/>
                    <a:pt x="3707" y="10560"/>
                    <a:pt x="3695" y="10560"/>
                  </a:cubicBezTo>
                  <a:cubicBezTo>
                    <a:pt x="3666" y="10560"/>
                    <a:pt x="3657" y="10539"/>
                    <a:pt x="3679" y="10517"/>
                  </a:cubicBezTo>
                  <a:cubicBezTo>
                    <a:pt x="3657" y="10496"/>
                    <a:pt x="3621" y="10474"/>
                    <a:pt x="3590" y="10474"/>
                  </a:cubicBezTo>
                  <a:cubicBezTo>
                    <a:pt x="3578" y="10474"/>
                    <a:pt x="3566" y="10478"/>
                    <a:pt x="3557" y="10487"/>
                  </a:cubicBezTo>
                  <a:cubicBezTo>
                    <a:pt x="3542" y="10502"/>
                    <a:pt x="3527" y="10509"/>
                    <a:pt x="3512" y="10509"/>
                  </a:cubicBezTo>
                  <a:cubicBezTo>
                    <a:pt x="3496" y="10509"/>
                    <a:pt x="3481" y="10502"/>
                    <a:pt x="3466" y="10487"/>
                  </a:cubicBezTo>
                  <a:cubicBezTo>
                    <a:pt x="3466" y="10456"/>
                    <a:pt x="3466" y="10456"/>
                    <a:pt x="3527" y="10456"/>
                  </a:cubicBezTo>
                  <a:cubicBezTo>
                    <a:pt x="3496" y="10441"/>
                    <a:pt x="3466" y="10433"/>
                    <a:pt x="3436" y="10433"/>
                  </a:cubicBezTo>
                  <a:cubicBezTo>
                    <a:pt x="3405" y="10433"/>
                    <a:pt x="3375" y="10441"/>
                    <a:pt x="3344" y="10456"/>
                  </a:cubicBezTo>
                  <a:cubicBezTo>
                    <a:pt x="3344" y="10469"/>
                    <a:pt x="3334" y="10476"/>
                    <a:pt x="3322" y="10476"/>
                  </a:cubicBezTo>
                  <a:cubicBezTo>
                    <a:pt x="3305" y="10476"/>
                    <a:pt x="3284" y="10461"/>
                    <a:pt x="3284" y="10426"/>
                  </a:cubicBezTo>
                  <a:cubicBezTo>
                    <a:pt x="3284" y="10385"/>
                    <a:pt x="3271" y="10368"/>
                    <a:pt x="3260" y="10368"/>
                  </a:cubicBezTo>
                  <a:cubicBezTo>
                    <a:pt x="3247" y="10368"/>
                    <a:pt x="3237" y="10393"/>
                    <a:pt x="3253" y="10426"/>
                  </a:cubicBezTo>
                  <a:cubicBezTo>
                    <a:pt x="3253" y="10456"/>
                    <a:pt x="3246" y="10464"/>
                    <a:pt x="3234" y="10464"/>
                  </a:cubicBezTo>
                  <a:cubicBezTo>
                    <a:pt x="3223" y="10464"/>
                    <a:pt x="3208" y="10456"/>
                    <a:pt x="3192" y="10456"/>
                  </a:cubicBezTo>
                  <a:cubicBezTo>
                    <a:pt x="3162" y="10426"/>
                    <a:pt x="3101" y="10365"/>
                    <a:pt x="3132" y="10335"/>
                  </a:cubicBezTo>
                  <a:cubicBezTo>
                    <a:pt x="3132" y="10304"/>
                    <a:pt x="3162" y="10274"/>
                    <a:pt x="3132" y="10274"/>
                  </a:cubicBezTo>
                  <a:cubicBezTo>
                    <a:pt x="3126" y="10280"/>
                    <a:pt x="3120" y="10282"/>
                    <a:pt x="3114" y="10282"/>
                  </a:cubicBezTo>
                  <a:cubicBezTo>
                    <a:pt x="3090" y="10282"/>
                    <a:pt x="3071" y="10243"/>
                    <a:pt x="3071" y="10243"/>
                  </a:cubicBezTo>
                  <a:cubicBezTo>
                    <a:pt x="3088" y="10226"/>
                    <a:pt x="3076" y="10208"/>
                    <a:pt x="3050" y="10208"/>
                  </a:cubicBezTo>
                  <a:close/>
                  <a:moveTo>
                    <a:pt x="5410" y="10923"/>
                  </a:moveTo>
                  <a:lnTo>
                    <a:pt x="5410" y="10923"/>
                  </a:lnTo>
                  <a:cubicBezTo>
                    <a:pt x="5411" y="10927"/>
                    <a:pt x="5411" y="10934"/>
                    <a:pt x="5411" y="10943"/>
                  </a:cubicBezTo>
                  <a:cubicBezTo>
                    <a:pt x="5381" y="10973"/>
                    <a:pt x="5381" y="11003"/>
                    <a:pt x="5351" y="11034"/>
                  </a:cubicBezTo>
                  <a:cubicBezTo>
                    <a:pt x="5351" y="11034"/>
                    <a:pt x="5400" y="10960"/>
                    <a:pt x="5410" y="10923"/>
                  </a:cubicBezTo>
                  <a:close/>
                  <a:moveTo>
                    <a:pt x="10943" y="5654"/>
                  </a:moveTo>
                  <a:cubicBezTo>
                    <a:pt x="10883" y="5684"/>
                    <a:pt x="10883" y="5684"/>
                    <a:pt x="10943" y="5745"/>
                  </a:cubicBezTo>
                  <a:cubicBezTo>
                    <a:pt x="10883" y="5745"/>
                    <a:pt x="10883" y="5775"/>
                    <a:pt x="10913" y="5806"/>
                  </a:cubicBezTo>
                  <a:cubicBezTo>
                    <a:pt x="10943" y="5836"/>
                    <a:pt x="10943" y="5867"/>
                    <a:pt x="10943" y="5897"/>
                  </a:cubicBezTo>
                  <a:cubicBezTo>
                    <a:pt x="10943" y="5934"/>
                    <a:pt x="10954" y="5959"/>
                    <a:pt x="10970" y="5974"/>
                  </a:cubicBezTo>
                  <a:lnTo>
                    <a:pt x="10970" y="5974"/>
                  </a:lnTo>
                  <a:cubicBezTo>
                    <a:pt x="10962" y="5978"/>
                    <a:pt x="10953" y="5983"/>
                    <a:pt x="10943" y="5988"/>
                  </a:cubicBezTo>
                  <a:cubicBezTo>
                    <a:pt x="10883" y="6019"/>
                    <a:pt x="10883" y="6049"/>
                    <a:pt x="10852" y="6049"/>
                  </a:cubicBezTo>
                  <a:lnTo>
                    <a:pt x="10852" y="6079"/>
                  </a:lnTo>
                  <a:cubicBezTo>
                    <a:pt x="10852" y="6140"/>
                    <a:pt x="10883" y="6140"/>
                    <a:pt x="10913" y="6140"/>
                  </a:cubicBezTo>
                  <a:cubicBezTo>
                    <a:pt x="10943" y="6140"/>
                    <a:pt x="10943" y="6170"/>
                    <a:pt x="10913" y="6201"/>
                  </a:cubicBezTo>
                  <a:cubicBezTo>
                    <a:pt x="10888" y="6225"/>
                    <a:pt x="10904" y="6270"/>
                    <a:pt x="10894" y="6270"/>
                  </a:cubicBezTo>
                  <a:cubicBezTo>
                    <a:pt x="10892" y="6270"/>
                    <a:pt x="10888" y="6267"/>
                    <a:pt x="10883" y="6262"/>
                  </a:cubicBezTo>
                  <a:cubicBezTo>
                    <a:pt x="10852" y="6262"/>
                    <a:pt x="10852" y="6292"/>
                    <a:pt x="10852" y="6353"/>
                  </a:cubicBezTo>
                  <a:cubicBezTo>
                    <a:pt x="10852" y="6383"/>
                    <a:pt x="10852" y="6414"/>
                    <a:pt x="10852" y="6414"/>
                  </a:cubicBezTo>
                  <a:cubicBezTo>
                    <a:pt x="10852" y="6414"/>
                    <a:pt x="10883" y="6414"/>
                    <a:pt x="10852" y="6474"/>
                  </a:cubicBezTo>
                  <a:cubicBezTo>
                    <a:pt x="10829" y="6543"/>
                    <a:pt x="10807" y="6577"/>
                    <a:pt x="10822" y="6577"/>
                  </a:cubicBezTo>
                  <a:cubicBezTo>
                    <a:pt x="10827" y="6577"/>
                    <a:pt x="10837" y="6573"/>
                    <a:pt x="10852" y="6566"/>
                  </a:cubicBezTo>
                  <a:cubicBezTo>
                    <a:pt x="10861" y="6557"/>
                    <a:pt x="10867" y="6553"/>
                    <a:pt x="10872" y="6553"/>
                  </a:cubicBezTo>
                  <a:cubicBezTo>
                    <a:pt x="10883" y="6553"/>
                    <a:pt x="10883" y="6575"/>
                    <a:pt x="10883" y="6596"/>
                  </a:cubicBezTo>
                  <a:cubicBezTo>
                    <a:pt x="10883" y="6632"/>
                    <a:pt x="10883" y="6646"/>
                    <a:pt x="10876" y="6646"/>
                  </a:cubicBezTo>
                  <a:cubicBezTo>
                    <a:pt x="10872" y="6646"/>
                    <a:pt x="10865" y="6639"/>
                    <a:pt x="10852" y="6626"/>
                  </a:cubicBezTo>
                  <a:lnTo>
                    <a:pt x="10822" y="6626"/>
                  </a:lnTo>
                  <a:cubicBezTo>
                    <a:pt x="10852" y="6626"/>
                    <a:pt x="10822" y="6718"/>
                    <a:pt x="10791" y="6718"/>
                  </a:cubicBezTo>
                  <a:cubicBezTo>
                    <a:pt x="10783" y="6709"/>
                    <a:pt x="10777" y="6706"/>
                    <a:pt x="10774" y="6706"/>
                  </a:cubicBezTo>
                  <a:cubicBezTo>
                    <a:pt x="10763" y="6706"/>
                    <a:pt x="10769" y="6734"/>
                    <a:pt x="10791" y="6778"/>
                  </a:cubicBezTo>
                  <a:cubicBezTo>
                    <a:pt x="10804" y="6804"/>
                    <a:pt x="10812" y="6813"/>
                    <a:pt x="10811" y="6813"/>
                  </a:cubicBezTo>
                  <a:cubicBezTo>
                    <a:pt x="10811" y="6813"/>
                    <a:pt x="10796" y="6796"/>
                    <a:pt x="10761" y="6778"/>
                  </a:cubicBezTo>
                  <a:cubicBezTo>
                    <a:pt x="10746" y="6763"/>
                    <a:pt x="10723" y="6756"/>
                    <a:pt x="10704" y="6756"/>
                  </a:cubicBezTo>
                  <a:cubicBezTo>
                    <a:pt x="10685" y="6756"/>
                    <a:pt x="10670" y="6763"/>
                    <a:pt x="10670" y="6778"/>
                  </a:cubicBezTo>
                  <a:lnTo>
                    <a:pt x="10670" y="6809"/>
                  </a:lnTo>
                  <a:cubicBezTo>
                    <a:pt x="10706" y="6809"/>
                    <a:pt x="10741" y="6872"/>
                    <a:pt x="10765" y="6930"/>
                  </a:cubicBezTo>
                  <a:lnTo>
                    <a:pt x="10731" y="6930"/>
                  </a:lnTo>
                  <a:cubicBezTo>
                    <a:pt x="10731" y="6952"/>
                    <a:pt x="10747" y="6975"/>
                    <a:pt x="10767" y="6985"/>
                  </a:cubicBezTo>
                  <a:lnTo>
                    <a:pt x="10767" y="6985"/>
                  </a:lnTo>
                  <a:lnTo>
                    <a:pt x="10780" y="6972"/>
                  </a:lnTo>
                  <a:lnTo>
                    <a:pt x="10780" y="6972"/>
                  </a:lnTo>
                  <a:cubicBezTo>
                    <a:pt x="10782" y="6979"/>
                    <a:pt x="10784" y="6985"/>
                    <a:pt x="10785" y="6991"/>
                  </a:cubicBezTo>
                  <a:lnTo>
                    <a:pt x="10785" y="6991"/>
                  </a:lnTo>
                  <a:cubicBezTo>
                    <a:pt x="10787" y="6991"/>
                    <a:pt x="10789" y="6991"/>
                    <a:pt x="10791" y="6991"/>
                  </a:cubicBezTo>
                  <a:lnTo>
                    <a:pt x="10786" y="6991"/>
                  </a:lnTo>
                  <a:cubicBezTo>
                    <a:pt x="10789" y="7005"/>
                    <a:pt x="10791" y="7016"/>
                    <a:pt x="10791" y="7022"/>
                  </a:cubicBezTo>
                  <a:cubicBezTo>
                    <a:pt x="10791" y="7052"/>
                    <a:pt x="10761" y="7082"/>
                    <a:pt x="10731" y="7082"/>
                  </a:cubicBezTo>
                  <a:lnTo>
                    <a:pt x="10700" y="7082"/>
                  </a:lnTo>
                  <a:cubicBezTo>
                    <a:pt x="10731" y="7082"/>
                    <a:pt x="10700" y="7113"/>
                    <a:pt x="10700" y="7174"/>
                  </a:cubicBezTo>
                  <a:lnTo>
                    <a:pt x="10670" y="7174"/>
                  </a:lnTo>
                  <a:cubicBezTo>
                    <a:pt x="10656" y="7160"/>
                    <a:pt x="10644" y="7154"/>
                    <a:pt x="10633" y="7154"/>
                  </a:cubicBezTo>
                  <a:cubicBezTo>
                    <a:pt x="10597" y="7154"/>
                    <a:pt x="10579" y="7224"/>
                    <a:pt x="10579" y="7295"/>
                  </a:cubicBezTo>
                  <a:cubicBezTo>
                    <a:pt x="10609" y="7356"/>
                    <a:pt x="10579" y="7356"/>
                    <a:pt x="10579" y="7356"/>
                  </a:cubicBezTo>
                  <a:cubicBezTo>
                    <a:pt x="10548" y="7356"/>
                    <a:pt x="10518" y="7417"/>
                    <a:pt x="10579" y="7477"/>
                  </a:cubicBezTo>
                  <a:cubicBezTo>
                    <a:pt x="10579" y="7508"/>
                    <a:pt x="10579" y="7538"/>
                    <a:pt x="10579" y="7569"/>
                  </a:cubicBezTo>
                  <a:cubicBezTo>
                    <a:pt x="10579" y="7581"/>
                    <a:pt x="10568" y="7589"/>
                    <a:pt x="10556" y="7589"/>
                  </a:cubicBezTo>
                  <a:cubicBezTo>
                    <a:pt x="10539" y="7589"/>
                    <a:pt x="10518" y="7574"/>
                    <a:pt x="10518" y="7538"/>
                  </a:cubicBezTo>
                  <a:cubicBezTo>
                    <a:pt x="10500" y="7521"/>
                    <a:pt x="10503" y="7503"/>
                    <a:pt x="10503" y="7503"/>
                  </a:cubicBezTo>
                  <a:lnTo>
                    <a:pt x="10503" y="7503"/>
                  </a:lnTo>
                  <a:cubicBezTo>
                    <a:pt x="10502" y="7503"/>
                    <a:pt x="10500" y="7513"/>
                    <a:pt x="10487" y="7538"/>
                  </a:cubicBezTo>
                  <a:cubicBezTo>
                    <a:pt x="10457" y="7599"/>
                    <a:pt x="10457" y="7660"/>
                    <a:pt x="10457" y="7690"/>
                  </a:cubicBezTo>
                  <a:cubicBezTo>
                    <a:pt x="10504" y="7737"/>
                    <a:pt x="10497" y="7801"/>
                    <a:pt x="10477" y="7801"/>
                  </a:cubicBezTo>
                  <a:cubicBezTo>
                    <a:pt x="10471" y="7801"/>
                    <a:pt x="10464" y="7796"/>
                    <a:pt x="10457" y="7781"/>
                  </a:cubicBezTo>
                  <a:cubicBezTo>
                    <a:pt x="10447" y="7761"/>
                    <a:pt x="10440" y="7754"/>
                    <a:pt x="10436" y="7754"/>
                  </a:cubicBezTo>
                  <a:cubicBezTo>
                    <a:pt x="10427" y="7754"/>
                    <a:pt x="10427" y="7781"/>
                    <a:pt x="10427" y="7781"/>
                  </a:cubicBezTo>
                  <a:cubicBezTo>
                    <a:pt x="10396" y="7812"/>
                    <a:pt x="10366" y="7873"/>
                    <a:pt x="10335" y="7873"/>
                  </a:cubicBezTo>
                  <a:cubicBezTo>
                    <a:pt x="10331" y="7868"/>
                    <a:pt x="10328" y="7867"/>
                    <a:pt x="10324" y="7867"/>
                  </a:cubicBezTo>
                  <a:cubicBezTo>
                    <a:pt x="10305" y="7867"/>
                    <a:pt x="10305" y="7938"/>
                    <a:pt x="10305" y="7964"/>
                  </a:cubicBezTo>
                  <a:cubicBezTo>
                    <a:pt x="10305" y="7999"/>
                    <a:pt x="10305" y="8014"/>
                    <a:pt x="10317" y="8014"/>
                  </a:cubicBezTo>
                  <a:cubicBezTo>
                    <a:pt x="10326" y="8014"/>
                    <a:pt x="10341" y="8007"/>
                    <a:pt x="10366" y="7994"/>
                  </a:cubicBezTo>
                  <a:lnTo>
                    <a:pt x="10366" y="8025"/>
                  </a:lnTo>
                  <a:cubicBezTo>
                    <a:pt x="10366" y="8055"/>
                    <a:pt x="10366" y="8085"/>
                    <a:pt x="10396" y="8085"/>
                  </a:cubicBezTo>
                  <a:cubicBezTo>
                    <a:pt x="10487" y="8085"/>
                    <a:pt x="10457" y="8116"/>
                    <a:pt x="10335" y="8146"/>
                  </a:cubicBezTo>
                  <a:cubicBezTo>
                    <a:pt x="10290" y="8161"/>
                    <a:pt x="10259" y="8161"/>
                    <a:pt x="10240" y="8161"/>
                  </a:cubicBezTo>
                  <a:cubicBezTo>
                    <a:pt x="10221" y="8161"/>
                    <a:pt x="10214" y="8161"/>
                    <a:pt x="10214" y="8177"/>
                  </a:cubicBezTo>
                  <a:cubicBezTo>
                    <a:pt x="10183" y="8207"/>
                    <a:pt x="10183" y="8268"/>
                    <a:pt x="10214" y="8268"/>
                  </a:cubicBezTo>
                  <a:lnTo>
                    <a:pt x="10244" y="8207"/>
                  </a:lnTo>
                  <a:cubicBezTo>
                    <a:pt x="10224" y="8207"/>
                    <a:pt x="10231" y="8193"/>
                    <a:pt x="10238" y="8193"/>
                  </a:cubicBezTo>
                  <a:cubicBezTo>
                    <a:pt x="10241" y="8193"/>
                    <a:pt x="10244" y="8197"/>
                    <a:pt x="10244" y="8207"/>
                  </a:cubicBezTo>
                  <a:lnTo>
                    <a:pt x="10244" y="8298"/>
                  </a:lnTo>
                  <a:lnTo>
                    <a:pt x="10244" y="8329"/>
                  </a:lnTo>
                  <a:cubicBezTo>
                    <a:pt x="10305" y="8359"/>
                    <a:pt x="10305" y="8389"/>
                    <a:pt x="10244" y="8389"/>
                  </a:cubicBezTo>
                  <a:lnTo>
                    <a:pt x="10214" y="8389"/>
                  </a:lnTo>
                  <a:cubicBezTo>
                    <a:pt x="10214" y="8420"/>
                    <a:pt x="10214" y="8481"/>
                    <a:pt x="10214" y="8481"/>
                  </a:cubicBezTo>
                  <a:lnTo>
                    <a:pt x="10153" y="8450"/>
                  </a:lnTo>
                  <a:cubicBezTo>
                    <a:pt x="10123" y="8481"/>
                    <a:pt x="10123" y="8541"/>
                    <a:pt x="10153" y="8572"/>
                  </a:cubicBezTo>
                  <a:cubicBezTo>
                    <a:pt x="10183" y="8572"/>
                    <a:pt x="10183" y="8572"/>
                    <a:pt x="10153" y="8602"/>
                  </a:cubicBezTo>
                  <a:cubicBezTo>
                    <a:pt x="10123" y="8663"/>
                    <a:pt x="10123" y="8663"/>
                    <a:pt x="10092" y="8663"/>
                  </a:cubicBezTo>
                  <a:cubicBezTo>
                    <a:pt x="10114" y="8641"/>
                    <a:pt x="10120" y="8619"/>
                    <a:pt x="10122" y="8609"/>
                  </a:cubicBezTo>
                  <a:lnTo>
                    <a:pt x="10122" y="8609"/>
                  </a:lnTo>
                  <a:cubicBezTo>
                    <a:pt x="10117" y="8628"/>
                    <a:pt x="10087" y="8607"/>
                    <a:pt x="10031" y="8663"/>
                  </a:cubicBezTo>
                  <a:cubicBezTo>
                    <a:pt x="10016" y="8693"/>
                    <a:pt x="10001" y="8709"/>
                    <a:pt x="9990" y="8709"/>
                  </a:cubicBezTo>
                  <a:cubicBezTo>
                    <a:pt x="9978" y="8709"/>
                    <a:pt x="9971" y="8693"/>
                    <a:pt x="9971" y="8663"/>
                  </a:cubicBezTo>
                  <a:cubicBezTo>
                    <a:pt x="10001" y="8602"/>
                    <a:pt x="9971" y="8602"/>
                    <a:pt x="9971" y="8602"/>
                  </a:cubicBezTo>
                  <a:cubicBezTo>
                    <a:pt x="9940" y="8693"/>
                    <a:pt x="9940" y="8785"/>
                    <a:pt x="9940" y="8845"/>
                  </a:cubicBezTo>
                  <a:lnTo>
                    <a:pt x="9971" y="8815"/>
                  </a:lnTo>
                  <a:cubicBezTo>
                    <a:pt x="9986" y="8800"/>
                    <a:pt x="9994" y="8792"/>
                    <a:pt x="10001" y="8792"/>
                  </a:cubicBezTo>
                  <a:cubicBezTo>
                    <a:pt x="10009" y="8792"/>
                    <a:pt x="10016" y="8800"/>
                    <a:pt x="10031" y="8815"/>
                  </a:cubicBezTo>
                  <a:cubicBezTo>
                    <a:pt x="10092" y="8845"/>
                    <a:pt x="10062" y="8876"/>
                    <a:pt x="10001" y="8876"/>
                  </a:cubicBezTo>
                  <a:cubicBezTo>
                    <a:pt x="9910" y="8876"/>
                    <a:pt x="9940" y="8876"/>
                    <a:pt x="9910" y="8967"/>
                  </a:cubicBezTo>
                  <a:lnTo>
                    <a:pt x="9910" y="8906"/>
                  </a:lnTo>
                  <a:cubicBezTo>
                    <a:pt x="9910" y="8815"/>
                    <a:pt x="9910" y="8815"/>
                    <a:pt x="9819" y="8815"/>
                  </a:cubicBezTo>
                  <a:cubicBezTo>
                    <a:pt x="9758" y="8815"/>
                    <a:pt x="9758" y="8845"/>
                    <a:pt x="9788" y="8876"/>
                  </a:cubicBezTo>
                  <a:cubicBezTo>
                    <a:pt x="9788" y="8906"/>
                    <a:pt x="9758" y="8967"/>
                    <a:pt x="9728" y="8967"/>
                  </a:cubicBezTo>
                  <a:cubicBezTo>
                    <a:pt x="9712" y="8982"/>
                    <a:pt x="9705" y="8990"/>
                    <a:pt x="9701" y="8990"/>
                  </a:cubicBezTo>
                  <a:cubicBezTo>
                    <a:pt x="9697" y="8990"/>
                    <a:pt x="9697" y="8982"/>
                    <a:pt x="9697" y="8967"/>
                  </a:cubicBezTo>
                  <a:cubicBezTo>
                    <a:pt x="9697" y="8952"/>
                    <a:pt x="9705" y="8944"/>
                    <a:pt x="9705" y="8944"/>
                  </a:cubicBezTo>
                  <a:lnTo>
                    <a:pt x="9705" y="8944"/>
                  </a:lnTo>
                  <a:cubicBezTo>
                    <a:pt x="9705" y="8944"/>
                    <a:pt x="9697" y="8952"/>
                    <a:pt x="9667" y="8967"/>
                  </a:cubicBezTo>
                  <a:cubicBezTo>
                    <a:pt x="9576" y="8997"/>
                    <a:pt x="9576" y="9028"/>
                    <a:pt x="9576" y="9088"/>
                  </a:cubicBezTo>
                  <a:cubicBezTo>
                    <a:pt x="9576" y="9119"/>
                    <a:pt x="9545" y="9180"/>
                    <a:pt x="9484" y="9180"/>
                  </a:cubicBezTo>
                  <a:lnTo>
                    <a:pt x="9454" y="9210"/>
                  </a:lnTo>
                  <a:cubicBezTo>
                    <a:pt x="9484" y="9240"/>
                    <a:pt x="9484" y="9240"/>
                    <a:pt x="9454" y="9271"/>
                  </a:cubicBezTo>
                  <a:cubicBezTo>
                    <a:pt x="9454" y="9286"/>
                    <a:pt x="9454" y="9294"/>
                    <a:pt x="9450" y="9294"/>
                  </a:cubicBezTo>
                  <a:cubicBezTo>
                    <a:pt x="9446" y="9294"/>
                    <a:pt x="9439" y="9286"/>
                    <a:pt x="9424" y="9271"/>
                  </a:cubicBezTo>
                  <a:cubicBezTo>
                    <a:pt x="9406" y="9253"/>
                    <a:pt x="9399" y="9236"/>
                    <a:pt x="9390" y="9236"/>
                  </a:cubicBezTo>
                  <a:cubicBezTo>
                    <a:pt x="9383" y="9236"/>
                    <a:pt x="9376" y="9245"/>
                    <a:pt x="9363" y="9271"/>
                  </a:cubicBezTo>
                  <a:cubicBezTo>
                    <a:pt x="9363" y="9301"/>
                    <a:pt x="9363" y="9301"/>
                    <a:pt x="9272" y="9332"/>
                  </a:cubicBezTo>
                  <a:lnTo>
                    <a:pt x="9211" y="9332"/>
                  </a:lnTo>
                  <a:lnTo>
                    <a:pt x="9241" y="9362"/>
                  </a:lnTo>
                  <a:lnTo>
                    <a:pt x="9302" y="9362"/>
                  </a:lnTo>
                  <a:lnTo>
                    <a:pt x="9302" y="9392"/>
                  </a:lnTo>
                  <a:cubicBezTo>
                    <a:pt x="9302" y="9392"/>
                    <a:pt x="9272" y="9392"/>
                    <a:pt x="9241" y="9423"/>
                  </a:cubicBezTo>
                  <a:cubicBezTo>
                    <a:pt x="9211" y="9453"/>
                    <a:pt x="9180" y="9453"/>
                    <a:pt x="9180" y="9453"/>
                  </a:cubicBezTo>
                  <a:cubicBezTo>
                    <a:pt x="9173" y="9446"/>
                    <a:pt x="9167" y="9442"/>
                    <a:pt x="9163" y="9442"/>
                  </a:cubicBezTo>
                  <a:cubicBezTo>
                    <a:pt x="9152" y="9442"/>
                    <a:pt x="9158" y="9476"/>
                    <a:pt x="9180" y="9544"/>
                  </a:cubicBezTo>
                  <a:cubicBezTo>
                    <a:pt x="9158" y="9633"/>
                    <a:pt x="9120" y="9690"/>
                    <a:pt x="9101" y="9690"/>
                  </a:cubicBezTo>
                  <a:cubicBezTo>
                    <a:pt x="9094" y="9690"/>
                    <a:pt x="9089" y="9682"/>
                    <a:pt x="9089" y="9666"/>
                  </a:cubicBezTo>
                  <a:cubicBezTo>
                    <a:pt x="9076" y="9628"/>
                    <a:pt x="9058" y="9611"/>
                    <a:pt x="9040" y="9611"/>
                  </a:cubicBezTo>
                  <a:cubicBezTo>
                    <a:pt x="9013" y="9611"/>
                    <a:pt x="8985" y="9643"/>
                    <a:pt x="8968" y="9696"/>
                  </a:cubicBezTo>
                  <a:cubicBezTo>
                    <a:pt x="8968" y="9727"/>
                    <a:pt x="8968" y="9788"/>
                    <a:pt x="8937" y="9818"/>
                  </a:cubicBezTo>
                  <a:cubicBezTo>
                    <a:pt x="8917" y="9818"/>
                    <a:pt x="8883" y="9845"/>
                    <a:pt x="8863" y="9845"/>
                  </a:cubicBezTo>
                  <a:cubicBezTo>
                    <a:pt x="8853" y="9845"/>
                    <a:pt x="8846" y="9838"/>
                    <a:pt x="8846" y="9818"/>
                  </a:cubicBezTo>
                  <a:cubicBezTo>
                    <a:pt x="8861" y="9803"/>
                    <a:pt x="8854" y="9795"/>
                    <a:pt x="8842" y="9795"/>
                  </a:cubicBezTo>
                  <a:cubicBezTo>
                    <a:pt x="8831" y="9795"/>
                    <a:pt x="8816" y="9803"/>
                    <a:pt x="8816" y="9818"/>
                  </a:cubicBezTo>
                  <a:cubicBezTo>
                    <a:pt x="8798" y="9854"/>
                    <a:pt x="8780" y="9868"/>
                    <a:pt x="8762" y="9868"/>
                  </a:cubicBezTo>
                  <a:cubicBezTo>
                    <a:pt x="8750" y="9868"/>
                    <a:pt x="8737" y="9861"/>
                    <a:pt x="8724" y="9848"/>
                  </a:cubicBezTo>
                  <a:cubicBezTo>
                    <a:pt x="8724" y="9833"/>
                    <a:pt x="8724" y="9826"/>
                    <a:pt x="8721" y="9826"/>
                  </a:cubicBezTo>
                  <a:cubicBezTo>
                    <a:pt x="8717" y="9826"/>
                    <a:pt x="8709" y="9833"/>
                    <a:pt x="8694" y="9848"/>
                  </a:cubicBezTo>
                  <a:cubicBezTo>
                    <a:pt x="8633" y="9879"/>
                    <a:pt x="8633" y="9909"/>
                    <a:pt x="8664" y="9940"/>
                  </a:cubicBezTo>
                  <a:cubicBezTo>
                    <a:pt x="8664" y="9970"/>
                    <a:pt x="8633" y="9970"/>
                    <a:pt x="8603" y="9970"/>
                  </a:cubicBezTo>
                  <a:lnTo>
                    <a:pt x="8542" y="9970"/>
                  </a:lnTo>
                  <a:cubicBezTo>
                    <a:pt x="8522" y="9970"/>
                    <a:pt x="8502" y="9997"/>
                    <a:pt x="8481" y="9997"/>
                  </a:cubicBezTo>
                  <a:cubicBezTo>
                    <a:pt x="8471" y="9997"/>
                    <a:pt x="8461" y="9990"/>
                    <a:pt x="8451" y="9970"/>
                  </a:cubicBezTo>
                  <a:cubicBezTo>
                    <a:pt x="8440" y="9959"/>
                    <a:pt x="8433" y="9952"/>
                    <a:pt x="8427" y="9952"/>
                  </a:cubicBezTo>
                  <a:cubicBezTo>
                    <a:pt x="8416" y="9952"/>
                    <a:pt x="8409" y="9973"/>
                    <a:pt x="8390" y="10031"/>
                  </a:cubicBezTo>
                  <a:cubicBezTo>
                    <a:pt x="8390" y="10152"/>
                    <a:pt x="8360" y="10183"/>
                    <a:pt x="8208" y="10213"/>
                  </a:cubicBezTo>
                  <a:cubicBezTo>
                    <a:pt x="8147" y="10213"/>
                    <a:pt x="8086" y="10243"/>
                    <a:pt x="8147" y="10243"/>
                  </a:cubicBezTo>
                  <a:cubicBezTo>
                    <a:pt x="8201" y="10271"/>
                    <a:pt x="8159" y="10370"/>
                    <a:pt x="8106" y="10370"/>
                  </a:cubicBezTo>
                  <a:cubicBezTo>
                    <a:pt x="8099" y="10370"/>
                    <a:pt x="8093" y="10368"/>
                    <a:pt x="8086" y="10365"/>
                  </a:cubicBezTo>
                  <a:cubicBezTo>
                    <a:pt x="8074" y="10353"/>
                    <a:pt x="8059" y="10348"/>
                    <a:pt x="8042" y="10348"/>
                  </a:cubicBezTo>
                  <a:cubicBezTo>
                    <a:pt x="7973" y="10348"/>
                    <a:pt x="7879" y="10432"/>
                    <a:pt x="7904" y="10456"/>
                  </a:cubicBezTo>
                  <a:cubicBezTo>
                    <a:pt x="7904" y="10487"/>
                    <a:pt x="7934" y="10487"/>
                    <a:pt x="7904" y="10487"/>
                  </a:cubicBezTo>
                  <a:cubicBezTo>
                    <a:pt x="7873" y="10471"/>
                    <a:pt x="7851" y="10464"/>
                    <a:pt x="7832" y="10464"/>
                  </a:cubicBezTo>
                  <a:cubicBezTo>
                    <a:pt x="7813" y="10464"/>
                    <a:pt x="7797" y="10471"/>
                    <a:pt x="7782" y="10487"/>
                  </a:cubicBezTo>
                  <a:lnTo>
                    <a:pt x="7721" y="10517"/>
                  </a:lnTo>
                  <a:cubicBezTo>
                    <a:pt x="7721" y="10487"/>
                    <a:pt x="7752" y="10487"/>
                    <a:pt x="7752" y="10487"/>
                  </a:cubicBezTo>
                  <a:cubicBezTo>
                    <a:pt x="7804" y="10461"/>
                    <a:pt x="7789" y="10389"/>
                    <a:pt x="7706" y="10389"/>
                  </a:cubicBezTo>
                  <a:cubicBezTo>
                    <a:pt x="7693" y="10389"/>
                    <a:pt x="7678" y="10391"/>
                    <a:pt x="7661" y="10395"/>
                  </a:cubicBezTo>
                  <a:cubicBezTo>
                    <a:pt x="7630" y="10395"/>
                    <a:pt x="7600" y="10426"/>
                    <a:pt x="7600" y="10426"/>
                  </a:cubicBezTo>
                  <a:lnTo>
                    <a:pt x="7569" y="10426"/>
                  </a:lnTo>
                  <a:cubicBezTo>
                    <a:pt x="7569" y="10456"/>
                    <a:pt x="7569" y="10487"/>
                    <a:pt x="7569" y="10517"/>
                  </a:cubicBezTo>
                  <a:cubicBezTo>
                    <a:pt x="7600" y="10547"/>
                    <a:pt x="7600" y="10547"/>
                    <a:pt x="7569" y="10578"/>
                  </a:cubicBezTo>
                  <a:lnTo>
                    <a:pt x="7569" y="10547"/>
                  </a:lnTo>
                  <a:cubicBezTo>
                    <a:pt x="7569" y="10517"/>
                    <a:pt x="7539" y="10487"/>
                    <a:pt x="7509" y="10487"/>
                  </a:cubicBezTo>
                  <a:cubicBezTo>
                    <a:pt x="7448" y="10487"/>
                    <a:pt x="7448" y="10487"/>
                    <a:pt x="7478" y="10517"/>
                  </a:cubicBezTo>
                  <a:cubicBezTo>
                    <a:pt x="7509" y="10547"/>
                    <a:pt x="7509" y="10547"/>
                    <a:pt x="7478" y="10578"/>
                  </a:cubicBezTo>
                  <a:cubicBezTo>
                    <a:pt x="7478" y="10547"/>
                    <a:pt x="7448" y="10517"/>
                    <a:pt x="7417" y="10517"/>
                  </a:cubicBezTo>
                  <a:cubicBezTo>
                    <a:pt x="7417" y="10507"/>
                    <a:pt x="7414" y="10504"/>
                    <a:pt x="7410" y="10504"/>
                  </a:cubicBezTo>
                  <a:cubicBezTo>
                    <a:pt x="7401" y="10504"/>
                    <a:pt x="7387" y="10517"/>
                    <a:pt x="7387" y="10517"/>
                  </a:cubicBezTo>
                  <a:cubicBezTo>
                    <a:pt x="7387" y="10517"/>
                    <a:pt x="7387" y="10556"/>
                    <a:pt x="7356" y="10556"/>
                  </a:cubicBezTo>
                  <a:cubicBezTo>
                    <a:pt x="7348" y="10556"/>
                    <a:pt x="7338" y="10554"/>
                    <a:pt x="7326" y="10547"/>
                  </a:cubicBezTo>
                  <a:cubicBezTo>
                    <a:pt x="7307" y="10529"/>
                    <a:pt x="7294" y="10521"/>
                    <a:pt x="7285" y="10521"/>
                  </a:cubicBezTo>
                  <a:cubicBezTo>
                    <a:pt x="7265" y="10521"/>
                    <a:pt x="7265" y="10557"/>
                    <a:pt x="7265" y="10578"/>
                  </a:cubicBezTo>
                  <a:cubicBezTo>
                    <a:pt x="7235" y="10639"/>
                    <a:pt x="7235" y="10608"/>
                    <a:pt x="7205" y="10639"/>
                  </a:cubicBezTo>
                  <a:cubicBezTo>
                    <a:pt x="7174" y="10639"/>
                    <a:pt x="7144" y="10639"/>
                    <a:pt x="7114" y="10669"/>
                  </a:cubicBezTo>
                  <a:cubicBezTo>
                    <a:pt x="7098" y="10699"/>
                    <a:pt x="7098" y="10715"/>
                    <a:pt x="7098" y="10715"/>
                  </a:cubicBezTo>
                  <a:cubicBezTo>
                    <a:pt x="7098" y="10715"/>
                    <a:pt x="7098" y="10699"/>
                    <a:pt x="7083" y="10669"/>
                  </a:cubicBezTo>
                  <a:cubicBezTo>
                    <a:pt x="7068" y="10654"/>
                    <a:pt x="7022" y="10646"/>
                    <a:pt x="6984" y="10646"/>
                  </a:cubicBezTo>
                  <a:cubicBezTo>
                    <a:pt x="6946" y="10646"/>
                    <a:pt x="6916" y="10654"/>
                    <a:pt x="6931" y="10669"/>
                  </a:cubicBezTo>
                  <a:cubicBezTo>
                    <a:pt x="6931" y="10699"/>
                    <a:pt x="6931" y="10715"/>
                    <a:pt x="6927" y="10715"/>
                  </a:cubicBezTo>
                  <a:cubicBezTo>
                    <a:pt x="6924" y="10715"/>
                    <a:pt x="6916" y="10699"/>
                    <a:pt x="6901" y="10669"/>
                  </a:cubicBezTo>
                  <a:cubicBezTo>
                    <a:pt x="6891" y="10659"/>
                    <a:pt x="6877" y="10656"/>
                    <a:pt x="6865" y="10656"/>
                  </a:cubicBezTo>
                  <a:cubicBezTo>
                    <a:pt x="6840" y="10656"/>
                    <a:pt x="6820" y="10669"/>
                    <a:pt x="6840" y="10669"/>
                  </a:cubicBezTo>
                  <a:cubicBezTo>
                    <a:pt x="6840" y="10669"/>
                    <a:pt x="6810" y="10730"/>
                    <a:pt x="6749" y="10730"/>
                  </a:cubicBezTo>
                  <a:cubicBezTo>
                    <a:pt x="6718" y="10730"/>
                    <a:pt x="6688" y="10760"/>
                    <a:pt x="6688" y="10791"/>
                  </a:cubicBezTo>
                  <a:cubicBezTo>
                    <a:pt x="6718" y="10821"/>
                    <a:pt x="6658" y="10821"/>
                    <a:pt x="6627" y="10821"/>
                  </a:cubicBezTo>
                  <a:cubicBezTo>
                    <a:pt x="6621" y="10827"/>
                    <a:pt x="6618" y="10829"/>
                    <a:pt x="6616" y="10829"/>
                  </a:cubicBezTo>
                  <a:cubicBezTo>
                    <a:pt x="6608" y="10829"/>
                    <a:pt x="6633" y="10785"/>
                    <a:pt x="6658" y="10760"/>
                  </a:cubicBezTo>
                  <a:cubicBezTo>
                    <a:pt x="6688" y="10760"/>
                    <a:pt x="6688" y="10730"/>
                    <a:pt x="6658" y="10699"/>
                  </a:cubicBezTo>
                  <a:cubicBezTo>
                    <a:pt x="6642" y="10669"/>
                    <a:pt x="6635" y="10654"/>
                    <a:pt x="6631" y="10654"/>
                  </a:cubicBezTo>
                  <a:cubicBezTo>
                    <a:pt x="6627" y="10654"/>
                    <a:pt x="6627" y="10669"/>
                    <a:pt x="6627" y="10699"/>
                  </a:cubicBezTo>
                  <a:cubicBezTo>
                    <a:pt x="6627" y="10730"/>
                    <a:pt x="6627" y="10760"/>
                    <a:pt x="6566" y="10791"/>
                  </a:cubicBezTo>
                  <a:cubicBezTo>
                    <a:pt x="6546" y="10801"/>
                    <a:pt x="6529" y="10804"/>
                    <a:pt x="6513" y="10804"/>
                  </a:cubicBezTo>
                  <a:cubicBezTo>
                    <a:pt x="6482" y="10804"/>
                    <a:pt x="6455" y="10791"/>
                    <a:pt x="6414" y="10791"/>
                  </a:cubicBezTo>
                  <a:cubicBezTo>
                    <a:pt x="6397" y="10791"/>
                    <a:pt x="6360" y="10771"/>
                    <a:pt x="6337" y="10771"/>
                  </a:cubicBezTo>
                  <a:cubicBezTo>
                    <a:pt x="6319" y="10771"/>
                    <a:pt x="6310" y="10782"/>
                    <a:pt x="6323" y="10821"/>
                  </a:cubicBezTo>
                  <a:cubicBezTo>
                    <a:pt x="6323" y="10836"/>
                    <a:pt x="6323" y="10844"/>
                    <a:pt x="6319" y="10844"/>
                  </a:cubicBezTo>
                  <a:cubicBezTo>
                    <a:pt x="6316" y="10844"/>
                    <a:pt x="6308" y="10836"/>
                    <a:pt x="6293" y="10821"/>
                  </a:cubicBezTo>
                  <a:cubicBezTo>
                    <a:pt x="6259" y="10788"/>
                    <a:pt x="6226" y="10763"/>
                    <a:pt x="6198" y="10763"/>
                  </a:cubicBezTo>
                  <a:cubicBezTo>
                    <a:pt x="6174" y="10763"/>
                    <a:pt x="6155" y="10780"/>
                    <a:pt x="6141" y="10821"/>
                  </a:cubicBezTo>
                  <a:cubicBezTo>
                    <a:pt x="6128" y="10847"/>
                    <a:pt x="6126" y="10856"/>
                    <a:pt x="6130" y="10856"/>
                  </a:cubicBezTo>
                  <a:cubicBezTo>
                    <a:pt x="6136" y="10856"/>
                    <a:pt x="6154" y="10839"/>
                    <a:pt x="6171" y="10821"/>
                  </a:cubicBezTo>
                  <a:cubicBezTo>
                    <a:pt x="6202" y="10821"/>
                    <a:pt x="6232" y="10821"/>
                    <a:pt x="6171" y="10882"/>
                  </a:cubicBezTo>
                  <a:cubicBezTo>
                    <a:pt x="6141" y="10912"/>
                    <a:pt x="6118" y="10927"/>
                    <a:pt x="6099" y="10927"/>
                  </a:cubicBezTo>
                  <a:cubicBezTo>
                    <a:pt x="6080" y="10927"/>
                    <a:pt x="6065" y="10912"/>
                    <a:pt x="6050" y="10882"/>
                  </a:cubicBezTo>
                  <a:cubicBezTo>
                    <a:pt x="6050" y="10821"/>
                    <a:pt x="6050" y="10821"/>
                    <a:pt x="5989" y="10821"/>
                  </a:cubicBezTo>
                  <a:cubicBezTo>
                    <a:pt x="5974" y="10806"/>
                    <a:pt x="5951" y="10798"/>
                    <a:pt x="5928" y="10798"/>
                  </a:cubicBezTo>
                  <a:cubicBezTo>
                    <a:pt x="5905" y="10798"/>
                    <a:pt x="5882" y="10806"/>
                    <a:pt x="5867" y="10821"/>
                  </a:cubicBezTo>
                  <a:cubicBezTo>
                    <a:pt x="5867" y="10836"/>
                    <a:pt x="5860" y="10844"/>
                    <a:pt x="5848" y="10844"/>
                  </a:cubicBezTo>
                  <a:cubicBezTo>
                    <a:pt x="5837" y="10844"/>
                    <a:pt x="5822" y="10836"/>
                    <a:pt x="5806" y="10821"/>
                  </a:cubicBezTo>
                  <a:cubicBezTo>
                    <a:pt x="5746" y="10791"/>
                    <a:pt x="5685" y="10775"/>
                    <a:pt x="5624" y="10775"/>
                  </a:cubicBezTo>
                  <a:cubicBezTo>
                    <a:pt x="5563" y="10775"/>
                    <a:pt x="5503" y="10791"/>
                    <a:pt x="5442" y="10821"/>
                  </a:cubicBezTo>
                  <a:lnTo>
                    <a:pt x="5320" y="10821"/>
                  </a:lnTo>
                  <a:cubicBezTo>
                    <a:pt x="5320" y="10791"/>
                    <a:pt x="5290" y="10791"/>
                    <a:pt x="5229" y="10760"/>
                  </a:cubicBezTo>
                  <a:cubicBezTo>
                    <a:pt x="5199" y="10791"/>
                    <a:pt x="5138" y="10791"/>
                    <a:pt x="5107" y="10791"/>
                  </a:cubicBezTo>
                  <a:lnTo>
                    <a:pt x="5077" y="10973"/>
                  </a:lnTo>
                  <a:cubicBezTo>
                    <a:pt x="5027" y="11048"/>
                    <a:pt x="5121" y="11102"/>
                    <a:pt x="5207" y="11102"/>
                  </a:cubicBezTo>
                  <a:cubicBezTo>
                    <a:pt x="5225" y="11102"/>
                    <a:pt x="5243" y="11100"/>
                    <a:pt x="5259" y="11095"/>
                  </a:cubicBezTo>
                  <a:cubicBezTo>
                    <a:pt x="5320" y="11064"/>
                    <a:pt x="5290" y="11064"/>
                    <a:pt x="5320" y="11064"/>
                  </a:cubicBezTo>
                  <a:cubicBezTo>
                    <a:pt x="5351" y="11064"/>
                    <a:pt x="5472" y="11125"/>
                    <a:pt x="5624" y="11125"/>
                  </a:cubicBezTo>
                  <a:cubicBezTo>
                    <a:pt x="5685" y="11110"/>
                    <a:pt x="5753" y="11102"/>
                    <a:pt x="5822" y="11102"/>
                  </a:cubicBezTo>
                  <a:cubicBezTo>
                    <a:pt x="5890" y="11102"/>
                    <a:pt x="5958" y="11110"/>
                    <a:pt x="6019" y="11125"/>
                  </a:cubicBezTo>
                  <a:cubicBezTo>
                    <a:pt x="6110" y="11125"/>
                    <a:pt x="6171" y="11095"/>
                    <a:pt x="6262" y="11064"/>
                  </a:cubicBezTo>
                  <a:cubicBezTo>
                    <a:pt x="6293" y="11034"/>
                    <a:pt x="6354" y="11034"/>
                    <a:pt x="6384" y="11003"/>
                  </a:cubicBezTo>
                  <a:cubicBezTo>
                    <a:pt x="6384" y="11012"/>
                    <a:pt x="6389" y="11016"/>
                    <a:pt x="6395" y="11016"/>
                  </a:cubicBezTo>
                  <a:cubicBezTo>
                    <a:pt x="6409" y="11016"/>
                    <a:pt x="6427" y="10994"/>
                    <a:pt x="6384" y="10973"/>
                  </a:cubicBezTo>
                  <a:cubicBezTo>
                    <a:pt x="6369" y="10958"/>
                    <a:pt x="6369" y="10950"/>
                    <a:pt x="6380" y="10950"/>
                  </a:cubicBezTo>
                  <a:cubicBezTo>
                    <a:pt x="6392" y="10950"/>
                    <a:pt x="6414" y="10958"/>
                    <a:pt x="6445" y="10973"/>
                  </a:cubicBezTo>
                  <a:cubicBezTo>
                    <a:pt x="6455" y="10993"/>
                    <a:pt x="6465" y="11000"/>
                    <a:pt x="6479" y="11000"/>
                  </a:cubicBezTo>
                  <a:cubicBezTo>
                    <a:pt x="6506" y="11000"/>
                    <a:pt x="6546" y="10973"/>
                    <a:pt x="6627" y="10973"/>
                  </a:cubicBezTo>
                  <a:lnTo>
                    <a:pt x="6718" y="10973"/>
                  </a:lnTo>
                  <a:lnTo>
                    <a:pt x="6718" y="11034"/>
                  </a:lnTo>
                  <a:lnTo>
                    <a:pt x="6779" y="11034"/>
                  </a:lnTo>
                  <a:cubicBezTo>
                    <a:pt x="6779" y="11003"/>
                    <a:pt x="6840" y="11003"/>
                    <a:pt x="6901" y="10943"/>
                  </a:cubicBezTo>
                  <a:cubicBezTo>
                    <a:pt x="6977" y="10927"/>
                    <a:pt x="7015" y="10920"/>
                    <a:pt x="7030" y="10920"/>
                  </a:cubicBezTo>
                  <a:cubicBezTo>
                    <a:pt x="7045" y="10920"/>
                    <a:pt x="7038" y="10927"/>
                    <a:pt x="7022" y="10943"/>
                  </a:cubicBezTo>
                  <a:lnTo>
                    <a:pt x="7022" y="11003"/>
                  </a:lnTo>
                  <a:cubicBezTo>
                    <a:pt x="7053" y="10973"/>
                    <a:pt x="7083" y="10973"/>
                    <a:pt x="7053" y="10943"/>
                  </a:cubicBezTo>
                  <a:cubicBezTo>
                    <a:pt x="7053" y="10912"/>
                    <a:pt x="7144" y="10882"/>
                    <a:pt x="7205" y="10851"/>
                  </a:cubicBezTo>
                  <a:cubicBezTo>
                    <a:pt x="7265" y="10851"/>
                    <a:pt x="7296" y="10821"/>
                    <a:pt x="7265" y="10821"/>
                  </a:cubicBezTo>
                  <a:cubicBezTo>
                    <a:pt x="7205" y="10791"/>
                    <a:pt x="7296" y="10760"/>
                    <a:pt x="7357" y="10760"/>
                  </a:cubicBezTo>
                  <a:cubicBezTo>
                    <a:pt x="7387" y="10745"/>
                    <a:pt x="7402" y="10737"/>
                    <a:pt x="7414" y="10737"/>
                  </a:cubicBezTo>
                  <a:cubicBezTo>
                    <a:pt x="7421" y="10737"/>
                    <a:pt x="7427" y="10741"/>
                    <a:pt x="7434" y="10747"/>
                  </a:cubicBezTo>
                  <a:lnTo>
                    <a:pt x="7434" y="10747"/>
                  </a:lnTo>
                  <a:cubicBezTo>
                    <a:pt x="7433" y="10747"/>
                    <a:pt x="7431" y="10747"/>
                    <a:pt x="7430" y="10747"/>
                  </a:cubicBezTo>
                  <a:cubicBezTo>
                    <a:pt x="7421" y="10747"/>
                    <a:pt x="7407" y="10750"/>
                    <a:pt x="7387" y="10760"/>
                  </a:cubicBezTo>
                  <a:lnTo>
                    <a:pt x="7357" y="10760"/>
                  </a:lnTo>
                  <a:cubicBezTo>
                    <a:pt x="7357" y="10791"/>
                    <a:pt x="7417" y="10791"/>
                    <a:pt x="7417" y="10791"/>
                  </a:cubicBezTo>
                  <a:lnTo>
                    <a:pt x="7448" y="10760"/>
                  </a:lnTo>
                  <a:cubicBezTo>
                    <a:pt x="7448" y="10791"/>
                    <a:pt x="7478" y="10791"/>
                    <a:pt x="7539" y="10791"/>
                  </a:cubicBezTo>
                  <a:cubicBezTo>
                    <a:pt x="7600" y="10760"/>
                    <a:pt x="7691" y="10699"/>
                    <a:pt x="7752" y="10639"/>
                  </a:cubicBezTo>
                  <a:cubicBezTo>
                    <a:pt x="7767" y="10593"/>
                    <a:pt x="7775" y="10570"/>
                    <a:pt x="7778" y="10570"/>
                  </a:cubicBezTo>
                  <a:cubicBezTo>
                    <a:pt x="7782" y="10570"/>
                    <a:pt x="7782" y="10593"/>
                    <a:pt x="7782" y="10639"/>
                  </a:cubicBezTo>
                  <a:lnTo>
                    <a:pt x="7813" y="10699"/>
                  </a:lnTo>
                  <a:cubicBezTo>
                    <a:pt x="7995" y="10608"/>
                    <a:pt x="7995" y="10608"/>
                    <a:pt x="8025" y="10517"/>
                  </a:cubicBezTo>
                  <a:cubicBezTo>
                    <a:pt x="8025" y="10487"/>
                    <a:pt x="8018" y="10479"/>
                    <a:pt x="8022" y="10479"/>
                  </a:cubicBezTo>
                  <a:cubicBezTo>
                    <a:pt x="8025" y="10479"/>
                    <a:pt x="8041" y="10487"/>
                    <a:pt x="8086" y="10487"/>
                  </a:cubicBezTo>
                  <a:cubicBezTo>
                    <a:pt x="8124" y="10499"/>
                    <a:pt x="8151" y="10507"/>
                    <a:pt x="8170" y="10507"/>
                  </a:cubicBezTo>
                  <a:cubicBezTo>
                    <a:pt x="8197" y="10507"/>
                    <a:pt x="8208" y="10492"/>
                    <a:pt x="8208" y="10456"/>
                  </a:cubicBezTo>
                  <a:lnTo>
                    <a:pt x="8208" y="10426"/>
                  </a:lnTo>
                  <a:cubicBezTo>
                    <a:pt x="8219" y="10431"/>
                    <a:pt x="8232" y="10434"/>
                    <a:pt x="8247" y="10434"/>
                  </a:cubicBezTo>
                  <a:cubicBezTo>
                    <a:pt x="8319" y="10434"/>
                    <a:pt x="8426" y="10379"/>
                    <a:pt x="8451" y="10304"/>
                  </a:cubicBezTo>
                  <a:lnTo>
                    <a:pt x="8512" y="10274"/>
                  </a:lnTo>
                  <a:lnTo>
                    <a:pt x="8481" y="10304"/>
                  </a:lnTo>
                  <a:cubicBezTo>
                    <a:pt x="8481" y="10313"/>
                    <a:pt x="8487" y="10317"/>
                    <a:pt x="8495" y="10317"/>
                  </a:cubicBezTo>
                  <a:cubicBezTo>
                    <a:pt x="8514" y="10317"/>
                    <a:pt x="8551" y="10295"/>
                    <a:pt x="8573" y="10274"/>
                  </a:cubicBezTo>
                  <a:cubicBezTo>
                    <a:pt x="8664" y="10183"/>
                    <a:pt x="8755" y="10122"/>
                    <a:pt x="8846" y="10061"/>
                  </a:cubicBezTo>
                  <a:cubicBezTo>
                    <a:pt x="8873" y="10034"/>
                    <a:pt x="8895" y="10019"/>
                    <a:pt x="8910" y="10019"/>
                  </a:cubicBezTo>
                  <a:cubicBezTo>
                    <a:pt x="8928" y="10019"/>
                    <a:pt x="8937" y="10041"/>
                    <a:pt x="8937" y="10092"/>
                  </a:cubicBezTo>
                  <a:cubicBezTo>
                    <a:pt x="8937" y="10117"/>
                    <a:pt x="8948" y="10127"/>
                    <a:pt x="8963" y="10127"/>
                  </a:cubicBezTo>
                  <a:cubicBezTo>
                    <a:pt x="8983" y="10127"/>
                    <a:pt x="9011" y="10109"/>
                    <a:pt x="9028" y="10092"/>
                  </a:cubicBezTo>
                  <a:cubicBezTo>
                    <a:pt x="9059" y="10092"/>
                    <a:pt x="9028" y="10061"/>
                    <a:pt x="9028" y="10031"/>
                  </a:cubicBezTo>
                  <a:cubicBezTo>
                    <a:pt x="8998" y="10000"/>
                    <a:pt x="9028" y="9970"/>
                    <a:pt x="9059" y="9970"/>
                  </a:cubicBezTo>
                  <a:cubicBezTo>
                    <a:pt x="9089" y="9940"/>
                    <a:pt x="9120" y="9909"/>
                    <a:pt x="9089" y="9909"/>
                  </a:cubicBezTo>
                  <a:lnTo>
                    <a:pt x="9150" y="9848"/>
                  </a:lnTo>
                  <a:cubicBezTo>
                    <a:pt x="9241" y="9757"/>
                    <a:pt x="9332" y="9636"/>
                    <a:pt x="9393" y="9514"/>
                  </a:cubicBezTo>
                  <a:lnTo>
                    <a:pt x="9424" y="9544"/>
                  </a:lnTo>
                  <a:cubicBezTo>
                    <a:pt x="9431" y="9552"/>
                    <a:pt x="9439" y="9556"/>
                    <a:pt x="9446" y="9556"/>
                  </a:cubicBezTo>
                  <a:cubicBezTo>
                    <a:pt x="9467" y="9556"/>
                    <a:pt x="9484" y="9522"/>
                    <a:pt x="9484" y="9453"/>
                  </a:cubicBezTo>
                  <a:cubicBezTo>
                    <a:pt x="9506" y="9410"/>
                    <a:pt x="9512" y="9367"/>
                    <a:pt x="9525" y="9367"/>
                  </a:cubicBezTo>
                  <a:cubicBezTo>
                    <a:pt x="9530" y="9367"/>
                    <a:pt x="9536" y="9375"/>
                    <a:pt x="9545" y="9392"/>
                  </a:cubicBezTo>
                  <a:cubicBezTo>
                    <a:pt x="9559" y="9435"/>
                    <a:pt x="9560" y="9457"/>
                    <a:pt x="9563" y="9457"/>
                  </a:cubicBezTo>
                  <a:cubicBezTo>
                    <a:pt x="9567" y="9457"/>
                    <a:pt x="9573" y="9427"/>
                    <a:pt x="9606" y="9362"/>
                  </a:cubicBezTo>
                  <a:cubicBezTo>
                    <a:pt x="9697" y="9271"/>
                    <a:pt x="9728" y="9240"/>
                    <a:pt x="9788" y="9210"/>
                  </a:cubicBezTo>
                  <a:cubicBezTo>
                    <a:pt x="9819" y="9210"/>
                    <a:pt x="9849" y="9180"/>
                    <a:pt x="9849" y="9119"/>
                  </a:cubicBezTo>
                  <a:cubicBezTo>
                    <a:pt x="9849" y="9103"/>
                    <a:pt x="9847" y="9092"/>
                    <a:pt x="9845" y="9084"/>
                  </a:cubicBezTo>
                  <a:lnTo>
                    <a:pt x="9845" y="9084"/>
                  </a:lnTo>
                  <a:cubicBezTo>
                    <a:pt x="9846" y="9085"/>
                    <a:pt x="9847" y="9087"/>
                    <a:pt x="9849" y="9088"/>
                  </a:cubicBezTo>
                  <a:cubicBezTo>
                    <a:pt x="9863" y="9095"/>
                    <a:pt x="9875" y="9099"/>
                    <a:pt x="9887" y="9099"/>
                  </a:cubicBezTo>
                  <a:cubicBezTo>
                    <a:pt x="9928" y="9099"/>
                    <a:pt x="9968" y="9054"/>
                    <a:pt x="10062" y="8936"/>
                  </a:cubicBezTo>
                  <a:cubicBezTo>
                    <a:pt x="10123" y="8845"/>
                    <a:pt x="10153" y="8815"/>
                    <a:pt x="10092" y="8785"/>
                  </a:cubicBezTo>
                  <a:cubicBezTo>
                    <a:pt x="10092" y="8754"/>
                    <a:pt x="10123" y="8754"/>
                    <a:pt x="10153" y="8724"/>
                  </a:cubicBezTo>
                  <a:cubicBezTo>
                    <a:pt x="10168" y="8709"/>
                    <a:pt x="10176" y="8701"/>
                    <a:pt x="10180" y="8701"/>
                  </a:cubicBezTo>
                  <a:cubicBezTo>
                    <a:pt x="10183" y="8701"/>
                    <a:pt x="10183" y="8709"/>
                    <a:pt x="10183" y="8724"/>
                  </a:cubicBezTo>
                  <a:cubicBezTo>
                    <a:pt x="10194" y="8734"/>
                    <a:pt x="10207" y="8737"/>
                    <a:pt x="10221" y="8737"/>
                  </a:cubicBezTo>
                  <a:cubicBezTo>
                    <a:pt x="10248" y="8737"/>
                    <a:pt x="10275" y="8724"/>
                    <a:pt x="10275" y="8724"/>
                  </a:cubicBezTo>
                  <a:cubicBezTo>
                    <a:pt x="10275" y="8724"/>
                    <a:pt x="10275" y="8693"/>
                    <a:pt x="10244" y="8663"/>
                  </a:cubicBezTo>
                  <a:lnTo>
                    <a:pt x="10275" y="8602"/>
                  </a:lnTo>
                  <a:cubicBezTo>
                    <a:pt x="10335" y="8541"/>
                    <a:pt x="10366" y="8511"/>
                    <a:pt x="10335" y="8511"/>
                  </a:cubicBezTo>
                  <a:cubicBezTo>
                    <a:pt x="10305" y="8481"/>
                    <a:pt x="10335" y="8450"/>
                    <a:pt x="10305" y="8450"/>
                  </a:cubicBezTo>
                  <a:lnTo>
                    <a:pt x="10335" y="8450"/>
                  </a:lnTo>
                  <a:cubicBezTo>
                    <a:pt x="10427" y="8450"/>
                    <a:pt x="10427" y="8420"/>
                    <a:pt x="10396" y="8389"/>
                  </a:cubicBezTo>
                  <a:cubicBezTo>
                    <a:pt x="10396" y="8359"/>
                    <a:pt x="10396" y="8329"/>
                    <a:pt x="10396" y="8329"/>
                  </a:cubicBezTo>
                  <a:cubicBezTo>
                    <a:pt x="10427" y="8298"/>
                    <a:pt x="10427" y="8237"/>
                    <a:pt x="10427" y="8207"/>
                  </a:cubicBezTo>
                  <a:cubicBezTo>
                    <a:pt x="10427" y="8177"/>
                    <a:pt x="10457" y="8146"/>
                    <a:pt x="10487" y="8146"/>
                  </a:cubicBezTo>
                  <a:cubicBezTo>
                    <a:pt x="10490" y="8149"/>
                    <a:pt x="10493" y="8150"/>
                    <a:pt x="10496" y="8150"/>
                  </a:cubicBezTo>
                  <a:cubicBezTo>
                    <a:pt x="10535" y="8150"/>
                    <a:pt x="10637" y="7990"/>
                    <a:pt x="10609" y="7933"/>
                  </a:cubicBezTo>
                  <a:cubicBezTo>
                    <a:pt x="10639" y="7903"/>
                    <a:pt x="10639" y="7903"/>
                    <a:pt x="10670" y="7873"/>
                  </a:cubicBezTo>
                  <a:cubicBezTo>
                    <a:pt x="10670" y="7812"/>
                    <a:pt x="10670" y="7812"/>
                    <a:pt x="10609" y="7812"/>
                  </a:cubicBezTo>
                  <a:cubicBezTo>
                    <a:pt x="10609" y="7833"/>
                    <a:pt x="10594" y="7855"/>
                    <a:pt x="10574" y="7855"/>
                  </a:cubicBezTo>
                  <a:cubicBezTo>
                    <a:pt x="10566" y="7855"/>
                    <a:pt x="10557" y="7851"/>
                    <a:pt x="10548" y="7842"/>
                  </a:cubicBezTo>
                  <a:cubicBezTo>
                    <a:pt x="10548" y="7842"/>
                    <a:pt x="10579" y="7812"/>
                    <a:pt x="10609" y="7812"/>
                  </a:cubicBezTo>
                  <a:cubicBezTo>
                    <a:pt x="10700" y="7781"/>
                    <a:pt x="10731" y="7690"/>
                    <a:pt x="10670" y="7690"/>
                  </a:cubicBezTo>
                  <a:cubicBezTo>
                    <a:pt x="10609" y="7660"/>
                    <a:pt x="10670" y="7629"/>
                    <a:pt x="10670" y="7629"/>
                  </a:cubicBezTo>
                  <a:cubicBezTo>
                    <a:pt x="10670" y="7629"/>
                    <a:pt x="10697" y="7616"/>
                    <a:pt x="10715" y="7616"/>
                  </a:cubicBezTo>
                  <a:cubicBezTo>
                    <a:pt x="10724" y="7616"/>
                    <a:pt x="10731" y="7619"/>
                    <a:pt x="10731" y="7629"/>
                  </a:cubicBezTo>
                  <a:cubicBezTo>
                    <a:pt x="10739" y="7638"/>
                    <a:pt x="10746" y="7642"/>
                    <a:pt x="10751" y="7642"/>
                  </a:cubicBezTo>
                  <a:cubicBezTo>
                    <a:pt x="10764" y="7642"/>
                    <a:pt x="10770" y="7621"/>
                    <a:pt x="10791" y="7599"/>
                  </a:cubicBezTo>
                  <a:cubicBezTo>
                    <a:pt x="10791" y="7599"/>
                    <a:pt x="10822" y="7538"/>
                    <a:pt x="10791" y="7538"/>
                  </a:cubicBezTo>
                  <a:cubicBezTo>
                    <a:pt x="10761" y="7508"/>
                    <a:pt x="10670" y="7326"/>
                    <a:pt x="10700" y="7326"/>
                  </a:cubicBezTo>
                  <a:cubicBezTo>
                    <a:pt x="10708" y="7318"/>
                    <a:pt x="10715" y="7314"/>
                    <a:pt x="10723" y="7314"/>
                  </a:cubicBezTo>
                  <a:cubicBezTo>
                    <a:pt x="10744" y="7314"/>
                    <a:pt x="10761" y="7348"/>
                    <a:pt x="10761" y="7417"/>
                  </a:cubicBezTo>
                  <a:cubicBezTo>
                    <a:pt x="10761" y="7457"/>
                    <a:pt x="10767" y="7479"/>
                    <a:pt x="10778" y="7479"/>
                  </a:cubicBezTo>
                  <a:cubicBezTo>
                    <a:pt x="10793" y="7479"/>
                    <a:pt x="10818" y="7442"/>
                    <a:pt x="10852" y="7356"/>
                  </a:cubicBezTo>
                  <a:cubicBezTo>
                    <a:pt x="10883" y="7295"/>
                    <a:pt x="10883" y="7265"/>
                    <a:pt x="10852" y="7234"/>
                  </a:cubicBezTo>
                  <a:cubicBezTo>
                    <a:pt x="10822" y="7234"/>
                    <a:pt x="10822" y="7204"/>
                    <a:pt x="10852" y="7204"/>
                  </a:cubicBezTo>
                  <a:cubicBezTo>
                    <a:pt x="10832" y="7204"/>
                    <a:pt x="10839" y="7190"/>
                    <a:pt x="10845" y="7190"/>
                  </a:cubicBezTo>
                  <a:cubicBezTo>
                    <a:pt x="10849" y="7190"/>
                    <a:pt x="10852" y="7194"/>
                    <a:pt x="10852" y="7204"/>
                  </a:cubicBezTo>
                  <a:cubicBezTo>
                    <a:pt x="10852" y="7207"/>
                    <a:pt x="10853" y="7209"/>
                    <a:pt x="10855" y="7209"/>
                  </a:cubicBezTo>
                  <a:cubicBezTo>
                    <a:pt x="10871" y="7209"/>
                    <a:pt x="10943" y="7109"/>
                    <a:pt x="10943" y="7082"/>
                  </a:cubicBezTo>
                  <a:cubicBezTo>
                    <a:pt x="10913" y="7022"/>
                    <a:pt x="10943" y="7022"/>
                    <a:pt x="10883" y="7022"/>
                  </a:cubicBezTo>
                  <a:cubicBezTo>
                    <a:pt x="10852" y="7022"/>
                    <a:pt x="10883" y="6991"/>
                    <a:pt x="10883" y="6991"/>
                  </a:cubicBezTo>
                  <a:cubicBezTo>
                    <a:pt x="10883" y="6991"/>
                    <a:pt x="10943" y="6961"/>
                    <a:pt x="10943" y="6961"/>
                  </a:cubicBezTo>
                  <a:lnTo>
                    <a:pt x="11004" y="6961"/>
                  </a:lnTo>
                  <a:lnTo>
                    <a:pt x="11004" y="6930"/>
                  </a:lnTo>
                  <a:cubicBezTo>
                    <a:pt x="10974" y="6930"/>
                    <a:pt x="11004" y="6900"/>
                    <a:pt x="11004" y="6839"/>
                  </a:cubicBezTo>
                  <a:cubicBezTo>
                    <a:pt x="11065" y="6718"/>
                    <a:pt x="11095" y="6596"/>
                    <a:pt x="11065" y="6474"/>
                  </a:cubicBezTo>
                  <a:cubicBezTo>
                    <a:pt x="11065" y="6444"/>
                    <a:pt x="11065" y="6444"/>
                    <a:pt x="11126" y="6414"/>
                  </a:cubicBezTo>
                  <a:cubicBezTo>
                    <a:pt x="11156" y="6383"/>
                    <a:pt x="11156" y="6353"/>
                    <a:pt x="11126" y="6322"/>
                  </a:cubicBezTo>
                  <a:cubicBezTo>
                    <a:pt x="11095" y="6292"/>
                    <a:pt x="11065" y="6292"/>
                    <a:pt x="11126" y="6292"/>
                  </a:cubicBezTo>
                  <a:cubicBezTo>
                    <a:pt x="11156" y="6292"/>
                    <a:pt x="11156" y="6262"/>
                    <a:pt x="11126" y="6140"/>
                  </a:cubicBezTo>
                  <a:lnTo>
                    <a:pt x="11126" y="5988"/>
                  </a:lnTo>
                  <a:cubicBezTo>
                    <a:pt x="11146" y="5988"/>
                    <a:pt x="11139" y="5975"/>
                    <a:pt x="11123" y="5975"/>
                  </a:cubicBezTo>
                  <a:cubicBezTo>
                    <a:pt x="11116" y="5975"/>
                    <a:pt x="11105" y="5978"/>
                    <a:pt x="11095" y="5988"/>
                  </a:cubicBezTo>
                  <a:cubicBezTo>
                    <a:pt x="11090" y="5994"/>
                    <a:pt x="11084" y="5996"/>
                    <a:pt x="11079" y="5996"/>
                  </a:cubicBezTo>
                  <a:cubicBezTo>
                    <a:pt x="11057" y="5996"/>
                    <a:pt x="11046" y="5952"/>
                    <a:pt x="11095" y="5927"/>
                  </a:cubicBezTo>
                  <a:cubicBezTo>
                    <a:pt x="11148" y="5901"/>
                    <a:pt x="11132" y="5830"/>
                    <a:pt x="11108" y="5830"/>
                  </a:cubicBezTo>
                  <a:cubicBezTo>
                    <a:pt x="11104" y="5830"/>
                    <a:pt x="11100" y="5832"/>
                    <a:pt x="11095" y="5836"/>
                  </a:cubicBezTo>
                  <a:cubicBezTo>
                    <a:pt x="11088" y="5851"/>
                    <a:pt x="11081" y="5857"/>
                    <a:pt x="11073" y="5857"/>
                  </a:cubicBezTo>
                  <a:cubicBezTo>
                    <a:pt x="11050" y="5857"/>
                    <a:pt x="11027" y="5798"/>
                    <a:pt x="11004" y="5775"/>
                  </a:cubicBezTo>
                  <a:lnTo>
                    <a:pt x="10974" y="5745"/>
                  </a:lnTo>
                  <a:cubicBezTo>
                    <a:pt x="11004" y="5715"/>
                    <a:pt x="10974" y="5684"/>
                    <a:pt x="10974" y="56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381725" y="1796625"/>
              <a:ext cx="429375" cy="367850"/>
            </a:xfrm>
            <a:custGeom>
              <a:rect b="b" l="l" r="r" t="t"/>
              <a:pathLst>
                <a:path extrusionOk="0" h="14714" w="17175">
                  <a:moveTo>
                    <a:pt x="9849" y="1917"/>
                  </a:moveTo>
                  <a:cubicBezTo>
                    <a:pt x="12828" y="1917"/>
                    <a:pt x="15259" y="4349"/>
                    <a:pt x="15290" y="7358"/>
                  </a:cubicBezTo>
                  <a:cubicBezTo>
                    <a:pt x="15290" y="10649"/>
                    <a:pt x="12603" y="12813"/>
                    <a:pt x="9802" y="12813"/>
                  </a:cubicBezTo>
                  <a:cubicBezTo>
                    <a:pt x="8464" y="12813"/>
                    <a:pt x="7099" y="12319"/>
                    <a:pt x="5989" y="11218"/>
                  </a:cubicBezTo>
                  <a:cubicBezTo>
                    <a:pt x="2554" y="7784"/>
                    <a:pt x="4986" y="1917"/>
                    <a:pt x="9849" y="1917"/>
                  </a:cubicBezTo>
                  <a:close/>
                  <a:moveTo>
                    <a:pt x="9779" y="0"/>
                  </a:moveTo>
                  <a:cubicBezTo>
                    <a:pt x="7978" y="0"/>
                    <a:pt x="6144" y="668"/>
                    <a:pt x="4651" y="2160"/>
                  </a:cubicBezTo>
                  <a:cubicBezTo>
                    <a:pt x="1" y="6780"/>
                    <a:pt x="3284" y="14714"/>
                    <a:pt x="9849" y="14714"/>
                  </a:cubicBezTo>
                  <a:cubicBezTo>
                    <a:pt x="13892" y="14683"/>
                    <a:pt x="17174" y="11401"/>
                    <a:pt x="17174" y="7358"/>
                  </a:cubicBezTo>
                  <a:cubicBezTo>
                    <a:pt x="17174" y="2934"/>
                    <a:pt x="13552" y="0"/>
                    <a:pt x="9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799675" y="1658150"/>
              <a:ext cx="429350" cy="367275"/>
            </a:xfrm>
            <a:custGeom>
              <a:rect b="b" l="l" r="r" t="t"/>
              <a:pathLst>
                <a:path extrusionOk="0" h="14691" w="17174">
                  <a:moveTo>
                    <a:pt x="9849" y="1924"/>
                  </a:moveTo>
                  <a:cubicBezTo>
                    <a:pt x="12827" y="1924"/>
                    <a:pt x="15259" y="4356"/>
                    <a:pt x="15289" y="7365"/>
                  </a:cubicBezTo>
                  <a:cubicBezTo>
                    <a:pt x="15289" y="10634"/>
                    <a:pt x="12606" y="12804"/>
                    <a:pt x="9807" y="12804"/>
                  </a:cubicBezTo>
                  <a:cubicBezTo>
                    <a:pt x="8467" y="12804"/>
                    <a:pt x="7100" y="12307"/>
                    <a:pt x="5988" y="11195"/>
                  </a:cubicBezTo>
                  <a:cubicBezTo>
                    <a:pt x="2554" y="7791"/>
                    <a:pt x="4985" y="1924"/>
                    <a:pt x="9849" y="1924"/>
                  </a:cubicBezTo>
                  <a:close/>
                  <a:moveTo>
                    <a:pt x="9792" y="1"/>
                  </a:moveTo>
                  <a:cubicBezTo>
                    <a:pt x="7987" y="1"/>
                    <a:pt x="6147" y="671"/>
                    <a:pt x="4651" y="2167"/>
                  </a:cubicBezTo>
                  <a:cubicBezTo>
                    <a:pt x="0" y="6788"/>
                    <a:pt x="3283" y="14690"/>
                    <a:pt x="9849" y="14690"/>
                  </a:cubicBezTo>
                  <a:cubicBezTo>
                    <a:pt x="13891" y="14690"/>
                    <a:pt x="17174" y="11408"/>
                    <a:pt x="17174" y="7365"/>
                  </a:cubicBezTo>
                  <a:cubicBezTo>
                    <a:pt x="17174" y="2925"/>
                    <a:pt x="13560" y="1"/>
                    <a:pt x="9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742675" y="1812875"/>
              <a:ext cx="159100" cy="109950"/>
            </a:xfrm>
            <a:custGeom>
              <a:rect b="b" l="l" r="r" t="t"/>
              <a:pathLst>
                <a:path extrusionOk="0" h="4398" w="6364">
                  <a:moveTo>
                    <a:pt x="3781" y="0"/>
                  </a:moveTo>
                  <a:cubicBezTo>
                    <a:pt x="3449" y="0"/>
                    <a:pt x="3114" y="38"/>
                    <a:pt x="2797" y="112"/>
                  </a:cubicBezTo>
                  <a:cubicBezTo>
                    <a:pt x="1125" y="447"/>
                    <a:pt x="1" y="2027"/>
                    <a:pt x="244" y="3699"/>
                  </a:cubicBezTo>
                  <a:cubicBezTo>
                    <a:pt x="274" y="4094"/>
                    <a:pt x="609" y="4398"/>
                    <a:pt x="1004" y="4398"/>
                  </a:cubicBezTo>
                  <a:lnTo>
                    <a:pt x="1095" y="4398"/>
                  </a:lnTo>
                  <a:cubicBezTo>
                    <a:pt x="1490" y="4337"/>
                    <a:pt x="1794" y="3972"/>
                    <a:pt x="1764" y="3577"/>
                  </a:cubicBezTo>
                  <a:cubicBezTo>
                    <a:pt x="1673" y="2665"/>
                    <a:pt x="2007" y="2027"/>
                    <a:pt x="2767" y="1723"/>
                  </a:cubicBezTo>
                  <a:cubicBezTo>
                    <a:pt x="3107" y="1577"/>
                    <a:pt x="3457" y="1524"/>
                    <a:pt x="3767" y="1524"/>
                  </a:cubicBezTo>
                  <a:cubicBezTo>
                    <a:pt x="4231" y="1524"/>
                    <a:pt x="4603" y="1644"/>
                    <a:pt x="4712" y="1754"/>
                  </a:cubicBezTo>
                  <a:cubicBezTo>
                    <a:pt x="4854" y="2092"/>
                    <a:pt x="5125" y="2234"/>
                    <a:pt x="5396" y="2234"/>
                  </a:cubicBezTo>
                  <a:cubicBezTo>
                    <a:pt x="5880" y="2234"/>
                    <a:pt x="6364" y="1780"/>
                    <a:pt x="6110" y="1176"/>
                  </a:cubicBezTo>
                  <a:cubicBezTo>
                    <a:pt x="5811" y="370"/>
                    <a:pt x="4814" y="0"/>
                    <a:pt x="3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564100" y="1944100"/>
              <a:ext cx="32700" cy="68400"/>
            </a:xfrm>
            <a:custGeom>
              <a:rect b="b" l="l" r="r" t="t"/>
              <a:pathLst>
                <a:path extrusionOk="0" h="2736" w="1308">
                  <a:moveTo>
                    <a:pt x="943" y="122"/>
                  </a:moveTo>
                  <a:cubicBezTo>
                    <a:pt x="943" y="122"/>
                    <a:pt x="947" y="125"/>
                    <a:pt x="951" y="129"/>
                  </a:cubicBezTo>
                  <a:lnTo>
                    <a:pt x="951" y="129"/>
                  </a:lnTo>
                  <a:cubicBezTo>
                    <a:pt x="957" y="122"/>
                    <a:pt x="962" y="122"/>
                    <a:pt x="943" y="122"/>
                  </a:cubicBezTo>
                  <a:close/>
                  <a:moveTo>
                    <a:pt x="1186" y="0"/>
                  </a:moveTo>
                  <a:cubicBezTo>
                    <a:pt x="1156" y="0"/>
                    <a:pt x="1156" y="30"/>
                    <a:pt x="1156" y="30"/>
                  </a:cubicBezTo>
                  <a:lnTo>
                    <a:pt x="1125" y="61"/>
                  </a:lnTo>
                  <a:cubicBezTo>
                    <a:pt x="1156" y="91"/>
                    <a:pt x="1125" y="91"/>
                    <a:pt x="1156" y="91"/>
                  </a:cubicBezTo>
                  <a:lnTo>
                    <a:pt x="1186" y="91"/>
                  </a:lnTo>
                  <a:lnTo>
                    <a:pt x="1186" y="122"/>
                  </a:lnTo>
                  <a:cubicBezTo>
                    <a:pt x="1217" y="122"/>
                    <a:pt x="1217" y="152"/>
                    <a:pt x="1217" y="152"/>
                  </a:cubicBezTo>
                  <a:lnTo>
                    <a:pt x="1247" y="152"/>
                  </a:lnTo>
                  <a:cubicBezTo>
                    <a:pt x="1247" y="152"/>
                    <a:pt x="1247" y="152"/>
                    <a:pt x="1247" y="182"/>
                  </a:cubicBezTo>
                  <a:lnTo>
                    <a:pt x="1277" y="213"/>
                  </a:lnTo>
                  <a:lnTo>
                    <a:pt x="1308" y="213"/>
                  </a:lnTo>
                  <a:lnTo>
                    <a:pt x="1308" y="182"/>
                  </a:lnTo>
                  <a:lnTo>
                    <a:pt x="1308" y="152"/>
                  </a:lnTo>
                  <a:lnTo>
                    <a:pt x="1308" y="122"/>
                  </a:lnTo>
                  <a:lnTo>
                    <a:pt x="1277" y="122"/>
                  </a:lnTo>
                  <a:lnTo>
                    <a:pt x="1277" y="91"/>
                  </a:lnTo>
                  <a:lnTo>
                    <a:pt x="1217" y="91"/>
                  </a:lnTo>
                  <a:lnTo>
                    <a:pt x="1217" y="61"/>
                  </a:lnTo>
                  <a:lnTo>
                    <a:pt x="1186" y="61"/>
                  </a:lnTo>
                  <a:lnTo>
                    <a:pt x="1186" y="30"/>
                  </a:lnTo>
                  <a:cubicBezTo>
                    <a:pt x="1156" y="30"/>
                    <a:pt x="1156" y="30"/>
                    <a:pt x="1186" y="0"/>
                  </a:cubicBezTo>
                  <a:close/>
                  <a:moveTo>
                    <a:pt x="1065" y="0"/>
                  </a:moveTo>
                  <a:lnTo>
                    <a:pt x="1065" y="30"/>
                  </a:lnTo>
                  <a:lnTo>
                    <a:pt x="1004" y="30"/>
                  </a:lnTo>
                  <a:cubicBezTo>
                    <a:pt x="973" y="30"/>
                    <a:pt x="1004" y="30"/>
                    <a:pt x="1004" y="61"/>
                  </a:cubicBezTo>
                  <a:cubicBezTo>
                    <a:pt x="1004" y="61"/>
                    <a:pt x="973" y="91"/>
                    <a:pt x="1004" y="91"/>
                  </a:cubicBezTo>
                  <a:lnTo>
                    <a:pt x="973" y="91"/>
                  </a:lnTo>
                  <a:lnTo>
                    <a:pt x="973" y="122"/>
                  </a:lnTo>
                  <a:cubicBezTo>
                    <a:pt x="973" y="132"/>
                    <a:pt x="970" y="135"/>
                    <a:pt x="966" y="135"/>
                  </a:cubicBezTo>
                  <a:cubicBezTo>
                    <a:pt x="961" y="135"/>
                    <a:pt x="956" y="132"/>
                    <a:pt x="951" y="129"/>
                  </a:cubicBezTo>
                  <a:lnTo>
                    <a:pt x="951" y="129"/>
                  </a:lnTo>
                  <a:cubicBezTo>
                    <a:pt x="948" y="133"/>
                    <a:pt x="943" y="140"/>
                    <a:pt x="943" y="152"/>
                  </a:cubicBezTo>
                  <a:cubicBezTo>
                    <a:pt x="943" y="182"/>
                    <a:pt x="882" y="182"/>
                    <a:pt x="913" y="182"/>
                  </a:cubicBezTo>
                  <a:cubicBezTo>
                    <a:pt x="913" y="213"/>
                    <a:pt x="913" y="213"/>
                    <a:pt x="913" y="213"/>
                  </a:cubicBezTo>
                  <a:lnTo>
                    <a:pt x="913" y="243"/>
                  </a:lnTo>
                  <a:lnTo>
                    <a:pt x="973" y="243"/>
                  </a:lnTo>
                  <a:cubicBezTo>
                    <a:pt x="943" y="243"/>
                    <a:pt x="1004" y="213"/>
                    <a:pt x="1004" y="213"/>
                  </a:cubicBezTo>
                  <a:cubicBezTo>
                    <a:pt x="1004" y="182"/>
                    <a:pt x="1004" y="182"/>
                    <a:pt x="1004" y="182"/>
                  </a:cubicBezTo>
                  <a:lnTo>
                    <a:pt x="1004" y="152"/>
                  </a:lnTo>
                  <a:cubicBezTo>
                    <a:pt x="1034" y="152"/>
                    <a:pt x="1004" y="122"/>
                    <a:pt x="1004" y="122"/>
                  </a:cubicBezTo>
                  <a:lnTo>
                    <a:pt x="1065" y="122"/>
                  </a:lnTo>
                  <a:cubicBezTo>
                    <a:pt x="1065" y="122"/>
                    <a:pt x="1065" y="91"/>
                    <a:pt x="1065" y="91"/>
                  </a:cubicBezTo>
                  <a:lnTo>
                    <a:pt x="1065" y="61"/>
                  </a:lnTo>
                  <a:cubicBezTo>
                    <a:pt x="1065" y="61"/>
                    <a:pt x="1065" y="74"/>
                    <a:pt x="1074" y="74"/>
                  </a:cubicBezTo>
                  <a:cubicBezTo>
                    <a:pt x="1078" y="74"/>
                    <a:pt x="1085" y="71"/>
                    <a:pt x="1095" y="61"/>
                  </a:cubicBezTo>
                  <a:cubicBezTo>
                    <a:pt x="1105" y="51"/>
                    <a:pt x="1109" y="47"/>
                    <a:pt x="1110" y="47"/>
                  </a:cubicBezTo>
                  <a:cubicBezTo>
                    <a:pt x="1112" y="47"/>
                    <a:pt x="1105" y="61"/>
                    <a:pt x="1125" y="61"/>
                  </a:cubicBezTo>
                  <a:lnTo>
                    <a:pt x="1125" y="30"/>
                  </a:lnTo>
                  <a:lnTo>
                    <a:pt x="1095" y="30"/>
                  </a:lnTo>
                  <a:lnTo>
                    <a:pt x="1095" y="0"/>
                  </a:lnTo>
                  <a:close/>
                  <a:moveTo>
                    <a:pt x="1308" y="304"/>
                  </a:moveTo>
                  <a:cubicBezTo>
                    <a:pt x="1277" y="304"/>
                    <a:pt x="1308" y="334"/>
                    <a:pt x="1308" y="334"/>
                  </a:cubicBezTo>
                  <a:cubicBezTo>
                    <a:pt x="1308" y="334"/>
                    <a:pt x="1308" y="334"/>
                    <a:pt x="1308" y="304"/>
                  </a:cubicBezTo>
                  <a:close/>
                  <a:moveTo>
                    <a:pt x="1308" y="334"/>
                  </a:moveTo>
                  <a:cubicBezTo>
                    <a:pt x="1277" y="334"/>
                    <a:pt x="1308" y="334"/>
                    <a:pt x="1308" y="365"/>
                  </a:cubicBezTo>
                  <a:lnTo>
                    <a:pt x="1308" y="334"/>
                  </a:lnTo>
                  <a:close/>
                  <a:moveTo>
                    <a:pt x="1277" y="365"/>
                  </a:moveTo>
                  <a:cubicBezTo>
                    <a:pt x="1257" y="365"/>
                    <a:pt x="1264" y="378"/>
                    <a:pt x="1271" y="378"/>
                  </a:cubicBezTo>
                  <a:cubicBezTo>
                    <a:pt x="1274" y="378"/>
                    <a:pt x="1277" y="375"/>
                    <a:pt x="1277" y="365"/>
                  </a:cubicBezTo>
                  <a:close/>
                  <a:moveTo>
                    <a:pt x="882" y="243"/>
                  </a:moveTo>
                  <a:lnTo>
                    <a:pt x="882" y="274"/>
                  </a:lnTo>
                  <a:lnTo>
                    <a:pt x="882" y="304"/>
                  </a:lnTo>
                  <a:lnTo>
                    <a:pt x="882" y="334"/>
                  </a:lnTo>
                  <a:cubicBezTo>
                    <a:pt x="882" y="334"/>
                    <a:pt x="821" y="365"/>
                    <a:pt x="852" y="365"/>
                  </a:cubicBezTo>
                  <a:lnTo>
                    <a:pt x="852" y="395"/>
                  </a:lnTo>
                  <a:cubicBezTo>
                    <a:pt x="852" y="395"/>
                    <a:pt x="852" y="365"/>
                    <a:pt x="882" y="365"/>
                  </a:cubicBezTo>
                  <a:cubicBezTo>
                    <a:pt x="882" y="365"/>
                    <a:pt x="913" y="334"/>
                    <a:pt x="913" y="304"/>
                  </a:cubicBezTo>
                  <a:cubicBezTo>
                    <a:pt x="913" y="304"/>
                    <a:pt x="913" y="274"/>
                    <a:pt x="913" y="274"/>
                  </a:cubicBezTo>
                  <a:lnTo>
                    <a:pt x="913" y="243"/>
                  </a:lnTo>
                  <a:close/>
                  <a:moveTo>
                    <a:pt x="1277" y="365"/>
                  </a:moveTo>
                  <a:lnTo>
                    <a:pt x="1277" y="395"/>
                  </a:lnTo>
                  <a:lnTo>
                    <a:pt x="1247" y="395"/>
                  </a:lnTo>
                  <a:cubicBezTo>
                    <a:pt x="1247" y="426"/>
                    <a:pt x="1217" y="426"/>
                    <a:pt x="1217" y="456"/>
                  </a:cubicBezTo>
                  <a:cubicBezTo>
                    <a:pt x="1217" y="456"/>
                    <a:pt x="1247" y="456"/>
                    <a:pt x="1217" y="486"/>
                  </a:cubicBezTo>
                  <a:lnTo>
                    <a:pt x="1217" y="547"/>
                  </a:lnTo>
                  <a:cubicBezTo>
                    <a:pt x="1217" y="537"/>
                    <a:pt x="1220" y="534"/>
                    <a:pt x="1224" y="534"/>
                  </a:cubicBezTo>
                  <a:cubicBezTo>
                    <a:pt x="1233" y="534"/>
                    <a:pt x="1247" y="547"/>
                    <a:pt x="1247" y="547"/>
                  </a:cubicBezTo>
                  <a:lnTo>
                    <a:pt x="1277" y="547"/>
                  </a:lnTo>
                  <a:lnTo>
                    <a:pt x="1277" y="517"/>
                  </a:lnTo>
                  <a:lnTo>
                    <a:pt x="1277" y="486"/>
                  </a:lnTo>
                  <a:cubicBezTo>
                    <a:pt x="1277" y="486"/>
                    <a:pt x="1308" y="456"/>
                    <a:pt x="1308" y="456"/>
                  </a:cubicBezTo>
                  <a:cubicBezTo>
                    <a:pt x="1277" y="456"/>
                    <a:pt x="1308" y="456"/>
                    <a:pt x="1308" y="426"/>
                  </a:cubicBezTo>
                  <a:lnTo>
                    <a:pt x="1308" y="395"/>
                  </a:lnTo>
                  <a:lnTo>
                    <a:pt x="1308" y="365"/>
                  </a:lnTo>
                  <a:cubicBezTo>
                    <a:pt x="1298" y="375"/>
                    <a:pt x="1294" y="378"/>
                    <a:pt x="1293" y="378"/>
                  </a:cubicBezTo>
                  <a:cubicBezTo>
                    <a:pt x="1291" y="378"/>
                    <a:pt x="1298" y="365"/>
                    <a:pt x="1277" y="365"/>
                  </a:cubicBezTo>
                  <a:close/>
                  <a:moveTo>
                    <a:pt x="700" y="547"/>
                  </a:moveTo>
                  <a:lnTo>
                    <a:pt x="700" y="578"/>
                  </a:lnTo>
                  <a:lnTo>
                    <a:pt x="700" y="608"/>
                  </a:lnTo>
                  <a:lnTo>
                    <a:pt x="700" y="638"/>
                  </a:lnTo>
                  <a:lnTo>
                    <a:pt x="700" y="657"/>
                  </a:lnTo>
                  <a:lnTo>
                    <a:pt x="700" y="657"/>
                  </a:lnTo>
                  <a:cubicBezTo>
                    <a:pt x="707" y="646"/>
                    <a:pt x="715" y="638"/>
                    <a:pt x="730" y="638"/>
                  </a:cubicBezTo>
                  <a:lnTo>
                    <a:pt x="730" y="608"/>
                  </a:lnTo>
                  <a:lnTo>
                    <a:pt x="730" y="578"/>
                  </a:lnTo>
                  <a:lnTo>
                    <a:pt x="730" y="547"/>
                  </a:lnTo>
                  <a:close/>
                  <a:moveTo>
                    <a:pt x="669" y="669"/>
                  </a:moveTo>
                  <a:lnTo>
                    <a:pt x="669" y="669"/>
                  </a:lnTo>
                  <a:cubicBezTo>
                    <a:pt x="669" y="669"/>
                    <a:pt x="669" y="669"/>
                    <a:pt x="669" y="669"/>
                  </a:cubicBezTo>
                  <a:close/>
                  <a:moveTo>
                    <a:pt x="700" y="657"/>
                  </a:moveTo>
                  <a:cubicBezTo>
                    <a:pt x="696" y="664"/>
                    <a:pt x="691" y="671"/>
                    <a:pt x="686" y="680"/>
                  </a:cubicBezTo>
                  <a:lnTo>
                    <a:pt x="686" y="680"/>
                  </a:lnTo>
                  <a:cubicBezTo>
                    <a:pt x="693" y="676"/>
                    <a:pt x="700" y="669"/>
                    <a:pt x="700" y="669"/>
                  </a:cubicBezTo>
                  <a:lnTo>
                    <a:pt x="700" y="657"/>
                  </a:lnTo>
                  <a:close/>
                  <a:moveTo>
                    <a:pt x="669" y="669"/>
                  </a:moveTo>
                  <a:lnTo>
                    <a:pt x="669" y="699"/>
                  </a:lnTo>
                  <a:cubicBezTo>
                    <a:pt x="676" y="693"/>
                    <a:pt x="681" y="686"/>
                    <a:pt x="686" y="680"/>
                  </a:cubicBezTo>
                  <a:lnTo>
                    <a:pt x="686" y="680"/>
                  </a:lnTo>
                  <a:cubicBezTo>
                    <a:pt x="683" y="681"/>
                    <a:pt x="680" y="682"/>
                    <a:pt x="677" y="682"/>
                  </a:cubicBezTo>
                  <a:cubicBezTo>
                    <a:pt x="673" y="682"/>
                    <a:pt x="669" y="679"/>
                    <a:pt x="669" y="669"/>
                  </a:cubicBezTo>
                  <a:close/>
                  <a:moveTo>
                    <a:pt x="639" y="730"/>
                  </a:moveTo>
                  <a:cubicBezTo>
                    <a:pt x="639" y="730"/>
                    <a:pt x="639" y="730"/>
                    <a:pt x="639" y="760"/>
                  </a:cubicBezTo>
                  <a:lnTo>
                    <a:pt x="669" y="760"/>
                  </a:lnTo>
                  <a:cubicBezTo>
                    <a:pt x="639" y="730"/>
                    <a:pt x="639" y="730"/>
                    <a:pt x="669" y="730"/>
                  </a:cubicBezTo>
                  <a:close/>
                  <a:moveTo>
                    <a:pt x="1186" y="608"/>
                  </a:moveTo>
                  <a:lnTo>
                    <a:pt x="1186" y="638"/>
                  </a:lnTo>
                  <a:cubicBezTo>
                    <a:pt x="1186" y="638"/>
                    <a:pt x="1156" y="669"/>
                    <a:pt x="1156" y="669"/>
                  </a:cubicBezTo>
                  <a:cubicBezTo>
                    <a:pt x="1156" y="669"/>
                    <a:pt x="1125" y="669"/>
                    <a:pt x="1095" y="699"/>
                  </a:cubicBezTo>
                  <a:cubicBezTo>
                    <a:pt x="1095" y="730"/>
                    <a:pt x="1095" y="730"/>
                    <a:pt x="1095" y="730"/>
                  </a:cubicBezTo>
                  <a:cubicBezTo>
                    <a:pt x="1125" y="730"/>
                    <a:pt x="1125" y="760"/>
                    <a:pt x="1095" y="760"/>
                  </a:cubicBezTo>
                  <a:lnTo>
                    <a:pt x="1156" y="760"/>
                  </a:lnTo>
                  <a:lnTo>
                    <a:pt x="1156" y="730"/>
                  </a:lnTo>
                  <a:lnTo>
                    <a:pt x="1156" y="699"/>
                  </a:lnTo>
                  <a:lnTo>
                    <a:pt x="1186" y="699"/>
                  </a:lnTo>
                  <a:cubicBezTo>
                    <a:pt x="1186" y="699"/>
                    <a:pt x="1186" y="669"/>
                    <a:pt x="1186" y="669"/>
                  </a:cubicBezTo>
                  <a:lnTo>
                    <a:pt x="1217" y="669"/>
                  </a:lnTo>
                  <a:cubicBezTo>
                    <a:pt x="1217" y="669"/>
                    <a:pt x="1217" y="638"/>
                    <a:pt x="1217" y="638"/>
                  </a:cubicBezTo>
                  <a:cubicBezTo>
                    <a:pt x="1217" y="608"/>
                    <a:pt x="1217" y="608"/>
                    <a:pt x="1217" y="608"/>
                  </a:cubicBezTo>
                  <a:close/>
                  <a:moveTo>
                    <a:pt x="1095" y="760"/>
                  </a:moveTo>
                  <a:cubicBezTo>
                    <a:pt x="1095" y="790"/>
                    <a:pt x="1065" y="821"/>
                    <a:pt x="1095" y="821"/>
                  </a:cubicBezTo>
                  <a:lnTo>
                    <a:pt x="1095" y="790"/>
                  </a:lnTo>
                  <a:lnTo>
                    <a:pt x="1095" y="760"/>
                  </a:lnTo>
                  <a:close/>
                  <a:moveTo>
                    <a:pt x="639" y="790"/>
                  </a:moveTo>
                  <a:cubicBezTo>
                    <a:pt x="639" y="806"/>
                    <a:pt x="631" y="806"/>
                    <a:pt x="624" y="806"/>
                  </a:cubicBezTo>
                  <a:cubicBezTo>
                    <a:pt x="616" y="806"/>
                    <a:pt x="609" y="806"/>
                    <a:pt x="609" y="821"/>
                  </a:cubicBezTo>
                  <a:lnTo>
                    <a:pt x="609" y="851"/>
                  </a:lnTo>
                  <a:cubicBezTo>
                    <a:pt x="609" y="881"/>
                    <a:pt x="609" y="881"/>
                    <a:pt x="609" y="881"/>
                  </a:cubicBezTo>
                  <a:cubicBezTo>
                    <a:pt x="609" y="881"/>
                    <a:pt x="639" y="851"/>
                    <a:pt x="657" y="833"/>
                  </a:cubicBezTo>
                  <a:lnTo>
                    <a:pt x="657" y="833"/>
                  </a:lnTo>
                  <a:cubicBezTo>
                    <a:pt x="659" y="834"/>
                    <a:pt x="660" y="834"/>
                    <a:pt x="662" y="834"/>
                  </a:cubicBezTo>
                  <a:cubicBezTo>
                    <a:pt x="666" y="834"/>
                    <a:pt x="669" y="831"/>
                    <a:pt x="669" y="821"/>
                  </a:cubicBezTo>
                  <a:lnTo>
                    <a:pt x="669" y="821"/>
                  </a:lnTo>
                  <a:cubicBezTo>
                    <a:pt x="669" y="821"/>
                    <a:pt x="664" y="826"/>
                    <a:pt x="657" y="833"/>
                  </a:cubicBezTo>
                  <a:lnTo>
                    <a:pt x="657" y="833"/>
                  </a:lnTo>
                  <a:cubicBezTo>
                    <a:pt x="649" y="830"/>
                    <a:pt x="639" y="821"/>
                    <a:pt x="639" y="821"/>
                  </a:cubicBezTo>
                  <a:lnTo>
                    <a:pt x="639" y="790"/>
                  </a:lnTo>
                  <a:close/>
                  <a:moveTo>
                    <a:pt x="1065" y="851"/>
                  </a:moveTo>
                  <a:lnTo>
                    <a:pt x="1065" y="881"/>
                  </a:lnTo>
                  <a:cubicBezTo>
                    <a:pt x="1065" y="912"/>
                    <a:pt x="1034" y="912"/>
                    <a:pt x="1034" y="912"/>
                  </a:cubicBezTo>
                  <a:lnTo>
                    <a:pt x="1065" y="912"/>
                  </a:lnTo>
                  <a:cubicBezTo>
                    <a:pt x="1065" y="912"/>
                    <a:pt x="1065" y="942"/>
                    <a:pt x="1034" y="942"/>
                  </a:cubicBezTo>
                  <a:lnTo>
                    <a:pt x="1034" y="973"/>
                  </a:lnTo>
                  <a:cubicBezTo>
                    <a:pt x="1065" y="1003"/>
                    <a:pt x="1065" y="1003"/>
                    <a:pt x="1034" y="1003"/>
                  </a:cubicBezTo>
                  <a:lnTo>
                    <a:pt x="1065" y="1003"/>
                  </a:lnTo>
                  <a:lnTo>
                    <a:pt x="1065" y="973"/>
                  </a:lnTo>
                  <a:cubicBezTo>
                    <a:pt x="1065" y="973"/>
                    <a:pt x="1034" y="942"/>
                    <a:pt x="1065" y="942"/>
                  </a:cubicBezTo>
                  <a:cubicBezTo>
                    <a:pt x="1085" y="942"/>
                    <a:pt x="1092" y="956"/>
                    <a:pt x="1094" y="956"/>
                  </a:cubicBezTo>
                  <a:cubicBezTo>
                    <a:pt x="1095" y="956"/>
                    <a:pt x="1095" y="952"/>
                    <a:pt x="1095" y="942"/>
                  </a:cubicBezTo>
                  <a:lnTo>
                    <a:pt x="1095" y="912"/>
                  </a:lnTo>
                  <a:cubicBezTo>
                    <a:pt x="1095" y="912"/>
                    <a:pt x="1095" y="912"/>
                    <a:pt x="1095" y="881"/>
                  </a:cubicBezTo>
                  <a:cubicBezTo>
                    <a:pt x="1095" y="881"/>
                    <a:pt x="1095" y="851"/>
                    <a:pt x="1095" y="851"/>
                  </a:cubicBezTo>
                  <a:close/>
                  <a:moveTo>
                    <a:pt x="1041" y="1050"/>
                  </a:moveTo>
                  <a:cubicBezTo>
                    <a:pt x="1038" y="1050"/>
                    <a:pt x="1034" y="1054"/>
                    <a:pt x="1034" y="1064"/>
                  </a:cubicBezTo>
                  <a:cubicBezTo>
                    <a:pt x="1054" y="1064"/>
                    <a:pt x="1048" y="1050"/>
                    <a:pt x="1041" y="1050"/>
                  </a:cubicBezTo>
                  <a:close/>
                  <a:moveTo>
                    <a:pt x="1004" y="1003"/>
                  </a:moveTo>
                  <a:cubicBezTo>
                    <a:pt x="973" y="1003"/>
                    <a:pt x="1004" y="1033"/>
                    <a:pt x="1004" y="1033"/>
                  </a:cubicBezTo>
                  <a:lnTo>
                    <a:pt x="1004" y="1064"/>
                  </a:lnTo>
                  <a:lnTo>
                    <a:pt x="1004" y="1094"/>
                  </a:lnTo>
                  <a:cubicBezTo>
                    <a:pt x="973" y="1125"/>
                    <a:pt x="973" y="1155"/>
                    <a:pt x="943" y="1185"/>
                  </a:cubicBezTo>
                  <a:lnTo>
                    <a:pt x="943" y="1216"/>
                  </a:lnTo>
                  <a:cubicBezTo>
                    <a:pt x="943" y="1216"/>
                    <a:pt x="943" y="1246"/>
                    <a:pt x="943" y="1277"/>
                  </a:cubicBezTo>
                  <a:cubicBezTo>
                    <a:pt x="943" y="1277"/>
                    <a:pt x="943" y="1277"/>
                    <a:pt x="943" y="1307"/>
                  </a:cubicBezTo>
                  <a:cubicBezTo>
                    <a:pt x="943" y="1307"/>
                    <a:pt x="943" y="1307"/>
                    <a:pt x="943" y="1337"/>
                  </a:cubicBezTo>
                  <a:cubicBezTo>
                    <a:pt x="943" y="1368"/>
                    <a:pt x="943" y="1368"/>
                    <a:pt x="943" y="1368"/>
                  </a:cubicBezTo>
                  <a:cubicBezTo>
                    <a:pt x="943" y="1368"/>
                    <a:pt x="943" y="1398"/>
                    <a:pt x="913" y="1398"/>
                  </a:cubicBezTo>
                  <a:cubicBezTo>
                    <a:pt x="913" y="1413"/>
                    <a:pt x="913" y="1413"/>
                    <a:pt x="913" y="1413"/>
                  </a:cubicBezTo>
                  <a:cubicBezTo>
                    <a:pt x="913" y="1413"/>
                    <a:pt x="913" y="1413"/>
                    <a:pt x="913" y="1429"/>
                  </a:cubicBezTo>
                  <a:lnTo>
                    <a:pt x="913" y="1459"/>
                  </a:lnTo>
                  <a:cubicBezTo>
                    <a:pt x="913" y="1459"/>
                    <a:pt x="913" y="1459"/>
                    <a:pt x="913" y="1489"/>
                  </a:cubicBezTo>
                  <a:cubicBezTo>
                    <a:pt x="913" y="1489"/>
                    <a:pt x="913" y="1520"/>
                    <a:pt x="913" y="1520"/>
                  </a:cubicBezTo>
                  <a:cubicBezTo>
                    <a:pt x="913" y="1550"/>
                    <a:pt x="913" y="1581"/>
                    <a:pt x="882" y="1611"/>
                  </a:cubicBezTo>
                  <a:cubicBezTo>
                    <a:pt x="882" y="1641"/>
                    <a:pt x="882" y="1641"/>
                    <a:pt x="852" y="1641"/>
                  </a:cubicBezTo>
                  <a:lnTo>
                    <a:pt x="852" y="1672"/>
                  </a:lnTo>
                  <a:cubicBezTo>
                    <a:pt x="852" y="1672"/>
                    <a:pt x="882" y="1672"/>
                    <a:pt x="882" y="1702"/>
                  </a:cubicBezTo>
                  <a:lnTo>
                    <a:pt x="913" y="1733"/>
                  </a:lnTo>
                  <a:cubicBezTo>
                    <a:pt x="943" y="1733"/>
                    <a:pt x="913" y="1733"/>
                    <a:pt x="913" y="1702"/>
                  </a:cubicBezTo>
                  <a:lnTo>
                    <a:pt x="943" y="1702"/>
                  </a:lnTo>
                  <a:cubicBezTo>
                    <a:pt x="943" y="1702"/>
                    <a:pt x="943" y="1672"/>
                    <a:pt x="973" y="1641"/>
                  </a:cubicBezTo>
                  <a:lnTo>
                    <a:pt x="973" y="1611"/>
                  </a:lnTo>
                  <a:lnTo>
                    <a:pt x="973" y="1581"/>
                  </a:lnTo>
                  <a:lnTo>
                    <a:pt x="973" y="1550"/>
                  </a:lnTo>
                  <a:lnTo>
                    <a:pt x="973" y="1520"/>
                  </a:lnTo>
                  <a:cubicBezTo>
                    <a:pt x="1004" y="1520"/>
                    <a:pt x="1004" y="1489"/>
                    <a:pt x="973" y="1489"/>
                  </a:cubicBezTo>
                  <a:cubicBezTo>
                    <a:pt x="1004" y="1489"/>
                    <a:pt x="1004" y="1489"/>
                    <a:pt x="973" y="1459"/>
                  </a:cubicBezTo>
                  <a:lnTo>
                    <a:pt x="1004" y="1459"/>
                  </a:lnTo>
                  <a:lnTo>
                    <a:pt x="1004" y="1429"/>
                  </a:lnTo>
                  <a:cubicBezTo>
                    <a:pt x="1004" y="1398"/>
                    <a:pt x="1004" y="1398"/>
                    <a:pt x="1004" y="1398"/>
                  </a:cubicBezTo>
                  <a:lnTo>
                    <a:pt x="1004" y="1368"/>
                  </a:lnTo>
                  <a:lnTo>
                    <a:pt x="1004" y="1337"/>
                  </a:lnTo>
                  <a:cubicBezTo>
                    <a:pt x="1004" y="1337"/>
                    <a:pt x="1034" y="1307"/>
                    <a:pt x="1004" y="1307"/>
                  </a:cubicBezTo>
                  <a:cubicBezTo>
                    <a:pt x="973" y="1277"/>
                    <a:pt x="1034" y="1277"/>
                    <a:pt x="1034" y="1246"/>
                  </a:cubicBezTo>
                  <a:cubicBezTo>
                    <a:pt x="1034" y="1246"/>
                    <a:pt x="1065" y="1246"/>
                    <a:pt x="1034" y="1216"/>
                  </a:cubicBezTo>
                  <a:lnTo>
                    <a:pt x="1065" y="1185"/>
                  </a:lnTo>
                  <a:lnTo>
                    <a:pt x="1034" y="1185"/>
                  </a:lnTo>
                  <a:lnTo>
                    <a:pt x="1034" y="1155"/>
                  </a:lnTo>
                  <a:cubicBezTo>
                    <a:pt x="1065" y="1155"/>
                    <a:pt x="1034" y="1125"/>
                    <a:pt x="1034" y="1125"/>
                  </a:cubicBezTo>
                  <a:lnTo>
                    <a:pt x="1034" y="1094"/>
                  </a:lnTo>
                  <a:lnTo>
                    <a:pt x="1034" y="1064"/>
                  </a:lnTo>
                  <a:lnTo>
                    <a:pt x="1034" y="1033"/>
                  </a:lnTo>
                  <a:lnTo>
                    <a:pt x="1034" y="1003"/>
                  </a:lnTo>
                  <a:close/>
                  <a:moveTo>
                    <a:pt x="852" y="1702"/>
                  </a:moveTo>
                  <a:cubicBezTo>
                    <a:pt x="821" y="1702"/>
                    <a:pt x="852" y="1702"/>
                    <a:pt x="852" y="1733"/>
                  </a:cubicBezTo>
                  <a:cubicBezTo>
                    <a:pt x="852" y="1733"/>
                    <a:pt x="852" y="1733"/>
                    <a:pt x="852" y="1755"/>
                  </a:cubicBezTo>
                  <a:lnTo>
                    <a:pt x="852" y="1755"/>
                  </a:lnTo>
                  <a:cubicBezTo>
                    <a:pt x="867" y="1748"/>
                    <a:pt x="882" y="1733"/>
                    <a:pt x="882" y="1702"/>
                  </a:cubicBezTo>
                  <a:close/>
                  <a:moveTo>
                    <a:pt x="852" y="1755"/>
                  </a:moveTo>
                  <a:lnTo>
                    <a:pt x="852" y="1755"/>
                  </a:lnTo>
                  <a:cubicBezTo>
                    <a:pt x="837" y="1763"/>
                    <a:pt x="821" y="1763"/>
                    <a:pt x="821" y="1763"/>
                  </a:cubicBezTo>
                  <a:lnTo>
                    <a:pt x="852" y="1763"/>
                  </a:lnTo>
                  <a:cubicBezTo>
                    <a:pt x="852" y="1760"/>
                    <a:pt x="852" y="1758"/>
                    <a:pt x="852" y="1755"/>
                  </a:cubicBezTo>
                  <a:close/>
                  <a:moveTo>
                    <a:pt x="708" y="1780"/>
                  </a:moveTo>
                  <a:cubicBezTo>
                    <a:pt x="703" y="1780"/>
                    <a:pt x="700" y="1783"/>
                    <a:pt x="700" y="1793"/>
                  </a:cubicBezTo>
                  <a:lnTo>
                    <a:pt x="730" y="1793"/>
                  </a:lnTo>
                  <a:cubicBezTo>
                    <a:pt x="730" y="1793"/>
                    <a:pt x="717" y="1780"/>
                    <a:pt x="708" y="1780"/>
                  </a:cubicBezTo>
                  <a:close/>
                  <a:moveTo>
                    <a:pt x="821" y="1763"/>
                  </a:moveTo>
                  <a:lnTo>
                    <a:pt x="730" y="1793"/>
                  </a:lnTo>
                  <a:lnTo>
                    <a:pt x="761" y="1793"/>
                  </a:lnTo>
                  <a:lnTo>
                    <a:pt x="821" y="1763"/>
                  </a:lnTo>
                  <a:close/>
                  <a:moveTo>
                    <a:pt x="669" y="1793"/>
                  </a:moveTo>
                  <a:cubicBezTo>
                    <a:pt x="669" y="1793"/>
                    <a:pt x="683" y="1807"/>
                    <a:pt x="692" y="1807"/>
                  </a:cubicBezTo>
                  <a:cubicBezTo>
                    <a:pt x="696" y="1807"/>
                    <a:pt x="700" y="1803"/>
                    <a:pt x="700" y="1793"/>
                  </a:cubicBezTo>
                  <a:close/>
                  <a:moveTo>
                    <a:pt x="700" y="2492"/>
                  </a:moveTo>
                  <a:cubicBezTo>
                    <a:pt x="669" y="2492"/>
                    <a:pt x="700" y="2523"/>
                    <a:pt x="700" y="2523"/>
                  </a:cubicBezTo>
                  <a:lnTo>
                    <a:pt x="700" y="2492"/>
                  </a:lnTo>
                  <a:close/>
                  <a:moveTo>
                    <a:pt x="183" y="1611"/>
                  </a:moveTo>
                  <a:cubicBezTo>
                    <a:pt x="153" y="1611"/>
                    <a:pt x="183" y="1611"/>
                    <a:pt x="183" y="1641"/>
                  </a:cubicBezTo>
                  <a:cubicBezTo>
                    <a:pt x="183" y="1641"/>
                    <a:pt x="183" y="1672"/>
                    <a:pt x="183" y="1672"/>
                  </a:cubicBezTo>
                  <a:lnTo>
                    <a:pt x="183" y="1702"/>
                  </a:lnTo>
                  <a:cubicBezTo>
                    <a:pt x="183" y="1733"/>
                    <a:pt x="183" y="1733"/>
                    <a:pt x="183" y="1763"/>
                  </a:cubicBezTo>
                  <a:lnTo>
                    <a:pt x="183" y="1793"/>
                  </a:lnTo>
                  <a:lnTo>
                    <a:pt x="153" y="1793"/>
                  </a:lnTo>
                  <a:cubicBezTo>
                    <a:pt x="153" y="1793"/>
                    <a:pt x="153" y="1824"/>
                    <a:pt x="122" y="1824"/>
                  </a:cubicBezTo>
                  <a:lnTo>
                    <a:pt x="122" y="1854"/>
                  </a:lnTo>
                  <a:cubicBezTo>
                    <a:pt x="122" y="1854"/>
                    <a:pt x="122" y="1885"/>
                    <a:pt x="122" y="1885"/>
                  </a:cubicBezTo>
                  <a:cubicBezTo>
                    <a:pt x="122" y="1885"/>
                    <a:pt x="122" y="1915"/>
                    <a:pt x="122" y="1915"/>
                  </a:cubicBezTo>
                  <a:cubicBezTo>
                    <a:pt x="122" y="1945"/>
                    <a:pt x="122" y="1945"/>
                    <a:pt x="122" y="1945"/>
                  </a:cubicBezTo>
                  <a:cubicBezTo>
                    <a:pt x="122" y="1945"/>
                    <a:pt x="122" y="2006"/>
                    <a:pt x="92" y="2006"/>
                  </a:cubicBezTo>
                  <a:cubicBezTo>
                    <a:pt x="92" y="2014"/>
                    <a:pt x="92" y="2025"/>
                    <a:pt x="92" y="2037"/>
                  </a:cubicBezTo>
                  <a:lnTo>
                    <a:pt x="92" y="2067"/>
                  </a:lnTo>
                  <a:lnTo>
                    <a:pt x="62" y="2067"/>
                  </a:lnTo>
                  <a:cubicBezTo>
                    <a:pt x="62" y="2067"/>
                    <a:pt x="62" y="2158"/>
                    <a:pt x="31" y="2158"/>
                  </a:cubicBezTo>
                  <a:cubicBezTo>
                    <a:pt x="31" y="2158"/>
                    <a:pt x="31" y="2189"/>
                    <a:pt x="31" y="2189"/>
                  </a:cubicBezTo>
                  <a:cubicBezTo>
                    <a:pt x="31" y="2189"/>
                    <a:pt x="31" y="2189"/>
                    <a:pt x="31" y="2219"/>
                  </a:cubicBezTo>
                  <a:lnTo>
                    <a:pt x="31" y="2249"/>
                  </a:lnTo>
                  <a:lnTo>
                    <a:pt x="31" y="2280"/>
                  </a:lnTo>
                  <a:lnTo>
                    <a:pt x="31" y="2310"/>
                  </a:lnTo>
                  <a:lnTo>
                    <a:pt x="31" y="2340"/>
                  </a:lnTo>
                  <a:lnTo>
                    <a:pt x="31" y="2371"/>
                  </a:lnTo>
                  <a:lnTo>
                    <a:pt x="31" y="2401"/>
                  </a:lnTo>
                  <a:cubicBezTo>
                    <a:pt x="1" y="2401"/>
                    <a:pt x="31" y="2432"/>
                    <a:pt x="31" y="2432"/>
                  </a:cubicBezTo>
                  <a:cubicBezTo>
                    <a:pt x="1" y="2432"/>
                    <a:pt x="31" y="2432"/>
                    <a:pt x="31" y="2462"/>
                  </a:cubicBezTo>
                  <a:cubicBezTo>
                    <a:pt x="31" y="2477"/>
                    <a:pt x="39" y="2477"/>
                    <a:pt x="43" y="2477"/>
                  </a:cubicBezTo>
                  <a:cubicBezTo>
                    <a:pt x="46" y="2477"/>
                    <a:pt x="46" y="2477"/>
                    <a:pt x="31" y="2492"/>
                  </a:cubicBezTo>
                  <a:cubicBezTo>
                    <a:pt x="31" y="2492"/>
                    <a:pt x="31" y="2492"/>
                    <a:pt x="62" y="2523"/>
                  </a:cubicBezTo>
                  <a:lnTo>
                    <a:pt x="62" y="2553"/>
                  </a:lnTo>
                  <a:lnTo>
                    <a:pt x="122" y="2553"/>
                  </a:lnTo>
                  <a:lnTo>
                    <a:pt x="92" y="2523"/>
                  </a:lnTo>
                  <a:cubicBezTo>
                    <a:pt x="92" y="2523"/>
                    <a:pt x="92" y="2492"/>
                    <a:pt x="92" y="2492"/>
                  </a:cubicBezTo>
                  <a:cubicBezTo>
                    <a:pt x="122" y="2492"/>
                    <a:pt x="92" y="2492"/>
                    <a:pt x="92" y="2462"/>
                  </a:cubicBezTo>
                  <a:lnTo>
                    <a:pt x="92" y="2432"/>
                  </a:lnTo>
                  <a:cubicBezTo>
                    <a:pt x="92" y="2432"/>
                    <a:pt x="92" y="2432"/>
                    <a:pt x="92" y="2401"/>
                  </a:cubicBezTo>
                  <a:cubicBezTo>
                    <a:pt x="92" y="2401"/>
                    <a:pt x="92" y="2401"/>
                    <a:pt x="92" y="2371"/>
                  </a:cubicBezTo>
                  <a:lnTo>
                    <a:pt x="92" y="2340"/>
                  </a:lnTo>
                  <a:lnTo>
                    <a:pt x="92" y="2310"/>
                  </a:lnTo>
                  <a:lnTo>
                    <a:pt x="122" y="2310"/>
                  </a:lnTo>
                  <a:lnTo>
                    <a:pt x="92" y="2280"/>
                  </a:lnTo>
                  <a:cubicBezTo>
                    <a:pt x="82" y="2270"/>
                    <a:pt x="82" y="2266"/>
                    <a:pt x="86" y="2266"/>
                  </a:cubicBezTo>
                  <a:cubicBezTo>
                    <a:pt x="95" y="2266"/>
                    <a:pt x="122" y="2280"/>
                    <a:pt x="122" y="2280"/>
                  </a:cubicBezTo>
                  <a:cubicBezTo>
                    <a:pt x="122" y="2280"/>
                    <a:pt x="122" y="2249"/>
                    <a:pt x="122" y="2249"/>
                  </a:cubicBezTo>
                  <a:cubicBezTo>
                    <a:pt x="122" y="2249"/>
                    <a:pt x="122" y="2249"/>
                    <a:pt x="122" y="2219"/>
                  </a:cubicBezTo>
                  <a:lnTo>
                    <a:pt x="92" y="2219"/>
                  </a:lnTo>
                  <a:cubicBezTo>
                    <a:pt x="92" y="2189"/>
                    <a:pt x="92" y="2189"/>
                    <a:pt x="92" y="2158"/>
                  </a:cubicBezTo>
                  <a:lnTo>
                    <a:pt x="92" y="2128"/>
                  </a:lnTo>
                  <a:cubicBezTo>
                    <a:pt x="92" y="2128"/>
                    <a:pt x="92" y="2128"/>
                    <a:pt x="92" y="2097"/>
                  </a:cubicBezTo>
                  <a:lnTo>
                    <a:pt x="122" y="2097"/>
                  </a:lnTo>
                  <a:lnTo>
                    <a:pt x="122" y="2067"/>
                  </a:lnTo>
                  <a:lnTo>
                    <a:pt x="153" y="2067"/>
                  </a:lnTo>
                  <a:cubicBezTo>
                    <a:pt x="153" y="2037"/>
                    <a:pt x="122" y="2037"/>
                    <a:pt x="122" y="2037"/>
                  </a:cubicBezTo>
                  <a:lnTo>
                    <a:pt x="153" y="2037"/>
                  </a:lnTo>
                  <a:cubicBezTo>
                    <a:pt x="153" y="2006"/>
                    <a:pt x="153" y="2006"/>
                    <a:pt x="153" y="1976"/>
                  </a:cubicBezTo>
                  <a:cubicBezTo>
                    <a:pt x="153" y="1976"/>
                    <a:pt x="183" y="1945"/>
                    <a:pt x="183" y="1945"/>
                  </a:cubicBezTo>
                  <a:lnTo>
                    <a:pt x="183" y="1915"/>
                  </a:lnTo>
                  <a:lnTo>
                    <a:pt x="183" y="1854"/>
                  </a:lnTo>
                  <a:cubicBezTo>
                    <a:pt x="183" y="1839"/>
                    <a:pt x="198" y="1839"/>
                    <a:pt x="210" y="1839"/>
                  </a:cubicBezTo>
                  <a:cubicBezTo>
                    <a:pt x="221" y="1839"/>
                    <a:pt x="229" y="1839"/>
                    <a:pt x="214" y="1824"/>
                  </a:cubicBezTo>
                  <a:lnTo>
                    <a:pt x="244" y="1824"/>
                  </a:lnTo>
                  <a:lnTo>
                    <a:pt x="244" y="1793"/>
                  </a:lnTo>
                  <a:lnTo>
                    <a:pt x="244" y="1763"/>
                  </a:lnTo>
                  <a:lnTo>
                    <a:pt x="244" y="1733"/>
                  </a:lnTo>
                  <a:lnTo>
                    <a:pt x="244" y="1702"/>
                  </a:lnTo>
                  <a:lnTo>
                    <a:pt x="244" y="1672"/>
                  </a:lnTo>
                  <a:lnTo>
                    <a:pt x="214" y="1672"/>
                  </a:lnTo>
                  <a:lnTo>
                    <a:pt x="214" y="1641"/>
                  </a:lnTo>
                  <a:lnTo>
                    <a:pt x="214" y="1611"/>
                  </a:lnTo>
                  <a:close/>
                  <a:moveTo>
                    <a:pt x="153" y="2553"/>
                  </a:moveTo>
                  <a:cubicBezTo>
                    <a:pt x="153" y="2553"/>
                    <a:pt x="153" y="2584"/>
                    <a:pt x="183" y="2584"/>
                  </a:cubicBezTo>
                  <a:lnTo>
                    <a:pt x="153" y="2553"/>
                  </a:lnTo>
                  <a:close/>
                  <a:moveTo>
                    <a:pt x="183" y="2584"/>
                  </a:moveTo>
                  <a:cubicBezTo>
                    <a:pt x="163" y="2584"/>
                    <a:pt x="170" y="2597"/>
                    <a:pt x="176" y="2597"/>
                  </a:cubicBezTo>
                  <a:cubicBezTo>
                    <a:pt x="180" y="2597"/>
                    <a:pt x="183" y="2594"/>
                    <a:pt x="183" y="2584"/>
                  </a:cubicBezTo>
                  <a:close/>
                  <a:moveTo>
                    <a:pt x="122" y="2553"/>
                  </a:moveTo>
                  <a:lnTo>
                    <a:pt x="122" y="2584"/>
                  </a:lnTo>
                  <a:lnTo>
                    <a:pt x="153" y="2614"/>
                  </a:lnTo>
                  <a:lnTo>
                    <a:pt x="153" y="2553"/>
                  </a:lnTo>
                  <a:close/>
                  <a:moveTo>
                    <a:pt x="281" y="2580"/>
                  </a:moveTo>
                  <a:cubicBezTo>
                    <a:pt x="279" y="2580"/>
                    <a:pt x="277" y="2581"/>
                    <a:pt x="274" y="2584"/>
                  </a:cubicBezTo>
                  <a:cubicBezTo>
                    <a:pt x="264" y="2594"/>
                    <a:pt x="254" y="2597"/>
                    <a:pt x="244" y="2597"/>
                  </a:cubicBezTo>
                  <a:cubicBezTo>
                    <a:pt x="224" y="2597"/>
                    <a:pt x="203" y="2584"/>
                    <a:pt x="183" y="2584"/>
                  </a:cubicBezTo>
                  <a:cubicBezTo>
                    <a:pt x="183" y="2584"/>
                    <a:pt x="214" y="2614"/>
                    <a:pt x="214" y="2614"/>
                  </a:cubicBezTo>
                  <a:cubicBezTo>
                    <a:pt x="214" y="2614"/>
                    <a:pt x="214" y="2644"/>
                    <a:pt x="214" y="2644"/>
                  </a:cubicBezTo>
                  <a:lnTo>
                    <a:pt x="244" y="2644"/>
                  </a:lnTo>
                  <a:cubicBezTo>
                    <a:pt x="244" y="2675"/>
                    <a:pt x="244" y="2675"/>
                    <a:pt x="244" y="2675"/>
                  </a:cubicBezTo>
                  <a:lnTo>
                    <a:pt x="330" y="2675"/>
                  </a:lnTo>
                  <a:cubicBezTo>
                    <a:pt x="313" y="2631"/>
                    <a:pt x="297" y="2580"/>
                    <a:pt x="281" y="2580"/>
                  </a:cubicBezTo>
                  <a:close/>
                  <a:moveTo>
                    <a:pt x="330" y="2675"/>
                  </a:moveTo>
                  <a:cubicBezTo>
                    <a:pt x="342" y="2707"/>
                    <a:pt x="354" y="2736"/>
                    <a:pt x="366" y="2736"/>
                  </a:cubicBezTo>
                  <a:lnTo>
                    <a:pt x="366" y="2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996475" y="1792450"/>
              <a:ext cx="49550" cy="73550"/>
            </a:xfrm>
            <a:custGeom>
              <a:rect b="b" l="l" r="r" t="t"/>
              <a:pathLst>
                <a:path extrusionOk="0" h="2942" w="1982">
                  <a:moveTo>
                    <a:pt x="1468" y="1"/>
                  </a:moveTo>
                  <a:cubicBezTo>
                    <a:pt x="1328" y="1"/>
                    <a:pt x="1190" y="77"/>
                    <a:pt x="1126" y="260"/>
                  </a:cubicBezTo>
                  <a:lnTo>
                    <a:pt x="122" y="2419"/>
                  </a:lnTo>
                  <a:cubicBezTo>
                    <a:pt x="1" y="2662"/>
                    <a:pt x="183" y="2935"/>
                    <a:pt x="457" y="2935"/>
                  </a:cubicBezTo>
                  <a:cubicBezTo>
                    <a:pt x="476" y="2939"/>
                    <a:pt x="496" y="2941"/>
                    <a:pt x="516" y="2941"/>
                  </a:cubicBezTo>
                  <a:cubicBezTo>
                    <a:pt x="647" y="2941"/>
                    <a:pt x="769" y="2855"/>
                    <a:pt x="822" y="2723"/>
                  </a:cubicBezTo>
                  <a:lnTo>
                    <a:pt x="1825" y="564"/>
                  </a:lnTo>
                  <a:cubicBezTo>
                    <a:pt x="1981" y="251"/>
                    <a:pt x="1721" y="1"/>
                    <a:pt x="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1001550" y="1798950"/>
              <a:ext cx="31175" cy="68425"/>
            </a:xfrm>
            <a:custGeom>
              <a:rect b="b" l="l" r="r" t="t"/>
              <a:pathLst>
                <a:path extrusionOk="0" h="2737" w="1247">
                  <a:moveTo>
                    <a:pt x="558" y="122"/>
                  </a:moveTo>
                  <a:cubicBezTo>
                    <a:pt x="544" y="122"/>
                    <a:pt x="549" y="128"/>
                    <a:pt x="558" y="132"/>
                  </a:cubicBezTo>
                  <a:lnTo>
                    <a:pt x="558" y="132"/>
                  </a:lnTo>
                  <a:cubicBezTo>
                    <a:pt x="558" y="122"/>
                    <a:pt x="558" y="122"/>
                    <a:pt x="558" y="122"/>
                  </a:cubicBezTo>
                  <a:close/>
                  <a:moveTo>
                    <a:pt x="1233" y="291"/>
                  </a:moveTo>
                  <a:cubicBezTo>
                    <a:pt x="1230" y="291"/>
                    <a:pt x="1227" y="294"/>
                    <a:pt x="1227" y="304"/>
                  </a:cubicBezTo>
                  <a:cubicBezTo>
                    <a:pt x="1247" y="304"/>
                    <a:pt x="1240" y="291"/>
                    <a:pt x="1233" y="291"/>
                  </a:cubicBezTo>
                  <a:close/>
                  <a:moveTo>
                    <a:pt x="1196" y="365"/>
                  </a:moveTo>
                  <a:cubicBezTo>
                    <a:pt x="1196" y="375"/>
                    <a:pt x="1193" y="379"/>
                    <a:pt x="1189" y="379"/>
                  </a:cubicBezTo>
                  <a:cubicBezTo>
                    <a:pt x="1183" y="379"/>
                    <a:pt x="1176" y="365"/>
                    <a:pt x="1196" y="365"/>
                  </a:cubicBezTo>
                  <a:close/>
                  <a:moveTo>
                    <a:pt x="656" y="534"/>
                  </a:moveTo>
                  <a:cubicBezTo>
                    <a:pt x="652" y="534"/>
                    <a:pt x="649" y="537"/>
                    <a:pt x="649" y="548"/>
                  </a:cubicBezTo>
                  <a:cubicBezTo>
                    <a:pt x="669" y="548"/>
                    <a:pt x="663" y="534"/>
                    <a:pt x="656" y="534"/>
                  </a:cubicBezTo>
                  <a:close/>
                  <a:moveTo>
                    <a:pt x="619" y="548"/>
                  </a:moveTo>
                  <a:lnTo>
                    <a:pt x="619" y="578"/>
                  </a:lnTo>
                  <a:lnTo>
                    <a:pt x="619" y="608"/>
                  </a:lnTo>
                  <a:lnTo>
                    <a:pt x="619" y="639"/>
                  </a:lnTo>
                  <a:lnTo>
                    <a:pt x="619" y="650"/>
                  </a:lnTo>
                  <a:lnTo>
                    <a:pt x="619" y="650"/>
                  </a:lnTo>
                  <a:cubicBezTo>
                    <a:pt x="626" y="639"/>
                    <a:pt x="634" y="624"/>
                    <a:pt x="649" y="608"/>
                  </a:cubicBezTo>
                  <a:lnTo>
                    <a:pt x="649" y="578"/>
                  </a:lnTo>
                  <a:lnTo>
                    <a:pt x="649" y="548"/>
                  </a:lnTo>
                  <a:close/>
                  <a:moveTo>
                    <a:pt x="619" y="650"/>
                  </a:moveTo>
                  <a:cubicBezTo>
                    <a:pt x="611" y="662"/>
                    <a:pt x="603" y="669"/>
                    <a:pt x="588" y="669"/>
                  </a:cubicBezTo>
                  <a:cubicBezTo>
                    <a:pt x="588" y="679"/>
                    <a:pt x="592" y="683"/>
                    <a:pt x="596" y="683"/>
                  </a:cubicBezTo>
                  <a:cubicBezTo>
                    <a:pt x="605" y="683"/>
                    <a:pt x="619" y="669"/>
                    <a:pt x="619" y="669"/>
                  </a:cubicBezTo>
                  <a:lnTo>
                    <a:pt x="619" y="650"/>
                  </a:lnTo>
                  <a:close/>
                  <a:moveTo>
                    <a:pt x="588" y="669"/>
                  </a:moveTo>
                  <a:lnTo>
                    <a:pt x="558" y="700"/>
                  </a:lnTo>
                  <a:lnTo>
                    <a:pt x="558" y="730"/>
                  </a:lnTo>
                  <a:lnTo>
                    <a:pt x="588" y="730"/>
                  </a:lnTo>
                  <a:cubicBezTo>
                    <a:pt x="588" y="700"/>
                    <a:pt x="588" y="700"/>
                    <a:pt x="588" y="669"/>
                  </a:cubicBezTo>
                  <a:close/>
                  <a:moveTo>
                    <a:pt x="558" y="791"/>
                  </a:moveTo>
                  <a:cubicBezTo>
                    <a:pt x="558" y="806"/>
                    <a:pt x="550" y="806"/>
                    <a:pt x="543" y="806"/>
                  </a:cubicBezTo>
                  <a:cubicBezTo>
                    <a:pt x="535" y="806"/>
                    <a:pt x="527" y="806"/>
                    <a:pt x="527" y="821"/>
                  </a:cubicBezTo>
                  <a:lnTo>
                    <a:pt x="527" y="852"/>
                  </a:lnTo>
                  <a:cubicBezTo>
                    <a:pt x="527" y="852"/>
                    <a:pt x="527" y="860"/>
                    <a:pt x="527" y="869"/>
                  </a:cubicBezTo>
                  <a:lnTo>
                    <a:pt x="527" y="869"/>
                  </a:lnTo>
                  <a:cubicBezTo>
                    <a:pt x="544" y="851"/>
                    <a:pt x="588" y="821"/>
                    <a:pt x="588" y="821"/>
                  </a:cubicBezTo>
                  <a:lnTo>
                    <a:pt x="558" y="821"/>
                  </a:lnTo>
                  <a:lnTo>
                    <a:pt x="558" y="791"/>
                  </a:lnTo>
                  <a:close/>
                  <a:moveTo>
                    <a:pt x="527" y="869"/>
                  </a:moveTo>
                  <a:cubicBezTo>
                    <a:pt x="520" y="876"/>
                    <a:pt x="518" y="882"/>
                    <a:pt x="527" y="882"/>
                  </a:cubicBezTo>
                  <a:cubicBezTo>
                    <a:pt x="527" y="882"/>
                    <a:pt x="527" y="875"/>
                    <a:pt x="527" y="869"/>
                  </a:cubicBezTo>
                  <a:close/>
                  <a:moveTo>
                    <a:pt x="102" y="1733"/>
                  </a:moveTo>
                  <a:cubicBezTo>
                    <a:pt x="102" y="1733"/>
                    <a:pt x="71" y="1763"/>
                    <a:pt x="102" y="1763"/>
                  </a:cubicBezTo>
                  <a:lnTo>
                    <a:pt x="102" y="1733"/>
                  </a:lnTo>
                  <a:close/>
                  <a:moveTo>
                    <a:pt x="254" y="1781"/>
                  </a:moveTo>
                  <a:lnTo>
                    <a:pt x="254" y="1794"/>
                  </a:lnTo>
                  <a:lnTo>
                    <a:pt x="223" y="1794"/>
                  </a:lnTo>
                  <a:cubicBezTo>
                    <a:pt x="234" y="1790"/>
                    <a:pt x="244" y="1786"/>
                    <a:pt x="254" y="1781"/>
                  </a:cubicBezTo>
                  <a:close/>
                  <a:moveTo>
                    <a:pt x="315" y="1769"/>
                  </a:moveTo>
                  <a:lnTo>
                    <a:pt x="315" y="1794"/>
                  </a:lnTo>
                  <a:lnTo>
                    <a:pt x="345" y="1794"/>
                  </a:lnTo>
                  <a:cubicBezTo>
                    <a:pt x="345" y="1794"/>
                    <a:pt x="326" y="1775"/>
                    <a:pt x="315" y="1769"/>
                  </a:cubicBezTo>
                  <a:close/>
                  <a:moveTo>
                    <a:pt x="679" y="0"/>
                  </a:moveTo>
                  <a:cubicBezTo>
                    <a:pt x="679" y="0"/>
                    <a:pt x="679" y="31"/>
                    <a:pt x="679" y="31"/>
                  </a:cubicBezTo>
                  <a:lnTo>
                    <a:pt x="588" y="31"/>
                  </a:lnTo>
                  <a:cubicBezTo>
                    <a:pt x="558" y="31"/>
                    <a:pt x="588" y="31"/>
                    <a:pt x="588" y="61"/>
                  </a:cubicBezTo>
                  <a:cubicBezTo>
                    <a:pt x="588" y="61"/>
                    <a:pt x="588" y="92"/>
                    <a:pt x="588" y="92"/>
                  </a:cubicBezTo>
                  <a:lnTo>
                    <a:pt x="588" y="122"/>
                  </a:lnTo>
                  <a:cubicBezTo>
                    <a:pt x="588" y="132"/>
                    <a:pt x="581" y="136"/>
                    <a:pt x="574" y="136"/>
                  </a:cubicBezTo>
                  <a:cubicBezTo>
                    <a:pt x="568" y="136"/>
                    <a:pt x="562" y="134"/>
                    <a:pt x="558" y="132"/>
                  </a:cubicBezTo>
                  <a:lnTo>
                    <a:pt x="558" y="132"/>
                  </a:lnTo>
                  <a:cubicBezTo>
                    <a:pt x="558" y="136"/>
                    <a:pt x="558" y="143"/>
                    <a:pt x="558" y="152"/>
                  </a:cubicBezTo>
                  <a:cubicBezTo>
                    <a:pt x="558" y="152"/>
                    <a:pt x="497" y="183"/>
                    <a:pt x="527" y="183"/>
                  </a:cubicBezTo>
                  <a:cubicBezTo>
                    <a:pt x="527" y="213"/>
                    <a:pt x="527" y="213"/>
                    <a:pt x="527" y="213"/>
                  </a:cubicBezTo>
                  <a:lnTo>
                    <a:pt x="527" y="244"/>
                  </a:lnTo>
                  <a:lnTo>
                    <a:pt x="467" y="244"/>
                  </a:lnTo>
                  <a:lnTo>
                    <a:pt x="467" y="274"/>
                  </a:lnTo>
                  <a:lnTo>
                    <a:pt x="467" y="304"/>
                  </a:lnTo>
                  <a:lnTo>
                    <a:pt x="467" y="335"/>
                  </a:lnTo>
                  <a:cubicBezTo>
                    <a:pt x="467" y="335"/>
                    <a:pt x="740" y="365"/>
                    <a:pt x="740" y="365"/>
                  </a:cubicBezTo>
                  <a:lnTo>
                    <a:pt x="771" y="365"/>
                  </a:lnTo>
                  <a:cubicBezTo>
                    <a:pt x="771" y="365"/>
                    <a:pt x="831" y="335"/>
                    <a:pt x="831" y="304"/>
                  </a:cubicBezTo>
                  <a:cubicBezTo>
                    <a:pt x="831" y="304"/>
                    <a:pt x="831" y="274"/>
                    <a:pt x="831" y="274"/>
                  </a:cubicBezTo>
                  <a:lnTo>
                    <a:pt x="831" y="244"/>
                  </a:lnTo>
                  <a:lnTo>
                    <a:pt x="892" y="244"/>
                  </a:lnTo>
                  <a:cubicBezTo>
                    <a:pt x="873" y="244"/>
                    <a:pt x="878" y="231"/>
                    <a:pt x="892" y="222"/>
                  </a:cubicBezTo>
                  <a:lnTo>
                    <a:pt x="892" y="222"/>
                  </a:lnTo>
                  <a:lnTo>
                    <a:pt x="892" y="244"/>
                  </a:lnTo>
                  <a:lnTo>
                    <a:pt x="892" y="274"/>
                  </a:lnTo>
                  <a:cubicBezTo>
                    <a:pt x="892" y="304"/>
                    <a:pt x="923" y="304"/>
                    <a:pt x="892" y="304"/>
                  </a:cubicBezTo>
                  <a:cubicBezTo>
                    <a:pt x="862" y="304"/>
                    <a:pt x="892" y="335"/>
                    <a:pt x="892" y="335"/>
                  </a:cubicBezTo>
                  <a:lnTo>
                    <a:pt x="892" y="365"/>
                  </a:lnTo>
                  <a:lnTo>
                    <a:pt x="892" y="396"/>
                  </a:lnTo>
                  <a:lnTo>
                    <a:pt x="892" y="426"/>
                  </a:lnTo>
                  <a:cubicBezTo>
                    <a:pt x="892" y="456"/>
                    <a:pt x="892" y="456"/>
                    <a:pt x="892" y="456"/>
                  </a:cubicBezTo>
                  <a:cubicBezTo>
                    <a:pt x="892" y="456"/>
                    <a:pt x="862" y="487"/>
                    <a:pt x="862" y="487"/>
                  </a:cubicBezTo>
                  <a:lnTo>
                    <a:pt x="862" y="517"/>
                  </a:lnTo>
                  <a:lnTo>
                    <a:pt x="862" y="548"/>
                  </a:lnTo>
                  <a:cubicBezTo>
                    <a:pt x="862" y="548"/>
                    <a:pt x="848" y="534"/>
                    <a:pt x="839" y="534"/>
                  </a:cubicBezTo>
                  <a:cubicBezTo>
                    <a:pt x="835" y="534"/>
                    <a:pt x="831" y="537"/>
                    <a:pt x="831" y="548"/>
                  </a:cubicBezTo>
                  <a:lnTo>
                    <a:pt x="831" y="578"/>
                  </a:lnTo>
                  <a:cubicBezTo>
                    <a:pt x="831" y="608"/>
                    <a:pt x="831" y="608"/>
                    <a:pt x="801" y="639"/>
                  </a:cubicBezTo>
                  <a:cubicBezTo>
                    <a:pt x="831" y="639"/>
                    <a:pt x="801" y="669"/>
                    <a:pt x="801" y="669"/>
                  </a:cubicBezTo>
                  <a:cubicBezTo>
                    <a:pt x="801" y="669"/>
                    <a:pt x="801" y="669"/>
                    <a:pt x="801" y="700"/>
                  </a:cubicBezTo>
                  <a:lnTo>
                    <a:pt x="740" y="700"/>
                  </a:lnTo>
                  <a:lnTo>
                    <a:pt x="740" y="730"/>
                  </a:lnTo>
                  <a:lnTo>
                    <a:pt x="740" y="760"/>
                  </a:lnTo>
                  <a:lnTo>
                    <a:pt x="710" y="760"/>
                  </a:lnTo>
                  <a:cubicBezTo>
                    <a:pt x="710" y="791"/>
                    <a:pt x="679" y="791"/>
                    <a:pt x="710" y="791"/>
                  </a:cubicBezTo>
                  <a:cubicBezTo>
                    <a:pt x="730" y="791"/>
                    <a:pt x="723" y="804"/>
                    <a:pt x="717" y="804"/>
                  </a:cubicBezTo>
                  <a:cubicBezTo>
                    <a:pt x="713" y="804"/>
                    <a:pt x="710" y="801"/>
                    <a:pt x="710" y="791"/>
                  </a:cubicBezTo>
                  <a:cubicBezTo>
                    <a:pt x="710" y="821"/>
                    <a:pt x="710" y="821"/>
                    <a:pt x="710" y="821"/>
                  </a:cubicBezTo>
                  <a:cubicBezTo>
                    <a:pt x="710" y="821"/>
                    <a:pt x="710" y="852"/>
                    <a:pt x="710" y="852"/>
                  </a:cubicBezTo>
                  <a:lnTo>
                    <a:pt x="679" y="852"/>
                  </a:lnTo>
                  <a:lnTo>
                    <a:pt x="679" y="882"/>
                  </a:lnTo>
                  <a:cubicBezTo>
                    <a:pt x="679" y="912"/>
                    <a:pt x="649" y="912"/>
                    <a:pt x="649" y="912"/>
                  </a:cubicBezTo>
                  <a:lnTo>
                    <a:pt x="679" y="912"/>
                  </a:lnTo>
                  <a:cubicBezTo>
                    <a:pt x="679" y="912"/>
                    <a:pt x="649" y="943"/>
                    <a:pt x="649" y="943"/>
                  </a:cubicBezTo>
                  <a:lnTo>
                    <a:pt x="649" y="973"/>
                  </a:lnTo>
                  <a:cubicBezTo>
                    <a:pt x="649" y="973"/>
                    <a:pt x="649" y="1004"/>
                    <a:pt x="649" y="1004"/>
                  </a:cubicBezTo>
                  <a:lnTo>
                    <a:pt x="649" y="1034"/>
                  </a:lnTo>
                  <a:lnTo>
                    <a:pt x="649" y="1064"/>
                  </a:lnTo>
                  <a:lnTo>
                    <a:pt x="649" y="1095"/>
                  </a:lnTo>
                  <a:lnTo>
                    <a:pt x="649" y="1125"/>
                  </a:lnTo>
                  <a:cubicBezTo>
                    <a:pt x="649" y="1125"/>
                    <a:pt x="679" y="1125"/>
                    <a:pt x="649" y="1156"/>
                  </a:cubicBezTo>
                  <a:lnTo>
                    <a:pt x="619" y="1186"/>
                  </a:lnTo>
                  <a:lnTo>
                    <a:pt x="649" y="1186"/>
                  </a:lnTo>
                  <a:lnTo>
                    <a:pt x="649" y="1216"/>
                  </a:lnTo>
                  <a:cubicBezTo>
                    <a:pt x="664" y="1231"/>
                    <a:pt x="664" y="1231"/>
                    <a:pt x="660" y="1231"/>
                  </a:cubicBezTo>
                  <a:cubicBezTo>
                    <a:pt x="657" y="1231"/>
                    <a:pt x="649" y="1231"/>
                    <a:pt x="649" y="1247"/>
                  </a:cubicBezTo>
                  <a:cubicBezTo>
                    <a:pt x="649" y="1247"/>
                    <a:pt x="588" y="1277"/>
                    <a:pt x="619" y="1307"/>
                  </a:cubicBezTo>
                  <a:cubicBezTo>
                    <a:pt x="649" y="1307"/>
                    <a:pt x="619" y="1338"/>
                    <a:pt x="619" y="1338"/>
                  </a:cubicBezTo>
                  <a:lnTo>
                    <a:pt x="619" y="1399"/>
                  </a:lnTo>
                  <a:lnTo>
                    <a:pt x="619" y="1429"/>
                  </a:lnTo>
                  <a:cubicBezTo>
                    <a:pt x="619" y="1459"/>
                    <a:pt x="588" y="1459"/>
                    <a:pt x="588" y="1459"/>
                  </a:cubicBezTo>
                  <a:cubicBezTo>
                    <a:pt x="588" y="1459"/>
                    <a:pt x="588" y="1490"/>
                    <a:pt x="588" y="1490"/>
                  </a:cubicBezTo>
                  <a:cubicBezTo>
                    <a:pt x="588" y="1490"/>
                    <a:pt x="588" y="1490"/>
                    <a:pt x="588" y="1520"/>
                  </a:cubicBezTo>
                  <a:lnTo>
                    <a:pt x="588" y="1551"/>
                  </a:lnTo>
                  <a:lnTo>
                    <a:pt x="588" y="1581"/>
                  </a:lnTo>
                  <a:lnTo>
                    <a:pt x="588" y="1611"/>
                  </a:lnTo>
                  <a:lnTo>
                    <a:pt x="558" y="1611"/>
                  </a:lnTo>
                  <a:cubicBezTo>
                    <a:pt x="558" y="1611"/>
                    <a:pt x="588" y="1642"/>
                    <a:pt x="558" y="1642"/>
                  </a:cubicBezTo>
                  <a:cubicBezTo>
                    <a:pt x="558" y="1642"/>
                    <a:pt x="558" y="1672"/>
                    <a:pt x="558" y="1672"/>
                  </a:cubicBezTo>
                  <a:lnTo>
                    <a:pt x="527" y="1672"/>
                  </a:lnTo>
                  <a:lnTo>
                    <a:pt x="527" y="1703"/>
                  </a:lnTo>
                  <a:cubicBezTo>
                    <a:pt x="527" y="1733"/>
                    <a:pt x="558" y="1733"/>
                    <a:pt x="527" y="1733"/>
                  </a:cubicBezTo>
                  <a:lnTo>
                    <a:pt x="497" y="1733"/>
                  </a:lnTo>
                  <a:lnTo>
                    <a:pt x="467" y="1703"/>
                  </a:lnTo>
                  <a:lnTo>
                    <a:pt x="467" y="1703"/>
                  </a:lnTo>
                  <a:cubicBezTo>
                    <a:pt x="497" y="1763"/>
                    <a:pt x="436" y="1763"/>
                    <a:pt x="436" y="1763"/>
                  </a:cubicBezTo>
                  <a:lnTo>
                    <a:pt x="345" y="1794"/>
                  </a:lnTo>
                  <a:lnTo>
                    <a:pt x="679" y="1794"/>
                  </a:lnTo>
                  <a:lnTo>
                    <a:pt x="740" y="1733"/>
                  </a:lnTo>
                  <a:lnTo>
                    <a:pt x="771" y="1733"/>
                  </a:lnTo>
                  <a:cubicBezTo>
                    <a:pt x="771" y="1703"/>
                    <a:pt x="740" y="1703"/>
                    <a:pt x="771" y="1703"/>
                  </a:cubicBezTo>
                  <a:lnTo>
                    <a:pt x="801" y="1703"/>
                  </a:lnTo>
                  <a:cubicBezTo>
                    <a:pt x="801" y="1672"/>
                    <a:pt x="771" y="1672"/>
                    <a:pt x="771" y="1672"/>
                  </a:cubicBezTo>
                  <a:lnTo>
                    <a:pt x="771" y="1642"/>
                  </a:lnTo>
                  <a:cubicBezTo>
                    <a:pt x="801" y="1642"/>
                    <a:pt x="801" y="1642"/>
                    <a:pt x="801" y="1611"/>
                  </a:cubicBezTo>
                  <a:cubicBezTo>
                    <a:pt x="831" y="1581"/>
                    <a:pt x="831" y="1551"/>
                    <a:pt x="831" y="1520"/>
                  </a:cubicBezTo>
                  <a:cubicBezTo>
                    <a:pt x="831" y="1520"/>
                    <a:pt x="831" y="1490"/>
                    <a:pt x="831" y="1490"/>
                  </a:cubicBezTo>
                  <a:cubicBezTo>
                    <a:pt x="831" y="1459"/>
                    <a:pt x="831" y="1459"/>
                    <a:pt x="831" y="1459"/>
                  </a:cubicBezTo>
                  <a:lnTo>
                    <a:pt x="831" y="1429"/>
                  </a:lnTo>
                  <a:cubicBezTo>
                    <a:pt x="831" y="1414"/>
                    <a:pt x="831" y="1414"/>
                    <a:pt x="831" y="1414"/>
                  </a:cubicBezTo>
                  <a:cubicBezTo>
                    <a:pt x="831" y="1414"/>
                    <a:pt x="831" y="1414"/>
                    <a:pt x="831" y="1399"/>
                  </a:cubicBezTo>
                  <a:cubicBezTo>
                    <a:pt x="862" y="1399"/>
                    <a:pt x="862" y="1368"/>
                    <a:pt x="862" y="1368"/>
                  </a:cubicBezTo>
                  <a:cubicBezTo>
                    <a:pt x="862" y="1368"/>
                    <a:pt x="862" y="1338"/>
                    <a:pt x="862" y="1338"/>
                  </a:cubicBezTo>
                  <a:lnTo>
                    <a:pt x="862" y="1307"/>
                  </a:lnTo>
                  <a:cubicBezTo>
                    <a:pt x="862" y="1307"/>
                    <a:pt x="862" y="1307"/>
                    <a:pt x="862" y="1277"/>
                  </a:cubicBezTo>
                  <a:cubicBezTo>
                    <a:pt x="862" y="1247"/>
                    <a:pt x="862" y="1216"/>
                    <a:pt x="862" y="1216"/>
                  </a:cubicBezTo>
                  <a:lnTo>
                    <a:pt x="862" y="1156"/>
                  </a:lnTo>
                  <a:cubicBezTo>
                    <a:pt x="892" y="1156"/>
                    <a:pt x="892" y="1125"/>
                    <a:pt x="923" y="1095"/>
                  </a:cubicBezTo>
                  <a:lnTo>
                    <a:pt x="923" y="1064"/>
                  </a:lnTo>
                  <a:lnTo>
                    <a:pt x="923" y="1034"/>
                  </a:lnTo>
                  <a:cubicBezTo>
                    <a:pt x="923" y="1034"/>
                    <a:pt x="892" y="1004"/>
                    <a:pt x="923" y="1004"/>
                  </a:cubicBezTo>
                  <a:lnTo>
                    <a:pt x="983" y="1004"/>
                  </a:lnTo>
                  <a:lnTo>
                    <a:pt x="983" y="973"/>
                  </a:lnTo>
                  <a:cubicBezTo>
                    <a:pt x="983" y="973"/>
                    <a:pt x="953" y="943"/>
                    <a:pt x="983" y="943"/>
                  </a:cubicBezTo>
                  <a:cubicBezTo>
                    <a:pt x="1004" y="943"/>
                    <a:pt x="1010" y="956"/>
                    <a:pt x="1013" y="956"/>
                  </a:cubicBezTo>
                  <a:cubicBezTo>
                    <a:pt x="1014" y="956"/>
                    <a:pt x="1014" y="953"/>
                    <a:pt x="1014" y="943"/>
                  </a:cubicBezTo>
                  <a:lnTo>
                    <a:pt x="1014" y="912"/>
                  </a:lnTo>
                  <a:cubicBezTo>
                    <a:pt x="1014" y="912"/>
                    <a:pt x="1014" y="882"/>
                    <a:pt x="1014" y="882"/>
                  </a:cubicBezTo>
                  <a:cubicBezTo>
                    <a:pt x="1014" y="882"/>
                    <a:pt x="1014" y="852"/>
                    <a:pt x="1014" y="852"/>
                  </a:cubicBezTo>
                  <a:lnTo>
                    <a:pt x="1014" y="821"/>
                  </a:lnTo>
                  <a:lnTo>
                    <a:pt x="1014" y="791"/>
                  </a:lnTo>
                  <a:lnTo>
                    <a:pt x="1014" y="760"/>
                  </a:lnTo>
                  <a:cubicBezTo>
                    <a:pt x="1044" y="760"/>
                    <a:pt x="1044" y="730"/>
                    <a:pt x="1014" y="730"/>
                  </a:cubicBezTo>
                  <a:cubicBezTo>
                    <a:pt x="1014" y="730"/>
                    <a:pt x="1014" y="700"/>
                    <a:pt x="1014" y="700"/>
                  </a:cubicBezTo>
                  <a:cubicBezTo>
                    <a:pt x="1044" y="669"/>
                    <a:pt x="1075" y="669"/>
                    <a:pt x="1075" y="669"/>
                  </a:cubicBezTo>
                  <a:cubicBezTo>
                    <a:pt x="1075" y="669"/>
                    <a:pt x="1105" y="639"/>
                    <a:pt x="1105" y="639"/>
                  </a:cubicBezTo>
                  <a:lnTo>
                    <a:pt x="1105" y="608"/>
                  </a:lnTo>
                  <a:lnTo>
                    <a:pt x="1135" y="608"/>
                  </a:lnTo>
                  <a:lnTo>
                    <a:pt x="1135" y="578"/>
                  </a:lnTo>
                  <a:lnTo>
                    <a:pt x="1135" y="548"/>
                  </a:lnTo>
                  <a:lnTo>
                    <a:pt x="1135" y="517"/>
                  </a:lnTo>
                  <a:lnTo>
                    <a:pt x="1135" y="487"/>
                  </a:lnTo>
                  <a:cubicBezTo>
                    <a:pt x="1166" y="456"/>
                    <a:pt x="1135" y="456"/>
                    <a:pt x="1135" y="456"/>
                  </a:cubicBezTo>
                  <a:cubicBezTo>
                    <a:pt x="1135" y="426"/>
                    <a:pt x="1166" y="426"/>
                    <a:pt x="1166" y="396"/>
                  </a:cubicBezTo>
                  <a:lnTo>
                    <a:pt x="1196" y="396"/>
                  </a:lnTo>
                  <a:lnTo>
                    <a:pt x="1196" y="365"/>
                  </a:lnTo>
                  <a:cubicBezTo>
                    <a:pt x="1216" y="365"/>
                    <a:pt x="1210" y="379"/>
                    <a:pt x="1212" y="379"/>
                  </a:cubicBezTo>
                  <a:cubicBezTo>
                    <a:pt x="1213" y="379"/>
                    <a:pt x="1216" y="375"/>
                    <a:pt x="1227" y="365"/>
                  </a:cubicBezTo>
                  <a:cubicBezTo>
                    <a:pt x="1227" y="335"/>
                    <a:pt x="1196" y="335"/>
                    <a:pt x="1227" y="335"/>
                  </a:cubicBezTo>
                  <a:cubicBezTo>
                    <a:pt x="1227" y="335"/>
                    <a:pt x="1227" y="335"/>
                    <a:pt x="1227" y="304"/>
                  </a:cubicBezTo>
                  <a:lnTo>
                    <a:pt x="1227" y="244"/>
                  </a:lnTo>
                  <a:lnTo>
                    <a:pt x="1227" y="213"/>
                  </a:lnTo>
                  <a:lnTo>
                    <a:pt x="1227" y="183"/>
                  </a:lnTo>
                  <a:lnTo>
                    <a:pt x="1227" y="152"/>
                  </a:lnTo>
                  <a:lnTo>
                    <a:pt x="1227" y="122"/>
                  </a:lnTo>
                  <a:lnTo>
                    <a:pt x="1196" y="122"/>
                  </a:lnTo>
                  <a:lnTo>
                    <a:pt x="1196" y="61"/>
                  </a:lnTo>
                  <a:lnTo>
                    <a:pt x="1075" y="61"/>
                  </a:lnTo>
                  <a:lnTo>
                    <a:pt x="1075" y="31"/>
                  </a:lnTo>
                  <a:cubicBezTo>
                    <a:pt x="1075" y="31"/>
                    <a:pt x="1075" y="31"/>
                    <a:pt x="1075" y="0"/>
                  </a:cubicBezTo>
                  <a:cubicBezTo>
                    <a:pt x="1044" y="0"/>
                    <a:pt x="1044" y="31"/>
                    <a:pt x="1044" y="31"/>
                  </a:cubicBezTo>
                  <a:lnTo>
                    <a:pt x="1044" y="61"/>
                  </a:lnTo>
                  <a:cubicBezTo>
                    <a:pt x="1024" y="61"/>
                    <a:pt x="1031" y="48"/>
                    <a:pt x="1028" y="48"/>
                  </a:cubicBezTo>
                  <a:cubicBezTo>
                    <a:pt x="1027" y="48"/>
                    <a:pt x="1024" y="51"/>
                    <a:pt x="1014" y="61"/>
                  </a:cubicBezTo>
                  <a:cubicBezTo>
                    <a:pt x="1007" y="68"/>
                    <a:pt x="1002" y="70"/>
                    <a:pt x="998" y="70"/>
                  </a:cubicBezTo>
                  <a:cubicBezTo>
                    <a:pt x="987" y="70"/>
                    <a:pt x="984" y="52"/>
                    <a:pt x="984" y="52"/>
                  </a:cubicBezTo>
                  <a:cubicBezTo>
                    <a:pt x="983" y="52"/>
                    <a:pt x="983" y="55"/>
                    <a:pt x="983" y="61"/>
                  </a:cubicBezTo>
                  <a:lnTo>
                    <a:pt x="983" y="92"/>
                  </a:lnTo>
                  <a:cubicBezTo>
                    <a:pt x="983" y="92"/>
                    <a:pt x="983" y="122"/>
                    <a:pt x="983" y="122"/>
                  </a:cubicBezTo>
                  <a:lnTo>
                    <a:pt x="923" y="122"/>
                  </a:lnTo>
                  <a:cubicBezTo>
                    <a:pt x="923" y="122"/>
                    <a:pt x="953" y="152"/>
                    <a:pt x="923" y="152"/>
                  </a:cubicBezTo>
                  <a:lnTo>
                    <a:pt x="923" y="183"/>
                  </a:lnTo>
                  <a:cubicBezTo>
                    <a:pt x="923" y="183"/>
                    <a:pt x="923" y="183"/>
                    <a:pt x="923" y="213"/>
                  </a:cubicBezTo>
                  <a:cubicBezTo>
                    <a:pt x="911" y="213"/>
                    <a:pt x="900" y="217"/>
                    <a:pt x="892" y="222"/>
                  </a:cubicBezTo>
                  <a:lnTo>
                    <a:pt x="892" y="222"/>
                  </a:lnTo>
                  <a:lnTo>
                    <a:pt x="892" y="213"/>
                  </a:lnTo>
                  <a:lnTo>
                    <a:pt x="862" y="213"/>
                  </a:lnTo>
                  <a:lnTo>
                    <a:pt x="862" y="183"/>
                  </a:lnTo>
                  <a:cubicBezTo>
                    <a:pt x="831" y="152"/>
                    <a:pt x="862" y="152"/>
                    <a:pt x="862" y="152"/>
                  </a:cubicBezTo>
                  <a:lnTo>
                    <a:pt x="801" y="152"/>
                  </a:lnTo>
                  <a:cubicBezTo>
                    <a:pt x="801" y="152"/>
                    <a:pt x="801" y="122"/>
                    <a:pt x="801" y="122"/>
                  </a:cubicBezTo>
                  <a:lnTo>
                    <a:pt x="801" y="92"/>
                  </a:lnTo>
                  <a:lnTo>
                    <a:pt x="771" y="92"/>
                  </a:lnTo>
                  <a:cubicBezTo>
                    <a:pt x="740" y="92"/>
                    <a:pt x="771" y="92"/>
                    <a:pt x="740" y="61"/>
                  </a:cubicBezTo>
                  <a:lnTo>
                    <a:pt x="740" y="31"/>
                  </a:lnTo>
                  <a:lnTo>
                    <a:pt x="710" y="31"/>
                  </a:lnTo>
                  <a:lnTo>
                    <a:pt x="710" y="0"/>
                  </a:lnTo>
                  <a:close/>
                  <a:moveTo>
                    <a:pt x="254" y="1368"/>
                  </a:moveTo>
                  <a:lnTo>
                    <a:pt x="254" y="1399"/>
                  </a:lnTo>
                  <a:cubicBezTo>
                    <a:pt x="223" y="1429"/>
                    <a:pt x="223" y="1429"/>
                    <a:pt x="254" y="1429"/>
                  </a:cubicBezTo>
                  <a:lnTo>
                    <a:pt x="254" y="1459"/>
                  </a:lnTo>
                  <a:cubicBezTo>
                    <a:pt x="223" y="1459"/>
                    <a:pt x="223" y="1490"/>
                    <a:pt x="254" y="1490"/>
                  </a:cubicBezTo>
                  <a:cubicBezTo>
                    <a:pt x="223" y="1490"/>
                    <a:pt x="223" y="1520"/>
                    <a:pt x="193" y="1520"/>
                  </a:cubicBezTo>
                  <a:cubicBezTo>
                    <a:pt x="193" y="1520"/>
                    <a:pt x="193" y="1551"/>
                    <a:pt x="193" y="1551"/>
                  </a:cubicBezTo>
                  <a:lnTo>
                    <a:pt x="193" y="1581"/>
                  </a:lnTo>
                  <a:lnTo>
                    <a:pt x="193" y="1611"/>
                  </a:lnTo>
                  <a:cubicBezTo>
                    <a:pt x="163" y="1611"/>
                    <a:pt x="163" y="1672"/>
                    <a:pt x="163" y="1703"/>
                  </a:cubicBezTo>
                  <a:cubicBezTo>
                    <a:pt x="132" y="1733"/>
                    <a:pt x="132" y="1733"/>
                    <a:pt x="163" y="1733"/>
                  </a:cubicBezTo>
                  <a:lnTo>
                    <a:pt x="163" y="1763"/>
                  </a:lnTo>
                  <a:lnTo>
                    <a:pt x="163" y="1794"/>
                  </a:lnTo>
                  <a:lnTo>
                    <a:pt x="163" y="1824"/>
                  </a:lnTo>
                  <a:lnTo>
                    <a:pt x="132" y="1824"/>
                  </a:lnTo>
                  <a:lnTo>
                    <a:pt x="132" y="1855"/>
                  </a:lnTo>
                  <a:lnTo>
                    <a:pt x="254" y="1855"/>
                  </a:lnTo>
                  <a:cubicBezTo>
                    <a:pt x="254" y="1839"/>
                    <a:pt x="261" y="1839"/>
                    <a:pt x="269" y="1839"/>
                  </a:cubicBezTo>
                  <a:cubicBezTo>
                    <a:pt x="277" y="1839"/>
                    <a:pt x="284" y="1839"/>
                    <a:pt x="284" y="1824"/>
                  </a:cubicBezTo>
                  <a:lnTo>
                    <a:pt x="315" y="1824"/>
                  </a:lnTo>
                  <a:lnTo>
                    <a:pt x="315" y="1794"/>
                  </a:lnTo>
                  <a:cubicBezTo>
                    <a:pt x="305" y="1774"/>
                    <a:pt x="305" y="1767"/>
                    <a:pt x="309" y="1767"/>
                  </a:cubicBezTo>
                  <a:cubicBezTo>
                    <a:pt x="310" y="1767"/>
                    <a:pt x="312" y="1768"/>
                    <a:pt x="315" y="1769"/>
                  </a:cubicBezTo>
                  <a:lnTo>
                    <a:pt x="315" y="1769"/>
                  </a:lnTo>
                  <a:lnTo>
                    <a:pt x="315" y="1763"/>
                  </a:lnTo>
                  <a:lnTo>
                    <a:pt x="315" y="1734"/>
                  </a:lnTo>
                  <a:lnTo>
                    <a:pt x="315" y="1734"/>
                  </a:lnTo>
                  <a:cubicBezTo>
                    <a:pt x="409" y="1630"/>
                    <a:pt x="399" y="1441"/>
                    <a:pt x="254" y="1368"/>
                  </a:cubicBezTo>
                  <a:close/>
                  <a:moveTo>
                    <a:pt x="102" y="2584"/>
                  </a:moveTo>
                  <a:cubicBezTo>
                    <a:pt x="82" y="2584"/>
                    <a:pt x="88" y="2598"/>
                    <a:pt x="95" y="2598"/>
                  </a:cubicBezTo>
                  <a:cubicBezTo>
                    <a:pt x="98" y="2598"/>
                    <a:pt x="102" y="2594"/>
                    <a:pt x="102" y="2584"/>
                  </a:cubicBezTo>
                  <a:close/>
                  <a:moveTo>
                    <a:pt x="102" y="1855"/>
                  </a:moveTo>
                  <a:lnTo>
                    <a:pt x="102" y="1915"/>
                  </a:lnTo>
                  <a:lnTo>
                    <a:pt x="102" y="1946"/>
                  </a:lnTo>
                  <a:cubicBezTo>
                    <a:pt x="102" y="1946"/>
                    <a:pt x="71" y="1976"/>
                    <a:pt x="71" y="1976"/>
                  </a:cubicBezTo>
                  <a:cubicBezTo>
                    <a:pt x="71" y="2007"/>
                    <a:pt x="71" y="2007"/>
                    <a:pt x="71" y="2037"/>
                  </a:cubicBezTo>
                  <a:lnTo>
                    <a:pt x="41" y="2037"/>
                  </a:lnTo>
                  <a:cubicBezTo>
                    <a:pt x="41" y="2037"/>
                    <a:pt x="71" y="2037"/>
                    <a:pt x="71" y="2067"/>
                  </a:cubicBezTo>
                  <a:lnTo>
                    <a:pt x="41" y="2067"/>
                  </a:lnTo>
                  <a:cubicBezTo>
                    <a:pt x="11" y="2067"/>
                    <a:pt x="11" y="2098"/>
                    <a:pt x="11" y="2098"/>
                  </a:cubicBezTo>
                  <a:cubicBezTo>
                    <a:pt x="11" y="2098"/>
                    <a:pt x="11" y="2128"/>
                    <a:pt x="11" y="2128"/>
                  </a:cubicBezTo>
                  <a:lnTo>
                    <a:pt x="11" y="2159"/>
                  </a:lnTo>
                  <a:cubicBezTo>
                    <a:pt x="11" y="2189"/>
                    <a:pt x="11" y="2189"/>
                    <a:pt x="11" y="2189"/>
                  </a:cubicBezTo>
                  <a:lnTo>
                    <a:pt x="11" y="2219"/>
                  </a:lnTo>
                  <a:lnTo>
                    <a:pt x="41" y="2219"/>
                  </a:lnTo>
                  <a:cubicBezTo>
                    <a:pt x="41" y="2219"/>
                    <a:pt x="41" y="2250"/>
                    <a:pt x="41" y="2250"/>
                  </a:cubicBezTo>
                  <a:cubicBezTo>
                    <a:pt x="41" y="2250"/>
                    <a:pt x="41" y="2280"/>
                    <a:pt x="41" y="2280"/>
                  </a:cubicBezTo>
                  <a:cubicBezTo>
                    <a:pt x="41" y="2280"/>
                    <a:pt x="14" y="2267"/>
                    <a:pt x="5" y="2267"/>
                  </a:cubicBezTo>
                  <a:cubicBezTo>
                    <a:pt x="1" y="2267"/>
                    <a:pt x="1" y="2270"/>
                    <a:pt x="11" y="2280"/>
                  </a:cubicBezTo>
                  <a:lnTo>
                    <a:pt x="41" y="2311"/>
                  </a:lnTo>
                  <a:lnTo>
                    <a:pt x="11" y="2311"/>
                  </a:lnTo>
                  <a:lnTo>
                    <a:pt x="11" y="2341"/>
                  </a:lnTo>
                  <a:lnTo>
                    <a:pt x="11" y="2371"/>
                  </a:lnTo>
                  <a:cubicBezTo>
                    <a:pt x="11" y="2402"/>
                    <a:pt x="11" y="2402"/>
                    <a:pt x="11" y="2402"/>
                  </a:cubicBezTo>
                  <a:cubicBezTo>
                    <a:pt x="11" y="2402"/>
                    <a:pt x="11" y="2432"/>
                    <a:pt x="11" y="2432"/>
                  </a:cubicBezTo>
                  <a:lnTo>
                    <a:pt x="11" y="2463"/>
                  </a:lnTo>
                  <a:cubicBezTo>
                    <a:pt x="11" y="2493"/>
                    <a:pt x="41" y="2493"/>
                    <a:pt x="11" y="2493"/>
                  </a:cubicBezTo>
                  <a:cubicBezTo>
                    <a:pt x="11" y="2493"/>
                    <a:pt x="11" y="2523"/>
                    <a:pt x="11" y="2523"/>
                  </a:cubicBezTo>
                  <a:lnTo>
                    <a:pt x="41" y="2554"/>
                  </a:lnTo>
                  <a:lnTo>
                    <a:pt x="41" y="2584"/>
                  </a:lnTo>
                  <a:lnTo>
                    <a:pt x="71" y="2614"/>
                  </a:lnTo>
                  <a:lnTo>
                    <a:pt x="71" y="2554"/>
                  </a:lnTo>
                  <a:lnTo>
                    <a:pt x="102" y="2584"/>
                  </a:lnTo>
                  <a:cubicBezTo>
                    <a:pt x="102" y="2584"/>
                    <a:pt x="132" y="2614"/>
                    <a:pt x="132" y="2614"/>
                  </a:cubicBezTo>
                  <a:cubicBezTo>
                    <a:pt x="132" y="2614"/>
                    <a:pt x="132" y="2614"/>
                    <a:pt x="132" y="2645"/>
                  </a:cubicBezTo>
                  <a:cubicBezTo>
                    <a:pt x="142" y="2655"/>
                    <a:pt x="149" y="2658"/>
                    <a:pt x="154" y="2658"/>
                  </a:cubicBezTo>
                  <a:cubicBezTo>
                    <a:pt x="163" y="2658"/>
                    <a:pt x="163" y="2645"/>
                    <a:pt x="163" y="2645"/>
                  </a:cubicBezTo>
                  <a:lnTo>
                    <a:pt x="163" y="2645"/>
                  </a:lnTo>
                  <a:cubicBezTo>
                    <a:pt x="163" y="2675"/>
                    <a:pt x="132" y="2675"/>
                    <a:pt x="163" y="2675"/>
                  </a:cubicBezTo>
                  <a:lnTo>
                    <a:pt x="270" y="2675"/>
                  </a:lnTo>
                  <a:cubicBezTo>
                    <a:pt x="307" y="2533"/>
                    <a:pt x="394" y="2188"/>
                    <a:pt x="377" y="2188"/>
                  </a:cubicBezTo>
                  <a:cubicBezTo>
                    <a:pt x="377" y="2188"/>
                    <a:pt x="376" y="2188"/>
                    <a:pt x="375" y="2189"/>
                  </a:cubicBezTo>
                  <a:cubicBezTo>
                    <a:pt x="365" y="2199"/>
                    <a:pt x="355" y="2202"/>
                    <a:pt x="345" y="2202"/>
                  </a:cubicBezTo>
                  <a:cubicBezTo>
                    <a:pt x="325" y="2202"/>
                    <a:pt x="305" y="2189"/>
                    <a:pt x="284" y="2189"/>
                  </a:cubicBezTo>
                  <a:cubicBezTo>
                    <a:pt x="254" y="2189"/>
                    <a:pt x="254" y="2159"/>
                    <a:pt x="254" y="2159"/>
                  </a:cubicBezTo>
                  <a:lnTo>
                    <a:pt x="163" y="2159"/>
                  </a:lnTo>
                  <a:lnTo>
                    <a:pt x="163" y="2128"/>
                  </a:lnTo>
                  <a:lnTo>
                    <a:pt x="163" y="2098"/>
                  </a:lnTo>
                  <a:cubicBezTo>
                    <a:pt x="132" y="2098"/>
                    <a:pt x="132" y="2098"/>
                    <a:pt x="132" y="2067"/>
                  </a:cubicBezTo>
                  <a:cubicBezTo>
                    <a:pt x="147" y="2052"/>
                    <a:pt x="147" y="2052"/>
                    <a:pt x="144" y="2052"/>
                  </a:cubicBezTo>
                  <a:cubicBezTo>
                    <a:pt x="140" y="2052"/>
                    <a:pt x="132" y="2052"/>
                    <a:pt x="132" y="2037"/>
                  </a:cubicBezTo>
                  <a:cubicBezTo>
                    <a:pt x="132" y="2007"/>
                    <a:pt x="132" y="2007"/>
                    <a:pt x="132" y="2007"/>
                  </a:cubicBezTo>
                  <a:lnTo>
                    <a:pt x="132" y="1976"/>
                  </a:lnTo>
                  <a:cubicBezTo>
                    <a:pt x="132" y="1976"/>
                    <a:pt x="102" y="1946"/>
                    <a:pt x="132" y="1946"/>
                  </a:cubicBezTo>
                  <a:cubicBezTo>
                    <a:pt x="163" y="1946"/>
                    <a:pt x="132" y="1946"/>
                    <a:pt x="132" y="1915"/>
                  </a:cubicBezTo>
                  <a:lnTo>
                    <a:pt x="132" y="1855"/>
                  </a:lnTo>
                  <a:close/>
                  <a:moveTo>
                    <a:pt x="270" y="2675"/>
                  </a:moveTo>
                  <a:lnTo>
                    <a:pt x="270" y="2675"/>
                  </a:lnTo>
                  <a:cubicBezTo>
                    <a:pt x="260" y="2713"/>
                    <a:pt x="254" y="2736"/>
                    <a:pt x="254" y="2736"/>
                  </a:cubicBezTo>
                  <a:lnTo>
                    <a:pt x="284" y="2736"/>
                  </a:lnTo>
                  <a:lnTo>
                    <a:pt x="284" y="2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1009400" y="1768450"/>
              <a:ext cx="86375" cy="147550"/>
            </a:xfrm>
            <a:custGeom>
              <a:rect b="b" l="l" r="r" t="t"/>
              <a:pathLst>
                <a:path extrusionOk="0" h="5902" w="3455">
                  <a:moveTo>
                    <a:pt x="2955" y="0"/>
                  </a:moveTo>
                  <a:cubicBezTo>
                    <a:pt x="2826" y="0"/>
                    <a:pt x="2696" y="64"/>
                    <a:pt x="2615" y="217"/>
                  </a:cubicBezTo>
                  <a:lnTo>
                    <a:pt x="122" y="5354"/>
                  </a:lnTo>
                  <a:cubicBezTo>
                    <a:pt x="1" y="5597"/>
                    <a:pt x="183" y="5901"/>
                    <a:pt x="457" y="5901"/>
                  </a:cubicBezTo>
                  <a:cubicBezTo>
                    <a:pt x="609" y="5901"/>
                    <a:pt x="730" y="5810"/>
                    <a:pt x="791" y="5689"/>
                  </a:cubicBezTo>
                  <a:lnTo>
                    <a:pt x="3314" y="552"/>
                  </a:lnTo>
                  <a:cubicBezTo>
                    <a:pt x="3455" y="249"/>
                    <a:pt x="3208" y="0"/>
                    <a:pt x="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1010175" y="1772350"/>
              <a:ext cx="77525" cy="144400"/>
            </a:xfrm>
            <a:custGeom>
              <a:rect b="b" l="l" r="r" t="t"/>
              <a:pathLst>
                <a:path extrusionOk="0" h="5776" w="3101">
                  <a:moveTo>
                    <a:pt x="2481" y="403"/>
                  </a:moveTo>
                  <a:cubicBezTo>
                    <a:pt x="2485" y="403"/>
                    <a:pt x="2492" y="411"/>
                    <a:pt x="2492" y="426"/>
                  </a:cubicBezTo>
                  <a:cubicBezTo>
                    <a:pt x="2477" y="411"/>
                    <a:pt x="2477" y="403"/>
                    <a:pt x="2481" y="403"/>
                  </a:cubicBezTo>
                  <a:close/>
                  <a:moveTo>
                    <a:pt x="2463" y="1180"/>
                  </a:moveTo>
                  <a:cubicBezTo>
                    <a:pt x="2462" y="1182"/>
                    <a:pt x="2462" y="1184"/>
                    <a:pt x="2462" y="1186"/>
                  </a:cubicBezTo>
                  <a:cubicBezTo>
                    <a:pt x="2462" y="1186"/>
                    <a:pt x="2462" y="1184"/>
                    <a:pt x="2463" y="1180"/>
                  </a:cubicBezTo>
                  <a:close/>
                  <a:moveTo>
                    <a:pt x="1999" y="1204"/>
                  </a:moveTo>
                  <a:cubicBezTo>
                    <a:pt x="1988" y="1204"/>
                    <a:pt x="1967" y="1225"/>
                    <a:pt x="1945" y="1247"/>
                  </a:cubicBezTo>
                  <a:cubicBezTo>
                    <a:pt x="1945" y="1277"/>
                    <a:pt x="1915" y="1277"/>
                    <a:pt x="1915" y="1277"/>
                  </a:cubicBezTo>
                  <a:cubicBezTo>
                    <a:pt x="1915" y="1277"/>
                    <a:pt x="1915" y="1308"/>
                    <a:pt x="1915" y="1308"/>
                  </a:cubicBezTo>
                  <a:cubicBezTo>
                    <a:pt x="1915" y="1308"/>
                    <a:pt x="1915" y="1338"/>
                    <a:pt x="1885" y="1338"/>
                  </a:cubicBezTo>
                  <a:lnTo>
                    <a:pt x="1885" y="1368"/>
                  </a:lnTo>
                  <a:cubicBezTo>
                    <a:pt x="1885" y="1399"/>
                    <a:pt x="1885" y="1429"/>
                    <a:pt x="1854" y="1429"/>
                  </a:cubicBezTo>
                  <a:cubicBezTo>
                    <a:pt x="1824" y="1429"/>
                    <a:pt x="1854" y="1460"/>
                    <a:pt x="1854" y="1490"/>
                  </a:cubicBezTo>
                  <a:cubicBezTo>
                    <a:pt x="1854" y="1490"/>
                    <a:pt x="1854" y="1520"/>
                    <a:pt x="1824" y="1551"/>
                  </a:cubicBezTo>
                  <a:cubicBezTo>
                    <a:pt x="1824" y="1581"/>
                    <a:pt x="1793" y="1581"/>
                    <a:pt x="1793" y="1612"/>
                  </a:cubicBezTo>
                  <a:cubicBezTo>
                    <a:pt x="1793" y="1612"/>
                    <a:pt x="1793" y="1612"/>
                    <a:pt x="1793" y="1642"/>
                  </a:cubicBezTo>
                  <a:cubicBezTo>
                    <a:pt x="1793" y="1642"/>
                    <a:pt x="1793" y="1642"/>
                    <a:pt x="1793" y="1672"/>
                  </a:cubicBezTo>
                  <a:cubicBezTo>
                    <a:pt x="1793" y="1703"/>
                    <a:pt x="1763" y="1703"/>
                    <a:pt x="1763" y="1733"/>
                  </a:cubicBezTo>
                  <a:lnTo>
                    <a:pt x="1793" y="1733"/>
                  </a:lnTo>
                  <a:cubicBezTo>
                    <a:pt x="1793" y="1733"/>
                    <a:pt x="1763" y="1733"/>
                    <a:pt x="1793" y="1703"/>
                  </a:cubicBezTo>
                  <a:cubicBezTo>
                    <a:pt x="1800" y="1696"/>
                    <a:pt x="1804" y="1694"/>
                    <a:pt x="1806" y="1694"/>
                  </a:cubicBezTo>
                  <a:cubicBezTo>
                    <a:pt x="1812" y="1694"/>
                    <a:pt x="1806" y="1712"/>
                    <a:pt x="1812" y="1712"/>
                  </a:cubicBezTo>
                  <a:cubicBezTo>
                    <a:pt x="1814" y="1712"/>
                    <a:pt x="1817" y="1709"/>
                    <a:pt x="1824" y="1703"/>
                  </a:cubicBezTo>
                  <a:cubicBezTo>
                    <a:pt x="1839" y="1688"/>
                    <a:pt x="1839" y="1688"/>
                    <a:pt x="1835" y="1688"/>
                  </a:cubicBezTo>
                  <a:cubicBezTo>
                    <a:pt x="1831" y="1688"/>
                    <a:pt x="1824" y="1688"/>
                    <a:pt x="1824" y="1672"/>
                  </a:cubicBezTo>
                  <a:cubicBezTo>
                    <a:pt x="1824" y="1672"/>
                    <a:pt x="1824" y="1642"/>
                    <a:pt x="1854" y="1612"/>
                  </a:cubicBezTo>
                  <a:cubicBezTo>
                    <a:pt x="1885" y="1581"/>
                    <a:pt x="1915" y="1551"/>
                    <a:pt x="1915" y="1490"/>
                  </a:cubicBezTo>
                  <a:lnTo>
                    <a:pt x="1915" y="1460"/>
                  </a:lnTo>
                  <a:cubicBezTo>
                    <a:pt x="1915" y="1460"/>
                    <a:pt x="1915" y="1429"/>
                    <a:pt x="1915" y="1429"/>
                  </a:cubicBezTo>
                  <a:lnTo>
                    <a:pt x="1915" y="1399"/>
                  </a:lnTo>
                  <a:lnTo>
                    <a:pt x="1915" y="1368"/>
                  </a:lnTo>
                  <a:lnTo>
                    <a:pt x="1945" y="1368"/>
                  </a:lnTo>
                  <a:cubicBezTo>
                    <a:pt x="1976" y="1368"/>
                    <a:pt x="1945" y="1368"/>
                    <a:pt x="1945" y="1338"/>
                  </a:cubicBezTo>
                  <a:cubicBezTo>
                    <a:pt x="1945" y="1338"/>
                    <a:pt x="1945" y="1299"/>
                    <a:pt x="1961" y="1299"/>
                  </a:cubicBezTo>
                  <a:cubicBezTo>
                    <a:pt x="1965" y="1299"/>
                    <a:pt x="1970" y="1302"/>
                    <a:pt x="1976" y="1308"/>
                  </a:cubicBezTo>
                  <a:cubicBezTo>
                    <a:pt x="2006" y="1308"/>
                    <a:pt x="1976" y="1277"/>
                    <a:pt x="1976" y="1247"/>
                  </a:cubicBezTo>
                  <a:cubicBezTo>
                    <a:pt x="1976" y="1247"/>
                    <a:pt x="2006" y="1247"/>
                    <a:pt x="2006" y="1216"/>
                  </a:cubicBezTo>
                  <a:cubicBezTo>
                    <a:pt x="2006" y="1208"/>
                    <a:pt x="2004" y="1204"/>
                    <a:pt x="1999" y="1204"/>
                  </a:cubicBezTo>
                  <a:close/>
                  <a:moveTo>
                    <a:pt x="1763" y="1733"/>
                  </a:moveTo>
                  <a:lnTo>
                    <a:pt x="1733" y="1764"/>
                  </a:lnTo>
                  <a:cubicBezTo>
                    <a:pt x="1733" y="1779"/>
                    <a:pt x="1733" y="1786"/>
                    <a:pt x="1733" y="1794"/>
                  </a:cubicBezTo>
                  <a:cubicBezTo>
                    <a:pt x="1733" y="1764"/>
                    <a:pt x="1763" y="1733"/>
                    <a:pt x="1763" y="1733"/>
                  </a:cubicBezTo>
                  <a:close/>
                  <a:moveTo>
                    <a:pt x="1733" y="1885"/>
                  </a:moveTo>
                  <a:lnTo>
                    <a:pt x="1702" y="1916"/>
                  </a:lnTo>
                  <a:lnTo>
                    <a:pt x="1672" y="1916"/>
                  </a:lnTo>
                  <a:lnTo>
                    <a:pt x="1672" y="1946"/>
                  </a:lnTo>
                  <a:cubicBezTo>
                    <a:pt x="1672" y="1946"/>
                    <a:pt x="1641" y="1976"/>
                    <a:pt x="1641" y="2007"/>
                  </a:cubicBezTo>
                  <a:lnTo>
                    <a:pt x="1641" y="2037"/>
                  </a:lnTo>
                  <a:cubicBezTo>
                    <a:pt x="1641" y="2037"/>
                    <a:pt x="1641" y="2068"/>
                    <a:pt x="1641" y="2068"/>
                  </a:cubicBezTo>
                  <a:cubicBezTo>
                    <a:pt x="1611" y="2098"/>
                    <a:pt x="1611" y="2098"/>
                    <a:pt x="1611" y="2128"/>
                  </a:cubicBezTo>
                  <a:lnTo>
                    <a:pt x="1641" y="2128"/>
                  </a:lnTo>
                  <a:cubicBezTo>
                    <a:pt x="1641" y="2128"/>
                    <a:pt x="1641" y="2142"/>
                    <a:pt x="1650" y="2142"/>
                  </a:cubicBezTo>
                  <a:cubicBezTo>
                    <a:pt x="1655" y="2142"/>
                    <a:pt x="1662" y="2138"/>
                    <a:pt x="1672" y="2128"/>
                  </a:cubicBezTo>
                  <a:cubicBezTo>
                    <a:pt x="1693" y="2107"/>
                    <a:pt x="1700" y="2085"/>
                    <a:pt x="1701" y="2085"/>
                  </a:cubicBezTo>
                  <a:cubicBezTo>
                    <a:pt x="1702" y="2085"/>
                    <a:pt x="1702" y="2089"/>
                    <a:pt x="1702" y="2098"/>
                  </a:cubicBezTo>
                  <a:cubicBezTo>
                    <a:pt x="1702" y="2068"/>
                    <a:pt x="1702" y="2068"/>
                    <a:pt x="1702" y="2068"/>
                  </a:cubicBezTo>
                  <a:lnTo>
                    <a:pt x="1702" y="2037"/>
                  </a:lnTo>
                  <a:cubicBezTo>
                    <a:pt x="1702" y="2007"/>
                    <a:pt x="1702" y="2007"/>
                    <a:pt x="1702" y="1976"/>
                  </a:cubicBezTo>
                  <a:cubicBezTo>
                    <a:pt x="1702" y="1946"/>
                    <a:pt x="1733" y="1946"/>
                    <a:pt x="1733" y="1946"/>
                  </a:cubicBezTo>
                  <a:lnTo>
                    <a:pt x="1733" y="1916"/>
                  </a:lnTo>
                  <a:lnTo>
                    <a:pt x="1733" y="1885"/>
                  </a:lnTo>
                  <a:close/>
                  <a:moveTo>
                    <a:pt x="2249" y="2584"/>
                  </a:moveTo>
                  <a:cubicBezTo>
                    <a:pt x="2239" y="2605"/>
                    <a:pt x="2232" y="2611"/>
                    <a:pt x="2229" y="2611"/>
                  </a:cubicBezTo>
                  <a:cubicBezTo>
                    <a:pt x="2222" y="2611"/>
                    <a:pt x="2229" y="2584"/>
                    <a:pt x="2249" y="2584"/>
                  </a:cubicBezTo>
                  <a:close/>
                  <a:moveTo>
                    <a:pt x="1313" y="2632"/>
                  </a:moveTo>
                  <a:cubicBezTo>
                    <a:pt x="1310" y="2632"/>
                    <a:pt x="1307" y="2636"/>
                    <a:pt x="1307" y="2645"/>
                  </a:cubicBezTo>
                  <a:lnTo>
                    <a:pt x="1307" y="2675"/>
                  </a:lnTo>
                  <a:cubicBezTo>
                    <a:pt x="1329" y="2654"/>
                    <a:pt x="1320" y="2632"/>
                    <a:pt x="1313" y="2632"/>
                  </a:cubicBezTo>
                  <a:close/>
                  <a:moveTo>
                    <a:pt x="524" y="4320"/>
                  </a:moveTo>
                  <a:cubicBezTo>
                    <a:pt x="520" y="4320"/>
                    <a:pt x="517" y="4327"/>
                    <a:pt x="517" y="4347"/>
                  </a:cubicBezTo>
                  <a:cubicBezTo>
                    <a:pt x="537" y="4347"/>
                    <a:pt x="530" y="4320"/>
                    <a:pt x="524" y="4320"/>
                  </a:cubicBezTo>
                  <a:close/>
                  <a:moveTo>
                    <a:pt x="2796" y="1"/>
                  </a:moveTo>
                  <a:cubicBezTo>
                    <a:pt x="2766" y="1"/>
                    <a:pt x="2736" y="31"/>
                    <a:pt x="2736" y="31"/>
                  </a:cubicBezTo>
                  <a:lnTo>
                    <a:pt x="2675" y="31"/>
                  </a:lnTo>
                  <a:cubicBezTo>
                    <a:pt x="2675" y="31"/>
                    <a:pt x="2644" y="61"/>
                    <a:pt x="2644" y="61"/>
                  </a:cubicBezTo>
                  <a:lnTo>
                    <a:pt x="2614" y="61"/>
                  </a:lnTo>
                  <a:lnTo>
                    <a:pt x="2584" y="92"/>
                  </a:lnTo>
                  <a:cubicBezTo>
                    <a:pt x="2584" y="77"/>
                    <a:pt x="2584" y="69"/>
                    <a:pt x="2580" y="69"/>
                  </a:cubicBezTo>
                  <a:cubicBezTo>
                    <a:pt x="2576" y="69"/>
                    <a:pt x="2568" y="77"/>
                    <a:pt x="2553" y="92"/>
                  </a:cubicBezTo>
                  <a:cubicBezTo>
                    <a:pt x="2543" y="102"/>
                    <a:pt x="2536" y="105"/>
                    <a:pt x="2532" y="105"/>
                  </a:cubicBezTo>
                  <a:cubicBezTo>
                    <a:pt x="2523" y="105"/>
                    <a:pt x="2523" y="92"/>
                    <a:pt x="2523" y="92"/>
                  </a:cubicBezTo>
                  <a:lnTo>
                    <a:pt x="2523" y="122"/>
                  </a:lnTo>
                  <a:lnTo>
                    <a:pt x="2523" y="153"/>
                  </a:lnTo>
                  <a:lnTo>
                    <a:pt x="2492" y="153"/>
                  </a:lnTo>
                  <a:cubicBezTo>
                    <a:pt x="2492" y="183"/>
                    <a:pt x="2492" y="183"/>
                    <a:pt x="2492" y="213"/>
                  </a:cubicBezTo>
                  <a:lnTo>
                    <a:pt x="2432" y="213"/>
                  </a:lnTo>
                  <a:cubicBezTo>
                    <a:pt x="2432" y="244"/>
                    <a:pt x="2462" y="274"/>
                    <a:pt x="2432" y="274"/>
                  </a:cubicBezTo>
                  <a:lnTo>
                    <a:pt x="2280" y="274"/>
                  </a:lnTo>
                  <a:cubicBezTo>
                    <a:pt x="2280" y="305"/>
                    <a:pt x="2280" y="305"/>
                    <a:pt x="2280" y="305"/>
                  </a:cubicBezTo>
                  <a:lnTo>
                    <a:pt x="2371" y="305"/>
                  </a:lnTo>
                  <a:cubicBezTo>
                    <a:pt x="2401" y="335"/>
                    <a:pt x="2371" y="335"/>
                    <a:pt x="2371" y="335"/>
                  </a:cubicBezTo>
                  <a:cubicBezTo>
                    <a:pt x="2371" y="350"/>
                    <a:pt x="2378" y="358"/>
                    <a:pt x="2386" y="358"/>
                  </a:cubicBezTo>
                  <a:cubicBezTo>
                    <a:pt x="2394" y="358"/>
                    <a:pt x="2401" y="350"/>
                    <a:pt x="2401" y="335"/>
                  </a:cubicBezTo>
                  <a:cubicBezTo>
                    <a:pt x="2401" y="325"/>
                    <a:pt x="2405" y="321"/>
                    <a:pt x="2410" y="321"/>
                  </a:cubicBezTo>
                  <a:cubicBezTo>
                    <a:pt x="2416" y="321"/>
                    <a:pt x="2423" y="325"/>
                    <a:pt x="2432" y="328"/>
                  </a:cubicBezTo>
                  <a:lnTo>
                    <a:pt x="2432" y="328"/>
                  </a:lnTo>
                  <a:cubicBezTo>
                    <a:pt x="2432" y="332"/>
                    <a:pt x="2432" y="344"/>
                    <a:pt x="2432" y="344"/>
                  </a:cubicBezTo>
                  <a:lnTo>
                    <a:pt x="2432" y="365"/>
                  </a:lnTo>
                  <a:cubicBezTo>
                    <a:pt x="2432" y="381"/>
                    <a:pt x="2424" y="381"/>
                    <a:pt x="2416" y="381"/>
                  </a:cubicBezTo>
                  <a:cubicBezTo>
                    <a:pt x="2409" y="381"/>
                    <a:pt x="2401" y="381"/>
                    <a:pt x="2401" y="396"/>
                  </a:cubicBezTo>
                  <a:cubicBezTo>
                    <a:pt x="2401" y="396"/>
                    <a:pt x="2401" y="426"/>
                    <a:pt x="2401" y="426"/>
                  </a:cubicBezTo>
                  <a:cubicBezTo>
                    <a:pt x="2401" y="457"/>
                    <a:pt x="2341" y="517"/>
                    <a:pt x="2341" y="517"/>
                  </a:cubicBezTo>
                  <a:cubicBezTo>
                    <a:pt x="2371" y="517"/>
                    <a:pt x="2310" y="548"/>
                    <a:pt x="2310" y="548"/>
                  </a:cubicBezTo>
                  <a:lnTo>
                    <a:pt x="2341" y="548"/>
                  </a:lnTo>
                  <a:cubicBezTo>
                    <a:pt x="2341" y="548"/>
                    <a:pt x="2280" y="578"/>
                    <a:pt x="2310" y="578"/>
                  </a:cubicBezTo>
                  <a:lnTo>
                    <a:pt x="2341" y="578"/>
                  </a:lnTo>
                  <a:lnTo>
                    <a:pt x="2310" y="609"/>
                  </a:lnTo>
                  <a:cubicBezTo>
                    <a:pt x="2286" y="609"/>
                    <a:pt x="2261" y="647"/>
                    <a:pt x="2253" y="647"/>
                  </a:cubicBezTo>
                  <a:cubicBezTo>
                    <a:pt x="2251" y="647"/>
                    <a:pt x="2249" y="645"/>
                    <a:pt x="2249" y="639"/>
                  </a:cubicBezTo>
                  <a:lnTo>
                    <a:pt x="2249" y="669"/>
                  </a:lnTo>
                  <a:lnTo>
                    <a:pt x="2249" y="700"/>
                  </a:lnTo>
                  <a:cubicBezTo>
                    <a:pt x="2280" y="730"/>
                    <a:pt x="2249" y="730"/>
                    <a:pt x="2249" y="730"/>
                  </a:cubicBezTo>
                  <a:cubicBezTo>
                    <a:pt x="2249" y="750"/>
                    <a:pt x="2249" y="771"/>
                    <a:pt x="2249" y="791"/>
                  </a:cubicBezTo>
                  <a:cubicBezTo>
                    <a:pt x="2219" y="821"/>
                    <a:pt x="2189" y="882"/>
                    <a:pt x="2189" y="882"/>
                  </a:cubicBezTo>
                  <a:lnTo>
                    <a:pt x="2189" y="912"/>
                  </a:lnTo>
                  <a:lnTo>
                    <a:pt x="2164" y="1011"/>
                  </a:lnTo>
                  <a:lnTo>
                    <a:pt x="2164" y="1011"/>
                  </a:lnTo>
                  <a:cubicBezTo>
                    <a:pt x="2162" y="1008"/>
                    <a:pt x="2160" y="1006"/>
                    <a:pt x="2158" y="1004"/>
                  </a:cubicBezTo>
                  <a:cubicBezTo>
                    <a:pt x="2148" y="994"/>
                    <a:pt x="2141" y="990"/>
                    <a:pt x="2137" y="990"/>
                  </a:cubicBezTo>
                  <a:cubicBezTo>
                    <a:pt x="2128" y="990"/>
                    <a:pt x="2128" y="1004"/>
                    <a:pt x="2128" y="1004"/>
                  </a:cubicBezTo>
                  <a:lnTo>
                    <a:pt x="2128" y="1034"/>
                  </a:lnTo>
                  <a:cubicBezTo>
                    <a:pt x="2128" y="1064"/>
                    <a:pt x="2128" y="1064"/>
                    <a:pt x="2097" y="1064"/>
                  </a:cubicBezTo>
                  <a:cubicBezTo>
                    <a:pt x="2092" y="1064"/>
                    <a:pt x="2089" y="1065"/>
                    <a:pt x="2089" y="1067"/>
                  </a:cubicBezTo>
                  <a:lnTo>
                    <a:pt x="2089" y="1067"/>
                  </a:lnTo>
                  <a:cubicBezTo>
                    <a:pt x="2077" y="1075"/>
                    <a:pt x="2086" y="1103"/>
                    <a:pt x="2079" y="1103"/>
                  </a:cubicBezTo>
                  <a:cubicBezTo>
                    <a:pt x="2077" y="1103"/>
                    <a:pt x="2073" y="1101"/>
                    <a:pt x="2067" y="1095"/>
                  </a:cubicBezTo>
                  <a:cubicBezTo>
                    <a:pt x="2067" y="1095"/>
                    <a:pt x="2067" y="1125"/>
                    <a:pt x="2067" y="1125"/>
                  </a:cubicBezTo>
                  <a:cubicBezTo>
                    <a:pt x="2037" y="1156"/>
                    <a:pt x="2249" y="1551"/>
                    <a:pt x="2249" y="1551"/>
                  </a:cubicBezTo>
                  <a:cubicBezTo>
                    <a:pt x="2249" y="1536"/>
                    <a:pt x="2249" y="1536"/>
                    <a:pt x="2249" y="1536"/>
                  </a:cubicBezTo>
                  <a:cubicBezTo>
                    <a:pt x="2249" y="1536"/>
                    <a:pt x="2249" y="1536"/>
                    <a:pt x="2249" y="1520"/>
                  </a:cubicBezTo>
                  <a:cubicBezTo>
                    <a:pt x="2249" y="1490"/>
                    <a:pt x="2280" y="1490"/>
                    <a:pt x="2280" y="1490"/>
                  </a:cubicBezTo>
                  <a:lnTo>
                    <a:pt x="2280" y="1460"/>
                  </a:lnTo>
                  <a:lnTo>
                    <a:pt x="2280" y="1429"/>
                  </a:lnTo>
                  <a:lnTo>
                    <a:pt x="2280" y="1399"/>
                  </a:lnTo>
                  <a:lnTo>
                    <a:pt x="2280" y="1368"/>
                  </a:lnTo>
                  <a:cubicBezTo>
                    <a:pt x="2280" y="1368"/>
                    <a:pt x="2310" y="1338"/>
                    <a:pt x="2280" y="1338"/>
                  </a:cubicBezTo>
                  <a:cubicBezTo>
                    <a:pt x="2280" y="1338"/>
                    <a:pt x="2310" y="1277"/>
                    <a:pt x="2310" y="1277"/>
                  </a:cubicBezTo>
                  <a:cubicBezTo>
                    <a:pt x="2341" y="1277"/>
                    <a:pt x="2341" y="1247"/>
                    <a:pt x="2341" y="1247"/>
                  </a:cubicBezTo>
                  <a:cubicBezTo>
                    <a:pt x="2341" y="1232"/>
                    <a:pt x="2341" y="1232"/>
                    <a:pt x="2341" y="1232"/>
                  </a:cubicBezTo>
                  <a:cubicBezTo>
                    <a:pt x="2341" y="1232"/>
                    <a:pt x="2341" y="1232"/>
                    <a:pt x="2341" y="1216"/>
                  </a:cubicBezTo>
                  <a:cubicBezTo>
                    <a:pt x="2341" y="1186"/>
                    <a:pt x="2341" y="1186"/>
                    <a:pt x="2371" y="1186"/>
                  </a:cubicBezTo>
                  <a:cubicBezTo>
                    <a:pt x="2401" y="1186"/>
                    <a:pt x="2401" y="1156"/>
                    <a:pt x="2401" y="1156"/>
                  </a:cubicBezTo>
                  <a:lnTo>
                    <a:pt x="2401" y="1095"/>
                  </a:lnTo>
                  <a:cubicBezTo>
                    <a:pt x="2401" y="1095"/>
                    <a:pt x="2371" y="1064"/>
                    <a:pt x="2401" y="1064"/>
                  </a:cubicBezTo>
                  <a:cubicBezTo>
                    <a:pt x="2422" y="1064"/>
                    <a:pt x="2428" y="1078"/>
                    <a:pt x="2431" y="1078"/>
                  </a:cubicBezTo>
                  <a:cubicBezTo>
                    <a:pt x="2432" y="1078"/>
                    <a:pt x="2432" y="1075"/>
                    <a:pt x="2432" y="1064"/>
                  </a:cubicBezTo>
                  <a:cubicBezTo>
                    <a:pt x="2432" y="1034"/>
                    <a:pt x="2401" y="1034"/>
                    <a:pt x="2432" y="1034"/>
                  </a:cubicBezTo>
                  <a:cubicBezTo>
                    <a:pt x="2432" y="1034"/>
                    <a:pt x="2432" y="1034"/>
                    <a:pt x="2432" y="1004"/>
                  </a:cubicBezTo>
                  <a:cubicBezTo>
                    <a:pt x="2432" y="973"/>
                    <a:pt x="2462" y="973"/>
                    <a:pt x="2462" y="973"/>
                  </a:cubicBezTo>
                  <a:cubicBezTo>
                    <a:pt x="2462" y="973"/>
                    <a:pt x="2492" y="943"/>
                    <a:pt x="2462" y="912"/>
                  </a:cubicBezTo>
                  <a:cubicBezTo>
                    <a:pt x="2462" y="882"/>
                    <a:pt x="2553" y="821"/>
                    <a:pt x="2523" y="821"/>
                  </a:cubicBezTo>
                  <a:cubicBezTo>
                    <a:pt x="2492" y="821"/>
                    <a:pt x="2553" y="791"/>
                    <a:pt x="2523" y="791"/>
                  </a:cubicBezTo>
                  <a:cubicBezTo>
                    <a:pt x="2492" y="791"/>
                    <a:pt x="2523" y="761"/>
                    <a:pt x="2523" y="761"/>
                  </a:cubicBezTo>
                  <a:lnTo>
                    <a:pt x="2523" y="730"/>
                  </a:lnTo>
                  <a:cubicBezTo>
                    <a:pt x="2523" y="700"/>
                    <a:pt x="2523" y="700"/>
                    <a:pt x="2523" y="700"/>
                  </a:cubicBezTo>
                  <a:cubicBezTo>
                    <a:pt x="2523" y="669"/>
                    <a:pt x="2492" y="669"/>
                    <a:pt x="2523" y="669"/>
                  </a:cubicBezTo>
                  <a:cubicBezTo>
                    <a:pt x="2523" y="639"/>
                    <a:pt x="2553" y="639"/>
                    <a:pt x="2553" y="639"/>
                  </a:cubicBezTo>
                  <a:lnTo>
                    <a:pt x="2553" y="578"/>
                  </a:lnTo>
                  <a:cubicBezTo>
                    <a:pt x="2553" y="568"/>
                    <a:pt x="2556" y="562"/>
                    <a:pt x="2561" y="557"/>
                  </a:cubicBezTo>
                  <a:lnTo>
                    <a:pt x="2561" y="557"/>
                  </a:lnTo>
                  <a:cubicBezTo>
                    <a:pt x="2578" y="584"/>
                    <a:pt x="2553" y="609"/>
                    <a:pt x="2553" y="609"/>
                  </a:cubicBezTo>
                  <a:cubicBezTo>
                    <a:pt x="2584" y="639"/>
                    <a:pt x="2553" y="700"/>
                    <a:pt x="2553" y="700"/>
                  </a:cubicBezTo>
                  <a:lnTo>
                    <a:pt x="2584" y="700"/>
                  </a:lnTo>
                  <a:cubicBezTo>
                    <a:pt x="2584" y="700"/>
                    <a:pt x="2614" y="730"/>
                    <a:pt x="2584" y="730"/>
                  </a:cubicBezTo>
                  <a:cubicBezTo>
                    <a:pt x="2614" y="730"/>
                    <a:pt x="2614" y="761"/>
                    <a:pt x="2584" y="791"/>
                  </a:cubicBezTo>
                  <a:cubicBezTo>
                    <a:pt x="2553" y="821"/>
                    <a:pt x="2553" y="852"/>
                    <a:pt x="2553" y="852"/>
                  </a:cubicBezTo>
                  <a:cubicBezTo>
                    <a:pt x="2553" y="852"/>
                    <a:pt x="2553" y="882"/>
                    <a:pt x="2553" y="882"/>
                  </a:cubicBezTo>
                  <a:lnTo>
                    <a:pt x="2523" y="882"/>
                  </a:lnTo>
                  <a:lnTo>
                    <a:pt x="2523" y="912"/>
                  </a:lnTo>
                  <a:cubicBezTo>
                    <a:pt x="2523" y="912"/>
                    <a:pt x="2523" y="943"/>
                    <a:pt x="2523" y="943"/>
                  </a:cubicBezTo>
                  <a:lnTo>
                    <a:pt x="2523" y="973"/>
                  </a:lnTo>
                  <a:cubicBezTo>
                    <a:pt x="2553" y="973"/>
                    <a:pt x="2523" y="1034"/>
                    <a:pt x="2523" y="1034"/>
                  </a:cubicBezTo>
                  <a:cubicBezTo>
                    <a:pt x="2523" y="1034"/>
                    <a:pt x="2523" y="1064"/>
                    <a:pt x="2523" y="1064"/>
                  </a:cubicBezTo>
                  <a:cubicBezTo>
                    <a:pt x="2503" y="1064"/>
                    <a:pt x="2482" y="1051"/>
                    <a:pt x="2480" y="1051"/>
                  </a:cubicBezTo>
                  <a:cubicBezTo>
                    <a:pt x="2479" y="1051"/>
                    <a:pt x="2482" y="1054"/>
                    <a:pt x="2492" y="1064"/>
                  </a:cubicBezTo>
                  <a:cubicBezTo>
                    <a:pt x="2523" y="1064"/>
                    <a:pt x="2492" y="1095"/>
                    <a:pt x="2492" y="1095"/>
                  </a:cubicBezTo>
                  <a:cubicBezTo>
                    <a:pt x="2492" y="1125"/>
                    <a:pt x="2492" y="1125"/>
                    <a:pt x="2492" y="1125"/>
                  </a:cubicBezTo>
                  <a:cubicBezTo>
                    <a:pt x="2470" y="1148"/>
                    <a:pt x="2464" y="1170"/>
                    <a:pt x="2463" y="1180"/>
                  </a:cubicBezTo>
                  <a:lnTo>
                    <a:pt x="2463" y="1180"/>
                  </a:lnTo>
                  <a:cubicBezTo>
                    <a:pt x="2463" y="1178"/>
                    <a:pt x="2464" y="1178"/>
                    <a:pt x="2465" y="1178"/>
                  </a:cubicBezTo>
                  <a:cubicBezTo>
                    <a:pt x="2472" y="1178"/>
                    <a:pt x="2486" y="1216"/>
                    <a:pt x="2462" y="1216"/>
                  </a:cubicBezTo>
                  <a:cubicBezTo>
                    <a:pt x="2432" y="1216"/>
                    <a:pt x="2462" y="1247"/>
                    <a:pt x="2432" y="1277"/>
                  </a:cubicBezTo>
                  <a:cubicBezTo>
                    <a:pt x="2432" y="1277"/>
                    <a:pt x="2432" y="1277"/>
                    <a:pt x="2432" y="1308"/>
                  </a:cubicBezTo>
                  <a:cubicBezTo>
                    <a:pt x="2432" y="1308"/>
                    <a:pt x="2401" y="1338"/>
                    <a:pt x="2401" y="1338"/>
                  </a:cubicBezTo>
                  <a:cubicBezTo>
                    <a:pt x="2371" y="1368"/>
                    <a:pt x="2401" y="1368"/>
                    <a:pt x="2401" y="1368"/>
                  </a:cubicBezTo>
                  <a:lnTo>
                    <a:pt x="2401" y="1399"/>
                  </a:lnTo>
                  <a:cubicBezTo>
                    <a:pt x="2401" y="1399"/>
                    <a:pt x="2432" y="1399"/>
                    <a:pt x="2401" y="1429"/>
                  </a:cubicBezTo>
                  <a:cubicBezTo>
                    <a:pt x="2386" y="1444"/>
                    <a:pt x="2378" y="1444"/>
                    <a:pt x="2375" y="1444"/>
                  </a:cubicBezTo>
                  <a:cubicBezTo>
                    <a:pt x="2371" y="1444"/>
                    <a:pt x="2371" y="1444"/>
                    <a:pt x="2371" y="1460"/>
                  </a:cubicBezTo>
                  <a:cubicBezTo>
                    <a:pt x="2371" y="1460"/>
                    <a:pt x="2371" y="1490"/>
                    <a:pt x="2371" y="1490"/>
                  </a:cubicBezTo>
                  <a:cubicBezTo>
                    <a:pt x="2371" y="1520"/>
                    <a:pt x="2341" y="1551"/>
                    <a:pt x="2341" y="1551"/>
                  </a:cubicBezTo>
                  <a:cubicBezTo>
                    <a:pt x="2341" y="1581"/>
                    <a:pt x="2341" y="1612"/>
                    <a:pt x="2341" y="1612"/>
                  </a:cubicBezTo>
                  <a:lnTo>
                    <a:pt x="2310" y="1612"/>
                  </a:lnTo>
                  <a:cubicBezTo>
                    <a:pt x="2310" y="1642"/>
                    <a:pt x="2341" y="1672"/>
                    <a:pt x="2310" y="1672"/>
                  </a:cubicBezTo>
                  <a:cubicBezTo>
                    <a:pt x="2310" y="1662"/>
                    <a:pt x="2307" y="1659"/>
                    <a:pt x="2302" y="1659"/>
                  </a:cubicBezTo>
                  <a:cubicBezTo>
                    <a:pt x="2293" y="1659"/>
                    <a:pt x="2280" y="1672"/>
                    <a:pt x="2280" y="1672"/>
                  </a:cubicBezTo>
                  <a:lnTo>
                    <a:pt x="2249" y="1703"/>
                  </a:lnTo>
                  <a:cubicBezTo>
                    <a:pt x="2249" y="1703"/>
                    <a:pt x="2263" y="1689"/>
                    <a:pt x="2281" y="1689"/>
                  </a:cubicBezTo>
                  <a:cubicBezTo>
                    <a:pt x="2290" y="1689"/>
                    <a:pt x="2300" y="1693"/>
                    <a:pt x="2310" y="1703"/>
                  </a:cubicBezTo>
                  <a:cubicBezTo>
                    <a:pt x="2310" y="1703"/>
                    <a:pt x="2280" y="1703"/>
                    <a:pt x="2280" y="1733"/>
                  </a:cubicBezTo>
                  <a:lnTo>
                    <a:pt x="2280" y="1764"/>
                  </a:lnTo>
                  <a:lnTo>
                    <a:pt x="2280" y="1794"/>
                  </a:lnTo>
                  <a:cubicBezTo>
                    <a:pt x="2249" y="1824"/>
                    <a:pt x="2249" y="1855"/>
                    <a:pt x="2219" y="1885"/>
                  </a:cubicBezTo>
                  <a:lnTo>
                    <a:pt x="2189" y="1916"/>
                  </a:lnTo>
                  <a:cubicBezTo>
                    <a:pt x="2189" y="1946"/>
                    <a:pt x="2189" y="1946"/>
                    <a:pt x="2158" y="1976"/>
                  </a:cubicBezTo>
                  <a:lnTo>
                    <a:pt x="2128" y="1976"/>
                  </a:lnTo>
                  <a:lnTo>
                    <a:pt x="2128" y="2007"/>
                  </a:lnTo>
                  <a:lnTo>
                    <a:pt x="2128" y="2037"/>
                  </a:lnTo>
                  <a:lnTo>
                    <a:pt x="2128" y="2068"/>
                  </a:lnTo>
                  <a:lnTo>
                    <a:pt x="2128" y="2098"/>
                  </a:lnTo>
                  <a:lnTo>
                    <a:pt x="2128" y="2128"/>
                  </a:lnTo>
                  <a:cubicBezTo>
                    <a:pt x="2128" y="2128"/>
                    <a:pt x="2128" y="2159"/>
                    <a:pt x="2128" y="2159"/>
                  </a:cubicBezTo>
                  <a:cubicBezTo>
                    <a:pt x="2128" y="2159"/>
                    <a:pt x="2158" y="2189"/>
                    <a:pt x="2128" y="2189"/>
                  </a:cubicBezTo>
                  <a:lnTo>
                    <a:pt x="2128" y="2220"/>
                  </a:lnTo>
                  <a:cubicBezTo>
                    <a:pt x="2097" y="2220"/>
                    <a:pt x="2067" y="2250"/>
                    <a:pt x="2097" y="2250"/>
                  </a:cubicBezTo>
                  <a:cubicBezTo>
                    <a:pt x="2097" y="2250"/>
                    <a:pt x="2097" y="2311"/>
                    <a:pt x="2097" y="2311"/>
                  </a:cubicBezTo>
                  <a:cubicBezTo>
                    <a:pt x="2067" y="2341"/>
                    <a:pt x="2067" y="2341"/>
                    <a:pt x="2067" y="2341"/>
                  </a:cubicBezTo>
                  <a:cubicBezTo>
                    <a:pt x="2037" y="2371"/>
                    <a:pt x="2067" y="2371"/>
                    <a:pt x="2067" y="2371"/>
                  </a:cubicBezTo>
                  <a:cubicBezTo>
                    <a:pt x="2067" y="2371"/>
                    <a:pt x="2037" y="2402"/>
                    <a:pt x="2037" y="2402"/>
                  </a:cubicBezTo>
                  <a:cubicBezTo>
                    <a:pt x="2021" y="2417"/>
                    <a:pt x="2014" y="2417"/>
                    <a:pt x="2010" y="2417"/>
                  </a:cubicBezTo>
                  <a:cubicBezTo>
                    <a:pt x="2006" y="2417"/>
                    <a:pt x="2006" y="2417"/>
                    <a:pt x="2006" y="2432"/>
                  </a:cubicBezTo>
                  <a:lnTo>
                    <a:pt x="2006" y="2463"/>
                  </a:lnTo>
                  <a:cubicBezTo>
                    <a:pt x="2006" y="2463"/>
                    <a:pt x="1976" y="2493"/>
                    <a:pt x="1976" y="2493"/>
                  </a:cubicBezTo>
                  <a:lnTo>
                    <a:pt x="1976" y="2554"/>
                  </a:lnTo>
                  <a:cubicBezTo>
                    <a:pt x="1976" y="2584"/>
                    <a:pt x="1945" y="2584"/>
                    <a:pt x="1945" y="2584"/>
                  </a:cubicBezTo>
                  <a:lnTo>
                    <a:pt x="1945" y="2615"/>
                  </a:lnTo>
                  <a:cubicBezTo>
                    <a:pt x="1945" y="2615"/>
                    <a:pt x="1945" y="2645"/>
                    <a:pt x="1915" y="2645"/>
                  </a:cubicBezTo>
                  <a:cubicBezTo>
                    <a:pt x="1915" y="2675"/>
                    <a:pt x="1915" y="2675"/>
                    <a:pt x="1915" y="2675"/>
                  </a:cubicBezTo>
                  <a:cubicBezTo>
                    <a:pt x="1915" y="2706"/>
                    <a:pt x="1945" y="2706"/>
                    <a:pt x="1915" y="2736"/>
                  </a:cubicBezTo>
                  <a:cubicBezTo>
                    <a:pt x="1885" y="2767"/>
                    <a:pt x="1854" y="2767"/>
                    <a:pt x="1854" y="2797"/>
                  </a:cubicBezTo>
                  <a:lnTo>
                    <a:pt x="1854" y="2858"/>
                  </a:lnTo>
                  <a:cubicBezTo>
                    <a:pt x="1854" y="2858"/>
                    <a:pt x="1854" y="2858"/>
                    <a:pt x="1854" y="2888"/>
                  </a:cubicBezTo>
                  <a:cubicBezTo>
                    <a:pt x="1854" y="2888"/>
                    <a:pt x="1824" y="2919"/>
                    <a:pt x="1824" y="2919"/>
                  </a:cubicBezTo>
                  <a:lnTo>
                    <a:pt x="1793" y="2949"/>
                  </a:lnTo>
                  <a:lnTo>
                    <a:pt x="1824" y="2949"/>
                  </a:lnTo>
                  <a:cubicBezTo>
                    <a:pt x="1824" y="2979"/>
                    <a:pt x="1793" y="2979"/>
                    <a:pt x="1793" y="3010"/>
                  </a:cubicBezTo>
                  <a:cubicBezTo>
                    <a:pt x="1793" y="3010"/>
                    <a:pt x="1793" y="3040"/>
                    <a:pt x="1763" y="3071"/>
                  </a:cubicBezTo>
                  <a:cubicBezTo>
                    <a:pt x="1763" y="3086"/>
                    <a:pt x="1755" y="3086"/>
                    <a:pt x="1752" y="3086"/>
                  </a:cubicBezTo>
                  <a:cubicBezTo>
                    <a:pt x="1748" y="3086"/>
                    <a:pt x="1748" y="3086"/>
                    <a:pt x="1763" y="3101"/>
                  </a:cubicBezTo>
                  <a:cubicBezTo>
                    <a:pt x="1763" y="3131"/>
                    <a:pt x="1733" y="3131"/>
                    <a:pt x="1733" y="3131"/>
                  </a:cubicBezTo>
                  <a:lnTo>
                    <a:pt x="1733" y="3192"/>
                  </a:lnTo>
                  <a:lnTo>
                    <a:pt x="1702" y="3192"/>
                  </a:lnTo>
                  <a:cubicBezTo>
                    <a:pt x="1702" y="3223"/>
                    <a:pt x="1702" y="3223"/>
                    <a:pt x="1702" y="3223"/>
                  </a:cubicBezTo>
                  <a:cubicBezTo>
                    <a:pt x="1702" y="3253"/>
                    <a:pt x="1702" y="3253"/>
                    <a:pt x="1672" y="3283"/>
                  </a:cubicBezTo>
                  <a:cubicBezTo>
                    <a:pt x="1672" y="3283"/>
                    <a:pt x="1702" y="3283"/>
                    <a:pt x="1672" y="3314"/>
                  </a:cubicBezTo>
                  <a:cubicBezTo>
                    <a:pt x="1672" y="3314"/>
                    <a:pt x="1672" y="3375"/>
                    <a:pt x="1672" y="3375"/>
                  </a:cubicBezTo>
                  <a:cubicBezTo>
                    <a:pt x="1672" y="3405"/>
                    <a:pt x="1672" y="3405"/>
                    <a:pt x="1672" y="3405"/>
                  </a:cubicBezTo>
                  <a:cubicBezTo>
                    <a:pt x="1641" y="3435"/>
                    <a:pt x="1641" y="3435"/>
                    <a:pt x="1641" y="3435"/>
                  </a:cubicBezTo>
                  <a:cubicBezTo>
                    <a:pt x="1611" y="3466"/>
                    <a:pt x="1611" y="3466"/>
                    <a:pt x="1611" y="3496"/>
                  </a:cubicBezTo>
                  <a:lnTo>
                    <a:pt x="1581" y="3527"/>
                  </a:lnTo>
                  <a:lnTo>
                    <a:pt x="1581" y="3557"/>
                  </a:lnTo>
                  <a:lnTo>
                    <a:pt x="1550" y="3557"/>
                  </a:lnTo>
                  <a:cubicBezTo>
                    <a:pt x="1581" y="3587"/>
                    <a:pt x="1550" y="3587"/>
                    <a:pt x="1550" y="3587"/>
                  </a:cubicBezTo>
                  <a:lnTo>
                    <a:pt x="1550" y="3618"/>
                  </a:lnTo>
                  <a:lnTo>
                    <a:pt x="1520" y="3618"/>
                  </a:lnTo>
                  <a:cubicBezTo>
                    <a:pt x="1520" y="3648"/>
                    <a:pt x="1489" y="3709"/>
                    <a:pt x="1489" y="3709"/>
                  </a:cubicBezTo>
                  <a:cubicBezTo>
                    <a:pt x="1489" y="3709"/>
                    <a:pt x="1459" y="3739"/>
                    <a:pt x="1459" y="3739"/>
                  </a:cubicBezTo>
                  <a:cubicBezTo>
                    <a:pt x="1459" y="3754"/>
                    <a:pt x="1459" y="3754"/>
                    <a:pt x="1459" y="3754"/>
                  </a:cubicBezTo>
                  <a:cubicBezTo>
                    <a:pt x="1459" y="3754"/>
                    <a:pt x="1459" y="3754"/>
                    <a:pt x="1459" y="3770"/>
                  </a:cubicBezTo>
                  <a:cubicBezTo>
                    <a:pt x="1459" y="3800"/>
                    <a:pt x="1429" y="3800"/>
                    <a:pt x="1429" y="3800"/>
                  </a:cubicBezTo>
                  <a:lnTo>
                    <a:pt x="1429" y="3830"/>
                  </a:lnTo>
                  <a:cubicBezTo>
                    <a:pt x="1429" y="3830"/>
                    <a:pt x="1456" y="3817"/>
                    <a:pt x="1465" y="3817"/>
                  </a:cubicBezTo>
                  <a:cubicBezTo>
                    <a:pt x="1469" y="3817"/>
                    <a:pt x="1469" y="3820"/>
                    <a:pt x="1459" y="3830"/>
                  </a:cubicBezTo>
                  <a:cubicBezTo>
                    <a:pt x="1459" y="3830"/>
                    <a:pt x="1429" y="3861"/>
                    <a:pt x="1429" y="3891"/>
                  </a:cubicBezTo>
                  <a:lnTo>
                    <a:pt x="1429" y="3952"/>
                  </a:lnTo>
                  <a:cubicBezTo>
                    <a:pt x="1429" y="3952"/>
                    <a:pt x="1429" y="3952"/>
                    <a:pt x="1429" y="3982"/>
                  </a:cubicBezTo>
                  <a:cubicBezTo>
                    <a:pt x="1459" y="4013"/>
                    <a:pt x="1398" y="4013"/>
                    <a:pt x="1398" y="4013"/>
                  </a:cubicBezTo>
                  <a:cubicBezTo>
                    <a:pt x="1398" y="4043"/>
                    <a:pt x="1337" y="4134"/>
                    <a:pt x="1337" y="4134"/>
                  </a:cubicBezTo>
                  <a:cubicBezTo>
                    <a:pt x="1368" y="4134"/>
                    <a:pt x="1337" y="4165"/>
                    <a:pt x="1337" y="4195"/>
                  </a:cubicBezTo>
                  <a:lnTo>
                    <a:pt x="1307" y="4256"/>
                  </a:lnTo>
                  <a:lnTo>
                    <a:pt x="1307" y="4286"/>
                  </a:lnTo>
                  <a:cubicBezTo>
                    <a:pt x="1307" y="4286"/>
                    <a:pt x="1307" y="4317"/>
                    <a:pt x="1277" y="4347"/>
                  </a:cubicBezTo>
                  <a:cubicBezTo>
                    <a:pt x="1277" y="4347"/>
                    <a:pt x="1277" y="4378"/>
                    <a:pt x="1246" y="4378"/>
                  </a:cubicBezTo>
                  <a:cubicBezTo>
                    <a:pt x="1246" y="4408"/>
                    <a:pt x="1246" y="4438"/>
                    <a:pt x="1246" y="4438"/>
                  </a:cubicBezTo>
                  <a:lnTo>
                    <a:pt x="1246" y="4469"/>
                  </a:lnTo>
                  <a:cubicBezTo>
                    <a:pt x="1216" y="4499"/>
                    <a:pt x="1216" y="4499"/>
                    <a:pt x="1216" y="4499"/>
                  </a:cubicBezTo>
                  <a:lnTo>
                    <a:pt x="1216" y="4530"/>
                  </a:lnTo>
                  <a:cubicBezTo>
                    <a:pt x="1216" y="4530"/>
                    <a:pt x="1216" y="4560"/>
                    <a:pt x="1216" y="4560"/>
                  </a:cubicBezTo>
                  <a:cubicBezTo>
                    <a:pt x="1216" y="4567"/>
                    <a:pt x="1214" y="4573"/>
                    <a:pt x="1212" y="4580"/>
                  </a:cubicBezTo>
                  <a:lnTo>
                    <a:pt x="1212" y="4580"/>
                  </a:lnTo>
                  <a:cubicBezTo>
                    <a:pt x="1269" y="4551"/>
                    <a:pt x="1332" y="4536"/>
                    <a:pt x="1396" y="4536"/>
                  </a:cubicBezTo>
                  <a:cubicBezTo>
                    <a:pt x="1493" y="4536"/>
                    <a:pt x="1592" y="4572"/>
                    <a:pt x="1669" y="4654"/>
                  </a:cubicBezTo>
                  <a:lnTo>
                    <a:pt x="1669" y="4654"/>
                  </a:lnTo>
                  <a:cubicBezTo>
                    <a:pt x="1670" y="4653"/>
                    <a:pt x="1671" y="4652"/>
                    <a:pt x="1672" y="4651"/>
                  </a:cubicBezTo>
                  <a:cubicBezTo>
                    <a:pt x="1672" y="4621"/>
                    <a:pt x="1641" y="4621"/>
                    <a:pt x="1672" y="4621"/>
                  </a:cubicBezTo>
                  <a:cubicBezTo>
                    <a:pt x="1692" y="4621"/>
                    <a:pt x="1699" y="4634"/>
                    <a:pt x="1701" y="4634"/>
                  </a:cubicBezTo>
                  <a:cubicBezTo>
                    <a:pt x="1702" y="4634"/>
                    <a:pt x="1702" y="4631"/>
                    <a:pt x="1702" y="4621"/>
                  </a:cubicBezTo>
                  <a:lnTo>
                    <a:pt x="1702" y="4590"/>
                  </a:lnTo>
                  <a:lnTo>
                    <a:pt x="1733" y="4469"/>
                  </a:lnTo>
                  <a:cubicBezTo>
                    <a:pt x="1733" y="4438"/>
                    <a:pt x="1733" y="4438"/>
                    <a:pt x="1733" y="4408"/>
                  </a:cubicBezTo>
                  <a:cubicBezTo>
                    <a:pt x="1737" y="4412"/>
                    <a:pt x="1741" y="4414"/>
                    <a:pt x="1746" y="4414"/>
                  </a:cubicBezTo>
                  <a:cubicBezTo>
                    <a:pt x="1771" y="4414"/>
                    <a:pt x="1793" y="4347"/>
                    <a:pt x="1793" y="4347"/>
                  </a:cubicBezTo>
                  <a:cubicBezTo>
                    <a:pt x="1793" y="4347"/>
                    <a:pt x="1793" y="4317"/>
                    <a:pt x="1793" y="4317"/>
                  </a:cubicBezTo>
                  <a:cubicBezTo>
                    <a:pt x="1824" y="4286"/>
                    <a:pt x="1824" y="4286"/>
                    <a:pt x="1824" y="4286"/>
                  </a:cubicBezTo>
                  <a:lnTo>
                    <a:pt x="1824" y="4256"/>
                  </a:lnTo>
                  <a:cubicBezTo>
                    <a:pt x="1824" y="4226"/>
                    <a:pt x="1824" y="4226"/>
                    <a:pt x="1824" y="4195"/>
                  </a:cubicBezTo>
                  <a:cubicBezTo>
                    <a:pt x="1854" y="4195"/>
                    <a:pt x="1854" y="4165"/>
                    <a:pt x="1854" y="4134"/>
                  </a:cubicBezTo>
                  <a:cubicBezTo>
                    <a:pt x="1854" y="4134"/>
                    <a:pt x="1854" y="4134"/>
                    <a:pt x="1854" y="4104"/>
                  </a:cubicBezTo>
                  <a:cubicBezTo>
                    <a:pt x="1885" y="4104"/>
                    <a:pt x="1885" y="4074"/>
                    <a:pt x="1915" y="4043"/>
                  </a:cubicBezTo>
                  <a:lnTo>
                    <a:pt x="1915" y="4013"/>
                  </a:lnTo>
                  <a:lnTo>
                    <a:pt x="1945" y="4013"/>
                  </a:lnTo>
                  <a:lnTo>
                    <a:pt x="1945" y="3982"/>
                  </a:lnTo>
                  <a:cubicBezTo>
                    <a:pt x="1945" y="3952"/>
                    <a:pt x="1945" y="3952"/>
                    <a:pt x="1976" y="3922"/>
                  </a:cubicBezTo>
                  <a:cubicBezTo>
                    <a:pt x="1976" y="3922"/>
                    <a:pt x="1976" y="3891"/>
                    <a:pt x="1976" y="3891"/>
                  </a:cubicBezTo>
                  <a:cubicBezTo>
                    <a:pt x="1945" y="3891"/>
                    <a:pt x="1945" y="3861"/>
                    <a:pt x="1976" y="3861"/>
                  </a:cubicBezTo>
                  <a:lnTo>
                    <a:pt x="2006" y="3739"/>
                  </a:lnTo>
                  <a:lnTo>
                    <a:pt x="2037" y="3678"/>
                  </a:lnTo>
                  <a:lnTo>
                    <a:pt x="2037" y="3648"/>
                  </a:lnTo>
                  <a:cubicBezTo>
                    <a:pt x="2067" y="3587"/>
                    <a:pt x="2097" y="3557"/>
                    <a:pt x="2128" y="3496"/>
                  </a:cubicBezTo>
                  <a:lnTo>
                    <a:pt x="2128" y="3435"/>
                  </a:lnTo>
                  <a:lnTo>
                    <a:pt x="2158" y="3435"/>
                  </a:lnTo>
                  <a:lnTo>
                    <a:pt x="2158" y="3405"/>
                  </a:lnTo>
                  <a:cubicBezTo>
                    <a:pt x="2158" y="3405"/>
                    <a:pt x="2158" y="3405"/>
                    <a:pt x="2158" y="3375"/>
                  </a:cubicBezTo>
                  <a:lnTo>
                    <a:pt x="2158" y="3344"/>
                  </a:lnTo>
                  <a:lnTo>
                    <a:pt x="2158" y="3314"/>
                  </a:lnTo>
                  <a:cubicBezTo>
                    <a:pt x="2158" y="3283"/>
                    <a:pt x="2128" y="3283"/>
                    <a:pt x="2158" y="3283"/>
                  </a:cubicBezTo>
                  <a:lnTo>
                    <a:pt x="2189" y="3283"/>
                  </a:lnTo>
                  <a:lnTo>
                    <a:pt x="2189" y="3253"/>
                  </a:lnTo>
                  <a:cubicBezTo>
                    <a:pt x="2189" y="3253"/>
                    <a:pt x="2189" y="3223"/>
                    <a:pt x="2189" y="3223"/>
                  </a:cubicBezTo>
                  <a:lnTo>
                    <a:pt x="2189" y="3192"/>
                  </a:lnTo>
                  <a:lnTo>
                    <a:pt x="2189" y="3131"/>
                  </a:lnTo>
                  <a:cubicBezTo>
                    <a:pt x="2189" y="3131"/>
                    <a:pt x="2189" y="3131"/>
                    <a:pt x="2189" y="3101"/>
                  </a:cubicBezTo>
                  <a:cubicBezTo>
                    <a:pt x="2189" y="3101"/>
                    <a:pt x="2189" y="3040"/>
                    <a:pt x="2189" y="3040"/>
                  </a:cubicBezTo>
                  <a:lnTo>
                    <a:pt x="2219" y="3040"/>
                  </a:lnTo>
                  <a:cubicBezTo>
                    <a:pt x="2219" y="3010"/>
                    <a:pt x="2280" y="2979"/>
                    <a:pt x="2280" y="2979"/>
                  </a:cubicBezTo>
                  <a:lnTo>
                    <a:pt x="2280" y="2949"/>
                  </a:lnTo>
                  <a:cubicBezTo>
                    <a:pt x="2274" y="2955"/>
                    <a:pt x="2270" y="2958"/>
                    <a:pt x="2268" y="2958"/>
                  </a:cubicBezTo>
                  <a:cubicBezTo>
                    <a:pt x="2260" y="2958"/>
                    <a:pt x="2280" y="2919"/>
                    <a:pt x="2280" y="2919"/>
                  </a:cubicBezTo>
                  <a:cubicBezTo>
                    <a:pt x="2280" y="2888"/>
                    <a:pt x="2280" y="2858"/>
                    <a:pt x="2280" y="2858"/>
                  </a:cubicBezTo>
                  <a:lnTo>
                    <a:pt x="2310" y="2858"/>
                  </a:lnTo>
                  <a:lnTo>
                    <a:pt x="2310" y="2797"/>
                  </a:lnTo>
                  <a:cubicBezTo>
                    <a:pt x="2310" y="2797"/>
                    <a:pt x="2310" y="2767"/>
                    <a:pt x="2310" y="2767"/>
                  </a:cubicBezTo>
                  <a:cubicBezTo>
                    <a:pt x="2310" y="2767"/>
                    <a:pt x="2310" y="2736"/>
                    <a:pt x="2310" y="2736"/>
                  </a:cubicBezTo>
                  <a:cubicBezTo>
                    <a:pt x="2310" y="2736"/>
                    <a:pt x="2310" y="2706"/>
                    <a:pt x="2310" y="2706"/>
                  </a:cubicBezTo>
                  <a:cubicBezTo>
                    <a:pt x="2310" y="2706"/>
                    <a:pt x="2310" y="2675"/>
                    <a:pt x="2310" y="2675"/>
                  </a:cubicBezTo>
                  <a:cubicBezTo>
                    <a:pt x="2310" y="2675"/>
                    <a:pt x="2341" y="2615"/>
                    <a:pt x="2341" y="2615"/>
                  </a:cubicBezTo>
                  <a:lnTo>
                    <a:pt x="2371" y="2584"/>
                  </a:lnTo>
                  <a:cubicBezTo>
                    <a:pt x="2371" y="2554"/>
                    <a:pt x="2432" y="2523"/>
                    <a:pt x="2401" y="2523"/>
                  </a:cubicBezTo>
                  <a:cubicBezTo>
                    <a:pt x="2401" y="2493"/>
                    <a:pt x="2401" y="2493"/>
                    <a:pt x="2401" y="2493"/>
                  </a:cubicBezTo>
                  <a:lnTo>
                    <a:pt x="2401" y="2463"/>
                  </a:lnTo>
                  <a:lnTo>
                    <a:pt x="2432" y="2432"/>
                  </a:lnTo>
                  <a:lnTo>
                    <a:pt x="2462" y="2432"/>
                  </a:lnTo>
                  <a:lnTo>
                    <a:pt x="2462" y="2402"/>
                  </a:lnTo>
                  <a:lnTo>
                    <a:pt x="2462" y="2371"/>
                  </a:lnTo>
                  <a:lnTo>
                    <a:pt x="2462" y="2341"/>
                  </a:lnTo>
                  <a:lnTo>
                    <a:pt x="2462" y="2311"/>
                  </a:lnTo>
                  <a:lnTo>
                    <a:pt x="2462" y="2280"/>
                  </a:lnTo>
                  <a:lnTo>
                    <a:pt x="2462" y="2250"/>
                  </a:lnTo>
                  <a:lnTo>
                    <a:pt x="2462" y="2220"/>
                  </a:lnTo>
                  <a:lnTo>
                    <a:pt x="2462" y="2189"/>
                  </a:lnTo>
                  <a:lnTo>
                    <a:pt x="2462" y="2128"/>
                  </a:lnTo>
                  <a:lnTo>
                    <a:pt x="2492" y="2068"/>
                  </a:lnTo>
                  <a:cubicBezTo>
                    <a:pt x="2492" y="2037"/>
                    <a:pt x="2492" y="2037"/>
                    <a:pt x="2492" y="2007"/>
                  </a:cubicBezTo>
                  <a:cubicBezTo>
                    <a:pt x="2492" y="2007"/>
                    <a:pt x="2492" y="1976"/>
                    <a:pt x="2492" y="1976"/>
                  </a:cubicBezTo>
                  <a:cubicBezTo>
                    <a:pt x="2492" y="1946"/>
                    <a:pt x="2553" y="1946"/>
                    <a:pt x="2553" y="1916"/>
                  </a:cubicBezTo>
                  <a:lnTo>
                    <a:pt x="2553" y="1885"/>
                  </a:lnTo>
                  <a:cubicBezTo>
                    <a:pt x="2553" y="1855"/>
                    <a:pt x="2614" y="1764"/>
                    <a:pt x="2614" y="1764"/>
                  </a:cubicBezTo>
                  <a:lnTo>
                    <a:pt x="2614" y="1733"/>
                  </a:lnTo>
                  <a:lnTo>
                    <a:pt x="2614" y="1703"/>
                  </a:lnTo>
                  <a:cubicBezTo>
                    <a:pt x="2614" y="1703"/>
                    <a:pt x="2614" y="1672"/>
                    <a:pt x="2614" y="1672"/>
                  </a:cubicBezTo>
                  <a:cubicBezTo>
                    <a:pt x="2614" y="1672"/>
                    <a:pt x="2614" y="1672"/>
                    <a:pt x="2614" y="1642"/>
                  </a:cubicBezTo>
                  <a:lnTo>
                    <a:pt x="2644" y="1642"/>
                  </a:lnTo>
                  <a:cubicBezTo>
                    <a:pt x="2644" y="1642"/>
                    <a:pt x="2614" y="1612"/>
                    <a:pt x="2644" y="1612"/>
                  </a:cubicBezTo>
                  <a:cubicBezTo>
                    <a:pt x="2644" y="1612"/>
                    <a:pt x="2614" y="1581"/>
                    <a:pt x="2644" y="1581"/>
                  </a:cubicBezTo>
                  <a:lnTo>
                    <a:pt x="2675" y="1581"/>
                  </a:lnTo>
                  <a:lnTo>
                    <a:pt x="2705" y="1551"/>
                  </a:lnTo>
                  <a:lnTo>
                    <a:pt x="2705" y="1490"/>
                  </a:lnTo>
                  <a:cubicBezTo>
                    <a:pt x="2705" y="1493"/>
                    <a:pt x="2706" y="1495"/>
                    <a:pt x="2706" y="1495"/>
                  </a:cubicBezTo>
                  <a:cubicBezTo>
                    <a:pt x="2712" y="1495"/>
                    <a:pt x="2736" y="1399"/>
                    <a:pt x="2736" y="1399"/>
                  </a:cubicBezTo>
                  <a:lnTo>
                    <a:pt x="2736" y="1368"/>
                  </a:lnTo>
                  <a:cubicBezTo>
                    <a:pt x="2736" y="1368"/>
                    <a:pt x="2736" y="1338"/>
                    <a:pt x="2736" y="1338"/>
                  </a:cubicBezTo>
                  <a:cubicBezTo>
                    <a:pt x="2766" y="1308"/>
                    <a:pt x="2766" y="1277"/>
                    <a:pt x="2796" y="1247"/>
                  </a:cubicBezTo>
                  <a:lnTo>
                    <a:pt x="2827" y="1247"/>
                  </a:lnTo>
                  <a:cubicBezTo>
                    <a:pt x="2827" y="1232"/>
                    <a:pt x="2834" y="1232"/>
                    <a:pt x="2842" y="1232"/>
                  </a:cubicBezTo>
                  <a:cubicBezTo>
                    <a:pt x="2850" y="1232"/>
                    <a:pt x="2857" y="1232"/>
                    <a:pt x="2857" y="1216"/>
                  </a:cubicBezTo>
                  <a:cubicBezTo>
                    <a:pt x="2857" y="1201"/>
                    <a:pt x="2850" y="1201"/>
                    <a:pt x="2846" y="1201"/>
                  </a:cubicBezTo>
                  <a:cubicBezTo>
                    <a:pt x="2842" y="1201"/>
                    <a:pt x="2842" y="1201"/>
                    <a:pt x="2857" y="1186"/>
                  </a:cubicBezTo>
                  <a:cubicBezTo>
                    <a:pt x="2857" y="1186"/>
                    <a:pt x="2857" y="1156"/>
                    <a:pt x="2857" y="1156"/>
                  </a:cubicBezTo>
                  <a:lnTo>
                    <a:pt x="2857" y="1125"/>
                  </a:lnTo>
                  <a:cubicBezTo>
                    <a:pt x="2857" y="1125"/>
                    <a:pt x="2857" y="1125"/>
                    <a:pt x="2857" y="1064"/>
                  </a:cubicBezTo>
                  <a:cubicBezTo>
                    <a:pt x="2872" y="1049"/>
                    <a:pt x="2880" y="1049"/>
                    <a:pt x="2884" y="1049"/>
                  </a:cubicBezTo>
                  <a:cubicBezTo>
                    <a:pt x="2888" y="1049"/>
                    <a:pt x="2888" y="1049"/>
                    <a:pt x="2888" y="1034"/>
                  </a:cubicBezTo>
                  <a:cubicBezTo>
                    <a:pt x="2903" y="1019"/>
                    <a:pt x="2903" y="1019"/>
                    <a:pt x="2899" y="1019"/>
                  </a:cubicBezTo>
                  <a:cubicBezTo>
                    <a:pt x="2895" y="1019"/>
                    <a:pt x="2888" y="1019"/>
                    <a:pt x="2888" y="1004"/>
                  </a:cubicBezTo>
                  <a:cubicBezTo>
                    <a:pt x="2918" y="973"/>
                    <a:pt x="2918" y="973"/>
                    <a:pt x="2948" y="943"/>
                  </a:cubicBezTo>
                  <a:lnTo>
                    <a:pt x="2948" y="912"/>
                  </a:lnTo>
                  <a:cubicBezTo>
                    <a:pt x="2948" y="882"/>
                    <a:pt x="2948" y="882"/>
                    <a:pt x="2948" y="882"/>
                  </a:cubicBezTo>
                  <a:cubicBezTo>
                    <a:pt x="2948" y="852"/>
                    <a:pt x="2918" y="852"/>
                    <a:pt x="2948" y="852"/>
                  </a:cubicBezTo>
                  <a:cubicBezTo>
                    <a:pt x="2948" y="852"/>
                    <a:pt x="2979" y="791"/>
                    <a:pt x="2979" y="791"/>
                  </a:cubicBezTo>
                  <a:cubicBezTo>
                    <a:pt x="2979" y="761"/>
                    <a:pt x="2948" y="761"/>
                    <a:pt x="2979" y="761"/>
                  </a:cubicBezTo>
                  <a:cubicBezTo>
                    <a:pt x="2979" y="761"/>
                    <a:pt x="2979" y="730"/>
                    <a:pt x="3009" y="730"/>
                  </a:cubicBezTo>
                  <a:cubicBezTo>
                    <a:pt x="3040" y="700"/>
                    <a:pt x="3040" y="669"/>
                    <a:pt x="3040" y="669"/>
                  </a:cubicBezTo>
                  <a:lnTo>
                    <a:pt x="3040" y="639"/>
                  </a:lnTo>
                  <a:cubicBezTo>
                    <a:pt x="3070" y="639"/>
                    <a:pt x="3070" y="609"/>
                    <a:pt x="3070" y="578"/>
                  </a:cubicBezTo>
                  <a:cubicBezTo>
                    <a:pt x="3070" y="578"/>
                    <a:pt x="3070" y="548"/>
                    <a:pt x="3070" y="548"/>
                  </a:cubicBezTo>
                  <a:cubicBezTo>
                    <a:pt x="3070" y="548"/>
                    <a:pt x="3070" y="517"/>
                    <a:pt x="3070" y="517"/>
                  </a:cubicBezTo>
                  <a:cubicBezTo>
                    <a:pt x="3070" y="517"/>
                    <a:pt x="3070" y="487"/>
                    <a:pt x="3070" y="487"/>
                  </a:cubicBezTo>
                  <a:cubicBezTo>
                    <a:pt x="3070" y="457"/>
                    <a:pt x="3070" y="457"/>
                    <a:pt x="3070" y="457"/>
                  </a:cubicBezTo>
                  <a:lnTo>
                    <a:pt x="3070" y="365"/>
                  </a:lnTo>
                  <a:cubicBezTo>
                    <a:pt x="3070" y="335"/>
                    <a:pt x="3070" y="335"/>
                    <a:pt x="3070" y="335"/>
                  </a:cubicBezTo>
                  <a:cubicBezTo>
                    <a:pt x="3070" y="305"/>
                    <a:pt x="3100" y="305"/>
                    <a:pt x="3070" y="305"/>
                  </a:cubicBezTo>
                  <a:cubicBezTo>
                    <a:pt x="3070" y="305"/>
                    <a:pt x="3040" y="244"/>
                    <a:pt x="3040" y="244"/>
                  </a:cubicBezTo>
                  <a:lnTo>
                    <a:pt x="3070" y="244"/>
                  </a:lnTo>
                  <a:cubicBezTo>
                    <a:pt x="3070" y="244"/>
                    <a:pt x="3040" y="213"/>
                    <a:pt x="3040" y="213"/>
                  </a:cubicBezTo>
                  <a:lnTo>
                    <a:pt x="2979" y="153"/>
                  </a:lnTo>
                  <a:cubicBezTo>
                    <a:pt x="2979" y="153"/>
                    <a:pt x="2948" y="122"/>
                    <a:pt x="2948" y="122"/>
                  </a:cubicBezTo>
                  <a:lnTo>
                    <a:pt x="2948" y="92"/>
                  </a:lnTo>
                  <a:cubicBezTo>
                    <a:pt x="2948" y="92"/>
                    <a:pt x="2918" y="61"/>
                    <a:pt x="2918" y="61"/>
                  </a:cubicBezTo>
                  <a:lnTo>
                    <a:pt x="2888" y="61"/>
                  </a:lnTo>
                  <a:cubicBezTo>
                    <a:pt x="2857" y="61"/>
                    <a:pt x="2857" y="61"/>
                    <a:pt x="2857" y="31"/>
                  </a:cubicBezTo>
                  <a:lnTo>
                    <a:pt x="2827" y="1"/>
                  </a:lnTo>
                  <a:close/>
                  <a:moveTo>
                    <a:pt x="1212" y="4580"/>
                  </a:moveTo>
                  <a:lnTo>
                    <a:pt x="1212" y="4580"/>
                  </a:lnTo>
                  <a:cubicBezTo>
                    <a:pt x="1044" y="4664"/>
                    <a:pt x="932" y="4861"/>
                    <a:pt x="1033" y="5107"/>
                  </a:cubicBezTo>
                  <a:lnTo>
                    <a:pt x="1033" y="5077"/>
                  </a:lnTo>
                  <a:cubicBezTo>
                    <a:pt x="1033" y="5077"/>
                    <a:pt x="1064" y="5046"/>
                    <a:pt x="1064" y="5016"/>
                  </a:cubicBezTo>
                  <a:cubicBezTo>
                    <a:pt x="1064" y="5016"/>
                    <a:pt x="1064" y="4985"/>
                    <a:pt x="1064" y="4985"/>
                  </a:cubicBezTo>
                  <a:lnTo>
                    <a:pt x="1064" y="4955"/>
                  </a:lnTo>
                  <a:cubicBezTo>
                    <a:pt x="1064" y="4925"/>
                    <a:pt x="1094" y="4925"/>
                    <a:pt x="1064" y="4925"/>
                  </a:cubicBezTo>
                  <a:cubicBezTo>
                    <a:pt x="1064" y="4925"/>
                    <a:pt x="1064" y="4925"/>
                    <a:pt x="1064" y="4894"/>
                  </a:cubicBezTo>
                  <a:cubicBezTo>
                    <a:pt x="1064" y="4894"/>
                    <a:pt x="1064" y="4894"/>
                    <a:pt x="1094" y="4864"/>
                  </a:cubicBezTo>
                  <a:cubicBezTo>
                    <a:pt x="1094" y="4864"/>
                    <a:pt x="1094" y="4864"/>
                    <a:pt x="1094" y="4834"/>
                  </a:cubicBezTo>
                  <a:lnTo>
                    <a:pt x="1094" y="4803"/>
                  </a:lnTo>
                  <a:cubicBezTo>
                    <a:pt x="1094" y="4773"/>
                    <a:pt x="1125" y="4773"/>
                    <a:pt x="1125" y="4773"/>
                  </a:cubicBezTo>
                  <a:cubicBezTo>
                    <a:pt x="1125" y="4742"/>
                    <a:pt x="1155" y="4742"/>
                    <a:pt x="1155" y="4742"/>
                  </a:cubicBezTo>
                  <a:cubicBezTo>
                    <a:pt x="1155" y="4712"/>
                    <a:pt x="1155" y="4712"/>
                    <a:pt x="1155" y="4682"/>
                  </a:cubicBezTo>
                  <a:lnTo>
                    <a:pt x="1155" y="4651"/>
                  </a:lnTo>
                  <a:cubicBezTo>
                    <a:pt x="1155" y="4651"/>
                    <a:pt x="1185" y="4621"/>
                    <a:pt x="1185" y="4621"/>
                  </a:cubicBezTo>
                  <a:cubicBezTo>
                    <a:pt x="1185" y="4621"/>
                    <a:pt x="1204" y="4602"/>
                    <a:pt x="1212" y="4580"/>
                  </a:cubicBezTo>
                  <a:close/>
                  <a:moveTo>
                    <a:pt x="1309" y="5323"/>
                  </a:moveTo>
                  <a:cubicBezTo>
                    <a:pt x="1300" y="5323"/>
                    <a:pt x="1297" y="5330"/>
                    <a:pt x="1307" y="5350"/>
                  </a:cubicBezTo>
                  <a:lnTo>
                    <a:pt x="1368" y="5350"/>
                  </a:lnTo>
                  <a:cubicBezTo>
                    <a:pt x="1368" y="5350"/>
                    <a:pt x="1327" y="5323"/>
                    <a:pt x="1309" y="5323"/>
                  </a:cubicBezTo>
                  <a:close/>
                  <a:moveTo>
                    <a:pt x="1669" y="4654"/>
                  </a:moveTo>
                  <a:lnTo>
                    <a:pt x="1669" y="4654"/>
                  </a:lnTo>
                  <a:cubicBezTo>
                    <a:pt x="1641" y="4683"/>
                    <a:pt x="1641" y="4712"/>
                    <a:pt x="1641" y="4712"/>
                  </a:cubicBezTo>
                  <a:cubicBezTo>
                    <a:pt x="1641" y="4742"/>
                    <a:pt x="1611" y="4742"/>
                    <a:pt x="1611" y="4773"/>
                  </a:cubicBezTo>
                  <a:cubicBezTo>
                    <a:pt x="1611" y="4773"/>
                    <a:pt x="1641" y="4773"/>
                    <a:pt x="1641" y="4803"/>
                  </a:cubicBezTo>
                  <a:cubicBezTo>
                    <a:pt x="1641" y="4818"/>
                    <a:pt x="1634" y="4826"/>
                    <a:pt x="1626" y="4826"/>
                  </a:cubicBezTo>
                  <a:cubicBezTo>
                    <a:pt x="1619" y="4826"/>
                    <a:pt x="1611" y="4818"/>
                    <a:pt x="1611" y="4803"/>
                  </a:cubicBezTo>
                  <a:cubicBezTo>
                    <a:pt x="1611" y="4793"/>
                    <a:pt x="1611" y="4790"/>
                    <a:pt x="1610" y="4790"/>
                  </a:cubicBezTo>
                  <a:cubicBezTo>
                    <a:pt x="1608" y="4790"/>
                    <a:pt x="1601" y="4803"/>
                    <a:pt x="1581" y="4803"/>
                  </a:cubicBezTo>
                  <a:cubicBezTo>
                    <a:pt x="1581" y="4803"/>
                    <a:pt x="1581" y="4834"/>
                    <a:pt x="1581" y="4834"/>
                  </a:cubicBezTo>
                  <a:cubicBezTo>
                    <a:pt x="1581" y="4834"/>
                    <a:pt x="1550" y="4864"/>
                    <a:pt x="1550" y="4864"/>
                  </a:cubicBezTo>
                  <a:cubicBezTo>
                    <a:pt x="1550" y="4864"/>
                    <a:pt x="1550" y="4864"/>
                    <a:pt x="1550" y="4894"/>
                  </a:cubicBezTo>
                  <a:cubicBezTo>
                    <a:pt x="1550" y="4925"/>
                    <a:pt x="1550" y="4925"/>
                    <a:pt x="1550" y="4955"/>
                  </a:cubicBezTo>
                  <a:cubicBezTo>
                    <a:pt x="1550" y="4955"/>
                    <a:pt x="1550" y="4985"/>
                    <a:pt x="1550" y="4985"/>
                  </a:cubicBezTo>
                  <a:lnTo>
                    <a:pt x="1550" y="5016"/>
                  </a:lnTo>
                  <a:lnTo>
                    <a:pt x="1550" y="5046"/>
                  </a:lnTo>
                  <a:lnTo>
                    <a:pt x="1550" y="5077"/>
                  </a:lnTo>
                  <a:lnTo>
                    <a:pt x="1550" y="5107"/>
                  </a:lnTo>
                  <a:cubicBezTo>
                    <a:pt x="1550" y="5117"/>
                    <a:pt x="1550" y="5121"/>
                    <a:pt x="1549" y="5121"/>
                  </a:cubicBezTo>
                  <a:cubicBezTo>
                    <a:pt x="1547" y="5121"/>
                    <a:pt x="1540" y="5107"/>
                    <a:pt x="1520" y="5107"/>
                  </a:cubicBezTo>
                  <a:cubicBezTo>
                    <a:pt x="1489" y="5107"/>
                    <a:pt x="1489" y="5198"/>
                    <a:pt x="1459" y="5229"/>
                  </a:cubicBezTo>
                  <a:cubicBezTo>
                    <a:pt x="1429" y="5259"/>
                    <a:pt x="1429" y="5259"/>
                    <a:pt x="1429" y="5259"/>
                  </a:cubicBezTo>
                  <a:cubicBezTo>
                    <a:pt x="1429" y="5259"/>
                    <a:pt x="1429" y="5259"/>
                    <a:pt x="1429" y="5289"/>
                  </a:cubicBezTo>
                  <a:cubicBezTo>
                    <a:pt x="1429" y="5289"/>
                    <a:pt x="1398" y="5320"/>
                    <a:pt x="1398" y="5320"/>
                  </a:cubicBezTo>
                  <a:cubicBezTo>
                    <a:pt x="1398" y="5320"/>
                    <a:pt x="1398" y="5320"/>
                    <a:pt x="1368" y="5350"/>
                  </a:cubicBezTo>
                  <a:lnTo>
                    <a:pt x="1429" y="5350"/>
                  </a:lnTo>
                  <a:cubicBezTo>
                    <a:pt x="1489" y="5289"/>
                    <a:pt x="1520" y="5259"/>
                    <a:pt x="1550" y="5229"/>
                  </a:cubicBezTo>
                  <a:cubicBezTo>
                    <a:pt x="1581" y="5198"/>
                    <a:pt x="1641" y="5137"/>
                    <a:pt x="1611" y="5107"/>
                  </a:cubicBezTo>
                  <a:lnTo>
                    <a:pt x="1672" y="5107"/>
                  </a:lnTo>
                  <a:lnTo>
                    <a:pt x="1672" y="5077"/>
                  </a:lnTo>
                  <a:cubicBezTo>
                    <a:pt x="1672" y="5077"/>
                    <a:pt x="1672" y="5063"/>
                    <a:pt x="1681" y="5063"/>
                  </a:cubicBezTo>
                  <a:cubicBezTo>
                    <a:pt x="1685" y="5063"/>
                    <a:pt x="1692" y="5067"/>
                    <a:pt x="1702" y="5077"/>
                  </a:cubicBezTo>
                  <a:cubicBezTo>
                    <a:pt x="1702" y="5077"/>
                    <a:pt x="1702" y="5046"/>
                    <a:pt x="1702" y="5016"/>
                  </a:cubicBezTo>
                  <a:cubicBezTo>
                    <a:pt x="1672" y="5016"/>
                    <a:pt x="1672" y="4985"/>
                    <a:pt x="1702" y="4985"/>
                  </a:cubicBezTo>
                  <a:cubicBezTo>
                    <a:pt x="1733" y="4985"/>
                    <a:pt x="1702" y="4985"/>
                    <a:pt x="1702" y="4955"/>
                  </a:cubicBezTo>
                  <a:cubicBezTo>
                    <a:pt x="1702" y="4955"/>
                    <a:pt x="1702" y="4894"/>
                    <a:pt x="1733" y="4894"/>
                  </a:cubicBezTo>
                  <a:cubicBezTo>
                    <a:pt x="1763" y="4864"/>
                    <a:pt x="1733" y="4834"/>
                    <a:pt x="1733" y="4834"/>
                  </a:cubicBezTo>
                  <a:lnTo>
                    <a:pt x="1763" y="4834"/>
                  </a:lnTo>
                  <a:cubicBezTo>
                    <a:pt x="1763" y="4834"/>
                    <a:pt x="1763" y="4803"/>
                    <a:pt x="1763" y="4803"/>
                  </a:cubicBezTo>
                  <a:cubicBezTo>
                    <a:pt x="1738" y="4742"/>
                    <a:pt x="1706" y="4693"/>
                    <a:pt x="1669" y="4654"/>
                  </a:cubicBezTo>
                  <a:close/>
                  <a:moveTo>
                    <a:pt x="1246" y="5350"/>
                  </a:moveTo>
                  <a:cubicBezTo>
                    <a:pt x="1246" y="5350"/>
                    <a:pt x="1273" y="5364"/>
                    <a:pt x="1291" y="5364"/>
                  </a:cubicBezTo>
                  <a:cubicBezTo>
                    <a:pt x="1300" y="5364"/>
                    <a:pt x="1307" y="5360"/>
                    <a:pt x="1307" y="5350"/>
                  </a:cubicBezTo>
                  <a:close/>
                  <a:moveTo>
                    <a:pt x="973" y="2432"/>
                  </a:moveTo>
                  <a:cubicBezTo>
                    <a:pt x="942" y="2463"/>
                    <a:pt x="942" y="2463"/>
                    <a:pt x="942" y="2493"/>
                  </a:cubicBezTo>
                  <a:lnTo>
                    <a:pt x="942" y="2523"/>
                  </a:lnTo>
                  <a:cubicBezTo>
                    <a:pt x="942" y="2523"/>
                    <a:pt x="912" y="2554"/>
                    <a:pt x="912" y="2554"/>
                  </a:cubicBezTo>
                  <a:lnTo>
                    <a:pt x="882" y="2554"/>
                  </a:lnTo>
                  <a:cubicBezTo>
                    <a:pt x="851" y="2554"/>
                    <a:pt x="882" y="2584"/>
                    <a:pt x="882" y="2615"/>
                  </a:cubicBezTo>
                  <a:cubicBezTo>
                    <a:pt x="882" y="2645"/>
                    <a:pt x="882" y="2675"/>
                    <a:pt x="882" y="2706"/>
                  </a:cubicBezTo>
                  <a:cubicBezTo>
                    <a:pt x="882" y="2706"/>
                    <a:pt x="882" y="2706"/>
                    <a:pt x="882" y="2736"/>
                  </a:cubicBezTo>
                  <a:lnTo>
                    <a:pt x="882" y="2767"/>
                  </a:lnTo>
                  <a:lnTo>
                    <a:pt x="851" y="2767"/>
                  </a:lnTo>
                  <a:cubicBezTo>
                    <a:pt x="851" y="2797"/>
                    <a:pt x="851" y="2797"/>
                    <a:pt x="851" y="2797"/>
                  </a:cubicBezTo>
                  <a:lnTo>
                    <a:pt x="851" y="2827"/>
                  </a:lnTo>
                  <a:lnTo>
                    <a:pt x="851" y="2858"/>
                  </a:lnTo>
                  <a:lnTo>
                    <a:pt x="851" y="2888"/>
                  </a:lnTo>
                  <a:cubicBezTo>
                    <a:pt x="821" y="2888"/>
                    <a:pt x="821" y="2919"/>
                    <a:pt x="821" y="2949"/>
                  </a:cubicBezTo>
                  <a:cubicBezTo>
                    <a:pt x="821" y="2949"/>
                    <a:pt x="821" y="2979"/>
                    <a:pt x="821" y="2979"/>
                  </a:cubicBezTo>
                  <a:cubicBezTo>
                    <a:pt x="821" y="3010"/>
                    <a:pt x="821" y="3010"/>
                    <a:pt x="821" y="3010"/>
                  </a:cubicBezTo>
                  <a:cubicBezTo>
                    <a:pt x="821" y="3010"/>
                    <a:pt x="790" y="3040"/>
                    <a:pt x="790" y="3040"/>
                  </a:cubicBezTo>
                  <a:cubicBezTo>
                    <a:pt x="790" y="3071"/>
                    <a:pt x="790" y="3071"/>
                    <a:pt x="790" y="3101"/>
                  </a:cubicBezTo>
                  <a:lnTo>
                    <a:pt x="760" y="3101"/>
                  </a:lnTo>
                  <a:cubicBezTo>
                    <a:pt x="760" y="3131"/>
                    <a:pt x="730" y="3162"/>
                    <a:pt x="730" y="3192"/>
                  </a:cubicBezTo>
                  <a:lnTo>
                    <a:pt x="730" y="3223"/>
                  </a:lnTo>
                  <a:lnTo>
                    <a:pt x="730" y="3253"/>
                  </a:lnTo>
                  <a:cubicBezTo>
                    <a:pt x="730" y="3263"/>
                    <a:pt x="730" y="3266"/>
                    <a:pt x="728" y="3266"/>
                  </a:cubicBezTo>
                  <a:cubicBezTo>
                    <a:pt x="726" y="3266"/>
                    <a:pt x="719" y="3253"/>
                    <a:pt x="699" y="3253"/>
                  </a:cubicBezTo>
                  <a:lnTo>
                    <a:pt x="669" y="3283"/>
                  </a:lnTo>
                  <a:lnTo>
                    <a:pt x="669" y="3314"/>
                  </a:lnTo>
                  <a:lnTo>
                    <a:pt x="669" y="3344"/>
                  </a:lnTo>
                  <a:lnTo>
                    <a:pt x="669" y="3375"/>
                  </a:lnTo>
                  <a:cubicBezTo>
                    <a:pt x="638" y="3375"/>
                    <a:pt x="638" y="3405"/>
                    <a:pt x="638" y="3405"/>
                  </a:cubicBezTo>
                  <a:lnTo>
                    <a:pt x="638" y="3435"/>
                  </a:lnTo>
                  <a:lnTo>
                    <a:pt x="638" y="3466"/>
                  </a:lnTo>
                  <a:cubicBezTo>
                    <a:pt x="638" y="3466"/>
                    <a:pt x="638" y="3496"/>
                    <a:pt x="638" y="3527"/>
                  </a:cubicBezTo>
                  <a:lnTo>
                    <a:pt x="638" y="3557"/>
                  </a:lnTo>
                  <a:lnTo>
                    <a:pt x="638" y="3618"/>
                  </a:lnTo>
                  <a:cubicBezTo>
                    <a:pt x="638" y="3618"/>
                    <a:pt x="578" y="3709"/>
                    <a:pt x="578" y="3709"/>
                  </a:cubicBezTo>
                  <a:cubicBezTo>
                    <a:pt x="571" y="3703"/>
                    <a:pt x="568" y="3700"/>
                    <a:pt x="566" y="3700"/>
                  </a:cubicBezTo>
                  <a:cubicBezTo>
                    <a:pt x="557" y="3700"/>
                    <a:pt x="571" y="3739"/>
                    <a:pt x="547" y="3739"/>
                  </a:cubicBezTo>
                  <a:lnTo>
                    <a:pt x="517" y="3800"/>
                  </a:lnTo>
                  <a:lnTo>
                    <a:pt x="517" y="3861"/>
                  </a:lnTo>
                  <a:lnTo>
                    <a:pt x="486" y="3891"/>
                  </a:lnTo>
                  <a:cubicBezTo>
                    <a:pt x="486" y="3891"/>
                    <a:pt x="486" y="3922"/>
                    <a:pt x="486" y="3922"/>
                  </a:cubicBezTo>
                  <a:lnTo>
                    <a:pt x="456" y="3922"/>
                  </a:lnTo>
                  <a:cubicBezTo>
                    <a:pt x="456" y="3922"/>
                    <a:pt x="395" y="4043"/>
                    <a:pt x="395" y="4074"/>
                  </a:cubicBezTo>
                  <a:cubicBezTo>
                    <a:pt x="365" y="4074"/>
                    <a:pt x="365" y="4104"/>
                    <a:pt x="365" y="4134"/>
                  </a:cubicBezTo>
                  <a:cubicBezTo>
                    <a:pt x="365" y="4134"/>
                    <a:pt x="365" y="4165"/>
                    <a:pt x="365" y="4165"/>
                  </a:cubicBezTo>
                  <a:lnTo>
                    <a:pt x="365" y="4195"/>
                  </a:lnTo>
                  <a:lnTo>
                    <a:pt x="334" y="4195"/>
                  </a:lnTo>
                  <a:cubicBezTo>
                    <a:pt x="304" y="4195"/>
                    <a:pt x="334" y="4226"/>
                    <a:pt x="334" y="4226"/>
                  </a:cubicBezTo>
                  <a:lnTo>
                    <a:pt x="334" y="4256"/>
                  </a:lnTo>
                  <a:cubicBezTo>
                    <a:pt x="334" y="4266"/>
                    <a:pt x="334" y="4270"/>
                    <a:pt x="333" y="4270"/>
                  </a:cubicBezTo>
                  <a:cubicBezTo>
                    <a:pt x="331" y="4270"/>
                    <a:pt x="324" y="4256"/>
                    <a:pt x="304" y="4256"/>
                  </a:cubicBezTo>
                  <a:lnTo>
                    <a:pt x="274" y="4286"/>
                  </a:lnTo>
                  <a:lnTo>
                    <a:pt x="274" y="4317"/>
                  </a:lnTo>
                  <a:lnTo>
                    <a:pt x="274" y="4347"/>
                  </a:lnTo>
                  <a:cubicBezTo>
                    <a:pt x="304" y="4378"/>
                    <a:pt x="304" y="4378"/>
                    <a:pt x="274" y="4378"/>
                  </a:cubicBezTo>
                  <a:lnTo>
                    <a:pt x="274" y="4408"/>
                  </a:lnTo>
                  <a:cubicBezTo>
                    <a:pt x="243" y="4438"/>
                    <a:pt x="274" y="4438"/>
                    <a:pt x="274" y="4438"/>
                  </a:cubicBezTo>
                  <a:lnTo>
                    <a:pt x="243" y="4469"/>
                  </a:lnTo>
                  <a:lnTo>
                    <a:pt x="243" y="4499"/>
                  </a:lnTo>
                  <a:cubicBezTo>
                    <a:pt x="243" y="4499"/>
                    <a:pt x="213" y="4530"/>
                    <a:pt x="213" y="4560"/>
                  </a:cubicBezTo>
                  <a:cubicBezTo>
                    <a:pt x="213" y="4560"/>
                    <a:pt x="182" y="4560"/>
                    <a:pt x="182" y="4590"/>
                  </a:cubicBezTo>
                  <a:cubicBezTo>
                    <a:pt x="182" y="4590"/>
                    <a:pt x="152" y="4651"/>
                    <a:pt x="152" y="4651"/>
                  </a:cubicBezTo>
                  <a:lnTo>
                    <a:pt x="152" y="4712"/>
                  </a:lnTo>
                  <a:lnTo>
                    <a:pt x="152" y="4773"/>
                  </a:lnTo>
                  <a:cubicBezTo>
                    <a:pt x="152" y="4803"/>
                    <a:pt x="122" y="4834"/>
                    <a:pt x="122" y="4834"/>
                  </a:cubicBezTo>
                  <a:lnTo>
                    <a:pt x="122" y="4864"/>
                  </a:lnTo>
                  <a:cubicBezTo>
                    <a:pt x="122" y="4858"/>
                    <a:pt x="120" y="4855"/>
                    <a:pt x="119" y="4855"/>
                  </a:cubicBezTo>
                  <a:cubicBezTo>
                    <a:pt x="112" y="4855"/>
                    <a:pt x="97" y="4894"/>
                    <a:pt x="122" y="4894"/>
                  </a:cubicBezTo>
                  <a:lnTo>
                    <a:pt x="122" y="4925"/>
                  </a:lnTo>
                  <a:lnTo>
                    <a:pt x="122" y="4955"/>
                  </a:lnTo>
                  <a:lnTo>
                    <a:pt x="91" y="4985"/>
                  </a:lnTo>
                  <a:cubicBezTo>
                    <a:pt x="91" y="5016"/>
                    <a:pt x="91" y="5016"/>
                    <a:pt x="61" y="5046"/>
                  </a:cubicBezTo>
                  <a:lnTo>
                    <a:pt x="61" y="5077"/>
                  </a:lnTo>
                  <a:lnTo>
                    <a:pt x="61" y="5107"/>
                  </a:lnTo>
                  <a:cubicBezTo>
                    <a:pt x="61" y="5122"/>
                    <a:pt x="53" y="5122"/>
                    <a:pt x="46" y="5122"/>
                  </a:cubicBezTo>
                  <a:cubicBezTo>
                    <a:pt x="38" y="5122"/>
                    <a:pt x="30" y="5122"/>
                    <a:pt x="30" y="5137"/>
                  </a:cubicBezTo>
                  <a:cubicBezTo>
                    <a:pt x="0" y="5168"/>
                    <a:pt x="30" y="5168"/>
                    <a:pt x="30" y="5198"/>
                  </a:cubicBezTo>
                  <a:cubicBezTo>
                    <a:pt x="30" y="5198"/>
                    <a:pt x="0" y="5229"/>
                    <a:pt x="0" y="5259"/>
                  </a:cubicBezTo>
                  <a:cubicBezTo>
                    <a:pt x="0" y="5259"/>
                    <a:pt x="0" y="5289"/>
                    <a:pt x="0" y="5289"/>
                  </a:cubicBezTo>
                  <a:lnTo>
                    <a:pt x="0" y="5350"/>
                  </a:lnTo>
                  <a:lnTo>
                    <a:pt x="0" y="5411"/>
                  </a:lnTo>
                  <a:lnTo>
                    <a:pt x="0" y="5441"/>
                  </a:lnTo>
                  <a:cubicBezTo>
                    <a:pt x="0" y="5457"/>
                    <a:pt x="0" y="5457"/>
                    <a:pt x="4" y="5457"/>
                  </a:cubicBezTo>
                  <a:cubicBezTo>
                    <a:pt x="8" y="5457"/>
                    <a:pt x="15" y="5457"/>
                    <a:pt x="30" y="5472"/>
                  </a:cubicBezTo>
                  <a:lnTo>
                    <a:pt x="30" y="5502"/>
                  </a:lnTo>
                  <a:cubicBezTo>
                    <a:pt x="30" y="5533"/>
                    <a:pt x="30" y="5502"/>
                    <a:pt x="61" y="5563"/>
                  </a:cubicBezTo>
                  <a:cubicBezTo>
                    <a:pt x="61" y="5563"/>
                    <a:pt x="61" y="5593"/>
                    <a:pt x="91" y="5593"/>
                  </a:cubicBezTo>
                  <a:cubicBezTo>
                    <a:pt x="122" y="5624"/>
                    <a:pt x="152" y="5685"/>
                    <a:pt x="182" y="5685"/>
                  </a:cubicBezTo>
                  <a:cubicBezTo>
                    <a:pt x="187" y="5685"/>
                    <a:pt x="192" y="5685"/>
                    <a:pt x="197" y="5686"/>
                  </a:cubicBezTo>
                  <a:lnTo>
                    <a:pt x="197" y="5686"/>
                  </a:lnTo>
                  <a:cubicBezTo>
                    <a:pt x="196" y="5676"/>
                    <a:pt x="193" y="5665"/>
                    <a:pt x="182" y="5654"/>
                  </a:cubicBezTo>
                  <a:lnTo>
                    <a:pt x="182" y="5624"/>
                  </a:lnTo>
                  <a:lnTo>
                    <a:pt x="152" y="5624"/>
                  </a:lnTo>
                  <a:cubicBezTo>
                    <a:pt x="152" y="5624"/>
                    <a:pt x="152" y="5624"/>
                    <a:pt x="152" y="5593"/>
                  </a:cubicBezTo>
                  <a:lnTo>
                    <a:pt x="122" y="5593"/>
                  </a:lnTo>
                  <a:cubicBezTo>
                    <a:pt x="91" y="5593"/>
                    <a:pt x="122" y="5593"/>
                    <a:pt x="122" y="5563"/>
                  </a:cubicBezTo>
                  <a:lnTo>
                    <a:pt x="122" y="5533"/>
                  </a:lnTo>
                  <a:lnTo>
                    <a:pt x="122" y="5502"/>
                  </a:lnTo>
                  <a:lnTo>
                    <a:pt x="122" y="5411"/>
                  </a:lnTo>
                  <a:lnTo>
                    <a:pt x="122" y="5350"/>
                  </a:lnTo>
                  <a:cubicBezTo>
                    <a:pt x="122" y="5350"/>
                    <a:pt x="91" y="5411"/>
                    <a:pt x="91" y="5441"/>
                  </a:cubicBezTo>
                  <a:cubicBezTo>
                    <a:pt x="91" y="5411"/>
                    <a:pt x="91" y="5381"/>
                    <a:pt x="91" y="5381"/>
                  </a:cubicBezTo>
                  <a:lnTo>
                    <a:pt x="91" y="5320"/>
                  </a:lnTo>
                  <a:lnTo>
                    <a:pt x="91" y="5259"/>
                  </a:lnTo>
                  <a:cubicBezTo>
                    <a:pt x="122" y="5229"/>
                    <a:pt x="122" y="5229"/>
                    <a:pt x="152" y="5198"/>
                  </a:cubicBezTo>
                  <a:lnTo>
                    <a:pt x="152" y="5168"/>
                  </a:lnTo>
                  <a:cubicBezTo>
                    <a:pt x="152" y="5168"/>
                    <a:pt x="152" y="5137"/>
                    <a:pt x="152" y="5137"/>
                  </a:cubicBezTo>
                  <a:cubicBezTo>
                    <a:pt x="152" y="5107"/>
                    <a:pt x="152" y="5107"/>
                    <a:pt x="152" y="5077"/>
                  </a:cubicBezTo>
                  <a:cubicBezTo>
                    <a:pt x="152" y="5046"/>
                    <a:pt x="152" y="5046"/>
                    <a:pt x="152" y="5016"/>
                  </a:cubicBezTo>
                  <a:lnTo>
                    <a:pt x="152" y="4985"/>
                  </a:lnTo>
                  <a:lnTo>
                    <a:pt x="182" y="4955"/>
                  </a:lnTo>
                  <a:lnTo>
                    <a:pt x="213" y="4894"/>
                  </a:lnTo>
                  <a:cubicBezTo>
                    <a:pt x="213" y="4894"/>
                    <a:pt x="243" y="4864"/>
                    <a:pt x="213" y="4834"/>
                  </a:cubicBezTo>
                  <a:cubicBezTo>
                    <a:pt x="182" y="4834"/>
                    <a:pt x="243" y="4803"/>
                    <a:pt x="243" y="4803"/>
                  </a:cubicBezTo>
                  <a:cubicBezTo>
                    <a:pt x="243" y="4773"/>
                    <a:pt x="243" y="4773"/>
                    <a:pt x="243" y="4742"/>
                  </a:cubicBezTo>
                  <a:cubicBezTo>
                    <a:pt x="243" y="4742"/>
                    <a:pt x="243" y="4742"/>
                    <a:pt x="243" y="4712"/>
                  </a:cubicBezTo>
                  <a:cubicBezTo>
                    <a:pt x="243" y="4712"/>
                    <a:pt x="243" y="4712"/>
                    <a:pt x="243" y="4682"/>
                  </a:cubicBezTo>
                  <a:cubicBezTo>
                    <a:pt x="243" y="4682"/>
                    <a:pt x="243" y="4682"/>
                    <a:pt x="274" y="4651"/>
                  </a:cubicBezTo>
                  <a:lnTo>
                    <a:pt x="304" y="4651"/>
                  </a:lnTo>
                  <a:cubicBezTo>
                    <a:pt x="304" y="4651"/>
                    <a:pt x="304" y="4621"/>
                    <a:pt x="304" y="4621"/>
                  </a:cubicBezTo>
                  <a:cubicBezTo>
                    <a:pt x="304" y="4621"/>
                    <a:pt x="304" y="4590"/>
                    <a:pt x="304" y="4590"/>
                  </a:cubicBezTo>
                  <a:cubicBezTo>
                    <a:pt x="304" y="4590"/>
                    <a:pt x="304" y="4590"/>
                    <a:pt x="304" y="4560"/>
                  </a:cubicBezTo>
                  <a:lnTo>
                    <a:pt x="304" y="4530"/>
                  </a:lnTo>
                  <a:cubicBezTo>
                    <a:pt x="334" y="4499"/>
                    <a:pt x="334" y="4499"/>
                    <a:pt x="334" y="4469"/>
                  </a:cubicBezTo>
                  <a:lnTo>
                    <a:pt x="365" y="4469"/>
                  </a:lnTo>
                  <a:cubicBezTo>
                    <a:pt x="365" y="4438"/>
                    <a:pt x="365" y="4438"/>
                    <a:pt x="365" y="4408"/>
                  </a:cubicBezTo>
                  <a:cubicBezTo>
                    <a:pt x="365" y="4408"/>
                    <a:pt x="395" y="4378"/>
                    <a:pt x="395" y="4378"/>
                  </a:cubicBezTo>
                  <a:lnTo>
                    <a:pt x="365" y="4378"/>
                  </a:lnTo>
                  <a:lnTo>
                    <a:pt x="365" y="4347"/>
                  </a:lnTo>
                  <a:cubicBezTo>
                    <a:pt x="365" y="4337"/>
                    <a:pt x="365" y="4334"/>
                    <a:pt x="366" y="4334"/>
                  </a:cubicBezTo>
                  <a:cubicBezTo>
                    <a:pt x="368" y="4334"/>
                    <a:pt x="375" y="4347"/>
                    <a:pt x="395" y="4347"/>
                  </a:cubicBezTo>
                  <a:lnTo>
                    <a:pt x="395" y="4317"/>
                  </a:lnTo>
                  <a:lnTo>
                    <a:pt x="395" y="4286"/>
                  </a:lnTo>
                  <a:cubicBezTo>
                    <a:pt x="395" y="4256"/>
                    <a:pt x="395" y="4256"/>
                    <a:pt x="395" y="4256"/>
                  </a:cubicBezTo>
                  <a:cubicBezTo>
                    <a:pt x="426" y="4226"/>
                    <a:pt x="426" y="4226"/>
                    <a:pt x="426" y="4195"/>
                  </a:cubicBezTo>
                  <a:lnTo>
                    <a:pt x="426" y="4165"/>
                  </a:lnTo>
                  <a:lnTo>
                    <a:pt x="426" y="4104"/>
                  </a:lnTo>
                  <a:cubicBezTo>
                    <a:pt x="456" y="4104"/>
                    <a:pt x="456" y="4074"/>
                    <a:pt x="456" y="4043"/>
                  </a:cubicBezTo>
                  <a:cubicBezTo>
                    <a:pt x="486" y="4043"/>
                    <a:pt x="486" y="4013"/>
                    <a:pt x="517" y="4013"/>
                  </a:cubicBezTo>
                  <a:cubicBezTo>
                    <a:pt x="517" y="4005"/>
                    <a:pt x="517" y="3998"/>
                    <a:pt x="517" y="3982"/>
                  </a:cubicBezTo>
                  <a:lnTo>
                    <a:pt x="547" y="3982"/>
                  </a:lnTo>
                  <a:cubicBezTo>
                    <a:pt x="547" y="3982"/>
                    <a:pt x="547" y="3952"/>
                    <a:pt x="547" y="3952"/>
                  </a:cubicBezTo>
                  <a:lnTo>
                    <a:pt x="547" y="3922"/>
                  </a:lnTo>
                  <a:lnTo>
                    <a:pt x="547" y="3891"/>
                  </a:lnTo>
                  <a:cubicBezTo>
                    <a:pt x="547" y="3881"/>
                    <a:pt x="547" y="3878"/>
                    <a:pt x="548" y="3878"/>
                  </a:cubicBezTo>
                  <a:cubicBezTo>
                    <a:pt x="551" y="3878"/>
                    <a:pt x="557" y="3891"/>
                    <a:pt x="578" y="3891"/>
                  </a:cubicBezTo>
                  <a:cubicBezTo>
                    <a:pt x="578" y="3891"/>
                    <a:pt x="578" y="3861"/>
                    <a:pt x="578" y="3861"/>
                  </a:cubicBezTo>
                  <a:lnTo>
                    <a:pt x="578" y="3830"/>
                  </a:lnTo>
                  <a:lnTo>
                    <a:pt x="578" y="3800"/>
                  </a:lnTo>
                  <a:cubicBezTo>
                    <a:pt x="578" y="3770"/>
                    <a:pt x="608" y="3739"/>
                    <a:pt x="608" y="3709"/>
                  </a:cubicBezTo>
                  <a:lnTo>
                    <a:pt x="638" y="3709"/>
                  </a:lnTo>
                  <a:cubicBezTo>
                    <a:pt x="669" y="3709"/>
                    <a:pt x="669" y="3678"/>
                    <a:pt x="669" y="3648"/>
                  </a:cubicBezTo>
                  <a:lnTo>
                    <a:pt x="669" y="3618"/>
                  </a:lnTo>
                  <a:lnTo>
                    <a:pt x="699" y="3618"/>
                  </a:lnTo>
                  <a:lnTo>
                    <a:pt x="699" y="3587"/>
                  </a:lnTo>
                  <a:lnTo>
                    <a:pt x="699" y="3557"/>
                  </a:lnTo>
                  <a:cubicBezTo>
                    <a:pt x="699" y="3547"/>
                    <a:pt x="703" y="3543"/>
                    <a:pt x="707" y="3543"/>
                  </a:cubicBezTo>
                  <a:cubicBezTo>
                    <a:pt x="716" y="3543"/>
                    <a:pt x="730" y="3557"/>
                    <a:pt x="730" y="3557"/>
                  </a:cubicBezTo>
                  <a:cubicBezTo>
                    <a:pt x="730" y="3557"/>
                    <a:pt x="730" y="3557"/>
                    <a:pt x="730" y="3587"/>
                  </a:cubicBezTo>
                  <a:cubicBezTo>
                    <a:pt x="730" y="3587"/>
                    <a:pt x="730" y="3527"/>
                    <a:pt x="760" y="3527"/>
                  </a:cubicBezTo>
                  <a:cubicBezTo>
                    <a:pt x="760" y="3527"/>
                    <a:pt x="760" y="3466"/>
                    <a:pt x="790" y="3435"/>
                  </a:cubicBezTo>
                  <a:cubicBezTo>
                    <a:pt x="790" y="3405"/>
                    <a:pt x="790" y="3405"/>
                    <a:pt x="790" y="3405"/>
                  </a:cubicBezTo>
                  <a:cubicBezTo>
                    <a:pt x="790" y="3405"/>
                    <a:pt x="851" y="3344"/>
                    <a:pt x="821" y="3344"/>
                  </a:cubicBezTo>
                  <a:cubicBezTo>
                    <a:pt x="821" y="3344"/>
                    <a:pt x="821" y="3314"/>
                    <a:pt x="821" y="3314"/>
                  </a:cubicBezTo>
                  <a:lnTo>
                    <a:pt x="851" y="3314"/>
                  </a:lnTo>
                  <a:cubicBezTo>
                    <a:pt x="882" y="3314"/>
                    <a:pt x="882" y="3283"/>
                    <a:pt x="851" y="3283"/>
                  </a:cubicBezTo>
                  <a:lnTo>
                    <a:pt x="851" y="3253"/>
                  </a:lnTo>
                  <a:lnTo>
                    <a:pt x="851" y="3192"/>
                  </a:lnTo>
                  <a:lnTo>
                    <a:pt x="882" y="3192"/>
                  </a:lnTo>
                  <a:lnTo>
                    <a:pt x="882" y="3162"/>
                  </a:lnTo>
                  <a:cubicBezTo>
                    <a:pt x="882" y="3162"/>
                    <a:pt x="868" y="3175"/>
                    <a:pt x="859" y="3175"/>
                  </a:cubicBezTo>
                  <a:cubicBezTo>
                    <a:pt x="854" y="3175"/>
                    <a:pt x="851" y="3172"/>
                    <a:pt x="851" y="3162"/>
                  </a:cubicBezTo>
                  <a:lnTo>
                    <a:pt x="882" y="3131"/>
                  </a:lnTo>
                  <a:lnTo>
                    <a:pt x="882" y="3101"/>
                  </a:lnTo>
                  <a:lnTo>
                    <a:pt x="882" y="3071"/>
                  </a:lnTo>
                  <a:lnTo>
                    <a:pt x="882" y="3040"/>
                  </a:lnTo>
                  <a:lnTo>
                    <a:pt x="882" y="3010"/>
                  </a:lnTo>
                  <a:cubicBezTo>
                    <a:pt x="882" y="3010"/>
                    <a:pt x="882" y="2979"/>
                    <a:pt x="882" y="2979"/>
                  </a:cubicBezTo>
                  <a:cubicBezTo>
                    <a:pt x="882" y="2979"/>
                    <a:pt x="912" y="2949"/>
                    <a:pt x="882" y="2949"/>
                  </a:cubicBezTo>
                  <a:lnTo>
                    <a:pt x="882" y="2888"/>
                  </a:lnTo>
                  <a:cubicBezTo>
                    <a:pt x="882" y="2888"/>
                    <a:pt x="882" y="2858"/>
                    <a:pt x="882" y="2858"/>
                  </a:cubicBezTo>
                  <a:cubicBezTo>
                    <a:pt x="882" y="2858"/>
                    <a:pt x="882" y="2827"/>
                    <a:pt x="882" y="2827"/>
                  </a:cubicBezTo>
                  <a:lnTo>
                    <a:pt x="882" y="2797"/>
                  </a:lnTo>
                  <a:lnTo>
                    <a:pt x="912" y="2797"/>
                  </a:lnTo>
                  <a:cubicBezTo>
                    <a:pt x="912" y="2797"/>
                    <a:pt x="912" y="2797"/>
                    <a:pt x="912" y="2767"/>
                  </a:cubicBezTo>
                  <a:lnTo>
                    <a:pt x="912" y="2736"/>
                  </a:lnTo>
                  <a:lnTo>
                    <a:pt x="942" y="2736"/>
                  </a:lnTo>
                  <a:cubicBezTo>
                    <a:pt x="942" y="2706"/>
                    <a:pt x="942" y="2706"/>
                    <a:pt x="942" y="2706"/>
                  </a:cubicBezTo>
                  <a:lnTo>
                    <a:pt x="942" y="2675"/>
                  </a:lnTo>
                  <a:lnTo>
                    <a:pt x="942" y="2645"/>
                  </a:lnTo>
                  <a:cubicBezTo>
                    <a:pt x="942" y="2645"/>
                    <a:pt x="942" y="2584"/>
                    <a:pt x="973" y="2584"/>
                  </a:cubicBezTo>
                  <a:lnTo>
                    <a:pt x="973" y="2554"/>
                  </a:lnTo>
                  <a:lnTo>
                    <a:pt x="973" y="2523"/>
                  </a:lnTo>
                  <a:lnTo>
                    <a:pt x="973" y="2493"/>
                  </a:lnTo>
                  <a:cubicBezTo>
                    <a:pt x="973" y="2493"/>
                    <a:pt x="973" y="2493"/>
                    <a:pt x="973" y="2463"/>
                  </a:cubicBezTo>
                  <a:lnTo>
                    <a:pt x="973" y="2432"/>
                  </a:lnTo>
                  <a:close/>
                  <a:moveTo>
                    <a:pt x="197" y="5686"/>
                  </a:moveTo>
                  <a:cubicBezTo>
                    <a:pt x="199" y="5703"/>
                    <a:pt x="193" y="5715"/>
                    <a:pt x="213" y="5715"/>
                  </a:cubicBezTo>
                  <a:lnTo>
                    <a:pt x="243" y="5715"/>
                  </a:lnTo>
                  <a:lnTo>
                    <a:pt x="304" y="5745"/>
                  </a:lnTo>
                  <a:lnTo>
                    <a:pt x="391" y="5745"/>
                  </a:lnTo>
                  <a:cubicBezTo>
                    <a:pt x="388" y="5730"/>
                    <a:pt x="380" y="5715"/>
                    <a:pt x="365" y="5715"/>
                  </a:cubicBezTo>
                  <a:cubicBezTo>
                    <a:pt x="353" y="5721"/>
                    <a:pt x="340" y="5724"/>
                    <a:pt x="328" y="5724"/>
                  </a:cubicBezTo>
                  <a:cubicBezTo>
                    <a:pt x="285" y="5724"/>
                    <a:pt x="241" y="5692"/>
                    <a:pt x="197" y="5686"/>
                  </a:cubicBezTo>
                  <a:close/>
                  <a:moveTo>
                    <a:pt x="391" y="5745"/>
                  </a:moveTo>
                  <a:cubicBezTo>
                    <a:pt x="395" y="5761"/>
                    <a:pt x="395" y="5776"/>
                    <a:pt x="395" y="5776"/>
                  </a:cubicBezTo>
                  <a:cubicBezTo>
                    <a:pt x="395" y="5776"/>
                    <a:pt x="426" y="5745"/>
                    <a:pt x="395" y="57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573975" y="1913575"/>
              <a:ext cx="86900" cy="147550"/>
            </a:xfrm>
            <a:custGeom>
              <a:rect b="b" l="l" r="r" t="t"/>
              <a:pathLst>
                <a:path extrusionOk="0" h="5902" w="3476">
                  <a:moveTo>
                    <a:pt x="2971" y="1"/>
                  </a:moveTo>
                  <a:cubicBezTo>
                    <a:pt x="2843" y="1"/>
                    <a:pt x="2717" y="65"/>
                    <a:pt x="2645" y="218"/>
                  </a:cubicBezTo>
                  <a:lnTo>
                    <a:pt x="122" y="5355"/>
                  </a:lnTo>
                  <a:cubicBezTo>
                    <a:pt x="1" y="5598"/>
                    <a:pt x="183" y="5902"/>
                    <a:pt x="457" y="5902"/>
                  </a:cubicBezTo>
                  <a:cubicBezTo>
                    <a:pt x="609" y="5902"/>
                    <a:pt x="761" y="5811"/>
                    <a:pt x="822" y="5689"/>
                  </a:cubicBezTo>
                  <a:lnTo>
                    <a:pt x="3314" y="552"/>
                  </a:lnTo>
                  <a:cubicBezTo>
                    <a:pt x="3475" y="250"/>
                    <a:pt x="3222" y="1"/>
                    <a:pt x="2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577775" y="1918250"/>
              <a:ext cx="82100" cy="143650"/>
            </a:xfrm>
            <a:custGeom>
              <a:rect b="b" l="l" r="r" t="t"/>
              <a:pathLst>
                <a:path extrusionOk="0" h="5746" w="3284">
                  <a:moveTo>
                    <a:pt x="3151" y="282"/>
                  </a:moveTo>
                  <a:cubicBezTo>
                    <a:pt x="3147" y="282"/>
                    <a:pt x="3147" y="289"/>
                    <a:pt x="3162" y="305"/>
                  </a:cubicBezTo>
                  <a:cubicBezTo>
                    <a:pt x="3162" y="289"/>
                    <a:pt x="3154" y="282"/>
                    <a:pt x="3151" y="282"/>
                  </a:cubicBezTo>
                  <a:close/>
                  <a:moveTo>
                    <a:pt x="1878" y="1173"/>
                  </a:moveTo>
                  <a:cubicBezTo>
                    <a:pt x="1868" y="1173"/>
                    <a:pt x="1846" y="1195"/>
                    <a:pt x="1825" y="1216"/>
                  </a:cubicBezTo>
                  <a:cubicBezTo>
                    <a:pt x="1825" y="1247"/>
                    <a:pt x="1794" y="1247"/>
                    <a:pt x="1794" y="1247"/>
                  </a:cubicBezTo>
                  <a:cubicBezTo>
                    <a:pt x="1794" y="1277"/>
                    <a:pt x="1794" y="1277"/>
                    <a:pt x="1794" y="1308"/>
                  </a:cubicBezTo>
                  <a:lnTo>
                    <a:pt x="1794" y="1338"/>
                  </a:lnTo>
                  <a:lnTo>
                    <a:pt x="1825" y="1338"/>
                  </a:lnTo>
                  <a:cubicBezTo>
                    <a:pt x="1855" y="1338"/>
                    <a:pt x="1825" y="1308"/>
                    <a:pt x="1825" y="1308"/>
                  </a:cubicBezTo>
                  <a:cubicBezTo>
                    <a:pt x="1825" y="1308"/>
                    <a:pt x="1825" y="1247"/>
                    <a:pt x="1855" y="1247"/>
                  </a:cubicBezTo>
                  <a:cubicBezTo>
                    <a:pt x="1861" y="1253"/>
                    <a:pt x="1865" y="1255"/>
                    <a:pt x="1867" y="1255"/>
                  </a:cubicBezTo>
                  <a:cubicBezTo>
                    <a:pt x="1874" y="1255"/>
                    <a:pt x="1855" y="1216"/>
                    <a:pt x="1855" y="1216"/>
                  </a:cubicBezTo>
                  <a:cubicBezTo>
                    <a:pt x="1855" y="1216"/>
                    <a:pt x="1885" y="1216"/>
                    <a:pt x="1885" y="1186"/>
                  </a:cubicBezTo>
                  <a:cubicBezTo>
                    <a:pt x="1885" y="1177"/>
                    <a:pt x="1883" y="1173"/>
                    <a:pt x="1878" y="1173"/>
                  </a:cubicBezTo>
                  <a:close/>
                  <a:moveTo>
                    <a:pt x="2706" y="1"/>
                  </a:moveTo>
                  <a:cubicBezTo>
                    <a:pt x="2676" y="1"/>
                    <a:pt x="2645" y="31"/>
                    <a:pt x="2645" y="31"/>
                  </a:cubicBezTo>
                  <a:lnTo>
                    <a:pt x="2585" y="31"/>
                  </a:lnTo>
                  <a:cubicBezTo>
                    <a:pt x="2585" y="61"/>
                    <a:pt x="2554" y="61"/>
                    <a:pt x="2554" y="61"/>
                  </a:cubicBezTo>
                  <a:lnTo>
                    <a:pt x="2524" y="61"/>
                  </a:lnTo>
                  <a:lnTo>
                    <a:pt x="2493" y="92"/>
                  </a:lnTo>
                  <a:cubicBezTo>
                    <a:pt x="2483" y="82"/>
                    <a:pt x="2480" y="78"/>
                    <a:pt x="2479" y="78"/>
                  </a:cubicBezTo>
                  <a:cubicBezTo>
                    <a:pt x="2476" y="78"/>
                    <a:pt x="2483" y="92"/>
                    <a:pt x="2463" y="92"/>
                  </a:cubicBezTo>
                  <a:cubicBezTo>
                    <a:pt x="2453" y="102"/>
                    <a:pt x="2446" y="105"/>
                    <a:pt x="2442" y="105"/>
                  </a:cubicBezTo>
                  <a:cubicBezTo>
                    <a:pt x="2433" y="105"/>
                    <a:pt x="2433" y="92"/>
                    <a:pt x="2433" y="92"/>
                  </a:cubicBezTo>
                  <a:lnTo>
                    <a:pt x="2433" y="122"/>
                  </a:lnTo>
                  <a:lnTo>
                    <a:pt x="2433" y="153"/>
                  </a:lnTo>
                  <a:lnTo>
                    <a:pt x="2402" y="153"/>
                  </a:lnTo>
                  <a:cubicBezTo>
                    <a:pt x="2402" y="183"/>
                    <a:pt x="2402" y="213"/>
                    <a:pt x="2402" y="213"/>
                  </a:cubicBezTo>
                  <a:cubicBezTo>
                    <a:pt x="2402" y="213"/>
                    <a:pt x="2341" y="213"/>
                    <a:pt x="2341" y="244"/>
                  </a:cubicBezTo>
                  <a:cubicBezTo>
                    <a:pt x="2341" y="244"/>
                    <a:pt x="2372" y="274"/>
                    <a:pt x="2341" y="274"/>
                  </a:cubicBezTo>
                  <a:lnTo>
                    <a:pt x="2311" y="274"/>
                  </a:lnTo>
                  <a:lnTo>
                    <a:pt x="2311" y="305"/>
                  </a:lnTo>
                  <a:lnTo>
                    <a:pt x="2311" y="335"/>
                  </a:lnTo>
                  <a:lnTo>
                    <a:pt x="2311" y="365"/>
                  </a:lnTo>
                  <a:cubicBezTo>
                    <a:pt x="2311" y="381"/>
                    <a:pt x="2311" y="381"/>
                    <a:pt x="2311" y="381"/>
                  </a:cubicBezTo>
                  <a:cubicBezTo>
                    <a:pt x="2311" y="381"/>
                    <a:pt x="2311" y="381"/>
                    <a:pt x="2311" y="396"/>
                  </a:cubicBezTo>
                  <a:cubicBezTo>
                    <a:pt x="2311" y="396"/>
                    <a:pt x="2311" y="426"/>
                    <a:pt x="2311" y="457"/>
                  </a:cubicBezTo>
                  <a:cubicBezTo>
                    <a:pt x="2311" y="457"/>
                    <a:pt x="2250" y="517"/>
                    <a:pt x="2250" y="517"/>
                  </a:cubicBezTo>
                  <a:cubicBezTo>
                    <a:pt x="2250" y="548"/>
                    <a:pt x="2220" y="578"/>
                    <a:pt x="2220" y="578"/>
                  </a:cubicBezTo>
                  <a:lnTo>
                    <a:pt x="2220" y="608"/>
                  </a:lnTo>
                  <a:cubicBezTo>
                    <a:pt x="2205" y="608"/>
                    <a:pt x="2205" y="616"/>
                    <a:pt x="2208" y="620"/>
                  </a:cubicBezTo>
                  <a:lnTo>
                    <a:pt x="2208" y="620"/>
                  </a:lnTo>
                  <a:cubicBezTo>
                    <a:pt x="2191" y="637"/>
                    <a:pt x="2175" y="651"/>
                    <a:pt x="2166" y="651"/>
                  </a:cubicBezTo>
                  <a:cubicBezTo>
                    <a:pt x="2162" y="651"/>
                    <a:pt x="2159" y="648"/>
                    <a:pt x="2159" y="639"/>
                  </a:cubicBezTo>
                  <a:lnTo>
                    <a:pt x="2159" y="700"/>
                  </a:lnTo>
                  <a:cubicBezTo>
                    <a:pt x="2189" y="730"/>
                    <a:pt x="2159" y="730"/>
                    <a:pt x="2159" y="730"/>
                  </a:cubicBezTo>
                  <a:lnTo>
                    <a:pt x="2159" y="700"/>
                  </a:lnTo>
                  <a:cubicBezTo>
                    <a:pt x="2159" y="730"/>
                    <a:pt x="2159" y="760"/>
                    <a:pt x="2129" y="791"/>
                  </a:cubicBezTo>
                  <a:cubicBezTo>
                    <a:pt x="2129" y="821"/>
                    <a:pt x="2068" y="882"/>
                    <a:pt x="2068" y="882"/>
                  </a:cubicBezTo>
                  <a:lnTo>
                    <a:pt x="2068" y="912"/>
                  </a:lnTo>
                  <a:cubicBezTo>
                    <a:pt x="2068" y="912"/>
                    <a:pt x="2037" y="973"/>
                    <a:pt x="2037" y="973"/>
                  </a:cubicBezTo>
                  <a:cubicBezTo>
                    <a:pt x="2022" y="958"/>
                    <a:pt x="2015" y="950"/>
                    <a:pt x="2011" y="950"/>
                  </a:cubicBezTo>
                  <a:cubicBezTo>
                    <a:pt x="2007" y="950"/>
                    <a:pt x="2007" y="958"/>
                    <a:pt x="2007" y="973"/>
                  </a:cubicBezTo>
                  <a:lnTo>
                    <a:pt x="2007" y="1004"/>
                  </a:lnTo>
                  <a:cubicBezTo>
                    <a:pt x="2007" y="1004"/>
                    <a:pt x="2007" y="1034"/>
                    <a:pt x="1977" y="1034"/>
                  </a:cubicBezTo>
                  <a:cubicBezTo>
                    <a:pt x="1977" y="1034"/>
                    <a:pt x="1977" y="1064"/>
                    <a:pt x="1977" y="1064"/>
                  </a:cubicBezTo>
                  <a:cubicBezTo>
                    <a:pt x="1946" y="1064"/>
                    <a:pt x="1946" y="1095"/>
                    <a:pt x="1946" y="1095"/>
                  </a:cubicBezTo>
                  <a:lnTo>
                    <a:pt x="1946" y="1125"/>
                  </a:lnTo>
                  <a:cubicBezTo>
                    <a:pt x="1946" y="1125"/>
                    <a:pt x="2159" y="1399"/>
                    <a:pt x="2159" y="1399"/>
                  </a:cubicBezTo>
                  <a:cubicBezTo>
                    <a:pt x="2159" y="1377"/>
                    <a:pt x="2174" y="1356"/>
                    <a:pt x="2183" y="1356"/>
                  </a:cubicBezTo>
                  <a:cubicBezTo>
                    <a:pt x="2187" y="1356"/>
                    <a:pt x="2189" y="1359"/>
                    <a:pt x="2189" y="1368"/>
                  </a:cubicBezTo>
                  <a:lnTo>
                    <a:pt x="2189" y="1308"/>
                  </a:lnTo>
                  <a:lnTo>
                    <a:pt x="2189" y="1277"/>
                  </a:lnTo>
                  <a:lnTo>
                    <a:pt x="2189" y="1247"/>
                  </a:lnTo>
                  <a:cubicBezTo>
                    <a:pt x="2220" y="1216"/>
                    <a:pt x="2220" y="1186"/>
                    <a:pt x="2220" y="1186"/>
                  </a:cubicBezTo>
                  <a:cubicBezTo>
                    <a:pt x="2220" y="1186"/>
                    <a:pt x="2250" y="1156"/>
                    <a:pt x="2250" y="1156"/>
                  </a:cubicBezTo>
                  <a:cubicBezTo>
                    <a:pt x="2250" y="1125"/>
                    <a:pt x="2250" y="1125"/>
                    <a:pt x="2250" y="1125"/>
                  </a:cubicBezTo>
                  <a:cubicBezTo>
                    <a:pt x="2250" y="1110"/>
                    <a:pt x="2250" y="1110"/>
                    <a:pt x="2250" y="1110"/>
                  </a:cubicBezTo>
                  <a:cubicBezTo>
                    <a:pt x="2250" y="1110"/>
                    <a:pt x="2250" y="1110"/>
                    <a:pt x="2250" y="1095"/>
                  </a:cubicBezTo>
                  <a:cubicBezTo>
                    <a:pt x="2250" y="1064"/>
                    <a:pt x="2250" y="1064"/>
                    <a:pt x="2281" y="1064"/>
                  </a:cubicBezTo>
                  <a:cubicBezTo>
                    <a:pt x="2311" y="1064"/>
                    <a:pt x="2311" y="1004"/>
                    <a:pt x="2311" y="1004"/>
                  </a:cubicBezTo>
                  <a:lnTo>
                    <a:pt x="2311" y="973"/>
                  </a:lnTo>
                  <a:cubicBezTo>
                    <a:pt x="2311" y="973"/>
                    <a:pt x="2281" y="943"/>
                    <a:pt x="2311" y="943"/>
                  </a:cubicBezTo>
                  <a:cubicBezTo>
                    <a:pt x="2331" y="943"/>
                    <a:pt x="2338" y="956"/>
                    <a:pt x="2340" y="956"/>
                  </a:cubicBezTo>
                  <a:cubicBezTo>
                    <a:pt x="2341" y="956"/>
                    <a:pt x="2341" y="953"/>
                    <a:pt x="2341" y="943"/>
                  </a:cubicBezTo>
                  <a:cubicBezTo>
                    <a:pt x="2341" y="912"/>
                    <a:pt x="2311" y="912"/>
                    <a:pt x="2341" y="912"/>
                  </a:cubicBezTo>
                  <a:lnTo>
                    <a:pt x="2372" y="912"/>
                  </a:lnTo>
                  <a:cubicBezTo>
                    <a:pt x="2372" y="912"/>
                    <a:pt x="2372" y="882"/>
                    <a:pt x="2372" y="882"/>
                  </a:cubicBezTo>
                  <a:cubicBezTo>
                    <a:pt x="2372" y="852"/>
                    <a:pt x="2402" y="852"/>
                    <a:pt x="2402" y="852"/>
                  </a:cubicBezTo>
                  <a:cubicBezTo>
                    <a:pt x="2402" y="821"/>
                    <a:pt x="2402" y="821"/>
                    <a:pt x="2402" y="791"/>
                  </a:cubicBezTo>
                  <a:cubicBezTo>
                    <a:pt x="2372" y="760"/>
                    <a:pt x="2463" y="700"/>
                    <a:pt x="2433" y="700"/>
                  </a:cubicBezTo>
                  <a:cubicBezTo>
                    <a:pt x="2433" y="700"/>
                    <a:pt x="2463" y="669"/>
                    <a:pt x="2433" y="669"/>
                  </a:cubicBezTo>
                  <a:cubicBezTo>
                    <a:pt x="2402" y="669"/>
                    <a:pt x="2433" y="639"/>
                    <a:pt x="2433" y="639"/>
                  </a:cubicBezTo>
                  <a:lnTo>
                    <a:pt x="2433" y="608"/>
                  </a:lnTo>
                  <a:lnTo>
                    <a:pt x="2433" y="578"/>
                  </a:lnTo>
                  <a:cubicBezTo>
                    <a:pt x="2433" y="578"/>
                    <a:pt x="2433" y="578"/>
                    <a:pt x="2433" y="548"/>
                  </a:cubicBezTo>
                  <a:cubicBezTo>
                    <a:pt x="2433" y="517"/>
                    <a:pt x="2463" y="517"/>
                    <a:pt x="2463" y="487"/>
                  </a:cubicBezTo>
                  <a:lnTo>
                    <a:pt x="2463" y="457"/>
                  </a:lnTo>
                  <a:lnTo>
                    <a:pt x="2463" y="426"/>
                  </a:lnTo>
                  <a:cubicBezTo>
                    <a:pt x="2493" y="426"/>
                    <a:pt x="2493" y="426"/>
                    <a:pt x="2493" y="396"/>
                  </a:cubicBezTo>
                  <a:lnTo>
                    <a:pt x="2493" y="365"/>
                  </a:lnTo>
                  <a:cubicBezTo>
                    <a:pt x="2493" y="335"/>
                    <a:pt x="2493" y="335"/>
                    <a:pt x="2493" y="305"/>
                  </a:cubicBezTo>
                  <a:cubicBezTo>
                    <a:pt x="2493" y="305"/>
                    <a:pt x="2507" y="318"/>
                    <a:pt x="2516" y="318"/>
                  </a:cubicBezTo>
                  <a:cubicBezTo>
                    <a:pt x="2520" y="318"/>
                    <a:pt x="2524" y="315"/>
                    <a:pt x="2524" y="305"/>
                  </a:cubicBezTo>
                  <a:cubicBezTo>
                    <a:pt x="2524" y="305"/>
                    <a:pt x="2524" y="305"/>
                    <a:pt x="2524" y="274"/>
                  </a:cubicBezTo>
                  <a:cubicBezTo>
                    <a:pt x="2539" y="259"/>
                    <a:pt x="2547" y="259"/>
                    <a:pt x="2554" y="259"/>
                  </a:cubicBezTo>
                  <a:cubicBezTo>
                    <a:pt x="2562" y="259"/>
                    <a:pt x="2569" y="259"/>
                    <a:pt x="2585" y="244"/>
                  </a:cubicBezTo>
                  <a:cubicBezTo>
                    <a:pt x="2615" y="244"/>
                    <a:pt x="2585" y="213"/>
                    <a:pt x="2615" y="213"/>
                  </a:cubicBezTo>
                  <a:lnTo>
                    <a:pt x="2645" y="213"/>
                  </a:lnTo>
                  <a:lnTo>
                    <a:pt x="2645" y="183"/>
                  </a:lnTo>
                  <a:lnTo>
                    <a:pt x="2736" y="183"/>
                  </a:lnTo>
                  <a:cubicBezTo>
                    <a:pt x="2767" y="153"/>
                    <a:pt x="2736" y="153"/>
                    <a:pt x="2767" y="153"/>
                  </a:cubicBezTo>
                  <a:lnTo>
                    <a:pt x="2858" y="153"/>
                  </a:lnTo>
                  <a:lnTo>
                    <a:pt x="2858" y="122"/>
                  </a:lnTo>
                  <a:cubicBezTo>
                    <a:pt x="2858" y="92"/>
                    <a:pt x="2797" y="61"/>
                    <a:pt x="2797" y="61"/>
                  </a:cubicBezTo>
                  <a:lnTo>
                    <a:pt x="2767" y="61"/>
                  </a:lnTo>
                  <a:cubicBezTo>
                    <a:pt x="2767" y="61"/>
                    <a:pt x="2767" y="61"/>
                    <a:pt x="2767" y="31"/>
                  </a:cubicBezTo>
                  <a:lnTo>
                    <a:pt x="2706" y="31"/>
                  </a:lnTo>
                  <a:cubicBezTo>
                    <a:pt x="2706" y="31"/>
                    <a:pt x="2706" y="1"/>
                    <a:pt x="2706" y="1"/>
                  </a:cubicBezTo>
                  <a:close/>
                  <a:moveTo>
                    <a:pt x="1794" y="1338"/>
                  </a:moveTo>
                  <a:cubicBezTo>
                    <a:pt x="1794" y="1368"/>
                    <a:pt x="1794" y="1399"/>
                    <a:pt x="1764" y="1399"/>
                  </a:cubicBezTo>
                  <a:cubicBezTo>
                    <a:pt x="1758" y="1393"/>
                    <a:pt x="1754" y="1390"/>
                    <a:pt x="1752" y="1390"/>
                  </a:cubicBezTo>
                  <a:cubicBezTo>
                    <a:pt x="1743" y="1390"/>
                    <a:pt x="1758" y="1429"/>
                    <a:pt x="1733" y="1429"/>
                  </a:cubicBezTo>
                  <a:cubicBezTo>
                    <a:pt x="1718" y="1444"/>
                    <a:pt x="1718" y="1444"/>
                    <a:pt x="1722" y="1444"/>
                  </a:cubicBezTo>
                  <a:cubicBezTo>
                    <a:pt x="1726" y="1444"/>
                    <a:pt x="1733" y="1444"/>
                    <a:pt x="1733" y="1460"/>
                  </a:cubicBezTo>
                  <a:cubicBezTo>
                    <a:pt x="1733" y="1460"/>
                    <a:pt x="1733" y="1490"/>
                    <a:pt x="1703" y="1490"/>
                  </a:cubicBezTo>
                  <a:cubicBezTo>
                    <a:pt x="1703" y="1520"/>
                    <a:pt x="1673" y="1551"/>
                    <a:pt x="1673" y="1551"/>
                  </a:cubicBezTo>
                  <a:cubicBezTo>
                    <a:pt x="1673" y="1581"/>
                    <a:pt x="1673" y="1581"/>
                    <a:pt x="1673" y="1581"/>
                  </a:cubicBezTo>
                  <a:cubicBezTo>
                    <a:pt x="1673" y="1581"/>
                    <a:pt x="1673" y="1612"/>
                    <a:pt x="1673" y="1612"/>
                  </a:cubicBezTo>
                  <a:lnTo>
                    <a:pt x="1673" y="1642"/>
                  </a:lnTo>
                  <a:cubicBezTo>
                    <a:pt x="1673" y="1672"/>
                    <a:pt x="1642" y="1672"/>
                    <a:pt x="1642" y="1672"/>
                  </a:cubicBezTo>
                  <a:lnTo>
                    <a:pt x="1673" y="1672"/>
                  </a:lnTo>
                  <a:cubicBezTo>
                    <a:pt x="1683" y="1662"/>
                    <a:pt x="1686" y="1659"/>
                    <a:pt x="1687" y="1659"/>
                  </a:cubicBezTo>
                  <a:cubicBezTo>
                    <a:pt x="1690" y="1659"/>
                    <a:pt x="1683" y="1672"/>
                    <a:pt x="1703" y="1672"/>
                  </a:cubicBezTo>
                  <a:cubicBezTo>
                    <a:pt x="1718" y="1657"/>
                    <a:pt x="1718" y="1657"/>
                    <a:pt x="1714" y="1657"/>
                  </a:cubicBezTo>
                  <a:cubicBezTo>
                    <a:pt x="1711" y="1657"/>
                    <a:pt x="1703" y="1657"/>
                    <a:pt x="1703" y="1642"/>
                  </a:cubicBezTo>
                  <a:cubicBezTo>
                    <a:pt x="1703" y="1612"/>
                    <a:pt x="1733" y="1581"/>
                    <a:pt x="1733" y="1581"/>
                  </a:cubicBezTo>
                  <a:cubicBezTo>
                    <a:pt x="1764" y="1551"/>
                    <a:pt x="1794" y="1490"/>
                    <a:pt x="1794" y="1460"/>
                  </a:cubicBezTo>
                  <a:lnTo>
                    <a:pt x="1794" y="1429"/>
                  </a:lnTo>
                  <a:cubicBezTo>
                    <a:pt x="1825" y="1399"/>
                    <a:pt x="1825" y="1399"/>
                    <a:pt x="1794" y="1368"/>
                  </a:cubicBezTo>
                  <a:lnTo>
                    <a:pt x="1794" y="1338"/>
                  </a:lnTo>
                  <a:close/>
                  <a:moveTo>
                    <a:pt x="1642" y="1672"/>
                  </a:moveTo>
                  <a:lnTo>
                    <a:pt x="1612" y="1733"/>
                  </a:lnTo>
                  <a:cubicBezTo>
                    <a:pt x="1612" y="1733"/>
                    <a:pt x="1612" y="1764"/>
                    <a:pt x="1612" y="1764"/>
                  </a:cubicBezTo>
                  <a:cubicBezTo>
                    <a:pt x="1612" y="1764"/>
                    <a:pt x="1612" y="1764"/>
                    <a:pt x="1642" y="1733"/>
                  </a:cubicBezTo>
                  <a:cubicBezTo>
                    <a:pt x="1642" y="1733"/>
                    <a:pt x="1642" y="1703"/>
                    <a:pt x="1642" y="1672"/>
                  </a:cubicBezTo>
                  <a:close/>
                  <a:moveTo>
                    <a:pt x="1551" y="2067"/>
                  </a:moveTo>
                  <a:lnTo>
                    <a:pt x="1551" y="2067"/>
                  </a:lnTo>
                  <a:cubicBezTo>
                    <a:pt x="1545" y="2074"/>
                    <a:pt x="1540" y="2077"/>
                    <a:pt x="1536" y="2079"/>
                  </a:cubicBezTo>
                  <a:lnTo>
                    <a:pt x="1536" y="2079"/>
                  </a:lnTo>
                  <a:cubicBezTo>
                    <a:pt x="1536" y="2080"/>
                    <a:pt x="1536" y="2081"/>
                    <a:pt x="1536" y="2081"/>
                  </a:cubicBezTo>
                  <a:cubicBezTo>
                    <a:pt x="1538" y="2081"/>
                    <a:pt x="1541" y="2078"/>
                    <a:pt x="1551" y="2067"/>
                  </a:cubicBezTo>
                  <a:close/>
                  <a:moveTo>
                    <a:pt x="1612" y="1855"/>
                  </a:moveTo>
                  <a:lnTo>
                    <a:pt x="1581" y="1885"/>
                  </a:lnTo>
                  <a:lnTo>
                    <a:pt x="1551" y="1885"/>
                  </a:lnTo>
                  <a:cubicBezTo>
                    <a:pt x="1551" y="1915"/>
                    <a:pt x="1521" y="1946"/>
                    <a:pt x="1521" y="1946"/>
                  </a:cubicBezTo>
                  <a:lnTo>
                    <a:pt x="1521" y="1976"/>
                  </a:lnTo>
                  <a:cubicBezTo>
                    <a:pt x="1521" y="2007"/>
                    <a:pt x="1521" y="2007"/>
                    <a:pt x="1521" y="2037"/>
                  </a:cubicBezTo>
                  <a:cubicBezTo>
                    <a:pt x="1490" y="2037"/>
                    <a:pt x="1490" y="2067"/>
                    <a:pt x="1490" y="2067"/>
                  </a:cubicBezTo>
                  <a:lnTo>
                    <a:pt x="1490" y="2091"/>
                  </a:lnTo>
                  <a:lnTo>
                    <a:pt x="1490" y="2091"/>
                  </a:lnTo>
                  <a:cubicBezTo>
                    <a:pt x="1498" y="2087"/>
                    <a:pt x="1511" y="2082"/>
                    <a:pt x="1523" y="2077"/>
                  </a:cubicBezTo>
                  <a:lnTo>
                    <a:pt x="1523" y="2077"/>
                  </a:lnTo>
                  <a:cubicBezTo>
                    <a:pt x="1525" y="2079"/>
                    <a:pt x="1527" y="2081"/>
                    <a:pt x="1530" y="2081"/>
                  </a:cubicBezTo>
                  <a:cubicBezTo>
                    <a:pt x="1531" y="2081"/>
                    <a:pt x="1533" y="2080"/>
                    <a:pt x="1536" y="2079"/>
                  </a:cubicBezTo>
                  <a:lnTo>
                    <a:pt x="1536" y="2079"/>
                  </a:lnTo>
                  <a:cubicBezTo>
                    <a:pt x="1536" y="2078"/>
                    <a:pt x="1536" y="2075"/>
                    <a:pt x="1535" y="2073"/>
                  </a:cubicBezTo>
                  <a:lnTo>
                    <a:pt x="1535" y="2073"/>
                  </a:lnTo>
                  <a:cubicBezTo>
                    <a:pt x="1531" y="2074"/>
                    <a:pt x="1527" y="2076"/>
                    <a:pt x="1523" y="2077"/>
                  </a:cubicBezTo>
                  <a:lnTo>
                    <a:pt x="1523" y="2077"/>
                  </a:lnTo>
                  <a:cubicBezTo>
                    <a:pt x="1521" y="2073"/>
                    <a:pt x="1521" y="2067"/>
                    <a:pt x="1521" y="2067"/>
                  </a:cubicBezTo>
                  <a:cubicBezTo>
                    <a:pt x="1530" y="2067"/>
                    <a:pt x="1533" y="2070"/>
                    <a:pt x="1535" y="2073"/>
                  </a:cubicBezTo>
                  <a:lnTo>
                    <a:pt x="1535" y="2073"/>
                  </a:lnTo>
                  <a:cubicBezTo>
                    <a:pt x="1544" y="2070"/>
                    <a:pt x="1551" y="2067"/>
                    <a:pt x="1551" y="2067"/>
                  </a:cubicBezTo>
                  <a:cubicBezTo>
                    <a:pt x="1575" y="2067"/>
                    <a:pt x="1580" y="2029"/>
                    <a:pt x="1581" y="2029"/>
                  </a:cubicBezTo>
                  <a:cubicBezTo>
                    <a:pt x="1581" y="2029"/>
                    <a:pt x="1581" y="2031"/>
                    <a:pt x="1581" y="2037"/>
                  </a:cubicBezTo>
                  <a:cubicBezTo>
                    <a:pt x="1581" y="2037"/>
                    <a:pt x="1581" y="2037"/>
                    <a:pt x="1581" y="2007"/>
                  </a:cubicBezTo>
                  <a:lnTo>
                    <a:pt x="1581" y="1976"/>
                  </a:lnTo>
                  <a:cubicBezTo>
                    <a:pt x="1581" y="1976"/>
                    <a:pt x="1581" y="1946"/>
                    <a:pt x="1581" y="1946"/>
                  </a:cubicBezTo>
                  <a:cubicBezTo>
                    <a:pt x="1581" y="1915"/>
                    <a:pt x="1612" y="1915"/>
                    <a:pt x="1612" y="1885"/>
                  </a:cubicBezTo>
                  <a:lnTo>
                    <a:pt x="1612" y="1855"/>
                  </a:lnTo>
                  <a:close/>
                  <a:moveTo>
                    <a:pt x="1490" y="2091"/>
                  </a:moveTo>
                  <a:cubicBezTo>
                    <a:pt x="1483" y="2095"/>
                    <a:pt x="1481" y="2098"/>
                    <a:pt x="1490" y="2098"/>
                  </a:cubicBezTo>
                  <a:lnTo>
                    <a:pt x="1490" y="2091"/>
                  </a:lnTo>
                  <a:close/>
                  <a:moveTo>
                    <a:pt x="2129" y="2584"/>
                  </a:moveTo>
                  <a:cubicBezTo>
                    <a:pt x="2108" y="2584"/>
                    <a:pt x="2115" y="2598"/>
                    <a:pt x="2122" y="2598"/>
                  </a:cubicBezTo>
                  <a:cubicBezTo>
                    <a:pt x="2125" y="2598"/>
                    <a:pt x="2129" y="2594"/>
                    <a:pt x="2129" y="2584"/>
                  </a:cubicBezTo>
                  <a:close/>
                  <a:moveTo>
                    <a:pt x="1217" y="2584"/>
                  </a:moveTo>
                  <a:lnTo>
                    <a:pt x="1217" y="2615"/>
                  </a:lnTo>
                  <a:cubicBezTo>
                    <a:pt x="1247" y="2584"/>
                    <a:pt x="1217" y="2584"/>
                    <a:pt x="1217" y="2584"/>
                  </a:cubicBezTo>
                  <a:close/>
                  <a:moveTo>
                    <a:pt x="891" y="3331"/>
                  </a:moveTo>
                  <a:lnTo>
                    <a:pt x="891" y="3331"/>
                  </a:lnTo>
                  <a:cubicBezTo>
                    <a:pt x="889" y="3335"/>
                    <a:pt x="887" y="3339"/>
                    <a:pt x="886" y="3344"/>
                  </a:cubicBezTo>
                  <a:lnTo>
                    <a:pt x="886" y="3344"/>
                  </a:lnTo>
                  <a:cubicBezTo>
                    <a:pt x="900" y="3342"/>
                    <a:pt x="896" y="3332"/>
                    <a:pt x="891" y="3331"/>
                  </a:cubicBezTo>
                  <a:close/>
                  <a:moveTo>
                    <a:pt x="403" y="4273"/>
                  </a:moveTo>
                  <a:cubicBezTo>
                    <a:pt x="410" y="4273"/>
                    <a:pt x="416" y="4286"/>
                    <a:pt x="396" y="4286"/>
                  </a:cubicBezTo>
                  <a:cubicBezTo>
                    <a:pt x="396" y="4276"/>
                    <a:pt x="399" y="4273"/>
                    <a:pt x="403" y="4273"/>
                  </a:cubicBezTo>
                  <a:close/>
                  <a:moveTo>
                    <a:pt x="822" y="5198"/>
                  </a:moveTo>
                  <a:cubicBezTo>
                    <a:pt x="791" y="5198"/>
                    <a:pt x="791" y="5229"/>
                    <a:pt x="791" y="5229"/>
                  </a:cubicBezTo>
                  <a:lnTo>
                    <a:pt x="822" y="5198"/>
                  </a:lnTo>
                  <a:close/>
                  <a:moveTo>
                    <a:pt x="791" y="5350"/>
                  </a:moveTo>
                  <a:cubicBezTo>
                    <a:pt x="771" y="5350"/>
                    <a:pt x="764" y="5364"/>
                    <a:pt x="771" y="5364"/>
                  </a:cubicBezTo>
                  <a:cubicBezTo>
                    <a:pt x="774" y="5364"/>
                    <a:pt x="781" y="5360"/>
                    <a:pt x="791" y="5350"/>
                  </a:cubicBezTo>
                  <a:close/>
                  <a:moveTo>
                    <a:pt x="1203" y="5519"/>
                  </a:moveTo>
                  <a:cubicBezTo>
                    <a:pt x="1193" y="5519"/>
                    <a:pt x="1186" y="5522"/>
                    <a:pt x="1186" y="5533"/>
                  </a:cubicBezTo>
                  <a:lnTo>
                    <a:pt x="1277" y="5533"/>
                  </a:lnTo>
                  <a:cubicBezTo>
                    <a:pt x="1257" y="5533"/>
                    <a:pt x="1223" y="5519"/>
                    <a:pt x="1203" y="5519"/>
                  </a:cubicBezTo>
                  <a:close/>
                  <a:moveTo>
                    <a:pt x="2907" y="130"/>
                  </a:moveTo>
                  <a:cubicBezTo>
                    <a:pt x="2896" y="130"/>
                    <a:pt x="2888" y="137"/>
                    <a:pt x="2888" y="153"/>
                  </a:cubicBezTo>
                  <a:lnTo>
                    <a:pt x="2858" y="153"/>
                  </a:lnTo>
                  <a:cubicBezTo>
                    <a:pt x="2858" y="153"/>
                    <a:pt x="2888" y="153"/>
                    <a:pt x="2888" y="183"/>
                  </a:cubicBezTo>
                  <a:lnTo>
                    <a:pt x="2919" y="213"/>
                  </a:lnTo>
                  <a:cubicBezTo>
                    <a:pt x="2919" y="213"/>
                    <a:pt x="2980" y="244"/>
                    <a:pt x="2980" y="244"/>
                  </a:cubicBezTo>
                  <a:lnTo>
                    <a:pt x="2949" y="244"/>
                  </a:lnTo>
                  <a:cubicBezTo>
                    <a:pt x="2949" y="244"/>
                    <a:pt x="2980" y="305"/>
                    <a:pt x="2980" y="305"/>
                  </a:cubicBezTo>
                  <a:cubicBezTo>
                    <a:pt x="2980" y="305"/>
                    <a:pt x="2980" y="305"/>
                    <a:pt x="2980" y="335"/>
                  </a:cubicBezTo>
                  <a:cubicBezTo>
                    <a:pt x="2980" y="335"/>
                    <a:pt x="2980" y="365"/>
                    <a:pt x="2980" y="365"/>
                  </a:cubicBezTo>
                  <a:lnTo>
                    <a:pt x="2980" y="396"/>
                  </a:lnTo>
                  <a:lnTo>
                    <a:pt x="2980" y="457"/>
                  </a:lnTo>
                  <a:cubicBezTo>
                    <a:pt x="2980" y="457"/>
                    <a:pt x="2980" y="487"/>
                    <a:pt x="2980" y="487"/>
                  </a:cubicBezTo>
                  <a:cubicBezTo>
                    <a:pt x="2980" y="487"/>
                    <a:pt x="2980" y="517"/>
                    <a:pt x="2980" y="517"/>
                  </a:cubicBezTo>
                  <a:cubicBezTo>
                    <a:pt x="2980" y="548"/>
                    <a:pt x="2980" y="548"/>
                    <a:pt x="2980" y="578"/>
                  </a:cubicBezTo>
                  <a:cubicBezTo>
                    <a:pt x="2980" y="608"/>
                    <a:pt x="2980" y="639"/>
                    <a:pt x="2949" y="669"/>
                  </a:cubicBezTo>
                  <a:lnTo>
                    <a:pt x="2949" y="700"/>
                  </a:lnTo>
                  <a:lnTo>
                    <a:pt x="2949" y="730"/>
                  </a:lnTo>
                  <a:cubicBezTo>
                    <a:pt x="2949" y="730"/>
                    <a:pt x="2949" y="760"/>
                    <a:pt x="2949" y="760"/>
                  </a:cubicBezTo>
                  <a:cubicBezTo>
                    <a:pt x="2949" y="760"/>
                    <a:pt x="2949" y="791"/>
                    <a:pt x="2949" y="791"/>
                  </a:cubicBezTo>
                  <a:lnTo>
                    <a:pt x="2949" y="821"/>
                  </a:lnTo>
                  <a:lnTo>
                    <a:pt x="2919" y="852"/>
                  </a:lnTo>
                  <a:cubicBezTo>
                    <a:pt x="2919" y="852"/>
                    <a:pt x="2919" y="852"/>
                    <a:pt x="2919" y="882"/>
                  </a:cubicBezTo>
                  <a:cubicBezTo>
                    <a:pt x="2919" y="882"/>
                    <a:pt x="2919" y="882"/>
                    <a:pt x="2919" y="912"/>
                  </a:cubicBezTo>
                  <a:cubicBezTo>
                    <a:pt x="2888" y="943"/>
                    <a:pt x="2888" y="973"/>
                    <a:pt x="2888" y="973"/>
                  </a:cubicBezTo>
                  <a:cubicBezTo>
                    <a:pt x="2888" y="973"/>
                    <a:pt x="2858" y="1064"/>
                    <a:pt x="2858" y="1064"/>
                  </a:cubicBezTo>
                  <a:cubicBezTo>
                    <a:pt x="2828" y="1095"/>
                    <a:pt x="2828" y="1095"/>
                    <a:pt x="2858" y="1095"/>
                  </a:cubicBezTo>
                  <a:lnTo>
                    <a:pt x="2858" y="1156"/>
                  </a:lnTo>
                  <a:cubicBezTo>
                    <a:pt x="2828" y="1156"/>
                    <a:pt x="2828" y="1186"/>
                    <a:pt x="2797" y="1186"/>
                  </a:cubicBezTo>
                  <a:cubicBezTo>
                    <a:pt x="2797" y="1216"/>
                    <a:pt x="2828" y="1186"/>
                    <a:pt x="2797" y="1247"/>
                  </a:cubicBezTo>
                  <a:cubicBezTo>
                    <a:pt x="2782" y="1262"/>
                    <a:pt x="2782" y="1262"/>
                    <a:pt x="2782" y="1262"/>
                  </a:cubicBezTo>
                  <a:cubicBezTo>
                    <a:pt x="2782" y="1262"/>
                    <a:pt x="2782" y="1262"/>
                    <a:pt x="2767" y="1277"/>
                  </a:cubicBezTo>
                  <a:cubicBezTo>
                    <a:pt x="2767" y="1308"/>
                    <a:pt x="2767" y="1308"/>
                    <a:pt x="2767" y="1308"/>
                  </a:cubicBezTo>
                  <a:lnTo>
                    <a:pt x="2767" y="1338"/>
                  </a:lnTo>
                  <a:cubicBezTo>
                    <a:pt x="2767" y="1368"/>
                    <a:pt x="2767" y="1368"/>
                    <a:pt x="2736" y="1399"/>
                  </a:cubicBezTo>
                  <a:cubicBezTo>
                    <a:pt x="2721" y="1414"/>
                    <a:pt x="2721" y="1414"/>
                    <a:pt x="2725" y="1414"/>
                  </a:cubicBezTo>
                  <a:cubicBezTo>
                    <a:pt x="2729" y="1414"/>
                    <a:pt x="2736" y="1414"/>
                    <a:pt x="2736" y="1429"/>
                  </a:cubicBezTo>
                  <a:lnTo>
                    <a:pt x="2706" y="1429"/>
                  </a:lnTo>
                  <a:cubicBezTo>
                    <a:pt x="2676" y="1490"/>
                    <a:pt x="2645" y="1520"/>
                    <a:pt x="2645" y="1551"/>
                  </a:cubicBezTo>
                  <a:cubicBezTo>
                    <a:pt x="2645" y="1551"/>
                    <a:pt x="2645" y="1551"/>
                    <a:pt x="2645" y="1581"/>
                  </a:cubicBezTo>
                  <a:lnTo>
                    <a:pt x="2645" y="1612"/>
                  </a:lnTo>
                  <a:cubicBezTo>
                    <a:pt x="2645" y="1612"/>
                    <a:pt x="2615" y="1703"/>
                    <a:pt x="2615" y="1703"/>
                  </a:cubicBezTo>
                  <a:lnTo>
                    <a:pt x="2615" y="1733"/>
                  </a:lnTo>
                  <a:lnTo>
                    <a:pt x="2585" y="1764"/>
                  </a:lnTo>
                  <a:cubicBezTo>
                    <a:pt x="2574" y="1774"/>
                    <a:pt x="2571" y="1777"/>
                    <a:pt x="2570" y="1777"/>
                  </a:cubicBezTo>
                  <a:cubicBezTo>
                    <a:pt x="2568" y="1777"/>
                    <a:pt x="2574" y="1764"/>
                    <a:pt x="2554" y="1764"/>
                  </a:cubicBezTo>
                  <a:cubicBezTo>
                    <a:pt x="2524" y="1764"/>
                    <a:pt x="2554" y="1794"/>
                    <a:pt x="2554" y="1824"/>
                  </a:cubicBezTo>
                  <a:lnTo>
                    <a:pt x="2524" y="1824"/>
                  </a:lnTo>
                  <a:cubicBezTo>
                    <a:pt x="2524" y="1824"/>
                    <a:pt x="2524" y="1855"/>
                    <a:pt x="2524" y="1855"/>
                  </a:cubicBezTo>
                  <a:cubicBezTo>
                    <a:pt x="2524" y="1855"/>
                    <a:pt x="2524" y="1855"/>
                    <a:pt x="2524" y="1885"/>
                  </a:cubicBezTo>
                  <a:lnTo>
                    <a:pt x="2524" y="1915"/>
                  </a:lnTo>
                  <a:lnTo>
                    <a:pt x="2524" y="1976"/>
                  </a:lnTo>
                  <a:cubicBezTo>
                    <a:pt x="2524" y="1976"/>
                    <a:pt x="2463" y="2037"/>
                    <a:pt x="2463" y="2067"/>
                  </a:cubicBezTo>
                  <a:cubicBezTo>
                    <a:pt x="2448" y="2083"/>
                    <a:pt x="2448" y="2083"/>
                    <a:pt x="2452" y="2083"/>
                  </a:cubicBezTo>
                  <a:cubicBezTo>
                    <a:pt x="2455" y="2083"/>
                    <a:pt x="2463" y="2083"/>
                    <a:pt x="2463" y="2098"/>
                  </a:cubicBezTo>
                  <a:lnTo>
                    <a:pt x="2463" y="2128"/>
                  </a:lnTo>
                  <a:cubicBezTo>
                    <a:pt x="2463" y="2128"/>
                    <a:pt x="2402" y="2159"/>
                    <a:pt x="2402" y="2189"/>
                  </a:cubicBezTo>
                  <a:cubicBezTo>
                    <a:pt x="2372" y="2189"/>
                    <a:pt x="2372" y="2219"/>
                    <a:pt x="2402" y="2219"/>
                  </a:cubicBezTo>
                  <a:cubicBezTo>
                    <a:pt x="2402" y="2250"/>
                    <a:pt x="2402" y="2250"/>
                    <a:pt x="2402" y="2280"/>
                  </a:cubicBezTo>
                  <a:lnTo>
                    <a:pt x="2372" y="2341"/>
                  </a:lnTo>
                  <a:lnTo>
                    <a:pt x="2372" y="2402"/>
                  </a:lnTo>
                  <a:lnTo>
                    <a:pt x="2372" y="2432"/>
                  </a:lnTo>
                  <a:lnTo>
                    <a:pt x="2372" y="2463"/>
                  </a:lnTo>
                  <a:lnTo>
                    <a:pt x="2372" y="2493"/>
                  </a:lnTo>
                  <a:lnTo>
                    <a:pt x="2372" y="2523"/>
                  </a:lnTo>
                  <a:lnTo>
                    <a:pt x="2372" y="2554"/>
                  </a:lnTo>
                  <a:lnTo>
                    <a:pt x="2372" y="2584"/>
                  </a:lnTo>
                  <a:lnTo>
                    <a:pt x="2372" y="2615"/>
                  </a:lnTo>
                  <a:lnTo>
                    <a:pt x="2341" y="2615"/>
                  </a:lnTo>
                  <a:lnTo>
                    <a:pt x="2311" y="2675"/>
                  </a:lnTo>
                  <a:cubicBezTo>
                    <a:pt x="2311" y="2706"/>
                    <a:pt x="2281" y="2706"/>
                    <a:pt x="2311" y="2706"/>
                  </a:cubicBezTo>
                  <a:cubicBezTo>
                    <a:pt x="2341" y="2706"/>
                    <a:pt x="2281" y="2767"/>
                    <a:pt x="2281" y="2767"/>
                  </a:cubicBezTo>
                  <a:lnTo>
                    <a:pt x="2250" y="2827"/>
                  </a:lnTo>
                  <a:cubicBezTo>
                    <a:pt x="2250" y="2827"/>
                    <a:pt x="2220" y="2888"/>
                    <a:pt x="2220" y="2888"/>
                  </a:cubicBezTo>
                  <a:cubicBezTo>
                    <a:pt x="2220" y="2888"/>
                    <a:pt x="2220" y="2919"/>
                    <a:pt x="2220" y="2919"/>
                  </a:cubicBezTo>
                  <a:cubicBezTo>
                    <a:pt x="2220" y="2919"/>
                    <a:pt x="2220" y="2919"/>
                    <a:pt x="2220" y="2949"/>
                  </a:cubicBezTo>
                  <a:cubicBezTo>
                    <a:pt x="2220" y="2949"/>
                    <a:pt x="2220" y="2949"/>
                    <a:pt x="2220" y="2979"/>
                  </a:cubicBezTo>
                  <a:cubicBezTo>
                    <a:pt x="2220" y="2979"/>
                    <a:pt x="2220" y="2979"/>
                    <a:pt x="2220" y="3010"/>
                  </a:cubicBezTo>
                  <a:lnTo>
                    <a:pt x="2220" y="3040"/>
                  </a:lnTo>
                  <a:cubicBezTo>
                    <a:pt x="2220" y="3050"/>
                    <a:pt x="2220" y="3054"/>
                    <a:pt x="2219" y="3054"/>
                  </a:cubicBezTo>
                  <a:cubicBezTo>
                    <a:pt x="2216" y="3054"/>
                    <a:pt x="2210" y="3040"/>
                    <a:pt x="2189" y="3040"/>
                  </a:cubicBezTo>
                  <a:cubicBezTo>
                    <a:pt x="2189" y="3071"/>
                    <a:pt x="2159" y="3101"/>
                    <a:pt x="2159" y="3131"/>
                  </a:cubicBezTo>
                  <a:cubicBezTo>
                    <a:pt x="2159" y="3131"/>
                    <a:pt x="2159" y="3170"/>
                    <a:pt x="2159" y="3170"/>
                  </a:cubicBezTo>
                  <a:lnTo>
                    <a:pt x="2159" y="3192"/>
                  </a:lnTo>
                  <a:cubicBezTo>
                    <a:pt x="2159" y="3192"/>
                    <a:pt x="2129" y="3223"/>
                    <a:pt x="2129" y="3223"/>
                  </a:cubicBezTo>
                  <a:cubicBezTo>
                    <a:pt x="2129" y="3223"/>
                    <a:pt x="2129" y="3253"/>
                    <a:pt x="2129" y="3253"/>
                  </a:cubicBezTo>
                  <a:lnTo>
                    <a:pt x="2098" y="3253"/>
                  </a:lnTo>
                  <a:cubicBezTo>
                    <a:pt x="2068" y="3253"/>
                    <a:pt x="2098" y="3283"/>
                    <a:pt x="2098" y="3283"/>
                  </a:cubicBezTo>
                  <a:lnTo>
                    <a:pt x="2098" y="3314"/>
                  </a:lnTo>
                  <a:cubicBezTo>
                    <a:pt x="2098" y="3314"/>
                    <a:pt x="2098" y="3314"/>
                    <a:pt x="2098" y="3344"/>
                  </a:cubicBezTo>
                  <a:lnTo>
                    <a:pt x="2098" y="3374"/>
                  </a:lnTo>
                  <a:lnTo>
                    <a:pt x="2098" y="3435"/>
                  </a:lnTo>
                  <a:cubicBezTo>
                    <a:pt x="2098" y="3435"/>
                    <a:pt x="2068" y="3435"/>
                    <a:pt x="2068" y="3466"/>
                  </a:cubicBezTo>
                  <a:cubicBezTo>
                    <a:pt x="2037" y="3466"/>
                    <a:pt x="2068" y="3496"/>
                    <a:pt x="2068" y="3496"/>
                  </a:cubicBezTo>
                  <a:lnTo>
                    <a:pt x="2068" y="3526"/>
                  </a:lnTo>
                  <a:lnTo>
                    <a:pt x="2068" y="3557"/>
                  </a:lnTo>
                  <a:lnTo>
                    <a:pt x="2068" y="3587"/>
                  </a:lnTo>
                  <a:cubicBezTo>
                    <a:pt x="2068" y="3587"/>
                    <a:pt x="2068" y="3618"/>
                    <a:pt x="2068" y="3618"/>
                  </a:cubicBezTo>
                  <a:lnTo>
                    <a:pt x="2068" y="3648"/>
                  </a:lnTo>
                  <a:lnTo>
                    <a:pt x="2037" y="3648"/>
                  </a:lnTo>
                  <a:lnTo>
                    <a:pt x="2037" y="3678"/>
                  </a:lnTo>
                  <a:cubicBezTo>
                    <a:pt x="2037" y="3694"/>
                    <a:pt x="2037" y="3694"/>
                    <a:pt x="2034" y="3694"/>
                  </a:cubicBezTo>
                  <a:cubicBezTo>
                    <a:pt x="2030" y="3694"/>
                    <a:pt x="2022" y="3694"/>
                    <a:pt x="2007" y="3709"/>
                  </a:cubicBezTo>
                  <a:cubicBezTo>
                    <a:pt x="1977" y="3739"/>
                    <a:pt x="1977" y="3800"/>
                    <a:pt x="1946" y="3861"/>
                  </a:cubicBezTo>
                  <a:lnTo>
                    <a:pt x="1916" y="3952"/>
                  </a:lnTo>
                  <a:lnTo>
                    <a:pt x="1855" y="4043"/>
                  </a:lnTo>
                  <a:cubicBezTo>
                    <a:pt x="1855" y="4074"/>
                    <a:pt x="1855" y="4074"/>
                    <a:pt x="1855" y="4104"/>
                  </a:cubicBezTo>
                  <a:cubicBezTo>
                    <a:pt x="1855" y="4104"/>
                    <a:pt x="1855" y="4104"/>
                    <a:pt x="1855" y="4134"/>
                  </a:cubicBezTo>
                  <a:cubicBezTo>
                    <a:pt x="1855" y="4134"/>
                    <a:pt x="1855" y="4165"/>
                    <a:pt x="1825" y="4195"/>
                  </a:cubicBezTo>
                  <a:lnTo>
                    <a:pt x="1825" y="4226"/>
                  </a:lnTo>
                  <a:lnTo>
                    <a:pt x="1794" y="4256"/>
                  </a:lnTo>
                  <a:cubicBezTo>
                    <a:pt x="1794" y="4256"/>
                    <a:pt x="1794" y="4286"/>
                    <a:pt x="1764" y="4317"/>
                  </a:cubicBezTo>
                  <a:cubicBezTo>
                    <a:pt x="1764" y="4317"/>
                    <a:pt x="1764" y="4347"/>
                    <a:pt x="1764" y="4347"/>
                  </a:cubicBezTo>
                  <a:cubicBezTo>
                    <a:pt x="1764" y="4378"/>
                    <a:pt x="1733" y="4378"/>
                    <a:pt x="1733" y="4408"/>
                  </a:cubicBezTo>
                  <a:cubicBezTo>
                    <a:pt x="1733" y="4408"/>
                    <a:pt x="1733" y="4438"/>
                    <a:pt x="1733" y="4438"/>
                  </a:cubicBezTo>
                  <a:lnTo>
                    <a:pt x="1733" y="4469"/>
                  </a:lnTo>
                  <a:cubicBezTo>
                    <a:pt x="1733" y="4469"/>
                    <a:pt x="1733" y="4469"/>
                    <a:pt x="1703" y="4499"/>
                  </a:cubicBezTo>
                  <a:cubicBezTo>
                    <a:pt x="1703" y="4530"/>
                    <a:pt x="1673" y="4530"/>
                    <a:pt x="1673" y="4560"/>
                  </a:cubicBezTo>
                  <a:cubicBezTo>
                    <a:pt x="1673" y="4560"/>
                    <a:pt x="1673" y="4621"/>
                    <a:pt x="1642" y="4621"/>
                  </a:cubicBezTo>
                  <a:cubicBezTo>
                    <a:pt x="1642" y="4621"/>
                    <a:pt x="1642" y="4651"/>
                    <a:pt x="1642" y="4651"/>
                  </a:cubicBezTo>
                  <a:lnTo>
                    <a:pt x="1581" y="4803"/>
                  </a:lnTo>
                  <a:lnTo>
                    <a:pt x="1581" y="4833"/>
                  </a:lnTo>
                  <a:cubicBezTo>
                    <a:pt x="1551" y="4833"/>
                    <a:pt x="1581" y="4833"/>
                    <a:pt x="1581" y="4864"/>
                  </a:cubicBezTo>
                  <a:cubicBezTo>
                    <a:pt x="1551" y="4864"/>
                    <a:pt x="1551" y="4894"/>
                    <a:pt x="1551" y="4925"/>
                  </a:cubicBezTo>
                  <a:cubicBezTo>
                    <a:pt x="1521" y="4925"/>
                    <a:pt x="1521" y="4955"/>
                    <a:pt x="1521" y="4985"/>
                  </a:cubicBezTo>
                  <a:cubicBezTo>
                    <a:pt x="1521" y="4985"/>
                    <a:pt x="1551" y="4985"/>
                    <a:pt x="1551" y="5016"/>
                  </a:cubicBezTo>
                  <a:cubicBezTo>
                    <a:pt x="1551" y="5031"/>
                    <a:pt x="1543" y="5039"/>
                    <a:pt x="1536" y="5039"/>
                  </a:cubicBezTo>
                  <a:cubicBezTo>
                    <a:pt x="1528" y="5039"/>
                    <a:pt x="1521" y="5031"/>
                    <a:pt x="1521" y="5016"/>
                  </a:cubicBezTo>
                  <a:cubicBezTo>
                    <a:pt x="1521" y="5006"/>
                    <a:pt x="1521" y="5002"/>
                    <a:pt x="1520" y="5002"/>
                  </a:cubicBezTo>
                  <a:cubicBezTo>
                    <a:pt x="1517" y="5002"/>
                    <a:pt x="1511" y="5016"/>
                    <a:pt x="1490" y="5016"/>
                  </a:cubicBezTo>
                  <a:cubicBezTo>
                    <a:pt x="1490" y="5016"/>
                    <a:pt x="1490" y="5016"/>
                    <a:pt x="1490" y="5046"/>
                  </a:cubicBezTo>
                  <a:cubicBezTo>
                    <a:pt x="1490" y="5046"/>
                    <a:pt x="1460" y="5077"/>
                    <a:pt x="1460" y="5077"/>
                  </a:cubicBezTo>
                  <a:cubicBezTo>
                    <a:pt x="1460" y="5077"/>
                    <a:pt x="1460" y="5077"/>
                    <a:pt x="1460" y="5107"/>
                  </a:cubicBezTo>
                  <a:cubicBezTo>
                    <a:pt x="1460" y="5137"/>
                    <a:pt x="1460" y="5137"/>
                    <a:pt x="1460" y="5168"/>
                  </a:cubicBezTo>
                  <a:lnTo>
                    <a:pt x="1460" y="5229"/>
                  </a:lnTo>
                  <a:lnTo>
                    <a:pt x="1460" y="5259"/>
                  </a:lnTo>
                  <a:lnTo>
                    <a:pt x="1460" y="5289"/>
                  </a:lnTo>
                  <a:cubicBezTo>
                    <a:pt x="1460" y="5300"/>
                    <a:pt x="1460" y="5303"/>
                    <a:pt x="1459" y="5303"/>
                  </a:cubicBezTo>
                  <a:cubicBezTo>
                    <a:pt x="1456" y="5303"/>
                    <a:pt x="1450" y="5289"/>
                    <a:pt x="1429" y="5289"/>
                  </a:cubicBezTo>
                  <a:cubicBezTo>
                    <a:pt x="1399" y="5289"/>
                    <a:pt x="1369" y="5381"/>
                    <a:pt x="1369" y="5411"/>
                  </a:cubicBezTo>
                  <a:cubicBezTo>
                    <a:pt x="1338" y="5472"/>
                    <a:pt x="1338" y="5472"/>
                    <a:pt x="1338" y="5472"/>
                  </a:cubicBezTo>
                  <a:cubicBezTo>
                    <a:pt x="1338" y="5472"/>
                    <a:pt x="1308" y="5502"/>
                    <a:pt x="1308" y="5533"/>
                  </a:cubicBezTo>
                  <a:lnTo>
                    <a:pt x="1338" y="5533"/>
                  </a:lnTo>
                  <a:cubicBezTo>
                    <a:pt x="1369" y="5502"/>
                    <a:pt x="1429" y="5472"/>
                    <a:pt x="1460" y="5411"/>
                  </a:cubicBezTo>
                  <a:cubicBezTo>
                    <a:pt x="1490" y="5411"/>
                    <a:pt x="1551" y="5320"/>
                    <a:pt x="1521" y="5320"/>
                  </a:cubicBezTo>
                  <a:lnTo>
                    <a:pt x="1581" y="5320"/>
                  </a:lnTo>
                  <a:lnTo>
                    <a:pt x="1581" y="5289"/>
                  </a:lnTo>
                  <a:cubicBezTo>
                    <a:pt x="1581" y="5289"/>
                    <a:pt x="1581" y="5259"/>
                    <a:pt x="1581" y="5259"/>
                  </a:cubicBezTo>
                  <a:cubicBezTo>
                    <a:pt x="1612" y="5259"/>
                    <a:pt x="1581" y="5229"/>
                    <a:pt x="1581" y="5229"/>
                  </a:cubicBezTo>
                  <a:cubicBezTo>
                    <a:pt x="1581" y="5229"/>
                    <a:pt x="1581" y="5198"/>
                    <a:pt x="1581" y="5198"/>
                  </a:cubicBezTo>
                  <a:lnTo>
                    <a:pt x="1612" y="5198"/>
                  </a:lnTo>
                  <a:cubicBezTo>
                    <a:pt x="1642" y="5198"/>
                    <a:pt x="1612" y="5198"/>
                    <a:pt x="1612" y="5168"/>
                  </a:cubicBezTo>
                  <a:lnTo>
                    <a:pt x="1612" y="5137"/>
                  </a:lnTo>
                  <a:cubicBezTo>
                    <a:pt x="1612" y="5137"/>
                    <a:pt x="1612" y="5107"/>
                    <a:pt x="1642" y="5077"/>
                  </a:cubicBezTo>
                  <a:cubicBezTo>
                    <a:pt x="1673" y="5077"/>
                    <a:pt x="1642" y="5046"/>
                    <a:pt x="1642" y="5046"/>
                  </a:cubicBezTo>
                  <a:lnTo>
                    <a:pt x="1673" y="5046"/>
                  </a:lnTo>
                  <a:cubicBezTo>
                    <a:pt x="1673" y="5016"/>
                    <a:pt x="1673" y="5016"/>
                    <a:pt x="1673" y="4985"/>
                  </a:cubicBezTo>
                  <a:cubicBezTo>
                    <a:pt x="1673" y="4985"/>
                    <a:pt x="1673" y="4955"/>
                    <a:pt x="1703" y="4955"/>
                  </a:cubicBezTo>
                  <a:lnTo>
                    <a:pt x="1703" y="4925"/>
                  </a:lnTo>
                  <a:cubicBezTo>
                    <a:pt x="1703" y="4925"/>
                    <a:pt x="1703" y="4894"/>
                    <a:pt x="1703" y="4894"/>
                  </a:cubicBezTo>
                  <a:cubicBezTo>
                    <a:pt x="1733" y="4864"/>
                    <a:pt x="1733" y="4864"/>
                    <a:pt x="1733" y="4864"/>
                  </a:cubicBezTo>
                  <a:lnTo>
                    <a:pt x="1733" y="4833"/>
                  </a:lnTo>
                  <a:cubicBezTo>
                    <a:pt x="1733" y="4803"/>
                    <a:pt x="1764" y="4803"/>
                    <a:pt x="1733" y="4803"/>
                  </a:cubicBezTo>
                  <a:cubicBezTo>
                    <a:pt x="1703" y="4803"/>
                    <a:pt x="1733" y="4773"/>
                    <a:pt x="1733" y="4773"/>
                  </a:cubicBezTo>
                  <a:cubicBezTo>
                    <a:pt x="1733" y="4773"/>
                    <a:pt x="1733" y="4773"/>
                    <a:pt x="1764" y="4742"/>
                  </a:cubicBezTo>
                  <a:cubicBezTo>
                    <a:pt x="1764" y="4742"/>
                    <a:pt x="1764" y="4712"/>
                    <a:pt x="1764" y="4712"/>
                  </a:cubicBezTo>
                  <a:lnTo>
                    <a:pt x="1764" y="4681"/>
                  </a:lnTo>
                  <a:cubicBezTo>
                    <a:pt x="1764" y="4651"/>
                    <a:pt x="1764" y="4651"/>
                    <a:pt x="1794" y="4621"/>
                  </a:cubicBezTo>
                  <a:cubicBezTo>
                    <a:pt x="1794" y="4621"/>
                    <a:pt x="1794" y="4621"/>
                    <a:pt x="1794" y="4590"/>
                  </a:cubicBezTo>
                  <a:cubicBezTo>
                    <a:pt x="1794" y="4590"/>
                    <a:pt x="1794" y="4560"/>
                    <a:pt x="1794" y="4560"/>
                  </a:cubicBezTo>
                  <a:lnTo>
                    <a:pt x="1794" y="4530"/>
                  </a:lnTo>
                  <a:cubicBezTo>
                    <a:pt x="1825" y="4530"/>
                    <a:pt x="1825" y="4499"/>
                    <a:pt x="1825" y="4499"/>
                  </a:cubicBezTo>
                  <a:cubicBezTo>
                    <a:pt x="1825" y="4499"/>
                    <a:pt x="1855" y="4438"/>
                    <a:pt x="1855" y="4438"/>
                  </a:cubicBezTo>
                  <a:cubicBezTo>
                    <a:pt x="1855" y="4408"/>
                    <a:pt x="1855" y="4408"/>
                    <a:pt x="1855" y="4408"/>
                  </a:cubicBezTo>
                  <a:lnTo>
                    <a:pt x="1855" y="4378"/>
                  </a:lnTo>
                  <a:cubicBezTo>
                    <a:pt x="1855" y="4378"/>
                    <a:pt x="1885" y="4347"/>
                    <a:pt x="1885" y="4347"/>
                  </a:cubicBezTo>
                  <a:lnTo>
                    <a:pt x="1885" y="4317"/>
                  </a:lnTo>
                  <a:cubicBezTo>
                    <a:pt x="1885" y="4286"/>
                    <a:pt x="1916" y="4286"/>
                    <a:pt x="1916" y="4256"/>
                  </a:cubicBezTo>
                  <a:cubicBezTo>
                    <a:pt x="1916" y="4226"/>
                    <a:pt x="1916" y="4226"/>
                    <a:pt x="1946" y="4195"/>
                  </a:cubicBezTo>
                  <a:cubicBezTo>
                    <a:pt x="1946" y="4195"/>
                    <a:pt x="1946" y="4165"/>
                    <a:pt x="1977" y="4134"/>
                  </a:cubicBezTo>
                  <a:lnTo>
                    <a:pt x="1977" y="4074"/>
                  </a:lnTo>
                  <a:lnTo>
                    <a:pt x="1977" y="4043"/>
                  </a:lnTo>
                  <a:cubicBezTo>
                    <a:pt x="1977" y="4013"/>
                    <a:pt x="2037" y="4013"/>
                    <a:pt x="2007" y="4013"/>
                  </a:cubicBezTo>
                  <a:cubicBezTo>
                    <a:pt x="1977" y="3982"/>
                    <a:pt x="2068" y="3922"/>
                    <a:pt x="2068" y="3891"/>
                  </a:cubicBezTo>
                  <a:cubicBezTo>
                    <a:pt x="2068" y="3861"/>
                    <a:pt x="2098" y="3861"/>
                    <a:pt x="2098" y="3861"/>
                  </a:cubicBezTo>
                  <a:cubicBezTo>
                    <a:pt x="2098" y="3830"/>
                    <a:pt x="2098" y="3830"/>
                    <a:pt x="2098" y="3800"/>
                  </a:cubicBezTo>
                  <a:lnTo>
                    <a:pt x="2098" y="3770"/>
                  </a:lnTo>
                  <a:lnTo>
                    <a:pt x="2098" y="3739"/>
                  </a:lnTo>
                  <a:cubicBezTo>
                    <a:pt x="2098" y="3739"/>
                    <a:pt x="2129" y="3709"/>
                    <a:pt x="2129" y="3709"/>
                  </a:cubicBezTo>
                  <a:cubicBezTo>
                    <a:pt x="2129" y="3699"/>
                    <a:pt x="2125" y="3695"/>
                    <a:pt x="2121" y="3695"/>
                  </a:cubicBezTo>
                  <a:cubicBezTo>
                    <a:pt x="2112" y="3695"/>
                    <a:pt x="2098" y="3709"/>
                    <a:pt x="2098" y="3709"/>
                  </a:cubicBezTo>
                  <a:lnTo>
                    <a:pt x="2098" y="3678"/>
                  </a:lnTo>
                  <a:cubicBezTo>
                    <a:pt x="2098" y="3663"/>
                    <a:pt x="2106" y="3663"/>
                    <a:pt x="2110" y="3663"/>
                  </a:cubicBezTo>
                  <a:cubicBezTo>
                    <a:pt x="2113" y="3663"/>
                    <a:pt x="2113" y="3663"/>
                    <a:pt x="2098" y="3648"/>
                  </a:cubicBezTo>
                  <a:cubicBezTo>
                    <a:pt x="2098" y="3633"/>
                    <a:pt x="2098" y="3633"/>
                    <a:pt x="2098" y="3633"/>
                  </a:cubicBezTo>
                  <a:cubicBezTo>
                    <a:pt x="2098" y="3633"/>
                    <a:pt x="2098" y="3633"/>
                    <a:pt x="2098" y="3618"/>
                  </a:cubicBezTo>
                  <a:cubicBezTo>
                    <a:pt x="2129" y="3618"/>
                    <a:pt x="2129" y="3587"/>
                    <a:pt x="2159" y="3587"/>
                  </a:cubicBezTo>
                  <a:cubicBezTo>
                    <a:pt x="2159" y="3587"/>
                    <a:pt x="2189" y="3496"/>
                    <a:pt x="2189" y="3496"/>
                  </a:cubicBezTo>
                  <a:lnTo>
                    <a:pt x="2189" y="3466"/>
                  </a:lnTo>
                  <a:cubicBezTo>
                    <a:pt x="2189" y="3435"/>
                    <a:pt x="2220" y="3435"/>
                    <a:pt x="2220" y="3435"/>
                  </a:cubicBezTo>
                  <a:lnTo>
                    <a:pt x="2250" y="3435"/>
                  </a:lnTo>
                  <a:lnTo>
                    <a:pt x="2250" y="3405"/>
                  </a:lnTo>
                  <a:lnTo>
                    <a:pt x="2250" y="3374"/>
                  </a:lnTo>
                  <a:cubicBezTo>
                    <a:pt x="2281" y="3344"/>
                    <a:pt x="2281" y="3344"/>
                    <a:pt x="2281" y="3314"/>
                  </a:cubicBezTo>
                  <a:cubicBezTo>
                    <a:pt x="2311" y="3314"/>
                    <a:pt x="2311" y="3283"/>
                    <a:pt x="2311" y="3283"/>
                  </a:cubicBezTo>
                  <a:cubicBezTo>
                    <a:pt x="2311" y="3283"/>
                    <a:pt x="2311" y="3253"/>
                    <a:pt x="2311" y="3253"/>
                  </a:cubicBezTo>
                  <a:lnTo>
                    <a:pt x="2311" y="3223"/>
                  </a:lnTo>
                  <a:cubicBezTo>
                    <a:pt x="2311" y="3223"/>
                    <a:pt x="2311" y="3192"/>
                    <a:pt x="2341" y="3192"/>
                  </a:cubicBezTo>
                  <a:cubicBezTo>
                    <a:pt x="2372" y="3162"/>
                    <a:pt x="2341" y="3162"/>
                    <a:pt x="2341" y="3131"/>
                  </a:cubicBezTo>
                  <a:cubicBezTo>
                    <a:pt x="2341" y="3131"/>
                    <a:pt x="2372" y="3101"/>
                    <a:pt x="2372" y="3101"/>
                  </a:cubicBezTo>
                  <a:cubicBezTo>
                    <a:pt x="2372" y="3101"/>
                    <a:pt x="2372" y="3071"/>
                    <a:pt x="2372" y="3071"/>
                  </a:cubicBezTo>
                  <a:lnTo>
                    <a:pt x="2372" y="3040"/>
                  </a:lnTo>
                  <a:lnTo>
                    <a:pt x="2372" y="3010"/>
                  </a:lnTo>
                  <a:cubicBezTo>
                    <a:pt x="2372" y="2995"/>
                    <a:pt x="2379" y="2995"/>
                    <a:pt x="2387" y="2995"/>
                  </a:cubicBezTo>
                  <a:cubicBezTo>
                    <a:pt x="2395" y="2995"/>
                    <a:pt x="2402" y="2995"/>
                    <a:pt x="2402" y="2979"/>
                  </a:cubicBezTo>
                  <a:cubicBezTo>
                    <a:pt x="2402" y="2964"/>
                    <a:pt x="2402" y="2964"/>
                    <a:pt x="2402" y="2964"/>
                  </a:cubicBezTo>
                  <a:cubicBezTo>
                    <a:pt x="2402" y="2964"/>
                    <a:pt x="2402" y="2964"/>
                    <a:pt x="2402" y="2949"/>
                  </a:cubicBezTo>
                  <a:cubicBezTo>
                    <a:pt x="2402" y="2934"/>
                    <a:pt x="2402" y="2934"/>
                    <a:pt x="2406" y="2934"/>
                  </a:cubicBezTo>
                  <a:cubicBezTo>
                    <a:pt x="2410" y="2934"/>
                    <a:pt x="2417" y="2934"/>
                    <a:pt x="2433" y="2919"/>
                  </a:cubicBezTo>
                  <a:cubicBezTo>
                    <a:pt x="2463" y="2919"/>
                    <a:pt x="2463" y="2888"/>
                    <a:pt x="2433" y="2888"/>
                  </a:cubicBezTo>
                  <a:lnTo>
                    <a:pt x="2433" y="2858"/>
                  </a:lnTo>
                  <a:cubicBezTo>
                    <a:pt x="2463" y="2858"/>
                    <a:pt x="2463" y="2827"/>
                    <a:pt x="2493" y="2827"/>
                  </a:cubicBezTo>
                  <a:lnTo>
                    <a:pt x="2463" y="2827"/>
                  </a:lnTo>
                  <a:lnTo>
                    <a:pt x="2493" y="2797"/>
                  </a:lnTo>
                  <a:cubicBezTo>
                    <a:pt x="2493" y="2797"/>
                    <a:pt x="2524" y="2767"/>
                    <a:pt x="2524" y="2736"/>
                  </a:cubicBezTo>
                  <a:cubicBezTo>
                    <a:pt x="2524" y="2736"/>
                    <a:pt x="2524" y="2736"/>
                    <a:pt x="2524" y="2706"/>
                  </a:cubicBezTo>
                  <a:lnTo>
                    <a:pt x="2524" y="2645"/>
                  </a:lnTo>
                  <a:cubicBezTo>
                    <a:pt x="2524" y="2645"/>
                    <a:pt x="2554" y="2645"/>
                    <a:pt x="2554" y="2615"/>
                  </a:cubicBezTo>
                  <a:lnTo>
                    <a:pt x="2585" y="2584"/>
                  </a:lnTo>
                  <a:cubicBezTo>
                    <a:pt x="2615" y="2554"/>
                    <a:pt x="2585" y="2554"/>
                    <a:pt x="2585" y="2554"/>
                  </a:cubicBezTo>
                  <a:cubicBezTo>
                    <a:pt x="2585" y="2554"/>
                    <a:pt x="2585" y="2523"/>
                    <a:pt x="2585" y="2523"/>
                  </a:cubicBezTo>
                  <a:cubicBezTo>
                    <a:pt x="2585" y="2493"/>
                    <a:pt x="2615" y="2493"/>
                    <a:pt x="2615" y="2463"/>
                  </a:cubicBezTo>
                  <a:lnTo>
                    <a:pt x="2615" y="2432"/>
                  </a:lnTo>
                  <a:lnTo>
                    <a:pt x="2645" y="2432"/>
                  </a:lnTo>
                  <a:lnTo>
                    <a:pt x="2645" y="2371"/>
                  </a:lnTo>
                  <a:cubicBezTo>
                    <a:pt x="2645" y="2341"/>
                    <a:pt x="2645" y="2341"/>
                    <a:pt x="2676" y="2341"/>
                  </a:cubicBezTo>
                  <a:lnTo>
                    <a:pt x="2676" y="2311"/>
                  </a:lnTo>
                  <a:cubicBezTo>
                    <a:pt x="2676" y="2295"/>
                    <a:pt x="2676" y="2295"/>
                    <a:pt x="2676" y="2295"/>
                  </a:cubicBezTo>
                  <a:cubicBezTo>
                    <a:pt x="2676" y="2295"/>
                    <a:pt x="2676" y="2295"/>
                    <a:pt x="2676" y="2280"/>
                  </a:cubicBezTo>
                  <a:cubicBezTo>
                    <a:pt x="2676" y="2280"/>
                    <a:pt x="2706" y="2250"/>
                    <a:pt x="2706" y="2250"/>
                  </a:cubicBezTo>
                  <a:cubicBezTo>
                    <a:pt x="2721" y="2235"/>
                    <a:pt x="2714" y="2235"/>
                    <a:pt x="2706" y="2235"/>
                  </a:cubicBezTo>
                  <a:cubicBezTo>
                    <a:pt x="2698" y="2235"/>
                    <a:pt x="2691" y="2235"/>
                    <a:pt x="2706" y="2219"/>
                  </a:cubicBezTo>
                  <a:cubicBezTo>
                    <a:pt x="2736" y="2219"/>
                    <a:pt x="2736" y="2189"/>
                    <a:pt x="2736" y="2189"/>
                  </a:cubicBezTo>
                  <a:cubicBezTo>
                    <a:pt x="2736" y="2189"/>
                    <a:pt x="2767" y="2128"/>
                    <a:pt x="2736" y="2128"/>
                  </a:cubicBezTo>
                  <a:cubicBezTo>
                    <a:pt x="2706" y="2128"/>
                    <a:pt x="2767" y="2098"/>
                    <a:pt x="2767" y="2067"/>
                  </a:cubicBezTo>
                  <a:lnTo>
                    <a:pt x="2767" y="2037"/>
                  </a:lnTo>
                  <a:lnTo>
                    <a:pt x="2797" y="2037"/>
                  </a:lnTo>
                  <a:cubicBezTo>
                    <a:pt x="2797" y="2037"/>
                    <a:pt x="2797" y="2037"/>
                    <a:pt x="2797" y="2007"/>
                  </a:cubicBezTo>
                  <a:cubicBezTo>
                    <a:pt x="2767" y="2007"/>
                    <a:pt x="2767" y="2007"/>
                    <a:pt x="2797" y="1976"/>
                  </a:cubicBezTo>
                  <a:lnTo>
                    <a:pt x="2797" y="1946"/>
                  </a:lnTo>
                  <a:lnTo>
                    <a:pt x="2797" y="1915"/>
                  </a:lnTo>
                  <a:lnTo>
                    <a:pt x="2797" y="1855"/>
                  </a:lnTo>
                  <a:lnTo>
                    <a:pt x="2828" y="1855"/>
                  </a:lnTo>
                  <a:cubicBezTo>
                    <a:pt x="2828" y="1824"/>
                    <a:pt x="2828" y="1794"/>
                    <a:pt x="2858" y="1764"/>
                  </a:cubicBezTo>
                  <a:lnTo>
                    <a:pt x="2888" y="1733"/>
                  </a:lnTo>
                  <a:cubicBezTo>
                    <a:pt x="2888" y="1733"/>
                    <a:pt x="2919" y="1703"/>
                    <a:pt x="2919" y="1672"/>
                  </a:cubicBezTo>
                  <a:lnTo>
                    <a:pt x="2919" y="1612"/>
                  </a:lnTo>
                  <a:lnTo>
                    <a:pt x="2919" y="1581"/>
                  </a:lnTo>
                  <a:cubicBezTo>
                    <a:pt x="2919" y="1581"/>
                    <a:pt x="2949" y="1581"/>
                    <a:pt x="2949" y="1551"/>
                  </a:cubicBezTo>
                  <a:lnTo>
                    <a:pt x="2949" y="1551"/>
                  </a:lnTo>
                  <a:cubicBezTo>
                    <a:pt x="2949" y="1551"/>
                    <a:pt x="2936" y="1564"/>
                    <a:pt x="2927" y="1564"/>
                  </a:cubicBezTo>
                  <a:cubicBezTo>
                    <a:pt x="2922" y="1564"/>
                    <a:pt x="2919" y="1561"/>
                    <a:pt x="2919" y="1551"/>
                  </a:cubicBezTo>
                  <a:lnTo>
                    <a:pt x="2949" y="1520"/>
                  </a:lnTo>
                  <a:lnTo>
                    <a:pt x="2980" y="1520"/>
                  </a:lnTo>
                  <a:cubicBezTo>
                    <a:pt x="2980" y="1509"/>
                    <a:pt x="2980" y="1490"/>
                    <a:pt x="2980" y="1490"/>
                  </a:cubicBezTo>
                  <a:cubicBezTo>
                    <a:pt x="2980" y="1490"/>
                    <a:pt x="2980" y="1429"/>
                    <a:pt x="2980" y="1429"/>
                  </a:cubicBezTo>
                  <a:cubicBezTo>
                    <a:pt x="2980" y="1429"/>
                    <a:pt x="3040" y="1368"/>
                    <a:pt x="3040" y="1368"/>
                  </a:cubicBezTo>
                  <a:cubicBezTo>
                    <a:pt x="3010" y="1338"/>
                    <a:pt x="3040" y="1338"/>
                    <a:pt x="3040" y="1308"/>
                  </a:cubicBezTo>
                  <a:cubicBezTo>
                    <a:pt x="3071" y="1277"/>
                    <a:pt x="3040" y="1277"/>
                    <a:pt x="3040" y="1247"/>
                  </a:cubicBezTo>
                  <a:cubicBezTo>
                    <a:pt x="3040" y="1247"/>
                    <a:pt x="3010" y="1247"/>
                    <a:pt x="3040" y="1216"/>
                  </a:cubicBezTo>
                  <a:cubicBezTo>
                    <a:pt x="3071" y="1216"/>
                    <a:pt x="3071" y="1186"/>
                    <a:pt x="3071" y="1156"/>
                  </a:cubicBezTo>
                  <a:cubicBezTo>
                    <a:pt x="3071" y="1156"/>
                    <a:pt x="3071" y="1125"/>
                    <a:pt x="3101" y="1125"/>
                  </a:cubicBezTo>
                  <a:cubicBezTo>
                    <a:pt x="3132" y="1125"/>
                    <a:pt x="3101" y="1095"/>
                    <a:pt x="3132" y="1064"/>
                  </a:cubicBezTo>
                  <a:cubicBezTo>
                    <a:pt x="3154" y="1064"/>
                    <a:pt x="3144" y="1033"/>
                    <a:pt x="3137" y="1027"/>
                  </a:cubicBezTo>
                  <a:lnTo>
                    <a:pt x="3137" y="1027"/>
                  </a:lnTo>
                  <a:cubicBezTo>
                    <a:pt x="3141" y="1016"/>
                    <a:pt x="3148" y="1004"/>
                    <a:pt x="3162" y="1004"/>
                  </a:cubicBezTo>
                  <a:cubicBezTo>
                    <a:pt x="3162" y="1004"/>
                    <a:pt x="3162" y="973"/>
                    <a:pt x="3162" y="973"/>
                  </a:cubicBezTo>
                  <a:cubicBezTo>
                    <a:pt x="3162" y="973"/>
                    <a:pt x="3162" y="912"/>
                    <a:pt x="3162" y="912"/>
                  </a:cubicBezTo>
                  <a:cubicBezTo>
                    <a:pt x="3192" y="912"/>
                    <a:pt x="3162" y="882"/>
                    <a:pt x="3162" y="882"/>
                  </a:cubicBezTo>
                  <a:cubicBezTo>
                    <a:pt x="3162" y="882"/>
                    <a:pt x="3192" y="852"/>
                    <a:pt x="3162" y="852"/>
                  </a:cubicBezTo>
                  <a:lnTo>
                    <a:pt x="3162" y="821"/>
                  </a:lnTo>
                  <a:cubicBezTo>
                    <a:pt x="3162" y="821"/>
                    <a:pt x="3162" y="791"/>
                    <a:pt x="3162" y="791"/>
                  </a:cubicBezTo>
                  <a:lnTo>
                    <a:pt x="3162" y="760"/>
                  </a:lnTo>
                  <a:lnTo>
                    <a:pt x="3223" y="760"/>
                  </a:lnTo>
                  <a:cubicBezTo>
                    <a:pt x="3223" y="730"/>
                    <a:pt x="3223" y="730"/>
                    <a:pt x="3223" y="730"/>
                  </a:cubicBezTo>
                  <a:cubicBezTo>
                    <a:pt x="3223" y="730"/>
                    <a:pt x="3223" y="669"/>
                    <a:pt x="3253" y="669"/>
                  </a:cubicBezTo>
                  <a:cubicBezTo>
                    <a:pt x="3253" y="639"/>
                    <a:pt x="3284" y="608"/>
                    <a:pt x="3253" y="608"/>
                  </a:cubicBezTo>
                  <a:cubicBezTo>
                    <a:pt x="3253" y="608"/>
                    <a:pt x="3253" y="578"/>
                    <a:pt x="3253" y="578"/>
                  </a:cubicBezTo>
                  <a:lnTo>
                    <a:pt x="3223" y="578"/>
                  </a:lnTo>
                  <a:cubicBezTo>
                    <a:pt x="3223" y="578"/>
                    <a:pt x="3223" y="517"/>
                    <a:pt x="3223" y="487"/>
                  </a:cubicBezTo>
                  <a:cubicBezTo>
                    <a:pt x="3223" y="487"/>
                    <a:pt x="3223" y="457"/>
                    <a:pt x="3223" y="426"/>
                  </a:cubicBezTo>
                  <a:cubicBezTo>
                    <a:pt x="3192" y="396"/>
                    <a:pt x="3192" y="396"/>
                    <a:pt x="3223" y="396"/>
                  </a:cubicBezTo>
                  <a:cubicBezTo>
                    <a:pt x="3192" y="396"/>
                    <a:pt x="3223" y="365"/>
                    <a:pt x="3192" y="335"/>
                  </a:cubicBezTo>
                  <a:cubicBezTo>
                    <a:pt x="3192" y="335"/>
                    <a:pt x="3162" y="305"/>
                    <a:pt x="3162" y="305"/>
                  </a:cubicBezTo>
                  <a:lnTo>
                    <a:pt x="3132" y="274"/>
                  </a:lnTo>
                  <a:lnTo>
                    <a:pt x="3132" y="244"/>
                  </a:lnTo>
                  <a:lnTo>
                    <a:pt x="3101" y="244"/>
                  </a:lnTo>
                  <a:cubicBezTo>
                    <a:pt x="3101" y="244"/>
                    <a:pt x="3132" y="244"/>
                    <a:pt x="3101" y="213"/>
                  </a:cubicBezTo>
                  <a:cubicBezTo>
                    <a:pt x="3101" y="198"/>
                    <a:pt x="3086" y="191"/>
                    <a:pt x="3075" y="191"/>
                  </a:cubicBezTo>
                  <a:cubicBezTo>
                    <a:pt x="3063" y="191"/>
                    <a:pt x="3056" y="198"/>
                    <a:pt x="3071" y="213"/>
                  </a:cubicBezTo>
                  <a:lnTo>
                    <a:pt x="3040" y="213"/>
                  </a:lnTo>
                  <a:cubicBezTo>
                    <a:pt x="3040" y="213"/>
                    <a:pt x="3040" y="183"/>
                    <a:pt x="3040" y="183"/>
                  </a:cubicBezTo>
                  <a:lnTo>
                    <a:pt x="3010" y="183"/>
                  </a:lnTo>
                  <a:cubicBezTo>
                    <a:pt x="3010" y="183"/>
                    <a:pt x="3010" y="153"/>
                    <a:pt x="2980" y="153"/>
                  </a:cubicBezTo>
                  <a:lnTo>
                    <a:pt x="2949" y="153"/>
                  </a:lnTo>
                  <a:cubicBezTo>
                    <a:pt x="2934" y="137"/>
                    <a:pt x="2919" y="130"/>
                    <a:pt x="2907" y="130"/>
                  </a:cubicBezTo>
                  <a:close/>
                  <a:moveTo>
                    <a:pt x="1156" y="5533"/>
                  </a:moveTo>
                  <a:cubicBezTo>
                    <a:pt x="1156" y="5533"/>
                    <a:pt x="1183" y="5546"/>
                    <a:pt x="1192" y="5546"/>
                  </a:cubicBezTo>
                  <a:cubicBezTo>
                    <a:pt x="1196" y="5546"/>
                    <a:pt x="1196" y="5543"/>
                    <a:pt x="1186" y="5533"/>
                  </a:cubicBezTo>
                  <a:close/>
                  <a:moveTo>
                    <a:pt x="1126" y="2219"/>
                  </a:moveTo>
                  <a:cubicBezTo>
                    <a:pt x="1126" y="2250"/>
                    <a:pt x="1126" y="2280"/>
                    <a:pt x="1095" y="2280"/>
                  </a:cubicBezTo>
                  <a:lnTo>
                    <a:pt x="1095" y="2311"/>
                  </a:lnTo>
                  <a:cubicBezTo>
                    <a:pt x="1095" y="2311"/>
                    <a:pt x="1095" y="2341"/>
                    <a:pt x="1095" y="2341"/>
                  </a:cubicBezTo>
                  <a:cubicBezTo>
                    <a:pt x="1095" y="2341"/>
                    <a:pt x="1095" y="2341"/>
                    <a:pt x="1095" y="2371"/>
                  </a:cubicBezTo>
                  <a:lnTo>
                    <a:pt x="1065" y="2371"/>
                  </a:lnTo>
                  <a:cubicBezTo>
                    <a:pt x="1034" y="2371"/>
                    <a:pt x="1065" y="2402"/>
                    <a:pt x="1065" y="2402"/>
                  </a:cubicBezTo>
                  <a:lnTo>
                    <a:pt x="1065" y="2432"/>
                  </a:lnTo>
                  <a:cubicBezTo>
                    <a:pt x="1065" y="2432"/>
                    <a:pt x="1034" y="2463"/>
                    <a:pt x="1034" y="2493"/>
                  </a:cubicBezTo>
                  <a:cubicBezTo>
                    <a:pt x="1034" y="2493"/>
                    <a:pt x="1034" y="2493"/>
                    <a:pt x="1034" y="2523"/>
                  </a:cubicBezTo>
                  <a:lnTo>
                    <a:pt x="1034" y="2554"/>
                  </a:lnTo>
                  <a:cubicBezTo>
                    <a:pt x="1004" y="2584"/>
                    <a:pt x="1004" y="2584"/>
                    <a:pt x="1034" y="2584"/>
                  </a:cubicBezTo>
                  <a:lnTo>
                    <a:pt x="1034" y="2615"/>
                  </a:lnTo>
                  <a:lnTo>
                    <a:pt x="1034" y="2645"/>
                  </a:lnTo>
                  <a:lnTo>
                    <a:pt x="1034" y="2675"/>
                  </a:lnTo>
                  <a:cubicBezTo>
                    <a:pt x="1004" y="2706"/>
                    <a:pt x="1004" y="2706"/>
                    <a:pt x="1004" y="2736"/>
                  </a:cubicBezTo>
                  <a:cubicBezTo>
                    <a:pt x="1004" y="2767"/>
                    <a:pt x="1004" y="2767"/>
                    <a:pt x="1004" y="2767"/>
                  </a:cubicBezTo>
                  <a:cubicBezTo>
                    <a:pt x="1004" y="2797"/>
                    <a:pt x="1004" y="2797"/>
                    <a:pt x="1004" y="2797"/>
                  </a:cubicBezTo>
                  <a:cubicBezTo>
                    <a:pt x="1004" y="2797"/>
                    <a:pt x="974" y="2827"/>
                    <a:pt x="974" y="2858"/>
                  </a:cubicBezTo>
                  <a:cubicBezTo>
                    <a:pt x="974" y="2858"/>
                    <a:pt x="974" y="2888"/>
                    <a:pt x="974" y="2888"/>
                  </a:cubicBezTo>
                  <a:cubicBezTo>
                    <a:pt x="943" y="2888"/>
                    <a:pt x="943" y="2888"/>
                    <a:pt x="943" y="2919"/>
                  </a:cubicBezTo>
                  <a:cubicBezTo>
                    <a:pt x="913" y="2949"/>
                    <a:pt x="913" y="2979"/>
                    <a:pt x="882" y="2979"/>
                  </a:cubicBezTo>
                  <a:lnTo>
                    <a:pt x="882" y="3040"/>
                  </a:lnTo>
                  <a:lnTo>
                    <a:pt x="852" y="3071"/>
                  </a:lnTo>
                  <a:lnTo>
                    <a:pt x="852" y="3101"/>
                  </a:lnTo>
                  <a:lnTo>
                    <a:pt x="852" y="3131"/>
                  </a:lnTo>
                  <a:lnTo>
                    <a:pt x="822" y="3162"/>
                  </a:lnTo>
                  <a:cubicBezTo>
                    <a:pt x="822" y="3192"/>
                    <a:pt x="822" y="3192"/>
                    <a:pt x="822" y="3192"/>
                  </a:cubicBezTo>
                  <a:lnTo>
                    <a:pt x="822" y="3223"/>
                  </a:lnTo>
                  <a:lnTo>
                    <a:pt x="822" y="3253"/>
                  </a:lnTo>
                  <a:cubicBezTo>
                    <a:pt x="822" y="3253"/>
                    <a:pt x="822" y="3283"/>
                    <a:pt x="822" y="3314"/>
                  </a:cubicBezTo>
                  <a:lnTo>
                    <a:pt x="822" y="3374"/>
                  </a:lnTo>
                  <a:lnTo>
                    <a:pt x="822" y="3405"/>
                  </a:lnTo>
                  <a:cubicBezTo>
                    <a:pt x="822" y="3405"/>
                    <a:pt x="761" y="3496"/>
                    <a:pt x="761" y="3496"/>
                  </a:cubicBezTo>
                  <a:cubicBezTo>
                    <a:pt x="755" y="3490"/>
                    <a:pt x="751" y="3488"/>
                    <a:pt x="749" y="3488"/>
                  </a:cubicBezTo>
                  <a:cubicBezTo>
                    <a:pt x="740" y="3488"/>
                    <a:pt x="755" y="3532"/>
                    <a:pt x="730" y="3557"/>
                  </a:cubicBezTo>
                  <a:lnTo>
                    <a:pt x="700" y="3587"/>
                  </a:lnTo>
                  <a:lnTo>
                    <a:pt x="670" y="3648"/>
                  </a:lnTo>
                  <a:lnTo>
                    <a:pt x="670" y="3678"/>
                  </a:lnTo>
                  <a:cubicBezTo>
                    <a:pt x="639" y="3709"/>
                    <a:pt x="639" y="3709"/>
                    <a:pt x="670" y="3709"/>
                  </a:cubicBezTo>
                  <a:lnTo>
                    <a:pt x="639" y="3709"/>
                  </a:lnTo>
                  <a:cubicBezTo>
                    <a:pt x="639" y="3709"/>
                    <a:pt x="632" y="3724"/>
                    <a:pt x="622" y="3744"/>
                  </a:cubicBezTo>
                  <a:lnTo>
                    <a:pt x="622" y="3744"/>
                  </a:lnTo>
                  <a:cubicBezTo>
                    <a:pt x="596" y="3731"/>
                    <a:pt x="570" y="3709"/>
                    <a:pt x="548" y="3678"/>
                  </a:cubicBezTo>
                  <a:lnTo>
                    <a:pt x="518" y="3678"/>
                  </a:lnTo>
                  <a:cubicBezTo>
                    <a:pt x="487" y="3709"/>
                    <a:pt x="487" y="3739"/>
                    <a:pt x="457" y="3770"/>
                  </a:cubicBezTo>
                  <a:lnTo>
                    <a:pt x="457" y="3800"/>
                  </a:lnTo>
                  <a:cubicBezTo>
                    <a:pt x="457" y="3830"/>
                    <a:pt x="487" y="3830"/>
                    <a:pt x="457" y="3830"/>
                  </a:cubicBezTo>
                  <a:lnTo>
                    <a:pt x="457" y="3861"/>
                  </a:lnTo>
                  <a:lnTo>
                    <a:pt x="457" y="3891"/>
                  </a:lnTo>
                  <a:cubicBezTo>
                    <a:pt x="457" y="3922"/>
                    <a:pt x="457" y="3922"/>
                    <a:pt x="457" y="3952"/>
                  </a:cubicBezTo>
                  <a:lnTo>
                    <a:pt x="426" y="3952"/>
                  </a:lnTo>
                  <a:cubicBezTo>
                    <a:pt x="426" y="3952"/>
                    <a:pt x="396" y="3982"/>
                    <a:pt x="396" y="3982"/>
                  </a:cubicBezTo>
                  <a:lnTo>
                    <a:pt x="396" y="3952"/>
                  </a:lnTo>
                  <a:cubicBezTo>
                    <a:pt x="396" y="3982"/>
                    <a:pt x="366" y="3982"/>
                    <a:pt x="366" y="4013"/>
                  </a:cubicBezTo>
                  <a:cubicBezTo>
                    <a:pt x="366" y="4013"/>
                    <a:pt x="335" y="4043"/>
                    <a:pt x="335" y="4074"/>
                  </a:cubicBezTo>
                  <a:lnTo>
                    <a:pt x="335" y="4104"/>
                  </a:lnTo>
                  <a:lnTo>
                    <a:pt x="335" y="4134"/>
                  </a:lnTo>
                  <a:cubicBezTo>
                    <a:pt x="335" y="4165"/>
                    <a:pt x="305" y="4195"/>
                    <a:pt x="305" y="4195"/>
                  </a:cubicBezTo>
                  <a:cubicBezTo>
                    <a:pt x="295" y="4205"/>
                    <a:pt x="288" y="4209"/>
                    <a:pt x="283" y="4209"/>
                  </a:cubicBezTo>
                  <a:cubicBezTo>
                    <a:pt x="274" y="4209"/>
                    <a:pt x="274" y="4195"/>
                    <a:pt x="274" y="4195"/>
                  </a:cubicBezTo>
                  <a:cubicBezTo>
                    <a:pt x="274" y="4195"/>
                    <a:pt x="274" y="4226"/>
                    <a:pt x="274" y="4226"/>
                  </a:cubicBezTo>
                  <a:lnTo>
                    <a:pt x="274" y="4256"/>
                  </a:lnTo>
                  <a:lnTo>
                    <a:pt x="274" y="4286"/>
                  </a:lnTo>
                  <a:lnTo>
                    <a:pt x="274" y="4317"/>
                  </a:lnTo>
                  <a:lnTo>
                    <a:pt x="305" y="4317"/>
                  </a:lnTo>
                  <a:cubicBezTo>
                    <a:pt x="305" y="4317"/>
                    <a:pt x="274" y="4347"/>
                    <a:pt x="274" y="4347"/>
                  </a:cubicBezTo>
                  <a:cubicBezTo>
                    <a:pt x="274" y="4378"/>
                    <a:pt x="274" y="4378"/>
                    <a:pt x="274" y="4408"/>
                  </a:cubicBezTo>
                  <a:lnTo>
                    <a:pt x="244" y="4438"/>
                  </a:lnTo>
                  <a:cubicBezTo>
                    <a:pt x="214" y="4438"/>
                    <a:pt x="214" y="4469"/>
                    <a:pt x="214" y="4469"/>
                  </a:cubicBezTo>
                  <a:lnTo>
                    <a:pt x="214" y="4499"/>
                  </a:lnTo>
                  <a:lnTo>
                    <a:pt x="214" y="4530"/>
                  </a:lnTo>
                  <a:cubicBezTo>
                    <a:pt x="214" y="4530"/>
                    <a:pt x="183" y="4560"/>
                    <a:pt x="183" y="4560"/>
                  </a:cubicBezTo>
                  <a:cubicBezTo>
                    <a:pt x="183" y="4590"/>
                    <a:pt x="183" y="4590"/>
                    <a:pt x="183" y="4590"/>
                  </a:cubicBezTo>
                  <a:lnTo>
                    <a:pt x="153" y="4590"/>
                  </a:lnTo>
                  <a:cubicBezTo>
                    <a:pt x="153" y="4621"/>
                    <a:pt x="153" y="4651"/>
                    <a:pt x="153" y="4651"/>
                  </a:cubicBezTo>
                  <a:cubicBezTo>
                    <a:pt x="153" y="4651"/>
                    <a:pt x="153" y="4651"/>
                    <a:pt x="153" y="4681"/>
                  </a:cubicBezTo>
                  <a:cubicBezTo>
                    <a:pt x="153" y="4681"/>
                    <a:pt x="153" y="4681"/>
                    <a:pt x="153" y="4712"/>
                  </a:cubicBezTo>
                  <a:cubicBezTo>
                    <a:pt x="153" y="4712"/>
                    <a:pt x="153" y="4742"/>
                    <a:pt x="153" y="4742"/>
                  </a:cubicBezTo>
                  <a:cubicBezTo>
                    <a:pt x="122" y="4773"/>
                    <a:pt x="62" y="4773"/>
                    <a:pt x="92" y="4803"/>
                  </a:cubicBezTo>
                  <a:cubicBezTo>
                    <a:pt x="122" y="4803"/>
                    <a:pt x="92" y="4864"/>
                    <a:pt x="92" y="4864"/>
                  </a:cubicBezTo>
                  <a:lnTo>
                    <a:pt x="92" y="4894"/>
                  </a:lnTo>
                  <a:lnTo>
                    <a:pt x="62" y="4925"/>
                  </a:lnTo>
                  <a:lnTo>
                    <a:pt x="62" y="4955"/>
                  </a:lnTo>
                  <a:cubicBezTo>
                    <a:pt x="62" y="4985"/>
                    <a:pt x="62" y="4985"/>
                    <a:pt x="62" y="5016"/>
                  </a:cubicBezTo>
                  <a:cubicBezTo>
                    <a:pt x="62" y="5046"/>
                    <a:pt x="62" y="5077"/>
                    <a:pt x="62" y="5077"/>
                  </a:cubicBezTo>
                  <a:cubicBezTo>
                    <a:pt x="62" y="5107"/>
                    <a:pt x="31" y="5107"/>
                    <a:pt x="31" y="5107"/>
                  </a:cubicBezTo>
                  <a:lnTo>
                    <a:pt x="31" y="5168"/>
                  </a:lnTo>
                  <a:cubicBezTo>
                    <a:pt x="31" y="5168"/>
                    <a:pt x="1" y="5198"/>
                    <a:pt x="1" y="5198"/>
                  </a:cubicBezTo>
                  <a:lnTo>
                    <a:pt x="1" y="5289"/>
                  </a:lnTo>
                  <a:lnTo>
                    <a:pt x="1" y="5320"/>
                  </a:lnTo>
                  <a:cubicBezTo>
                    <a:pt x="1" y="5350"/>
                    <a:pt x="1" y="5350"/>
                    <a:pt x="1" y="5381"/>
                  </a:cubicBezTo>
                  <a:cubicBezTo>
                    <a:pt x="1" y="5350"/>
                    <a:pt x="31" y="5289"/>
                    <a:pt x="31" y="5289"/>
                  </a:cubicBezTo>
                  <a:lnTo>
                    <a:pt x="31" y="5350"/>
                  </a:lnTo>
                  <a:lnTo>
                    <a:pt x="31" y="5441"/>
                  </a:lnTo>
                  <a:lnTo>
                    <a:pt x="31" y="5472"/>
                  </a:lnTo>
                  <a:lnTo>
                    <a:pt x="31" y="5502"/>
                  </a:lnTo>
                  <a:cubicBezTo>
                    <a:pt x="31" y="5533"/>
                    <a:pt x="1" y="5533"/>
                    <a:pt x="31" y="5533"/>
                  </a:cubicBezTo>
                  <a:lnTo>
                    <a:pt x="62" y="5533"/>
                  </a:lnTo>
                  <a:lnTo>
                    <a:pt x="62" y="5563"/>
                  </a:lnTo>
                  <a:lnTo>
                    <a:pt x="92" y="5563"/>
                  </a:lnTo>
                  <a:lnTo>
                    <a:pt x="92" y="5593"/>
                  </a:lnTo>
                  <a:cubicBezTo>
                    <a:pt x="92" y="5624"/>
                    <a:pt x="92" y="5654"/>
                    <a:pt x="92" y="5654"/>
                  </a:cubicBezTo>
                  <a:lnTo>
                    <a:pt x="153" y="5654"/>
                  </a:lnTo>
                  <a:lnTo>
                    <a:pt x="214" y="5685"/>
                  </a:lnTo>
                  <a:lnTo>
                    <a:pt x="305" y="5685"/>
                  </a:lnTo>
                  <a:cubicBezTo>
                    <a:pt x="326" y="5685"/>
                    <a:pt x="318" y="5713"/>
                    <a:pt x="311" y="5731"/>
                  </a:cubicBezTo>
                  <a:lnTo>
                    <a:pt x="311" y="5731"/>
                  </a:lnTo>
                  <a:cubicBezTo>
                    <a:pt x="357" y="5679"/>
                    <a:pt x="569" y="5502"/>
                    <a:pt x="518" y="5502"/>
                  </a:cubicBezTo>
                  <a:cubicBezTo>
                    <a:pt x="512" y="5508"/>
                    <a:pt x="504" y="5511"/>
                    <a:pt x="496" y="5511"/>
                  </a:cubicBezTo>
                  <a:cubicBezTo>
                    <a:pt x="463" y="5511"/>
                    <a:pt x="414" y="5472"/>
                    <a:pt x="366" y="5472"/>
                  </a:cubicBezTo>
                  <a:cubicBezTo>
                    <a:pt x="305" y="5472"/>
                    <a:pt x="305" y="5411"/>
                    <a:pt x="274" y="5411"/>
                  </a:cubicBezTo>
                  <a:lnTo>
                    <a:pt x="244" y="5411"/>
                  </a:lnTo>
                  <a:cubicBezTo>
                    <a:pt x="244" y="5381"/>
                    <a:pt x="244" y="5381"/>
                    <a:pt x="214" y="5350"/>
                  </a:cubicBezTo>
                  <a:cubicBezTo>
                    <a:pt x="214" y="5289"/>
                    <a:pt x="214" y="5320"/>
                    <a:pt x="214" y="5289"/>
                  </a:cubicBezTo>
                  <a:lnTo>
                    <a:pt x="214" y="5259"/>
                  </a:lnTo>
                  <a:cubicBezTo>
                    <a:pt x="198" y="5244"/>
                    <a:pt x="191" y="5244"/>
                    <a:pt x="187" y="5244"/>
                  </a:cubicBezTo>
                  <a:cubicBezTo>
                    <a:pt x="183" y="5244"/>
                    <a:pt x="183" y="5244"/>
                    <a:pt x="183" y="5229"/>
                  </a:cubicBezTo>
                  <a:lnTo>
                    <a:pt x="183" y="5198"/>
                  </a:lnTo>
                  <a:lnTo>
                    <a:pt x="183" y="5137"/>
                  </a:lnTo>
                  <a:lnTo>
                    <a:pt x="183" y="5077"/>
                  </a:lnTo>
                  <a:cubicBezTo>
                    <a:pt x="183" y="5077"/>
                    <a:pt x="183" y="5046"/>
                    <a:pt x="183" y="5046"/>
                  </a:cubicBezTo>
                  <a:cubicBezTo>
                    <a:pt x="183" y="5016"/>
                    <a:pt x="214" y="4985"/>
                    <a:pt x="214" y="4985"/>
                  </a:cubicBezTo>
                  <a:cubicBezTo>
                    <a:pt x="214" y="4955"/>
                    <a:pt x="183" y="4955"/>
                    <a:pt x="214" y="4925"/>
                  </a:cubicBezTo>
                  <a:cubicBezTo>
                    <a:pt x="214" y="4909"/>
                    <a:pt x="221" y="4909"/>
                    <a:pt x="229" y="4909"/>
                  </a:cubicBezTo>
                  <a:cubicBezTo>
                    <a:pt x="236" y="4909"/>
                    <a:pt x="244" y="4909"/>
                    <a:pt x="244" y="4894"/>
                  </a:cubicBezTo>
                  <a:cubicBezTo>
                    <a:pt x="214" y="4864"/>
                    <a:pt x="214" y="4864"/>
                    <a:pt x="244" y="4864"/>
                  </a:cubicBezTo>
                  <a:lnTo>
                    <a:pt x="244" y="4833"/>
                  </a:lnTo>
                  <a:cubicBezTo>
                    <a:pt x="244" y="4803"/>
                    <a:pt x="274" y="4803"/>
                    <a:pt x="274" y="4773"/>
                  </a:cubicBezTo>
                  <a:lnTo>
                    <a:pt x="305" y="4742"/>
                  </a:lnTo>
                  <a:lnTo>
                    <a:pt x="305" y="4712"/>
                  </a:lnTo>
                  <a:lnTo>
                    <a:pt x="305" y="4681"/>
                  </a:lnTo>
                  <a:cubicBezTo>
                    <a:pt x="274" y="4681"/>
                    <a:pt x="305" y="4651"/>
                    <a:pt x="305" y="4651"/>
                  </a:cubicBezTo>
                  <a:lnTo>
                    <a:pt x="305" y="4621"/>
                  </a:lnTo>
                  <a:cubicBezTo>
                    <a:pt x="305" y="4621"/>
                    <a:pt x="335" y="4590"/>
                    <a:pt x="305" y="4590"/>
                  </a:cubicBezTo>
                  <a:lnTo>
                    <a:pt x="305" y="4560"/>
                  </a:lnTo>
                  <a:lnTo>
                    <a:pt x="305" y="4499"/>
                  </a:lnTo>
                  <a:lnTo>
                    <a:pt x="335" y="4469"/>
                  </a:lnTo>
                  <a:cubicBezTo>
                    <a:pt x="335" y="4438"/>
                    <a:pt x="335" y="4438"/>
                    <a:pt x="335" y="4438"/>
                  </a:cubicBezTo>
                  <a:cubicBezTo>
                    <a:pt x="335" y="4438"/>
                    <a:pt x="366" y="4378"/>
                    <a:pt x="366" y="4378"/>
                  </a:cubicBezTo>
                  <a:cubicBezTo>
                    <a:pt x="366" y="4347"/>
                    <a:pt x="396" y="4347"/>
                    <a:pt x="396" y="4347"/>
                  </a:cubicBezTo>
                  <a:cubicBezTo>
                    <a:pt x="396" y="4317"/>
                    <a:pt x="426" y="4286"/>
                    <a:pt x="426" y="4286"/>
                  </a:cubicBezTo>
                  <a:lnTo>
                    <a:pt x="426" y="4256"/>
                  </a:lnTo>
                  <a:lnTo>
                    <a:pt x="426" y="4226"/>
                  </a:lnTo>
                  <a:cubicBezTo>
                    <a:pt x="426" y="4226"/>
                    <a:pt x="396" y="4226"/>
                    <a:pt x="426" y="4195"/>
                  </a:cubicBezTo>
                  <a:lnTo>
                    <a:pt x="457" y="4165"/>
                  </a:lnTo>
                  <a:cubicBezTo>
                    <a:pt x="457" y="4165"/>
                    <a:pt x="457" y="4165"/>
                    <a:pt x="457" y="4134"/>
                  </a:cubicBezTo>
                  <a:lnTo>
                    <a:pt x="457" y="4104"/>
                  </a:lnTo>
                  <a:lnTo>
                    <a:pt x="457" y="4074"/>
                  </a:lnTo>
                  <a:lnTo>
                    <a:pt x="518" y="4074"/>
                  </a:lnTo>
                  <a:lnTo>
                    <a:pt x="518" y="4013"/>
                  </a:lnTo>
                  <a:cubicBezTo>
                    <a:pt x="518" y="4013"/>
                    <a:pt x="487" y="3982"/>
                    <a:pt x="518" y="3982"/>
                  </a:cubicBezTo>
                  <a:lnTo>
                    <a:pt x="548" y="3982"/>
                  </a:lnTo>
                  <a:lnTo>
                    <a:pt x="548" y="3952"/>
                  </a:lnTo>
                  <a:cubicBezTo>
                    <a:pt x="518" y="3952"/>
                    <a:pt x="518" y="3922"/>
                    <a:pt x="548" y="3922"/>
                  </a:cubicBezTo>
                  <a:cubicBezTo>
                    <a:pt x="548" y="3891"/>
                    <a:pt x="548" y="3891"/>
                    <a:pt x="578" y="3861"/>
                  </a:cubicBezTo>
                  <a:cubicBezTo>
                    <a:pt x="578" y="3841"/>
                    <a:pt x="604" y="3782"/>
                    <a:pt x="622" y="3744"/>
                  </a:cubicBezTo>
                  <a:lnTo>
                    <a:pt x="622" y="3744"/>
                  </a:lnTo>
                  <a:cubicBezTo>
                    <a:pt x="646" y="3755"/>
                    <a:pt x="670" y="3761"/>
                    <a:pt x="694" y="3761"/>
                  </a:cubicBezTo>
                  <a:cubicBezTo>
                    <a:pt x="832" y="3761"/>
                    <a:pt x="962" y="3590"/>
                    <a:pt x="852" y="3435"/>
                  </a:cubicBezTo>
                  <a:lnTo>
                    <a:pt x="852" y="3405"/>
                  </a:lnTo>
                  <a:lnTo>
                    <a:pt x="882" y="3405"/>
                  </a:lnTo>
                  <a:lnTo>
                    <a:pt x="882" y="3374"/>
                  </a:lnTo>
                  <a:cubicBezTo>
                    <a:pt x="882" y="3374"/>
                    <a:pt x="882" y="3359"/>
                    <a:pt x="886" y="3344"/>
                  </a:cubicBezTo>
                  <a:lnTo>
                    <a:pt x="886" y="3344"/>
                  </a:lnTo>
                  <a:cubicBezTo>
                    <a:pt x="885" y="3344"/>
                    <a:pt x="884" y="3344"/>
                    <a:pt x="882" y="3344"/>
                  </a:cubicBezTo>
                  <a:cubicBezTo>
                    <a:pt x="882" y="3334"/>
                    <a:pt x="886" y="3331"/>
                    <a:pt x="889" y="3331"/>
                  </a:cubicBezTo>
                  <a:cubicBezTo>
                    <a:pt x="890" y="3331"/>
                    <a:pt x="890" y="3331"/>
                    <a:pt x="891" y="3331"/>
                  </a:cubicBezTo>
                  <a:lnTo>
                    <a:pt x="891" y="3331"/>
                  </a:lnTo>
                  <a:cubicBezTo>
                    <a:pt x="895" y="3321"/>
                    <a:pt x="902" y="3314"/>
                    <a:pt x="913" y="3314"/>
                  </a:cubicBezTo>
                  <a:cubicBezTo>
                    <a:pt x="943" y="3314"/>
                    <a:pt x="943" y="3253"/>
                    <a:pt x="943" y="3253"/>
                  </a:cubicBezTo>
                  <a:cubicBezTo>
                    <a:pt x="913" y="3253"/>
                    <a:pt x="943" y="3253"/>
                    <a:pt x="943" y="3223"/>
                  </a:cubicBezTo>
                  <a:cubicBezTo>
                    <a:pt x="943" y="3223"/>
                    <a:pt x="943" y="3192"/>
                    <a:pt x="943" y="3192"/>
                  </a:cubicBezTo>
                  <a:cubicBezTo>
                    <a:pt x="943" y="3192"/>
                    <a:pt x="1034" y="3131"/>
                    <a:pt x="1004" y="3131"/>
                  </a:cubicBezTo>
                  <a:cubicBezTo>
                    <a:pt x="1004" y="3131"/>
                    <a:pt x="1004" y="3101"/>
                    <a:pt x="1004" y="3101"/>
                  </a:cubicBezTo>
                  <a:lnTo>
                    <a:pt x="1034" y="3101"/>
                  </a:lnTo>
                  <a:cubicBezTo>
                    <a:pt x="1034" y="3101"/>
                    <a:pt x="1034" y="3071"/>
                    <a:pt x="1034" y="3071"/>
                  </a:cubicBezTo>
                  <a:lnTo>
                    <a:pt x="1034" y="3040"/>
                  </a:lnTo>
                  <a:lnTo>
                    <a:pt x="1034" y="2979"/>
                  </a:lnTo>
                  <a:lnTo>
                    <a:pt x="1065" y="2979"/>
                  </a:lnTo>
                  <a:lnTo>
                    <a:pt x="1065" y="2949"/>
                  </a:lnTo>
                  <a:cubicBezTo>
                    <a:pt x="1065" y="2949"/>
                    <a:pt x="1051" y="2962"/>
                    <a:pt x="1042" y="2962"/>
                  </a:cubicBezTo>
                  <a:cubicBezTo>
                    <a:pt x="1038" y="2962"/>
                    <a:pt x="1034" y="2959"/>
                    <a:pt x="1034" y="2949"/>
                  </a:cubicBezTo>
                  <a:lnTo>
                    <a:pt x="1065" y="2919"/>
                  </a:lnTo>
                  <a:lnTo>
                    <a:pt x="1065" y="2888"/>
                  </a:lnTo>
                  <a:lnTo>
                    <a:pt x="1065" y="2858"/>
                  </a:lnTo>
                  <a:lnTo>
                    <a:pt x="1065" y="2827"/>
                  </a:lnTo>
                  <a:lnTo>
                    <a:pt x="1065" y="2797"/>
                  </a:lnTo>
                  <a:cubicBezTo>
                    <a:pt x="1065" y="2797"/>
                    <a:pt x="1065" y="2797"/>
                    <a:pt x="1065" y="2767"/>
                  </a:cubicBezTo>
                  <a:cubicBezTo>
                    <a:pt x="1065" y="2767"/>
                    <a:pt x="1095" y="2736"/>
                    <a:pt x="1065" y="2736"/>
                  </a:cubicBezTo>
                  <a:lnTo>
                    <a:pt x="1065" y="2706"/>
                  </a:lnTo>
                  <a:cubicBezTo>
                    <a:pt x="1065" y="2675"/>
                    <a:pt x="1065" y="2675"/>
                    <a:pt x="1065" y="2645"/>
                  </a:cubicBezTo>
                  <a:cubicBezTo>
                    <a:pt x="1065" y="2645"/>
                    <a:pt x="1065" y="2615"/>
                    <a:pt x="1065" y="2615"/>
                  </a:cubicBezTo>
                  <a:lnTo>
                    <a:pt x="1065" y="2584"/>
                  </a:lnTo>
                  <a:lnTo>
                    <a:pt x="1095" y="2584"/>
                  </a:lnTo>
                  <a:cubicBezTo>
                    <a:pt x="1095" y="2584"/>
                    <a:pt x="1095" y="2584"/>
                    <a:pt x="1095" y="2554"/>
                  </a:cubicBezTo>
                  <a:lnTo>
                    <a:pt x="1095" y="2523"/>
                  </a:lnTo>
                  <a:cubicBezTo>
                    <a:pt x="1095" y="2493"/>
                    <a:pt x="1095" y="2493"/>
                    <a:pt x="1095" y="2493"/>
                  </a:cubicBezTo>
                  <a:lnTo>
                    <a:pt x="1095" y="2463"/>
                  </a:lnTo>
                  <a:cubicBezTo>
                    <a:pt x="1095" y="2432"/>
                    <a:pt x="1126" y="2402"/>
                    <a:pt x="1126" y="2371"/>
                  </a:cubicBezTo>
                  <a:lnTo>
                    <a:pt x="1126" y="2341"/>
                  </a:lnTo>
                  <a:lnTo>
                    <a:pt x="1126" y="2311"/>
                  </a:lnTo>
                  <a:lnTo>
                    <a:pt x="1126" y="2280"/>
                  </a:lnTo>
                  <a:cubicBezTo>
                    <a:pt x="1126" y="2280"/>
                    <a:pt x="1126" y="2280"/>
                    <a:pt x="1126" y="2250"/>
                  </a:cubicBezTo>
                  <a:lnTo>
                    <a:pt x="1126" y="2219"/>
                  </a:lnTo>
                  <a:close/>
                  <a:moveTo>
                    <a:pt x="311" y="5731"/>
                  </a:moveTo>
                  <a:cubicBezTo>
                    <a:pt x="303" y="5740"/>
                    <a:pt x="300" y="5745"/>
                    <a:pt x="305" y="5745"/>
                  </a:cubicBezTo>
                  <a:cubicBezTo>
                    <a:pt x="305" y="5745"/>
                    <a:pt x="308" y="5739"/>
                    <a:pt x="311" y="57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561825" y="1937775"/>
              <a:ext cx="49325" cy="73975"/>
            </a:xfrm>
            <a:custGeom>
              <a:rect b="b" l="l" r="r" t="t"/>
              <a:pathLst>
                <a:path extrusionOk="0" h="2959" w="1973">
                  <a:moveTo>
                    <a:pt x="1457" y="1"/>
                  </a:moveTo>
                  <a:cubicBezTo>
                    <a:pt x="1321" y="1"/>
                    <a:pt x="1189" y="74"/>
                    <a:pt x="1125" y="253"/>
                  </a:cubicBezTo>
                  <a:lnTo>
                    <a:pt x="122" y="2411"/>
                  </a:lnTo>
                  <a:cubicBezTo>
                    <a:pt x="1" y="2654"/>
                    <a:pt x="183" y="2958"/>
                    <a:pt x="457" y="2958"/>
                  </a:cubicBezTo>
                  <a:cubicBezTo>
                    <a:pt x="608" y="2958"/>
                    <a:pt x="730" y="2867"/>
                    <a:pt x="791" y="2715"/>
                  </a:cubicBezTo>
                  <a:lnTo>
                    <a:pt x="1794" y="557"/>
                  </a:lnTo>
                  <a:cubicBezTo>
                    <a:pt x="1973" y="259"/>
                    <a:pt x="1711" y="1"/>
                    <a:pt x="1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1" name="Google Shape;1471;p24"/>
          <p:cNvSpPr/>
          <p:nvPr/>
        </p:nvSpPr>
        <p:spPr>
          <a:xfrm rot="-1072722">
            <a:off x="263634" y="1904136"/>
            <a:ext cx="496621" cy="248523"/>
          </a:xfrm>
          <a:custGeom>
            <a:rect b="b" l="l" r="r" t="t"/>
            <a:pathLst>
              <a:path extrusionOk="0" h="9941" w="19865">
                <a:moveTo>
                  <a:pt x="17691" y="0"/>
                </a:moveTo>
                <a:cubicBezTo>
                  <a:pt x="17691" y="0"/>
                  <a:pt x="3284" y="3587"/>
                  <a:pt x="2493" y="3587"/>
                </a:cubicBezTo>
                <a:cubicBezTo>
                  <a:pt x="2490" y="3587"/>
                  <a:pt x="2486" y="3587"/>
                  <a:pt x="2482" y="3587"/>
                </a:cubicBezTo>
                <a:cubicBezTo>
                  <a:pt x="1658" y="3587"/>
                  <a:pt x="1" y="6961"/>
                  <a:pt x="1" y="6961"/>
                </a:cubicBezTo>
                <a:cubicBezTo>
                  <a:pt x="1" y="7751"/>
                  <a:pt x="153" y="8542"/>
                  <a:pt x="426" y="9271"/>
                </a:cubicBezTo>
                <a:cubicBezTo>
                  <a:pt x="487" y="9423"/>
                  <a:pt x="548" y="9514"/>
                  <a:pt x="669" y="9636"/>
                </a:cubicBezTo>
                <a:cubicBezTo>
                  <a:pt x="761" y="9697"/>
                  <a:pt x="852" y="9727"/>
                  <a:pt x="943" y="9757"/>
                </a:cubicBezTo>
                <a:cubicBezTo>
                  <a:pt x="1410" y="9888"/>
                  <a:pt x="1847" y="9940"/>
                  <a:pt x="2274" y="9940"/>
                </a:cubicBezTo>
                <a:cubicBezTo>
                  <a:pt x="3042" y="9940"/>
                  <a:pt x="3781" y="9770"/>
                  <a:pt x="4621" y="9575"/>
                </a:cubicBezTo>
                <a:cubicBezTo>
                  <a:pt x="5107" y="9484"/>
                  <a:pt x="5563" y="9332"/>
                  <a:pt x="5989" y="9089"/>
                </a:cubicBezTo>
                <a:cubicBezTo>
                  <a:pt x="6414" y="8815"/>
                  <a:pt x="6718" y="8450"/>
                  <a:pt x="7113" y="8177"/>
                </a:cubicBezTo>
                <a:cubicBezTo>
                  <a:pt x="7604" y="7818"/>
                  <a:pt x="8176" y="7636"/>
                  <a:pt x="8758" y="7636"/>
                </a:cubicBezTo>
                <a:cubicBezTo>
                  <a:pt x="9113" y="7636"/>
                  <a:pt x="9473" y="7704"/>
                  <a:pt x="9819" y="7842"/>
                </a:cubicBezTo>
                <a:cubicBezTo>
                  <a:pt x="10183" y="7994"/>
                  <a:pt x="10487" y="8207"/>
                  <a:pt x="10852" y="8329"/>
                </a:cubicBezTo>
                <a:cubicBezTo>
                  <a:pt x="11154" y="8429"/>
                  <a:pt x="11456" y="8488"/>
                  <a:pt x="11759" y="8488"/>
                </a:cubicBezTo>
                <a:cubicBezTo>
                  <a:pt x="11821" y="8488"/>
                  <a:pt x="11884" y="8486"/>
                  <a:pt x="11946" y="8481"/>
                </a:cubicBezTo>
                <a:cubicBezTo>
                  <a:pt x="12051" y="8484"/>
                  <a:pt x="12155" y="8485"/>
                  <a:pt x="12259" y="8485"/>
                </a:cubicBezTo>
                <a:cubicBezTo>
                  <a:pt x="14399" y="8485"/>
                  <a:pt x="16484" y="7903"/>
                  <a:pt x="18542" y="7265"/>
                </a:cubicBezTo>
                <a:cubicBezTo>
                  <a:pt x="18877" y="7204"/>
                  <a:pt x="19120" y="6931"/>
                  <a:pt x="19120" y="6566"/>
                </a:cubicBezTo>
                <a:lnTo>
                  <a:pt x="19788" y="3192"/>
                </a:lnTo>
                <a:cubicBezTo>
                  <a:pt x="19790" y="3189"/>
                  <a:pt x="19792" y="3186"/>
                  <a:pt x="19793" y="3184"/>
                </a:cubicBezTo>
                <a:lnTo>
                  <a:pt x="19793" y="3184"/>
                </a:lnTo>
                <a:lnTo>
                  <a:pt x="19819" y="3222"/>
                </a:lnTo>
                <a:cubicBezTo>
                  <a:pt x="19864" y="3222"/>
                  <a:pt x="19842" y="3171"/>
                  <a:pt x="19815" y="3171"/>
                </a:cubicBezTo>
                <a:cubicBezTo>
                  <a:pt x="19807" y="3171"/>
                  <a:pt x="19800" y="3175"/>
                  <a:pt x="19793" y="3184"/>
                </a:cubicBezTo>
                <a:lnTo>
                  <a:pt x="19793" y="3184"/>
                </a:lnTo>
                <a:lnTo>
                  <a:pt x="176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24"/>
          <p:cNvSpPr/>
          <p:nvPr/>
        </p:nvSpPr>
        <p:spPr>
          <a:xfrm rot="-1072722">
            <a:off x="406435" y="2081927"/>
            <a:ext cx="25100" cy="94999"/>
          </a:xfrm>
          <a:custGeom>
            <a:rect b="b" l="l" r="r" t="t"/>
            <a:pathLst>
              <a:path extrusionOk="0" h="3800" w="1004">
                <a:moveTo>
                  <a:pt x="365" y="1"/>
                </a:moveTo>
                <a:cubicBezTo>
                  <a:pt x="152" y="1"/>
                  <a:pt x="0" y="152"/>
                  <a:pt x="0" y="365"/>
                </a:cubicBezTo>
                <a:cubicBezTo>
                  <a:pt x="0" y="1368"/>
                  <a:pt x="61" y="2402"/>
                  <a:pt x="152" y="3405"/>
                </a:cubicBezTo>
                <a:cubicBezTo>
                  <a:pt x="152" y="3557"/>
                  <a:pt x="243" y="3709"/>
                  <a:pt x="395" y="3739"/>
                </a:cubicBezTo>
                <a:cubicBezTo>
                  <a:pt x="456" y="3770"/>
                  <a:pt x="547" y="3800"/>
                  <a:pt x="608" y="3800"/>
                </a:cubicBezTo>
                <a:lnTo>
                  <a:pt x="730" y="3800"/>
                </a:lnTo>
                <a:cubicBezTo>
                  <a:pt x="882" y="3739"/>
                  <a:pt x="973" y="3618"/>
                  <a:pt x="1003" y="3466"/>
                </a:cubicBezTo>
                <a:cubicBezTo>
                  <a:pt x="1003" y="3253"/>
                  <a:pt x="973" y="3040"/>
                  <a:pt x="851" y="2858"/>
                </a:cubicBezTo>
                <a:cubicBezTo>
                  <a:pt x="791" y="2037"/>
                  <a:pt x="760" y="1186"/>
                  <a:pt x="760" y="365"/>
                </a:cubicBezTo>
                <a:cubicBezTo>
                  <a:pt x="760" y="152"/>
                  <a:pt x="578" y="1"/>
                  <a:pt x="3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24"/>
          <p:cNvSpPr/>
          <p:nvPr/>
        </p:nvSpPr>
        <p:spPr>
          <a:xfrm rot="-1072722">
            <a:off x="443380" y="2031625"/>
            <a:ext cx="22850" cy="103199"/>
          </a:xfrm>
          <a:custGeom>
            <a:rect b="b" l="l" r="r" t="t"/>
            <a:pathLst>
              <a:path extrusionOk="0" h="4128" w="914">
                <a:moveTo>
                  <a:pt x="514" y="0"/>
                </a:moveTo>
                <a:cubicBezTo>
                  <a:pt x="334" y="0"/>
                  <a:pt x="150" y="116"/>
                  <a:pt x="122" y="359"/>
                </a:cubicBezTo>
                <a:cubicBezTo>
                  <a:pt x="30" y="1453"/>
                  <a:pt x="0" y="2578"/>
                  <a:pt x="0" y="3702"/>
                </a:cubicBezTo>
                <a:cubicBezTo>
                  <a:pt x="0" y="3824"/>
                  <a:pt x="61" y="3946"/>
                  <a:pt x="182" y="4006"/>
                </a:cubicBezTo>
                <a:cubicBezTo>
                  <a:pt x="243" y="4067"/>
                  <a:pt x="334" y="4128"/>
                  <a:pt x="426" y="4128"/>
                </a:cubicBezTo>
                <a:cubicBezTo>
                  <a:pt x="517" y="4128"/>
                  <a:pt x="608" y="4098"/>
                  <a:pt x="669" y="4037"/>
                </a:cubicBezTo>
                <a:cubicBezTo>
                  <a:pt x="912" y="3854"/>
                  <a:pt x="821" y="3368"/>
                  <a:pt x="821" y="3338"/>
                </a:cubicBezTo>
                <a:cubicBezTo>
                  <a:pt x="821" y="3307"/>
                  <a:pt x="790" y="3277"/>
                  <a:pt x="760" y="3246"/>
                </a:cubicBezTo>
                <a:cubicBezTo>
                  <a:pt x="790" y="2304"/>
                  <a:pt x="821" y="1362"/>
                  <a:pt x="882" y="420"/>
                </a:cubicBezTo>
                <a:cubicBezTo>
                  <a:pt x="914" y="146"/>
                  <a:pt x="716" y="0"/>
                  <a:pt x="5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24"/>
          <p:cNvSpPr/>
          <p:nvPr/>
        </p:nvSpPr>
        <p:spPr>
          <a:xfrm rot="-1072722">
            <a:off x="498254" y="1975440"/>
            <a:ext cx="21300" cy="125424"/>
          </a:xfrm>
          <a:custGeom>
            <a:rect b="b" l="l" r="r" t="t"/>
            <a:pathLst>
              <a:path extrusionOk="0" h="5017" w="852">
                <a:moveTo>
                  <a:pt x="426" y="1"/>
                </a:moveTo>
                <a:cubicBezTo>
                  <a:pt x="213" y="1"/>
                  <a:pt x="61" y="183"/>
                  <a:pt x="61" y="396"/>
                </a:cubicBezTo>
                <a:cubicBezTo>
                  <a:pt x="0" y="1733"/>
                  <a:pt x="31" y="3101"/>
                  <a:pt x="92" y="4438"/>
                </a:cubicBezTo>
                <a:cubicBezTo>
                  <a:pt x="92" y="4469"/>
                  <a:pt x="92" y="4499"/>
                  <a:pt x="92" y="4530"/>
                </a:cubicBezTo>
                <a:lnTo>
                  <a:pt x="92" y="4651"/>
                </a:lnTo>
                <a:cubicBezTo>
                  <a:pt x="92" y="4864"/>
                  <a:pt x="274" y="5016"/>
                  <a:pt x="456" y="5016"/>
                </a:cubicBezTo>
                <a:lnTo>
                  <a:pt x="517" y="4986"/>
                </a:lnTo>
                <a:cubicBezTo>
                  <a:pt x="700" y="4955"/>
                  <a:pt x="852" y="4773"/>
                  <a:pt x="852" y="4560"/>
                </a:cubicBezTo>
                <a:cubicBezTo>
                  <a:pt x="791" y="3192"/>
                  <a:pt x="760" y="1794"/>
                  <a:pt x="821" y="396"/>
                </a:cubicBezTo>
                <a:cubicBezTo>
                  <a:pt x="821" y="183"/>
                  <a:pt x="639" y="1"/>
                  <a:pt x="4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24"/>
          <p:cNvSpPr/>
          <p:nvPr/>
        </p:nvSpPr>
        <p:spPr>
          <a:xfrm rot="-1072722">
            <a:off x="562667" y="1981920"/>
            <a:ext cx="29475" cy="123249"/>
          </a:xfrm>
          <a:custGeom>
            <a:rect b="b" l="l" r="r" t="t"/>
            <a:pathLst>
              <a:path extrusionOk="0" h="4930" w="1179">
                <a:moveTo>
                  <a:pt x="464" y="1"/>
                </a:moveTo>
                <a:cubicBezTo>
                  <a:pt x="239" y="1"/>
                  <a:pt x="1" y="189"/>
                  <a:pt x="54" y="491"/>
                </a:cubicBezTo>
                <a:cubicBezTo>
                  <a:pt x="237" y="1434"/>
                  <a:pt x="328" y="2406"/>
                  <a:pt x="358" y="3379"/>
                </a:cubicBezTo>
                <a:cubicBezTo>
                  <a:pt x="358" y="3622"/>
                  <a:pt x="358" y="3744"/>
                  <a:pt x="388" y="3896"/>
                </a:cubicBezTo>
                <a:cubicBezTo>
                  <a:pt x="419" y="4017"/>
                  <a:pt x="419" y="4139"/>
                  <a:pt x="419" y="4352"/>
                </a:cubicBezTo>
                <a:lnTo>
                  <a:pt x="419" y="4443"/>
                </a:lnTo>
                <a:lnTo>
                  <a:pt x="419" y="4473"/>
                </a:lnTo>
                <a:cubicBezTo>
                  <a:pt x="419" y="4504"/>
                  <a:pt x="419" y="4534"/>
                  <a:pt x="419" y="4564"/>
                </a:cubicBezTo>
                <a:cubicBezTo>
                  <a:pt x="419" y="4777"/>
                  <a:pt x="601" y="4929"/>
                  <a:pt x="784" y="4929"/>
                </a:cubicBezTo>
                <a:lnTo>
                  <a:pt x="814" y="4929"/>
                </a:lnTo>
                <a:cubicBezTo>
                  <a:pt x="1057" y="4929"/>
                  <a:pt x="1179" y="4777"/>
                  <a:pt x="1179" y="4443"/>
                </a:cubicBezTo>
                <a:lnTo>
                  <a:pt x="1179" y="4412"/>
                </a:lnTo>
                <a:cubicBezTo>
                  <a:pt x="1179" y="4382"/>
                  <a:pt x="1179" y="4352"/>
                  <a:pt x="1179" y="4321"/>
                </a:cubicBezTo>
                <a:cubicBezTo>
                  <a:pt x="1179" y="4078"/>
                  <a:pt x="1179" y="3956"/>
                  <a:pt x="1148" y="3835"/>
                </a:cubicBezTo>
                <a:cubicBezTo>
                  <a:pt x="1118" y="3713"/>
                  <a:pt x="1118" y="3561"/>
                  <a:pt x="1118" y="3348"/>
                </a:cubicBezTo>
                <a:cubicBezTo>
                  <a:pt x="1118" y="2345"/>
                  <a:pt x="996" y="1312"/>
                  <a:pt x="814" y="309"/>
                </a:cubicBezTo>
                <a:cubicBezTo>
                  <a:pt x="776" y="95"/>
                  <a:pt x="624" y="1"/>
                  <a:pt x="4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24"/>
          <p:cNvSpPr/>
          <p:nvPr/>
        </p:nvSpPr>
        <p:spPr>
          <a:xfrm rot="-1072722">
            <a:off x="178809" y="1714646"/>
            <a:ext cx="553970" cy="374647"/>
          </a:xfrm>
          <a:custGeom>
            <a:rect b="b" l="l" r="r" t="t"/>
            <a:pathLst>
              <a:path extrusionOk="0" h="14986" w="22159">
                <a:moveTo>
                  <a:pt x="19301" y="1"/>
                </a:moveTo>
                <a:cubicBezTo>
                  <a:pt x="18420" y="1"/>
                  <a:pt x="17539" y="214"/>
                  <a:pt x="16718" y="578"/>
                </a:cubicBezTo>
                <a:cubicBezTo>
                  <a:pt x="15289" y="1065"/>
                  <a:pt x="13921" y="1703"/>
                  <a:pt x="12645" y="2524"/>
                </a:cubicBezTo>
                <a:cubicBezTo>
                  <a:pt x="12007" y="2949"/>
                  <a:pt x="11368" y="3466"/>
                  <a:pt x="10608" y="3588"/>
                </a:cubicBezTo>
                <a:cubicBezTo>
                  <a:pt x="10474" y="3609"/>
                  <a:pt x="10342" y="3618"/>
                  <a:pt x="10211" y="3618"/>
                </a:cubicBezTo>
                <a:cubicBezTo>
                  <a:pt x="9600" y="3618"/>
                  <a:pt x="9015" y="3420"/>
                  <a:pt x="8389" y="3344"/>
                </a:cubicBezTo>
                <a:cubicBezTo>
                  <a:pt x="8170" y="3317"/>
                  <a:pt x="7952" y="3304"/>
                  <a:pt x="7734" y="3304"/>
                </a:cubicBezTo>
                <a:cubicBezTo>
                  <a:pt x="6259" y="3304"/>
                  <a:pt x="4812" y="3890"/>
                  <a:pt x="3435" y="4499"/>
                </a:cubicBezTo>
                <a:cubicBezTo>
                  <a:pt x="2553" y="4864"/>
                  <a:pt x="1338" y="5199"/>
                  <a:pt x="608" y="5806"/>
                </a:cubicBezTo>
                <a:cubicBezTo>
                  <a:pt x="0" y="6293"/>
                  <a:pt x="487" y="7478"/>
                  <a:pt x="578" y="8177"/>
                </a:cubicBezTo>
                <a:lnTo>
                  <a:pt x="1611" y="14986"/>
                </a:lnTo>
                <a:cubicBezTo>
                  <a:pt x="3465" y="14956"/>
                  <a:pt x="5289" y="14317"/>
                  <a:pt x="7113" y="14044"/>
                </a:cubicBezTo>
                <a:cubicBezTo>
                  <a:pt x="7265" y="14044"/>
                  <a:pt x="7417" y="13983"/>
                  <a:pt x="7569" y="13922"/>
                </a:cubicBezTo>
                <a:cubicBezTo>
                  <a:pt x="7721" y="13801"/>
                  <a:pt x="7812" y="13679"/>
                  <a:pt x="7903" y="13497"/>
                </a:cubicBezTo>
                <a:cubicBezTo>
                  <a:pt x="8281" y="12876"/>
                  <a:pt x="9450" y="11416"/>
                  <a:pt x="11197" y="11416"/>
                </a:cubicBezTo>
                <a:cubicBezTo>
                  <a:pt x="11417" y="11416"/>
                  <a:pt x="11647" y="11439"/>
                  <a:pt x="11885" y="11490"/>
                </a:cubicBezTo>
                <a:cubicBezTo>
                  <a:pt x="12250" y="11642"/>
                  <a:pt x="12645" y="11794"/>
                  <a:pt x="13010" y="11946"/>
                </a:cubicBezTo>
                <a:cubicBezTo>
                  <a:pt x="13629" y="12176"/>
                  <a:pt x="14283" y="12284"/>
                  <a:pt x="14946" y="12284"/>
                </a:cubicBezTo>
                <a:cubicBezTo>
                  <a:pt x="15161" y="12284"/>
                  <a:pt x="15377" y="12273"/>
                  <a:pt x="15593" y="12250"/>
                </a:cubicBezTo>
                <a:cubicBezTo>
                  <a:pt x="17356" y="12190"/>
                  <a:pt x="19119" y="11886"/>
                  <a:pt x="20821" y="11369"/>
                </a:cubicBezTo>
                <a:cubicBezTo>
                  <a:pt x="21064" y="11308"/>
                  <a:pt x="21308" y="11186"/>
                  <a:pt x="21490" y="11004"/>
                </a:cubicBezTo>
                <a:cubicBezTo>
                  <a:pt x="21612" y="10852"/>
                  <a:pt x="21703" y="10670"/>
                  <a:pt x="21733" y="10487"/>
                </a:cubicBezTo>
                <a:cubicBezTo>
                  <a:pt x="22159" y="8968"/>
                  <a:pt x="20973" y="2524"/>
                  <a:pt x="20457" y="1004"/>
                </a:cubicBezTo>
                <a:cubicBezTo>
                  <a:pt x="20365" y="670"/>
                  <a:pt x="20183" y="366"/>
                  <a:pt x="19909" y="153"/>
                </a:cubicBezTo>
                <a:cubicBezTo>
                  <a:pt x="19727" y="62"/>
                  <a:pt x="19514" y="1"/>
                  <a:pt x="193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24"/>
          <p:cNvSpPr/>
          <p:nvPr/>
        </p:nvSpPr>
        <p:spPr>
          <a:xfrm rot="-1072722">
            <a:off x="195661" y="1836273"/>
            <a:ext cx="444571" cy="169048"/>
          </a:xfrm>
          <a:custGeom>
            <a:rect b="b" l="l" r="r" t="t"/>
            <a:pathLst>
              <a:path extrusionOk="0" h="6762" w="17783">
                <a:moveTo>
                  <a:pt x="15558" y="1"/>
                </a:moveTo>
                <a:cubicBezTo>
                  <a:pt x="14519" y="1"/>
                  <a:pt x="13456" y="220"/>
                  <a:pt x="12433" y="439"/>
                </a:cubicBezTo>
                <a:cubicBezTo>
                  <a:pt x="8269" y="1321"/>
                  <a:pt x="4104" y="2233"/>
                  <a:pt x="1" y="3297"/>
                </a:cubicBezTo>
                <a:lnTo>
                  <a:pt x="730" y="6762"/>
                </a:lnTo>
                <a:lnTo>
                  <a:pt x="12190" y="4452"/>
                </a:lnTo>
                <a:cubicBezTo>
                  <a:pt x="13466" y="4239"/>
                  <a:pt x="14743" y="3905"/>
                  <a:pt x="15928" y="3388"/>
                </a:cubicBezTo>
                <a:cubicBezTo>
                  <a:pt x="16567" y="3145"/>
                  <a:pt x="17083" y="2719"/>
                  <a:pt x="17448" y="2142"/>
                </a:cubicBezTo>
                <a:cubicBezTo>
                  <a:pt x="17782" y="1534"/>
                  <a:pt x="17691" y="713"/>
                  <a:pt x="17144" y="318"/>
                </a:cubicBezTo>
                <a:cubicBezTo>
                  <a:pt x="16901" y="166"/>
                  <a:pt x="16627" y="75"/>
                  <a:pt x="16323" y="44"/>
                </a:cubicBezTo>
                <a:cubicBezTo>
                  <a:pt x="16070" y="14"/>
                  <a:pt x="15815" y="1"/>
                  <a:pt x="155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24"/>
          <p:cNvSpPr/>
          <p:nvPr/>
        </p:nvSpPr>
        <p:spPr>
          <a:xfrm rot="-1072722">
            <a:off x="190452" y="1831527"/>
            <a:ext cx="454421" cy="179223"/>
          </a:xfrm>
          <a:custGeom>
            <a:rect b="b" l="l" r="r" t="t"/>
            <a:pathLst>
              <a:path extrusionOk="0" h="7169" w="18177">
                <a:moveTo>
                  <a:pt x="15638" y="362"/>
                </a:moveTo>
                <a:cubicBezTo>
                  <a:pt x="15928" y="362"/>
                  <a:pt x="16217" y="380"/>
                  <a:pt x="16505" y="421"/>
                </a:cubicBezTo>
                <a:cubicBezTo>
                  <a:pt x="16779" y="421"/>
                  <a:pt x="17022" y="512"/>
                  <a:pt x="17265" y="664"/>
                </a:cubicBezTo>
                <a:cubicBezTo>
                  <a:pt x="17721" y="968"/>
                  <a:pt x="17751" y="1728"/>
                  <a:pt x="17508" y="2214"/>
                </a:cubicBezTo>
                <a:cubicBezTo>
                  <a:pt x="17143" y="2761"/>
                  <a:pt x="16657" y="3187"/>
                  <a:pt x="16049" y="3399"/>
                </a:cubicBezTo>
                <a:cubicBezTo>
                  <a:pt x="14864" y="3886"/>
                  <a:pt x="13617" y="4250"/>
                  <a:pt x="12371" y="4463"/>
                </a:cubicBezTo>
                <a:lnTo>
                  <a:pt x="1094" y="6743"/>
                </a:lnTo>
                <a:lnTo>
                  <a:pt x="426" y="3643"/>
                </a:lnTo>
                <a:cubicBezTo>
                  <a:pt x="4499" y="2609"/>
                  <a:pt x="8663" y="1697"/>
                  <a:pt x="12675" y="785"/>
                </a:cubicBezTo>
                <a:cubicBezTo>
                  <a:pt x="13641" y="573"/>
                  <a:pt x="14642" y="362"/>
                  <a:pt x="15638" y="362"/>
                </a:cubicBezTo>
                <a:close/>
                <a:moveTo>
                  <a:pt x="15713" y="1"/>
                </a:moveTo>
                <a:cubicBezTo>
                  <a:pt x="14646" y="1"/>
                  <a:pt x="13573" y="235"/>
                  <a:pt x="12614" y="451"/>
                </a:cubicBezTo>
                <a:cubicBezTo>
                  <a:pt x="8511" y="1333"/>
                  <a:pt x="4286" y="2244"/>
                  <a:pt x="152" y="3308"/>
                </a:cubicBezTo>
                <a:lnTo>
                  <a:pt x="0" y="3369"/>
                </a:lnTo>
                <a:lnTo>
                  <a:pt x="821" y="7168"/>
                </a:lnTo>
                <a:lnTo>
                  <a:pt x="12432" y="4828"/>
                </a:lnTo>
                <a:cubicBezTo>
                  <a:pt x="13739" y="4615"/>
                  <a:pt x="15016" y="4250"/>
                  <a:pt x="16231" y="3764"/>
                </a:cubicBezTo>
                <a:cubicBezTo>
                  <a:pt x="16900" y="3491"/>
                  <a:pt x="17478" y="3035"/>
                  <a:pt x="17842" y="2427"/>
                </a:cubicBezTo>
                <a:cubicBezTo>
                  <a:pt x="18177" y="1788"/>
                  <a:pt x="18146" y="816"/>
                  <a:pt x="17478" y="360"/>
                </a:cubicBezTo>
                <a:cubicBezTo>
                  <a:pt x="17204" y="177"/>
                  <a:pt x="16900" y="86"/>
                  <a:pt x="16566" y="56"/>
                </a:cubicBezTo>
                <a:cubicBezTo>
                  <a:pt x="16283" y="17"/>
                  <a:pt x="15998" y="1"/>
                  <a:pt x="157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24"/>
          <p:cNvSpPr/>
          <p:nvPr/>
        </p:nvSpPr>
        <p:spPr>
          <a:xfrm rot="-1072722">
            <a:off x="380348" y="1904324"/>
            <a:ext cx="29675" cy="30425"/>
          </a:xfrm>
          <a:custGeom>
            <a:rect b="b" l="l" r="r" t="t"/>
            <a:pathLst>
              <a:path extrusionOk="0" h="1217" w="1187">
                <a:moveTo>
                  <a:pt x="578" y="1"/>
                </a:moveTo>
                <a:cubicBezTo>
                  <a:pt x="244" y="1"/>
                  <a:pt x="1" y="274"/>
                  <a:pt x="1" y="608"/>
                </a:cubicBezTo>
                <a:cubicBezTo>
                  <a:pt x="1" y="943"/>
                  <a:pt x="244" y="1216"/>
                  <a:pt x="578" y="1216"/>
                </a:cubicBezTo>
                <a:cubicBezTo>
                  <a:pt x="913" y="1216"/>
                  <a:pt x="1186" y="943"/>
                  <a:pt x="1186" y="608"/>
                </a:cubicBezTo>
                <a:cubicBezTo>
                  <a:pt x="1186" y="274"/>
                  <a:pt x="913" y="1"/>
                  <a:pt x="578" y="1"/>
                </a:cubicBezTo>
                <a:close/>
              </a:path>
            </a:pathLst>
          </a:cu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24"/>
          <p:cNvSpPr/>
          <p:nvPr/>
        </p:nvSpPr>
        <p:spPr>
          <a:xfrm rot="-1072722">
            <a:off x="375250" y="1898336"/>
            <a:ext cx="38775" cy="39000"/>
          </a:xfrm>
          <a:custGeom>
            <a:rect b="b" l="l" r="r" t="t"/>
            <a:pathLst>
              <a:path extrusionOk="0" h="1560" w="1551">
                <a:moveTo>
                  <a:pt x="820" y="95"/>
                </a:moveTo>
                <a:cubicBezTo>
                  <a:pt x="807" y="120"/>
                  <a:pt x="806" y="134"/>
                  <a:pt x="809" y="134"/>
                </a:cubicBezTo>
                <a:cubicBezTo>
                  <a:pt x="811" y="134"/>
                  <a:pt x="817" y="122"/>
                  <a:pt x="820" y="95"/>
                </a:cubicBezTo>
                <a:close/>
                <a:moveTo>
                  <a:pt x="1004" y="152"/>
                </a:moveTo>
                <a:cubicBezTo>
                  <a:pt x="1004" y="152"/>
                  <a:pt x="1004" y="152"/>
                  <a:pt x="1004" y="152"/>
                </a:cubicBezTo>
                <a:cubicBezTo>
                  <a:pt x="1004" y="152"/>
                  <a:pt x="1004" y="152"/>
                  <a:pt x="1004" y="152"/>
                </a:cubicBezTo>
                <a:close/>
                <a:moveTo>
                  <a:pt x="1125" y="152"/>
                </a:moveTo>
                <a:cubicBezTo>
                  <a:pt x="1125" y="152"/>
                  <a:pt x="1125" y="152"/>
                  <a:pt x="1125" y="152"/>
                </a:cubicBezTo>
                <a:cubicBezTo>
                  <a:pt x="1125" y="152"/>
                  <a:pt x="1125" y="152"/>
                  <a:pt x="1125" y="152"/>
                </a:cubicBezTo>
                <a:close/>
                <a:moveTo>
                  <a:pt x="517" y="152"/>
                </a:moveTo>
                <a:cubicBezTo>
                  <a:pt x="517" y="152"/>
                  <a:pt x="487" y="152"/>
                  <a:pt x="517" y="183"/>
                </a:cubicBezTo>
                <a:lnTo>
                  <a:pt x="517" y="152"/>
                </a:lnTo>
                <a:close/>
                <a:moveTo>
                  <a:pt x="508" y="202"/>
                </a:moveTo>
                <a:cubicBezTo>
                  <a:pt x="513" y="209"/>
                  <a:pt x="517" y="213"/>
                  <a:pt x="517" y="213"/>
                </a:cubicBezTo>
                <a:lnTo>
                  <a:pt x="517" y="213"/>
                </a:lnTo>
                <a:cubicBezTo>
                  <a:pt x="513" y="209"/>
                  <a:pt x="510" y="205"/>
                  <a:pt x="508" y="202"/>
                </a:cubicBezTo>
                <a:close/>
                <a:moveTo>
                  <a:pt x="760" y="61"/>
                </a:moveTo>
                <a:lnTo>
                  <a:pt x="760" y="92"/>
                </a:lnTo>
                <a:cubicBezTo>
                  <a:pt x="760" y="122"/>
                  <a:pt x="760" y="152"/>
                  <a:pt x="760" y="183"/>
                </a:cubicBezTo>
                <a:lnTo>
                  <a:pt x="760" y="213"/>
                </a:lnTo>
                <a:lnTo>
                  <a:pt x="791" y="213"/>
                </a:lnTo>
                <a:cubicBezTo>
                  <a:pt x="760" y="152"/>
                  <a:pt x="760" y="122"/>
                  <a:pt x="760" y="61"/>
                </a:cubicBezTo>
                <a:close/>
                <a:moveTo>
                  <a:pt x="813" y="269"/>
                </a:moveTo>
                <a:cubicBezTo>
                  <a:pt x="811" y="269"/>
                  <a:pt x="804" y="279"/>
                  <a:pt x="791" y="304"/>
                </a:cubicBezTo>
                <a:cubicBezTo>
                  <a:pt x="808" y="287"/>
                  <a:pt x="816" y="269"/>
                  <a:pt x="813" y="269"/>
                </a:cubicBezTo>
                <a:close/>
                <a:moveTo>
                  <a:pt x="973" y="274"/>
                </a:moveTo>
                <a:cubicBezTo>
                  <a:pt x="973" y="274"/>
                  <a:pt x="973" y="304"/>
                  <a:pt x="943" y="304"/>
                </a:cubicBezTo>
                <a:cubicBezTo>
                  <a:pt x="973" y="304"/>
                  <a:pt x="973" y="304"/>
                  <a:pt x="973" y="274"/>
                </a:cubicBezTo>
                <a:close/>
                <a:moveTo>
                  <a:pt x="396" y="304"/>
                </a:moveTo>
                <a:lnTo>
                  <a:pt x="396" y="304"/>
                </a:lnTo>
                <a:cubicBezTo>
                  <a:pt x="402" y="310"/>
                  <a:pt x="407" y="317"/>
                  <a:pt x="411" y="323"/>
                </a:cubicBezTo>
                <a:lnTo>
                  <a:pt x="411" y="323"/>
                </a:lnTo>
                <a:cubicBezTo>
                  <a:pt x="409" y="322"/>
                  <a:pt x="407" y="321"/>
                  <a:pt x="406" y="321"/>
                </a:cubicBezTo>
                <a:cubicBezTo>
                  <a:pt x="405" y="321"/>
                  <a:pt x="404" y="321"/>
                  <a:pt x="404" y="322"/>
                </a:cubicBezTo>
                <a:lnTo>
                  <a:pt x="404" y="322"/>
                </a:lnTo>
                <a:cubicBezTo>
                  <a:pt x="401" y="316"/>
                  <a:pt x="399" y="310"/>
                  <a:pt x="396" y="304"/>
                </a:cubicBezTo>
                <a:close/>
                <a:moveTo>
                  <a:pt x="791" y="304"/>
                </a:moveTo>
                <a:cubicBezTo>
                  <a:pt x="784" y="317"/>
                  <a:pt x="779" y="327"/>
                  <a:pt x="775" y="335"/>
                </a:cubicBezTo>
                <a:lnTo>
                  <a:pt x="791" y="335"/>
                </a:lnTo>
                <a:cubicBezTo>
                  <a:pt x="791" y="325"/>
                  <a:pt x="791" y="315"/>
                  <a:pt x="791" y="304"/>
                </a:cubicBezTo>
                <a:close/>
                <a:moveTo>
                  <a:pt x="487" y="304"/>
                </a:moveTo>
                <a:lnTo>
                  <a:pt x="487" y="304"/>
                </a:lnTo>
                <a:cubicBezTo>
                  <a:pt x="487" y="305"/>
                  <a:pt x="487" y="323"/>
                  <a:pt x="502" y="346"/>
                </a:cubicBezTo>
                <a:lnTo>
                  <a:pt x="502" y="346"/>
                </a:lnTo>
                <a:cubicBezTo>
                  <a:pt x="499" y="345"/>
                  <a:pt x="494" y="342"/>
                  <a:pt x="488" y="336"/>
                </a:cubicBezTo>
                <a:lnTo>
                  <a:pt x="488" y="336"/>
                </a:lnTo>
                <a:cubicBezTo>
                  <a:pt x="488" y="337"/>
                  <a:pt x="489" y="338"/>
                  <a:pt x="489" y="339"/>
                </a:cubicBezTo>
                <a:lnTo>
                  <a:pt x="489" y="339"/>
                </a:lnTo>
                <a:cubicBezTo>
                  <a:pt x="488" y="337"/>
                  <a:pt x="488" y="336"/>
                  <a:pt x="487" y="335"/>
                </a:cubicBezTo>
                <a:lnTo>
                  <a:pt x="487" y="335"/>
                </a:lnTo>
                <a:cubicBezTo>
                  <a:pt x="487" y="335"/>
                  <a:pt x="488" y="336"/>
                  <a:pt x="488" y="336"/>
                </a:cubicBezTo>
                <a:lnTo>
                  <a:pt x="488" y="336"/>
                </a:lnTo>
                <a:cubicBezTo>
                  <a:pt x="487" y="327"/>
                  <a:pt x="487" y="315"/>
                  <a:pt x="487" y="304"/>
                </a:cubicBezTo>
                <a:close/>
                <a:moveTo>
                  <a:pt x="1325" y="292"/>
                </a:moveTo>
                <a:cubicBezTo>
                  <a:pt x="1320" y="292"/>
                  <a:pt x="1302" y="310"/>
                  <a:pt x="1262" y="350"/>
                </a:cubicBezTo>
                <a:lnTo>
                  <a:pt x="1262" y="350"/>
                </a:lnTo>
                <a:lnTo>
                  <a:pt x="1308" y="335"/>
                </a:lnTo>
                <a:cubicBezTo>
                  <a:pt x="1321" y="307"/>
                  <a:pt x="1329" y="292"/>
                  <a:pt x="1325" y="292"/>
                </a:cubicBezTo>
                <a:close/>
                <a:moveTo>
                  <a:pt x="760" y="335"/>
                </a:moveTo>
                <a:cubicBezTo>
                  <a:pt x="760" y="347"/>
                  <a:pt x="760" y="355"/>
                  <a:pt x="763" y="355"/>
                </a:cubicBezTo>
                <a:cubicBezTo>
                  <a:pt x="765" y="355"/>
                  <a:pt x="768" y="349"/>
                  <a:pt x="775" y="335"/>
                </a:cubicBezTo>
                <a:close/>
                <a:moveTo>
                  <a:pt x="591" y="322"/>
                </a:moveTo>
                <a:cubicBezTo>
                  <a:pt x="591" y="322"/>
                  <a:pt x="587" y="326"/>
                  <a:pt x="578" y="335"/>
                </a:cubicBezTo>
                <a:cubicBezTo>
                  <a:pt x="578" y="350"/>
                  <a:pt x="578" y="360"/>
                  <a:pt x="578" y="365"/>
                </a:cubicBezTo>
                <a:cubicBezTo>
                  <a:pt x="578" y="344"/>
                  <a:pt x="593" y="322"/>
                  <a:pt x="591" y="322"/>
                </a:cubicBezTo>
                <a:close/>
                <a:moveTo>
                  <a:pt x="1091" y="282"/>
                </a:moveTo>
                <a:cubicBezTo>
                  <a:pt x="1095" y="282"/>
                  <a:pt x="1095" y="289"/>
                  <a:pt x="1095" y="304"/>
                </a:cubicBezTo>
                <a:lnTo>
                  <a:pt x="1125" y="304"/>
                </a:lnTo>
                <a:lnTo>
                  <a:pt x="1125" y="335"/>
                </a:lnTo>
                <a:lnTo>
                  <a:pt x="1095" y="304"/>
                </a:lnTo>
                <a:cubicBezTo>
                  <a:pt x="1064" y="365"/>
                  <a:pt x="1064" y="365"/>
                  <a:pt x="1064" y="365"/>
                </a:cubicBezTo>
                <a:cubicBezTo>
                  <a:pt x="1064" y="365"/>
                  <a:pt x="1064" y="335"/>
                  <a:pt x="1064" y="335"/>
                </a:cubicBezTo>
                <a:lnTo>
                  <a:pt x="1064" y="304"/>
                </a:lnTo>
                <a:cubicBezTo>
                  <a:pt x="1080" y="289"/>
                  <a:pt x="1087" y="282"/>
                  <a:pt x="1091" y="282"/>
                </a:cubicBezTo>
                <a:close/>
                <a:moveTo>
                  <a:pt x="517" y="365"/>
                </a:moveTo>
                <a:cubicBezTo>
                  <a:pt x="517" y="365"/>
                  <a:pt x="517" y="365"/>
                  <a:pt x="517" y="365"/>
                </a:cubicBezTo>
                <a:lnTo>
                  <a:pt x="517" y="365"/>
                </a:lnTo>
                <a:close/>
                <a:moveTo>
                  <a:pt x="407" y="329"/>
                </a:moveTo>
                <a:cubicBezTo>
                  <a:pt x="410" y="331"/>
                  <a:pt x="413" y="333"/>
                  <a:pt x="418" y="334"/>
                </a:cubicBezTo>
                <a:lnTo>
                  <a:pt x="418" y="334"/>
                </a:lnTo>
                <a:cubicBezTo>
                  <a:pt x="423" y="343"/>
                  <a:pt x="427" y="351"/>
                  <a:pt x="431" y="360"/>
                </a:cubicBezTo>
                <a:lnTo>
                  <a:pt x="431" y="360"/>
                </a:lnTo>
                <a:cubicBezTo>
                  <a:pt x="430" y="362"/>
                  <a:pt x="428" y="363"/>
                  <a:pt x="426" y="365"/>
                </a:cubicBezTo>
                <a:cubicBezTo>
                  <a:pt x="426" y="373"/>
                  <a:pt x="426" y="377"/>
                  <a:pt x="425" y="377"/>
                </a:cubicBezTo>
                <a:cubicBezTo>
                  <a:pt x="424" y="377"/>
                  <a:pt x="420" y="359"/>
                  <a:pt x="407" y="329"/>
                </a:cubicBezTo>
                <a:close/>
                <a:moveTo>
                  <a:pt x="517" y="365"/>
                </a:moveTo>
                <a:cubicBezTo>
                  <a:pt x="517" y="377"/>
                  <a:pt x="517" y="385"/>
                  <a:pt x="517" y="391"/>
                </a:cubicBezTo>
                <a:lnTo>
                  <a:pt x="517" y="391"/>
                </a:lnTo>
                <a:cubicBezTo>
                  <a:pt x="517" y="392"/>
                  <a:pt x="517" y="394"/>
                  <a:pt x="517" y="396"/>
                </a:cubicBezTo>
                <a:lnTo>
                  <a:pt x="517" y="365"/>
                </a:lnTo>
                <a:close/>
                <a:moveTo>
                  <a:pt x="852" y="0"/>
                </a:moveTo>
                <a:lnTo>
                  <a:pt x="821" y="61"/>
                </a:lnTo>
                <a:cubicBezTo>
                  <a:pt x="821" y="74"/>
                  <a:pt x="821" y="85"/>
                  <a:pt x="820" y="95"/>
                </a:cubicBezTo>
                <a:lnTo>
                  <a:pt x="820" y="95"/>
                </a:lnTo>
                <a:cubicBezTo>
                  <a:pt x="820" y="94"/>
                  <a:pt x="821" y="93"/>
                  <a:pt x="821" y="92"/>
                </a:cubicBezTo>
                <a:lnTo>
                  <a:pt x="821" y="183"/>
                </a:lnTo>
                <a:cubicBezTo>
                  <a:pt x="821" y="213"/>
                  <a:pt x="821" y="244"/>
                  <a:pt x="821" y="274"/>
                </a:cubicBezTo>
                <a:cubicBezTo>
                  <a:pt x="821" y="274"/>
                  <a:pt x="791" y="304"/>
                  <a:pt x="791" y="335"/>
                </a:cubicBezTo>
                <a:cubicBezTo>
                  <a:pt x="791" y="350"/>
                  <a:pt x="798" y="358"/>
                  <a:pt x="806" y="358"/>
                </a:cubicBezTo>
                <a:cubicBezTo>
                  <a:pt x="814" y="358"/>
                  <a:pt x="821" y="350"/>
                  <a:pt x="821" y="335"/>
                </a:cubicBezTo>
                <a:lnTo>
                  <a:pt x="821" y="365"/>
                </a:lnTo>
                <a:cubicBezTo>
                  <a:pt x="821" y="374"/>
                  <a:pt x="824" y="378"/>
                  <a:pt x="828" y="378"/>
                </a:cubicBezTo>
                <a:cubicBezTo>
                  <a:pt x="839" y="378"/>
                  <a:pt x="861" y="356"/>
                  <a:pt x="882" y="335"/>
                </a:cubicBezTo>
                <a:lnTo>
                  <a:pt x="882" y="365"/>
                </a:lnTo>
                <a:lnTo>
                  <a:pt x="882" y="396"/>
                </a:lnTo>
                <a:cubicBezTo>
                  <a:pt x="912" y="365"/>
                  <a:pt x="943" y="335"/>
                  <a:pt x="943" y="304"/>
                </a:cubicBezTo>
                <a:lnTo>
                  <a:pt x="1004" y="183"/>
                </a:lnTo>
                <a:cubicBezTo>
                  <a:pt x="1004" y="168"/>
                  <a:pt x="1004" y="160"/>
                  <a:pt x="1004" y="152"/>
                </a:cubicBezTo>
                <a:cubicBezTo>
                  <a:pt x="1004" y="168"/>
                  <a:pt x="996" y="175"/>
                  <a:pt x="985" y="175"/>
                </a:cubicBezTo>
                <a:cubicBezTo>
                  <a:pt x="973" y="175"/>
                  <a:pt x="958" y="168"/>
                  <a:pt x="943" y="152"/>
                </a:cubicBezTo>
                <a:lnTo>
                  <a:pt x="912" y="152"/>
                </a:lnTo>
                <a:cubicBezTo>
                  <a:pt x="912" y="152"/>
                  <a:pt x="912" y="122"/>
                  <a:pt x="912" y="92"/>
                </a:cubicBezTo>
                <a:cubicBezTo>
                  <a:pt x="912" y="92"/>
                  <a:pt x="912" y="122"/>
                  <a:pt x="882" y="152"/>
                </a:cubicBezTo>
                <a:cubicBezTo>
                  <a:pt x="873" y="161"/>
                  <a:pt x="869" y="165"/>
                  <a:pt x="869" y="165"/>
                </a:cubicBezTo>
                <a:cubicBezTo>
                  <a:pt x="867" y="165"/>
                  <a:pt x="882" y="143"/>
                  <a:pt x="882" y="122"/>
                </a:cubicBezTo>
                <a:cubicBezTo>
                  <a:pt x="882" y="110"/>
                  <a:pt x="882" y="98"/>
                  <a:pt x="882" y="92"/>
                </a:cubicBezTo>
                <a:lnTo>
                  <a:pt x="852" y="183"/>
                </a:lnTo>
                <a:lnTo>
                  <a:pt x="852" y="61"/>
                </a:lnTo>
                <a:lnTo>
                  <a:pt x="852" y="0"/>
                </a:lnTo>
                <a:close/>
                <a:moveTo>
                  <a:pt x="1296" y="385"/>
                </a:moveTo>
                <a:cubicBezTo>
                  <a:pt x="1292" y="391"/>
                  <a:pt x="1286" y="396"/>
                  <a:pt x="1277" y="396"/>
                </a:cubicBezTo>
                <a:cubicBezTo>
                  <a:pt x="1272" y="406"/>
                  <a:pt x="1267" y="415"/>
                  <a:pt x="1262" y="423"/>
                </a:cubicBezTo>
                <a:lnTo>
                  <a:pt x="1262" y="423"/>
                </a:lnTo>
                <a:cubicBezTo>
                  <a:pt x="1274" y="420"/>
                  <a:pt x="1291" y="412"/>
                  <a:pt x="1308" y="396"/>
                </a:cubicBezTo>
                <a:lnTo>
                  <a:pt x="1308" y="396"/>
                </a:lnTo>
                <a:cubicBezTo>
                  <a:pt x="1266" y="437"/>
                  <a:pt x="1250" y="453"/>
                  <a:pt x="1247" y="453"/>
                </a:cubicBezTo>
                <a:cubicBezTo>
                  <a:pt x="1245" y="453"/>
                  <a:pt x="1252" y="441"/>
                  <a:pt x="1262" y="423"/>
                </a:cubicBezTo>
                <a:lnTo>
                  <a:pt x="1262" y="423"/>
                </a:lnTo>
                <a:cubicBezTo>
                  <a:pt x="1253" y="426"/>
                  <a:pt x="1247" y="426"/>
                  <a:pt x="1247" y="426"/>
                </a:cubicBezTo>
                <a:cubicBezTo>
                  <a:pt x="1247" y="426"/>
                  <a:pt x="1247" y="396"/>
                  <a:pt x="1277" y="396"/>
                </a:cubicBezTo>
                <a:cubicBezTo>
                  <a:pt x="1284" y="392"/>
                  <a:pt x="1290" y="389"/>
                  <a:pt x="1296" y="385"/>
                </a:cubicBezTo>
                <a:close/>
                <a:moveTo>
                  <a:pt x="313" y="421"/>
                </a:moveTo>
                <a:cubicBezTo>
                  <a:pt x="310" y="421"/>
                  <a:pt x="317" y="439"/>
                  <a:pt x="335" y="456"/>
                </a:cubicBezTo>
                <a:cubicBezTo>
                  <a:pt x="322" y="431"/>
                  <a:pt x="315" y="421"/>
                  <a:pt x="313" y="421"/>
                </a:cubicBezTo>
                <a:close/>
                <a:moveTo>
                  <a:pt x="492" y="444"/>
                </a:moveTo>
                <a:lnTo>
                  <a:pt x="492" y="444"/>
                </a:lnTo>
                <a:cubicBezTo>
                  <a:pt x="496" y="450"/>
                  <a:pt x="504" y="456"/>
                  <a:pt x="517" y="456"/>
                </a:cubicBezTo>
                <a:lnTo>
                  <a:pt x="492" y="444"/>
                </a:lnTo>
                <a:close/>
                <a:moveTo>
                  <a:pt x="474" y="140"/>
                </a:moveTo>
                <a:cubicBezTo>
                  <a:pt x="472" y="140"/>
                  <a:pt x="487" y="161"/>
                  <a:pt x="487" y="183"/>
                </a:cubicBezTo>
                <a:cubicBezTo>
                  <a:pt x="487" y="213"/>
                  <a:pt x="487" y="213"/>
                  <a:pt x="517" y="244"/>
                </a:cubicBezTo>
                <a:cubicBezTo>
                  <a:pt x="517" y="244"/>
                  <a:pt x="517" y="256"/>
                  <a:pt x="517" y="274"/>
                </a:cubicBezTo>
                <a:cubicBezTo>
                  <a:pt x="509" y="266"/>
                  <a:pt x="503" y="259"/>
                  <a:pt x="497" y="253"/>
                </a:cubicBezTo>
                <a:lnTo>
                  <a:pt x="497" y="253"/>
                </a:lnTo>
                <a:cubicBezTo>
                  <a:pt x="500" y="265"/>
                  <a:pt x="502" y="277"/>
                  <a:pt x="498" y="289"/>
                </a:cubicBezTo>
                <a:lnTo>
                  <a:pt x="498" y="289"/>
                </a:lnTo>
                <a:cubicBezTo>
                  <a:pt x="492" y="271"/>
                  <a:pt x="487" y="254"/>
                  <a:pt x="483" y="240"/>
                </a:cubicBezTo>
                <a:lnTo>
                  <a:pt x="483" y="240"/>
                </a:lnTo>
                <a:cubicBezTo>
                  <a:pt x="487" y="244"/>
                  <a:pt x="492" y="248"/>
                  <a:pt x="497" y="253"/>
                </a:cubicBezTo>
                <a:lnTo>
                  <a:pt x="497" y="253"/>
                </a:lnTo>
                <a:cubicBezTo>
                  <a:pt x="493" y="240"/>
                  <a:pt x="487" y="227"/>
                  <a:pt x="487" y="213"/>
                </a:cubicBezTo>
                <a:cubicBezTo>
                  <a:pt x="484" y="210"/>
                  <a:pt x="482" y="209"/>
                  <a:pt x="481" y="209"/>
                </a:cubicBezTo>
                <a:cubicBezTo>
                  <a:pt x="476" y="209"/>
                  <a:pt x="478" y="222"/>
                  <a:pt x="483" y="240"/>
                </a:cubicBezTo>
                <a:lnTo>
                  <a:pt x="483" y="240"/>
                </a:lnTo>
                <a:cubicBezTo>
                  <a:pt x="457" y="213"/>
                  <a:pt x="456" y="213"/>
                  <a:pt x="456" y="213"/>
                </a:cubicBezTo>
                <a:lnTo>
                  <a:pt x="456" y="213"/>
                </a:lnTo>
                <a:cubicBezTo>
                  <a:pt x="456" y="213"/>
                  <a:pt x="456" y="244"/>
                  <a:pt x="487" y="274"/>
                </a:cubicBezTo>
                <a:lnTo>
                  <a:pt x="487" y="304"/>
                </a:lnTo>
                <a:cubicBezTo>
                  <a:pt x="487" y="304"/>
                  <a:pt x="479" y="297"/>
                  <a:pt x="475" y="297"/>
                </a:cubicBezTo>
                <a:cubicBezTo>
                  <a:pt x="472" y="297"/>
                  <a:pt x="472" y="304"/>
                  <a:pt x="487" y="335"/>
                </a:cubicBezTo>
                <a:cubicBezTo>
                  <a:pt x="487" y="335"/>
                  <a:pt x="487" y="335"/>
                  <a:pt x="456" y="304"/>
                </a:cubicBezTo>
                <a:lnTo>
                  <a:pt x="456" y="304"/>
                </a:lnTo>
                <a:lnTo>
                  <a:pt x="456" y="304"/>
                </a:lnTo>
                <a:lnTo>
                  <a:pt x="456" y="304"/>
                </a:lnTo>
                <a:cubicBezTo>
                  <a:pt x="456" y="304"/>
                  <a:pt x="456" y="304"/>
                  <a:pt x="456" y="304"/>
                </a:cubicBezTo>
                <a:lnTo>
                  <a:pt x="456" y="304"/>
                </a:lnTo>
                <a:cubicBezTo>
                  <a:pt x="456" y="335"/>
                  <a:pt x="456" y="335"/>
                  <a:pt x="487" y="365"/>
                </a:cubicBezTo>
                <a:lnTo>
                  <a:pt x="479" y="349"/>
                </a:lnTo>
                <a:lnTo>
                  <a:pt x="479" y="349"/>
                </a:lnTo>
                <a:cubicBezTo>
                  <a:pt x="482" y="353"/>
                  <a:pt x="484" y="355"/>
                  <a:pt x="487" y="357"/>
                </a:cubicBezTo>
                <a:lnTo>
                  <a:pt x="487" y="357"/>
                </a:lnTo>
                <a:cubicBezTo>
                  <a:pt x="487" y="362"/>
                  <a:pt x="487" y="365"/>
                  <a:pt x="487" y="365"/>
                </a:cubicBezTo>
                <a:cubicBezTo>
                  <a:pt x="506" y="365"/>
                  <a:pt x="501" y="365"/>
                  <a:pt x="494" y="373"/>
                </a:cubicBezTo>
                <a:lnTo>
                  <a:pt x="494" y="373"/>
                </a:lnTo>
                <a:cubicBezTo>
                  <a:pt x="492" y="371"/>
                  <a:pt x="490" y="368"/>
                  <a:pt x="487" y="365"/>
                </a:cubicBezTo>
                <a:cubicBezTo>
                  <a:pt x="467" y="365"/>
                  <a:pt x="460" y="352"/>
                  <a:pt x="458" y="352"/>
                </a:cubicBezTo>
                <a:cubicBezTo>
                  <a:pt x="456" y="352"/>
                  <a:pt x="456" y="355"/>
                  <a:pt x="456" y="365"/>
                </a:cubicBezTo>
                <a:cubicBezTo>
                  <a:pt x="456" y="365"/>
                  <a:pt x="456" y="352"/>
                  <a:pt x="447" y="352"/>
                </a:cubicBezTo>
                <a:cubicBezTo>
                  <a:pt x="446" y="352"/>
                  <a:pt x="444" y="352"/>
                  <a:pt x="441" y="353"/>
                </a:cubicBezTo>
                <a:lnTo>
                  <a:pt x="441" y="353"/>
                </a:lnTo>
                <a:cubicBezTo>
                  <a:pt x="437" y="347"/>
                  <a:pt x="432" y="341"/>
                  <a:pt x="426" y="335"/>
                </a:cubicBezTo>
                <a:lnTo>
                  <a:pt x="426" y="304"/>
                </a:lnTo>
                <a:cubicBezTo>
                  <a:pt x="426" y="294"/>
                  <a:pt x="426" y="291"/>
                  <a:pt x="425" y="291"/>
                </a:cubicBezTo>
                <a:cubicBezTo>
                  <a:pt x="423" y="291"/>
                  <a:pt x="416" y="304"/>
                  <a:pt x="396" y="304"/>
                </a:cubicBezTo>
                <a:cubicBezTo>
                  <a:pt x="365" y="304"/>
                  <a:pt x="396" y="304"/>
                  <a:pt x="396" y="335"/>
                </a:cubicBezTo>
                <a:cubicBezTo>
                  <a:pt x="396" y="365"/>
                  <a:pt x="396" y="365"/>
                  <a:pt x="396" y="365"/>
                </a:cubicBezTo>
                <a:lnTo>
                  <a:pt x="365" y="365"/>
                </a:lnTo>
                <a:cubicBezTo>
                  <a:pt x="345" y="365"/>
                  <a:pt x="338" y="352"/>
                  <a:pt x="336" y="352"/>
                </a:cubicBezTo>
                <a:cubicBezTo>
                  <a:pt x="335" y="352"/>
                  <a:pt x="335" y="355"/>
                  <a:pt x="335" y="365"/>
                </a:cubicBezTo>
                <a:lnTo>
                  <a:pt x="335" y="365"/>
                </a:lnTo>
                <a:cubicBezTo>
                  <a:pt x="335" y="365"/>
                  <a:pt x="335" y="365"/>
                  <a:pt x="335" y="365"/>
                </a:cubicBezTo>
                <a:lnTo>
                  <a:pt x="335" y="365"/>
                </a:lnTo>
                <a:cubicBezTo>
                  <a:pt x="350" y="380"/>
                  <a:pt x="350" y="388"/>
                  <a:pt x="342" y="388"/>
                </a:cubicBezTo>
                <a:cubicBezTo>
                  <a:pt x="335" y="388"/>
                  <a:pt x="320" y="380"/>
                  <a:pt x="304" y="365"/>
                </a:cubicBezTo>
                <a:cubicBezTo>
                  <a:pt x="294" y="355"/>
                  <a:pt x="288" y="352"/>
                  <a:pt x="283" y="352"/>
                </a:cubicBezTo>
                <a:cubicBezTo>
                  <a:pt x="274" y="352"/>
                  <a:pt x="274" y="365"/>
                  <a:pt x="274" y="365"/>
                </a:cubicBezTo>
                <a:lnTo>
                  <a:pt x="304" y="396"/>
                </a:lnTo>
                <a:lnTo>
                  <a:pt x="365" y="426"/>
                </a:lnTo>
                <a:lnTo>
                  <a:pt x="335" y="426"/>
                </a:lnTo>
                <a:cubicBezTo>
                  <a:pt x="305" y="426"/>
                  <a:pt x="335" y="426"/>
                  <a:pt x="365" y="486"/>
                </a:cubicBezTo>
                <a:lnTo>
                  <a:pt x="365" y="486"/>
                </a:lnTo>
                <a:cubicBezTo>
                  <a:pt x="365" y="479"/>
                  <a:pt x="365" y="469"/>
                  <a:pt x="365" y="456"/>
                </a:cubicBezTo>
                <a:cubicBezTo>
                  <a:pt x="365" y="446"/>
                  <a:pt x="365" y="443"/>
                  <a:pt x="366" y="443"/>
                </a:cubicBezTo>
                <a:cubicBezTo>
                  <a:pt x="369" y="443"/>
                  <a:pt x="375" y="456"/>
                  <a:pt x="396" y="456"/>
                </a:cubicBezTo>
                <a:cubicBezTo>
                  <a:pt x="426" y="456"/>
                  <a:pt x="396" y="456"/>
                  <a:pt x="396" y="426"/>
                </a:cubicBezTo>
                <a:lnTo>
                  <a:pt x="396" y="426"/>
                </a:lnTo>
                <a:cubicBezTo>
                  <a:pt x="411" y="456"/>
                  <a:pt x="418" y="464"/>
                  <a:pt x="426" y="464"/>
                </a:cubicBezTo>
                <a:cubicBezTo>
                  <a:pt x="434" y="464"/>
                  <a:pt x="441" y="456"/>
                  <a:pt x="456" y="456"/>
                </a:cubicBezTo>
                <a:cubicBezTo>
                  <a:pt x="456" y="456"/>
                  <a:pt x="456" y="456"/>
                  <a:pt x="426" y="396"/>
                </a:cubicBezTo>
                <a:lnTo>
                  <a:pt x="456" y="396"/>
                </a:lnTo>
                <a:lnTo>
                  <a:pt x="472" y="426"/>
                </a:lnTo>
                <a:lnTo>
                  <a:pt x="472" y="426"/>
                </a:lnTo>
                <a:cubicBezTo>
                  <a:pt x="471" y="426"/>
                  <a:pt x="470" y="426"/>
                  <a:pt x="469" y="426"/>
                </a:cubicBezTo>
                <a:lnTo>
                  <a:pt x="469" y="426"/>
                </a:lnTo>
                <a:cubicBezTo>
                  <a:pt x="467" y="423"/>
                  <a:pt x="465" y="421"/>
                  <a:pt x="465" y="421"/>
                </a:cubicBezTo>
                <a:cubicBezTo>
                  <a:pt x="464" y="421"/>
                  <a:pt x="464" y="423"/>
                  <a:pt x="465" y="426"/>
                </a:cubicBezTo>
                <a:lnTo>
                  <a:pt x="465" y="426"/>
                </a:lnTo>
                <a:cubicBezTo>
                  <a:pt x="463" y="426"/>
                  <a:pt x="460" y="426"/>
                  <a:pt x="456" y="426"/>
                </a:cubicBezTo>
                <a:lnTo>
                  <a:pt x="468" y="432"/>
                </a:lnTo>
                <a:lnTo>
                  <a:pt x="468" y="432"/>
                </a:lnTo>
                <a:cubicBezTo>
                  <a:pt x="471" y="438"/>
                  <a:pt x="478" y="447"/>
                  <a:pt x="487" y="456"/>
                </a:cubicBezTo>
                <a:cubicBezTo>
                  <a:pt x="482" y="448"/>
                  <a:pt x="479" y="441"/>
                  <a:pt x="476" y="435"/>
                </a:cubicBezTo>
                <a:lnTo>
                  <a:pt x="476" y="435"/>
                </a:lnTo>
                <a:lnTo>
                  <a:pt x="477" y="436"/>
                </a:lnTo>
                <a:lnTo>
                  <a:pt x="477" y="436"/>
                </a:lnTo>
                <a:lnTo>
                  <a:pt x="487" y="456"/>
                </a:lnTo>
                <a:lnTo>
                  <a:pt x="487" y="441"/>
                </a:lnTo>
                <a:lnTo>
                  <a:pt x="487" y="441"/>
                </a:lnTo>
                <a:lnTo>
                  <a:pt x="492" y="444"/>
                </a:lnTo>
                <a:lnTo>
                  <a:pt x="492" y="444"/>
                </a:lnTo>
                <a:cubicBezTo>
                  <a:pt x="487" y="435"/>
                  <a:pt x="487" y="426"/>
                  <a:pt x="487" y="426"/>
                </a:cubicBezTo>
                <a:lnTo>
                  <a:pt x="456" y="365"/>
                </a:lnTo>
                <a:lnTo>
                  <a:pt x="456" y="365"/>
                </a:lnTo>
                <a:cubicBezTo>
                  <a:pt x="487" y="396"/>
                  <a:pt x="487" y="396"/>
                  <a:pt x="487" y="396"/>
                </a:cubicBezTo>
                <a:cubicBezTo>
                  <a:pt x="487" y="385"/>
                  <a:pt x="491" y="378"/>
                  <a:pt x="494" y="373"/>
                </a:cubicBezTo>
                <a:lnTo>
                  <a:pt x="494" y="373"/>
                </a:lnTo>
                <a:cubicBezTo>
                  <a:pt x="507" y="388"/>
                  <a:pt x="512" y="400"/>
                  <a:pt x="515" y="400"/>
                </a:cubicBezTo>
                <a:cubicBezTo>
                  <a:pt x="516" y="400"/>
                  <a:pt x="517" y="398"/>
                  <a:pt x="517" y="391"/>
                </a:cubicBezTo>
                <a:lnTo>
                  <a:pt x="517" y="391"/>
                </a:lnTo>
                <a:cubicBezTo>
                  <a:pt x="515" y="375"/>
                  <a:pt x="504" y="368"/>
                  <a:pt x="495" y="358"/>
                </a:cubicBezTo>
                <a:lnTo>
                  <a:pt x="495" y="358"/>
                </a:lnTo>
                <a:cubicBezTo>
                  <a:pt x="495" y="357"/>
                  <a:pt x="495" y="356"/>
                  <a:pt x="495" y="355"/>
                </a:cubicBezTo>
                <a:lnTo>
                  <a:pt x="495" y="355"/>
                </a:lnTo>
                <a:cubicBezTo>
                  <a:pt x="500" y="361"/>
                  <a:pt x="506" y="365"/>
                  <a:pt x="517" y="365"/>
                </a:cubicBezTo>
                <a:cubicBezTo>
                  <a:pt x="548" y="365"/>
                  <a:pt x="517" y="365"/>
                  <a:pt x="517" y="335"/>
                </a:cubicBezTo>
                <a:lnTo>
                  <a:pt x="517" y="304"/>
                </a:lnTo>
                <a:cubicBezTo>
                  <a:pt x="517" y="304"/>
                  <a:pt x="537" y="343"/>
                  <a:pt x="544" y="343"/>
                </a:cubicBezTo>
                <a:cubicBezTo>
                  <a:pt x="546" y="343"/>
                  <a:pt x="548" y="341"/>
                  <a:pt x="548" y="335"/>
                </a:cubicBezTo>
                <a:cubicBezTo>
                  <a:pt x="548" y="335"/>
                  <a:pt x="561" y="348"/>
                  <a:pt x="570" y="348"/>
                </a:cubicBezTo>
                <a:cubicBezTo>
                  <a:pt x="575" y="348"/>
                  <a:pt x="578" y="345"/>
                  <a:pt x="578" y="335"/>
                </a:cubicBezTo>
                <a:cubicBezTo>
                  <a:pt x="578" y="314"/>
                  <a:pt x="578" y="294"/>
                  <a:pt x="578" y="274"/>
                </a:cubicBezTo>
                <a:cubicBezTo>
                  <a:pt x="578" y="274"/>
                  <a:pt x="608" y="274"/>
                  <a:pt x="578" y="213"/>
                </a:cubicBezTo>
                <a:cubicBezTo>
                  <a:pt x="578" y="176"/>
                  <a:pt x="566" y="150"/>
                  <a:pt x="558" y="150"/>
                </a:cubicBezTo>
                <a:cubicBezTo>
                  <a:pt x="552" y="150"/>
                  <a:pt x="548" y="160"/>
                  <a:pt x="548" y="183"/>
                </a:cubicBezTo>
                <a:cubicBezTo>
                  <a:pt x="548" y="170"/>
                  <a:pt x="542" y="163"/>
                  <a:pt x="538" y="163"/>
                </a:cubicBezTo>
                <a:cubicBezTo>
                  <a:pt x="533" y="163"/>
                  <a:pt x="530" y="178"/>
                  <a:pt x="548" y="213"/>
                </a:cubicBezTo>
                <a:cubicBezTo>
                  <a:pt x="548" y="228"/>
                  <a:pt x="548" y="238"/>
                  <a:pt x="548" y="244"/>
                </a:cubicBezTo>
                <a:cubicBezTo>
                  <a:pt x="548" y="244"/>
                  <a:pt x="548" y="213"/>
                  <a:pt x="517" y="183"/>
                </a:cubicBezTo>
                <a:lnTo>
                  <a:pt x="517" y="183"/>
                </a:lnTo>
                <a:cubicBezTo>
                  <a:pt x="517" y="204"/>
                  <a:pt x="532" y="239"/>
                  <a:pt x="531" y="239"/>
                </a:cubicBezTo>
                <a:cubicBezTo>
                  <a:pt x="530" y="239"/>
                  <a:pt x="527" y="232"/>
                  <a:pt x="517" y="213"/>
                </a:cubicBezTo>
                <a:cubicBezTo>
                  <a:pt x="517" y="198"/>
                  <a:pt x="510" y="190"/>
                  <a:pt x="506" y="190"/>
                </a:cubicBezTo>
                <a:cubicBezTo>
                  <a:pt x="503" y="190"/>
                  <a:pt x="502" y="194"/>
                  <a:pt x="508" y="202"/>
                </a:cubicBezTo>
                <a:lnTo>
                  <a:pt x="508" y="202"/>
                </a:lnTo>
                <a:cubicBezTo>
                  <a:pt x="499" y="190"/>
                  <a:pt x="487" y="171"/>
                  <a:pt x="487" y="152"/>
                </a:cubicBezTo>
                <a:cubicBezTo>
                  <a:pt x="478" y="143"/>
                  <a:pt x="474" y="140"/>
                  <a:pt x="474" y="140"/>
                </a:cubicBezTo>
                <a:close/>
                <a:moveTo>
                  <a:pt x="1125" y="487"/>
                </a:moveTo>
                <a:lnTo>
                  <a:pt x="1125" y="487"/>
                </a:lnTo>
                <a:cubicBezTo>
                  <a:pt x="1110" y="502"/>
                  <a:pt x="1110" y="509"/>
                  <a:pt x="1114" y="509"/>
                </a:cubicBezTo>
                <a:cubicBezTo>
                  <a:pt x="1118" y="509"/>
                  <a:pt x="1125" y="502"/>
                  <a:pt x="1125" y="487"/>
                </a:cubicBezTo>
                <a:close/>
                <a:moveTo>
                  <a:pt x="1125" y="152"/>
                </a:moveTo>
                <a:cubicBezTo>
                  <a:pt x="1125" y="183"/>
                  <a:pt x="1095" y="183"/>
                  <a:pt x="1095" y="213"/>
                </a:cubicBezTo>
                <a:lnTo>
                  <a:pt x="1004" y="304"/>
                </a:lnTo>
                <a:lnTo>
                  <a:pt x="1004" y="335"/>
                </a:lnTo>
                <a:lnTo>
                  <a:pt x="1004" y="365"/>
                </a:lnTo>
                <a:lnTo>
                  <a:pt x="1004" y="396"/>
                </a:lnTo>
                <a:cubicBezTo>
                  <a:pt x="1004" y="421"/>
                  <a:pt x="1045" y="425"/>
                  <a:pt x="1042" y="443"/>
                </a:cubicBezTo>
                <a:lnTo>
                  <a:pt x="1042" y="443"/>
                </a:lnTo>
                <a:cubicBezTo>
                  <a:pt x="1042" y="443"/>
                  <a:pt x="1042" y="443"/>
                  <a:pt x="1042" y="443"/>
                </a:cubicBezTo>
                <a:cubicBezTo>
                  <a:pt x="1037" y="443"/>
                  <a:pt x="1034" y="446"/>
                  <a:pt x="1034" y="456"/>
                </a:cubicBezTo>
                <a:cubicBezTo>
                  <a:pt x="1039" y="451"/>
                  <a:pt x="1042" y="447"/>
                  <a:pt x="1042" y="443"/>
                </a:cubicBezTo>
                <a:lnTo>
                  <a:pt x="1042" y="443"/>
                </a:lnTo>
                <a:cubicBezTo>
                  <a:pt x="1051" y="443"/>
                  <a:pt x="1064" y="456"/>
                  <a:pt x="1064" y="456"/>
                </a:cubicBezTo>
                <a:lnTo>
                  <a:pt x="1125" y="456"/>
                </a:lnTo>
                <a:lnTo>
                  <a:pt x="1125" y="487"/>
                </a:lnTo>
                <a:cubicBezTo>
                  <a:pt x="1125" y="477"/>
                  <a:pt x="1129" y="473"/>
                  <a:pt x="1133" y="473"/>
                </a:cubicBezTo>
                <a:cubicBezTo>
                  <a:pt x="1142" y="473"/>
                  <a:pt x="1156" y="487"/>
                  <a:pt x="1156" y="487"/>
                </a:cubicBezTo>
                <a:lnTo>
                  <a:pt x="1186" y="487"/>
                </a:lnTo>
                <a:cubicBezTo>
                  <a:pt x="1125" y="517"/>
                  <a:pt x="1186" y="517"/>
                  <a:pt x="1186" y="517"/>
                </a:cubicBezTo>
                <a:cubicBezTo>
                  <a:pt x="1186" y="517"/>
                  <a:pt x="1186" y="517"/>
                  <a:pt x="1247" y="487"/>
                </a:cubicBezTo>
                <a:cubicBezTo>
                  <a:pt x="1314" y="442"/>
                  <a:pt x="1348" y="414"/>
                  <a:pt x="1337" y="414"/>
                </a:cubicBezTo>
                <a:cubicBezTo>
                  <a:pt x="1334" y="414"/>
                  <a:pt x="1324" y="418"/>
                  <a:pt x="1308" y="426"/>
                </a:cubicBezTo>
                <a:cubicBezTo>
                  <a:pt x="1277" y="446"/>
                  <a:pt x="1264" y="453"/>
                  <a:pt x="1260" y="453"/>
                </a:cubicBezTo>
                <a:cubicBezTo>
                  <a:pt x="1254" y="453"/>
                  <a:pt x="1287" y="426"/>
                  <a:pt x="1308" y="426"/>
                </a:cubicBezTo>
                <a:cubicBezTo>
                  <a:pt x="1308" y="426"/>
                  <a:pt x="1338" y="396"/>
                  <a:pt x="1368" y="365"/>
                </a:cubicBezTo>
                <a:cubicBezTo>
                  <a:pt x="1394" y="353"/>
                  <a:pt x="1403" y="345"/>
                  <a:pt x="1399" y="345"/>
                </a:cubicBezTo>
                <a:cubicBezTo>
                  <a:pt x="1394" y="345"/>
                  <a:pt x="1361" y="360"/>
                  <a:pt x="1308" y="396"/>
                </a:cubicBezTo>
                <a:cubicBezTo>
                  <a:pt x="1308" y="388"/>
                  <a:pt x="1308" y="382"/>
                  <a:pt x="1307" y="378"/>
                </a:cubicBezTo>
                <a:lnTo>
                  <a:pt x="1307" y="378"/>
                </a:lnTo>
                <a:cubicBezTo>
                  <a:pt x="1304" y="380"/>
                  <a:pt x="1300" y="383"/>
                  <a:pt x="1296" y="385"/>
                </a:cubicBezTo>
                <a:lnTo>
                  <a:pt x="1296" y="385"/>
                </a:lnTo>
                <a:cubicBezTo>
                  <a:pt x="1302" y="377"/>
                  <a:pt x="1305" y="368"/>
                  <a:pt x="1306" y="368"/>
                </a:cubicBezTo>
                <a:cubicBezTo>
                  <a:pt x="1307" y="368"/>
                  <a:pt x="1307" y="371"/>
                  <a:pt x="1307" y="378"/>
                </a:cubicBezTo>
                <a:lnTo>
                  <a:pt x="1307" y="378"/>
                </a:lnTo>
                <a:cubicBezTo>
                  <a:pt x="1344" y="354"/>
                  <a:pt x="1372" y="326"/>
                  <a:pt x="1360" y="326"/>
                </a:cubicBezTo>
                <a:cubicBezTo>
                  <a:pt x="1357" y="326"/>
                  <a:pt x="1350" y="329"/>
                  <a:pt x="1338" y="335"/>
                </a:cubicBezTo>
                <a:cubicBezTo>
                  <a:pt x="1318" y="345"/>
                  <a:pt x="1308" y="348"/>
                  <a:pt x="1303" y="348"/>
                </a:cubicBezTo>
                <a:cubicBezTo>
                  <a:pt x="1294" y="348"/>
                  <a:pt x="1307" y="335"/>
                  <a:pt x="1308" y="335"/>
                </a:cubicBezTo>
                <a:lnTo>
                  <a:pt x="1308" y="335"/>
                </a:lnTo>
                <a:lnTo>
                  <a:pt x="1277" y="365"/>
                </a:lnTo>
                <a:lnTo>
                  <a:pt x="1186" y="426"/>
                </a:lnTo>
                <a:lnTo>
                  <a:pt x="1247" y="365"/>
                </a:lnTo>
                <a:cubicBezTo>
                  <a:pt x="1252" y="360"/>
                  <a:pt x="1257" y="355"/>
                  <a:pt x="1262" y="350"/>
                </a:cubicBezTo>
                <a:lnTo>
                  <a:pt x="1262" y="350"/>
                </a:lnTo>
                <a:lnTo>
                  <a:pt x="1216" y="365"/>
                </a:lnTo>
                <a:cubicBezTo>
                  <a:pt x="1196" y="365"/>
                  <a:pt x="1189" y="392"/>
                  <a:pt x="1187" y="392"/>
                </a:cubicBezTo>
                <a:cubicBezTo>
                  <a:pt x="1186" y="392"/>
                  <a:pt x="1186" y="385"/>
                  <a:pt x="1186" y="365"/>
                </a:cubicBezTo>
                <a:lnTo>
                  <a:pt x="1247" y="335"/>
                </a:lnTo>
                <a:cubicBezTo>
                  <a:pt x="1277" y="304"/>
                  <a:pt x="1308" y="274"/>
                  <a:pt x="1308" y="274"/>
                </a:cubicBezTo>
                <a:lnTo>
                  <a:pt x="1277" y="274"/>
                </a:lnTo>
                <a:lnTo>
                  <a:pt x="1216" y="304"/>
                </a:lnTo>
                <a:lnTo>
                  <a:pt x="1216" y="274"/>
                </a:lnTo>
                <a:cubicBezTo>
                  <a:pt x="1216" y="259"/>
                  <a:pt x="1224" y="259"/>
                  <a:pt x="1228" y="259"/>
                </a:cubicBezTo>
                <a:cubicBezTo>
                  <a:pt x="1232" y="259"/>
                  <a:pt x="1232" y="259"/>
                  <a:pt x="1216" y="244"/>
                </a:cubicBezTo>
                <a:cubicBezTo>
                  <a:pt x="1216" y="244"/>
                  <a:pt x="1186" y="244"/>
                  <a:pt x="1186" y="304"/>
                </a:cubicBezTo>
                <a:cubicBezTo>
                  <a:pt x="1156" y="335"/>
                  <a:pt x="1125" y="335"/>
                  <a:pt x="1125" y="335"/>
                </a:cubicBezTo>
                <a:cubicBezTo>
                  <a:pt x="1156" y="304"/>
                  <a:pt x="1156" y="274"/>
                  <a:pt x="1186" y="274"/>
                </a:cubicBezTo>
                <a:cubicBezTo>
                  <a:pt x="1216" y="213"/>
                  <a:pt x="1186" y="213"/>
                  <a:pt x="1186" y="213"/>
                </a:cubicBezTo>
                <a:cubicBezTo>
                  <a:pt x="1186" y="213"/>
                  <a:pt x="1216" y="183"/>
                  <a:pt x="1216" y="183"/>
                </a:cubicBezTo>
                <a:lnTo>
                  <a:pt x="1216" y="183"/>
                </a:lnTo>
                <a:cubicBezTo>
                  <a:pt x="1216" y="183"/>
                  <a:pt x="1186" y="183"/>
                  <a:pt x="1156" y="274"/>
                </a:cubicBezTo>
                <a:cubicBezTo>
                  <a:pt x="1140" y="297"/>
                  <a:pt x="1132" y="307"/>
                  <a:pt x="1130" y="307"/>
                </a:cubicBezTo>
                <a:cubicBezTo>
                  <a:pt x="1124" y="307"/>
                  <a:pt x="1163" y="228"/>
                  <a:pt x="1186" y="183"/>
                </a:cubicBezTo>
                <a:lnTo>
                  <a:pt x="1216" y="152"/>
                </a:lnTo>
                <a:lnTo>
                  <a:pt x="1216" y="152"/>
                </a:lnTo>
                <a:cubicBezTo>
                  <a:pt x="1216" y="152"/>
                  <a:pt x="1156" y="183"/>
                  <a:pt x="1156" y="183"/>
                </a:cubicBezTo>
                <a:cubicBezTo>
                  <a:pt x="1156" y="183"/>
                  <a:pt x="1142" y="196"/>
                  <a:pt x="1133" y="196"/>
                </a:cubicBezTo>
                <a:cubicBezTo>
                  <a:pt x="1129" y="196"/>
                  <a:pt x="1125" y="193"/>
                  <a:pt x="1125" y="183"/>
                </a:cubicBezTo>
                <a:cubicBezTo>
                  <a:pt x="1125" y="168"/>
                  <a:pt x="1125" y="168"/>
                  <a:pt x="1125" y="168"/>
                </a:cubicBezTo>
                <a:cubicBezTo>
                  <a:pt x="1125" y="168"/>
                  <a:pt x="1125" y="168"/>
                  <a:pt x="1125" y="152"/>
                </a:cubicBezTo>
                <a:close/>
                <a:moveTo>
                  <a:pt x="1498" y="525"/>
                </a:moveTo>
                <a:cubicBezTo>
                  <a:pt x="1497" y="525"/>
                  <a:pt x="1490" y="532"/>
                  <a:pt x="1460" y="547"/>
                </a:cubicBezTo>
                <a:cubicBezTo>
                  <a:pt x="1458" y="548"/>
                  <a:pt x="1456" y="549"/>
                  <a:pt x="1454" y="549"/>
                </a:cubicBezTo>
                <a:lnTo>
                  <a:pt x="1454" y="549"/>
                </a:lnTo>
                <a:cubicBezTo>
                  <a:pt x="1466" y="547"/>
                  <a:pt x="1478" y="547"/>
                  <a:pt x="1490" y="547"/>
                </a:cubicBezTo>
                <a:cubicBezTo>
                  <a:pt x="1490" y="532"/>
                  <a:pt x="1497" y="525"/>
                  <a:pt x="1498" y="525"/>
                </a:cubicBezTo>
                <a:close/>
                <a:moveTo>
                  <a:pt x="305" y="426"/>
                </a:moveTo>
                <a:cubicBezTo>
                  <a:pt x="335" y="456"/>
                  <a:pt x="365" y="517"/>
                  <a:pt x="365" y="517"/>
                </a:cubicBezTo>
                <a:cubicBezTo>
                  <a:pt x="340" y="505"/>
                  <a:pt x="326" y="492"/>
                  <a:pt x="319" y="486"/>
                </a:cubicBezTo>
                <a:lnTo>
                  <a:pt x="319" y="486"/>
                </a:lnTo>
                <a:cubicBezTo>
                  <a:pt x="319" y="486"/>
                  <a:pt x="318" y="486"/>
                  <a:pt x="318" y="486"/>
                </a:cubicBezTo>
                <a:lnTo>
                  <a:pt x="318" y="486"/>
                </a:lnTo>
                <a:cubicBezTo>
                  <a:pt x="316" y="483"/>
                  <a:pt x="315" y="482"/>
                  <a:pt x="315" y="482"/>
                </a:cubicBezTo>
                <a:lnTo>
                  <a:pt x="315" y="482"/>
                </a:lnTo>
                <a:cubicBezTo>
                  <a:pt x="315" y="482"/>
                  <a:pt x="316" y="483"/>
                  <a:pt x="319" y="486"/>
                </a:cubicBezTo>
                <a:lnTo>
                  <a:pt x="319" y="486"/>
                </a:lnTo>
                <a:cubicBezTo>
                  <a:pt x="360" y="481"/>
                  <a:pt x="332" y="456"/>
                  <a:pt x="304" y="456"/>
                </a:cubicBezTo>
                <a:cubicBezTo>
                  <a:pt x="296" y="447"/>
                  <a:pt x="289" y="444"/>
                  <a:pt x="286" y="444"/>
                </a:cubicBezTo>
                <a:cubicBezTo>
                  <a:pt x="277" y="444"/>
                  <a:pt x="283" y="465"/>
                  <a:pt x="304" y="487"/>
                </a:cubicBezTo>
                <a:cubicBezTo>
                  <a:pt x="309" y="487"/>
                  <a:pt x="314" y="486"/>
                  <a:pt x="318" y="486"/>
                </a:cubicBezTo>
                <a:lnTo>
                  <a:pt x="318" y="486"/>
                </a:lnTo>
                <a:cubicBezTo>
                  <a:pt x="321" y="491"/>
                  <a:pt x="327" y="501"/>
                  <a:pt x="335" y="517"/>
                </a:cubicBezTo>
                <a:cubicBezTo>
                  <a:pt x="343" y="534"/>
                  <a:pt x="350" y="544"/>
                  <a:pt x="354" y="550"/>
                </a:cubicBezTo>
                <a:lnTo>
                  <a:pt x="354" y="550"/>
                </a:lnTo>
                <a:cubicBezTo>
                  <a:pt x="356" y="549"/>
                  <a:pt x="360" y="547"/>
                  <a:pt x="365" y="547"/>
                </a:cubicBezTo>
                <a:cubicBezTo>
                  <a:pt x="396" y="547"/>
                  <a:pt x="365" y="547"/>
                  <a:pt x="365" y="517"/>
                </a:cubicBezTo>
                <a:lnTo>
                  <a:pt x="365" y="517"/>
                </a:lnTo>
                <a:cubicBezTo>
                  <a:pt x="383" y="526"/>
                  <a:pt x="393" y="530"/>
                  <a:pt x="398" y="530"/>
                </a:cubicBezTo>
                <a:cubicBezTo>
                  <a:pt x="408" y="530"/>
                  <a:pt x="387" y="508"/>
                  <a:pt x="365" y="487"/>
                </a:cubicBezTo>
                <a:cubicBezTo>
                  <a:pt x="365" y="487"/>
                  <a:pt x="365" y="486"/>
                  <a:pt x="365" y="486"/>
                </a:cubicBezTo>
                <a:lnTo>
                  <a:pt x="365" y="486"/>
                </a:lnTo>
                <a:cubicBezTo>
                  <a:pt x="365" y="497"/>
                  <a:pt x="364" y="502"/>
                  <a:pt x="361" y="502"/>
                </a:cubicBezTo>
                <a:cubicBezTo>
                  <a:pt x="358" y="502"/>
                  <a:pt x="350" y="487"/>
                  <a:pt x="335" y="456"/>
                </a:cubicBezTo>
                <a:lnTo>
                  <a:pt x="305" y="426"/>
                </a:lnTo>
                <a:close/>
                <a:moveTo>
                  <a:pt x="92" y="517"/>
                </a:moveTo>
                <a:lnTo>
                  <a:pt x="61" y="547"/>
                </a:lnTo>
                <a:cubicBezTo>
                  <a:pt x="92" y="563"/>
                  <a:pt x="115" y="570"/>
                  <a:pt x="126" y="570"/>
                </a:cubicBezTo>
                <a:cubicBezTo>
                  <a:pt x="137" y="570"/>
                  <a:pt x="137" y="563"/>
                  <a:pt x="122" y="547"/>
                </a:cubicBezTo>
                <a:cubicBezTo>
                  <a:pt x="112" y="537"/>
                  <a:pt x="105" y="534"/>
                  <a:pt x="101" y="534"/>
                </a:cubicBezTo>
                <a:cubicBezTo>
                  <a:pt x="92" y="534"/>
                  <a:pt x="92" y="547"/>
                  <a:pt x="92" y="547"/>
                </a:cubicBezTo>
                <a:lnTo>
                  <a:pt x="92" y="517"/>
                </a:lnTo>
                <a:close/>
                <a:moveTo>
                  <a:pt x="180" y="558"/>
                </a:moveTo>
                <a:cubicBezTo>
                  <a:pt x="179" y="558"/>
                  <a:pt x="186" y="564"/>
                  <a:pt x="204" y="573"/>
                </a:cubicBezTo>
                <a:lnTo>
                  <a:pt x="204" y="573"/>
                </a:lnTo>
                <a:cubicBezTo>
                  <a:pt x="191" y="563"/>
                  <a:pt x="182" y="558"/>
                  <a:pt x="180" y="558"/>
                </a:cubicBezTo>
                <a:close/>
                <a:moveTo>
                  <a:pt x="1422" y="560"/>
                </a:moveTo>
                <a:cubicBezTo>
                  <a:pt x="1414" y="564"/>
                  <a:pt x="1407" y="570"/>
                  <a:pt x="1399" y="578"/>
                </a:cubicBezTo>
                <a:lnTo>
                  <a:pt x="1399" y="578"/>
                </a:lnTo>
                <a:cubicBezTo>
                  <a:pt x="1378" y="577"/>
                  <a:pt x="1383" y="573"/>
                  <a:pt x="1422" y="560"/>
                </a:cubicBezTo>
                <a:close/>
                <a:moveTo>
                  <a:pt x="217" y="564"/>
                </a:moveTo>
                <a:cubicBezTo>
                  <a:pt x="203" y="564"/>
                  <a:pt x="203" y="578"/>
                  <a:pt x="244" y="578"/>
                </a:cubicBezTo>
                <a:cubicBezTo>
                  <a:pt x="234" y="568"/>
                  <a:pt x="223" y="564"/>
                  <a:pt x="217" y="564"/>
                </a:cubicBezTo>
                <a:close/>
                <a:moveTo>
                  <a:pt x="304" y="517"/>
                </a:moveTo>
                <a:cubicBezTo>
                  <a:pt x="304" y="547"/>
                  <a:pt x="304" y="578"/>
                  <a:pt x="304" y="578"/>
                </a:cubicBezTo>
                <a:cubicBezTo>
                  <a:pt x="304" y="558"/>
                  <a:pt x="304" y="551"/>
                  <a:pt x="306" y="551"/>
                </a:cubicBezTo>
                <a:cubicBezTo>
                  <a:pt x="308" y="551"/>
                  <a:pt x="315" y="578"/>
                  <a:pt x="335" y="578"/>
                </a:cubicBezTo>
                <a:lnTo>
                  <a:pt x="365" y="578"/>
                </a:lnTo>
                <a:cubicBezTo>
                  <a:pt x="365" y="556"/>
                  <a:pt x="365" y="566"/>
                  <a:pt x="354" y="550"/>
                </a:cubicBezTo>
                <a:lnTo>
                  <a:pt x="354" y="550"/>
                </a:lnTo>
                <a:cubicBezTo>
                  <a:pt x="353" y="551"/>
                  <a:pt x="352" y="553"/>
                  <a:pt x="352" y="555"/>
                </a:cubicBezTo>
                <a:lnTo>
                  <a:pt x="352" y="555"/>
                </a:lnTo>
                <a:cubicBezTo>
                  <a:pt x="327" y="517"/>
                  <a:pt x="304" y="517"/>
                  <a:pt x="304" y="517"/>
                </a:cubicBezTo>
                <a:close/>
                <a:moveTo>
                  <a:pt x="1268" y="564"/>
                </a:moveTo>
                <a:cubicBezTo>
                  <a:pt x="1277" y="564"/>
                  <a:pt x="1277" y="578"/>
                  <a:pt x="1277" y="578"/>
                </a:cubicBezTo>
                <a:lnTo>
                  <a:pt x="1247" y="578"/>
                </a:lnTo>
                <a:cubicBezTo>
                  <a:pt x="1257" y="568"/>
                  <a:pt x="1264" y="564"/>
                  <a:pt x="1268" y="564"/>
                </a:cubicBezTo>
                <a:close/>
                <a:moveTo>
                  <a:pt x="274" y="578"/>
                </a:moveTo>
                <a:cubicBezTo>
                  <a:pt x="294" y="578"/>
                  <a:pt x="315" y="591"/>
                  <a:pt x="317" y="591"/>
                </a:cubicBezTo>
                <a:cubicBezTo>
                  <a:pt x="318" y="591"/>
                  <a:pt x="315" y="588"/>
                  <a:pt x="304" y="578"/>
                </a:cubicBezTo>
                <a:close/>
                <a:moveTo>
                  <a:pt x="1399" y="578"/>
                </a:moveTo>
                <a:lnTo>
                  <a:pt x="1399" y="578"/>
                </a:lnTo>
                <a:cubicBezTo>
                  <a:pt x="1378" y="588"/>
                  <a:pt x="1365" y="591"/>
                  <a:pt x="1358" y="591"/>
                </a:cubicBezTo>
                <a:cubicBezTo>
                  <a:pt x="1345" y="591"/>
                  <a:pt x="1358" y="578"/>
                  <a:pt x="1399" y="578"/>
                </a:cubicBezTo>
                <a:close/>
                <a:moveTo>
                  <a:pt x="210" y="595"/>
                </a:moveTo>
                <a:cubicBezTo>
                  <a:pt x="203" y="595"/>
                  <a:pt x="223" y="608"/>
                  <a:pt x="244" y="608"/>
                </a:cubicBezTo>
                <a:cubicBezTo>
                  <a:pt x="223" y="598"/>
                  <a:pt x="213" y="595"/>
                  <a:pt x="210" y="595"/>
                </a:cubicBezTo>
                <a:close/>
                <a:moveTo>
                  <a:pt x="244" y="578"/>
                </a:moveTo>
                <a:lnTo>
                  <a:pt x="254" y="598"/>
                </a:lnTo>
                <a:lnTo>
                  <a:pt x="254" y="598"/>
                </a:lnTo>
                <a:cubicBezTo>
                  <a:pt x="274" y="608"/>
                  <a:pt x="274" y="608"/>
                  <a:pt x="274" y="608"/>
                </a:cubicBezTo>
                <a:lnTo>
                  <a:pt x="298" y="608"/>
                </a:lnTo>
                <a:cubicBezTo>
                  <a:pt x="287" y="602"/>
                  <a:pt x="268" y="590"/>
                  <a:pt x="244" y="578"/>
                </a:cubicBezTo>
                <a:lnTo>
                  <a:pt x="244" y="578"/>
                </a:lnTo>
                <a:cubicBezTo>
                  <a:pt x="263" y="588"/>
                  <a:pt x="277" y="591"/>
                  <a:pt x="284" y="591"/>
                </a:cubicBezTo>
                <a:lnTo>
                  <a:pt x="284" y="591"/>
                </a:lnTo>
                <a:cubicBezTo>
                  <a:pt x="289" y="595"/>
                  <a:pt x="294" y="599"/>
                  <a:pt x="300" y="604"/>
                </a:cubicBezTo>
                <a:lnTo>
                  <a:pt x="300" y="604"/>
                </a:lnTo>
                <a:cubicBezTo>
                  <a:pt x="297" y="601"/>
                  <a:pt x="293" y="596"/>
                  <a:pt x="287" y="591"/>
                </a:cubicBezTo>
                <a:lnTo>
                  <a:pt x="287" y="591"/>
                </a:lnTo>
                <a:cubicBezTo>
                  <a:pt x="292" y="590"/>
                  <a:pt x="289" y="586"/>
                  <a:pt x="279" y="582"/>
                </a:cubicBezTo>
                <a:lnTo>
                  <a:pt x="279" y="582"/>
                </a:lnTo>
                <a:cubicBezTo>
                  <a:pt x="277" y="581"/>
                  <a:pt x="276" y="579"/>
                  <a:pt x="274" y="578"/>
                </a:cubicBezTo>
                <a:cubicBezTo>
                  <a:pt x="264" y="578"/>
                  <a:pt x="261" y="578"/>
                  <a:pt x="262" y="579"/>
                </a:cubicBezTo>
                <a:lnTo>
                  <a:pt x="262" y="579"/>
                </a:lnTo>
                <a:cubicBezTo>
                  <a:pt x="256" y="578"/>
                  <a:pt x="250" y="578"/>
                  <a:pt x="244" y="578"/>
                </a:cubicBezTo>
                <a:close/>
                <a:moveTo>
                  <a:pt x="300" y="604"/>
                </a:moveTo>
                <a:cubicBezTo>
                  <a:pt x="301" y="606"/>
                  <a:pt x="303" y="607"/>
                  <a:pt x="304" y="608"/>
                </a:cubicBezTo>
                <a:lnTo>
                  <a:pt x="304" y="608"/>
                </a:lnTo>
                <a:cubicBezTo>
                  <a:pt x="303" y="607"/>
                  <a:pt x="301" y="605"/>
                  <a:pt x="300" y="604"/>
                </a:cubicBezTo>
                <a:close/>
                <a:moveTo>
                  <a:pt x="298" y="608"/>
                </a:moveTo>
                <a:cubicBezTo>
                  <a:pt x="303" y="611"/>
                  <a:pt x="306" y="613"/>
                  <a:pt x="307" y="613"/>
                </a:cubicBezTo>
                <a:cubicBezTo>
                  <a:pt x="308" y="613"/>
                  <a:pt x="307" y="612"/>
                  <a:pt x="304" y="608"/>
                </a:cubicBezTo>
                <a:close/>
                <a:moveTo>
                  <a:pt x="184" y="656"/>
                </a:moveTo>
                <a:cubicBezTo>
                  <a:pt x="183" y="656"/>
                  <a:pt x="183" y="659"/>
                  <a:pt x="183" y="669"/>
                </a:cubicBezTo>
                <a:lnTo>
                  <a:pt x="213" y="669"/>
                </a:lnTo>
                <a:cubicBezTo>
                  <a:pt x="193" y="669"/>
                  <a:pt x="186" y="656"/>
                  <a:pt x="184" y="656"/>
                </a:cubicBezTo>
                <a:close/>
                <a:moveTo>
                  <a:pt x="240" y="656"/>
                </a:moveTo>
                <a:cubicBezTo>
                  <a:pt x="234" y="656"/>
                  <a:pt x="254" y="669"/>
                  <a:pt x="274" y="669"/>
                </a:cubicBezTo>
                <a:cubicBezTo>
                  <a:pt x="254" y="659"/>
                  <a:pt x="244" y="656"/>
                  <a:pt x="240" y="656"/>
                </a:cubicBezTo>
                <a:close/>
                <a:moveTo>
                  <a:pt x="204" y="573"/>
                </a:moveTo>
                <a:cubicBezTo>
                  <a:pt x="215" y="581"/>
                  <a:pt x="228" y="593"/>
                  <a:pt x="244" y="608"/>
                </a:cubicBezTo>
                <a:cubicBezTo>
                  <a:pt x="244" y="639"/>
                  <a:pt x="274" y="669"/>
                  <a:pt x="274" y="669"/>
                </a:cubicBezTo>
                <a:cubicBezTo>
                  <a:pt x="324" y="669"/>
                  <a:pt x="312" y="669"/>
                  <a:pt x="272" y="635"/>
                </a:cubicBezTo>
                <a:lnTo>
                  <a:pt x="272" y="635"/>
                </a:lnTo>
                <a:lnTo>
                  <a:pt x="274" y="639"/>
                </a:lnTo>
                <a:lnTo>
                  <a:pt x="244" y="608"/>
                </a:lnTo>
                <a:lnTo>
                  <a:pt x="244" y="608"/>
                </a:lnTo>
                <a:cubicBezTo>
                  <a:pt x="254" y="619"/>
                  <a:pt x="264" y="627"/>
                  <a:pt x="272" y="635"/>
                </a:cubicBezTo>
                <a:lnTo>
                  <a:pt x="272" y="635"/>
                </a:lnTo>
                <a:lnTo>
                  <a:pt x="254" y="598"/>
                </a:lnTo>
                <a:lnTo>
                  <a:pt x="254" y="598"/>
                </a:lnTo>
                <a:cubicBezTo>
                  <a:pt x="245" y="594"/>
                  <a:pt x="232" y="587"/>
                  <a:pt x="213" y="578"/>
                </a:cubicBezTo>
                <a:cubicBezTo>
                  <a:pt x="210" y="576"/>
                  <a:pt x="207" y="575"/>
                  <a:pt x="204" y="573"/>
                </a:cubicBezTo>
                <a:close/>
                <a:moveTo>
                  <a:pt x="164" y="716"/>
                </a:moveTo>
                <a:cubicBezTo>
                  <a:pt x="161" y="716"/>
                  <a:pt x="165" y="722"/>
                  <a:pt x="178" y="725"/>
                </a:cubicBezTo>
                <a:lnTo>
                  <a:pt x="178" y="725"/>
                </a:lnTo>
                <a:cubicBezTo>
                  <a:pt x="171" y="719"/>
                  <a:pt x="166" y="716"/>
                  <a:pt x="164" y="716"/>
                </a:cubicBezTo>
                <a:close/>
                <a:moveTo>
                  <a:pt x="183" y="669"/>
                </a:moveTo>
                <a:lnTo>
                  <a:pt x="213" y="699"/>
                </a:lnTo>
                <a:lnTo>
                  <a:pt x="244" y="730"/>
                </a:lnTo>
                <a:lnTo>
                  <a:pt x="274" y="730"/>
                </a:lnTo>
                <a:cubicBezTo>
                  <a:pt x="244" y="699"/>
                  <a:pt x="213" y="669"/>
                  <a:pt x="183" y="669"/>
                </a:cubicBezTo>
                <a:close/>
                <a:moveTo>
                  <a:pt x="244" y="669"/>
                </a:moveTo>
                <a:cubicBezTo>
                  <a:pt x="244" y="699"/>
                  <a:pt x="244" y="699"/>
                  <a:pt x="274" y="699"/>
                </a:cubicBezTo>
                <a:lnTo>
                  <a:pt x="304" y="730"/>
                </a:lnTo>
                <a:cubicBezTo>
                  <a:pt x="283" y="708"/>
                  <a:pt x="277" y="687"/>
                  <a:pt x="286" y="687"/>
                </a:cubicBezTo>
                <a:cubicBezTo>
                  <a:pt x="289" y="687"/>
                  <a:pt x="296" y="691"/>
                  <a:pt x="304" y="699"/>
                </a:cubicBezTo>
                <a:cubicBezTo>
                  <a:pt x="317" y="706"/>
                  <a:pt x="324" y="708"/>
                  <a:pt x="328" y="708"/>
                </a:cubicBezTo>
                <a:cubicBezTo>
                  <a:pt x="342" y="708"/>
                  <a:pt x="298" y="669"/>
                  <a:pt x="274" y="669"/>
                </a:cubicBezTo>
                <a:close/>
                <a:moveTo>
                  <a:pt x="313" y="716"/>
                </a:moveTo>
                <a:cubicBezTo>
                  <a:pt x="304" y="716"/>
                  <a:pt x="304" y="730"/>
                  <a:pt x="304" y="730"/>
                </a:cubicBezTo>
                <a:cubicBezTo>
                  <a:pt x="325" y="740"/>
                  <a:pt x="338" y="743"/>
                  <a:pt x="346" y="743"/>
                </a:cubicBezTo>
                <a:cubicBezTo>
                  <a:pt x="362" y="743"/>
                  <a:pt x="355" y="730"/>
                  <a:pt x="335" y="730"/>
                </a:cubicBezTo>
                <a:cubicBezTo>
                  <a:pt x="325" y="720"/>
                  <a:pt x="318" y="716"/>
                  <a:pt x="313" y="716"/>
                </a:cubicBezTo>
                <a:close/>
                <a:moveTo>
                  <a:pt x="214" y="716"/>
                </a:moveTo>
                <a:cubicBezTo>
                  <a:pt x="213" y="716"/>
                  <a:pt x="213" y="720"/>
                  <a:pt x="213" y="730"/>
                </a:cubicBezTo>
                <a:cubicBezTo>
                  <a:pt x="198" y="730"/>
                  <a:pt x="186" y="728"/>
                  <a:pt x="178" y="725"/>
                </a:cubicBezTo>
                <a:lnTo>
                  <a:pt x="178" y="725"/>
                </a:lnTo>
                <a:cubicBezTo>
                  <a:pt x="180" y="727"/>
                  <a:pt x="181" y="728"/>
                  <a:pt x="183" y="730"/>
                </a:cubicBezTo>
                <a:lnTo>
                  <a:pt x="183" y="730"/>
                </a:lnTo>
                <a:lnTo>
                  <a:pt x="183" y="730"/>
                </a:lnTo>
                <a:cubicBezTo>
                  <a:pt x="203" y="740"/>
                  <a:pt x="213" y="743"/>
                  <a:pt x="217" y="743"/>
                </a:cubicBezTo>
                <a:cubicBezTo>
                  <a:pt x="218" y="743"/>
                  <a:pt x="218" y="743"/>
                  <a:pt x="217" y="741"/>
                </a:cubicBezTo>
                <a:lnTo>
                  <a:pt x="217" y="741"/>
                </a:lnTo>
                <a:lnTo>
                  <a:pt x="229" y="745"/>
                </a:lnTo>
                <a:lnTo>
                  <a:pt x="229" y="745"/>
                </a:lnTo>
                <a:cubicBezTo>
                  <a:pt x="245" y="760"/>
                  <a:pt x="250" y="760"/>
                  <a:pt x="274" y="760"/>
                </a:cubicBezTo>
                <a:lnTo>
                  <a:pt x="304" y="760"/>
                </a:lnTo>
                <a:cubicBezTo>
                  <a:pt x="304" y="760"/>
                  <a:pt x="304" y="760"/>
                  <a:pt x="244" y="730"/>
                </a:cubicBezTo>
                <a:cubicBezTo>
                  <a:pt x="223" y="730"/>
                  <a:pt x="217" y="716"/>
                  <a:pt x="214" y="716"/>
                </a:cubicBezTo>
                <a:close/>
                <a:moveTo>
                  <a:pt x="1337" y="444"/>
                </a:moveTo>
                <a:cubicBezTo>
                  <a:pt x="1335" y="444"/>
                  <a:pt x="1329" y="465"/>
                  <a:pt x="1308" y="487"/>
                </a:cubicBezTo>
                <a:cubicBezTo>
                  <a:pt x="1247" y="517"/>
                  <a:pt x="1247" y="517"/>
                  <a:pt x="1247" y="517"/>
                </a:cubicBezTo>
                <a:lnTo>
                  <a:pt x="1277" y="487"/>
                </a:lnTo>
                <a:cubicBezTo>
                  <a:pt x="1247" y="487"/>
                  <a:pt x="1156" y="547"/>
                  <a:pt x="1186" y="547"/>
                </a:cubicBezTo>
                <a:cubicBezTo>
                  <a:pt x="1156" y="547"/>
                  <a:pt x="1186" y="578"/>
                  <a:pt x="1186" y="578"/>
                </a:cubicBezTo>
                <a:lnTo>
                  <a:pt x="1216" y="578"/>
                </a:lnTo>
                <a:cubicBezTo>
                  <a:pt x="1186" y="593"/>
                  <a:pt x="1186" y="601"/>
                  <a:pt x="1197" y="601"/>
                </a:cubicBezTo>
                <a:cubicBezTo>
                  <a:pt x="1203" y="601"/>
                  <a:pt x="1210" y="599"/>
                  <a:pt x="1218" y="596"/>
                </a:cubicBezTo>
                <a:lnTo>
                  <a:pt x="1218" y="596"/>
                </a:lnTo>
                <a:cubicBezTo>
                  <a:pt x="1217" y="599"/>
                  <a:pt x="1216" y="603"/>
                  <a:pt x="1216" y="608"/>
                </a:cubicBezTo>
                <a:lnTo>
                  <a:pt x="1247" y="578"/>
                </a:lnTo>
                <a:lnTo>
                  <a:pt x="1247" y="578"/>
                </a:lnTo>
                <a:cubicBezTo>
                  <a:pt x="1246" y="578"/>
                  <a:pt x="1217" y="608"/>
                  <a:pt x="1247" y="608"/>
                </a:cubicBezTo>
                <a:cubicBezTo>
                  <a:pt x="1216" y="608"/>
                  <a:pt x="1247" y="639"/>
                  <a:pt x="1247" y="639"/>
                </a:cubicBezTo>
                <a:cubicBezTo>
                  <a:pt x="1247" y="639"/>
                  <a:pt x="1277" y="699"/>
                  <a:pt x="1247" y="699"/>
                </a:cubicBezTo>
                <a:lnTo>
                  <a:pt x="1277" y="699"/>
                </a:lnTo>
                <a:cubicBezTo>
                  <a:pt x="1277" y="699"/>
                  <a:pt x="1247" y="699"/>
                  <a:pt x="1277" y="730"/>
                </a:cubicBezTo>
                <a:lnTo>
                  <a:pt x="1247" y="730"/>
                </a:lnTo>
                <a:cubicBezTo>
                  <a:pt x="1232" y="745"/>
                  <a:pt x="1224" y="745"/>
                  <a:pt x="1220" y="745"/>
                </a:cubicBezTo>
                <a:cubicBezTo>
                  <a:pt x="1216" y="745"/>
                  <a:pt x="1216" y="745"/>
                  <a:pt x="1216" y="760"/>
                </a:cubicBezTo>
                <a:lnTo>
                  <a:pt x="1399" y="760"/>
                </a:lnTo>
                <a:cubicBezTo>
                  <a:pt x="1460" y="730"/>
                  <a:pt x="1460" y="730"/>
                  <a:pt x="1399" y="730"/>
                </a:cubicBezTo>
                <a:cubicBezTo>
                  <a:pt x="1368" y="730"/>
                  <a:pt x="1399" y="730"/>
                  <a:pt x="1429" y="699"/>
                </a:cubicBezTo>
                <a:lnTo>
                  <a:pt x="1460" y="699"/>
                </a:lnTo>
                <a:cubicBezTo>
                  <a:pt x="1399" y="699"/>
                  <a:pt x="1399" y="699"/>
                  <a:pt x="1460" y="669"/>
                </a:cubicBezTo>
                <a:lnTo>
                  <a:pt x="1368" y="669"/>
                </a:lnTo>
                <a:cubicBezTo>
                  <a:pt x="1368" y="669"/>
                  <a:pt x="1399" y="669"/>
                  <a:pt x="1429" y="639"/>
                </a:cubicBezTo>
                <a:cubicBezTo>
                  <a:pt x="1460" y="608"/>
                  <a:pt x="1520" y="578"/>
                  <a:pt x="1490" y="578"/>
                </a:cubicBezTo>
                <a:lnTo>
                  <a:pt x="1429" y="578"/>
                </a:lnTo>
                <a:cubicBezTo>
                  <a:pt x="1416" y="578"/>
                  <a:pt x="1406" y="578"/>
                  <a:pt x="1399" y="578"/>
                </a:cubicBezTo>
                <a:lnTo>
                  <a:pt x="1399" y="578"/>
                </a:lnTo>
                <a:cubicBezTo>
                  <a:pt x="1410" y="572"/>
                  <a:pt x="1417" y="566"/>
                  <a:pt x="1422" y="560"/>
                </a:cubicBezTo>
                <a:lnTo>
                  <a:pt x="1422" y="560"/>
                </a:lnTo>
                <a:cubicBezTo>
                  <a:pt x="1431" y="557"/>
                  <a:pt x="1442" y="553"/>
                  <a:pt x="1454" y="549"/>
                </a:cubicBezTo>
                <a:lnTo>
                  <a:pt x="1454" y="549"/>
                </a:lnTo>
                <a:cubicBezTo>
                  <a:pt x="1443" y="551"/>
                  <a:pt x="1433" y="554"/>
                  <a:pt x="1423" y="560"/>
                </a:cubicBezTo>
                <a:lnTo>
                  <a:pt x="1423" y="560"/>
                </a:lnTo>
                <a:cubicBezTo>
                  <a:pt x="1442" y="536"/>
                  <a:pt x="1429" y="509"/>
                  <a:pt x="1399" y="509"/>
                </a:cubicBezTo>
                <a:cubicBezTo>
                  <a:pt x="1390" y="509"/>
                  <a:pt x="1380" y="511"/>
                  <a:pt x="1368" y="517"/>
                </a:cubicBezTo>
                <a:cubicBezTo>
                  <a:pt x="1353" y="532"/>
                  <a:pt x="1346" y="540"/>
                  <a:pt x="1342" y="540"/>
                </a:cubicBezTo>
                <a:cubicBezTo>
                  <a:pt x="1338" y="540"/>
                  <a:pt x="1338" y="532"/>
                  <a:pt x="1338" y="517"/>
                </a:cubicBezTo>
                <a:cubicBezTo>
                  <a:pt x="1368" y="517"/>
                  <a:pt x="1399" y="487"/>
                  <a:pt x="1368" y="487"/>
                </a:cubicBezTo>
                <a:cubicBezTo>
                  <a:pt x="1368" y="471"/>
                  <a:pt x="1368" y="471"/>
                  <a:pt x="1372" y="471"/>
                </a:cubicBezTo>
                <a:cubicBezTo>
                  <a:pt x="1376" y="471"/>
                  <a:pt x="1384" y="471"/>
                  <a:pt x="1399" y="456"/>
                </a:cubicBezTo>
                <a:lnTo>
                  <a:pt x="1368" y="456"/>
                </a:lnTo>
                <a:cubicBezTo>
                  <a:pt x="1358" y="467"/>
                  <a:pt x="1347" y="474"/>
                  <a:pt x="1338" y="478"/>
                </a:cubicBezTo>
                <a:lnTo>
                  <a:pt x="1338" y="478"/>
                </a:lnTo>
                <a:cubicBezTo>
                  <a:pt x="1338" y="474"/>
                  <a:pt x="1338" y="467"/>
                  <a:pt x="1338" y="456"/>
                </a:cubicBezTo>
                <a:cubicBezTo>
                  <a:pt x="1338" y="447"/>
                  <a:pt x="1338" y="444"/>
                  <a:pt x="1337" y="444"/>
                </a:cubicBezTo>
                <a:close/>
                <a:moveTo>
                  <a:pt x="304" y="760"/>
                </a:moveTo>
                <a:cubicBezTo>
                  <a:pt x="315" y="770"/>
                  <a:pt x="321" y="774"/>
                  <a:pt x="326" y="774"/>
                </a:cubicBezTo>
                <a:cubicBezTo>
                  <a:pt x="335" y="774"/>
                  <a:pt x="335" y="760"/>
                  <a:pt x="335" y="760"/>
                </a:cubicBezTo>
                <a:close/>
                <a:moveTo>
                  <a:pt x="1216" y="760"/>
                </a:moveTo>
                <a:cubicBezTo>
                  <a:pt x="1216" y="770"/>
                  <a:pt x="1220" y="774"/>
                  <a:pt x="1223" y="774"/>
                </a:cubicBezTo>
                <a:cubicBezTo>
                  <a:pt x="1230" y="774"/>
                  <a:pt x="1237" y="760"/>
                  <a:pt x="1216" y="760"/>
                </a:cubicBezTo>
                <a:close/>
                <a:moveTo>
                  <a:pt x="222" y="747"/>
                </a:moveTo>
                <a:cubicBezTo>
                  <a:pt x="213" y="747"/>
                  <a:pt x="213" y="760"/>
                  <a:pt x="213" y="760"/>
                </a:cubicBezTo>
                <a:cubicBezTo>
                  <a:pt x="244" y="760"/>
                  <a:pt x="274" y="791"/>
                  <a:pt x="274" y="791"/>
                </a:cubicBezTo>
                <a:cubicBezTo>
                  <a:pt x="289" y="775"/>
                  <a:pt x="289" y="775"/>
                  <a:pt x="282" y="775"/>
                </a:cubicBezTo>
                <a:cubicBezTo>
                  <a:pt x="274" y="775"/>
                  <a:pt x="259" y="775"/>
                  <a:pt x="244" y="760"/>
                </a:cubicBezTo>
                <a:cubicBezTo>
                  <a:pt x="234" y="750"/>
                  <a:pt x="227" y="747"/>
                  <a:pt x="222" y="747"/>
                </a:cubicBezTo>
                <a:close/>
                <a:moveTo>
                  <a:pt x="213" y="791"/>
                </a:moveTo>
                <a:cubicBezTo>
                  <a:pt x="183" y="791"/>
                  <a:pt x="153" y="821"/>
                  <a:pt x="213" y="851"/>
                </a:cubicBezTo>
                <a:cubicBezTo>
                  <a:pt x="244" y="851"/>
                  <a:pt x="244" y="851"/>
                  <a:pt x="244" y="821"/>
                </a:cubicBezTo>
                <a:cubicBezTo>
                  <a:pt x="244" y="791"/>
                  <a:pt x="244" y="791"/>
                  <a:pt x="274" y="791"/>
                </a:cubicBezTo>
                <a:close/>
                <a:moveTo>
                  <a:pt x="1247" y="821"/>
                </a:moveTo>
                <a:lnTo>
                  <a:pt x="1247" y="882"/>
                </a:lnTo>
                <a:cubicBezTo>
                  <a:pt x="1277" y="821"/>
                  <a:pt x="1308" y="821"/>
                  <a:pt x="1368" y="821"/>
                </a:cubicBezTo>
                <a:close/>
                <a:moveTo>
                  <a:pt x="1487" y="868"/>
                </a:moveTo>
                <a:cubicBezTo>
                  <a:pt x="1480" y="868"/>
                  <a:pt x="1500" y="882"/>
                  <a:pt x="1520" y="882"/>
                </a:cubicBezTo>
                <a:cubicBezTo>
                  <a:pt x="1500" y="872"/>
                  <a:pt x="1490" y="868"/>
                  <a:pt x="1487" y="868"/>
                </a:cubicBezTo>
                <a:close/>
                <a:moveTo>
                  <a:pt x="92" y="851"/>
                </a:moveTo>
                <a:lnTo>
                  <a:pt x="92" y="912"/>
                </a:lnTo>
                <a:cubicBezTo>
                  <a:pt x="109" y="912"/>
                  <a:pt x="117" y="892"/>
                  <a:pt x="120" y="874"/>
                </a:cubicBezTo>
                <a:lnTo>
                  <a:pt x="120" y="874"/>
                </a:lnTo>
                <a:cubicBezTo>
                  <a:pt x="138" y="866"/>
                  <a:pt x="153" y="851"/>
                  <a:pt x="153" y="851"/>
                </a:cubicBezTo>
                <a:close/>
                <a:moveTo>
                  <a:pt x="1243" y="899"/>
                </a:moveTo>
                <a:cubicBezTo>
                  <a:pt x="1237" y="899"/>
                  <a:pt x="1257" y="912"/>
                  <a:pt x="1277" y="912"/>
                </a:cubicBezTo>
                <a:cubicBezTo>
                  <a:pt x="1257" y="902"/>
                  <a:pt x="1247" y="899"/>
                  <a:pt x="1243" y="899"/>
                </a:cubicBezTo>
                <a:close/>
                <a:moveTo>
                  <a:pt x="1265" y="899"/>
                </a:moveTo>
                <a:cubicBezTo>
                  <a:pt x="1264" y="899"/>
                  <a:pt x="1267" y="902"/>
                  <a:pt x="1277" y="912"/>
                </a:cubicBezTo>
                <a:lnTo>
                  <a:pt x="1308" y="912"/>
                </a:lnTo>
                <a:cubicBezTo>
                  <a:pt x="1287" y="912"/>
                  <a:pt x="1267" y="899"/>
                  <a:pt x="1265" y="899"/>
                </a:cubicBezTo>
                <a:close/>
                <a:moveTo>
                  <a:pt x="1429" y="821"/>
                </a:moveTo>
                <a:cubicBezTo>
                  <a:pt x="1429" y="821"/>
                  <a:pt x="1402" y="848"/>
                  <a:pt x="1375" y="866"/>
                </a:cubicBezTo>
                <a:lnTo>
                  <a:pt x="1375" y="866"/>
                </a:lnTo>
                <a:cubicBezTo>
                  <a:pt x="1364" y="857"/>
                  <a:pt x="1351" y="851"/>
                  <a:pt x="1338" y="851"/>
                </a:cubicBezTo>
                <a:lnTo>
                  <a:pt x="1338" y="882"/>
                </a:lnTo>
                <a:cubicBezTo>
                  <a:pt x="1348" y="882"/>
                  <a:pt x="1362" y="875"/>
                  <a:pt x="1375" y="866"/>
                </a:cubicBezTo>
                <a:lnTo>
                  <a:pt x="1375" y="866"/>
                </a:lnTo>
                <a:cubicBezTo>
                  <a:pt x="1384" y="874"/>
                  <a:pt x="1392" y="884"/>
                  <a:pt x="1396" y="896"/>
                </a:cubicBezTo>
                <a:lnTo>
                  <a:pt x="1396" y="896"/>
                </a:lnTo>
                <a:lnTo>
                  <a:pt x="1368" y="882"/>
                </a:lnTo>
                <a:lnTo>
                  <a:pt x="1368" y="882"/>
                </a:lnTo>
                <a:lnTo>
                  <a:pt x="1399" y="912"/>
                </a:lnTo>
                <a:cubicBezTo>
                  <a:pt x="1399" y="907"/>
                  <a:pt x="1398" y="901"/>
                  <a:pt x="1396" y="896"/>
                </a:cubicBezTo>
                <a:lnTo>
                  <a:pt x="1396" y="896"/>
                </a:lnTo>
                <a:lnTo>
                  <a:pt x="1405" y="900"/>
                </a:lnTo>
                <a:lnTo>
                  <a:pt x="1405" y="900"/>
                </a:lnTo>
                <a:lnTo>
                  <a:pt x="1429" y="851"/>
                </a:lnTo>
                <a:lnTo>
                  <a:pt x="1520" y="851"/>
                </a:lnTo>
                <a:cubicBezTo>
                  <a:pt x="1490" y="821"/>
                  <a:pt x="1460" y="821"/>
                  <a:pt x="1429" y="821"/>
                </a:cubicBezTo>
                <a:close/>
                <a:moveTo>
                  <a:pt x="1528" y="927"/>
                </a:moveTo>
                <a:lnTo>
                  <a:pt x="1535" y="942"/>
                </a:lnTo>
                <a:lnTo>
                  <a:pt x="1535" y="942"/>
                </a:lnTo>
                <a:cubicBezTo>
                  <a:pt x="1530" y="942"/>
                  <a:pt x="1524" y="942"/>
                  <a:pt x="1518" y="941"/>
                </a:cubicBezTo>
                <a:lnTo>
                  <a:pt x="1518" y="941"/>
                </a:lnTo>
                <a:cubicBezTo>
                  <a:pt x="1521" y="937"/>
                  <a:pt x="1525" y="932"/>
                  <a:pt x="1528" y="927"/>
                </a:cubicBezTo>
                <a:close/>
                <a:moveTo>
                  <a:pt x="1234" y="899"/>
                </a:moveTo>
                <a:cubicBezTo>
                  <a:pt x="1233" y="899"/>
                  <a:pt x="1237" y="902"/>
                  <a:pt x="1247" y="912"/>
                </a:cubicBezTo>
                <a:lnTo>
                  <a:pt x="1216" y="912"/>
                </a:lnTo>
                <a:cubicBezTo>
                  <a:pt x="1247" y="912"/>
                  <a:pt x="1277" y="912"/>
                  <a:pt x="1307" y="942"/>
                </a:cubicBezTo>
                <a:lnTo>
                  <a:pt x="1307" y="942"/>
                </a:lnTo>
                <a:cubicBezTo>
                  <a:pt x="1297" y="932"/>
                  <a:pt x="1291" y="929"/>
                  <a:pt x="1287" y="929"/>
                </a:cubicBezTo>
                <a:cubicBezTo>
                  <a:pt x="1281" y="929"/>
                  <a:pt x="1287" y="943"/>
                  <a:pt x="1308" y="943"/>
                </a:cubicBezTo>
                <a:cubicBezTo>
                  <a:pt x="1308" y="927"/>
                  <a:pt x="1308" y="927"/>
                  <a:pt x="1304" y="927"/>
                </a:cubicBezTo>
                <a:cubicBezTo>
                  <a:pt x="1300" y="927"/>
                  <a:pt x="1293" y="927"/>
                  <a:pt x="1279" y="914"/>
                </a:cubicBezTo>
                <a:lnTo>
                  <a:pt x="1279" y="914"/>
                </a:lnTo>
                <a:cubicBezTo>
                  <a:pt x="1288" y="923"/>
                  <a:pt x="1294" y="926"/>
                  <a:pt x="1297" y="926"/>
                </a:cubicBezTo>
                <a:cubicBezTo>
                  <a:pt x="1304" y="926"/>
                  <a:pt x="1297" y="912"/>
                  <a:pt x="1277" y="912"/>
                </a:cubicBezTo>
                <a:cubicBezTo>
                  <a:pt x="1257" y="912"/>
                  <a:pt x="1237" y="899"/>
                  <a:pt x="1234" y="899"/>
                </a:cubicBezTo>
                <a:close/>
                <a:moveTo>
                  <a:pt x="1456" y="943"/>
                </a:moveTo>
                <a:lnTo>
                  <a:pt x="1456" y="943"/>
                </a:lnTo>
                <a:cubicBezTo>
                  <a:pt x="1457" y="945"/>
                  <a:pt x="1459" y="948"/>
                  <a:pt x="1460" y="950"/>
                </a:cubicBezTo>
                <a:lnTo>
                  <a:pt x="1460" y="950"/>
                </a:lnTo>
                <a:lnTo>
                  <a:pt x="1460" y="943"/>
                </a:lnTo>
                <a:close/>
                <a:moveTo>
                  <a:pt x="1460" y="950"/>
                </a:moveTo>
                <a:lnTo>
                  <a:pt x="1460" y="959"/>
                </a:lnTo>
                <a:lnTo>
                  <a:pt x="1460" y="959"/>
                </a:lnTo>
                <a:cubicBezTo>
                  <a:pt x="1461" y="957"/>
                  <a:pt x="1461" y="954"/>
                  <a:pt x="1460" y="950"/>
                </a:cubicBezTo>
                <a:close/>
                <a:moveTo>
                  <a:pt x="1460" y="959"/>
                </a:moveTo>
                <a:cubicBezTo>
                  <a:pt x="1458" y="961"/>
                  <a:pt x="1454" y="963"/>
                  <a:pt x="1448" y="963"/>
                </a:cubicBezTo>
                <a:cubicBezTo>
                  <a:pt x="1444" y="963"/>
                  <a:pt x="1438" y="962"/>
                  <a:pt x="1432" y="961"/>
                </a:cubicBezTo>
                <a:lnTo>
                  <a:pt x="1432" y="961"/>
                </a:lnTo>
                <a:cubicBezTo>
                  <a:pt x="1435" y="964"/>
                  <a:pt x="1443" y="973"/>
                  <a:pt x="1460" y="973"/>
                </a:cubicBezTo>
                <a:lnTo>
                  <a:pt x="1460" y="959"/>
                </a:lnTo>
                <a:close/>
                <a:moveTo>
                  <a:pt x="1464" y="868"/>
                </a:moveTo>
                <a:cubicBezTo>
                  <a:pt x="1463" y="868"/>
                  <a:pt x="1470" y="872"/>
                  <a:pt x="1490" y="882"/>
                </a:cubicBezTo>
                <a:cubicBezTo>
                  <a:pt x="1520" y="912"/>
                  <a:pt x="1520" y="912"/>
                  <a:pt x="1490" y="912"/>
                </a:cubicBezTo>
                <a:lnTo>
                  <a:pt x="1429" y="912"/>
                </a:lnTo>
                <a:lnTo>
                  <a:pt x="1405" y="900"/>
                </a:lnTo>
                <a:lnTo>
                  <a:pt x="1405" y="900"/>
                </a:lnTo>
                <a:lnTo>
                  <a:pt x="1399" y="912"/>
                </a:lnTo>
                <a:lnTo>
                  <a:pt x="1368" y="912"/>
                </a:lnTo>
                <a:lnTo>
                  <a:pt x="1368" y="943"/>
                </a:lnTo>
                <a:lnTo>
                  <a:pt x="1456" y="943"/>
                </a:lnTo>
                <a:cubicBezTo>
                  <a:pt x="1455" y="942"/>
                  <a:pt x="1454" y="941"/>
                  <a:pt x="1453" y="940"/>
                </a:cubicBezTo>
                <a:lnTo>
                  <a:pt x="1453" y="940"/>
                </a:lnTo>
                <a:lnTo>
                  <a:pt x="1460" y="943"/>
                </a:lnTo>
                <a:cubicBezTo>
                  <a:pt x="1460" y="943"/>
                  <a:pt x="1450" y="933"/>
                  <a:pt x="1452" y="930"/>
                </a:cubicBezTo>
                <a:lnTo>
                  <a:pt x="1452" y="930"/>
                </a:lnTo>
                <a:cubicBezTo>
                  <a:pt x="1462" y="933"/>
                  <a:pt x="1475" y="938"/>
                  <a:pt x="1490" y="943"/>
                </a:cubicBezTo>
                <a:lnTo>
                  <a:pt x="1460" y="943"/>
                </a:lnTo>
                <a:cubicBezTo>
                  <a:pt x="1460" y="943"/>
                  <a:pt x="1460" y="943"/>
                  <a:pt x="1460" y="943"/>
                </a:cubicBezTo>
                <a:lnTo>
                  <a:pt x="1460" y="943"/>
                </a:lnTo>
                <a:cubicBezTo>
                  <a:pt x="1460" y="943"/>
                  <a:pt x="1485" y="943"/>
                  <a:pt x="1489" y="965"/>
                </a:cubicBezTo>
                <a:lnTo>
                  <a:pt x="1489" y="965"/>
                </a:lnTo>
                <a:cubicBezTo>
                  <a:pt x="1489" y="966"/>
                  <a:pt x="1488" y="966"/>
                  <a:pt x="1488" y="966"/>
                </a:cubicBezTo>
                <a:lnTo>
                  <a:pt x="1488" y="966"/>
                </a:lnTo>
                <a:cubicBezTo>
                  <a:pt x="1479" y="961"/>
                  <a:pt x="1470" y="953"/>
                  <a:pt x="1460" y="943"/>
                </a:cubicBezTo>
                <a:lnTo>
                  <a:pt x="1460" y="943"/>
                </a:lnTo>
                <a:cubicBezTo>
                  <a:pt x="1460" y="943"/>
                  <a:pt x="1490" y="973"/>
                  <a:pt x="1460" y="973"/>
                </a:cubicBezTo>
                <a:cubicBezTo>
                  <a:pt x="1470" y="973"/>
                  <a:pt x="1479" y="970"/>
                  <a:pt x="1488" y="966"/>
                </a:cubicBezTo>
                <a:lnTo>
                  <a:pt x="1488" y="966"/>
                </a:lnTo>
                <a:cubicBezTo>
                  <a:pt x="1488" y="967"/>
                  <a:pt x="1489" y="967"/>
                  <a:pt x="1490" y="967"/>
                </a:cubicBezTo>
                <a:lnTo>
                  <a:pt x="1490" y="967"/>
                </a:lnTo>
                <a:cubicBezTo>
                  <a:pt x="1490" y="969"/>
                  <a:pt x="1490" y="971"/>
                  <a:pt x="1490" y="973"/>
                </a:cubicBezTo>
                <a:cubicBezTo>
                  <a:pt x="1499" y="982"/>
                  <a:pt x="1508" y="986"/>
                  <a:pt x="1514" y="986"/>
                </a:cubicBezTo>
                <a:cubicBezTo>
                  <a:pt x="1526" y="986"/>
                  <a:pt x="1530" y="974"/>
                  <a:pt x="1516" y="960"/>
                </a:cubicBezTo>
                <a:lnTo>
                  <a:pt x="1516" y="960"/>
                </a:lnTo>
                <a:cubicBezTo>
                  <a:pt x="1514" y="958"/>
                  <a:pt x="1511" y="955"/>
                  <a:pt x="1507" y="953"/>
                </a:cubicBezTo>
                <a:lnTo>
                  <a:pt x="1507" y="953"/>
                </a:lnTo>
                <a:cubicBezTo>
                  <a:pt x="1507" y="953"/>
                  <a:pt x="1507" y="953"/>
                  <a:pt x="1507" y="953"/>
                </a:cubicBezTo>
                <a:lnTo>
                  <a:pt x="1507" y="953"/>
                </a:lnTo>
                <a:cubicBezTo>
                  <a:pt x="1502" y="949"/>
                  <a:pt x="1497" y="946"/>
                  <a:pt x="1491" y="943"/>
                </a:cubicBezTo>
                <a:lnTo>
                  <a:pt x="1491" y="943"/>
                </a:lnTo>
                <a:cubicBezTo>
                  <a:pt x="1497" y="946"/>
                  <a:pt x="1502" y="949"/>
                  <a:pt x="1507" y="953"/>
                </a:cubicBezTo>
                <a:lnTo>
                  <a:pt x="1507" y="953"/>
                </a:lnTo>
                <a:cubicBezTo>
                  <a:pt x="1510" y="949"/>
                  <a:pt x="1513" y="946"/>
                  <a:pt x="1516" y="943"/>
                </a:cubicBezTo>
                <a:lnTo>
                  <a:pt x="1536" y="943"/>
                </a:lnTo>
                <a:lnTo>
                  <a:pt x="1551" y="973"/>
                </a:lnTo>
                <a:lnTo>
                  <a:pt x="1551" y="912"/>
                </a:lnTo>
                <a:lnTo>
                  <a:pt x="1537" y="912"/>
                </a:lnTo>
                <a:cubicBezTo>
                  <a:pt x="1546" y="895"/>
                  <a:pt x="1551" y="882"/>
                  <a:pt x="1551" y="882"/>
                </a:cubicBezTo>
                <a:lnTo>
                  <a:pt x="1551" y="882"/>
                </a:lnTo>
                <a:cubicBezTo>
                  <a:pt x="1530" y="882"/>
                  <a:pt x="1537" y="895"/>
                  <a:pt x="1535" y="895"/>
                </a:cubicBezTo>
                <a:cubicBezTo>
                  <a:pt x="1534" y="895"/>
                  <a:pt x="1530" y="892"/>
                  <a:pt x="1520" y="882"/>
                </a:cubicBezTo>
                <a:cubicBezTo>
                  <a:pt x="1500" y="882"/>
                  <a:pt x="1466" y="868"/>
                  <a:pt x="1464" y="868"/>
                </a:cubicBezTo>
                <a:close/>
                <a:moveTo>
                  <a:pt x="1399" y="973"/>
                </a:moveTo>
                <a:lnTo>
                  <a:pt x="1429" y="1003"/>
                </a:lnTo>
                <a:cubicBezTo>
                  <a:pt x="1399" y="1003"/>
                  <a:pt x="1399" y="973"/>
                  <a:pt x="1399" y="973"/>
                </a:cubicBezTo>
                <a:close/>
                <a:moveTo>
                  <a:pt x="437" y="981"/>
                </a:moveTo>
                <a:cubicBezTo>
                  <a:pt x="434" y="981"/>
                  <a:pt x="411" y="988"/>
                  <a:pt x="365" y="1003"/>
                </a:cubicBezTo>
                <a:cubicBezTo>
                  <a:pt x="335" y="1003"/>
                  <a:pt x="304" y="1034"/>
                  <a:pt x="304" y="1034"/>
                </a:cubicBezTo>
                <a:cubicBezTo>
                  <a:pt x="304" y="1034"/>
                  <a:pt x="304" y="1042"/>
                  <a:pt x="309" y="1045"/>
                </a:cubicBezTo>
                <a:lnTo>
                  <a:pt x="309" y="1045"/>
                </a:lnTo>
                <a:cubicBezTo>
                  <a:pt x="348" y="1022"/>
                  <a:pt x="372" y="1003"/>
                  <a:pt x="396" y="1003"/>
                </a:cubicBezTo>
                <a:cubicBezTo>
                  <a:pt x="426" y="988"/>
                  <a:pt x="441" y="981"/>
                  <a:pt x="437" y="981"/>
                </a:cubicBezTo>
                <a:close/>
                <a:moveTo>
                  <a:pt x="1338" y="1034"/>
                </a:moveTo>
                <a:cubicBezTo>
                  <a:pt x="1352" y="1034"/>
                  <a:pt x="1372" y="1047"/>
                  <a:pt x="1387" y="1060"/>
                </a:cubicBezTo>
                <a:lnTo>
                  <a:pt x="1387" y="1060"/>
                </a:lnTo>
                <a:lnTo>
                  <a:pt x="1353" y="1049"/>
                </a:lnTo>
                <a:lnTo>
                  <a:pt x="1353" y="1049"/>
                </a:lnTo>
                <a:cubicBezTo>
                  <a:pt x="1347" y="1043"/>
                  <a:pt x="1342" y="1038"/>
                  <a:pt x="1338" y="1034"/>
                </a:cubicBezTo>
                <a:close/>
                <a:moveTo>
                  <a:pt x="1458" y="1033"/>
                </a:moveTo>
                <a:lnTo>
                  <a:pt x="1460" y="1034"/>
                </a:lnTo>
                <a:lnTo>
                  <a:pt x="1444" y="1034"/>
                </a:lnTo>
                <a:lnTo>
                  <a:pt x="1429" y="1064"/>
                </a:lnTo>
                <a:cubicBezTo>
                  <a:pt x="1460" y="1064"/>
                  <a:pt x="1490" y="1034"/>
                  <a:pt x="1490" y="1034"/>
                </a:cubicBezTo>
                <a:cubicBezTo>
                  <a:pt x="1479" y="1034"/>
                  <a:pt x="1469" y="1034"/>
                  <a:pt x="1458" y="1033"/>
                </a:cubicBezTo>
                <a:close/>
                <a:moveTo>
                  <a:pt x="274" y="1064"/>
                </a:moveTo>
                <a:cubicBezTo>
                  <a:pt x="274" y="1064"/>
                  <a:pt x="262" y="1077"/>
                  <a:pt x="245" y="1086"/>
                </a:cubicBezTo>
                <a:lnTo>
                  <a:pt x="245" y="1086"/>
                </a:lnTo>
                <a:cubicBezTo>
                  <a:pt x="250" y="1064"/>
                  <a:pt x="274" y="1064"/>
                  <a:pt x="274" y="1064"/>
                </a:cubicBezTo>
                <a:close/>
                <a:moveTo>
                  <a:pt x="1399" y="1073"/>
                </a:moveTo>
                <a:lnTo>
                  <a:pt x="1399" y="1095"/>
                </a:lnTo>
                <a:cubicBezTo>
                  <a:pt x="1411" y="1095"/>
                  <a:pt x="1408" y="1085"/>
                  <a:pt x="1399" y="1073"/>
                </a:cubicBezTo>
                <a:close/>
                <a:moveTo>
                  <a:pt x="1249" y="929"/>
                </a:moveTo>
                <a:cubicBezTo>
                  <a:pt x="1233" y="929"/>
                  <a:pt x="1226" y="943"/>
                  <a:pt x="1247" y="943"/>
                </a:cubicBezTo>
                <a:cubicBezTo>
                  <a:pt x="1247" y="943"/>
                  <a:pt x="1247" y="943"/>
                  <a:pt x="1247" y="973"/>
                </a:cubicBezTo>
                <a:cubicBezTo>
                  <a:pt x="1216" y="973"/>
                  <a:pt x="1247" y="973"/>
                  <a:pt x="1277" y="1003"/>
                </a:cubicBezTo>
                <a:cubicBezTo>
                  <a:pt x="1299" y="1048"/>
                  <a:pt x="1354" y="1076"/>
                  <a:pt x="1370" y="1076"/>
                </a:cubicBezTo>
                <a:cubicBezTo>
                  <a:pt x="1376" y="1076"/>
                  <a:pt x="1376" y="1072"/>
                  <a:pt x="1368" y="1064"/>
                </a:cubicBezTo>
                <a:cubicBezTo>
                  <a:pt x="1365" y="1061"/>
                  <a:pt x="1362" y="1058"/>
                  <a:pt x="1360" y="1056"/>
                </a:cubicBezTo>
                <a:lnTo>
                  <a:pt x="1360" y="1056"/>
                </a:lnTo>
                <a:cubicBezTo>
                  <a:pt x="1374" y="1060"/>
                  <a:pt x="1384" y="1062"/>
                  <a:pt x="1390" y="1063"/>
                </a:cubicBezTo>
                <a:lnTo>
                  <a:pt x="1390" y="1063"/>
                </a:lnTo>
                <a:cubicBezTo>
                  <a:pt x="1393" y="1066"/>
                  <a:pt x="1396" y="1070"/>
                  <a:pt x="1399" y="1073"/>
                </a:cubicBezTo>
                <a:lnTo>
                  <a:pt x="1399" y="1073"/>
                </a:lnTo>
                <a:lnTo>
                  <a:pt x="1399" y="1064"/>
                </a:lnTo>
                <a:lnTo>
                  <a:pt x="1460" y="1095"/>
                </a:lnTo>
                <a:cubicBezTo>
                  <a:pt x="1429" y="1064"/>
                  <a:pt x="1399" y="1064"/>
                  <a:pt x="1368" y="1034"/>
                </a:cubicBezTo>
                <a:lnTo>
                  <a:pt x="1444" y="1034"/>
                </a:lnTo>
                <a:lnTo>
                  <a:pt x="1446" y="1030"/>
                </a:lnTo>
                <a:lnTo>
                  <a:pt x="1446" y="1030"/>
                </a:lnTo>
                <a:cubicBezTo>
                  <a:pt x="1450" y="1031"/>
                  <a:pt x="1454" y="1032"/>
                  <a:pt x="1458" y="1033"/>
                </a:cubicBezTo>
                <a:lnTo>
                  <a:pt x="1458" y="1033"/>
                </a:lnTo>
                <a:lnTo>
                  <a:pt x="1449" y="1024"/>
                </a:lnTo>
                <a:lnTo>
                  <a:pt x="1449" y="1024"/>
                </a:lnTo>
                <a:lnTo>
                  <a:pt x="1460" y="1003"/>
                </a:lnTo>
                <a:cubicBezTo>
                  <a:pt x="1448" y="1003"/>
                  <a:pt x="1437" y="999"/>
                  <a:pt x="1429" y="996"/>
                </a:cubicBezTo>
                <a:lnTo>
                  <a:pt x="1429" y="996"/>
                </a:lnTo>
                <a:cubicBezTo>
                  <a:pt x="1429" y="989"/>
                  <a:pt x="1429" y="981"/>
                  <a:pt x="1429" y="973"/>
                </a:cubicBezTo>
                <a:cubicBezTo>
                  <a:pt x="1429" y="966"/>
                  <a:pt x="1429" y="962"/>
                  <a:pt x="1430" y="960"/>
                </a:cubicBezTo>
                <a:lnTo>
                  <a:pt x="1430" y="960"/>
                </a:lnTo>
                <a:cubicBezTo>
                  <a:pt x="1430" y="960"/>
                  <a:pt x="1431" y="961"/>
                  <a:pt x="1432" y="961"/>
                </a:cubicBezTo>
                <a:lnTo>
                  <a:pt x="1432" y="961"/>
                </a:lnTo>
                <a:cubicBezTo>
                  <a:pt x="1431" y="960"/>
                  <a:pt x="1431" y="960"/>
                  <a:pt x="1430" y="960"/>
                </a:cubicBezTo>
                <a:cubicBezTo>
                  <a:pt x="1430" y="960"/>
                  <a:pt x="1430" y="960"/>
                  <a:pt x="1430" y="960"/>
                </a:cubicBezTo>
                <a:lnTo>
                  <a:pt x="1430" y="960"/>
                </a:lnTo>
                <a:cubicBezTo>
                  <a:pt x="1414" y="957"/>
                  <a:pt x="1394" y="951"/>
                  <a:pt x="1368" y="943"/>
                </a:cubicBezTo>
                <a:lnTo>
                  <a:pt x="1308" y="943"/>
                </a:lnTo>
                <a:cubicBezTo>
                  <a:pt x="1308" y="953"/>
                  <a:pt x="1308" y="956"/>
                  <a:pt x="1306" y="956"/>
                </a:cubicBezTo>
                <a:cubicBezTo>
                  <a:pt x="1304" y="956"/>
                  <a:pt x="1297" y="943"/>
                  <a:pt x="1277" y="943"/>
                </a:cubicBezTo>
                <a:cubicBezTo>
                  <a:pt x="1267" y="932"/>
                  <a:pt x="1257" y="929"/>
                  <a:pt x="1249" y="929"/>
                </a:cubicBezTo>
                <a:close/>
                <a:moveTo>
                  <a:pt x="1247" y="1095"/>
                </a:moveTo>
                <a:lnTo>
                  <a:pt x="1247" y="1095"/>
                </a:lnTo>
                <a:cubicBezTo>
                  <a:pt x="1247" y="1095"/>
                  <a:pt x="1247" y="1095"/>
                  <a:pt x="1247" y="1095"/>
                </a:cubicBezTo>
                <a:close/>
                <a:moveTo>
                  <a:pt x="1247" y="1095"/>
                </a:moveTo>
                <a:lnTo>
                  <a:pt x="1247" y="1095"/>
                </a:lnTo>
                <a:cubicBezTo>
                  <a:pt x="1247" y="1095"/>
                  <a:pt x="1247" y="1095"/>
                  <a:pt x="1247" y="1095"/>
                </a:cubicBezTo>
                <a:close/>
                <a:moveTo>
                  <a:pt x="1247" y="1095"/>
                </a:moveTo>
                <a:lnTo>
                  <a:pt x="1247" y="1095"/>
                </a:lnTo>
                <a:cubicBezTo>
                  <a:pt x="1247" y="1095"/>
                  <a:pt x="1247" y="1095"/>
                  <a:pt x="1247" y="1095"/>
                </a:cubicBezTo>
                <a:close/>
                <a:moveTo>
                  <a:pt x="289" y="1095"/>
                </a:moveTo>
                <a:cubicBezTo>
                  <a:pt x="284" y="1100"/>
                  <a:pt x="280" y="1103"/>
                  <a:pt x="277" y="1103"/>
                </a:cubicBezTo>
                <a:cubicBezTo>
                  <a:pt x="275" y="1103"/>
                  <a:pt x="274" y="1101"/>
                  <a:pt x="274" y="1095"/>
                </a:cubicBezTo>
                <a:close/>
                <a:moveTo>
                  <a:pt x="1490" y="1064"/>
                </a:moveTo>
                <a:lnTo>
                  <a:pt x="1490" y="1125"/>
                </a:lnTo>
                <a:cubicBezTo>
                  <a:pt x="1520" y="1125"/>
                  <a:pt x="1520" y="1064"/>
                  <a:pt x="1520" y="1064"/>
                </a:cubicBezTo>
                <a:close/>
                <a:moveTo>
                  <a:pt x="1156" y="1095"/>
                </a:moveTo>
                <a:cubicBezTo>
                  <a:pt x="1163" y="1102"/>
                  <a:pt x="1169" y="1110"/>
                  <a:pt x="1173" y="1116"/>
                </a:cubicBezTo>
                <a:lnTo>
                  <a:pt x="1173" y="1116"/>
                </a:lnTo>
                <a:cubicBezTo>
                  <a:pt x="1172" y="1119"/>
                  <a:pt x="1173" y="1122"/>
                  <a:pt x="1177" y="1124"/>
                </a:cubicBezTo>
                <a:lnTo>
                  <a:pt x="1177" y="1124"/>
                </a:lnTo>
                <a:cubicBezTo>
                  <a:pt x="1178" y="1127"/>
                  <a:pt x="1179" y="1130"/>
                  <a:pt x="1178" y="1130"/>
                </a:cubicBezTo>
                <a:cubicBezTo>
                  <a:pt x="1176" y="1130"/>
                  <a:pt x="1168" y="1120"/>
                  <a:pt x="1156" y="1095"/>
                </a:cubicBezTo>
                <a:close/>
                <a:moveTo>
                  <a:pt x="256" y="1125"/>
                </a:moveTo>
                <a:cubicBezTo>
                  <a:pt x="248" y="1130"/>
                  <a:pt x="241" y="1134"/>
                  <a:pt x="238" y="1134"/>
                </a:cubicBezTo>
                <a:cubicBezTo>
                  <a:pt x="236" y="1134"/>
                  <a:pt x="238" y="1131"/>
                  <a:pt x="244" y="1125"/>
                </a:cubicBezTo>
                <a:cubicBezTo>
                  <a:pt x="249" y="1125"/>
                  <a:pt x="253" y="1125"/>
                  <a:pt x="256" y="1125"/>
                </a:cubicBezTo>
                <a:close/>
                <a:moveTo>
                  <a:pt x="1247" y="1095"/>
                </a:moveTo>
                <a:lnTo>
                  <a:pt x="1247" y="1125"/>
                </a:lnTo>
                <a:cubicBezTo>
                  <a:pt x="1247" y="1131"/>
                  <a:pt x="1250" y="1137"/>
                  <a:pt x="1254" y="1140"/>
                </a:cubicBezTo>
                <a:lnTo>
                  <a:pt x="1254" y="1140"/>
                </a:lnTo>
                <a:cubicBezTo>
                  <a:pt x="1249" y="1127"/>
                  <a:pt x="1247" y="1112"/>
                  <a:pt x="1247" y="1095"/>
                </a:cubicBezTo>
                <a:close/>
                <a:moveTo>
                  <a:pt x="31" y="1125"/>
                </a:moveTo>
                <a:cubicBezTo>
                  <a:pt x="18" y="1138"/>
                  <a:pt x="16" y="1145"/>
                  <a:pt x="22" y="1145"/>
                </a:cubicBezTo>
                <a:cubicBezTo>
                  <a:pt x="28" y="1145"/>
                  <a:pt x="40" y="1139"/>
                  <a:pt x="58" y="1125"/>
                </a:cubicBezTo>
                <a:close/>
                <a:moveTo>
                  <a:pt x="304" y="1155"/>
                </a:moveTo>
                <a:lnTo>
                  <a:pt x="301" y="1159"/>
                </a:lnTo>
                <a:lnTo>
                  <a:pt x="301" y="1159"/>
                </a:lnTo>
                <a:cubicBezTo>
                  <a:pt x="301" y="1158"/>
                  <a:pt x="301" y="1157"/>
                  <a:pt x="301" y="1156"/>
                </a:cubicBezTo>
                <a:lnTo>
                  <a:pt x="301" y="1156"/>
                </a:lnTo>
                <a:cubicBezTo>
                  <a:pt x="303" y="1155"/>
                  <a:pt x="304" y="1155"/>
                  <a:pt x="304" y="1155"/>
                </a:cubicBezTo>
                <a:close/>
                <a:moveTo>
                  <a:pt x="1065" y="1151"/>
                </a:moveTo>
                <a:cubicBezTo>
                  <a:pt x="1065" y="1151"/>
                  <a:pt x="1064" y="1152"/>
                  <a:pt x="1064" y="1155"/>
                </a:cubicBezTo>
                <a:cubicBezTo>
                  <a:pt x="1067" y="1158"/>
                  <a:pt x="1069" y="1160"/>
                  <a:pt x="1071" y="1162"/>
                </a:cubicBezTo>
                <a:lnTo>
                  <a:pt x="1071" y="1162"/>
                </a:lnTo>
                <a:cubicBezTo>
                  <a:pt x="1068" y="1155"/>
                  <a:pt x="1066" y="1151"/>
                  <a:pt x="1065" y="1151"/>
                </a:cubicBezTo>
                <a:close/>
                <a:moveTo>
                  <a:pt x="92" y="1155"/>
                </a:moveTo>
                <a:cubicBezTo>
                  <a:pt x="71" y="1155"/>
                  <a:pt x="65" y="1169"/>
                  <a:pt x="71" y="1169"/>
                </a:cubicBezTo>
                <a:cubicBezTo>
                  <a:pt x="75" y="1169"/>
                  <a:pt x="82" y="1166"/>
                  <a:pt x="92" y="1155"/>
                </a:cubicBezTo>
                <a:lnTo>
                  <a:pt x="92" y="1155"/>
                </a:lnTo>
                <a:cubicBezTo>
                  <a:pt x="92" y="1155"/>
                  <a:pt x="92" y="1155"/>
                  <a:pt x="92" y="1155"/>
                </a:cubicBezTo>
                <a:close/>
                <a:moveTo>
                  <a:pt x="341" y="1174"/>
                </a:moveTo>
                <a:lnTo>
                  <a:pt x="341" y="1174"/>
                </a:lnTo>
                <a:cubicBezTo>
                  <a:pt x="330" y="1180"/>
                  <a:pt x="317" y="1186"/>
                  <a:pt x="304" y="1186"/>
                </a:cubicBezTo>
                <a:cubicBezTo>
                  <a:pt x="304" y="1192"/>
                  <a:pt x="304" y="1197"/>
                  <a:pt x="304" y="1201"/>
                </a:cubicBezTo>
                <a:lnTo>
                  <a:pt x="304" y="1201"/>
                </a:lnTo>
                <a:lnTo>
                  <a:pt x="335" y="1186"/>
                </a:lnTo>
                <a:cubicBezTo>
                  <a:pt x="337" y="1181"/>
                  <a:pt x="339" y="1177"/>
                  <a:pt x="341" y="1174"/>
                </a:cubicBezTo>
                <a:close/>
                <a:moveTo>
                  <a:pt x="244" y="1155"/>
                </a:moveTo>
                <a:cubicBezTo>
                  <a:pt x="244" y="1155"/>
                  <a:pt x="183" y="1186"/>
                  <a:pt x="153" y="1186"/>
                </a:cubicBezTo>
                <a:cubicBezTo>
                  <a:pt x="142" y="1197"/>
                  <a:pt x="131" y="1203"/>
                  <a:pt x="123" y="1207"/>
                </a:cubicBezTo>
                <a:lnTo>
                  <a:pt x="123" y="1207"/>
                </a:lnTo>
                <a:cubicBezTo>
                  <a:pt x="126" y="1193"/>
                  <a:pt x="132" y="1181"/>
                  <a:pt x="135" y="1176"/>
                </a:cubicBezTo>
                <a:lnTo>
                  <a:pt x="135" y="1176"/>
                </a:lnTo>
                <a:cubicBezTo>
                  <a:pt x="134" y="1176"/>
                  <a:pt x="133" y="1176"/>
                  <a:pt x="131" y="1177"/>
                </a:cubicBezTo>
                <a:lnTo>
                  <a:pt x="131" y="1177"/>
                </a:lnTo>
                <a:cubicBezTo>
                  <a:pt x="134" y="1174"/>
                  <a:pt x="135" y="1173"/>
                  <a:pt x="135" y="1173"/>
                </a:cubicBezTo>
                <a:cubicBezTo>
                  <a:pt x="136" y="1173"/>
                  <a:pt x="136" y="1174"/>
                  <a:pt x="135" y="1176"/>
                </a:cubicBezTo>
                <a:lnTo>
                  <a:pt x="135" y="1176"/>
                </a:lnTo>
                <a:cubicBezTo>
                  <a:pt x="146" y="1172"/>
                  <a:pt x="163" y="1165"/>
                  <a:pt x="183" y="1155"/>
                </a:cubicBezTo>
                <a:close/>
                <a:moveTo>
                  <a:pt x="274" y="1186"/>
                </a:moveTo>
                <a:lnTo>
                  <a:pt x="274" y="1216"/>
                </a:lnTo>
                <a:cubicBezTo>
                  <a:pt x="283" y="1208"/>
                  <a:pt x="289" y="1197"/>
                  <a:pt x="293" y="1186"/>
                </a:cubicBezTo>
                <a:close/>
                <a:moveTo>
                  <a:pt x="304" y="1201"/>
                </a:moveTo>
                <a:lnTo>
                  <a:pt x="274" y="1216"/>
                </a:lnTo>
                <a:cubicBezTo>
                  <a:pt x="298" y="1216"/>
                  <a:pt x="303" y="1216"/>
                  <a:pt x="304" y="1201"/>
                </a:cubicBezTo>
                <a:close/>
                <a:moveTo>
                  <a:pt x="1247" y="1186"/>
                </a:moveTo>
                <a:cubicBezTo>
                  <a:pt x="1247" y="1207"/>
                  <a:pt x="1262" y="1229"/>
                  <a:pt x="1271" y="1229"/>
                </a:cubicBezTo>
                <a:cubicBezTo>
                  <a:pt x="1275" y="1229"/>
                  <a:pt x="1277" y="1225"/>
                  <a:pt x="1277" y="1216"/>
                </a:cubicBezTo>
                <a:lnTo>
                  <a:pt x="1284" y="1216"/>
                </a:lnTo>
                <a:cubicBezTo>
                  <a:pt x="1272" y="1208"/>
                  <a:pt x="1259" y="1198"/>
                  <a:pt x="1247" y="1186"/>
                </a:cubicBezTo>
                <a:close/>
                <a:moveTo>
                  <a:pt x="467" y="1242"/>
                </a:moveTo>
                <a:cubicBezTo>
                  <a:pt x="461" y="1244"/>
                  <a:pt x="456" y="1247"/>
                  <a:pt x="456" y="1247"/>
                </a:cubicBezTo>
                <a:cubicBezTo>
                  <a:pt x="459" y="1247"/>
                  <a:pt x="462" y="1247"/>
                  <a:pt x="464" y="1247"/>
                </a:cubicBezTo>
                <a:lnTo>
                  <a:pt x="464" y="1247"/>
                </a:lnTo>
                <a:cubicBezTo>
                  <a:pt x="465" y="1246"/>
                  <a:pt x="466" y="1244"/>
                  <a:pt x="467" y="1242"/>
                </a:cubicBezTo>
                <a:close/>
                <a:moveTo>
                  <a:pt x="1170" y="1244"/>
                </a:moveTo>
                <a:cubicBezTo>
                  <a:pt x="1175" y="1246"/>
                  <a:pt x="1181" y="1247"/>
                  <a:pt x="1186" y="1247"/>
                </a:cubicBezTo>
                <a:cubicBezTo>
                  <a:pt x="1197" y="1258"/>
                  <a:pt x="1200" y="1265"/>
                  <a:pt x="1196" y="1265"/>
                </a:cubicBezTo>
                <a:cubicBezTo>
                  <a:pt x="1193" y="1265"/>
                  <a:pt x="1184" y="1259"/>
                  <a:pt x="1170" y="1244"/>
                </a:cubicBezTo>
                <a:close/>
                <a:moveTo>
                  <a:pt x="1283" y="1117"/>
                </a:moveTo>
                <a:cubicBezTo>
                  <a:pt x="1279" y="1117"/>
                  <a:pt x="1277" y="1119"/>
                  <a:pt x="1277" y="1125"/>
                </a:cubicBezTo>
                <a:cubicBezTo>
                  <a:pt x="1292" y="1140"/>
                  <a:pt x="1285" y="1148"/>
                  <a:pt x="1273" y="1148"/>
                </a:cubicBezTo>
                <a:cubicBezTo>
                  <a:pt x="1267" y="1148"/>
                  <a:pt x="1259" y="1145"/>
                  <a:pt x="1254" y="1140"/>
                </a:cubicBezTo>
                <a:lnTo>
                  <a:pt x="1254" y="1140"/>
                </a:lnTo>
                <a:cubicBezTo>
                  <a:pt x="1264" y="1173"/>
                  <a:pt x="1286" y="1195"/>
                  <a:pt x="1308" y="1216"/>
                </a:cubicBezTo>
                <a:lnTo>
                  <a:pt x="1284" y="1216"/>
                </a:lnTo>
                <a:cubicBezTo>
                  <a:pt x="1296" y="1224"/>
                  <a:pt x="1308" y="1230"/>
                  <a:pt x="1318" y="1234"/>
                </a:cubicBezTo>
                <a:lnTo>
                  <a:pt x="1318" y="1234"/>
                </a:lnTo>
                <a:cubicBezTo>
                  <a:pt x="1312" y="1224"/>
                  <a:pt x="1308" y="1216"/>
                  <a:pt x="1308" y="1216"/>
                </a:cubicBezTo>
                <a:lnTo>
                  <a:pt x="1308" y="1216"/>
                </a:lnTo>
                <a:cubicBezTo>
                  <a:pt x="1318" y="1226"/>
                  <a:pt x="1325" y="1233"/>
                  <a:pt x="1330" y="1239"/>
                </a:cubicBezTo>
                <a:lnTo>
                  <a:pt x="1330" y="1239"/>
                </a:lnTo>
                <a:cubicBezTo>
                  <a:pt x="1326" y="1238"/>
                  <a:pt x="1322" y="1236"/>
                  <a:pt x="1318" y="1234"/>
                </a:cubicBezTo>
                <a:lnTo>
                  <a:pt x="1318" y="1234"/>
                </a:lnTo>
                <a:cubicBezTo>
                  <a:pt x="1330" y="1252"/>
                  <a:pt x="1349" y="1277"/>
                  <a:pt x="1368" y="1277"/>
                </a:cubicBezTo>
                <a:cubicBezTo>
                  <a:pt x="1348" y="1257"/>
                  <a:pt x="1341" y="1250"/>
                  <a:pt x="1330" y="1239"/>
                </a:cubicBezTo>
                <a:lnTo>
                  <a:pt x="1330" y="1239"/>
                </a:lnTo>
                <a:cubicBezTo>
                  <a:pt x="1353" y="1247"/>
                  <a:pt x="1368" y="1247"/>
                  <a:pt x="1368" y="1247"/>
                </a:cubicBezTo>
                <a:lnTo>
                  <a:pt x="1391" y="1247"/>
                </a:lnTo>
                <a:cubicBezTo>
                  <a:pt x="1399" y="1236"/>
                  <a:pt x="1408" y="1225"/>
                  <a:pt x="1416" y="1213"/>
                </a:cubicBezTo>
                <a:lnTo>
                  <a:pt x="1416" y="1213"/>
                </a:lnTo>
                <a:cubicBezTo>
                  <a:pt x="1421" y="1215"/>
                  <a:pt x="1425" y="1216"/>
                  <a:pt x="1429" y="1216"/>
                </a:cubicBezTo>
                <a:lnTo>
                  <a:pt x="1418" y="1211"/>
                </a:lnTo>
                <a:lnTo>
                  <a:pt x="1418" y="1211"/>
                </a:lnTo>
                <a:cubicBezTo>
                  <a:pt x="1439" y="1182"/>
                  <a:pt x="1460" y="1155"/>
                  <a:pt x="1460" y="1155"/>
                </a:cubicBezTo>
                <a:lnTo>
                  <a:pt x="1368" y="1155"/>
                </a:lnTo>
                <a:cubicBezTo>
                  <a:pt x="1368" y="1155"/>
                  <a:pt x="1383" y="1185"/>
                  <a:pt x="1402" y="1203"/>
                </a:cubicBezTo>
                <a:lnTo>
                  <a:pt x="1402" y="1203"/>
                </a:lnTo>
                <a:lnTo>
                  <a:pt x="1368" y="1186"/>
                </a:lnTo>
                <a:lnTo>
                  <a:pt x="1368" y="1186"/>
                </a:lnTo>
                <a:cubicBezTo>
                  <a:pt x="1384" y="1201"/>
                  <a:pt x="1384" y="1209"/>
                  <a:pt x="1380" y="1209"/>
                </a:cubicBezTo>
                <a:cubicBezTo>
                  <a:pt x="1376" y="1209"/>
                  <a:pt x="1368" y="1201"/>
                  <a:pt x="1368" y="1186"/>
                </a:cubicBezTo>
                <a:lnTo>
                  <a:pt x="1368" y="1186"/>
                </a:lnTo>
                <a:lnTo>
                  <a:pt x="1368" y="1186"/>
                </a:lnTo>
                <a:cubicBezTo>
                  <a:pt x="1344" y="1161"/>
                  <a:pt x="1299" y="1117"/>
                  <a:pt x="1283" y="1117"/>
                </a:cubicBezTo>
                <a:close/>
                <a:moveTo>
                  <a:pt x="1368" y="1247"/>
                </a:moveTo>
                <a:lnTo>
                  <a:pt x="1368" y="1277"/>
                </a:lnTo>
                <a:cubicBezTo>
                  <a:pt x="1368" y="1277"/>
                  <a:pt x="1377" y="1266"/>
                  <a:pt x="1388" y="1251"/>
                </a:cubicBezTo>
                <a:lnTo>
                  <a:pt x="1388" y="1251"/>
                </a:lnTo>
                <a:cubicBezTo>
                  <a:pt x="1376" y="1247"/>
                  <a:pt x="1368" y="1247"/>
                  <a:pt x="1368" y="1247"/>
                </a:cubicBezTo>
                <a:close/>
                <a:moveTo>
                  <a:pt x="1391" y="1247"/>
                </a:moveTo>
                <a:lnTo>
                  <a:pt x="1391" y="1247"/>
                </a:lnTo>
                <a:cubicBezTo>
                  <a:pt x="1390" y="1248"/>
                  <a:pt x="1389" y="1249"/>
                  <a:pt x="1388" y="1251"/>
                </a:cubicBezTo>
                <a:lnTo>
                  <a:pt x="1388" y="1251"/>
                </a:lnTo>
                <a:cubicBezTo>
                  <a:pt x="1399" y="1255"/>
                  <a:pt x="1414" y="1262"/>
                  <a:pt x="1429" y="1277"/>
                </a:cubicBezTo>
                <a:lnTo>
                  <a:pt x="1399" y="1247"/>
                </a:lnTo>
                <a:close/>
                <a:moveTo>
                  <a:pt x="821" y="1277"/>
                </a:moveTo>
                <a:cubicBezTo>
                  <a:pt x="821" y="1277"/>
                  <a:pt x="821" y="1277"/>
                  <a:pt x="821" y="1277"/>
                </a:cubicBezTo>
                <a:lnTo>
                  <a:pt x="821" y="1277"/>
                </a:lnTo>
                <a:close/>
                <a:moveTo>
                  <a:pt x="1004" y="1277"/>
                </a:moveTo>
                <a:cubicBezTo>
                  <a:pt x="1004" y="1277"/>
                  <a:pt x="1004" y="1277"/>
                  <a:pt x="1004" y="1277"/>
                </a:cubicBezTo>
                <a:cubicBezTo>
                  <a:pt x="1004" y="1277"/>
                  <a:pt x="1004" y="1277"/>
                  <a:pt x="1004" y="1277"/>
                </a:cubicBezTo>
                <a:close/>
                <a:moveTo>
                  <a:pt x="821" y="1277"/>
                </a:moveTo>
                <a:cubicBezTo>
                  <a:pt x="821" y="1277"/>
                  <a:pt x="821" y="1277"/>
                  <a:pt x="821" y="1277"/>
                </a:cubicBezTo>
                <a:lnTo>
                  <a:pt x="821" y="1277"/>
                </a:lnTo>
                <a:close/>
                <a:moveTo>
                  <a:pt x="1004" y="1277"/>
                </a:moveTo>
                <a:cubicBezTo>
                  <a:pt x="1004" y="1277"/>
                  <a:pt x="1004" y="1277"/>
                  <a:pt x="1004" y="1277"/>
                </a:cubicBezTo>
                <a:cubicBezTo>
                  <a:pt x="1004" y="1277"/>
                  <a:pt x="1004" y="1277"/>
                  <a:pt x="1004" y="1277"/>
                </a:cubicBezTo>
                <a:close/>
                <a:moveTo>
                  <a:pt x="821" y="1277"/>
                </a:moveTo>
                <a:cubicBezTo>
                  <a:pt x="821" y="1277"/>
                  <a:pt x="821" y="1277"/>
                  <a:pt x="821" y="1277"/>
                </a:cubicBezTo>
                <a:lnTo>
                  <a:pt x="821" y="1277"/>
                </a:lnTo>
                <a:close/>
                <a:moveTo>
                  <a:pt x="1004" y="1277"/>
                </a:moveTo>
                <a:cubicBezTo>
                  <a:pt x="1004" y="1277"/>
                  <a:pt x="1004" y="1277"/>
                  <a:pt x="1004" y="1277"/>
                </a:cubicBezTo>
                <a:cubicBezTo>
                  <a:pt x="1004" y="1277"/>
                  <a:pt x="1004" y="1277"/>
                  <a:pt x="1004" y="1277"/>
                </a:cubicBezTo>
                <a:close/>
                <a:moveTo>
                  <a:pt x="821" y="1277"/>
                </a:moveTo>
                <a:cubicBezTo>
                  <a:pt x="821" y="1277"/>
                  <a:pt x="821" y="1277"/>
                  <a:pt x="821" y="1277"/>
                </a:cubicBezTo>
                <a:lnTo>
                  <a:pt x="821" y="1277"/>
                </a:lnTo>
                <a:close/>
                <a:moveTo>
                  <a:pt x="1004" y="1277"/>
                </a:moveTo>
                <a:cubicBezTo>
                  <a:pt x="1004" y="1277"/>
                  <a:pt x="1004" y="1277"/>
                  <a:pt x="1004" y="1277"/>
                </a:cubicBezTo>
                <a:cubicBezTo>
                  <a:pt x="1004" y="1277"/>
                  <a:pt x="1004" y="1277"/>
                  <a:pt x="1004" y="1277"/>
                </a:cubicBezTo>
                <a:close/>
                <a:moveTo>
                  <a:pt x="304" y="1277"/>
                </a:moveTo>
                <a:cubicBezTo>
                  <a:pt x="284" y="1277"/>
                  <a:pt x="277" y="1290"/>
                  <a:pt x="284" y="1290"/>
                </a:cubicBezTo>
                <a:cubicBezTo>
                  <a:pt x="288" y="1290"/>
                  <a:pt x="294" y="1287"/>
                  <a:pt x="304" y="1277"/>
                </a:cubicBezTo>
                <a:close/>
                <a:moveTo>
                  <a:pt x="882" y="1277"/>
                </a:moveTo>
                <a:cubicBezTo>
                  <a:pt x="882" y="1291"/>
                  <a:pt x="888" y="1298"/>
                  <a:pt x="892" y="1300"/>
                </a:cubicBezTo>
                <a:lnTo>
                  <a:pt x="892" y="1300"/>
                </a:lnTo>
                <a:cubicBezTo>
                  <a:pt x="890" y="1294"/>
                  <a:pt x="887" y="1287"/>
                  <a:pt x="882" y="1277"/>
                </a:cubicBezTo>
                <a:close/>
                <a:moveTo>
                  <a:pt x="1186" y="1307"/>
                </a:moveTo>
                <a:lnTo>
                  <a:pt x="1186" y="1318"/>
                </a:lnTo>
                <a:lnTo>
                  <a:pt x="1186" y="1318"/>
                </a:lnTo>
                <a:cubicBezTo>
                  <a:pt x="1188" y="1317"/>
                  <a:pt x="1191" y="1317"/>
                  <a:pt x="1194" y="1316"/>
                </a:cubicBezTo>
                <a:lnTo>
                  <a:pt x="1194" y="1316"/>
                </a:lnTo>
                <a:cubicBezTo>
                  <a:pt x="1191" y="1313"/>
                  <a:pt x="1189" y="1310"/>
                  <a:pt x="1186" y="1307"/>
                </a:cubicBezTo>
                <a:close/>
                <a:moveTo>
                  <a:pt x="1277" y="1277"/>
                </a:moveTo>
                <a:lnTo>
                  <a:pt x="1247" y="1307"/>
                </a:lnTo>
                <a:cubicBezTo>
                  <a:pt x="1257" y="1318"/>
                  <a:pt x="1270" y="1321"/>
                  <a:pt x="1284" y="1321"/>
                </a:cubicBezTo>
                <a:cubicBezTo>
                  <a:pt x="1296" y="1321"/>
                  <a:pt x="1307" y="1318"/>
                  <a:pt x="1317" y="1315"/>
                </a:cubicBezTo>
                <a:lnTo>
                  <a:pt x="1317" y="1315"/>
                </a:lnTo>
                <a:cubicBezTo>
                  <a:pt x="1322" y="1319"/>
                  <a:pt x="1326" y="1321"/>
                  <a:pt x="1329" y="1321"/>
                </a:cubicBezTo>
                <a:cubicBezTo>
                  <a:pt x="1338" y="1321"/>
                  <a:pt x="1338" y="1307"/>
                  <a:pt x="1338" y="1307"/>
                </a:cubicBezTo>
                <a:lnTo>
                  <a:pt x="1338" y="1307"/>
                </a:lnTo>
                <a:cubicBezTo>
                  <a:pt x="1338" y="1307"/>
                  <a:pt x="1329" y="1312"/>
                  <a:pt x="1317" y="1315"/>
                </a:cubicBezTo>
                <a:lnTo>
                  <a:pt x="1317" y="1315"/>
                </a:lnTo>
                <a:cubicBezTo>
                  <a:pt x="1314" y="1313"/>
                  <a:pt x="1311" y="1311"/>
                  <a:pt x="1308" y="1307"/>
                </a:cubicBezTo>
                <a:lnTo>
                  <a:pt x="1277" y="1277"/>
                </a:lnTo>
                <a:close/>
                <a:moveTo>
                  <a:pt x="274" y="1247"/>
                </a:moveTo>
                <a:cubicBezTo>
                  <a:pt x="274" y="1247"/>
                  <a:pt x="274" y="1247"/>
                  <a:pt x="244" y="1307"/>
                </a:cubicBezTo>
                <a:lnTo>
                  <a:pt x="244" y="1338"/>
                </a:lnTo>
                <a:cubicBezTo>
                  <a:pt x="274" y="1307"/>
                  <a:pt x="274" y="1277"/>
                  <a:pt x="274" y="1247"/>
                </a:cubicBezTo>
                <a:close/>
                <a:moveTo>
                  <a:pt x="408" y="1317"/>
                </a:moveTo>
                <a:lnTo>
                  <a:pt x="408" y="1317"/>
                </a:lnTo>
                <a:cubicBezTo>
                  <a:pt x="403" y="1320"/>
                  <a:pt x="399" y="1323"/>
                  <a:pt x="396" y="1326"/>
                </a:cubicBezTo>
                <a:lnTo>
                  <a:pt x="396" y="1326"/>
                </a:lnTo>
                <a:lnTo>
                  <a:pt x="396" y="1338"/>
                </a:lnTo>
                <a:cubicBezTo>
                  <a:pt x="403" y="1331"/>
                  <a:pt x="406" y="1324"/>
                  <a:pt x="408" y="1317"/>
                </a:cubicBezTo>
                <a:close/>
                <a:moveTo>
                  <a:pt x="1186" y="1318"/>
                </a:moveTo>
                <a:cubicBezTo>
                  <a:pt x="1179" y="1322"/>
                  <a:pt x="1177" y="1329"/>
                  <a:pt x="1186" y="1338"/>
                </a:cubicBezTo>
                <a:lnTo>
                  <a:pt x="1186" y="1318"/>
                </a:lnTo>
                <a:close/>
                <a:moveTo>
                  <a:pt x="722" y="1333"/>
                </a:moveTo>
                <a:cubicBezTo>
                  <a:pt x="725" y="1333"/>
                  <a:pt x="717" y="1351"/>
                  <a:pt x="700" y="1368"/>
                </a:cubicBezTo>
                <a:cubicBezTo>
                  <a:pt x="712" y="1342"/>
                  <a:pt x="720" y="1333"/>
                  <a:pt x="722" y="1333"/>
                </a:cubicBezTo>
                <a:close/>
                <a:moveTo>
                  <a:pt x="1159" y="1072"/>
                </a:moveTo>
                <a:cubicBezTo>
                  <a:pt x="1156" y="1072"/>
                  <a:pt x="1156" y="1079"/>
                  <a:pt x="1156" y="1095"/>
                </a:cubicBezTo>
                <a:cubicBezTo>
                  <a:pt x="1145" y="1084"/>
                  <a:pt x="1139" y="1081"/>
                  <a:pt x="1134" y="1081"/>
                </a:cubicBezTo>
                <a:cubicBezTo>
                  <a:pt x="1125" y="1081"/>
                  <a:pt x="1125" y="1095"/>
                  <a:pt x="1125" y="1095"/>
                </a:cubicBezTo>
                <a:cubicBezTo>
                  <a:pt x="1125" y="1095"/>
                  <a:pt x="1125" y="1125"/>
                  <a:pt x="1125" y="1125"/>
                </a:cubicBezTo>
                <a:lnTo>
                  <a:pt x="1125" y="1155"/>
                </a:lnTo>
                <a:lnTo>
                  <a:pt x="1156" y="1186"/>
                </a:lnTo>
                <a:cubicBezTo>
                  <a:pt x="1156" y="1216"/>
                  <a:pt x="1156" y="1216"/>
                  <a:pt x="1156" y="1216"/>
                </a:cubicBezTo>
                <a:lnTo>
                  <a:pt x="1125" y="1186"/>
                </a:lnTo>
                <a:lnTo>
                  <a:pt x="1125" y="1186"/>
                </a:lnTo>
                <a:cubicBezTo>
                  <a:pt x="1125" y="1186"/>
                  <a:pt x="1125" y="1186"/>
                  <a:pt x="1125" y="1186"/>
                </a:cubicBezTo>
                <a:lnTo>
                  <a:pt x="1095" y="1125"/>
                </a:lnTo>
                <a:lnTo>
                  <a:pt x="1095" y="1155"/>
                </a:lnTo>
                <a:cubicBezTo>
                  <a:pt x="1095" y="1171"/>
                  <a:pt x="1095" y="1178"/>
                  <a:pt x="1091" y="1178"/>
                </a:cubicBezTo>
                <a:cubicBezTo>
                  <a:pt x="1088" y="1178"/>
                  <a:pt x="1082" y="1173"/>
                  <a:pt x="1071" y="1162"/>
                </a:cubicBezTo>
                <a:lnTo>
                  <a:pt x="1071" y="1162"/>
                </a:lnTo>
                <a:cubicBezTo>
                  <a:pt x="1080" y="1188"/>
                  <a:pt x="1095" y="1255"/>
                  <a:pt x="1095" y="1277"/>
                </a:cubicBezTo>
                <a:lnTo>
                  <a:pt x="1125" y="1277"/>
                </a:lnTo>
                <a:cubicBezTo>
                  <a:pt x="1156" y="1277"/>
                  <a:pt x="1125" y="1277"/>
                  <a:pt x="1156" y="1338"/>
                </a:cubicBezTo>
                <a:cubicBezTo>
                  <a:pt x="1156" y="1338"/>
                  <a:pt x="1156" y="1338"/>
                  <a:pt x="1156" y="1338"/>
                </a:cubicBezTo>
                <a:lnTo>
                  <a:pt x="1156" y="1338"/>
                </a:lnTo>
                <a:cubicBezTo>
                  <a:pt x="1164" y="1346"/>
                  <a:pt x="1170" y="1350"/>
                  <a:pt x="1173" y="1350"/>
                </a:cubicBezTo>
                <a:cubicBezTo>
                  <a:pt x="1184" y="1350"/>
                  <a:pt x="1178" y="1321"/>
                  <a:pt x="1156" y="1277"/>
                </a:cubicBezTo>
                <a:cubicBezTo>
                  <a:pt x="1140" y="1247"/>
                  <a:pt x="1140" y="1239"/>
                  <a:pt x="1144" y="1239"/>
                </a:cubicBezTo>
                <a:cubicBezTo>
                  <a:pt x="1148" y="1239"/>
                  <a:pt x="1156" y="1247"/>
                  <a:pt x="1156" y="1247"/>
                </a:cubicBezTo>
                <a:lnTo>
                  <a:pt x="1216" y="1307"/>
                </a:lnTo>
                <a:cubicBezTo>
                  <a:pt x="1217" y="1310"/>
                  <a:pt x="1218" y="1313"/>
                  <a:pt x="1219" y="1316"/>
                </a:cubicBezTo>
                <a:lnTo>
                  <a:pt x="1219" y="1316"/>
                </a:lnTo>
                <a:cubicBezTo>
                  <a:pt x="1215" y="1315"/>
                  <a:pt x="1210" y="1315"/>
                  <a:pt x="1205" y="1315"/>
                </a:cubicBezTo>
                <a:cubicBezTo>
                  <a:pt x="1201" y="1315"/>
                  <a:pt x="1197" y="1315"/>
                  <a:pt x="1194" y="1316"/>
                </a:cubicBezTo>
                <a:lnTo>
                  <a:pt x="1194" y="1316"/>
                </a:lnTo>
                <a:cubicBezTo>
                  <a:pt x="1214" y="1340"/>
                  <a:pt x="1218" y="1362"/>
                  <a:pt x="1237" y="1367"/>
                </a:cubicBezTo>
                <a:lnTo>
                  <a:pt x="1237" y="1367"/>
                </a:lnTo>
                <a:cubicBezTo>
                  <a:pt x="1240" y="1373"/>
                  <a:pt x="1242" y="1376"/>
                  <a:pt x="1243" y="1376"/>
                </a:cubicBezTo>
                <a:cubicBezTo>
                  <a:pt x="1244" y="1376"/>
                  <a:pt x="1245" y="1373"/>
                  <a:pt x="1246" y="1368"/>
                </a:cubicBezTo>
                <a:lnTo>
                  <a:pt x="1246" y="1368"/>
                </a:lnTo>
                <a:cubicBezTo>
                  <a:pt x="1246" y="1368"/>
                  <a:pt x="1246" y="1368"/>
                  <a:pt x="1247" y="1368"/>
                </a:cubicBezTo>
                <a:lnTo>
                  <a:pt x="1247" y="1338"/>
                </a:lnTo>
                <a:cubicBezTo>
                  <a:pt x="1247" y="1337"/>
                  <a:pt x="1247" y="1337"/>
                  <a:pt x="1247" y="1336"/>
                </a:cubicBezTo>
                <a:lnTo>
                  <a:pt x="1247" y="1336"/>
                </a:lnTo>
                <a:cubicBezTo>
                  <a:pt x="1247" y="1328"/>
                  <a:pt x="1247" y="1318"/>
                  <a:pt x="1247" y="1307"/>
                </a:cubicBezTo>
                <a:cubicBezTo>
                  <a:pt x="1238" y="1307"/>
                  <a:pt x="1232" y="1302"/>
                  <a:pt x="1228" y="1296"/>
                </a:cubicBezTo>
                <a:lnTo>
                  <a:pt x="1228" y="1296"/>
                </a:lnTo>
                <a:lnTo>
                  <a:pt x="1247" y="1277"/>
                </a:lnTo>
                <a:lnTo>
                  <a:pt x="1224" y="1277"/>
                </a:lnTo>
                <a:cubicBezTo>
                  <a:pt x="1225" y="1272"/>
                  <a:pt x="1228" y="1268"/>
                  <a:pt x="1232" y="1268"/>
                </a:cubicBezTo>
                <a:cubicBezTo>
                  <a:pt x="1236" y="1268"/>
                  <a:pt x="1241" y="1271"/>
                  <a:pt x="1247" y="1277"/>
                </a:cubicBezTo>
                <a:cubicBezTo>
                  <a:pt x="1247" y="1269"/>
                  <a:pt x="1247" y="1258"/>
                  <a:pt x="1247" y="1247"/>
                </a:cubicBezTo>
                <a:cubicBezTo>
                  <a:pt x="1222" y="1222"/>
                  <a:pt x="1198" y="1178"/>
                  <a:pt x="1221" y="1178"/>
                </a:cubicBezTo>
                <a:cubicBezTo>
                  <a:pt x="1227" y="1178"/>
                  <a:pt x="1235" y="1180"/>
                  <a:pt x="1247" y="1186"/>
                </a:cubicBezTo>
                <a:lnTo>
                  <a:pt x="1277" y="1186"/>
                </a:lnTo>
                <a:lnTo>
                  <a:pt x="1247" y="1155"/>
                </a:lnTo>
                <a:cubicBezTo>
                  <a:pt x="1234" y="1143"/>
                  <a:pt x="1223" y="1133"/>
                  <a:pt x="1213" y="1125"/>
                </a:cubicBezTo>
                <a:lnTo>
                  <a:pt x="1247" y="1125"/>
                </a:lnTo>
                <a:cubicBezTo>
                  <a:pt x="1247" y="1125"/>
                  <a:pt x="1216" y="1125"/>
                  <a:pt x="1186" y="1095"/>
                </a:cubicBezTo>
                <a:cubicBezTo>
                  <a:pt x="1171" y="1079"/>
                  <a:pt x="1163" y="1072"/>
                  <a:pt x="1159" y="1072"/>
                </a:cubicBezTo>
                <a:close/>
                <a:moveTo>
                  <a:pt x="1125" y="1307"/>
                </a:moveTo>
                <a:cubicBezTo>
                  <a:pt x="1125" y="1307"/>
                  <a:pt x="1095" y="1368"/>
                  <a:pt x="1125" y="1399"/>
                </a:cubicBezTo>
                <a:lnTo>
                  <a:pt x="1125" y="1338"/>
                </a:lnTo>
                <a:lnTo>
                  <a:pt x="1125" y="1307"/>
                </a:lnTo>
                <a:close/>
                <a:moveTo>
                  <a:pt x="517" y="1368"/>
                </a:moveTo>
                <a:cubicBezTo>
                  <a:pt x="487" y="1399"/>
                  <a:pt x="456" y="1429"/>
                  <a:pt x="487" y="1429"/>
                </a:cubicBezTo>
                <a:lnTo>
                  <a:pt x="517" y="1368"/>
                </a:lnTo>
                <a:close/>
                <a:moveTo>
                  <a:pt x="852" y="1338"/>
                </a:moveTo>
                <a:cubicBezTo>
                  <a:pt x="873" y="1359"/>
                  <a:pt x="864" y="1395"/>
                  <a:pt x="857" y="1425"/>
                </a:cubicBezTo>
                <a:lnTo>
                  <a:pt x="857" y="1425"/>
                </a:lnTo>
                <a:cubicBezTo>
                  <a:pt x="855" y="1420"/>
                  <a:pt x="853" y="1416"/>
                  <a:pt x="852" y="1416"/>
                </a:cubicBezTo>
                <a:cubicBezTo>
                  <a:pt x="852" y="1416"/>
                  <a:pt x="852" y="1420"/>
                  <a:pt x="852" y="1429"/>
                </a:cubicBezTo>
                <a:lnTo>
                  <a:pt x="852" y="1399"/>
                </a:lnTo>
                <a:lnTo>
                  <a:pt x="852" y="1368"/>
                </a:lnTo>
                <a:lnTo>
                  <a:pt x="852" y="1338"/>
                </a:lnTo>
                <a:close/>
                <a:moveTo>
                  <a:pt x="912" y="1429"/>
                </a:moveTo>
                <a:cubicBezTo>
                  <a:pt x="912" y="1444"/>
                  <a:pt x="920" y="1452"/>
                  <a:pt x="924" y="1452"/>
                </a:cubicBezTo>
                <a:cubicBezTo>
                  <a:pt x="928" y="1452"/>
                  <a:pt x="928" y="1444"/>
                  <a:pt x="912" y="1429"/>
                </a:cubicBezTo>
                <a:close/>
                <a:moveTo>
                  <a:pt x="884" y="1271"/>
                </a:moveTo>
                <a:cubicBezTo>
                  <a:pt x="883" y="1271"/>
                  <a:pt x="882" y="1273"/>
                  <a:pt x="882" y="1277"/>
                </a:cubicBezTo>
                <a:cubicBezTo>
                  <a:pt x="882" y="1277"/>
                  <a:pt x="882" y="1277"/>
                  <a:pt x="882" y="1277"/>
                </a:cubicBezTo>
                <a:lnTo>
                  <a:pt x="882" y="1277"/>
                </a:lnTo>
                <a:cubicBezTo>
                  <a:pt x="882" y="1277"/>
                  <a:pt x="882" y="1277"/>
                  <a:pt x="882" y="1277"/>
                </a:cubicBezTo>
                <a:lnTo>
                  <a:pt x="882" y="1277"/>
                </a:lnTo>
                <a:cubicBezTo>
                  <a:pt x="897" y="1292"/>
                  <a:pt x="897" y="1300"/>
                  <a:pt x="893" y="1300"/>
                </a:cubicBezTo>
                <a:cubicBezTo>
                  <a:pt x="893" y="1300"/>
                  <a:pt x="893" y="1300"/>
                  <a:pt x="892" y="1300"/>
                </a:cubicBezTo>
                <a:lnTo>
                  <a:pt x="892" y="1300"/>
                </a:lnTo>
                <a:cubicBezTo>
                  <a:pt x="897" y="1311"/>
                  <a:pt x="896" y="1315"/>
                  <a:pt x="893" y="1315"/>
                </a:cubicBezTo>
                <a:cubicBezTo>
                  <a:pt x="890" y="1315"/>
                  <a:pt x="882" y="1307"/>
                  <a:pt x="882" y="1307"/>
                </a:cubicBezTo>
                <a:cubicBezTo>
                  <a:pt x="882" y="1320"/>
                  <a:pt x="882" y="1330"/>
                  <a:pt x="882" y="1338"/>
                </a:cubicBezTo>
                <a:cubicBezTo>
                  <a:pt x="882" y="1338"/>
                  <a:pt x="855" y="1324"/>
                  <a:pt x="837" y="1324"/>
                </a:cubicBezTo>
                <a:cubicBezTo>
                  <a:pt x="828" y="1324"/>
                  <a:pt x="821" y="1328"/>
                  <a:pt x="821" y="1338"/>
                </a:cubicBezTo>
                <a:cubicBezTo>
                  <a:pt x="821" y="1329"/>
                  <a:pt x="821" y="1318"/>
                  <a:pt x="821" y="1307"/>
                </a:cubicBezTo>
                <a:lnTo>
                  <a:pt x="821" y="1277"/>
                </a:lnTo>
                <a:cubicBezTo>
                  <a:pt x="821" y="1307"/>
                  <a:pt x="791" y="1338"/>
                  <a:pt x="791" y="1368"/>
                </a:cubicBezTo>
                <a:cubicBezTo>
                  <a:pt x="791" y="1368"/>
                  <a:pt x="791" y="1399"/>
                  <a:pt x="821" y="1399"/>
                </a:cubicBezTo>
                <a:cubicBezTo>
                  <a:pt x="821" y="1399"/>
                  <a:pt x="821" y="1429"/>
                  <a:pt x="821" y="1459"/>
                </a:cubicBezTo>
                <a:cubicBezTo>
                  <a:pt x="821" y="1432"/>
                  <a:pt x="821" y="1417"/>
                  <a:pt x="824" y="1417"/>
                </a:cubicBezTo>
                <a:cubicBezTo>
                  <a:pt x="826" y="1417"/>
                  <a:pt x="831" y="1428"/>
                  <a:pt x="839" y="1452"/>
                </a:cubicBezTo>
                <a:lnTo>
                  <a:pt x="839" y="1452"/>
                </a:lnTo>
                <a:cubicBezTo>
                  <a:pt x="839" y="1452"/>
                  <a:pt x="840" y="1452"/>
                  <a:pt x="840" y="1452"/>
                </a:cubicBezTo>
                <a:cubicBezTo>
                  <a:pt x="844" y="1452"/>
                  <a:pt x="852" y="1459"/>
                  <a:pt x="852" y="1459"/>
                </a:cubicBezTo>
                <a:cubicBezTo>
                  <a:pt x="852" y="1450"/>
                  <a:pt x="854" y="1438"/>
                  <a:pt x="857" y="1425"/>
                </a:cubicBezTo>
                <a:lnTo>
                  <a:pt x="857" y="1425"/>
                </a:lnTo>
                <a:cubicBezTo>
                  <a:pt x="862" y="1434"/>
                  <a:pt x="869" y="1446"/>
                  <a:pt x="882" y="1459"/>
                </a:cubicBezTo>
                <a:lnTo>
                  <a:pt x="882" y="1429"/>
                </a:lnTo>
                <a:lnTo>
                  <a:pt x="882" y="1399"/>
                </a:lnTo>
                <a:cubicBezTo>
                  <a:pt x="882" y="1386"/>
                  <a:pt x="882" y="1379"/>
                  <a:pt x="884" y="1379"/>
                </a:cubicBezTo>
                <a:cubicBezTo>
                  <a:pt x="887" y="1379"/>
                  <a:pt x="895" y="1393"/>
                  <a:pt x="912" y="1429"/>
                </a:cubicBezTo>
                <a:cubicBezTo>
                  <a:pt x="912" y="1425"/>
                  <a:pt x="917" y="1423"/>
                  <a:pt x="925" y="1423"/>
                </a:cubicBezTo>
                <a:cubicBezTo>
                  <a:pt x="932" y="1423"/>
                  <a:pt x="943" y="1424"/>
                  <a:pt x="955" y="1427"/>
                </a:cubicBezTo>
                <a:lnTo>
                  <a:pt x="955" y="1427"/>
                </a:lnTo>
                <a:cubicBezTo>
                  <a:pt x="952" y="1418"/>
                  <a:pt x="948" y="1408"/>
                  <a:pt x="943" y="1399"/>
                </a:cubicBezTo>
                <a:cubicBezTo>
                  <a:pt x="917" y="1346"/>
                  <a:pt x="890" y="1271"/>
                  <a:pt x="884" y="1271"/>
                </a:cubicBezTo>
                <a:close/>
                <a:moveTo>
                  <a:pt x="943" y="1247"/>
                </a:moveTo>
                <a:cubicBezTo>
                  <a:pt x="943" y="1247"/>
                  <a:pt x="943" y="1277"/>
                  <a:pt x="943" y="1307"/>
                </a:cubicBezTo>
                <a:cubicBezTo>
                  <a:pt x="943" y="1332"/>
                  <a:pt x="963" y="1376"/>
                  <a:pt x="970" y="1376"/>
                </a:cubicBezTo>
                <a:cubicBezTo>
                  <a:pt x="972" y="1376"/>
                  <a:pt x="973" y="1374"/>
                  <a:pt x="973" y="1368"/>
                </a:cubicBezTo>
                <a:lnTo>
                  <a:pt x="973" y="1432"/>
                </a:lnTo>
                <a:lnTo>
                  <a:pt x="973" y="1432"/>
                </a:lnTo>
                <a:cubicBezTo>
                  <a:pt x="967" y="1430"/>
                  <a:pt x="961" y="1428"/>
                  <a:pt x="955" y="1427"/>
                </a:cubicBezTo>
                <a:lnTo>
                  <a:pt x="955" y="1427"/>
                </a:lnTo>
                <a:cubicBezTo>
                  <a:pt x="967" y="1459"/>
                  <a:pt x="971" y="1485"/>
                  <a:pt x="972" y="1485"/>
                </a:cubicBezTo>
                <a:cubicBezTo>
                  <a:pt x="973" y="1485"/>
                  <a:pt x="973" y="1477"/>
                  <a:pt x="973" y="1459"/>
                </a:cubicBezTo>
                <a:lnTo>
                  <a:pt x="973" y="1432"/>
                </a:lnTo>
                <a:lnTo>
                  <a:pt x="973" y="1432"/>
                </a:lnTo>
                <a:cubicBezTo>
                  <a:pt x="986" y="1435"/>
                  <a:pt x="1000" y="1439"/>
                  <a:pt x="1015" y="1443"/>
                </a:cubicBezTo>
                <a:lnTo>
                  <a:pt x="1015" y="1443"/>
                </a:lnTo>
                <a:cubicBezTo>
                  <a:pt x="1009" y="1429"/>
                  <a:pt x="1004" y="1411"/>
                  <a:pt x="1004" y="1399"/>
                </a:cubicBezTo>
                <a:lnTo>
                  <a:pt x="1004" y="1399"/>
                </a:lnTo>
                <a:lnTo>
                  <a:pt x="1028" y="1447"/>
                </a:lnTo>
                <a:lnTo>
                  <a:pt x="1028" y="1447"/>
                </a:lnTo>
                <a:cubicBezTo>
                  <a:pt x="1023" y="1445"/>
                  <a:pt x="1019" y="1444"/>
                  <a:pt x="1015" y="1443"/>
                </a:cubicBezTo>
                <a:lnTo>
                  <a:pt x="1015" y="1443"/>
                </a:lnTo>
                <a:cubicBezTo>
                  <a:pt x="1021" y="1457"/>
                  <a:pt x="1027" y="1468"/>
                  <a:pt x="1031" y="1468"/>
                </a:cubicBezTo>
                <a:cubicBezTo>
                  <a:pt x="1033" y="1468"/>
                  <a:pt x="1034" y="1465"/>
                  <a:pt x="1034" y="1459"/>
                </a:cubicBezTo>
                <a:lnTo>
                  <a:pt x="1028" y="1447"/>
                </a:lnTo>
                <a:lnTo>
                  <a:pt x="1028" y="1447"/>
                </a:lnTo>
                <a:cubicBezTo>
                  <a:pt x="1062" y="1457"/>
                  <a:pt x="1095" y="1466"/>
                  <a:pt x="1113" y="1466"/>
                </a:cubicBezTo>
                <a:cubicBezTo>
                  <a:pt x="1121" y="1466"/>
                  <a:pt x="1125" y="1464"/>
                  <a:pt x="1125" y="1459"/>
                </a:cubicBezTo>
                <a:lnTo>
                  <a:pt x="1125" y="1429"/>
                </a:lnTo>
                <a:cubicBezTo>
                  <a:pt x="1125" y="1429"/>
                  <a:pt x="1125" y="1399"/>
                  <a:pt x="1095" y="1399"/>
                </a:cubicBezTo>
                <a:cubicBezTo>
                  <a:pt x="1064" y="1399"/>
                  <a:pt x="1095" y="1399"/>
                  <a:pt x="1034" y="1338"/>
                </a:cubicBezTo>
                <a:cubicBezTo>
                  <a:pt x="1016" y="1302"/>
                  <a:pt x="1019" y="1287"/>
                  <a:pt x="1025" y="1287"/>
                </a:cubicBezTo>
                <a:cubicBezTo>
                  <a:pt x="1029" y="1287"/>
                  <a:pt x="1034" y="1295"/>
                  <a:pt x="1034" y="1307"/>
                </a:cubicBezTo>
                <a:cubicBezTo>
                  <a:pt x="1034" y="1272"/>
                  <a:pt x="1024" y="1257"/>
                  <a:pt x="1015" y="1257"/>
                </a:cubicBezTo>
                <a:cubicBezTo>
                  <a:pt x="1009" y="1257"/>
                  <a:pt x="1004" y="1264"/>
                  <a:pt x="1004" y="1277"/>
                </a:cubicBezTo>
                <a:cubicBezTo>
                  <a:pt x="1024" y="1277"/>
                  <a:pt x="1017" y="1290"/>
                  <a:pt x="1010" y="1290"/>
                </a:cubicBezTo>
                <a:cubicBezTo>
                  <a:pt x="1007" y="1290"/>
                  <a:pt x="1004" y="1287"/>
                  <a:pt x="1004" y="1277"/>
                </a:cubicBezTo>
                <a:cubicBezTo>
                  <a:pt x="1004" y="1293"/>
                  <a:pt x="1004" y="1302"/>
                  <a:pt x="1004" y="1307"/>
                </a:cubicBezTo>
                <a:cubicBezTo>
                  <a:pt x="1004" y="1368"/>
                  <a:pt x="1034" y="1368"/>
                  <a:pt x="1004" y="1368"/>
                </a:cubicBezTo>
                <a:cubicBezTo>
                  <a:pt x="1004" y="1368"/>
                  <a:pt x="1004" y="1368"/>
                  <a:pt x="973" y="1338"/>
                </a:cubicBezTo>
                <a:cubicBezTo>
                  <a:pt x="973" y="1293"/>
                  <a:pt x="957" y="1265"/>
                  <a:pt x="960" y="1265"/>
                </a:cubicBezTo>
                <a:cubicBezTo>
                  <a:pt x="961" y="1265"/>
                  <a:pt x="965" y="1269"/>
                  <a:pt x="973" y="1277"/>
                </a:cubicBezTo>
                <a:cubicBezTo>
                  <a:pt x="973" y="1247"/>
                  <a:pt x="943" y="1247"/>
                  <a:pt x="943" y="1247"/>
                </a:cubicBezTo>
                <a:close/>
                <a:moveTo>
                  <a:pt x="839" y="1452"/>
                </a:moveTo>
                <a:cubicBezTo>
                  <a:pt x="837" y="1454"/>
                  <a:pt x="838" y="1463"/>
                  <a:pt x="852" y="1490"/>
                </a:cubicBezTo>
                <a:cubicBezTo>
                  <a:pt x="847" y="1475"/>
                  <a:pt x="842" y="1462"/>
                  <a:pt x="839" y="1452"/>
                </a:cubicBezTo>
                <a:close/>
                <a:moveTo>
                  <a:pt x="882" y="1459"/>
                </a:moveTo>
                <a:cubicBezTo>
                  <a:pt x="882" y="1490"/>
                  <a:pt x="882" y="1490"/>
                  <a:pt x="882" y="1490"/>
                </a:cubicBezTo>
                <a:cubicBezTo>
                  <a:pt x="912" y="1490"/>
                  <a:pt x="882" y="1459"/>
                  <a:pt x="882" y="1459"/>
                </a:cubicBezTo>
                <a:close/>
                <a:moveTo>
                  <a:pt x="608" y="1490"/>
                </a:moveTo>
                <a:cubicBezTo>
                  <a:pt x="608" y="1490"/>
                  <a:pt x="619" y="1490"/>
                  <a:pt x="621" y="1502"/>
                </a:cubicBezTo>
                <a:lnTo>
                  <a:pt x="621" y="1502"/>
                </a:lnTo>
                <a:cubicBezTo>
                  <a:pt x="625" y="1490"/>
                  <a:pt x="608" y="1490"/>
                  <a:pt x="608" y="1490"/>
                </a:cubicBezTo>
                <a:close/>
                <a:moveTo>
                  <a:pt x="669" y="1490"/>
                </a:moveTo>
                <a:cubicBezTo>
                  <a:pt x="656" y="1515"/>
                  <a:pt x="654" y="1525"/>
                  <a:pt x="656" y="1525"/>
                </a:cubicBezTo>
                <a:cubicBezTo>
                  <a:pt x="659" y="1525"/>
                  <a:pt x="669" y="1507"/>
                  <a:pt x="669" y="1490"/>
                </a:cubicBezTo>
                <a:close/>
                <a:moveTo>
                  <a:pt x="621" y="1502"/>
                </a:moveTo>
                <a:lnTo>
                  <a:pt x="621" y="1502"/>
                </a:lnTo>
                <a:cubicBezTo>
                  <a:pt x="620" y="1506"/>
                  <a:pt x="616" y="1512"/>
                  <a:pt x="608" y="1520"/>
                </a:cubicBezTo>
                <a:lnTo>
                  <a:pt x="608" y="1551"/>
                </a:lnTo>
                <a:cubicBezTo>
                  <a:pt x="621" y="1525"/>
                  <a:pt x="623" y="1511"/>
                  <a:pt x="621" y="1502"/>
                </a:cubicBezTo>
                <a:close/>
                <a:moveTo>
                  <a:pt x="213" y="1003"/>
                </a:moveTo>
                <a:cubicBezTo>
                  <a:pt x="183" y="1034"/>
                  <a:pt x="153" y="1034"/>
                  <a:pt x="122" y="1034"/>
                </a:cubicBezTo>
                <a:cubicBezTo>
                  <a:pt x="122" y="1034"/>
                  <a:pt x="122" y="1020"/>
                  <a:pt x="113" y="1020"/>
                </a:cubicBezTo>
                <a:cubicBezTo>
                  <a:pt x="109" y="1020"/>
                  <a:pt x="102" y="1024"/>
                  <a:pt x="92" y="1034"/>
                </a:cubicBezTo>
                <a:cubicBezTo>
                  <a:pt x="82" y="1044"/>
                  <a:pt x="75" y="1047"/>
                  <a:pt x="71" y="1047"/>
                </a:cubicBezTo>
                <a:cubicBezTo>
                  <a:pt x="65" y="1047"/>
                  <a:pt x="71" y="1034"/>
                  <a:pt x="92" y="1034"/>
                </a:cubicBezTo>
                <a:lnTo>
                  <a:pt x="61" y="1034"/>
                </a:lnTo>
                <a:cubicBezTo>
                  <a:pt x="1" y="1034"/>
                  <a:pt x="31" y="1034"/>
                  <a:pt x="31" y="1064"/>
                </a:cubicBezTo>
                <a:lnTo>
                  <a:pt x="153" y="1064"/>
                </a:lnTo>
                <a:cubicBezTo>
                  <a:pt x="122" y="1064"/>
                  <a:pt x="122" y="1064"/>
                  <a:pt x="92" y="1095"/>
                </a:cubicBezTo>
                <a:cubicBezTo>
                  <a:pt x="112" y="1095"/>
                  <a:pt x="159" y="1081"/>
                  <a:pt x="171" y="1081"/>
                </a:cubicBezTo>
                <a:cubicBezTo>
                  <a:pt x="176" y="1081"/>
                  <a:pt x="173" y="1084"/>
                  <a:pt x="153" y="1095"/>
                </a:cubicBezTo>
                <a:lnTo>
                  <a:pt x="92" y="1095"/>
                </a:lnTo>
                <a:cubicBezTo>
                  <a:pt x="79" y="1107"/>
                  <a:pt x="68" y="1117"/>
                  <a:pt x="58" y="1125"/>
                </a:cubicBezTo>
                <a:lnTo>
                  <a:pt x="153" y="1125"/>
                </a:lnTo>
                <a:lnTo>
                  <a:pt x="92" y="1155"/>
                </a:lnTo>
                <a:lnTo>
                  <a:pt x="153" y="1155"/>
                </a:lnTo>
                <a:cubicBezTo>
                  <a:pt x="122" y="1171"/>
                  <a:pt x="115" y="1178"/>
                  <a:pt x="122" y="1178"/>
                </a:cubicBezTo>
                <a:cubicBezTo>
                  <a:pt x="124" y="1178"/>
                  <a:pt x="127" y="1178"/>
                  <a:pt x="131" y="1177"/>
                </a:cubicBezTo>
                <a:lnTo>
                  <a:pt x="131" y="1177"/>
                </a:lnTo>
                <a:cubicBezTo>
                  <a:pt x="129" y="1179"/>
                  <a:pt x="126" y="1182"/>
                  <a:pt x="122" y="1186"/>
                </a:cubicBezTo>
                <a:cubicBezTo>
                  <a:pt x="107" y="1201"/>
                  <a:pt x="107" y="1209"/>
                  <a:pt x="115" y="1209"/>
                </a:cubicBezTo>
                <a:cubicBezTo>
                  <a:pt x="117" y="1209"/>
                  <a:pt x="120" y="1208"/>
                  <a:pt x="123" y="1207"/>
                </a:cubicBezTo>
                <a:lnTo>
                  <a:pt x="123" y="1207"/>
                </a:lnTo>
                <a:cubicBezTo>
                  <a:pt x="122" y="1210"/>
                  <a:pt x="122" y="1213"/>
                  <a:pt x="122" y="1216"/>
                </a:cubicBezTo>
                <a:cubicBezTo>
                  <a:pt x="110" y="1229"/>
                  <a:pt x="102" y="1236"/>
                  <a:pt x="104" y="1236"/>
                </a:cubicBezTo>
                <a:cubicBezTo>
                  <a:pt x="107" y="1236"/>
                  <a:pt x="129" y="1221"/>
                  <a:pt x="183" y="1186"/>
                </a:cubicBezTo>
                <a:lnTo>
                  <a:pt x="213" y="1186"/>
                </a:lnTo>
                <a:cubicBezTo>
                  <a:pt x="224" y="1175"/>
                  <a:pt x="238" y="1165"/>
                  <a:pt x="253" y="1155"/>
                </a:cubicBezTo>
                <a:lnTo>
                  <a:pt x="253" y="1155"/>
                </a:lnTo>
                <a:cubicBezTo>
                  <a:pt x="251" y="1158"/>
                  <a:pt x="251" y="1160"/>
                  <a:pt x="252" y="1160"/>
                </a:cubicBezTo>
                <a:cubicBezTo>
                  <a:pt x="253" y="1160"/>
                  <a:pt x="256" y="1157"/>
                  <a:pt x="261" y="1149"/>
                </a:cubicBezTo>
                <a:lnTo>
                  <a:pt x="261" y="1149"/>
                </a:lnTo>
                <a:cubicBezTo>
                  <a:pt x="273" y="1141"/>
                  <a:pt x="285" y="1133"/>
                  <a:pt x="297" y="1125"/>
                </a:cubicBezTo>
                <a:lnTo>
                  <a:pt x="304" y="1125"/>
                </a:lnTo>
                <a:lnTo>
                  <a:pt x="304" y="1155"/>
                </a:lnTo>
                <a:lnTo>
                  <a:pt x="301" y="1155"/>
                </a:lnTo>
                <a:cubicBezTo>
                  <a:pt x="304" y="1138"/>
                  <a:pt x="304" y="1125"/>
                  <a:pt x="304" y="1125"/>
                </a:cubicBezTo>
                <a:lnTo>
                  <a:pt x="304" y="1125"/>
                </a:lnTo>
                <a:cubicBezTo>
                  <a:pt x="304" y="1125"/>
                  <a:pt x="304" y="1125"/>
                  <a:pt x="274" y="1155"/>
                </a:cubicBezTo>
                <a:cubicBezTo>
                  <a:pt x="244" y="1186"/>
                  <a:pt x="244" y="1186"/>
                  <a:pt x="274" y="1186"/>
                </a:cubicBezTo>
                <a:lnTo>
                  <a:pt x="301" y="1159"/>
                </a:lnTo>
                <a:lnTo>
                  <a:pt x="301" y="1159"/>
                </a:lnTo>
                <a:cubicBezTo>
                  <a:pt x="299" y="1168"/>
                  <a:pt x="297" y="1177"/>
                  <a:pt x="293" y="1186"/>
                </a:cubicBezTo>
                <a:lnTo>
                  <a:pt x="304" y="1186"/>
                </a:lnTo>
                <a:cubicBezTo>
                  <a:pt x="325" y="1186"/>
                  <a:pt x="345" y="1159"/>
                  <a:pt x="347" y="1159"/>
                </a:cubicBezTo>
                <a:cubicBezTo>
                  <a:pt x="348" y="1159"/>
                  <a:pt x="346" y="1163"/>
                  <a:pt x="341" y="1174"/>
                </a:cubicBezTo>
                <a:lnTo>
                  <a:pt x="341" y="1174"/>
                </a:lnTo>
                <a:cubicBezTo>
                  <a:pt x="355" y="1166"/>
                  <a:pt x="365" y="1155"/>
                  <a:pt x="365" y="1155"/>
                </a:cubicBezTo>
                <a:cubicBezTo>
                  <a:pt x="365" y="1155"/>
                  <a:pt x="365" y="1155"/>
                  <a:pt x="365" y="1186"/>
                </a:cubicBezTo>
                <a:cubicBezTo>
                  <a:pt x="365" y="1201"/>
                  <a:pt x="358" y="1201"/>
                  <a:pt x="350" y="1201"/>
                </a:cubicBezTo>
                <a:cubicBezTo>
                  <a:pt x="342" y="1201"/>
                  <a:pt x="335" y="1201"/>
                  <a:pt x="335" y="1216"/>
                </a:cubicBezTo>
                <a:cubicBezTo>
                  <a:pt x="344" y="1226"/>
                  <a:pt x="348" y="1232"/>
                  <a:pt x="347" y="1238"/>
                </a:cubicBezTo>
                <a:lnTo>
                  <a:pt x="347" y="1238"/>
                </a:lnTo>
                <a:cubicBezTo>
                  <a:pt x="347" y="1233"/>
                  <a:pt x="345" y="1231"/>
                  <a:pt x="342" y="1231"/>
                </a:cubicBezTo>
                <a:cubicBezTo>
                  <a:pt x="335" y="1231"/>
                  <a:pt x="320" y="1247"/>
                  <a:pt x="304" y="1277"/>
                </a:cubicBezTo>
                <a:cubicBezTo>
                  <a:pt x="325" y="1256"/>
                  <a:pt x="346" y="1250"/>
                  <a:pt x="347" y="1238"/>
                </a:cubicBezTo>
                <a:lnTo>
                  <a:pt x="347" y="1238"/>
                </a:lnTo>
                <a:cubicBezTo>
                  <a:pt x="348" y="1245"/>
                  <a:pt x="344" y="1258"/>
                  <a:pt x="335" y="1277"/>
                </a:cubicBezTo>
                <a:cubicBezTo>
                  <a:pt x="304" y="1307"/>
                  <a:pt x="304" y="1307"/>
                  <a:pt x="335" y="1307"/>
                </a:cubicBezTo>
                <a:cubicBezTo>
                  <a:pt x="335" y="1323"/>
                  <a:pt x="335" y="1330"/>
                  <a:pt x="339" y="1330"/>
                </a:cubicBezTo>
                <a:cubicBezTo>
                  <a:pt x="342" y="1330"/>
                  <a:pt x="350" y="1323"/>
                  <a:pt x="365" y="1307"/>
                </a:cubicBezTo>
                <a:cubicBezTo>
                  <a:pt x="375" y="1297"/>
                  <a:pt x="382" y="1294"/>
                  <a:pt x="386" y="1294"/>
                </a:cubicBezTo>
                <a:cubicBezTo>
                  <a:pt x="392" y="1294"/>
                  <a:pt x="386" y="1307"/>
                  <a:pt x="365" y="1307"/>
                </a:cubicBezTo>
                <a:cubicBezTo>
                  <a:pt x="365" y="1307"/>
                  <a:pt x="365" y="1338"/>
                  <a:pt x="365" y="1338"/>
                </a:cubicBezTo>
                <a:cubicBezTo>
                  <a:pt x="365" y="1347"/>
                  <a:pt x="365" y="1350"/>
                  <a:pt x="367" y="1350"/>
                </a:cubicBezTo>
                <a:cubicBezTo>
                  <a:pt x="369" y="1350"/>
                  <a:pt x="376" y="1340"/>
                  <a:pt x="396" y="1326"/>
                </a:cubicBezTo>
                <a:lnTo>
                  <a:pt x="396" y="1326"/>
                </a:lnTo>
                <a:lnTo>
                  <a:pt x="396" y="1307"/>
                </a:lnTo>
                <a:lnTo>
                  <a:pt x="396" y="1277"/>
                </a:lnTo>
                <a:cubicBezTo>
                  <a:pt x="396" y="1277"/>
                  <a:pt x="414" y="1295"/>
                  <a:pt x="408" y="1317"/>
                </a:cubicBezTo>
                <a:lnTo>
                  <a:pt x="408" y="1317"/>
                </a:lnTo>
                <a:cubicBezTo>
                  <a:pt x="413" y="1314"/>
                  <a:pt x="419" y="1311"/>
                  <a:pt x="426" y="1307"/>
                </a:cubicBezTo>
                <a:cubicBezTo>
                  <a:pt x="453" y="1280"/>
                  <a:pt x="481" y="1253"/>
                  <a:pt x="464" y="1247"/>
                </a:cubicBezTo>
                <a:lnTo>
                  <a:pt x="464" y="1247"/>
                </a:lnTo>
                <a:cubicBezTo>
                  <a:pt x="460" y="1255"/>
                  <a:pt x="458" y="1259"/>
                  <a:pt x="457" y="1259"/>
                </a:cubicBezTo>
                <a:cubicBezTo>
                  <a:pt x="456" y="1259"/>
                  <a:pt x="456" y="1255"/>
                  <a:pt x="456" y="1247"/>
                </a:cubicBezTo>
                <a:cubicBezTo>
                  <a:pt x="456" y="1247"/>
                  <a:pt x="456" y="1216"/>
                  <a:pt x="487" y="1216"/>
                </a:cubicBezTo>
                <a:cubicBezTo>
                  <a:pt x="487" y="1216"/>
                  <a:pt x="487" y="1216"/>
                  <a:pt x="487" y="1216"/>
                </a:cubicBezTo>
                <a:lnTo>
                  <a:pt x="487" y="1216"/>
                </a:lnTo>
                <a:cubicBezTo>
                  <a:pt x="487" y="1231"/>
                  <a:pt x="479" y="1239"/>
                  <a:pt x="475" y="1239"/>
                </a:cubicBezTo>
                <a:cubicBezTo>
                  <a:pt x="472" y="1239"/>
                  <a:pt x="472" y="1231"/>
                  <a:pt x="487" y="1216"/>
                </a:cubicBezTo>
                <a:lnTo>
                  <a:pt x="487" y="1216"/>
                </a:lnTo>
                <a:cubicBezTo>
                  <a:pt x="478" y="1226"/>
                  <a:pt x="471" y="1235"/>
                  <a:pt x="467" y="1242"/>
                </a:cubicBezTo>
                <a:lnTo>
                  <a:pt x="467" y="1242"/>
                </a:lnTo>
                <a:cubicBezTo>
                  <a:pt x="471" y="1240"/>
                  <a:pt x="476" y="1239"/>
                  <a:pt x="479" y="1239"/>
                </a:cubicBezTo>
                <a:cubicBezTo>
                  <a:pt x="487" y="1239"/>
                  <a:pt x="487" y="1247"/>
                  <a:pt x="456" y="1277"/>
                </a:cubicBezTo>
                <a:lnTo>
                  <a:pt x="426" y="1307"/>
                </a:lnTo>
                <a:lnTo>
                  <a:pt x="426" y="1307"/>
                </a:lnTo>
                <a:lnTo>
                  <a:pt x="487" y="1277"/>
                </a:lnTo>
                <a:cubicBezTo>
                  <a:pt x="507" y="1247"/>
                  <a:pt x="517" y="1233"/>
                  <a:pt x="518" y="1233"/>
                </a:cubicBezTo>
                <a:cubicBezTo>
                  <a:pt x="520" y="1233"/>
                  <a:pt x="498" y="1269"/>
                  <a:pt x="456" y="1327"/>
                </a:cubicBezTo>
                <a:lnTo>
                  <a:pt x="456" y="1327"/>
                </a:lnTo>
                <a:cubicBezTo>
                  <a:pt x="456" y="1320"/>
                  <a:pt x="456" y="1314"/>
                  <a:pt x="456" y="1307"/>
                </a:cubicBezTo>
                <a:cubicBezTo>
                  <a:pt x="456" y="1307"/>
                  <a:pt x="426" y="1338"/>
                  <a:pt x="426" y="1368"/>
                </a:cubicBezTo>
                <a:cubicBezTo>
                  <a:pt x="437" y="1353"/>
                  <a:pt x="447" y="1340"/>
                  <a:pt x="456" y="1327"/>
                </a:cubicBezTo>
                <a:lnTo>
                  <a:pt x="456" y="1327"/>
                </a:lnTo>
                <a:cubicBezTo>
                  <a:pt x="456" y="1341"/>
                  <a:pt x="456" y="1354"/>
                  <a:pt x="456" y="1368"/>
                </a:cubicBezTo>
                <a:cubicBezTo>
                  <a:pt x="456" y="1386"/>
                  <a:pt x="456" y="1403"/>
                  <a:pt x="462" y="1403"/>
                </a:cubicBezTo>
                <a:cubicBezTo>
                  <a:pt x="467" y="1403"/>
                  <a:pt x="474" y="1394"/>
                  <a:pt x="487" y="1368"/>
                </a:cubicBezTo>
                <a:cubicBezTo>
                  <a:pt x="517" y="1368"/>
                  <a:pt x="517" y="1338"/>
                  <a:pt x="548" y="1307"/>
                </a:cubicBezTo>
                <a:lnTo>
                  <a:pt x="548" y="1307"/>
                </a:lnTo>
                <a:cubicBezTo>
                  <a:pt x="548" y="1311"/>
                  <a:pt x="547" y="1315"/>
                  <a:pt x="546" y="1318"/>
                </a:cubicBezTo>
                <a:lnTo>
                  <a:pt x="546" y="1318"/>
                </a:lnTo>
                <a:cubicBezTo>
                  <a:pt x="546" y="1318"/>
                  <a:pt x="546" y="1318"/>
                  <a:pt x="545" y="1318"/>
                </a:cubicBezTo>
                <a:cubicBezTo>
                  <a:pt x="544" y="1318"/>
                  <a:pt x="540" y="1324"/>
                  <a:pt x="533" y="1337"/>
                </a:cubicBezTo>
                <a:lnTo>
                  <a:pt x="533" y="1337"/>
                </a:lnTo>
                <a:cubicBezTo>
                  <a:pt x="538" y="1332"/>
                  <a:pt x="544" y="1326"/>
                  <a:pt x="546" y="1318"/>
                </a:cubicBezTo>
                <a:lnTo>
                  <a:pt x="546" y="1318"/>
                </a:lnTo>
                <a:cubicBezTo>
                  <a:pt x="548" y="1320"/>
                  <a:pt x="548" y="1327"/>
                  <a:pt x="548" y="1338"/>
                </a:cubicBezTo>
                <a:cubicBezTo>
                  <a:pt x="548" y="1338"/>
                  <a:pt x="548" y="1338"/>
                  <a:pt x="548" y="1338"/>
                </a:cubicBezTo>
                <a:lnTo>
                  <a:pt x="548" y="1338"/>
                </a:lnTo>
                <a:cubicBezTo>
                  <a:pt x="548" y="1338"/>
                  <a:pt x="538" y="1338"/>
                  <a:pt x="530" y="1343"/>
                </a:cubicBezTo>
                <a:lnTo>
                  <a:pt x="530" y="1343"/>
                </a:lnTo>
                <a:cubicBezTo>
                  <a:pt x="531" y="1341"/>
                  <a:pt x="532" y="1339"/>
                  <a:pt x="533" y="1337"/>
                </a:cubicBezTo>
                <a:lnTo>
                  <a:pt x="533" y="1337"/>
                </a:lnTo>
                <a:cubicBezTo>
                  <a:pt x="525" y="1345"/>
                  <a:pt x="517" y="1353"/>
                  <a:pt x="517" y="1368"/>
                </a:cubicBezTo>
                <a:lnTo>
                  <a:pt x="517" y="1368"/>
                </a:lnTo>
                <a:cubicBezTo>
                  <a:pt x="517" y="1355"/>
                  <a:pt x="523" y="1347"/>
                  <a:pt x="530" y="1343"/>
                </a:cubicBezTo>
                <a:lnTo>
                  <a:pt x="530" y="1343"/>
                </a:lnTo>
                <a:cubicBezTo>
                  <a:pt x="526" y="1350"/>
                  <a:pt x="522" y="1358"/>
                  <a:pt x="517" y="1368"/>
                </a:cubicBezTo>
                <a:lnTo>
                  <a:pt x="548" y="1338"/>
                </a:lnTo>
                <a:lnTo>
                  <a:pt x="548" y="1338"/>
                </a:lnTo>
                <a:cubicBezTo>
                  <a:pt x="526" y="1359"/>
                  <a:pt x="535" y="1381"/>
                  <a:pt x="542" y="1381"/>
                </a:cubicBezTo>
                <a:cubicBezTo>
                  <a:pt x="545" y="1381"/>
                  <a:pt x="548" y="1377"/>
                  <a:pt x="548" y="1368"/>
                </a:cubicBezTo>
                <a:cubicBezTo>
                  <a:pt x="548" y="1377"/>
                  <a:pt x="548" y="1381"/>
                  <a:pt x="548" y="1381"/>
                </a:cubicBezTo>
                <a:cubicBezTo>
                  <a:pt x="550" y="1381"/>
                  <a:pt x="557" y="1359"/>
                  <a:pt x="578" y="1338"/>
                </a:cubicBezTo>
                <a:cubicBezTo>
                  <a:pt x="608" y="1307"/>
                  <a:pt x="608" y="1277"/>
                  <a:pt x="608" y="1277"/>
                </a:cubicBezTo>
                <a:lnTo>
                  <a:pt x="608" y="1307"/>
                </a:lnTo>
                <a:lnTo>
                  <a:pt x="608" y="1338"/>
                </a:lnTo>
                <a:lnTo>
                  <a:pt x="639" y="1338"/>
                </a:lnTo>
                <a:cubicBezTo>
                  <a:pt x="639" y="1338"/>
                  <a:pt x="639" y="1399"/>
                  <a:pt x="639" y="1429"/>
                </a:cubicBezTo>
                <a:lnTo>
                  <a:pt x="639" y="1459"/>
                </a:lnTo>
                <a:cubicBezTo>
                  <a:pt x="657" y="1424"/>
                  <a:pt x="664" y="1409"/>
                  <a:pt x="661" y="1409"/>
                </a:cubicBezTo>
                <a:cubicBezTo>
                  <a:pt x="661" y="1409"/>
                  <a:pt x="660" y="1409"/>
                  <a:pt x="659" y="1410"/>
                </a:cubicBezTo>
                <a:lnTo>
                  <a:pt x="659" y="1410"/>
                </a:lnTo>
                <a:cubicBezTo>
                  <a:pt x="662" y="1406"/>
                  <a:pt x="665" y="1402"/>
                  <a:pt x="669" y="1399"/>
                </a:cubicBezTo>
                <a:cubicBezTo>
                  <a:pt x="669" y="1426"/>
                  <a:pt x="669" y="1441"/>
                  <a:pt x="672" y="1441"/>
                </a:cubicBezTo>
                <a:cubicBezTo>
                  <a:pt x="673" y="1441"/>
                  <a:pt x="674" y="1439"/>
                  <a:pt x="676" y="1436"/>
                </a:cubicBezTo>
                <a:lnTo>
                  <a:pt x="676" y="1436"/>
                </a:lnTo>
                <a:cubicBezTo>
                  <a:pt x="671" y="1455"/>
                  <a:pt x="670" y="1467"/>
                  <a:pt x="669" y="1467"/>
                </a:cubicBezTo>
                <a:cubicBezTo>
                  <a:pt x="669" y="1467"/>
                  <a:pt x="669" y="1465"/>
                  <a:pt x="669" y="1459"/>
                </a:cubicBezTo>
                <a:cubicBezTo>
                  <a:pt x="669" y="1471"/>
                  <a:pt x="669" y="1483"/>
                  <a:pt x="669" y="1490"/>
                </a:cubicBezTo>
                <a:cubicBezTo>
                  <a:pt x="669" y="1475"/>
                  <a:pt x="677" y="1467"/>
                  <a:pt x="681" y="1467"/>
                </a:cubicBezTo>
                <a:cubicBezTo>
                  <a:pt x="684" y="1467"/>
                  <a:pt x="684" y="1475"/>
                  <a:pt x="669" y="1490"/>
                </a:cubicBezTo>
                <a:lnTo>
                  <a:pt x="700" y="1490"/>
                </a:lnTo>
                <a:cubicBezTo>
                  <a:pt x="700" y="1475"/>
                  <a:pt x="707" y="1467"/>
                  <a:pt x="715" y="1467"/>
                </a:cubicBezTo>
                <a:cubicBezTo>
                  <a:pt x="722" y="1467"/>
                  <a:pt x="730" y="1475"/>
                  <a:pt x="730" y="1490"/>
                </a:cubicBezTo>
                <a:lnTo>
                  <a:pt x="730" y="1520"/>
                </a:lnTo>
                <a:lnTo>
                  <a:pt x="730" y="1551"/>
                </a:lnTo>
                <a:cubicBezTo>
                  <a:pt x="730" y="1498"/>
                  <a:pt x="753" y="1423"/>
                  <a:pt x="759" y="1423"/>
                </a:cubicBezTo>
                <a:cubicBezTo>
                  <a:pt x="760" y="1423"/>
                  <a:pt x="760" y="1425"/>
                  <a:pt x="760" y="1429"/>
                </a:cubicBezTo>
                <a:lnTo>
                  <a:pt x="760" y="1459"/>
                </a:lnTo>
                <a:cubicBezTo>
                  <a:pt x="760" y="1520"/>
                  <a:pt x="791" y="1520"/>
                  <a:pt x="791" y="1520"/>
                </a:cubicBezTo>
                <a:lnTo>
                  <a:pt x="791" y="1459"/>
                </a:lnTo>
                <a:lnTo>
                  <a:pt x="791" y="1399"/>
                </a:lnTo>
                <a:cubicBezTo>
                  <a:pt x="791" y="1368"/>
                  <a:pt x="791" y="1338"/>
                  <a:pt x="791" y="1307"/>
                </a:cubicBezTo>
                <a:cubicBezTo>
                  <a:pt x="791" y="1295"/>
                  <a:pt x="791" y="1284"/>
                  <a:pt x="791" y="1277"/>
                </a:cubicBezTo>
                <a:lnTo>
                  <a:pt x="760" y="1338"/>
                </a:lnTo>
                <a:cubicBezTo>
                  <a:pt x="760" y="1325"/>
                  <a:pt x="760" y="1315"/>
                  <a:pt x="760" y="1307"/>
                </a:cubicBezTo>
                <a:cubicBezTo>
                  <a:pt x="760" y="1263"/>
                  <a:pt x="777" y="1235"/>
                  <a:pt x="774" y="1235"/>
                </a:cubicBezTo>
                <a:cubicBezTo>
                  <a:pt x="772" y="1235"/>
                  <a:pt x="769" y="1238"/>
                  <a:pt x="760" y="1247"/>
                </a:cubicBezTo>
                <a:cubicBezTo>
                  <a:pt x="730" y="1277"/>
                  <a:pt x="760" y="1277"/>
                  <a:pt x="730" y="1277"/>
                </a:cubicBezTo>
                <a:lnTo>
                  <a:pt x="730" y="1247"/>
                </a:lnTo>
                <a:cubicBezTo>
                  <a:pt x="730" y="1247"/>
                  <a:pt x="700" y="1277"/>
                  <a:pt x="730" y="1277"/>
                </a:cubicBezTo>
                <a:lnTo>
                  <a:pt x="700" y="1277"/>
                </a:lnTo>
                <a:lnTo>
                  <a:pt x="700" y="1247"/>
                </a:lnTo>
                <a:cubicBezTo>
                  <a:pt x="700" y="1225"/>
                  <a:pt x="715" y="1204"/>
                  <a:pt x="713" y="1204"/>
                </a:cubicBezTo>
                <a:cubicBezTo>
                  <a:pt x="712" y="1204"/>
                  <a:pt x="709" y="1207"/>
                  <a:pt x="700" y="1216"/>
                </a:cubicBezTo>
                <a:cubicBezTo>
                  <a:pt x="684" y="1231"/>
                  <a:pt x="677" y="1239"/>
                  <a:pt x="673" y="1239"/>
                </a:cubicBezTo>
                <a:cubicBezTo>
                  <a:pt x="669" y="1239"/>
                  <a:pt x="669" y="1231"/>
                  <a:pt x="669" y="1216"/>
                </a:cubicBezTo>
                <a:cubicBezTo>
                  <a:pt x="669" y="1197"/>
                  <a:pt x="669" y="1190"/>
                  <a:pt x="667" y="1190"/>
                </a:cubicBezTo>
                <a:cubicBezTo>
                  <a:pt x="663" y="1190"/>
                  <a:pt x="650" y="1226"/>
                  <a:pt x="608" y="1247"/>
                </a:cubicBezTo>
                <a:lnTo>
                  <a:pt x="578" y="1277"/>
                </a:lnTo>
                <a:cubicBezTo>
                  <a:pt x="608" y="1247"/>
                  <a:pt x="608" y="1216"/>
                  <a:pt x="608" y="1216"/>
                </a:cubicBezTo>
                <a:cubicBezTo>
                  <a:pt x="619" y="1206"/>
                  <a:pt x="622" y="1203"/>
                  <a:pt x="621" y="1203"/>
                </a:cubicBezTo>
                <a:cubicBezTo>
                  <a:pt x="619" y="1203"/>
                  <a:pt x="598" y="1216"/>
                  <a:pt x="578" y="1216"/>
                </a:cubicBezTo>
                <a:cubicBezTo>
                  <a:pt x="578" y="1216"/>
                  <a:pt x="578" y="1247"/>
                  <a:pt x="548" y="1247"/>
                </a:cubicBezTo>
                <a:cubicBezTo>
                  <a:pt x="548" y="1220"/>
                  <a:pt x="593" y="1149"/>
                  <a:pt x="566" y="1149"/>
                </a:cubicBezTo>
                <a:cubicBezTo>
                  <a:pt x="562" y="1149"/>
                  <a:pt x="556" y="1151"/>
                  <a:pt x="548" y="1155"/>
                </a:cubicBezTo>
                <a:lnTo>
                  <a:pt x="517" y="1155"/>
                </a:lnTo>
                <a:cubicBezTo>
                  <a:pt x="517" y="1155"/>
                  <a:pt x="517" y="1155"/>
                  <a:pt x="517" y="1155"/>
                </a:cubicBezTo>
                <a:lnTo>
                  <a:pt x="517" y="1155"/>
                </a:lnTo>
                <a:lnTo>
                  <a:pt x="487" y="1186"/>
                </a:lnTo>
                <a:cubicBezTo>
                  <a:pt x="487" y="1186"/>
                  <a:pt x="456" y="1216"/>
                  <a:pt x="426" y="1247"/>
                </a:cubicBezTo>
                <a:cubicBezTo>
                  <a:pt x="426" y="1231"/>
                  <a:pt x="426" y="1222"/>
                  <a:pt x="426" y="1216"/>
                </a:cubicBezTo>
                <a:cubicBezTo>
                  <a:pt x="456" y="1216"/>
                  <a:pt x="456" y="1186"/>
                  <a:pt x="487" y="1186"/>
                </a:cubicBezTo>
                <a:cubicBezTo>
                  <a:pt x="487" y="1155"/>
                  <a:pt x="487" y="1155"/>
                  <a:pt x="487" y="1155"/>
                </a:cubicBezTo>
                <a:lnTo>
                  <a:pt x="487" y="1125"/>
                </a:lnTo>
                <a:cubicBezTo>
                  <a:pt x="487" y="1095"/>
                  <a:pt x="517" y="1095"/>
                  <a:pt x="487" y="1095"/>
                </a:cubicBezTo>
                <a:lnTo>
                  <a:pt x="456" y="1095"/>
                </a:lnTo>
                <a:lnTo>
                  <a:pt x="456" y="1064"/>
                </a:lnTo>
                <a:lnTo>
                  <a:pt x="456" y="1034"/>
                </a:lnTo>
                <a:cubicBezTo>
                  <a:pt x="467" y="1024"/>
                  <a:pt x="467" y="1020"/>
                  <a:pt x="461" y="1020"/>
                </a:cubicBezTo>
                <a:cubicBezTo>
                  <a:pt x="450" y="1020"/>
                  <a:pt x="416" y="1034"/>
                  <a:pt x="396" y="1034"/>
                </a:cubicBezTo>
                <a:lnTo>
                  <a:pt x="335" y="1064"/>
                </a:lnTo>
                <a:lnTo>
                  <a:pt x="335" y="1034"/>
                </a:lnTo>
                <a:cubicBezTo>
                  <a:pt x="325" y="1044"/>
                  <a:pt x="318" y="1047"/>
                  <a:pt x="313" y="1047"/>
                </a:cubicBezTo>
                <a:cubicBezTo>
                  <a:pt x="311" y="1047"/>
                  <a:pt x="310" y="1047"/>
                  <a:pt x="309" y="1045"/>
                </a:cubicBezTo>
                <a:lnTo>
                  <a:pt x="309" y="1045"/>
                </a:lnTo>
                <a:cubicBezTo>
                  <a:pt x="306" y="1047"/>
                  <a:pt x="303" y="1048"/>
                  <a:pt x="301" y="1050"/>
                </a:cubicBezTo>
                <a:lnTo>
                  <a:pt x="301" y="1050"/>
                </a:lnTo>
                <a:cubicBezTo>
                  <a:pt x="303" y="1046"/>
                  <a:pt x="304" y="1041"/>
                  <a:pt x="304" y="1034"/>
                </a:cubicBezTo>
                <a:cubicBezTo>
                  <a:pt x="304" y="1003"/>
                  <a:pt x="304" y="1003"/>
                  <a:pt x="304" y="1003"/>
                </a:cubicBezTo>
                <a:close/>
                <a:moveTo>
                  <a:pt x="943" y="1490"/>
                </a:moveTo>
                <a:cubicBezTo>
                  <a:pt x="943" y="1490"/>
                  <a:pt x="943" y="1520"/>
                  <a:pt x="943" y="1520"/>
                </a:cubicBezTo>
                <a:cubicBezTo>
                  <a:pt x="967" y="1520"/>
                  <a:pt x="972" y="1559"/>
                  <a:pt x="973" y="1559"/>
                </a:cubicBezTo>
                <a:cubicBezTo>
                  <a:pt x="973" y="1559"/>
                  <a:pt x="973" y="1557"/>
                  <a:pt x="973" y="1551"/>
                </a:cubicBezTo>
                <a:lnTo>
                  <a:pt x="943" y="149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24"/>
          <p:cNvSpPr/>
          <p:nvPr/>
        </p:nvSpPr>
        <p:spPr>
          <a:xfrm rot="-1072722">
            <a:off x="362283" y="1896213"/>
            <a:ext cx="57774" cy="48950"/>
          </a:xfrm>
          <a:custGeom>
            <a:rect b="b" l="l" r="r" t="t"/>
            <a:pathLst>
              <a:path extrusionOk="0" h="1958" w="2311">
                <a:moveTo>
                  <a:pt x="1338" y="772"/>
                </a:moveTo>
                <a:cubicBezTo>
                  <a:pt x="1459" y="772"/>
                  <a:pt x="1551" y="863"/>
                  <a:pt x="1551" y="984"/>
                </a:cubicBezTo>
                <a:cubicBezTo>
                  <a:pt x="1551" y="1063"/>
                  <a:pt x="1519" y="1093"/>
                  <a:pt x="1475" y="1093"/>
                </a:cubicBezTo>
                <a:cubicBezTo>
                  <a:pt x="1332" y="1093"/>
                  <a:pt x="1058" y="772"/>
                  <a:pt x="1338" y="772"/>
                </a:cubicBezTo>
                <a:close/>
                <a:moveTo>
                  <a:pt x="1320" y="0"/>
                </a:moveTo>
                <a:cubicBezTo>
                  <a:pt x="1079" y="0"/>
                  <a:pt x="835" y="89"/>
                  <a:pt x="639" y="285"/>
                </a:cubicBezTo>
                <a:cubicBezTo>
                  <a:pt x="0" y="924"/>
                  <a:pt x="456" y="1957"/>
                  <a:pt x="1338" y="1957"/>
                </a:cubicBezTo>
                <a:cubicBezTo>
                  <a:pt x="1855" y="1957"/>
                  <a:pt x="2310" y="1532"/>
                  <a:pt x="2310" y="984"/>
                </a:cubicBezTo>
                <a:cubicBezTo>
                  <a:pt x="2310" y="388"/>
                  <a:pt x="1823" y="0"/>
                  <a:pt x="1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24"/>
          <p:cNvSpPr/>
          <p:nvPr/>
        </p:nvSpPr>
        <p:spPr>
          <a:xfrm rot="-1072722">
            <a:off x="593347" y="1704716"/>
            <a:ext cx="33475" cy="36800"/>
          </a:xfrm>
          <a:custGeom>
            <a:rect b="b" l="l" r="r" t="t"/>
            <a:pathLst>
              <a:path extrusionOk="0" h="1472" w="1339">
                <a:moveTo>
                  <a:pt x="599" y="0"/>
                </a:moveTo>
                <a:cubicBezTo>
                  <a:pt x="529" y="0"/>
                  <a:pt x="460" y="14"/>
                  <a:pt x="396" y="42"/>
                </a:cubicBezTo>
                <a:cubicBezTo>
                  <a:pt x="1" y="194"/>
                  <a:pt x="1" y="529"/>
                  <a:pt x="62" y="802"/>
                </a:cubicBezTo>
                <a:lnTo>
                  <a:pt x="122" y="894"/>
                </a:lnTo>
                <a:cubicBezTo>
                  <a:pt x="122" y="954"/>
                  <a:pt x="153" y="1045"/>
                  <a:pt x="183" y="1106"/>
                </a:cubicBezTo>
                <a:cubicBezTo>
                  <a:pt x="274" y="1319"/>
                  <a:pt x="487" y="1471"/>
                  <a:pt x="730" y="1471"/>
                </a:cubicBezTo>
                <a:lnTo>
                  <a:pt x="700" y="1441"/>
                </a:lnTo>
                <a:cubicBezTo>
                  <a:pt x="1065" y="1441"/>
                  <a:pt x="1338" y="1045"/>
                  <a:pt x="1217" y="681"/>
                </a:cubicBezTo>
                <a:lnTo>
                  <a:pt x="1217" y="620"/>
                </a:lnTo>
                <a:cubicBezTo>
                  <a:pt x="1217" y="620"/>
                  <a:pt x="1217" y="590"/>
                  <a:pt x="1186" y="559"/>
                </a:cubicBezTo>
                <a:cubicBezTo>
                  <a:pt x="1186" y="529"/>
                  <a:pt x="1156" y="498"/>
                  <a:pt x="1156" y="438"/>
                </a:cubicBezTo>
                <a:lnTo>
                  <a:pt x="1125" y="377"/>
                </a:lnTo>
                <a:cubicBezTo>
                  <a:pt x="1056" y="144"/>
                  <a:pt x="826" y="0"/>
                  <a:pt x="5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24"/>
          <p:cNvSpPr/>
          <p:nvPr/>
        </p:nvSpPr>
        <p:spPr>
          <a:xfrm rot="-1072722">
            <a:off x="635769" y="1742458"/>
            <a:ext cx="46775" cy="135599"/>
          </a:xfrm>
          <a:custGeom>
            <a:rect b="b" l="l" r="r" t="t"/>
            <a:pathLst>
              <a:path extrusionOk="0" h="5424" w="1871">
                <a:moveTo>
                  <a:pt x="672" y="1"/>
                </a:moveTo>
                <a:cubicBezTo>
                  <a:pt x="341" y="1"/>
                  <a:pt x="1" y="268"/>
                  <a:pt x="107" y="712"/>
                </a:cubicBezTo>
                <a:cubicBezTo>
                  <a:pt x="411" y="2080"/>
                  <a:pt x="624" y="3478"/>
                  <a:pt x="715" y="4907"/>
                </a:cubicBezTo>
                <a:cubicBezTo>
                  <a:pt x="715" y="5211"/>
                  <a:pt x="958" y="5424"/>
                  <a:pt x="1262" y="5424"/>
                </a:cubicBezTo>
                <a:lnTo>
                  <a:pt x="1323" y="5424"/>
                </a:lnTo>
                <a:cubicBezTo>
                  <a:pt x="1627" y="5393"/>
                  <a:pt x="1870" y="5120"/>
                  <a:pt x="1840" y="4816"/>
                </a:cubicBezTo>
                <a:cubicBezTo>
                  <a:pt x="1748" y="3357"/>
                  <a:pt x="1536" y="1898"/>
                  <a:pt x="1201" y="439"/>
                </a:cubicBezTo>
                <a:cubicBezTo>
                  <a:pt x="1138" y="136"/>
                  <a:pt x="907" y="1"/>
                  <a:pt x="6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24"/>
          <p:cNvSpPr/>
          <p:nvPr/>
        </p:nvSpPr>
        <p:spPr>
          <a:xfrm rot="-1072722">
            <a:off x="595708" y="1709282"/>
            <a:ext cx="26625" cy="33450"/>
          </a:xfrm>
          <a:custGeom>
            <a:rect b="b" l="l" r="r" t="t"/>
            <a:pathLst>
              <a:path extrusionOk="0" h="1338" w="1065">
                <a:moveTo>
                  <a:pt x="632" y="169"/>
                </a:moveTo>
                <a:cubicBezTo>
                  <a:pt x="625" y="169"/>
                  <a:pt x="619" y="182"/>
                  <a:pt x="639" y="182"/>
                </a:cubicBezTo>
                <a:cubicBezTo>
                  <a:pt x="639" y="172"/>
                  <a:pt x="636" y="169"/>
                  <a:pt x="632" y="169"/>
                </a:cubicBezTo>
                <a:close/>
                <a:moveTo>
                  <a:pt x="31" y="304"/>
                </a:moveTo>
                <a:lnTo>
                  <a:pt x="31" y="334"/>
                </a:lnTo>
                <a:cubicBezTo>
                  <a:pt x="31" y="334"/>
                  <a:pt x="61" y="334"/>
                  <a:pt x="61" y="304"/>
                </a:cubicBezTo>
                <a:close/>
                <a:moveTo>
                  <a:pt x="1" y="334"/>
                </a:moveTo>
                <a:lnTo>
                  <a:pt x="1" y="365"/>
                </a:lnTo>
                <a:lnTo>
                  <a:pt x="31" y="365"/>
                </a:lnTo>
                <a:lnTo>
                  <a:pt x="31" y="334"/>
                </a:lnTo>
                <a:close/>
                <a:moveTo>
                  <a:pt x="700" y="464"/>
                </a:moveTo>
                <a:cubicBezTo>
                  <a:pt x="692" y="464"/>
                  <a:pt x="685" y="471"/>
                  <a:pt x="669" y="486"/>
                </a:cubicBezTo>
                <a:lnTo>
                  <a:pt x="730" y="486"/>
                </a:lnTo>
                <a:cubicBezTo>
                  <a:pt x="715" y="471"/>
                  <a:pt x="707" y="464"/>
                  <a:pt x="700" y="464"/>
                </a:cubicBezTo>
                <a:close/>
                <a:moveTo>
                  <a:pt x="213" y="0"/>
                </a:moveTo>
                <a:lnTo>
                  <a:pt x="213" y="30"/>
                </a:lnTo>
                <a:lnTo>
                  <a:pt x="153" y="30"/>
                </a:lnTo>
                <a:cubicBezTo>
                  <a:pt x="153" y="61"/>
                  <a:pt x="153" y="61"/>
                  <a:pt x="153" y="61"/>
                </a:cubicBezTo>
                <a:lnTo>
                  <a:pt x="61" y="61"/>
                </a:lnTo>
                <a:cubicBezTo>
                  <a:pt x="61" y="61"/>
                  <a:pt x="578" y="152"/>
                  <a:pt x="578" y="152"/>
                </a:cubicBezTo>
                <a:lnTo>
                  <a:pt x="639" y="152"/>
                </a:lnTo>
                <a:lnTo>
                  <a:pt x="639" y="182"/>
                </a:lnTo>
                <a:lnTo>
                  <a:pt x="669" y="182"/>
                </a:lnTo>
                <a:cubicBezTo>
                  <a:pt x="669" y="213"/>
                  <a:pt x="669" y="213"/>
                  <a:pt x="669" y="213"/>
                </a:cubicBezTo>
                <a:lnTo>
                  <a:pt x="700" y="213"/>
                </a:lnTo>
                <a:cubicBezTo>
                  <a:pt x="700" y="213"/>
                  <a:pt x="700" y="243"/>
                  <a:pt x="700" y="243"/>
                </a:cubicBezTo>
                <a:lnTo>
                  <a:pt x="700" y="274"/>
                </a:lnTo>
                <a:lnTo>
                  <a:pt x="730" y="274"/>
                </a:lnTo>
                <a:lnTo>
                  <a:pt x="730" y="304"/>
                </a:lnTo>
                <a:lnTo>
                  <a:pt x="700" y="304"/>
                </a:lnTo>
                <a:lnTo>
                  <a:pt x="730" y="334"/>
                </a:lnTo>
                <a:cubicBezTo>
                  <a:pt x="730" y="365"/>
                  <a:pt x="730" y="365"/>
                  <a:pt x="730" y="365"/>
                </a:cubicBezTo>
                <a:lnTo>
                  <a:pt x="760" y="365"/>
                </a:lnTo>
                <a:lnTo>
                  <a:pt x="760" y="395"/>
                </a:lnTo>
                <a:lnTo>
                  <a:pt x="791" y="395"/>
                </a:lnTo>
                <a:lnTo>
                  <a:pt x="791" y="426"/>
                </a:lnTo>
                <a:cubicBezTo>
                  <a:pt x="791" y="441"/>
                  <a:pt x="791" y="448"/>
                  <a:pt x="795" y="448"/>
                </a:cubicBezTo>
                <a:cubicBezTo>
                  <a:pt x="798" y="448"/>
                  <a:pt x="806" y="441"/>
                  <a:pt x="821" y="426"/>
                </a:cubicBezTo>
                <a:lnTo>
                  <a:pt x="821" y="426"/>
                </a:lnTo>
                <a:cubicBezTo>
                  <a:pt x="821" y="456"/>
                  <a:pt x="760" y="456"/>
                  <a:pt x="791" y="456"/>
                </a:cubicBezTo>
                <a:lnTo>
                  <a:pt x="760" y="456"/>
                </a:lnTo>
                <a:cubicBezTo>
                  <a:pt x="760" y="486"/>
                  <a:pt x="730" y="486"/>
                  <a:pt x="730" y="486"/>
                </a:cubicBezTo>
                <a:lnTo>
                  <a:pt x="973" y="486"/>
                </a:lnTo>
                <a:lnTo>
                  <a:pt x="973" y="426"/>
                </a:lnTo>
                <a:cubicBezTo>
                  <a:pt x="1004" y="395"/>
                  <a:pt x="1004" y="395"/>
                  <a:pt x="1004" y="395"/>
                </a:cubicBezTo>
                <a:lnTo>
                  <a:pt x="1034" y="395"/>
                </a:lnTo>
                <a:cubicBezTo>
                  <a:pt x="1034" y="365"/>
                  <a:pt x="1034" y="365"/>
                  <a:pt x="1034" y="365"/>
                </a:cubicBezTo>
                <a:lnTo>
                  <a:pt x="1034" y="304"/>
                </a:lnTo>
                <a:cubicBezTo>
                  <a:pt x="1034" y="304"/>
                  <a:pt x="1034" y="274"/>
                  <a:pt x="1064" y="274"/>
                </a:cubicBezTo>
                <a:cubicBezTo>
                  <a:pt x="1064" y="243"/>
                  <a:pt x="1034" y="243"/>
                  <a:pt x="1064" y="243"/>
                </a:cubicBezTo>
                <a:lnTo>
                  <a:pt x="1064" y="213"/>
                </a:lnTo>
                <a:lnTo>
                  <a:pt x="1034" y="213"/>
                </a:lnTo>
                <a:lnTo>
                  <a:pt x="1034" y="182"/>
                </a:lnTo>
                <a:cubicBezTo>
                  <a:pt x="1034" y="182"/>
                  <a:pt x="1034" y="152"/>
                  <a:pt x="1034" y="152"/>
                </a:cubicBezTo>
                <a:lnTo>
                  <a:pt x="1004" y="152"/>
                </a:lnTo>
                <a:lnTo>
                  <a:pt x="1004" y="122"/>
                </a:lnTo>
                <a:lnTo>
                  <a:pt x="457" y="122"/>
                </a:lnTo>
                <a:cubicBezTo>
                  <a:pt x="457" y="91"/>
                  <a:pt x="426" y="91"/>
                  <a:pt x="426" y="91"/>
                </a:cubicBezTo>
                <a:cubicBezTo>
                  <a:pt x="426" y="91"/>
                  <a:pt x="426" y="61"/>
                  <a:pt x="426" y="61"/>
                </a:cubicBezTo>
                <a:lnTo>
                  <a:pt x="396" y="61"/>
                </a:lnTo>
                <a:lnTo>
                  <a:pt x="396" y="30"/>
                </a:lnTo>
                <a:lnTo>
                  <a:pt x="274" y="30"/>
                </a:lnTo>
                <a:lnTo>
                  <a:pt x="274" y="0"/>
                </a:lnTo>
                <a:lnTo>
                  <a:pt x="244" y="0"/>
                </a:lnTo>
                <a:cubicBezTo>
                  <a:pt x="244" y="0"/>
                  <a:pt x="244" y="30"/>
                  <a:pt x="244" y="30"/>
                </a:cubicBezTo>
                <a:cubicBezTo>
                  <a:pt x="244" y="30"/>
                  <a:pt x="213" y="0"/>
                  <a:pt x="213" y="0"/>
                </a:cubicBezTo>
                <a:close/>
                <a:moveTo>
                  <a:pt x="457" y="1033"/>
                </a:moveTo>
                <a:cubicBezTo>
                  <a:pt x="457" y="1033"/>
                  <a:pt x="457" y="1064"/>
                  <a:pt x="457" y="1064"/>
                </a:cubicBezTo>
                <a:lnTo>
                  <a:pt x="426" y="1064"/>
                </a:lnTo>
                <a:cubicBezTo>
                  <a:pt x="426" y="1094"/>
                  <a:pt x="426" y="1094"/>
                  <a:pt x="426" y="1094"/>
                </a:cubicBezTo>
                <a:cubicBezTo>
                  <a:pt x="426" y="1094"/>
                  <a:pt x="426" y="1125"/>
                  <a:pt x="426" y="1125"/>
                </a:cubicBezTo>
                <a:lnTo>
                  <a:pt x="457" y="1125"/>
                </a:lnTo>
                <a:cubicBezTo>
                  <a:pt x="426" y="1125"/>
                  <a:pt x="457" y="1155"/>
                  <a:pt x="457" y="1155"/>
                </a:cubicBezTo>
                <a:cubicBezTo>
                  <a:pt x="457" y="1155"/>
                  <a:pt x="457" y="1185"/>
                  <a:pt x="457" y="1185"/>
                </a:cubicBezTo>
                <a:cubicBezTo>
                  <a:pt x="457" y="1201"/>
                  <a:pt x="457" y="1201"/>
                  <a:pt x="457" y="1201"/>
                </a:cubicBezTo>
                <a:cubicBezTo>
                  <a:pt x="457" y="1201"/>
                  <a:pt x="457" y="1201"/>
                  <a:pt x="457" y="1216"/>
                </a:cubicBezTo>
                <a:lnTo>
                  <a:pt x="517" y="1216"/>
                </a:lnTo>
                <a:cubicBezTo>
                  <a:pt x="517" y="1216"/>
                  <a:pt x="517" y="1216"/>
                  <a:pt x="517" y="1185"/>
                </a:cubicBezTo>
                <a:lnTo>
                  <a:pt x="517" y="1155"/>
                </a:lnTo>
                <a:cubicBezTo>
                  <a:pt x="548" y="1155"/>
                  <a:pt x="548" y="1125"/>
                  <a:pt x="517" y="1125"/>
                </a:cubicBezTo>
                <a:lnTo>
                  <a:pt x="517" y="1094"/>
                </a:lnTo>
                <a:cubicBezTo>
                  <a:pt x="517" y="1094"/>
                  <a:pt x="548" y="1064"/>
                  <a:pt x="517" y="1064"/>
                </a:cubicBezTo>
                <a:lnTo>
                  <a:pt x="487" y="1064"/>
                </a:lnTo>
                <a:lnTo>
                  <a:pt x="487" y="1033"/>
                </a:lnTo>
                <a:close/>
                <a:moveTo>
                  <a:pt x="516" y="1233"/>
                </a:moveTo>
                <a:cubicBezTo>
                  <a:pt x="514" y="1233"/>
                  <a:pt x="507" y="1246"/>
                  <a:pt x="487" y="1246"/>
                </a:cubicBezTo>
                <a:lnTo>
                  <a:pt x="517" y="1246"/>
                </a:lnTo>
                <a:cubicBezTo>
                  <a:pt x="517" y="1236"/>
                  <a:pt x="517" y="1233"/>
                  <a:pt x="516" y="1233"/>
                </a:cubicBezTo>
                <a:close/>
                <a:moveTo>
                  <a:pt x="517" y="1246"/>
                </a:moveTo>
                <a:cubicBezTo>
                  <a:pt x="517" y="1277"/>
                  <a:pt x="517" y="1277"/>
                  <a:pt x="517" y="1277"/>
                </a:cubicBezTo>
                <a:lnTo>
                  <a:pt x="548" y="1277"/>
                </a:lnTo>
                <a:cubicBezTo>
                  <a:pt x="548" y="1307"/>
                  <a:pt x="517" y="1307"/>
                  <a:pt x="548" y="1307"/>
                </a:cubicBezTo>
                <a:lnTo>
                  <a:pt x="578" y="1307"/>
                </a:lnTo>
                <a:lnTo>
                  <a:pt x="578" y="1277"/>
                </a:lnTo>
                <a:lnTo>
                  <a:pt x="609" y="1277"/>
                </a:lnTo>
                <a:lnTo>
                  <a:pt x="609" y="1307"/>
                </a:lnTo>
                <a:lnTo>
                  <a:pt x="629" y="1307"/>
                </a:lnTo>
                <a:cubicBezTo>
                  <a:pt x="620" y="1281"/>
                  <a:pt x="609" y="1246"/>
                  <a:pt x="609" y="1246"/>
                </a:cubicBezTo>
                <a:cubicBezTo>
                  <a:pt x="609" y="1256"/>
                  <a:pt x="605" y="1260"/>
                  <a:pt x="601" y="1260"/>
                </a:cubicBezTo>
                <a:cubicBezTo>
                  <a:pt x="592" y="1260"/>
                  <a:pt x="578" y="1246"/>
                  <a:pt x="578" y="1246"/>
                </a:cubicBezTo>
                <a:cubicBezTo>
                  <a:pt x="568" y="1256"/>
                  <a:pt x="561" y="1260"/>
                  <a:pt x="557" y="1260"/>
                </a:cubicBezTo>
                <a:cubicBezTo>
                  <a:pt x="548" y="1260"/>
                  <a:pt x="548" y="1246"/>
                  <a:pt x="548" y="1246"/>
                </a:cubicBezTo>
                <a:close/>
                <a:moveTo>
                  <a:pt x="629" y="1307"/>
                </a:moveTo>
                <a:cubicBezTo>
                  <a:pt x="634" y="1324"/>
                  <a:pt x="639" y="1337"/>
                  <a:pt x="639" y="1337"/>
                </a:cubicBezTo>
                <a:lnTo>
                  <a:pt x="639" y="13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5" name="Google Shape;1485;p24"/>
          <p:cNvGrpSpPr/>
          <p:nvPr/>
        </p:nvGrpSpPr>
        <p:grpSpPr>
          <a:xfrm>
            <a:off x="-42997" y="4146606"/>
            <a:ext cx="997043" cy="952694"/>
            <a:chOff x="-42997" y="4146606"/>
            <a:chExt cx="997043" cy="952694"/>
          </a:xfrm>
        </p:grpSpPr>
        <p:sp>
          <p:nvSpPr>
            <p:cNvPr id="1486" name="Google Shape;1486;p24"/>
            <p:cNvSpPr/>
            <p:nvPr/>
          </p:nvSpPr>
          <p:spPr>
            <a:xfrm rot="962013">
              <a:off x="36812" y="4301336"/>
              <a:ext cx="837425" cy="695850"/>
            </a:xfrm>
            <a:custGeom>
              <a:rect b="b" l="l" r="r" t="t"/>
              <a:pathLst>
                <a:path extrusionOk="0" h="27834" w="33497">
                  <a:moveTo>
                    <a:pt x="61" y="21"/>
                  </a:moveTo>
                  <a:cubicBezTo>
                    <a:pt x="31" y="81"/>
                    <a:pt x="31" y="81"/>
                    <a:pt x="122" y="81"/>
                  </a:cubicBezTo>
                  <a:cubicBezTo>
                    <a:pt x="152" y="81"/>
                    <a:pt x="152" y="21"/>
                    <a:pt x="122" y="21"/>
                  </a:cubicBezTo>
                  <a:close/>
                  <a:moveTo>
                    <a:pt x="152" y="21"/>
                  </a:moveTo>
                  <a:cubicBezTo>
                    <a:pt x="152" y="21"/>
                    <a:pt x="152" y="51"/>
                    <a:pt x="152" y="81"/>
                  </a:cubicBezTo>
                  <a:lnTo>
                    <a:pt x="183" y="81"/>
                  </a:lnTo>
                  <a:cubicBezTo>
                    <a:pt x="183" y="81"/>
                    <a:pt x="183" y="51"/>
                    <a:pt x="183" y="51"/>
                  </a:cubicBezTo>
                  <a:cubicBezTo>
                    <a:pt x="183" y="21"/>
                    <a:pt x="183" y="21"/>
                    <a:pt x="152" y="21"/>
                  </a:cubicBezTo>
                  <a:close/>
                  <a:moveTo>
                    <a:pt x="255" y="1"/>
                  </a:moveTo>
                  <a:cubicBezTo>
                    <a:pt x="249" y="1"/>
                    <a:pt x="243" y="8"/>
                    <a:pt x="243" y="21"/>
                  </a:cubicBezTo>
                  <a:lnTo>
                    <a:pt x="213" y="21"/>
                  </a:lnTo>
                  <a:cubicBezTo>
                    <a:pt x="213" y="51"/>
                    <a:pt x="213" y="81"/>
                    <a:pt x="243" y="81"/>
                  </a:cubicBezTo>
                  <a:lnTo>
                    <a:pt x="274" y="81"/>
                  </a:lnTo>
                  <a:cubicBezTo>
                    <a:pt x="274" y="81"/>
                    <a:pt x="274" y="51"/>
                    <a:pt x="274" y="51"/>
                  </a:cubicBezTo>
                  <a:cubicBezTo>
                    <a:pt x="274" y="15"/>
                    <a:pt x="263" y="1"/>
                    <a:pt x="255" y="1"/>
                  </a:cubicBezTo>
                  <a:close/>
                  <a:moveTo>
                    <a:pt x="334" y="21"/>
                  </a:moveTo>
                  <a:cubicBezTo>
                    <a:pt x="334" y="21"/>
                    <a:pt x="304" y="21"/>
                    <a:pt x="304" y="81"/>
                  </a:cubicBezTo>
                  <a:cubicBezTo>
                    <a:pt x="304" y="81"/>
                    <a:pt x="304" y="81"/>
                    <a:pt x="304" y="112"/>
                  </a:cubicBezTo>
                  <a:lnTo>
                    <a:pt x="334" y="112"/>
                  </a:lnTo>
                  <a:lnTo>
                    <a:pt x="334" y="81"/>
                  </a:lnTo>
                  <a:cubicBezTo>
                    <a:pt x="365" y="51"/>
                    <a:pt x="365" y="51"/>
                    <a:pt x="334" y="51"/>
                  </a:cubicBezTo>
                  <a:lnTo>
                    <a:pt x="334" y="21"/>
                  </a:lnTo>
                  <a:close/>
                  <a:moveTo>
                    <a:pt x="307" y="189"/>
                  </a:moveTo>
                  <a:cubicBezTo>
                    <a:pt x="294" y="189"/>
                    <a:pt x="294" y="203"/>
                    <a:pt x="334" y="203"/>
                  </a:cubicBezTo>
                  <a:cubicBezTo>
                    <a:pt x="324" y="193"/>
                    <a:pt x="314" y="189"/>
                    <a:pt x="307" y="189"/>
                  </a:cubicBezTo>
                  <a:close/>
                  <a:moveTo>
                    <a:pt x="31" y="841"/>
                  </a:moveTo>
                  <a:cubicBezTo>
                    <a:pt x="0" y="841"/>
                    <a:pt x="31" y="872"/>
                    <a:pt x="31" y="872"/>
                  </a:cubicBezTo>
                  <a:lnTo>
                    <a:pt x="61" y="872"/>
                  </a:lnTo>
                  <a:lnTo>
                    <a:pt x="31" y="841"/>
                  </a:lnTo>
                  <a:close/>
                  <a:moveTo>
                    <a:pt x="2523" y="1054"/>
                  </a:moveTo>
                  <a:cubicBezTo>
                    <a:pt x="2523" y="1054"/>
                    <a:pt x="2538" y="1084"/>
                    <a:pt x="2536" y="1112"/>
                  </a:cubicBezTo>
                  <a:lnTo>
                    <a:pt x="2536" y="1112"/>
                  </a:lnTo>
                  <a:cubicBezTo>
                    <a:pt x="2535" y="1093"/>
                    <a:pt x="2523" y="1073"/>
                    <a:pt x="2523" y="1054"/>
                  </a:cubicBezTo>
                  <a:close/>
                  <a:moveTo>
                    <a:pt x="3131" y="1176"/>
                  </a:moveTo>
                  <a:cubicBezTo>
                    <a:pt x="3129" y="1177"/>
                    <a:pt x="3126" y="1178"/>
                    <a:pt x="3124" y="1179"/>
                  </a:cubicBezTo>
                  <a:lnTo>
                    <a:pt x="3124" y="1179"/>
                  </a:lnTo>
                  <a:cubicBezTo>
                    <a:pt x="3136" y="1177"/>
                    <a:pt x="3149" y="1176"/>
                    <a:pt x="3161" y="1176"/>
                  </a:cubicBezTo>
                  <a:close/>
                  <a:moveTo>
                    <a:pt x="456" y="1388"/>
                  </a:moveTo>
                  <a:cubicBezTo>
                    <a:pt x="438" y="1424"/>
                    <a:pt x="431" y="1439"/>
                    <a:pt x="434" y="1439"/>
                  </a:cubicBezTo>
                  <a:cubicBezTo>
                    <a:pt x="436" y="1439"/>
                    <a:pt x="443" y="1431"/>
                    <a:pt x="456" y="1419"/>
                  </a:cubicBezTo>
                  <a:cubicBezTo>
                    <a:pt x="456" y="1419"/>
                    <a:pt x="456" y="1419"/>
                    <a:pt x="456" y="1388"/>
                  </a:cubicBezTo>
                  <a:close/>
                  <a:moveTo>
                    <a:pt x="638" y="1662"/>
                  </a:moveTo>
                  <a:cubicBezTo>
                    <a:pt x="615" y="1662"/>
                    <a:pt x="628" y="1662"/>
                    <a:pt x="606" y="1676"/>
                  </a:cubicBezTo>
                  <a:lnTo>
                    <a:pt x="606" y="1676"/>
                  </a:lnTo>
                  <a:cubicBezTo>
                    <a:pt x="624" y="1669"/>
                    <a:pt x="638" y="1662"/>
                    <a:pt x="638" y="1662"/>
                  </a:cubicBezTo>
                  <a:close/>
                  <a:moveTo>
                    <a:pt x="606" y="1676"/>
                  </a:moveTo>
                  <a:cubicBezTo>
                    <a:pt x="587" y="1684"/>
                    <a:pt x="563" y="1692"/>
                    <a:pt x="547" y="1692"/>
                  </a:cubicBezTo>
                  <a:lnTo>
                    <a:pt x="578" y="1692"/>
                  </a:lnTo>
                  <a:cubicBezTo>
                    <a:pt x="591" y="1686"/>
                    <a:pt x="600" y="1680"/>
                    <a:pt x="606" y="1676"/>
                  </a:cubicBezTo>
                  <a:close/>
                  <a:moveTo>
                    <a:pt x="699" y="1662"/>
                  </a:moveTo>
                  <a:cubicBezTo>
                    <a:pt x="699" y="1706"/>
                    <a:pt x="683" y="1735"/>
                    <a:pt x="674" y="1735"/>
                  </a:cubicBezTo>
                  <a:cubicBezTo>
                    <a:pt x="671" y="1735"/>
                    <a:pt x="669" y="1731"/>
                    <a:pt x="669" y="1723"/>
                  </a:cubicBezTo>
                  <a:cubicBezTo>
                    <a:pt x="654" y="1692"/>
                    <a:pt x="646" y="1677"/>
                    <a:pt x="642" y="1677"/>
                  </a:cubicBezTo>
                  <a:cubicBezTo>
                    <a:pt x="638" y="1677"/>
                    <a:pt x="638" y="1692"/>
                    <a:pt x="638" y="1723"/>
                  </a:cubicBezTo>
                  <a:lnTo>
                    <a:pt x="608" y="1723"/>
                  </a:lnTo>
                  <a:cubicBezTo>
                    <a:pt x="608" y="1758"/>
                    <a:pt x="608" y="1773"/>
                    <a:pt x="620" y="1773"/>
                  </a:cubicBezTo>
                  <a:cubicBezTo>
                    <a:pt x="629" y="1773"/>
                    <a:pt x="644" y="1766"/>
                    <a:pt x="669" y="1753"/>
                  </a:cubicBezTo>
                  <a:cubicBezTo>
                    <a:pt x="681" y="1741"/>
                    <a:pt x="693" y="1734"/>
                    <a:pt x="703" y="1728"/>
                  </a:cubicBezTo>
                  <a:lnTo>
                    <a:pt x="703" y="1728"/>
                  </a:lnTo>
                  <a:cubicBezTo>
                    <a:pt x="699" y="1734"/>
                    <a:pt x="699" y="1741"/>
                    <a:pt x="699" y="1753"/>
                  </a:cubicBezTo>
                  <a:lnTo>
                    <a:pt x="790" y="1753"/>
                  </a:lnTo>
                  <a:cubicBezTo>
                    <a:pt x="769" y="1775"/>
                    <a:pt x="763" y="1796"/>
                    <a:pt x="782" y="1796"/>
                  </a:cubicBezTo>
                  <a:cubicBezTo>
                    <a:pt x="790" y="1796"/>
                    <a:pt x="803" y="1792"/>
                    <a:pt x="821" y="1784"/>
                  </a:cubicBezTo>
                  <a:lnTo>
                    <a:pt x="760" y="1692"/>
                  </a:lnTo>
                  <a:cubicBezTo>
                    <a:pt x="744" y="1700"/>
                    <a:pt x="733" y="1706"/>
                    <a:pt x="724" y="1711"/>
                  </a:cubicBezTo>
                  <a:lnTo>
                    <a:pt x="724" y="1711"/>
                  </a:lnTo>
                  <a:cubicBezTo>
                    <a:pt x="728" y="1706"/>
                    <a:pt x="730" y="1700"/>
                    <a:pt x="730" y="1692"/>
                  </a:cubicBezTo>
                  <a:lnTo>
                    <a:pt x="699" y="1662"/>
                  </a:lnTo>
                  <a:close/>
                  <a:moveTo>
                    <a:pt x="4833" y="2179"/>
                  </a:moveTo>
                  <a:cubicBezTo>
                    <a:pt x="4803" y="2179"/>
                    <a:pt x="4803" y="2209"/>
                    <a:pt x="4833" y="2239"/>
                  </a:cubicBezTo>
                  <a:cubicBezTo>
                    <a:pt x="4833" y="2212"/>
                    <a:pt x="4833" y="2191"/>
                    <a:pt x="4833" y="2179"/>
                  </a:cubicBezTo>
                  <a:close/>
                  <a:moveTo>
                    <a:pt x="6505" y="2209"/>
                  </a:moveTo>
                  <a:cubicBezTo>
                    <a:pt x="6444" y="2209"/>
                    <a:pt x="6505" y="2239"/>
                    <a:pt x="6505" y="2239"/>
                  </a:cubicBezTo>
                  <a:lnTo>
                    <a:pt x="6505" y="2209"/>
                  </a:lnTo>
                  <a:close/>
                  <a:moveTo>
                    <a:pt x="1186" y="2239"/>
                  </a:moveTo>
                  <a:lnTo>
                    <a:pt x="1125" y="2270"/>
                  </a:lnTo>
                  <a:lnTo>
                    <a:pt x="1155" y="2270"/>
                  </a:lnTo>
                  <a:cubicBezTo>
                    <a:pt x="1155" y="2270"/>
                    <a:pt x="1186" y="2270"/>
                    <a:pt x="1186" y="2239"/>
                  </a:cubicBezTo>
                  <a:close/>
                  <a:moveTo>
                    <a:pt x="5319" y="2452"/>
                  </a:moveTo>
                  <a:lnTo>
                    <a:pt x="5289" y="2483"/>
                  </a:lnTo>
                  <a:lnTo>
                    <a:pt x="5319" y="2483"/>
                  </a:lnTo>
                  <a:lnTo>
                    <a:pt x="5319" y="2452"/>
                  </a:lnTo>
                  <a:close/>
                  <a:moveTo>
                    <a:pt x="1398" y="2513"/>
                  </a:moveTo>
                  <a:lnTo>
                    <a:pt x="1429" y="2543"/>
                  </a:lnTo>
                  <a:lnTo>
                    <a:pt x="1429" y="2513"/>
                  </a:lnTo>
                  <a:close/>
                  <a:moveTo>
                    <a:pt x="1995" y="2882"/>
                  </a:moveTo>
                  <a:cubicBezTo>
                    <a:pt x="1990" y="2884"/>
                    <a:pt x="1984" y="2892"/>
                    <a:pt x="1976" y="2908"/>
                  </a:cubicBezTo>
                  <a:cubicBezTo>
                    <a:pt x="1982" y="2902"/>
                    <a:pt x="1989" y="2892"/>
                    <a:pt x="1995" y="2882"/>
                  </a:cubicBezTo>
                  <a:close/>
                  <a:moveTo>
                    <a:pt x="1976" y="2908"/>
                  </a:moveTo>
                  <a:lnTo>
                    <a:pt x="1976" y="2908"/>
                  </a:lnTo>
                  <a:cubicBezTo>
                    <a:pt x="1961" y="2923"/>
                    <a:pt x="1961" y="2931"/>
                    <a:pt x="1964" y="2931"/>
                  </a:cubicBezTo>
                  <a:cubicBezTo>
                    <a:pt x="1968" y="2931"/>
                    <a:pt x="1976" y="2923"/>
                    <a:pt x="1976" y="2908"/>
                  </a:cubicBezTo>
                  <a:close/>
                  <a:moveTo>
                    <a:pt x="1793" y="2999"/>
                  </a:moveTo>
                  <a:cubicBezTo>
                    <a:pt x="1793" y="3030"/>
                    <a:pt x="1801" y="3037"/>
                    <a:pt x="1809" y="3037"/>
                  </a:cubicBezTo>
                  <a:cubicBezTo>
                    <a:pt x="1816" y="3037"/>
                    <a:pt x="1824" y="3030"/>
                    <a:pt x="1824" y="3030"/>
                  </a:cubicBezTo>
                  <a:lnTo>
                    <a:pt x="1793" y="2999"/>
                  </a:lnTo>
                  <a:close/>
                  <a:moveTo>
                    <a:pt x="1642" y="3030"/>
                  </a:moveTo>
                  <a:cubicBezTo>
                    <a:pt x="1637" y="3034"/>
                    <a:pt x="1633" y="3037"/>
                    <a:pt x="1631" y="3039"/>
                  </a:cubicBezTo>
                  <a:lnTo>
                    <a:pt x="1631" y="3039"/>
                  </a:lnTo>
                  <a:cubicBezTo>
                    <a:pt x="1641" y="3035"/>
                    <a:pt x="1663" y="3030"/>
                    <a:pt x="1702" y="3030"/>
                  </a:cubicBezTo>
                  <a:close/>
                  <a:moveTo>
                    <a:pt x="1631" y="3039"/>
                  </a:moveTo>
                  <a:lnTo>
                    <a:pt x="1631" y="3039"/>
                  </a:lnTo>
                  <a:cubicBezTo>
                    <a:pt x="1625" y="3042"/>
                    <a:pt x="1623" y="3043"/>
                    <a:pt x="1623" y="3043"/>
                  </a:cubicBezTo>
                  <a:cubicBezTo>
                    <a:pt x="1624" y="3043"/>
                    <a:pt x="1627" y="3042"/>
                    <a:pt x="1631" y="3039"/>
                  </a:cubicBezTo>
                  <a:close/>
                  <a:moveTo>
                    <a:pt x="1885" y="3091"/>
                  </a:moveTo>
                  <a:lnTo>
                    <a:pt x="1854" y="3121"/>
                  </a:lnTo>
                  <a:lnTo>
                    <a:pt x="1885" y="3121"/>
                  </a:lnTo>
                  <a:lnTo>
                    <a:pt x="1885" y="3091"/>
                  </a:lnTo>
                  <a:close/>
                  <a:moveTo>
                    <a:pt x="2249" y="3546"/>
                  </a:moveTo>
                  <a:lnTo>
                    <a:pt x="2219" y="3577"/>
                  </a:lnTo>
                  <a:lnTo>
                    <a:pt x="2280" y="3577"/>
                  </a:lnTo>
                  <a:lnTo>
                    <a:pt x="2249" y="3546"/>
                  </a:lnTo>
                  <a:close/>
                  <a:moveTo>
                    <a:pt x="2432" y="3759"/>
                  </a:moveTo>
                  <a:lnTo>
                    <a:pt x="2401" y="3790"/>
                  </a:lnTo>
                  <a:cubicBezTo>
                    <a:pt x="2401" y="3796"/>
                    <a:pt x="2403" y="3798"/>
                    <a:pt x="2405" y="3798"/>
                  </a:cubicBezTo>
                  <a:cubicBezTo>
                    <a:pt x="2412" y="3798"/>
                    <a:pt x="2432" y="3759"/>
                    <a:pt x="2432" y="3759"/>
                  </a:cubicBezTo>
                  <a:close/>
                  <a:moveTo>
                    <a:pt x="2493" y="3881"/>
                  </a:moveTo>
                  <a:lnTo>
                    <a:pt x="2523" y="3911"/>
                  </a:lnTo>
                  <a:lnTo>
                    <a:pt x="2523" y="3881"/>
                  </a:lnTo>
                  <a:close/>
                  <a:moveTo>
                    <a:pt x="2705" y="4124"/>
                  </a:moveTo>
                  <a:cubicBezTo>
                    <a:pt x="2645" y="4154"/>
                    <a:pt x="2614" y="4185"/>
                    <a:pt x="2675" y="4185"/>
                  </a:cubicBezTo>
                  <a:lnTo>
                    <a:pt x="2736" y="4185"/>
                  </a:lnTo>
                  <a:lnTo>
                    <a:pt x="2705" y="4124"/>
                  </a:lnTo>
                  <a:close/>
                  <a:moveTo>
                    <a:pt x="10213" y="4246"/>
                  </a:moveTo>
                  <a:cubicBezTo>
                    <a:pt x="10213" y="4259"/>
                    <a:pt x="10213" y="4266"/>
                    <a:pt x="10213" y="4270"/>
                  </a:cubicBezTo>
                  <a:lnTo>
                    <a:pt x="10213" y="4270"/>
                  </a:lnTo>
                  <a:lnTo>
                    <a:pt x="10183" y="4246"/>
                  </a:lnTo>
                  <a:close/>
                  <a:moveTo>
                    <a:pt x="2780" y="4263"/>
                  </a:moveTo>
                  <a:cubicBezTo>
                    <a:pt x="2779" y="4263"/>
                    <a:pt x="2775" y="4267"/>
                    <a:pt x="2766" y="4276"/>
                  </a:cubicBezTo>
                  <a:cubicBezTo>
                    <a:pt x="2766" y="4276"/>
                    <a:pt x="2736" y="4337"/>
                    <a:pt x="2766" y="4337"/>
                  </a:cubicBezTo>
                  <a:lnTo>
                    <a:pt x="2797" y="4306"/>
                  </a:lnTo>
                  <a:cubicBezTo>
                    <a:pt x="2775" y="4285"/>
                    <a:pt x="2784" y="4263"/>
                    <a:pt x="2780" y="4263"/>
                  </a:cubicBezTo>
                  <a:close/>
                  <a:moveTo>
                    <a:pt x="3100" y="4337"/>
                  </a:moveTo>
                  <a:cubicBezTo>
                    <a:pt x="3073" y="4378"/>
                    <a:pt x="3064" y="4394"/>
                    <a:pt x="3066" y="4394"/>
                  </a:cubicBezTo>
                  <a:cubicBezTo>
                    <a:pt x="3067" y="4394"/>
                    <a:pt x="3084" y="4370"/>
                    <a:pt x="3100" y="4337"/>
                  </a:cubicBezTo>
                  <a:close/>
                  <a:moveTo>
                    <a:pt x="2949" y="4398"/>
                  </a:moveTo>
                  <a:lnTo>
                    <a:pt x="2918" y="4428"/>
                  </a:lnTo>
                  <a:lnTo>
                    <a:pt x="2918" y="4458"/>
                  </a:lnTo>
                  <a:cubicBezTo>
                    <a:pt x="2918" y="4458"/>
                    <a:pt x="2918" y="4458"/>
                    <a:pt x="2949" y="4428"/>
                  </a:cubicBezTo>
                  <a:lnTo>
                    <a:pt x="2949" y="4398"/>
                  </a:lnTo>
                  <a:close/>
                  <a:moveTo>
                    <a:pt x="3374" y="4610"/>
                  </a:moveTo>
                  <a:cubicBezTo>
                    <a:pt x="3354" y="4610"/>
                    <a:pt x="3334" y="4651"/>
                    <a:pt x="3340" y="4651"/>
                  </a:cubicBezTo>
                  <a:cubicBezTo>
                    <a:pt x="3344" y="4651"/>
                    <a:pt x="3354" y="4641"/>
                    <a:pt x="3374" y="4610"/>
                  </a:cubicBezTo>
                  <a:close/>
                  <a:moveTo>
                    <a:pt x="11064" y="4914"/>
                  </a:moveTo>
                  <a:lnTo>
                    <a:pt x="11034" y="4945"/>
                  </a:lnTo>
                  <a:lnTo>
                    <a:pt x="11003" y="4914"/>
                  </a:lnTo>
                  <a:close/>
                  <a:moveTo>
                    <a:pt x="3404" y="4945"/>
                  </a:moveTo>
                  <a:cubicBezTo>
                    <a:pt x="3355" y="4969"/>
                    <a:pt x="3366" y="5014"/>
                    <a:pt x="3388" y="5014"/>
                  </a:cubicBezTo>
                  <a:cubicBezTo>
                    <a:pt x="3393" y="5014"/>
                    <a:pt x="3399" y="5011"/>
                    <a:pt x="3404" y="5005"/>
                  </a:cubicBezTo>
                  <a:cubicBezTo>
                    <a:pt x="3435" y="5005"/>
                    <a:pt x="3435" y="5005"/>
                    <a:pt x="3404" y="4975"/>
                  </a:cubicBezTo>
                  <a:lnTo>
                    <a:pt x="3435" y="4975"/>
                  </a:lnTo>
                  <a:lnTo>
                    <a:pt x="3404" y="4945"/>
                  </a:lnTo>
                  <a:close/>
                  <a:moveTo>
                    <a:pt x="16627" y="5097"/>
                  </a:moveTo>
                  <a:cubicBezTo>
                    <a:pt x="16672" y="5127"/>
                    <a:pt x="16710" y="5142"/>
                    <a:pt x="16725" y="5142"/>
                  </a:cubicBezTo>
                  <a:cubicBezTo>
                    <a:pt x="16741" y="5142"/>
                    <a:pt x="16733" y="5127"/>
                    <a:pt x="16687" y="5097"/>
                  </a:cubicBezTo>
                  <a:close/>
                  <a:moveTo>
                    <a:pt x="3556" y="5644"/>
                  </a:moveTo>
                  <a:cubicBezTo>
                    <a:pt x="3526" y="5674"/>
                    <a:pt x="3526" y="5705"/>
                    <a:pt x="3526" y="5705"/>
                  </a:cubicBezTo>
                  <a:lnTo>
                    <a:pt x="3526" y="5765"/>
                  </a:lnTo>
                  <a:lnTo>
                    <a:pt x="3496" y="5765"/>
                  </a:lnTo>
                  <a:cubicBezTo>
                    <a:pt x="3526" y="5765"/>
                    <a:pt x="3556" y="5765"/>
                    <a:pt x="3556" y="5796"/>
                  </a:cubicBezTo>
                  <a:lnTo>
                    <a:pt x="3556" y="5644"/>
                  </a:lnTo>
                  <a:close/>
                  <a:moveTo>
                    <a:pt x="18146" y="5917"/>
                  </a:moveTo>
                  <a:lnTo>
                    <a:pt x="18146" y="5917"/>
                  </a:lnTo>
                  <a:cubicBezTo>
                    <a:pt x="18238" y="5948"/>
                    <a:pt x="18298" y="6008"/>
                    <a:pt x="18329" y="6039"/>
                  </a:cubicBezTo>
                  <a:lnTo>
                    <a:pt x="18146" y="5917"/>
                  </a:lnTo>
                  <a:close/>
                  <a:moveTo>
                    <a:pt x="3496" y="6069"/>
                  </a:moveTo>
                  <a:cubicBezTo>
                    <a:pt x="3496" y="6079"/>
                    <a:pt x="3499" y="6083"/>
                    <a:pt x="3504" y="6083"/>
                  </a:cubicBezTo>
                  <a:cubicBezTo>
                    <a:pt x="3513" y="6083"/>
                    <a:pt x="3526" y="6069"/>
                    <a:pt x="3526" y="6069"/>
                  </a:cubicBezTo>
                  <a:close/>
                  <a:moveTo>
                    <a:pt x="3526" y="6221"/>
                  </a:moveTo>
                  <a:cubicBezTo>
                    <a:pt x="3526" y="6221"/>
                    <a:pt x="3545" y="6260"/>
                    <a:pt x="3553" y="6260"/>
                  </a:cubicBezTo>
                  <a:cubicBezTo>
                    <a:pt x="3555" y="6260"/>
                    <a:pt x="3556" y="6258"/>
                    <a:pt x="3556" y="6252"/>
                  </a:cubicBezTo>
                  <a:lnTo>
                    <a:pt x="3556" y="6221"/>
                  </a:lnTo>
                  <a:close/>
                  <a:moveTo>
                    <a:pt x="3526" y="6343"/>
                  </a:moveTo>
                  <a:cubicBezTo>
                    <a:pt x="3526" y="6343"/>
                    <a:pt x="3556" y="6373"/>
                    <a:pt x="3556" y="6373"/>
                  </a:cubicBezTo>
                  <a:lnTo>
                    <a:pt x="3556" y="6343"/>
                  </a:lnTo>
                  <a:close/>
                  <a:moveTo>
                    <a:pt x="3556" y="6434"/>
                  </a:moveTo>
                  <a:cubicBezTo>
                    <a:pt x="3526" y="6464"/>
                    <a:pt x="3556" y="6464"/>
                    <a:pt x="3587" y="6464"/>
                  </a:cubicBezTo>
                  <a:lnTo>
                    <a:pt x="3587" y="6434"/>
                  </a:lnTo>
                  <a:close/>
                  <a:moveTo>
                    <a:pt x="18958" y="6441"/>
                  </a:moveTo>
                  <a:lnTo>
                    <a:pt x="18958" y="6441"/>
                  </a:lnTo>
                  <a:cubicBezTo>
                    <a:pt x="18974" y="6451"/>
                    <a:pt x="18990" y="6461"/>
                    <a:pt x="19006" y="6470"/>
                  </a:cubicBezTo>
                  <a:lnTo>
                    <a:pt x="19006" y="6470"/>
                  </a:lnTo>
                  <a:lnTo>
                    <a:pt x="18997" y="6464"/>
                  </a:lnTo>
                  <a:cubicBezTo>
                    <a:pt x="18987" y="6454"/>
                    <a:pt x="18973" y="6447"/>
                    <a:pt x="18958" y="6441"/>
                  </a:cubicBezTo>
                  <a:close/>
                  <a:moveTo>
                    <a:pt x="3556" y="6556"/>
                  </a:moveTo>
                  <a:cubicBezTo>
                    <a:pt x="3556" y="6556"/>
                    <a:pt x="3587" y="6586"/>
                    <a:pt x="3587" y="6586"/>
                  </a:cubicBezTo>
                  <a:lnTo>
                    <a:pt x="3587" y="6556"/>
                  </a:lnTo>
                  <a:close/>
                  <a:moveTo>
                    <a:pt x="3769" y="7194"/>
                  </a:moveTo>
                  <a:cubicBezTo>
                    <a:pt x="3769" y="7224"/>
                    <a:pt x="3769" y="7224"/>
                    <a:pt x="3769" y="7255"/>
                  </a:cubicBezTo>
                  <a:lnTo>
                    <a:pt x="3800" y="7255"/>
                  </a:lnTo>
                  <a:cubicBezTo>
                    <a:pt x="3800" y="7285"/>
                    <a:pt x="3830" y="7285"/>
                    <a:pt x="3830" y="7285"/>
                  </a:cubicBezTo>
                  <a:cubicBezTo>
                    <a:pt x="3800" y="7255"/>
                    <a:pt x="3769" y="7224"/>
                    <a:pt x="3769" y="7194"/>
                  </a:cubicBezTo>
                  <a:close/>
                  <a:moveTo>
                    <a:pt x="3891" y="7407"/>
                  </a:moveTo>
                  <a:cubicBezTo>
                    <a:pt x="3860" y="7407"/>
                    <a:pt x="3860" y="7437"/>
                    <a:pt x="3891" y="7437"/>
                  </a:cubicBezTo>
                  <a:lnTo>
                    <a:pt x="3921" y="7437"/>
                  </a:lnTo>
                  <a:lnTo>
                    <a:pt x="3891" y="7407"/>
                  </a:lnTo>
                  <a:close/>
                  <a:moveTo>
                    <a:pt x="20061" y="7255"/>
                  </a:moveTo>
                  <a:lnTo>
                    <a:pt x="20122" y="7285"/>
                  </a:lnTo>
                  <a:cubicBezTo>
                    <a:pt x="20213" y="7376"/>
                    <a:pt x="20274" y="7407"/>
                    <a:pt x="20304" y="7437"/>
                  </a:cubicBezTo>
                  <a:lnTo>
                    <a:pt x="20061" y="7255"/>
                  </a:lnTo>
                  <a:close/>
                  <a:moveTo>
                    <a:pt x="4012" y="7589"/>
                  </a:moveTo>
                  <a:cubicBezTo>
                    <a:pt x="4043" y="7619"/>
                    <a:pt x="4043" y="7619"/>
                    <a:pt x="4073" y="7619"/>
                  </a:cubicBezTo>
                  <a:lnTo>
                    <a:pt x="4043" y="7589"/>
                  </a:lnTo>
                  <a:close/>
                  <a:moveTo>
                    <a:pt x="4408" y="7984"/>
                  </a:moveTo>
                  <a:lnTo>
                    <a:pt x="4377" y="8015"/>
                  </a:lnTo>
                  <a:lnTo>
                    <a:pt x="4438" y="8015"/>
                  </a:lnTo>
                  <a:lnTo>
                    <a:pt x="4408" y="7984"/>
                  </a:lnTo>
                  <a:close/>
                  <a:moveTo>
                    <a:pt x="4803" y="8197"/>
                  </a:moveTo>
                  <a:lnTo>
                    <a:pt x="4803" y="8197"/>
                  </a:lnTo>
                  <a:cubicBezTo>
                    <a:pt x="4787" y="8227"/>
                    <a:pt x="4787" y="8243"/>
                    <a:pt x="4791" y="8243"/>
                  </a:cubicBezTo>
                  <a:cubicBezTo>
                    <a:pt x="4795" y="8243"/>
                    <a:pt x="4803" y="8227"/>
                    <a:pt x="4803" y="8197"/>
                  </a:cubicBezTo>
                  <a:close/>
                  <a:moveTo>
                    <a:pt x="4862" y="8548"/>
                  </a:moveTo>
                  <a:cubicBezTo>
                    <a:pt x="4860" y="8548"/>
                    <a:pt x="4853" y="8562"/>
                    <a:pt x="4833" y="8562"/>
                  </a:cubicBezTo>
                  <a:lnTo>
                    <a:pt x="4863" y="8562"/>
                  </a:lnTo>
                  <a:cubicBezTo>
                    <a:pt x="4863" y="8552"/>
                    <a:pt x="4863" y="8548"/>
                    <a:pt x="4862" y="8548"/>
                  </a:cubicBezTo>
                  <a:close/>
                  <a:moveTo>
                    <a:pt x="4985" y="8531"/>
                  </a:moveTo>
                  <a:cubicBezTo>
                    <a:pt x="4985" y="8562"/>
                    <a:pt x="5015" y="8562"/>
                    <a:pt x="5015" y="8562"/>
                  </a:cubicBezTo>
                  <a:lnTo>
                    <a:pt x="4985" y="8531"/>
                  </a:lnTo>
                  <a:close/>
                  <a:moveTo>
                    <a:pt x="21885" y="8531"/>
                  </a:moveTo>
                  <a:lnTo>
                    <a:pt x="21885" y="8531"/>
                  </a:lnTo>
                  <a:cubicBezTo>
                    <a:pt x="21885" y="8531"/>
                    <a:pt x="21946" y="8531"/>
                    <a:pt x="22007" y="8562"/>
                  </a:cubicBezTo>
                  <a:lnTo>
                    <a:pt x="21931" y="8562"/>
                  </a:lnTo>
                  <a:lnTo>
                    <a:pt x="21885" y="8531"/>
                  </a:lnTo>
                  <a:close/>
                  <a:moveTo>
                    <a:pt x="4891" y="8553"/>
                  </a:moveTo>
                  <a:cubicBezTo>
                    <a:pt x="4885" y="8553"/>
                    <a:pt x="4876" y="8555"/>
                    <a:pt x="4863" y="8562"/>
                  </a:cubicBezTo>
                  <a:cubicBezTo>
                    <a:pt x="4870" y="8568"/>
                    <a:pt x="4876" y="8570"/>
                    <a:pt x="4882" y="8570"/>
                  </a:cubicBezTo>
                  <a:cubicBezTo>
                    <a:pt x="4897" y="8570"/>
                    <a:pt x="4906" y="8553"/>
                    <a:pt x="4891" y="8553"/>
                  </a:cubicBezTo>
                  <a:close/>
                  <a:moveTo>
                    <a:pt x="5076" y="8623"/>
                  </a:moveTo>
                  <a:cubicBezTo>
                    <a:pt x="5076" y="8623"/>
                    <a:pt x="5076" y="8653"/>
                    <a:pt x="5076" y="8653"/>
                  </a:cubicBezTo>
                  <a:cubicBezTo>
                    <a:pt x="5076" y="8663"/>
                    <a:pt x="5080" y="8666"/>
                    <a:pt x="5084" y="8666"/>
                  </a:cubicBezTo>
                  <a:cubicBezTo>
                    <a:pt x="5093" y="8666"/>
                    <a:pt x="5107" y="8653"/>
                    <a:pt x="5107" y="8653"/>
                  </a:cubicBezTo>
                  <a:lnTo>
                    <a:pt x="5076" y="8623"/>
                  </a:lnTo>
                  <a:close/>
                  <a:moveTo>
                    <a:pt x="22098" y="8653"/>
                  </a:moveTo>
                  <a:lnTo>
                    <a:pt x="22098" y="8653"/>
                  </a:lnTo>
                  <a:cubicBezTo>
                    <a:pt x="22134" y="8671"/>
                    <a:pt x="22159" y="8689"/>
                    <a:pt x="22186" y="8713"/>
                  </a:cubicBezTo>
                  <a:lnTo>
                    <a:pt x="22186" y="8713"/>
                  </a:lnTo>
                  <a:cubicBezTo>
                    <a:pt x="22098" y="8683"/>
                    <a:pt x="22098" y="8653"/>
                    <a:pt x="22098" y="8653"/>
                  </a:cubicBezTo>
                  <a:close/>
                  <a:moveTo>
                    <a:pt x="5593" y="9109"/>
                  </a:moveTo>
                  <a:cubicBezTo>
                    <a:pt x="5593" y="9109"/>
                    <a:pt x="5654" y="9139"/>
                    <a:pt x="5654" y="9139"/>
                  </a:cubicBezTo>
                  <a:lnTo>
                    <a:pt x="5623" y="9109"/>
                  </a:lnTo>
                  <a:close/>
                  <a:moveTo>
                    <a:pt x="5867" y="9352"/>
                  </a:moveTo>
                  <a:cubicBezTo>
                    <a:pt x="5867" y="9382"/>
                    <a:pt x="5927" y="9382"/>
                    <a:pt x="5927" y="9382"/>
                  </a:cubicBezTo>
                  <a:lnTo>
                    <a:pt x="5897" y="9352"/>
                  </a:lnTo>
                  <a:close/>
                  <a:moveTo>
                    <a:pt x="5988" y="9443"/>
                  </a:moveTo>
                  <a:lnTo>
                    <a:pt x="5958" y="9474"/>
                  </a:lnTo>
                  <a:cubicBezTo>
                    <a:pt x="5978" y="9474"/>
                    <a:pt x="5985" y="9487"/>
                    <a:pt x="5996" y="9487"/>
                  </a:cubicBezTo>
                  <a:cubicBezTo>
                    <a:pt x="6002" y="9487"/>
                    <a:pt x="6008" y="9484"/>
                    <a:pt x="6018" y="9474"/>
                  </a:cubicBezTo>
                  <a:lnTo>
                    <a:pt x="5988" y="9443"/>
                  </a:lnTo>
                  <a:close/>
                  <a:moveTo>
                    <a:pt x="6424" y="9731"/>
                  </a:moveTo>
                  <a:cubicBezTo>
                    <a:pt x="6420" y="9735"/>
                    <a:pt x="6417" y="9740"/>
                    <a:pt x="6414" y="9747"/>
                  </a:cubicBezTo>
                  <a:cubicBezTo>
                    <a:pt x="6417" y="9742"/>
                    <a:pt x="6421" y="9736"/>
                    <a:pt x="6424" y="9731"/>
                  </a:cubicBezTo>
                  <a:close/>
                  <a:moveTo>
                    <a:pt x="6414" y="9747"/>
                  </a:moveTo>
                  <a:cubicBezTo>
                    <a:pt x="6401" y="9773"/>
                    <a:pt x="6399" y="9782"/>
                    <a:pt x="6401" y="9782"/>
                  </a:cubicBezTo>
                  <a:cubicBezTo>
                    <a:pt x="6403" y="9782"/>
                    <a:pt x="6414" y="9765"/>
                    <a:pt x="6414" y="9747"/>
                  </a:cubicBezTo>
                  <a:close/>
                  <a:moveTo>
                    <a:pt x="6262" y="9747"/>
                  </a:moveTo>
                  <a:cubicBezTo>
                    <a:pt x="6201" y="9747"/>
                    <a:pt x="6201" y="9778"/>
                    <a:pt x="6262" y="9778"/>
                  </a:cubicBezTo>
                  <a:cubicBezTo>
                    <a:pt x="6277" y="9793"/>
                    <a:pt x="6292" y="9800"/>
                    <a:pt x="6307" y="9800"/>
                  </a:cubicBezTo>
                  <a:cubicBezTo>
                    <a:pt x="6322" y="9800"/>
                    <a:pt x="6338" y="9793"/>
                    <a:pt x="6353" y="9778"/>
                  </a:cubicBezTo>
                  <a:lnTo>
                    <a:pt x="6292" y="9747"/>
                  </a:lnTo>
                  <a:close/>
                  <a:moveTo>
                    <a:pt x="6414" y="9869"/>
                  </a:moveTo>
                  <a:cubicBezTo>
                    <a:pt x="6383" y="9899"/>
                    <a:pt x="6383" y="9960"/>
                    <a:pt x="6414" y="9960"/>
                  </a:cubicBezTo>
                  <a:lnTo>
                    <a:pt x="6444" y="9899"/>
                  </a:lnTo>
                  <a:cubicBezTo>
                    <a:pt x="6414" y="9869"/>
                    <a:pt x="6444" y="9869"/>
                    <a:pt x="6414" y="9869"/>
                  </a:cubicBezTo>
                  <a:close/>
                  <a:moveTo>
                    <a:pt x="6626" y="10051"/>
                  </a:moveTo>
                  <a:cubicBezTo>
                    <a:pt x="6605" y="10073"/>
                    <a:pt x="6614" y="10094"/>
                    <a:pt x="6632" y="10094"/>
                  </a:cubicBezTo>
                  <a:cubicBezTo>
                    <a:pt x="6639" y="10094"/>
                    <a:pt x="6648" y="10090"/>
                    <a:pt x="6657" y="10082"/>
                  </a:cubicBezTo>
                  <a:lnTo>
                    <a:pt x="6626" y="10082"/>
                  </a:lnTo>
                  <a:cubicBezTo>
                    <a:pt x="6657" y="10082"/>
                    <a:pt x="6657" y="10082"/>
                    <a:pt x="6657" y="10051"/>
                  </a:cubicBezTo>
                  <a:close/>
                  <a:moveTo>
                    <a:pt x="7023" y="10402"/>
                  </a:moveTo>
                  <a:cubicBezTo>
                    <a:pt x="7005" y="10402"/>
                    <a:pt x="6991" y="10416"/>
                    <a:pt x="6991" y="10416"/>
                  </a:cubicBezTo>
                  <a:lnTo>
                    <a:pt x="7052" y="10416"/>
                  </a:lnTo>
                  <a:cubicBezTo>
                    <a:pt x="7042" y="10406"/>
                    <a:pt x="7032" y="10402"/>
                    <a:pt x="7023" y="10402"/>
                  </a:cubicBezTo>
                  <a:close/>
                  <a:moveTo>
                    <a:pt x="26201" y="11510"/>
                  </a:moveTo>
                  <a:cubicBezTo>
                    <a:pt x="26201" y="11510"/>
                    <a:pt x="26232" y="11510"/>
                    <a:pt x="26262" y="11540"/>
                  </a:cubicBezTo>
                  <a:cubicBezTo>
                    <a:pt x="26262" y="11540"/>
                    <a:pt x="26232" y="11571"/>
                    <a:pt x="26262" y="11571"/>
                  </a:cubicBezTo>
                  <a:lnTo>
                    <a:pt x="26171" y="11571"/>
                  </a:lnTo>
                  <a:lnTo>
                    <a:pt x="26201" y="11510"/>
                  </a:lnTo>
                  <a:close/>
                  <a:moveTo>
                    <a:pt x="27177" y="12220"/>
                  </a:moveTo>
                  <a:cubicBezTo>
                    <a:pt x="27185" y="12220"/>
                    <a:pt x="27215" y="12227"/>
                    <a:pt x="27265" y="12240"/>
                  </a:cubicBezTo>
                  <a:cubicBezTo>
                    <a:pt x="27256" y="12249"/>
                    <a:pt x="27250" y="12255"/>
                    <a:pt x="27245" y="12260"/>
                  </a:cubicBezTo>
                  <a:lnTo>
                    <a:pt x="27245" y="12260"/>
                  </a:lnTo>
                  <a:cubicBezTo>
                    <a:pt x="27188" y="12232"/>
                    <a:pt x="27166" y="12220"/>
                    <a:pt x="27177" y="12220"/>
                  </a:cubicBezTo>
                  <a:close/>
                  <a:moveTo>
                    <a:pt x="7508" y="12483"/>
                  </a:moveTo>
                  <a:cubicBezTo>
                    <a:pt x="7521" y="12505"/>
                    <a:pt x="7531" y="12515"/>
                    <a:pt x="7537" y="12515"/>
                  </a:cubicBezTo>
                  <a:cubicBezTo>
                    <a:pt x="7542" y="12515"/>
                    <a:pt x="7545" y="12509"/>
                    <a:pt x="7546" y="12498"/>
                  </a:cubicBezTo>
                  <a:lnTo>
                    <a:pt x="7546" y="12498"/>
                  </a:lnTo>
                  <a:lnTo>
                    <a:pt x="7569" y="12635"/>
                  </a:lnTo>
                  <a:cubicBezTo>
                    <a:pt x="7561" y="12639"/>
                    <a:pt x="7554" y="12641"/>
                    <a:pt x="7548" y="12641"/>
                  </a:cubicBezTo>
                  <a:cubicBezTo>
                    <a:pt x="7512" y="12641"/>
                    <a:pt x="7508" y="12573"/>
                    <a:pt x="7508" y="12483"/>
                  </a:cubicBezTo>
                  <a:close/>
                  <a:moveTo>
                    <a:pt x="7690" y="13212"/>
                  </a:moveTo>
                  <a:cubicBezTo>
                    <a:pt x="7721" y="13334"/>
                    <a:pt x="7751" y="13486"/>
                    <a:pt x="7781" y="13486"/>
                  </a:cubicBezTo>
                  <a:lnTo>
                    <a:pt x="7781" y="13455"/>
                  </a:lnTo>
                  <a:cubicBezTo>
                    <a:pt x="7751" y="13364"/>
                    <a:pt x="7721" y="13303"/>
                    <a:pt x="7721" y="13243"/>
                  </a:cubicBezTo>
                  <a:lnTo>
                    <a:pt x="7721" y="13212"/>
                  </a:lnTo>
                  <a:close/>
                  <a:moveTo>
                    <a:pt x="8025" y="14306"/>
                  </a:moveTo>
                  <a:cubicBezTo>
                    <a:pt x="7994" y="14306"/>
                    <a:pt x="7994" y="14306"/>
                    <a:pt x="8055" y="14428"/>
                  </a:cubicBezTo>
                  <a:cubicBezTo>
                    <a:pt x="8055" y="14398"/>
                    <a:pt x="8025" y="14337"/>
                    <a:pt x="8025" y="14306"/>
                  </a:cubicBezTo>
                  <a:close/>
                  <a:moveTo>
                    <a:pt x="32007" y="15826"/>
                  </a:moveTo>
                  <a:lnTo>
                    <a:pt x="32007" y="15826"/>
                  </a:lnTo>
                  <a:cubicBezTo>
                    <a:pt x="32007" y="15826"/>
                    <a:pt x="32159" y="15887"/>
                    <a:pt x="32250" y="16009"/>
                  </a:cubicBezTo>
                  <a:cubicBezTo>
                    <a:pt x="32463" y="16191"/>
                    <a:pt x="32432" y="16221"/>
                    <a:pt x="32432" y="16221"/>
                  </a:cubicBezTo>
                  <a:lnTo>
                    <a:pt x="32220" y="16039"/>
                  </a:lnTo>
                  <a:cubicBezTo>
                    <a:pt x="32128" y="15948"/>
                    <a:pt x="32007" y="15826"/>
                    <a:pt x="32007" y="15826"/>
                  </a:cubicBezTo>
                  <a:close/>
                  <a:moveTo>
                    <a:pt x="8906" y="16191"/>
                  </a:moveTo>
                  <a:cubicBezTo>
                    <a:pt x="8876" y="16221"/>
                    <a:pt x="8876" y="16221"/>
                    <a:pt x="8906" y="16252"/>
                  </a:cubicBezTo>
                  <a:lnTo>
                    <a:pt x="8936" y="16282"/>
                  </a:lnTo>
                  <a:lnTo>
                    <a:pt x="8936" y="16221"/>
                  </a:lnTo>
                  <a:lnTo>
                    <a:pt x="8906" y="16191"/>
                  </a:lnTo>
                  <a:close/>
                  <a:moveTo>
                    <a:pt x="9312" y="16470"/>
                  </a:moveTo>
                  <a:cubicBezTo>
                    <a:pt x="9290" y="16470"/>
                    <a:pt x="9318" y="16520"/>
                    <a:pt x="9362" y="16586"/>
                  </a:cubicBezTo>
                  <a:cubicBezTo>
                    <a:pt x="9423" y="16647"/>
                    <a:pt x="9453" y="16677"/>
                    <a:pt x="9514" y="16708"/>
                  </a:cubicBezTo>
                  <a:lnTo>
                    <a:pt x="9575" y="16677"/>
                  </a:lnTo>
                  <a:cubicBezTo>
                    <a:pt x="9514" y="16617"/>
                    <a:pt x="9453" y="16586"/>
                    <a:pt x="9392" y="16525"/>
                  </a:cubicBezTo>
                  <a:lnTo>
                    <a:pt x="9392" y="16556"/>
                  </a:lnTo>
                  <a:cubicBezTo>
                    <a:pt x="9332" y="16495"/>
                    <a:pt x="9332" y="16495"/>
                    <a:pt x="9362" y="16495"/>
                  </a:cubicBezTo>
                  <a:cubicBezTo>
                    <a:pt x="9337" y="16478"/>
                    <a:pt x="9321" y="16470"/>
                    <a:pt x="9312" y="16470"/>
                  </a:cubicBezTo>
                  <a:close/>
                  <a:moveTo>
                    <a:pt x="10031" y="17012"/>
                  </a:moveTo>
                  <a:lnTo>
                    <a:pt x="10031" y="17012"/>
                  </a:lnTo>
                  <a:cubicBezTo>
                    <a:pt x="10061" y="17042"/>
                    <a:pt x="10092" y="17072"/>
                    <a:pt x="10122" y="17072"/>
                  </a:cubicBezTo>
                  <a:lnTo>
                    <a:pt x="10031" y="17012"/>
                  </a:lnTo>
                  <a:close/>
                  <a:moveTo>
                    <a:pt x="10578" y="17437"/>
                  </a:moveTo>
                  <a:cubicBezTo>
                    <a:pt x="10547" y="17468"/>
                    <a:pt x="10669" y="17559"/>
                    <a:pt x="10669" y="17559"/>
                  </a:cubicBezTo>
                  <a:cubicBezTo>
                    <a:pt x="10669" y="17559"/>
                    <a:pt x="10728" y="17603"/>
                    <a:pt x="10763" y="17619"/>
                  </a:cubicBezTo>
                  <a:lnTo>
                    <a:pt x="10763" y="17619"/>
                  </a:lnTo>
                  <a:cubicBezTo>
                    <a:pt x="10788" y="17617"/>
                    <a:pt x="10761" y="17588"/>
                    <a:pt x="10791" y="17559"/>
                  </a:cubicBezTo>
                  <a:lnTo>
                    <a:pt x="10608" y="17437"/>
                  </a:lnTo>
                  <a:close/>
                  <a:moveTo>
                    <a:pt x="10763" y="17619"/>
                  </a:moveTo>
                  <a:cubicBezTo>
                    <a:pt x="10762" y="17620"/>
                    <a:pt x="10761" y="17620"/>
                    <a:pt x="10760" y="17620"/>
                  </a:cubicBezTo>
                  <a:lnTo>
                    <a:pt x="10764" y="17620"/>
                  </a:lnTo>
                  <a:cubicBezTo>
                    <a:pt x="10764" y="17620"/>
                    <a:pt x="10764" y="17620"/>
                    <a:pt x="10763" y="17619"/>
                  </a:cubicBezTo>
                  <a:close/>
                  <a:moveTo>
                    <a:pt x="10764" y="17620"/>
                  </a:moveTo>
                  <a:cubicBezTo>
                    <a:pt x="10772" y="17623"/>
                    <a:pt x="10779" y="17626"/>
                    <a:pt x="10784" y="17626"/>
                  </a:cubicBezTo>
                  <a:cubicBezTo>
                    <a:pt x="10788" y="17626"/>
                    <a:pt x="10791" y="17624"/>
                    <a:pt x="10791" y="17620"/>
                  </a:cubicBezTo>
                  <a:close/>
                  <a:moveTo>
                    <a:pt x="12958" y="19278"/>
                  </a:moveTo>
                  <a:cubicBezTo>
                    <a:pt x="12949" y="19278"/>
                    <a:pt x="12949" y="19291"/>
                    <a:pt x="12949" y="19291"/>
                  </a:cubicBezTo>
                  <a:lnTo>
                    <a:pt x="12979" y="19291"/>
                  </a:lnTo>
                  <a:cubicBezTo>
                    <a:pt x="12969" y="19281"/>
                    <a:pt x="12962" y="19278"/>
                    <a:pt x="12958" y="19278"/>
                  </a:cubicBezTo>
                  <a:close/>
                  <a:moveTo>
                    <a:pt x="14681" y="20538"/>
                  </a:moveTo>
                  <a:lnTo>
                    <a:pt x="14681" y="20598"/>
                  </a:lnTo>
                  <a:lnTo>
                    <a:pt x="14742" y="20598"/>
                  </a:lnTo>
                  <a:lnTo>
                    <a:pt x="14681" y="20538"/>
                  </a:lnTo>
                  <a:close/>
                  <a:moveTo>
                    <a:pt x="16839" y="22240"/>
                  </a:moveTo>
                  <a:cubicBezTo>
                    <a:pt x="16870" y="22270"/>
                    <a:pt x="16931" y="22301"/>
                    <a:pt x="16931" y="22301"/>
                  </a:cubicBezTo>
                  <a:lnTo>
                    <a:pt x="16870" y="22240"/>
                  </a:lnTo>
                  <a:close/>
                  <a:moveTo>
                    <a:pt x="17295" y="22179"/>
                  </a:moveTo>
                  <a:lnTo>
                    <a:pt x="17386" y="22240"/>
                  </a:lnTo>
                  <a:lnTo>
                    <a:pt x="17412" y="22257"/>
                  </a:lnTo>
                  <a:lnTo>
                    <a:pt x="17412" y="22257"/>
                  </a:lnTo>
                  <a:cubicBezTo>
                    <a:pt x="17393" y="22259"/>
                    <a:pt x="17375" y="22270"/>
                    <a:pt x="17356" y="22270"/>
                  </a:cubicBezTo>
                  <a:cubicBezTo>
                    <a:pt x="17356" y="22301"/>
                    <a:pt x="17356" y="22301"/>
                    <a:pt x="17356" y="22301"/>
                  </a:cubicBezTo>
                  <a:cubicBezTo>
                    <a:pt x="17356" y="22270"/>
                    <a:pt x="17326" y="22240"/>
                    <a:pt x="17295" y="22209"/>
                  </a:cubicBezTo>
                  <a:lnTo>
                    <a:pt x="17295" y="22179"/>
                  </a:lnTo>
                  <a:close/>
                  <a:moveTo>
                    <a:pt x="17454" y="22285"/>
                  </a:moveTo>
                  <a:lnTo>
                    <a:pt x="17478" y="22301"/>
                  </a:lnTo>
                  <a:cubicBezTo>
                    <a:pt x="17478" y="22301"/>
                    <a:pt x="17472" y="22311"/>
                    <a:pt x="17468" y="22326"/>
                  </a:cubicBezTo>
                  <a:lnTo>
                    <a:pt x="17468" y="22326"/>
                  </a:lnTo>
                  <a:cubicBezTo>
                    <a:pt x="17466" y="22314"/>
                    <a:pt x="17461" y="22301"/>
                    <a:pt x="17454" y="22285"/>
                  </a:cubicBezTo>
                  <a:close/>
                  <a:moveTo>
                    <a:pt x="17599" y="22787"/>
                  </a:moveTo>
                  <a:cubicBezTo>
                    <a:pt x="17538" y="22817"/>
                    <a:pt x="17538" y="22817"/>
                    <a:pt x="17660" y="22878"/>
                  </a:cubicBezTo>
                  <a:lnTo>
                    <a:pt x="17751" y="22908"/>
                  </a:lnTo>
                  <a:lnTo>
                    <a:pt x="17630" y="22787"/>
                  </a:lnTo>
                  <a:close/>
                  <a:moveTo>
                    <a:pt x="17599" y="22878"/>
                  </a:moveTo>
                  <a:lnTo>
                    <a:pt x="17630" y="22908"/>
                  </a:lnTo>
                  <a:lnTo>
                    <a:pt x="17690" y="22939"/>
                  </a:lnTo>
                  <a:cubicBezTo>
                    <a:pt x="17660" y="22908"/>
                    <a:pt x="17630" y="22878"/>
                    <a:pt x="17599" y="22878"/>
                  </a:cubicBezTo>
                  <a:close/>
                  <a:moveTo>
                    <a:pt x="17751" y="23000"/>
                  </a:moveTo>
                  <a:lnTo>
                    <a:pt x="17782" y="23030"/>
                  </a:lnTo>
                  <a:cubicBezTo>
                    <a:pt x="17782" y="23000"/>
                    <a:pt x="17751" y="23000"/>
                    <a:pt x="17751" y="23000"/>
                  </a:cubicBezTo>
                  <a:close/>
                  <a:moveTo>
                    <a:pt x="18876" y="23790"/>
                  </a:moveTo>
                  <a:cubicBezTo>
                    <a:pt x="18845" y="23820"/>
                    <a:pt x="18876" y="23820"/>
                    <a:pt x="18937" y="23851"/>
                  </a:cubicBezTo>
                  <a:cubicBezTo>
                    <a:pt x="18967" y="23881"/>
                    <a:pt x="18967" y="23911"/>
                    <a:pt x="18997" y="23942"/>
                  </a:cubicBezTo>
                  <a:lnTo>
                    <a:pt x="18997" y="23972"/>
                  </a:lnTo>
                  <a:lnTo>
                    <a:pt x="19089" y="24063"/>
                  </a:lnTo>
                  <a:cubicBezTo>
                    <a:pt x="19089" y="24063"/>
                    <a:pt x="19089" y="24033"/>
                    <a:pt x="19089" y="24003"/>
                  </a:cubicBezTo>
                  <a:cubicBezTo>
                    <a:pt x="19119" y="23972"/>
                    <a:pt x="19089" y="23942"/>
                    <a:pt x="19058" y="23911"/>
                  </a:cubicBezTo>
                  <a:lnTo>
                    <a:pt x="19028" y="23911"/>
                  </a:lnTo>
                  <a:lnTo>
                    <a:pt x="18876" y="23790"/>
                  </a:lnTo>
                  <a:close/>
                  <a:moveTo>
                    <a:pt x="20882" y="25249"/>
                  </a:moveTo>
                  <a:cubicBezTo>
                    <a:pt x="20973" y="25340"/>
                    <a:pt x="21064" y="25431"/>
                    <a:pt x="21186" y="25492"/>
                  </a:cubicBezTo>
                  <a:lnTo>
                    <a:pt x="21004" y="25340"/>
                  </a:lnTo>
                  <a:lnTo>
                    <a:pt x="20882" y="25249"/>
                  </a:lnTo>
                  <a:close/>
                  <a:moveTo>
                    <a:pt x="29180" y="25826"/>
                  </a:moveTo>
                  <a:lnTo>
                    <a:pt x="29180" y="25826"/>
                  </a:lnTo>
                  <a:cubicBezTo>
                    <a:pt x="29089" y="25902"/>
                    <a:pt x="28998" y="25986"/>
                    <a:pt x="28906" y="26070"/>
                  </a:cubicBezTo>
                  <a:cubicBezTo>
                    <a:pt x="28917" y="26070"/>
                    <a:pt x="28923" y="26073"/>
                    <a:pt x="28931" y="26073"/>
                  </a:cubicBezTo>
                  <a:cubicBezTo>
                    <a:pt x="28947" y="26073"/>
                    <a:pt x="28967" y="26059"/>
                    <a:pt x="29028" y="25978"/>
                  </a:cubicBezTo>
                  <a:cubicBezTo>
                    <a:pt x="29089" y="25948"/>
                    <a:pt x="29119" y="25887"/>
                    <a:pt x="29180" y="25826"/>
                  </a:cubicBezTo>
                  <a:close/>
                  <a:moveTo>
                    <a:pt x="28906" y="26070"/>
                  </a:moveTo>
                  <a:lnTo>
                    <a:pt x="28694" y="26252"/>
                  </a:lnTo>
                  <a:cubicBezTo>
                    <a:pt x="28688" y="26260"/>
                    <a:pt x="28683" y="26268"/>
                    <a:pt x="28678" y="26275"/>
                  </a:cubicBezTo>
                  <a:lnTo>
                    <a:pt x="28678" y="26275"/>
                  </a:lnTo>
                  <a:cubicBezTo>
                    <a:pt x="28754" y="26209"/>
                    <a:pt x="28830" y="26139"/>
                    <a:pt x="28906" y="26070"/>
                  </a:cubicBezTo>
                  <a:close/>
                  <a:moveTo>
                    <a:pt x="28678" y="26275"/>
                  </a:moveTo>
                  <a:cubicBezTo>
                    <a:pt x="28663" y="26288"/>
                    <a:pt x="28648" y="26300"/>
                    <a:pt x="28633" y="26313"/>
                  </a:cubicBezTo>
                  <a:cubicBezTo>
                    <a:pt x="28622" y="26324"/>
                    <a:pt x="28619" y="26331"/>
                    <a:pt x="28622" y="26331"/>
                  </a:cubicBezTo>
                  <a:cubicBezTo>
                    <a:pt x="28628" y="26331"/>
                    <a:pt x="28648" y="26315"/>
                    <a:pt x="28678" y="26275"/>
                  </a:cubicBezTo>
                  <a:close/>
                  <a:moveTo>
                    <a:pt x="23618" y="27255"/>
                  </a:moveTo>
                  <a:cubicBezTo>
                    <a:pt x="23618" y="27285"/>
                    <a:pt x="23618" y="27316"/>
                    <a:pt x="23709" y="27377"/>
                  </a:cubicBezTo>
                  <a:cubicBezTo>
                    <a:pt x="23824" y="27463"/>
                    <a:pt x="23884" y="27495"/>
                    <a:pt x="23907" y="27495"/>
                  </a:cubicBezTo>
                  <a:cubicBezTo>
                    <a:pt x="23932" y="27495"/>
                    <a:pt x="23909" y="27455"/>
                    <a:pt x="23861" y="27407"/>
                  </a:cubicBezTo>
                  <a:lnTo>
                    <a:pt x="23830" y="27377"/>
                  </a:lnTo>
                  <a:cubicBezTo>
                    <a:pt x="23800" y="27377"/>
                    <a:pt x="23709" y="27316"/>
                    <a:pt x="23618" y="27255"/>
                  </a:cubicBezTo>
                  <a:close/>
                  <a:moveTo>
                    <a:pt x="661" y="108"/>
                  </a:moveTo>
                  <a:cubicBezTo>
                    <a:pt x="636" y="108"/>
                    <a:pt x="616" y="117"/>
                    <a:pt x="608" y="142"/>
                  </a:cubicBezTo>
                  <a:lnTo>
                    <a:pt x="547" y="142"/>
                  </a:lnTo>
                  <a:cubicBezTo>
                    <a:pt x="547" y="127"/>
                    <a:pt x="540" y="119"/>
                    <a:pt x="528" y="119"/>
                  </a:cubicBezTo>
                  <a:cubicBezTo>
                    <a:pt x="517" y="119"/>
                    <a:pt x="502" y="127"/>
                    <a:pt x="486" y="142"/>
                  </a:cubicBezTo>
                  <a:cubicBezTo>
                    <a:pt x="456" y="142"/>
                    <a:pt x="456" y="173"/>
                    <a:pt x="426" y="173"/>
                  </a:cubicBezTo>
                  <a:lnTo>
                    <a:pt x="456" y="264"/>
                  </a:lnTo>
                  <a:cubicBezTo>
                    <a:pt x="426" y="294"/>
                    <a:pt x="395" y="294"/>
                    <a:pt x="365" y="325"/>
                  </a:cubicBezTo>
                  <a:cubicBezTo>
                    <a:pt x="334" y="325"/>
                    <a:pt x="334" y="325"/>
                    <a:pt x="304" y="294"/>
                  </a:cubicBezTo>
                  <a:cubicBezTo>
                    <a:pt x="304" y="264"/>
                    <a:pt x="395" y="233"/>
                    <a:pt x="365" y="203"/>
                  </a:cubicBezTo>
                  <a:lnTo>
                    <a:pt x="365" y="203"/>
                  </a:lnTo>
                  <a:cubicBezTo>
                    <a:pt x="365" y="215"/>
                    <a:pt x="360" y="222"/>
                    <a:pt x="354" y="225"/>
                  </a:cubicBezTo>
                  <a:lnTo>
                    <a:pt x="354" y="225"/>
                  </a:lnTo>
                  <a:cubicBezTo>
                    <a:pt x="355" y="214"/>
                    <a:pt x="348" y="203"/>
                    <a:pt x="334" y="203"/>
                  </a:cubicBezTo>
                  <a:cubicBezTo>
                    <a:pt x="334" y="218"/>
                    <a:pt x="342" y="226"/>
                    <a:pt x="350" y="226"/>
                  </a:cubicBezTo>
                  <a:cubicBezTo>
                    <a:pt x="351" y="226"/>
                    <a:pt x="353" y="225"/>
                    <a:pt x="354" y="225"/>
                  </a:cubicBezTo>
                  <a:lnTo>
                    <a:pt x="354" y="225"/>
                  </a:lnTo>
                  <a:cubicBezTo>
                    <a:pt x="354" y="234"/>
                    <a:pt x="347" y="242"/>
                    <a:pt x="334" y="242"/>
                  </a:cubicBezTo>
                  <a:cubicBezTo>
                    <a:pt x="326" y="242"/>
                    <a:pt x="316" y="239"/>
                    <a:pt x="304" y="233"/>
                  </a:cubicBezTo>
                  <a:cubicBezTo>
                    <a:pt x="243" y="233"/>
                    <a:pt x="243" y="233"/>
                    <a:pt x="213" y="325"/>
                  </a:cubicBezTo>
                  <a:cubicBezTo>
                    <a:pt x="183" y="385"/>
                    <a:pt x="213" y="385"/>
                    <a:pt x="274" y="385"/>
                  </a:cubicBezTo>
                  <a:lnTo>
                    <a:pt x="304" y="385"/>
                  </a:lnTo>
                  <a:cubicBezTo>
                    <a:pt x="304" y="385"/>
                    <a:pt x="243" y="476"/>
                    <a:pt x="213" y="476"/>
                  </a:cubicBezTo>
                  <a:lnTo>
                    <a:pt x="152" y="476"/>
                  </a:lnTo>
                  <a:cubicBezTo>
                    <a:pt x="183" y="476"/>
                    <a:pt x="183" y="507"/>
                    <a:pt x="213" y="507"/>
                  </a:cubicBezTo>
                  <a:cubicBezTo>
                    <a:pt x="304" y="507"/>
                    <a:pt x="334" y="537"/>
                    <a:pt x="274" y="537"/>
                  </a:cubicBezTo>
                  <a:cubicBezTo>
                    <a:pt x="213" y="568"/>
                    <a:pt x="243" y="568"/>
                    <a:pt x="243" y="598"/>
                  </a:cubicBezTo>
                  <a:cubicBezTo>
                    <a:pt x="243" y="613"/>
                    <a:pt x="243" y="621"/>
                    <a:pt x="247" y="621"/>
                  </a:cubicBezTo>
                  <a:cubicBezTo>
                    <a:pt x="251" y="621"/>
                    <a:pt x="258" y="613"/>
                    <a:pt x="274" y="598"/>
                  </a:cubicBezTo>
                  <a:lnTo>
                    <a:pt x="274" y="598"/>
                  </a:lnTo>
                  <a:cubicBezTo>
                    <a:pt x="273" y="599"/>
                    <a:pt x="243" y="629"/>
                    <a:pt x="243" y="659"/>
                  </a:cubicBezTo>
                  <a:cubicBezTo>
                    <a:pt x="198" y="727"/>
                    <a:pt x="169" y="761"/>
                    <a:pt x="183" y="761"/>
                  </a:cubicBezTo>
                  <a:cubicBezTo>
                    <a:pt x="188" y="761"/>
                    <a:pt x="198" y="758"/>
                    <a:pt x="213" y="750"/>
                  </a:cubicBezTo>
                  <a:lnTo>
                    <a:pt x="243" y="720"/>
                  </a:lnTo>
                  <a:cubicBezTo>
                    <a:pt x="274" y="720"/>
                    <a:pt x="365" y="780"/>
                    <a:pt x="395" y="811"/>
                  </a:cubicBezTo>
                  <a:cubicBezTo>
                    <a:pt x="365" y="841"/>
                    <a:pt x="365" y="872"/>
                    <a:pt x="334" y="872"/>
                  </a:cubicBezTo>
                  <a:cubicBezTo>
                    <a:pt x="299" y="907"/>
                    <a:pt x="295" y="922"/>
                    <a:pt x="309" y="922"/>
                  </a:cubicBezTo>
                  <a:cubicBezTo>
                    <a:pt x="320" y="922"/>
                    <a:pt x="340" y="915"/>
                    <a:pt x="365" y="902"/>
                  </a:cubicBezTo>
                  <a:cubicBezTo>
                    <a:pt x="395" y="902"/>
                    <a:pt x="395" y="902"/>
                    <a:pt x="365" y="932"/>
                  </a:cubicBezTo>
                  <a:cubicBezTo>
                    <a:pt x="365" y="963"/>
                    <a:pt x="365" y="993"/>
                    <a:pt x="426" y="993"/>
                  </a:cubicBezTo>
                  <a:cubicBezTo>
                    <a:pt x="426" y="993"/>
                    <a:pt x="456" y="993"/>
                    <a:pt x="486" y="1024"/>
                  </a:cubicBezTo>
                  <a:cubicBezTo>
                    <a:pt x="456" y="1024"/>
                    <a:pt x="426" y="1054"/>
                    <a:pt x="426" y="1054"/>
                  </a:cubicBezTo>
                  <a:cubicBezTo>
                    <a:pt x="436" y="1064"/>
                    <a:pt x="446" y="1068"/>
                    <a:pt x="457" y="1068"/>
                  </a:cubicBezTo>
                  <a:cubicBezTo>
                    <a:pt x="480" y="1068"/>
                    <a:pt x="507" y="1054"/>
                    <a:pt x="547" y="1054"/>
                  </a:cubicBezTo>
                  <a:cubicBezTo>
                    <a:pt x="572" y="1041"/>
                    <a:pt x="587" y="1034"/>
                    <a:pt x="592" y="1034"/>
                  </a:cubicBezTo>
                  <a:cubicBezTo>
                    <a:pt x="598" y="1034"/>
                    <a:pt x="583" y="1049"/>
                    <a:pt x="547" y="1084"/>
                  </a:cubicBezTo>
                  <a:cubicBezTo>
                    <a:pt x="532" y="1100"/>
                    <a:pt x="532" y="1107"/>
                    <a:pt x="543" y="1107"/>
                  </a:cubicBezTo>
                  <a:cubicBezTo>
                    <a:pt x="555" y="1107"/>
                    <a:pt x="578" y="1100"/>
                    <a:pt x="608" y="1084"/>
                  </a:cubicBezTo>
                  <a:lnTo>
                    <a:pt x="608" y="1054"/>
                  </a:lnTo>
                  <a:lnTo>
                    <a:pt x="669" y="1084"/>
                  </a:lnTo>
                  <a:cubicBezTo>
                    <a:pt x="638" y="1115"/>
                    <a:pt x="638" y="1145"/>
                    <a:pt x="608" y="1145"/>
                  </a:cubicBezTo>
                  <a:cubicBezTo>
                    <a:pt x="578" y="1145"/>
                    <a:pt x="578" y="1176"/>
                    <a:pt x="608" y="1176"/>
                  </a:cubicBezTo>
                  <a:cubicBezTo>
                    <a:pt x="669" y="1176"/>
                    <a:pt x="638" y="1206"/>
                    <a:pt x="608" y="1236"/>
                  </a:cubicBezTo>
                  <a:cubicBezTo>
                    <a:pt x="608" y="1254"/>
                    <a:pt x="608" y="1271"/>
                    <a:pt x="626" y="1271"/>
                  </a:cubicBezTo>
                  <a:cubicBezTo>
                    <a:pt x="638" y="1271"/>
                    <a:pt x="661" y="1262"/>
                    <a:pt x="699" y="1236"/>
                  </a:cubicBezTo>
                  <a:lnTo>
                    <a:pt x="717" y="1219"/>
                  </a:lnTo>
                  <a:lnTo>
                    <a:pt x="717" y="1219"/>
                  </a:lnTo>
                  <a:cubicBezTo>
                    <a:pt x="720" y="1227"/>
                    <a:pt x="730" y="1236"/>
                    <a:pt x="730" y="1236"/>
                  </a:cubicBezTo>
                  <a:lnTo>
                    <a:pt x="760" y="1236"/>
                  </a:lnTo>
                  <a:lnTo>
                    <a:pt x="760" y="1267"/>
                  </a:lnTo>
                  <a:cubicBezTo>
                    <a:pt x="760" y="1288"/>
                    <a:pt x="730" y="1310"/>
                    <a:pt x="723" y="1310"/>
                  </a:cubicBezTo>
                  <a:cubicBezTo>
                    <a:pt x="720" y="1310"/>
                    <a:pt x="721" y="1306"/>
                    <a:pt x="730" y="1297"/>
                  </a:cubicBezTo>
                  <a:cubicBezTo>
                    <a:pt x="730" y="1287"/>
                    <a:pt x="730" y="1284"/>
                    <a:pt x="729" y="1284"/>
                  </a:cubicBezTo>
                  <a:cubicBezTo>
                    <a:pt x="726" y="1284"/>
                    <a:pt x="720" y="1297"/>
                    <a:pt x="699" y="1297"/>
                  </a:cubicBezTo>
                  <a:cubicBezTo>
                    <a:pt x="638" y="1297"/>
                    <a:pt x="669" y="1297"/>
                    <a:pt x="699" y="1328"/>
                  </a:cubicBezTo>
                  <a:lnTo>
                    <a:pt x="760" y="1328"/>
                  </a:lnTo>
                  <a:cubicBezTo>
                    <a:pt x="733" y="1328"/>
                    <a:pt x="730" y="1424"/>
                    <a:pt x="751" y="1424"/>
                  </a:cubicBezTo>
                  <a:cubicBezTo>
                    <a:pt x="754" y="1424"/>
                    <a:pt x="757" y="1422"/>
                    <a:pt x="760" y="1419"/>
                  </a:cubicBezTo>
                  <a:cubicBezTo>
                    <a:pt x="790" y="1388"/>
                    <a:pt x="790" y="1419"/>
                    <a:pt x="790" y="1358"/>
                  </a:cubicBezTo>
                  <a:cubicBezTo>
                    <a:pt x="790" y="1358"/>
                    <a:pt x="821" y="1388"/>
                    <a:pt x="790" y="1419"/>
                  </a:cubicBezTo>
                  <a:cubicBezTo>
                    <a:pt x="766" y="1419"/>
                    <a:pt x="800" y="1497"/>
                    <a:pt x="830" y="1497"/>
                  </a:cubicBezTo>
                  <a:cubicBezTo>
                    <a:pt x="838" y="1497"/>
                    <a:pt x="845" y="1492"/>
                    <a:pt x="851" y="1480"/>
                  </a:cubicBezTo>
                  <a:lnTo>
                    <a:pt x="882" y="1480"/>
                  </a:lnTo>
                  <a:lnTo>
                    <a:pt x="882" y="1540"/>
                  </a:lnTo>
                  <a:cubicBezTo>
                    <a:pt x="882" y="1540"/>
                    <a:pt x="851" y="1540"/>
                    <a:pt x="882" y="1571"/>
                  </a:cubicBezTo>
                  <a:cubicBezTo>
                    <a:pt x="882" y="1581"/>
                    <a:pt x="882" y="1584"/>
                    <a:pt x="883" y="1584"/>
                  </a:cubicBezTo>
                  <a:cubicBezTo>
                    <a:pt x="885" y="1584"/>
                    <a:pt x="892" y="1571"/>
                    <a:pt x="912" y="1571"/>
                  </a:cubicBezTo>
                  <a:cubicBezTo>
                    <a:pt x="932" y="1571"/>
                    <a:pt x="939" y="1557"/>
                    <a:pt x="941" y="1557"/>
                  </a:cubicBezTo>
                  <a:cubicBezTo>
                    <a:pt x="942" y="1557"/>
                    <a:pt x="942" y="1561"/>
                    <a:pt x="942" y="1571"/>
                  </a:cubicBezTo>
                  <a:cubicBezTo>
                    <a:pt x="942" y="1601"/>
                    <a:pt x="912" y="1632"/>
                    <a:pt x="882" y="1632"/>
                  </a:cubicBezTo>
                  <a:cubicBezTo>
                    <a:pt x="851" y="1632"/>
                    <a:pt x="851" y="1632"/>
                    <a:pt x="912" y="1662"/>
                  </a:cubicBezTo>
                  <a:cubicBezTo>
                    <a:pt x="922" y="1672"/>
                    <a:pt x="929" y="1675"/>
                    <a:pt x="935" y="1675"/>
                  </a:cubicBezTo>
                  <a:cubicBezTo>
                    <a:pt x="946" y="1675"/>
                    <a:pt x="953" y="1662"/>
                    <a:pt x="973" y="1662"/>
                  </a:cubicBezTo>
                  <a:cubicBezTo>
                    <a:pt x="993" y="1662"/>
                    <a:pt x="1013" y="1648"/>
                    <a:pt x="1025" y="1648"/>
                  </a:cubicBezTo>
                  <a:cubicBezTo>
                    <a:pt x="1030" y="1648"/>
                    <a:pt x="1034" y="1652"/>
                    <a:pt x="1034" y="1662"/>
                  </a:cubicBezTo>
                  <a:cubicBezTo>
                    <a:pt x="1034" y="1662"/>
                    <a:pt x="1064" y="1692"/>
                    <a:pt x="1034" y="1692"/>
                  </a:cubicBezTo>
                  <a:cubicBezTo>
                    <a:pt x="1018" y="1708"/>
                    <a:pt x="1011" y="1708"/>
                    <a:pt x="1011" y="1708"/>
                  </a:cubicBezTo>
                  <a:cubicBezTo>
                    <a:pt x="1011" y="1708"/>
                    <a:pt x="1018" y="1708"/>
                    <a:pt x="1034" y="1723"/>
                  </a:cubicBezTo>
                  <a:cubicBezTo>
                    <a:pt x="1064" y="1753"/>
                    <a:pt x="1034" y="1784"/>
                    <a:pt x="1034" y="1814"/>
                  </a:cubicBezTo>
                  <a:cubicBezTo>
                    <a:pt x="1034" y="1835"/>
                    <a:pt x="1018" y="1857"/>
                    <a:pt x="1031" y="1857"/>
                  </a:cubicBezTo>
                  <a:cubicBezTo>
                    <a:pt x="1036" y="1857"/>
                    <a:pt x="1046" y="1853"/>
                    <a:pt x="1064" y="1844"/>
                  </a:cubicBezTo>
                  <a:lnTo>
                    <a:pt x="1125" y="1844"/>
                  </a:lnTo>
                  <a:cubicBezTo>
                    <a:pt x="1094" y="1844"/>
                    <a:pt x="1094" y="1935"/>
                    <a:pt x="1125" y="1935"/>
                  </a:cubicBezTo>
                  <a:cubicBezTo>
                    <a:pt x="1125" y="1947"/>
                    <a:pt x="1125" y="1966"/>
                    <a:pt x="1125" y="1966"/>
                  </a:cubicBezTo>
                  <a:cubicBezTo>
                    <a:pt x="1094" y="1996"/>
                    <a:pt x="1125" y="2027"/>
                    <a:pt x="1186" y="2027"/>
                  </a:cubicBezTo>
                  <a:cubicBezTo>
                    <a:pt x="1206" y="2017"/>
                    <a:pt x="1216" y="2013"/>
                    <a:pt x="1219" y="2013"/>
                  </a:cubicBezTo>
                  <a:cubicBezTo>
                    <a:pt x="1226" y="2013"/>
                    <a:pt x="1206" y="2027"/>
                    <a:pt x="1186" y="2027"/>
                  </a:cubicBezTo>
                  <a:cubicBezTo>
                    <a:pt x="1186" y="2027"/>
                    <a:pt x="1186" y="2057"/>
                    <a:pt x="1186" y="2087"/>
                  </a:cubicBezTo>
                  <a:cubicBezTo>
                    <a:pt x="1201" y="2103"/>
                    <a:pt x="1208" y="2110"/>
                    <a:pt x="1216" y="2110"/>
                  </a:cubicBezTo>
                  <a:cubicBezTo>
                    <a:pt x="1224" y="2110"/>
                    <a:pt x="1231" y="2103"/>
                    <a:pt x="1246" y="2087"/>
                  </a:cubicBezTo>
                  <a:cubicBezTo>
                    <a:pt x="1307" y="2057"/>
                    <a:pt x="1307" y="1996"/>
                    <a:pt x="1307" y="1996"/>
                  </a:cubicBezTo>
                  <a:lnTo>
                    <a:pt x="1338" y="1996"/>
                  </a:lnTo>
                  <a:cubicBezTo>
                    <a:pt x="1338" y="2027"/>
                    <a:pt x="1338" y="2027"/>
                    <a:pt x="1307" y="2057"/>
                  </a:cubicBezTo>
                  <a:lnTo>
                    <a:pt x="1277" y="2087"/>
                  </a:lnTo>
                  <a:lnTo>
                    <a:pt x="1338" y="2087"/>
                  </a:lnTo>
                  <a:cubicBezTo>
                    <a:pt x="1363" y="2070"/>
                    <a:pt x="1379" y="2063"/>
                    <a:pt x="1387" y="2063"/>
                  </a:cubicBezTo>
                  <a:cubicBezTo>
                    <a:pt x="1409" y="2063"/>
                    <a:pt x="1381" y="2113"/>
                    <a:pt x="1338" y="2179"/>
                  </a:cubicBezTo>
                  <a:cubicBezTo>
                    <a:pt x="1364" y="2179"/>
                    <a:pt x="1367" y="2246"/>
                    <a:pt x="1406" y="2246"/>
                  </a:cubicBezTo>
                  <a:cubicBezTo>
                    <a:pt x="1413" y="2246"/>
                    <a:pt x="1420" y="2244"/>
                    <a:pt x="1429" y="2239"/>
                  </a:cubicBezTo>
                  <a:cubicBezTo>
                    <a:pt x="1459" y="2179"/>
                    <a:pt x="1490" y="2179"/>
                    <a:pt x="1490" y="2179"/>
                  </a:cubicBezTo>
                  <a:lnTo>
                    <a:pt x="1490" y="2179"/>
                  </a:lnTo>
                  <a:cubicBezTo>
                    <a:pt x="1490" y="2209"/>
                    <a:pt x="1490" y="2239"/>
                    <a:pt x="1459" y="2239"/>
                  </a:cubicBezTo>
                  <a:cubicBezTo>
                    <a:pt x="1429" y="2270"/>
                    <a:pt x="1398" y="2300"/>
                    <a:pt x="1398" y="2300"/>
                  </a:cubicBezTo>
                  <a:lnTo>
                    <a:pt x="1490" y="2270"/>
                  </a:lnTo>
                  <a:cubicBezTo>
                    <a:pt x="1505" y="2239"/>
                    <a:pt x="1512" y="2224"/>
                    <a:pt x="1516" y="2224"/>
                  </a:cubicBezTo>
                  <a:cubicBezTo>
                    <a:pt x="1520" y="2224"/>
                    <a:pt x="1520" y="2239"/>
                    <a:pt x="1520" y="2270"/>
                  </a:cubicBezTo>
                  <a:cubicBezTo>
                    <a:pt x="1520" y="2296"/>
                    <a:pt x="1542" y="2367"/>
                    <a:pt x="1549" y="2367"/>
                  </a:cubicBezTo>
                  <a:cubicBezTo>
                    <a:pt x="1550" y="2367"/>
                    <a:pt x="1550" y="2365"/>
                    <a:pt x="1550" y="2361"/>
                  </a:cubicBezTo>
                  <a:cubicBezTo>
                    <a:pt x="1550" y="2399"/>
                    <a:pt x="1585" y="2425"/>
                    <a:pt x="1619" y="2425"/>
                  </a:cubicBezTo>
                  <a:cubicBezTo>
                    <a:pt x="1640" y="2425"/>
                    <a:pt x="1660" y="2415"/>
                    <a:pt x="1672" y="2391"/>
                  </a:cubicBezTo>
                  <a:lnTo>
                    <a:pt x="1702" y="2391"/>
                  </a:lnTo>
                  <a:lnTo>
                    <a:pt x="1702" y="2422"/>
                  </a:lnTo>
                  <a:cubicBezTo>
                    <a:pt x="1702" y="2422"/>
                    <a:pt x="1702" y="2452"/>
                    <a:pt x="1702" y="2452"/>
                  </a:cubicBezTo>
                  <a:cubicBezTo>
                    <a:pt x="1702" y="2467"/>
                    <a:pt x="1710" y="2475"/>
                    <a:pt x="1721" y="2475"/>
                  </a:cubicBezTo>
                  <a:cubicBezTo>
                    <a:pt x="1733" y="2475"/>
                    <a:pt x="1748" y="2467"/>
                    <a:pt x="1763" y="2452"/>
                  </a:cubicBezTo>
                  <a:lnTo>
                    <a:pt x="1793" y="2483"/>
                  </a:lnTo>
                  <a:cubicBezTo>
                    <a:pt x="1733" y="2543"/>
                    <a:pt x="1793" y="2574"/>
                    <a:pt x="1824" y="2665"/>
                  </a:cubicBezTo>
                  <a:lnTo>
                    <a:pt x="1824" y="2695"/>
                  </a:lnTo>
                  <a:lnTo>
                    <a:pt x="1763" y="2726"/>
                  </a:lnTo>
                  <a:cubicBezTo>
                    <a:pt x="1763" y="2726"/>
                    <a:pt x="1777" y="2739"/>
                    <a:pt x="1795" y="2739"/>
                  </a:cubicBezTo>
                  <a:cubicBezTo>
                    <a:pt x="1804" y="2739"/>
                    <a:pt x="1814" y="2736"/>
                    <a:pt x="1824" y="2726"/>
                  </a:cubicBezTo>
                  <a:cubicBezTo>
                    <a:pt x="1854" y="2711"/>
                    <a:pt x="1869" y="2703"/>
                    <a:pt x="1873" y="2703"/>
                  </a:cubicBezTo>
                  <a:lnTo>
                    <a:pt x="1873" y="2703"/>
                  </a:lnTo>
                  <a:cubicBezTo>
                    <a:pt x="1877" y="2703"/>
                    <a:pt x="1869" y="2711"/>
                    <a:pt x="1854" y="2726"/>
                  </a:cubicBezTo>
                  <a:cubicBezTo>
                    <a:pt x="1854" y="2741"/>
                    <a:pt x="1862" y="2749"/>
                    <a:pt x="1873" y="2749"/>
                  </a:cubicBezTo>
                  <a:cubicBezTo>
                    <a:pt x="1885" y="2749"/>
                    <a:pt x="1900" y="2741"/>
                    <a:pt x="1915" y="2726"/>
                  </a:cubicBezTo>
                  <a:lnTo>
                    <a:pt x="1915" y="2726"/>
                  </a:lnTo>
                  <a:cubicBezTo>
                    <a:pt x="1896" y="2763"/>
                    <a:pt x="1901" y="2789"/>
                    <a:pt x="1921" y="2789"/>
                  </a:cubicBezTo>
                  <a:cubicBezTo>
                    <a:pt x="1934" y="2789"/>
                    <a:pt x="1953" y="2779"/>
                    <a:pt x="1976" y="2756"/>
                  </a:cubicBezTo>
                  <a:lnTo>
                    <a:pt x="2006" y="2756"/>
                  </a:lnTo>
                  <a:lnTo>
                    <a:pt x="2006" y="2787"/>
                  </a:lnTo>
                  <a:cubicBezTo>
                    <a:pt x="1983" y="2855"/>
                    <a:pt x="1961" y="2889"/>
                    <a:pt x="1951" y="2889"/>
                  </a:cubicBezTo>
                  <a:cubicBezTo>
                    <a:pt x="1947" y="2889"/>
                    <a:pt x="1945" y="2885"/>
                    <a:pt x="1945" y="2878"/>
                  </a:cubicBezTo>
                  <a:cubicBezTo>
                    <a:pt x="1945" y="2868"/>
                    <a:pt x="1945" y="2864"/>
                    <a:pt x="1944" y="2864"/>
                  </a:cubicBezTo>
                  <a:cubicBezTo>
                    <a:pt x="1942" y="2864"/>
                    <a:pt x="1935" y="2878"/>
                    <a:pt x="1915" y="2878"/>
                  </a:cubicBezTo>
                  <a:cubicBezTo>
                    <a:pt x="1895" y="2878"/>
                    <a:pt x="1888" y="2905"/>
                    <a:pt x="1913" y="2905"/>
                  </a:cubicBezTo>
                  <a:cubicBezTo>
                    <a:pt x="1925" y="2905"/>
                    <a:pt x="1945" y="2898"/>
                    <a:pt x="1976" y="2878"/>
                  </a:cubicBezTo>
                  <a:cubicBezTo>
                    <a:pt x="1995" y="2849"/>
                    <a:pt x="2005" y="2838"/>
                    <a:pt x="2009" y="2838"/>
                  </a:cubicBezTo>
                  <a:lnTo>
                    <a:pt x="2009" y="2838"/>
                  </a:lnTo>
                  <a:cubicBezTo>
                    <a:pt x="2015" y="2838"/>
                    <a:pt x="2007" y="2861"/>
                    <a:pt x="1995" y="2882"/>
                  </a:cubicBezTo>
                  <a:lnTo>
                    <a:pt x="1995" y="2882"/>
                  </a:lnTo>
                  <a:cubicBezTo>
                    <a:pt x="1995" y="2882"/>
                    <a:pt x="1996" y="2882"/>
                    <a:pt x="1996" y="2882"/>
                  </a:cubicBezTo>
                  <a:cubicBezTo>
                    <a:pt x="2006" y="2882"/>
                    <a:pt x="2006" y="2918"/>
                    <a:pt x="2006" y="2939"/>
                  </a:cubicBezTo>
                  <a:cubicBezTo>
                    <a:pt x="2006" y="2969"/>
                    <a:pt x="1976" y="2969"/>
                    <a:pt x="2006" y="2969"/>
                  </a:cubicBezTo>
                  <a:cubicBezTo>
                    <a:pt x="2019" y="2956"/>
                    <a:pt x="2031" y="2949"/>
                    <a:pt x="2040" y="2949"/>
                  </a:cubicBezTo>
                  <a:cubicBezTo>
                    <a:pt x="2051" y="2949"/>
                    <a:pt x="2054" y="2964"/>
                    <a:pt x="2037" y="2999"/>
                  </a:cubicBezTo>
                  <a:cubicBezTo>
                    <a:pt x="2021" y="3030"/>
                    <a:pt x="2021" y="3037"/>
                    <a:pt x="2029" y="3037"/>
                  </a:cubicBezTo>
                  <a:cubicBezTo>
                    <a:pt x="2037" y="3037"/>
                    <a:pt x="2052" y="3030"/>
                    <a:pt x="2067" y="3030"/>
                  </a:cubicBezTo>
                  <a:lnTo>
                    <a:pt x="2067" y="3060"/>
                  </a:lnTo>
                  <a:lnTo>
                    <a:pt x="2128" y="3121"/>
                  </a:lnTo>
                  <a:cubicBezTo>
                    <a:pt x="2158" y="3121"/>
                    <a:pt x="2189" y="3151"/>
                    <a:pt x="2189" y="3182"/>
                  </a:cubicBezTo>
                  <a:cubicBezTo>
                    <a:pt x="2199" y="3172"/>
                    <a:pt x="2206" y="3168"/>
                    <a:pt x="2211" y="3168"/>
                  </a:cubicBezTo>
                  <a:cubicBezTo>
                    <a:pt x="2222" y="3168"/>
                    <a:pt x="2229" y="3182"/>
                    <a:pt x="2249" y="3182"/>
                  </a:cubicBezTo>
                  <a:lnTo>
                    <a:pt x="2249" y="3212"/>
                  </a:lnTo>
                  <a:cubicBezTo>
                    <a:pt x="2219" y="3212"/>
                    <a:pt x="2249" y="3242"/>
                    <a:pt x="2280" y="3303"/>
                  </a:cubicBezTo>
                  <a:cubicBezTo>
                    <a:pt x="2301" y="3325"/>
                    <a:pt x="2323" y="3346"/>
                    <a:pt x="2334" y="3346"/>
                  </a:cubicBezTo>
                  <a:cubicBezTo>
                    <a:pt x="2338" y="3346"/>
                    <a:pt x="2341" y="3343"/>
                    <a:pt x="2341" y="3334"/>
                  </a:cubicBezTo>
                  <a:cubicBezTo>
                    <a:pt x="2371" y="3334"/>
                    <a:pt x="2401" y="3334"/>
                    <a:pt x="2341" y="3425"/>
                  </a:cubicBezTo>
                  <a:lnTo>
                    <a:pt x="2341" y="3455"/>
                  </a:lnTo>
                  <a:cubicBezTo>
                    <a:pt x="2371" y="3425"/>
                    <a:pt x="2409" y="3410"/>
                    <a:pt x="2439" y="3410"/>
                  </a:cubicBezTo>
                  <a:cubicBezTo>
                    <a:pt x="2470" y="3410"/>
                    <a:pt x="2493" y="3425"/>
                    <a:pt x="2493" y="3455"/>
                  </a:cubicBezTo>
                  <a:cubicBezTo>
                    <a:pt x="2503" y="3476"/>
                    <a:pt x="2513" y="3486"/>
                    <a:pt x="2523" y="3489"/>
                  </a:cubicBezTo>
                  <a:lnTo>
                    <a:pt x="2523" y="3489"/>
                  </a:lnTo>
                  <a:cubicBezTo>
                    <a:pt x="2523" y="3514"/>
                    <a:pt x="2523" y="3488"/>
                    <a:pt x="2523" y="3546"/>
                  </a:cubicBezTo>
                  <a:cubicBezTo>
                    <a:pt x="2523" y="3577"/>
                    <a:pt x="2462" y="3577"/>
                    <a:pt x="2523" y="3577"/>
                  </a:cubicBezTo>
                  <a:cubicBezTo>
                    <a:pt x="2553" y="3577"/>
                    <a:pt x="2553" y="3577"/>
                    <a:pt x="2584" y="3607"/>
                  </a:cubicBezTo>
                  <a:lnTo>
                    <a:pt x="2614" y="3607"/>
                  </a:lnTo>
                  <a:cubicBezTo>
                    <a:pt x="2632" y="3607"/>
                    <a:pt x="2649" y="3587"/>
                    <a:pt x="2655" y="3587"/>
                  </a:cubicBezTo>
                  <a:cubicBezTo>
                    <a:pt x="2659" y="3587"/>
                    <a:pt x="2658" y="3599"/>
                    <a:pt x="2645" y="3638"/>
                  </a:cubicBezTo>
                  <a:cubicBezTo>
                    <a:pt x="2614" y="3638"/>
                    <a:pt x="2614" y="3698"/>
                    <a:pt x="2645" y="3729"/>
                  </a:cubicBezTo>
                  <a:lnTo>
                    <a:pt x="2675" y="3729"/>
                  </a:lnTo>
                  <a:cubicBezTo>
                    <a:pt x="2675" y="3729"/>
                    <a:pt x="2705" y="3729"/>
                    <a:pt x="2736" y="3759"/>
                  </a:cubicBezTo>
                  <a:cubicBezTo>
                    <a:pt x="2736" y="3759"/>
                    <a:pt x="2736" y="3790"/>
                    <a:pt x="2736" y="3790"/>
                  </a:cubicBezTo>
                  <a:cubicBezTo>
                    <a:pt x="2705" y="3790"/>
                    <a:pt x="2675" y="3820"/>
                    <a:pt x="2675" y="3820"/>
                  </a:cubicBezTo>
                  <a:cubicBezTo>
                    <a:pt x="2693" y="3838"/>
                    <a:pt x="2690" y="3855"/>
                    <a:pt x="2696" y="3855"/>
                  </a:cubicBezTo>
                  <a:cubicBezTo>
                    <a:pt x="2701" y="3855"/>
                    <a:pt x="2710" y="3846"/>
                    <a:pt x="2736" y="3820"/>
                  </a:cubicBezTo>
                  <a:cubicBezTo>
                    <a:pt x="2745" y="3811"/>
                    <a:pt x="2756" y="3807"/>
                    <a:pt x="2767" y="3807"/>
                  </a:cubicBezTo>
                  <a:cubicBezTo>
                    <a:pt x="2794" y="3807"/>
                    <a:pt x="2818" y="3829"/>
                    <a:pt x="2797" y="3850"/>
                  </a:cubicBezTo>
                  <a:cubicBezTo>
                    <a:pt x="2766" y="3911"/>
                    <a:pt x="2797" y="3881"/>
                    <a:pt x="2797" y="3911"/>
                  </a:cubicBezTo>
                  <a:cubicBezTo>
                    <a:pt x="2797" y="3911"/>
                    <a:pt x="2797" y="3881"/>
                    <a:pt x="2827" y="3850"/>
                  </a:cubicBezTo>
                  <a:cubicBezTo>
                    <a:pt x="2857" y="3850"/>
                    <a:pt x="2888" y="3911"/>
                    <a:pt x="2827" y="3911"/>
                  </a:cubicBezTo>
                  <a:lnTo>
                    <a:pt x="2827" y="3942"/>
                  </a:lnTo>
                  <a:lnTo>
                    <a:pt x="2857" y="3972"/>
                  </a:lnTo>
                  <a:cubicBezTo>
                    <a:pt x="2827" y="4002"/>
                    <a:pt x="2827" y="4018"/>
                    <a:pt x="2842" y="4018"/>
                  </a:cubicBezTo>
                  <a:cubicBezTo>
                    <a:pt x="2857" y="4018"/>
                    <a:pt x="2888" y="4002"/>
                    <a:pt x="2918" y="3972"/>
                  </a:cubicBezTo>
                  <a:cubicBezTo>
                    <a:pt x="2934" y="3964"/>
                    <a:pt x="2953" y="3960"/>
                    <a:pt x="2969" y="3960"/>
                  </a:cubicBezTo>
                  <a:cubicBezTo>
                    <a:pt x="3015" y="3960"/>
                    <a:pt x="3046" y="3988"/>
                    <a:pt x="2979" y="4033"/>
                  </a:cubicBezTo>
                  <a:cubicBezTo>
                    <a:pt x="2918" y="4063"/>
                    <a:pt x="2979" y="4033"/>
                    <a:pt x="2949" y="4094"/>
                  </a:cubicBezTo>
                  <a:lnTo>
                    <a:pt x="2979" y="4094"/>
                  </a:lnTo>
                  <a:cubicBezTo>
                    <a:pt x="2989" y="4104"/>
                    <a:pt x="2999" y="4107"/>
                    <a:pt x="3008" y="4107"/>
                  </a:cubicBezTo>
                  <a:cubicBezTo>
                    <a:pt x="3026" y="4107"/>
                    <a:pt x="3040" y="4094"/>
                    <a:pt x="3040" y="4094"/>
                  </a:cubicBezTo>
                  <a:lnTo>
                    <a:pt x="3070" y="4094"/>
                  </a:lnTo>
                  <a:lnTo>
                    <a:pt x="3100" y="4124"/>
                  </a:lnTo>
                  <a:cubicBezTo>
                    <a:pt x="3100" y="4109"/>
                    <a:pt x="3108" y="4101"/>
                    <a:pt x="3116" y="4101"/>
                  </a:cubicBezTo>
                  <a:cubicBezTo>
                    <a:pt x="3123" y="4101"/>
                    <a:pt x="3131" y="4109"/>
                    <a:pt x="3131" y="4124"/>
                  </a:cubicBezTo>
                  <a:cubicBezTo>
                    <a:pt x="3100" y="4124"/>
                    <a:pt x="3070" y="4185"/>
                    <a:pt x="3100" y="4185"/>
                  </a:cubicBezTo>
                  <a:cubicBezTo>
                    <a:pt x="3100" y="4215"/>
                    <a:pt x="3100" y="4215"/>
                    <a:pt x="3070" y="4246"/>
                  </a:cubicBezTo>
                  <a:cubicBezTo>
                    <a:pt x="3070" y="4246"/>
                    <a:pt x="3131" y="4246"/>
                    <a:pt x="3100" y="4276"/>
                  </a:cubicBezTo>
                  <a:cubicBezTo>
                    <a:pt x="3161" y="4276"/>
                    <a:pt x="3161" y="4276"/>
                    <a:pt x="3100" y="4337"/>
                  </a:cubicBezTo>
                  <a:cubicBezTo>
                    <a:pt x="3111" y="4327"/>
                    <a:pt x="3117" y="4323"/>
                    <a:pt x="3122" y="4323"/>
                  </a:cubicBezTo>
                  <a:cubicBezTo>
                    <a:pt x="3131" y="4323"/>
                    <a:pt x="3131" y="4337"/>
                    <a:pt x="3131" y="4337"/>
                  </a:cubicBezTo>
                  <a:cubicBezTo>
                    <a:pt x="3161" y="4367"/>
                    <a:pt x="3192" y="4367"/>
                    <a:pt x="3192" y="4367"/>
                  </a:cubicBezTo>
                  <a:cubicBezTo>
                    <a:pt x="3222" y="4367"/>
                    <a:pt x="3192" y="4367"/>
                    <a:pt x="3192" y="4428"/>
                  </a:cubicBezTo>
                  <a:cubicBezTo>
                    <a:pt x="3192" y="4458"/>
                    <a:pt x="3192" y="4458"/>
                    <a:pt x="3222" y="4458"/>
                  </a:cubicBezTo>
                  <a:lnTo>
                    <a:pt x="3192" y="4458"/>
                  </a:lnTo>
                  <a:cubicBezTo>
                    <a:pt x="3192" y="4458"/>
                    <a:pt x="3192" y="4489"/>
                    <a:pt x="3192" y="4489"/>
                  </a:cubicBezTo>
                  <a:cubicBezTo>
                    <a:pt x="3192" y="4504"/>
                    <a:pt x="3207" y="4504"/>
                    <a:pt x="3222" y="4504"/>
                  </a:cubicBezTo>
                  <a:cubicBezTo>
                    <a:pt x="3237" y="4504"/>
                    <a:pt x="3252" y="4504"/>
                    <a:pt x="3252" y="4519"/>
                  </a:cubicBezTo>
                  <a:lnTo>
                    <a:pt x="3283" y="4550"/>
                  </a:lnTo>
                  <a:lnTo>
                    <a:pt x="3313" y="4550"/>
                  </a:lnTo>
                  <a:cubicBezTo>
                    <a:pt x="3328" y="4565"/>
                    <a:pt x="3336" y="4572"/>
                    <a:pt x="3344" y="4572"/>
                  </a:cubicBezTo>
                  <a:cubicBezTo>
                    <a:pt x="3351" y="4572"/>
                    <a:pt x="3359" y="4565"/>
                    <a:pt x="3374" y="4550"/>
                  </a:cubicBezTo>
                  <a:cubicBezTo>
                    <a:pt x="3404" y="4550"/>
                    <a:pt x="3404" y="4550"/>
                    <a:pt x="3374" y="4610"/>
                  </a:cubicBezTo>
                  <a:lnTo>
                    <a:pt x="3404" y="4610"/>
                  </a:lnTo>
                  <a:cubicBezTo>
                    <a:pt x="3435" y="4610"/>
                    <a:pt x="3404" y="4580"/>
                    <a:pt x="3404" y="4580"/>
                  </a:cubicBezTo>
                  <a:cubicBezTo>
                    <a:pt x="3404" y="4550"/>
                    <a:pt x="3404" y="4550"/>
                    <a:pt x="3435" y="4519"/>
                  </a:cubicBezTo>
                  <a:lnTo>
                    <a:pt x="3465" y="4550"/>
                  </a:lnTo>
                  <a:cubicBezTo>
                    <a:pt x="3435" y="4550"/>
                    <a:pt x="3435" y="4550"/>
                    <a:pt x="3465" y="4580"/>
                  </a:cubicBezTo>
                  <a:cubicBezTo>
                    <a:pt x="3496" y="4641"/>
                    <a:pt x="3496" y="4610"/>
                    <a:pt x="3435" y="4641"/>
                  </a:cubicBezTo>
                  <a:cubicBezTo>
                    <a:pt x="3413" y="4685"/>
                    <a:pt x="3423" y="4713"/>
                    <a:pt x="3454" y="4713"/>
                  </a:cubicBezTo>
                  <a:cubicBezTo>
                    <a:pt x="3465" y="4713"/>
                    <a:pt x="3479" y="4710"/>
                    <a:pt x="3496" y="4701"/>
                  </a:cubicBezTo>
                  <a:lnTo>
                    <a:pt x="3496" y="4701"/>
                  </a:lnTo>
                  <a:cubicBezTo>
                    <a:pt x="3454" y="4722"/>
                    <a:pt x="3484" y="4758"/>
                    <a:pt x="3527" y="4758"/>
                  </a:cubicBezTo>
                  <a:cubicBezTo>
                    <a:pt x="3546" y="4758"/>
                    <a:pt x="3568" y="4751"/>
                    <a:pt x="3587" y="4732"/>
                  </a:cubicBezTo>
                  <a:cubicBezTo>
                    <a:pt x="3607" y="4712"/>
                    <a:pt x="3617" y="4705"/>
                    <a:pt x="3622" y="4705"/>
                  </a:cubicBezTo>
                  <a:cubicBezTo>
                    <a:pt x="3631" y="4705"/>
                    <a:pt x="3617" y="4732"/>
                    <a:pt x="3617" y="4732"/>
                  </a:cubicBezTo>
                  <a:cubicBezTo>
                    <a:pt x="3617" y="4762"/>
                    <a:pt x="3587" y="4793"/>
                    <a:pt x="3587" y="4793"/>
                  </a:cubicBezTo>
                  <a:cubicBezTo>
                    <a:pt x="3496" y="4853"/>
                    <a:pt x="3496" y="4853"/>
                    <a:pt x="3587" y="4853"/>
                  </a:cubicBezTo>
                  <a:cubicBezTo>
                    <a:pt x="3648" y="4853"/>
                    <a:pt x="3648" y="4853"/>
                    <a:pt x="3617" y="4914"/>
                  </a:cubicBezTo>
                  <a:cubicBezTo>
                    <a:pt x="3587" y="4945"/>
                    <a:pt x="3617" y="4945"/>
                    <a:pt x="3648" y="4945"/>
                  </a:cubicBezTo>
                  <a:cubicBezTo>
                    <a:pt x="3648" y="4935"/>
                    <a:pt x="3654" y="4931"/>
                    <a:pt x="3663" y="4931"/>
                  </a:cubicBezTo>
                  <a:cubicBezTo>
                    <a:pt x="3681" y="4931"/>
                    <a:pt x="3708" y="4945"/>
                    <a:pt x="3708" y="4945"/>
                  </a:cubicBezTo>
                  <a:cubicBezTo>
                    <a:pt x="3687" y="4966"/>
                    <a:pt x="3696" y="4988"/>
                    <a:pt x="3724" y="4988"/>
                  </a:cubicBezTo>
                  <a:cubicBezTo>
                    <a:pt x="3736" y="4988"/>
                    <a:pt x="3751" y="4984"/>
                    <a:pt x="3769" y="4975"/>
                  </a:cubicBezTo>
                  <a:lnTo>
                    <a:pt x="3830" y="4975"/>
                  </a:lnTo>
                  <a:lnTo>
                    <a:pt x="3891" y="5036"/>
                  </a:lnTo>
                  <a:cubicBezTo>
                    <a:pt x="3860" y="5036"/>
                    <a:pt x="3830" y="5036"/>
                    <a:pt x="3860" y="5097"/>
                  </a:cubicBezTo>
                  <a:cubicBezTo>
                    <a:pt x="3891" y="5127"/>
                    <a:pt x="3860" y="5127"/>
                    <a:pt x="3860" y="5127"/>
                  </a:cubicBezTo>
                  <a:cubicBezTo>
                    <a:pt x="3860" y="5127"/>
                    <a:pt x="3800" y="5157"/>
                    <a:pt x="3830" y="5157"/>
                  </a:cubicBezTo>
                  <a:lnTo>
                    <a:pt x="3891" y="5157"/>
                  </a:lnTo>
                  <a:cubicBezTo>
                    <a:pt x="3891" y="5157"/>
                    <a:pt x="3891" y="5188"/>
                    <a:pt x="3891" y="5218"/>
                  </a:cubicBezTo>
                  <a:cubicBezTo>
                    <a:pt x="3891" y="5218"/>
                    <a:pt x="3891" y="5249"/>
                    <a:pt x="3891" y="5249"/>
                  </a:cubicBezTo>
                  <a:cubicBezTo>
                    <a:pt x="3891" y="5279"/>
                    <a:pt x="3891" y="5309"/>
                    <a:pt x="3891" y="5309"/>
                  </a:cubicBezTo>
                  <a:cubicBezTo>
                    <a:pt x="3891" y="5340"/>
                    <a:pt x="3891" y="5340"/>
                    <a:pt x="3891" y="5340"/>
                  </a:cubicBezTo>
                  <a:cubicBezTo>
                    <a:pt x="3891" y="5370"/>
                    <a:pt x="3891" y="5401"/>
                    <a:pt x="3891" y="5401"/>
                  </a:cubicBezTo>
                  <a:lnTo>
                    <a:pt x="3891" y="5431"/>
                  </a:lnTo>
                  <a:cubicBezTo>
                    <a:pt x="3891" y="5431"/>
                    <a:pt x="3891" y="5461"/>
                    <a:pt x="3891" y="5461"/>
                  </a:cubicBezTo>
                  <a:lnTo>
                    <a:pt x="3891" y="5522"/>
                  </a:lnTo>
                  <a:cubicBezTo>
                    <a:pt x="3891" y="5553"/>
                    <a:pt x="3891" y="5583"/>
                    <a:pt x="3891" y="5583"/>
                  </a:cubicBezTo>
                  <a:lnTo>
                    <a:pt x="3891" y="5613"/>
                  </a:lnTo>
                  <a:cubicBezTo>
                    <a:pt x="3891" y="5644"/>
                    <a:pt x="3891" y="5644"/>
                    <a:pt x="3891" y="5644"/>
                  </a:cubicBezTo>
                  <a:lnTo>
                    <a:pt x="3891" y="5705"/>
                  </a:lnTo>
                  <a:lnTo>
                    <a:pt x="3891" y="5735"/>
                  </a:lnTo>
                  <a:lnTo>
                    <a:pt x="3921" y="5735"/>
                  </a:lnTo>
                  <a:lnTo>
                    <a:pt x="3921" y="5857"/>
                  </a:lnTo>
                  <a:lnTo>
                    <a:pt x="3921" y="5948"/>
                  </a:lnTo>
                  <a:cubicBezTo>
                    <a:pt x="3921" y="5948"/>
                    <a:pt x="3899" y="5881"/>
                    <a:pt x="3892" y="5881"/>
                  </a:cubicBezTo>
                  <a:cubicBezTo>
                    <a:pt x="3891" y="5881"/>
                    <a:pt x="3891" y="5883"/>
                    <a:pt x="3891" y="5887"/>
                  </a:cubicBezTo>
                  <a:lnTo>
                    <a:pt x="3891" y="5917"/>
                  </a:lnTo>
                  <a:cubicBezTo>
                    <a:pt x="3891" y="5917"/>
                    <a:pt x="3891" y="5917"/>
                    <a:pt x="3891" y="5948"/>
                  </a:cubicBezTo>
                  <a:cubicBezTo>
                    <a:pt x="3891" y="5948"/>
                    <a:pt x="3891" y="5978"/>
                    <a:pt x="3891" y="6008"/>
                  </a:cubicBezTo>
                  <a:lnTo>
                    <a:pt x="3891" y="6039"/>
                  </a:lnTo>
                  <a:cubicBezTo>
                    <a:pt x="3891" y="6039"/>
                    <a:pt x="3891" y="6069"/>
                    <a:pt x="3891" y="6069"/>
                  </a:cubicBezTo>
                  <a:cubicBezTo>
                    <a:pt x="3891" y="6100"/>
                    <a:pt x="3891" y="6100"/>
                    <a:pt x="3891" y="6100"/>
                  </a:cubicBezTo>
                  <a:lnTo>
                    <a:pt x="3891" y="6130"/>
                  </a:lnTo>
                  <a:lnTo>
                    <a:pt x="3891" y="6160"/>
                  </a:lnTo>
                  <a:lnTo>
                    <a:pt x="3891" y="6221"/>
                  </a:lnTo>
                  <a:lnTo>
                    <a:pt x="3891" y="6282"/>
                  </a:lnTo>
                  <a:cubicBezTo>
                    <a:pt x="3891" y="6282"/>
                    <a:pt x="3860" y="6252"/>
                    <a:pt x="3860" y="6252"/>
                  </a:cubicBezTo>
                  <a:lnTo>
                    <a:pt x="3860" y="6252"/>
                  </a:lnTo>
                  <a:cubicBezTo>
                    <a:pt x="3860" y="6252"/>
                    <a:pt x="3860" y="6343"/>
                    <a:pt x="3891" y="6343"/>
                  </a:cubicBezTo>
                  <a:cubicBezTo>
                    <a:pt x="3891" y="6373"/>
                    <a:pt x="3891" y="6373"/>
                    <a:pt x="3891" y="6373"/>
                  </a:cubicBezTo>
                  <a:lnTo>
                    <a:pt x="3891" y="6434"/>
                  </a:lnTo>
                  <a:cubicBezTo>
                    <a:pt x="3891" y="6434"/>
                    <a:pt x="3891" y="6434"/>
                    <a:pt x="3891" y="6464"/>
                  </a:cubicBezTo>
                  <a:lnTo>
                    <a:pt x="3891" y="6495"/>
                  </a:lnTo>
                  <a:cubicBezTo>
                    <a:pt x="3860" y="6495"/>
                    <a:pt x="3860" y="6525"/>
                    <a:pt x="3891" y="6525"/>
                  </a:cubicBezTo>
                  <a:cubicBezTo>
                    <a:pt x="3891" y="6525"/>
                    <a:pt x="3891" y="6556"/>
                    <a:pt x="3891" y="6556"/>
                  </a:cubicBezTo>
                  <a:lnTo>
                    <a:pt x="3891" y="6586"/>
                  </a:lnTo>
                  <a:lnTo>
                    <a:pt x="3891" y="6616"/>
                  </a:lnTo>
                  <a:cubicBezTo>
                    <a:pt x="3891" y="6647"/>
                    <a:pt x="3891" y="6677"/>
                    <a:pt x="3891" y="6708"/>
                  </a:cubicBezTo>
                  <a:cubicBezTo>
                    <a:pt x="3891" y="6738"/>
                    <a:pt x="3891" y="6738"/>
                    <a:pt x="3891" y="6768"/>
                  </a:cubicBezTo>
                  <a:cubicBezTo>
                    <a:pt x="3891" y="6768"/>
                    <a:pt x="3891" y="6799"/>
                    <a:pt x="3891" y="6799"/>
                  </a:cubicBezTo>
                  <a:lnTo>
                    <a:pt x="3891" y="6860"/>
                  </a:lnTo>
                  <a:cubicBezTo>
                    <a:pt x="3891" y="6860"/>
                    <a:pt x="3921" y="6890"/>
                    <a:pt x="3921" y="6890"/>
                  </a:cubicBezTo>
                  <a:cubicBezTo>
                    <a:pt x="3921" y="6890"/>
                    <a:pt x="3921" y="6920"/>
                    <a:pt x="3921" y="6920"/>
                  </a:cubicBezTo>
                  <a:cubicBezTo>
                    <a:pt x="3921" y="6981"/>
                    <a:pt x="3952" y="7012"/>
                    <a:pt x="3982" y="7042"/>
                  </a:cubicBezTo>
                  <a:lnTo>
                    <a:pt x="3982" y="7072"/>
                  </a:lnTo>
                  <a:lnTo>
                    <a:pt x="3982" y="7103"/>
                  </a:lnTo>
                  <a:cubicBezTo>
                    <a:pt x="3982" y="7133"/>
                    <a:pt x="3982" y="7133"/>
                    <a:pt x="3982" y="7133"/>
                  </a:cubicBezTo>
                  <a:cubicBezTo>
                    <a:pt x="3982" y="7133"/>
                    <a:pt x="3982" y="7164"/>
                    <a:pt x="4012" y="7164"/>
                  </a:cubicBezTo>
                  <a:cubicBezTo>
                    <a:pt x="4043" y="7164"/>
                    <a:pt x="4043" y="7194"/>
                    <a:pt x="4043" y="7224"/>
                  </a:cubicBezTo>
                  <a:cubicBezTo>
                    <a:pt x="4043" y="7224"/>
                    <a:pt x="4043" y="7255"/>
                    <a:pt x="4043" y="7255"/>
                  </a:cubicBezTo>
                  <a:cubicBezTo>
                    <a:pt x="4043" y="7255"/>
                    <a:pt x="4043" y="7285"/>
                    <a:pt x="4073" y="7285"/>
                  </a:cubicBezTo>
                  <a:lnTo>
                    <a:pt x="4073" y="7316"/>
                  </a:lnTo>
                  <a:lnTo>
                    <a:pt x="4073" y="7346"/>
                  </a:lnTo>
                  <a:cubicBezTo>
                    <a:pt x="4073" y="7376"/>
                    <a:pt x="4104" y="7407"/>
                    <a:pt x="4104" y="7407"/>
                  </a:cubicBezTo>
                  <a:cubicBezTo>
                    <a:pt x="4134" y="7407"/>
                    <a:pt x="4104" y="7407"/>
                    <a:pt x="4104" y="7437"/>
                  </a:cubicBezTo>
                  <a:cubicBezTo>
                    <a:pt x="4104" y="7447"/>
                    <a:pt x="4104" y="7451"/>
                    <a:pt x="4105" y="7451"/>
                  </a:cubicBezTo>
                  <a:cubicBezTo>
                    <a:pt x="4107" y="7451"/>
                    <a:pt x="4114" y="7437"/>
                    <a:pt x="4134" y="7437"/>
                  </a:cubicBezTo>
                  <a:lnTo>
                    <a:pt x="4134" y="7467"/>
                  </a:lnTo>
                  <a:lnTo>
                    <a:pt x="4164" y="7467"/>
                  </a:lnTo>
                  <a:cubicBezTo>
                    <a:pt x="4164" y="7467"/>
                    <a:pt x="4195" y="7498"/>
                    <a:pt x="4195" y="7498"/>
                  </a:cubicBezTo>
                  <a:cubicBezTo>
                    <a:pt x="4225" y="7498"/>
                    <a:pt x="4286" y="7589"/>
                    <a:pt x="4286" y="7589"/>
                  </a:cubicBezTo>
                  <a:cubicBezTo>
                    <a:pt x="4286" y="7619"/>
                    <a:pt x="4347" y="7619"/>
                    <a:pt x="4347" y="7650"/>
                  </a:cubicBezTo>
                  <a:lnTo>
                    <a:pt x="4408" y="7650"/>
                  </a:lnTo>
                  <a:cubicBezTo>
                    <a:pt x="4377" y="7650"/>
                    <a:pt x="4408" y="7680"/>
                    <a:pt x="4408" y="7680"/>
                  </a:cubicBezTo>
                  <a:cubicBezTo>
                    <a:pt x="4408" y="7702"/>
                    <a:pt x="4408" y="7723"/>
                    <a:pt x="4418" y="7723"/>
                  </a:cubicBezTo>
                  <a:cubicBezTo>
                    <a:pt x="4423" y="7723"/>
                    <a:pt x="4429" y="7720"/>
                    <a:pt x="4438" y="7711"/>
                  </a:cubicBezTo>
                  <a:lnTo>
                    <a:pt x="4468" y="7741"/>
                  </a:lnTo>
                  <a:cubicBezTo>
                    <a:pt x="4438" y="7802"/>
                    <a:pt x="4468" y="7863"/>
                    <a:pt x="4559" y="7954"/>
                  </a:cubicBezTo>
                  <a:lnTo>
                    <a:pt x="4559" y="7984"/>
                  </a:lnTo>
                  <a:lnTo>
                    <a:pt x="4499" y="8015"/>
                  </a:lnTo>
                  <a:cubicBezTo>
                    <a:pt x="4499" y="8015"/>
                    <a:pt x="4526" y="8028"/>
                    <a:pt x="4553" y="8028"/>
                  </a:cubicBezTo>
                  <a:cubicBezTo>
                    <a:pt x="4566" y="8028"/>
                    <a:pt x="4580" y="8025"/>
                    <a:pt x="4590" y="8015"/>
                  </a:cubicBezTo>
                  <a:cubicBezTo>
                    <a:pt x="4605" y="7999"/>
                    <a:pt x="4613" y="7992"/>
                    <a:pt x="4616" y="7992"/>
                  </a:cubicBezTo>
                  <a:cubicBezTo>
                    <a:pt x="4620" y="7992"/>
                    <a:pt x="4620" y="7999"/>
                    <a:pt x="4620" y="8015"/>
                  </a:cubicBezTo>
                  <a:cubicBezTo>
                    <a:pt x="4620" y="8040"/>
                    <a:pt x="4626" y="8050"/>
                    <a:pt x="4634" y="8050"/>
                  </a:cubicBezTo>
                  <a:cubicBezTo>
                    <a:pt x="4646" y="8050"/>
                    <a:pt x="4664" y="8032"/>
                    <a:pt x="4681" y="8015"/>
                  </a:cubicBezTo>
                  <a:lnTo>
                    <a:pt x="4681" y="8015"/>
                  </a:lnTo>
                  <a:cubicBezTo>
                    <a:pt x="4662" y="8052"/>
                    <a:pt x="4667" y="8078"/>
                    <a:pt x="4687" y="8078"/>
                  </a:cubicBezTo>
                  <a:cubicBezTo>
                    <a:pt x="4700" y="8078"/>
                    <a:pt x="4719" y="8068"/>
                    <a:pt x="4742" y="8045"/>
                  </a:cubicBezTo>
                  <a:lnTo>
                    <a:pt x="4772" y="8045"/>
                  </a:lnTo>
                  <a:cubicBezTo>
                    <a:pt x="4772" y="8075"/>
                    <a:pt x="4772" y="8075"/>
                    <a:pt x="4772" y="8106"/>
                  </a:cubicBezTo>
                  <a:cubicBezTo>
                    <a:pt x="4772" y="8149"/>
                    <a:pt x="4757" y="8192"/>
                    <a:pt x="4748" y="8192"/>
                  </a:cubicBezTo>
                  <a:cubicBezTo>
                    <a:pt x="4744" y="8192"/>
                    <a:pt x="4742" y="8184"/>
                    <a:pt x="4742" y="8167"/>
                  </a:cubicBezTo>
                  <a:cubicBezTo>
                    <a:pt x="4742" y="8156"/>
                    <a:pt x="4742" y="8153"/>
                    <a:pt x="4741" y="8153"/>
                  </a:cubicBezTo>
                  <a:cubicBezTo>
                    <a:pt x="4738" y="8153"/>
                    <a:pt x="4732" y="8167"/>
                    <a:pt x="4711" y="8167"/>
                  </a:cubicBezTo>
                  <a:cubicBezTo>
                    <a:pt x="4691" y="8167"/>
                    <a:pt x="4698" y="8207"/>
                    <a:pt x="4723" y="8207"/>
                  </a:cubicBezTo>
                  <a:cubicBezTo>
                    <a:pt x="4735" y="8207"/>
                    <a:pt x="4752" y="8197"/>
                    <a:pt x="4772" y="8167"/>
                  </a:cubicBezTo>
                  <a:cubicBezTo>
                    <a:pt x="4803" y="8167"/>
                    <a:pt x="4803" y="8167"/>
                    <a:pt x="4803" y="8197"/>
                  </a:cubicBezTo>
                  <a:cubicBezTo>
                    <a:pt x="4803" y="8189"/>
                    <a:pt x="4805" y="8185"/>
                    <a:pt x="4808" y="8185"/>
                  </a:cubicBezTo>
                  <a:cubicBezTo>
                    <a:pt x="4817" y="8185"/>
                    <a:pt x="4833" y="8213"/>
                    <a:pt x="4833" y="8258"/>
                  </a:cubicBezTo>
                  <a:cubicBezTo>
                    <a:pt x="4833" y="8288"/>
                    <a:pt x="4803" y="8288"/>
                    <a:pt x="4833" y="8288"/>
                  </a:cubicBezTo>
                  <a:cubicBezTo>
                    <a:pt x="4846" y="8276"/>
                    <a:pt x="4858" y="8268"/>
                    <a:pt x="4867" y="8268"/>
                  </a:cubicBezTo>
                  <a:cubicBezTo>
                    <a:pt x="4878" y="8268"/>
                    <a:pt x="4881" y="8283"/>
                    <a:pt x="4863" y="8319"/>
                  </a:cubicBezTo>
                  <a:cubicBezTo>
                    <a:pt x="4848" y="8349"/>
                    <a:pt x="4848" y="8357"/>
                    <a:pt x="4856" y="8357"/>
                  </a:cubicBezTo>
                  <a:cubicBezTo>
                    <a:pt x="4863" y="8357"/>
                    <a:pt x="4879" y="8349"/>
                    <a:pt x="4894" y="8349"/>
                  </a:cubicBezTo>
                  <a:lnTo>
                    <a:pt x="4924" y="8379"/>
                  </a:lnTo>
                  <a:lnTo>
                    <a:pt x="4985" y="8440"/>
                  </a:lnTo>
                  <a:cubicBezTo>
                    <a:pt x="5046" y="8440"/>
                    <a:pt x="5076" y="8471"/>
                    <a:pt x="5076" y="8501"/>
                  </a:cubicBezTo>
                  <a:cubicBezTo>
                    <a:pt x="5076" y="8493"/>
                    <a:pt x="5076" y="8483"/>
                    <a:pt x="5076" y="8471"/>
                  </a:cubicBezTo>
                  <a:cubicBezTo>
                    <a:pt x="5086" y="8450"/>
                    <a:pt x="5093" y="8444"/>
                    <a:pt x="5099" y="8444"/>
                  </a:cubicBezTo>
                  <a:cubicBezTo>
                    <a:pt x="5110" y="8444"/>
                    <a:pt x="5117" y="8471"/>
                    <a:pt x="5137" y="8471"/>
                  </a:cubicBezTo>
                  <a:lnTo>
                    <a:pt x="5137" y="8501"/>
                  </a:lnTo>
                  <a:cubicBezTo>
                    <a:pt x="5107" y="8501"/>
                    <a:pt x="5137" y="8562"/>
                    <a:pt x="5198" y="8592"/>
                  </a:cubicBezTo>
                  <a:cubicBezTo>
                    <a:pt x="5220" y="8637"/>
                    <a:pt x="5259" y="8665"/>
                    <a:pt x="5278" y="8665"/>
                  </a:cubicBezTo>
                  <a:cubicBezTo>
                    <a:pt x="5285" y="8665"/>
                    <a:pt x="5289" y="8661"/>
                    <a:pt x="5289" y="8653"/>
                  </a:cubicBezTo>
                  <a:cubicBezTo>
                    <a:pt x="5319" y="8653"/>
                    <a:pt x="5319" y="8653"/>
                    <a:pt x="5319" y="8744"/>
                  </a:cubicBezTo>
                  <a:lnTo>
                    <a:pt x="5319" y="8774"/>
                  </a:lnTo>
                  <a:cubicBezTo>
                    <a:pt x="5335" y="8744"/>
                    <a:pt x="5373" y="8729"/>
                    <a:pt x="5411" y="8729"/>
                  </a:cubicBezTo>
                  <a:cubicBezTo>
                    <a:pt x="5449" y="8729"/>
                    <a:pt x="5487" y="8744"/>
                    <a:pt x="5502" y="8774"/>
                  </a:cubicBezTo>
                  <a:cubicBezTo>
                    <a:pt x="5517" y="8790"/>
                    <a:pt x="5532" y="8797"/>
                    <a:pt x="5547" y="8797"/>
                  </a:cubicBezTo>
                  <a:cubicBezTo>
                    <a:pt x="5563" y="8797"/>
                    <a:pt x="5578" y="8790"/>
                    <a:pt x="5593" y="8774"/>
                  </a:cubicBezTo>
                  <a:lnTo>
                    <a:pt x="5593" y="8805"/>
                  </a:lnTo>
                  <a:cubicBezTo>
                    <a:pt x="5532" y="8835"/>
                    <a:pt x="5532" y="8835"/>
                    <a:pt x="5563" y="8835"/>
                  </a:cubicBezTo>
                  <a:cubicBezTo>
                    <a:pt x="5563" y="8866"/>
                    <a:pt x="5563" y="8835"/>
                    <a:pt x="5563" y="8896"/>
                  </a:cubicBezTo>
                  <a:cubicBezTo>
                    <a:pt x="5563" y="8926"/>
                    <a:pt x="5532" y="8926"/>
                    <a:pt x="5563" y="8926"/>
                  </a:cubicBezTo>
                  <a:cubicBezTo>
                    <a:pt x="5593" y="8926"/>
                    <a:pt x="5623" y="8926"/>
                    <a:pt x="5623" y="8957"/>
                  </a:cubicBezTo>
                  <a:cubicBezTo>
                    <a:pt x="5633" y="8967"/>
                    <a:pt x="5637" y="8970"/>
                    <a:pt x="5638" y="8970"/>
                  </a:cubicBezTo>
                  <a:cubicBezTo>
                    <a:pt x="5640" y="8970"/>
                    <a:pt x="5633" y="8957"/>
                    <a:pt x="5654" y="8957"/>
                  </a:cubicBezTo>
                  <a:cubicBezTo>
                    <a:pt x="5688" y="8957"/>
                    <a:pt x="5703" y="8937"/>
                    <a:pt x="5710" y="8937"/>
                  </a:cubicBezTo>
                  <a:cubicBezTo>
                    <a:pt x="5715" y="8937"/>
                    <a:pt x="5715" y="8948"/>
                    <a:pt x="5715" y="8987"/>
                  </a:cubicBezTo>
                  <a:cubicBezTo>
                    <a:pt x="5684" y="9018"/>
                    <a:pt x="5715" y="9048"/>
                    <a:pt x="5745" y="9078"/>
                  </a:cubicBezTo>
                  <a:lnTo>
                    <a:pt x="5836" y="9078"/>
                  </a:lnTo>
                  <a:cubicBezTo>
                    <a:pt x="5836" y="9109"/>
                    <a:pt x="5867" y="9109"/>
                    <a:pt x="5836" y="9139"/>
                  </a:cubicBezTo>
                  <a:cubicBezTo>
                    <a:pt x="5775" y="9139"/>
                    <a:pt x="5775" y="9170"/>
                    <a:pt x="5806" y="9200"/>
                  </a:cubicBezTo>
                  <a:cubicBezTo>
                    <a:pt x="5806" y="9200"/>
                    <a:pt x="5806" y="9214"/>
                    <a:pt x="5824" y="9214"/>
                  </a:cubicBezTo>
                  <a:cubicBezTo>
                    <a:pt x="5833" y="9214"/>
                    <a:pt x="5846" y="9210"/>
                    <a:pt x="5867" y="9200"/>
                  </a:cubicBezTo>
                  <a:cubicBezTo>
                    <a:pt x="5879" y="9174"/>
                    <a:pt x="5898" y="9165"/>
                    <a:pt x="5912" y="9165"/>
                  </a:cubicBezTo>
                  <a:cubicBezTo>
                    <a:pt x="5932" y="9165"/>
                    <a:pt x="5945" y="9182"/>
                    <a:pt x="5927" y="9200"/>
                  </a:cubicBezTo>
                  <a:cubicBezTo>
                    <a:pt x="5897" y="9261"/>
                    <a:pt x="5927" y="9261"/>
                    <a:pt x="5927" y="9261"/>
                  </a:cubicBezTo>
                  <a:cubicBezTo>
                    <a:pt x="5927" y="9267"/>
                    <a:pt x="5927" y="9269"/>
                    <a:pt x="5928" y="9269"/>
                  </a:cubicBezTo>
                  <a:cubicBezTo>
                    <a:pt x="5928" y="9269"/>
                    <a:pt x="5933" y="9225"/>
                    <a:pt x="5958" y="9200"/>
                  </a:cubicBezTo>
                  <a:cubicBezTo>
                    <a:pt x="5958" y="9200"/>
                    <a:pt x="6049" y="9261"/>
                    <a:pt x="5988" y="9291"/>
                  </a:cubicBezTo>
                  <a:lnTo>
                    <a:pt x="5988" y="9322"/>
                  </a:lnTo>
                  <a:lnTo>
                    <a:pt x="6018" y="9352"/>
                  </a:lnTo>
                  <a:cubicBezTo>
                    <a:pt x="5993" y="9378"/>
                    <a:pt x="5989" y="9387"/>
                    <a:pt x="5997" y="9387"/>
                  </a:cubicBezTo>
                  <a:cubicBezTo>
                    <a:pt x="6009" y="9387"/>
                    <a:pt x="6044" y="9370"/>
                    <a:pt x="6079" y="9352"/>
                  </a:cubicBezTo>
                  <a:cubicBezTo>
                    <a:pt x="6117" y="9339"/>
                    <a:pt x="6150" y="9332"/>
                    <a:pt x="6170" y="9332"/>
                  </a:cubicBezTo>
                  <a:cubicBezTo>
                    <a:pt x="6200" y="9332"/>
                    <a:pt x="6206" y="9347"/>
                    <a:pt x="6170" y="9382"/>
                  </a:cubicBezTo>
                  <a:cubicBezTo>
                    <a:pt x="6110" y="9443"/>
                    <a:pt x="6170" y="9413"/>
                    <a:pt x="6170" y="9443"/>
                  </a:cubicBezTo>
                  <a:lnTo>
                    <a:pt x="6140" y="9474"/>
                  </a:lnTo>
                  <a:lnTo>
                    <a:pt x="6201" y="9474"/>
                  </a:lnTo>
                  <a:cubicBezTo>
                    <a:pt x="6211" y="9484"/>
                    <a:pt x="6218" y="9487"/>
                    <a:pt x="6223" y="9487"/>
                  </a:cubicBezTo>
                  <a:cubicBezTo>
                    <a:pt x="6235" y="9487"/>
                    <a:pt x="6241" y="9474"/>
                    <a:pt x="6262" y="9474"/>
                  </a:cubicBezTo>
                  <a:lnTo>
                    <a:pt x="6292" y="9443"/>
                  </a:lnTo>
                  <a:lnTo>
                    <a:pt x="6322" y="9474"/>
                  </a:lnTo>
                  <a:lnTo>
                    <a:pt x="6353" y="9474"/>
                  </a:lnTo>
                  <a:lnTo>
                    <a:pt x="6383" y="9504"/>
                  </a:lnTo>
                  <a:cubicBezTo>
                    <a:pt x="6353" y="9534"/>
                    <a:pt x="6353" y="9534"/>
                    <a:pt x="6353" y="9565"/>
                  </a:cubicBezTo>
                  <a:cubicBezTo>
                    <a:pt x="6383" y="9565"/>
                    <a:pt x="6353" y="9595"/>
                    <a:pt x="6322" y="9626"/>
                  </a:cubicBezTo>
                  <a:cubicBezTo>
                    <a:pt x="6322" y="9626"/>
                    <a:pt x="6414" y="9626"/>
                    <a:pt x="6383" y="9656"/>
                  </a:cubicBezTo>
                  <a:cubicBezTo>
                    <a:pt x="6398" y="9648"/>
                    <a:pt x="6412" y="9645"/>
                    <a:pt x="6422" y="9645"/>
                  </a:cubicBezTo>
                  <a:cubicBezTo>
                    <a:pt x="6451" y="9645"/>
                    <a:pt x="6458" y="9673"/>
                    <a:pt x="6424" y="9731"/>
                  </a:cubicBezTo>
                  <a:lnTo>
                    <a:pt x="6424" y="9731"/>
                  </a:lnTo>
                  <a:cubicBezTo>
                    <a:pt x="6430" y="9723"/>
                    <a:pt x="6437" y="9720"/>
                    <a:pt x="6443" y="9720"/>
                  </a:cubicBezTo>
                  <a:cubicBezTo>
                    <a:pt x="6461" y="9720"/>
                    <a:pt x="6474" y="9747"/>
                    <a:pt x="6474" y="9747"/>
                  </a:cubicBezTo>
                  <a:cubicBezTo>
                    <a:pt x="6495" y="9747"/>
                    <a:pt x="6515" y="9761"/>
                    <a:pt x="6526" y="9761"/>
                  </a:cubicBezTo>
                  <a:cubicBezTo>
                    <a:pt x="6532" y="9761"/>
                    <a:pt x="6535" y="9757"/>
                    <a:pt x="6535" y="9747"/>
                  </a:cubicBezTo>
                  <a:cubicBezTo>
                    <a:pt x="6566" y="9747"/>
                    <a:pt x="6535" y="9747"/>
                    <a:pt x="6535" y="9808"/>
                  </a:cubicBezTo>
                  <a:cubicBezTo>
                    <a:pt x="6535" y="9838"/>
                    <a:pt x="6535" y="9846"/>
                    <a:pt x="6543" y="9846"/>
                  </a:cubicBezTo>
                  <a:cubicBezTo>
                    <a:pt x="6550" y="9846"/>
                    <a:pt x="6566" y="9838"/>
                    <a:pt x="6596" y="9838"/>
                  </a:cubicBezTo>
                  <a:lnTo>
                    <a:pt x="6566" y="9869"/>
                  </a:lnTo>
                  <a:cubicBezTo>
                    <a:pt x="6535" y="9899"/>
                    <a:pt x="6566" y="9899"/>
                    <a:pt x="6566" y="9930"/>
                  </a:cubicBezTo>
                  <a:lnTo>
                    <a:pt x="6626" y="9930"/>
                  </a:lnTo>
                  <a:lnTo>
                    <a:pt x="6657" y="9990"/>
                  </a:lnTo>
                  <a:cubicBezTo>
                    <a:pt x="6672" y="9975"/>
                    <a:pt x="6680" y="9968"/>
                    <a:pt x="6687" y="9968"/>
                  </a:cubicBezTo>
                  <a:cubicBezTo>
                    <a:pt x="6695" y="9968"/>
                    <a:pt x="6702" y="9975"/>
                    <a:pt x="6718" y="9990"/>
                  </a:cubicBezTo>
                  <a:lnTo>
                    <a:pt x="6748" y="9990"/>
                  </a:lnTo>
                  <a:cubicBezTo>
                    <a:pt x="6809" y="9990"/>
                    <a:pt x="6809" y="9990"/>
                    <a:pt x="6809" y="10051"/>
                  </a:cubicBezTo>
                  <a:lnTo>
                    <a:pt x="6778" y="10082"/>
                  </a:lnTo>
                  <a:cubicBezTo>
                    <a:pt x="6789" y="10071"/>
                    <a:pt x="6795" y="10068"/>
                    <a:pt x="6801" y="10068"/>
                  </a:cubicBezTo>
                  <a:cubicBezTo>
                    <a:pt x="6812" y="10068"/>
                    <a:pt x="6819" y="10082"/>
                    <a:pt x="6839" y="10082"/>
                  </a:cubicBezTo>
                  <a:cubicBezTo>
                    <a:pt x="6839" y="10082"/>
                    <a:pt x="6839" y="10082"/>
                    <a:pt x="6839" y="10051"/>
                  </a:cubicBezTo>
                  <a:cubicBezTo>
                    <a:pt x="6870" y="10021"/>
                    <a:pt x="6870" y="10021"/>
                    <a:pt x="6839" y="9990"/>
                  </a:cubicBezTo>
                  <a:cubicBezTo>
                    <a:pt x="6809" y="9960"/>
                    <a:pt x="6809" y="9960"/>
                    <a:pt x="6839" y="9899"/>
                  </a:cubicBezTo>
                  <a:lnTo>
                    <a:pt x="6870" y="9960"/>
                  </a:lnTo>
                  <a:cubicBezTo>
                    <a:pt x="6870" y="9960"/>
                    <a:pt x="6870" y="9960"/>
                    <a:pt x="6870" y="9990"/>
                  </a:cubicBezTo>
                  <a:cubicBezTo>
                    <a:pt x="6900" y="10021"/>
                    <a:pt x="6930" y="10021"/>
                    <a:pt x="6870" y="10082"/>
                  </a:cubicBezTo>
                  <a:cubicBezTo>
                    <a:pt x="6848" y="10103"/>
                    <a:pt x="6857" y="10124"/>
                    <a:pt x="6886" y="10124"/>
                  </a:cubicBezTo>
                  <a:cubicBezTo>
                    <a:pt x="6897" y="10124"/>
                    <a:pt x="6913" y="10121"/>
                    <a:pt x="6930" y="10112"/>
                  </a:cubicBezTo>
                  <a:lnTo>
                    <a:pt x="6930" y="10112"/>
                  </a:lnTo>
                  <a:cubicBezTo>
                    <a:pt x="6909" y="10155"/>
                    <a:pt x="6963" y="10198"/>
                    <a:pt x="7008" y="10198"/>
                  </a:cubicBezTo>
                  <a:cubicBezTo>
                    <a:pt x="7026" y="10198"/>
                    <a:pt x="7043" y="10190"/>
                    <a:pt x="7052" y="10173"/>
                  </a:cubicBezTo>
                  <a:cubicBezTo>
                    <a:pt x="7067" y="10157"/>
                    <a:pt x="7075" y="10150"/>
                    <a:pt x="7082" y="10150"/>
                  </a:cubicBezTo>
                  <a:cubicBezTo>
                    <a:pt x="7090" y="10150"/>
                    <a:pt x="7098" y="10157"/>
                    <a:pt x="7113" y="10173"/>
                  </a:cubicBezTo>
                  <a:cubicBezTo>
                    <a:pt x="7082" y="10203"/>
                    <a:pt x="7082" y="10233"/>
                    <a:pt x="7082" y="10233"/>
                  </a:cubicBezTo>
                  <a:cubicBezTo>
                    <a:pt x="7044" y="10291"/>
                    <a:pt x="7030" y="10312"/>
                    <a:pt x="7048" y="10312"/>
                  </a:cubicBezTo>
                  <a:cubicBezTo>
                    <a:pt x="7058" y="10312"/>
                    <a:pt x="7079" y="10305"/>
                    <a:pt x="7113" y="10294"/>
                  </a:cubicBezTo>
                  <a:cubicBezTo>
                    <a:pt x="7113" y="10507"/>
                    <a:pt x="7143" y="10689"/>
                    <a:pt x="7143" y="10689"/>
                  </a:cubicBezTo>
                  <a:cubicBezTo>
                    <a:pt x="7153" y="10730"/>
                    <a:pt x="7157" y="10743"/>
                    <a:pt x="7158" y="10743"/>
                  </a:cubicBezTo>
                  <a:cubicBezTo>
                    <a:pt x="7160" y="10743"/>
                    <a:pt x="7153" y="10689"/>
                    <a:pt x="7174" y="10689"/>
                  </a:cubicBezTo>
                  <a:lnTo>
                    <a:pt x="7143" y="10537"/>
                  </a:lnTo>
                  <a:lnTo>
                    <a:pt x="7143" y="10537"/>
                  </a:lnTo>
                  <a:cubicBezTo>
                    <a:pt x="7174" y="10659"/>
                    <a:pt x="7204" y="10811"/>
                    <a:pt x="7234" y="10963"/>
                  </a:cubicBezTo>
                  <a:cubicBezTo>
                    <a:pt x="7256" y="11048"/>
                    <a:pt x="7262" y="11148"/>
                    <a:pt x="7253" y="11148"/>
                  </a:cubicBezTo>
                  <a:cubicBezTo>
                    <a:pt x="7250" y="11148"/>
                    <a:pt x="7243" y="11130"/>
                    <a:pt x="7234" y="11085"/>
                  </a:cubicBezTo>
                  <a:cubicBezTo>
                    <a:pt x="7234" y="11085"/>
                    <a:pt x="7174" y="11085"/>
                    <a:pt x="7204" y="11237"/>
                  </a:cubicBezTo>
                  <a:cubicBezTo>
                    <a:pt x="7232" y="11375"/>
                    <a:pt x="7209" y="11514"/>
                    <a:pt x="7251" y="11514"/>
                  </a:cubicBezTo>
                  <a:cubicBezTo>
                    <a:pt x="7255" y="11514"/>
                    <a:pt x="7259" y="11513"/>
                    <a:pt x="7265" y="11510"/>
                  </a:cubicBezTo>
                  <a:cubicBezTo>
                    <a:pt x="7386" y="11632"/>
                    <a:pt x="7417" y="11784"/>
                    <a:pt x="7386" y="11936"/>
                  </a:cubicBezTo>
                  <a:cubicBezTo>
                    <a:pt x="7356" y="11936"/>
                    <a:pt x="7386" y="12088"/>
                    <a:pt x="7417" y="12209"/>
                  </a:cubicBezTo>
                  <a:cubicBezTo>
                    <a:pt x="7386" y="12088"/>
                    <a:pt x="7417" y="12088"/>
                    <a:pt x="7447" y="12057"/>
                  </a:cubicBezTo>
                  <a:cubicBezTo>
                    <a:pt x="7492" y="12169"/>
                    <a:pt x="7553" y="12429"/>
                    <a:pt x="7546" y="12498"/>
                  </a:cubicBezTo>
                  <a:lnTo>
                    <a:pt x="7546" y="12498"/>
                  </a:lnTo>
                  <a:lnTo>
                    <a:pt x="7538" y="12452"/>
                  </a:lnTo>
                  <a:lnTo>
                    <a:pt x="7508" y="12452"/>
                  </a:lnTo>
                  <a:cubicBezTo>
                    <a:pt x="7508" y="12463"/>
                    <a:pt x="7508" y="12473"/>
                    <a:pt x="7508" y="12483"/>
                  </a:cubicBezTo>
                  <a:lnTo>
                    <a:pt x="7508" y="12483"/>
                  </a:lnTo>
                  <a:cubicBezTo>
                    <a:pt x="7508" y="12483"/>
                    <a:pt x="7508" y="12483"/>
                    <a:pt x="7508" y="12483"/>
                  </a:cubicBezTo>
                  <a:lnTo>
                    <a:pt x="7508" y="12635"/>
                  </a:lnTo>
                  <a:lnTo>
                    <a:pt x="7569" y="12908"/>
                  </a:lnTo>
                  <a:cubicBezTo>
                    <a:pt x="7508" y="12939"/>
                    <a:pt x="7569" y="13060"/>
                    <a:pt x="7721" y="13182"/>
                  </a:cubicBezTo>
                  <a:cubicBezTo>
                    <a:pt x="7842" y="13303"/>
                    <a:pt x="7994" y="13699"/>
                    <a:pt x="7933" y="13699"/>
                  </a:cubicBezTo>
                  <a:cubicBezTo>
                    <a:pt x="7842" y="13729"/>
                    <a:pt x="7903" y="13699"/>
                    <a:pt x="7933" y="13881"/>
                  </a:cubicBezTo>
                  <a:lnTo>
                    <a:pt x="7903" y="13881"/>
                  </a:lnTo>
                  <a:lnTo>
                    <a:pt x="8025" y="14124"/>
                  </a:lnTo>
                  <a:cubicBezTo>
                    <a:pt x="8124" y="14348"/>
                    <a:pt x="8163" y="14368"/>
                    <a:pt x="8190" y="14368"/>
                  </a:cubicBezTo>
                  <a:cubicBezTo>
                    <a:pt x="8196" y="14368"/>
                    <a:pt x="8201" y="14367"/>
                    <a:pt x="8207" y="14367"/>
                  </a:cubicBezTo>
                  <a:lnTo>
                    <a:pt x="8237" y="14367"/>
                  </a:lnTo>
                  <a:lnTo>
                    <a:pt x="8359" y="14610"/>
                  </a:lnTo>
                  <a:cubicBezTo>
                    <a:pt x="8359" y="14610"/>
                    <a:pt x="8389" y="14610"/>
                    <a:pt x="8420" y="14671"/>
                  </a:cubicBezTo>
                  <a:lnTo>
                    <a:pt x="8511" y="14854"/>
                  </a:lnTo>
                  <a:cubicBezTo>
                    <a:pt x="8481" y="14854"/>
                    <a:pt x="8450" y="14884"/>
                    <a:pt x="8511" y="15006"/>
                  </a:cubicBezTo>
                  <a:cubicBezTo>
                    <a:pt x="8572" y="15127"/>
                    <a:pt x="8541" y="15158"/>
                    <a:pt x="8541" y="15158"/>
                  </a:cubicBezTo>
                  <a:cubicBezTo>
                    <a:pt x="8507" y="15132"/>
                    <a:pt x="8492" y="15121"/>
                    <a:pt x="8490" y="15121"/>
                  </a:cubicBezTo>
                  <a:lnTo>
                    <a:pt x="8490" y="15121"/>
                  </a:lnTo>
                  <a:cubicBezTo>
                    <a:pt x="8484" y="15121"/>
                    <a:pt x="8559" y="15192"/>
                    <a:pt x="8602" y="15279"/>
                  </a:cubicBezTo>
                  <a:cubicBezTo>
                    <a:pt x="8663" y="15340"/>
                    <a:pt x="8724" y="15401"/>
                    <a:pt x="8754" y="15492"/>
                  </a:cubicBezTo>
                  <a:lnTo>
                    <a:pt x="8754" y="15522"/>
                  </a:lnTo>
                  <a:cubicBezTo>
                    <a:pt x="8754" y="15553"/>
                    <a:pt x="8754" y="15583"/>
                    <a:pt x="8754" y="15613"/>
                  </a:cubicBezTo>
                  <a:cubicBezTo>
                    <a:pt x="8749" y="15613"/>
                    <a:pt x="8744" y="15614"/>
                    <a:pt x="8739" y="15614"/>
                  </a:cubicBezTo>
                  <a:lnTo>
                    <a:pt x="8739" y="15614"/>
                  </a:lnTo>
                  <a:lnTo>
                    <a:pt x="8774" y="15660"/>
                  </a:lnTo>
                  <a:lnTo>
                    <a:pt x="8774" y="15660"/>
                  </a:lnTo>
                  <a:cubicBezTo>
                    <a:pt x="8713" y="15637"/>
                    <a:pt x="8682" y="15617"/>
                    <a:pt x="8739" y="15614"/>
                  </a:cubicBezTo>
                  <a:lnTo>
                    <a:pt x="8739" y="15614"/>
                  </a:lnTo>
                  <a:lnTo>
                    <a:pt x="8693" y="15553"/>
                  </a:lnTo>
                  <a:cubicBezTo>
                    <a:pt x="8647" y="15518"/>
                    <a:pt x="8614" y="15497"/>
                    <a:pt x="8601" y="15497"/>
                  </a:cubicBezTo>
                  <a:cubicBezTo>
                    <a:pt x="8579" y="15497"/>
                    <a:pt x="8611" y="15554"/>
                    <a:pt x="8724" y="15705"/>
                  </a:cubicBezTo>
                  <a:lnTo>
                    <a:pt x="8815" y="15796"/>
                  </a:lnTo>
                  <a:cubicBezTo>
                    <a:pt x="8815" y="15796"/>
                    <a:pt x="8815" y="15765"/>
                    <a:pt x="8815" y="15765"/>
                  </a:cubicBezTo>
                  <a:lnTo>
                    <a:pt x="8784" y="15705"/>
                  </a:lnTo>
                  <a:lnTo>
                    <a:pt x="8784" y="15674"/>
                  </a:lnTo>
                  <a:lnTo>
                    <a:pt x="8774" y="15660"/>
                  </a:lnTo>
                  <a:lnTo>
                    <a:pt x="8774" y="15660"/>
                  </a:lnTo>
                  <a:cubicBezTo>
                    <a:pt x="8786" y="15664"/>
                    <a:pt x="8800" y="15669"/>
                    <a:pt x="8815" y="15674"/>
                  </a:cubicBezTo>
                  <a:cubicBezTo>
                    <a:pt x="8906" y="15705"/>
                    <a:pt x="8967" y="15765"/>
                    <a:pt x="8906" y="15826"/>
                  </a:cubicBezTo>
                  <a:cubicBezTo>
                    <a:pt x="8815" y="15857"/>
                    <a:pt x="8876" y="15826"/>
                    <a:pt x="8876" y="15887"/>
                  </a:cubicBezTo>
                  <a:lnTo>
                    <a:pt x="8845" y="15887"/>
                  </a:lnTo>
                  <a:cubicBezTo>
                    <a:pt x="8876" y="15887"/>
                    <a:pt x="8906" y="15917"/>
                    <a:pt x="8936" y="15917"/>
                  </a:cubicBezTo>
                  <a:cubicBezTo>
                    <a:pt x="8962" y="15943"/>
                    <a:pt x="8977" y="15953"/>
                    <a:pt x="8988" y="15953"/>
                  </a:cubicBezTo>
                  <a:cubicBezTo>
                    <a:pt x="9003" y="15953"/>
                    <a:pt x="9010" y="15935"/>
                    <a:pt x="9028" y="15917"/>
                  </a:cubicBezTo>
                  <a:lnTo>
                    <a:pt x="9028" y="15887"/>
                  </a:lnTo>
                  <a:cubicBezTo>
                    <a:pt x="9028" y="15917"/>
                    <a:pt x="9058" y="15948"/>
                    <a:pt x="9058" y="15978"/>
                  </a:cubicBezTo>
                  <a:lnTo>
                    <a:pt x="9058" y="16039"/>
                  </a:lnTo>
                  <a:cubicBezTo>
                    <a:pt x="9077" y="16097"/>
                    <a:pt x="9084" y="16118"/>
                    <a:pt x="9095" y="16118"/>
                  </a:cubicBezTo>
                  <a:cubicBezTo>
                    <a:pt x="9101" y="16118"/>
                    <a:pt x="9108" y="16111"/>
                    <a:pt x="9119" y="16100"/>
                  </a:cubicBezTo>
                  <a:cubicBezTo>
                    <a:pt x="9123" y="16096"/>
                    <a:pt x="9127" y="16094"/>
                    <a:pt x="9131" y="16094"/>
                  </a:cubicBezTo>
                  <a:cubicBezTo>
                    <a:pt x="9158" y="16094"/>
                    <a:pt x="9192" y="16177"/>
                    <a:pt x="9271" y="16282"/>
                  </a:cubicBezTo>
                  <a:lnTo>
                    <a:pt x="9332" y="16313"/>
                  </a:lnTo>
                  <a:cubicBezTo>
                    <a:pt x="9453" y="16404"/>
                    <a:pt x="9575" y="16495"/>
                    <a:pt x="9696" y="16556"/>
                  </a:cubicBezTo>
                  <a:cubicBezTo>
                    <a:pt x="9696" y="16553"/>
                    <a:pt x="9698" y="16551"/>
                    <a:pt x="9700" y="16551"/>
                  </a:cubicBezTo>
                  <a:cubicBezTo>
                    <a:pt x="9722" y="16551"/>
                    <a:pt x="9828" y="16657"/>
                    <a:pt x="9909" y="16738"/>
                  </a:cubicBezTo>
                  <a:cubicBezTo>
                    <a:pt x="9970" y="16829"/>
                    <a:pt x="10061" y="16890"/>
                    <a:pt x="10122" y="16921"/>
                  </a:cubicBezTo>
                  <a:lnTo>
                    <a:pt x="10122" y="16951"/>
                  </a:lnTo>
                  <a:cubicBezTo>
                    <a:pt x="10122" y="16951"/>
                    <a:pt x="10243" y="17042"/>
                    <a:pt x="10335" y="17133"/>
                  </a:cubicBezTo>
                  <a:cubicBezTo>
                    <a:pt x="10335" y="17131"/>
                    <a:pt x="10336" y="17130"/>
                    <a:pt x="10339" y="17130"/>
                  </a:cubicBezTo>
                  <a:cubicBezTo>
                    <a:pt x="10371" y="17130"/>
                    <a:pt x="10587" y="17292"/>
                    <a:pt x="10699" y="17376"/>
                  </a:cubicBezTo>
                  <a:lnTo>
                    <a:pt x="10912" y="17528"/>
                  </a:lnTo>
                  <a:cubicBezTo>
                    <a:pt x="10912" y="17528"/>
                    <a:pt x="10912" y="17528"/>
                    <a:pt x="11064" y="17589"/>
                  </a:cubicBezTo>
                  <a:cubicBezTo>
                    <a:pt x="11125" y="17650"/>
                    <a:pt x="11216" y="17711"/>
                    <a:pt x="11307" y="17741"/>
                  </a:cubicBezTo>
                  <a:cubicBezTo>
                    <a:pt x="11429" y="17802"/>
                    <a:pt x="11551" y="17924"/>
                    <a:pt x="11611" y="18045"/>
                  </a:cubicBezTo>
                  <a:cubicBezTo>
                    <a:pt x="11611" y="18045"/>
                    <a:pt x="11611" y="18045"/>
                    <a:pt x="11733" y="18106"/>
                  </a:cubicBezTo>
                  <a:cubicBezTo>
                    <a:pt x="11733" y="18106"/>
                    <a:pt x="11733" y="18106"/>
                    <a:pt x="11854" y="18197"/>
                  </a:cubicBezTo>
                  <a:lnTo>
                    <a:pt x="11854" y="18228"/>
                  </a:lnTo>
                  <a:cubicBezTo>
                    <a:pt x="11854" y="18223"/>
                    <a:pt x="11857" y="18222"/>
                    <a:pt x="11861" y="18222"/>
                  </a:cubicBezTo>
                  <a:cubicBezTo>
                    <a:pt x="11887" y="18222"/>
                    <a:pt x="11992" y="18301"/>
                    <a:pt x="12098" y="18379"/>
                  </a:cubicBezTo>
                  <a:cubicBezTo>
                    <a:pt x="12098" y="18396"/>
                    <a:pt x="12125" y="18422"/>
                    <a:pt x="12135" y="18422"/>
                  </a:cubicBezTo>
                  <a:cubicBezTo>
                    <a:pt x="12143" y="18422"/>
                    <a:pt x="12139" y="18404"/>
                    <a:pt x="12098" y="18349"/>
                  </a:cubicBezTo>
                  <a:cubicBezTo>
                    <a:pt x="12037" y="18288"/>
                    <a:pt x="11946" y="18228"/>
                    <a:pt x="11885" y="18167"/>
                  </a:cubicBezTo>
                  <a:cubicBezTo>
                    <a:pt x="11672" y="18015"/>
                    <a:pt x="11642" y="17984"/>
                    <a:pt x="11702" y="17924"/>
                  </a:cubicBezTo>
                  <a:lnTo>
                    <a:pt x="11702" y="17924"/>
                  </a:lnTo>
                  <a:lnTo>
                    <a:pt x="11915" y="18106"/>
                  </a:lnTo>
                  <a:cubicBezTo>
                    <a:pt x="11915" y="18136"/>
                    <a:pt x="11915" y="18136"/>
                    <a:pt x="12128" y="18319"/>
                  </a:cubicBezTo>
                  <a:cubicBezTo>
                    <a:pt x="12250" y="18379"/>
                    <a:pt x="12341" y="18471"/>
                    <a:pt x="12310" y="18531"/>
                  </a:cubicBezTo>
                  <a:cubicBezTo>
                    <a:pt x="12402" y="18653"/>
                    <a:pt x="12523" y="18744"/>
                    <a:pt x="12645" y="18775"/>
                  </a:cubicBezTo>
                  <a:cubicBezTo>
                    <a:pt x="12665" y="18765"/>
                    <a:pt x="12679" y="18758"/>
                    <a:pt x="12690" y="18758"/>
                  </a:cubicBezTo>
                  <a:cubicBezTo>
                    <a:pt x="12712" y="18758"/>
                    <a:pt x="12726" y="18785"/>
                    <a:pt x="12766" y="18866"/>
                  </a:cubicBezTo>
                  <a:cubicBezTo>
                    <a:pt x="12858" y="18957"/>
                    <a:pt x="12918" y="19018"/>
                    <a:pt x="13010" y="19079"/>
                  </a:cubicBezTo>
                  <a:lnTo>
                    <a:pt x="12979" y="19139"/>
                  </a:lnTo>
                  <a:cubicBezTo>
                    <a:pt x="12997" y="19157"/>
                    <a:pt x="13024" y="19174"/>
                    <a:pt x="13050" y="19174"/>
                  </a:cubicBezTo>
                  <a:cubicBezTo>
                    <a:pt x="13070" y="19174"/>
                    <a:pt x="13088" y="19165"/>
                    <a:pt x="13101" y="19139"/>
                  </a:cubicBezTo>
                  <a:cubicBezTo>
                    <a:pt x="13161" y="19200"/>
                    <a:pt x="13222" y="19231"/>
                    <a:pt x="13283" y="19261"/>
                  </a:cubicBezTo>
                  <a:cubicBezTo>
                    <a:pt x="13301" y="19279"/>
                    <a:pt x="13328" y="19296"/>
                    <a:pt x="13354" y="19296"/>
                  </a:cubicBezTo>
                  <a:cubicBezTo>
                    <a:pt x="13374" y="19296"/>
                    <a:pt x="13392" y="19287"/>
                    <a:pt x="13405" y="19261"/>
                  </a:cubicBezTo>
                  <a:lnTo>
                    <a:pt x="13435" y="19261"/>
                  </a:lnTo>
                  <a:lnTo>
                    <a:pt x="13496" y="19291"/>
                  </a:lnTo>
                  <a:cubicBezTo>
                    <a:pt x="13496" y="19291"/>
                    <a:pt x="13587" y="19443"/>
                    <a:pt x="13557" y="19474"/>
                  </a:cubicBezTo>
                  <a:cubicBezTo>
                    <a:pt x="13541" y="19459"/>
                    <a:pt x="13534" y="19451"/>
                    <a:pt x="13526" y="19451"/>
                  </a:cubicBezTo>
                  <a:cubicBezTo>
                    <a:pt x="13519" y="19451"/>
                    <a:pt x="13511" y="19459"/>
                    <a:pt x="13496" y="19474"/>
                  </a:cubicBezTo>
                  <a:cubicBezTo>
                    <a:pt x="13496" y="19498"/>
                    <a:pt x="13516" y="19543"/>
                    <a:pt x="13539" y="19543"/>
                  </a:cubicBezTo>
                  <a:cubicBezTo>
                    <a:pt x="13545" y="19543"/>
                    <a:pt x="13551" y="19540"/>
                    <a:pt x="13557" y="19535"/>
                  </a:cubicBezTo>
                  <a:cubicBezTo>
                    <a:pt x="13617" y="19535"/>
                    <a:pt x="13617" y="19595"/>
                    <a:pt x="13709" y="19626"/>
                  </a:cubicBezTo>
                  <a:lnTo>
                    <a:pt x="13800" y="19656"/>
                  </a:lnTo>
                  <a:lnTo>
                    <a:pt x="13830" y="19656"/>
                  </a:lnTo>
                  <a:cubicBezTo>
                    <a:pt x="13808" y="19701"/>
                    <a:pt x="13818" y="19729"/>
                    <a:pt x="13837" y="19729"/>
                  </a:cubicBezTo>
                  <a:cubicBezTo>
                    <a:pt x="13844" y="19729"/>
                    <a:pt x="13852" y="19725"/>
                    <a:pt x="13861" y="19717"/>
                  </a:cubicBezTo>
                  <a:cubicBezTo>
                    <a:pt x="13921" y="19717"/>
                    <a:pt x="13921" y="19717"/>
                    <a:pt x="13952" y="19778"/>
                  </a:cubicBezTo>
                  <a:cubicBezTo>
                    <a:pt x="13952" y="19838"/>
                    <a:pt x="13952" y="19838"/>
                    <a:pt x="14013" y="19838"/>
                  </a:cubicBezTo>
                  <a:lnTo>
                    <a:pt x="14104" y="19930"/>
                  </a:lnTo>
                  <a:lnTo>
                    <a:pt x="14286" y="20051"/>
                  </a:lnTo>
                  <a:cubicBezTo>
                    <a:pt x="14377" y="20082"/>
                    <a:pt x="14438" y="20112"/>
                    <a:pt x="14468" y="20173"/>
                  </a:cubicBezTo>
                  <a:cubicBezTo>
                    <a:pt x="14457" y="20139"/>
                    <a:pt x="14454" y="20126"/>
                    <a:pt x="14460" y="20126"/>
                  </a:cubicBezTo>
                  <a:cubicBezTo>
                    <a:pt x="14469" y="20126"/>
                    <a:pt x="14502" y="20165"/>
                    <a:pt x="14560" y="20203"/>
                  </a:cubicBezTo>
                  <a:lnTo>
                    <a:pt x="14590" y="20264"/>
                  </a:lnTo>
                  <a:cubicBezTo>
                    <a:pt x="14529" y="20264"/>
                    <a:pt x="14620" y="20325"/>
                    <a:pt x="14742" y="20416"/>
                  </a:cubicBezTo>
                  <a:cubicBezTo>
                    <a:pt x="14864" y="20507"/>
                    <a:pt x="14955" y="20568"/>
                    <a:pt x="14985" y="20568"/>
                  </a:cubicBezTo>
                  <a:cubicBezTo>
                    <a:pt x="14992" y="20561"/>
                    <a:pt x="15000" y="20557"/>
                    <a:pt x="15007" y="20557"/>
                  </a:cubicBezTo>
                  <a:cubicBezTo>
                    <a:pt x="15032" y="20557"/>
                    <a:pt x="15060" y="20597"/>
                    <a:pt x="15107" y="20690"/>
                  </a:cubicBezTo>
                  <a:lnTo>
                    <a:pt x="15137" y="20720"/>
                  </a:lnTo>
                  <a:cubicBezTo>
                    <a:pt x="15137" y="20690"/>
                    <a:pt x="15168" y="20690"/>
                    <a:pt x="15228" y="20690"/>
                  </a:cubicBezTo>
                  <a:cubicBezTo>
                    <a:pt x="15168" y="20690"/>
                    <a:pt x="15198" y="20720"/>
                    <a:pt x="15259" y="20781"/>
                  </a:cubicBezTo>
                  <a:cubicBezTo>
                    <a:pt x="15313" y="20835"/>
                    <a:pt x="15464" y="20938"/>
                    <a:pt x="15496" y="20938"/>
                  </a:cubicBezTo>
                  <a:cubicBezTo>
                    <a:pt x="15500" y="20938"/>
                    <a:pt x="15502" y="20936"/>
                    <a:pt x="15502" y="20933"/>
                  </a:cubicBezTo>
                  <a:cubicBezTo>
                    <a:pt x="15532" y="20902"/>
                    <a:pt x="15532" y="20902"/>
                    <a:pt x="15532" y="20872"/>
                  </a:cubicBezTo>
                  <a:lnTo>
                    <a:pt x="15563" y="20872"/>
                  </a:lnTo>
                  <a:lnTo>
                    <a:pt x="15624" y="20933"/>
                  </a:lnTo>
                  <a:lnTo>
                    <a:pt x="15593" y="20933"/>
                  </a:lnTo>
                  <a:cubicBezTo>
                    <a:pt x="15563" y="20963"/>
                    <a:pt x="15563" y="20963"/>
                    <a:pt x="15593" y="20994"/>
                  </a:cubicBezTo>
                  <a:cubicBezTo>
                    <a:pt x="15624" y="21024"/>
                    <a:pt x="15654" y="21024"/>
                    <a:pt x="15624" y="21054"/>
                  </a:cubicBezTo>
                  <a:cubicBezTo>
                    <a:pt x="15624" y="21085"/>
                    <a:pt x="15593" y="21115"/>
                    <a:pt x="15654" y="21115"/>
                  </a:cubicBezTo>
                  <a:cubicBezTo>
                    <a:pt x="15715" y="21115"/>
                    <a:pt x="15745" y="21145"/>
                    <a:pt x="15806" y="21176"/>
                  </a:cubicBezTo>
                  <a:cubicBezTo>
                    <a:pt x="15821" y="21206"/>
                    <a:pt x="15829" y="21221"/>
                    <a:pt x="15836" y="21221"/>
                  </a:cubicBezTo>
                  <a:cubicBezTo>
                    <a:pt x="15844" y="21221"/>
                    <a:pt x="15852" y="21206"/>
                    <a:pt x="15867" y="21176"/>
                  </a:cubicBezTo>
                  <a:cubicBezTo>
                    <a:pt x="15877" y="21166"/>
                    <a:pt x="15884" y="21159"/>
                    <a:pt x="15890" y="21159"/>
                  </a:cubicBezTo>
                  <a:cubicBezTo>
                    <a:pt x="15904" y="21159"/>
                    <a:pt x="15917" y="21186"/>
                    <a:pt x="15958" y="21267"/>
                  </a:cubicBezTo>
                  <a:cubicBezTo>
                    <a:pt x="15988" y="21328"/>
                    <a:pt x="16019" y="21389"/>
                    <a:pt x="16079" y="21419"/>
                  </a:cubicBezTo>
                  <a:lnTo>
                    <a:pt x="16049" y="21389"/>
                  </a:lnTo>
                  <a:cubicBezTo>
                    <a:pt x="16079" y="21389"/>
                    <a:pt x="16140" y="21419"/>
                    <a:pt x="16171" y="21449"/>
                  </a:cubicBezTo>
                  <a:cubicBezTo>
                    <a:pt x="16171" y="21449"/>
                    <a:pt x="16140" y="21480"/>
                    <a:pt x="16201" y="21541"/>
                  </a:cubicBezTo>
                  <a:cubicBezTo>
                    <a:pt x="16201" y="21571"/>
                    <a:pt x="16201" y="21571"/>
                    <a:pt x="16231" y="21571"/>
                  </a:cubicBezTo>
                  <a:cubicBezTo>
                    <a:pt x="16254" y="21616"/>
                    <a:pt x="16276" y="21644"/>
                    <a:pt x="16298" y="21644"/>
                  </a:cubicBezTo>
                  <a:cubicBezTo>
                    <a:pt x="16306" y="21644"/>
                    <a:pt x="16314" y="21640"/>
                    <a:pt x="16323" y="21632"/>
                  </a:cubicBezTo>
                  <a:lnTo>
                    <a:pt x="16444" y="21632"/>
                  </a:lnTo>
                  <a:cubicBezTo>
                    <a:pt x="16475" y="21632"/>
                    <a:pt x="16475" y="21662"/>
                    <a:pt x="16475" y="21693"/>
                  </a:cubicBezTo>
                  <a:cubicBezTo>
                    <a:pt x="16475" y="21723"/>
                    <a:pt x="16505" y="21753"/>
                    <a:pt x="16535" y="21784"/>
                  </a:cubicBezTo>
                  <a:cubicBezTo>
                    <a:pt x="16505" y="21753"/>
                    <a:pt x="16505" y="21723"/>
                    <a:pt x="16535" y="21693"/>
                  </a:cubicBezTo>
                  <a:cubicBezTo>
                    <a:pt x="16566" y="21693"/>
                    <a:pt x="16718" y="21814"/>
                    <a:pt x="16657" y="21814"/>
                  </a:cubicBezTo>
                  <a:lnTo>
                    <a:pt x="16687" y="21875"/>
                  </a:lnTo>
                  <a:lnTo>
                    <a:pt x="16779" y="21936"/>
                  </a:lnTo>
                  <a:cubicBezTo>
                    <a:pt x="16748" y="21981"/>
                    <a:pt x="16756" y="21997"/>
                    <a:pt x="16782" y="21997"/>
                  </a:cubicBezTo>
                  <a:cubicBezTo>
                    <a:pt x="16809" y="21997"/>
                    <a:pt x="16855" y="21981"/>
                    <a:pt x="16900" y="21966"/>
                  </a:cubicBezTo>
                  <a:cubicBezTo>
                    <a:pt x="16916" y="21961"/>
                    <a:pt x="16934" y="21958"/>
                    <a:pt x="16953" y="21958"/>
                  </a:cubicBezTo>
                  <a:cubicBezTo>
                    <a:pt x="17039" y="21958"/>
                    <a:pt x="17133" y="22013"/>
                    <a:pt x="17083" y="22088"/>
                  </a:cubicBezTo>
                  <a:cubicBezTo>
                    <a:pt x="17083" y="22088"/>
                    <a:pt x="17083" y="22118"/>
                    <a:pt x="17083" y="22118"/>
                  </a:cubicBezTo>
                  <a:lnTo>
                    <a:pt x="17052" y="22149"/>
                  </a:lnTo>
                  <a:lnTo>
                    <a:pt x="17083" y="22179"/>
                  </a:lnTo>
                  <a:lnTo>
                    <a:pt x="17113" y="22179"/>
                  </a:lnTo>
                  <a:cubicBezTo>
                    <a:pt x="17174" y="22240"/>
                    <a:pt x="17204" y="22270"/>
                    <a:pt x="17265" y="22331"/>
                  </a:cubicBezTo>
                  <a:cubicBezTo>
                    <a:pt x="17326" y="22361"/>
                    <a:pt x="17356" y="22361"/>
                    <a:pt x="17356" y="22361"/>
                  </a:cubicBezTo>
                  <a:cubicBezTo>
                    <a:pt x="17356" y="22361"/>
                    <a:pt x="17386" y="22392"/>
                    <a:pt x="17386" y="22392"/>
                  </a:cubicBezTo>
                  <a:cubicBezTo>
                    <a:pt x="17386" y="22392"/>
                    <a:pt x="17400" y="22405"/>
                    <a:pt x="17418" y="22405"/>
                  </a:cubicBezTo>
                  <a:cubicBezTo>
                    <a:pt x="17427" y="22405"/>
                    <a:pt x="17437" y="22402"/>
                    <a:pt x="17447" y="22392"/>
                  </a:cubicBezTo>
                  <a:cubicBezTo>
                    <a:pt x="17455" y="22384"/>
                    <a:pt x="17461" y="22375"/>
                    <a:pt x="17465" y="22367"/>
                  </a:cubicBezTo>
                  <a:lnTo>
                    <a:pt x="17465" y="22367"/>
                  </a:lnTo>
                  <a:cubicBezTo>
                    <a:pt x="17467" y="22376"/>
                    <a:pt x="17471" y="22385"/>
                    <a:pt x="17478" y="22392"/>
                  </a:cubicBezTo>
                  <a:cubicBezTo>
                    <a:pt x="17478" y="22392"/>
                    <a:pt x="17508" y="22422"/>
                    <a:pt x="17478" y="22453"/>
                  </a:cubicBezTo>
                  <a:cubicBezTo>
                    <a:pt x="17437" y="22432"/>
                    <a:pt x="17414" y="22422"/>
                    <a:pt x="17407" y="22422"/>
                  </a:cubicBezTo>
                  <a:cubicBezTo>
                    <a:pt x="17393" y="22422"/>
                    <a:pt x="17447" y="22463"/>
                    <a:pt x="17569" y="22544"/>
                  </a:cubicBezTo>
                  <a:lnTo>
                    <a:pt x="17751" y="22726"/>
                  </a:lnTo>
                  <a:cubicBezTo>
                    <a:pt x="17751" y="22748"/>
                    <a:pt x="17751" y="22769"/>
                    <a:pt x="17762" y="22769"/>
                  </a:cubicBezTo>
                  <a:cubicBezTo>
                    <a:pt x="17766" y="22769"/>
                    <a:pt x="17773" y="22765"/>
                    <a:pt x="17782" y="22756"/>
                  </a:cubicBezTo>
                  <a:lnTo>
                    <a:pt x="17994" y="22939"/>
                  </a:lnTo>
                  <a:cubicBezTo>
                    <a:pt x="18180" y="23098"/>
                    <a:pt x="18273" y="23188"/>
                    <a:pt x="18314" y="23188"/>
                  </a:cubicBezTo>
                  <a:cubicBezTo>
                    <a:pt x="18320" y="23188"/>
                    <a:pt x="18325" y="23186"/>
                    <a:pt x="18329" y="23182"/>
                  </a:cubicBezTo>
                  <a:lnTo>
                    <a:pt x="18359" y="23152"/>
                  </a:lnTo>
                  <a:lnTo>
                    <a:pt x="18390" y="23212"/>
                  </a:lnTo>
                  <a:lnTo>
                    <a:pt x="18481" y="23273"/>
                  </a:lnTo>
                  <a:cubicBezTo>
                    <a:pt x="18481" y="23258"/>
                    <a:pt x="18481" y="23250"/>
                    <a:pt x="18488" y="23250"/>
                  </a:cubicBezTo>
                  <a:cubicBezTo>
                    <a:pt x="18496" y="23250"/>
                    <a:pt x="18511" y="23258"/>
                    <a:pt x="18542" y="23273"/>
                  </a:cubicBezTo>
                  <a:lnTo>
                    <a:pt x="18572" y="23304"/>
                  </a:lnTo>
                  <a:cubicBezTo>
                    <a:pt x="18572" y="23334"/>
                    <a:pt x="18572" y="23334"/>
                    <a:pt x="18663" y="23425"/>
                  </a:cubicBezTo>
                  <a:lnTo>
                    <a:pt x="18906" y="23577"/>
                  </a:lnTo>
                  <a:cubicBezTo>
                    <a:pt x="18906" y="23608"/>
                    <a:pt x="18997" y="23699"/>
                    <a:pt x="19119" y="23790"/>
                  </a:cubicBezTo>
                  <a:cubicBezTo>
                    <a:pt x="19211" y="23856"/>
                    <a:pt x="19269" y="23887"/>
                    <a:pt x="19288" y="23887"/>
                  </a:cubicBezTo>
                  <a:cubicBezTo>
                    <a:pt x="19313" y="23887"/>
                    <a:pt x="19270" y="23833"/>
                    <a:pt x="19149" y="23729"/>
                  </a:cubicBezTo>
                  <a:lnTo>
                    <a:pt x="19089" y="23699"/>
                  </a:lnTo>
                  <a:lnTo>
                    <a:pt x="19149" y="23699"/>
                  </a:lnTo>
                  <a:cubicBezTo>
                    <a:pt x="19177" y="23671"/>
                    <a:pt x="19192" y="23656"/>
                    <a:pt x="19200" y="23656"/>
                  </a:cubicBezTo>
                  <a:cubicBezTo>
                    <a:pt x="19210" y="23656"/>
                    <a:pt x="19210" y="23679"/>
                    <a:pt x="19210" y="23729"/>
                  </a:cubicBezTo>
                  <a:cubicBezTo>
                    <a:pt x="19210" y="23820"/>
                    <a:pt x="19332" y="23881"/>
                    <a:pt x="19393" y="23881"/>
                  </a:cubicBezTo>
                  <a:cubicBezTo>
                    <a:pt x="19427" y="23881"/>
                    <a:pt x="19462" y="23901"/>
                    <a:pt x="19474" y="23901"/>
                  </a:cubicBezTo>
                  <a:cubicBezTo>
                    <a:pt x="19483" y="23901"/>
                    <a:pt x="19479" y="23890"/>
                    <a:pt x="19453" y="23851"/>
                  </a:cubicBezTo>
                  <a:lnTo>
                    <a:pt x="19514" y="23851"/>
                  </a:lnTo>
                  <a:lnTo>
                    <a:pt x="19514" y="23942"/>
                  </a:lnTo>
                  <a:cubicBezTo>
                    <a:pt x="19484" y="23972"/>
                    <a:pt x="19484" y="23972"/>
                    <a:pt x="19484" y="24003"/>
                  </a:cubicBezTo>
                  <a:lnTo>
                    <a:pt x="19453" y="24003"/>
                  </a:lnTo>
                  <a:lnTo>
                    <a:pt x="19575" y="24094"/>
                  </a:lnTo>
                  <a:lnTo>
                    <a:pt x="19697" y="24155"/>
                  </a:lnTo>
                  <a:lnTo>
                    <a:pt x="19605" y="24063"/>
                  </a:lnTo>
                  <a:lnTo>
                    <a:pt x="19575" y="24033"/>
                  </a:lnTo>
                  <a:cubicBezTo>
                    <a:pt x="19697" y="24033"/>
                    <a:pt x="19697" y="24033"/>
                    <a:pt x="19697" y="24124"/>
                  </a:cubicBezTo>
                  <a:cubicBezTo>
                    <a:pt x="19697" y="24179"/>
                    <a:pt x="19707" y="24190"/>
                    <a:pt x="19729" y="24190"/>
                  </a:cubicBezTo>
                  <a:cubicBezTo>
                    <a:pt x="19744" y="24190"/>
                    <a:pt x="19763" y="24185"/>
                    <a:pt x="19788" y="24185"/>
                  </a:cubicBezTo>
                  <a:lnTo>
                    <a:pt x="19818" y="24185"/>
                  </a:lnTo>
                  <a:cubicBezTo>
                    <a:pt x="19818" y="24185"/>
                    <a:pt x="19909" y="24307"/>
                    <a:pt x="19909" y="24337"/>
                  </a:cubicBezTo>
                  <a:cubicBezTo>
                    <a:pt x="19879" y="24337"/>
                    <a:pt x="19879" y="24367"/>
                    <a:pt x="19970" y="24459"/>
                  </a:cubicBezTo>
                  <a:cubicBezTo>
                    <a:pt x="19970" y="24459"/>
                    <a:pt x="20067" y="24498"/>
                    <a:pt x="20106" y="24498"/>
                  </a:cubicBezTo>
                  <a:cubicBezTo>
                    <a:pt x="20116" y="24498"/>
                    <a:pt x="20122" y="24495"/>
                    <a:pt x="20122" y="24489"/>
                  </a:cubicBezTo>
                  <a:lnTo>
                    <a:pt x="20152" y="24459"/>
                  </a:lnTo>
                  <a:cubicBezTo>
                    <a:pt x="20174" y="24480"/>
                    <a:pt x="20195" y="24502"/>
                    <a:pt x="20206" y="24502"/>
                  </a:cubicBezTo>
                  <a:cubicBezTo>
                    <a:pt x="20211" y="24502"/>
                    <a:pt x="20213" y="24498"/>
                    <a:pt x="20213" y="24489"/>
                  </a:cubicBezTo>
                  <a:lnTo>
                    <a:pt x="20274" y="24519"/>
                  </a:lnTo>
                  <a:cubicBezTo>
                    <a:pt x="20368" y="24590"/>
                    <a:pt x="20462" y="24661"/>
                    <a:pt x="20429" y="24661"/>
                  </a:cubicBezTo>
                  <a:cubicBezTo>
                    <a:pt x="20420" y="24661"/>
                    <a:pt x="20400" y="24655"/>
                    <a:pt x="20365" y="24641"/>
                  </a:cubicBezTo>
                  <a:lnTo>
                    <a:pt x="20365" y="24641"/>
                  </a:lnTo>
                  <a:cubicBezTo>
                    <a:pt x="20365" y="24671"/>
                    <a:pt x="20365" y="24671"/>
                    <a:pt x="20456" y="24732"/>
                  </a:cubicBezTo>
                  <a:cubicBezTo>
                    <a:pt x="20456" y="24732"/>
                    <a:pt x="20456" y="24763"/>
                    <a:pt x="20487" y="24793"/>
                  </a:cubicBezTo>
                  <a:lnTo>
                    <a:pt x="20517" y="24793"/>
                  </a:lnTo>
                  <a:lnTo>
                    <a:pt x="20578" y="24823"/>
                  </a:lnTo>
                  <a:lnTo>
                    <a:pt x="20578" y="24854"/>
                  </a:lnTo>
                  <a:cubicBezTo>
                    <a:pt x="20655" y="24912"/>
                    <a:pt x="20683" y="24933"/>
                    <a:pt x="20701" y="24933"/>
                  </a:cubicBezTo>
                  <a:cubicBezTo>
                    <a:pt x="20712" y="24933"/>
                    <a:pt x="20719" y="24926"/>
                    <a:pt x="20730" y="24915"/>
                  </a:cubicBezTo>
                  <a:cubicBezTo>
                    <a:pt x="20696" y="24881"/>
                    <a:pt x="20692" y="24868"/>
                    <a:pt x="20705" y="24868"/>
                  </a:cubicBezTo>
                  <a:cubicBezTo>
                    <a:pt x="20728" y="24868"/>
                    <a:pt x="20805" y="24906"/>
                    <a:pt x="20882" y="24945"/>
                  </a:cubicBezTo>
                  <a:cubicBezTo>
                    <a:pt x="20973" y="25036"/>
                    <a:pt x="20973" y="25067"/>
                    <a:pt x="20943" y="25097"/>
                  </a:cubicBezTo>
                  <a:lnTo>
                    <a:pt x="21034" y="25188"/>
                  </a:lnTo>
                  <a:cubicBezTo>
                    <a:pt x="21084" y="25255"/>
                    <a:pt x="21116" y="25276"/>
                    <a:pt x="21140" y="25276"/>
                  </a:cubicBezTo>
                  <a:cubicBezTo>
                    <a:pt x="21159" y="25276"/>
                    <a:pt x="21172" y="25262"/>
                    <a:pt x="21186" y="25249"/>
                  </a:cubicBezTo>
                  <a:cubicBezTo>
                    <a:pt x="21138" y="25213"/>
                    <a:pt x="21133" y="25201"/>
                    <a:pt x="21142" y="25201"/>
                  </a:cubicBezTo>
                  <a:cubicBezTo>
                    <a:pt x="21156" y="25201"/>
                    <a:pt x="21204" y="25230"/>
                    <a:pt x="21186" y="25249"/>
                  </a:cubicBezTo>
                  <a:cubicBezTo>
                    <a:pt x="21277" y="25310"/>
                    <a:pt x="21399" y="25401"/>
                    <a:pt x="21520" y="25462"/>
                  </a:cubicBezTo>
                  <a:cubicBezTo>
                    <a:pt x="21642" y="25553"/>
                    <a:pt x="21763" y="25644"/>
                    <a:pt x="21733" y="25674"/>
                  </a:cubicBezTo>
                  <a:cubicBezTo>
                    <a:pt x="21946" y="25766"/>
                    <a:pt x="22159" y="25918"/>
                    <a:pt x="22311" y="26070"/>
                  </a:cubicBezTo>
                  <a:lnTo>
                    <a:pt x="22675" y="26343"/>
                  </a:lnTo>
                  <a:cubicBezTo>
                    <a:pt x="22749" y="26392"/>
                    <a:pt x="22843" y="26481"/>
                    <a:pt x="22795" y="26481"/>
                  </a:cubicBezTo>
                  <a:cubicBezTo>
                    <a:pt x="22784" y="26481"/>
                    <a:pt x="22765" y="26476"/>
                    <a:pt x="22736" y="26465"/>
                  </a:cubicBezTo>
                  <a:cubicBezTo>
                    <a:pt x="22719" y="26456"/>
                    <a:pt x="22709" y="26453"/>
                    <a:pt x="22704" y="26453"/>
                  </a:cubicBezTo>
                  <a:cubicBezTo>
                    <a:pt x="22675" y="26453"/>
                    <a:pt x="22869" y="26599"/>
                    <a:pt x="23131" y="26677"/>
                  </a:cubicBezTo>
                  <a:cubicBezTo>
                    <a:pt x="23262" y="26677"/>
                    <a:pt x="23369" y="26744"/>
                    <a:pt x="23302" y="26744"/>
                  </a:cubicBezTo>
                  <a:cubicBezTo>
                    <a:pt x="23291" y="26744"/>
                    <a:pt x="23275" y="26743"/>
                    <a:pt x="23253" y="26738"/>
                  </a:cubicBezTo>
                  <a:lnTo>
                    <a:pt x="23253" y="26738"/>
                  </a:lnTo>
                  <a:cubicBezTo>
                    <a:pt x="23192" y="26829"/>
                    <a:pt x="23314" y="26890"/>
                    <a:pt x="23466" y="26921"/>
                  </a:cubicBezTo>
                  <a:cubicBezTo>
                    <a:pt x="23466" y="26921"/>
                    <a:pt x="23618" y="26981"/>
                    <a:pt x="23618" y="26981"/>
                  </a:cubicBezTo>
                  <a:cubicBezTo>
                    <a:pt x="23739" y="27073"/>
                    <a:pt x="23891" y="27133"/>
                    <a:pt x="24013" y="27133"/>
                  </a:cubicBezTo>
                  <a:lnTo>
                    <a:pt x="24195" y="27164"/>
                  </a:lnTo>
                  <a:lnTo>
                    <a:pt x="24286" y="27194"/>
                  </a:lnTo>
                  <a:lnTo>
                    <a:pt x="24134" y="27194"/>
                  </a:lnTo>
                  <a:cubicBezTo>
                    <a:pt x="24134" y="27255"/>
                    <a:pt x="24104" y="27285"/>
                    <a:pt x="24256" y="27377"/>
                  </a:cubicBezTo>
                  <a:cubicBezTo>
                    <a:pt x="24377" y="27437"/>
                    <a:pt x="24529" y="27498"/>
                    <a:pt x="24681" y="27498"/>
                  </a:cubicBezTo>
                  <a:lnTo>
                    <a:pt x="24681" y="27407"/>
                  </a:lnTo>
                  <a:cubicBezTo>
                    <a:pt x="24681" y="27407"/>
                    <a:pt x="24681" y="27377"/>
                    <a:pt x="24833" y="27346"/>
                  </a:cubicBezTo>
                  <a:lnTo>
                    <a:pt x="24894" y="27346"/>
                  </a:lnTo>
                  <a:cubicBezTo>
                    <a:pt x="24985" y="27346"/>
                    <a:pt x="25077" y="27377"/>
                    <a:pt x="25168" y="27407"/>
                  </a:cubicBezTo>
                  <a:cubicBezTo>
                    <a:pt x="25411" y="27468"/>
                    <a:pt x="25624" y="27498"/>
                    <a:pt x="25836" y="27498"/>
                  </a:cubicBezTo>
                  <a:cubicBezTo>
                    <a:pt x="25878" y="27503"/>
                    <a:pt x="25921" y="27506"/>
                    <a:pt x="25964" y="27506"/>
                  </a:cubicBezTo>
                  <a:cubicBezTo>
                    <a:pt x="26172" y="27506"/>
                    <a:pt x="26390" y="27447"/>
                    <a:pt x="26566" y="27346"/>
                  </a:cubicBezTo>
                  <a:cubicBezTo>
                    <a:pt x="26566" y="27346"/>
                    <a:pt x="26620" y="27333"/>
                    <a:pt x="26665" y="27333"/>
                  </a:cubicBezTo>
                  <a:cubicBezTo>
                    <a:pt x="26688" y="27333"/>
                    <a:pt x="26708" y="27336"/>
                    <a:pt x="26718" y="27346"/>
                  </a:cubicBezTo>
                  <a:cubicBezTo>
                    <a:pt x="26809" y="27316"/>
                    <a:pt x="26900" y="27255"/>
                    <a:pt x="26961" y="27194"/>
                  </a:cubicBezTo>
                  <a:cubicBezTo>
                    <a:pt x="27166" y="27015"/>
                    <a:pt x="27263" y="26944"/>
                    <a:pt x="27325" y="26944"/>
                  </a:cubicBezTo>
                  <a:cubicBezTo>
                    <a:pt x="27336" y="26944"/>
                    <a:pt x="27347" y="26946"/>
                    <a:pt x="27356" y="26951"/>
                  </a:cubicBezTo>
                  <a:cubicBezTo>
                    <a:pt x="27367" y="26973"/>
                    <a:pt x="27370" y="26983"/>
                    <a:pt x="27375" y="26983"/>
                  </a:cubicBezTo>
                  <a:cubicBezTo>
                    <a:pt x="27384" y="26983"/>
                    <a:pt x="27399" y="26949"/>
                    <a:pt x="27478" y="26890"/>
                  </a:cubicBezTo>
                  <a:cubicBezTo>
                    <a:pt x="27630" y="26829"/>
                    <a:pt x="27599" y="26829"/>
                    <a:pt x="27569" y="26769"/>
                  </a:cubicBezTo>
                  <a:lnTo>
                    <a:pt x="27569" y="26769"/>
                  </a:lnTo>
                  <a:cubicBezTo>
                    <a:pt x="27447" y="26829"/>
                    <a:pt x="27295" y="26890"/>
                    <a:pt x="27174" y="26981"/>
                  </a:cubicBezTo>
                  <a:cubicBezTo>
                    <a:pt x="27103" y="27017"/>
                    <a:pt x="27073" y="27032"/>
                    <a:pt x="27061" y="27032"/>
                  </a:cubicBezTo>
                  <a:cubicBezTo>
                    <a:pt x="27052" y="27032"/>
                    <a:pt x="27052" y="27024"/>
                    <a:pt x="27052" y="27012"/>
                  </a:cubicBezTo>
                  <a:cubicBezTo>
                    <a:pt x="27174" y="26951"/>
                    <a:pt x="27295" y="26860"/>
                    <a:pt x="27417" y="26769"/>
                  </a:cubicBezTo>
                  <a:cubicBezTo>
                    <a:pt x="27447" y="26769"/>
                    <a:pt x="27508" y="26769"/>
                    <a:pt x="27691" y="26677"/>
                  </a:cubicBezTo>
                  <a:cubicBezTo>
                    <a:pt x="27856" y="26604"/>
                    <a:pt x="27910" y="26564"/>
                    <a:pt x="27867" y="26564"/>
                  </a:cubicBezTo>
                  <a:cubicBezTo>
                    <a:pt x="27838" y="26564"/>
                    <a:pt x="27768" y="26581"/>
                    <a:pt x="27660" y="26617"/>
                  </a:cubicBezTo>
                  <a:lnTo>
                    <a:pt x="27630" y="26617"/>
                  </a:lnTo>
                  <a:lnTo>
                    <a:pt x="27995" y="26343"/>
                  </a:lnTo>
                  <a:cubicBezTo>
                    <a:pt x="27995" y="26343"/>
                    <a:pt x="27995" y="26374"/>
                    <a:pt x="27995" y="26374"/>
                  </a:cubicBezTo>
                  <a:lnTo>
                    <a:pt x="28055" y="26282"/>
                  </a:lnTo>
                  <a:lnTo>
                    <a:pt x="28147" y="26222"/>
                  </a:lnTo>
                  <a:lnTo>
                    <a:pt x="28238" y="26191"/>
                  </a:lnTo>
                  <a:lnTo>
                    <a:pt x="28238" y="26191"/>
                  </a:lnTo>
                  <a:cubicBezTo>
                    <a:pt x="28268" y="26252"/>
                    <a:pt x="28299" y="26282"/>
                    <a:pt x="28177" y="26343"/>
                  </a:cubicBezTo>
                  <a:cubicBezTo>
                    <a:pt x="28127" y="26381"/>
                    <a:pt x="28128" y="26403"/>
                    <a:pt x="28163" y="26403"/>
                  </a:cubicBezTo>
                  <a:cubicBezTo>
                    <a:pt x="28212" y="26403"/>
                    <a:pt x="28326" y="26359"/>
                    <a:pt x="28451" y="26252"/>
                  </a:cubicBezTo>
                  <a:cubicBezTo>
                    <a:pt x="28572" y="26161"/>
                    <a:pt x="28663" y="26070"/>
                    <a:pt x="28663" y="26039"/>
                  </a:cubicBezTo>
                  <a:cubicBezTo>
                    <a:pt x="28637" y="26013"/>
                    <a:pt x="28723" y="25942"/>
                    <a:pt x="28748" y="25942"/>
                  </a:cubicBezTo>
                  <a:cubicBezTo>
                    <a:pt x="28752" y="25942"/>
                    <a:pt x="28754" y="25944"/>
                    <a:pt x="28754" y="25948"/>
                  </a:cubicBezTo>
                  <a:cubicBezTo>
                    <a:pt x="28906" y="25918"/>
                    <a:pt x="29028" y="25796"/>
                    <a:pt x="29058" y="25644"/>
                  </a:cubicBezTo>
                  <a:cubicBezTo>
                    <a:pt x="29119" y="25522"/>
                    <a:pt x="29210" y="25370"/>
                    <a:pt x="29302" y="25279"/>
                  </a:cubicBezTo>
                  <a:cubicBezTo>
                    <a:pt x="29393" y="25218"/>
                    <a:pt x="29393" y="25188"/>
                    <a:pt x="29362" y="25188"/>
                  </a:cubicBezTo>
                  <a:lnTo>
                    <a:pt x="29636" y="24945"/>
                  </a:lnTo>
                  <a:cubicBezTo>
                    <a:pt x="29697" y="24884"/>
                    <a:pt x="29788" y="24854"/>
                    <a:pt x="29818" y="24793"/>
                  </a:cubicBezTo>
                  <a:cubicBezTo>
                    <a:pt x="30061" y="24611"/>
                    <a:pt x="30031" y="24580"/>
                    <a:pt x="30001" y="24550"/>
                  </a:cubicBezTo>
                  <a:cubicBezTo>
                    <a:pt x="30061" y="24489"/>
                    <a:pt x="30122" y="24459"/>
                    <a:pt x="30153" y="24398"/>
                  </a:cubicBezTo>
                  <a:cubicBezTo>
                    <a:pt x="30213" y="24337"/>
                    <a:pt x="30305" y="24215"/>
                    <a:pt x="30396" y="24124"/>
                  </a:cubicBezTo>
                  <a:lnTo>
                    <a:pt x="30487" y="24003"/>
                  </a:lnTo>
                  <a:lnTo>
                    <a:pt x="30609" y="23881"/>
                  </a:lnTo>
                  <a:cubicBezTo>
                    <a:pt x="31186" y="23243"/>
                    <a:pt x="31186" y="23243"/>
                    <a:pt x="31308" y="22969"/>
                  </a:cubicBezTo>
                  <a:cubicBezTo>
                    <a:pt x="31399" y="22817"/>
                    <a:pt x="31490" y="22635"/>
                    <a:pt x="31612" y="22513"/>
                  </a:cubicBezTo>
                  <a:lnTo>
                    <a:pt x="31855" y="22301"/>
                  </a:lnTo>
                  <a:lnTo>
                    <a:pt x="31855" y="22149"/>
                  </a:lnTo>
                  <a:lnTo>
                    <a:pt x="31916" y="21845"/>
                  </a:lnTo>
                  <a:lnTo>
                    <a:pt x="31916" y="21997"/>
                  </a:lnTo>
                  <a:cubicBezTo>
                    <a:pt x="31926" y="22007"/>
                    <a:pt x="31937" y="22012"/>
                    <a:pt x="31948" y="22012"/>
                  </a:cubicBezTo>
                  <a:cubicBezTo>
                    <a:pt x="31996" y="22012"/>
                    <a:pt x="32037" y="21903"/>
                    <a:pt x="32037" y="21753"/>
                  </a:cubicBezTo>
                  <a:cubicBezTo>
                    <a:pt x="32037" y="21601"/>
                    <a:pt x="32037" y="21601"/>
                    <a:pt x="32159" y="21510"/>
                  </a:cubicBezTo>
                  <a:cubicBezTo>
                    <a:pt x="32280" y="21419"/>
                    <a:pt x="32372" y="21267"/>
                    <a:pt x="32372" y="21115"/>
                  </a:cubicBezTo>
                  <a:cubicBezTo>
                    <a:pt x="32402" y="21115"/>
                    <a:pt x="32463" y="21024"/>
                    <a:pt x="32524" y="20872"/>
                  </a:cubicBezTo>
                  <a:cubicBezTo>
                    <a:pt x="32592" y="20667"/>
                    <a:pt x="32609" y="20615"/>
                    <a:pt x="32613" y="20615"/>
                  </a:cubicBezTo>
                  <a:cubicBezTo>
                    <a:pt x="32615" y="20615"/>
                    <a:pt x="32615" y="20621"/>
                    <a:pt x="32615" y="20629"/>
                  </a:cubicBezTo>
                  <a:cubicBezTo>
                    <a:pt x="32615" y="20692"/>
                    <a:pt x="32615" y="20729"/>
                    <a:pt x="32619" y="20729"/>
                  </a:cubicBezTo>
                  <a:cubicBezTo>
                    <a:pt x="32625" y="20729"/>
                    <a:pt x="32640" y="20655"/>
                    <a:pt x="32676" y="20477"/>
                  </a:cubicBezTo>
                  <a:cubicBezTo>
                    <a:pt x="32736" y="20203"/>
                    <a:pt x="32858" y="19930"/>
                    <a:pt x="33010" y="19687"/>
                  </a:cubicBezTo>
                  <a:cubicBezTo>
                    <a:pt x="33101" y="19565"/>
                    <a:pt x="33162" y="19443"/>
                    <a:pt x="33162" y="19291"/>
                  </a:cubicBezTo>
                  <a:cubicBezTo>
                    <a:pt x="33223" y="19139"/>
                    <a:pt x="33162" y="19139"/>
                    <a:pt x="33162" y="19139"/>
                  </a:cubicBezTo>
                  <a:cubicBezTo>
                    <a:pt x="33192" y="19048"/>
                    <a:pt x="33223" y="18957"/>
                    <a:pt x="33253" y="18866"/>
                  </a:cubicBezTo>
                  <a:cubicBezTo>
                    <a:pt x="33296" y="18758"/>
                    <a:pt x="33309" y="18651"/>
                    <a:pt x="33302" y="18651"/>
                  </a:cubicBezTo>
                  <a:lnTo>
                    <a:pt x="33302" y="18651"/>
                  </a:lnTo>
                  <a:cubicBezTo>
                    <a:pt x="33299" y="18651"/>
                    <a:pt x="33292" y="18669"/>
                    <a:pt x="33283" y="18714"/>
                  </a:cubicBezTo>
                  <a:lnTo>
                    <a:pt x="33223" y="18714"/>
                  </a:lnTo>
                  <a:cubicBezTo>
                    <a:pt x="33253" y="18562"/>
                    <a:pt x="33314" y="18440"/>
                    <a:pt x="33344" y="18440"/>
                  </a:cubicBezTo>
                  <a:cubicBezTo>
                    <a:pt x="33344" y="18466"/>
                    <a:pt x="33349" y="18477"/>
                    <a:pt x="33357" y="18477"/>
                  </a:cubicBezTo>
                  <a:cubicBezTo>
                    <a:pt x="33376" y="18477"/>
                    <a:pt x="33414" y="18406"/>
                    <a:pt x="33435" y="18319"/>
                  </a:cubicBezTo>
                  <a:cubicBezTo>
                    <a:pt x="33466" y="18167"/>
                    <a:pt x="33496" y="18015"/>
                    <a:pt x="33466" y="17832"/>
                  </a:cubicBezTo>
                  <a:cubicBezTo>
                    <a:pt x="33435" y="17832"/>
                    <a:pt x="33405" y="17559"/>
                    <a:pt x="33314" y="17407"/>
                  </a:cubicBezTo>
                  <a:cubicBezTo>
                    <a:pt x="33253" y="17285"/>
                    <a:pt x="33253" y="17133"/>
                    <a:pt x="33223" y="17133"/>
                  </a:cubicBezTo>
                  <a:cubicBezTo>
                    <a:pt x="33220" y="17136"/>
                    <a:pt x="33217" y="17137"/>
                    <a:pt x="33215" y="17137"/>
                  </a:cubicBezTo>
                  <a:cubicBezTo>
                    <a:pt x="33187" y="17137"/>
                    <a:pt x="33157" y="17001"/>
                    <a:pt x="33101" y="16890"/>
                  </a:cubicBezTo>
                  <a:lnTo>
                    <a:pt x="33162" y="16860"/>
                  </a:lnTo>
                  <a:cubicBezTo>
                    <a:pt x="33198" y="16908"/>
                    <a:pt x="33220" y="16938"/>
                    <a:pt x="33224" y="16938"/>
                  </a:cubicBezTo>
                  <a:cubicBezTo>
                    <a:pt x="33229" y="16938"/>
                    <a:pt x="33192" y="16872"/>
                    <a:pt x="33101" y="16708"/>
                  </a:cubicBezTo>
                  <a:cubicBezTo>
                    <a:pt x="32919" y="16465"/>
                    <a:pt x="32919" y="16495"/>
                    <a:pt x="32919" y="16313"/>
                  </a:cubicBezTo>
                  <a:cubicBezTo>
                    <a:pt x="32946" y="16286"/>
                    <a:pt x="32901" y="16186"/>
                    <a:pt x="32869" y="16186"/>
                  </a:cubicBezTo>
                  <a:cubicBezTo>
                    <a:pt x="32865" y="16186"/>
                    <a:pt x="32861" y="16188"/>
                    <a:pt x="32858" y="16191"/>
                  </a:cubicBezTo>
                  <a:cubicBezTo>
                    <a:pt x="32777" y="16110"/>
                    <a:pt x="32750" y="16096"/>
                    <a:pt x="32732" y="16096"/>
                  </a:cubicBezTo>
                  <a:cubicBezTo>
                    <a:pt x="32723" y="16096"/>
                    <a:pt x="32716" y="16100"/>
                    <a:pt x="32706" y="16100"/>
                  </a:cubicBezTo>
                  <a:cubicBezTo>
                    <a:pt x="32714" y="16143"/>
                    <a:pt x="32716" y="16164"/>
                    <a:pt x="32708" y="16164"/>
                  </a:cubicBezTo>
                  <a:cubicBezTo>
                    <a:pt x="32687" y="16164"/>
                    <a:pt x="32607" y="16027"/>
                    <a:pt x="32432" y="15765"/>
                  </a:cubicBezTo>
                  <a:cubicBezTo>
                    <a:pt x="32220" y="15644"/>
                    <a:pt x="32007" y="15553"/>
                    <a:pt x="31764" y="15492"/>
                  </a:cubicBezTo>
                  <a:cubicBezTo>
                    <a:pt x="31564" y="15342"/>
                    <a:pt x="31405" y="15233"/>
                    <a:pt x="31388" y="15233"/>
                  </a:cubicBezTo>
                  <a:cubicBezTo>
                    <a:pt x="31385" y="15233"/>
                    <a:pt x="31388" y="15238"/>
                    <a:pt x="31399" y="15249"/>
                  </a:cubicBezTo>
                  <a:cubicBezTo>
                    <a:pt x="31391" y="15257"/>
                    <a:pt x="31379" y="15261"/>
                    <a:pt x="31366" y="15261"/>
                  </a:cubicBezTo>
                  <a:cubicBezTo>
                    <a:pt x="31282" y="15261"/>
                    <a:pt x="31113" y="15115"/>
                    <a:pt x="31034" y="15036"/>
                  </a:cubicBezTo>
                  <a:cubicBezTo>
                    <a:pt x="30821" y="14823"/>
                    <a:pt x="30609" y="14641"/>
                    <a:pt x="30365" y="14458"/>
                  </a:cubicBezTo>
                  <a:cubicBezTo>
                    <a:pt x="30305" y="14428"/>
                    <a:pt x="30213" y="14367"/>
                    <a:pt x="30153" y="14276"/>
                  </a:cubicBezTo>
                  <a:lnTo>
                    <a:pt x="30153" y="14306"/>
                  </a:lnTo>
                  <a:cubicBezTo>
                    <a:pt x="30145" y="14314"/>
                    <a:pt x="30132" y="14318"/>
                    <a:pt x="30114" y="14318"/>
                  </a:cubicBezTo>
                  <a:cubicBezTo>
                    <a:pt x="30061" y="14318"/>
                    <a:pt x="29970" y="14284"/>
                    <a:pt x="29879" y="14215"/>
                  </a:cubicBezTo>
                  <a:cubicBezTo>
                    <a:pt x="29849" y="14185"/>
                    <a:pt x="29818" y="14155"/>
                    <a:pt x="29788" y="14124"/>
                  </a:cubicBezTo>
                  <a:lnTo>
                    <a:pt x="29788" y="14094"/>
                  </a:lnTo>
                  <a:cubicBezTo>
                    <a:pt x="29788" y="14094"/>
                    <a:pt x="29788" y="14063"/>
                    <a:pt x="29758" y="14033"/>
                  </a:cubicBezTo>
                  <a:lnTo>
                    <a:pt x="29727" y="14003"/>
                  </a:lnTo>
                  <a:cubicBezTo>
                    <a:pt x="29666" y="13942"/>
                    <a:pt x="29606" y="13911"/>
                    <a:pt x="29545" y="13851"/>
                  </a:cubicBezTo>
                  <a:cubicBezTo>
                    <a:pt x="29454" y="13820"/>
                    <a:pt x="29423" y="13759"/>
                    <a:pt x="29454" y="13729"/>
                  </a:cubicBezTo>
                  <a:cubicBezTo>
                    <a:pt x="29454" y="13729"/>
                    <a:pt x="29454" y="13729"/>
                    <a:pt x="29393" y="13699"/>
                  </a:cubicBezTo>
                  <a:lnTo>
                    <a:pt x="29241" y="13699"/>
                  </a:lnTo>
                  <a:lnTo>
                    <a:pt x="29210" y="13759"/>
                  </a:lnTo>
                  <a:lnTo>
                    <a:pt x="29180" y="13729"/>
                  </a:lnTo>
                  <a:lnTo>
                    <a:pt x="29210" y="13699"/>
                  </a:lnTo>
                  <a:lnTo>
                    <a:pt x="29210" y="13668"/>
                  </a:lnTo>
                  <a:lnTo>
                    <a:pt x="29241" y="13638"/>
                  </a:lnTo>
                  <a:cubicBezTo>
                    <a:pt x="29241" y="13607"/>
                    <a:pt x="29241" y="13547"/>
                    <a:pt x="29180" y="13516"/>
                  </a:cubicBezTo>
                  <a:lnTo>
                    <a:pt x="29180" y="13547"/>
                  </a:lnTo>
                  <a:cubicBezTo>
                    <a:pt x="29180" y="13552"/>
                    <a:pt x="29178" y="13554"/>
                    <a:pt x="29172" y="13554"/>
                  </a:cubicBezTo>
                  <a:cubicBezTo>
                    <a:pt x="29146" y="13554"/>
                    <a:pt x="29044" y="13487"/>
                    <a:pt x="28815" y="13334"/>
                  </a:cubicBezTo>
                  <a:cubicBezTo>
                    <a:pt x="28652" y="13198"/>
                    <a:pt x="28489" y="13086"/>
                    <a:pt x="28434" y="13086"/>
                  </a:cubicBezTo>
                  <a:cubicBezTo>
                    <a:pt x="28428" y="13086"/>
                    <a:pt x="28423" y="13087"/>
                    <a:pt x="28420" y="13091"/>
                  </a:cubicBezTo>
                  <a:lnTo>
                    <a:pt x="28329" y="13030"/>
                  </a:lnTo>
                  <a:lnTo>
                    <a:pt x="28329" y="12939"/>
                  </a:lnTo>
                  <a:cubicBezTo>
                    <a:pt x="28329" y="12913"/>
                    <a:pt x="28313" y="12904"/>
                    <a:pt x="28292" y="12904"/>
                  </a:cubicBezTo>
                  <a:cubicBezTo>
                    <a:pt x="28263" y="12904"/>
                    <a:pt x="28225" y="12921"/>
                    <a:pt x="28207" y="12939"/>
                  </a:cubicBezTo>
                  <a:cubicBezTo>
                    <a:pt x="28177" y="12908"/>
                    <a:pt x="28177" y="12878"/>
                    <a:pt x="28147" y="12848"/>
                  </a:cubicBezTo>
                  <a:cubicBezTo>
                    <a:pt x="28147" y="12848"/>
                    <a:pt x="28147" y="12817"/>
                    <a:pt x="28147" y="12817"/>
                  </a:cubicBezTo>
                  <a:cubicBezTo>
                    <a:pt x="28268" y="12817"/>
                    <a:pt x="28207" y="12787"/>
                    <a:pt x="27995" y="12726"/>
                  </a:cubicBezTo>
                  <a:cubicBezTo>
                    <a:pt x="27995" y="12668"/>
                    <a:pt x="27995" y="12647"/>
                    <a:pt x="27971" y="12647"/>
                  </a:cubicBezTo>
                  <a:cubicBezTo>
                    <a:pt x="27958" y="12647"/>
                    <a:pt x="27937" y="12654"/>
                    <a:pt x="27903" y="12665"/>
                  </a:cubicBezTo>
                  <a:lnTo>
                    <a:pt x="27873" y="12696"/>
                  </a:lnTo>
                  <a:lnTo>
                    <a:pt x="27812" y="12665"/>
                  </a:lnTo>
                  <a:cubicBezTo>
                    <a:pt x="27782" y="12635"/>
                    <a:pt x="27782" y="12635"/>
                    <a:pt x="27751" y="12604"/>
                  </a:cubicBezTo>
                  <a:cubicBezTo>
                    <a:pt x="27736" y="12589"/>
                    <a:pt x="27729" y="12582"/>
                    <a:pt x="27725" y="12582"/>
                  </a:cubicBezTo>
                  <a:cubicBezTo>
                    <a:pt x="27721" y="12582"/>
                    <a:pt x="27721" y="12589"/>
                    <a:pt x="27721" y="12604"/>
                  </a:cubicBezTo>
                  <a:lnTo>
                    <a:pt x="27660" y="12574"/>
                  </a:lnTo>
                  <a:lnTo>
                    <a:pt x="27630" y="12544"/>
                  </a:lnTo>
                  <a:cubicBezTo>
                    <a:pt x="27691" y="12452"/>
                    <a:pt x="27478" y="12240"/>
                    <a:pt x="27326" y="12209"/>
                  </a:cubicBezTo>
                  <a:cubicBezTo>
                    <a:pt x="27265" y="12179"/>
                    <a:pt x="27204" y="12148"/>
                    <a:pt x="27174" y="12118"/>
                  </a:cubicBezTo>
                  <a:lnTo>
                    <a:pt x="27204" y="12057"/>
                  </a:lnTo>
                  <a:lnTo>
                    <a:pt x="27022" y="12057"/>
                  </a:lnTo>
                  <a:lnTo>
                    <a:pt x="26961" y="11996"/>
                  </a:lnTo>
                  <a:cubicBezTo>
                    <a:pt x="26931" y="11996"/>
                    <a:pt x="26900" y="11966"/>
                    <a:pt x="26870" y="11966"/>
                  </a:cubicBezTo>
                  <a:cubicBezTo>
                    <a:pt x="26900" y="11936"/>
                    <a:pt x="26870" y="11875"/>
                    <a:pt x="26809" y="11844"/>
                  </a:cubicBezTo>
                  <a:lnTo>
                    <a:pt x="26809" y="11936"/>
                  </a:lnTo>
                  <a:cubicBezTo>
                    <a:pt x="26809" y="11959"/>
                    <a:pt x="26805" y="11974"/>
                    <a:pt x="26794" y="11974"/>
                  </a:cubicBezTo>
                  <a:cubicBezTo>
                    <a:pt x="26776" y="11974"/>
                    <a:pt x="26743" y="11938"/>
                    <a:pt x="26688" y="11844"/>
                  </a:cubicBezTo>
                  <a:cubicBezTo>
                    <a:pt x="26688" y="11844"/>
                    <a:pt x="26657" y="11814"/>
                    <a:pt x="26657" y="11814"/>
                  </a:cubicBezTo>
                  <a:cubicBezTo>
                    <a:pt x="26627" y="11723"/>
                    <a:pt x="26596" y="11723"/>
                    <a:pt x="26505" y="11692"/>
                  </a:cubicBezTo>
                  <a:lnTo>
                    <a:pt x="26353" y="11632"/>
                  </a:lnTo>
                  <a:lnTo>
                    <a:pt x="26444" y="11632"/>
                  </a:lnTo>
                  <a:cubicBezTo>
                    <a:pt x="26505" y="11632"/>
                    <a:pt x="26444" y="11571"/>
                    <a:pt x="26353" y="11540"/>
                  </a:cubicBezTo>
                  <a:lnTo>
                    <a:pt x="26323" y="11540"/>
                  </a:lnTo>
                  <a:cubicBezTo>
                    <a:pt x="26323" y="11540"/>
                    <a:pt x="26292" y="11510"/>
                    <a:pt x="26232" y="11480"/>
                  </a:cubicBezTo>
                  <a:lnTo>
                    <a:pt x="26171" y="11419"/>
                  </a:lnTo>
                  <a:cubicBezTo>
                    <a:pt x="26171" y="11419"/>
                    <a:pt x="26140" y="11389"/>
                    <a:pt x="26110" y="11389"/>
                  </a:cubicBezTo>
                  <a:cubicBezTo>
                    <a:pt x="26080" y="11389"/>
                    <a:pt x="26049" y="11358"/>
                    <a:pt x="26049" y="11358"/>
                  </a:cubicBezTo>
                  <a:lnTo>
                    <a:pt x="25806" y="11206"/>
                  </a:lnTo>
                  <a:lnTo>
                    <a:pt x="25745" y="11176"/>
                  </a:lnTo>
                  <a:cubicBezTo>
                    <a:pt x="25745" y="11145"/>
                    <a:pt x="25715" y="11085"/>
                    <a:pt x="25745" y="11085"/>
                  </a:cubicBezTo>
                  <a:lnTo>
                    <a:pt x="25685" y="11054"/>
                  </a:lnTo>
                  <a:cubicBezTo>
                    <a:pt x="25674" y="11044"/>
                    <a:pt x="25664" y="11041"/>
                    <a:pt x="25654" y="11041"/>
                  </a:cubicBezTo>
                  <a:cubicBezTo>
                    <a:pt x="25634" y="11041"/>
                    <a:pt x="25614" y="11054"/>
                    <a:pt x="25593" y="11054"/>
                  </a:cubicBezTo>
                  <a:cubicBezTo>
                    <a:pt x="25593" y="11054"/>
                    <a:pt x="25533" y="11054"/>
                    <a:pt x="25502" y="11024"/>
                  </a:cubicBezTo>
                  <a:cubicBezTo>
                    <a:pt x="25441" y="10963"/>
                    <a:pt x="25441" y="10963"/>
                    <a:pt x="25441" y="10933"/>
                  </a:cubicBezTo>
                  <a:lnTo>
                    <a:pt x="25441" y="10933"/>
                  </a:lnTo>
                  <a:cubicBezTo>
                    <a:pt x="25467" y="10945"/>
                    <a:pt x="25481" y="10953"/>
                    <a:pt x="25486" y="10953"/>
                  </a:cubicBezTo>
                  <a:cubicBezTo>
                    <a:pt x="25492" y="10953"/>
                    <a:pt x="25477" y="10938"/>
                    <a:pt x="25441" y="10902"/>
                  </a:cubicBezTo>
                  <a:cubicBezTo>
                    <a:pt x="25441" y="10902"/>
                    <a:pt x="25411" y="10872"/>
                    <a:pt x="25381" y="10841"/>
                  </a:cubicBezTo>
                  <a:cubicBezTo>
                    <a:pt x="25320" y="10811"/>
                    <a:pt x="25289" y="10781"/>
                    <a:pt x="25259" y="10781"/>
                  </a:cubicBezTo>
                  <a:cubicBezTo>
                    <a:pt x="25137" y="10720"/>
                    <a:pt x="25016" y="10659"/>
                    <a:pt x="24894" y="10568"/>
                  </a:cubicBezTo>
                  <a:cubicBezTo>
                    <a:pt x="24894" y="10568"/>
                    <a:pt x="24864" y="10537"/>
                    <a:pt x="24803" y="10537"/>
                  </a:cubicBezTo>
                  <a:lnTo>
                    <a:pt x="24773" y="10537"/>
                  </a:lnTo>
                  <a:cubicBezTo>
                    <a:pt x="24773" y="10507"/>
                    <a:pt x="24833" y="10477"/>
                    <a:pt x="24773" y="10446"/>
                  </a:cubicBezTo>
                  <a:lnTo>
                    <a:pt x="24742" y="10416"/>
                  </a:lnTo>
                  <a:cubicBezTo>
                    <a:pt x="24727" y="10431"/>
                    <a:pt x="24681" y="10439"/>
                    <a:pt x="24628" y="10439"/>
                  </a:cubicBezTo>
                  <a:cubicBezTo>
                    <a:pt x="24575" y="10439"/>
                    <a:pt x="24514" y="10431"/>
                    <a:pt x="24469" y="10416"/>
                  </a:cubicBezTo>
                  <a:cubicBezTo>
                    <a:pt x="24469" y="10385"/>
                    <a:pt x="24438" y="10325"/>
                    <a:pt x="24377" y="10264"/>
                  </a:cubicBezTo>
                  <a:lnTo>
                    <a:pt x="24317" y="10203"/>
                  </a:lnTo>
                  <a:cubicBezTo>
                    <a:pt x="24347" y="10173"/>
                    <a:pt x="24256" y="10082"/>
                    <a:pt x="24165" y="10051"/>
                  </a:cubicBezTo>
                  <a:cubicBezTo>
                    <a:pt x="24074" y="9983"/>
                    <a:pt x="24034" y="9949"/>
                    <a:pt x="24019" y="9949"/>
                  </a:cubicBezTo>
                  <a:cubicBezTo>
                    <a:pt x="24015" y="9949"/>
                    <a:pt x="24013" y="9952"/>
                    <a:pt x="24013" y="9960"/>
                  </a:cubicBezTo>
                  <a:cubicBezTo>
                    <a:pt x="23991" y="9938"/>
                    <a:pt x="23970" y="9917"/>
                    <a:pt x="23938" y="9917"/>
                  </a:cubicBezTo>
                  <a:cubicBezTo>
                    <a:pt x="23924" y="9917"/>
                    <a:pt x="23909" y="9921"/>
                    <a:pt x="23891" y="9930"/>
                  </a:cubicBezTo>
                  <a:lnTo>
                    <a:pt x="23861" y="9930"/>
                  </a:lnTo>
                  <a:lnTo>
                    <a:pt x="23739" y="9838"/>
                  </a:lnTo>
                  <a:lnTo>
                    <a:pt x="23770" y="9838"/>
                  </a:lnTo>
                  <a:cubicBezTo>
                    <a:pt x="23820" y="9851"/>
                    <a:pt x="23849" y="9858"/>
                    <a:pt x="23858" y="9858"/>
                  </a:cubicBezTo>
                  <a:cubicBezTo>
                    <a:pt x="23870" y="9858"/>
                    <a:pt x="23841" y="9844"/>
                    <a:pt x="23770" y="9808"/>
                  </a:cubicBezTo>
                  <a:cubicBezTo>
                    <a:pt x="23709" y="9747"/>
                    <a:pt x="23648" y="9717"/>
                    <a:pt x="23587" y="9686"/>
                  </a:cubicBezTo>
                  <a:lnTo>
                    <a:pt x="23405" y="9565"/>
                  </a:lnTo>
                  <a:cubicBezTo>
                    <a:pt x="23374" y="9534"/>
                    <a:pt x="23344" y="9474"/>
                    <a:pt x="23374" y="9474"/>
                  </a:cubicBezTo>
                  <a:cubicBezTo>
                    <a:pt x="23344" y="9443"/>
                    <a:pt x="23314" y="9413"/>
                    <a:pt x="23314" y="9413"/>
                  </a:cubicBezTo>
                  <a:cubicBezTo>
                    <a:pt x="23248" y="9363"/>
                    <a:pt x="23182" y="9323"/>
                    <a:pt x="23116" y="9291"/>
                  </a:cubicBezTo>
                  <a:lnTo>
                    <a:pt x="23101" y="9291"/>
                  </a:lnTo>
                  <a:cubicBezTo>
                    <a:pt x="23093" y="9285"/>
                    <a:pt x="23085" y="9279"/>
                    <a:pt x="23078" y="9274"/>
                  </a:cubicBezTo>
                  <a:lnTo>
                    <a:pt x="23078" y="9274"/>
                  </a:lnTo>
                  <a:cubicBezTo>
                    <a:pt x="23091" y="9280"/>
                    <a:pt x="23103" y="9285"/>
                    <a:pt x="23116" y="9291"/>
                  </a:cubicBezTo>
                  <a:lnTo>
                    <a:pt x="23162" y="9291"/>
                  </a:lnTo>
                  <a:lnTo>
                    <a:pt x="23101" y="9261"/>
                  </a:lnTo>
                  <a:cubicBezTo>
                    <a:pt x="23046" y="9233"/>
                    <a:pt x="23016" y="9218"/>
                    <a:pt x="23011" y="9218"/>
                  </a:cubicBezTo>
                  <a:cubicBezTo>
                    <a:pt x="23005" y="9218"/>
                    <a:pt x="23027" y="9236"/>
                    <a:pt x="23078" y="9274"/>
                  </a:cubicBezTo>
                  <a:lnTo>
                    <a:pt x="23078" y="9274"/>
                  </a:lnTo>
                  <a:cubicBezTo>
                    <a:pt x="23035" y="9256"/>
                    <a:pt x="22992" y="9241"/>
                    <a:pt x="22949" y="9230"/>
                  </a:cubicBezTo>
                  <a:lnTo>
                    <a:pt x="22949" y="9230"/>
                  </a:lnTo>
                  <a:lnTo>
                    <a:pt x="23040" y="9291"/>
                  </a:lnTo>
                  <a:cubicBezTo>
                    <a:pt x="23010" y="9291"/>
                    <a:pt x="23010" y="9291"/>
                    <a:pt x="23010" y="9322"/>
                  </a:cubicBezTo>
                  <a:lnTo>
                    <a:pt x="22949" y="9291"/>
                  </a:lnTo>
                  <a:lnTo>
                    <a:pt x="22949" y="9230"/>
                  </a:lnTo>
                  <a:cubicBezTo>
                    <a:pt x="22949" y="9200"/>
                    <a:pt x="22919" y="9200"/>
                    <a:pt x="22919" y="9170"/>
                  </a:cubicBezTo>
                  <a:cubicBezTo>
                    <a:pt x="22903" y="9154"/>
                    <a:pt x="22881" y="9147"/>
                    <a:pt x="22858" y="9147"/>
                  </a:cubicBezTo>
                  <a:cubicBezTo>
                    <a:pt x="22835" y="9147"/>
                    <a:pt x="22812" y="9154"/>
                    <a:pt x="22797" y="9170"/>
                  </a:cubicBezTo>
                  <a:lnTo>
                    <a:pt x="22827" y="9200"/>
                  </a:lnTo>
                  <a:lnTo>
                    <a:pt x="22767" y="9200"/>
                  </a:lnTo>
                  <a:cubicBezTo>
                    <a:pt x="22767" y="9201"/>
                    <a:pt x="22766" y="9202"/>
                    <a:pt x="22765" y="9202"/>
                  </a:cubicBezTo>
                  <a:cubicBezTo>
                    <a:pt x="22738" y="9202"/>
                    <a:pt x="22464" y="8925"/>
                    <a:pt x="22493" y="8896"/>
                  </a:cubicBezTo>
                  <a:lnTo>
                    <a:pt x="22523" y="8835"/>
                  </a:lnTo>
                  <a:cubicBezTo>
                    <a:pt x="22523" y="8805"/>
                    <a:pt x="22402" y="8744"/>
                    <a:pt x="22402" y="8744"/>
                  </a:cubicBezTo>
                  <a:cubicBezTo>
                    <a:pt x="22280" y="8714"/>
                    <a:pt x="22128" y="8653"/>
                    <a:pt x="22037" y="8562"/>
                  </a:cubicBezTo>
                  <a:cubicBezTo>
                    <a:pt x="22037" y="8562"/>
                    <a:pt x="21855" y="8471"/>
                    <a:pt x="21733" y="8379"/>
                  </a:cubicBezTo>
                  <a:lnTo>
                    <a:pt x="21703" y="8319"/>
                  </a:lnTo>
                  <a:cubicBezTo>
                    <a:pt x="21642" y="8288"/>
                    <a:pt x="21581" y="8227"/>
                    <a:pt x="21490" y="8227"/>
                  </a:cubicBezTo>
                  <a:lnTo>
                    <a:pt x="21460" y="8227"/>
                  </a:lnTo>
                  <a:cubicBezTo>
                    <a:pt x="21368" y="8136"/>
                    <a:pt x="21308" y="8106"/>
                    <a:pt x="21338" y="8075"/>
                  </a:cubicBezTo>
                  <a:cubicBezTo>
                    <a:pt x="21338" y="8075"/>
                    <a:pt x="21338" y="8075"/>
                    <a:pt x="21216" y="8015"/>
                  </a:cubicBezTo>
                  <a:cubicBezTo>
                    <a:pt x="21216" y="8015"/>
                    <a:pt x="21216" y="7984"/>
                    <a:pt x="21156" y="7954"/>
                  </a:cubicBezTo>
                  <a:cubicBezTo>
                    <a:pt x="21095" y="7954"/>
                    <a:pt x="21095" y="7954"/>
                    <a:pt x="21034" y="7863"/>
                  </a:cubicBezTo>
                  <a:cubicBezTo>
                    <a:pt x="21004" y="7802"/>
                    <a:pt x="20973" y="7771"/>
                    <a:pt x="20912" y="7741"/>
                  </a:cubicBezTo>
                  <a:lnTo>
                    <a:pt x="20912" y="7771"/>
                  </a:lnTo>
                  <a:cubicBezTo>
                    <a:pt x="20973" y="7832"/>
                    <a:pt x="20973" y="7832"/>
                    <a:pt x="20943" y="7863"/>
                  </a:cubicBezTo>
                  <a:lnTo>
                    <a:pt x="20943" y="7893"/>
                  </a:lnTo>
                  <a:cubicBezTo>
                    <a:pt x="20912" y="7863"/>
                    <a:pt x="20882" y="7832"/>
                    <a:pt x="20852" y="7832"/>
                  </a:cubicBezTo>
                  <a:lnTo>
                    <a:pt x="20882" y="7771"/>
                  </a:lnTo>
                  <a:cubicBezTo>
                    <a:pt x="20882" y="7771"/>
                    <a:pt x="20791" y="7650"/>
                    <a:pt x="20669" y="7559"/>
                  </a:cubicBezTo>
                  <a:lnTo>
                    <a:pt x="20669" y="7589"/>
                  </a:lnTo>
                  <a:cubicBezTo>
                    <a:pt x="20335" y="7407"/>
                    <a:pt x="20031" y="7194"/>
                    <a:pt x="19727" y="6951"/>
                  </a:cubicBezTo>
                  <a:cubicBezTo>
                    <a:pt x="19492" y="6786"/>
                    <a:pt x="19256" y="6621"/>
                    <a:pt x="19006" y="6470"/>
                  </a:cubicBezTo>
                  <a:lnTo>
                    <a:pt x="19006" y="6470"/>
                  </a:lnTo>
                  <a:lnTo>
                    <a:pt x="19089" y="6525"/>
                  </a:lnTo>
                  <a:cubicBezTo>
                    <a:pt x="19089" y="6556"/>
                    <a:pt x="19089" y="6556"/>
                    <a:pt x="19058" y="6556"/>
                  </a:cubicBezTo>
                  <a:lnTo>
                    <a:pt x="18886" y="6412"/>
                  </a:lnTo>
                  <a:lnTo>
                    <a:pt x="18886" y="6412"/>
                  </a:lnTo>
                  <a:cubicBezTo>
                    <a:pt x="18906" y="6426"/>
                    <a:pt x="18933" y="6432"/>
                    <a:pt x="18958" y="6441"/>
                  </a:cubicBezTo>
                  <a:lnTo>
                    <a:pt x="18958" y="6441"/>
                  </a:lnTo>
                  <a:cubicBezTo>
                    <a:pt x="18901" y="6408"/>
                    <a:pt x="18843" y="6375"/>
                    <a:pt x="18785" y="6343"/>
                  </a:cubicBezTo>
                  <a:lnTo>
                    <a:pt x="18542" y="6160"/>
                  </a:lnTo>
                  <a:cubicBezTo>
                    <a:pt x="18542" y="6130"/>
                    <a:pt x="18542" y="6130"/>
                    <a:pt x="18481" y="6039"/>
                  </a:cubicBezTo>
                  <a:cubicBezTo>
                    <a:pt x="18411" y="5946"/>
                    <a:pt x="18306" y="5906"/>
                    <a:pt x="18247" y="5906"/>
                  </a:cubicBezTo>
                  <a:cubicBezTo>
                    <a:pt x="18228" y="5906"/>
                    <a:pt x="18214" y="5910"/>
                    <a:pt x="18207" y="5917"/>
                  </a:cubicBezTo>
                  <a:cubicBezTo>
                    <a:pt x="18116" y="5857"/>
                    <a:pt x="18055" y="5796"/>
                    <a:pt x="17994" y="5735"/>
                  </a:cubicBezTo>
                  <a:cubicBezTo>
                    <a:pt x="17934" y="5644"/>
                    <a:pt x="17842" y="5583"/>
                    <a:pt x="17751" y="5522"/>
                  </a:cubicBezTo>
                  <a:cubicBezTo>
                    <a:pt x="17721" y="5522"/>
                    <a:pt x="17690" y="5522"/>
                    <a:pt x="17690" y="5492"/>
                  </a:cubicBezTo>
                  <a:lnTo>
                    <a:pt x="17599" y="5492"/>
                  </a:lnTo>
                  <a:cubicBezTo>
                    <a:pt x="17599" y="5519"/>
                    <a:pt x="17599" y="5534"/>
                    <a:pt x="17588" y="5534"/>
                  </a:cubicBezTo>
                  <a:cubicBezTo>
                    <a:pt x="17575" y="5534"/>
                    <a:pt x="17545" y="5512"/>
                    <a:pt x="17478" y="5461"/>
                  </a:cubicBezTo>
                  <a:cubicBezTo>
                    <a:pt x="17356" y="5340"/>
                    <a:pt x="17356" y="5309"/>
                    <a:pt x="17204" y="5309"/>
                  </a:cubicBezTo>
                  <a:lnTo>
                    <a:pt x="17174" y="5401"/>
                  </a:lnTo>
                  <a:cubicBezTo>
                    <a:pt x="17232" y="5424"/>
                    <a:pt x="17245" y="5434"/>
                    <a:pt x="17233" y="5434"/>
                  </a:cubicBezTo>
                  <a:cubicBezTo>
                    <a:pt x="17214" y="5434"/>
                    <a:pt x="17127" y="5408"/>
                    <a:pt x="17052" y="5370"/>
                  </a:cubicBezTo>
                  <a:cubicBezTo>
                    <a:pt x="17052" y="5340"/>
                    <a:pt x="17083" y="5309"/>
                    <a:pt x="17052" y="5279"/>
                  </a:cubicBezTo>
                  <a:lnTo>
                    <a:pt x="17022" y="5249"/>
                  </a:lnTo>
                  <a:cubicBezTo>
                    <a:pt x="16991" y="5279"/>
                    <a:pt x="16961" y="5279"/>
                    <a:pt x="16931" y="5279"/>
                  </a:cubicBezTo>
                  <a:lnTo>
                    <a:pt x="16870" y="5279"/>
                  </a:lnTo>
                  <a:cubicBezTo>
                    <a:pt x="16870" y="5249"/>
                    <a:pt x="16870" y="5249"/>
                    <a:pt x="16839" y="5218"/>
                  </a:cubicBezTo>
                  <a:lnTo>
                    <a:pt x="16627" y="5218"/>
                  </a:lnTo>
                  <a:lnTo>
                    <a:pt x="16627" y="5188"/>
                  </a:lnTo>
                  <a:cubicBezTo>
                    <a:pt x="16642" y="5157"/>
                    <a:pt x="16627" y="5142"/>
                    <a:pt x="16600" y="5142"/>
                  </a:cubicBezTo>
                  <a:cubicBezTo>
                    <a:pt x="16573" y="5142"/>
                    <a:pt x="16535" y="5157"/>
                    <a:pt x="16505" y="5188"/>
                  </a:cubicBezTo>
                  <a:lnTo>
                    <a:pt x="16383" y="5157"/>
                  </a:lnTo>
                  <a:lnTo>
                    <a:pt x="16201" y="5097"/>
                  </a:lnTo>
                  <a:cubicBezTo>
                    <a:pt x="16124" y="5039"/>
                    <a:pt x="16096" y="5018"/>
                    <a:pt x="16085" y="5018"/>
                  </a:cubicBezTo>
                  <a:cubicBezTo>
                    <a:pt x="16079" y="5018"/>
                    <a:pt x="16079" y="5025"/>
                    <a:pt x="16079" y="5036"/>
                  </a:cubicBezTo>
                  <a:cubicBezTo>
                    <a:pt x="16079" y="5044"/>
                    <a:pt x="16069" y="5048"/>
                    <a:pt x="16047" y="5048"/>
                  </a:cubicBezTo>
                  <a:cubicBezTo>
                    <a:pt x="15989" y="5048"/>
                    <a:pt x="15854" y="5020"/>
                    <a:pt x="15654" y="4975"/>
                  </a:cubicBezTo>
                  <a:cubicBezTo>
                    <a:pt x="15480" y="4917"/>
                    <a:pt x="15356" y="4896"/>
                    <a:pt x="15288" y="4896"/>
                  </a:cubicBezTo>
                  <a:cubicBezTo>
                    <a:pt x="15249" y="4896"/>
                    <a:pt x="15228" y="4903"/>
                    <a:pt x="15228" y="4914"/>
                  </a:cubicBezTo>
                  <a:cubicBezTo>
                    <a:pt x="15228" y="4945"/>
                    <a:pt x="15350" y="4975"/>
                    <a:pt x="15502" y="5005"/>
                  </a:cubicBezTo>
                  <a:cubicBezTo>
                    <a:pt x="15776" y="5036"/>
                    <a:pt x="15776" y="5036"/>
                    <a:pt x="15624" y="5097"/>
                  </a:cubicBezTo>
                  <a:lnTo>
                    <a:pt x="15593" y="5097"/>
                  </a:lnTo>
                  <a:cubicBezTo>
                    <a:pt x="15441" y="5066"/>
                    <a:pt x="15259" y="5036"/>
                    <a:pt x="15107" y="5036"/>
                  </a:cubicBezTo>
                  <a:cubicBezTo>
                    <a:pt x="14955" y="5005"/>
                    <a:pt x="14803" y="4914"/>
                    <a:pt x="14803" y="4853"/>
                  </a:cubicBezTo>
                  <a:lnTo>
                    <a:pt x="14803" y="4762"/>
                  </a:lnTo>
                  <a:cubicBezTo>
                    <a:pt x="14681" y="4793"/>
                    <a:pt x="14590" y="4823"/>
                    <a:pt x="14499" y="4853"/>
                  </a:cubicBezTo>
                  <a:cubicBezTo>
                    <a:pt x="14236" y="4891"/>
                    <a:pt x="14077" y="4917"/>
                    <a:pt x="13995" y="4917"/>
                  </a:cubicBezTo>
                  <a:cubicBezTo>
                    <a:pt x="13944" y="4917"/>
                    <a:pt x="13921" y="4907"/>
                    <a:pt x="13921" y="4884"/>
                  </a:cubicBezTo>
                  <a:cubicBezTo>
                    <a:pt x="13921" y="4839"/>
                    <a:pt x="13840" y="4811"/>
                    <a:pt x="13749" y="4811"/>
                  </a:cubicBezTo>
                  <a:cubicBezTo>
                    <a:pt x="13715" y="4811"/>
                    <a:pt x="13680" y="4815"/>
                    <a:pt x="13648" y="4823"/>
                  </a:cubicBezTo>
                  <a:cubicBezTo>
                    <a:pt x="13648" y="4853"/>
                    <a:pt x="13648" y="4853"/>
                    <a:pt x="13769" y="4884"/>
                  </a:cubicBezTo>
                  <a:cubicBezTo>
                    <a:pt x="13877" y="4905"/>
                    <a:pt x="13832" y="4927"/>
                    <a:pt x="13647" y="4927"/>
                  </a:cubicBezTo>
                  <a:cubicBezTo>
                    <a:pt x="13570" y="4927"/>
                    <a:pt x="13468" y="4923"/>
                    <a:pt x="13344" y="4914"/>
                  </a:cubicBezTo>
                  <a:cubicBezTo>
                    <a:pt x="13268" y="4899"/>
                    <a:pt x="13199" y="4891"/>
                    <a:pt x="13131" y="4891"/>
                  </a:cubicBezTo>
                  <a:cubicBezTo>
                    <a:pt x="13063" y="4891"/>
                    <a:pt x="12994" y="4899"/>
                    <a:pt x="12918" y="4914"/>
                  </a:cubicBezTo>
                  <a:cubicBezTo>
                    <a:pt x="12766" y="4914"/>
                    <a:pt x="12918" y="4914"/>
                    <a:pt x="12918" y="4945"/>
                  </a:cubicBezTo>
                  <a:cubicBezTo>
                    <a:pt x="12645" y="4975"/>
                    <a:pt x="12645" y="5005"/>
                    <a:pt x="12645" y="5066"/>
                  </a:cubicBezTo>
                  <a:cubicBezTo>
                    <a:pt x="12645" y="5066"/>
                    <a:pt x="12645" y="5066"/>
                    <a:pt x="12645" y="5097"/>
                  </a:cubicBezTo>
                  <a:cubicBezTo>
                    <a:pt x="12280" y="5127"/>
                    <a:pt x="11885" y="5188"/>
                    <a:pt x="11581" y="5249"/>
                  </a:cubicBezTo>
                  <a:lnTo>
                    <a:pt x="11520" y="5249"/>
                  </a:lnTo>
                  <a:lnTo>
                    <a:pt x="11672" y="5188"/>
                  </a:lnTo>
                  <a:cubicBezTo>
                    <a:pt x="11763" y="5188"/>
                    <a:pt x="11854" y="5188"/>
                    <a:pt x="11946" y="5157"/>
                  </a:cubicBezTo>
                  <a:lnTo>
                    <a:pt x="11946" y="5066"/>
                  </a:lnTo>
                  <a:cubicBezTo>
                    <a:pt x="11911" y="5043"/>
                    <a:pt x="11872" y="5033"/>
                    <a:pt x="11833" y="5033"/>
                  </a:cubicBezTo>
                  <a:cubicBezTo>
                    <a:pt x="11770" y="5033"/>
                    <a:pt x="11710" y="5059"/>
                    <a:pt x="11672" y="5097"/>
                  </a:cubicBezTo>
                  <a:cubicBezTo>
                    <a:pt x="11672" y="5071"/>
                    <a:pt x="11645" y="5062"/>
                    <a:pt x="11602" y="5062"/>
                  </a:cubicBezTo>
                  <a:cubicBezTo>
                    <a:pt x="11544" y="5062"/>
                    <a:pt x="11456" y="5079"/>
                    <a:pt x="11368" y="5097"/>
                  </a:cubicBezTo>
                  <a:lnTo>
                    <a:pt x="11338" y="5127"/>
                  </a:lnTo>
                  <a:lnTo>
                    <a:pt x="11277" y="5066"/>
                  </a:lnTo>
                  <a:cubicBezTo>
                    <a:pt x="11227" y="5017"/>
                    <a:pt x="11157" y="4967"/>
                    <a:pt x="11133" y="4967"/>
                  </a:cubicBezTo>
                  <a:cubicBezTo>
                    <a:pt x="11128" y="4967"/>
                    <a:pt x="11125" y="4969"/>
                    <a:pt x="11125" y="4975"/>
                  </a:cubicBezTo>
                  <a:lnTo>
                    <a:pt x="11095" y="4945"/>
                  </a:lnTo>
                  <a:lnTo>
                    <a:pt x="11095" y="4884"/>
                  </a:lnTo>
                  <a:lnTo>
                    <a:pt x="11003" y="4884"/>
                  </a:lnTo>
                  <a:lnTo>
                    <a:pt x="11003" y="4823"/>
                  </a:lnTo>
                  <a:cubicBezTo>
                    <a:pt x="10982" y="4802"/>
                    <a:pt x="10991" y="4780"/>
                    <a:pt x="10976" y="4780"/>
                  </a:cubicBezTo>
                  <a:cubicBezTo>
                    <a:pt x="10970" y="4780"/>
                    <a:pt x="10960" y="4784"/>
                    <a:pt x="10943" y="4793"/>
                  </a:cubicBezTo>
                  <a:cubicBezTo>
                    <a:pt x="10965" y="4748"/>
                    <a:pt x="10971" y="4720"/>
                    <a:pt x="10949" y="4720"/>
                  </a:cubicBezTo>
                  <a:cubicBezTo>
                    <a:pt x="10940" y="4720"/>
                    <a:pt x="10928" y="4724"/>
                    <a:pt x="10912" y="4732"/>
                  </a:cubicBezTo>
                  <a:lnTo>
                    <a:pt x="10851" y="4793"/>
                  </a:lnTo>
                  <a:cubicBezTo>
                    <a:pt x="10851" y="4793"/>
                    <a:pt x="10851" y="4762"/>
                    <a:pt x="10851" y="4762"/>
                  </a:cubicBezTo>
                  <a:cubicBezTo>
                    <a:pt x="10851" y="4777"/>
                    <a:pt x="10851" y="4785"/>
                    <a:pt x="10844" y="4785"/>
                  </a:cubicBezTo>
                  <a:cubicBezTo>
                    <a:pt x="10836" y="4785"/>
                    <a:pt x="10821" y="4777"/>
                    <a:pt x="10791" y="4762"/>
                  </a:cubicBezTo>
                  <a:cubicBezTo>
                    <a:pt x="10791" y="4732"/>
                    <a:pt x="10791" y="4701"/>
                    <a:pt x="10791" y="4671"/>
                  </a:cubicBezTo>
                  <a:lnTo>
                    <a:pt x="10791" y="4641"/>
                  </a:lnTo>
                  <a:cubicBezTo>
                    <a:pt x="10791" y="4650"/>
                    <a:pt x="10788" y="4653"/>
                    <a:pt x="10784" y="4653"/>
                  </a:cubicBezTo>
                  <a:cubicBezTo>
                    <a:pt x="10773" y="4653"/>
                    <a:pt x="10751" y="4632"/>
                    <a:pt x="10730" y="4610"/>
                  </a:cubicBezTo>
                  <a:cubicBezTo>
                    <a:pt x="10708" y="4566"/>
                    <a:pt x="10702" y="4538"/>
                    <a:pt x="10688" y="4538"/>
                  </a:cubicBezTo>
                  <a:cubicBezTo>
                    <a:pt x="10683" y="4538"/>
                    <a:pt x="10677" y="4541"/>
                    <a:pt x="10669" y="4550"/>
                  </a:cubicBezTo>
                  <a:cubicBezTo>
                    <a:pt x="10639" y="4580"/>
                    <a:pt x="10639" y="4610"/>
                    <a:pt x="10669" y="4641"/>
                  </a:cubicBezTo>
                  <a:cubicBezTo>
                    <a:pt x="10699" y="4671"/>
                    <a:pt x="10699" y="4671"/>
                    <a:pt x="10669" y="4701"/>
                  </a:cubicBezTo>
                  <a:lnTo>
                    <a:pt x="10608" y="4641"/>
                  </a:lnTo>
                  <a:cubicBezTo>
                    <a:pt x="10608" y="4580"/>
                    <a:pt x="10608" y="4519"/>
                    <a:pt x="10669" y="4489"/>
                  </a:cubicBezTo>
                  <a:lnTo>
                    <a:pt x="10699" y="4428"/>
                  </a:lnTo>
                  <a:lnTo>
                    <a:pt x="10608" y="4458"/>
                  </a:lnTo>
                  <a:cubicBezTo>
                    <a:pt x="10582" y="4467"/>
                    <a:pt x="10560" y="4471"/>
                    <a:pt x="10544" y="4471"/>
                  </a:cubicBezTo>
                  <a:cubicBezTo>
                    <a:pt x="10504" y="4471"/>
                    <a:pt x="10496" y="4449"/>
                    <a:pt x="10517" y="4428"/>
                  </a:cubicBezTo>
                  <a:cubicBezTo>
                    <a:pt x="10578" y="4367"/>
                    <a:pt x="10578" y="4337"/>
                    <a:pt x="10517" y="4337"/>
                  </a:cubicBezTo>
                  <a:cubicBezTo>
                    <a:pt x="10487" y="4337"/>
                    <a:pt x="10517" y="4367"/>
                    <a:pt x="10517" y="4398"/>
                  </a:cubicBezTo>
                  <a:cubicBezTo>
                    <a:pt x="10517" y="4413"/>
                    <a:pt x="10509" y="4428"/>
                    <a:pt x="10502" y="4428"/>
                  </a:cubicBezTo>
                  <a:cubicBezTo>
                    <a:pt x="10494" y="4428"/>
                    <a:pt x="10487" y="4413"/>
                    <a:pt x="10487" y="4367"/>
                  </a:cubicBezTo>
                  <a:cubicBezTo>
                    <a:pt x="10487" y="4337"/>
                    <a:pt x="10456" y="4306"/>
                    <a:pt x="10426" y="4276"/>
                  </a:cubicBezTo>
                  <a:lnTo>
                    <a:pt x="10426" y="4306"/>
                  </a:lnTo>
                  <a:cubicBezTo>
                    <a:pt x="10426" y="4322"/>
                    <a:pt x="10411" y="4322"/>
                    <a:pt x="10392" y="4322"/>
                  </a:cubicBezTo>
                  <a:cubicBezTo>
                    <a:pt x="10373" y="4322"/>
                    <a:pt x="10350" y="4322"/>
                    <a:pt x="10335" y="4337"/>
                  </a:cubicBezTo>
                  <a:lnTo>
                    <a:pt x="10335" y="4367"/>
                  </a:lnTo>
                  <a:lnTo>
                    <a:pt x="10216" y="4273"/>
                  </a:lnTo>
                  <a:lnTo>
                    <a:pt x="10216" y="4273"/>
                  </a:lnTo>
                  <a:cubicBezTo>
                    <a:pt x="10219" y="4271"/>
                    <a:pt x="10222" y="4267"/>
                    <a:pt x="10227" y="4267"/>
                  </a:cubicBezTo>
                  <a:cubicBezTo>
                    <a:pt x="10231" y="4267"/>
                    <a:pt x="10237" y="4269"/>
                    <a:pt x="10243" y="4276"/>
                  </a:cubicBezTo>
                  <a:lnTo>
                    <a:pt x="10304" y="4215"/>
                  </a:lnTo>
                  <a:cubicBezTo>
                    <a:pt x="10304" y="4180"/>
                    <a:pt x="10304" y="4165"/>
                    <a:pt x="10298" y="4165"/>
                  </a:cubicBezTo>
                  <a:cubicBezTo>
                    <a:pt x="10294" y="4165"/>
                    <a:pt x="10286" y="4172"/>
                    <a:pt x="10274" y="4185"/>
                  </a:cubicBezTo>
                  <a:cubicBezTo>
                    <a:pt x="10304" y="4154"/>
                    <a:pt x="10274" y="4124"/>
                    <a:pt x="10243" y="4124"/>
                  </a:cubicBezTo>
                  <a:cubicBezTo>
                    <a:pt x="10233" y="4134"/>
                    <a:pt x="10223" y="4137"/>
                    <a:pt x="10214" y="4137"/>
                  </a:cubicBezTo>
                  <a:cubicBezTo>
                    <a:pt x="10196" y="4137"/>
                    <a:pt x="10183" y="4124"/>
                    <a:pt x="10183" y="4124"/>
                  </a:cubicBezTo>
                  <a:cubicBezTo>
                    <a:pt x="10168" y="4109"/>
                    <a:pt x="10152" y="4101"/>
                    <a:pt x="10137" y="4101"/>
                  </a:cubicBezTo>
                  <a:cubicBezTo>
                    <a:pt x="10122" y="4101"/>
                    <a:pt x="10107" y="4109"/>
                    <a:pt x="10092" y="4124"/>
                  </a:cubicBezTo>
                  <a:lnTo>
                    <a:pt x="10122" y="4154"/>
                  </a:lnTo>
                  <a:lnTo>
                    <a:pt x="10092" y="4185"/>
                  </a:lnTo>
                  <a:lnTo>
                    <a:pt x="10092" y="4124"/>
                  </a:lnTo>
                  <a:lnTo>
                    <a:pt x="10092" y="4063"/>
                  </a:lnTo>
                  <a:cubicBezTo>
                    <a:pt x="10061" y="4033"/>
                    <a:pt x="10061" y="4002"/>
                    <a:pt x="10092" y="3972"/>
                  </a:cubicBezTo>
                  <a:lnTo>
                    <a:pt x="10092" y="3972"/>
                  </a:lnTo>
                  <a:cubicBezTo>
                    <a:pt x="10091" y="3972"/>
                    <a:pt x="10031" y="3972"/>
                    <a:pt x="10031" y="4002"/>
                  </a:cubicBezTo>
                  <a:cubicBezTo>
                    <a:pt x="10021" y="4013"/>
                    <a:pt x="10014" y="4016"/>
                    <a:pt x="10008" y="4016"/>
                  </a:cubicBezTo>
                  <a:cubicBezTo>
                    <a:pt x="9997" y="4016"/>
                    <a:pt x="9990" y="4002"/>
                    <a:pt x="9970" y="4002"/>
                  </a:cubicBezTo>
                  <a:cubicBezTo>
                    <a:pt x="9940" y="4002"/>
                    <a:pt x="9940" y="3972"/>
                    <a:pt x="9940" y="3942"/>
                  </a:cubicBezTo>
                  <a:cubicBezTo>
                    <a:pt x="9970" y="3911"/>
                    <a:pt x="9940" y="3911"/>
                    <a:pt x="9940" y="3881"/>
                  </a:cubicBezTo>
                  <a:cubicBezTo>
                    <a:pt x="9919" y="3881"/>
                    <a:pt x="9913" y="3867"/>
                    <a:pt x="9901" y="3867"/>
                  </a:cubicBezTo>
                  <a:cubicBezTo>
                    <a:pt x="9896" y="3867"/>
                    <a:pt x="9889" y="3871"/>
                    <a:pt x="9879" y="3881"/>
                  </a:cubicBezTo>
                  <a:cubicBezTo>
                    <a:pt x="9864" y="3896"/>
                    <a:pt x="9864" y="3904"/>
                    <a:pt x="9860" y="3904"/>
                  </a:cubicBezTo>
                  <a:cubicBezTo>
                    <a:pt x="9856" y="3904"/>
                    <a:pt x="9848" y="3896"/>
                    <a:pt x="9818" y="3881"/>
                  </a:cubicBezTo>
                  <a:cubicBezTo>
                    <a:pt x="9783" y="3863"/>
                    <a:pt x="9778" y="3846"/>
                    <a:pt x="9775" y="3846"/>
                  </a:cubicBezTo>
                  <a:cubicBezTo>
                    <a:pt x="9772" y="3846"/>
                    <a:pt x="9770" y="3855"/>
                    <a:pt x="9757" y="3881"/>
                  </a:cubicBezTo>
                  <a:cubicBezTo>
                    <a:pt x="9757" y="3916"/>
                    <a:pt x="9747" y="3931"/>
                    <a:pt x="9732" y="3931"/>
                  </a:cubicBezTo>
                  <a:cubicBezTo>
                    <a:pt x="9722" y="3931"/>
                    <a:pt x="9709" y="3924"/>
                    <a:pt x="9696" y="3911"/>
                  </a:cubicBezTo>
                  <a:cubicBezTo>
                    <a:pt x="9696" y="3911"/>
                    <a:pt x="9696" y="3911"/>
                    <a:pt x="9696" y="3881"/>
                  </a:cubicBezTo>
                  <a:cubicBezTo>
                    <a:pt x="9696" y="3859"/>
                    <a:pt x="9727" y="3838"/>
                    <a:pt x="9723" y="3838"/>
                  </a:cubicBezTo>
                  <a:lnTo>
                    <a:pt x="9723" y="3838"/>
                  </a:lnTo>
                  <a:cubicBezTo>
                    <a:pt x="9722" y="3838"/>
                    <a:pt x="9714" y="3842"/>
                    <a:pt x="9696" y="3850"/>
                  </a:cubicBezTo>
                  <a:cubicBezTo>
                    <a:pt x="9691" y="3856"/>
                    <a:pt x="9686" y="3859"/>
                    <a:pt x="9682" y="3859"/>
                  </a:cubicBezTo>
                  <a:cubicBezTo>
                    <a:pt x="9667" y="3859"/>
                    <a:pt x="9672" y="3814"/>
                    <a:pt x="9696" y="3790"/>
                  </a:cubicBezTo>
                  <a:cubicBezTo>
                    <a:pt x="9696" y="3790"/>
                    <a:pt x="9696" y="3776"/>
                    <a:pt x="9678" y="3776"/>
                  </a:cubicBezTo>
                  <a:cubicBezTo>
                    <a:pt x="9669" y="3776"/>
                    <a:pt x="9656" y="3779"/>
                    <a:pt x="9636" y="3790"/>
                  </a:cubicBezTo>
                  <a:cubicBezTo>
                    <a:pt x="9615" y="3810"/>
                    <a:pt x="9605" y="3817"/>
                    <a:pt x="9602" y="3817"/>
                  </a:cubicBezTo>
                  <a:cubicBezTo>
                    <a:pt x="9595" y="3817"/>
                    <a:pt x="9615" y="3790"/>
                    <a:pt x="9636" y="3790"/>
                  </a:cubicBezTo>
                  <a:cubicBezTo>
                    <a:pt x="9666" y="3759"/>
                    <a:pt x="9696" y="3698"/>
                    <a:pt x="9666" y="3698"/>
                  </a:cubicBezTo>
                  <a:cubicBezTo>
                    <a:pt x="9605" y="3729"/>
                    <a:pt x="9544" y="3759"/>
                    <a:pt x="9453" y="3759"/>
                  </a:cubicBezTo>
                  <a:cubicBezTo>
                    <a:pt x="9453" y="3729"/>
                    <a:pt x="9453" y="3698"/>
                    <a:pt x="9453" y="3668"/>
                  </a:cubicBezTo>
                  <a:lnTo>
                    <a:pt x="9423" y="3668"/>
                  </a:lnTo>
                  <a:lnTo>
                    <a:pt x="9423" y="3638"/>
                  </a:lnTo>
                  <a:cubicBezTo>
                    <a:pt x="9453" y="3607"/>
                    <a:pt x="9423" y="3546"/>
                    <a:pt x="9362" y="3546"/>
                  </a:cubicBezTo>
                  <a:cubicBezTo>
                    <a:pt x="9344" y="3555"/>
                    <a:pt x="9332" y="3559"/>
                    <a:pt x="9323" y="3559"/>
                  </a:cubicBezTo>
                  <a:cubicBezTo>
                    <a:pt x="9301" y="3559"/>
                    <a:pt x="9301" y="3538"/>
                    <a:pt x="9301" y="3516"/>
                  </a:cubicBezTo>
                  <a:cubicBezTo>
                    <a:pt x="9323" y="3495"/>
                    <a:pt x="9314" y="3473"/>
                    <a:pt x="9285" y="3473"/>
                  </a:cubicBezTo>
                  <a:cubicBezTo>
                    <a:pt x="9273" y="3473"/>
                    <a:pt x="9258" y="3477"/>
                    <a:pt x="9240" y="3486"/>
                  </a:cubicBezTo>
                  <a:lnTo>
                    <a:pt x="9180" y="3486"/>
                  </a:lnTo>
                  <a:cubicBezTo>
                    <a:pt x="9240" y="3486"/>
                    <a:pt x="9240" y="3455"/>
                    <a:pt x="9240" y="3425"/>
                  </a:cubicBezTo>
                  <a:lnTo>
                    <a:pt x="9210" y="3425"/>
                  </a:lnTo>
                  <a:cubicBezTo>
                    <a:pt x="9180" y="3425"/>
                    <a:pt x="9180" y="3486"/>
                    <a:pt x="9180" y="3486"/>
                  </a:cubicBezTo>
                  <a:lnTo>
                    <a:pt x="9119" y="3425"/>
                  </a:lnTo>
                  <a:lnTo>
                    <a:pt x="9210" y="3425"/>
                  </a:lnTo>
                  <a:cubicBezTo>
                    <a:pt x="9240" y="3425"/>
                    <a:pt x="9271" y="3425"/>
                    <a:pt x="9210" y="3394"/>
                  </a:cubicBezTo>
                  <a:cubicBezTo>
                    <a:pt x="9180" y="3394"/>
                    <a:pt x="9149" y="3364"/>
                    <a:pt x="9119" y="3364"/>
                  </a:cubicBezTo>
                  <a:cubicBezTo>
                    <a:pt x="9080" y="3390"/>
                    <a:pt x="9053" y="3399"/>
                    <a:pt x="9038" y="3399"/>
                  </a:cubicBezTo>
                  <a:cubicBezTo>
                    <a:pt x="9018" y="3399"/>
                    <a:pt x="9023" y="3382"/>
                    <a:pt x="9058" y="3364"/>
                  </a:cubicBezTo>
                  <a:cubicBezTo>
                    <a:pt x="9119" y="3334"/>
                    <a:pt x="9058" y="3334"/>
                    <a:pt x="9058" y="3334"/>
                  </a:cubicBezTo>
                  <a:cubicBezTo>
                    <a:pt x="9058" y="3303"/>
                    <a:pt x="9028" y="3273"/>
                    <a:pt x="9028" y="3242"/>
                  </a:cubicBezTo>
                  <a:cubicBezTo>
                    <a:pt x="9058" y="3212"/>
                    <a:pt x="8997" y="3212"/>
                    <a:pt x="8967" y="3212"/>
                  </a:cubicBezTo>
                  <a:cubicBezTo>
                    <a:pt x="8936" y="3212"/>
                    <a:pt x="8936" y="3212"/>
                    <a:pt x="8936" y="3273"/>
                  </a:cubicBezTo>
                  <a:cubicBezTo>
                    <a:pt x="8936" y="3273"/>
                    <a:pt x="8906" y="3273"/>
                    <a:pt x="8876" y="3303"/>
                  </a:cubicBezTo>
                  <a:cubicBezTo>
                    <a:pt x="8876" y="3283"/>
                    <a:pt x="8876" y="3263"/>
                    <a:pt x="8876" y="3242"/>
                  </a:cubicBezTo>
                  <a:cubicBezTo>
                    <a:pt x="8906" y="3182"/>
                    <a:pt x="8906" y="3151"/>
                    <a:pt x="8876" y="3121"/>
                  </a:cubicBezTo>
                  <a:lnTo>
                    <a:pt x="8815" y="3121"/>
                  </a:lnTo>
                  <a:lnTo>
                    <a:pt x="8845" y="3151"/>
                  </a:lnTo>
                  <a:cubicBezTo>
                    <a:pt x="8845" y="3161"/>
                    <a:pt x="8842" y="3165"/>
                    <a:pt x="8836" y="3165"/>
                  </a:cubicBezTo>
                  <a:cubicBezTo>
                    <a:pt x="8825" y="3165"/>
                    <a:pt x="8805" y="3151"/>
                    <a:pt x="8784" y="3151"/>
                  </a:cubicBezTo>
                  <a:cubicBezTo>
                    <a:pt x="8769" y="3182"/>
                    <a:pt x="8754" y="3197"/>
                    <a:pt x="8743" y="3197"/>
                  </a:cubicBezTo>
                  <a:cubicBezTo>
                    <a:pt x="8731" y="3197"/>
                    <a:pt x="8724" y="3182"/>
                    <a:pt x="8724" y="3151"/>
                  </a:cubicBezTo>
                  <a:lnTo>
                    <a:pt x="8724" y="3121"/>
                  </a:lnTo>
                  <a:cubicBezTo>
                    <a:pt x="8709" y="3136"/>
                    <a:pt x="8693" y="3144"/>
                    <a:pt x="8682" y="3144"/>
                  </a:cubicBezTo>
                  <a:cubicBezTo>
                    <a:pt x="8671" y="3144"/>
                    <a:pt x="8663" y="3136"/>
                    <a:pt x="8663" y="3121"/>
                  </a:cubicBezTo>
                  <a:lnTo>
                    <a:pt x="8693" y="3091"/>
                  </a:lnTo>
                  <a:cubicBezTo>
                    <a:pt x="8678" y="3075"/>
                    <a:pt x="8663" y="3068"/>
                    <a:pt x="8652" y="3068"/>
                  </a:cubicBezTo>
                  <a:cubicBezTo>
                    <a:pt x="8640" y="3068"/>
                    <a:pt x="8633" y="3075"/>
                    <a:pt x="8633" y="3091"/>
                  </a:cubicBezTo>
                  <a:cubicBezTo>
                    <a:pt x="8633" y="3060"/>
                    <a:pt x="8633" y="3060"/>
                    <a:pt x="8572" y="3030"/>
                  </a:cubicBezTo>
                  <a:cubicBezTo>
                    <a:pt x="8547" y="3005"/>
                    <a:pt x="8542" y="2961"/>
                    <a:pt x="8558" y="2961"/>
                  </a:cubicBezTo>
                  <a:cubicBezTo>
                    <a:pt x="8561" y="2961"/>
                    <a:pt x="8566" y="2963"/>
                    <a:pt x="8572" y="2969"/>
                  </a:cubicBezTo>
                  <a:lnTo>
                    <a:pt x="8633" y="2969"/>
                  </a:lnTo>
                  <a:cubicBezTo>
                    <a:pt x="8612" y="2969"/>
                    <a:pt x="8538" y="2955"/>
                    <a:pt x="8491" y="2955"/>
                  </a:cubicBezTo>
                  <a:cubicBezTo>
                    <a:pt x="8467" y="2955"/>
                    <a:pt x="8450" y="2959"/>
                    <a:pt x="8450" y="2969"/>
                  </a:cubicBezTo>
                  <a:lnTo>
                    <a:pt x="8420" y="2939"/>
                  </a:lnTo>
                  <a:lnTo>
                    <a:pt x="8420" y="2908"/>
                  </a:lnTo>
                  <a:lnTo>
                    <a:pt x="8420" y="2847"/>
                  </a:lnTo>
                  <a:cubicBezTo>
                    <a:pt x="8420" y="2826"/>
                    <a:pt x="8389" y="2804"/>
                    <a:pt x="8372" y="2804"/>
                  </a:cubicBezTo>
                  <a:cubicBezTo>
                    <a:pt x="8364" y="2804"/>
                    <a:pt x="8359" y="2808"/>
                    <a:pt x="8359" y="2817"/>
                  </a:cubicBezTo>
                  <a:cubicBezTo>
                    <a:pt x="8350" y="2826"/>
                    <a:pt x="8341" y="2830"/>
                    <a:pt x="8332" y="2830"/>
                  </a:cubicBezTo>
                  <a:cubicBezTo>
                    <a:pt x="8311" y="2830"/>
                    <a:pt x="8289" y="2808"/>
                    <a:pt x="8268" y="2787"/>
                  </a:cubicBezTo>
                  <a:cubicBezTo>
                    <a:pt x="8237" y="2787"/>
                    <a:pt x="8237" y="2787"/>
                    <a:pt x="8268" y="2756"/>
                  </a:cubicBezTo>
                  <a:cubicBezTo>
                    <a:pt x="8283" y="2741"/>
                    <a:pt x="8291" y="2741"/>
                    <a:pt x="8287" y="2741"/>
                  </a:cubicBezTo>
                  <a:cubicBezTo>
                    <a:pt x="8283" y="2741"/>
                    <a:pt x="8268" y="2741"/>
                    <a:pt x="8237" y="2726"/>
                  </a:cubicBezTo>
                  <a:lnTo>
                    <a:pt x="8055" y="2726"/>
                  </a:lnTo>
                  <a:cubicBezTo>
                    <a:pt x="8025" y="2726"/>
                    <a:pt x="8025" y="2695"/>
                    <a:pt x="8025" y="2695"/>
                  </a:cubicBezTo>
                  <a:lnTo>
                    <a:pt x="7994" y="2695"/>
                  </a:lnTo>
                  <a:cubicBezTo>
                    <a:pt x="7964" y="2695"/>
                    <a:pt x="7994" y="2695"/>
                    <a:pt x="7964" y="2665"/>
                  </a:cubicBezTo>
                  <a:cubicBezTo>
                    <a:pt x="7933" y="2665"/>
                    <a:pt x="7903" y="2635"/>
                    <a:pt x="7903" y="2635"/>
                  </a:cubicBezTo>
                  <a:cubicBezTo>
                    <a:pt x="7883" y="2635"/>
                    <a:pt x="7890" y="2648"/>
                    <a:pt x="7887" y="2648"/>
                  </a:cubicBezTo>
                  <a:cubicBezTo>
                    <a:pt x="7886" y="2648"/>
                    <a:pt x="7883" y="2645"/>
                    <a:pt x="7873" y="2635"/>
                  </a:cubicBezTo>
                  <a:cubicBezTo>
                    <a:pt x="7873" y="2635"/>
                    <a:pt x="7842" y="2604"/>
                    <a:pt x="7842" y="2604"/>
                  </a:cubicBezTo>
                  <a:cubicBezTo>
                    <a:pt x="7842" y="2604"/>
                    <a:pt x="7815" y="2591"/>
                    <a:pt x="7797" y="2591"/>
                  </a:cubicBezTo>
                  <a:cubicBezTo>
                    <a:pt x="7788" y="2591"/>
                    <a:pt x="7781" y="2594"/>
                    <a:pt x="7781" y="2604"/>
                  </a:cubicBezTo>
                  <a:cubicBezTo>
                    <a:pt x="7775" y="2610"/>
                    <a:pt x="7769" y="2613"/>
                    <a:pt x="7763" y="2613"/>
                  </a:cubicBezTo>
                  <a:cubicBezTo>
                    <a:pt x="7740" y="2613"/>
                    <a:pt x="7721" y="2574"/>
                    <a:pt x="7721" y="2574"/>
                  </a:cubicBezTo>
                  <a:lnTo>
                    <a:pt x="7690" y="2574"/>
                  </a:lnTo>
                  <a:cubicBezTo>
                    <a:pt x="7690" y="2564"/>
                    <a:pt x="7687" y="2560"/>
                    <a:pt x="7682" y="2560"/>
                  </a:cubicBezTo>
                  <a:cubicBezTo>
                    <a:pt x="7673" y="2560"/>
                    <a:pt x="7660" y="2574"/>
                    <a:pt x="7660" y="2574"/>
                  </a:cubicBezTo>
                  <a:lnTo>
                    <a:pt x="7599" y="2574"/>
                  </a:lnTo>
                  <a:cubicBezTo>
                    <a:pt x="7569" y="2574"/>
                    <a:pt x="7599" y="2574"/>
                    <a:pt x="7599" y="2543"/>
                  </a:cubicBezTo>
                  <a:lnTo>
                    <a:pt x="7386" y="2543"/>
                  </a:lnTo>
                  <a:lnTo>
                    <a:pt x="7356" y="2513"/>
                  </a:lnTo>
                  <a:lnTo>
                    <a:pt x="6839" y="2513"/>
                  </a:lnTo>
                  <a:cubicBezTo>
                    <a:pt x="6819" y="2513"/>
                    <a:pt x="6799" y="2499"/>
                    <a:pt x="6787" y="2499"/>
                  </a:cubicBezTo>
                  <a:cubicBezTo>
                    <a:pt x="6782" y="2499"/>
                    <a:pt x="6778" y="2503"/>
                    <a:pt x="6778" y="2513"/>
                  </a:cubicBezTo>
                  <a:cubicBezTo>
                    <a:pt x="6778" y="2543"/>
                    <a:pt x="6839" y="2543"/>
                    <a:pt x="6809" y="2543"/>
                  </a:cubicBezTo>
                  <a:lnTo>
                    <a:pt x="6778" y="2543"/>
                  </a:lnTo>
                  <a:cubicBezTo>
                    <a:pt x="6778" y="2543"/>
                    <a:pt x="6748" y="2543"/>
                    <a:pt x="6748" y="2513"/>
                  </a:cubicBezTo>
                  <a:lnTo>
                    <a:pt x="6657" y="2513"/>
                  </a:lnTo>
                  <a:lnTo>
                    <a:pt x="6657" y="2543"/>
                  </a:lnTo>
                  <a:lnTo>
                    <a:pt x="6566" y="2543"/>
                  </a:lnTo>
                  <a:cubicBezTo>
                    <a:pt x="6555" y="2533"/>
                    <a:pt x="6542" y="2530"/>
                    <a:pt x="6528" y="2530"/>
                  </a:cubicBezTo>
                  <a:cubicBezTo>
                    <a:pt x="6501" y="2530"/>
                    <a:pt x="6474" y="2543"/>
                    <a:pt x="6474" y="2543"/>
                  </a:cubicBezTo>
                  <a:lnTo>
                    <a:pt x="6292" y="2543"/>
                  </a:lnTo>
                  <a:cubicBezTo>
                    <a:pt x="6272" y="2543"/>
                    <a:pt x="6279" y="2557"/>
                    <a:pt x="6276" y="2557"/>
                  </a:cubicBezTo>
                  <a:cubicBezTo>
                    <a:pt x="6275" y="2557"/>
                    <a:pt x="6272" y="2554"/>
                    <a:pt x="6262" y="2543"/>
                  </a:cubicBezTo>
                  <a:cubicBezTo>
                    <a:pt x="6246" y="2528"/>
                    <a:pt x="6231" y="2521"/>
                    <a:pt x="6220" y="2521"/>
                  </a:cubicBezTo>
                  <a:cubicBezTo>
                    <a:pt x="6208" y="2521"/>
                    <a:pt x="6201" y="2528"/>
                    <a:pt x="6201" y="2543"/>
                  </a:cubicBezTo>
                  <a:lnTo>
                    <a:pt x="6140" y="2543"/>
                  </a:lnTo>
                  <a:cubicBezTo>
                    <a:pt x="6130" y="2533"/>
                    <a:pt x="6120" y="2530"/>
                    <a:pt x="6111" y="2530"/>
                  </a:cubicBezTo>
                  <a:cubicBezTo>
                    <a:pt x="6093" y="2530"/>
                    <a:pt x="6079" y="2543"/>
                    <a:pt x="6079" y="2543"/>
                  </a:cubicBezTo>
                  <a:cubicBezTo>
                    <a:pt x="6073" y="2537"/>
                    <a:pt x="6066" y="2535"/>
                    <a:pt x="6061" y="2535"/>
                  </a:cubicBezTo>
                  <a:cubicBezTo>
                    <a:pt x="6056" y="2535"/>
                    <a:pt x="6052" y="2536"/>
                    <a:pt x="6048" y="2538"/>
                  </a:cubicBezTo>
                  <a:lnTo>
                    <a:pt x="6048" y="2538"/>
                  </a:lnTo>
                  <a:cubicBezTo>
                    <a:pt x="6047" y="2532"/>
                    <a:pt x="6044" y="2530"/>
                    <a:pt x="6040" y="2530"/>
                  </a:cubicBezTo>
                  <a:cubicBezTo>
                    <a:pt x="6029" y="2530"/>
                    <a:pt x="6008" y="2543"/>
                    <a:pt x="5988" y="2543"/>
                  </a:cubicBezTo>
                  <a:lnTo>
                    <a:pt x="5927" y="2543"/>
                  </a:lnTo>
                  <a:cubicBezTo>
                    <a:pt x="5927" y="2543"/>
                    <a:pt x="5867" y="2574"/>
                    <a:pt x="5897" y="2574"/>
                  </a:cubicBezTo>
                  <a:lnTo>
                    <a:pt x="5867" y="2574"/>
                  </a:lnTo>
                  <a:cubicBezTo>
                    <a:pt x="5846" y="2574"/>
                    <a:pt x="5839" y="2587"/>
                    <a:pt x="5837" y="2587"/>
                  </a:cubicBezTo>
                  <a:cubicBezTo>
                    <a:pt x="5836" y="2587"/>
                    <a:pt x="5836" y="2584"/>
                    <a:pt x="5836" y="2574"/>
                  </a:cubicBezTo>
                  <a:cubicBezTo>
                    <a:pt x="5836" y="2574"/>
                    <a:pt x="5775" y="2574"/>
                    <a:pt x="5775" y="2604"/>
                  </a:cubicBezTo>
                  <a:cubicBezTo>
                    <a:pt x="5775" y="2614"/>
                    <a:pt x="5775" y="2618"/>
                    <a:pt x="5774" y="2618"/>
                  </a:cubicBezTo>
                  <a:cubicBezTo>
                    <a:pt x="5772" y="2618"/>
                    <a:pt x="5765" y="2604"/>
                    <a:pt x="5745" y="2604"/>
                  </a:cubicBezTo>
                  <a:lnTo>
                    <a:pt x="5684" y="2604"/>
                  </a:lnTo>
                  <a:cubicBezTo>
                    <a:pt x="5654" y="2604"/>
                    <a:pt x="5654" y="2604"/>
                    <a:pt x="5684" y="2635"/>
                  </a:cubicBezTo>
                  <a:lnTo>
                    <a:pt x="5654" y="2635"/>
                  </a:lnTo>
                  <a:lnTo>
                    <a:pt x="5532" y="2574"/>
                  </a:lnTo>
                  <a:cubicBezTo>
                    <a:pt x="5489" y="2552"/>
                    <a:pt x="5446" y="2531"/>
                    <a:pt x="5414" y="2531"/>
                  </a:cubicBezTo>
                  <a:cubicBezTo>
                    <a:pt x="5401" y="2531"/>
                    <a:pt x="5389" y="2534"/>
                    <a:pt x="5380" y="2543"/>
                  </a:cubicBezTo>
                  <a:lnTo>
                    <a:pt x="5350" y="2543"/>
                  </a:lnTo>
                  <a:cubicBezTo>
                    <a:pt x="5380" y="2513"/>
                    <a:pt x="5380" y="2513"/>
                    <a:pt x="5350" y="2483"/>
                  </a:cubicBezTo>
                  <a:cubicBezTo>
                    <a:pt x="5350" y="2483"/>
                    <a:pt x="5319" y="2483"/>
                    <a:pt x="5289" y="2513"/>
                  </a:cubicBezTo>
                  <a:cubicBezTo>
                    <a:pt x="5289" y="2505"/>
                    <a:pt x="5289" y="2494"/>
                    <a:pt x="5289" y="2483"/>
                  </a:cubicBezTo>
                  <a:cubicBezTo>
                    <a:pt x="5271" y="2447"/>
                    <a:pt x="5274" y="2432"/>
                    <a:pt x="5268" y="2432"/>
                  </a:cubicBezTo>
                  <a:cubicBezTo>
                    <a:pt x="5263" y="2432"/>
                    <a:pt x="5253" y="2440"/>
                    <a:pt x="5228" y="2452"/>
                  </a:cubicBezTo>
                  <a:cubicBezTo>
                    <a:pt x="5247" y="2415"/>
                    <a:pt x="5243" y="2389"/>
                    <a:pt x="5229" y="2389"/>
                  </a:cubicBezTo>
                  <a:cubicBezTo>
                    <a:pt x="5221" y="2389"/>
                    <a:pt x="5209" y="2399"/>
                    <a:pt x="5198" y="2422"/>
                  </a:cubicBezTo>
                  <a:lnTo>
                    <a:pt x="5167" y="2483"/>
                  </a:lnTo>
                  <a:cubicBezTo>
                    <a:pt x="5167" y="2452"/>
                    <a:pt x="5137" y="2452"/>
                    <a:pt x="5137" y="2452"/>
                  </a:cubicBezTo>
                  <a:lnTo>
                    <a:pt x="5137" y="2483"/>
                  </a:lnTo>
                  <a:cubicBezTo>
                    <a:pt x="5137" y="2498"/>
                    <a:pt x="5137" y="2505"/>
                    <a:pt x="5133" y="2505"/>
                  </a:cubicBezTo>
                  <a:cubicBezTo>
                    <a:pt x="5129" y="2505"/>
                    <a:pt x="5122" y="2498"/>
                    <a:pt x="5107" y="2483"/>
                  </a:cubicBezTo>
                  <a:cubicBezTo>
                    <a:pt x="5107" y="2452"/>
                    <a:pt x="5107" y="2422"/>
                    <a:pt x="5076" y="2391"/>
                  </a:cubicBezTo>
                  <a:lnTo>
                    <a:pt x="5076" y="2361"/>
                  </a:lnTo>
                  <a:cubicBezTo>
                    <a:pt x="5076" y="2370"/>
                    <a:pt x="5074" y="2374"/>
                    <a:pt x="5069" y="2374"/>
                  </a:cubicBezTo>
                  <a:cubicBezTo>
                    <a:pt x="5058" y="2374"/>
                    <a:pt x="5037" y="2352"/>
                    <a:pt x="5015" y="2331"/>
                  </a:cubicBezTo>
                  <a:cubicBezTo>
                    <a:pt x="5015" y="2300"/>
                    <a:pt x="4985" y="2300"/>
                    <a:pt x="4985" y="2300"/>
                  </a:cubicBezTo>
                  <a:cubicBezTo>
                    <a:pt x="4955" y="2331"/>
                    <a:pt x="4985" y="2361"/>
                    <a:pt x="4985" y="2391"/>
                  </a:cubicBezTo>
                  <a:cubicBezTo>
                    <a:pt x="4985" y="2391"/>
                    <a:pt x="5015" y="2391"/>
                    <a:pt x="4985" y="2452"/>
                  </a:cubicBezTo>
                  <a:lnTo>
                    <a:pt x="4924" y="2422"/>
                  </a:lnTo>
                  <a:cubicBezTo>
                    <a:pt x="4894" y="2361"/>
                    <a:pt x="4924" y="2300"/>
                    <a:pt x="4955" y="2270"/>
                  </a:cubicBezTo>
                  <a:lnTo>
                    <a:pt x="4985" y="2179"/>
                  </a:lnTo>
                  <a:lnTo>
                    <a:pt x="4894" y="2239"/>
                  </a:lnTo>
                  <a:cubicBezTo>
                    <a:pt x="4855" y="2265"/>
                    <a:pt x="4833" y="2275"/>
                    <a:pt x="4823" y="2275"/>
                  </a:cubicBezTo>
                  <a:cubicBezTo>
                    <a:pt x="4818" y="2275"/>
                    <a:pt x="4816" y="2273"/>
                    <a:pt x="4815" y="2271"/>
                  </a:cubicBezTo>
                  <a:lnTo>
                    <a:pt x="4815" y="2271"/>
                  </a:lnTo>
                  <a:cubicBezTo>
                    <a:pt x="4817" y="2272"/>
                    <a:pt x="4820" y="2273"/>
                    <a:pt x="4821" y="2273"/>
                  </a:cubicBezTo>
                  <a:cubicBezTo>
                    <a:pt x="4829" y="2273"/>
                    <a:pt x="4833" y="2263"/>
                    <a:pt x="4833" y="2239"/>
                  </a:cubicBezTo>
                  <a:lnTo>
                    <a:pt x="4833" y="2239"/>
                  </a:lnTo>
                  <a:cubicBezTo>
                    <a:pt x="4821" y="2252"/>
                    <a:pt x="4813" y="2264"/>
                    <a:pt x="4815" y="2271"/>
                  </a:cubicBezTo>
                  <a:lnTo>
                    <a:pt x="4815" y="2271"/>
                  </a:lnTo>
                  <a:cubicBezTo>
                    <a:pt x="4804" y="2264"/>
                    <a:pt x="4788" y="2240"/>
                    <a:pt x="4772" y="2209"/>
                  </a:cubicBezTo>
                  <a:cubicBezTo>
                    <a:pt x="4772" y="2179"/>
                    <a:pt x="4742" y="2148"/>
                    <a:pt x="4742" y="2148"/>
                  </a:cubicBezTo>
                  <a:lnTo>
                    <a:pt x="4742" y="2179"/>
                  </a:lnTo>
                  <a:cubicBezTo>
                    <a:pt x="4742" y="2209"/>
                    <a:pt x="4681" y="2179"/>
                    <a:pt x="4651" y="2239"/>
                  </a:cubicBezTo>
                  <a:lnTo>
                    <a:pt x="4651" y="2270"/>
                  </a:lnTo>
                  <a:lnTo>
                    <a:pt x="4529" y="2209"/>
                  </a:lnTo>
                  <a:lnTo>
                    <a:pt x="4559" y="2209"/>
                  </a:lnTo>
                  <a:cubicBezTo>
                    <a:pt x="4559" y="2219"/>
                    <a:pt x="4559" y="2223"/>
                    <a:pt x="4561" y="2223"/>
                  </a:cubicBezTo>
                  <a:cubicBezTo>
                    <a:pt x="4563" y="2223"/>
                    <a:pt x="4570" y="2209"/>
                    <a:pt x="4590" y="2209"/>
                  </a:cubicBezTo>
                  <a:lnTo>
                    <a:pt x="4620" y="2118"/>
                  </a:lnTo>
                  <a:cubicBezTo>
                    <a:pt x="4620" y="2087"/>
                    <a:pt x="4620" y="2072"/>
                    <a:pt x="4616" y="2072"/>
                  </a:cubicBezTo>
                  <a:cubicBezTo>
                    <a:pt x="4613" y="2072"/>
                    <a:pt x="4605" y="2087"/>
                    <a:pt x="4590" y="2118"/>
                  </a:cubicBezTo>
                  <a:cubicBezTo>
                    <a:pt x="4608" y="2082"/>
                    <a:pt x="4605" y="2067"/>
                    <a:pt x="4593" y="2067"/>
                  </a:cubicBezTo>
                  <a:cubicBezTo>
                    <a:pt x="4585" y="2067"/>
                    <a:pt x="4572" y="2075"/>
                    <a:pt x="4559" y="2087"/>
                  </a:cubicBezTo>
                  <a:lnTo>
                    <a:pt x="4499" y="2087"/>
                  </a:lnTo>
                  <a:cubicBezTo>
                    <a:pt x="4468" y="2087"/>
                    <a:pt x="4468" y="2087"/>
                    <a:pt x="4438" y="2118"/>
                  </a:cubicBezTo>
                  <a:lnTo>
                    <a:pt x="4468" y="2118"/>
                  </a:lnTo>
                  <a:lnTo>
                    <a:pt x="4438" y="2179"/>
                  </a:lnTo>
                  <a:lnTo>
                    <a:pt x="4438" y="2118"/>
                  </a:lnTo>
                  <a:lnTo>
                    <a:pt x="4438" y="2057"/>
                  </a:lnTo>
                  <a:cubicBezTo>
                    <a:pt x="4408" y="2027"/>
                    <a:pt x="4408" y="1996"/>
                    <a:pt x="4438" y="1966"/>
                  </a:cubicBezTo>
                  <a:lnTo>
                    <a:pt x="4438" y="1966"/>
                  </a:lnTo>
                  <a:cubicBezTo>
                    <a:pt x="4438" y="1966"/>
                    <a:pt x="4408" y="1966"/>
                    <a:pt x="4377" y="1996"/>
                  </a:cubicBezTo>
                  <a:cubicBezTo>
                    <a:pt x="4377" y="2017"/>
                    <a:pt x="4374" y="2023"/>
                    <a:pt x="4369" y="2023"/>
                  </a:cubicBezTo>
                  <a:cubicBezTo>
                    <a:pt x="4360" y="2023"/>
                    <a:pt x="4347" y="1996"/>
                    <a:pt x="4347" y="1996"/>
                  </a:cubicBezTo>
                  <a:cubicBezTo>
                    <a:pt x="4316" y="1996"/>
                    <a:pt x="4316" y="1996"/>
                    <a:pt x="4316" y="1966"/>
                  </a:cubicBezTo>
                  <a:cubicBezTo>
                    <a:pt x="4316" y="1935"/>
                    <a:pt x="4316" y="1935"/>
                    <a:pt x="4286" y="1935"/>
                  </a:cubicBezTo>
                  <a:cubicBezTo>
                    <a:pt x="4276" y="1925"/>
                    <a:pt x="4269" y="1922"/>
                    <a:pt x="4265" y="1922"/>
                  </a:cubicBezTo>
                  <a:cubicBezTo>
                    <a:pt x="4256" y="1922"/>
                    <a:pt x="4256" y="1935"/>
                    <a:pt x="4256" y="1935"/>
                  </a:cubicBezTo>
                  <a:cubicBezTo>
                    <a:pt x="4235" y="1935"/>
                    <a:pt x="4242" y="1949"/>
                    <a:pt x="4231" y="1949"/>
                  </a:cubicBezTo>
                  <a:cubicBezTo>
                    <a:pt x="4225" y="1949"/>
                    <a:pt x="4215" y="1946"/>
                    <a:pt x="4195" y="1935"/>
                  </a:cubicBezTo>
                  <a:cubicBezTo>
                    <a:pt x="4177" y="1918"/>
                    <a:pt x="4170" y="1900"/>
                    <a:pt x="4167" y="1900"/>
                  </a:cubicBezTo>
                  <a:cubicBezTo>
                    <a:pt x="4164" y="1900"/>
                    <a:pt x="4164" y="1910"/>
                    <a:pt x="4164" y="1935"/>
                  </a:cubicBezTo>
                  <a:cubicBezTo>
                    <a:pt x="4134" y="1966"/>
                    <a:pt x="4134" y="1966"/>
                    <a:pt x="4104" y="1966"/>
                  </a:cubicBezTo>
                  <a:cubicBezTo>
                    <a:pt x="4104" y="1966"/>
                    <a:pt x="4104" y="1966"/>
                    <a:pt x="4104" y="1935"/>
                  </a:cubicBezTo>
                  <a:cubicBezTo>
                    <a:pt x="4104" y="1914"/>
                    <a:pt x="4119" y="1893"/>
                    <a:pt x="4117" y="1893"/>
                  </a:cubicBezTo>
                  <a:lnTo>
                    <a:pt x="4117" y="1893"/>
                  </a:lnTo>
                  <a:cubicBezTo>
                    <a:pt x="4116" y="1893"/>
                    <a:pt x="4112" y="1896"/>
                    <a:pt x="4104" y="1905"/>
                  </a:cubicBezTo>
                  <a:cubicBezTo>
                    <a:pt x="4095" y="1914"/>
                    <a:pt x="4088" y="1918"/>
                    <a:pt x="4085" y="1918"/>
                  </a:cubicBezTo>
                  <a:cubicBezTo>
                    <a:pt x="4076" y="1918"/>
                    <a:pt x="4082" y="1896"/>
                    <a:pt x="4104" y="1875"/>
                  </a:cubicBezTo>
                  <a:cubicBezTo>
                    <a:pt x="4104" y="1849"/>
                    <a:pt x="4104" y="1840"/>
                    <a:pt x="4099" y="1840"/>
                  </a:cubicBezTo>
                  <a:cubicBezTo>
                    <a:pt x="4093" y="1840"/>
                    <a:pt x="4078" y="1857"/>
                    <a:pt x="4043" y="1875"/>
                  </a:cubicBezTo>
                  <a:cubicBezTo>
                    <a:pt x="4034" y="1884"/>
                    <a:pt x="4028" y="1887"/>
                    <a:pt x="4024" y="1887"/>
                  </a:cubicBezTo>
                  <a:cubicBezTo>
                    <a:pt x="4015" y="1887"/>
                    <a:pt x="4021" y="1866"/>
                    <a:pt x="4043" y="1844"/>
                  </a:cubicBezTo>
                  <a:cubicBezTo>
                    <a:pt x="4073" y="1814"/>
                    <a:pt x="4073" y="1753"/>
                    <a:pt x="4073" y="1753"/>
                  </a:cubicBezTo>
                  <a:lnTo>
                    <a:pt x="4073" y="1753"/>
                  </a:lnTo>
                  <a:cubicBezTo>
                    <a:pt x="4012" y="1814"/>
                    <a:pt x="3952" y="1844"/>
                    <a:pt x="3891" y="1875"/>
                  </a:cubicBezTo>
                  <a:cubicBezTo>
                    <a:pt x="3891" y="1875"/>
                    <a:pt x="3891" y="1814"/>
                    <a:pt x="3891" y="1814"/>
                  </a:cubicBezTo>
                  <a:lnTo>
                    <a:pt x="3891" y="1784"/>
                  </a:lnTo>
                  <a:cubicBezTo>
                    <a:pt x="3891" y="1794"/>
                    <a:pt x="3887" y="1797"/>
                    <a:pt x="3883" y="1797"/>
                  </a:cubicBezTo>
                  <a:cubicBezTo>
                    <a:pt x="3874" y="1797"/>
                    <a:pt x="3860" y="1784"/>
                    <a:pt x="3860" y="1784"/>
                  </a:cubicBezTo>
                  <a:lnTo>
                    <a:pt x="3860" y="1753"/>
                  </a:lnTo>
                  <a:cubicBezTo>
                    <a:pt x="3883" y="1709"/>
                    <a:pt x="3872" y="1680"/>
                    <a:pt x="3841" y="1680"/>
                  </a:cubicBezTo>
                  <a:cubicBezTo>
                    <a:pt x="3830" y="1680"/>
                    <a:pt x="3816" y="1684"/>
                    <a:pt x="3800" y="1692"/>
                  </a:cubicBezTo>
                  <a:cubicBezTo>
                    <a:pt x="3779" y="1702"/>
                    <a:pt x="3766" y="1706"/>
                    <a:pt x="3758" y="1706"/>
                  </a:cubicBezTo>
                  <a:cubicBezTo>
                    <a:pt x="3742" y="1706"/>
                    <a:pt x="3749" y="1692"/>
                    <a:pt x="3769" y="1692"/>
                  </a:cubicBezTo>
                  <a:cubicBezTo>
                    <a:pt x="3769" y="1692"/>
                    <a:pt x="3756" y="1665"/>
                    <a:pt x="3738" y="1665"/>
                  </a:cubicBezTo>
                  <a:cubicBezTo>
                    <a:pt x="3729" y="1665"/>
                    <a:pt x="3719" y="1672"/>
                    <a:pt x="3708" y="1692"/>
                  </a:cubicBezTo>
                  <a:lnTo>
                    <a:pt x="3648" y="1692"/>
                  </a:lnTo>
                  <a:cubicBezTo>
                    <a:pt x="3648" y="1692"/>
                    <a:pt x="3648" y="1662"/>
                    <a:pt x="3648" y="1632"/>
                  </a:cubicBezTo>
                  <a:cubicBezTo>
                    <a:pt x="3663" y="1616"/>
                    <a:pt x="3678" y="1616"/>
                    <a:pt x="3682" y="1616"/>
                  </a:cubicBezTo>
                  <a:cubicBezTo>
                    <a:pt x="3686" y="1616"/>
                    <a:pt x="3678" y="1616"/>
                    <a:pt x="3648" y="1601"/>
                  </a:cubicBezTo>
                  <a:lnTo>
                    <a:pt x="3587" y="1601"/>
                  </a:lnTo>
                  <a:cubicBezTo>
                    <a:pt x="3587" y="1592"/>
                    <a:pt x="3582" y="1589"/>
                    <a:pt x="3574" y="1589"/>
                  </a:cubicBezTo>
                  <a:cubicBezTo>
                    <a:pt x="3556" y="1589"/>
                    <a:pt x="3526" y="1610"/>
                    <a:pt x="3526" y="1632"/>
                  </a:cubicBezTo>
                  <a:lnTo>
                    <a:pt x="3537" y="1642"/>
                  </a:lnTo>
                  <a:lnTo>
                    <a:pt x="3537" y="1642"/>
                  </a:lnTo>
                  <a:cubicBezTo>
                    <a:pt x="3549" y="1635"/>
                    <a:pt x="3566" y="1622"/>
                    <a:pt x="3587" y="1601"/>
                  </a:cubicBezTo>
                  <a:lnTo>
                    <a:pt x="3587" y="1601"/>
                  </a:lnTo>
                  <a:cubicBezTo>
                    <a:pt x="3587" y="1632"/>
                    <a:pt x="3587" y="1632"/>
                    <a:pt x="3556" y="1662"/>
                  </a:cubicBezTo>
                  <a:lnTo>
                    <a:pt x="3537" y="1642"/>
                  </a:lnTo>
                  <a:lnTo>
                    <a:pt x="3537" y="1642"/>
                  </a:lnTo>
                  <a:cubicBezTo>
                    <a:pt x="3531" y="1645"/>
                    <a:pt x="3526" y="1647"/>
                    <a:pt x="3522" y="1647"/>
                  </a:cubicBezTo>
                  <a:cubicBezTo>
                    <a:pt x="3511" y="1647"/>
                    <a:pt x="3511" y="1632"/>
                    <a:pt x="3526" y="1601"/>
                  </a:cubicBezTo>
                  <a:cubicBezTo>
                    <a:pt x="3556" y="1571"/>
                    <a:pt x="3556" y="1563"/>
                    <a:pt x="3549" y="1563"/>
                  </a:cubicBezTo>
                  <a:cubicBezTo>
                    <a:pt x="3541" y="1563"/>
                    <a:pt x="3526" y="1571"/>
                    <a:pt x="3526" y="1571"/>
                  </a:cubicBezTo>
                  <a:cubicBezTo>
                    <a:pt x="3496" y="1571"/>
                    <a:pt x="3496" y="1540"/>
                    <a:pt x="3496" y="1510"/>
                  </a:cubicBezTo>
                  <a:cubicBezTo>
                    <a:pt x="3496" y="1490"/>
                    <a:pt x="3492" y="1483"/>
                    <a:pt x="3487" y="1483"/>
                  </a:cubicBezTo>
                  <a:cubicBezTo>
                    <a:pt x="3475" y="1483"/>
                    <a:pt x="3455" y="1510"/>
                    <a:pt x="3435" y="1510"/>
                  </a:cubicBezTo>
                  <a:cubicBezTo>
                    <a:pt x="3404" y="1510"/>
                    <a:pt x="3404" y="1510"/>
                    <a:pt x="3404" y="1540"/>
                  </a:cubicBezTo>
                  <a:cubicBezTo>
                    <a:pt x="3404" y="1540"/>
                    <a:pt x="3374" y="1540"/>
                    <a:pt x="3374" y="1601"/>
                  </a:cubicBezTo>
                  <a:cubicBezTo>
                    <a:pt x="3374" y="1584"/>
                    <a:pt x="3374" y="1571"/>
                    <a:pt x="3374" y="1571"/>
                  </a:cubicBezTo>
                  <a:lnTo>
                    <a:pt x="3374" y="1449"/>
                  </a:lnTo>
                  <a:cubicBezTo>
                    <a:pt x="3374" y="1449"/>
                    <a:pt x="3313" y="1449"/>
                    <a:pt x="3313" y="1480"/>
                  </a:cubicBezTo>
                  <a:lnTo>
                    <a:pt x="3344" y="1480"/>
                  </a:lnTo>
                  <a:cubicBezTo>
                    <a:pt x="3344" y="1490"/>
                    <a:pt x="3340" y="1493"/>
                    <a:pt x="3335" y="1493"/>
                  </a:cubicBezTo>
                  <a:cubicBezTo>
                    <a:pt x="3323" y="1493"/>
                    <a:pt x="3303" y="1480"/>
                    <a:pt x="3283" y="1480"/>
                  </a:cubicBezTo>
                  <a:cubicBezTo>
                    <a:pt x="3283" y="1513"/>
                    <a:pt x="3274" y="1537"/>
                    <a:pt x="3265" y="1537"/>
                  </a:cubicBezTo>
                  <a:cubicBezTo>
                    <a:pt x="3259" y="1537"/>
                    <a:pt x="3252" y="1521"/>
                    <a:pt x="3252" y="1480"/>
                  </a:cubicBezTo>
                  <a:lnTo>
                    <a:pt x="3252" y="1297"/>
                  </a:lnTo>
                  <a:cubicBezTo>
                    <a:pt x="3252" y="1297"/>
                    <a:pt x="3222" y="1328"/>
                    <a:pt x="3192" y="1328"/>
                  </a:cubicBezTo>
                  <a:lnTo>
                    <a:pt x="3222" y="1267"/>
                  </a:lnTo>
                  <a:lnTo>
                    <a:pt x="3222" y="1267"/>
                  </a:lnTo>
                  <a:cubicBezTo>
                    <a:pt x="3222" y="1267"/>
                    <a:pt x="3161" y="1267"/>
                    <a:pt x="3161" y="1297"/>
                  </a:cubicBezTo>
                  <a:cubicBezTo>
                    <a:pt x="3161" y="1267"/>
                    <a:pt x="3161" y="1267"/>
                    <a:pt x="3131" y="1236"/>
                  </a:cubicBezTo>
                  <a:cubicBezTo>
                    <a:pt x="3072" y="1236"/>
                    <a:pt x="3070" y="1208"/>
                    <a:pt x="3124" y="1179"/>
                  </a:cubicBezTo>
                  <a:lnTo>
                    <a:pt x="3124" y="1179"/>
                  </a:lnTo>
                  <a:cubicBezTo>
                    <a:pt x="3076" y="1188"/>
                    <a:pt x="3027" y="1212"/>
                    <a:pt x="2979" y="1236"/>
                  </a:cubicBezTo>
                  <a:lnTo>
                    <a:pt x="2949" y="1206"/>
                  </a:lnTo>
                  <a:cubicBezTo>
                    <a:pt x="2949" y="1176"/>
                    <a:pt x="2949" y="1176"/>
                    <a:pt x="2979" y="1115"/>
                  </a:cubicBezTo>
                  <a:cubicBezTo>
                    <a:pt x="2979" y="1100"/>
                    <a:pt x="2971" y="1092"/>
                    <a:pt x="2964" y="1092"/>
                  </a:cubicBezTo>
                  <a:cubicBezTo>
                    <a:pt x="2956" y="1092"/>
                    <a:pt x="2949" y="1100"/>
                    <a:pt x="2949" y="1115"/>
                  </a:cubicBezTo>
                  <a:cubicBezTo>
                    <a:pt x="2938" y="1135"/>
                    <a:pt x="2928" y="1142"/>
                    <a:pt x="2919" y="1142"/>
                  </a:cubicBezTo>
                  <a:cubicBezTo>
                    <a:pt x="2901" y="1142"/>
                    <a:pt x="2888" y="1115"/>
                    <a:pt x="2888" y="1115"/>
                  </a:cubicBezTo>
                  <a:cubicBezTo>
                    <a:pt x="2888" y="1100"/>
                    <a:pt x="2888" y="1100"/>
                    <a:pt x="2888" y="1100"/>
                  </a:cubicBezTo>
                  <a:cubicBezTo>
                    <a:pt x="2888" y="1100"/>
                    <a:pt x="2888" y="1100"/>
                    <a:pt x="2888" y="1084"/>
                  </a:cubicBezTo>
                  <a:lnTo>
                    <a:pt x="2888" y="1054"/>
                  </a:lnTo>
                  <a:cubicBezTo>
                    <a:pt x="2888" y="1028"/>
                    <a:pt x="2877" y="1019"/>
                    <a:pt x="2862" y="1019"/>
                  </a:cubicBezTo>
                  <a:cubicBezTo>
                    <a:pt x="2842" y="1019"/>
                    <a:pt x="2814" y="1036"/>
                    <a:pt x="2797" y="1054"/>
                  </a:cubicBezTo>
                  <a:cubicBezTo>
                    <a:pt x="2766" y="1054"/>
                    <a:pt x="2736" y="1054"/>
                    <a:pt x="2736" y="993"/>
                  </a:cubicBezTo>
                  <a:cubicBezTo>
                    <a:pt x="2736" y="1008"/>
                    <a:pt x="2736" y="1016"/>
                    <a:pt x="2732" y="1016"/>
                  </a:cubicBezTo>
                  <a:cubicBezTo>
                    <a:pt x="2728" y="1016"/>
                    <a:pt x="2721" y="1008"/>
                    <a:pt x="2705" y="993"/>
                  </a:cubicBezTo>
                  <a:cubicBezTo>
                    <a:pt x="2675" y="993"/>
                    <a:pt x="2705" y="993"/>
                    <a:pt x="2705" y="963"/>
                  </a:cubicBezTo>
                  <a:cubicBezTo>
                    <a:pt x="2705" y="932"/>
                    <a:pt x="2736" y="932"/>
                    <a:pt x="2705" y="932"/>
                  </a:cubicBezTo>
                  <a:cubicBezTo>
                    <a:pt x="2696" y="941"/>
                    <a:pt x="2690" y="945"/>
                    <a:pt x="2686" y="945"/>
                  </a:cubicBezTo>
                  <a:cubicBezTo>
                    <a:pt x="2675" y="945"/>
                    <a:pt x="2675" y="924"/>
                    <a:pt x="2675" y="902"/>
                  </a:cubicBezTo>
                  <a:cubicBezTo>
                    <a:pt x="2645" y="841"/>
                    <a:pt x="2645" y="841"/>
                    <a:pt x="2645" y="841"/>
                  </a:cubicBezTo>
                  <a:lnTo>
                    <a:pt x="2645" y="872"/>
                  </a:lnTo>
                  <a:cubicBezTo>
                    <a:pt x="2645" y="902"/>
                    <a:pt x="2645" y="902"/>
                    <a:pt x="2645" y="932"/>
                  </a:cubicBezTo>
                  <a:lnTo>
                    <a:pt x="2645" y="963"/>
                  </a:lnTo>
                  <a:cubicBezTo>
                    <a:pt x="2645" y="932"/>
                    <a:pt x="2614" y="932"/>
                    <a:pt x="2614" y="932"/>
                  </a:cubicBezTo>
                  <a:cubicBezTo>
                    <a:pt x="2614" y="932"/>
                    <a:pt x="2584" y="932"/>
                    <a:pt x="2584" y="872"/>
                  </a:cubicBezTo>
                  <a:cubicBezTo>
                    <a:pt x="2593" y="863"/>
                    <a:pt x="2596" y="859"/>
                    <a:pt x="2596" y="859"/>
                  </a:cubicBezTo>
                  <a:lnTo>
                    <a:pt x="2596" y="859"/>
                  </a:lnTo>
                  <a:cubicBezTo>
                    <a:pt x="2594" y="859"/>
                    <a:pt x="2566" y="881"/>
                    <a:pt x="2523" y="902"/>
                  </a:cubicBezTo>
                  <a:cubicBezTo>
                    <a:pt x="2488" y="920"/>
                    <a:pt x="2453" y="937"/>
                    <a:pt x="2441" y="937"/>
                  </a:cubicBezTo>
                  <a:cubicBezTo>
                    <a:pt x="2433" y="937"/>
                    <a:pt x="2436" y="928"/>
                    <a:pt x="2462" y="902"/>
                  </a:cubicBezTo>
                  <a:cubicBezTo>
                    <a:pt x="2483" y="881"/>
                    <a:pt x="2475" y="846"/>
                    <a:pt x="2448" y="846"/>
                  </a:cubicBezTo>
                  <a:cubicBezTo>
                    <a:pt x="2436" y="846"/>
                    <a:pt x="2420" y="853"/>
                    <a:pt x="2401" y="872"/>
                  </a:cubicBezTo>
                  <a:cubicBezTo>
                    <a:pt x="2401" y="872"/>
                    <a:pt x="2371" y="902"/>
                    <a:pt x="2341" y="902"/>
                  </a:cubicBezTo>
                  <a:cubicBezTo>
                    <a:pt x="2280" y="902"/>
                    <a:pt x="2280" y="872"/>
                    <a:pt x="2310" y="841"/>
                  </a:cubicBezTo>
                  <a:cubicBezTo>
                    <a:pt x="2335" y="841"/>
                    <a:pt x="2339" y="802"/>
                    <a:pt x="2325" y="802"/>
                  </a:cubicBezTo>
                  <a:cubicBezTo>
                    <a:pt x="2321" y="802"/>
                    <a:pt x="2316" y="805"/>
                    <a:pt x="2310" y="811"/>
                  </a:cubicBezTo>
                  <a:cubicBezTo>
                    <a:pt x="2301" y="820"/>
                    <a:pt x="2295" y="823"/>
                    <a:pt x="2291" y="823"/>
                  </a:cubicBezTo>
                  <a:cubicBezTo>
                    <a:pt x="2280" y="823"/>
                    <a:pt x="2280" y="802"/>
                    <a:pt x="2280" y="780"/>
                  </a:cubicBezTo>
                  <a:cubicBezTo>
                    <a:pt x="2295" y="750"/>
                    <a:pt x="2295" y="742"/>
                    <a:pt x="2291" y="742"/>
                  </a:cubicBezTo>
                  <a:cubicBezTo>
                    <a:pt x="2287" y="742"/>
                    <a:pt x="2280" y="750"/>
                    <a:pt x="2280" y="750"/>
                  </a:cubicBezTo>
                  <a:cubicBezTo>
                    <a:pt x="2280" y="741"/>
                    <a:pt x="2277" y="737"/>
                    <a:pt x="2273" y="737"/>
                  </a:cubicBezTo>
                  <a:cubicBezTo>
                    <a:pt x="2262" y="737"/>
                    <a:pt x="2241" y="759"/>
                    <a:pt x="2219" y="780"/>
                  </a:cubicBezTo>
                  <a:cubicBezTo>
                    <a:pt x="2219" y="791"/>
                    <a:pt x="2216" y="794"/>
                    <a:pt x="2211" y="794"/>
                  </a:cubicBezTo>
                  <a:cubicBezTo>
                    <a:pt x="2202" y="794"/>
                    <a:pt x="2189" y="780"/>
                    <a:pt x="2189" y="780"/>
                  </a:cubicBezTo>
                  <a:cubicBezTo>
                    <a:pt x="2189" y="780"/>
                    <a:pt x="2189" y="750"/>
                    <a:pt x="2158" y="720"/>
                  </a:cubicBezTo>
                  <a:cubicBezTo>
                    <a:pt x="2158" y="720"/>
                    <a:pt x="2128" y="720"/>
                    <a:pt x="2158" y="659"/>
                  </a:cubicBezTo>
                  <a:cubicBezTo>
                    <a:pt x="2189" y="628"/>
                    <a:pt x="2196" y="613"/>
                    <a:pt x="2189" y="613"/>
                  </a:cubicBezTo>
                  <a:cubicBezTo>
                    <a:pt x="2181" y="613"/>
                    <a:pt x="2158" y="628"/>
                    <a:pt x="2128" y="659"/>
                  </a:cubicBezTo>
                  <a:cubicBezTo>
                    <a:pt x="2094" y="692"/>
                    <a:pt x="2070" y="716"/>
                    <a:pt x="2045" y="716"/>
                  </a:cubicBezTo>
                  <a:cubicBezTo>
                    <a:pt x="2025" y="716"/>
                    <a:pt x="2003" y="700"/>
                    <a:pt x="1976" y="659"/>
                  </a:cubicBezTo>
                  <a:cubicBezTo>
                    <a:pt x="1962" y="618"/>
                    <a:pt x="1955" y="601"/>
                    <a:pt x="1950" y="601"/>
                  </a:cubicBezTo>
                  <a:cubicBezTo>
                    <a:pt x="1945" y="601"/>
                    <a:pt x="1945" y="626"/>
                    <a:pt x="1945" y="659"/>
                  </a:cubicBezTo>
                  <a:cubicBezTo>
                    <a:pt x="1945" y="696"/>
                    <a:pt x="1911" y="722"/>
                    <a:pt x="1884" y="722"/>
                  </a:cubicBezTo>
                  <a:cubicBezTo>
                    <a:pt x="1868" y="722"/>
                    <a:pt x="1854" y="712"/>
                    <a:pt x="1854" y="689"/>
                  </a:cubicBezTo>
                  <a:cubicBezTo>
                    <a:pt x="1877" y="645"/>
                    <a:pt x="1817" y="617"/>
                    <a:pt x="1784" y="617"/>
                  </a:cubicBezTo>
                  <a:cubicBezTo>
                    <a:pt x="1772" y="617"/>
                    <a:pt x="1763" y="620"/>
                    <a:pt x="1763" y="628"/>
                  </a:cubicBezTo>
                  <a:lnTo>
                    <a:pt x="1763" y="659"/>
                  </a:lnTo>
                  <a:cubicBezTo>
                    <a:pt x="1763" y="659"/>
                    <a:pt x="1763" y="628"/>
                    <a:pt x="1733" y="628"/>
                  </a:cubicBezTo>
                  <a:lnTo>
                    <a:pt x="1702" y="628"/>
                  </a:lnTo>
                  <a:cubicBezTo>
                    <a:pt x="1702" y="618"/>
                    <a:pt x="1706" y="615"/>
                    <a:pt x="1710" y="615"/>
                  </a:cubicBezTo>
                  <a:cubicBezTo>
                    <a:pt x="1719" y="615"/>
                    <a:pt x="1733" y="628"/>
                    <a:pt x="1733" y="628"/>
                  </a:cubicBezTo>
                  <a:cubicBezTo>
                    <a:pt x="1733" y="628"/>
                    <a:pt x="1793" y="568"/>
                    <a:pt x="1763" y="507"/>
                  </a:cubicBezTo>
                  <a:cubicBezTo>
                    <a:pt x="1753" y="487"/>
                    <a:pt x="1746" y="480"/>
                    <a:pt x="1741" y="480"/>
                  </a:cubicBezTo>
                  <a:cubicBezTo>
                    <a:pt x="1729" y="480"/>
                    <a:pt x="1723" y="507"/>
                    <a:pt x="1702" y="507"/>
                  </a:cubicBezTo>
                  <a:cubicBezTo>
                    <a:pt x="1702" y="507"/>
                    <a:pt x="1672" y="537"/>
                    <a:pt x="1672" y="568"/>
                  </a:cubicBezTo>
                  <a:cubicBezTo>
                    <a:pt x="1642" y="598"/>
                    <a:pt x="1642" y="598"/>
                    <a:pt x="1642" y="598"/>
                  </a:cubicBezTo>
                  <a:lnTo>
                    <a:pt x="1642" y="568"/>
                  </a:lnTo>
                  <a:cubicBezTo>
                    <a:pt x="1642" y="537"/>
                    <a:pt x="1642" y="507"/>
                    <a:pt x="1642" y="476"/>
                  </a:cubicBezTo>
                  <a:cubicBezTo>
                    <a:pt x="1642" y="461"/>
                    <a:pt x="1642" y="454"/>
                    <a:pt x="1638" y="454"/>
                  </a:cubicBezTo>
                  <a:cubicBezTo>
                    <a:pt x="1634" y="454"/>
                    <a:pt x="1626" y="461"/>
                    <a:pt x="1611" y="476"/>
                  </a:cubicBezTo>
                  <a:cubicBezTo>
                    <a:pt x="1581" y="507"/>
                    <a:pt x="1581" y="537"/>
                    <a:pt x="1581" y="537"/>
                  </a:cubicBezTo>
                  <a:lnTo>
                    <a:pt x="1581" y="537"/>
                  </a:lnTo>
                  <a:cubicBezTo>
                    <a:pt x="1581" y="507"/>
                    <a:pt x="1611" y="476"/>
                    <a:pt x="1581" y="446"/>
                  </a:cubicBezTo>
                  <a:cubicBezTo>
                    <a:pt x="1581" y="461"/>
                    <a:pt x="1573" y="469"/>
                    <a:pt x="1566" y="469"/>
                  </a:cubicBezTo>
                  <a:cubicBezTo>
                    <a:pt x="1558" y="469"/>
                    <a:pt x="1550" y="461"/>
                    <a:pt x="1550" y="446"/>
                  </a:cubicBezTo>
                  <a:cubicBezTo>
                    <a:pt x="1563" y="420"/>
                    <a:pt x="1565" y="411"/>
                    <a:pt x="1561" y="411"/>
                  </a:cubicBezTo>
                  <a:cubicBezTo>
                    <a:pt x="1555" y="411"/>
                    <a:pt x="1537" y="429"/>
                    <a:pt x="1520" y="446"/>
                  </a:cubicBezTo>
                  <a:cubicBezTo>
                    <a:pt x="1500" y="456"/>
                    <a:pt x="1490" y="460"/>
                    <a:pt x="1484" y="460"/>
                  </a:cubicBezTo>
                  <a:cubicBezTo>
                    <a:pt x="1473" y="460"/>
                    <a:pt x="1479" y="446"/>
                    <a:pt x="1459" y="446"/>
                  </a:cubicBezTo>
                  <a:lnTo>
                    <a:pt x="1398" y="446"/>
                  </a:lnTo>
                  <a:cubicBezTo>
                    <a:pt x="1420" y="403"/>
                    <a:pt x="1396" y="360"/>
                    <a:pt x="1369" y="360"/>
                  </a:cubicBezTo>
                  <a:cubicBezTo>
                    <a:pt x="1358" y="360"/>
                    <a:pt x="1346" y="368"/>
                    <a:pt x="1338" y="385"/>
                  </a:cubicBezTo>
                  <a:cubicBezTo>
                    <a:pt x="1350" y="360"/>
                    <a:pt x="1352" y="350"/>
                    <a:pt x="1348" y="350"/>
                  </a:cubicBezTo>
                  <a:cubicBezTo>
                    <a:pt x="1342" y="350"/>
                    <a:pt x="1325" y="368"/>
                    <a:pt x="1307" y="385"/>
                  </a:cubicBezTo>
                  <a:cubicBezTo>
                    <a:pt x="1307" y="395"/>
                    <a:pt x="1304" y="399"/>
                    <a:pt x="1299" y="399"/>
                  </a:cubicBezTo>
                  <a:cubicBezTo>
                    <a:pt x="1290" y="399"/>
                    <a:pt x="1277" y="385"/>
                    <a:pt x="1277" y="385"/>
                  </a:cubicBezTo>
                  <a:cubicBezTo>
                    <a:pt x="1246" y="385"/>
                    <a:pt x="1216" y="385"/>
                    <a:pt x="1216" y="416"/>
                  </a:cubicBezTo>
                  <a:lnTo>
                    <a:pt x="1186" y="416"/>
                  </a:lnTo>
                  <a:lnTo>
                    <a:pt x="1216" y="385"/>
                  </a:lnTo>
                  <a:cubicBezTo>
                    <a:pt x="1216" y="385"/>
                    <a:pt x="1246" y="385"/>
                    <a:pt x="1246" y="325"/>
                  </a:cubicBezTo>
                  <a:lnTo>
                    <a:pt x="1246" y="325"/>
                  </a:lnTo>
                  <a:cubicBezTo>
                    <a:pt x="1246" y="385"/>
                    <a:pt x="1216" y="355"/>
                    <a:pt x="1186" y="385"/>
                  </a:cubicBezTo>
                  <a:lnTo>
                    <a:pt x="1155" y="385"/>
                  </a:lnTo>
                  <a:cubicBezTo>
                    <a:pt x="1155" y="385"/>
                    <a:pt x="1155" y="385"/>
                    <a:pt x="1186" y="325"/>
                  </a:cubicBezTo>
                  <a:cubicBezTo>
                    <a:pt x="1186" y="294"/>
                    <a:pt x="1186" y="294"/>
                    <a:pt x="1186" y="294"/>
                  </a:cubicBezTo>
                  <a:lnTo>
                    <a:pt x="1155" y="294"/>
                  </a:lnTo>
                  <a:cubicBezTo>
                    <a:pt x="1155" y="325"/>
                    <a:pt x="1155" y="325"/>
                    <a:pt x="1155" y="355"/>
                  </a:cubicBezTo>
                  <a:cubicBezTo>
                    <a:pt x="1125" y="355"/>
                    <a:pt x="1125" y="325"/>
                    <a:pt x="1125" y="325"/>
                  </a:cubicBezTo>
                  <a:cubicBezTo>
                    <a:pt x="1125" y="291"/>
                    <a:pt x="1116" y="267"/>
                    <a:pt x="1102" y="267"/>
                  </a:cubicBezTo>
                  <a:cubicBezTo>
                    <a:pt x="1091" y="267"/>
                    <a:pt x="1078" y="283"/>
                    <a:pt x="1064" y="325"/>
                  </a:cubicBezTo>
                  <a:cubicBezTo>
                    <a:pt x="1062" y="328"/>
                    <a:pt x="1061" y="331"/>
                    <a:pt x="1060" y="334"/>
                  </a:cubicBezTo>
                  <a:lnTo>
                    <a:pt x="1060" y="334"/>
                  </a:lnTo>
                  <a:cubicBezTo>
                    <a:pt x="1062" y="323"/>
                    <a:pt x="1064" y="310"/>
                    <a:pt x="1064" y="294"/>
                  </a:cubicBezTo>
                  <a:cubicBezTo>
                    <a:pt x="1064" y="251"/>
                    <a:pt x="1064" y="208"/>
                    <a:pt x="1042" y="208"/>
                  </a:cubicBezTo>
                  <a:cubicBezTo>
                    <a:pt x="1034" y="208"/>
                    <a:pt x="1021" y="216"/>
                    <a:pt x="1003" y="233"/>
                  </a:cubicBezTo>
                  <a:cubicBezTo>
                    <a:pt x="942" y="264"/>
                    <a:pt x="1003" y="264"/>
                    <a:pt x="1003" y="264"/>
                  </a:cubicBezTo>
                  <a:cubicBezTo>
                    <a:pt x="1003" y="264"/>
                    <a:pt x="1034" y="264"/>
                    <a:pt x="973" y="325"/>
                  </a:cubicBezTo>
                  <a:lnTo>
                    <a:pt x="942" y="294"/>
                  </a:lnTo>
                  <a:cubicBezTo>
                    <a:pt x="942" y="264"/>
                    <a:pt x="973" y="203"/>
                    <a:pt x="942" y="203"/>
                  </a:cubicBezTo>
                  <a:cubicBezTo>
                    <a:pt x="899" y="181"/>
                    <a:pt x="902" y="160"/>
                    <a:pt x="896" y="160"/>
                  </a:cubicBezTo>
                  <a:cubicBezTo>
                    <a:pt x="894" y="160"/>
                    <a:pt x="891" y="164"/>
                    <a:pt x="882" y="173"/>
                  </a:cubicBezTo>
                  <a:lnTo>
                    <a:pt x="851" y="173"/>
                  </a:lnTo>
                  <a:cubicBezTo>
                    <a:pt x="829" y="173"/>
                    <a:pt x="727" y="108"/>
                    <a:pt x="661" y="108"/>
                  </a:cubicBezTo>
                  <a:close/>
                  <a:moveTo>
                    <a:pt x="26475" y="27741"/>
                  </a:moveTo>
                  <a:lnTo>
                    <a:pt x="26475" y="27741"/>
                  </a:lnTo>
                  <a:cubicBezTo>
                    <a:pt x="26384" y="27772"/>
                    <a:pt x="26292" y="27802"/>
                    <a:pt x="26201" y="27802"/>
                  </a:cubicBezTo>
                  <a:cubicBezTo>
                    <a:pt x="26201" y="27824"/>
                    <a:pt x="26220" y="27834"/>
                    <a:pt x="26250" y="27834"/>
                  </a:cubicBezTo>
                  <a:cubicBezTo>
                    <a:pt x="26305" y="27834"/>
                    <a:pt x="26396" y="27800"/>
                    <a:pt x="26475" y="27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 rot="962013">
              <a:off x="363887" y="4366783"/>
              <a:ext cx="2050" cy="3225"/>
            </a:xfrm>
            <a:custGeom>
              <a:rect b="b" l="l" r="r" t="t"/>
              <a:pathLst>
                <a:path extrusionOk="0" h="129" w="82">
                  <a:moveTo>
                    <a:pt x="63" y="1"/>
                  </a:moveTo>
                  <a:cubicBezTo>
                    <a:pt x="62" y="1"/>
                    <a:pt x="62" y="3"/>
                    <a:pt x="62" y="7"/>
                  </a:cubicBezTo>
                  <a:cubicBezTo>
                    <a:pt x="44" y="7"/>
                    <a:pt x="26" y="28"/>
                    <a:pt x="14" y="58"/>
                  </a:cubicBezTo>
                  <a:lnTo>
                    <a:pt x="14" y="58"/>
                  </a:lnTo>
                  <a:cubicBezTo>
                    <a:pt x="32" y="38"/>
                    <a:pt x="62" y="38"/>
                    <a:pt x="62" y="38"/>
                  </a:cubicBezTo>
                  <a:cubicBezTo>
                    <a:pt x="66" y="42"/>
                    <a:pt x="69" y="44"/>
                    <a:pt x="71" y="44"/>
                  </a:cubicBezTo>
                  <a:cubicBezTo>
                    <a:pt x="82" y="44"/>
                    <a:pt x="68" y="1"/>
                    <a:pt x="63" y="1"/>
                  </a:cubicBezTo>
                  <a:close/>
                  <a:moveTo>
                    <a:pt x="14" y="58"/>
                  </a:moveTo>
                  <a:cubicBezTo>
                    <a:pt x="6" y="67"/>
                    <a:pt x="1" y="80"/>
                    <a:pt x="1" y="98"/>
                  </a:cubicBezTo>
                  <a:lnTo>
                    <a:pt x="1" y="129"/>
                  </a:lnTo>
                  <a:cubicBezTo>
                    <a:pt x="1" y="104"/>
                    <a:pt x="6" y="79"/>
                    <a:pt x="14" y="58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 rot="962013">
              <a:off x="349821" y="4347875"/>
              <a:ext cx="775" cy="1350"/>
            </a:xfrm>
            <a:custGeom>
              <a:rect b="b" l="l" r="r" t="t"/>
              <a:pathLst>
                <a:path extrusionOk="0" h="54" w="31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lnTo>
                    <a:pt x="0" y="53"/>
                  </a:lnTo>
                  <a:lnTo>
                    <a:pt x="30" y="53"/>
                  </a:lnTo>
                  <a:lnTo>
                    <a:pt x="30" y="23"/>
                  </a:ln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 rot="962013">
              <a:off x="213377" y="4400233"/>
              <a:ext cx="637575" cy="556100"/>
            </a:xfrm>
            <a:custGeom>
              <a:rect b="b" l="l" r="r" t="t"/>
              <a:pathLst>
                <a:path extrusionOk="0" h="22244" w="25503">
                  <a:moveTo>
                    <a:pt x="6737" y="1"/>
                  </a:moveTo>
                  <a:cubicBezTo>
                    <a:pt x="5125" y="1"/>
                    <a:pt x="3743" y="362"/>
                    <a:pt x="3116" y="362"/>
                  </a:cubicBezTo>
                  <a:cubicBezTo>
                    <a:pt x="3100" y="362"/>
                    <a:pt x="3085" y="361"/>
                    <a:pt x="3071" y="361"/>
                  </a:cubicBezTo>
                  <a:lnTo>
                    <a:pt x="1" y="4829"/>
                  </a:lnTo>
                  <a:cubicBezTo>
                    <a:pt x="305" y="5741"/>
                    <a:pt x="213" y="8720"/>
                    <a:pt x="2220" y="11030"/>
                  </a:cubicBezTo>
                  <a:cubicBezTo>
                    <a:pt x="2220" y="11030"/>
                    <a:pt x="15837" y="21486"/>
                    <a:pt x="16536" y="21820"/>
                  </a:cubicBezTo>
                  <a:cubicBezTo>
                    <a:pt x="17031" y="22109"/>
                    <a:pt x="17595" y="22244"/>
                    <a:pt x="18163" y="22244"/>
                  </a:cubicBezTo>
                  <a:cubicBezTo>
                    <a:pt x="18433" y="22244"/>
                    <a:pt x="18704" y="22213"/>
                    <a:pt x="18968" y="22154"/>
                  </a:cubicBezTo>
                  <a:cubicBezTo>
                    <a:pt x="19697" y="21942"/>
                    <a:pt x="22068" y="19905"/>
                    <a:pt x="22828" y="18933"/>
                  </a:cubicBezTo>
                  <a:cubicBezTo>
                    <a:pt x="24591" y="16683"/>
                    <a:pt x="25503" y="14039"/>
                    <a:pt x="25503" y="13279"/>
                  </a:cubicBezTo>
                  <a:cubicBezTo>
                    <a:pt x="25442" y="12428"/>
                    <a:pt x="25077" y="11638"/>
                    <a:pt x="24469" y="11060"/>
                  </a:cubicBezTo>
                  <a:cubicBezTo>
                    <a:pt x="23953" y="10513"/>
                    <a:pt x="9910" y="604"/>
                    <a:pt x="9910" y="604"/>
                  </a:cubicBezTo>
                  <a:cubicBezTo>
                    <a:pt x="8848" y="143"/>
                    <a:pt x="7748" y="1"/>
                    <a:pt x="6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 rot="962013">
              <a:off x="213402" y="4396206"/>
              <a:ext cx="642150" cy="564625"/>
            </a:xfrm>
            <a:custGeom>
              <a:rect b="b" l="l" r="r" t="t"/>
              <a:pathLst>
                <a:path extrusionOk="0" h="22585" w="25686">
                  <a:moveTo>
                    <a:pt x="6840" y="1"/>
                  </a:moveTo>
                  <a:cubicBezTo>
                    <a:pt x="6840" y="1"/>
                    <a:pt x="6749" y="1"/>
                    <a:pt x="6749" y="31"/>
                  </a:cubicBezTo>
                  <a:lnTo>
                    <a:pt x="6840" y="62"/>
                  </a:lnTo>
                  <a:cubicBezTo>
                    <a:pt x="6901" y="62"/>
                    <a:pt x="6901" y="31"/>
                    <a:pt x="6901" y="31"/>
                  </a:cubicBezTo>
                  <a:cubicBezTo>
                    <a:pt x="6901" y="31"/>
                    <a:pt x="6901" y="1"/>
                    <a:pt x="6840" y="1"/>
                  </a:cubicBezTo>
                  <a:close/>
                  <a:moveTo>
                    <a:pt x="6961" y="92"/>
                  </a:moveTo>
                  <a:lnTo>
                    <a:pt x="6961" y="93"/>
                  </a:lnTo>
                  <a:lnTo>
                    <a:pt x="6961" y="93"/>
                  </a:lnTo>
                  <a:cubicBezTo>
                    <a:pt x="6962" y="93"/>
                    <a:pt x="6963" y="93"/>
                    <a:pt x="6963" y="93"/>
                  </a:cubicBezTo>
                  <a:lnTo>
                    <a:pt x="6963" y="93"/>
                  </a:lnTo>
                  <a:cubicBezTo>
                    <a:pt x="6963" y="93"/>
                    <a:pt x="6962" y="92"/>
                    <a:pt x="6961" y="92"/>
                  </a:cubicBezTo>
                  <a:close/>
                  <a:moveTo>
                    <a:pt x="6877" y="110"/>
                  </a:moveTo>
                  <a:cubicBezTo>
                    <a:pt x="6869" y="111"/>
                    <a:pt x="6865" y="112"/>
                    <a:pt x="6862" y="115"/>
                  </a:cubicBezTo>
                  <a:lnTo>
                    <a:pt x="6862" y="115"/>
                  </a:lnTo>
                  <a:cubicBezTo>
                    <a:pt x="6867" y="113"/>
                    <a:pt x="6872" y="112"/>
                    <a:pt x="6877" y="110"/>
                  </a:cubicBezTo>
                  <a:close/>
                  <a:moveTo>
                    <a:pt x="6110" y="92"/>
                  </a:moveTo>
                  <a:lnTo>
                    <a:pt x="6110" y="122"/>
                  </a:lnTo>
                  <a:cubicBezTo>
                    <a:pt x="6110" y="113"/>
                    <a:pt x="6110" y="103"/>
                    <a:pt x="6113" y="94"/>
                  </a:cubicBezTo>
                  <a:lnTo>
                    <a:pt x="6113" y="94"/>
                  </a:lnTo>
                  <a:cubicBezTo>
                    <a:pt x="6112" y="93"/>
                    <a:pt x="6111" y="93"/>
                    <a:pt x="6110" y="92"/>
                  </a:cubicBezTo>
                  <a:close/>
                  <a:moveTo>
                    <a:pt x="6961" y="93"/>
                  </a:moveTo>
                  <a:lnTo>
                    <a:pt x="6961" y="93"/>
                  </a:lnTo>
                  <a:cubicBezTo>
                    <a:pt x="6930" y="96"/>
                    <a:pt x="6902" y="102"/>
                    <a:pt x="6877" y="110"/>
                  </a:cubicBezTo>
                  <a:lnTo>
                    <a:pt x="6877" y="110"/>
                  </a:lnTo>
                  <a:cubicBezTo>
                    <a:pt x="6879" y="110"/>
                    <a:pt x="6881" y="110"/>
                    <a:pt x="6884" y="110"/>
                  </a:cubicBezTo>
                  <a:cubicBezTo>
                    <a:pt x="6901" y="110"/>
                    <a:pt x="6926" y="113"/>
                    <a:pt x="6961" y="122"/>
                  </a:cubicBezTo>
                  <a:lnTo>
                    <a:pt x="6961" y="93"/>
                  </a:lnTo>
                  <a:close/>
                  <a:moveTo>
                    <a:pt x="6201" y="31"/>
                  </a:moveTo>
                  <a:cubicBezTo>
                    <a:pt x="6139" y="52"/>
                    <a:pt x="6119" y="73"/>
                    <a:pt x="6113" y="94"/>
                  </a:cubicBezTo>
                  <a:lnTo>
                    <a:pt x="6113" y="94"/>
                  </a:lnTo>
                  <a:cubicBezTo>
                    <a:pt x="6201" y="153"/>
                    <a:pt x="6202" y="153"/>
                    <a:pt x="6262" y="153"/>
                  </a:cubicBezTo>
                  <a:cubicBezTo>
                    <a:pt x="6323" y="153"/>
                    <a:pt x="6262" y="31"/>
                    <a:pt x="6201" y="31"/>
                  </a:cubicBezTo>
                  <a:close/>
                  <a:moveTo>
                    <a:pt x="4773" y="122"/>
                  </a:moveTo>
                  <a:cubicBezTo>
                    <a:pt x="4728" y="145"/>
                    <a:pt x="4684" y="167"/>
                    <a:pt x="4663" y="189"/>
                  </a:cubicBezTo>
                  <a:lnTo>
                    <a:pt x="4663" y="189"/>
                  </a:lnTo>
                  <a:lnTo>
                    <a:pt x="4651" y="183"/>
                  </a:lnTo>
                  <a:lnTo>
                    <a:pt x="4651" y="214"/>
                  </a:lnTo>
                  <a:cubicBezTo>
                    <a:pt x="4651" y="205"/>
                    <a:pt x="4656" y="197"/>
                    <a:pt x="4663" y="189"/>
                  </a:cubicBezTo>
                  <a:lnTo>
                    <a:pt x="4663" y="189"/>
                  </a:lnTo>
                  <a:lnTo>
                    <a:pt x="4712" y="214"/>
                  </a:lnTo>
                  <a:lnTo>
                    <a:pt x="4773" y="153"/>
                  </a:lnTo>
                  <a:lnTo>
                    <a:pt x="4773" y="122"/>
                  </a:lnTo>
                  <a:close/>
                  <a:moveTo>
                    <a:pt x="4864" y="214"/>
                  </a:moveTo>
                  <a:cubicBezTo>
                    <a:pt x="4712" y="214"/>
                    <a:pt x="4712" y="244"/>
                    <a:pt x="4864" y="305"/>
                  </a:cubicBezTo>
                  <a:lnTo>
                    <a:pt x="5016" y="305"/>
                  </a:lnTo>
                  <a:cubicBezTo>
                    <a:pt x="5016" y="274"/>
                    <a:pt x="5016" y="244"/>
                    <a:pt x="4864" y="214"/>
                  </a:cubicBezTo>
                  <a:close/>
                  <a:moveTo>
                    <a:pt x="4294" y="353"/>
                  </a:moveTo>
                  <a:cubicBezTo>
                    <a:pt x="4312" y="353"/>
                    <a:pt x="4299" y="374"/>
                    <a:pt x="4256" y="396"/>
                  </a:cubicBezTo>
                  <a:cubicBezTo>
                    <a:pt x="4195" y="426"/>
                    <a:pt x="4104" y="457"/>
                    <a:pt x="4043" y="457"/>
                  </a:cubicBezTo>
                  <a:cubicBezTo>
                    <a:pt x="4003" y="465"/>
                    <a:pt x="3973" y="469"/>
                    <a:pt x="3954" y="469"/>
                  </a:cubicBezTo>
                  <a:cubicBezTo>
                    <a:pt x="3902" y="469"/>
                    <a:pt x="3932" y="440"/>
                    <a:pt x="4043" y="396"/>
                  </a:cubicBezTo>
                  <a:lnTo>
                    <a:pt x="4104" y="396"/>
                  </a:lnTo>
                  <a:lnTo>
                    <a:pt x="4256" y="365"/>
                  </a:lnTo>
                  <a:cubicBezTo>
                    <a:pt x="4274" y="357"/>
                    <a:pt x="4287" y="353"/>
                    <a:pt x="4294" y="353"/>
                  </a:cubicBezTo>
                  <a:close/>
                  <a:moveTo>
                    <a:pt x="9363" y="396"/>
                  </a:moveTo>
                  <a:lnTo>
                    <a:pt x="9423" y="457"/>
                  </a:lnTo>
                  <a:cubicBezTo>
                    <a:pt x="9441" y="466"/>
                    <a:pt x="9454" y="469"/>
                    <a:pt x="9463" y="469"/>
                  </a:cubicBezTo>
                  <a:cubicBezTo>
                    <a:pt x="9487" y="469"/>
                    <a:pt x="9493" y="448"/>
                    <a:pt x="9515" y="426"/>
                  </a:cubicBezTo>
                  <a:lnTo>
                    <a:pt x="9454" y="396"/>
                  </a:lnTo>
                  <a:close/>
                  <a:moveTo>
                    <a:pt x="4438" y="153"/>
                  </a:moveTo>
                  <a:cubicBezTo>
                    <a:pt x="4378" y="153"/>
                    <a:pt x="4287" y="183"/>
                    <a:pt x="4287" y="214"/>
                  </a:cubicBezTo>
                  <a:cubicBezTo>
                    <a:pt x="4287" y="229"/>
                    <a:pt x="4271" y="236"/>
                    <a:pt x="4256" y="236"/>
                  </a:cubicBezTo>
                  <a:cubicBezTo>
                    <a:pt x="4241" y="236"/>
                    <a:pt x="4226" y="229"/>
                    <a:pt x="4226" y="214"/>
                  </a:cubicBezTo>
                  <a:cubicBezTo>
                    <a:pt x="4204" y="192"/>
                    <a:pt x="4175" y="182"/>
                    <a:pt x="4145" y="182"/>
                  </a:cubicBezTo>
                  <a:cubicBezTo>
                    <a:pt x="4090" y="182"/>
                    <a:pt x="4033" y="215"/>
                    <a:pt x="4013" y="274"/>
                  </a:cubicBezTo>
                  <a:cubicBezTo>
                    <a:pt x="3983" y="335"/>
                    <a:pt x="3922" y="396"/>
                    <a:pt x="3831" y="426"/>
                  </a:cubicBezTo>
                  <a:cubicBezTo>
                    <a:pt x="3739" y="457"/>
                    <a:pt x="3770" y="487"/>
                    <a:pt x="3831" y="517"/>
                  </a:cubicBezTo>
                  <a:cubicBezTo>
                    <a:pt x="3877" y="541"/>
                    <a:pt x="3928" y="551"/>
                    <a:pt x="3978" y="551"/>
                  </a:cubicBezTo>
                  <a:cubicBezTo>
                    <a:pt x="4059" y="551"/>
                    <a:pt x="4139" y="525"/>
                    <a:pt x="4195" y="487"/>
                  </a:cubicBezTo>
                  <a:cubicBezTo>
                    <a:pt x="4233" y="450"/>
                    <a:pt x="4294" y="424"/>
                    <a:pt x="4320" y="424"/>
                  </a:cubicBezTo>
                  <a:cubicBezTo>
                    <a:pt x="4337" y="424"/>
                    <a:pt x="4340" y="433"/>
                    <a:pt x="4317" y="457"/>
                  </a:cubicBezTo>
                  <a:cubicBezTo>
                    <a:pt x="4317" y="492"/>
                    <a:pt x="4317" y="507"/>
                    <a:pt x="4347" y="507"/>
                  </a:cubicBezTo>
                  <a:cubicBezTo>
                    <a:pt x="4369" y="507"/>
                    <a:pt x="4406" y="500"/>
                    <a:pt x="4469" y="487"/>
                  </a:cubicBezTo>
                  <a:cubicBezTo>
                    <a:pt x="4742" y="457"/>
                    <a:pt x="4742" y="457"/>
                    <a:pt x="4742" y="426"/>
                  </a:cubicBezTo>
                  <a:cubicBezTo>
                    <a:pt x="4742" y="411"/>
                    <a:pt x="4742" y="403"/>
                    <a:pt x="4727" y="403"/>
                  </a:cubicBezTo>
                  <a:cubicBezTo>
                    <a:pt x="4712" y="403"/>
                    <a:pt x="4682" y="411"/>
                    <a:pt x="4621" y="426"/>
                  </a:cubicBezTo>
                  <a:cubicBezTo>
                    <a:pt x="4580" y="434"/>
                    <a:pt x="4550" y="438"/>
                    <a:pt x="4531" y="438"/>
                  </a:cubicBezTo>
                  <a:cubicBezTo>
                    <a:pt x="4480" y="438"/>
                    <a:pt x="4510" y="410"/>
                    <a:pt x="4621" y="365"/>
                  </a:cubicBezTo>
                  <a:cubicBezTo>
                    <a:pt x="4682" y="365"/>
                    <a:pt x="4682" y="335"/>
                    <a:pt x="4682" y="305"/>
                  </a:cubicBezTo>
                  <a:lnTo>
                    <a:pt x="4682" y="305"/>
                  </a:lnTo>
                  <a:cubicBezTo>
                    <a:pt x="4646" y="340"/>
                    <a:pt x="4631" y="355"/>
                    <a:pt x="4607" y="355"/>
                  </a:cubicBezTo>
                  <a:cubicBezTo>
                    <a:pt x="4590" y="355"/>
                    <a:pt x="4567" y="348"/>
                    <a:pt x="4530" y="335"/>
                  </a:cubicBezTo>
                  <a:cubicBezTo>
                    <a:pt x="4530" y="274"/>
                    <a:pt x="4530" y="244"/>
                    <a:pt x="4590" y="214"/>
                  </a:cubicBezTo>
                  <a:cubicBezTo>
                    <a:pt x="4651" y="214"/>
                    <a:pt x="4590" y="153"/>
                    <a:pt x="4438" y="153"/>
                  </a:cubicBezTo>
                  <a:close/>
                  <a:moveTo>
                    <a:pt x="9597" y="486"/>
                  </a:moveTo>
                  <a:lnTo>
                    <a:pt x="9597" y="486"/>
                  </a:lnTo>
                  <a:cubicBezTo>
                    <a:pt x="9591" y="486"/>
                    <a:pt x="9618" y="519"/>
                    <a:pt x="9697" y="578"/>
                  </a:cubicBezTo>
                  <a:lnTo>
                    <a:pt x="9697" y="549"/>
                  </a:lnTo>
                  <a:lnTo>
                    <a:pt x="9697" y="549"/>
                  </a:lnTo>
                  <a:cubicBezTo>
                    <a:pt x="9732" y="569"/>
                    <a:pt x="9758" y="589"/>
                    <a:pt x="9758" y="609"/>
                  </a:cubicBezTo>
                  <a:lnTo>
                    <a:pt x="9834" y="624"/>
                  </a:lnTo>
                  <a:lnTo>
                    <a:pt x="9834" y="624"/>
                  </a:lnTo>
                  <a:cubicBezTo>
                    <a:pt x="9795" y="599"/>
                    <a:pt x="9749" y="574"/>
                    <a:pt x="9697" y="548"/>
                  </a:cubicBezTo>
                  <a:lnTo>
                    <a:pt x="9697" y="549"/>
                  </a:lnTo>
                  <a:lnTo>
                    <a:pt x="9697" y="549"/>
                  </a:lnTo>
                  <a:cubicBezTo>
                    <a:pt x="9678" y="539"/>
                    <a:pt x="9657" y="528"/>
                    <a:pt x="9636" y="517"/>
                  </a:cubicBezTo>
                  <a:cubicBezTo>
                    <a:pt x="9615" y="496"/>
                    <a:pt x="9601" y="486"/>
                    <a:pt x="9597" y="486"/>
                  </a:cubicBezTo>
                  <a:close/>
                  <a:moveTo>
                    <a:pt x="3496" y="457"/>
                  </a:moveTo>
                  <a:cubicBezTo>
                    <a:pt x="3344" y="457"/>
                    <a:pt x="3344" y="457"/>
                    <a:pt x="3344" y="517"/>
                  </a:cubicBezTo>
                  <a:cubicBezTo>
                    <a:pt x="3385" y="517"/>
                    <a:pt x="3371" y="531"/>
                    <a:pt x="3358" y="531"/>
                  </a:cubicBezTo>
                  <a:cubicBezTo>
                    <a:pt x="3351" y="531"/>
                    <a:pt x="3344" y="528"/>
                    <a:pt x="3344" y="517"/>
                  </a:cubicBezTo>
                  <a:cubicBezTo>
                    <a:pt x="3283" y="517"/>
                    <a:pt x="3223" y="517"/>
                    <a:pt x="3131" y="548"/>
                  </a:cubicBezTo>
                  <a:cubicBezTo>
                    <a:pt x="2979" y="609"/>
                    <a:pt x="3071" y="639"/>
                    <a:pt x="3405" y="669"/>
                  </a:cubicBezTo>
                  <a:lnTo>
                    <a:pt x="3435" y="639"/>
                  </a:lnTo>
                  <a:cubicBezTo>
                    <a:pt x="3709" y="609"/>
                    <a:pt x="3861" y="578"/>
                    <a:pt x="3709" y="578"/>
                  </a:cubicBezTo>
                  <a:cubicBezTo>
                    <a:pt x="3648" y="548"/>
                    <a:pt x="3648" y="517"/>
                    <a:pt x="3618" y="517"/>
                  </a:cubicBezTo>
                  <a:cubicBezTo>
                    <a:pt x="3618" y="487"/>
                    <a:pt x="3557" y="457"/>
                    <a:pt x="3496" y="457"/>
                  </a:cubicBezTo>
                  <a:close/>
                  <a:moveTo>
                    <a:pt x="6486" y="8"/>
                  </a:moveTo>
                  <a:cubicBezTo>
                    <a:pt x="6460" y="8"/>
                    <a:pt x="6445" y="16"/>
                    <a:pt x="6414" y="31"/>
                  </a:cubicBezTo>
                  <a:lnTo>
                    <a:pt x="6414" y="92"/>
                  </a:lnTo>
                  <a:cubicBezTo>
                    <a:pt x="6414" y="92"/>
                    <a:pt x="6414" y="122"/>
                    <a:pt x="6353" y="183"/>
                  </a:cubicBezTo>
                  <a:cubicBezTo>
                    <a:pt x="6293" y="214"/>
                    <a:pt x="6262" y="214"/>
                    <a:pt x="6201" y="214"/>
                  </a:cubicBezTo>
                  <a:cubicBezTo>
                    <a:pt x="6201" y="183"/>
                    <a:pt x="6049" y="183"/>
                    <a:pt x="5837" y="122"/>
                  </a:cubicBezTo>
                  <a:cubicBezTo>
                    <a:pt x="5801" y="113"/>
                    <a:pt x="5765" y="110"/>
                    <a:pt x="5731" y="110"/>
                  </a:cubicBezTo>
                  <a:cubicBezTo>
                    <a:pt x="5646" y="110"/>
                    <a:pt x="5567" y="131"/>
                    <a:pt x="5502" y="153"/>
                  </a:cubicBezTo>
                  <a:cubicBezTo>
                    <a:pt x="5502" y="162"/>
                    <a:pt x="5495" y="165"/>
                    <a:pt x="5483" y="165"/>
                  </a:cubicBezTo>
                  <a:cubicBezTo>
                    <a:pt x="5457" y="165"/>
                    <a:pt x="5411" y="144"/>
                    <a:pt x="5411" y="122"/>
                  </a:cubicBezTo>
                  <a:cubicBezTo>
                    <a:pt x="5381" y="122"/>
                    <a:pt x="5320" y="122"/>
                    <a:pt x="5290" y="153"/>
                  </a:cubicBezTo>
                  <a:cubicBezTo>
                    <a:pt x="5206" y="203"/>
                    <a:pt x="5150" y="225"/>
                    <a:pt x="5116" y="225"/>
                  </a:cubicBezTo>
                  <a:cubicBezTo>
                    <a:pt x="5089" y="225"/>
                    <a:pt x="5077" y="210"/>
                    <a:pt x="5077" y="183"/>
                  </a:cubicBezTo>
                  <a:cubicBezTo>
                    <a:pt x="5077" y="153"/>
                    <a:pt x="5077" y="145"/>
                    <a:pt x="5065" y="145"/>
                  </a:cubicBezTo>
                  <a:cubicBezTo>
                    <a:pt x="5054" y="145"/>
                    <a:pt x="5031" y="153"/>
                    <a:pt x="4986" y="153"/>
                  </a:cubicBezTo>
                  <a:cubicBezTo>
                    <a:pt x="4925" y="183"/>
                    <a:pt x="4925" y="153"/>
                    <a:pt x="4925" y="214"/>
                  </a:cubicBezTo>
                  <a:cubicBezTo>
                    <a:pt x="4986" y="214"/>
                    <a:pt x="5077" y="244"/>
                    <a:pt x="5138" y="244"/>
                  </a:cubicBezTo>
                  <a:lnTo>
                    <a:pt x="5229" y="244"/>
                  </a:lnTo>
                  <a:cubicBezTo>
                    <a:pt x="5229" y="274"/>
                    <a:pt x="5229" y="274"/>
                    <a:pt x="5290" y="305"/>
                  </a:cubicBezTo>
                  <a:cubicBezTo>
                    <a:pt x="5381" y="305"/>
                    <a:pt x="5442" y="305"/>
                    <a:pt x="5442" y="274"/>
                  </a:cubicBezTo>
                  <a:cubicBezTo>
                    <a:pt x="5426" y="244"/>
                    <a:pt x="5426" y="229"/>
                    <a:pt x="5438" y="229"/>
                  </a:cubicBezTo>
                  <a:cubicBezTo>
                    <a:pt x="5449" y="229"/>
                    <a:pt x="5472" y="244"/>
                    <a:pt x="5502" y="274"/>
                  </a:cubicBezTo>
                  <a:cubicBezTo>
                    <a:pt x="5502" y="335"/>
                    <a:pt x="5563" y="335"/>
                    <a:pt x="5654" y="335"/>
                  </a:cubicBezTo>
                  <a:cubicBezTo>
                    <a:pt x="5776" y="274"/>
                    <a:pt x="5776" y="274"/>
                    <a:pt x="5654" y="274"/>
                  </a:cubicBezTo>
                  <a:cubicBezTo>
                    <a:pt x="5563" y="244"/>
                    <a:pt x="5563" y="214"/>
                    <a:pt x="5563" y="214"/>
                  </a:cubicBezTo>
                  <a:cubicBezTo>
                    <a:pt x="5594" y="183"/>
                    <a:pt x="5632" y="168"/>
                    <a:pt x="5662" y="168"/>
                  </a:cubicBezTo>
                  <a:cubicBezTo>
                    <a:pt x="5692" y="168"/>
                    <a:pt x="5715" y="183"/>
                    <a:pt x="5715" y="214"/>
                  </a:cubicBezTo>
                  <a:cubicBezTo>
                    <a:pt x="5715" y="268"/>
                    <a:pt x="5737" y="279"/>
                    <a:pt x="5754" y="279"/>
                  </a:cubicBezTo>
                  <a:cubicBezTo>
                    <a:pt x="5766" y="279"/>
                    <a:pt x="5776" y="274"/>
                    <a:pt x="5776" y="274"/>
                  </a:cubicBezTo>
                  <a:cubicBezTo>
                    <a:pt x="5867" y="274"/>
                    <a:pt x="5867" y="244"/>
                    <a:pt x="5837" y="214"/>
                  </a:cubicBezTo>
                  <a:lnTo>
                    <a:pt x="6049" y="214"/>
                  </a:lnTo>
                  <a:cubicBezTo>
                    <a:pt x="6110" y="229"/>
                    <a:pt x="6171" y="236"/>
                    <a:pt x="6232" y="236"/>
                  </a:cubicBezTo>
                  <a:cubicBezTo>
                    <a:pt x="6293" y="236"/>
                    <a:pt x="6353" y="229"/>
                    <a:pt x="6414" y="214"/>
                  </a:cubicBezTo>
                  <a:lnTo>
                    <a:pt x="6566" y="214"/>
                  </a:lnTo>
                  <a:cubicBezTo>
                    <a:pt x="6627" y="214"/>
                    <a:pt x="6566" y="244"/>
                    <a:pt x="6566" y="244"/>
                  </a:cubicBezTo>
                  <a:cubicBezTo>
                    <a:pt x="6414" y="274"/>
                    <a:pt x="6414" y="305"/>
                    <a:pt x="6627" y="335"/>
                  </a:cubicBezTo>
                  <a:cubicBezTo>
                    <a:pt x="6749" y="335"/>
                    <a:pt x="6749" y="335"/>
                    <a:pt x="6749" y="305"/>
                  </a:cubicBezTo>
                  <a:cubicBezTo>
                    <a:pt x="6706" y="283"/>
                    <a:pt x="6723" y="262"/>
                    <a:pt x="6770" y="262"/>
                  </a:cubicBezTo>
                  <a:cubicBezTo>
                    <a:pt x="6789" y="262"/>
                    <a:pt x="6813" y="265"/>
                    <a:pt x="6840" y="274"/>
                  </a:cubicBezTo>
                  <a:cubicBezTo>
                    <a:pt x="6901" y="274"/>
                    <a:pt x="6961" y="274"/>
                    <a:pt x="7053" y="244"/>
                  </a:cubicBezTo>
                  <a:lnTo>
                    <a:pt x="7174" y="244"/>
                  </a:lnTo>
                  <a:cubicBezTo>
                    <a:pt x="7174" y="274"/>
                    <a:pt x="7174" y="305"/>
                    <a:pt x="7113" y="305"/>
                  </a:cubicBezTo>
                  <a:lnTo>
                    <a:pt x="7265" y="305"/>
                  </a:lnTo>
                  <a:cubicBezTo>
                    <a:pt x="7303" y="292"/>
                    <a:pt x="7341" y="285"/>
                    <a:pt x="7379" y="285"/>
                  </a:cubicBezTo>
                  <a:cubicBezTo>
                    <a:pt x="7432" y="285"/>
                    <a:pt x="7485" y="299"/>
                    <a:pt x="7539" y="335"/>
                  </a:cubicBezTo>
                  <a:lnTo>
                    <a:pt x="7660" y="335"/>
                  </a:lnTo>
                  <a:cubicBezTo>
                    <a:pt x="7660" y="335"/>
                    <a:pt x="7728" y="308"/>
                    <a:pt x="7791" y="308"/>
                  </a:cubicBezTo>
                  <a:cubicBezTo>
                    <a:pt x="7823" y="308"/>
                    <a:pt x="7853" y="315"/>
                    <a:pt x="7873" y="335"/>
                  </a:cubicBezTo>
                  <a:cubicBezTo>
                    <a:pt x="8056" y="396"/>
                    <a:pt x="8238" y="426"/>
                    <a:pt x="8420" y="426"/>
                  </a:cubicBezTo>
                  <a:cubicBezTo>
                    <a:pt x="8512" y="426"/>
                    <a:pt x="8512" y="426"/>
                    <a:pt x="8512" y="396"/>
                  </a:cubicBezTo>
                  <a:cubicBezTo>
                    <a:pt x="8512" y="374"/>
                    <a:pt x="8531" y="364"/>
                    <a:pt x="8561" y="364"/>
                  </a:cubicBezTo>
                  <a:cubicBezTo>
                    <a:pt x="8615" y="364"/>
                    <a:pt x="8707" y="398"/>
                    <a:pt x="8785" y="457"/>
                  </a:cubicBezTo>
                  <a:cubicBezTo>
                    <a:pt x="8828" y="478"/>
                    <a:pt x="8841" y="500"/>
                    <a:pt x="8823" y="500"/>
                  </a:cubicBezTo>
                  <a:cubicBezTo>
                    <a:pt x="8815" y="500"/>
                    <a:pt x="8803" y="496"/>
                    <a:pt x="8785" y="487"/>
                  </a:cubicBezTo>
                  <a:cubicBezTo>
                    <a:pt x="8759" y="461"/>
                    <a:pt x="8728" y="452"/>
                    <a:pt x="8701" y="452"/>
                  </a:cubicBezTo>
                  <a:cubicBezTo>
                    <a:pt x="8663" y="452"/>
                    <a:pt x="8633" y="470"/>
                    <a:pt x="8633" y="487"/>
                  </a:cubicBezTo>
                  <a:cubicBezTo>
                    <a:pt x="8633" y="517"/>
                    <a:pt x="8724" y="548"/>
                    <a:pt x="8846" y="578"/>
                  </a:cubicBezTo>
                  <a:cubicBezTo>
                    <a:pt x="8937" y="609"/>
                    <a:pt x="8998" y="609"/>
                    <a:pt x="9089" y="609"/>
                  </a:cubicBezTo>
                  <a:cubicBezTo>
                    <a:pt x="9089" y="609"/>
                    <a:pt x="9241" y="609"/>
                    <a:pt x="9363" y="669"/>
                  </a:cubicBezTo>
                  <a:cubicBezTo>
                    <a:pt x="9513" y="720"/>
                    <a:pt x="9581" y="742"/>
                    <a:pt x="9616" y="742"/>
                  </a:cubicBezTo>
                  <a:cubicBezTo>
                    <a:pt x="9645" y="742"/>
                    <a:pt x="9653" y="727"/>
                    <a:pt x="9667" y="700"/>
                  </a:cubicBezTo>
                  <a:cubicBezTo>
                    <a:pt x="9697" y="639"/>
                    <a:pt x="9636" y="548"/>
                    <a:pt x="9575" y="548"/>
                  </a:cubicBezTo>
                  <a:cubicBezTo>
                    <a:pt x="9553" y="540"/>
                    <a:pt x="9535" y="536"/>
                    <a:pt x="9524" y="536"/>
                  </a:cubicBezTo>
                  <a:cubicBezTo>
                    <a:pt x="9488" y="536"/>
                    <a:pt x="9499" y="571"/>
                    <a:pt x="9545" y="639"/>
                  </a:cubicBezTo>
                  <a:cubicBezTo>
                    <a:pt x="9551" y="658"/>
                    <a:pt x="9556" y="672"/>
                    <a:pt x="9560" y="684"/>
                  </a:cubicBezTo>
                  <a:lnTo>
                    <a:pt x="9560" y="684"/>
                  </a:lnTo>
                  <a:cubicBezTo>
                    <a:pt x="9518" y="669"/>
                    <a:pt x="9486" y="657"/>
                    <a:pt x="9469" y="657"/>
                  </a:cubicBezTo>
                  <a:cubicBezTo>
                    <a:pt x="9459" y="657"/>
                    <a:pt x="9454" y="661"/>
                    <a:pt x="9454" y="669"/>
                  </a:cubicBezTo>
                  <a:cubicBezTo>
                    <a:pt x="9454" y="675"/>
                    <a:pt x="9452" y="678"/>
                    <a:pt x="9448" y="678"/>
                  </a:cubicBezTo>
                  <a:cubicBezTo>
                    <a:pt x="9434" y="678"/>
                    <a:pt x="9393" y="628"/>
                    <a:pt x="9393" y="578"/>
                  </a:cubicBezTo>
                  <a:cubicBezTo>
                    <a:pt x="9423" y="548"/>
                    <a:pt x="9363" y="487"/>
                    <a:pt x="9302" y="457"/>
                  </a:cubicBezTo>
                  <a:cubicBezTo>
                    <a:pt x="9302" y="457"/>
                    <a:pt x="9241" y="426"/>
                    <a:pt x="9241" y="396"/>
                  </a:cubicBezTo>
                  <a:cubicBezTo>
                    <a:pt x="9241" y="365"/>
                    <a:pt x="9241" y="335"/>
                    <a:pt x="9180" y="305"/>
                  </a:cubicBezTo>
                  <a:cubicBezTo>
                    <a:pt x="9180" y="305"/>
                    <a:pt x="9119" y="305"/>
                    <a:pt x="9119" y="335"/>
                  </a:cubicBezTo>
                  <a:cubicBezTo>
                    <a:pt x="9089" y="396"/>
                    <a:pt x="9089" y="426"/>
                    <a:pt x="9028" y="426"/>
                  </a:cubicBezTo>
                  <a:cubicBezTo>
                    <a:pt x="8937" y="396"/>
                    <a:pt x="8876" y="365"/>
                    <a:pt x="8967" y="365"/>
                  </a:cubicBezTo>
                  <a:cubicBezTo>
                    <a:pt x="8967" y="335"/>
                    <a:pt x="8967" y="335"/>
                    <a:pt x="8876" y="305"/>
                  </a:cubicBezTo>
                  <a:lnTo>
                    <a:pt x="8755" y="305"/>
                  </a:lnTo>
                  <a:cubicBezTo>
                    <a:pt x="8815" y="335"/>
                    <a:pt x="8755" y="335"/>
                    <a:pt x="8663" y="335"/>
                  </a:cubicBezTo>
                  <a:cubicBezTo>
                    <a:pt x="8572" y="305"/>
                    <a:pt x="8603" y="305"/>
                    <a:pt x="8603" y="274"/>
                  </a:cubicBezTo>
                  <a:lnTo>
                    <a:pt x="8542" y="214"/>
                  </a:lnTo>
                  <a:cubicBezTo>
                    <a:pt x="8522" y="203"/>
                    <a:pt x="8508" y="200"/>
                    <a:pt x="8498" y="200"/>
                  </a:cubicBezTo>
                  <a:cubicBezTo>
                    <a:pt x="8478" y="200"/>
                    <a:pt x="8471" y="214"/>
                    <a:pt x="8451" y="214"/>
                  </a:cubicBezTo>
                  <a:cubicBezTo>
                    <a:pt x="8504" y="249"/>
                    <a:pt x="8495" y="264"/>
                    <a:pt x="8478" y="264"/>
                  </a:cubicBezTo>
                  <a:cubicBezTo>
                    <a:pt x="8466" y="264"/>
                    <a:pt x="8451" y="257"/>
                    <a:pt x="8451" y="244"/>
                  </a:cubicBezTo>
                  <a:lnTo>
                    <a:pt x="8238" y="244"/>
                  </a:lnTo>
                  <a:cubicBezTo>
                    <a:pt x="8177" y="244"/>
                    <a:pt x="8116" y="214"/>
                    <a:pt x="8116" y="183"/>
                  </a:cubicBezTo>
                  <a:cubicBezTo>
                    <a:pt x="8081" y="192"/>
                    <a:pt x="8045" y="196"/>
                    <a:pt x="8010" y="196"/>
                  </a:cubicBezTo>
                  <a:cubicBezTo>
                    <a:pt x="7924" y="196"/>
                    <a:pt x="7838" y="174"/>
                    <a:pt x="7752" y="153"/>
                  </a:cubicBezTo>
                  <a:lnTo>
                    <a:pt x="7539" y="153"/>
                  </a:lnTo>
                  <a:cubicBezTo>
                    <a:pt x="7478" y="153"/>
                    <a:pt x="7417" y="122"/>
                    <a:pt x="7478" y="92"/>
                  </a:cubicBezTo>
                  <a:cubicBezTo>
                    <a:pt x="7531" y="74"/>
                    <a:pt x="7502" y="57"/>
                    <a:pt x="7440" y="57"/>
                  </a:cubicBezTo>
                  <a:cubicBezTo>
                    <a:pt x="7394" y="57"/>
                    <a:pt x="7330" y="66"/>
                    <a:pt x="7265" y="92"/>
                  </a:cubicBezTo>
                  <a:cubicBezTo>
                    <a:pt x="7232" y="142"/>
                    <a:pt x="7189" y="165"/>
                    <a:pt x="7173" y="165"/>
                  </a:cubicBezTo>
                  <a:cubicBezTo>
                    <a:pt x="7159" y="165"/>
                    <a:pt x="7164" y="150"/>
                    <a:pt x="7204" y="122"/>
                  </a:cubicBezTo>
                  <a:cubicBezTo>
                    <a:pt x="7204" y="72"/>
                    <a:pt x="7177" y="50"/>
                    <a:pt x="7142" y="50"/>
                  </a:cubicBezTo>
                  <a:cubicBezTo>
                    <a:pt x="7113" y="50"/>
                    <a:pt x="7080" y="65"/>
                    <a:pt x="7053" y="92"/>
                  </a:cubicBezTo>
                  <a:cubicBezTo>
                    <a:pt x="7053" y="102"/>
                    <a:pt x="7046" y="105"/>
                    <a:pt x="7037" y="105"/>
                  </a:cubicBezTo>
                  <a:cubicBezTo>
                    <a:pt x="7019" y="105"/>
                    <a:pt x="6992" y="92"/>
                    <a:pt x="6992" y="92"/>
                  </a:cubicBezTo>
                  <a:cubicBezTo>
                    <a:pt x="6982" y="92"/>
                    <a:pt x="6972" y="92"/>
                    <a:pt x="6963" y="93"/>
                  </a:cubicBezTo>
                  <a:lnTo>
                    <a:pt x="6963" y="93"/>
                  </a:lnTo>
                  <a:cubicBezTo>
                    <a:pt x="7022" y="123"/>
                    <a:pt x="7022" y="153"/>
                    <a:pt x="7022" y="183"/>
                  </a:cubicBezTo>
                  <a:cubicBezTo>
                    <a:pt x="6992" y="183"/>
                    <a:pt x="6931" y="183"/>
                    <a:pt x="6901" y="153"/>
                  </a:cubicBezTo>
                  <a:cubicBezTo>
                    <a:pt x="6871" y="138"/>
                    <a:pt x="6855" y="123"/>
                    <a:pt x="6862" y="115"/>
                  </a:cubicBezTo>
                  <a:lnTo>
                    <a:pt x="6862" y="115"/>
                  </a:lnTo>
                  <a:cubicBezTo>
                    <a:pt x="6833" y="126"/>
                    <a:pt x="6806" y="139"/>
                    <a:pt x="6779" y="153"/>
                  </a:cubicBezTo>
                  <a:lnTo>
                    <a:pt x="6627" y="214"/>
                  </a:lnTo>
                  <a:lnTo>
                    <a:pt x="6688" y="122"/>
                  </a:lnTo>
                  <a:cubicBezTo>
                    <a:pt x="6688" y="62"/>
                    <a:pt x="6688" y="31"/>
                    <a:pt x="6627" y="31"/>
                  </a:cubicBezTo>
                  <a:cubicBezTo>
                    <a:pt x="6551" y="16"/>
                    <a:pt x="6513" y="8"/>
                    <a:pt x="6486" y="8"/>
                  </a:cubicBezTo>
                  <a:close/>
                  <a:moveTo>
                    <a:pt x="10689" y="1162"/>
                  </a:moveTo>
                  <a:cubicBezTo>
                    <a:pt x="10664" y="1162"/>
                    <a:pt x="10673" y="1212"/>
                    <a:pt x="10761" y="1277"/>
                  </a:cubicBezTo>
                  <a:lnTo>
                    <a:pt x="10730" y="1277"/>
                  </a:lnTo>
                  <a:cubicBezTo>
                    <a:pt x="10761" y="1308"/>
                    <a:pt x="10776" y="1323"/>
                    <a:pt x="10787" y="1323"/>
                  </a:cubicBezTo>
                  <a:cubicBezTo>
                    <a:pt x="10799" y="1323"/>
                    <a:pt x="10806" y="1308"/>
                    <a:pt x="10822" y="1277"/>
                  </a:cubicBezTo>
                  <a:cubicBezTo>
                    <a:pt x="10791" y="1247"/>
                    <a:pt x="10761" y="1186"/>
                    <a:pt x="10730" y="1186"/>
                  </a:cubicBezTo>
                  <a:cubicBezTo>
                    <a:pt x="10713" y="1169"/>
                    <a:pt x="10699" y="1162"/>
                    <a:pt x="10689" y="1162"/>
                  </a:cubicBezTo>
                  <a:close/>
                  <a:moveTo>
                    <a:pt x="10882" y="1429"/>
                  </a:moveTo>
                  <a:lnTo>
                    <a:pt x="10913" y="1490"/>
                  </a:lnTo>
                  <a:lnTo>
                    <a:pt x="11004" y="1490"/>
                  </a:lnTo>
                  <a:lnTo>
                    <a:pt x="11004" y="1460"/>
                  </a:lnTo>
                  <a:cubicBezTo>
                    <a:pt x="10984" y="1460"/>
                    <a:pt x="10950" y="1433"/>
                    <a:pt x="10930" y="1433"/>
                  </a:cubicBezTo>
                  <a:cubicBezTo>
                    <a:pt x="10920" y="1433"/>
                    <a:pt x="10913" y="1439"/>
                    <a:pt x="10913" y="1460"/>
                  </a:cubicBezTo>
                  <a:lnTo>
                    <a:pt x="10882" y="1429"/>
                  </a:lnTo>
                  <a:close/>
                  <a:moveTo>
                    <a:pt x="11077" y="1691"/>
                  </a:moveTo>
                  <a:cubicBezTo>
                    <a:pt x="11097" y="1691"/>
                    <a:pt x="11142" y="1719"/>
                    <a:pt x="11186" y="1764"/>
                  </a:cubicBezTo>
                  <a:lnTo>
                    <a:pt x="11126" y="1764"/>
                  </a:lnTo>
                  <a:lnTo>
                    <a:pt x="11065" y="1703"/>
                  </a:lnTo>
                  <a:cubicBezTo>
                    <a:pt x="11065" y="1695"/>
                    <a:pt x="11069" y="1691"/>
                    <a:pt x="11077" y="1691"/>
                  </a:cubicBezTo>
                  <a:close/>
                  <a:moveTo>
                    <a:pt x="11612" y="1855"/>
                  </a:moveTo>
                  <a:cubicBezTo>
                    <a:pt x="11581" y="1885"/>
                    <a:pt x="11581" y="1946"/>
                    <a:pt x="11642" y="1976"/>
                  </a:cubicBezTo>
                  <a:lnTo>
                    <a:pt x="11642" y="1946"/>
                  </a:lnTo>
                  <a:cubicBezTo>
                    <a:pt x="11680" y="1965"/>
                    <a:pt x="11709" y="1972"/>
                    <a:pt x="11730" y="1972"/>
                  </a:cubicBezTo>
                  <a:cubicBezTo>
                    <a:pt x="11777" y="1972"/>
                    <a:pt x="11785" y="1937"/>
                    <a:pt x="11764" y="1916"/>
                  </a:cubicBezTo>
                  <a:cubicBezTo>
                    <a:pt x="11703" y="1885"/>
                    <a:pt x="11642" y="1855"/>
                    <a:pt x="11612" y="1855"/>
                  </a:cubicBezTo>
                  <a:close/>
                  <a:moveTo>
                    <a:pt x="12120" y="2324"/>
                  </a:moveTo>
                  <a:cubicBezTo>
                    <a:pt x="12125" y="2324"/>
                    <a:pt x="12139" y="2331"/>
                    <a:pt x="12159" y="2341"/>
                  </a:cubicBezTo>
                  <a:lnTo>
                    <a:pt x="12250" y="2432"/>
                  </a:lnTo>
                  <a:cubicBezTo>
                    <a:pt x="12250" y="2448"/>
                    <a:pt x="12250" y="2455"/>
                    <a:pt x="12243" y="2455"/>
                  </a:cubicBezTo>
                  <a:cubicBezTo>
                    <a:pt x="12235" y="2455"/>
                    <a:pt x="12220" y="2448"/>
                    <a:pt x="12189" y="2432"/>
                  </a:cubicBezTo>
                  <a:cubicBezTo>
                    <a:pt x="12129" y="2351"/>
                    <a:pt x="12108" y="2324"/>
                    <a:pt x="12120" y="2324"/>
                  </a:cubicBezTo>
                  <a:close/>
                  <a:moveTo>
                    <a:pt x="12747" y="2794"/>
                  </a:moveTo>
                  <a:cubicBezTo>
                    <a:pt x="12764" y="2794"/>
                    <a:pt x="12800" y="2804"/>
                    <a:pt x="12858" y="2828"/>
                  </a:cubicBezTo>
                  <a:lnTo>
                    <a:pt x="12888" y="2858"/>
                  </a:lnTo>
                  <a:lnTo>
                    <a:pt x="12797" y="2858"/>
                  </a:lnTo>
                  <a:cubicBezTo>
                    <a:pt x="12741" y="2820"/>
                    <a:pt x="12719" y="2794"/>
                    <a:pt x="12747" y="2794"/>
                  </a:cubicBezTo>
                  <a:close/>
                  <a:moveTo>
                    <a:pt x="13327" y="3059"/>
                  </a:moveTo>
                  <a:cubicBezTo>
                    <a:pt x="13321" y="3059"/>
                    <a:pt x="13318" y="3070"/>
                    <a:pt x="13334" y="3090"/>
                  </a:cubicBezTo>
                  <a:lnTo>
                    <a:pt x="13334" y="3090"/>
                  </a:lnTo>
                  <a:cubicBezTo>
                    <a:pt x="13339" y="3069"/>
                    <a:pt x="13332" y="3059"/>
                    <a:pt x="13327" y="3059"/>
                  </a:cubicBezTo>
                  <a:close/>
                  <a:moveTo>
                    <a:pt x="13334" y="3090"/>
                  </a:moveTo>
                  <a:lnTo>
                    <a:pt x="13334" y="3090"/>
                  </a:lnTo>
                  <a:cubicBezTo>
                    <a:pt x="13331" y="3101"/>
                    <a:pt x="13325" y="3114"/>
                    <a:pt x="13314" y="3131"/>
                  </a:cubicBezTo>
                  <a:cubicBezTo>
                    <a:pt x="13375" y="3192"/>
                    <a:pt x="13436" y="3192"/>
                    <a:pt x="13436" y="3192"/>
                  </a:cubicBezTo>
                  <a:cubicBezTo>
                    <a:pt x="13405" y="3162"/>
                    <a:pt x="13375" y="3131"/>
                    <a:pt x="13344" y="3101"/>
                  </a:cubicBezTo>
                  <a:cubicBezTo>
                    <a:pt x="13340" y="3097"/>
                    <a:pt x="13337" y="3093"/>
                    <a:pt x="13334" y="3090"/>
                  </a:cubicBezTo>
                  <a:close/>
                  <a:moveTo>
                    <a:pt x="13436" y="3192"/>
                  </a:moveTo>
                  <a:lnTo>
                    <a:pt x="13436" y="3192"/>
                  </a:lnTo>
                  <a:cubicBezTo>
                    <a:pt x="13480" y="3237"/>
                    <a:pt x="13492" y="3265"/>
                    <a:pt x="13495" y="3265"/>
                  </a:cubicBezTo>
                  <a:cubicBezTo>
                    <a:pt x="13496" y="3265"/>
                    <a:pt x="13496" y="3261"/>
                    <a:pt x="13496" y="3253"/>
                  </a:cubicBezTo>
                  <a:cubicBezTo>
                    <a:pt x="13503" y="3253"/>
                    <a:pt x="13509" y="3253"/>
                    <a:pt x="13514" y="3254"/>
                  </a:cubicBezTo>
                  <a:lnTo>
                    <a:pt x="13514" y="3254"/>
                  </a:lnTo>
                  <a:cubicBezTo>
                    <a:pt x="13498" y="3239"/>
                    <a:pt x="13472" y="3220"/>
                    <a:pt x="13436" y="3192"/>
                  </a:cubicBezTo>
                  <a:close/>
                  <a:moveTo>
                    <a:pt x="9834" y="624"/>
                  </a:moveTo>
                  <a:cubicBezTo>
                    <a:pt x="9931" y="686"/>
                    <a:pt x="9975" y="739"/>
                    <a:pt x="9910" y="761"/>
                  </a:cubicBezTo>
                  <a:cubicBezTo>
                    <a:pt x="9910" y="730"/>
                    <a:pt x="9849" y="700"/>
                    <a:pt x="9788" y="700"/>
                  </a:cubicBezTo>
                  <a:cubicBezTo>
                    <a:pt x="9788" y="700"/>
                    <a:pt x="9697" y="700"/>
                    <a:pt x="9697" y="730"/>
                  </a:cubicBezTo>
                  <a:cubicBezTo>
                    <a:pt x="9697" y="761"/>
                    <a:pt x="9727" y="821"/>
                    <a:pt x="9819" y="821"/>
                  </a:cubicBezTo>
                  <a:cubicBezTo>
                    <a:pt x="9879" y="821"/>
                    <a:pt x="9940" y="852"/>
                    <a:pt x="9910" y="882"/>
                  </a:cubicBezTo>
                  <a:cubicBezTo>
                    <a:pt x="10031" y="1004"/>
                    <a:pt x="10153" y="1095"/>
                    <a:pt x="10305" y="1156"/>
                  </a:cubicBezTo>
                  <a:lnTo>
                    <a:pt x="10426" y="1247"/>
                  </a:lnTo>
                  <a:cubicBezTo>
                    <a:pt x="10465" y="1285"/>
                    <a:pt x="10492" y="1302"/>
                    <a:pt x="10502" y="1302"/>
                  </a:cubicBezTo>
                  <a:cubicBezTo>
                    <a:pt x="10516" y="1302"/>
                    <a:pt x="10497" y="1270"/>
                    <a:pt x="10426" y="1217"/>
                  </a:cubicBezTo>
                  <a:lnTo>
                    <a:pt x="10396" y="1156"/>
                  </a:lnTo>
                  <a:lnTo>
                    <a:pt x="10396" y="1156"/>
                  </a:lnTo>
                  <a:cubicBezTo>
                    <a:pt x="10457" y="1186"/>
                    <a:pt x="10487" y="1247"/>
                    <a:pt x="10518" y="1308"/>
                  </a:cubicBezTo>
                  <a:cubicBezTo>
                    <a:pt x="10609" y="1460"/>
                    <a:pt x="10609" y="1460"/>
                    <a:pt x="10670" y="1460"/>
                  </a:cubicBezTo>
                  <a:cubicBezTo>
                    <a:pt x="10761" y="1490"/>
                    <a:pt x="10822" y="1490"/>
                    <a:pt x="10791" y="1551"/>
                  </a:cubicBezTo>
                  <a:cubicBezTo>
                    <a:pt x="10761" y="1581"/>
                    <a:pt x="10852" y="1612"/>
                    <a:pt x="10943" y="1673"/>
                  </a:cubicBezTo>
                  <a:cubicBezTo>
                    <a:pt x="11004" y="1733"/>
                    <a:pt x="11186" y="1824"/>
                    <a:pt x="11308" y="1916"/>
                  </a:cubicBezTo>
                  <a:lnTo>
                    <a:pt x="11612" y="2098"/>
                  </a:lnTo>
                  <a:cubicBezTo>
                    <a:pt x="11612" y="2098"/>
                    <a:pt x="11733" y="2159"/>
                    <a:pt x="11794" y="2220"/>
                  </a:cubicBezTo>
                  <a:cubicBezTo>
                    <a:pt x="11840" y="2265"/>
                    <a:pt x="11870" y="2280"/>
                    <a:pt x="11889" y="2280"/>
                  </a:cubicBezTo>
                  <a:cubicBezTo>
                    <a:pt x="11908" y="2280"/>
                    <a:pt x="11916" y="2265"/>
                    <a:pt x="11916" y="2250"/>
                  </a:cubicBezTo>
                  <a:cubicBezTo>
                    <a:pt x="11946" y="2250"/>
                    <a:pt x="11946" y="2220"/>
                    <a:pt x="11885" y="2189"/>
                  </a:cubicBezTo>
                  <a:cubicBezTo>
                    <a:pt x="11794" y="2098"/>
                    <a:pt x="11794" y="2098"/>
                    <a:pt x="11855" y="2098"/>
                  </a:cubicBezTo>
                  <a:cubicBezTo>
                    <a:pt x="12037" y="2220"/>
                    <a:pt x="12098" y="2250"/>
                    <a:pt x="11977" y="2311"/>
                  </a:cubicBezTo>
                  <a:lnTo>
                    <a:pt x="11916" y="2372"/>
                  </a:lnTo>
                  <a:lnTo>
                    <a:pt x="12281" y="2584"/>
                  </a:lnTo>
                  <a:cubicBezTo>
                    <a:pt x="12493" y="2706"/>
                    <a:pt x="12645" y="2828"/>
                    <a:pt x="12797" y="2980"/>
                  </a:cubicBezTo>
                  <a:cubicBezTo>
                    <a:pt x="12858" y="3071"/>
                    <a:pt x="12949" y="3101"/>
                    <a:pt x="13040" y="3131"/>
                  </a:cubicBezTo>
                  <a:lnTo>
                    <a:pt x="13162" y="3223"/>
                  </a:lnTo>
                  <a:cubicBezTo>
                    <a:pt x="13180" y="3258"/>
                    <a:pt x="13250" y="3273"/>
                    <a:pt x="13305" y="3273"/>
                  </a:cubicBezTo>
                  <a:cubicBezTo>
                    <a:pt x="13344" y="3273"/>
                    <a:pt x="13375" y="3266"/>
                    <a:pt x="13375" y="3253"/>
                  </a:cubicBezTo>
                  <a:cubicBezTo>
                    <a:pt x="13405" y="3223"/>
                    <a:pt x="13375" y="3223"/>
                    <a:pt x="13284" y="3131"/>
                  </a:cubicBezTo>
                  <a:cubicBezTo>
                    <a:pt x="13223" y="3101"/>
                    <a:pt x="13162" y="3071"/>
                    <a:pt x="13223" y="3010"/>
                  </a:cubicBezTo>
                  <a:cubicBezTo>
                    <a:pt x="13192" y="2919"/>
                    <a:pt x="13132" y="2888"/>
                    <a:pt x="13040" y="2888"/>
                  </a:cubicBezTo>
                  <a:cubicBezTo>
                    <a:pt x="13027" y="2916"/>
                    <a:pt x="13019" y="2931"/>
                    <a:pt x="13012" y="2931"/>
                  </a:cubicBezTo>
                  <a:cubicBezTo>
                    <a:pt x="13004" y="2931"/>
                    <a:pt x="12996" y="2908"/>
                    <a:pt x="12980" y="2858"/>
                  </a:cubicBezTo>
                  <a:cubicBezTo>
                    <a:pt x="12956" y="2788"/>
                    <a:pt x="12774" y="2665"/>
                    <a:pt x="12702" y="2665"/>
                  </a:cubicBezTo>
                  <a:cubicBezTo>
                    <a:pt x="12680" y="2665"/>
                    <a:pt x="12669" y="2677"/>
                    <a:pt x="12676" y="2706"/>
                  </a:cubicBezTo>
                  <a:lnTo>
                    <a:pt x="12585" y="2706"/>
                  </a:lnTo>
                  <a:cubicBezTo>
                    <a:pt x="12585" y="2706"/>
                    <a:pt x="12554" y="2615"/>
                    <a:pt x="12585" y="2584"/>
                  </a:cubicBezTo>
                  <a:cubicBezTo>
                    <a:pt x="12615" y="2554"/>
                    <a:pt x="12645" y="2524"/>
                    <a:pt x="12493" y="2463"/>
                  </a:cubicBezTo>
                  <a:cubicBezTo>
                    <a:pt x="12341" y="2432"/>
                    <a:pt x="12341" y="2432"/>
                    <a:pt x="12311" y="2341"/>
                  </a:cubicBezTo>
                  <a:cubicBezTo>
                    <a:pt x="12311" y="2280"/>
                    <a:pt x="12281" y="2280"/>
                    <a:pt x="12220" y="2280"/>
                  </a:cubicBezTo>
                  <a:cubicBezTo>
                    <a:pt x="12129" y="2280"/>
                    <a:pt x="12037" y="2250"/>
                    <a:pt x="12007" y="2189"/>
                  </a:cubicBezTo>
                  <a:cubicBezTo>
                    <a:pt x="11916" y="2068"/>
                    <a:pt x="11916" y="2068"/>
                    <a:pt x="11825" y="2068"/>
                  </a:cubicBezTo>
                  <a:cubicBezTo>
                    <a:pt x="11673" y="2068"/>
                    <a:pt x="11521" y="2007"/>
                    <a:pt x="11460" y="1885"/>
                  </a:cubicBezTo>
                  <a:lnTo>
                    <a:pt x="11460" y="1855"/>
                  </a:lnTo>
                  <a:cubicBezTo>
                    <a:pt x="11460" y="1863"/>
                    <a:pt x="11453" y="1867"/>
                    <a:pt x="11443" y="1867"/>
                  </a:cubicBezTo>
                  <a:cubicBezTo>
                    <a:pt x="11413" y="1867"/>
                    <a:pt x="11352" y="1839"/>
                    <a:pt x="11308" y="1794"/>
                  </a:cubicBezTo>
                  <a:lnTo>
                    <a:pt x="11247" y="1764"/>
                  </a:lnTo>
                  <a:lnTo>
                    <a:pt x="11247" y="1764"/>
                  </a:lnTo>
                  <a:cubicBezTo>
                    <a:pt x="11301" y="1785"/>
                    <a:pt x="11336" y="1795"/>
                    <a:pt x="11353" y="1795"/>
                  </a:cubicBezTo>
                  <a:cubicBezTo>
                    <a:pt x="11384" y="1795"/>
                    <a:pt x="11356" y="1762"/>
                    <a:pt x="11278" y="1703"/>
                  </a:cubicBezTo>
                  <a:cubicBezTo>
                    <a:pt x="11247" y="1673"/>
                    <a:pt x="11247" y="1642"/>
                    <a:pt x="11247" y="1642"/>
                  </a:cubicBezTo>
                  <a:cubicBezTo>
                    <a:pt x="11247" y="1642"/>
                    <a:pt x="11278" y="1612"/>
                    <a:pt x="11217" y="1551"/>
                  </a:cubicBezTo>
                  <a:lnTo>
                    <a:pt x="11126" y="1551"/>
                  </a:lnTo>
                  <a:cubicBezTo>
                    <a:pt x="11034" y="1551"/>
                    <a:pt x="10974" y="1551"/>
                    <a:pt x="10639" y="1399"/>
                  </a:cubicBezTo>
                  <a:lnTo>
                    <a:pt x="10639" y="1369"/>
                  </a:lnTo>
                  <a:cubicBezTo>
                    <a:pt x="10730" y="1369"/>
                    <a:pt x="10670" y="1338"/>
                    <a:pt x="10487" y="1217"/>
                  </a:cubicBezTo>
                  <a:cubicBezTo>
                    <a:pt x="10351" y="1120"/>
                    <a:pt x="10290" y="1047"/>
                    <a:pt x="10326" y="1047"/>
                  </a:cubicBezTo>
                  <a:cubicBezTo>
                    <a:pt x="10347" y="1047"/>
                    <a:pt x="10399" y="1070"/>
                    <a:pt x="10487" y="1125"/>
                  </a:cubicBezTo>
                  <a:cubicBezTo>
                    <a:pt x="10545" y="1149"/>
                    <a:pt x="10581" y="1159"/>
                    <a:pt x="10595" y="1159"/>
                  </a:cubicBezTo>
                  <a:cubicBezTo>
                    <a:pt x="10617" y="1159"/>
                    <a:pt x="10581" y="1133"/>
                    <a:pt x="10487" y="1095"/>
                  </a:cubicBezTo>
                  <a:lnTo>
                    <a:pt x="10305" y="882"/>
                  </a:lnTo>
                  <a:cubicBezTo>
                    <a:pt x="10205" y="807"/>
                    <a:pt x="10167" y="753"/>
                    <a:pt x="10139" y="753"/>
                  </a:cubicBezTo>
                  <a:cubicBezTo>
                    <a:pt x="10133" y="753"/>
                    <a:pt x="10128" y="755"/>
                    <a:pt x="10122" y="761"/>
                  </a:cubicBezTo>
                  <a:cubicBezTo>
                    <a:pt x="10105" y="796"/>
                    <a:pt x="10087" y="811"/>
                    <a:pt x="10069" y="811"/>
                  </a:cubicBezTo>
                  <a:cubicBezTo>
                    <a:pt x="10056" y="811"/>
                    <a:pt x="10044" y="804"/>
                    <a:pt x="10031" y="791"/>
                  </a:cubicBezTo>
                  <a:lnTo>
                    <a:pt x="9971" y="730"/>
                  </a:lnTo>
                  <a:lnTo>
                    <a:pt x="9971" y="700"/>
                  </a:lnTo>
                  <a:cubicBezTo>
                    <a:pt x="9940" y="669"/>
                    <a:pt x="9940" y="669"/>
                    <a:pt x="9910" y="639"/>
                  </a:cubicBezTo>
                  <a:lnTo>
                    <a:pt x="9834" y="624"/>
                  </a:lnTo>
                  <a:close/>
                  <a:moveTo>
                    <a:pt x="14074" y="3618"/>
                  </a:moveTo>
                  <a:cubicBezTo>
                    <a:pt x="14074" y="3618"/>
                    <a:pt x="14135" y="3679"/>
                    <a:pt x="14104" y="3709"/>
                  </a:cubicBezTo>
                  <a:cubicBezTo>
                    <a:pt x="14104" y="3709"/>
                    <a:pt x="14091" y="3723"/>
                    <a:pt x="14064" y="3723"/>
                  </a:cubicBezTo>
                  <a:cubicBezTo>
                    <a:pt x="14050" y="3723"/>
                    <a:pt x="14033" y="3719"/>
                    <a:pt x="14013" y="3709"/>
                  </a:cubicBezTo>
                  <a:cubicBezTo>
                    <a:pt x="14013" y="3713"/>
                    <a:pt x="14013" y="3715"/>
                    <a:pt x="14012" y="3715"/>
                  </a:cubicBezTo>
                  <a:cubicBezTo>
                    <a:pt x="14005" y="3715"/>
                    <a:pt x="13983" y="3644"/>
                    <a:pt x="13983" y="3618"/>
                  </a:cubicBezTo>
                  <a:close/>
                  <a:moveTo>
                    <a:pt x="14667" y="4045"/>
                  </a:moveTo>
                  <a:cubicBezTo>
                    <a:pt x="14687" y="4054"/>
                    <a:pt x="14703" y="4064"/>
                    <a:pt x="14712" y="4074"/>
                  </a:cubicBezTo>
                  <a:cubicBezTo>
                    <a:pt x="14729" y="4091"/>
                    <a:pt x="14747" y="4108"/>
                    <a:pt x="14763" y="4123"/>
                  </a:cubicBezTo>
                  <a:lnTo>
                    <a:pt x="14763" y="4123"/>
                  </a:lnTo>
                  <a:cubicBezTo>
                    <a:pt x="14752" y="4091"/>
                    <a:pt x="14715" y="4052"/>
                    <a:pt x="14667" y="4045"/>
                  </a:cubicBezTo>
                  <a:close/>
                  <a:moveTo>
                    <a:pt x="15085" y="4362"/>
                  </a:moveTo>
                  <a:cubicBezTo>
                    <a:pt x="15103" y="4413"/>
                    <a:pt x="15151" y="4446"/>
                    <a:pt x="15194" y="4446"/>
                  </a:cubicBezTo>
                  <a:cubicBezTo>
                    <a:pt x="15206" y="4446"/>
                    <a:pt x="15218" y="4444"/>
                    <a:pt x="15229" y="4439"/>
                  </a:cubicBezTo>
                  <a:cubicBezTo>
                    <a:pt x="15233" y="4443"/>
                    <a:pt x="15238" y="4447"/>
                    <a:pt x="15243" y="4451"/>
                  </a:cubicBezTo>
                  <a:lnTo>
                    <a:pt x="15243" y="4451"/>
                  </a:lnTo>
                  <a:cubicBezTo>
                    <a:pt x="15251" y="4436"/>
                    <a:pt x="15223" y="4412"/>
                    <a:pt x="15138" y="4378"/>
                  </a:cubicBezTo>
                  <a:cubicBezTo>
                    <a:pt x="15119" y="4371"/>
                    <a:pt x="15101" y="4366"/>
                    <a:pt x="15085" y="4362"/>
                  </a:cubicBezTo>
                  <a:close/>
                  <a:moveTo>
                    <a:pt x="13514" y="3254"/>
                  </a:moveTo>
                  <a:cubicBezTo>
                    <a:pt x="13552" y="3289"/>
                    <a:pt x="13539" y="3302"/>
                    <a:pt x="13496" y="3344"/>
                  </a:cubicBezTo>
                  <a:cubicBezTo>
                    <a:pt x="13478" y="3399"/>
                    <a:pt x="13471" y="3410"/>
                    <a:pt x="13488" y="3410"/>
                  </a:cubicBezTo>
                  <a:cubicBezTo>
                    <a:pt x="13499" y="3410"/>
                    <a:pt x="13521" y="3405"/>
                    <a:pt x="13557" y="3405"/>
                  </a:cubicBezTo>
                  <a:lnTo>
                    <a:pt x="13588" y="3466"/>
                  </a:lnTo>
                  <a:cubicBezTo>
                    <a:pt x="13557" y="3496"/>
                    <a:pt x="13588" y="3557"/>
                    <a:pt x="13679" y="3587"/>
                  </a:cubicBezTo>
                  <a:cubicBezTo>
                    <a:pt x="13770" y="3618"/>
                    <a:pt x="13800" y="3648"/>
                    <a:pt x="13800" y="3679"/>
                  </a:cubicBezTo>
                  <a:lnTo>
                    <a:pt x="13861" y="3679"/>
                  </a:lnTo>
                  <a:cubicBezTo>
                    <a:pt x="13922" y="3679"/>
                    <a:pt x="14013" y="3739"/>
                    <a:pt x="14044" y="3800"/>
                  </a:cubicBezTo>
                  <a:cubicBezTo>
                    <a:pt x="14101" y="3858"/>
                    <a:pt x="14122" y="3879"/>
                    <a:pt x="14138" y="3879"/>
                  </a:cubicBezTo>
                  <a:cubicBezTo>
                    <a:pt x="14147" y="3879"/>
                    <a:pt x="14154" y="3872"/>
                    <a:pt x="14165" y="3861"/>
                  </a:cubicBezTo>
                  <a:cubicBezTo>
                    <a:pt x="14175" y="3842"/>
                    <a:pt x="14187" y="3835"/>
                    <a:pt x="14201" y="3835"/>
                  </a:cubicBezTo>
                  <a:cubicBezTo>
                    <a:pt x="14233" y="3835"/>
                    <a:pt x="14275" y="3870"/>
                    <a:pt x="14317" y="3891"/>
                  </a:cubicBezTo>
                  <a:cubicBezTo>
                    <a:pt x="14378" y="3922"/>
                    <a:pt x="14378" y="3922"/>
                    <a:pt x="14347" y="3983"/>
                  </a:cubicBezTo>
                  <a:cubicBezTo>
                    <a:pt x="14256" y="3983"/>
                    <a:pt x="14226" y="4013"/>
                    <a:pt x="14378" y="4043"/>
                  </a:cubicBezTo>
                  <a:cubicBezTo>
                    <a:pt x="14499" y="4104"/>
                    <a:pt x="14560" y="4165"/>
                    <a:pt x="14530" y="4165"/>
                  </a:cubicBezTo>
                  <a:cubicBezTo>
                    <a:pt x="14591" y="4226"/>
                    <a:pt x="14682" y="4317"/>
                    <a:pt x="14743" y="4378"/>
                  </a:cubicBezTo>
                  <a:cubicBezTo>
                    <a:pt x="14864" y="4459"/>
                    <a:pt x="14932" y="4486"/>
                    <a:pt x="14972" y="4486"/>
                  </a:cubicBezTo>
                  <a:cubicBezTo>
                    <a:pt x="14993" y="4486"/>
                    <a:pt x="15006" y="4479"/>
                    <a:pt x="15016" y="4469"/>
                  </a:cubicBezTo>
                  <a:cubicBezTo>
                    <a:pt x="15107" y="4469"/>
                    <a:pt x="15107" y="4439"/>
                    <a:pt x="14986" y="4378"/>
                  </a:cubicBezTo>
                  <a:cubicBezTo>
                    <a:pt x="14916" y="4360"/>
                    <a:pt x="14916" y="4343"/>
                    <a:pt x="14965" y="4343"/>
                  </a:cubicBezTo>
                  <a:cubicBezTo>
                    <a:pt x="14991" y="4343"/>
                    <a:pt x="15033" y="4348"/>
                    <a:pt x="15085" y="4362"/>
                  </a:cubicBezTo>
                  <a:lnTo>
                    <a:pt x="15085" y="4362"/>
                  </a:lnTo>
                  <a:cubicBezTo>
                    <a:pt x="15080" y="4348"/>
                    <a:pt x="15077" y="4333"/>
                    <a:pt x="15077" y="4317"/>
                  </a:cubicBezTo>
                  <a:cubicBezTo>
                    <a:pt x="14986" y="4317"/>
                    <a:pt x="14925" y="4287"/>
                    <a:pt x="14925" y="4195"/>
                  </a:cubicBezTo>
                  <a:cubicBezTo>
                    <a:pt x="14908" y="4128"/>
                    <a:pt x="14901" y="4107"/>
                    <a:pt x="14892" y="4107"/>
                  </a:cubicBezTo>
                  <a:cubicBezTo>
                    <a:pt x="14885" y="4107"/>
                    <a:pt x="14878" y="4121"/>
                    <a:pt x="14864" y="4135"/>
                  </a:cubicBezTo>
                  <a:cubicBezTo>
                    <a:pt x="14855" y="4152"/>
                    <a:pt x="14844" y="4160"/>
                    <a:pt x="14830" y="4160"/>
                  </a:cubicBezTo>
                  <a:cubicBezTo>
                    <a:pt x="14811" y="4160"/>
                    <a:pt x="14788" y="4144"/>
                    <a:pt x="14763" y="4123"/>
                  </a:cubicBezTo>
                  <a:lnTo>
                    <a:pt x="14763" y="4123"/>
                  </a:lnTo>
                  <a:cubicBezTo>
                    <a:pt x="14772" y="4146"/>
                    <a:pt x="14767" y="4165"/>
                    <a:pt x="14743" y="4165"/>
                  </a:cubicBezTo>
                  <a:cubicBezTo>
                    <a:pt x="14712" y="4165"/>
                    <a:pt x="14682" y="4104"/>
                    <a:pt x="14621" y="4074"/>
                  </a:cubicBezTo>
                  <a:lnTo>
                    <a:pt x="14651" y="4043"/>
                  </a:lnTo>
                  <a:cubicBezTo>
                    <a:pt x="14657" y="4043"/>
                    <a:pt x="14662" y="4044"/>
                    <a:pt x="14667" y="4045"/>
                  </a:cubicBezTo>
                  <a:lnTo>
                    <a:pt x="14667" y="4045"/>
                  </a:lnTo>
                  <a:cubicBezTo>
                    <a:pt x="14627" y="4024"/>
                    <a:pt x="14571" y="4003"/>
                    <a:pt x="14530" y="3983"/>
                  </a:cubicBezTo>
                  <a:cubicBezTo>
                    <a:pt x="14530" y="3988"/>
                    <a:pt x="14528" y="3991"/>
                    <a:pt x="14524" y="3991"/>
                  </a:cubicBezTo>
                  <a:cubicBezTo>
                    <a:pt x="14509" y="3991"/>
                    <a:pt x="14463" y="3941"/>
                    <a:pt x="14439" y="3891"/>
                  </a:cubicBezTo>
                  <a:cubicBezTo>
                    <a:pt x="14378" y="3800"/>
                    <a:pt x="14378" y="3800"/>
                    <a:pt x="14317" y="3800"/>
                  </a:cubicBezTo>
                  <a:lnTo>
                    <a:pt x="14317" y="3770"/>
                  </a:lnTo>
                  <a:cubicBezTo>
                    <a:pt x="14317" y="3739"/>
                    <a:pt x="14287" y="3709"/>
                    <a:pt x="14226" y="3679"/>
                  </a:cubicBezTo>
                  <a:cubicBezTo>
                    <a:pt x="14226" y="3679"/>
                    <a:pt x="14074" y="3618"/>
                    <a:pt x="14044" y="3557"/>
                  </a:cubicBezTo>
                  <a:lnTo>
                    <a:pt x="13922" y="3496"/>
                  </a:lnTo>
                  <a:cubicBezTo>
                    <a:pt x="13922" y="3511"/>
                    <a:pt x="13922" y="3519"/>
                    <a:pt x="13911" y="3519"/>
                  </a:cubicBezTo>
                  <a:cubicBezTo>
                    <a:pt x="13899" y="3519"/>
                    <a:pt x="13876" y="3511"/>
                    <a:pt x="13831" y="3496"/>
                  </a:cubicBezTo>
                  <a:cubicBezTo>
                    <a:pt x="13800" y="3466"/>
                    <a:pt x="13770" y="3435"/>
                    <a:pt x="13709" y="3435"/>
                  </a:cubicBezTo>
                  <a:cubicBezTo>
                    <a:pt x="13648" y="3405"/>
                    <a:pt x="13588" y="3375"/>
                    <a:pt x="13557" y="3283"/>
                  </a:cubicBezTo>
                  <a:cubicBezTo>
                    <a:pt x="13557" y="3283"/>
                    <a:pt x="13557" y="3259"/>
                    <a:pt x="13514" y="3254"/>
                  </a:cubicBezTo>
                  <a:close/>
                  <a:moveTo>
                    <a:pt x="15472" y="4530"/>
                  </a:moveTo>
                  <a:lnTo>
                    <a:pt x="15472" y="4530"/>
                  </a:lnTo>
                  <a:cubicBezTo>
                    <a:pt x="15475" y="4532"/>
                    <a:pt x="15477" y="4535"/>
                    <a:pt x="15480" y="4538"/>
                  </a:cubicBezTo>
                  <a:lnTo>
                    <a:pt x="15480" y="4538"/>
                  </a:lnTo>
                  <a:cubicBezTo>
                    <a:pt x="15479" y="4537"/>
                    <a:pt x="15477" y="4534"/>
                    <a:pt x="15472" y="4530"/>
                  </a:cubicBezTo>
                  <a:close/>
                  <a:moveTo>
                    <a:pt x="15434" y="4521"/>
                  </a:moveTo>
                  <a:cubicBezTo>
                    <a:pt x="15426" y="4521"/>
                    <a:pt x="15418" y="4523"/>
                    <a:pt x="15411" y="4530"/>
                  </a:cubicBezTo>
                  <a:cubicBezTo>
                    <a:pt x="15381" y="4560"/>
                    <a:pt x="15411" y="4621"/>
                    <a:pt x="15411" y="4621"/>
                  </a:cubicBezTo>
                  <a:cubicBezTo>
                    <a:pt x="15432" y="4641"/>
                    <a:pt x="15448" y="4648"/>
                    <a:pt x="15462" y="4648"/>
                  </a:cubicBezTo>
                  <a:cubicBezTo>
                    <a:pt x="15489" y="4648"/>
                    <a:pt x="15503" y="4621"/>
                    <a:pt x="15503" y="4621"/>
                  </a:cubicBezTo>
                  <a:cubicBezTo>
                    <a:pt x="15532" y="4621"/>
                    <a:pt x="15533" y="4593"/>
                    <a:pt x="15480" y="4538"/>
                  </a:cubicBezTo>
                  <a:lnTo>
                    <a:pt x="15480" y="4538"/>
                  </a:lnTo>
                  <a:cubicBezTo>
                    <a:pt x="15480" y="4538"/>
                    <a:pt x="15481" y="4538"/>
                    <a:pt x="15480" y="4538"/>
                  </a:cubicBezTo>
                  <a:cubicBezTo>
                    <a:pt x="15479" y="4538"/>
                    <a:pt x="15455" y="4521"/>
                    <a:pt x="15434" y="4521"/>
                  </a:cubicBezTo>
                  <a:close/>
                  <a:moveTo>
                    <a:pt x="15243" y="4451"/>
                  </a:moveTo>
                  <a:cubicBezTo>
                    <a:pt x="15237" y="4463"/>
                    <a:pt x="15208" y="4469"/>
                    <a:pt x="15168" y="4469"/>
                  </a:cubicBezTo>
                  <a:cubicBezTo>
                    <a:pt x="15107" y="4560"/>
                    <a:pt x="15138" y="4651"/>
                    <a:pt x="15259" y="4682"/>
                  </a:cubicBezTo>
                  <a:cubicBezTo>
                    <a:pt x="15411" y="4742"/>
                    <a:pt x="15411" y="4742"/>
                    <a:pt x="15381" y="4773"/>
                  </a:cubicBezTo>
                  <a:cubicBezTo>
                    <a:pt x="15381" y="4801"/>
                    <a:pt x="15507" y="4929"/>
                    <a:pt x="15598" y="4929"/>
                  </a:cubicBezTo>
                  <a:cubicBezTo>
                    <a:pt x="15607" y="4929"/>
                    <a:pt x="15616" y="4928"/>
                    <a:pt x="15624" y="4925"/>
                  </a:cubicBezTo>
                  <a:cubicBezTo>
                    <a:pt x="15685" y="4955"/>
                    <a:pt x="15746" y="4986"/>
                    <a:pt x="15806" y="5046"/>
                  </a:cubicBezTo>
                  <a:cubicBezTo>
                    <a:pt x="15837" y="5062"/>
                    <a:pt x="15852" y="5069"/>
                    <a:pt x="15860" y="5069"/>
                  </a:cubicBezTo>
                  <a:cubicBezTo>
                    <a:pt x="15867" y="5069"/>
                    <a:pt x="15867" y="5062"/>
                    <a:pt x="15867" y="5046"/>
                  </a:cubicBezTo>
                  <a:cubicBezTo>
                    <a:pt x="15867" y="5025"/>
                    <a:pt x="15876" y="5015"/>
                    <a:pt x="15890" y="5015"/>
                  </a:cubicBezTo>
                  <a:cubicBezTo>
                    <a:pt x="15892" y="5015"/>
                    <a:pt x="15895" y="5015"/>
                    <a:pt x="15898" y="5016"/>
                  </a:cubicBezTo>
                  <a:lnTo>
                    <a:pt x="15898" y="5016"/>
                  </a:lnTo>
                  <a:cubicBezTo>
                    <a:pt x="15893" y="5005"/>
                    <a:pt x="15893" y="4995"/>
                    <a:pt x="15898" y="4986"/>
                  </a:cubicBezTo>
                  <a:cubicBezTo>
                    <a:pt x="15958" y="4894"/>
                    <a:pt x="15898" y="4955"/>
                    <a:pt x="15898" y="4894"/>
                  </a:cubicBezTo>
                  <a:lnTo>
                    <a:pt x="15898" y="4864"/>
                  </a:lnTo>
                  <a:lnTo>
                    <a:pt x="15746" y="4803"/>
                  </a:lnTo>
                  <a:lnTo>
                    <a:pt x="15746" y="4803"/>
                  </a:lnTo>
                  <a:cubicBezTo>
                    <a:pt x="15806" y="4834"/>
                    <a:pt x="15806" y="4834"/>
                    <a:pt x="15776" y="4864"/>
                  </a:cubicBezTo>
                  <a:lnTo>
                    <a:pt x="15715" y="4834"/>
                  </a:lnTo>
                  <a:lnTo>
                    <a:pt x="15685" y="4773"/>
                  </a:lnTo>
                  <a:lnTo>
                    <a:pt x="15685" y="4773"/>
                  </a:lnTo>
                  <a:cubicBezTo>
                    <a:pt x="15701" y="4781"/>
                    <a:pt x="15721" y="4791"/>
                    <a:pt x="15746" y="4803"/>
                  </a:cubicBezTo>
                  <a:lnTo>
                    <a:pt x="15685" y="4773"/>
                  </a:lnTo>
                  <a:lnTo>
                    <a:pt x="15685" y="4773"/>
                  </a:lnTo>
                  <a:lnTo>
                    <a:pt x="15685" y="4773"/>
                  </a:lnTo>
                  <a:cubicBezTo>
                    <a:pt x="15655" y="4759"/>
                    <a:pt x="15639" y="4753"/>
                    <a:pt x="15627" y="4753"/>
                  </a:cubicBezTo>
                  <a:cubicBezTo>
                    <a:pt x="15614" y="4753"/>
                    <a:pt x="15606" y="4760"/>
                    <a:pt x="15594" y="4773"/>
                  </a:cubicBezTo>
                  <a:lnTo>
                    <a:pt x="15594" y="4803"/>
                  </a:lnTo>
                  <a:lnTo>
                    <a:pt x="15503" y="4712"/>
                  </a:lnTo>
                  <a:cubicBezTo>
                    <a:pt x="15503" y="4721"/>
                    <a:pt x="15495" y="4725"/>
                    <a:pt x="15482" y="4725"/>
                  </a:cubicBezTo>
                  <a:cubicBezTo>
                    <a:pt x="15452" y="4725"/>
                    <a:pt x="15394" y="4703"/>
                    <a:pt x="15351" y="4682"/>
                  </a:cubicBezTo>
                  <a:lnTo>
                    <a:pt x="15351" y="4651"/>
                  </a:lnTo>
                  <a:cubicBezTo>
                    <a:pt x="15351" y="4651"/>
                    <a:pt x="15381" y="4621"/>
                    <a:pt x="15320" y="4590"/>
                  </a:cubicBezTo>
                  <a:cubicBezTo>
                    <a:pt x="15259" y="4530"/>
                    <a:pt x="15290" y="4499"/>
                    <a:pt x="15290" y="4499"/>
                  </a:cubicBezTo>
                  <a:cubicBezTo>
                    <a:pt x="15374" y="4499"/>
                    <a:pt x="15302" y="4499"/>
                    <a:pt x="15243" y="4451"/>
                  </a:cubicBezTo>
                  <a:close/>
                  <a:moveTo>
                    <a:pt x="15898" y="5016"/>
                  </a:moveTo>
                  <a:cubicBezTo>
                    <a:pt x="15910" y="5043"/>
                    <a:pt x="15949" y="5071"/>
                    <a:pt x="15995" y="5090"/>
                  </a:cubicBezTo>
                  <a:lnTo>
                    <a:pt x="15995" y="5090"/>
                  </a:lnTo>
                  <a:cubicBezTo>
                    <a:pt x="15959" y="5049"/>
                    <a:pt x="15923" y="5021"/>
                    <a:pt x="15898" y="5016"/>
                  </a:cubicBezTo>
                  <a:close/>
                  <a:moveTo>
                    <a:pt x="16097" y="5126"/>
                  </a:moveTo>
                  <a:cubicBezTo>
                    <a:pt x="16127" y="5126"/>
                    <a:pt x="16188" y="5154"/>
                    <a:pt x="16232" y="5198"/>
                  </a:cubicBezTo>
                  <a:lnTo>
                    <a:pt x="16232" y="5229"/>
                  </a:lnTo>
                  <a:lnTo>
                    <a:pt x="16141" y="5229"/>
                  </a:lnTo>
                  <a:lnTo>
                    <a:pt x="16080" y="5138"/>
                  </a:lnTo>
                  <a:cubicBezTo>
                    <a:pt x="16080" y="5129"/>
                    <a:pt x="16087" y="5126"/>
                    <a:pt x="16097" y="5126"/>
                  </a:cubicBezTo>
                  <a:close/>
                  <a:moveTo>
                    <a:pt x="16475" y="5500"/>
                  </a:moveTo>
                  <a:cubicBezTo>
                    <a:pt x="16475" y="5501"/>
                    <a:pt x="16475" y="5502"/>
                    <a:pt x="16475" y="5502"/>
                  </a:cubicBezTo>
                  <a:lnTo>
                    <a:pt x="16478" y="5502"/>
                  </a:lnTo>
                  <a:cubicBezTo>
                    <a:pt x="16477" y="5502"/>
                    <a:pt x="16476" y="5501"/>
                    <a:pt x="16475" y="5500"/>
                  </a:cubicBezTo>
                  <a:close/>
                  <a:moveTo>
                    <a:pt x="1" y="5746"/>
                  </a:moveTo>
                  <a:cubicBezTo>
                    <a:pt x="1" y="5806"/>
                    <a:pt x="1" y="5806"/>
                    <a:pt x="31" y="5867"/>
                  </a:cubicBezTo>
                  <a:cubicBezTo>
                    <a:pt x="92" y="5867"/>
                    <a:pt x="122" y="5867"/>
                    <a:pt x="92" y="5746"/>
                  </a:cubicBezTo>
                  <a:close/>
                  <a:moveTo>
                    <a:pt x="274" y="7265"/>
                  </a:moveTo>
                  <a:lnTo>
                    <a:pt x="274" y="7356"/>
                  </a:lnTo>
                  <a:lnTo>
                    <a:pt x="335" y="7417"/>
                  </a:lnTo>
                  <a:lnTo>
                    <a:pt x="335" y="7326"/>
                  </a:lnTo>
                  <a:cubicBezTo>
                    <a:pt x="335" y="7265"/>
                    <a:pt x="305" y="7265"/>
                    <a:pt x="274" y="7265"/>
                  </a:cubicBezTo>
                  <a:close/>
                  <a:moveTo>
                    <a:pt x="19705" y="7579"/>
                  </a:moveTo>
                  <a:lnTo>
                    <a:pt x="19764" y="7621"/>
                  </a:lnTo>
                  <a:lnTo>
                    <a:pt x="19764" y="7621"/>
                  </a:lnTo>
                  <a:cubicBezTo>
                    <a:pt x="19768" y="7604"/>
                    <a:pt x="19740" y="7589"/>
                    <a:pt x="19705" y="7579"/>
                  </a:cubicBezTo>
                  <a:close/>
                  <a:moveTo>
                    <a:pt x="487" y="8056"/>
                  </a:moveTo>
                  <a:cubicBezTo>
                    <a:pt x="496" y="8073"/>
                    <a:pt x="499" y="8080"/>
                    <a:pt x="500" y="8080"/>
                  </a:cubicBezTo>
                  <a:cubicBezTo>
                    <a:pt x="501" y="8080"/>
                    <a:pt x="499" y="8071"/>
                    <a:pt x="496" y="8056"/>
                  </a:cubicBezTo>
                  <a:close/>
                  <a:moveTo>
                    <a:pt x="21369" y="8846"/>
                  </a:moveTo>
                  <a:lnTo>
                    <a:pt x="21430" y="8907"/>
                  </a:lnTo>
                  <a:cubicBezTo>
                    <a:pt x="21430" y="8922"/>
                    <a:pt x="21414" y="8929"/>
                    <a:pt x="21395" y="8929"/>
                  </a:cubicBezTo>
                  <a:cubicBezTo>
                    <a:pt x="21376" y="8929"/>
                    <a:pt x="21354" y="8922"/>
                    <a:pt x="21338" y="8907"/>
                  </a:cubicBezTo>
                  <a:lnTo>
                    <a:pt x="21278" y="8846"/>
                  </a:lnTo>
                  <a:close/>
                  <a:moveTo>
                    <a:pt x="22353" y="9563"/>
                  </a:moveTo>
                  <a:cubicBezTo>
                    <a:pt x="22374" y="9563"/>
                    <a:pt x="22419" y="9592"/>
                    <a:pt x="22463" y="9636"/>
                  </a:cubicBezTo>
                  <a:cubicBezTo>
                    <a:pt x="22463" y="9658"/>
                    <a:pt x="22433" y="9679"/>
                    <a:pt x="22393" y="9679"/>
                  </a:cubicBezTo>
                  <a:cubicBezTo>
                    <a:pt x="22377" y="9679"/>
                    <a:pt x="22359" y="9675"/>
                    <a:pt x="22342" y="9667"/>
                  </a:cubicBezTo>
                  <a:cubicBezTo>
                    <a:pt x="22281" y="9636"/>
                    <a:pt x="22311" y="9606"/>
                    <a:pt x="22342" y="9575"/>
                  </a:cubicBezTo>
                  <a:cubicBezTo>
                    <a:pt x="22342" y="9567"/>
                    <a:pt x="22346" y="9563"/>
                    <a:pt x="22353" y="9563"/>
                  </a:cubicBezTo>
                  <a:close/>
                  <a:moveTo>
                    <a:pt x="1095" y="9454"/>
                  </a:moveTo>
                  <a:cubicBezTo>
                    <a:pt x="1095" y="9454"/>
                    <a:pt x="1095" y="9454"/>
                    <a:pt x="1156" y="9575"/>
                  </a:cubicBezTo>
                  <a:cubicBezTo>
                    <a:pt x="1183" y="9603"/>
                    <a:pt x="1186" y="9655"/>
                    <a:pt x="1186" y="9709"/>
                  </a:cubicBezTo>
                  <a:lnTo>
                    <a:pt x="1186" y="9709"/>
                  </a:lnTo>
                  <a:cubicBezTo>
                    <a:pt x="1166" y="9687"/>
                    <a:pt x="1146" y="9646"/>
                    <a:pt x="1125" y="9606"/>
                  </a:cubicBezTo>
                  <a:cubicBezTo>
                    <a:pt x="1065" y="9484"/>
                    <a:pt x="1095" y="9454"/>
                    <a:pt x="1095" y="9454"/>
                  </a:cubicBezTo>
                  <a:close/>
                  <a:moveTo>
                    <a:pt x="23219" y="10291"/>
                  </a:moveTo>
                  <a:cubicBezTo>
                    <a:pt x="23228" y="10302"/>
                    <a:pt x="23265" y="10308"/>
                    <a:pt x="23303" y="10319"/>
                  </a:cubicBezTo>
                  <a:lnTo>
                    <a:pt x="23303" y="10319"/>
                  </a:lnTo>
                  <a:cubicBezTo>
                    <a:pt x="23297" y="10315"/>
                    <a:pt x="23291" y="10310"/>
                    <a:pt x="23284" y="10305"/>
                  </a:cubicBezTo>
                  <a:cubicBezTo>
                    <a:pt x="23259" y="10305"/>
                    <a:pt x="23233" y="10294"/>
                    <a:pt x="23219" y="10291"/>
                  </a:cubicBezTo>
                  <a:close/>
                  <a:moveTo>
                    <a:pt x="2383" y="11083"/>
                  </a:moveTo>
                  <a:cubicBezTo>
                    <a:pt x="2376" y="11083"/>
                    <a:pt x="2372" y="11087"/>
                    <a:pt x="2372" y="11095"/>
                  </a:cubicBezTo>
                  <a:lnTo>
                    <a:pt x="2341" y="11095"/>
                  </a:lnTo>
                  <a:lnTo>
                    <a:pt x="2463" y="11186"/>
                  </a:lnTo>
                  <a:cubicBezTo>
                    <a:pt x="2524" y="11186"/>
                    <a:pt x="2524" y="11186"/>
                    <a:pt x="2463" y="11156"/>
                  </a:cubicBezTo>
                  <a:cubicBezTo>
                    <a:pt x="2441" y="11111"/>
                    <a:pt x="2402" y="11083"/>
                    <a:pt x="2383" y="11083"/>
                  </a:cubicBezTo>
                  <a:close/>
                  <a:moveTo>
                    <a:pt x="24196" y="11156"/>
                  </a:moveTo>
                  <a:lnTo>
                    <a:pt x="24196" y="11247"/>
                  </a:lnTo>
                  <a:lnTo>
                    <a:pt x="24287" y="11247"/>
                  </a:lnTo>
                  <a:cubicBezTo>
                    <a:pt x="24287" y="11247"/>
                    <a:pt x="24287" y="11247"/>
                    <a:pt x="24256" y="11186"/>
                  </a:cubicBezTo>
                  <a:lnTo>
                    <a:pt x="24196" y="11156"/>
                  </a:lnTo>
                  <a:close/>
                  <a:moveTo>
                    <a:pt x="120" y="5005"/>
                  </a:moveTo>
                  <a:cubicBezTo>
                    <a:pt x="110" y="5005"/>
                    <a:pt x="101" y="5019"/>
                    <a:pt x="92" y="5046"/>
                  </a:cubicBezTo>
                  <a:cubicBezTo>
                    <a:pt x="92" y="5046"/>
                    <a:pt x="62" y="5138"/>
                    <a:pt x="62" y="5198"/>
                  </a:cubicBezTo>
                  <a:cubicBezTo>
                    <a:pt x="62" y="5624"/>
                    <a:pt x="62" y="5624"/>
                    <a:pt x="122" y="5746"/>
                  </a:cubicBezTo>
                  <a:cubicBezTo>
                    <a:pt x="183" y="5806"/>
                    <a:pt x="153" y="5897"/>
                    <a:pt x="122" y="6019"/>
                  </a:cubicBezTo>
                  <a:lnTo>
                    <a:pt x="62" y="6171"/>
                  </a:lnTo>
                  <a:lnTo>
                    <a:pt x="153" y="6232"/>
                  </a:lnTo>
                  <a:lnTo>
                    <a:pt x="274" y="6353"/>
                  </a:lnTo>
                  <a:lnTo>
                    <a:pt x="183" y="6323"/>
                  </a:lnTo>
                  <a:cubicBezTo>
                    <a:pt x="92" y="6323"/>
                    <a:pt x="92" y="6384"/>
                    <a:pt x="213" y="6445"/>
                  </a:cubicBezTo>
                  <a:cubicBezTo>
                    <a:pt x="305" y="6505"/>
                    <a:pt x="274" y="6505"/>
                    <a:pt x="213" y="6597"/>
                  </a:cubicBezTo>
                  <a:cubicBezTo>
                    <a:pt x="183" y="6657"/>
                    <a:pt x="183" y="6749"/>
                    <a:pt x="244" y="6809"/>
                  </a:cubicBezTo>
                  <a:cubicBezTo>
                    <a:pt x="213" y="6809"/>
                    <a:pt x="244" y="6870"/>
                    <a:pt x="244" y="6931"/>
                  </a:cubicBezTo>
                  <a:cubicBezTo>
                    <a:pt x="305" y="7083"/>
                    <a:pt x="305" y="7083"/>
                    <a:pt x="274" y="7083"/>
                  </a:cubicBezTo>
                  <a:cubicBezTo>
                    <a:pt x="249" y="7058"/>
                    <a:pt x="234" y="7043"/>
                    <a:pt x="230" y="7043"/>
                  </a:cubicBezTo>
                  <a:cubicBezTo>
                    <a:pt x="224" y="7043"/>
                    <a:pt x="239" y="7072"/>
                    <a:pt x="274" y="7144"/>
                  </a:cubicBezTo>
                  <a:cubicBezTo>
                    <a:pt x="365" y="7265"/>
                    <a:pt x="396" y="7417"/>
                    <a:pt x="365" y="7569"/>
                  </a:cubicBezTo>
                  <a:cubicBezTo>
                    <a:pt x="335" y="7630"/>
                    <a:pt x="335" y="7721"/>
                    <a:pt x="396" y="7782"/>
                  </a:cubicBezTo>
                  <a:cubicBezTo>
                    <a:pt x="396" y="7843"/>
                    <a:pt x="426" y="7843"/>
                    <a:pt x="457" y="7843"/>
                  </a:cubicBezTo>
                  <a:lnTo>
                    <a:pt x="487" y="7964"/>
                  </a:lnTo>
                  <a:cubicBezTo>
                    <a:pt x="487" y="8002"/>
                    <a:pt x="492" y="8035"/>
                    <a:pt x="496" y="8056"/>
                  </a:cubicBezTo>
                  <a:lnTo>
                    <a:pt x="548" y="8056"/>
                  </a:lnTo>
                  <a:lnTo>
                    <a:pt x="548" y="8208"/>
                  </a:lnTo>
                  <a:cubicBezTo>
                    <a:pt x="540" y="8200"/>
                    <a:pt x="534" y="8197"/>
                    <a:pt x="528" y="8197"/>
                  </a:cubicBezTo>
                  <a:cubicBezTo>
                    <a:pt x="488" y="8197"/>
                    <a:pt x="494" y="8374"/>
                    <a:pt x="548" y="8481"/>
                  </a:cubicBezTo>
                  <a:cubicBezTo>
                    <a:pt x="578" y="8481"/>
                    <a:pt x="609" y="8633"/>
                    <a:pt x="669" y="8663"/>
                  </a:cubicBezTo>
                  <a:cubicBezTo>
                    <a:pt x="730" y="8724"/>
                    <a:pt x="730" y="8815"/>
                    <a:pt x="761" y="8815"/>
                  </a:cubicBezTo>
                  <a:cubicBezTo>
                    <a:pt x="761" y="8810"/>
                    <a:pt x="762" y="8808"/>
                    <a:pt x="763" y="8808"/>
                  </a:cubicBezTo>
                  <a:cubicBezTo>
                    <a:pt x="771" y="8808"/>
                    <a:pt x="796" y="8862"/>
                    <a:pt x="821" y="8937"/>
                  </a:cubicBezTo>
                  <a:lnTo>
                    <a:pt x="761" y="8937"/>
                  </a:lnTo>
                  <a:cubicBezTo>
                    <a:pt x="740" y="8927"/>
                    <a:pt x="727" y="8920"/>
                    <a:pt x="721" y="8920"/>
                  </a:cubicBezTo>
                  <a:cubicBezTo>
                    <a:pt x="710" y="8920"/>
                    <a:pt x="730" y="8947"/>
                    <a:pt x="791" y="9028"/>
                  </a:cubicBezTo>
                  <a:cubicBezTo>
                    <a:pt x="882" y="9119"/>
                    <a:pt x="882" y="9119"/>
                    <a:pt x="852" y="9211"/>
                  </a:cubicBezTo>
                  <a:cubicBezTo>
                    <a:pt x="791" y="9241"/>
                    <a:pt x="821" y="9302"/>
                    <a:pt x="852" y="9302"/>
                  </a:cubicBezTo>
                  <a:cubicBezTo>
                    <a:pt x="867" y="9332"/>
                    <a:pt x="882" y="9340"/>
                    <a:pt x="897" y="9340"/>
                  </a:cubicBezTo>
                  <a:cubicBezTo>
                    <a:pt x="913" y="9340"/>
                    <a:pt x="928" y="9332"/>
                    <a:pt x="943" y="9332"/>
                  </a:cubicBezTo>
                  <a:cubicBezTo>
                    <a:pt x="952" y="9305"/>
                    <a:pt x="961" y="9291"/>
                    <a:pt x="970" y="9291"/>
                  </a:cubicBezTo>
                  <a:cubicBezTo>
                    <a:pt x="992" y="9291"/>
                    <a:pt x="1013" y="9366"/>
                    <a:pt x="1034" y="9515"/>
                  </a:cubicBezTo>
                  <a:cubicBezTo>
                    <a:pt x="1065" y="9697"/>
                    <a:pt x="1125" y="9849"/>
                    <a:pt x="1217" y="10001"/>
                  </a:cubicBezTo>
                  <a:cubicBezTo>
                    <a:pt x="1264" y="10096"/>
                    <a:pt x="1311" y="10172"/>
                    <a:pt x="1344" y="10172"/>
                  </a:cubicBezTo>
                  <a:cubicBezTo>
                    <a:pt x="1354" y="10172"/>
                    <a:pt x="1362" y="10166"/>
                    <a:pt x="1369" y="10153"/>
                  </a:cubicBezTo>
                  <a:cubicBezTo>
                    <a:pt x="1369" y="10150"/>
                    <a:pt x="1370" y="10148"/>
                    <a:pt x="1372" y="10148"/>
                  </a:cubicBezTo>
                  <a:cubicBezTo>
                    <a:pt x="1393" y="10148"/>
                    <a:pt x="1490" y="10254"/>
                    <a:pt x="1490" y="10335"/>
                  </a:cubicBezTo>
                  <a:cubicBezTo>
                    <a:pt x="1520" y="10457"/>
                    <a:pt x="1581" y="10609"/>
                    <a:pt x="1672" y="10700"/>
                  </a:cubicBezTo>
                  <a:cubicBezTo>
                    <a:pt x="1703" y="10761"/>
                    <a:pt x="1703" y="10791"/>
                    <a:pt x="1733" y="10852"/>
                  </a:cubicBezTo>
                  <a:cubicBezTo>
                    <a:pt x="1750" y="10844"/>
                    <a:pt x="1766" y="10840"/>
                    <a:pt x="1782" y="10840"/>
                  </a:cubicBezTo>
                  <a:cubicBezTo>
                    <a:pt x="1824" y="10840"/>
                    <a:pt x="1863" y="10868"/>
                    <a:pt x="1885" y="10913"/>
                  </a:cubicBezTo>
                  <a:cubicBezTo>
                    <a:pt x="1946" y="10974"/>
                    <a:pt x="1916" y="10974"/>
                    <a:pt x="1916" y="10974"/>
                  </a:cubicBezTo>
                  <a:cubicBezTo>
                    <a:pt x="1916" y="10974"/>
                    <a:pt x="1885" y="10974"/>
                    <a:pt x="1946" y="11065"/>
                  </a:cubicBezTo>
                  <a:cubicBezTo>
                    <a:pt x="1968" y="11109"/>
                    <a:pt x="2007" y="11137"/>
                    <a:pt x="2038" y="11137"/>
                  </a:cubicBezTo>
                  <a:cubicBezTo>
                    <a:pt x="2049" y="11137"/>
                    <a:pt x="2059" y="11134"/>
                    <a:pt x="2068" y="11126"/>
                  </a:cubicBezTo>
                  <a:cubicBezTo>
                    <a:pt x="2083" y="11118"/>
                    <a:pt x="2096" y="11114"/>
                    <a:pt x="2108" y="11114"/>
                  </a:cubicBezTo>
                  <a:cubicBezTo>
                    <a:pt x="2144" y="11114"/>
                    <a:pt x="2166" y="11148"/>
                    <a:pt x="2189" y="11217"/>
                  </a:cubicBezTo>
                  <a:lnTo>
                    <a:pt x="2159" y="11247"/>
                  </a:lnTo>
                  <a:lnTo>
                    <a:pt x="2128" y="11247"/>
                  </a:lnTo>
                  <a:cubicBezTo>
                    <a:pt x="2159" y="11278"/>
                    <a:pt x="2189" y="11308"/>
                    <a:pt x="2220" y="11308"/>
                  </a:cubicBezTo>
                  <a:cubicBezTo>
                    <a:pt x="2230" y="11318"/>
                    <a:pt x="2236" y="11321"/>
                    <a:pt x="2241" y="11321"/>
                  </a:cubicBezTo>
                  <a:cubicBezTo>
                    <a:pt x="2250" y="11321"/>
                    <a:pt x="2250" y="11308"/>
                    <a:pt x="2250" y="11308"/>
                  </a:cubicBezTo>
                  <a:cubicBezTo>
                    <a:pt x="2341" y="11278"/>
                    <a:pt x="2402" y="11217"/>
                    <a:pt x="2341" y="11217"/>
                  </a:cubicBezTo>
                  <a:lnTo>
                    <a:pt x="2311" y="11156"/>
                  </a:lnTo>
                  <a:cubicBezTo>
                    <a:pt x="2250" y="11065"/>
                    <a:pt x="2189" y="10974"/>
                    <a:pt x="2098" y="10882"/>
                  </a:cubicBezTo>
                  <a:cubicBezTo>
                    <a:pt x="1976" y="10730"/>
                    <a:pt x="1976" y="10730"/>
                    <a:pt x="1946" y="10730"/>
                  </a:cubicBezTo>
                  <a:cubicBezTo>
                    <a:pt x="1946" y="10779"/>
                    <a:pt x="1937" y="10811"/>
                    <a:pt x="1920" y="10811"/>
                  </a:cubicBezTo>
                  <a:cubicBezTo>
                    <a:pt x="1905" y="10811"/>
                    <a:pt x="1883" y="10787"/>
                    <a:pt x="1855" y="10730"/>
                  </a:cubicBezTo>
                  <a:lnTo>
                    <a:pt x="1916" y="10700"/>
                  </a:lnTo>
                  <a:cubicBezTo>
                    <a:pt x="1916" y="10614"/>
                    <a:pt x="1724" y="10363"/>
                    <a:pt x="1679" y="10363"/>
                  </a:cubicBezTo>
                  <a:cubicBezTo>
                    <a:pt x="1676" y="10363"/>
                    <a:pt x="1674" y="10364"/>
                    <a:pt x="1672" y="10366"/>
                  </a:cubicBezTo>
                  <a:cubicBezTo>
                    <a:pt x="1612" y="10335"/>
                    <a:pt x="1581" y="10305"/>
                    <a:pt x="1581" y="10244"/>
                  </a:cubicBezTo>
                  <a:cubicBezTo>
                    <a:pt x="1612" y="10244"/>
                    <a:pt x="1642" y="10214"/>
                    <a:pt x="1581" y="10153"/>
                  </a:cubicBezTo>
                  <a:cubicBezTo>
                    <a:pt x="1581" y="10153"/>
                    <a:pt x="1520" y="10122"/>
                    <a:pt x="1520" y="10122"/>
                  </a:cubicBezTo>
                  <a:cubicBezTo>
                    <a:pt x="1520" y="10062"/>
                    <a:pt x="1490" y="10001"/>
                    <a:pt x="1429" y="9940"/>
                  </a:cubicBezTo>
                  <a:cubicBezTo>
                    <a:pt x="1399" y="9910"/>
                    <a:pt x="1399" y="9849"/>
                    <a:pt x="1369" y="9819"/>
                  </a:cubicBezTo>
                  <a:cubicBezTo>
                    <a:pt x="1308" y="9667"/>
                    <a:pt x="1247" y="9515"/>
                    <a:pt x="1186" y="9363"/>
                  </a:cubicBezTo>
                  <a:lnTo>
                    <a:pt x="913" y="8724"/>
                  </a:lnTo>
                  <a:cubicBezTo>
                    <a:pt x="821" y="8542"/>
                    <a:pt x="821" y="8542"/>
                    <a:pt x="821" y="8542"/>
                  </a:cubicBezTo>
                  <a:cubicBezTo>
                    <a:pt x="852" y="8481"/>
                    <a:pt x="852" y="8451"/>
                    <a:pt x="821" y="8390"/>
                  </a:cubicBezTo>
                  <a:cubicBezTo>
                    <a:pt x="700" y="8056"/>
                    <a:pt x="609" y="7691"/>
                    <a:pt x="548" y="7326"/>
                  </a:cubicBezTo>
                  <a:lnTo>
                    <a:pt x="548" y="7235"/>
                  </a:lnTo>
                  <a:cubicBezTo>
                    <a:pt x="548" y="7261"/>
                    <a:pt x="545" y="7272"/>
                    <a:pt x="542" y="7272"/>
                  </a:cubicBezTo>
                  <a:cubicBezTo>
                    <a:pt x="533" y="7272"/>
                    <a:pt x="517" y="7200"/>
                    <a:pt x="517" y="7113"/>
                  </a:cubicBezTo>
                  <a:cubicBezTo>
                    <a:pt x="517" y="6961"/>
                    <a:pt x="487" y="6840"/>
                    <a:pt x="426" y="6688"/>
                  </a:cubicBezTo>
                  <a:cubicBezTo>
                    <a:pt x="396" y="6566"/>
                    <a:pt x="396" y="6414"/>
                    <a:pt x="396" y="6293"/>
                  </a:cubicBezTo>
                  <a:cubicBezTo>
                    <a:pt x="396" y="6141"/>
                    <a:pt x="396" y="5989"/>
                    <a:pt x="365" y="5867"/>
                  </a:cubicBezTo>
                  <a:cubicBezTo>
                    <a:pt x="305" y="5746"/>
                    <a:pt x="274" y="5624"/>
                    <a:pt x="305" y="5502"/>
                  </a:cubicBezTo>
                  <a:cubicBezTo>
                    <a:pt x="274" y="5502"/>
                    <a:pt x="244" y="5381"/>
                    <a:pt x="213" y="5229"/>
                  </a:cubicBezTo>
                  <a:cubicBezTo>
                    <a:pt x="171" y="5080"/>
                    <a:pt x="143" y="5005"/>
                    <a:pt x="120" y="5005"/>
                  </a:cubicBezTo>
                  <a:close/>
                  <a:moveTo>
                    <a:pt x="24773" y="11369"/>
                  </a:moveTo>
                  <a:cubicBezTo>
                    <a:pt x="24864" y="11369"/>
                    <a:pt x="24864" y="11399"/>
                    <a:pt x="24834" y="11429"/>
                  </a:cubicBezTo>
                  <a:cubicBezTo>
                    <a:pt x="24804" y="11445"/>
                    <a:pt x="24788" y="11452"/>
                    <a:pt x="24777" y="11452"/>
                  </a:cubicBezTo>
                  <a:cubicBezTo>
                    <a:pt x="24766" y="11452"/>
                    <a:pt x="24758" y="11445"/>
                    <a:pt x="24743" y="11429"/>
                  </a:cubicBezTo>
                  <a:cubicBezTo>
                    <a:pt x="24700" y="11408"/>
                    <a:pt x="24702" y="11387"/>
                    <a:pt x="24729" y="11387"/>
                  </a:cubicBezTo>
                  <a:cubicBezTo>
                    <a:pt x="24740" y="11387"/>
                    <a:pt x="24755" y="11390"/>
                    <a:pt x="24773" y="11399"/>
                  </a:cubicBezTo>
                  <a:lnTo>
                    <a:pt x="24773" y="11369"/>
                  </a:lnTo>
                  <a:close/>
                  <a:moveTo>
                    <a:pt x="3040" y="11942"/>
                  </a:moveTo>
                  <a:cubicBezTo>
                    <a:pt x="3055" y="11942"/>
                    <a:pt x="3075" y="11951"/>
                    <a:pt x="3101" y="11977"/>
                  </a:cubicBezTo>
                  <a:cubicBezTo>
                    <a:pt x="3131" y="11992"/>
                    <a:pt x="3139" y="11999"/>
                    <a:pt x="3131" y="11999"/>
                  </a:cubicBezTo>
                  <a:cubicBezTo>
                    <a:pt x="3124" y="11999"/>
                    <a:pt x="3101" y="11992"/>
                    <a:pt x="3071" y="11977"/>
                  </a:cubicBezTo>
                  <a:lnTo>
                    <a:pt x="3010" y="11977"/>
                  </a:lnTo>
                  <a:cubicBezTo>
                    <a:pt x="3010" y="11959"/>
                    <a:pt x="3020" y="11942"/>
                    <a:pt x="3040" y="11942"/>
                  </a:cubicBezTo>
                  <a:close/>
                  <a:moveTo>
                    <a:pt x="25260" y="12250"/>
                  </a:moveTo>
                  <a:cubicBezTo>
                    <a:pt x="25290" y="12250"/>
                    <a:pt x="25320" y="12311"/>
                    <a:pt x="25290" y="12402"/>
                  </a:cubicBezTo>
                  <a:cubicBezTo>
                    <a:pt x="25260" y="12402"/>
                    <a:pt x="25260" y="12402"/>
                    <a:pt x="25230" y="12343"/>
                  </a:cubicBezTo>
                  <a:lnTo>
                    <a:pt x="25230" y="12343"/>
                  </a:lnTo>
                  <a:cubicBezTo>
                    <a:pt x="25232" y="12327"/>
                    <a:pt x="25238" y="12281"/>
                    <a:pt x="25260" y="12281"/>
                  </a:cubicBezTo>
                  <a:lnTo>
                    <a:pt x="25260" y="12250"/>
                  </a:lnTo>
                  <a:close/>
                  <a:moveTo>
                    <a:pt x="25282" y="12509"/>
                  </a:moveTo>
                  <a:cubicBezTo>
                    <a:pt x="25290" y="12509"/>
                    <a:pt x="25305" y="12524"/>
                    <a:pt x="25320" y="12554"/>
                  </a:cubicBezTo>
                  <a:lnTo>
                    <a:pt x="25320" y="12524"/>
                  </a:lnTo>
                  <a:cubicBezTo>
                    <a:pt x="25412" y="12585"/>
                    <a:pt x="25412" y="12585"/>
                    <a:pt x="25351" y="12585"/>
                  </a:cubicBezTo>
                  <a:cubicBezTo>
                    <a:pt x="25333" y="12593"/>
                    <a:pt x="25320" y="12597"/>
                    <a:pt x="25311" y="12597"/>
                  </a:cubicBezTo>
                  <a:cubicBezTo>
                    <a:pt x="25290" y="12597"/>
                    <a:pt x="25290" y="12576"/>
                    <a:pt x="25290" y="12554"/>
                  </a:cubicBezTo>
                  <a:cubicBezTo>
                    <a:pt x="25275" y="12524"/>
                    <a:pt x="25275" y="12509"/>
                    <a:pt x="25282" y="12509"/>
                  </a:cubicBezTo>
                  <a:close/>
                  <a:moveTo>
                    <a:pt x="16256" y="5089"/>
                  </a:moveTo>
                  <a:cubicBezTo>
                    <a:pt x="16226" y="5089"/>
                    <a:pt x="16185" y="5096"/>
                    <a:pt x="16141" y="5107"/>
                  </a:cubicBezTo>
                  <a:cubicBezTo>
                    <a:pt x="16128" y="5111"/>
                    <a:pt x="16114" y="5113"/>
                    <a:pt x="16099" y="5113"/>
                  </a:cubicBezTo>
                  <a:cubicBezTo>
                    <a:pt x="16066" y="5113"/>
                    <a:pt x="16029" y="5104"/>
                    <a:pt x="15995" y="5090"/>
                  </a:cubicBezTo>
                  <a:lnTo>
                    <a:pt x="15995" y="5090"/>
                  </a:lnTo>
                  <a:cubicBezTo>
                    <a:pt x="16028" y="5128"/>
                    <a:pt x="16059" y="5177"/>
                    <a:pt x="16080" y="5229"/>
                  </a:cubicBezTo>
                  <a:cubicBezTo>
                    <a:pt x="16080" y="5259"/>
                    <a:pt x="16141" y="5290"/>
                    <a:pt x="16141" y="5290"/>
                  </a:cubicBezTo>
                  <a:cubicBezTo>
                    <a:pt x="16202" y="5320"/>
                    <a:pt x="16262" y="5350"/>
                    <a:pt x="16323" y="5381"/>
                  </a:cubicBezTo>
                  <a:cubicBezTo>
                    <a:pt x="16373" y="5421"/>
                    <a:pt x="16424" y="5461"/>
                    <a:pt x="16475" y="5500"/>
                  </a:cubicBezTo>
                  <a:lnTo>
                    <a:pt x="16475" y="5500"/>
                  </a:lnTo>
                  <a:cubicBezTo>
                    <a:pt x="16473" y="5469"/>
                    <a:pt x="16415" y="5411"/>
                    <a:pt x="16445" y="5411"/>
                  </a:cubicBezTo>
                  <a:lnTo>
                    <a:pt x="16445" y="5381"/>
                  </a:lnTo>
                  <a:cubicBezTo>
                    <a:pt x="16445" y="5374"/>
                    <a:pt x="16448" y="5370"/>
                    <a:pt x="16454" y="5370"/>
                  </a:cubicBezTo>
                  <a:cubicBezTo>
                    <a:pt x="16472" y="5370"/>
                    <a:pt x="16513" y="5409"/>
                    <a:pt x="16536" y="5502"/>
                  </a:cubicBezTo>
                  <a:lnTo>
                    <a:pt x="16478" y="5502"/>
                  </a:lnTo>
                  <a:cubicBezTo>
                    <a:pt x="16739" y="5704"/>
                    <a:pt x="17017" y="5903"/>
                    <a:pt x="17296" y="6080"/>
                  </a:cubicBezTo>
                  <a:cubicBezTo>
                    <a:pt x="17265" y="6019"/>
                    <a:pt x="17235" y="5989"/>
                    <a:pt x="17205" y="5958"/>
                  </a:cubicBezTo>
                  <a:cubicBezTo>
                    <a:pt x="17205" y="5958"/>
                    <a:pt x="17144" y="5928"/>
                    <a:pt x="17144" y="5897"/>
                  </a:cubicBezTo>
                  <a:lnTo>
                    <a:pt x="17144" y="5897"/>
                  </a:lnTo>
                  <a:cubicBezTo>
                    <a:pt x="17205" y="5928"/>
                    <a:pt x="17235" y="5928"/>
                    <a:pt x="17296" y="5958"/>
                  </a:cubicBezTo>
                  <a:cubicBezTo>
                    <a:pt x="17387" y="6049"/>
                    <a:pt x="17387" y="6049"/>
                    <a:pt x="17387" y="6080"/>
                  </a:cubicBezTo>
                  <a:cubicBezTo>
                    <a:pt x="17357" y="6110"/>
                    <a:pt x="17417" y="6171"/>
                    <a:pt x="17448" y="6201"/>
                  </a:cubicBezTo>
                  <a:lnTo>
                    <a:pt x="17504" y="6145"/>
                  </a:lnTo>
                  <a:lnTo>
                    <a:pt x="17504" y="6145"/>
                  </a:lnTo>
                  <a:cubicBezTo>
                    <a:pt x="17515" y="6161"/>
                    <a:pt x="17529" y="6181"/>
                    <a:pt x="17539" y="6201"/>
                  </a:cubicBezTo>
                  <a:cubicBezTo>
                    <a:pt x="17584" y="6246"/>
                    <a:pt x="17579" y="6274"/>
                    <a:pt x="17550" y="6274"/>
                  </a:cubicBezTo>
                  <a:cubicBezTo>
                    <a:pt x="17539" y="6274"/>
                    <a:pt x="17525" y="6270"/>
                    <a:pt x="17509" y="6262"/>
                  </a:cubicBezTo>
                  <a:lnTo>
                    <a:pt x="17478" y="6323"/>
                  </a:lnTo>
                  <a:cubicBezTo>
                    <a:pt x="17499" y="6333"/>
                    <a:pt x="17512" y="6337"/>
                    <a:pt x="17522" y="6337"/>
                  </a:cubicBezTo>
                  <a:cubicBezTo>
                    <a:pt x="17542" y="6337"/>
                    <a:pt x="17549" y="6323"/>
                    <a:pt x="17569" y="6323"/>
                  </a:cubicBezTo>
                  <a:cubicBezTo>
                    <a:pt x="17600" y="6323"/>
                    <a:pt x="17661" y="6353"/>
                    <a:pt x="17661" y="6384"/>
                  </a:cubicBezTo>
                  <a:cubicBezTo>
                    <a:pt x="17721" y="6445"/>
                    <a:pt x="17843" y="6505"/>
                    <a:pt x="17873" y="6505"/>
                  </a:cubicBezTo>
                  <a:cubicBezTo>
                    <a:pt x="17873" y="6497"/>
                    <a:pt x="17879" y="6493"/>
                    <a:pt x="17888" y="6493"/>
                  </a:cubicBezTo>
                  <a:cubicBezTo>
                    <a:pt x="17912" y="6493"/>
                    <a:pt x="17961" y="6514"/>
                    <a:pt x="18025" y="6536"/>
                  </a:cubicBezTo>
                  <a:cubicBezTo>
                    <a:pt x="18117" y="6597"/>
                    <a:pt x="18117" y="6597"/>
                    <a:pt x="18086" y="6657"/>
                  </a:cubicBezTo>
                  <a:lnTo>
                    <a:pt x="18086" y="6688"/>
                  </a:lnTo>
                  <a:cubicBezTo>
                    <a:pt x="18086" y="6657"/>
                    <a:pt x="18056" y="6627"/>
                    <a:pt x="17995" y="6566"/>
                  </a:cubicBezTo>
                  <a:cubicBezTo>
                    <a:pt x="17965" y="6551"/>
                    <a:pt x="17949" y="6543"/>
                    <a:pt x="17942" y="6543"/>
                  </a:cubicBezTo>
                  <a:cubicBezTo>
                    <a:pt x="17934" y="6543"/>
                    <a:pt x="17934" y="6551"/>
                    <a:pt x="17934" y="6566"/>
                  </a:cubicBezTo>
                  <a:cubicBezTo>
                    <a:pt x="17965" y="6688"/>
                    <a:pt x="18086" y="6749"/>
                    <a:pt x="18208" y="6779"/>
                  </a:cubicBezTo>
                  <a:lnTo>
                    <a:pt x="18269" y="6809"/>
                  </a:lnTo>
                  <a:cubicBezTo>
                    <a:pt x="18269" y="6840"/>
                    <a:pt x="18360" y="6931"/>
                    <a:pt x="18542" y="7022"/>
                  </a:cubicBezTo>
                  <a:cubicBezTo>
                    <a:pt x="18696" y="7118"/>
                    <a:pt x="18813" y="7178"/>
                    <a:pt x="18833" y="7178"/>
                  </a:cubicBezTo>
                  <a:cubicBezTo>
                    <a:pt x="18844" y="7178"/>
                    <a:pt x="18822" y="7158"/>
                    <a:pt x="18755" y="7113"/>
                  </a:cubicBezTo>
                  <a:lnTo>
                    <a:pt x="18785" y="7053"/>
                  </a:lnTo>
                  <a:lnTo>
                    <a:pt x="18816" y="7113"/>
                  </a:lnTo>
                  <a:cubicBezTo>
                    <a:pt x="18894" y="7231"/>
                    <a:pt x="18947" y="7298"/>
                    <a:pt x="18975" y="7298"/>
                  </a:cubicBezTo>
                  <a:cubicBezTo>
                    <a:pt x="18990" y="7298"/>
                    <a:pt x="18998" y="7278"/>
                    <a:pt x="18998" y="7235"/>
                  </a:cubicBezTo>
                  <a:cubicBezTo>
                    <a:pt x="18998" y="7220"/>
                    <a:pt x="19006" y="7212"/>
                    <a:pt x="19021" y="7212"/>
                  </a:cubicBezTo>
                  <a:cubicBezTo>
                    <a:pt x="19036" y="7212"/>
                    <a:pt x="19059" y="7220"/>
                    <a:pt x="19089" y="7235"/>
                  </a:cubicBezTo>
                  <a:cubicBezTo>
                    <a:pt x="19150" y="7296"/>
                    <a:pt x="19180" y="7356"/>
                    <a:pt x="19150" y="7417"/>
                  </a:cubicBezTo>
                  <a:cubicBezTo>
                    <a:pt x="19059" y="7417"/>
                    <a:pt x="19089" y="7448"/>
                    <a:pt x="19180" y="7478"/>
                  </a:cubicBezTo>
                  <a:lnTo>
                    <a:pt x="19302" y="7569"/>
                  </a:lnTo>
                  <a:cubicBezTo>
                    <a:pt x="19320" y="7578"/>
                    <a:pt x="19332" y="7582"/>
                    <a:pt x="19342" y="7582"/>
                  </a:cubicBezTo>
                  <a:cubicBezTo>
                    <a:pt x="19365" y="7582"/>
                    <a:pt x="19372" y="7560"/>
                    <a:pt x="19393" y="7539"/>
                  </a:cubicBezTo>
                  <a:cubicBezTo>
                    <a:pt x="19376" y="7506"/>
                    <a:pt x="19369" y="7481"/>
                    <a:pt x="19386" y="7481"/>
                  </a:cubicBezTo>
                  <a:cubicBezTo>
                    <a:pt x="19399" y="7481"/>
                    <a:pt x="19429" y="7498"/>
                    <a:pt x="19484" y="7539"/>
                  </a:cubicBezTo>
                  <a:cubicBezTo>
                    <a:pt x="19515" y="7600"/>
                    <a:pt x="19606" y="7691"/>
                    <a:pt x="19606" y="7721"/>
                  </a:cubicBezTo>
                  <a:cubicBezTo>
                    <a:pt x="19667" y="7843"/>
                    <a:pt x="19788" y="7934"/>
                    <a:pt x="19940" y="7964"/>
                  </a:cubicBezTo>
                  <a:cubicBezTo>
                    <a:pt x="20001" y="7964"/>
                    <a:pt x="20001" y="7964"/>
                    <a:pt x="20001" y="8025"/>
                  </a:cubicBezTo>
                  <a:cubicBezTo>
                    <a:pt x="19971" y="8056"/>
                    <a:pt x="20092" y="8116"/>
                    <a:pt x="20214" y="8208"/>
                  </a:cubicBezTo>
                  <a:cubicBezTo>
                    <a:pt x="20278" y="8251"/>
                    <a:pt x="20328" y="8294"/>
                    <a:pt x="20362" y="8294"/>
                  </a:cubicBezTo>
                  <a:cubicBezTo>
                    <a:pt x="20376" y="8294"/>
                    <a:pt x="20387" y="8286"/>
                    <a:pt x="20396" y="8268"/>
                  </a:cubicBezTo>
                  <a:cubicBezTo>
                    <a:pt x="20427" y="8253"/>
                    <a:pt x="20427" y="8230"/>
                    <a:pt x="20427" y="8230"/>
                  </a:cubicBezTo>
                  <a:cubicBezTo>
                    <a:pt x="20427" y="8230"/>
                    <a:pt x="20427" y="8253"/>
                    <a:pt x="20457" y="8329"/>
                  </a:cubicBezTo>
                  <a:cubicBezTo>
                    <a:pt x="20518" y="8420"/>
                    <a:pt x="20639" y="8512"/>
                    <a:pt x="20761" y="8512"/>
                  </a:cubicBezTo>
                  <a:lnTo>
                    <a:pt x="20761" y="8542"/>
                  </a:lnTo>
                  <a:cubicBezTo>
                    <a:pt x="20731" y="8603"/>
                    <a:pt x="20700" y="8603"/>
                    <a:pt x="20761" y="8633"/>
                  </a:cubicBezTo>
                  <a:cubicBezTo>
                    <a:pt x="20883" y="8663"/>
                    <a:pt x="20974" y="8724"/>
                    <a:pt x="21065" y="8815"/>
                  </a:cubicBezTo>
                  <a:cubicBezTo>
                    <a:pt x="21126" y="8876"/>
                    <a:pt x="21217" y="8937"/>
                    <a:pt x="21278" y="8998"/>
                  </a:cubicBezTo>
                  <a:cubicBezTo>
                    <a:pt x="21278" y="8990"/>
                    <a:pt x="21284" y="8986"/>
                    <a:pt x="21294" y="8986"/>
                  </a:cubicBezTo>
                  <a:cubicBezTo>
                    <a:pt x="21322" y="8986"/>
                    <a:pt x="21377" y="9014"/>
                    <a:pt x="21399" y="9059"/>
                  </a:cubicBezTo>
                  <a:cubicBezTo>
                    <a:pt x="21460" y="9089"/>
                    <a:pt x="21521" y="9119"/>
                    <a:pt x="21612" y="9150"/>
                  </a:cubicBezTo>
                  <a:cubicBezTo>
                    <a:pt x="21612" y="9142"/>
                    <a:pt x="21616" y="9138"/>
                    <a:pt x="21622" y="9138"/>
                  </a:cubicBezTo>
                  <a:cubicBezTo>
                    <a:pt x="21638" y="9138"/>
                    <a:pt x="21665" y="9166"/>
                    <a:pt x="21642" y="9211"/>
                  </a:cubicBezTo>
                  <a:cubicBezTo>
                    <a:pt x="21642" y="9241"/>
                    <a:pt x="21703" y="9271"/>
                    <a:pt x="21764" y="9302"/>
                  </a:cubicBezTo>
                  <a:lnTo>
                    <a:pt x="21764" y="9332"/>
                  </a:lnTo>
                  <a:cubicBezTo>
                    <a:pt x="21764" y="9363"/>
                    <a:pt x="21764" y="9423"/>
                    <a:pt x="21855" y="9423"/>
                  </a:cubicBezTo>
                  <a:cubicBezTo>
                    <a:pt x="21977" y="9484"/>
                    <a:pt x="22098" y="9545"/>
                    <a:pt x="22190" y="9667"/>
                  </a:cubicBezTo>
                  <a:cubicBezTo>
                    <a:pt x="22481" y="9861"/>
                    <a:pt x="22559" y="9919"/>
                    <a:pt x="22610" y="9919"/>
                  </a:cubicBezTo>
                  <a:cubicBezTo>
                    <a:pt x="22622" y="9919"/>
                    <a:pt x="22633" y="9916"/>
                    <a:pt x="22646" y="9910"/>
                  </a:cubicBezTo>
                  <a:cubicBezTo>
                    <a:pt x="22656" y="9889"/>
                    <a:pt x="22669" y="9883"/>
                    <a:pt x="22683" y="9883"/>
                  </a:cubicBezTo>
                  <a:cubicBezTo>
                    <a:pt x="22710" y="9883"/>
                    <a:pt x="22737" y="9910"/>
                    <a:pt x="22737" y="9910"/>
                  </a:cubicBezTo>
                  <a:cubicBezTo>
                    <a:pt x="22737" y="9910"/>
                    <a:pt x="22767" y="9940"/>
                    <a:pt x="22767" y="9971"/>
                  </a:cubicBezTo>
                  <a:cubicBezTo>
                    <a:pt x="22737" y="9971"/>
                    <a:pt x="22737" y="10001"/>
                    <a:pt x="22797" y="10062"/>
                  </a:cubicBezTo>
                  <a:lnTo>
                    <a:pt x="22828" y="10092"/>
                  </a:lnTo>
                  <a:cubicBezTo>
                    <a:pt x="22828" y="10088"/>
                    <a:pt x="22831" y="10086"/>
                    <a:pt x="22836" y="10086"/>
                  </a:cubicBezTo>
                  <a:cubicBezTo>
                    <a:pt x="22867" y="10086"/>
                    <a:pt x="22984" y="10161"/>
                    <a:pt x="23010" y="10214"/>
                  </a:cubicBezTo>
                  <a:cubicBezTo>
                    <a:pt x="23157" y="10340"/>
                    <a:pt x="23261" y="10408"/>
                    <a:pt x="23281" y="10408"/>
                  </a:cubicBezTo>
                  <a:cubicBezTo>
                    <a:pt x="23289" y="10408"/>
                    <a:pt x="23282" y="10394"/>
                    <a:pt x="23253" y="10366"/>
                  </a:cubicBezTo>
                  <a:cubicBezTo>
                    <a:pt x="23208" y="10305"/>
                    <a:pt x="23200" y="10290"/>
                    <a:pt x="23212" y="10290"/>
                  </a:cubicBezTo>
                  <a:cubicBezTo>
                    <a:pt x="23214" y="10290"/>
                    <a:pt x="23216" y="10290"/>
                    <a:pt x="23219" y="10291"/>
                  </a:cubicBezTo>
                  <a:lnTo>
                    <a:pt x="23219" y="10291"/>
                  </a:lnTo>
                  <a:cubicBezTo>
                    <a:pt x="23216" y="10286"/>
                    <a:pt x="23216" y="10281"/>
                    <a:pt x="23223" y="10274"/>
                  </a:cubicBezTo>
                  <a:cubicBezTo>
                    <a:pt x="23205" y="10257"/>
                    <a:pt x="23203" y="10249"/>
                    <a:pt x="23210" y="10249"/>
                  </a:cubicBezTo>
                  <a:cubicBezTo>
                    <a:pt x="23228" y="10249"/>
                    <a:pt x="23302" y="10292"/>
                    <a:pt x="23345" y="10335"/>
                  </a:cubicBezTo>
                  <a:cubicBezTo>
                    <a:pt x="23332" y="10329"/>
                    <a:pt x="23317" y="10324"/>
                    <a:pt x="23303" y="10319"/>
                  </a:cubicBezTo>
                  <a:lnTo>
                    <a:pt x="23303" y="10319"/>
                  </a:lnTo>
                  <a:cubicBezTo>
                    <a:pt x="23405" y="10396"/>
                    <a:pt x="23404" y="10398"/>
                    <a:pt x="23375" y="10426"/>
                  </a:cubicBezTo>
                  <a:cubicBezTo>
                    <a:pt x="23375" y="10457"/>
                    <a:pt x="23770" y="10852"/>
                    <a:pt x="23922" y="10882"/>
                  </a:cubicBezTo>
                  <a:cubicBezTo>
                    <a:pt x="23983" y="10913"/>
                    <a:pt x="24044" y="10943"/>
                    <a:pt x="24105" y="11004"/>
                  </a:cubicBezTo>
                  <a:cubicBezTo>
                    <a:pt x="24125" y="11014"/>
                    <a:pt x="24138" y="11017"/>
                    <a:pt x="24148" y="11017"/>
                  </a:cubicBezTo>
                  <a:cubicBezTo>
                    <a:pt x="24169" y="11017"/>
                    <a:pt x="24175" y="11004"/>
                    <a:pt x="24196" y="11004"/>
                  </a:cubicBezTo>
                  <a:lnTo>
                    <a:pt x="24135" y="10943"/>
                  </a:lnTo>
                  <a:cubicBezTo>
                    <a:pt x="24074" y="10913"/>
                    <a:pt x="24074" y="10913"/>
                    <a:pt x="24105" y="10882"/>
                  </a:cubicBezTo>
                  <a:cubicBezTo>
                    <a:pt x="24165" y="10882"/>
                    <a:pt x="24256" y="10943"/>
                    <a:pt x="24256" y="11004"/>
                  </a:cubicBezTo>
                  <a:cubicBezTo>
                    <a:pt x="24256" y="11004"/>
                    <a:pt x="24348" y="11004"/>
                    <a:pt x="24408" y="11065"/>
                  </a:cubicBezTo>
                  <a:cubicBezTo>
                    <a:pt x="24451" y="11086"/>
                    <a:pt x="24449" y="11108"/>
                    <a:pt x="24422" y="11108"/>
                  </a:cubicBezTo>
                  <a:cubicBezTo>
                    <a:pt x="24411" y="11108"/>
                    <a:pt x="24396" y="11104"/>
                    <a:pt x="24378" y="11095"/>
                  </a:cubicBezTo>
                  <a:cubicBezTo>
                    <a:pt x="24350" y="11086"/>
                    <a:pt x="24325" y="11079"/>
                    <a:pt x="24308" y="11079"/>
                  </a:cubicBezTo>
                  <a:cubicBezTo>
                    <a:pt x="24270" y="11079"/>
                    <a:pt x="24273" y="11112"/>
                    <a:pt x="24378" y="11217"/>
                  </a:cubicBezTo>
                  <a:cubicBezTo>
                    <a:pt x="24436" y="11275"/>
                    <a:pt x="24457" y="11296"/>
                    <a:pt x="24473" y="11296"/>
                  </a:cubicBezTo>
                  <a:cubicBezTo>
                    <a:pt x="24481" y="11296"/>
                    <a:pt x="24489" y="11289"/>
                    <a:pt x="24500" y="11278"/>
                  </a:cubicBezTo>
                  <a:lnTo>
                    <a:pt x="24530" y="11278"/>
                  </a:lnTo>
                  <a:cubicBezTo>
                    <a:pt x="24469" y="11217"/>
                    <a:pt x="24530" y="11186"/>
                    <a:pt x="24530" y="11156"/>
                  </a:cubicBezTo>
                  <a:cubicBezTo>
                    <a:pt x="24530" y="11146"/>
                    <a:pt x="24533" y="11139"/>
                    <a:pt x="24541" y="11139"/>
                  </a:cubicBezTo>
                  <a:cubicBezTo>
                    <a:pt x="24557" y="11139"/>
                    <a:pt x="24591" y="11166"/>
                    <a:pt x="24652" y="11247"/>
                  </a:cubicBezTo>
                  <a:cubicBezTo>
                    <a:pt x="24677" y="11299"/>
                    <a:pt x="24687" y="11317"/>
                    <a:pt x="24684" y="11317"/>
                  </a:cubicBezTo>
                  <a:cubicBezTo>
                    <a:pt x="24681" y="11317"/>
                    <a:pt x="24656" y="11282"/>
                    <a:pt x="24621" y="11247"/>
                  </a:cubicBezTo>
                  <a:cubicBezTo>
                    <a:pt x="24599" y="11236"/>
                    <a:pt x="24585" y="11229"/>
                    <a:pt x="24577" y="11229"/>
                  </a:cubicBezTo>
                  <a:cubicBezTo>
                    <a:pt x="24565" y="11229"/>
                    <a:pt x="24572" y="11250"/>
                    <a:pt x="24591" y="11308"/>
                  </a:cubicBezTo>
                  <a:cubicBezTo>
                    <a:pt x="24621" y="11369"/>
                    <a:pt x="24652" y="11429"/>
                    <a:pt x="24652" y="11429"/>
                  </a:cubicBezTo>
                  <a:cubicBezTo>
                    <a:pt x="24712" y="11460"/>
                    <a:pt x="24712" y="11460"/>
                    <a:pt x="24682" y="11490"/>
                  </a:cubicBezTo>
                  <a:cubicBezTo>
                    <a:pt x="24591" y="11490"/>
                    <a:pt x="24621" y="11521"/>
                    <a:pt x="24834" y="11733"/>
                  </a:cubicBezTo>
                  <a:cubicBezTo>
                    <a:pt x="24895" y="11764"/>
                    <a:pt x="24925" y="11825"/>
                    <a:pt x="24956" y="11885"/>
                  </a:cubicBezTo>
                  <a:cubicBezTo>
                    <a:pt x="24956" y="11885"/>
                    <a:pt x="25047" y="12068"/>
                    <a:pt x="25108" y="12189"/>
                  </a:cubicBezTo>
                  <a:cubicBezTo>
                    <a:pt x="25199" y="12311"/>
                    <a:pt x="25260" y="12493"/>
                    <a:pt x="25229" y="12524"/>
                  </a:cubicBezTo>
                  <a:cubicBezTo>
                    <a:pt x="25199" y="12524"/>
                    <a:pt x="25290" y="12645"/>
                    <a:pt x="25320" y="12767"/>
                  </a:cubicBezTo>
                  <a:cubicBezTo>
                    <a:pt x="25351" y="12858"/>
                    <a:pt x="25381" y="12949"/>
                    <a:pt x="25381" y="13040"/>
                  </a:cubicBezTo>
                  <a:cubicBezTo>
                    <a:pt x="25376" y="13036"/>
                    <a:pt x="25373" y="13034"/>
                    <a:pt x="25371" y="13034"/>
                  </a:cubicBezTo>
                  <a:cubicBezTo>
                    <a:pt x="25343" y="13034"/>
                    <a:pt x="25475" y="13349"/>
                    <a:pt x="25503" y="13405"/>
                  </a:cubicBezTo>
                  <a:cubicBezTo>
                    <a:pt x="25533" y="13405"/>
                    <a:pt x="25533" y="13405"/>
                    <a:pt x="25564" y="13344"/>
                  </a:cubicBezTo>
                  <a:cubicBezTo>
                    <a:pt x="25564" y="13299"/>
                    <a:pt x="25579" y="13276"/>
                    <a:pt x="25590" y="13276"/>
                  </a:cubicBezTo>
                  <a:cubicBezTo>
                    <a:pt x="25601" y="13276"/>
                    <a:pt x="25609" y="13299"/>
                    <a:pt x="25594" y="13344"/>
                  </a:cubicBezTo>
                  <a:cubicBezTo>
                    <a:pt x="25594" y="13405"/>
                    <a:pt x="25594" y="13405"/>
                    <a:pt x="25655" y="13405"/>
                  </a:cubicBezTo>
                  <a:cubicBezTo>
                    <a:pt x="25685" y="13405"/>
                    <a:pt x="25685" y="13405"/>
                    <a:pt x="25655" y="13253"/>
                  </a:cubicBezTo>
                  <a:cubicBezTo>
                    <a:pt x="25624" y="13223"/>
                    <a:pt x="25594" y="13162"/>
                    <a:pt x="25594" y="13132"/>
                  </a:cubicBezTo>
                  <a:cubicBezTo>
                    <a:pt x="25624" y="13132"/>
                    <a:pt x="25655" y="12888"/>
                    <a:pt x="25594" y="12888"/>
                  </a:cubicBezTo>
                  <a:cubicBezTo>
                    <a:pt x="25594" y="12872"/>
                    <a:pt x="25592" y="12864"/>
                    <a:pt x="25588" y="12864"/>
                  </a:cubicBezTo>
                  <a:cubicBezTo>
                    <a:pt x="25579" y="12864"/>
                    <a:pt x="25564" y="12914"/>
                    <a:pt x="25564" y="12980"/>
                  </a:cubicBezTo>
                  <a:cubicBezTo>
                    <a:pt x="25562" y="12985"/>
                    <a:pt x="25560" y="12989"/>
                    <a:pt x="25559" y="12993"/>
                  </a:cubicBezTo>
                  <a:lnTo>
                    <a:pt x="25559" y="12993"/>
                  </a:lnTo>
                  <a:cubicBezTo>
                    <a:pt x="25562" y="12975"/>
                    <a:pt x="25564" y="12950"/>
                    <a:pt x="25564" y="12919"/>
                  </a:cubicBezTo>
                  <a:cubicBezTo>
                    <a:pt x="25564" y="12858"/>
                    <a:pt x="25533" y="12767"/>
                    <a:pt x="25564" y="12767"/>
                  </a:cubicBezTo>
                  <a:cubicBezTo>
                    <a:pt x="25564" y="12636"/>
                    <a:pt x="25496" y="12414"/>
                    <a:pt x="25458" y="12414"/>
                  </a:cubicBezTo>
                  <a:cubicBezTo>
                    <a:pt x="25451" y="12414"/>
                    <a:pt x="25446" y="12420"/>
                    <a:pt x="25442" y="12433"/>
                  </a:cubicBezTo>
                  <a:lnTo>
                    <a:pt x="25412" y="12433"/>
                  </a:lnTo>
                  <a:cubicBezTo>
                    <a:pt x="25381" y="12372"/>
                    <a:pt x="25381" y="12311"/>
                    <a:pt x="25381" y="12281"/>
                  </a:cubicBezTo>
                  <a:cubicBezTo>
                    <a:pt x="25412" y="12281"/>
                    <a:pt x="25412" y="12281"/>
                    <a:pt x="25381" y="12189"/>
                  </a:cubicBezTo>
                  <a:cubicBezTo>
                    <a:pt x="25381" y="12189"/>
                    <a:pt x="25362" y="12150"/>
                    <a:pt x="25338" y="12150"/>
                  </a:cubicBezTo>
                  <a:cubicBezTo>
                    <a:pt x="25332" y="12150"/>
                    <a:pt x="25326" y="12153"/>
                    <a:pt x="25320" y="12159"/>
                  </a:cubicBezTo>
                  <a:cubicBezTo>
                    <a:pt x="25290" y="12159"/>
                    <a:pt x="25260" y="12159"/>
                    <a:pt x="25260" y="12098"/>
                  </a:cubicBezTo>
                  <a:cubicBezTo>
                    <a:pt x="25260" y="12007"/>
                    <a:pt x="25260" y="12007"/>
                    <a:pt x="25320" y="11977"/>
                  </a:cubicBezTo>
                  <a:cubicBezTo>
                    <a:pt x="25337" y="11993"/>
                    <a:pt x="25344" y="12000"/>
                    <a:pt x="25345" y="12000"/>
                  </a:cubicBezTo>
                  <a:cubicBezTo>
                    <a:pt x="25346" y="12000"/>
                    <a:pt x="25296" y="11944"/>
                    <a:pt x="25229" y="11855"/>
                  </a:cubicBezTo>
                  <a:cubicBezTo>
                    <a:pt x="25199" y="11794"/>
                    <a:pt x="25138" y="11764"/>
                    <a:pt x="25108" y="11764"/>
                  </a:cubicBezTo>
                  <a:lnTo>
                    <a:pt x="25138" y="11825"/>
                  </a:lnTo>
                  <a:lnTo>
                    <a:pt x="25199" y="11885"/>
                  </a:lnTo>
                  <a:cubicBezTo>
                    <a:pt x="25184" y="11885"/>
                    <a:pt x="25168" y="11893"/>
                    <a:pt x="25153" y="11893"/>
                  </a:cubicBezTo>
                  <a:cubicBezTo>
                    <a:pt x="25138" y="11893"/>
                    <a:pt x="25123" y="11885"/>
                    <a:pt x="25108" y="11855"/>
                  </a:cubicBezTo>
                  <a:cubicBezTo>
                    <a:pt x="25047" y="11794"/>
                    <a:pt x="25016" y="11733"/>
                    <a:pt x="25047" y="11733"/>
                  </a:cubicBezTo>
                  <a:cubicBezTo>
                    <a:pt x="25077" y="11703"/>
                    <a:pt x="25077" y="11733"/>
                    <a:pt x="25047" y="11642"/>
                  </a:cubicBezTo>
                  <a:cubicBezTo>
                    <a:pt x="25016" y="11581"/>
                    <a:pt x="24986" y="11521"/>
                    <a:pt x="24956" y="11460"/>
                  </a:cubicBezTo>
                  <a:cubicBezTo>
                    <a:pt x="24956" y="11369"/>
                    <a:pt x="24895" y="11278"/>
                    <a:pt x="24834" y="11278"/>
                  </a:cubicBezTo>
                  <a:cubicBezTo>
                    <a:pt x="24743" y="11278"/>
                    <a:pt x="24682" y="11217"/>
                    <a:pt x="24712" y="11186"/>
                  </a:cubicBezTo>
                  <a:cubicBezTo>
                    <a:pt x="24682" y="11126"/>
                    <a:pt x="24621" y="11065"/>
                    <a:pt x="24560" y="11034"/>
                  </a:cubicBezTo>
                  <a:cubicBezTo>
                    <a:pt x="24500" y="10974"/>
                    <a:pt x="24439" y="10913"/>
                    <a:pt x="24469" y="10913"/>
                  </a:cubicBezTo>
                  <a:cubicBezTo>
                    <a:pt x="24500" y="10882"/>
                    <a:pt x="24317" y="10761"/>
                    <a:pt x="24226" y="10761"/>
                  </a:cubicBezTo>
                  <a:cubicBezTo>
                    <a:pt x="24226" y="10761"/>
                    <a:pt x="24165" y="10730"/>
                    <a:pt x="24165" y="10700"/>
                  </a:cubicBezTo>
                  <a:cubicBezTo>
                    <a:pt x="24135" y="10639"/>
                    <a:pt x="24074" y="10609"/>
                    <a:pt x="24013" y="10548"/>
                  </a:cubicBezTo>
                  <a:cubicBezTo>
                    <a:pt x="23946" y="10498"/>
                    <a:pt x="23916" y="10475"/>
                    <a:pt x="23898" y="10475"/>
                  </a:cubicBezTo>
                  <a:cubicBezTo>
                    <a:pt x="23883" y="10475"/>
                    <a:pt x="23875" y="10490"/>
                    <a:pt x="23861" y="10518"/>
                  </a:cubicBezTo>
                  <a:cubicBezTo>
                    <a:pt x="23892" y="10578"/>
                    <a:pt x="23861" y="10639"/>
                    <a:pt x="23922" y="10670"/>
                  </a:cubicBezTo>
                  <a:cubicBezTo>
                    <a:pt x="23983" y="10700"/>
                    <a:pt x="23983" y="10730"/>
                    <a:pt x="23983" y="10730"/>
                  </a:cubicBezTo>
                  <a:cubicBezTo>
                    <a:pt x="23892" y="10700"/>
                    <a:pt x="23801" y="10639"/>
                    <a:pt x="23770" y="10518"/>
                  </a:cubicBezTo>
                  <a:lnTo>
                    <a:pt x="23801" y="10487"/>
                  </a:lnTo>
                  <a:lnTo>
                    <a:pt x="23709" y="10487"/>
                  </a:lnTo>
                  <a:cubicBezTo>
                    <a:pt x="23697" y="10490"/>
                    <a:pt x="23685" y="10492"/>
                    <a:pt x="23673" y="10492"/>
                  </a:cubicBezTo>
                  <a:cubicBezTo>
                    <a:pt x="23576" y="10492"/>
                    <a:pt x="23530" y="10380"/>
                    <a:pt x="23557" y="10244"/>
                  </a:cubicBezTo>
                  <a:lnTo>
                    <a:pt x="23557" y="10214"/>
                  </a:lnTo>
                  <a:cubicBezTo>
                    <a:pt x="23557" y="10222"/>
                    <a:pt x="23551" y="10226"/>
                    <a:pt x="23540" y="10226"/>
                  </a:cubicBezTo>
                  <a:cubicBezTo>
                    <a:pt x="23511" y="10226"/>
                    <a:pt x="23450" y="10197"/>
                    <a:pt x="23405" y="10153"/>
                  </a:cubicBezTo>
                  <a:cubicBezTo>
                    <a:pt x="23355" y="10052"/>
                    <a:pt x="23263" y="9993"/>
                    <a:pt x="23198" y="9993"/>
                  </a:cubicBezTo>
                  <a:cubicBezTo>
                    <a:pt x="23185" y="9993"/>
                    <a:pt x="23173" y="9996"/>
                    <a:pt x="23162" y="10001"/>
                  </a:cubicBezTo>
                  <a:cubicBezTo>
                    <a:pt x="23143" y="10038"/>
                    <a:pt x="23136" y="10064"/>
                    <a:pt x="23119" y="10064"/>
                  </a:cubicBezTo>
                  <a:cubicBezTo>
                    <a:pt x="23109" y="10064"/>
                    <a:pt x="23094" y="10055"/>
                    <a:pt x="23071" y="10031"/>
                  </a:cubicBezTo>
                  <a:cubicBezTo>
                    <a:pt x="23010" y="10001"/>
                    <a:pt x="23041" y="9971"/>
                    <a:pt x="23041" y="9940"/>
                  </a:cubicBezTo>
                  <a:cubicBezTo>
                    <a:pt x="23071" y="9940"/>
                    <a:pt x="23101" y="9879"/>
                    <a:pt x="23041" y="9849"/>
                  </a:cubicBezTo>
                  <a:lnTo>
                    <a:pt x="22980" y="9910"/>
                  </a:lnTo>
                  <a:cubicBezTo>
                    <a:pt x="22995" y="9955"/>
                    <a:pt x="23003" y="9978"/>
                    <a:pt x="22995" y="9978"/>
                  </a:cubicBezTo>
                  <a:cubicBezTo>
                    <a:pt x="22987" y="9978"/>
                    <a:pt x="22965" y="9955"/>
                    <a:pt x="22919" y="9910"/>
                  </a:cubicBezTo>
                  <a:cubicBezTo>
                    <a:pt x="22834" y="9825"/>
                    <a:pt x="22643" y="9633"/>
                    <a:pt x="22593" y="9633"/>
                  </a:cubicBezTo>
                  <a:cubicBezTo>
                    <a:pt x="22590" y="9633"/>
                    <a:pt x="22587" y="9634"/>
                    <a:pt x="22585" y="9636"/>
                  </a:cubicBezTo>
                  <a:lnTo>
                    <a:pt x="22554" y="9606"/>
                  </a:lnTo>
                  <a:cubicBezTo>
                    <a:pt x="22459" y="9511"/>
                    <a:pt x="22327" y="9434"/>
                    <a:pt x="22260" y="9434"/>
                  </a:cubicBezTo>
                  <a:cubicBezTo>
                    <a:pt x="22241" y="9434"/>
                    <a:pt x="22227" y="9440"/>
                    <a:pt x="22220" y="9454"/>
                  </a:cubicBezTo>
                  <a:cubicBezTo>
                    <a:pt x="22205" y="9469"/>
                    <a:pt x="22197" y="9477"/>
                    <a:pt x="22186" y="9477"/>
                  </a:cubicBezTo>
                  <a:cubicBezTo>
                    <a:pt x="22174" y="9477"/>
                    <a:pt x="22159" y="9469"/>
                    <a:pt x="22129" y="9454"/>
                  </a:cubicBezTo>
                  <a:lnTo>
                    <a:pt x="22098" y="9363"/>
                  </a:lnTo>
                  <a:cubicBezTo>
                    <a:pt x="22098" y="9363"/>
                    <a:pt x="22068" y="9302"/>
                    <a:pt x="22007" y="9271"/>
                  </a:cubicBezTo>
                  <a:cubicBezTo>
                    <a:pt x="21958" y="9247"/>
                    <a:pt x="21909" y="9202"/>
                    <a:pt x="21876" y="9202"/>
                  </a:cubicBezTo>
                  <a:cubicBezTo>
                    <a:pt x="21868" y="9202"/>
                    <a:pt x="21861" y="9205"/>
                    <a:pt x="21855" y="9211"/>
                  </a:cubicBezTo>
                  <a:cubicBezTo>
                    <a:pt x="21864" y="9237"/>
                    <a:pt x="21860" y="9248"/>
                    <a:pt x="21850" y="9248"/>
                  </a:cubicBezTo>
                  <a:cubicBezTo>
                    <a:pt x="21825" y="9248"/>
                    <a:pt x="21764" y="9184"/>
                    <a:pt x="21764" y="9119"/>
                  </a:cubicBezTo>
                  <a:cubicBezTo>
                    <a:pt x="21734" y="9059"/>
                    <a:pt x="21612" y="8967"/>
                    <a:pt x="21338" y="8724"/>
                  </a:cubicBezTo>
                  <a:cubicBezTo>
                    <a:pt x="21308" y="8694"/>
                    <a:pt x="21308" y="8694"/>
                    <a:pt x="21308" y="8663"/>
                  </a:cubicBezTo>
                  <a:lnTo>
                    <a:pt x="21278" y="8663"/>
                  </a:lnTo>
                  <a:cubicBezTo>
                    <a:pt x="21236" y="8643"/>
                    <a:pt x="21194" y="8607"/>
                    <a:pt x="21162" y="8607"/>
                  </a:cubicBezTo>
                  <a:cubicBezTo>
                    <a:pt x="21148" y="8607"/>
                    <a:pt x="21135" y="8614"/>
                    <a:pt x="21126" y="8633"/>
                  </a:cubicBezTo>
                  <a:cubicBezTo>
                    <a:pt x="21111" y="8648"/>
                    <a:pt x="21103" y="8656"/>
                    <a:pt x="21092" y="8656"/>
                  </a:cubicBezTo>
                  <a:cubicBezTo>
                    <a:pt x="21080" y="8656"/>
                    <a:pt x="21065" y="8648"/>
                    <a:pt x="21035" y="8633"/>
                  </a:cubicBezTo>
                  <a:cubicBezTo>
                    <a:pt x="21012" y="8589"/>
                    <a:pt x="20974" y="8560"/>
                    <a:pt x="20943" y="8560"/>
                  </a:cubicBezTo>
                  <a:cubicBezTo>
                    <a:pt x="20931" y="8560"/>
                    <a:pt x="20921" y="8564"/>
                    <a:pt x="20913" y="8572"/>
                  </a:cubicBezTo>
                  <a:cubicBezTo>
                    <a:pt x="20891" y="8508"/>
                    <a:pt x="20840" y="8443"/>
                    <a:pt x="20790" y="8443"/>
                  </a:cubicBezTo>
                  <a:cubicBezTo>
                    <a:pt x="20769" y="8443"/>
                    <a:pt x="20748" y="8454"/>
                    <a:pt x="20731" y="8481"/>
                  </a:cubicBezTo>
                  <a:cubicBezTo>
                    <a:pt x="20639" y="8481"/>
                    <a:pt x="20639" y="8481"/>
                    <a:pt x="20548" y="8360"/>
                  </a:cubicBezTo>
                  <a:cubicBezTo>
                    <a:pt x="20504" y="8271"/>
                    <a:pt x="20508" y="8214"/>
                    <a:pt x="20526" y="8214"/>
                  </a:cubicBezTo>
                  <a:cubicBezTo>
                    <a:pt x="20532" y="8214"/>
                    <a:pt x="20540" y="8222"/>
                    <a:pt x="20548" y="8238"/>
                  </a:cubicBezTo>
                  <a:cubicBezTo>
                    <a:pt x="20579" y="8268"/>
                    <a:pt x="20594" y="8284"/>
                    <a:pt x="20605" y="8284"/>
                  </a:cubicBezTo>
                  <a:cubicBezTo>
                    <a:pt x="20617" y="8284"/>
                    <a:pt x="20624" y="8268"/>
                    <a:pt x="20639" y="8238"/>
                  </a:cubicBezTo>
                  <a:cubicBezTo>
                    <a:pt x="20639" y="8215"/>
                    <a:pt x="20587" y="8157"/>
                    <a:pt x="20535" y="8157"/>
                  </a:cubicBezTo>
                  <a:cubicBezTo>
                    <a:pt x="20518" y="8157"/>
                    <a:pt x="20502" y="8163"/>
                    <a:pt x="20487" y="8177"/>
                  </a:cubicBezTo>
                  <a:cubicBezTo>
                    <a:pt x="20427" y="8177"/>
                    <a:pt x="20427" y="8177"/>
                    <a:pt x="20396" y="8116"/>
                  </a:cubicBezTo>
                  <a:cubicBezTo>
                    <a:pt x="20358" y="8059"/>
                    <a:pt x="20356" y="8037"/>
                    <a:pt x="20352" y="8037"/>
                  </a:cubicBezTo>
                  <a:cubicBezTo>
                    <a:pt x="20350" y="8037"/>
                    <a:pt x="20347" y="8044"/>
                    <a:pt x="20335" y="8056"/>
                  </a:cubicBezTo>
                  <a:cubicBezTo>
                    <a:pt x="20244" y="8056"/>
                    <a:pt x="20244" y="8056"/>
                    <a:pt x="20214" y="7964"/>
                  </a:cubicBezTo>
                  <a:cubicBezTo>
                    <a:pt x="20244" y="7934"/>
                    <a:pt x="20183" y="7904"/>
                    <a:pt x="20183" y="7904"/>
                  </a:cubicBezTo>
                  <a:cubicBezTo>
                    <a:pt x="20092" y="7904"/>
                    <a:pt x="20092" y="7904"/>
                    <a:pt x="20062" y="7843"/>
                  </a:cubicBezTo>
                  <a:cubicBezTo>
                    <a:pt x="20031" y="7752"/>
                    <a:pt x="20031" y="7752"/>
                    <a:pt x="19940" y="7752"/>
                  </a:cubicBezTo>
                  <a:lnTo>
                    <a:pt x="19819" y="7660"/>
                  </a:lnTo>
                  <a:lnTo>
                    <a:pt x="19764" y="7621"/>
                  </a:lnTo>
                  <a:lnTo>
                    <a:pt x="19764" y="7621"/>
                  </a:lnTo>
                  <a:cubicBezTo>
                    <a:pt x="19763" y="7624"/>
                    <a:pt x="19761" y="7627"/>
                    <a:pt x="19758" y="7630"/>
                  </a:cubicBezTo>
                  <a:lnTo>
                    <a:pt x="19697" y="7630"/>
                  </a:lnTo>
                  <a:cubicBezTo>
                    <a:pt x="19545" y="7569"/>
                    <a:pt x="19545" y="7569"/>
                    <a:pt x="19636" y="7569"/>
                  </a:cubicBezTo>
                  <a:cubicBezTo>
                    <a:pt x="19658" y="7569"/>
                    <a:pt x="19683" y="7573"/>
                    <a:pt x="19705" y="7579"/>
                  </a:cubicBezTo>
                  <a:lnTo>
                    <a:pt x="19705" y="7579"/>
                  </a:lnTo>
                  <a:lnTo>
                    <a:pt x="19606" y="7508"/>
                  </a:lnTo>
                  <a:cubicBezTo>
                    <a:pt x="19515" y="7478"/>
                    <a:pt x="19424" y="7417"/>
                    <a:pt x="19363" y="7326"/>
                  </a:cubicBezTo>
                  <a:cubicBezTo>
                    <a:pt x="19349" y="7299"/>
                    <a:pt x="19342" y="7284"/>
                    <a:pt x="19340" y="7284"/>
                  </a:cubicBezTo>
                  <a:lnTo>
                    <a:pt x="19340" y="7284"/>
                  </a:lnTo>
                  <a:cubicBezTo>
                    <a:pt x="19339" y="7284"/>
                    <a:pt x="19346" y="7306"/>
                    <a:pt x="19363" y="7356"/>
                  </a:cubicBezTo>
                  <a:cubicBezTo>
                    <a:pt x="19363" y="7368"/>
                    <a:pt x="19363" y="7375"/>
                    <a:pt x="19357" y="7375"/>
                  </a:cubicBezTo>
                  <a:cubicBezTo>
                    <a:pt x="19346" y="7375"/>
                    <a:pt x="19318" y="7353"/>
                    <a:pt x="19241" y="7296"/>
                  </a:cubicBezTo>
                  <a:lnTo>
                    <a:pt x="19211" y="7235"/>
                  </a:lnTo>
                  <a:cubicBezTo>
                    <a:pt x="19272" y="7235"/>
                    <a:pt x="19150" y="7174"/>
                    <a:pt x="18998" y="7053"/>
                  </a:cubicBezTo>
                  <a:cubicBezTo>
                    <a:pt x="18840" y="6947"/>
                    <a:pt x="18727" y="6864"/>
                    <a:pt x="18700" y="6864"/>
                  </a:cubicBezTo>
                  <a:cubicBezTo>
                    <a:pt x="18696" y="6864"/>
                    <a:pt x="18694" y="6866"/>
                    <a:pt x="18694" y="6870"/>
                  </a:cubicBezTo>
                  <a:cubicBezTo>
                    <a:pt x="18702" y="6886"/>
                    <a:pt x="18700" y="6893"/>
                    <a:pt x="18691" y="6893"/>
                  </a:cubicBezTo>
                  <a:cubicBezTo>
                    <a:pt x="18666" y="6893"/>
                    <a:pt x="18587" y="6831"/>
                    <a:pt x="18542" y="6718"/>
                  </a:cubicBezTo>
                  <a:lnTo>
                    <a:pt x="18481" y="6657"/>
                  </a:lnTo>
                  <a:lnTo>
                    <a:pt x="18481" y="6657"/>
                  </a:lnTo>
                  <a:cubicBezTo>
                    <a:pt x="18491" y="6687"/>
                    <a:pt x="18476" y="6700"/>
                    <a:pt x="18446" y="6700"/>
                  </a:cubicBezTo>
                  <a:cubicBezTo>
                    <a:pt x="18382" y="6700"/>
                    <a:pt x="18250" y="6639"/>
                    <a:pt x="18147" y="6536"/>
                  </a:cubicBezTo>
                  <a:cubicBezTo>
                    <a:pt x="18061" y="6493"/>
                    <a:pt x="18005" y="6450"/>
                    <a:pt x="17969" y="6450"/>
                  </a:cubicBezTo>
                  <a:cubicBezTo>
                    <a:pt x="17955" y="6450"/>
                    <a:pt x="17943" y="6457"/>
                    <a:pt x="17934" y="6475"/>
                  </a:cubicBezTo>
                  <a:cubicBezTo>
                    <a:pt x="17843" y="6475"/>
                    <a:pt x="17782" y="6445"/>
                    <a:pt x="17873" y="6414"/>
                  </a:cubicBezTo>
                  <a:cubicBezTo>
                    <a:pt x="17934" y="6353"/>
                    <a:pt x="17934" y="6353"/>
                    <a:pt x="17873" y="6323"/>
                  </a:cubicBezTo>
                  <a:cubicBezTo>
                    <a:pt x="17813" y="6293"/>
                    <a:pt x="17813" y="6293"/>
                    <a:pt x="17813" y="6262"/>
                  </a:cubicBezTo>
                  <a:cubicBezTo>
                    <a:pt x="17904" y="6262"/>
                    <a:pt x="17843" y="6201"/>
                    <a:pt x="17782" y="6201"/>
                  </a:cubicBezTo>
                  <a:cubicBezTo>
                    <a:pt x="17782" y="6201"/>
                    <a:pt x="17661" y="6141"/>
                    <a:pt x="17600" y="6080"/>
                  </a:cubicBezTo>
                  <a:cubicBezTo>
                    <a:pt x="17569" y="6065"/>
                    <a:pt x="17554" y="6057"/>
                    <a:pt x="17543" y="6057"/>
                  </a:cubicBezTo>
                  <a:cubicBezTo>
                    <a:pt x="17531" y="6057"/>
                    <a:pt x="17524" y="6065"/>
                    <a:pt x="17509" y="6080"/>
                  </a:cubicBezTo>
                  <a:cubicBezTo>
                    <a:pt x="17521" y="6116"/>
                    <a:pt x="17518" y="6133"/>
                    <a:pt x="17508" y="6133"/>
                  </a:cubicBezTo>
                  <a:cubicBezTo>
                    <a:pt x="17505" y="6133"/>
                    <a:pt x="17501" y="6132"/>
                    <a:pt x="17497" y="6129"/>
                  </a:cubicBezTo>
                  <a:lnTo>
                    <a:pt x="17497" y="6129"/>
                  </a:lnTo>
                  <a:cubicBezTo>
                    <a:pt x="17488" y="6120"/>
                    <a:pt x="17483" y="6115"/>
                    <a:pt x="17483" y="6115"/>
                  </a:cubicBezTo>
                  <a:lnTo>
                    <a:pt x="17483" y="6115"/>
                  </a:lnTo>
                  <a:cubicBezTo>
                    <a:pt x="17482" y="6115"/>
                    <a:pt x="17484" y="6117"/>
                    <a:pt x="17486" y="6121"/>
                  </a:cubicBezTo>
                  <a:lnTo>
                    <a:pt x="17486" y="6121"/>
                  </a:lnTo>
                  <a:cubicBezTo>
                    <a:pt x="17467" y="6104"/>
                    <a:pt x="17442" y="6069"/>
                    <a:pt x="17417" y="6019"/>
                  </a:cubicBezTo>
                  <a:cubicBezTo>
                    <a:pt x="17357" y="5928"/>
                    <a:pt x="17296" y="5867"/>
                    <a:pt x="17205" y="5806"/>
                  </a:cubicBezTo>
                  <a:cubicBezTo>
                    <a:pt x="17187" y="5797"/>
                    <a:pt x="17180" y="5794"/>
                    <a:pt x="17178" y="5794"/>
                  </a:cubicBezTo>
                  <a:lnTo>
                    <a:pt x="17178" y="5794"/>
                  </a:lnTo>
                  <a:cubicBezTo>
                    <a:pt x="17174" y="5794"/>
                    <a:pt x="17205" y="5815"/>
                    <a:pt x="17205" y="5837"/>
                  </a:cubicBezTo>
                  <a:lnTo>
                    <a:pt x="17205" y="5837"/>
                  </a:lnTo>
                  <a:cubicBezTo>
                    <a:pt x="17164" y="5816"/>
                    <a:pt x="17124" y="5796"/>
                    <a:pt x="17083" y="5776"/>
                  </a:cubicBezTo>
                  <a:cubicBezTo>
                    <a:pt x="17039" y="5731"/>
                    <a:pt x="16994" y="5703"/>
                    <a:pt x="16997" y="5703"/>
                  </a:cubicBezTo>
                  <a:lnTo>
                    <a:pt x="16997" y="5703"/>
                  </a:lnTo>
                  <a:cubicBezTo>
                    <a:pt x="16998" y="5703"/>
                    <a:pt x="17006" y="5707"/>
                    <a:pt x="17022" y="5715"/>
                  </a:cubicBezTo>
                  <a:cubicBezTo>
                    <a:pt x="17053" y="5685"/>
                    <a:pt x="17053" y="5624"/>
                    <a:pt x="17022" y="5624"/>
                  </a:cubicBezTo>
                  <a:cubicBezTo>
                    <a:pt x="16979" y="5581"/>
                    <a:pt x="16936" y="5538"/>
                    <a:pt x="16904" y="5538"/>
                  </a:cubicBezTo>
                  <a:cubicBezTo>
                    <a:pt x="16891" y="5538"/>
                    <a:pt x="16879" y="5545"/>
                    <a:pt x="16870" y="5563"/>
                  </a:cubicBezTo>
                  <a:cubicBezTo>
                    <a:pt x="16848" y="5571"/>
                    <a:pt x="16827" y="5575"/>
                    <a:pt x="16808" y="5575"/>
                  </a:cubicBezTo>
                  <a:cubicBezTo>
                    <a:pt x="16751" y="5575"/>
                    <a:pt x="16711" y="5540"/>
                    <a:pt x="16688" y="5472"/>
                  </a:cubicBezTo>
                  <a:cubicBezTo>
                    <a:pt x="16688" y="5442"/>
                    <a:pt x="16658" y="5411"/>
                    <a:pt x="16597" y="5350"/>
                  </a:cubicBezTo>
                  <a:lnTo>
                    <a:pt x="16597" y="5350"/>
                  </a:lnTo>
                  <a:cubicBezTo>
                    <a:pt x="16658" y="5411"/>
                    <a:pt x="16627" y="5411"/>
                    <a:pt x="16627" y="5442"/>
                  </a:cubicBezTo>
                  <a:cubicBezTo>
                    <a:pt x="16536" y="5442"/>
                    <a:pt x="16354" y="5290"/>
                    <a:pt x="16445" y="5290"/>
                  </a:cubicBezTo>
                  <a:lnTo>
                    <a:pt x="16414" y="5229"/>
                  </a:lnTo>
                  <a:lnTo>
                    <a:pt x="16293" y="5168"/>
                  </a:lnTo>
                  <a:cubicBezTo>
                    <a:pt x="16331" y="5110"/>
                    <a:pt x="16309" y="5089"/>
                    <a:pt x="16256" y="5089"/>
                  </a:cubicBezTo>
                  <a:close/>
                  <a:moveTo>
                    <a:pt x="5056" y="13536"/>
                  </a:moveTo>
                  <a:lnTo>
                    <a:pt x="5056" y="13536"/>
                  </a:lnTo>
                  <a:cubicBezTo>
                    <a:pt x="5079" y="13551"/>
                    <a:pt x="5088" y="13560"/>
                    <a:pt x="5086" y="13560"/>
                  </a:cubicBezTo>
                  <a:cubicBezTo>
                    <a:pt x="5084" y="13560"/>
                    <a:pt x="5073" y="13553"/>
                    <a:pt x="5056" y="13536"/>
                  </a:cubicBezTo>
                  <a:close/>
                  <a:moveTo>
                    <a:pt x="5107" y="13466"/>
                  </a:moveTo>
                  <a:lnTo>
                    <a:pt x="5168" y="13496"/>
                  </a:lnTo>
                  <a:lnTo>
                    <a:pt x="5229" y="13557"/>
                  </a:lnTo>
                  <a:cubicBezTo>
                    <a:pt x="5229" y="13563"/>
                    <a:pt x="5227" y="13565"/>
                    <a:pt x="5223" y="13565"/>
                  </a:cubicBezTo>
                  <a:cubicBezTo>
                    <a:pt x="5206" y="13565"/>
                    <a:pt x="5156" y="13521"/>
                    <a:pt x="5107" y="13496"/>
                  </a:cubicBezTo>
                  <a:lnTo>
                    <a:pt x="5107" y="13466"/>
                  </a:lnTo>
                  <a:close/>
                  <a:moveTo>
                    <a:pt x="5506" y="13735"/>
                  </a:moveTo>
                  <a:cubicBezTo>
                    <a:pt x="5523" y="13735"/>
                    <a:pt x="5558" y="13752"/>
                    <a:pt x="5594" y="13770"/>
                  </a:cubicBezTo>
                  <a:cubicBezTo>
                    <a:pt x="5654" y="13831"/>
                    <a:pt x="5685" y="13861"/>
                    <a:pt x="5685" y="13861"/>
                  </a:cubicBezTo>
                  <a:lnTo>
                    <a:pt x="5685" y="13892"/>
                  </a:lnTo>
                  <a:cubicBezTo>
                    <a:pt x="5681" y="13896"/>
                    <a:pt x="5675" y="13898"/>
                    <a:pt x="5668" y="13898"/>
                  </a:cubicBezTo>
                  <a:cubicBezTo>
                    <a:pt x="5623" y="13898"/>
                    <a:pt x="5529" y="13822"/>
                    <a:pt x="5502" y="13770"/>
                  </a:cubicBezTo>
                  <a:cubicBezTo>
                    <a:pt x="5489" y="13744"/>
                    <a:pt x="5493" y="13735"/>
                    <a:pt x="5506" y="13735"/>
                  </a:cubicBezTo>
                  <a:close/>
                  <a:moveTo>
                    <a:pt x="2447" y="11361"/>
                  </a:moveTo>
                  <a:cubicBezTo>
                    <a:pt x="2432" y="11361"/>
                    <a:pt x="2418" y="11363"/>
                    <a:pt x="2402" y="11369"/>
                  </a:cubicBezTo>
                  <a:cubicBezTo>
                    <a:pt x="2297" y="11395"/>
                    <a:pt x="2305" y="11466"/>
                    <a:pt x="2368" y="11466"/>
                  </a:cubicBezTo>
                  <a:cubicBezTo>
                    <a:pt x="2378" y="11466"/>
                    <a:pt x="2389" y="11464"/>
                    <a:pt x="2402" y="11460"/>
                  </a:cubicBezTo>
                  <a:cubicBezTo>
                    <a:pt x="2424" y="11454"/>
                    <a:pt x="2440" y="11452"/>
                    <a:pt x="2454" y="11452"/>
                  </a:cubicBezTo>
                  <a:cubicBezTo>
                    <a:pt x="2517" y="11452"/>
                    <a:pt x="2509" y="11506"/>
                    <a:pt x="2584" y="11581"/>
                  </a:cubicBezTo>
                  <a:cubicBezTo>
                    <a:pt x="2676" y="11703"/>
                    <a:pt x="2645" y="11733"/>
                    <a:pt x="2645" y="11733"/>
                  </a:cubicBezTo>
                  <a:cubicBezTo>
                    <a:pt x="2524" y="11764"/>
                    <a:pt x="2615" y="11794"/>
                    <a:pt x="2797" y="11794"/>
                  </a:cubicBezTo>
                  <a:cubicBezTo>
                    <a:pt x="2832" y="11788"/>
                    <a:pt x="2861" y="11786"/>
                    <a:pt x="2885" y="11786"/>
                  </a:cubicBezTo>
                  <a:cubicBezTo>
                    <a:pt x="2987" y="11786"/>
                    <a:pt x="2992" y="11830"/>
                    <a:pt x="2919" y="11855"/>
                  </a:cubicBezTo>
                  <a:cubicBezTo>
                    <a:pt x="2858" y="11916"/>
                    <a:pt x="2949" y="12037"/>
                    <a:pt x="3040" y="12037"/>
                  </a:cubicBezTo>
                  <a:cubicBezTo>
                    <a:pt x="3101" y="12068"/>
                    <a:pt x="3162" y="12098"/>
                    <a:pt x="3223" y="12159"/>
                  </a:cubicBezTo>
                  <a:lnTo>
                    <a:pt x="3314" y="12159"/>
                  </a:lnTo>
                  <a:lnTo>
                    <a:pt x="3405" y="12129"/>
                  </a:lnTo>
                  <a:lnTo>
                    <a:pt x="3375" y="12189"/>
                  </a:lnTo>
                  <a:cubicBezTo>
                    <a:pt x="3375" y="12311"/>
                    <a:pt x="3375" y="12311"/>
                    <a:pt x="3435" y="12311"/>
                  </a:cubicBezTo>
                  <a:cubicBezTo>
                    <a:pt x="3466" y="12326"/>
                    <a:pt x="3496" y="12334"/>
                    <a:pt x="3523" y="12334"/>
                  </a:cubicBezTo>
                  <a:cubicBezTo>
                    <a:pt x="3549" y="12334"/>
                    <a:pt x="3572" y="12326"/>
                    <a:pt x="3587" y="12311"/>
                  </a:cubicBezTo>
                  <a:cubicBezTo>
                    <a:pt x="3679" y="12341"/>
                    <a:pt x="3739" y="12372"/>
                    <a:pt x="3739" y="12372"/>
                  </a:cubicBezTo>
                  <a:cubicBezTo>
                    <a:pt x="3724" y="12387"/>
                    <a:pt x="3724" y="12395"/>
                    <a:pt x="3717" y="12395"/>
                  </a:cubicBezTo>
                  <a:cubicBezTo>
                    <a:pt x="3709" y="12395"/>
                    <a:pt x="3694" y="12387"/>
                    <a:pt x="3648" y="12372"/>
                  </a:cubicBezTo>
                  <a:cubicBezTo>
                    <a:pt x="3610" y="12364"/>
                    <a:pt x="3580" y="12360"/>
                    <a:pt x="3557" y="12360"/>
                  </a:cubicBezTo>
                  <a:cubicBezTo>
                    <a:pt x="3491" y="12360"/>
                    <a:pt x="3496" y="12395"/>
                    <a:pt x="3587" y="12463"/>
                  </a:cubicBezTo>
                  <a:cubicBezTo>
                    <a:pt x="3587" y="12463"/>
                    <a:pt x="3614" y="12476"/>
                    <a:pt x="3632" y="12476"/>
                  </a:cubicBezTo>
                  <a:cubicBezTo>
                    <a:pt x="3641" y="12476"/>
                    <a:pt x="3648" y="12473"/>
                    <a:pt x="3648" y="12463"/>
                  </a:cubicBezTo>
                  <a:lnTo>
                    <a:pt x="3770" y="12554"/>
                  </a:lnTo>
                  <a:cubicBezTo>
                    <a:pt x="3831" y="12585"/>
                    <a:pt x="3891" y="12615"/>
                    <a:pt x="3983" y="12645"/>
                  </a:cubicBezTo>
                  <a:cubicBezTo>
                    <a:pt x="4074" y="12706"/>
                    <a:pt x="4074" y="12706"/>
                    <a:pt x="4013" y="12706"/>
                  </a:cubicBezTo>
                  <a:cubicBezTo>
                    <a:pt x="3980" y="12695"/>
                    <a:pt x="3958" y="12688"/>
                    <a:pt x="3951" y="12688"/>
                  </a:cubicBezTo>
                  <a:cubicBezTo>
                    <a:pt x="3938" y="12688"/>
                    <a:pt x="3966" y="12709"/>
                    <a:pt x="4043" y="12767"/>
                  </a:cubicBezTo>
                  <a:cubicBezTo>
                    <a:pt x="4135" y="12828"/>
                    <a:pt x="4195" y="12858"/>
                    <a:pt x="4317" y="12888"/>
                  </a:cubicBezTo>
                  <a:cubicBezTo>
                    <a:pt x="4347" y="12888"/>
                    <a:pt x="4408" y="12888"/>
                    <a:pt x="4438" y="12919"/>
                  </a:cubicBezTo>
                  <a:cubicBezTo>
                    <a:pt x="4438" y="12949"/>
                    <a:pt x="4469" y="13010"/>
                    <a:pt x="4499" y="13071"/>
                  </a:cubicBezTo>
                  <a:cubicBezTo>
                    <a:pt x="4588" y="13178"/>
                    <a:pt x="4625" y="13222"/>
                    <a:pt x="4634" y="13222"/>
                  </a:cubicBezTo>
                  <a:cubicBezTo>
                    <a:pt x="4641" y="13222"/>
                    <a:pt x="4633" y="13200"/>
                    <a:pt x="4621" y="13162"/>
                  </a:cubicBezTo>
                  <a:cubicBezTo>
                    <a:pt x="4611" y="13133"/>
                    <a:pt x="4611" y="13119"/>
                    <a:pt x="4619" y="13119"/>
                  </a:cubicBezTo>
                  <a:cubicBezTo>
                    <a:pt x="4636" y="13119"/>
                    <a:pt x="4690" y="13180"/>
                    <a:pt x="4773" y="13284"/>
                  </a:cubicBezTo>
                  <a:cubicBezTo>
                    <a:pt x="4834" y="13375"/>
                    <a:pt x="4925" y="13436"/>
                    <a:pt x="4986" y="13496"/>
                  </a:cubicBezTo>
                  <a:cubicBezTo>
                    <a:pt x="5001" y="13504"/>
                    <a:pt x="5015" y="13512"/>
                    <a:pt x="5027" y="13518"/>
                  </a:cubicBezTo>
                  <a:lnTo>
                    <a:pt x="5027" y="13518"/>
                  </a:lnTo>
                  <a:cubicBezTo>
                    <a:pt x="5001" y="13509"/>
                    <a:pt x="4973" y="13504"/>
                    <a:pt x="4955" y="13504"/>
                  </a:cubicBezTo>
                  <a:cubicBezTo>
                    <a:pt x="4932" y="13504"/>
                    <a:pt x="4925" y="13512"/>
                    <a:pt x="4955" y="13527"/>
                  </a:cubicBezTo>
                  <a:cubicBezTo>
                    <a:pt x="5024" y="13595"/>
                    <a:pt x="5092" y="13629"/>
                    <a:pt x="5173" y="13629"/>
                  </a:cubicBezTo>
                  <a:cubicBezTo>
                    <a:pt x="5200" y="13629"/>
                    <a:pt x="5229" y="13626"/>
                    <a:pt x="5259" y="13618"/>
                  </a:cubicBezTo>
                  <a:cubicBezTo>
                    <a:pt x="5259" y="13616"/>
                    <a:pt x="5260" y="13615"/>
                    <a:pt x="5262" y="13615"/>
                  </a:cubicBezTo>
                  <a:cubicBezTo>
                    <a:pt x="5281" y="13615"/>
                    <a:pt x="5407" y="13772"/>
                    <a:pt x="5350" y="13800"/>
                  </a:cubicBezTo>
                  <a:lnTo>
                    <a:pt x="5320" y="13861"/>
                  </a:lnTo>
                  <a:cubicBezTo>
                    <a:pt x="5320" y="13892"/>
                    <a:pt x="5381" y="13892"/>
                    <a:pt x="5381" y="13892"/>
                  </a:cubicBezTo>
                  <a:cubicBezTo>
                    <a:pt x="5442" y="13922"/>
                    <a:pt x="5533" y="13952"/>
                    <a:pt x="5594" y="13983"/>
                  </a:cubicBezTo>
                  <a:cubicBezTo>
                    <a:pt x="5654" y="14013"/>
                    <a:pt x="5715" y="14044"/>
                    <a:pt x="5776" y="14074"/>
                  </a:cubicBezTo>
                  <a:cubicBezTo>
                    <a:pt x="5897" y="14135"/>
                    <a:pt x="5928" y="14226"/>
                    <a:pt x="5928" y="14226"/>
                  </a:cubicBezTo>
                  <a:cubicBezTo>
                    <a:pt x="5897" y="14256"/>
                    <a:pt x="5928" y="14256"/>
                    <a:pt x="5989" y="14287"/>
                  </a:cubicBezTo>
                  <a:cubicBezTo>
                    <a:pt x="6029" y="14287"/>
                    <a:pt x="6083" y="14300"/>
                    <a:pt x="6115" y="14300"/>
                  </a:cubicBezTo>
                  <a:cubicBezTo>
                    <a:pt x="6131" y="14300"/>
                    <a:pt x="6141" y="14297"/>
                    <a:pt x="6141" y="14287"/>
                  </a:cubicBezTo>
                  <a:lnTo>
                    <a:pt x="6201" y="14226"/>
                  </a:lnTo>
                  <a:cubicBezTo>
                    <a:pt x="6201" y="14165"/>
                    <a:pt x="6141" y="14135"/>
                    <a:pt x="6110" y="14104"/>
                  </a:cubicBezTo>
                  <a:cubicBezTo>
                    <a:pt x="6049" y="14074"/>
                    <a:pt x="6049" y="14074"/>
                    <a:pt x="6019" y="14013"/>
                  </a:cubicBezTo>
                  <a:cubicBezTo>
                    <a:pt x="5897" y="13922"/>
                    <a:pt x="5806" y="13831"/>
                    <a:pt x="5685" y="13740"/>
                  </a:cubicBezTo>
                  <a:cubicBezTo>
                    <a:pt x="5411" y="13588"/>
                    <a:pt x="5138" y="13375"/>
                    <a:pt x="4925" y="13132"/>
                  </a:cubicBezTo>
                  <a:lnTo>
                    <a:pt x="4864" y="13071"/>
                  </a:lnTo>
                  <a:cubicBezTo>
                    <a:pt x="4864" y="13074"/>
                    <a:pt x="4862" y="13076"/>
                    <a:pt x="4858" y="13076"/>
                  </a:cubicBezTo>
                  <a:cubicBezTo>
                    <a:pt x="4826" y="13076"/>
                    <a:pt x="4666" y="12967"/>
                    <a:pt x="4530" y="12858"/>
                  </a:cubicBezTo>
                  <a:cubicBezTo>
                    <a:pt x="4378" y="12736"/>
                    <a:pt x="4256" y="12645"/>
                    <a:pt x="4104" y="12585"/>
                  </a:cubicBezTo>
                  <a:lnTo>
                    <a:pt x="4013" y="12493"/>
                  </a:lnTo>
                  <a:cubicBezTo>
                    <a:pt x="3952" y="12433"/>
                    <a:pt x="3922" y="12372"/>
                    <a:pt x="3861" y="12341"/>
                  </a:cubicBezTo>
                  <a:lnTo>
                    <a:pt x="3739" y="12250"/>
                  </a:lnTo>
                  <a:cubicBezTo>
                    <a:pt x="3770" y="12250"/>
                    <a:pt x="3709" y="12189"/>
                    <a:pt x="3587" y="12129"/>
                  </a:cubicBezTo>
                  <a:cubicBezTo>
                    <a:pt x="3466" y="12098"/>
                    <a:pt x="3375" y="12007"/>
                    <a:pt x="3283" y="11946"/>
                  </a:cubicBezTo>
                  <a:cubicBezTo>
                    <a:pt x="3223" y="11885"/>
                    <a:pt x="3131" y="11825"/>
                    <a:pt x="3040" y="11794"/>
                  </a:cubicBezTo>
                  <a:cubicBezTo>
                    <a:pt x="2949" y="11794"/>
                    <a:pt x="2949" y="11794"/>
                    <a:pt x="2979" y="11764"/>
                  </a:cubicBezTo>
                  <a:cubicBezTo>
                    <a:pt x="3010" y="11703"/>
                    <a:pt x="2888" y="11642"/>
                    <a:pt x="2736" y="11521"/>
                  </a:cubicBezTo>
                  <a:cubicBezTo>
                    <a:pt x="2585" y="11420"/>
                    <a:pt x="2518" y="11361"/>
                    <a:pt x="2447" y="11361"/>
                  </a:cubicBezTo>
                  <a:close/>
                  <a:moveTo>
                    <a:pt x="6434" y="14388"/>
                  </a:moveTo>
                  <a:cubicBezTo>
                    <a:pt x="6440" y="14388"/>
                    <a:pt x="6452" y="14403"/>
                    <a:pt x="6505" y="14439"/>
                  </a:cubicBezTo>
                  <a:cubicBezTo>
                    <a:pt x="6536" y="14469"/>
                    <a:pt x="6566" y="14499"/>
                    <a:pt x="6597" y="14530"/>
                  </a:cubicBezTo>
                  <a:cubicBezTo>
                    <a:pt x="6597" y="14536"/>
                    <a:pt x="6593" y="14538"/>
                    <a:pt x="6587" y="14538"/>
                  </a:cubicBezTo>
                  <a:cubicBezTo>
                    <a:pt x="6564" y="14538"/>
                    <a:pt x="6505" y="14499"/>
                    <a:pt x="6505" y="14499"/>
                  </a:cubicBezTo>
                  <a:cubicBezTo>
                    <a:pt x="6505" y="14499"/>
                    <a:pt x="6414" y="14439"/>
                    <a:pt x="6414" y="14408"/>
                  </a:cubicBezTo>
                  <a:cubicBezTo>
                    <a:pt x="6427" y="14396"/>
                    <a:pt x="6429" y="14388"/>
                    <a:pt x="6434" y="14388"/>
                  </a:cubicBezTo>
                  <a:close/>
                  <a:moveTo>
                    <a:pt x="7022" y="14890"/>
                  </a:moveTo>
                  <a:cubicBezTo>
                    <a:pt x="7037" y="14890"/>
                    <a:pt x="7057" y="14899"/>
                    <a:pt x="7083" y="14925"/>
                  </a:cubicBezTo>
                  <a:lnTo>
                    <a:pt x="7144" y="14955"/>
                  </a:lnTo>
                  <a:cubicBezTo>
                    <a:pt x="7144" y="14966"/>
                    <a:pt x="7134" y="14969"/>
                    <a:pt x="7120" y="14969"/>
                  </a:cubicBezTo>
                  <a:cubicBezTo>
                    <a:pt x="7093" y="14969"/>
                    <a:pt x="7053" y="14955"/>
                    <a:pt x="7053" y="14955"/>
                  </a:cubicBezTo>
                  <a:lnTo>
                    <a:pt x="6992" y="14925"/>
                  </a:lnTo>
                  <a:cubicBezTo>
                    <a:pt x="6992" y="14907"/>
                    <a:pt x="7002" y="14890"/>
                    <a:pt x="7022" y="14890"/>
                  </a:cubicBezTo>
                  <a:close/>
                  <a:moveTo>
                    <a:pt x="24925" y="15442"/>
                  </a:moveTo>
                  <a:lnTo>
                    <a:pt x="24925" y="15502"/>
                  </a:lnTo>
                  <a:lnTo>
                    <a:pt x="24895" y="15563"/>
                  </a:lnTo>
                  <a:cubicBezTo>
                    <a:pt x="24895" y="15563"/>
                    <a:pt x="24864" y="15563"/>
                    <a:pt x="24895" y="15472"/>
                  </a:cubicBezTo>
                  <a:lnTo>
                    <a:pt x="24925" y="15442"/>
                  </a:lnTo>
                  <a:close/>
                  <a:moveTo>
                    <a:pt x="8967" y="16293"/>
                  </a:moveTo>
                  <a:lnTo>
                    <a:pt x="8998" y="16354"/>
                  </a:lnTo>
                  <a:cubicBezTo>
                    <a:pt x="8937" y="16323"/>
                    <a:pt x="8937" y="16323"/>
                    <a:pt x="8967" y="16293"/>
                  </a:cubicBezTo>
                  <a:close/>
                  <a:moveTo>
                    <a:pt x="6304" y="14271"/>
                  </a:moveTo>
                  <a:cubicBezTo>
                    <a:pt x="6270" y="14271"/>
                    <a:pt x="6232" y="14287"/>
                    <a:pt x="6201" y="14317"/>
                  </a:cubicBezTo>
                  <a:lnTo>
                    <a:pt x="6141" y="14408"/>
                  </a:lnTo>
                  <a:cubicBezTo>
                    <a:pt x="6141" y="14408"/>
                    <a:pt x="6171" y="14469"/>
                    <a:pt x="6232" y="14530"/>
                  </a:cubicBezTo>
                  <a:lnTo>
                    <a:pt x="6232" y="14499"/>
                  </a:lnTo>
                  <a:cubicBezTo>
                    <a:pt x="6232" y="14496"/>
                    <a:pt x="6234" y="14494"/>
                    <a:pt x="6237" y="14494"/>
                  </a:cubicBezTo>
                  <a:cubicBezTo>
                    <a:pt x="6264" y="14494"/>
                    <a:pt x="6394" y="14593"/>
                    <a:pt x="6688" y="14834"/>
                  </a:cubicBezTo>
                  <a:cubicBezTo>
                    <a:pt x="6840" y="14955"/>
                    <a:pt x="7022" y="15047"/>
                    <a:pt x="7204" y="15138"/>
                  </a:cubicBezTo>
                  <a:lnTo>
                    <a:pt x="7326" y="15199"/>
                  </a:lnTo>
                  <a:cubicBezTo>
                    <a:pt x="7326" y="15229"/>
                    <a:pt x="7326" y="15229"/>
                    <a:pt x="7326" y="15290"/>
                  </a:cubicBezTo>
                  <a:cubicBezTo>
                    <a:pt x="7344" y="15325"/>
                    <a:pt x="7393" y="15340"/>
                    <a:pt x="7431" y="15340"/>
                  </a:cubicBezTo>
                  <a:cubicBezTo>
                    <a:pt x="7457" y="15340"/>
                    <a:pt x="7478" y="15333"/>
                    <a:pt x="7478" y="15320"/>
                  </a:cubicBezTo>
                  <a:cubicBezTo>
                    <a:pt x="7508" y="15351"/>
                    <a:pt x="7569" y="15381"/>
                    <a:pt x="7569" y="15442"/>
                  </a:cubicBezTo>
                  <a:cubicBezTo>
                    <a:pt x="7600" y="15533"/>
                    <a:pt x="7660" y="15563"/>
                    <a:pt x="7752" y="15563"/>
                  </a:cubicBezTo>
                  <a:cubicBezTo>
                    <a:pt x="7763" y="15552"/>
                    <a:pt x="7770" y="15545"/>
                    <a:pt x="7776" y="15545"/>
                  </a:cubicBezTo>
                  <a:cubicBezTo>
                    <a:pt x="7786" y="15545"/>
                    <a:pt x="7793" y="15566"/>
                    <a:pt x="7812" y="15624"/>
                  </a:cubicBezTo>
                  <a:cubicBezTo>
                    <a:pt x="7812" y="15685"/>
                    <a:pt x="7812" y="15715"/>
                    <a:pt x="7904" y="15715"/>
                  </a:cubicBezTo>
                  <a:lnTo>
                    <a:pt x="7964" y="15654"/>
                  </a:lnTo>
                  <a:cubicBezTo>
                    <a:pt x="7941" y="15631"/>
                    <a:pt x="7936" y="15621"/>
                    <a:pt x="7939" y="15621"/>
                  </a:cubicBezTo>
                  <a:cubicBezTo>
                    <a:pt x="7946" y="15621"/>
                    <a:pt x="7976" y="15647"/>
                    <a:pt x="7995" y="15685"/>
                  </a:cubicBezTo>
                  <a:cubicBezTo>
                    <a:pt x="8056" y="15746"/>
                    <a:pt x="8086" y="15806"/>
                    <a:pt x="8086" y="15806"/>
                  </a:cubicBezTo>
                  <a:cubicBezTo>
                    <a:pt x="8086" y="15806"/>
                    <a:pt x="8101" y="15814"/>
                    <a:pt x="8109" y="15814"/>
                  </a:cubicBezTo>
                  <a:cubicBezTo>
                    <a:pt x="8116" y="15814"/>
                    <a:pt x="8116" y="15806"/>
                    <a:pt x="8086" y="15776"/>
                  </a:cubicBezTo>
                  <a:cubicBezTo>
                    <a:pt x="8074" y="15753"/>
                    <a:pt x="8072" y="15743"/>
                    <a:pt x="8078" y="15743"/>
                  </a:cubicBezTo>
                  <a:cubicBezTo>
                    <a:pt x="8088" y="15743"/>
                    <a:pt x="8121" y="15769"/>
                    <a:pt x="8177" y="15806"/>
                  </a:cubicBezTo>
                  <a:cubicBezTo>
                    <a:pt x="8208" y="15867"/>
                    <a:pt x="8268" y="15898"/>
                    <a:pt x="8299" y="15958"/>
                  </a:cubicBezTo>
                  <a:cubicBezTo>
                    <a:pt x="8318" y="16016"/>
                    <a:pt x="8325" y="16037"/>
                    <a:pt x="8335" y="16037"/>
                  </a:cubicBezTo>
                  <a:cubicBezTo>
                    <a:pt x="8341" y="16037"/>
                    <a:pt x="8348" y="16030"/>
                    <a:pt x="8360" y="16019"/>
                  </a:cubicBezTo>
                  <a:cubicBezTo>
                    <a:pt x="8360" y="16019"/>
                    <a:pt x="8420" y="16050"/>
                    <a:pt x="8512" y="16171"/>
                  </a:cubicBezTo>
                  <a:cubicBezTo>
                    <a:pt x="8587" y="16246"/>
                    <a:pt x="8641" y="16301"/>
                    <a:pt x="8675" y="16301"/>
                  </a:cubicBezTo>
                  <a:cubicBezTo>
                    <a:pt x="8682" y="16301"/>
                    <a:pt x="8689" y="16298"/>
                    <a:pt x="8694" y="16293"/>
                  </a:cubicBezTo>
                  <a:cubicBezTo>
                    <a:pt x="8694" y="16262"/>
                    <a:pt x="8663" y="16202"/>
                    <a:pt x="8603" y="16171"/>
                  </a:cubicBezTo>
                  <a:cubicBezTo>
                    <a:pt x="8542" y="16110"/>
                    <a:pt x="8481" y="16080"/>
                    <a:pt x="8572" y="16080"/>
                  </a:cubicBezTo>
                  <a:cubicBezTo>
                    <a:pt x="8755" y="16080"/>
                    <a:pt x="8907" y="16354"/>
                    <a:pt x="8846" y="16445"/>
                  </a:cubicBezTo>
                  <a:lnTo>
                    <a:pt x="8785" y="16536"/>
                  </a:lnTo>
                  <a:lnTo>
                    <a:pt x="8937" y="16536"/>
                  </a:lnTo>
                  <a:cubicBezTo>
                    <a:pt x="9150" y="16566"/>
                    <a:pt x="9211" y="16627"/>
                    <a:pt x="9180" y="16658"/>
                  </a:cubicBezTo>
                  <a:cubicBezTo>
                    <a:pt x="9150" y="16718"/>
                    <a:pt x="9180" y="16779"/>
                    <a:pt x="9271" y="16810"/>
                  </a:cubicBezTo>
                  <a:cubicBezTo>
                    <a:pt x="9332" y="16810"/>
                    <a:pt x="9271" y="16779"/>
                    <a:pt x="9241" y="16718"/>
                  </a:cubicBezTo>
                  <a:cubicBezTo>
                    <a:pt x="9230" y="16696"/>
                    <a:pt x="9231" y="16682"/>
                    <a:pt x="9243" y="16682"/>
                  </a:cubicBezTo>
                  <a:cubicBezTo>
                    <a:pt x="9263" y="16682"/>
                    <a:pt x="9316" y="16724"/>
                    <a:pt x="9393" y="16840"/>
                  </a:cubicBezTo>
                  <a:cubicBezTo>
                    <a:pt x="9454" y="16901"/>
                    <a:pt x="9484" y="16961"/>
                    <a:pt x="9545" y="16992"/>
                  </a:cubicBezTo>
                  <a:cubicBezTo>
                    <a:pt x="9563" y="17001"/>
                    <a:pt x="9570" y="17004"/>
                    <a:pt x="9572" y="17004"/>
                  </a:cubicBezTo>
                  <a:cubicBezTo>
                    <a:pt x="9575" y="17004"/>
                    <a:pt x="9545" y="16983"/>
                    <a:pt x="9545" y="16961"/>
                  </a:cubicBezTo>
                  <a:lnTo>
                    <a:pt x="9545" y="16961"/>
                  </a:lnTo>
                  <a:cubicBezTo>
                    <a:pt x="9600" y="17003"/>
                    <a:pt x="9636" y="17019"/>
                    <a:pt x="9662" y="17019"/>
                  </a:cubicBezTo>
                  <a:cubicBezTo>
                    <a:pt x="9694" y="17019"/>
                    <a:pt x="9711" y="16995"/>
                    <a:pt x="9727" y="16961"/>
                  </a:cubicBezTo>
                  <a:cubicBezTo>
                    <a:pt x="9745" y="16926"/>
                    <a:pt x="9753" y="16911"/>
                    <a:pt x="9768" y="16911"/>
                  </a:cubicBezTo>
                  <a:cubicBezTo>
                    <a:pt x="9779" y="16911"/>
                    <a:pt x="9793" y="16918"/>
                    <a:pt x="9819" y="16931"/>
                  </a:cubicBezTo>
                  <a:cubicBezTo>
                    <a:pt x="9863" y="16976"/>
                    <a:pt x="9891" y="17004"/>
                    <a:pt x="9903" y="17004"/>
                  </a:cubicBezTo>
                  <a:cubicBezTo>
                    <a:pt x="9908" y="17004"/>
                    <a:pt x="9910" y="17000"/>
                    <a:pt x="9910" y="16992"/>
                  </a:cubicBezTo>
                  <a:cubicBezTo>
                    <a:pt x="9910" y="16961"/>
                    <a:pt x="9758" y="16840"/>
                    <a:pt x="9515" y="16718"/>
                  </a:cubicBezTo>
                  <a:cubicBezTo>
                    <a:pt x="9314" y="16629"/>
                    <a:pt x="9244" y="16573"/>
                    <a:pt x="9269" y="16573"/>
                  </a:cubicBezTo>
                  <a:cubicBezTo>
                    <a:pt x="9278" y="16573"/>
                    <a:pt x="9300" y="16580"/>
                    <a:pt x="9332" y="16597"/>
                  </a:cubicBezTo>
                  <a:cubicBezTo>
                    <a:pt x="9362" y="16609"/>
                    <a:pt x="9382" y="16614"/>
                    <a:pt x="9395" y="16614"/>
                  </a:cubicBezTo>
                  <a:cubicBezTo>
                    <a:pt x="9450" y="16614"/>
                    <a:pt x="9381" y="16530"/>
                    <a:pt x="9332" y="16506"/>
                  </a:cubicBezTo>
                  <a:lnTo>
                    <a:pt x="9059" y="16293"/>
                  </a:lnTo>
                  <a:cubicBezTo>
                    <a:pt x="8967" y="16224"/>
                    <a:pt x="8910" y="16190"/>
                    <a:pt x="8875" y="16190"/>
                  </a:cubicBezTo>
                  <a:cubicBezTo>
                    <a:pt x="8863" y="16190"/>
                    <a:pt x="8853" y="16194"/>
                    <a:pt x="8846" y="16202"/>
                  </a:cubicBezTo>
                  <a:lnTo>
                    <a:pt x="8755" y="16110"/>
                  </a:lnTo>
                  <a:cubicBezTo>
                    <a:pt x="8572" y="15928"/>
                    <a:pt x="8360" y="15776"/>
                    <a:pt x="8147" y="15654"/>
                  </a:cubicBezTo>
                  <a:lnTo>
                    <a:pt x="8086" y="15594"/>
                  </a:lnTo>
                  <a:cubicBezTo>
                    <a:pt x="8025" y="15563"/>
                    <a:pt x="8025" y="15563"/>
                    <a:pt x="7995" y="15563"/>
                  </a:cubicBezTo>
                  <a:cubicBezTo>
                    <a:pt x="7995" y="15569"/>
                    <a:pt x="7990" y="15571"/>
                    <a:pt x="7982" y="15571"/>
                  </a:cubicBezTo>
                  <a:cubicBezTo>
                    <a:pt x="7946" y="15571"/>
                    <a:pt x="7843" y="15517"/>
                    <a:pt x="7843" y="15442"/>
                  </a:cubicBezTo>
                  <a:cubicBezTo>
                    <a:pt x="7843" y="15411"/>
                    <a:pt x="7752" y="15351"/>
                    <a:pt x="7691" y="15290"/>
                  </a:cubicBezTo>
                  <a:cubicBezTo>
                    <a:pt x="7556" y="15194"/>
                    <a:pt x="7482" y="15134"/>
                    <a:pt x="7469" y="15134"/>
                  </a:cubicBezTo>
                  <a:cubicBezTo>
                    <a:pt x="7462" y="15134"/>
                    <a:pt x="7475" y="15154"/>
                    <a:pt x="7508" y="15199"/>
                  </a:cubicBezTo>
                  <a:lnTo>
                    <a:pt x="7478" y="15229"/>
                  </a:lnTo>
                  <a:cubicBezTo>
                    <a:pt x="7417" y="15199"/>
                    <a:pt x="7356" y="15168"/>
                    <a:pt x="7387" y="15138"/>
                  </a:cubicBezTo>
                  <a:cubicBezTo>
                    <a:pt x="7387" y="15113"/>
                    <a:pt x="7367" y="15069"/>
                    <a:pt x="7392" y="15069"/>
                  </a:cubicBezTo>
                  <a:cubicBezTo>
                    <a:pt x="7397" y="15069"/>
                    <a:pt x="7406" y="15071"/>
                    <a:pt x="7417" y="15077"/>
                  </a:cubicBezTo>
                  <a:cubicBezTo>
                    <a:pt x="7204" y="14864"/>
                    <a:pt x="6961" y="14712"/>
                    <a:pt x="6688" y="14591"/>
                  </a:cubicBezTo>
                  <a:lnTo>
                    <a:pt x="6657" y="14560"/>
                  </a:lnTo>
                  <a:cubicBezTo>
                    <a:pt x="6657" y="14530"/>
                    <a:pt x="6597" y="14499"/>
                    <a:pt x="6536" y="14439"/>
                  </a:cubicBezTo>
                  <a:lnTo>
                    <a:pt x="6505" y="14408"/>
                  </a:lnTo>
                  <a:cubicBezTo>
                    <a:pt x="6505" y="14378"/>
                    <a:pt x="6445" y="14347"/>
                    <a:pt x="6384" y="14317"/>
                  </a:cubicBezTo>
                  <a:cubicBezTo>
                    <a:pt x="6369" y="14287"/>
                    <a:pt x="6338" y="14271"/>
                    <a:pt x="6304" y="14271"/>
                  </a:cubicBezTo>
                  <a:close/>
                  <a:moveTo>
                    <a:pt x="9838" y="17053"/>
                  </a:moveTo>
                  <a:cubicBezTo>
                    <a:pt x="9834" y="17053"/>
                    <a:pt x="9834" y="17068"/>
                    <a:pt x="9849" y="17113"/>
                  </a:cubicBezTo>
                  <a:cubicBezTo>
                    <a:pt x="9849" y="17135"/>
                    <a:pt x="9819" y="17156"/>
                    <a:pt x="9790" y="17156"/>
                  </a:cubicBezTo>
                  <a:cubicBezTo>
                    <a:pt x="9778" y="17156"/>
                    <a:pt x="9767" y="17153"/>
                    <a:pt x="9758" y="17144"/>
                  </a:cubicBezTo>
                  <a:cubicBezTo>
                    <a:pt x="9748" y="17134"/>
                    <a:pt x="9741" y="17130"/>
                    <a:pt x="9737" y="17130"/>
                  </a:cubicBezTo>
                  <a:cubicBezTo>
                    <a:pt x="9718" y="17130"/>
                    <a:pt x="9773" y="17235"/>
                    <a:pt x="9849" y="17235"/>
                  </a:cubicBezTo>
                  <a:cubicBezTo>
                    <a:pt x="9859" y="17240"/>
                    <a:pt x="9869" y="17243"/>
                    <a:pt x="9877" y="17243"/>
                  </a:cubicBezTo>
                  <a:cubicBezTo>
                    <a:pt x="9917" y="17243"/>
                    <a:pt x="9930" y="17184"/>
                    <a:pt x="9879" y="17083"/>
                  </a:cubicBezTo>
                  <a:lnTo>
                    <a:pt x="9849" y="17083"/>
                  </a:lnTo>
                  <a:cubicBezTo>
                    <a:pt x="9849" y="17068"/>
                    <a:pt x="9841" y="17053"/>
                    <a:pt x="9838" y="17053"/>
                  </a:cubicBezTo>
                  <a:close/>
                  <a:moveTo>
                    <a:pt x="10223" y="17200"/>
                  </a:moveTo>
                  <a:cubicBezTo>
                    <a:pt x="10208" y="17200"/>
                    <a:pt x="10201" y="17217"/>
                    <a:pt x="10183" y="17235"/>
                  </a:cubicBezTo>
                  <a:lnTo>
                    <a:pt x="10244" y="17265"/>
                  </a:lnTo>
                  <a:lnTo>
                    <a:pt x="10305" y="17296"/>
                  </a:lnTo>
                  <a:lnTo>
                    <a:pt x="10274" y="17235"/>
                  </a:lnTo>
                  <a:cubicBezTo>
                    <a:pt x="10249" y="17209"/>
                    <a:pt x="10234" y="17200"/>
                    <a:pt x="10223" y="17200"/>
                  </a:cubicBezTo>
                  <a:close/>
                  <a:moveTo>
                    <a:pt x="10553" y="17413"/>
                  </a:moveTo>
                  <a:cubicBezTo>
                    <a:pt x="10549" y="17413"/>
                    <a:pt x="10553" y="17422"/>
                    <a:pt x="10578" y="17448"/>
                  </a:cubicBezTo>
                  <a:cubicBezTo>
                    <a:pt x="10578" y="17430"/>
                    <a:pt x="10558" y="17413"/>
                    <a:pt x="10553" y="17413"/>
                  </a:cubicBezTo>
                  <a:close/>
                  <a:moveTo>
                    <a:pt x="25533" y="13497"/>
                  </a:moveTo>
                  <a:cubicBezTo>
                    <a:pt x="25493" y="13497"/>
                    <a:pt x="25423" y="13545"/>
                    <a:pt x="25381" y="13648"/>
                  </a:cubicBezTo>
                  <a:lnTo>
                    <a:pt x="25381" y="13618"/>
                  </a:lnTo>
                  <a:cubicBezTo>
                    <a:pt x="25357" y="13667"/>
                    <a:pt x="25332" y="13756"/>
                    <a:pt x="25356" y="13756"/>
                  </a:cubicBezTo>
                  <a:cubicBezTo>
                    <a:pt x="25361" y="13756"/>
                    <a:pt x="25370" y="13751"/>
                    <a:pt x="25381" y="13740"/>
                  </a:cubicBezTo>
                  <a:lnTo>
                    <a:pt x="25381" y="13740"/>
                  </a:lnTo>
                  <a:cubicBezTo>
                    <a:pt x="25412" y="13740"/>
                    <a:pt x="25381" y="13952"/>
                    <a:pt x="25260" y="14347"/>
                  </a:cubicBezTo>
                  <a:cubicBezTo>
                    <a:pt x="25241" y="14402"/>
                    <a:pt x="25223" y="14413"/>
                    <a:pt x="25198" y="14413"/>
                  </a:cubicBezTo>
                  <a:cubicBezTo>
                    <a:pt x="25182" y="14413"/>
                    <a:pt x="25162" y="14408"/>
                    <a:pt x="25138" y="14408"/>
                  </a:cubicBezTo>
                  <a:cubicBezTo>
                    <a:pt x="25111" y="14368"/>
                    <a:pt x="25096" y="14346"/>
                    <a:pt x="25091" y="14346"/>
                  </a:cubicBezTo>
                  <a:cubicBezTo>
                    <a:pt x="25083" y="14346"/>
                    <a:pt x="25090" y="14383"/>
                    <a:pt x="25108" y="14469"/>
                  </a:cubicBezTo>
                  <a:cubicBezTo>
                    <a:pt x="25108" y="14549"/>
                    <a:pt x="25108" y="14587"/>
                    <a:pt x="25121" y="14587"/>
                  </a:cubicBezTo>
                  <a:cubicBezTo>
                    <a:pt x="25133" y="14587"/>
                    <a:pt x="25156" y="14557"/>
                    <a:pt x="25199" y="14499"/>
                  </a:cubicBezTo>
                  <a:cubicBezTo>
                    <a:pt x="25226" y="14472"/>
                    <a:pt x="25253" y="14457"/>
                    <a:pt x="25272" y="14457"/>
                  </a:cubicBezTo>
                  <a:cubicBezTo>
                    <a:pt x="25296" y="14457"/>
                    <a:pt x="25307" y="14480"/>
                    <a:pt x="25290" y="14530"/>
                  </a:cubicBezTo>
                  <a:lnTo>
                    <a:pt x="25260" y="14530"/>
                  </a:lnTo>
                  <a:cubicBezTo>
                    <a:pt x="25229" y="14560"/>
                    <a:pt x="25229" y="14591"/>
                    <a:pt x="25199" y="14651"/>
                  </a:cubicBezTo>
                  <a:cubicBezTo>
                    <a:pt x="25168" y="14712"/>
                    <a:pt x="25168" y="14712"/>
                    <a:pt x="25199" y="14712"/>
                  </a:cubicBezTo>
                  <a:cubicBezTo>
                    <a:pt x="25229" y="14743"/>
                    <a:pt x="25229" y="14803"/>
                    <a:pt x="25229" y="14803"/>
                  </a:cubicBezTo>
                  <a:cubicBezTo>
                    <a:pt x="25199" y="14864"/>
                    <a:pt x="25168" y="14864"/>
                    <a:pt x="25168" y="14864"/>
                  </a:cubicBezTo>
                  <a:cubicBezTo>
                    <a:pt x="25156" y="14852"/>
                    <a:pt x="25143" y="14844"/>
                    <a:pt x="25131" y="14844"/>
                  </a:cubicBezTo>
                  <a:cubicBezTo>
                    <a:pt x="25113" y="14844"/>
                    <a:pt x="25095" y="14859"/>
                    <a:pt x="25077" y="14895"/>
                  </a:cubicBezTo>
                  <a:cubicBezTo>
                    <a:pt x="25047" y="14955"/>
                    <a:pt x="25047" y="14986"/>
                    <a:pt x="25016" y="15016"/>
                  </a:cubicBezTo>
                  <a:cubicBezTo>
                    <a:pt x="24925" y="15107"/>
                    <a:pt x="24895" y="15229"/>
                    <a:pt x="24864" y="15351"/>
                  </a:cubicBezTo>
                  <a:cubicBezTo>
                    <a:pt x="24864" y="15472"/>
                    <a:pt x="24804" y="15563"/>
                    <a:pt x="24773" y="15685"/>
                  </a:cubicBezTo>
                  <a:cubicBezTo>
                    <a:pt x="24712" y="15776"/>
                    <a:pt x="24652" y="15867"/>
                    <a:pt x="24591" y="15989"/>
                  </a:cubicBezTo>
                  <a:cubicBezTo>
                    <a:pt x="24560" y="16110"/>
                    <a:pt x="24439" y="16293"/>
                    <a:pt x="24408" y="16354"/>
                  </a:cubicBezTo>
                  <a:lnTo>
                    <a:pt x="24348" y="16506"/>
                  </a:lnTo>
                  <a:cubicBezTo>
                    <a:pt x="24378" y="16506"/>
                    <a:pt x="24348" y="16566"/>
                    <a:pt x="24256" y="16688"/>
                  </a:cubicBezTo>
                  <a:lnTo>
                    <a:pt x="24165" y="16810"/>
                  </a:lnTo>
                  <a:cubicBezTo>
                    <a:pt x="24165" y="16931"/>
                    <a:pt x="24105" y="17083"/>
                    <a:pt x="24044" y="17174"/>
                  </a:cubicBezTo>
                  <a:cubicBezTo>
                    <a:pt x="23983" y="17235"/>
                    <a:pt x="23953" y="17296"/>
                    <a:pt x="23892" y="17357"/>
                  </a:cubicBezTo>
                  <a:cubicBezTo>
                    <a:pt x="23877" y="17387"/>
                    <a:pt x="23877" y="17402"/>
                    <a:pt x="23896" y="17402"/>
                  </a:cubicBezTo>
                  <a:cubicBezTo>
                    <a:pt x="23915" y="17402"/>
                    <a:pt x="23953" y="17387"/>
                    <a:pt x="24013" y="17357"/>
                  </a:cubicBezTo>
                  <a:cubicBezTo>
                    <a:pt x="24101" y="17291"/>
                    <a:pt x="24141" y="17241"/>
                    <a:pt x="24157" y="17241"/>
                  </a:cubicBezTo>
                  <a:cubicBezTo>
                    <a:pt x="24163" y="17241"/>
                    <a:pt x="24165" y="17248"/>
                    <a:pt x="24165" y="17265"/>
                  </a:cubicBezTo>
                  <a:cubicBezTo>
                    <a:pt x="24044" y="17448"/>
                    <a:pt x="23983" y="17569"/>
                    <a:pt x="24013" y="17600"/>
                  </a:cubicBezTo>
                  <a:cubicBezTo>
                    <a:pt x="24004" y="17618"/>
                    <a:pt x="24003" y="17625"/>
                    <a:pt x="24006" y="17625"/>
                  </a:cubicBezTo>
                  <a:cubicBezTo>
                    <a:pt x="24013" y="17625"/>
                    <a:pt x="24044" y="17582"/>
                    <a:pt x="24044" y="17539"/>
                  </a:cubicBezTo>
                  <a:cubicBezTo>
                    <a:pt x="24044" y="17478"/>
                    <a:pt x="24105" y="17417"/>
                    <a:pt x="24135" y="17417"/>
                  </a:cubicBezTo>
                  <a:cubicBezTo>
                    <a:pt x="24141" y="17423"/>
                    <a:pt x="24147" y="17426"/>
                    <a:pt x="24152" y="17426"/>
                  </a:cubicBezTo>
                  <a:cubicBezTo>
                    <a:pt x="24175" y="17426"/>
                    <a:pt x="24190" y="17381"/>
                    <a:pt x="24165" y="17357"/>
                  </a:cubicBezTo>
                  <a:cubicBezTo>
                    <a:pt x="24165" y="17265"/>
                    <a:pt x="24165" y="17265"/>
                    <a:pt x="24256" y="17235"/>
                  </a:cubicBezTo>
                  <a:cubicBezTo>
                    <a:pt x="24256" y="17235"/>
                    <a:pt x="24317" y="17205"/>
                    <a:pt x="24408" y="16992"/>
                  </a:cubicBezTo>
                  <a:cubicBezTo>
                    <a:pt x="24434" y="16891"/>
                    <a:pt x="24459" y="16832"/>
                    <a:pt x="24432" y="16832"/>
                  </a:cubicBezTo>
                  <a:cubicBezTo>
                    <a:pt x="24427" y="16832"/>
                    <a:pt x="24419" y="16835"/>
                    <a:pt x="24408" y="16840"/>
                  </a:cubicBezTo>
                  <a:lnTo>
                    <a:pt x="24378" y="16840"/>
                  </a:lnTo>
                  <a:cubicBezTo>
                    <a:pt x="24408" y="16779"/>
                    <a:pt x="24530" y="16597"/>
                    <a:pt x="24560" y="16597"/>
                  </a:cubicBezTo>
                  <a:cubicBezTo>
                    <a:pt x="24576" y="16642"/>
                    <a:pt x="24591" y="16658"/>
                    <a:pt x="24602" y="16658"/>
                  </a:cubicBezTo>
                  <a:cubicBezTo>
                    <a:pt x="24614" y="16658"/>
                    <a:pt x="24621" y="16642"/>
                    <a:pt x="24621" y="16627"/>
                  </a:cubicBezTo>
                  <a:cubicBezTo>
                    <a:pt x="24591" y="16627"/>
                    <a:pt x="24621" y="16566"/>
                    <a:pt x="24591" y="16536"/>
                  </a:cubicBezTo>
                  <a:cubicBezTo>
                    <a:pt x="24580" y="16539"/>
                    <a:pt x="24570" y="16540"/>
                    <a:pt x="24562" y="16540"/>
                  </a:cubicBezTo>
                  <a:cubicBezTo>
                    <a:pt x="24480" y="16540"/>
                    <a:pt x="24536" y="16412"/>
                    <a:pt x="24591" y="16384"/>
                  </a:cubicBezTo>
                  <a:cubicBezTo>
                    <a:pt x="24652" y="16354"/>
                    <a:pt x="24652" y="16354"/>
                    <a:pt x="24682" y="16262"/>
                  </a:cubicBezTo>
                  <a:cubicBezTo>
                    <a:pt x="24712" y="16202"/>
                    <a:pt x="24712" y="16202"/>
                    <a:pt x="24682" y="16202"/>
                  </a:cubicBezTo>
                  <a:lnTo>
                    <a:pt x="24773" y="16110"/>
                  </a:lnTo>
                  <a:cubicBezTo>
                    <a:pt x="24956" y="15928"/>
                    <a:pt x="24986" y="15958"/>
                    <a:pt x="24925" y="15928"/>
                  </a:cubicBezTo>
                  <a:lnTo>
                    <a:pt x="24864" y="15898"/>
                  </a:lnTo>
                  <a:cubicBezTo>
                    <a:pt x="24895" y="15746"/>
                    <a:pt x="24956" y="15594"/>
                    <a:pt x="25016" y="15442"/>
                  </a:cubicBezTo>
                  <a:cubicBezTo>
                    <a:pt x="25077" y="15381"/>
                    <a:pt x="25108" y="15381"/>
                    <a:pt x="25108" y="15381"/>
                  </a:cubicBezTo>
                  <a:cubicBezTo>
                    <a:pt x="25113" y="15386"/>
                    <a:pt x="25119" y="15389"/>
                    <a:pt x="25126" y="15389"/>
                  </a:cubicBezTo>
                  <a:cubicBezTo>
                    <a:pt x="25157" y="15389"/>
                    <a:pt x="25193" y="15334"/>
                    <a:pt x="25168" y="15259"/>
                  </a:cubicBezTo>
                  <a:cubicBezTo>
                    <a:pt x="25143" y="15184"/>
                    <a:pt x="25180" y="15130"/>
                    <a:pt x="25211" y="15130"/>
                  </a:cubicBezTo>
                  <a:cubicBezTo>
                    <a:pt x="25217" y="15130"/>
                    <a:pt x="25224" y="15132"/>
                    <a:pt x="25229" y="15138"/>
                  </a:cubicBezTo>
                  <a:cubicBezTo>
                    <a:pt x="25260" y="15077"/>
                    <a:pt x="25290" y="15016"/>
                    <a:pt x="25290" y="14925"/>
                  </a:cubicBezTo>
                  <a:cubicBezTo>
                    <a:pt x="25290" y="14864"/>
                    <a:pt x="25290" y="14773"/>
                    <a:pt x="25320" y="14712"/>
                  </a:cubicBezTo>
                  <a:cubicBezTo>
                    <a:pt x="25351" y="14712"/>
                    <a:pt x="25351" y="14712"/>
                    <a:pt x="25351" y="14803"/>
                  </a:cubicBezTo>
                  <a:cubicBezTo>
                    <a:pt x="25412" y="14712"/>
                    <a:pt x="25412" y="14591"/>
                    <a:pt x="25351" y="14499"/>
                  </a:cubicBezTo>
                  <a:cubicBezTo>
                    <a:pt x="25351" y="14499"/>
                    <a:pt x="25320" y="14408"/>
                    <a:pt x="25412" y="14378"/>
                  </a:cubicBezTo>
                  <a:cubicBezTo>
                    <a:pt x="25449" y="14285"/>
                    <a:pt x="25463" y="14249"/>
                    <a:pt x="25455" y="14249"/>
                  </a:cubicBezTo>
                  <a:cubicBezTo>
                    <a:pt x="25450" y="14249"/>
                    <a:pt x="25435" y="14263"/>
                    <a:pt x="25412" y="14287"/>
                  </a:cubicBezTo>
                  <a:cubicBezTo>
                    <a:pt x="25381" y="14287"/>
                    <a:pt x="25351" y="14287"/>
                    <a:pt x="25381" y="14195"/>
                  </a:cubicBezTo>
                  <a:cubicBezTo>
                    <a:pt x="25381" y="14135"/>
                    <a:pt x="25442" y="14074"/>
                    <a:pt x="25503" y="14013"/>
                  </a:cubicBezTo>
                  <a:cubicBezTo>
                    <a:pt x="25503" y="14041"/>
                    <a:pt x="25508" y="14052"/>
                    <a:pt x="25515" y="14052"/>
                  </a:cubicBezTo>
                  <a:cubicBezTo>
                    <a:pt x="25531" y="14052"/>
                    <a:pt x="25554" y="13995"/>
                    <a:pt x="25533" y="13952"/>
                  </a:cubicBezTo>
                  <a:cubicBezTo>
                    <a:pt x="25533" y="13892"/>
                    <a:pt x="25564" y="13831"/>
                    <a:pt x="25594" y="13831"/>
                  </a:cubicBezTo>
                  <a:cubicBezTo>
                    <a:pt x="25685" y="13831"/>
                    <a:pt x="25655" y="13679"/>
                    <a:pt x="25564" y="13679"/>
                  </a:cubicBezTo>
                  <a:lnTo>
                    <a:pt x="25503" y="13679"/>
                  </a:lnTo>
                  <a:cubicBezTo>
                    <a:pt x="25533" y="13679"/>
                    <a:pt x="25533" y="13588"/>
                    <a:pt x="25564" y="13527"/>
                  </a:cubicBezTo>
                  <a:cubicBezTo>
                    <a:pt x="25564" y="13508"/>
                    <a:pt x="25551" y="13497"/>
                    <a:pt x="25533" y="13497"/>
                  </a:cubicBezTo>
                  <a:close/>
                  <a:moveTo>
                    <a:pt x="23782" y="17820"/>
                  </a:moveTo>
                  <a:cubicBezTo>
                    <a:pt x="23793" y="17820"/>
                    <a:pt x="23785" y="17858"/>
                    <a:pt x="23770" y="17934"/>
                  </a:cubicBezTo>
                  <a:lnTo>
                    <a:pt x="23770" y="17904"/>
                  </a:lnTo>
                  <a:lnTo>
                    <a:pt x="23679" y="18025"/>
                  </a:lnTo>
                  <a:cubicBezTo>
                    <a:pt x="23665" y="18039"/>
                    <a:pt x="23656" y="18045"/>
                    <a:pt x="23650" y="18045"/>
                  </a:cubicBezTo>
                  <a:cubicBezTo>
                    <a:pt x="23632" y="18045"/>
                    <a:pt x="23656" y="17981"/>
                    <a:pt x="23679" y="17934"/>
                  </a:cubicBezTo>
                  <a:cubicBezTo>
                    <a:pt x="23740" y="17858"/>
                    <a:pt x="23770" y="17820"/>
                    <a:pt x="23782" y="17820"/>
                  </a:cubicBezTo>
                  <a:close/>
                  <a:moveTo>
                    <a:pt x="23545" y="18069"/>
                  </a:moveTo>
                  <a:cubicBezTo>
                    <a:pt x="23566" y="18069"/>
                    <a:pt x="23588" y="18133"/>
                    <a:pt x="23609" y="18165"/>
                  </a:cubicBezTo>
                  <a:lnTo>
                    <a:pt x="23609" y="18165"/>
                  </a:lnTo>
                  <a:cubicBezTo>
                    <a:pt x="23597" y="18188"/>
                    <a:pt x="23591" y="18197"/>
                    <a:pt x="23584" y="18197"/>
                  </a:cubicBezTo>
                  <a:cubicBezTo>
                    <a:pt x="23577" y="18197"/>
                    <a:pt x="23570" y="18190"/>
                    <a:pt x="23557" y="18177"/>
                  </a:cubicBezTo>
                  <a:cubicBezTo>
                    <a:pt x="23527" y="18177"/>
                    <a:pt x="23527" y="18086"/>
                    <a:pt x="23527" y="18086"/>
                  </a:cubicBezTo>
                  <a:cubicBezTo>
                    <a:pt x="23533" y="18074"/>
                    <a:pt x="23539" y="18069"/>
                    <a:pt x="23545" y="18069"/>
                  </a:cubicBezTo>
                  <a:close/>
                  <a:moveTo>
                    <a:pt x="23467" y="18243"/>
                  </a:moveTo>
                  <a:cubicBezTo>
                    <a:pt x="23494" y="18243"/>
                    <a:pt x="23518" y="18286"/>
                    <a:pt x="23497" y="18329"/>
                  </a:cubicBezTo>
                  <a:cubicBezTo>
                    <a:pt x="23497" y="18379"/>
                    <a:pt x="23456" y="18429"/>
                    <a:pt x="23425" y="18429"/>
                  </a:cubicBezTo>
                  <a:cubicBezTo>
                    <a:pt x="23418" y="18429"/>
                    <a:pt x="23411" y="18426"/>
                    <a:pt x="23405" y="18420"/>
                  </a:cubicBezTo>
                  <a:cubicBezTo>
                    <a:pt x="23345" y="18390"/>
                    <a:pt x="23405" y="18329"/>
                    <a:pt x="23436" y="18268"/>
                  </a:cubicBezTo>
                  <a:cubicBezTo>
                    <a:pt x="23445" y="18251"/>
                    <a:pt x="23456" y="18243"/>
                    <a:pt x="23467" y="18243"/>
                  </a:cubicBezTo>
                  <a:close/>
                  <a:moveTo>
                    <a:pt x="23314" y="18542"/>
                  </a:moveTo>
                  <a:cubicBezTo>
                    <a:pt x="23345" y="18542"/>
                    <a:pt x="23314" y="18633"/>
                    <a:pt x="23314" y="18633"/>
                  </a:cubicBezTo>
                  <a:cubicBezTo>
                    <a:pt x="23284" y="18664"/>
                    <a:pt x="23284" y="18664"/>
                    <a:pt x="23253" y="18664"/>
                  </a:cubicBezTo>
                  <a:cubicBezTo>
                    <a:pt x="23223" y="18633"/>
                    <a:pt x="23193" y="18633"/>
                    <a:pt x="23253" y="18572"/>
                  </a:cubicBezTo>
                  <a:cubicBezTo>
                    <a:pt x="23223" y="18572"/>
                    <a:pt x="23284" y="18542"/>
                    <a:pt x="23314" y="18542"/>
                  </a:cubicBezTo>
                  <a:close/>
                  <a:moveTo>
                    <a:pt x="12348" y="18898"/>
                  </a:moveTo>
                  <a:cubicBezTo>
                    <a:pt x="12352" y="18898"/>
                    <a:pt x="12359" y="18900"/>
                    <a:pt x="12372" y="18907"/>
                  </a:cubicBezTo>
                  <a:cubicBezTo>
                    <a:pt x="12372" y="18913"/>
                    <a:pt x="12369" y="18916"/>
                    <a:pt x="12365" y="18916"/>
                  </a:cubicBezTo>
                  <a:cubicBezTo>
                    <a:pt x="12355" y="18916"/>
                    <a:pt x="12338" y="18898"/>
                    <a:pt x="12348" y="18898"/>
                  </a:cubicBezTo>
                  <a:close/>
                  <a:moveTo>
                    <a:pt x="12139" y="18863"/>
                  </a:moveTo>
                  <a:cubicBezTo>
                    <a:pt x="12112" y="18863"/>
                    <a:pt x="12098" y="18876"/>
                    <a:pt x="12098" y="18876"/>
                  </a:cubicBezTo>
                  <a:cubicBezTo>
                    <a:pt x="12098" y="18876"/>
                    <a:pt x="12098" y="18876"/>
                    <a:pt x="12129" y="18937"/>
                  </a:cubicBezTo>
                  <a:cubicBezTo>
                    <a:pt x="12159" y="18952"/>
                    <a:pt x="12174" y="18960"/>
                    <a:pt x="12186" y="18960"/>
                  </a:cubicBezTo>
                  <a:cubicBezTo>
                    <a:pt x="12197" y="18960"/>
                    <a:pt x="12205" y="18952"/>
                    <a:pt x="12220" y="18937"/>
                  </a:cubicBezTo>
                  <a:lnTo>
                    <a:pt x="12189" y="18876"/>
                  </a:lnTo>
                  <a:cubicBezTo>
                    <a:pt x="12169" y="18866"/>
                    <a:pt x="12152" y="18863"/>
                    <a:pt x="12139" y="18863"/>
                  </a:cubicBezTo>
                  <a:close/>
                  <a:moveTo>
                    <a:pt x="13082" y="19586"/>
                  </a:moveTo>
                  <a:cubicBezTo>
                    <a:pt x="13080" y="19586"/>
                    <a:pt x="13089" y="19592"/>
                    <a:pt x="13106" y="19598"/>
                  </a:cubicBezTo>
                  <a:lnTo>
                    <a:pt x="13106" y="19598"/>
                  </a:lnTo>
                  <a:cubicBezTo>
                    <a:pt x="13092" y="19589"/>
                    <a:pt x="13084" y="19586"/>
                    <a:pt x="13082" y="19586"/>
                  </a:cubicBezTo>
                  <a:close/>
                  <a:moveTo>
                    <a:pt x="14086" y="20119"/>
                  </a:moveTo>
                  <a:cubicBezTo>
                    <a:pt x="14080" y="20119"/>
                    <a:pt x="14076" y="20130"/>
                    <a:pt x="14075" y="20153"/>
                  </a:cubicBezTo>
                  <a:lnTo>
                    <a:pt x="14075" y="20153"/>
                  </a:lnTo>
                  <a:cubicBezTo>
                    <a:pt x="14088" y="20153"/>
                    <a:pt x="14102" y="20155"/>
                    <a:pt x="14115" y="20158"/>
                  </a:cubicBezTo>
                  <a:lnTo>
                    <a:pt x="14115" y="20158"/>
                  </a:lnTo>
                  <a:cubicBezTo>
                    <a:pt x="14103" y="20133"/>
                    <a:pt x="14093" y="20119"/>
                    <a:pt x="14086" y="20119"/>
                  </a:cubicBezTo>
                  <a:close/>
                  <a:moveTo>
                    <a:pt x="10001" y="17205"/>
                  </a:moveTo>
                  <a:lnTo>
                    <a:pt x="9940" y="17265"/>
                  </a:lnTo>
                  <a:cubicBezTo>
                    <a:pt x="9971" y="17357"/>
                    <a:pt x="9971" y="17357"/>
                    <a:pt x="10062" y="17357"/>
                  </a:cubicBezTo>
                  <a:cubicBezTo>
                    <a:pt x="10031" y="17387"/>
                    <a:pt x="10092" y="17417"/>
                    <a:pt x="10153" y="17448"/>
                  </a:cubicBezTo>
                  <a:cubicBezTo>
                    <a:pt x="10244" y="17478"/>
                    <a:pt x="10274" y="17509"/>
                    <a:pt x="10335" y="17539"/>
                  </a:cubicBezTo>
                  <a:cubicBezTo>
                    <a:pt x="10396" y="17600"/>
                    <a:pt x="10487" y="17600"/>
                    <a:pt x="10487" y="17600"/>
                  </a:cubicBezTo>
                  <a:lnTo>
                    <a:pt x="10396" y="17509"/>
                  </a:lnTo>
                  <a:lnTo>
                    <a:pt x="10426" y="17448"/>
                  </a:lnTo>
                  <a:cubicBezTo>
                    <a:pt x="10457" y="17478"/>
                    <a:pt x="10487" y="17509"/>
                    <a:pt x="10518" y="17569"/>
                  </a:cubicBezTo>
                  <a:cubicBezTo>
                    <a:pt x="10518" y="17564"/>
                    <a:pt x="10520" y="17561"/>
                    <a:pt x="10523" y="17561"/>
                  </a:cubicBezTo>
                  <a:cubicBezTo>
                    <a:pt x="10537" y="17561"/>
                    <a:pt x="10578" y="17616"/>
                    <a:pt x="10578" y="17691"/>
                  </a:cubicBezTo>
                  <a:cubicBezTo>
                    <a:pt x="10609" y="17782"/>
                    <a:pt x="10670" y="17813"/>
                    <a:pt x="10639" y="17843"/>
                  </a:cubicBezTo>
                  <a:lnTo>
                    <a:pt x="10700" y="17904"/>
                  </a:lnTo>
                  <a:cubicBezTo>
                    <a:pt x="10720" y="17914"/>
                    <a:pt x="10737" y="17917"/>
                    <a:pt x="10751" y="17917"/>
                  </a:cubicBezTo>
                  <a:cubicBezTo>
                    <a:pt x="10778" y="17917"/>
                    <a:pt x="10791" y="17904"/>
                    <a:pt x="10791" y="17904"/>
                  </a:cubicBezTo>
                  <a:cubicBezTo>
                    <a:pt x="10799" y="17896"/>
                    <a:pt x="10810" y="17892"/>
                    <a:pt x="10821" y="17892"/>
                  </a:cubicBezTo>
                  <a:cubicBezTo>
                    <a:pt x="10852" y="17892"/>
                    <a:pt x="10891" y="17920"/>
                    <a:pt x="10913" y="17965"/>
                  </a:cubicBezTo>
                  <a:cubicBezTo>
                    <a:pt x="10974" y="17995"/>
                    <a:pt x="11034" y="18025"/>
                    <a:pt x="11034" y="18056"/>
                  </a:cubicBezTo>
                  <a:cubicBezTo>
                    <a:pt x="11004" y="18086"/>
                    <a:pt x="11065" y="18117"/>
                    <a:pt x="11126" y="18177"/>
                  </a:cubicBezTo>
                  <a:cubicBezTo>
                    <a:pt x="11186" y="18208"/>
                    <a:pt x="11217" y="18238"/>
                    <a:pt x="11247" y="18238"/>
                  </a:cubicBezTo>
                  <a:cubicBezTo>
                    <a:pt x="11258" y="18227"/>
                    <a:pt x="11261" y="18220"/>
                    <a:pt x="11267" y="18220"/>
                  </a:cubicBezTo>
                  <a:cubicBezTo>
                    <a:pt x="11276" y="18220"/>
                    <a:pt x="11292" y="18241"/>
                    <a:pt x="11369" y="18299"/>
                  </a:cubicBezTo>
                  <a:cubicBezTo>
                    <a:pt x="11453" y="18341"/>
                    <a:pt x="11494" y="18398"/>
                    <a:pt x="11500" y="18398"/>
                  </a:cubicBezTo>
                  <a:cubicBezTo>
                    <a:pt x="11503" y="18398"/>
                    <a:pt x="11500" y="18387"/>
                    <a:pt x="11490" y="18360"/>
                  </a:cubicBezTo>
                  <a:cubicBezTo>
                    <a:pt x="11490" y="18319"/>
                    <a:pt x="11503" y="18302"/>
                    <a:pt x="11519" y="18302"/>
                  </a:cubicBezTo>
                  <a:cubicBezTo>
                    <a:pt x="11539" y="18302"/>
                    <a:pt x="11565" y="18326"/>
                    <a:pt x="11581" y="18360"/>
                  </a:cubicBezTo>
                  <a:cubicBezTo>
                    <a:pt x="11642" y="18390"/>
                    <a:pt x="11642" y="18390"/>
                    <a:pt x="11642" y="18420"/>
                  </a:cubicBezTo>
                  <a:cubicBezTo>
                    <a:pt x="11612" y="18451"/>
                    <a:pt x="11612" y="18451"/>
                    <a:pt x="11642" y="18451"/>
                  </a:cubicBezTo>
                  <a:cubicBezTo>
                    <a:pt x="11703" y="18481"/>
                    <a:pt x="11733" y="18512"/>
                    <a:pt x="11733" y="18542"/>
                  </a:cubicBezTo>
                  <a:cubicBezTo>
                    <a:pt x="11703" y="18572"/>
                    <a:pt x="11764" y="18603"/>
                    <a:pt x="11855" y="18603"/>
                  </a:cubicBezTo>
                  <a:cubicBezTo>
                    <a:pt x="11855" y="18597"/>
                    <a:pt x="11857" y="18594"/>
                    <a:pt x="11861" y="18594"/>
                  </a:cubicBezTo>
                  <a:cubicBezTo>
                    <a:pt x="11874" y="18594"/>
                    <a:pt x="11904" y="18633"/>
                    <a:pt x="11855" y="18633"/>
                  </a:cubicBezTo>
                  <a:cubicBezTo>
                    <a:pt x="11855" y="18664"/>
                    <a:pt x="11794" y="18694"/>
                    <a:pt x="11855" y="18724"/>
                  </a:cubicBezTo>
                  <a:lnTo>
                    <a:pt x="11916" y="18785"/>
                  </a:lnTo>
                  <a:cubicBezTo>
                    <a:pt x="11923" y="18771"/>
                    <a:pt x="11946" y="18765"/>
                    <a:pt x="11978" y="18765"/>
                  </a:cubicBezTo>
                  <a:cubicBezTo>
                    <a:pt x="12077" y="18765"/>
                    <a:pt x="12257" y="18823"/>
                    <a:pt x="12281" y="18846"/>
                  </a:cubicBezTo>
                  <a:cubicBezTo>
                    <a:pt x="12341" y="18907"/>
                    <a:pt x="12402" y="18968"/>
                    <a:pt x="12372" y="18968"/>
                  </a:cubicBezTo>
                  <a:lnTo>
                    <a:pt x="12372" y="18998"/>
                  </a:lnTo>
                  <a:cubicBezTo>
                    <a:pt x="12372" y="18992"/>
                    <a:pt x="12374" y="18990"/>
                    <a:pt x="12378" y="18990"/>
                  </a:cubicBezTo>
                  <a:cubicBezTo>
                    <a:pt x="12395" y="18990"/>
                    <a:pt x="12444" y="19034"/>
                    <a:pt x="12493" y="19059"/>
                  </a:cubicBezTo>
                  <a:lnTo>
                    <a:pt x="12493" y="19089"/>
                  </a:lnTo>
                  <a:cubicBezTo>
                    <a:pt x="12402" y="19089"/>
                    <a:pt x="12554" y="19241"/>
                    <a:pt x="12706" y="19272"/>
                  </a:cubicBezTo>
                  <a:cubicBezTo>
                    <a:pt x="12767" y="19302"/>
                    <a:pt x="12828" y="19332"/>
                    <a:pt x="12828" y="19363"/>
                  </a:cubicBezTo>
                  <a:cubicBezTo>
                    <a:pt x="12853" y="19412"/>
                    <a:pt x="12898" y="19462"/>
                    <a:pt x="12963" y="19462"/>
                  </a:cubicBezTo>
                  <a:cubicBezTo>
                    <a:pt x="12978" y="19462"/>
                    <a:pt x="12993" y="19459"/>
                    <a:pt x="13010" y="19454"/>
                  </a:cubicBezTo>
                  <a:cubicBezTo>
                    <a:pt x="13071" y="19484"/>
                    <a:pt x="13132" y="19515"/>
                    <a:pt x="13192" y="19576"/>
                  </a:cubicBezTo>
                  <a:cubicBezTo>
                    <a:pt x="13235" y="19597"/>
                    <a:pt x="13233" y="19618"/>
                    <a:pt x="13206" y="19618"/>
                  </a:cubicBezTo>
                  <a:cubicBezTo>
                    <a:pt x="13195" y="19618"/>
                    <a:pt x="13180" y="19615"/>
                    <a:pt x="13162" y="19606"/>
                  </a:cubicBezTo>
                  <a:cubicBezTo>
                    <a:pt x="13139" y="19606"/>
                    <a:pt x="13120" y="19602"/>
                    <a:pt x="13106" y="19598"/>
                  </a:cubicBezTo>
                  <a:lnTo>
                    <a:pt x="13106" y="19598"/>
                  </a:lnTo>
                  <a:cubicBezTo>
                    <a:pt x="13119" y="19605"/>
                    <a:pt x="13137" y="19618"/>
                    <a:pt x="13162" y="19636"/>
                  </a:cubicBezTo>
                  <a:cubicBezTo>
                    <a:pt x="13223" y="19697"/>
                    <a:pt x="13314" y="19758"/>
                    <a:pt x="13405" y="19788"/>
                  </a:cubicBezTo>
                  <a:cubicBezTo>
                    <a:pt x="13418" y="19784"/>
                    <a:pt x="13432" y="19782"/>
                    <a:pt x="13445" y="19782"/>
                  </a:cubicBezTo>
                  <a:cubicBezTo>
                    <a:pt x="13527" y="19782"/>
                    <a:pt x="13605" y="19849"/>
                    <a:pt x="13527" y="19849"/>
                  </a:cubicBezTo>
                  <a:cubicBezTo>
                    <a:pt x="13527" y="19879"/>
                    <a:pt x="13527" y="19879"/>
                    <a:pt x="13557" y="19910"/>
                  </a:cubicBezTo>
                  <a:cubicBezTo>
                    <a:pt x="13618" y="19940"/>
                    <a:pt x="13709" y="20062"/>
                    <a:pt x="13709" y="20092"/>
                  </a:cubicBezTo>
                  <a:cubicBezTo>
                    <a:pt x="13740" y="20123"/>
                    <a:pt x="13800" y="20183"/>
                    <a:pt x="13892" y="20183"/>
                  </a:cubicBezTo>
                  <a:cubicBezTo>
                    <a:pt x="13952" y="20183"/>
                    <a:pt x="13952" y="20183"/>
                    <a:pt x="13922" y="20123"/>
                  </a:cubicBezTo>
                  <a:lnTo>
                    <a:pt x="13922" y="20123"/>
                  </a:lnTo>
                  <a:lnTo>
                    <a:pt x="13983" y="20183"/>
                  </a:lnTo>
                  <a:cubicBezTo>
                    <a:pt x="14003" y="20194"/>
                    <a:pt x="14017" y="20197"/>
                    <a:pt x="14027" y="20197"/>
                  </a:cubicBezTo>
                  <a:cubicBezTo>
                    <a:pt x="14047" y="20197"/>
                    <a:pt x="14054" y="20183"/>
                    <a:pt x="14074" y="20183"/>
                  </a:cubicBezTo>
                  <a:cubicBezTo>
                    <a:pt x="14074" y="20172"/>
                    <a:pt x="14074" y="20161"/>
                    <a:pt x="14075" y="20153"/>
                  </a:cubicBezTo>
                  <a:lnTo>
                    <a:pt x="14075" y="20153"/>
                  </a:lnTo>
                  <a:cubicBezTo>
                    <a:pt x="14075" y="20153"/>
                    <a:pt x="14074" y="20153"/>
                    <a:pt x="14074" y="20153"/>
                  </a:cubicBezTo>
                  <a:cubicBezTo>
                    <a:pt x="14013" y="20092"/>
                    <a:pt x="13952" y="20062"/>
                    <a:pt x="13983" y="20031"/>
                  </a:cubicBezTo>
                  <a:cubicBezTo>
                    <a:pt x="13892" y="19879"/>
                    <a:pt x="13770" y="19788"/>
                    <a:pt x="13588" y="19727"/>
                  </a:cubicBezTo>
                  <a:cubicBezTo>
                    <a:pt x="13588" y="19697"/>
                    <a:pt x="13527" y="19667"/>
                    <a:pt x="13496" y="19636"/>
                  </a:cubicBezTo>
                  <a:lnTo>
                    <a:pt x="13405" y="19636"/>
                  </a:lnTo>
                  <a:cubicBezTo>
                    <a:pt x="13466" y="19667"/>
                    <a:pt x="13496" y="19727"/>
                    <a:pt x="13496" y="19758"/>
                  </a:cubicBezTo>
                  <a:cubicBezTo>
                    <a:pt x="13466" y="19727"/>
                    <a:pt x="13405" y="19697"/>
                    <a:pt x="13405" y="19667"/>
                  </a:cubicBezTo>
                  <a:cubicBezTo>
                    <a:pt x="13352" y="19534"/>
                    <a:pt x="13253" y="19448"/>
                    <a:pt x="13208" y="19448"/>
                  </a:cubicBezTo>
                  <a:cubicBezTo>
                    <a:pt x="13202" y="19448"/>
                    <a:pt x="13196" y="19450"/>
                    <a:pt x="13192" y="19454"/>
                  </a:cubicBezTo>
                  <a:cubicBezTo>
                    <a:pt x="13172" y="19474"/>
                    <a:pt x="13155" y="19481"/>
                    <a:pt x="13142" y="19481"/>
                  </a:cubicBezTo>
                  <a:cubicBezTo>
                    <a:pt x="13115" y="19481"/>
                    <a:pt x="13101" y="19454"/>
                    <a:pt x="13101" y="19454"/>
                  </a:cubicBezTo>
                  <a:cubicBezTo>
                    <a:pt x="13101" y="19454"/>
                    <a:pt x="13071" y="19393"/>
                    <a:pt x="13101" y="19363"/>
                  </a:cubicBezTo>
                  <a:cubicBezTo>
                    <a:pt x="13101" y="19363"/>
                    <a:pt x="13101" y="19363"/>
                    <a:pt x="13040" y="19302"/>
                  </a:cubicBezTo>
                  <a:cubicBezTo>
                    <a:pt x="12986" y="19247"/>
                    <a:pt x="12964" y="19236"/>
                    <a:pt x="12949" y="19236"/>
                  </a:cubicBezTo>
                  <a:cubicBezTo>
                    <a:pt x="12938" y="19236"/>
                    <a:pt x="12931" y="19241"/>
                    <a:pt x="12919" y="19241"/>
                  </a:cubicBezTo>
                  <a:cubicBezTo>
                    <a:pt x="12919" y="19247"/>
                    <a:pt x="12908" y="19249"/>
                    <a:pt x="12889" y="19249"/>
                  </a:cubicBezTo>
                  <a:cubicBezTo>
                    <a:pt x="12806" y="19249"/>
                    <a:pt x="12579" y="19200"/>
                    <a:pt x="12554" y="19150"/>
                  </a:cubicBezTo>
                  <a:cubicBezTo>
                    <a:pt x="12521" y="19117"/>
                    <a:pt x="12515" y="19092"/>
                    <a:pt x="12546" y="19092"/>
                  </a:cubicBezTo>
                  <a:cubicBezTo>
                    <a:pt x="12572" y="19092"/>
                    <a:pt x="12624" y="19109"/>
                    <a:pt x="12706" y="19150"/>
                  </a:cubicBezTo>
                  <a:cubicBezTo>
                    <a:pt x="12765" y="19179"/>
                    <a:pt x="12801" y="19193"/>
                    <a:pt x="12817" y="19193"/>
                  </a:cubicBezTo>
                  <a:cubicBezTo>
                    <a:pt x="12850" y="19193"/>
                    <a:pt x="12790" y="19132"/>
                    <a:pt x="12645" y="19028"/>
                  </a:cubicBezTo>
                  <a:cubicBezTo>
                    <a:pt x="12554" y="18960"/>
                    <a:pt x="12497" y="18926"/>
                    <a:pt x="12462" y="18926"/>
                  </a:cubicBezTo>
                  <a:cubicBezTo>
                    <a:pt x="12450" y="18926"/>
                    <a:pt x="12440" y="18930"/>
                    <a:pt x="12433" y="18937"/>
                  </a:cubicBezTo>
                  <a:cubicBezTo>
                    <a:pt x="12433" y="18937"/>
                    <a:pt x="12433" y="18937"/>
                    <a:pt x="12372" y="18907"/>
                  </a:cubicBezTo>
                  <a:lnTo>
                    <a:pt x="12372" y="18907"/>
                  </a:lnTo>
                  <a:cubicBezTo>
                    <a:pt x="12375" y="18909"/>
                    <a:pt x="12378" y="18909"/>
                    <a:pt x="12380" y="18909"/>
                  </a:cubicBezTo>
                  <a:cubicBezTo>
                    <a:pt x="12412" y="18909"/>
                    <a:pt x="12247" y="18694"/>
                    <a:pt x="12189" y="18694"/>
                  </a:cubicBezTo>
                  <a:cubicBezTo>
                    <a:pt x="12144" y="18679"/>
                    <a:pt x="12121" y="18671"/>
                    <a:pt x="12110" y="18671"/>
                  </a:cubicBezTo>
                  <a:cubicBezTo>
                    <a:pt x="12098" y="18671"/>
                    <a:pt x="12098" y="18679"/>
                    <a:pt x="12098" y="18694"/>
                  </a:cubicBezTo>
                  <a:cubicBezTo>
                    <a:pt x="12068" y="18694"/>
                    <a:pt x="12007" y="18664"/>
                    <a:pt x="12007" y="18664"/>
                  </a:cubicBezTo>
                  <a:cubicBezTo>
                    <a:pt x="12007" y="18664"/>
                    <a:pt x="11977" y="18603"/>
                    <a:pt x="12007" y="18572"/>
                  </a:cubicBezTo>
                  <a:lnTo>
                    <a:pt x="12037" y="18542"/>
                  </a:lnTo>
                  <a:lnTo>
                    <a:pt x="11977" y="18481"/>
                  </a:lnTo>
                  <a:cubicBezTo>
                    <a:pt x="11977" y="18489"/>
                    <a:pt x="11970" y="18493"/>
                    <a:pt x="11960" y="18493"/>
                  </a:cubicBezTo>
                  <a:cubicBezTo>
                    <a:pt x="11932" y="18493"/>
                    <a:pt x="11877" y="18465"/>
                    <a:pt x="11855" y="18420"/>
                  </a:cubicBezTo>
                  <a:cubicBezTo>
                    <a:pt x="11673" y="18268"/>
                    <a:pt x="11490" y="18117"/>
                    <a:pt x="11278" y="18025"/>
                  </a:cubicBezTo>
                  <a:cubicBezTo>
                    <a:pt x="11247" y="17995"/>
                    <a:pt x="11217" y="17934"/>
                    <a:pt x="11186" y="17904"/>
                  </a:cubicBezTo>
                  <a:cubicBezTo>
                    <a:pt x="11186" y="17873"/>
                    <a:pt x="11156" y="17843"/>
                    <a:pt x="11065" y="17813"/>
                  </a:cubicBezTo>
                  <a:cubicBezTo>
                    <a:pt x="11004" y="17813"/>
                    <a:pt x="10974" y="17813"/>
                    <a:pt x="11034" y="17782"/>
                  </a:cubicBezTo>
                  <a:cubicBezTo>
                    <a:pt x="11065" y="17752"/>
                    <a:pt x="10974" y="17721"/>
                    <a:pt x="10791" y="17600"/>
                  </a:cubicBezTo>
                  <a:lnTo>
                    <a:pt x="10578" y="17448"/>
                  </a:lnTo>
                  <a:cubicBezTo>
                    <a:pt x="10570" y="17466"/>
                    <a:pt x="10558" y="17473"/>
                    <a:pt x="10545" y="17473"/>
                  </a:cubicBezTo>
                  <a:cubicBezTo>
                    <a:pt x="10515" y="17473"/>
                    <a:pt x="10478" y="17430"/>
                    <a:pt x="10457" y="17387"/>
                  </a:cubicBezTo>
                  <a:cubicBezTo>
                    <a:pt x="10457" y="17321"/>
                    <a:pt x="10378" y="17271"/>
                    <a:pt x="10357" y="17271"/>
                  </a:cubicBezTo>
                  <a:cubicBezTo>
                    <a:pt x="10348" y="17271"/>
                    <a:pt x="10349" y="17279"/>
                    <a:pt x="10366" y="17296"/>
                  </a:cubicBezTo>
                  <a:cubicBezTo>
                    <a:pt x="10376" y="17316"/>
                    <a:pt x="10369" y="17323"/>
                    <a:pt x="10352" y="17323"/>
                  </a:cubicBezTo>
                  <a:cubicBezTo>
                    <a:pt x="10318" y="17323"/>
                    <a:pt x="10244" y="17296"/>
                    <a:pt x="10183" y="17296"/>
                  </a:cubicBezTo>
                  <a:lnTo>
                    <a:pt x="10122" y="17265"/>
                  </a:lnTo>
                  <a:cubicBezTo>
                    <a:pt x="10092" y="17205"/>
                    <a:pt x="10062" y="17235"/>
                    <a:pt x="10001" y="17205"/>
                  </a:cubicBezTo>
                  <a:close/>
                  <a:moveTo>
                    <a:pt x="14749" y="20722"/>
                  </a:moveTo>
                  <a:cubicBezTo>
                    <a:pt x="14739" y="20722"/>
                    <a:pt x="14756" y="20739"/>
                    <a:pt x="14767" y="20739"/>
                  </a:cubicBezTo>
                  <a:cubicBezTo>
                    <a:pt x="14770" y="20739"/>
                    <a:pt x="14773" y="20737"/>
                    <a:pt x="14773" y="20731"/>
                  </a:cubicBezTo>
                  <a:cubicBezTo>
                    <a:pt x="14760" y="20724"/>
                    <a:pt x="14753" y="20722"/>
                    <a:pt x="14749" y="20722"/>
                  </a:cubicBezTo>
                  <a:close/>
                  <a:moveTo>
                    <a:pt x="14115" y="20158"/>
                  </a:moveTo>
                  <a:cubicBezTo>
                    <a:pt x="14128" y="20185"/>
                    <a:pt x="14145" y="20225"/>
                    <a:pt x="14165" y="20275"/>
                  </a:cubicBezTo>
                  <a:cubicBezTo>
                    <a:pt x="14165" y="20366"/>
                    <a:pt x="14226" y="20427"/>
                    <a:pt x="14287" y="20487"/>
                  </a:cubicBezTo>
                  <a:cubicBezTo>
                    <a:pt x="14330" y="20509"/>
                    <a:pt x="14373" y="20530"/>
                    <a:pt x="14405" y="20530"/>
                  </a:cubicBezTo>
                  <a:cubicBezTo>
                    <a:pt x="14418" y="20530"/>
                    <a:pt x="14430" y="20527"/>
                    <a:pt x="14439" y="20518"/>
                  </a:cubicBezTo>
                  <a:lnTo>
                    <a:pt x="14317" y="20427"/>
                  </a:lnTo>
                  <a:cubicBezTo>
                    <a:pt x="14317" y="20433"/>
                    <a:pt x="14314" y="20435"/>
                    <a:pt x="14311" y="20435"/>
                  </a:cubicBezTo>
                  <a:cubicBezTo>
                    <a:pt x="14301" y="20435"/>
                    <a:pt x="14283" y="20418"/>
                    <a:pt x="14293" y="20418"/>
                  </a:cubicBezTo>
                  <a:cubicBezTo>
                    <a:pt x="14297" y="20418"/>
                    <a:pt x="14304" y="20420"/>
                    <a:pt x="14317" y="20427"/>
                  </a:cubicBezTo>
                  <a:cubicBezTo>
                    <a:pt x="14317" y="20418"/>
                    <a:pt x="14321" y="20415"/>
                    <a:pt x="14329" y="20415"/>
                  </a:cubicBezTo>
                  <a:cubicBezTo>
                    <a:pt x="14350" y="20415"/>
                    <a:pt x="14394" y="20443"/>
                    <a:pt x="14439" y="20487"/>
                  </a:cubicBezTo>
                  <a:lnTo>
                    <a:pt x="14499" y="20548"/>
                  </a:lnTo>
                  <a:cubicBezTo>
                    <a:pt x="14510" y="20527"/>
                    <a:pt x="14529" y="20517"/>
                    <a:pt x="14548" y="20517"/>
                  </a:cubicBezTo>
                  <a:cubicBezTo>
                    <a:pt x="14583" y="20517"/>
                    <a:pt x="14621" y="20550"/>
                    <a:pt x="14621" y="20609"/>
                  </a:cubicBezTo>
                  <a:lnTo>
                    <a:pt x="14682" y="20670"/>
                  </a:lnTo>
                  <a:cubicBezTo>
                    <a:pt x="14682" y="20661"/>
                    <a:pt x="14690" y="20657"/>
                    <a:pt x="14701" y="20657"/>
                  </a:cubicBezTo>
                  <a:cubicBezTo>
                    <a:pt x="14730" y="20657"/>
                    <a:pt x="14782" y="20679"/>
                    <a:pt x="14803" y="20700"/>
                  </a:cubicBezTo>
                  <a:lnTo>
                    <a:pt x="14773" y="20731"/>
                  </a:lnTo>
                  <a:cubicBezTo>
                    <a:pt x="14834" y="20791"/>
                    <a:pt x="14925" y="20791"/>
                    <a:pt x="14925" y="20791"/>
                  </a:cubicBezTo>
                  <a:cubicBezTo>
                    <a:pt x="14940" y="20776"/>
                    <a:pt x="14940" y="20769"/>
                    <a:pt x="14948" y="20769"/>
                  </a:cubicBezTo>
                  <a:cubicBezTo>
                    <a:pt x="14954" y="20769"/>
                    <a:pt x="14966" y="20774"/>
                    <a:pt x="14997" y="20785"/>
                  </a:cubicBezTo>
                  <a:lnTo>
                    <a:pt x="14997" y="20785"/>
                  </a:lnTo>
                  <a:cubicBezTo>
                    <a:pt x="14998" y="20779"/>
                    <a:pt x="15005" y="20772"/>
                    <a:pt x="15016" y="20761"/>
                  </a:cubicBezTo>
                  <a:cubicBezTo>
                    <a:pt x="15016" y="20761"/>
                    <a:pt x="14986" y="20670"/>
                    <a:pt x="14986" y="20670"/>
                  </a:cubicBezTo>
                  <a:lnTo>
                    <a:pt x="14895" y="20670"/>
                  </a:lnTo>
                  <a:lnTo>
                    <a:pt x="14773" y="20609"/>
                  </a:lnTo>
                  <a:cubicBezTo>
                    <a:pt x="14703" y="20516"/>
                    <a:pt x="14651" y="20476"/>
                    <a:pt x="14631" y="20476"/>
                  </a:cubicBezTo>
                  <a:cubicBezTo>
                    <a:pt x="14624" y="20476"/>
                    <a:pt x="14621" y="20480"/>
                    <a:pt x="14621" y="20487"/>
                  </a:cubicBezTo>
                  <a:lnTo>
                    <a:pt x="14530" y="20487"/>
                  </a:lnTo>
                  <a:lnTo>
                    <a:pt x="14499" y="20396"/>
                  </a:lnTo>
                  <a:cubicBezTo>
                    <a:pt x="14475" y="20347"/>
                    <a:pt x="14430" y="20297"/>
                    <a:pt x="14397" y="20297"/>
                  </a:cubicBezTo>
                  <a:cubicBezTo>
                    <a:pt x="14390" y="20297"/>
                    <a:pt x="14383" y="20299"/>
                    <a:pt x="14378" y="20305"/>
                  </a:cubicBezTo>
                  <a:cubicBezTo>
                    <a:pt x="14347" y="20275"/>
                    <a:pt x="14287" y="20275"/>
                    <a:pt x="14256" y="20244"/>
                  </a:cubicBezTo>
                  <a:cubicBezTo>
                    <a:pt x="14209" y="20197"/>
                    <a:pt x="14162" y="20168"/>
                    <a:pt x="14115" y="20158"/>
                  </a:cubicBezTo>
                  <a:close/>
                  <a:moveTo>
                    <a:pt x="14997" y="20785"/>
                  </a:moveTo>
                  <a:cubicBezTo>
                    <a:pt x="14994" y="20795"/>
                    <a:pt x="15008" y="20802"/>
                    <a:pt x="15047" y="20822"/>
                  </a:cubicBezTo>
                  <a:cubicBezTo>
                    <a:pt x="15057" y="20832"/>
                    <a:pt x="15067" y="20845"/>
                    <a:pt x="15077" y="20859"/>
                  </a:cubicBezTo>
                  <a:lnTo>
                    <a:pt x="15077" y="20859"/>
                  </a:lnTo>
                  <a:lnTo>
                    <a:pt x="14986" y="20791"/>
                  </a:lnTo>
                  <a:lnTo>
                    <a:pt x="14986" y="20791"/>
                  </a:lnTo>
                  <a:cubicBezTo>
                    <a:pt x="14986" y="20822"/>
                    <a:pt x="15016" y="20883"/>
                    <a:pt x="15138" y="20943"/>
                  </a:cubicBezTo>
                  <a:cubicBezTo>
                    <a:pt x="15117" y="20923"/>
                    <a:pt x="15097" y="20889"/>
                    <a:pt x="15077" y="20859"/>
                  </a:cubicBezTo>
                  <a:lnTo>
                    <a:pt x="15077" y="20859"/>
                  </a:lnTo>
                  <a:lnTo>
                    <a:pt x="15107" y="20883"/>
                  </a:lnTo>
                  <a:cubicBezTo>
                    <a:pt x="15107" y="20852"/>
                    <a:pt x="15077" y="20791"/>
                    <a:pt x="15016" y="20791"/>
                  </a:cubicBezTo>
                  <a:cubicBezTo>
                    <a:pt x="15009" y="20789"/>
                    <a:pt x="15002" y="20787"/>
                    <a:pt x="14997" y="20785"/>
                  </a:cubicBezTo>
                  <a:close/>
                  <a:moveTo>
                    <a:pt x="20852" y="20913"/>
                  </a:moveTo>
                  <a:lnTo>
                    <a:pt x="20822" y="21004"/>
                  </a:lnTo>
                  <a:cubicBezTo>
                    <a:pt x="20822" y="21004"/>
                    <a:pt x="20822" y="21004"/>
                    <a:pt x="20883" y="20974"/>
                  </a:cubicBezTo>
                  <a:lnTo>
                    <a:pt x="20943" y="20913"/>
                  </a:lnTo>
                  <a:close/>
                  <a:moveTo>
                    <a:pt x="15440" y="21053"/>
                  </a:moveTo>
                  <a:cubicBezTo>
                    <a:pt x="15463" y="21069"/>
                    <a:pt x="15484" y="21084"/>
                    <a:pt x="15504" y="21097"/>
                  </a:cubicBezTo>
                  <a:lnTo>
                    <a:pt x="15504" y="21097"/>
                  </a:lnTo>
                  <a:cubicBezTo>
                    <a:pt x="15484" y="21069"/>
                    <a:pt x="15460" y="21054"/>
                    <a:pt x="15440" y="21053"/>
                  </a:cubicBezTo>
                  <a:close/>
                  <a:moveTo>
                    <a:pt x="15166" y="20902"/>
                  </a:moveTo>
                  <a:cubicBezTo>
                    <a:pt x="15154" y="20902"/>
                    <a:pt x="15145" y="20906"/>
                    <a:pt x="15138" y="20913"/>
                  </a:cubicBezTo>
                  <a:lnTo>
                    <a:pt x="15138" y="20943"/>
                  </a:lnTo>
                  <a:cubicBezTo>
                    <a:pt x="15225" y="21009"/>
                    <a:pt x="15266" y="21059"/>
                    <a:pt x="15236" y="21059"/>
                  </a:cubicBezTo>
                  <a:cubicBezTo>
                    <a:pt x="15224" y="21059"/>
                    <a:pt x="15202" y="21051"/>
                    <a:pt x="15168" y="21034"/>
                  </a:cubicBezTo>
                  <a:cubicBezTo>
                    <a:pt x="15092" y="21004"/>
                    <a:pt x="15054" y="20989"/>
                    <a:pt x="15043" y="20989"/>
                  </a:cubicBezTo>
                  <a:cubicBezTo>
                    <a:pt x="15031" y="20989"/>
                    <a:pt x="15047" y="21004"/>
                    <a:pt x="15077" y="21034"/>
                  </a:cubicBezTo>
                  <a:cubicBezTo>
                    <a:pt x="15229" y="21126"/>
                    <a:pt x="15351" y="21156"/>
                    <a:pt x="15503" y="21186"/>
                  </a:cubicBezTo>
                  <a:lnTo>
                    <a:pt x="15442" y="21156"/>
                  </a:lnTo>
                  <a:cubicBezTo>
                    <a:pt x="15381" y="21126"/>
                    <a:pt x="15381" y="21126"/>
                    <a:pt x="15411" y="21065"/>
                  </a:cubicBezTo>
                  <a:cubicBezTo>
                    <a:pt x="15419" y="21057"/>
                    <a:pt x="15428" y="21053"/>
                    <a:pt x="15439" y="21053"/>
                  </a:cubicBezTo>
                  <a:cubicBezTo>
                    <a:pt x="15439" y="21053"/>
                    <a:pt x="15439" y="21053"/>
                    <a:pt x="15440" y="21053"/>
                  </a:cubicBezTo>
                  <a:lnTo>
                    <a:pt x="15440" y="21053"/>
                  </a:lnTo>
                  <a:cubicBezTo>
                    <a:pt x="15430" y="21047"/>
                    <a:pt x="15421" y="21041"/>
                    <a:pt x="15411" y="21034"/>
                  </a:cubicBezTo>
                  <a:cubicBezTo>
                    <a:pt x="15272" y="20942"/>
                    <a:pt x="15204" y="20902"/>
                    <a:pt x="15166" y="20902"/>
                  </a:cubicBezTo>
                  <a:close/>
                  <a:moveTo>
                    <a:pt x="15797" y="21585"/>
                  </a:moveTo>
                  <a:cubicBezTo>
                    <a:pt x="15795" y="21585"/>
                    <a:pt x="15806" y="21595"/>
                    <a:pt x="15828" y="21607"/>
                  </a:cubicBezTo>
                  <a:lnTo>
                    <a:pt x="15828" y="21607"/>
                  </a:lnTo>
                  <a:cubicBezTo>
                    <a:pt x="15809" y="21591"/>
                    <a:pt x="15799" y="21585"/>
                    <a:pt x="15797" y="21585"/>
                  </a:cubicBezTo>
                  <a:close/>
                  <a:moveTo>
                    <a:pt x="19955" y="21891"/>
                  </a:moveTo>
                  <a:cubicBezTo>
                    <a:pt x="19905" y="21891"/>
                    <a:pt x="19831" y="21934"/>
                    <a:pt x="19788" y="21977"/>
                  </a:cubicBezTo>
                  <a:cubicBezTo>
                    <a:pt x="19788" y="21977"/>
                    <a:pt x="19788" y="21990"/>
                    <a:pt x="19815" y="21990"/>
                  </a:cubicBezTo>
                  <a:cubicBezTo>
                    <a:pt x="19829" y="21990"/>
                    <a:pt x="19849" y="21987"/>
                    <a:pt x="19880" y="21977"/>
                  </a:cubicBezTo>
                  <a:cubicBezTo>
                    <a:pt x="19910" y="21977"/>
                    <a:pt x="19971" y="21946"/>
                    <a:pt x="20001" y="21916"/>
                  </a:cubicBezTo>
                  <a:cubicBezTo>
                    <a:pt x="19992" y="21898"/>
                    <a:pt x="19975" y="21891"/>
                    <a:pt x="19955" y="21891"/>
                  </a:cubicBezTo>
                  <a:close/>
                  <a:moveTo>
                    <a:pt x="17075" y="22185"/>
                  </a:moveTo>
                  <a:cubicBezTo>
                    <a:pt x="17111" y="22185"/>
                    <a:pt x="17162" y="22196"/>
                    <a:pt x="17235" y="22250"/>
                  </a:cubicBezTo>
                  <a:cubicBezTo>
                    <a:pt x="17310" y="22288"/>
                    <a:pt x="17339" y="22314"/>
                    <a:pt x="17300" y="22314"/>
                  </a:cubicBezTo>
                  <a:cubicBezTo>
                    <a:pt x="17275" y="22314"/>
                    <a:pt x="17225" y="22304"/>
                    <a:pt x="17144" y="22281"/>
                  </a:cubicBezTo>
                  <a:cubicBezTo>
                    <a:pt x="17083" y="22250"/>
                    <a:pt x="17022" y="22220"/>
                    <a:pt x="17022" y="22190"/>
                  </a:cubicBezTo>
                  <a:cubicBezTo>
                    <a:pt x="17034" y="22190"/>
                    <a:pt x="17051" y="22185"/>
                    <a:pt x="17075" y="22185"/>
                  </a:cubicBezTo>
                  <a:close/>
                  <a:moveTo>
                    <a:pt x="23832" y="17608"/>
                  </a:moveTo>
                  <a:cubicBezTo>
                    <a:pt x="23764" y="17608"/>
                    <a:pt x="23613" y="17772"/>
                    <a:pt x="23588" y="17873"/>
                  </a:cubicBezTo>
                  <a:cubicBezTo>
                    <a:pt x="23588" y="17934"/>
                    <a:pt x="23557" y="17965"/>
                    <a:pt x="23527" y="18025"/>
                  </a:cubicBezTo>
                  <a:cubicBezTo>
                    <a:pt x="23405" y="18147"/>
                    <a:pt x="23284" y="18299"/>
                    <a:pt x="23193" y="18451"/>
                  </a:cubicBezTo>
                  <a:cubicBezTo>
                    <a:pt x="23071" y="18664"/>
                    <a:pt x="22889" y="18876"/>
                    <a:pt x="22737" y="19059"/>
                  </a:cubicBezTo>
                  <a:cubicBezTo>
                    <a:pt x="22646" y="19150"/>
                    <a:pt x="22554" y="19272"/>
                    <a:pt x="22494" y="19393"/>
                  </a:cubicBezTo>
                  <a:cubicBezTo>
                    <a:pt x="22433" y="19484"/>
                    <a:pt x="22372" y="19545"/>
                    <a:pt x="22311" y="19606"/>
                  </a:cubicBezTo>
                  <a:cubicBezTo>
                    <a:pt x="22287" y="19606"/>
                    <a:pt x="22263" y="19645"/>
                    <a:pt x="22300" y="19645"/>
                  </a:cubicBezTo>
                  <a:cubicBezTo>
                    <a:pt x="22310" y="19645"/>
                    <a:pt x="22323" y="19642"/>
                    <a:pt x="22342" y="19636"/>
                  </a:cubicBezTo>
                  <a:lnTo>
                    <a:pt x="22342" y="19636"/>
                  </a:lnTo>
                  <a:cubicBezTo>
                    <a:pt x="22372" y="19667"/>
                    <a:pt x="22372" y="19667"/>
                    <a:pt x="22281" y="19667"/>
                  </a:cubicBezTo>
                  <a:cubicBezTo>
                    <a:pt x="22190" y="19727"/>
                    <a:pt x="22098" y="19819"/>
                    <a:pt x="22007" y="19910"/>
                  </a:cubicBezTo>
                  <a:lnTo>
                    <a:pt x="21855" y="20062"/>
                  </a:lnTo>
                  <a:lnTo>
                    <a:pt x="21825" y="20001"/>
                  </a:lnTo>
                  <a:lnTo>
                    <a:pt x="21764" y="20062"/>
                  </a:lnTo>
                  <a:cubicBezTo>
                    <a:pt x="21794" y="20092"/>
                    <a:pt x="21703" y="20183"/>
                    <a:pt x="21612" y="20275"/>
                  </a:cubicBezTo>
                  <a:cubicBezTo>
                    <a:pt x="21483" y="20403"/>
                    <a:pt x="21433" y="20454"/>
                    <a:pt x="21419" y="20454"/>
                  </a:cubicBezTo>
                  <a:cubicBezTo>
                    <a:pt x="21410" y="20454"/>
                    <a:pt x="21418" y="20432"/>
                    <a:pt x="21430" y="20396"/>
                  </a:cubicBezTo>
                  <a:lnTo>
                    <a:pt x="21399" y="20366"/>
                  </a:lnTo>
                  <a:cubicBezTo>
                    <a:pt x="21369" y="20427"/>
                    <a:pt x="21308" y="20487"/>
                    <a:pt x="21338" y="20487"/>
                  </a:cubicBezTo>
                  <a:cubicBezTo>
                    <a:pt x="21338" y="20518"/>
                    <a:pt x="21247" y="20609"/>
                    <a:pt x="21126" y="20700"/>
                  </a:cubicBezTo>
                  <a:cubicBezTo>
                    <a:pt x="21051" y="20775"/>
                    <a:pt x="20996" y="20830"/>
                    <a:pt x="21030" y="20830"/>
                  </a:cubicBezTo>
                  <a:cubicBezTo>
                    <a:pt x="21037" y="20830"/>
                    <a:pt x="21049" y="20827"/>
                    <a:pt x="21065" y="20822"/>
                  </a:cubicBezTo>
                  <a:cubicBezTo>
                    <a:pt x="21073" y="20818"/>
                    <a:pt x="21078" y="20816"/>
                    <a:pt x="21080" y="20816"/>
                  </a:cubicBezTo>
                  <a:cubicBezTo>
                    <a:pt x="21094" y="20816"/>
                    <a:pt x="20992" y="20895"/>
                    <a:pt x="20913" y="20974"/>
                  </a:cubicBezTo>
                  <a:cubicBezTo>
                    <a:pt x="20836" y="21032"/>
                    <a:pt x="20808" y="21053"/>
                    <a:pt x="20797" y="21053"/>
                  </a:cubicBezTo>
                  <a:cubicBezTo>
                    <a:pt x="20791" y="21053"/>
                    <a:pt x="20791" y="21046"/>
                    <a:pt x="20791" y="21034"/>
                  </a:cubicBezTo>
                  <a:cubicBezTo>
                    <a:pt x="20761" y="21034"/>
                    <a:pt x="20700" y="21034"/>
                    <a:pt x="20639" y="21095"/>
                  </a:cubicBezTo>
                  <a:cubicBezTo>
                    <a:pt x="20518" y="21186"/>
                    <a:pt x="20396" y="21308"/>
                    <a:pt x="20305" y="21430"/>
                  </a:cubicBezTo>
                  <a:cubicBezTo>
                    <a:pt x="20254" y="21515"/>
                    <a:pt x="20231" y="21553"/>
                    <a:pt x="20227" y="21553"/>
                  </a:cubicBezTo>
                  <a:cubicBezTo>
                    <a:pt x="20224" y="21553"/>
                    <a:pt x="20231" y="21530"/>
                    <a:pt x="20244" y="21490"/>
                  </a:cubicBezTo>
                  <a:lnTo>
                    <a:pt x="20214" y="21430"/>
                  </a:lnTo>
                  <a:cubicBezTo>
                    <a:pt x="19880" y="21703"/>
                    <a:pt x="19880" y="21673"/>
                    <a:pt x="19849" y="21764"/>
                  </a:cubicBezTo>
                  <a:cubicBezTo>
                    <a:pt x="19819" y="21855"/>
                    <a:pt x="19880" y="21825"/>
                    <a:pt x="19728" y="21855"/>
                  </a:cubicBezTo>
                  <a:cubicBezTo>
                    <a:pt x="19515" y="21916"/>
                    <a:pt x="19515" y="21886"/>
                    <a:pt x="19484" y="21977"/>
                  </a:cubicBezTo>
                  <a:lnTo>
                    <a:pt x="19484" y="22007"/>
                  </a:lnTo>
                  <a:cubicBezTo>
                    <a:pt x="19332" y="22038"/>
                    <a:pt x="19180" y="22129"/>
                    <a:pt x="19059" y="22220"/>
                  </a:cubicBezTo>
                  <a:lnTo>
                    <a:pt x="18937" y="22281"/>
                  </a:lnTo>
                  <a:cubicBezTo>
                    <a:pt x="18876" y="22281"/>
                    <a:pt x="18937" y="22250"/>
                    <a:pt x="18937" y="22250"/>
                  </a:cubicBezTo>
                  <a:lnTo>
                    <a:pt x="18998" y="22220"/>
                  </a:lnTo>
                  <a:lnTo>
                    <a:pt x="18998" y="22220"/>
                  </a:lnTo>
                  <a:cubicBezTo>
                    <a:pt x="18998" y="22220"/>
                    <a:pt x="18876" y="22220"/>
                    <a:pt x="18785" y="22250"/>
                  </a:cubicBezTo>
                  <a:cubicBezTo>
                    <a:pt x="18648" y="22319"/>
                    <a:pt x="18495" y="22353"/>
                    <a:pt x="18349" y="22353"/>
                  </a:cubicBezTo>
                  <a:cubicBezTo>
                    <a:pt x="18301" y="22353"/>
                    <a:pt x="18253" y="22349"/>
                    <a:pt x="18208" y="22341"/>
                  </a:cubicBezTo>
                  <a:cubicBezTo>
                    <a:pt x="18056" y="22341"/>
                    <a:pt x="17995" y="22311"/>
                    <a:pt x="18056" y="22250"/>
                  </a:cubicBezTo>
                  <a:cubicBezTo>
                    <a:pt x="18056" y="22220"/>
                    <a:pt x="18056" y="22190"/>
                    <a:pt x="17995" y="22190"/>
                  </a:cubicBezTo>
                  <a:cubicBezTo>
                    <a:pt x="17934" y="22190"/>
                    <a:pt x="17934" y="22220"/>
                    <a:pt x="17934" y="22250"/>
                  </a:cubicBezTo>
                  <a:cubicBezTo>
                    <a:pt x="17934" y="22266"/>
                    <a:pt x="17911" y="22273"/>
                    <a:pt x="17881" y="22273"/>
                  </a:cubicBezTo>
                  <a:cubicBezTo>
                    <a:pt x="17851" y="22273"/>
                    <a:pt x="17813" y="22266"/>
                    <a:pt x="17782" y="22250"/>
                  </a:cubicBezTo>
                  <a:cubicBezTo>
                    <a:pt x="17757" y="22225"/>
                    <a:pt x="17731" y="22215"/>
                    <a:pt x="17710" y="22215"/>
                  </a:cubicBezTo>
                  <a:cubicBezTo>
                    <a:pt x="17681" y="22215"/>
                    <a:pt x="17661" y="22233"/>
                    <a:pt x="17661" y="22250"/>
                  </a:cubicBezTo>
                  <a:lnTo>
                    <a:pt x="17509" y="22220"/>
                  </a:lnTo>
                  <a:cubicBezTo>
                    <a:pt x="17387" y="22190"/>
                    <a:pt x="17265" y="22159"/>
                    <a:pt x="17144" y="22129"/>
                  </a:cubicBezTo>
                  <a:cubicBezTo>
                    <a:pt x="16962" y="22098"/>
                    <a:pt x="16810" y="22068"/>
                    <a:pt x="16749" y="22068"/>
                  </a:cubicBezTo>
                  <a:lnTo>
                    <a:pt x="16749" y="22038"/>
                  </a:lnTo>
                  <a:cubicBezTo>
                    <a:pt x="16779" y="21977"/>
                    <a:pt x="16718" y="21946"/>
                    <a:pt x="16566" y="21946"/>
                  </a:cubicBezTo>
                  <a:cubicBezTo>
                    <a:pt x="16414" y="21946"/>
                    <a:pt x="16354" y="21886"/>
                    <a:pt x="16445" y="21886"/>
                  </a:cubicBezTo>
                  <a:cubicBezTo>
                    <a:pt x="16481" y="21893"/>
                    <a:pt x="16505" y="21897"/>
                    <a:pt x="16518" y="21897"/>
                  </a:cubicBezTo>
                  <a:cubicBezTo>
                    <a:pt x="16561" y="21897"/>
                    <a:pt x="16493" y="21857"/>
                    <a:pt x="16354" y="21764"/>
                  </a:cubicBezTo>
                  <a:cubicBezTo>
                    <a:pt x="16232" y="21703"/>
                    <a:pt x="16110" y="21612"/>
                    <a:pt x="16019" y="21521"/>
                  </a:cubicBezTo>
                  <a:cubicBezTo>
                    <a:pt x="15989" y="21460"/>
                    <a:pt x="15928" y="21430"/>
                    <a:pt x="15837" y="21430"/>
                  </a:cubicBezTo>
                  <a:cubicBezTo>
                    <a:pt x="15746" y="21430"/>
                    <a:pt x="15746" y="21430"/>
                    <a:pt x="15776" y="21369"/>
                  </a:cubicBezTo>
                  <a:cubicBezTo>
                    <a:pt x="15804" y="21341"/>
                    <a:pt x="15781" y="21289"/>
                    <a:pt x="15504" y="21097"/>
                  </a:cubicBezTo>
                  <a:lnTo>
                    <a:pt x="15504" y="21097"/>
                  </a:lnTo>
                  <a:cubicBezTo>
                    <a:pt x="15515" y="21113"/>
                    <a:pt x="15525" y="21132"/>
                    <a:pt x="15533" y="21156"/>
                  </a:cubicBezTo>
                  <a:cubicBezTo>
                    <a:pt x="15563" y="21247"/>
                    <a:pt x="15563" y="21217"/>
                    <a:pt x="15685" y="21278"/>
                  </a:cubicBezTo>
                  <a:lnTo>
                    <a:pt x="15624" y="21278"/>
                  </a:lnTo>
                  <a:cubicBezTo>
                    <a:pt x="15533" y="21278"/>
                    <a:pt x="15533" y="21278"/>
                    <a:pt x="15563" y="21369"/>
                  </a:cubicBezTo>
                  <a:cubicBezTo>
                    <a:pt x="15586" y="21437"/>
                    <a:pt x="15626" y="21471"/>
                    <a:pt x="15657" y="21471"/>
                  </a:cubicBezTo>
                  <a:cubicBezTo>
                    <a:pt x="15668" y="21471"/>
                    <a:pt x="15677" y="21468"/>
                    <a:pt x="15685" y="21460"/>
                  </a:cubicBezTo>
                  <a:cubicBezTo>
                    <a:pt x="15746" y="21460"/>
                    <a:pt x="15806" y="21521"/>
                    <a:pt x="15837" y="21582"/>
                  </a:cubicBezTo>
                  <a:cubicBezTo>
                    <a:pt x="15898" y="21612"/>
                    <a:pt x="15898" y="21612"/>
                    <a:pt x="15837" y="21612"/>
                  </a:cubicBezTo>
                  <a:cubicBezTo>
                    <a:pt x="15834" y="21610"/>
                    <a:pt x="15831" y="21609"/>
                    <a:pt x="15828" y="21607"/>
                  </a:cubicBezTo>
                  <a:lnTo>
                    <a:pt x="15828" y="21607"/>
                  </a:lnTo>
                  <a:cubicBezTo>
                    <a:pt x="15844" y="21621"/>
                    <a:pt x="15867" y="21642"/>
                    <a:pt x="15898" y="21673"/>
                  </a:cubicBezTo>
                  <a:cubicBezTo>
                    <a:pt x="15911" y="21686"/>
                    <a:pt x="15926" y="21698"/>
                    <a:pt x="15943" y="21709"/>
                  </a:cubicBezTo>
                  <a:lnTo>
                    <a:pt x="15943" y="21709"/>
                  </a:lnTo>
                  <a:cubicBezTo>
                    <a:pt x="15915" y="21669"/>
                    <a:pt x="15907" y="21633"/>
                    <a:pt x="15928" y="21612"/>
                  </a:cubicBezTo>
                  <a:cubicBezTo>
                    <a:pt x="15915" y="21574"/>
                    <a:pt x="15919" y="21557"/>
                    <a:pt x="15929" y="21557"/>
                  </a:cubicBezTo>
                  <a:cubicBezTo>
                    <a:pt x="15943" y="21557"/>
                    <a:pt x="15971" y="21589"/>
                    <a:pt x="15989" y="21642"/>
                  </a:cubicBezTo>
                  <a:cubicBezTo>
                    <a:pt x="15989" y="21666"/>
                    <a:pt x="16007" y="21708"/>
                    <a:pt x="16030" y="21755"/>
                  </a:cubicBezTo>
                  <a:lnTo>
                    <a:pt x="16030" y="21755"/>
                  </a:lnTo>
                  <a:cubicBezTo>
                    <a:pt x="15999" y="21742"/>
                    <a:pt x="15969" y="21727"/>
                    <a:pt x="15943" y="21709"/>
                  </a:cubicBezTo>
                  <a:lnTo>
                    <a:pt x="15943" y="21709"/>
                  </a:lnTo>
                  <a:cubicBezTo>
                    <a:pt x="15955" y="21727"/>
                    <a:pt x="15970" y="21745"/>
                    <a:pt x="15989" y="21764"/>
                  </a:cubicBezTo>
                  <a:lnTo>
                    <a:pt x="16050" y="21794"/>
                  </a:lnTo>
                  <a:cubicBezTo>
                    <a:pt x="16043" y="21781"/>
                    <a:pt x="16036" y="21768"/>
                    <a:pt x="16030" y="21755"/>
                  </a:cubicBezTo>
                  <a:lnTo>
                    <a:pt x="16030" y="21755"/>
                  </a:lnTo>
                  <a:cubicBezTo>
                    <a:pt x="16065" y="21769"/>
                    <a:pt x="16103" y="21782"/>
                    <a:pt x="16141" y="21794"/>
                  </a:cubicBezTo>
                  <a:cubicBezTo>
                    <a:pt x="16232" y="21825"/>
                    <a:pt x="16293" y="21886"/>
                    <a:pt x="16354" y="21977"/>
                  </a:cubicBezTo>
                  <a:lnTo>
                    <a:pt x="16414" y="22007"/>
                  </a:lnTo>
                  <a:cubicBezTo>
                    <a:pt x="16414" y="21992"/>
                    <a:pt x="16414" y="21984"/>
                    <a:pt x="16426" y="21984"/>
                  </a:cubicBezTo>
                  <a:cubicBezTo>
                    <a:pt x="16437" y="21984"/>
                    <a:pt x="16460" y="21992"/>
                    <a:pt x="16506" y="22007"/>
                  </a:cubicBezTo>
                  <a:cubicBezTo>
                    <a:pt x="16566" y="22038"/>
                    <a:pt x="16566" y="22038"/>
                    <a:pt x="16536" y="22068"/>
                  </a:cubicBezTo>
                  <a:cubicBezTo>
                    <a:pt x="16445" y="22068"/>
                    <a:pt x="16536" y="22129"/>
                    <a:pt x="16597" y="22129"/>
                  </a:cubicBezTo>
                  <a:cubicBezTo>
                    <a:pt x="16688" y="22159"/>
                    <a:pt x="16688" y="22129"/>
                    <a:pt x="16779" y="22250"/>
                  </a:cubicBezTo>
                  <a:cubicBezTo>
                    <a:pt x="16810" y="22281"/>
                    <a:pt x="16870" y="22311"/>
                    <a:pt x="16901" y="22341"/>
                  </a:cubicBezTo>
                  <a:lnTo>
                    <a:pt x="16901" y="22311"/>
                  </a:lnTo>
                  <a:cubicBezTo>
                    <a:pt x="16840" y="22250"/>
                    <a:pt x="16840" y="22250"/>
                    <a:pt x="16870" y="22250"/>
                  </a:cubicBezTo>
                  <a:lnTo>
                    <a:pt x="16870" y="22220"/>
                  </a:lnTo>
                  <a:cubicBezTo>
                    <a:pt x="16901" y="22250"/>
                    <a:pt x="16931" y="22281"/>
                    <a:pt x="16992" y="22281"/>
                  </a:cubicBezTo>
                  <a:cubicBezTo>
                    <a:pt x="17053" y="22311"/>
                    <a:pt x="17113" y="22341"/>
                    <a:pt x="17113" y="22372"/>
                  </a:cubicBezTo>
                  <a:lnTo>
                    <a:pt x="17265" y="22372"/>
                  </a:lnTo>
                  <a:cubicBezTo>
                    <a:pt x="17337" y="22363"/>
                    <a:pt x="17400" y="22359"/>
                    <a:pt x="17451" y="22359"/>
                  </a:cubicBezTo>
                  <a:cubicBezTo>
                    <a:pt x="17574" y="22359"/>
                    <a:pt x="17625" y="22381"/>
                    <a:pt x="17539" y="22402"/>
                  </a:cubicBezTo>
                  <a:cubicBezTo>
                    <a:pt x="17465" y="22452"/>
                    <a:pt x="17552" y="22502"/>
                    <a:pt x="17670" y="22502"/>
                  </a:cubicBezTo>
                  <a:cubicBezTo>
                    <a:pt x="17696" y="22502"/>
                    <a:pt x="17724" y="22499"/>
                    <a:pt x="17752" y="22493"/>
                  </a:cubicBezTo>
                  <a:cubicBezTo>
                    <a:pt x="17752" y="22472"/>
                    <a:pt x="17828" y="22450"/>
                    <a:pt x="17894" y="22450"/>
                  </a:cubicBezTo>
                  <a:cubicBezTo>
                    <a:pt x="17921" y="22450"/>
                    <a:pt x="17947" y="22454"/>
                    <a:pt x="17965" y="22463"/>
                  </a:cubicBezTo>
                  <a:cubicBezTo>
                    <a:pt x="18117" y="22463"/>
                    <a:pt x="18177" y="22463"/>
                    <a:pt x="18117" y="22493"/>
                  </a:cubicBezTo>
                  <a:cubicBezTo>
                    <a:pt x="18117" y="22515"/>
                    <a:pt x="18117" y="22536"/>
                    <a:pt x="18138" y="22536"/>
                  </a:cubicBezTo>
                  <a:cubicBezTo>
                    <a:pt x="18147" y="22536"/>
                    <a:pt x="18160" y="22533"/>
                    <a:pt x="18177" y="22524"/>
                  </a:cubicBezTo>
                  <a:cubicBezTo>
                    <a:pt x="18204" y="22515"/>
                    <a:pt x="18228" y="22511"/>
                    <a:pt x="18249" y="22511"/>
                  </a:cubicBezTo>
                  <a:cubicBezTo>
                    <a:pt x="18299" y="22511"/>
                    <a:pt x="18329" y="22533"/>
                    <a:pt x="18329" y="22554"/>
                  </a:cubicBezTo>
                  <a:cubicBezTo>
                    <a:pt x="18329" y="22585"/>
                    <a:pt x="18329" y="22585"/>
                    <a:pt x="18421" y="22585"/>
                  </a:cubicBezTo>
                  <a:cubicBezTo>
                    <a:pt x="18572" y="22585"/>
                    <a:pt x="18542" y="22554"/>
                    <a:pt x="18542" y="22524"/>
                  </a:cubicBezTo>
                  <a:cubicBezTo>
                    <a:pt x="18572" y="22509"/>
                    <a:pt x="18603" y="22501"/>
                    <a:pt x="18629" y="22501"/>
                  </a:cubicBezTo>
                  <a:cubicBezTo>
                    <a:pt x="18656" y="22501"/>
                    <a:pt x="18679" y="22509"/>
                    <a:pt x="18694" y="22524"/>
                  </a:cubicBezTo>
                  <a:cubicBezTo>
                    <a:pt x="18694" y="22534"/>
                    <a:pt x="18704" y="22537"/>
                    <a:pt x="18720" y="22537"/>
                  </a:cubicBezTo>
                  <a:cubicBezTo>
                    <a:pt x="18751" y="22537"/>
                    <a:pt x="18806" y="22524"/>
                    <a:pt x="18846" y="22524"/>
                  </a:cubicBezTo>
                  <a:cubicBezTo>
                    <a:pt x="18876" y="22509"/>
                    <a:pt x="18914" y="22501"/>
                    <a:pt x="18945" y="22501"/>
                  </a:cubicBezTo>
                  <a:cubicBezTo>
                    <a:pt x="18975" y="22501"/>
                    <a:pt x="18998" y="22509"/>
                    <a:pt x="18998" y="22524"/>
                  </a:cubicBezTo>
                  <a:cubicBezTo>
                    <a:pt x="19011" y="22549"/>
                    <a:pt x="19013" y="22564"/>
                    <a:pt x="19022" y="22564"/>
                  </a:cubicBezTo>
                  <a:cubicBezTo>
                    <a:pt x="19035" y="22564"/>
                    <a:pt x="19061" y="22534"/>
                    <a:pt x="19150" y="22463"/>
                  </a:cubicBezTo>
                  <a:cubicBezTo>
                    <a:pt x="19211" y="22402"/>
                    <a:pt x="19272" y="22341"/>
                    <a:pt x="19332" y="22281"/>
                  </a:cubicBezTo>
                  <a:cubicBezTo>
                    <a:pt x="19393" y="22220"/>
                    <a:pt x="19484" y="22190"/>
                    <a:pt x="19576" y="22159"/>
                  </a:cubicBezTo>
                  <a:cubicBezTo>
                    <a:pt x="19698" y="22135"/>
                    <a:pt x="19742" y="22090"/>
                    <a:pt x="19722" y="22090"/>
                  </a:cubicBezTo>
                  <a:cubicBezTo>
                    <a:pt x="19717" y="22090"/>
                    <a:pt x="19709" y="22093"/>
                    <a:pt x="19697" y="22098"/>
                  </a:cubicBezTo>
                  <a:cubicBezTo>
                    <a:pt x="19636" y="22098"/>
                    <a:pt x="19758" y="21916"/>
                    <a:pt x="19849" y="21916"/>
                  </a:cubicBezTo>
                  <a:cubicBezTo>
                    <a:pt x="20001" y="21886"/>
                    <a:pt x="20214" y="21703"/>
                    <a:pt x="20183" y="21673"/>
                  </a:cubicBezTo>
                  <a:cubicBezTo>
                    <a:pt x="20244" y="21642"/>
                    <a:pt x="20305" y="21612"/>
                    <a:pt x="20366" y="21551"/>
                  </a:cubicBezTo>
                  <a:lnTo>
                    <a:pt x="20487" y="21460"/>
                  </a:lnTo>
                  <a:lnTo>
                    <a:pt x="20487" y="21460"/>
                  </a:lnTo>
                  <a:cubicBezTo>
                    <a:pt x="20487" y="21490"/>
                    <a:pt x="20457" y="21521"/>
                    <a:pt x="20457" y="21521"/>
                  </a:cubicBezTo>
                  <a:cubicBezTo>
                    <a:pt x="20377" y="21581"/>
                    <a:pt x="20376" y="21640"/>
                    <a:pt x="20436" y="21640"/>
                  </a:cubicBezTo>
                  <a:cubicBezTo>
                    <a:pt x="20467" y="21640"/>
                    <a:pt x="20516" y="21624"/>
                    <a:pt x="20579" y="21582"/>
                  </a:cubicBezTo>
                  <a:cubicBezTo>
                    <a:pt x="20639" y="21551"/>
                    <a:pt x="20670" y="21490"/>
                    <a:pt x="20670" y="21460"/>
                  </a:cubicBezTo>
                  <a:lnTo>
                    <a:pt x="20731" y="21430"/>
                  </a:lnTo>
                  <a:cubicBezTo>
                    <a:pt x="20731" y="21430"/>
                    <a:pt x="20761" y="21369"/>
                    <a:pt x="20731" y="21338"/>
                  </a:cubicBezTo>
                  <a:cubicBezTo>
                    <a:pt x="20731" y="21308"/>
                    <a:pt x="20700" y="21308"/>
                    <a:pt x="20731" y="21247"/>
                  </a:cubicBezTo>
                  <a:lnTo>
                    <a:pt x="20731" y="21278"/>
                  </a:lnTo>
                  <a:cubicBezTo>
                    <a:pt x="20731" y="21308"/>
                    <a:pt x="20791" y="21308"/>
                    <a:pt x="20852" y="21308"/>
                  </a:cubicBezTo>
                  <a:cubicBezTo>
                    <a:pt x="20913" y="21278"/>
                    <a:pt x="20913" y="21278"/>
                    <a:pt x="20883" y="21217"/>
                  </a:cubicBezTo>
                  <a:cubicBezTo>
                    <a:pt x="20852" y="21186"/>
                    <a:pt x="20852" y="21186"/>
                    <a:pt x="20883" y="21126"/>
                  </a:cubicBezTo>
                  <a:cubicBezTo>
                    <a:pt x="20883" y="21147"/>
                    <a:pt x="20898" y="21169"/>
                    <a:pt x="20939" y="21169"/>
                  </a:cubicBezTo>
                  <a:cubicBezTo>
                    <a:pt x="20956" y="21169"/>
                    <a:pt x="20977" y="21165"/>
                    <a:pt x="21004" y="21156"/>
                  </a:cubicBezTo>
                  <a:cubicBezTo>
                    <a:pt x="21065" y="21126"/>
                    <a:pt x="21065" y="21126"/>
                    <a:pt x="21065" y="21126"/>
                  </a:cubicBezTo>
                  <a:cubicBezTo>
                    <a:pt x="21065" y="21034"/>
                    <a:pt x="21065" y="21034"/>
                    <a:pt x="21156" y="21034"/>
                  </a:cubicBezTo>
                  <a:cubicBezTo>
                    <a:pt x="21156" y="21034"/>
                    <a:pt x="21217" y="21004"/>
                    <a:pt x="21247" y="20913"/>
                  </a:cubicBezTo>
                  <a:cubicBezTo>
                    <a:pt x="21217" y="20883"/>
                    <a:pt x="21278" y="20852"/>
                    <a:pt x="21338" y="20791"/>
                  </a:cubicBezTo>
                  <a:cubicBezTo>
                    <a:pt x="21460" y="20731"/>
                    <a:pt x="21430" y="20700"/>
                    <a:pt x="21460" y="20639"/>
                  </a:cubicBezTo>
                  <a:cubicBezTo>
                    <a:pt x="21430" y="20579"/>
                    <a:pt x="21430" y="20579"/>
                    <a:pt x="21521" y="20579"/>
                  </a:cubicBezTo>
                  <a:cubicBezTo>
                    <a:pt x="21612" y="20579"/>
                    <a:pt x="21794" y="20457"/>
                    <a:pt x="21764" y="20427"/>
                  </a:cubicBezTo>
                  <a:cubicBezTo>
                    <a:pt x="21703" y="20366"/>
                    <a:pt x="21703" y="20366"/>
                    <a:pt x="21794" y="20366"/>
                  </a:cubicBezTo>
                  <a:cubicBezTo>
                    <a:pt x="21886" y="20366"/>
                    <a:pt x="21916" y="20305"/>
                    <a:pt x="21916" y="20275"/>
                  </a:cubicBezTo>
                  <a:cubicBezTo>
                    <a:pt x="21886" y="20275"/>
                    <a:pt x="21946" y="20214"/>
                    <a:pt x="22007" y="20153"/>
                  </a:cubicBezTo>
                  <a:cubicBezTo>
                    <a:pt x="22038" y="20123"/>
                    <a:pt x="22068" y="20031"/>
                    <a:pt x="22068" y="20031"/>
                  </a:cubicBezTo>
                  <a:cubicBezTo>
                    <a:pt x="22038" y="20001"/>
                    <a:pt x="22098" y="19971"/>
                    <a:pt x="22129" y="19910"/>
                  </a:cubicBezTo>
                  <a:cubicBezTo>
                    <a:pt x="22159" y="19940"/>
                    <a:pt x="22159" y="19940"/>
                    <a:pt x="22129" y="20001"/>
                  </a:cubicBezTo>
                  <a:cubicBezTo>
                    <a:pt x="22129" y="20062"/>
                    <a:pt x="22098" y="20062"/>
                    <a:pt x="22190" y="20062"/>
                  </a:cubicBezTo>
                  <a:cubicBezTo>
                    <a:pt x="22281" y="20062"/>
                    <a:pt x="22281" y="20062"/>
                    <a:pt x="22250" y="20001"/>
                  </a:cubicBezTo>
                  <a:cubicBezTo>
                    <a:pt x="22190" y="19971"/>
                    <a:pt x="22190" y="19971"/>
                    <a:pt x="22281" y="19849"/>
                  </a:cubicBezTo>
                  <a:cubicBezTo>
                    <a:pt x="22295" y="19835"/>
                    <a:pt x="22311" y="19820"/>
                    <a:pt x="22328" y="19806"/>
                  </a:cubicBezTo>
                  <a:lnTo>
                    <a:pt x="22328" y="19806"/>
                  </a:lnTo>
                  <a:cubicBezTo>
                    <a:pt x="22327" y="19821"/>
                    <a:pt x="22330" y="19837"/>
                    <a:pt x="22342" y="19849"/>
                  </a:cubicBezTo>
                  <a:cubicBezTo>
                    <a:pt x="22372" y="19849"/>
                    <a:pt x="22372" y="19849"/>
                    <a:pt x="22402" y="19819"/>
                  </a:cubicBezTo>
                  <a:cubicBezTo>
                    <a:pt x="22463" y="19758"/>
                    <a:pt x="22463" y="19758"/>
                    <a:pt x="22433" y="19758"/>
                  </a:cubicBezTo>
                  <a:cubicBezTo>
                    <a:pt x="22425" y="19750"/>
                    <a:pt x="22414" y="19746"/>
                    <a:pt x="22403" y="19745"/>
                  </a:cubicBezTo>
                  <a:lnTo>
                    <a:pt x="22403" y="19745"/>
                  </a:lnTo>
                  <a:cubicBezTo>
                    <a:pt x="22436" y="19719"/>
                    <a:pt x="22468" y="19693"/>
                    <a:pt x="22494" y="19667"/>
                  </a:cubicBezTo>
                  <a:cubicBezTo>
                    <a:pt x="22646" y="19606"/>
                    <a:pt x="22676" y="19545"/>
                    <a:pt x="22615" y="19484"/>
                  </a:cubicBezTo>
                  <a:cubicBezTo>
                    <a:pt x="22593" y="19462"/>
                    <a:pt x="22583" y="19456"/>
                    <a:pt x="22584" y="19456"/>
                  </a:cubicBezTo>
                  <a:lnTo>
                    <a:pt x="22584" y="19456"/>
                  </a:lnTo>
                  <a:cubicBezTo>
                    <a:pt x="22585" y="19456"/>
                    <a:pt x="22599" y="19463"/>
                    <a:pt x="22624" y="19463"/>
                  </a:cubicBezTo>
                  <a:cubicBezTo>
                    <a:pt x="22638" y="19463"/>
                    <a:pt x="22655" y="19461"/>
                    <a:pt x="22676" y="19454"/>
                  </a:cubicBezTo>
                  <a:cubicBezTo>
                    <a:pt x="22797" y="19454"/>
                    <a:pt x="22889" y="19363"/>
                    <a:pt x="22889" y="19272"/>
                  </a:cubicBezTo>
                  <a:cubicBezTo>
                    <a:pt x="22898" y="19243"/>
                    <a:pt x="22899" y="19232"/>
                    <a:pt x="22894" y="19232"/>
                  </a:cubicBezTo>
                  <a:cubicBezTo>
                    <a:pt x="22884" y="19232"/>
                    <a:pt x="22849" y="19281"/>
                    <a:pt x="22828" y="19302"/>
                  </a:cubicBezTo>
                  <a:cubicBezTo>
                    <a:pt x="22799" y="19359"/>
                    <a:pt x="22777" y="19390"/>
                    <a:pt x="22765" y="19390"/>
                  </a:cubicBezTo>
                  <a:cubicBezTo>
                    <a:pt x="22752" y="19390"/>
                    <a:pt x="22751" y="19352"/>
                    <a:pt x="22767" y="19272"/>
                  </a:cubicBezTo>
                  <a:cubicBezTo>
                    <a:pt x="22818" y="19145"/>
                    <a:pt x="22847" y="19082"/>
                    <a:pt x="22891" y="19082"/>
                  </a:cubicBezTo>
                  <a:cubicBezTo>
                    <a:pt x="22900" y="19082"/>
                    <a:pt x="22909" y="19084"/>
                    <a:pt x="22919" y="19089"/>
                  </a:cubicBezTo>
                  <a:cubicBezTo>
                    <a:pt x="22933" y="19103"/>
                    <a:pt x="22946" y="19116"/>
                    <a:pt x="22965" y="19116"/>
                  </a:cubicBezTo>
                  <a:cubicBezTo>
                    <a:pt x="22989" y="19116"/>
                    <a:pt x="23021" y="19096"/>
                    <a:pt x="23071" y="19028"/>
                  </a:cubicBezTo>
                  <a:cubicBezTo>
                    <a:pt x="23132" y="18998"/>
                    <a:pt x="23162" y="18937"/>
                    <a:pt x="23193" y="18876"/>
                  </a:cubicBezTo>
                  <a:cubicBezTo>
                    <a:pt x="23162" y="18876"/>
                    <a:pt x="23193" y="18785"/>
                    <a:pt x="23284" y="18755"/>
                  </a:cubicBezTo>
                  <a:cubicBezTo>
                    <a:pt x="23466" y="18603"/>
                    <a:pt x="23588" y="18390"/>
                    <a:pt x="23649" y="18177"/>
                  </a:cubicBezTo>
                  <a:lnTo>
                    <a:pt x="23740" y="18056"/>
                  </a:lnTo>
                  <a:cubicBezTo>
                    <a:pt x="23740" y="18056"/>
                    <a:pt x="23801" y="17995"/>
                    <a:pt x="23861" y="17873"/>
                  </a:cubicBezTo>
                  <a:cubicBezTo>
                    <a:pt x="23892" y="17813"/>
                    <a:pt x="23922" y="17752"/>
                    <a:pt x="23953" y="17691"/>
                  </a:cubicBezTo>
                  <a:lnTo>
                    <a:pt x="23861" y="17630"/>
                  </a:lnTo>
                  <a:cubicBezTo>
                    <a:pt x="23856" y="17615"/>
                    <a:pt x="23846" y="17608"/>
                    <a:pt x="23832" y="17608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 rot="962013">
              <a:off x="204994" y="4391018"/>
              <a:ext cx="655800" cy="574975"/>
            </a:xfrm>
            <a:custGeom>
              <a:rect b="b" l="l" r="r" t="t"/>
              <a:pathLst>
                <a:path extrusionOk="0" h="22999" w="26232">
                  <a:moveTo>
                    <a:pt x="7064" y="1"/>
                  </a:moveTo>
                  <a:cubicBezTo>
                    <a:pt x="6019" y="1"/>
                    <a:pt x="5076" y="145"/>
                    <a:pt x="4377" y="252"/>
                  </a:cubicBezTo>
                  <a:cubicBezTo>
                    <a:pt x="4043" y="312"/>
                    <a:pt x="3709" y="343"/>
                    <a:pt x="3374" y="343"/>
                  </a:cubicBezTo>
                  <a:lnTo>
                    <a:pt x="3374" y="1103"/>
                  </a:lnTo>
                  <a:cubicBezTo>
                    <a:pt x="3769" y="1103"/>
                    <a:pt x="4134" y="1072"/>
                    <a:pt x="4529" y="981"/>
                  </a:cubicBezTo>
                  <a:cubicBezTo>
                    <a:pt x="5218" y="876"/>
                    <a:pt x="6085" y="749"/>
                    <a:pt x="7026" y="749"/>
                  </a:cubicBezTo>
                  <a:cubicBezTo>
                    <a:pt x="7995" y="749"/>
                    <a:pt x="9044" y="884"/>
                    <a:pt x="10061" y="1315"/>
                  </a:cubicBezTo>
                  <a:cubicBezTo>
                    <a:pt x="15685" y="5236"/>
                    <a:pt x="24135" y="11285"/>
                    <a:pt x="24560" y="11711"/>
                  </a:cubicBezTo>
                  <a:cubicBezTo>
                    <a:pt x="25077" y="12227"/>
                    <a:pt x="25411" y="12926"/>
                    <a:pt x="25472" y="13656"/>
                  </a:cubicBezTo>
                  <a:cubicBezTo>
                    <a:pt x="25472" y="14264"/>
                    <a:pt x="24621" y="16817"/>
                    <a:pt x="22888" y="19097"/>
                  </a:cubicBezTo>
                  <a:cubicBezTo>
                    <a:pt x="22189" y="20009"/>
                    <a:pt x="19849" y="21984"/>
                    <a:pt x="19210" y="22167"/>
                  </a:cubicBezTo>
                  <a:cubicBezTo>
                    <a:pt x="18987" y="22213"/>
                    <a:pt x="18760" y="22237"/>
                    <a:pt x="18535" y="22237"/>
                  </a:cubicBezTo>
                  <a:cubicBezTo>
                    <a:pt x="18026" y="22237"/>
                    <a:pt x="17525" y="22116"/>
                    <a:pt x="17083" y="21863"/>
                  </a:cubicBezTo>
                  <a:cubicBezTo>
                    <a:pt x="16536" y="21589"/>
                    <a:pt x="8268" y="15328"/>
                    <a:pt x="2827" y="11133"/>
                  </a:cubicBezTo>
                  <a:cubicBezTo>
                    <a:pt x="1429" y="9461"/>
                    <a:pt x="1125" y="7486"/>
                    <a:pt x="943" y="6148"/>
                  </a:cubicBezTo>
                  <a:cubicBezTo>
                    <a:pt x="882" y="5784"/>
                    <a:pt x="821" y="5419"/>
                    <a:pt x="730" y="5084"/>
                  </a:cubicBezTo>
                  <a:lnTo>
                    <a:pt x="0" y="5328"/>
                  </a:lnTo>
                  <a:cubicBezTo>
                    <a:pt x="92" y="5632"/>
                    <a:pt x="152" y="5936"/>
                    <a:pt x="183" y="6270"/>
                  </a:cubicBezTo>
                  <a:cubicBezTo>
                    <a:pt x="365" y="7607"/>
                    <a:pt x="699" y="9826"/>
                    <a:pt x="2280" y="11650"/>
                  </a:cubicBezTo>
                  <a:lnTo>
                    <a:pt x="2310" y="11680"/>
                  </a:lnTo>
                  <a:lnTo>
                    <a:pt x="2341" y="11711"/>
                  </a:lnTo>
                  <a:cubicBezTo>
                    <a:pt x="3739" y="12775"/>
                    <a:pt x="16019" y="22197"/>
                    <a:pt x="16718" y="22562"/>
                  </a:cubicBezTo>
                  <a:cubicBezTo>
                    <a:pt x="17274" y="22850"/>
                    <a:pt x="17899" y="22999"/>
                    <a:pt x="18528" y="22999"/>
                  </a:cubicBezTo>
                  <a:cubicBezTo>
                    <a:pt x="18828" y="22999"/>
                    <a:pt x="19129" y="22965"/>
                    <a:pt x="19423" y="22896"/>
                  </a:cubicBezTo>
                  <a:cubicBezTo>
                    <a:pt x="20183" y="22653"/>
                    <a:pt x="22432" y="20799"/>
                    <a:pt x="23344" y="19735"/>
                  </a:cubicBezTo>
                  <a:lnTo>
                    <a:pt x="23496" y="19553"/>
                  </a:lnTo>
                  <a:cubicBezTo>
                    <a:pt x="25168" y="17334"/>
                    <a:pt x="26232" y="14568"/>
                    <a:pt x="26232" y="13656"/>
                  </a:cubicBezTo>
                  <a:cubicBezTo>
                    <a:pt x="26171" y="12714"/>
                    <a:pt x="25746" y="11832"/>
                    <a:pt x="25077" y="11194"/>
                  </a:cubicBezTo>
                  <a:cubicBezTo>
                    <a:pt x="24530" y="10616"/>
                    <a:pt x="11885" y="1680"/>
                    <a:pt x="10456" y="647"/>
                  </a:cubicBezTo>
                  <a:lnTo>
                    <a:pt x="10365" y="616"/>
                  </a:lnTo>
                  <a:cubicBezTo>
                    <a:pt x="9256" y="145"/>
                    <a:pt x="8108" y="1"/>
                    <a:pt x="7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 rot="962013">
              <a:off x="473355" y="4451282"/>
              <a:ext cx="392150" cy="392900"/>
            </a:xfrm>
            <a:custGeom>
              <a:rect b="b" l="l" r="r" t="t"/>
              <a:pathLst>
                <a:path extrusionOk="0" h="15716" w="15686">
                  <a:moveTo>
                    <a:pt x="1" y="1"/>
                  </a:moveTo>
                  <a:lnTo>
                    <a:pt x="14652" y="15715"/>
                  </a:lnTo>
                  <a:cubicBezTo>
                    <a:pt x="15320" y="14347"/>
                    <a:pt x="15685" y="13162"/>
                    <a:pt x="15655" y="12676"/>
                  </a:cubicBezTo>
                  <a:cubicBezTo>
                    <a:pt x="15594" y="11855"/>
                    <a:pt x="15229" y="11065"/>
                    <a:pt x="14652" y="10487"/>
                  </a:cubicBezTo>
                  <a:cubicBezTo>
                    <a:pt x="14105" y="9910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 rot="962013">
              <a:off x="460066" y="4440817"/>
              <a:ext cx="414650" cy="412450"/>
            </a:xfrm>
            <a:custGeom>
              <a:rect b="b" l="l" r="r" t="t"/>
              <a:pathLst>
                <a:path extrusionOk="0" h="16498" w="16586">
                  <a:moveTo>
                    <a:pt x="3242" y="2766"/>
                  </a:moveTo>
                  <a:lnTo>
                    <a:pt x="3242" y="2766"/>
                  </a:lnTo>
                  <a:cubicBezTo>
                    <a:pt x="8501" y="6475"/>
                    <a:pt x="14549" y="10791"/>
                    <a:pt x="14914" y="11156"/>
                  </a:cubicBezTo>
                  <a:cubicBezTo>
                    <a:pt x="15461" y="11672"/>
                    <a:pt x="15765" y="12371"/>
                    <a:pt x="15826" y="13101"/>
                  </a:cubicBezTo>
                  <a:cubicBezTo>
                    <a:pt x="15704" y="13922"/>
                    <a:pt x="15461" y="14712"/>
                    <a:pt x="15066" y="15441"/>
                  </a:cubicBezTo>
                  <a:lnTo>
                    <a:pt x="3242" y="2766"/>
                  </a:lnTo>
                  <a:close/>
                  <a:moveTo>
                    <a:pt x="532" y="1"/>
                  </a:moveTo>
                  <a:cubicBezTo>
                    <a:pt x="214" y="1"/>
                    <a:pt x="1" y="376"/>
                    <a:pt x="263" y="639"/>
                  </a:cubicBezTo>
                  <a:lnTo>
                    <a:pt x="14884" y="16384"/>
                  </a:lnTo>
                  <a:cubicBezTo>
                    <a:pt x="14960" y="16460"/>
                    <a:pt x="15066" y="16498"/>
                    <a:pt x="15172" y="16498"/>
                  </a:cubicBezTo>
                  <a:cubicBezTo>
                    <a:pt x="15279" y="16498"/>
                    <a:pt x="15385" y="16460"/>
                    <a:pt x="15461" y="16384"/>
                  </a:cubicBezTo>
                  <a:cubicBezTo>
                    <a:pt x="15492" y="16353"/>
                    <a:pt x="15522" y="16323"/>
                    <a:pt x="15522" y="16293"/>
                  </a:cubicBezTo>
                  <a:cubicBezTo>
                    <a:pt x="16160" y="14986"/>
                    <a:pt x="16586" y="13709"/>
                    <a:pt x="16586" y="13101"/>
                  </a:cubicBezTo>
                  <a:cubicBezTo>
                    <a:pt x="16525" y="12159"/>
                    <a:pt x="16130" y="11277"/>
                    <a:pt x="15461" y="10639"/>
                  </a:cubicBezTo>
                  <a:cubicBezTo>
                    <a:pt x="14914" y="10061"/>
                    <a:pt x="2269" y="1125"/>
                    <a:pt x="810" y="122"/>
                  </a:cubicBezTo>
                  <a:lnTo>
                    <a:pt x="750" y="61"/>
                  </a:lnTo>
                  <a:lnTo>
                    <a:pt x="689" y="31"/>
                  </a:lnTo>
                  <a:cubicBezTo>
                    <a:pt x="635" y="10"/>
                    <a:pt x="582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 rot="962013">
              <a:off x="345182" y="4479341"/>
              <a:ext cx="411125" cy="417200"/>
            </a:xfrm>
            <a:custGeom>
              <a:rect b="b" l="l" r="r" t="t"/>
              <a:pathLst>
                <a:path extrusionOk="0" h="16688" w="16445">
                  <a:moveTo>
                    <a:pt x="7873" y="0"/>
                  </a:moveTo>
                  <a:cubicBezTo>
                    <a:pt x="7782" y="2341"/>
                    <a:pt x="6900" y="4560"/>
                    <a:pt x="5411" y="6353"/>
                  </a:cubicBezTo>
                  <a:cubicBezTo>
                    <a:pt x="2584" y="9970"/>
                    <a:pt x="943" y="9970"/>
                    <a:pt x="61" y="10457"/>
                  </a:cubicBezTo>
                  <a:lnTo>
                    <a:pt x="0" y="10487"/>
                  </a:lnTo>
                  <a:cubicBezTo>
                    <a:pt x="2432" y="12341"/>
                    <a:pt x="5776" y="14894"/>
                    <a:pt x="8177" y="16688"/>
                  </a:cubicBezTo>
                  <a:lnTo>
                    <a:pt x="8238" y="16688"/>
                  </a:lnTo>
                  <a:cubicBezTo>
                    <a:pt x="9970" y="15654"/>
                    <a:pt x="11855" y="14955"/>
                    <a:pt x="13861" y="11976"/>
                  </a:cubicBezTo>
                  <a:cubicBezTo>
                    <a:pt x="15988" y="8846"/>
                    <a:pt x="16232" y="7934"/>
                    <a:pt x="16444" y="6110"/>
                  </a:cubicBezTo>
                  <a:cubicBezTo>
                    <a:pt x="14134" y="4438"/>
                    <a:pt x="10426" y="1794"/>
                    <a:pt x="78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 rot="962013">
              <a:off x="339899" y="4475317"/>
              <a:ext cx="418725" cy="424525"/>
            </a:xfrm>
            <a:custGeom>
              <a:rect b="b" l="l" r="r" t="t"/>
              <a:pathLst>
                <a:path extrusionOk="0" h="16981" w="16749">
                  <a:moveTo>
                    <a:pt x="8238" y="357"/>
                  </a:moveTo>
                  <a:lnTo>
                    <a:pt x="8238" y="388"/>
                  </a:lnTo>
                  <a:lnTo>
                    <a:pt x="8268" y="388"/>
                  </a:lnTo>
                  <a:lnTo>
                    <a:pt x="8238" y="357"/>
                  </a:lnTo>
                  <a:close/>
                  <a:moveTo>
                    <a:pt x="8055" y="600"/>
                  </a:moveTo>
                  <a:cubicBezTo>
                    <a:pt x="8086" y="600"/>
                    <a:pt x="8055" y="661"/>
                    <a:pt x="7995" y="722"/>
                  </a:cubicBezTo>
                  <a:cubicBezTo>
                    <a:pt x="7978" y="730"/>
                    <a:pt x="7969" y="734"/>
                    <a:pt x="7964" y="734"/>
                  </a:cubicBezTo>
                  <a:cubicBezTo>
                    <a:pt x="7950" y="734"/>
                    <a:pt x="7972" y="706"/>
                    <a:pt x="7995" y="661"/>
                  </a:cubicBezTo>
                  <a:cubicBezTo>
                    <a:pt x="7995" y="631"/>
                    <a:pt x="8002" y="623"/>
                    <a:pt x="8014" y="623"/>
                  </a:cubicBezTo>
                  <a:cubicBezTo>
                    <a:pt x="8025" y="623"/>
                    <a:pt x="8040" y="631"/>
                    <a:pt x="8055" y="631"/>
                  </a:cubicBezTo>
                  <a:lnTo>
                    <a:pt x="8055" y="600"/>
                  </a:lnTo>
                  <a:close/>
                  <a:moveTo>
                    <a:pt x="8937" y="783"/>
                  </a:moveTo>
                  <a:cubicBezTo>
                    <a:pt x="8998" y="783"/>
                    <a:pt x="8967" y="813"/>
                    <a:pt x="9028" y="844"/>
                  </a:cubicBezTo>
                  <a:lnTo>
                    <a:pt x="8967" y="874"/>
                  </a:lnTo>
                  <a:cubicBezTo>
                    <a:pt x="8907" y="874"/>
                    <a:pt x="8876" y="783"/>
                    <a:pt x="8937" y="783"/>
                  </a:cubicBezTo>
                  <a:close/>
                  <a:moveTo>
                    <a:pt x="9417" y="1082"/>
                  </a:moveTo>
                  <a:cubicBezTo>
                    <a:pt x="9428" y="1082"/>
                    <a:pt x="9441" y="1091"/>
                    <a:pt x="9454" y="1117"/>
                  </a:cubicBezTo>
                  <a:cubicBezTo>
                    <a:pt x="9514" y="1148"/>
                    <a:pt x="9514" y="1148"/>
                    <a:pt x="9484" y="1178"/>
                  </a:cubicBezTo>
                  <a:lnTo>
                    <a:pt x="9423" y="1178"/>
                  </a:lnTo>
                  <a:cubicBezTo>
                    <a:pt x="9423" y="1178"/>
                    <a:pt x="9362" y="1148"/>
                    <a:pt x="9393" y="1117"/>
                  </a:cubicBezTo>
                  <a:cubicBezTo>
                    <a:pt x="9393" y="1100"/>
                    <a:pt x="9403" y="1082"/>
                    <a:pt x="9417" y="1082"/>
                  </a:cubicBezTo>
                  <a:close/>
                  <a:moveTo>
                    <a:pt x="8029" y="0"/>
                  </a:moveTo>
                  <a:cubicBezTo>
                    <a:pt x="8025" y="0"/>
                    <a:pt x="8025" y="8"/>
                    <a:pt x="8025" y="23"/>
                  </a:cubicBezTo>
                  <a:cubicBezTo>
                    <a:pt x="8025" y="23"/>
                    <a:pt x="8055" y="53"/>
                    <a:pt x="8055" y="84"/>
                  </a:cubicBezTo>
                  <a:cubicBezTo>
                    <a:pt x="8093" y="121"/>
                    <a:pt x="8096" y="171"/>
                    <a:pt x="8071" y="217"/>
                  </a:cubicBezTo>
                  <a:lnTo>
                    <a:pt x="8071" y="217"/>
                  </a:lnTo>
                  <a:cubicBezTo>
                    <a:pt x="8067" y="214"/>
                    <a:pt x="8063" y="212"/>
                    <a:pt x="8061" y="212"/>
                  </a:cubicBezTo>
                  <a:cubicBezTo>
                    <a:pt x="8052" y="212"/>
                    <a:pt x="8047" y="227"/>
                    <a:pt x="8048" y="250"/>
                  </a:cubicBezTo>
                  <a:lnTo>
                    <a:pt x="8048" y="250"/>
                  </a:lnTo>
                  <a:cubicBezTo>
                    <a:pt x="8057" y="239"/>
                    <a:pt x="8065" y="228"/>
                    <a:pt x="8071" y="217"/>
                  </a:cubicBezTo>
                  <a:lnTo>
                    <a:pt x="8071" y="217"/>
                  </a:lnTo>
                  <a:cubicBezTo>
                    <a:pt x="8082" y="227"/>
                    <a:pt x="8097" y="252"/>
                    <a:pt x="8116" y="296"/>
                  </a:cubicBezTo>
                  <a:cubicBezTo>
                    <a:pt x="8116" y="357"/>
                    <a:pt x="8147" y="388"/>
                    <a:pt x="8177" y="418"/>
                  </a:cubicBezTo>
                  <a:lnTo>
                    <a:pt x="8177" y="479"/>
                  </a:lnTo>
                  <a:lnTo>
                    <a:pt x="8207" y="479"/>
                  </a:lnTo>
                  <a:cubicBezTo>
                    <a:pt x="8207" y="479"/>
                    <a:pt x="8238" y="479"/>
                    <a:pt x="8238" y="448"/>
                  </a:cubicBezTo>
                  <a:lnTo>
                    <a:pt x="8238" y="388"/>
                  </a:lnTo>
                  <a:cubicBezTo>
                    <a:pt x="8238" y="388"/>
                    <a:pt x="8238" y="388"/>
                    <a:pt x="8207" y="327"/>
                  </a:cubicBezTo>
                  <a:lnTo>
                    <a:pt x="8207" y="327"/>
                  </a:lnTo>
                  <a:lnTo>
                    <a:pt x="8238" y="357"/>
                  </a:lnTo>
                  <a:lnTo>
                    <a:pt x="8329" y="418"/>
                  </a:lnTo>
                  <a:cubicBezTo>
                    <a:pt x="8329" y="408"/>
                    <a:pt x="8336" y="405"/>
                    <a:pt x="8346" y="405"/>
                  </a:cubicBezTo>
                  <a:cubicBezTo>
                    <a:pt x="8352" y="405"/>
                    <a:pt x="8360" y="406"/>
                    <a:pt x="8368" y="408"/>
                  </a:cubicBezTo>
                  <a:lnTo>
                    <a:pt x="8368" y="408"/>
                  </a:lnTo>
                  <a:cubicBezTo>
                    <a:pt x="8354" y="414"/>
                    <a:pt x="8346" y="431"/>
                    <a:pt x="8329" y="448"/>
                  </a:cubicBezTo>
                  <a:cubicBezTo>
                    <a:pt x="8329" y="448"/>
                    <a:pt x="8299" y="479"/>
                    <a:pt x="8329" y="509"/>
                  </a:cubicBezTo>
                  <a:cubicBezTo>
                    <a:pt x="8390" y="540"/>
                    <a:pt x="8420" y="540"/>
                    <a:pt x="8420" y="540"/>
                  </a:cubicBezTo>
                  <a:lnTo>
                    <a:pt x="8420" y="509"/>
                  </a:lnTo>
                  <a:cubicBezTo>
                    <a:pt x="8451" y="540"/>
                    <a:pt x="8451" y="570"/>
                    <a:pt x="8420" y="600"/>
                  </a:cubicBezTo>
                  <a:cubicBezTo>
                    <a:pt x="8390" y="600"/>
                    <a:pt x="8420" y="600"/>
                    <a:pt x="8481" y="631"/>
                  </a:cubicBezTo>
                  <a:cubicBezTo>
                    <a:pt x="8496" y="623"/>
                    <a:pt x="8511" y="619"/>
                    <a:pt x="8526" y="619"/>
                  </a:cubicBezTo>
                  <a:cubicBezTo>
                    <a:pt x="8568" y="619"/>
                    <a:pt x="8603" y="654"/>
                    <a:pt x="8603" y="722"/>
                  </a:cubicBezTo>
                  <a:cubicBezTo>
                    <a:pt x="8663" y="722"/>
                    <a:pt x="8724" y="722"/>
                    <a:pt x="8694" y="813"/>
                  </a:cubicBezTo>
                  <a:cubicBezTo>
                    <a:pt x="8694" y="874"/>
                    <a:pt x="8694" y="897"/>
                    <a:pt x="8701" y="897"/>
                  </a:cubicBezTo>
                  <a:cubicBezTo>
                    <a:pt x="8709" y="897"/>
                    <a:pt x="8724" y="874"/>
                    <a:pt x="8755" y="844"/>
                  </a:cubicBezTo>
                  <a:cubicBezTo>
                    <a:pt x="8763" y="835"/>
                    <a:pt x="8772" y="831"/>
                    <a:pt x="8781" y="831"/>
                  </a:cubicBezTo>
                  <a:cubicBezTo>
                    <a:pt x="8803" y="831"/>
                    <a:pt x="8824" y="852"/>
                    <a:pt x="8846" y="874"/>
                  </a:cubicBezTo>
                  <a:cubicBezTo>
                    <a:pt x="8876" y="935"/>
                    <a:pt x="8937" y="935"/>
                    <a:pt x="8998" y="965"/>
                  </a:cubicBezTo>
                  <a:cubicBezTo>
                    <a:pt x="8998" y="960"/>
                    <a:pt x="8999" y="957"/>
                    <a:pt x="9001" y="957"/>
                  </a:cubicBezTo>
                  <a:cubicBezTo>
                    <a:pt x="9009" y="957"/>
                    <a:pt x="9034" y="1007"/>
                    <a:pt x="9059" y="1056"/>
                  </a:cubicBezTo>
                  <a:cubicBezTo>
                    <a:pt x="9089" y="1087"/>
                    <a:pt x="9089" y="1087"/>
                    <a:pt x="9150" y="1117"/>
                  </a:cubicBezTo>
                  <a:cubicBezTo>
                    <a:pt x="9150" y="1148"/>
                    <a:pt x="9180" y="1178"/>
                    <a:pt x="9210" y="1208"/>
                  </a:cubicBezTo>
                  <a:cubicBezTo>
                    <a:pt x="9271" y="1239"/>
                    <a:pt x="9332" y="1239"/>
                    <a:pt x="9362" y="1269"/>
                  </a:cubicBezTo>
                  <a:lnTo>
                    <a:pt x="9454" y="1330"/>
                  </a:lnTo>
                  <a:lnTo>
                    <a:pt x="9514" y="1330"/>
                  </a:lnTo>
                  <a:cubicBezTo>
                    <a:pt x="9545" y="1360"/>
                    <a:pt x="9575" y="1360"/>
                    <a:pt x="9606" y="1391"/>
                  </a:cubicBezTo>
                  <a:cubicBezTo>
                    <a:pt x="9666" y="1391"/>
                    <a:pt x="9727" y="1421"/>
                    <a:pt x="9727" y="1482"/>
                  </a:cubicBezTo>
                  <a:cubicBezTo>
                    <a:pt x="9727" y="1482"/>
                    <a:pt x="9727" y="1512"/>
                    <a:pt x="9758" y="1512"/>
                  </a:cubicBezTo>
                  <a:cubicBezTo>
                    <a:pt x="9773" y="1527"/>
                    <a:pt x="9773" y="1527"/>
                    <a:pt x="9773" y="1527"/>
                  </a:cubicBezTo>
                  <a:cubicBezTo>
                    <a:pt x="9773" y="1527"/>
                    <a:pt x="9773" y="1527"/>
                    <a:pt x="9788" y="1543"/>
                  </a:cubicBezTo>
                  <a:lnTo>
                    <a:pt x="9788" y="1573"/>
                  </a:lnTo>
                  <a:cubicBezTo>
                    <a:pt x="9788" y="1564"/>
                    <a:pt x="9793" y="1560"/>
                    <a:pt x="9802" y="1560"/>
                  </a:cubicBezTo>
                  <a:cubicBezTo>
                    <a:pt x="9824" y="1560"/>
                    <a:pt x="9867" y="1582"/>
                    <a:pt x="9910" y="1603"/>
                  </a:cubicBezTo>
                  <a:cubicBezTo>
                    <a:pt x="9910" y="1616"/>
                    <a:pt x="9920" y="1623"/>
                    <a:pt x="9932" y="1623"/>
                  </a:cubicBezTo>
                  <a:cubicBezTo>
                    <a:pt x="9950" y="1623"/>
                    <a:pt x="9970" y="1609"/>
                    <a:pt x="9970" y="1573"/>
                  </a:cubicBezTo>
                  <a:lnTo>
                    <a:pt x="9940" y="1573"/>
                  </a:lnTo>
                  <a:cubicBezTo>
                    <a:pt x="9940" y="1543"/>
                    <a:pt x="9910" y="1512"/>
                    <a:pt x="9879" y="1482"/>
                  </a:cubicBezTo>
                  <a:cubicBezTo>
                    <a:pt x="9788" y="1421"/>
                    <a:pt x="9788" y="1421"/>
                    <a:pt x="9849" y="1360"/>
                  </a:cubicBezTo>
                  <a:cubicBezTo>
                    <a:pt x="9910" y="1300"/>
                    <a:pt x="9879" y="1330"/>
                    <a:pt x="9818" y="1300"/>
                  </a:cubicBezTo>
                  <a:lnTo>
                    <a:pt x="9788" y="1269"/>
                  </a:lnTo>
                  <a:cubicBezTo>
                    <a:pt x="9818" y="1239"/>
                    <a:pt x="9788" y="1178"/>
                    <a:pt x="9727" y="1178"/>
                  </a:cubicBezTo>
                  <a:cubicBezTo>
                    <a:pt x="9666" y="1178"/>
                    <a:pt x="9636" y="1148"/>
                    <a:pt x="9636" y="1117"/>
                  </a:cubicBezTo>
                  <a:cubicBezTo>
                    <a:pt x="9651" y="1102"/>
                    <a:pt x="9651" y="1094"/>
                    <a:pt x="9640" y="1094"/>
                  </a:cubicBezTo>
                  <a:cubicBezTo>
                    <a:pt x="9628" y="1094"/>
                    <a:pt x="9606" y="1102"/>
                    <a:pt x="9575" y="1117"/>
                  </a:cubicBezTo>
                  <a:cubicBezTo>
                    <a:pt x="9545" y="1117"/>
                    <a:pt x="9484" y="1056"/>
                    <a:pt x="9454" y="1026"/>
                  </a:cubicBezTo>
                  <a:cubicBezTo>
                    <a:pt x="9420" y="976"/>
                    <a:pt x="9405" y="953"/>
                    <a:pt x="9393" y="953"/>
                  </a:cubicBezTo>
                  <a:cubicBezTo>
                    <a:pt x="9384" y="953"/>
                    <a:pt x="9376" y="968"/>
                    <a:pt x="9362" y="996"/>
                  </a:cubicBezTo>
                  <a:cubicBezTo>
                    <a:pt x="9352" y="1006"/>
                    <a:pt x="9339" y="1009"/>
                    <a:pt x="9324" y="1009"/>
                  </a:cubicBezTo>
                  <a:cubicBezTo>
                    <a:pt x="9295" y="1009"/>
                    <a:pt x="9261" y="996"/>
                    <a:pt x="9241" y="996"/>
                  </a:cubicBezTo>
                  <a:cubicBezTo>
                    <a:pt x="9210" y="996"/>
                    <a:pt x="9210" y="965"/>
                    <a:pt x="9241" y="904"/>
                  </a:cubicBezTo>
                  <a:cubicBezTo>
                    <a:pt x="9271" y="874"/>
                    <a:pt x="9332" y="874"/>
                    <a:pt x="9241" y="844"/>
                  </a:cubicBezTo>
                  <a:cubicBezTo>
                    <a:pt x="9150" y="783"/>
                    <a:pt x="9089" y="752"/>
                    <a:pt x="9119" y="752"/>
                  </a:cubicBezTo>
                  <a:cubicBezTo>
                    <a:pt x="9059" y="722"/>
                    <a:pt x="8998" y="631"/>
                    <a:pt x="8967" y="600"/>
                  </a:cubicBezTo>
                  <a:cubicBezTo>
                    <a:pt x="8846" y="509"/>
                    <a:pt x="8785" y="509"/>
                    <a:pt x="8755" y="509"/>
                  </a:cubicBezTo>
                  <a:cubicBezTo>
                    <a:pt x="8694" y="509"/>
                    <a:pt x="8663" y="570"/>
                    <a:pt x="8755" y="600"/>
                  </a:cubicBezTo>
                  <a:cubicBezTo>
                    <a:pt x="8807" y="618"/>
                    <a:pt x="8809" y="636"/>
                    <a:pt x="8772" y="636"/>
                  </a:cubicBezTo>
                  <a:cubicBezTo>
                    <a:pt x="8745" y="636"/>
                    <a:pt x="8697" y="626"/>
                    <a:pt x="8633" y="600"/>
                  </a:cubicBezTo>
                  <a:cubicBezTo>
                    <a:pt x="8511" y="570"/>
                    <a:pt x="8542" y="540"/>
                    <a:pt x="8633" y="509"/>
                  </a:cubicBezTo>
                  <a:cubicBezTo>
                    <a:pt x="8694" y="418"/>
                    <a:pt x="8663" y="388"/>
                    <a:pt x="8572" y="327"/>
                  </a:cubicBezTo>
                  <a:cubicBezTo>
                    <a:pt x="8451" y="296"/>
                    <a:pt x="8451" y="296"/>
                    <a:pt x="8481" y="266"/>
                  </a:cubicBezTo>
                  <a:cubicBezTo>
                    <a:pt x="8481" y="238"/>
                    <a:pt x="8300" y="80"/>
                    <a:pt x="8248" y="80"/>
                  </a:cubicBezTo>
                  <a:cubicBezTo>
                    <a:pt x="8244" y="80"/>
                    <a:pt x="8240" y="81"/>
                    <a:pt x="8238" y="84"/>
                  </a:cubicBezTo>
                  <a:cubicBezTo>
                    <a:pt x="8177" y="84"/>
                    <a:pt x="8116" y="53"/>
                    <a:pt x="8055" y="23"/>
                  </a:cubicBezTo>
                  <a:cubicBezTo>
                    <a:pt x="8040" y="8"/>
                    <a:pt x="8033" y="0"/>
                    <a:pt x="8029" y="0"/>
                  </a:cubicBezTo>
                  <a:close/>
                  <a:moveTo>
                    <a:pt x="10292" y="1712"/>
                  </a:moveTo>
                  <a:cubicBezTo>
                    <a:pt x="10301" y="1712"/>
                    <a:pt x="10315" y="1715"/>
                    <a:pt x="10335" y="1725"/>
                  </a:cubicBezTo>
                  <a:cubicBezTo>
                    <a:pt x="10402" y="1770"/>
                    <a:pt x="10420" y="1798"/>
                    <a:pt x="10389" y="1798"/>
                  </a:cubicBezTo>
                  <a:cubicBezTo>
                    <a:pt x="10377" y="1798"/>
                    <a:pt x="10360" y="1794"/>
                    <a:pt x="10335" y="1786"/>
                  </a:cubicBezTo>
                  <a:lnTo>
                    <a:pt x="10305" y="1755"/>
                  </a:lnTo>
                  <a:lnTo>
                    <a:pt x="10274" y="1725"/>
                  </a:lnTo>
                  <a:cubicBezTo>
                    <a:pt x="10274" y="1725"/>
                    <a:pt x="10274" y="1712"/>
                    <a:pt x="10292" y="1712"/>
                  </a:cubicBezTo>
                  <a:close/>
                  <a:moveTo>
                    <a:pt x="8048" y="250"/>
                  </a:moveTo>
                  <a:cubicBezTo>
                    <a:pt x="8034" y="267"/>
                    <a:pt x="8016" y="282"/>
                    <a:pt x="7995" y="296"/>
                  </a:cubicBezTo>
                  <a:cubicBezTo>
                    <a:pt x="7990" y="292"/>
                    <a:pt x="7987" y="290"/>
                    <a:pt x="7983" y="290"/>
                  </a:cubicBezTo>
                  <a:cubicBezTo>
                    <a:pt x="7964" y="290"/>
                    <a:pt x="7964" y="357"/>
                    <a:pt x="7964" y="357"/>
                  </a:cubicBezTo>
                  <a:cubicBezTo>
                    <a:pt x="7995" y="418"/>
                    <a:pt x="7995" y="479"/>
                    <a:pt x="7964" y="570"/>
                  </a:cubicBezTo>
                  <a:cubicBezTo>
                    <a:pt x="7903" y="844"/>
                    <a:pt x="7873" y="1148"/>
                    <a:pt x="7873" y="1421"/>
                  </a:cubicBezTo>
                  <a:cubicBezTo>
                    <a:pt x="7903" y="1391"/>
                    <a:pt x="7903" y="1360"/>
                    <a:pt x="7903" y="1330"/>
                  </a:cubicBezTo>
                  <a:cubicBezTo>
                    <a:pt x="7903" y="1330"/>
                    <a:pt x="7903" y="1291"/>
                    <a:pt x="7919" y="1291"/>
                  </a:cubicBezTo>
                  <a:cubicBezTo>
                    <a:pt x="7923" y="1291"/>
                    <a:pt x="7928" y="1293"/>
                    <a:pt x="7934" y="1300"/>
                  </a:cubicBezTo>
                  <a:cubicBezTo>
                    <a:pt x="7964" y="1330"/>
                    <a:pt x="7964" y="1360"/>
                    <a:pt x="7934" y="1391"/>
                  </a:cubicBezTo>
                  <a:cubicBezTo>
                    <a:pt x="7934" y="1482"/>
                    <a:pt x="7934" y="1482"/>
                    <a:pt x="7903" y="1482"/>
                  </a:cubicBezTo>
                  <a:cubicBezTo>
                    <a:pt x="7843" y="1482"/>
                    <a:pt x="7843" y="1543"/>
                    <a:pt x="7812" y="1573"/>
                  </a:cubicBezTo>
                  <a:lnTo>
                    <a:pt x="7873" y="1573"/>
                  </a:lnTo>
                  <a:cubicBezTo>
                    <a:pt x="7881" y="1565"/>
                    <a:pt x="7887" y="1561"/>
                    <a:pt x="7891" y="1561"/>
                  </a:cubicBezTo>
                  <a:cubicBezTo>
                    <a:pt x="7901" y="1561"/>
                    <a:pt x="7895" y="1589"/>
                    <a:pt x="7873" y="1634"/>
                  </a:cubicBezTo>
                  <a:cubicBezTo>
                    <a:pt x="7860" y="1660"/>
                    <a:pt x="7847" y="1669"/>
                    <a:pt x="7835" y="1669"/>
                  </a:cubicBezTo>
                  <a:cubicBezTo>
                    <a:pt x="7817" y="1669"/>
                    <a:pt x="7799" y="1651"/>
                    <a:pt x="7782" y="1634"/>
                  </a:cubicBezTo>
                  <a:lnTo>
                    <a:pt x="7721" y="1634"/>
                  </a:lnTo>
                  <a:cubicBezTo>
                    <a:pt x="7721" y="1695"/>
                    <a:pt x="7751" y="1695"/>
                    <a:pt x="7782" y="1695"/>
                  </a:cubicBezTo>
                  <a:cubicBezTo>
                    <a:pt x="7782" y="1725"/>
                    <a:pt x="7782" y="1755"/>
                    <a:pt x="7751" y="1786"/>
                  </a:cubicBezTo>
                  <a:cubicBezTo>
                    <a:pt x="7751" y="1846"/>
                    <a:pt x="7722" y="1935"/>
                    <a:pt x="7750" y="1938"/>
                  </a:cubicBezTo>
                  <a:lnTo>
                    <a:pt x="7750" y="1938"/>
                  </a:lnTo>
                  <a:cubicBezTo>
                    <a:pt x="7754" y="1926"/>
                    <a:pt x="7762" y="1917"/>
                    <a:pt x="7775" y="1917"/>
                  </a:cubicBezTo>
                  <a:cubicBezTo>
                    <a:pt x="7785" y="1917"/>
                    <a:pt x="7798" y="1923"/>
                    <a:pt x="7812" y="1938"/>
                  </a:cubicBezTo>
                  <a:cubicBezTo>
                    <a:pt x="7841" y="1957"/>
                    <a:pt x="7857" y="1964"/>
                    <a:pt x="7867" y="1964"/>
                  </a:cubicBezTo>
                  <a:cubicBezTo>
                    <a:pt x="7890" y="1964"/>
                    <a:pt x="7883" y="1928"/>
                    <a:pt x="7903" y="1907"/>
                  </a:cubicBezTo>
                  <a:cubicBezTo>
                    <a:pt x="7903" y="1877"/>
                    <a:pt x="7903" y="1847"/>
                    <a:pt x="7934" y="1847"/>
                  </a:cubicBezTo>
                  <a:cubicBezTo>
                    <a:pt x="7943" y="1856"/>
                    <a:pt x="7952" y="1859"/>
                    <a:pt x="7959" y="1859"/>
                  </a:cubicBezTo>
                  <a:cubicBezTo>
                    <a:pt x="7977" y="1859"/>
                    <a:pt x="7986" y="1838"/>
                    <a:pt x="7964" y="1816"/>
                  </a:cubicBezTo>
                  <a:cubicBezTo>
                    <a:pt x="7934" y="1755"/>
                    <a:pt x="7964" y="1695"/>
                    <a:pt x="7964" y="1664"/>
                  </a:cubicBezTo>
                  <a:cubicBezTo>
                    <a:pt x="7964" y="1603"/>
                    <a:pt x="7964" y="1603"/>
                    <a:pt x="7934" y="1603"/>
                  </a:cubicBezTo>
                  <a:cubicBezTo>
                    <a:pt x="7934" y="1603"/>
                    <a:pt x="7903" y="1603"/>
                    <a:pt x="7934" y="1482"/>
                  </a:cubicBezTo>
                  <a:cubicBezTo>
                    <a:pt x="7995" y="1452"/>
                    <a:pt x="8025" y="1360"/>
                    <a:pt x="8025" y="1300"/>
                  </a:cubicBezTo>
                  <a:cubicBezTo>
                    <a:pt x="8025" y="1279"/>
                    <a:pt x="8025" y="1273"/>
                    <a:pt x="8024" y="1273"/>
                  </a:cubicBezTo>
                  <a:cubicBezTo>
                    <a:pt x="8022" y="1273"/>
                    <a:pt x="8015" y="1300"/>
                    <a:pt x="7995" y="1300"/>
                  </a:cubicBezTo>
                  <a:lnTo>
                    <a:pt x="7995" y="1178"/>
                  </a:lnTo>
                  <a:cubicBezTo>
                    <a:pt x="7995" y="1157"/>
                    <a:pt x="7995" y="1122"/>
                    <a:pt x="8005" y="1122"/>
                  </a:cubicBezTo>
                  <a:cubicBezTo>
                    <a:pt x="8009" y="1122"/>
                    <a:pt x="8016" y="1129"/>
                    <a:pt x="8025" y="1148"/>
                  </a:cubicBezTo>
                  <a:cubicBezTo>
                    <a:pt x="8043" y="1165"/>
                    <a:pt x="8055" y="1173"/>
                    <a:pt x="8065" y="1173"/>
                  </a:cubicBezTo>
                  <a:cubicBezTo>
                    <a:pt x="8088" y="1173"/>
                    <a:pt x="8095" y="1130"/>
                    <a:pt x="8116" y="1087"/>
                  </a:cubicBezTo>
                  <a:cubicBezTo>
                    <a:pt x="8116" y="1056"/>
                    <a:pt x="8147" y="996"/>
                    <a:pt x="8116" y="996"/>
                  </a:cubicBezTo>
                  <a:cubicBezTo>
                    <a:pt x="8055" y="996"/>
                    <a:pt x="8025" y="874"/>
                    <a:pt x="8116" y="844"/>
                  </a:cubicBezTo>
                  <a:cubicBezTo>
                    <a:pt x="8177" y="783"/>
                    <a:pt x="8147" y="783"/>
                    <a:pt x="8147" y="722"/>
                  </a:cubicBezTo>
                  <a:lnTo>
                    <a:pt x="8147" y="722"/>
                  </a:lnTo>
                  <a:cubicBezTo>
                    <a:pt x="8147" y="783"/>
                    <a:pt x="8116" y="783"/>
                    <a:pt x="8086" y="783"/>
                  </a:cubicBezTo>
                  <a:cubicBezTo>
                    <a:pt x="8059" y="783"/>
                    <a:pt x="8079" y="620"/>
                    <a:pt x="8105" y="620"/>
                  </a:cubicBezTo>
                  <a:cubicBezTo>
                    <a:pt x="8109" y="620"/>
                    <a:pt x="8112" y="623"/>
                    <a:pt x="8116" y="631"/>
                  </a:cubicBezTo>
                  <a:cubicBezTo>
                    <a:pt x="8116" y="600"/>
                    <a:pt x="8147" y="600"/>
                    <a:pt x="8147" y="600"/>
                  </a:cubicBezTo>
                  <a:lnTo>
                    <a:pt x="8147" y="570"/>
                  </a:lnTo>
                  <a:cubicBezTo>
                    <a:pt x="8168" y="577"/>
                    <a:pt x="8181" y="581"/>
                    <a:pt x="8188" y="581"/>
                  </a:cubicBezTo>
                  <a:cubicBezTo>
                    <a:pt x="8209" y="581"/>
                    <a:pt x="8163" y="541"/>
                    <a:pt x="8116" y="448"/>
                  </a:cubicBezTo>
                  <a:cubicBezTo>
                    <a:pt x="8101" y="428"/>
                    <a:pt x="8088" y="403"/>
                    <a:pt x="8078" y="378"/>
                  </a:cubicBezTo>
                  <a:lnTo>
                    <a:pt x="8078" y="378"/>
                  </a:lnTo>
                  <a:cubicBezTo>
                    <a:pt x="8075" y="393"/>
                    <a:pt x="8068" y="406"/>
                    <a:pt x="8055" y="418"/>
                  </a:cubicBezTo>
                  <a:lnTo>
                    <a:pt x="8025" y="327"/>
                  </a:lnTo>
                  <a:lnTo>
                    <a:pt x="8054" y="298"/>
                  </a:lnTo>
                  <a:lnTo>
                    <a:pt x="8054" y="298"/>
                  </a:lnTo>
                  <a:cubicBezTo>
                    <a:pt x="8058" y="323"/>
                    <a:pt x="8066" y="351"/>
                    <a:pt x="8078" y="378"/>
                  </a:cubicBezTo>
                  <a:lnTo>
                    <a:pt x="8078" y="378"/>
                  </a:lnTo>
                  <a:cubicBezTo>
                    <a:pt x="8081" y="358"/>
                    <a:pt x="8073" y="332"/>
                    <a:pt x="8055" y="296"/>
                  </a:cubicBezTo>
                  <a:lnTo>
                    <a:pt x="8054" y="298"/>
                  </a:lnTo>
                  <a:lnTo>
                    <a:pt x="8054" y="298"/>
                  </a:lnTo>
                  <a:cubicBezTo>
                    <a:pt x="8050" y="280"/>
                    <a:pt x="8048" y="264"/>
                    <a:pt x="8048" y="250"/>
                  </a:cubicBezTo>
                  <a:close/>
                  <a:moveTo>
                    <a:pt x="7750" y="1938"/>
                  </a:moveTo>
                  <a:cubicBezTo>
                    <a:pt x="7745" y="1955"/>
                    <a:pt x="7752" y="1979"/>
                    <a:pt x="7774" y="1994"/>
                  </a:cubicBezTo>
                  <a:lnTo>
                    <a:pt x="7774" y="1994"/>
                  </a:lnTo>
                  <a:cubicBezTo>
                    <a:pt x="7766" y="1962"/>
                    <a:pt x="7770" y="1938"/>
                    <a:pt x="7751" y="1938"/>
                  </a:cubicBezTo>
                  <a:cubicBezTo>
                    <a:pt x="7751" y="1938"/>
                    <a:pt x="7751" y="1938"/>
                    <a:pt x="7750" y="1938"/>
                  </a:cubicBezTo>
                  <a:close/>
                  <a:moveTo>
                    <a:pt x="10768" y="2006"/>
                  </a:moveTo>
                  <a:cubicBezTo>
                    <a:pt x="10776" y="2006"/>
                    <a:pt x="10791" y="2014"/>
                    <a:pt x="10821" y="2029"/>
                  </a:cubicBezTo>
                  <a:cubicBezTo>
                    <a:pt x="10874" y="2055"/>
                    <a:pt x="10881" y="2126"/>
                    <a:pt x="10863" y="2126"/>
                  </a:cubicBezTo>
                  <a:cubicBezTo>
                    <a:pt x="10860" y="2126"/>
                    <a:pt x="10856" y="2124"/>
                    <a:pt x="10852" y="2120"/>
                  </a:cubicBezTo>
                  <a:lnTo>
                    <a:pt x="10852" y="2090"/>
                  </a:lnTo>
                  <a:lnTo>
                    <a:pt x="10761" y="2029"/>
                  </a:lnTo>
                  <a:cubicBezTo>
                    <a:pt x="10761" y="2014"/>
                    <a:pt x="10761" y="2006"/>
                    <a:pt x="10768" y="2006"/>
                  </a:cubicBezTo>
                  <a:close/>
                  <a:moveTo>
                    <a:pt x="11139" y="2382"/>
                  </a:moveTo>
                  <a:cubicBezTo>
                    <a:pt x="11085" y="2382"/>
                    <a:pt x="11081" y="2410"/>
                    <a:pt x="11125" y="2455"/>
                  </a:cubicBezTo>
                  <a:cubicBezTo>
                    <a:pt x="11147" y="2476"/>
                    <a:pt x="11168" y="2498"/>
                    <a:pt x="11190" y="2498"/>
                  </a:cubicBezTo>
                  <a:cubicBezTo>
                    <a:pt x="11199" y="2498"/>
                    <a:pt x="11208" y="2494"/>
                    <a:pt x="11217" y="2485"/>
                  </a:cubicBezTo>
                  <a:cubicBezTo>
                    <a:pt x="11247" y="2455"/>
                    <a:pt x="11277" y="2424"/>
                    <a:pt x="11217" y="2424"/>
                  </a:cubicBezTo>
                  <a:lnTo>
                    <a:pt x="11217" y="2394"/>
                  </a:lnTo>
                  <a:cubicBezTo>
                    <a:pt x="11184" y="2386"/>
                    <a:pt x="11158" y="2382"/>
                    <a:pt x="11139" y="2382"/>
                  </a:cubicBezTo>
                  <a:close/>
                  <a:moveTo>
                    <a:pt x="11612" y="2515"/>
                  </a:moveTo>
                  <a:lnTo>
                    <a:pt x="11642" y="2576"/>
                  </a:lnTo>
                  <a:cubicBezTo>
                    <a:pt x="11642" y="2576"/>
                    <a:pt x="11581" y="2576"/>
                    <a:pt x="11551" y="2515"/>
                  </a:cubicBezTo>
                  <a:close/>
                  <a:moveTo>
                    <a:pt x="10060" y="1408"/>
                  </a:moveTo>
                  <a:cubicBezTo>
                    <a:pt x="10004" y="1408"/>
                    <a:pt x="9930" y="1421"/>
                    <a:pt x="9910" y="1421"/>
                  </a:cubicBezTo>
                  <a:cubicBezTo>
                    <a:pt x="9910" y="1452"/>
                    <a:pt x="9910" y="1452"/>
                    <a:pt x="10001" y="1512"/>
                  </a:cubicBezTo>
                  <a:cubicBezTo>
                    <a:pt x="10062" y="1573"/>
                    <a:pt x="10062" y="1573"/>
                    <a:pt x="10031" y="1634"/>
                  </a:cubicBezTo>
                  <a:cubicBezTo>
                    <a:pt x="10031" y="1684"/>
                    <a:pt x="10072" y="1733"/>
                    <a:pt x="10120" y="1733"/>
                  </a:cubicBezTo>
                  <a:cubicBezTo>
                    <a:pt x="10130" y="1733"/>
                    <a:pt x="10142" y="1731"/>
                    <a:pt x="10153" y="1725"/>
                  </a:cubicBezTo>
                  <a:cubicBezTo>
                    <a:pt x="10180" y="1698"/>
                    <a:pt x="10195" y="1683"/>
                    <a:pt x="10203" y="1683"/>
                  </a:cubicBezTo>
                  <a:cubicBezTo>
                    <a:pt x="10214" y="1683"/>
                    <a:pt x="10214" y="1705"/>
                    <a:pt x="10214" y="1755"/>
                  </a:cubicBezTo>
                  <a:cubicBezTo>
                    <a:pt x="10214" y="1801"/>
                    <a:pt x="10348" y="1879"/>
                    <a:pt x="10417" y="1879"/>
                  </a:cubicBezTo>
                  <a:cubicBezTo>
                    <a:pt x="10441" y="1879"/>
                    <a:pt x="10457" y="1870"/>
                    <a:pt x="10457" y="1847"/>
                  </a:cubicBezTo>
                  <a:cubicBezTo>
                    <a:pt x="10457" y="1831"/>
                    <a:pt x="10457" y="1824"/>
                    <a:pt x="10464" y="1824"/>
                  </a:cubicBezTo>
                  <a:cubicBezTo>
                    <a:pt x="10472" y="1824"/>
                    <a:pt x="10487" y="1831"/>
                    <a:pt x="10518" y="1847"/>
                  </a:cubicBezTo>
                  <a:cubicBezTo>
                    <a:pt x="10518" y="1877"/>
                    <a:pt x="10518" y="1907"/>
                    <a:pt x="10518" y="1968"/>
                  </a:cubicBezTo>
                  <a:cubicBezTo>
                    <a:pt x="10457" y="2029"/>
                    <a:pt x="10457" y="2029"/>
                    <a:pt x="10578" y="2029"/>
                  </a:cubicBezTo>
                  <a:cubicBezTo>
                    <a:pt x="10700" y="2059"/>
                    <a:pt x="10700" y="2029"/>
                    <a:pt x="10700" y="2120"/>
                  </a:cubicBezTo>
                  <a:cubicBezTo>
                    <a:pt x="10700" y="2175"/>
                    <a:pt x="10711" y="2186"/>
                    <a:pt x="10733" y="2186"/>
                  </a:cubicBezTo>
                  <a:cubicBezTo>
                    <a:pt x="10747" y="2186"/>
                    <a:pt x="10767" y="2181"/>
                    <a:pt x="10791" y="2181"/>
                  </a:cubicBezTo>
                  <a:cubicBezTo>
                    <a:pt x="10852" y="2181"/>
                    <a:pt x="10913" y="2211"/>
                    <a:pt x="10943" y="2272"/>
                  </a:cubicBezTo>
                  <a:cubicBezTo>
                    <a:pt x="11004" y="2333"/>
                    <a:pt x="11004" y="2333"/>
                    <a:pt x="11065" y="2333"/>
                  </a:cubicBezTo>
                  <a:cubicBezTo>
                    <a:pt x="11077" y="2329"/>
                    <a:pt x="11092" y="2327"/>
                    <a:pt x="11108" y="2327"/>
                  </a:cubicBezTo>
                  <a:cubicBezTo>
                    <a:pt x="11210" y="2327"/>
                    <a:pt x="11369" y="2402"/>
                    <a:pt x="11369" y="2455"/>
                  </a:cubicBezTo>
                  <a:lnTo>
                    <a:pt x="11369" y="2485"/>
                  </a:lnTo>
                  <a:cubicBezTo>
                    <a:pt x="11369" y="2476"/>
                    <a:pt x="11374" y="2472"/>
                    <a:pt x="11382" y="2472"/>
                  </a:cubicBezTo>
                  <a:cubicBezTo>
                    <a:pt x="11402" y="2472"/>
                    <a:pt x="11438" y="2494"/>
                    <a:pt x="11460" y="2515"/>
                  </a:cubicBezTo>
                  <a:lnTo>
                    <a:pt x="11521" y="2546"/>
                  </a:lnTo>
                  <a:cubicBezTo>
                    <a:pt x="11488" y="2538"/>
                    <a:pt x="11464" y="2534"/>
                    <a:pt x="11448" y="2534"/>
                  </a:cubicBezTo>
                  <a:cubicBezTo>
                    <a:pt x="11403" y="2534"/>
                    <a:pt x="11415" y="2562"/>
                    <a:pt x="11460" y="2607"/>
                  </a:cubicBezTo>
                  <a:cubicBezTo>
                    <a:pt x="11551" y="2637"/>
                    <a:pt x="11490" y="2637"/>
                    <a:pt x="11490" y="2637"/>
                  </a:cubicBezTo>
                  <a:cubicBezTo>
                    <a:pt x="11490" y="2637"/>
                    <a:pt x="11460" y="2698"/>
                    <a:pt x="11490" y="2728"/>
                  </a:cubicBezTo>
                  <a:cubicBezTo>
                    <a:pt x="11500" y="2738"/>
                    <a:pt x="11510" y="2742"/>
                    <a:pt x="11521" y="2742"/>
                  </a:cubicBezTo>
                  <a:cubicBezTo>
                    <a:pt x="11541" y="2742"/>
                    <a:pt x="11561" y="2728"/>
                    <a:pt x="11581" y="2728"/>
                  </a:cubicBezTo>
                  <a:cubicBezTo>
                    <a:pt x="11607" y="2728"/>
                    <a:pt x="11633" y="2728"/>
                    <a:pt x="11673" y="2735"/>
                  </a:cubicBezTo>
                  <a:lnTo>
                    <a:pt x="11673" y="2735"/>
                  </a:lnTo>
                  <a:lnTo>
                    <a:pt x="11673" y="2759"/>
                  </a:lnTo>
                  <a:cubicBezTo>
                    <a:pt x="11694" y="2780"/>
                    <a:pt x="11716" y="2802"/>
                    <a:pt x="11737" y="2802"/>
                  </a:cubicBezTo>
                  <a:cubicBezTo>
                    <a:pt x="11746" y="2802"/>
                    <a:pt x="11755" y="2798"/>
                    <a:pt x="11764" y="2789"/>
                  </a:cubicBezTo>
                  <a:lnTo>
                    <a:pt x="11745" y="2752"/>
                  </a:lnTo>
                  <a:lnTo>
                    <a:pt x="11745" y="2752"/>
                  </a:lnTo>
                  <a:cubicBezTo>
                    <a:pt x="11794" y="2765"/>
                    <a:pt x="11858" y="2786"/>
                    <a:pt x="11946" y="2819"/>
                  </a:cubicBezTo>
                  <a:lnTo>
                    <a:pt x="11946" y="2850"/>
                  </a:lnTo>
                  <a:cubicBezTo>
                    <a:pt x="11885" y="2850"/>
                    <a:pt x="11916" y="2880"/>
                    <a:pt x="12068" y="2941"/>
                  </a:cubicBezTo>
                  <a:cubicBezTo>
                    <a:pt x="12084" y="2950"/>
                    <a:pt x="12098" y="2960"/>
                    <a:pt x="12111" y="2970"/>
                  </a:cubicBezTo>
                  <a:lnTo>
                    <a:pt x="12111" y="2970"/>
                  </a:lnTo>
                  <a:cubicBezTo>
                    <a:pt x="12087" y="2928"/>
                    <a:pt x="12062" y="2899"/>
                    <a:pt x="12037" y="2850"/>
                  </a:cubicBezTo>
                  <a:cubicBezTo>
                    <a:pt x="12007" y="2759"/>
                    <a:pt x="12007" y="2759"/>
                    <a:pt x="11946" y="2728"/>
                  </a:cubicBezTo>
                  <a:cubicBezTo>
                    <a:pt x="11885" y="2728"/>
                    <a:pt x="11825" y="2728"/>
                    <a:pt x="11855" y="2667"/>
                  </a:cubicBezTo>
                  <a:cubicBezTo>
                    <a:pt x="11885" y="2607"/>
                    <a:pt x="11825" y="2637"/>
                    <a:pt x="11733" y="2546"/>
                  </a:cubicBezTo>
                  <a:cubicBezTo>
                    <a:pt x="11673" y="2485"/>
                    <a:pt x="11551" y="2455"/>
                    <a:pt x="11460" y="2394"/>
                  </a:cubicBezTo>
                  <a:lnTo>
                    <a:pt x="11277" y="2242"/>
                  </a:lnTo>
                  <a:cubicBezTo>
                    <a:pt x="11277" y="2248"/>
                    <a:pt x="11273" y="2250"/>
                    <a:pt x="11266" y="2250"/>
                  </a:cubicBezTo>
                  <a:cubicBezTo>
                    <a:pt x="11234" y="2250"/>
                    <a:pt x="11150" y="2206"/>
                    <a:pt x="11125" y="2181"/>
                  </a:cubicBezTo>
                  <a:cubicBezTo>
                    <a:pt x="11082" y="2160"/>
                    <a:pt x="11055" y="2138"/>
                    <a:pt x="11031" y="2138"/>
                  </a:cubicBezTo>
                  <a:cubicBezTo>
                    <a:pt x="11022" y="2138"/>
                    <a:pt x="11013" y="2142"/>
                    <a:pt x="11004" y="2151"/>
                  </a:cubicBezTo>
                  <a:cubicBezTo>
                    <a:pt x="11004" y="2181"/>
                    <a:pt x="10973" y="2181"/>
                    <a:pt x="11004" y="2211"/>
                  </a:cubicBezTo>
                  <a:cubicBezTo>
                    <a:pt x="11065" y="2242"/>
                    <a:pt x="11095" y="2272"/>
                    <a:pt x="11034" y="2272"/>
                  </a:cubicBezTo>
                  <a:cubicBezTo>
                    <a:pt x="10913" y="2211"/>
                    <a:pt x="10852" y="2181"/>
                    <a:pt x="10973" y="2120"/>
                  </a:cubicBezTo>
                  <a:lnTo>
                    <a:pt x="11004" y="2029"/>
                  </a:lnTo>
                  <a:lnTo>
                    <a:pt x="10761" y="1877"/>
                  </a:lnTo>
                  <a:cubicBezTo>
                    <a:pt x="10487" y="1725"/>
                    <a:pt x="10426" y="1695"/>
                    <a:pt x="10366" y="1603"/>
                  </a:cubicBezTo>
                  <a:cubicBezTo>
                    <a:pt x="10305" y="1543"/>
                    <a:pt x="10305" y="1543"/>
                    <a:pt x="10214" y="1482"/>
                  </a:cubicBezTo>
                  <a:lnTo>
                    <a:pt x="10122" y="1421"/>
                  </a:lnTo>
                  <a:cubicBezTo>
                    <a:pt x="10112" y="1411"/>
                    <a:pt x="10089" y="1408"/>
                    <a:pt x="10060" y="1408"/>
                  </a:cubicBezTo>
                  <a:close/>
                  <a:moveTo>
                    <a:pt x="11825" y="2857"/>
                  </a:moveTo>
                  <a:cubicBezTo>
                    <a:pt x="11817" y="2857"/>
                    <a:pt x="11809" y="2865"/>
                    <a:pt x="11794" y="2880"/>
                  </a:cubicBezTo>
                  <a:cubicBezTo>
                    <a:pt x="11794" y="2941"/>
                    <a:pt x="11825" y="2971"/>
                    <a:pt x="11855" y="2971"/>
                  </a:cubicBezTo>
                  <a:cubicBezTo>
                    <a:pt x="11876" y="2993"/>
                    <a:pt x="11894" y="3003"/>
                    <a:pt x="11905" y="3003"/>
                  </a:cubicBezTo>
                  <a:cubicBezTo>
                    <a:pt x="11926" y="3003"/>
                    <a:pt x="11925" y="2969"/>
                    <a:pt x="11885" y="2910"/>
                  </a:cubicBezTo>
                  <a:lnTo>
                    <a:pt x="11855" y="2880"/>
                  </a:lnTo>
                  <a:cubicBezTo>
                    <a:pt x="11840" y="2865"/>
                    <a:pt x="11832" y="2857"/>
                    <a:pt x="11825" y="2857"/>
                  </a:cubicBezTo>
                  <a:close/>
                  <a:moveTo>
                    <a:pt x="12054" y="2855"/>
                  </a:moveTo>
                  <a:cubicBezTo>
                    <a:pt x="12048" y="2855"/>
                    <a:pt x="12063" y="2888"/>
                    <a:pt x="12098" y="2941"/>
                  </a:cubicBezTo>
                  <a:lnTo>
                    <a:pt x="12114" y="2972"/>
                  </a:lnTo>
                  <a:lnTo>
                    <a:pt x="12114" y="2972"/>
                  </a:lnTo>
                  <a:cubicBezTo>
                    <a:pt x="12113" y="2971"/>
                    <a:pt x="12112" y="2971"/>
                    <a:pt x="12111" y="2970"/>
                  </a:cubicBezTo>
                  <a:lnTo>
                    <a:pt x="12111" y="2970"/>
                  </a:lnTo>
                  <a:cubicBezTo>
                    <a:pt x="12117" y="2980"/>
                    <a:pt x="12123" y="2990"/>
                    <a:pt x="12128" y="3002"/>
                  </a:cubicBezTo>
                  <a:lnTo>
                    <a:pt x="12114" y="2972"/>
                  </a:lnTo>
                  <a:lnTo>
                    <a:pt x="12114" y="2972"/>
                  </a:lnTo>
                  <a:cubicBezTo>
                    <a:pt x="12193" y="3033"/>
                    <a:pt x="12218" y="3095"/>
                    <a:pt x="12166" y="3095"/>
                  </a:cubicBezTo>
                  <a:cubicBezTo>
                    <a:pt x="12146" y="3095"/>
                    <a:pt x="12113" y="3085"/>
                    <a:pt x="12068" y="3062"/>
                  </a:cubicBezTo>
                  <a:cubicBezTo>
                    <a:pt x="12041" y="3054"/>
                    <a:pt x="12019" y="3050"/>
                    <a:pt x="12005" y="3050"/>
                  </a:cubicBezTo>
                  <a:cubicBezTo>
                    <a:pt x="11972" y="3050"/>
                    <a:pt x="11982" y="3071"/>
                    <a:pt x="12068" y="3093"/>
                  </a:cubicBezTo>
                  <a:lnTo>
                    <a:pt x="12189" y="3245"/>
                  </a:lnTo>
                  <a:cubicBezTo>
                    <a:pt x="12258" y="3313"/>
                    <a:pt x="12292" y="3347"/>
                    <a:pt x="12305" y="3347"/>
                  </a:cubicBezTo>
                  <a:cubicBezTo>
                    <a:pt x="12309" y="3347"/>
                    <a:pt x="12311" y="3344"/>
                    <a:pt x="12311" y="3336"/>
                  </a:cubicBezTo>
                  <a:cubicBezTo>
                    <a:pt x="12354" y="3315"/>
                    <a:pt x="12366" y="3293"/>
                    <a:pt x="12381" y="3293"/>
                  </a:cubicBezTo>
                  <a:cubicBezTo>
                    <a:pt x="12387" y="3293"/>
                    <a:pt x="12393" y="3297"/>
                    <a:pt x="12402" y="3306"/>
                  </a:cubicBezTo>
                  <a:lnTo>
                    <a:pt x="12432" y="3336"/>
                  </a:lnTo>
                  <a:cubicBezTo>
                    <a:pt x="12432" y="3366"/>
                    <a:pt x="12432" y="3366"/>
                    <a:pt x="12463" y="3397"/>
                  </a:cubicBezTo>
                  <a:lnTo>
                    <a:pt x="12530" y="3442"/>
                  </a:lnTo>
                  <a:lnTo>
                    <a:pt x="12530" y="3442"/>
                  </a:lnTo>
                  <a:cubicBezTo>
                    <a:pt x="12447" y="3361"/>
                    <a:pt x="12417" y="3275"/>
                    <a:pt x="12493" y="3275"/>
                  </a:cubicBezTo>
                  <a:cubicBezTo>
                    <a:pt x="12493" y="3275"/>
                    <a:pt x="12493" y="3306"/>
                    <a:pt x="12554" y="3336"/>
                  </a:cubicBezTo>
                  <a:cubicBezTo>
                    <a:pt x="12564" y="3346"/>
                    <a:pt x="12574" y="3350"/>
                    <a:pt x="12583" y="3350"/>
                  </a:cubicBezTo>
                  <a:cubicBezTo>
                    <a:pt x="12601" y="3350"/>
                    <a:pt x="12615" y="3336"/>
                    <a:pt x="12615" y="3336"/>
                  </a:cubicBezTo>
                  <a:cubicBezTo>
                    <a:pt x="12676" y="3306"/>
                    <a:pt x="12645" y="3245"/>
                    <a:pt x="12584" y="3245"/>
                  </a:cubicBezTo>
                  <a:cubicBezTo>
                    <a:pt x="12524" y="3245"/>
                    <a:pt x="12463" y="3214"/>
                    <a:pt x="12493" y="3184"/>
                  </a:cubicBezTo>
                  <a:cubicBezTo>
                    <a:pt x="12402" y="3093"/>
                    <a:pt x="12311" y="3002"/>
                    <a:pt x="12189" y="2971"/>
                  </a:cubicBezTo>
                  <a:lnTo>
                    <a:pt x="12098" y="2910"/>
                  </a:lnTo>
                  <a:cubicBezTo>
                    <a:pt x="12073" y="2872"/>
                    <a:pt x="12058" y="2855"/>
                    <a:pt x="12054" y="2855"/>
                  </a:cubicBezTo>
                  <a:close/>
                  <a:moveTo>
                    <a:pt x="12530" y="3442"/>
                  </a:moveTo>
                  <a:cubicBezTo>
                    <a:pt x="12538" y="3449"/>
                    <a:pt x="12546" y="3457"/>
                    <a:pt x="12554" y="3464"/>
                  </a:cubicBezTo>
                  <a:lnTo>
                    <a:pt x="12554" y="3464"/>
                  </a:lnTo>
                  <a:cubicBezTo>
                    <a:pt x="12554" y="3462"/>
                    <a:pt x="12554" y="3460"/>
                    <a:pt x="12554" y="3458"/>
                  </a:cubicBezTo>
                  <a:lnTo>
                    <a:pt x="12530" y="3442"/>
                  </a:lnTo>
                  <a:close/>
                  <a:moveTo>
                    <a:pt x="12554" y="3464"/>
                  </a:moveTo>
                  <a:lnTo>
                    <a:pt x="12554" y="3464"/>
                  </a:lnTo>
                  <a:cubicBezTo>
                    <a:pt x="12557" y="3482"/>
                    <a:pt x="12569" y="3499"/>
                    <a:pt x="12584" y="3517"/>
                  </a:cubicBezTo>
                  <a:lnTo>
                    <a:pt x="12584" y="3517"/>
                  </a:lnTo>
                  <a:lnTo>
                    <a:pt x="12584" y="3488"/>
                  </a:lnTo>
                  <a:cubicBezTo>
                    <a:pt x="12574" y="3480"/>
                    <a:pt x="12564" y="3472"/>
                    <a:pt x="12554" y="3464"/>
                  </a:cubicBezTo>
                  <a:close/>
                  <a:moveTo>
                    <a:pt x="7508" y="3458"/>
                  </a:moveTo>
                  <a:cubicBezTo>
                    <a:pt x="7478" y="3518"/>
                    <a:pt x="7508" y="3518"/>
                    <a:pt x="7508" y="3518"/>
                  </a:cubicBezTo>
                  <a:lnTo>
                    <a:pt x="7508" y="3458"/>
                  </a:lnTo>
                  <a:close/>
                  <a:moveTo>
                    <a:pt x="12584" y="3517"/>
                  </a:moveTo>
                  <a:lnTo>
                    <a:pt x="12584" y="3518"/>
                  </a:lnTo>
                  <a:cubicBezTo>
                    <a:pt x="12585" y="3519"/>
                    <a:pt x="12586" y="3520"/>
                    <a:pt x="12587" y="3520"/>
                  </a:cubicBezTo>
                  <a:lnTo>
                    <a:pt x="12587" y="3520"/>
                  </a:lnTo>
                  <a:cubicBezTo>
                    <a:pt x="12586" y="3519"/>
                    <a:pt x="12585" y="3518"/>
                    <a:pt x="12584" y="3517"/>
                  </a:cubicBezTo>
                  <a:close/>
                  <a:moveTo>
                    <a:pt x="12587" y="3520"/>
                  </a:moveTo>
                  <a:lnTo>
                    <a:pt x="12587" y="3520"/>
                  </a:lnTo>
                  <a:cubicBezTo>
                    <a:pt x="12596" y="3530"/>
                    <a:pt x="12605" y="3539"/>
                    <a:pt x="12615" y="3549"/>
                  </a:cubicBezTo>
                  <a:cubicBezTo>
                    <a:pt x="12640" y="3561"/>
                    <a:pt x="12655" y="3569"/>
                    <a:pt x="12657" y="3569"/>
                  </a:cubicBezTo>
                  <a:cubicBezTo>
                    <a:pt x="12660" y="3569"/>
                    <a:pt x="12639" y="3555"/>
                    <a:pt x="12587" y="3520"/>
                  </a:cubicBezTo>
                  <a:close/>
                  <a:moveTo>
                    <a:pt x="12707" y="3596"/>
                  </a:moveTo>
                  <a:cubicBezTo>
                    <a:pt x="12689" y="3596"/>
                    <a:pt x="12676" y="3610"/>
                    <a:pt x="12676" y="3610"/>
                  </a:cubicBezTo>
                  <a:lnTo>
                    <a:pt x="12706" y="3640"/>
                  </a:lnTo>
                  <a:lnTo>
                    <a:pt x="12767" y="3640"/>
                  </a:lnTo>
                  <a:lnTo>
                    <a:pt x="12736" y="3610"/>
                  </a:lnTo>
                  <a:cubicBezTo>
                    <a:pt x="12726" y="3599"/>
                    <a:pt x="12716" y="3596"/>
                    <a:pt x="12707" y="3596"/>
                  </a:cubicBezTo>
                  <a:close/>
                  <a:moveTo>
                    <a:pt x="13167" y="3661"/>
                  </a:moveTo>
                  <a:lnTo>
                    <a:pt x="13167" y="3661"/>
                  </a:lnTo>
                  <a:cubicBezTo>
                    <a:pt x="13172" y="3661"/>
                    <a:pt x="13192" y="3696"/>
                    <a:pt x="13192" y="3731"/>
                  </a:cubicBezTo>
                  <a:cubicBezTo>
                    <a:pt x="13167" y="3680"/>
                    <a:pt x="13163" y="3661"/>
                    <a:pt x="13167" y="3661"/>
                  </a:cubicBezTo>
                  <a:close/>
                  <a:moveTo>
                    <a:pt x="7174" y="4183"/>
                  </a:moveTo>
                  <a:cubicBezTo>
                    <a:pt x="7174" y="4185"/>
                    <a:pt x="7174" y="4186"/>
                    <a:pt x="7174" y="4187"/>
                  </a:cubicBezTo>
                  <a:cubicBezTo>
                    <a:pt x="7178" y="4188"/>
                    <a:pt x="7181" y="4190"/>
                    <a:pt x="7184" y="4191"/>
                  </a:cubicBezTo>
                  <a:lnTo>
                    <a:pt x="7184" y="4191"/>
                  </a:lnTo>
                  <a:cubicBezTo>
                    <a:pt x="7183" y="4187"/>
                    <a:pt x="7179" y="4185"/>
                    <a:pt x="7174" y="4183"/>
                  </a:cubicBezTo>
                  <a:close/>
                  <a:moveTo>
                    <a:pt x="7184" y="4191"/>
                  </a:moveTo>
                  <a:cubicBezTo>
                    <a:pt x="7187" y="4198"/>
                    <a:pt x="7184" y="4208"/>
                    <a:pt x="7174" y="4218"/>
                  </a:cubicBezTo>
                  <a:cubicBezTo>
                    <a:pt x="7113" y="4278"/>
                    <a:pt x="7144" y="4278"/>
                    <a:pt x="7174" y="4278"/>
                  </a:cubicBezTo>
                  <a:cubicBezTo>
                    <a:pt x="7178" y="4283"/>
                    <a:pt x="7183" y="4284"/>
                    <a:pt x="7188" y="4284"/>
                  </a:cubicBezTo>
                  <a:cubicBezTo>
                    <a:pt x="7217" y="4284"/>
                    <a:pt x="7249" y="4220"/>
                    <a:pt x="7184" y="4191"/>
                  </a:cubicBezTo>
                  <a:close/>
                  <a:moveTo>
                    <a:pt x="14242" y="4391"/>
                  </a:moveTo>
                  <a:lnTo>
                    <a:pt x="14256" y="4400"/>
                  </a:lnTo>
                  <a:cubicBezTo>
                    <a:pt x="14252" y="4396"/>
                    <a:pt x="14247" y="4393"/>
                    <a:pt x="14242" y="4391"/>
                  </a:cubicBezTo>
                  <a:close/>
                  <a:moveTo>
                    <a:pt x="14318" y="4673"/>
                  </a:moveTo>
                  <a:cubicBezTo>
                    <a:pt x="14325" y="4680"/>
                    <a:pt x="14330" y="4683"/>
                    <a:pt x="14333" y="4683"/>
                  </a:cubicBezTo>
                  <a:cubicBezTo>
                    <a:pt x="14336" y="4683"/>
                    <a:pt x="14337" y="4680"/>
                    <a:pt x="14337" y="4673"/>
                  </a:cubicBezTo>
                  <a:close/>
                  <a:moveTo>
                    <a:pt x="6748" y="4795"/>
                  </a:moveTo>
                  <a:lnTo>
                    <a:pt x="6748" y="4856"/>
                  </a:lnTo>
                  <a:lnTo>
                    <a:pt x="6748" y="4886"/>
                  </a:lnTo>
                  <a:cubicBezTo>
                    <a:pt x="6718" y="4886"/>
                    <a:pt x="6688" y="4856"/>
                    <a:pt x="6718" y="4825"/>
                  </a:cubicBezTo>
                  <a:lnTo>
                    <a:pt x="6748" y="4795"/>
                  </a:lnTo>
                  <a:close/>
                  <a:moveTo>
                    <a:pt x="12680" y="3326"/>
                  </a:moveTo>
                  <a:cubicBezTo>
                    <a:pt x="12665" y="3326"/>
                    <a:pt x="12658" y="3341"/>
                    <a:pt x="12645" y="3366"/>
                  </a:cubicBezTo>
                  <a:cubicBezTo>
                    <a:pt x="12584" y="3397"/>
                    <a:pt x="12584" y="3488"/>
                    <a:pt x="12645" y="3518"/>
                  </a:cubicBezTo>
                  <a:cubicBezTo>
                    <a:pt x="12676" y="3518"/>
                    <a:pt x="12706" y="3518"/>
                    <a:pt x="12676" y="3427"/>
                  </a:cubicBezTo>
                  <a:cubicBezTo>
                    <a:pt x="12676" y="3422"/>
                    <a:pt x="12676" y="3417"/>
                    <a:pt x="12676" y="3413"/>
                  </a:cubicBezTo>
                  <a:lnTo>
                    <a:pt x="12676" y="3413"/>
                  </a:lnTo>
                  <a:cubicBezTo>
                    <a:pt x="12702" y="3428"/>
                    <a:pt x="12722" y="3440"/>
                    <a:pt x="12739" y="3440"/>
                  </a:cubicBezTo>
                  <a:cubicBezTo>
                    <a:pt x="12749" y="3440"/>
                    <a:pt x="12758" y="3436"/>
                    <a:pt x="12767" y="3427"/>
                  </a:cubicBezTo>
                  <a:cubicBezTo>
                    <a:pt x="12767" y="3427"/>
                    <a:pt x="12767" y="3488"/>
                    <a:pt x="12767" y="3488"/>
                  </a:cubicBezTo>
                  <a:cubicBezTo>
                    <a:pt x="12736" y="3549"/>
                    <a:pt x="12736" y="3610"/>
                    <a:pt x="12797" y="3640"/>
                  </a:cubicBezTo>
                  <a:cubicBezTo>
                    <a:pt x="12797" y="3640"/>
                    <a:pt x="12828" y="3670"/>
                    <a:pt x="12797" y="3701"/>
                  </a:cubicBezTo>
                  <a:cubicBezTo>
                    <a:pt x="12767" y="3731"/>
                    <a:pt x="12767" y="3762"/>
                    <a:pt x="12797" y="3792"/>
                  </a:cubicBezTo>
                  <a:cubicBezTo>
                    <a:pt x="12807" y="3802"/>
                    <a:pt x="12817" y="3805"/>
                    <a:pt x="12826" y="3805"/>
                  </a:cubicBezTo>
                  <a:cubicBezTo>
                    <a:pt x="12844" y="3805"/>
                    <a:pt x="12858" y="3792"/>
                    <a:pt x="12858" y="3792"/>
                  </a:cubicBezTo>
                  <a:cubicBezTo>
                    <a:pt x="12884" y="3792"/>
                    <a:pt x="12910" y="3725"/>
                    <a:pt x="12936" y="3725"/>
                  </a:cubicBezTo>
                  <a:cubicBezTo>
                    <a:pt x="12940" y="3725"/>
                    <a:pt x="12945" y="3727"/>
                    <a:pt x="12949" y="3731"/>
                  </a:cubicBezTo>
                  <a:cubicBezTo>
                    <a:pt x="13010" y="3762"/>
                    <a:pt x="13040" y="3792"/>
                    <a:pt x="12980" y="3792"/>
                  </a:cubicBezTo>
                  <a:cubicBezTo>
                    <a:pt x="12919" y="3792"/>
                    <a:pt x="12980" y="3822"/>
                    <a:pt x="13010" y="3853"/>
                  </a:cubicBezTo>
                  <a:lnTo>
                    <a:pt x="13040" y="3883"/>
                  </a:lnTo>
                  <a:cubicBezTo>
                    <a:pt x="13071" y="3898"/>
                    <a:pt x="13086" y="3906"/>
                    <a:pt x="13094" y="3906"/>
                  </a:cubicBezTo>
                  <a:cubicBezTo>
                    <a:pt x="13101" y="3906"/>
                    <a:pt x="13101" y="3898"/>
                    <a:pt x="13101" y="3883"/>
                  </a:cubicBezTo>
                  <a:cubicBezTo>
                    <a:pt x="13116" y="3868"/>
                    <a:pt x="13132" y="3860"/>
                    <a:pt x="13147" y="3860"/>
                  </a:cubicBezTo>
                  <a:cubicBezTo>
                    <a:pt x="13162" y="3860"/>
                    <a:pt x="13177" y="3868"/>
                    <a:pt x="13192" y="3883"/>
                  </a:cubicBezTo>
                  <a:cubicBezTo>
                    <a:pt x="13223" y="3944"/>
                    <a:pt x="13223" y="3944"/>
                    <a:pt x="13192" y="3974"/>
                  </a:cubicBezTo>
                  <a:lnTo>
                    <a:pt x="13223" y="4035"/>
                  </a:lnTo>
                  <a:cubicBezTo>
                    <a:pt x="13238" y="4050"/>
                    <a:pt x="13246" y="4058"/>
                    <a:pt x="13253" y="4058"/>
                  </a:cubicBezTo>
                  <a:cubicBezTo>
                    <a:pt x="13261" y="4058"/>
                    <a:pt x="13268" y="4050"/>
                    <a:pt x="13284" y="4035"/>
                  </a:cubicBezTo>
                  <a:cubicBezTo>
                    <a:pt x="13284" y="4026"/>
                    <a:pt x="13286" y="4017"/>
                    <a:pt x="13289" y="4010"/>
                  </a:cubicBezTo>
                  <a:lnTo>
                    <a:pt x="13289" y="4010"/>
                  </a:lnTo>
                  <a:cubicBezTo>
                    <a:pt x="13321" y="4039"/>
                    <a:pt x="13378" y="4066"/>
                    <a:pt x="13435" y="4066"/>
                  </a:cubicBezTo>
                  <a:cubicBezTo>
                    <a:pt x="13466" y="4096"/>
                    <a:pt x="13496" y="4126"/>
                    <a:pt x="13496" y="4157"/>
                  </a:cubicBezTo>
                  <a:cubicBezTo>
                    <a:pt x="13587" y="4187"/>
                    <a:pt x="13648" y="4218"/>
                    <a:pt x="13709" y="4309"/>
                  </a:cubicBezTo>
                  <a:lnTo>
                    <a:pt x="13831" y="4400"/>
                  </a:lnTo>
                  <a:cubicBezTo>
                    <a:pt x="13855" y="4424"/>
                    <a:pt x="13880" y="4469"/>
                    <a:pt x="13856" y="4469"/>
                  </a:cubicBezTo>
                  <a:cubicBezTo>
                    <a:pt x="13851" y="4469"/>
                    <a:pt x="13842" y="4466"/>
                    <a:pt x="13831" y="4461"/>
                  </a:cubicBezTo>
                  <a:cubicBezTo>
                    <a:pt x="13770" y="4461"/>
                    <a:pt x="13831" y="4552"/>
                    <a:pt x="13983" y="4552"/>
                  </a:cubicBezTo>
                  <a:cubicBezTo>
                    <a:pt x="14023" y="4542"/>
                    <a:pt x="14050" y="4538"/>
                    <a:pt x="14066" y="4538"/>
                  </a:cubicBezTo>
                  <a:cubicBezTo>
                    <a:pt x="14097" y="4538"/>
                    <a:pt x="14084" y="4552"/>
                    <a:pt x="14043" y="4552"/>
                  </a:cubicBezTo>
                  <a:cubicBezTo>
                    <a:pt x="13965" y="4552"/>
                    <a:pt x="14021" y="4619"/>
                    <a:pt x="14077" y="4619"/>
                  </a:cubicBezTo>
                  <a:cubicBezTo>
                    <a:pt x="14086" y="4619"/>
                    <a:pt x="14096" y="4617"/>
                    <a:pt x="14104" y="4613"/>
                  </a:cubicBezTo>
                  <a:lnTo>
                    <a:pt x="14165" y="4613"/>
                  </a:lnTo>
                  <a:cubicBezTo>
                    <a:pt x="14195" y="4673"/>
                    <a:pt x="14256" y="4673"/>
                    <a:pt x="14317" y="4673"/>
                  </a:cubicBezTo>
                  <a:lnTo>
                    <a:pt x="14318" y="4673"/>
                  </a:lnTo>
                  <a:cubicBezTo>
                    <a:pt x="14310" y="4667"/>
                    <a:pt x="14300" y="4656"/>
                    <a:pt x="14287" y="4643"/>
                  </a:cubicBezTo>
                  <a:lnTo>
                    <a:pt x="14256" y="4613"/>
                  </a:lnTo>
                  <a:cubicBezTo>
                    <a:pt x="14226" y="4582"/>
                    <a:pt x="14226" y="4552"/>
                    <a:pt x="14256" y="4521"/>
                  </a:cubicBezTo>
                  <a:cubicBezTo>
                    <a:pt x="14287" y="4521"/>
                    <a:pt x="14317" y="4552"/>
                    <a:pt x="14317" y="4582"/>
                  </a:cubicBezTo>
                  <a:cubicBezTo>
                    <a:pt x="14329" y="4631"/>
                    <a:pt x="14336" y="4660"/>
                    <a:pt x="14337" y="4673"/>
                  </a:cubicBezTo>
                  <a:lnTo>
                    <a:pt x="14439" y="4673"/>
                  </a:lnTo>
                  <a:lnTo>
                    <a:pt x="14347" y="4704"/>
                  </a:lnTo>
                  <a:cubicBezTo>
                    <a:pt x="14342" y="4715"/>
                    <a:pt x="14337" y="4724"/>
                    <a:pt x="14332" y="4733"/>
                  </a:cubicBezTo>
                  <a:lnTo>
                    <a:pt x="14332" y="4733"/>
                  </a:lnTo>
                  <a:lnTo>
                    <a:pt x="14317" y="4704"/>
                  </a:lnTo>
                  <a:cubicBezTo>
                    <a:pt x="14297" y="4694"/>
                    <a:pt x="14283" y="4690"/>
                    <a:pt x="14274" y="4690"/>
                  </a:cubicBezTo>
                  <a:cubicBezTo>
                    <a:pt x="14256" y="4690"/>
                    <a:pt x="14256" y="4704"/>
                    <a:pt x="14256" y="4704"/>
                  </a:cubicBezTo>
                  <a:cubicBezTo>
                    <a:pt x="14256" y="4704"/>
                    <a:pt x="14256" y="4734"/>
                    <a:pt x="14287" y="4765"/>
                  </a:cubicBezTo>
                  <a:cubicBezTo>
                    <a:pt x="14287" y="4779"/>
                    <a:pt x="14294" y="4794"/>
                    <a:pt x="14305" y="4802"/>
                  </a:cubicBezTo>
                  <a:lnTo>
                    <a:pt x="14305" y="4802"/>
                  </a:lnTo>
                  <a:cubicBezTo>
                    <a:pt x="14306" y="4810"/>
                    <a:pt x="14309" y="4818"/>
                    <a:pt x="14317" y="4825"/>
                  </a:cubicBezTo>
                  <a:cubicBezTo>
                    <a:pt x="14347" y="4886"/>
                    <a:pt x="14378" y="4917"/>
                    <a:pt x="14439" y="4917"/>
                  </a:cubicBezTo>
                  <a:lnTo>
                    <a:pt x="14499" y="4856"/>
                  </a:lnTo>
                  <a:cubicBezTo>
                    <a:pt x="14499" y="4856"/>
                    <a:pt x="14499" y="4825"/>
                    <a:pt x="14591" y="4825"/>
                  </a:cubicBezTo>
                  <a:cubicBezTo>
                    <a:pt x="14621" y="4825"/>
                    <a:pt x="14651" y="4825"/>
                    <a:pt x="14682" y="4856"/>
                  </a:cubicBezTo>
                  <a:cubicBezTo>
                    <a:pt x="14682" y="4863"/>
                    <a:pt x="14685" y="4871"/>
                    <a:pt x="14691" y="4881"/>
                  </a:cubicBezTo>
                  <a:lnTo>
                    <a:pt x="14691" y="4881"/>
                  </a:lnTo>
                  <a:cubicBezTo>
                    <a:pt x="14645" y="4885"/>
                    <a:pt x="14629" y="4981"/>
                    <a:pt x="14682" y="5008"/>
                  </a:cubicBezTo>
                  <a:cubicBezTo>
                    <a:pt x="14697" y="5023"/>
                    <a:pt x="14712" y="5031"/>
                    <a:pt x="14727" y="5031"/>
                  </a:cubicBezTo>
                  <a:cubicBezTo>
                    <a:pt x="14743" y="5031"/>
                    <a:pt x="14758" y="5023"/>
                    <a:pt x="14773" y="5008"/>
                  </a:cubicBezTo>
                  <a:lnTo>
                    <a:pt x="14743" y="4977"/>
                  </a:lnTo>
                  <a:cubicBezTo>
                    <a:pt x="14743" y="4970"/>
                    <a:pt x="14743" y="4964"/>
                    <a:pt x="14742" y="4959"/>
                  </a:cubicBezTo>
                  <a:lnTo>
                    <a:pt x="14742" y="4959"/>
                  </a:lnTo>
                  <a:cubicBezTo>
                    <a:pt x="14767" y="4994"/>
                    <a:pt x="14798" y="5040"/>
                    <a:pt x="14834" y="5099"/>
                  </a:cubicBezTo>
                  <a:cubicBezTo>
                    <a:pt x="14925" y="5221"/>
                    <a:pt x="14986" y="5251"/>
                    <a:pt x="15046" y="5251"/>
                  </a:cubicBezTo>
                  <a:cubicBezTo>
                    <a:pt x="15107" y="5251"/>
                    <a:pt x="15077" y="5281"/>
                    <a:pt x="15046" y="5312"/>
                  </a:cubicBezTo>
                  <a:cubicBezTo>
                    <a:pt x="15077" y="5342"/>
                    <a:pt x="15107" y="5342"/>
                    <a:pt x="15138" y="5373"/>
                  </a:cubicBezTo>
                  <a:cubicBezTo>
                    <a:pt x="15259" y="5373"/>
                    <a:pt x="15320" y="5403"/>
                    <a:pt x="15259" y="5464"/>
                  </a:cubicBezTo>
                  <a:cubicBezTo>
                    <a:pt x="15259" y="5464"/>
                    <a:pt x="15259" y="5464"/>
                    <a:pt x="15290" y="5494"/>
                  </a:cubicBezTo>
                  <a:cubicBezTo>
                    <a:pt x="15311" y="5515"/>
                    <a:pt x="15375" y="5551"/>
                    <a:pt x="15423" y="5551"/>
                  </a:cubicBezTo>
                  <a:cubicBezTo>
                    <a:pt x="15444" y="5551"/>
                    <a:pt x="15463" y="5543"/>
                    <a:pt x="15472" y="5525"/>
                  </a:cubicBezTo>
                  <a:lnTo>
                    <a:pt x="15472" y="5494"/>
                  </a:lnTo>
                  <a:cubicBezTo>
                    <a:pt x="15442" y="5464"/>
                    <a:pt x="15411" y="5403"/>
                    <a:pt x="15381" y="5373"/>
                  </a:cubicBezTo>
                  <a:cubicBezTo>
                    <a:pt x="15320" y="5342"/>
                    <a:pt x="15320" y="5342"/>
                    <a:pt x="15350" y="5312"/>
                  </a:cubicBezTo>
                  <a:cubicBezTo>
                    <a:pt x="15350" y="5281"/>
                    <a:pt x="15350" y="5281"/>
                    <a:pt x="15350" y="5251"/>
                  </a:cubicBezTo>
                  <a:cubicBezTo>
                    <a:pt x="15350" y="5206"/>
                    <a:pt x="15318" y="5178"/>
                    <a:pt x="15277" y="5178"/>
                  </a:cubicBezTo>
                  <a:cubicBezTo>
                    <a:pt x="15261" y="5178"/>
                    <a:pt x="15245" y="5182"/>
                    <a:pt x="15229" y="5190"/>
                  </a:cubicBezTo>
                  <a:cubicBezTo>
                    <a:pt x="15215" y="5217"/>
                    <a:pt x="15208" y="5233"/>
                    <a:pt x="15206" y="5233"/>
                  </a:cubicBezTo>
                  <a:cubicBezTo>
                    <a:pt x="15205" y="5233"/>
                    <a:pt x="15212" y="5210"/>
                    <a:pt x="15229" y="5160"/>
                  </a:cubicBezTo>
                  <a:cubicBezTo>
                    <a:pt x="15229" y="5038"/>
                    <a:pt x="15229" y="5069"/>
                    <a:pt x="15168" y="5038"/>
                  </a:cubicBezTo>
                  <a:cubicBezTo>
                    <a:pt x="15135" y="5027"/>
                    <a:pt x="15114" y="5020"/>
                    <a:pt x="15103" y="5020"/>
                  </a:cubicBezTo>
                  <a:cubicBezTo>
                    <a:pt x="15085" y="5020"/>
                    <a:pt x="15099" y="5041"/>
                    <a:pt x="15138" y="5099"/>
                  </a:cubicBezTo>
                  <a:cubicBezTo>
                    <a:pt x="15198" y="5160"/>
                    <a:pt x="15138" y="5160"/>
                    <a:pt x="15138" y="5160"/>
                  </a:cubicBezTo>
                  <a:cubicBezTo>
                    <a:pt x="15046" y="5160"/>
                    <a:pt x="15016" y="5160"/>
                    <a:pt x="15046" y="5099"/>
                  </a:cubicBezTo>
                  <a:cubicBezTo>
                    <a:pt x="15077" y="5038"/>
                    <a:pt x="15046" y="5038"/>
                    <a:pt x="15046" y="5038"/>
                  </a:cubicBezTo>
                  <a:lnTo>
                    <a:pt x="14986" y="5038"/>
                  </a:lnTo>
                  <a:cubicBezTo>
                    <a:pt x="14925" y="5008"/>
                    <a:pt x="14894" y="4947"/>
                    <a:pt x="14864" y="4917"/>
                  </a:cubicBezTo>
                  <a:cubicBezTo>
                    <a:pt x="14803" y="4825"/>
                    <a:pt x="14743" y="4795"/>
                    <a:pt x="14651" y="4765"/>
                  </a:cubicBezTo>
                  <a:lnTo>
                    <a:pt x="14560" y="4704"/>
                  </a:lnTo>
                  <a:cubicBezTo>
                    <a:pt x="14530" y="4673"/>
                    <a:pt x="14560" y="4673"/>
                    <a:pt x="14560" y="4673"/>
                  </a:cubicBezTo>
                  <a:cubicBezTo>
                    <a:pt x="14591" y="4681"/>
                    <a:pt x="14613" y="4685"/>
                    <a:pt x="14629" y="4685"/>
                  </a:cubicBezTo>
                  <a:cubicBezTo>
                    <a:pt x="14674" y="4685"/>
                    <a:pt x="14651" y="4651"/>
                    <a:pt x="14560" y="4582"/>
                  </a:cubicBezTo>
                  <a:cubicBezTo>
                    <a:pt x="14499" y="4537"/>
                    <a:pt x="14484" y="4521"/>
                    <a:pt x="14480" y="4521"/>
                  </a:cubicBezTo>
                  <a:lnTo>
                    <a:pt x="14480" y="4521"/>
                  </a:lnTo>
                  <a:cubicBezTo>
                    <a:pt x="14477" y="4521"/>
                    <a:pt x="14484" y="4537"/>
                    <a:pt x="14469" y="4552"/>
                  </a:cubicBezTo>
                  <a:cubicBezTo>
                    <a:pt x="14449" y="4552"/>
                    <a:pt x="14442" y="4565"/>
                    <a:pt x="14431" y="4565"/>
                  </a:cubicBezTo>
                  <a:cubicBezTo>
                    <a:pt x="14425" y="4565"/>
                    <a:pt x="14418" y="4562"/>
                    <a:pt x="14408" y="4552"/>
                  </a:cubicBezTo>
                  <a:cubicBezTo>
                    <a:pt x="14378" y="4491"/>
                    <a:pt x="14317" y="4491"/>
                    <a:pt x="14256" y="4461"/>
                  </a:cubicBezTo>
                  <a:lnTo>
                    <a:pt x="14165" y="4400"/>
                  </a:lnTo>
                  <a:cubicBezTo>
                    <a:pt x="14165" y="4400"/>
                    <a:pt x="14192" y="4386"/>
                    <a:pt x="14219" y="4386"/>
                  </a:cubicBezTo>
                  <a:cubicBezTo>
                    <a:pt x="14227" y="4386"/>
                    <a:pt x="14235" y="4388"/>
                    <a:pt x="14242" y="4391"/>
                  </a:cubicBezTo>
                  <a:lnTo>
                    <a:pt x="14242" y="4391"/>
                  </a:lnTo>
                  <a:lnTo>
                    <a:pt x="14165" y="4339"/>
                  </a:lnTo>
                  <a:cubicBezTo>
                    <a:pt x="14074" y="4309"/>
                    <a:pt x="14013" y="4278"/>
                    <a:pt x="14013" y="4218"/>
                  </a:cubicBezTo>
                  <a:cubicBezTo>
                    <a:pt x="13960" y="4182"/>
                    <a:pt x="13937" y="4167"/>
                    <a:pt x="13922" y="4167"/>
                  </a:cubicBezTo>
                  <a:cubicBezTo>
                    <a:pt x="13911" y="4167"/>
                    <a:pt x="13904" y="4175"/>
                    <a:pt x="13891" y="4187"/>
                  </a:cubicBezTo>
                  <a:cubicBezTo>
                    <a:pt x="13891" y="4195"/>
                    <a:pt x="13884" y="4199"/>
                    <a:pt x="13872" y="4199"/>
                  </a:cubicBezTo>
                  <a:cubicBezTo>
                    <a:pt x="13838" y="4199"/>
                    <a:pt x="13770" y="4164"/>
                    <a:pt x="13770" y="4096"/>
                  </a:cubicBezTo>
                  <a:cubicBezTo>
                    <a:pt x="13770" y="4005"/>
                    <a:pt x="13527" y="3883"/>
                    <a:pt x="13435" y="3853"/>
                  </a:cubicBezTo>
                  <a:cubicBezTo>
                    <a:pt x="13425" y="3843"/>
                    <a:pt x="13415" y="3839"/>
                    <a:pt x="13406" y="3839"/>
                  </a:cubicBezTo>
                  <a:cubicBezTo>
                    <a:pt x="13388" y="3839"/>
                    <a:pt x="13375" y="3853"/>
                    <a:pt x="13375" y="3853"/>
                  </a:cubicBezTo>
                  <a:cubicBezTo>
                    <a:pt x="13346" y="3853"/>
                    <a:pt x="13262" y="3853"/>
                    <a:pt x="13202" y="3749"/>
                  </a:cubicBezTo>
                  <a:lnTo>
                    <a:pt x="13202" y="3749"/>
                  </a:lnTo>
                  <a:cubicBezTo>
                    <a:pt x="13217" y="3763"/>
                    <a:pt x="13246" y="3774"/>
                    <a:pt x="13265" y="3774"/>
                  </a:cubicBezTo>
                  <a:cubicBezTo>
                    <a:pt x="13276" y="3774"/>
                    <a:pt x="13284" y="3770"/>
                    <a:pt x="13284" y="3762"/>
                  </a:cubicBezTo>
                  <a:cubicBezTo>
                    <a:pt x="13314" y="3731"/>
                    <a:pt x="13071" y="3518"/>
                    <a:pt x="13010" y="3518"/>
                  </a:cubicBezTo>
                  <a:cubicBezTo>
                    <a:pt x="12949" y="3518"/>
                    <a:pt x="12919" y="3488"/>
                    <a:pt x="12828" y="3427"/>
                  </a:cubicBezTo>
                  <a:cubicBezTo>
                    <a:pt x="12739" y="3356"/>
                    <a:pt x="12702" y="3326"/>
                    <a:pt x="12680" y="3326"/>
                  </a:cubicBezTo>
                  <a:close/>
                  <a:moveTo>
                    <a:pt x="15472" y="5373"/>
                  </a:moveTo>
                  <a:cubicBezTo>
                    <a:pt x="15472" y="5403"/>
                    <a:pt x="15442" y="5433"/>
                    <a:pt x="15533" y="5525"/>
                  </a:cubicBezTo>
                  <a:cubicBezTo>
                    <a:pt x="15563" y="5555"/>
                    <a:pt x="15578" y="5578"/>
                    <a:pt x="15582" y="5578"/>
                  </a:cubicBezTo>
                  <a:cubicBezTo>
                    <a:pt x="15586" y="5578"/>
                    <a:pt x="15578" y="5555"/>
                    <a:pt x="15563" y="5494"/>
                  </a:cubicBezTo>
                  <a:lnTo>
                    <a:pt x="15563" y="5464"/>
                  </a:lnTo>
                  <a:cubicBezTo>
                    <a:pt x="15533" y="5433"/>
                    <a:pt x="15502" y="5403"/>
                    <a:pt x="15472" y="5373"/>
                  </a:cubicBezTo>
                  <a:close/>
                  <a:moveTo>
                    <a:pt x="6292" y="5585"/>
                  </a:moveTo>
                  <a:cubicBezTo>
                    <a:pt x="6301" y="5585"/>
                    <a:pt x="6305" y="5590"/>
                    <a:pt x="6305" y="5598"/>
                  </a:cubicBezTo>
                  <a:lnTo>
                    <a:pt x="6305" y="5598"/>
                  </a:lnTo>
                  <a:lnTo>
                    <a:pt x="6292" y="5585"/>
                  </a:lnTo>
                  <a:close/>
                  <a:moveTo>
                    <a:pt x="15502" y="5616"/>
                  </a:moveTo>
                  <a:lnTo>
                    <a:pt x="15502" y="5646"/>
                  </a:lnTo>
                  <a:cubicBezTo>
                    <a:pt x="15545" y="5668"/>
                    <a:pt x="15573" y="5689"/>
                    <a:pt x="15597" y="5689"/>
                  </a:cubicBezTo>
                  <a:cubicBezTo>
                    <a:pt x="15606" y="5689"/>
                    <a:pt x="15615" y="5685"/>
                    <a:pt x="15624" y="5676"/>
                  </a:cubicBezTo>
                  <a:lnTo>
                    <a:pt x="15594" y="5676"/>
                  </a:lnTo>
                  <a:lnTo>
                    <a:pt x="15563" y="5616"/>
                  </a:lnTo>
                  <a:close/>
                  <a:moveTo>
                    <a:pt x="6270" y="5581"/>
                  </a:moveTo>
                  <a:cubicBezTo>
                    <a:pt x="6282" y="5581"/>
                    <a:pt x="6293" y="5588"/>
                    <a:pt x="6305" y="5599"/>
                  </a:cubicBezTo>
                  <a:lnTo>
                    <a:pt x="6305" y="5599"/>
                  </a:lnTo>
                  <a:cubicBezTo>
                    <a:pt x="6306" y="5620"/>
                    <a:pt x="6284" y="5663"/>
                    <a:pt x="6262" y="5707"/>
                  </a:cubicBezTo>
                  <a:cubicBezTo>
                    <a:pt x="6232" y="5707"/>
                    <a:pt x="6201" y="5646"/>
                    <a:pt x="6232" y="5616"/>
                  </a:cubicBezTo>
                  <a:cubicBezTo>
                    <a:pt x="6245" y="5590"/>
                    <a:pt x="6257" y="5581"/>
                    <a:pt x="6270" y="5581"/>
                  </a:cubicBezTo>
                  <a:close/>
                  <a:moveTo>
                    <a:pt x="15928" y="5707"/>
                  </a:moveTo>
                  <a:cubicBezTo>
                    <a:pt x="15989" y="5737"/>
                    <a:pt x="16050" y="5737"/>
                    <a:pt x="16080" y="5798"/>
                  </a:cubicBezTo>
                  <a:cubicBezTo>
                    <a:pt x="16139" y="5857"/>
                    <a:pt x="16160" y="5890"/>
                    <a:pt x="16134" y="5890"/>
                  </a:cubicBezTo>
                  <a:cubicBezTo>
                    <a:pt x="16120" y="5890"/>
                    <a:pt x="16093" y="5880"/>
                    <a:pt x="16050" y="5859"/>
                  </a:cubicBezTo>
                  <a:cubicBezTo>
                    <a:pt x="15989" y="5828"/>
                    <a:pt x="15989" y="5828"/>
                    <a:pt x="16019" y="5798"/>
                  </a:cubicBezTo>
                  <a:lnTo>
                    <a:pt x="15928" y="5737"/>
                  </a:lnTo>
                  <a:cubicBezTo>
                    <a:pt x="15867" y="5737"/>
                    <a:pt x="15898" y="5707"/>
                    <a:pt x="15928" y="5707"/>
                  </a:cubicBezTo>
                  <a:close/>
                  <a:moveTo>
                    <a:pt x="15722" y="5416"/>
                  </a:moveTo>
                  <a:cubicBezTo>
                    <a:pt x="15715" y="5416"/>
                    <a:pt x="15715" y="5423"/>
                    <a:pt x="15715" y="5433"/>
                  </a:cubicBezTo>
                  <a:cubicBezTo>
                    <a:pt x="15685" y="5464"/>
                    <a:pt x="15715" y="5464"/>
                    <a:pt x="15776" y="5525"/>
                  </a:cubicBezTo>
                  <a:cubicBezTo>
                    <a:pt x="15814" y="5562"/>
                    <a:pt x="15828" y="5588"/>
                    <a:pt x="15812" y="5588"/>
                  </a:cubicBezTo>
                  <a:cubicBezTo>
                    <a:pt x="15802" y="5588"/>
                    <a:pt x="15780" y="5578"/>
                    <a:pt x="15746" y="5555"/>
                  </a:cubicBezTo>
                  <a:cubicBezTo>
                    <a:pt x="15735" y="5545"/>
                    <a:pt x="15725" y="5541"/>
                    <a:pt x="15715" y="5541"/>
                  </a:cubicBezTo>
                  <a:cubicBezTo>
                    <a:pt x="15695" y="5541"/>
                    <a:pt x="15675" y="5555"/>
                    <a:pt x="15654" y="5555"/>
                  </a:cubicBezTo>
                  <a:cubicBezTo>
                    <a:pt x="15746" y="5555"/>
                    <a:pt x="15746" y="5555"/>
                    <a:pt x="15746" y="5616"/>
                  </a:cubicBezTo>
                  <a:cubicBezTo>
                    <a:pt x="15768" y="5660"/>
                    <a:pt x="15741" y="5688"/>
                    <a:pt x="15701" y="5688"/>
                  </a:cubicBezTo>
                  <a:cubicBezTo>
                    <a:pt x="15687" y="5688"/>
                    <a:pt x="15671" y="5685"/>
                    <a:pt x="15654" y="5676"/>
                  </a:cubicBezTo>
                  <a:cubicBezTo>
                    <a:pt x="15650" y="5672"/>
                    <a:pt x="15647" y="5670"/>
                    <a:pt x="15644" y="5670"/>
                  </a:cubicBezTo>
                  <a:cubicBezTo>
                    <a:pt x="15625" y="5670"/>
                    <a:pt x="15632" y="5746"/>
                    <a:pt x="15685" y="5798"/>
                  </a:cubicBezTo>
                  <a:cubicBezTo>
                    <a:pt x="15738" y="5834"/>
                    <a:pt x="15760" y="5848"/>
                    <a:pt x="15776" y="5848"/>
                  </a:cubicBezTo>
                  <a:cubicBezTo>
                    <a:pt x="15786" y="5848"/>
                    <a:pt x="15794" y="5841"/>
                    <a:pt x="15806" y="5828"/>
                  </a:cubicBezTo>
                  <a:cubicBezTo>
                    <a:pt x="15806" y="5820"/>
                    <a:pt x="15812" y="5816"/>
                    <a:pt x="15818" y="5816"/>
                  </a:cubicBezTo>
                  <a:cubicBezTo>
                    <a:pt x="15834" y="5816"/>
                    <a:pt x="15858" y="5837"/>
                    <a:pt x="15837" y="5859"/>
                  </a:cubicBezTo>
                  <a:cubicBezTo>
                    <a:pt x="15814" y="5882"/>
                    <a:pt x="15861" y="5940"/>
                    <a:pt x="15925" y="5940"/>
                  </a:cubicBezTo>
                  <a:cubicBezTo>
                    <a:pt x="15945" y="5940"/>
                    <a:pt x="15967" y="5934"/>
                    <a:pt x="15989" y="5920"/>
                  </a:cubicBezTo>
                  <a:cubicBezTo>
                    <a:pt x="16034" y="5904"/>
                    <a:pt x="16072" y="5897"/>
                    <a:pt x="16103" y="5897"/>
                  </a:cubicBezTo>
                  <a:cubicBezTo>
                    <a:pt x="16133" y="5897"/>
                    <a:pt x="16156" y="5904"/>
                    <a:pt x="16171" y="5920"/>
                  </a:cubicBezTo>
                  <a:cubicBezTo>
                    <a:pt x="16194" y="5943"/>
                    <a:pt x="16209" y="5953"/>
                    <a:pt x="16218" y="5953"/>
                  </a:cubicBezTo>
                  <a:cubicBezTo>
                    <a:pt x="16232" y="5953"/>
                    <a:pt x="16232" y="5927"/>
                    <a:pt x="16232" y="5889"/>
                  </a:cubicBezTo>
                  <a:lnTo>
                    <a:pt x="16232" y="5859"/>
                  </a:lnTo>
                  <a:cubicBezTo>
                    <a:pt x="16232" y="5780"/>
                    <a:pt x="16164" y="5701"/>
                    <a:pt x="16066" y="5701"/>
                  </a:cubicBezTo>
                  <a:cubicBezTo>
                    <a:pt x="16051" y="5701"/>
                    <a:pt x="16035" y="5703"/>
                    <a:pt x="16019" y="5707"/>
                  </a:cubicBezTo>
                  <a:cubicBezTo>
                    <a:pt x="15958" y="5707"/>
                    <a:pt x="15867" y="5646"/>
                    <a:pt x="15958" y="5646"/>
                  </a:cubicBezTo>
                  <a:cubicBezTo>
                    <a:pt x="16019" y="5616"/>
                    <a:pt x="15989" y="5585"/>
                    <a:pt x="15898" y="5525"/>
                  </a:cubicBezTo>
                  <a:cubicBezTo>
                    <a:pt x="15776" y="5443"/>
                    <a:pt x="15735" y="5416"/>
                    <a:pt x="15722" y="5416"/>
                  </a:cubicBezTo>
                  <a:close/>
                  <a:moveTo>
                    <a:pt x="16320" y="5845"/>
                  </a:moveTo>
                  <a:cubicBezTo>
                    <a:pt x="16313" y="5845"/>
                    <a:pt x="16323" y="5859"/>
                    <a:pt x="16353" y="5889"/>
                  </a:cubicBezTo>
                  <a:cubicBezTo>
                    <a:pt x="16353" y="5920"/>
                    <a:pt x="16353" y="5950"/>
                    <a:pt x="16353" y="5980"/>
                  </a:cubicBezTo>
                  <a:cubicBezTo>
                    <a:pt x="16353" y="6011"/>
                    <a:pt x="16353" y="6072"/>
                    <a:pt x="16384" y="6102"/>
                  </a:cubicBezTo>
                  <a:cubicBezTo>
                    <a:pt x="16427" y="6124"/>
                    <a:pt x="16455" y="6145"/>
                    <a:pt x="16478" y="6145"/>
                  </a:cubicBezTo>
                  <a:cubicBezTo>
                    <a:pt x="16488" y="6145"/>
                    <a:pt x="16497" y="6141"/>
                    <a:pt x="16505" y="6132"/>
                  </a:cubicBezTo>
                  <a:cubicBezTo>
                    <a:pt x="16475" y="6117"/>
                    <a:pt x="16475" y="6110"/>
                    <a:pt x="16483" y="6110"/>
                  </a:cubicBezTo>
                  <a:cubicBezTo>
                    <a:pt x="16490" y="6110"/>
                    <a:pt x="16505" y="6117"/>
                    <a:pt x="16505" y="6132"/>
                  </a:cubicBezTo>
                  <a:cubicBezTo>
                    <a:pt x="16536" y="6163"/>
                    <a:pt x="16597" y="6193"/>
                    <a:pt x="16627" y="6193"/>
                  </a:cubicBezTo>
                  <a:cubicBezTo>
                    <a:pt x="16657" y="6208"/>
                    <a:pt x="16678" y="6216"/>
                    <a:pt x="16690" y="6216"/>
                  </a:cubicBezTo>
                  <a:cubicBezTo>
                    <a:pt x="16724" y="6216"/>
                    <a:pt x="16673" y="6148"/>
                    <a:pt x="16536" y="6011"/>
                  </a:cubicBezTo>
                  <a:lnTo>
                    <a:pt x="16536" y="5980"/>
                  </a:lnTo>
                  <a:cubicBezTo>
                    <a:pt x="16414" y="5899"/>
                    <a:pt x="16333" y="5845"/>
                    <a:pt x="16320" y="5845"/>
                  </a:cubicBezTo>
                  <a:close/>
                  <a:moveTo>
                    <a:pt x="5777" y="6289"/>
                  </a:moveTo>
                  <a:cubicBezTo>
                    <a:pt x="5769" y="6304"/>
                    <a:pt x="5762" y="6329"/>
                    <a:pt x="5745" y="6345"/>
                  </a:cubicBezTo>
                  <a:lnTo>
                    <a:pt x="5759" y="6345"/>
                  </a:lnTo>
                  <a:cubicBezTo>
                    <a:pt x="5765" y="6336"/>
                    <a:pt x="5770" y="6326"/>
                    <a:pt x="5776" y="6315"/>
                  </a:cubicBezTo>
                  <a:cubicBezTo>
                    <a:pt x="5776" y="6305"/>
                    <a:pt x="5777" y="6297"/>
                    <a:pt x="5777" y="6289"/>
                  </a:cubicBezTo>
                  <a:close/>
                  <a:moveTo>
                    <a:pt x="16414" y="6771"/>
                  </a:moveTo>
                  <a:cubicBezTo>
                    <a:pt x="16384" y="6832"/>
                    <a:pt x="16414" y="6832"/>
                    <a:pt x="16414" y="6892"/>
                  </a:cubicBezTo>
                  <a:cubicBezTo>
                    <a:pt x="16414" y="6909"/>
                    <a:pt x="16421" y="6916"/>
                    <a:pt x="16430" y="6916"/>
                  </a:cubicBezTo>
                  <a:cubicBezTo>
                    <a:pt x="16457" y="6916"/>
                    <a:pt x="16505" y="6860"/>
                    <a:pt x="16505" y="6771"/>
                  </a:cubicBezTo>
                  <a:close/>
                  <a:moveTo>
                    <a:pt x="5016" y="6984"/>
                  </a:moveTo>
                  <a:lnTo>
                    <a:pt x="5016" y="7044"/>
                  </a:lnTo>
                  <a:cubicBezTo>
                    <a:pt x="5016" y="7044"/>
                    <a:pt x="5046" y="7044"/>
                    <a:pt x="5077" y="7014"/>
                  </a:cubicBezTo>
                  <a:lnTo>
                    <a:pt x="5107" y="6984"/>
                  </a:lnTo>
                  <a:close/>
                  <a:moveTo>
                    <a:pt x="5009" y="7367"/>
                  </a:moveTo>
                  <a:cubicBezTo>
                    <a:pt x="5028" y="7367"/>
                    <a:pt x="5038" y="7395"/>
                    <a:pt x="5016" y="7439"/>
                  </a:cubicBezTo>
                  <a:lnTo>
                    <a:pt x="5016" y="7409"/>
                  </a:lnTo>
                  <a:cubicBezTo>
                    <a:pt x="5016" y="7467"/>
                    <a:pt x="5016" y="7488"/>
                    <a:pt x="5008" y="7488"/>
                  </a:cubicBezTo>
                  <a:cubicBezTo>
                    <a:pt x="5004" y="7488"/>
                    <a:pt x="4997" y="7481"/>
                    <a:pt x="4985" y="7470"/>
                  </a:cubicBezTo>
                  <a:cubicBezTo>
                    <a:pt x="4925" y="7409"/>
                    <a:pt x="4925" y="7409"/>
                    <a:pt x="4985" y="7379"/>
                  </a:cubicBezTo>
                  <a:cubicBezTo>
                    <a:pt x="4994" y="7370"/>
                    <a:pt x="5002" y="7367"/>
                    <a:pt x="5009" y="7367"/>
                  </a:cubicBezTo>
                  <a:close/>
                  <a:moveTo>
                    <a:pt x="4380" y="7883"/>
                  </a:moveTo>
                  <a:cubicBezTo>
                    <a:pt x="4402" y="7883"/>
                    <a:pt x="4427" y="7894"/>
                    <a:pt x="4448" y="7908"/>
                  </a:cubicBezTo>
                  <a:lnTo>
                    <a:pt x="4448" y="7908"/>
                  </a:lnTo>
                  <a:cubicBezTo>
                    <a:pt x="4459" y="7934"/>
                    <a:pt x="4425" y="7956"/>
                    <a:pt x="4347" y="7956"/>
                  </a:cubicBezTo>
                  <a:cubicBezTo>
                    <a:pt x="4256" y="7956"/>
                    <a:pt x="4347" y="7926"/>
                    <a:pt x="4347" y="7895"/>
                  </a:cubicBezTo>
                  <a:cubicBezTo>
                    <a:pt x="4356" y="7886"/>
                    <a:pt x="4368" y="7883"/>
                    <a:pt x="4380" y="7883"/>
                  </a:cubicBezTo>
                  <a:close/>
                  <a:moveTo>
                    <a:pt x="16232" y="7865"/>
                  </a:moveTo>
                  <a:lnTo>
                    <a:pt x="16232" y="7926"/>
                  </a:lnTo>
                  <a:lnTo>
                    <a:pt x="16232" y="7956"/>
                  </a:lnTo>
                  <a:lnTo>
                    <a:pt x="16262" y="7926"/>
                  </a:lnTo>
                  <a:cubicBezTo>
                    <a:pt x="16262" y="7865"/>
                    <a:pt x="16262" y="7865"/>
                    <a:pt x="16232" y="7865"/>
                  </a:cubicBezTo>
                  <a:close/>
                  <a:moveTo>
                    <a:pt x="4280" y="7975"/>
                  </a:moveTo>
                  <a:cubicBezTo>
                    <a:pt x="4300" y="7975"/>
                    <a:pt x="4317" y="8003"/>
                    <a:pt x="4317" y="8047"/>
                  </a:cubicBezTo>
                  <a:lnTo>
                    <a:pt x="4286" y="8017"/>
                  </a:lnTo>
                  <a:cubicBezTo>
                    <a:pt x="4286" y="8075"/>
                    <a:pt x="4286" y="8096"/>
                    <a:pt x="4279" y="8096"/>
                  </a:cubicBezTo>
                  <a:cubicBezTo>
                    <a:pt x="4274" y="8096"/>
                    <a:pt x="4267" y="8089"/>
                    <a:pt x="4256" y="8078"/>
                  </a:cubicBezTo>
                  <a:cubicBezTo>
                    <a:pt x="4226" y="8017"/>
                    <a:pt x="4226" y="8017"/>
                    <a:pt x="4256" y="7987"/>
                  </a:cubicBezTo>
                  <a:cubicBezTo>
                    <a:pt x="4264" y="7978"/>
                    <a:pt x="4272" y="7975"/>
                    <a:pt x="4280" y="7975"/>
                  </a:cubicBezTo>
                  <a:close/>
                  <a:moveTo>
                    <a:pt x="2858" y="9294"/>
                  </a:moveTo>
                  <a:lnTo>
                    <a:pt x="2827" y="9324"/>
                  </a:lnTo>
                  <a:cubicBezTo>
                    <a:pt x="2797" y="9339"/>
                    <a:pt x="2782" y="9347"/>
                    <a:pt x="2774" y="9347"/>
                  </a:cubicBezTo>
                  <a:cubicBezTo>
                    <a:pt x="2767" y="9347"/>
                    <a:pt x="2767" y="9339"/>
                    <a:pt x="2767" y="9324"/>
                  </a:cubicBezTo>
                  <a:lnTo>
                    <a:pt x="2797" y="9294"/>
                  </a:lnTo>
                  <a:close/>
                  <a:moveTo>
                    <a:pt x="2523" y="9446"/>
                  </a:moveTo>
                  <a:cubicBezTo>
                    <a:pt x="2512" y="9457"/>
                    <a:pt x="2509" y="9468"/>
                    <a:pt x="2510" y="9479"/>
                  </a:cubicBezTo>
                  <a:lnTo>
                    <a:pt x="2510" y="9479"/>
                  </a:lnTo>
                  <a:cubicBezTo>
                    <a:pt x="2524" y="9469"/>
                    <a:pt x="2538" y="9457"/>
                    <a:pt x="2551" y="9446"/>
                  </a:cubicBezTo>
                  <a:close/>
                  <a:moveTo>
                    <a:pt x="15676" y="9481"/>
                  </a:moveTo>
                  <a:cubicBezTo>
                    <a:pt x="15659" y="9490"/>
                    <a:pt x="15624" y="9514"/>
                    <a:pt x="15624" y="9537"/>
                  </a:cubicBezTo>
                  <a:cubicBezTo>
                    <a:pt x="15622" y="9541"/>
                    <a:pt x="15620" y="9545"/>
                    <a:pt x="15618" y="9549"/>
                  </a:cubicBezTo>
                  <a:lnTo>
                    <a:pt x="15618" y="9549"/>
                  </a:lnTo>
                  <a:cubicBezTo>
                    <a:pt x="15638" y="9523"/>
                    <a:pt x="15657" y="9500"/>
                    <a:pt x="15676" y="9481"/>
                  </a:cubicBezTo>
                  <a:close/>
                  <a:moveTo>
                    <a:pt x="7774" y="1994"/>
                  </a:moveTo>
                  <a:cubicBezTo>
                    <a:pt x="7780" y="2014"/>
                    <a:pt x="7789" y="2037"/>
                    <a:pt x="7812" y="2059"/>
                  </a:cubicBezTo>
                  <a:cubicBezTo>
                    <a:pt x="7843" y="2120"/>
                    <a:pt x="7782" y="2151"/>
                    <a:pt x="7721" y="2151"/>
                  </a:cubicBezTo>
                  <a:lnTo>
                    <a:pt x="7691" y="2151"/>
                  </a:lnTo>
                  <a:cubicBezTo>
                    <a:pt x="7721" y="2151"/>
                    <a:pt x="7721" y="2120"/>
                    <a:pt x="7751" y="2059"/>
                  </a:cubicBezTo>
                  <a:cubicBezTo>
                    <a:pt x="7751" y="1999"/>
                    <a:pt x="7751" y="1999"/>
                    <a:pt x="7751" y="1999"/>
                  </a:cubicBezTo>
                  <a:cubicBezTo>
                    <a:pt x="7660" y="2059"/>
                    <a:pt x="7660" y="2151"/>
                    <a:pt x="7691" y="2242"/>
                  </a:cubicBezTo>
                  <a:lnTo>
                    <a:pt x="7691" y="2303"/>
                  </a:lnTo>
                  <a:cubicBezTo>
                    <a:pt x="7660" y="2303"/>
                    <a:pt x="7630" y="2394"/>
                    <a:pt x="7630" y="2546"/>
                  </a:cubicBezTo>
                  <a:cubicBezTo>
                    <a:pt x="7608" y="2653"/>
                    <a:pt x="7602" y="2761"/>
                    <a:pt x="7611" y="2761"/>
                  </a:cubicBezTo>
                  <a:cubicBezTo>
                    <a:pt x="7615" y="2761"/>
                    <a:pt x="7621" y="2742"/>
                    <a:pt x="7630" y="2698"/>
                  </a:cubicBezTo>
                  <a:lnTo>
                    <a:pt x="7691" y="2698"/>
                  </a:lnTo>
                  <a:lnTo>
                    <a:pt x="7630" y="2759"/>
                  </a:lnTo>
                  <a:cubicBezTo>
                    <a:pt x="7508" y="2880"/>
                    <a:pt x="7478" y="2910"/>
                    <a:pt x="7600" y="2910"/>
                  </a:cubicBezTo>
                  <a:cubicBezTo>
                    <a:pt x="7630" y="2910"/>
                    <a:pt x="7660" y="2910"/>
                    <a:pt x="7630" y="2971"/>
                  </a:cubicBezTo>
                  <a:cubicBezTo>
                    <a:pt x="7630" y="3032"/>
                    <a:pt x="7539" y="3032"/>
                    <a:pt x="7478" y="3032"/>
                  </a:cubicBezTo>
                  <a:cubicBezTo>
                    <a:pt x="7460" y="3023"/>
                    <a:pt x="7450" y="3019"/>
                    <a:pt x="7445" y="3019"/>
                  </a:cubicBezTo>
                  <a:cubicBezTo>
                    <a:pt x="7432" y="3019"/>
                    <a:pt x="7448" y="3041"/>
                    <a:pt x="7448" y="3062"/>
                  </a:cubicBezTo>
                  <a:lnTo>
                    <a:pt x="7417" y="3154"/>
                  </a:lnTo>
                  <a:cubicBezTo>
                    <a:pt x="7417" y="3214"/>
                    <a:pt x="7417" y="3214"/>
                    <a:pt x="7478" y="3245"/>
                  </a:cubicBezTo>
                  <a:cubicBezTo>
                    <a:pt x="7489" y="3223"/>
                    <a:pt x="7499" y="3213"/>
                    <a:pt x="7506" y="3213"/>
                  </a:cubicBezTo>
                  <a:cubicBezTo>
                    <a:pt x="7518" y="3213"/>
                    <a:pt x="7517" y="3247"/>
                    <a:pt x="7478" y="3306"/>
                  </a:cubicBezTo>
                  <a:cubicBezTo>
                    <a:pt x="7428" y="3355"/>
                    <a:pt x="7379" y="3405"/>
                    <a:pt x="7346" y="3405"/>
                  </a:cubicBezTo>
                  <a:cubicBezTo>
                    <a:pt x="7338" y="3405"/>
                    <a:pt x="7332" y="3402"/>
                    <a:pt x="7326" y="3397"/>
                  </a:cubicBezTo>
                  <a:cubicBezTo>
                    <a:pt x="7265" y="3458"/>
                    <a:pt x="7204" y="3579"/>
                    <a:pt x="7235" y="3701"/>
                  </a:cubicBezTo>
                  <a:cubicBezTo>
                    <a:pt x="7235" y="3736"/>
                    <a:pt x="7235" y="3751"/>
                    <a:pt x="7229" y="3751"/>
                  </a:cubicBezTo>
                  <a:cubicBezTo>
                    <a:pt x="7224" y="3751"/>
                    <a:pt x="7217" y="3744"/>
                    <a:pt x="7204" y="3731"/>
                  </a:cubicBezTo>
                  <a:cubicBezTo>
                    <a:pt x="7174" y="3731"/>
                    <a:pt x="7144" y="3822"/>
                    <a:pt x="7083" y="3914"/>
                  </a:cubicBezTo>
                  <a:cubicBezTo>
                    <a:pt x="7052" y="4005"/>
                    <a:pt x="7022" y="4066"/>
                    <a:pt x="7083" y="4066"/>
                  </a:cubicBezTo>
                  <a:cubicBezTo>
                    <a:pt x="7174" y="4096"/>
                    <a:pt x="7174" y="4066"/>
                    <a:pt x="7083" y="4126"/>
                  </a:cubicBezTo>
                  <a:cubicBezTo>
                    <a:pt x="6961" y="4187"/>
                    <a:pt x="6931" y="4278"/>
                    <a:pt x="6961" y="4369"/>
                  </a:cubicBezTo>
                  <a:lnTo>
                    <a:pt x="6931" y="4369"/>
                  </a:lnTo>
                  <a:cubicBezTo>
                    <a:pt x="6896" y="4352"/>
                    <a:pt x="6881" y="4334"/>
                    <a:pt x="6875" y="4334"/>
                  </a:cubicBezTo>
                  <a:cubicBezTo>
                    <a:pt x="6870" y="4334"/>
                    <a:pt x="6870" y="4344"/>
                    <a:pt x="6870" y="4369"/>
                  </a:cubicBezTo>
                  <a:cubicBezTo>
                    <a:pt x="6870" y="4430"/>
                    <a:pt x="6840" y="4491"/>
                    <a:pt x="6779" y="4613"/>
                  </a:cubicBezTo>
                  <a:cubicBezTo>
                    <a:pt x="6718" y="4673"/>
                    <a:pt x="6688" y="4734"/>
                    <a:pt x="6657" y="4795"/>
                  </a:cubicBezTo>
                  <a:cubicBezTo>
                    <a:pt x="6657" y="4795"/>
                    <a:pt x="6657" y="4856"/>
                    <a:pt x="6627" y="4886"/>
                  </a:cubicBezTo>
                  <a:cubicBezTo>
                    <a:pt x="6596" y="4917"/>
                    <a:pt x="6566" y="4977"/>
                    <a:pt x="6566" y="5038"/>
                  </a:cubicBezTo>
                  <a:cubicBezTo>
                    <a:pt x="6590" y="5038"/>
                    <a:pt x="6576" y="5077"/>
                    <a:pt x="6553" y="5077"/>
                  </a:cubicBezTo>
                  <a:cubicBezTo>
                    <a:pt x="6548" y="5077"/>
                    <a:pt x="6542" y="5075"/>
                    <a:pt x="6536" y="5069"/>
                  </a:cubicBezTo>
                  <a:cubicBezTo>
                    <a:pt x="6505" y="5069"/>
                    <a:pt x="6505" y="5099"/>
                    <a:pt x="6475" y="5160"/>
                  </a:cubicBezTo>
                  <a:lnTo>
                    <a:pt x="6444" y="5160"/>
                  </a:lnTo>
                  <a:cubicBezTo>
                    <a:pt x="6414" y="5160"/>
                    <a:pt x="6353" y="5160"/>
                    <a:pt x="6353" y="5221"/>
                  </a:cubicBezTo>
                  <a:cubicBezTo>
                    <a:pt x="6353" y="5312"/>
                    <a:pt x="6292" y="5433"/>
                    <a:pt x="6232" y="5494"/>
                  </a:cubicBezTo>
                  <a:cubicBezTo>
                    <a:pt x="6049" y="5737"/>
                    <a:pt x="6019" y="5798"/>
                    <a:pt x="6080" y="5828"/>
                  </a:cubicBezTo>
                  <a:cubicBezTo>
                    <a:pt x="6110" y="5859"/>
                    <a:pt x="6080" y="5889"/>
                    <a:pt x="6080" y="5889"/>
                  </a:cubicBezTo>
                  <a:cubicBezTo>
                    <a:pt x="6080" y="5889"/>
                    <a:pt x="6060" y="5928"/>
                    <a:pt x="6037" y="5928"/>
                  </a:cubicBezTo>
                  <a:cubicBezTo>
                    <a:pt x="6031" y="5928"/>
                    <a:pt x="6025" y="5926"/>
                    <a:pt x="6019" y="5920"/>
                  </a:cubicBezTo>
                  <a:cubicBezTo>
                    <a:pt x="5999" y="5920"/>
                    <a:pt x="5978" y="5906"/>
                    <a:pt x="5958" y="5906"/>
                  </a:cubicBezTo>
                  <a:cubicBezTo>
                    <a:pt x="5948" y="5906"/>
                    <a:pt x="5938" y="5910"/>
                    <a:pt x="5928" y="5920"/>
                  </a:cubicBezTo>
                  <a:lnTo>
                    <a:pt x="5897" y="5980"/>
                  </a:lnTo>
                  <a:cubicBezTo>
                    <a:pt x="5928" y="5980"/>
                    <a:pt x="5867" y="6072"/>
                    <a:pt x="5806" y="6102"/>
                  </a:cubicBezTo>
                  <a:cubicBezTo>
                    <a:pt x="5711" y="6222"/>
                    <a:pt x="5653" y="6303"/>
                    <a:pt x="5676" y="6303"/>
                  </a:cubicBezTo>
                  <a:cubicBezTo>
                    <a:pt x="5683" y="6303"/>
                    <a:pt x="5695" y="6297"/>
                    <a:pt x="5715" y="6284"/>
                  </a:cubicBezTo>
                  <a:cubicBezTo>
                    <a:pt x="5750" y="6261"/>
                    <a:pt x="5767" y="6251"/>
                    <a:pt x="5775" y="6251"/>
                  </a:cubicBezTo>
                  <a:cubicBezTo>
                    <a:pt x="5784" y="6251"/>
                    <a:pt x="5780" y="6266"/>
                    <a:pt x="5777" y="6289"/>
                  </a:cubicBezTo>
                  <a:lnTo>
                    <a:pt x="5777" y="6289"/>
                  </a:lnTo>
                  <a:cubicBezTo>
                    <a:pt x="5782" y="6281"/>
                    <a:pt x="5786" y="6276"/>
                    <a:pt x="5792" y="6276"/>
                  </a:cubicBezTo>
                  <a:cubicBezTo>
                    <a:pt x="5796" y="6276"/>
                    <a:pt x="5800" y="6279"/>
                    <a:pt x="5806" y="6284"/>
                  </a:cubicBezTo>
                  <a:lnTo>
                    <a:pt x="5806" y="6254"/>
                  </a:lnTo>
                  <a:cubicBezTo>
                    <a:pt x="5810" y="6250"/>
                    <a:pt x="5813" y="6248"/>
                    <a:pt x="5816" y="6248"/>
                  </a:cubicBezTo>
                  <a:cubicBezTo>
                    <a:pt x="5828" y="6248"/>
                    <a:pt x="5802" y="6319"/>
                    <a:pt x="5776" y="6345"/>
                  </a:cubicBezTo>
                  <a:lnTo>
                    <a:pt x="5759" y="6345"/>
                  </a:lnTo>
                  <a:cubicBezTo>
                    <a:pt x="5742" y="6372"/>
                    <a:pt x="5726" y="6388"/>
                    <a:pt x="5709" y="6388"/>
                  </a:cubicBezTo>
                  <a:cubicBezTo>
                    <a:pt x="5701" y="6388"/>
                    <a:pt x="5693" y="6384"/>
                    <a:pt x="5685" y="6376"/>
                  </a:cubicBezTo>
                  <a:cubicBezTo>
                    <a:pt x="5683" y="6374"/>
                    <a:pt x="5681" y="6373"/>
                    <a:pt x="5678" y="6373"/>
                  </a:cubicBezTo>
                  <a:cubicBezTo>
                    <a:pt x="5623" y="6373"/>
                    <a:pt x="5347" y="6625"/>
                    <a:pt x="5289" y="6740"/>
                  </a:cubicBezTo>
                  <a:cubicBezTo>
                    <a:pt x="5289" y="6801"/>
                    <a:pt x="5259" y="6862"/>
                    <a:pt x="5229" y="6892"/>
                  </a:cubicBezTo>
                  <a:cubicBezTo>
                    <a:pt x="5198" y="6923"/>
                    <a:pt x="5229" y="6953"/>
                    <a:pt x="5229" y="6953"/>
                  </a:cubicBezTo>
                  <a:lnTo>
                    <a:pt x="5259" y="6923"/>
                  </a:lnTo>
                  <a:cubicBezTo>
                    <a:pt x="5289" y="6892"/>
                    <a:pt x="5289" y="6892"/>
                    <a:pt x="5320" y="6892"/>
                  </a:cubicBezTo>
                  <a:cubicBezTo>
                    <a:pt x="5320" y="6984"/>
                    <a:pt x="5289" y="7014"/>
                    <a:pt x="5229" y="7014"/>
                  </a:cubicBezTo>
                  <a:cubicBezTo>
                    <a:pt x="5229" y="7014"/>
                    <a:pt x="5229" y="7105"/>
                    <a:pt x="5198" y="7135"/>
                  </a:cubicBezTo>
                  <a:cubicBezTo>
                    <a:pt x="5187" y="7159"/>
                    <a:pt x="5175" y="7169"/>
                    <a:pt x="5165" y="7169"/>
                  </a:cubicBezTo>
                  <a:cubicBezTo>
                    <a:pt x="5149" y="7169"/>
                    <a:pt x="5137" y="7143"/>
                    <a:pt x="5137" y="7105"/>
                  </a:cubicBezTo>
                  <a:cubicBezTo>
                    <a:pt x="5155" y="7070"/>
                    <a:pt x="5162" y="7035"/>
                    <a:pt x="5142" y="7035"/>
                  </a:cubicBezTo>
                  <a:cubicBezTo>
                    <a:pt x="5127" y="7035"/>
                    <a:pt x="5098" y="7054"/>
                    <a:pt x="5046" y="7105"/>
                  </a:cubicBezTo>
                  <a:cubicBezTo>
                    <a:pt x="4965" y="7186"/>
                    <a:pt x="4965" y="7200"/>
                    <a:pt x="4983" y="7200"/>
                  </a:cubicBezTo>
                  <a:cubicBezTo>
                    <a:pt x="4992" y="7200"/>
                    <a:pt x="5006" y="7196"/>
                    <a:pt x="5016" y="7196"/>
                  </a:cubicBezTo>
                  <a:cubicBezTo>
                    <a:pt x="5026" y="7186"/>
                    <a:pt x="5040" y="7183"/>
                    <a:pt x="5054" y="7183"/>
                  </a:cubicBezTo>
                  <a:cubicBezTo>
                    <a:pt x="5083" y="7183"/>
                    <a:pt x="5117" y="7196"/>
                    <a:pt x="5137" y="7196"/>
                  </a:cubicBezTo>
                  <a:cubicBezTo>
                    <a:pt x="5137" y="7196"/>
                    <a:pt x="5168" y="7227"/>
                    <a:pt x="5077" y="7287"/>
                  </a:cubicBezTo>
                  <a:cubicBezTo>
                    <a:pt x="5038" y="7313"/>
                    <a:pt x="5021" y="7323"/>
                    <a:pt x="5017" y="7323"/>
                  </a:cubicBezTo>
                  <a:cubicBezTo>
                    <a:pt x="5011" y="7323"/>
                    <a:pt x="5029" y="7305"/>
                    <a:pt x="5046" y="7287"/>
                  </a:cubicBezTo>
                  <a:cubicBezTo>
                    <a:pt x="5071" y="7287"/>
                    <a:pt x="5056" y="7249"/>
                    <a:pt x="5034" y="7249"/>
                  </a:cubicBezTo>
                  <a:cubicBezTo>
                    <a:pt x="5028" y="7249"/>
                    <a:pt x="5022" y="7251"/>
                    <a:pt x="5016" y="7257"/>
                  </a:cubicBezTo>
                  <a:cubicBezTo>
                    <a:pt x="4955" y="7287"/>
                    <a:pt x="4925" y="7318"/>
                    <a:pt x="4925" y="7318"/>
                  </a:cubicBezTo>
                  <a:cubicBezTo>
                    <a:pt x="4925" y="7348"/>
                    <a:pt x="4917" y="7356"/>
                    <a:pt x="4906" y="7356"/>
                  </a:cubicBezTo>
                  <a:cubicBezTo>
                    <a:pt x="4894" y="7356"/>
                    <a:pt x="4879" y="7348"/>
                    <a:pt x="4864" y="7348"/>
                  </a:cubicBezTo>
                  <a:cubicBezTo>
                    <a:pt x="4864" y="7316"/>
                    <a:pt x="4860" y="7298"/>
                    <a:pt x="4849" y="7298"/>
                  </a:cubicBezTo>
                  <a:cubicBezTo>
                    <a:pt x="4830" y="7298"/>
                    <a:pt x="4790" y="7353"/>
                    <a:pt x="4712" y="7470"/>
                  </a:cubicBezTo>
                  <a:cubicBezTo>
                    <a:pt x="4682" y="7531"/>
                    <a:pt x="4651" y="7561"/>
                    <a:pt x="4621" y="7622"/>
                  </a:cubicBezTo>
                  <a:cubicBezTo>
                    <a:pt x="4590" y="7622"/>
                    <a:pt x="4499" y="7713"/>
                    <a:pt x="4438" y="7774"/>
                  </a:cubicBezTo>
                  <a:cubicBezTo>
                    <a:pt x="4347" y="7865"/>
                    <a:pt x="4256" y="7956"/>
                    <a:pt x="4226" y="7956"/>
                  </a:cubicBezTo>
                  <a:lnTo>
                    <a:pt x="4074" y="8108"/>
                  </a:lnTo>
                  <a:lnTo>
                    <a:pt x="3952" y="8230"/>
                  </a:lnTo>
                  <a:cubicBezTo>
                    <a:pt x="3952" y="8224"/>
                    <a:pt x="3950" y="8221"/>
                    <a:pt x="3947" y="8221"/>
                  </a:cubicBezTo>
                  <a:cubicBezTo>
                    <a:pt x="3918" y="8221"/>
                    <a:pt x="3770" y="8449"/>
                    <a:pt x="3770" y="8503"/>
                  </a:cubicBezTo>
                  <a:cubicBezTo>
                    <a:pt x="3765" y="8513"/>
                    <a:pt x="3761" y="8520"/>
                    <a:pt x="3760" y="8524"/>
                  </a:cubicBezTo>
                  <a:lnTo>
                    <a:pt x="3760" y="8524"/>
                  </a:lnTo>
                  <a:cubicBezTo>
                    <a:pt x="3742" y="8517"/>
                    <a:pt x="3722" y="8514"/>
                    <a:pt x="3701" y="8514"/>
                  </a:cubicBezTo>
                  <a:cubicBezTo>
                    <a:pt x="3674" y="8514"/>
                    <a:pt x="3646" y="8520"/>
                    <a:pt x="3618" y="8534"/>
                  </a:cubicBezTo>
                  <a:cubicBezTo>
                    <a:pt x="3566" y="8534"/>
                    <a:pt x="3491" y="8601"/>
                    <a:pt x="3509" y="8601"/>
                  </a:cubicBezTo>
                  <a:cubicBezTo>
                    <a:pt x="3512" y="8601"/>
                    <a:pt x="3518" y="8599"/>
                    <a:pt x="3526" y="8594"/>
                  </a:cubicBezTo>
                  <a:cubicBezTo>
                    <a:pt x="3618" y="8594"/>
                    <a:pt x="3435" y="8746"/>
                    <a:pt x="3223" y="8929"/>
                  </a:cubicBezTo>
                  <a:cubicBezTo>
                    <a:pt x="3205" y="8938"/>
                    <a:pt x="3192" y="8941"/>
                    <a:pt x="3182" y="8941"/>
                  </a:cubicBezTo>
                  <a:cubicBezTo>
                    <a:pt x="3157" y="8941"/>
                    <a:pt x="3144" y="8920"/>
                    <a:pt x="3101" y="8898"/>
                  </a:cubicBezTo>
                  <a:cubicBezTo>
                    <a:pt x="3082" y="8880"/>
                    <a:pt x="3086" y="8850"/>
                    <a:pt x="3086" y="8850"/>
                  </a:cubicBezTo>
                  <a:lnTo>
                    <a:pt x="3086" y="8850"/>
                  </a:lnTo>
                  <a:cubicBezTo>
                    <a:pt x="3085" y="8850"/>
                    <a:pt x="3082" y="8863"/>
                    <a:pt x="3071" y="8898"/>
                  </a:cubicBezTo>
                  <a:cubicBezTo>
                    <a:pt x="3010" y="8990"/>
                    <a:pt x="3010" y="8990"/>
                    <a:pt x="3131" y="8990"/>
                  </a:cubicBezTo>
                  <a:cubicBezTo>
                    <a:pt x="3192" y="8990"/>
                    <a:pt x="3223" y="9020"/>
                    <a:pt x="3192" y="9050"/>
                  </a:cubicBezTo>
                  <a:lnTo>
                    <a:pt x="3192" y="9020"/>
                  </a:lnTo>
                  <a:cubicBezTo>
                    <a:pt x="3162" y="9020"/>
                    <a:pt x="3101" y="9050"/>
                    <a:pt x="3071" y="9081"/>
                  </a:cubicBezTo>
                  <a:cubicBezTo>
                    <a:pt x="3040" y="9111"/>
                    <a:pt x="3040" y="9111"/>
                    <a:pt x="3071" y="9111"/>
                  </a:cubicBezTo>
                  <a:cubicBezTo>
                    <a:pt x="3071" y="9142"/>
                    <a:pt x="3071" y="9202"/>
                    <a:pt x="3071" y="9202"/>
                  </a:cubicBezTo>
                  <a:lnTo>
                    <a:pt x="2979" y="9202"/>
                  </a:lnTo>
                  <a:cubicBezTo>
                    <a:pt x="2979" y="9202"/>
                    <a:pt x="2966" y="9175"/>
                    <a:pt x="2948" y="9175"/>
                  </a:cubicBezTo>
                  <a:cubicBezTo>
                    <a:pt x="2939" y="9175"/>
                    <a:pt x="2929" y="9182"/>
                    <a:pt x="2919" y="9202"/>
                  </a:cubicBezTo>
                  <a:cubicBezTo>
                    <a:pt x="2888" y="9233"/>
                    <a:pt x="2858" y="9233"/>
                    <a:pt x="2827" y="9233"/>
                  </a:cubicBezTo>
                  <a:cubicBezTo>
                    <a:pt x="2736" y="9263"/>
                    <a:pt x="2645" y="9324"/>
                    <a:pt x="2615" y="9385"/>
                  </a:cubicBezTo>
                  <a:cubicBezTo>
                    <a:pt x="2594" y="9405"/>
                    <a:pt x="2573" y="9426"/>
                    <a:pt x="2551" y="9446"/>
                  </a:cubicBezTo>
                  <a:lnTo>
                    <a:pt x="2584" y="9446"/>
                  </a:lnTo>
                  <a:lnTo>
                    <a:pt x="2554" y="9506"/>
                  </a:lnTo>
                  <a:lnTo>
                    <a:pt x="2523" y="9537"/>
                  </a:lnTo>
                  <a:cubicBezTo>
                    <a:pt x="2523" y="9518"/>
                    <a:pt x="2511" y="9499"/>
                    <a:pt x="2510" y="9479"/>
                  </a:cubicBezTo>
                  <a:lnTo>
                    <a:pt x="2510" y="9479"/>
                  </a:lnTo>
                  <a:cubicBezTo>
                    <a:pt x="2478" y="9503"/>
                    <a:pt x="2443" y="9523"/>
                    <a:pt x="2402" y="9537"/>
                  </a:cubicBezTo>
                  <a:cubicBezTo>
                    <a:pt x="2311" y="9567"/>
                    <a:pt x="2250" y="9598"/>
                    <a:pt x="2159" y="9658"/>
                  </a:cubicBezTo>
                  <a:cubicBezTo>
                    <a:pt x="2067" y="9719"/>
                    <a:pt x="1946" y="9749"/>
                    <a:pt x="1885" y="9780"/>
                  </a:cubicBezTo>
                  <a:lnTo>
                    <a:pt x="1794" y="9810"/>
                  </a:lnTo>
                  <a:cubicBezTo>
                    <a:pt x="1794" y="9841"/>
                    <a:pt x="1764" y="9871"/>
                    <a:pt x="1672" y="9901"/>
                  </a:cubicBezTo>
                  <a:lnTo>
                    <a:pt x="1581" y="9932"/>
                  </a:lnTo>
                  <a:cubicBezTo>
                    <a:pt x="1520" y="10023"/>
                    <a:pt x="1429" y="10084"/>
                    <a:pt x="1308" y="10114"/>
                  </a:cubicBezTo>
                  <a:cubicBezTo>
                    <a:pt x="1277" y="10114"/>
                    <a:pt x="1216" y="10145"/>
                    <a:pt x="1156" y="10145"/>
                  </a:cubicBezTo>
                  <a:cubicBezTo>
                    <a:pt x="1125" y="10175"/>
                    <a:pt x="1125" y="10205"/>
                    <a:pt x="1247" y="10205"/>
                  </a:cubicBezTo>
                  <a:cubicBezTo>
                    <a:pt x="1308" y="10221"/>
                    <a:pt x="1346" y="10221"/>
                    <a:pt x="1365" y="10221"/>
                  </a:cubicBezTo>
                  <a:cubicBezTo>
                    <a:pt x="1384" y="10221"/>
                    <a:pt x="1384" y="10221"/>
                    <a:pt x="1368" y="10236"/>
                  </a:cubicBezTo>
                  <a:cubicBezTo>
                    <a:pt x="1225" y="10293"/>
                    <a:pt x="1136" y="10351"/>
                    <a:pt x="1126" y="10382"/>
                  </a:cubicBezTo>
                  <a:lnTo>
                    <a:pt x="1126" y="10382"/>
                  </a:lnTo>
                  <a:cubicBezTo>
                    <a:pt x="1138" y="10378"/>
                    <a:pt x="1159" y="10371"/>
                    <a:pt x="1186" y="10357"/>
                  </a:cubicBezTo>
                  <a:cubicBezTo>
                    <a:pt x="1212" y="10332"/>
                    <a:pt x="1232" y="10322"/>
                    <a:pt x="1249" y="10322"/>
                  </a:cubicBezTo>
                  <a:cubicBezTo>
                    <a:pt x="1273" y="10322"/>
                    <a:pt x="1290" y="10340"/>
                    <a:pt x="1308" y="10357"/>
                  </a:cubicBezTo>
                  <a:cubicBezTo>
                    <a:pt x="1308" y="10366"/>
                    <a:pt x="1313" y="10370"/>
                    <a:pt x="1319" y="10370"/>
                  </a:cubicBezTo>
                  <a:cubicBezTo>
                    <a:pt x="1335" y="10370"/>
                    <a:pt x="1359" y="10349"/>
                    <a:pt x="1338" y="10327"/>
                  </a:cubicBezTo>
                  <a:cubicBezTo>
                    <a:pt x="1338" y="10327"/>
                    <a:pt x="1357" y="10288"/>
                    <a:pt x="1396" y="10288"/>
                  </a:cubicBezTo>
                  <a:cubicBezTo>
                    <a:pt x="1406" y="10288"/>
                    <a:pt x="1417" y="10291"/>
                    <a:pt x="1429" y="10297"/>
                  </a:cubicBezTo>
                  <a:cubicBezTo>
                    <a:pt x="1429" y="10305"/>
                    <a:pt x="1434" y="10309"/>
                    <a:pt x="1443" y="10309"/>
                  </a:cubicBezTo>
                  <a:cubicBezTo>
                    <a:pt x="1468" y="10309"/>
                    <a:pt x="1531" y="10280"/>
                    <a:pt x="1642" y="10236"/>
                  </a:cubicBezTo>
                  <a:cubicBezTo>
                    <a:pt x="1733" y="10175"/>
                    <a:pt x="1764" y="10145"/>
                    <a:pt x="1703" y="10114"/>
                  </a:cubicBezTo>
                  <a:lnTo>
                    <a:pt x="1703" y="10084"/>
                  </a:lnTo>
                  <a:cubicBezTo>
                    <a:pt x="1724" y="10062"/>
                    <a:pt x="1822" y="10041"/>
                    <a:pt x="1877" y="10041"/>
                  </a:cubicBezTo>
                  <a:cubicBezTo>
                    <a:pt x="1900" y="10041"/>
                    <a:pt x="1916" y="10045"/>
                    <a:pt x="1916" y="10053"/>
                  </a:cubicBezTo>
                  <a:lnTo>
                    <a:pt x="1946" y="10084"/>
                  </a:lnTo>
                  <a:cubicBezTo>
                    <a:pt x="1976" y="10084"/>
                    <a:pt x="1976" y="10053"/>
                    <a:pt x="1946" y="10023"/>
                  </a:cubicBezTo>
                  <a:cubicBezTo>
                    <a:pt x="1896" y="9973"/>
                    <a:pt x="1928" y="9924"/>
                    <a:pt x="1991" y="9924"/>
                  </a:cubicBezTo>
                  <a:cubicBezTo>
                    <a:pt x="2005" y="9924"/>
                    <a:pt x="2020" y="9926"/>
                    <a:pt x="2037" y="9932"/>
                  </a:cubicBezTo>
                  <a:cubicBezTo>
                    <a:pt x="2037" y="9932"/>
                    <a:pt x="2098" y="9932"/>
                    <a:pt x="2128" y="9901"/>
                  </a:cubicBezTo>
                  <a:cubicBezTo>
                    <a:pt x="2189" y="9871"/>
                    <a:pt x="2189" y="9871"/>
                    <a:pt x="2159" y="9841"/>
                  </a:cubicBezTo>
                  <a:lnTo>
                    <a:pt x="2280" y="9841"/>
                  </a:lnTo>
                  <a:cubicBezTo>
                    <a:pt x="2463" y="9841"/>
                    <a:pt x="2463" y="9841"/>
                    <a:pt x="2432" y="9810"/>
                  </a:cubicBezTo>
                  <a:lnTo>
                    <a:pt x="2402" y="9749"/>
                  </a:lnTo>
                  <a:cubicBezTo>
                    <a:pt x="2402" y="9719"/>
                    <a:pt x="2615" y="9567"/>
                    <a:pt x="2675" y="9506"/>
                  </a:cubicBezTo>
                  <a:cubicBezTo>
                    <a:pt x="2736" y="9506"/>
                    <a:pt x="2767" y="9506"/>
                    <a:pt x="2767" y="9567"/>
                  </a:cubicBezTo>
                  <a:cubicBezTo>
                    <a:pt x="2783" y="9575"/>
                    <a:pt x="2797" y="9579"/>
                    <a:pt x="2809" y="9579"/>
                  </a:cubicBezTo>
                  <a:cubicBezTo>
                    <a:pt x="2841" y="9579"/>
                    <a:pt x="2858" y="9551"/>
                    <a:pt x="2858" y="9506"/>
                  </a:cubicBezTo>
                  <a:cubicBezTo>
                    <a:pt x="2880" y="9462"/>
                    <a:pt x="2919" y="9434"/>
                    <a:pt x="2938" y="9434"/>
                  </a:cubicBezTo>
                  <a:cubicBezTo>
                    <a:pt x="2945" y="9434"/>
                    <a:pt x="2949" y="9437"/>
                    <a:pt x="2949" y="9446"/>
                  </a:cubicBezTo>
                  <a:cubicBezTo>
                    <a:pt x="3010" y="9415"/>
                    <a:pt x="3071" y="9385"/>
                    <a:pt x="3071" y="9324"/>
                  </a:cubicBezTo>
                  <a:cubicBezTo>
                    <a:pt x="3101" y="9294"/>
                    <a:pt x="3131" y="9233"/>
                    <a:pt x="3192" y="9233"/>
                  </a:cubicBezTo>
                  <a:lnTo>
                    <a:pt x="3192" y="9294"/>
                  </a:lnTo>
                  <a:cubicBezTo>
                    <a:pt x="3253" y="9263"/>
                    <a:pt x="3283" y="9172"/>
                    <a:pt x="3283" y="9111"/>
                  </a:cubicBezTo>
                  <a:cubicBezTo>
                    <a:pt x="3283" y="9087"/>
                    <a:pt x="3283" y="9042"/>
                    <a:pt x="3332" y="9042"/>
                  </a:cubicBezTo>
                  <a:cubicBezTo>
                    <a:pt x="3343" y="9042"/>
                    <a:pt x="3357" y="9045"/>
                    <a:pt x="3375" y="9050"/>
                  </a:cubicBezTo>
                  <a:cubicBezTo>
                    <a:pt x="3466" y="8990"/>
                    <a:pt x="3466" y="8990"/>
                    <a:pt x="3405" y="8990"/>
                  </a:cubicBezTo>
                  <a:cubicBezTo>
                    <a:pt x="3405" y="8959"/>
                    <a:pt x="3375" y="8929"/>
                    <a:pt x="3405" y="8898"/>
                  </a:cubicBezTo>
                  <a:cubicBezTo>
                    <a:pt x="3426" y="8877"/>
                    <a:pt x="3493" y="8855"/>
                    <a:pt x="3542" y="8855"/>
                  </a:cubicBezTo>
                  <a:cubicBezTo>
                    <a:pt x="3562" y="8855"/>
                    <a:pt x="3578" y="8859"/>
                    <a:pt x="3587" y="8868"/>
                  </a:cubicBezTo>
                  <a:cubicBezTo>
                    <a:pt x="3587" y="8883"/>
                    <a:pt x="3595" y="8891"/>
                    <a:pt x="3602" y="8891"/>
                  </a:cubicBezTo>
                  <a:cubicBezTo>
                    <a:pt x="3610" y="8891"/>
                    <a:pt x="3618" y="8883"/>
                    <a:pt x="3618" y="8868"/>
                  </a:cubicBezTo>
                  <a:cubicBezTo>
                    <a:pt x="3648" y="8807"/>
                    <a:pt x="3709" y="8807"/>
                    <a:pt x="3739" y="8807"/>
                  </a:cubicBezTo>
                  <a:cubicBezTo>
                    <a:pt x="3739" y="8813"/>
                    <a:pt x="3742" y="8815"/>
                    <a:pt x="3747" y="8815"/>
                  </a:cubicBezTo>
                  <a:cubicBezTo>
                    <a:pt x="3768" y="8815"/>
                    <a:pt x="3819" y="8766"/>
                    <a:pt x="3770" y="8716"/>
                  </a:cubicBezTo>
                  <a:lnTo>
                    <a:pt x="3745" y="8666"/>
                  </a:lnTo>
                  <a:lnTo>
                    <a:pt x="3745" y="8666"/>
                  </a:lnTo>
                  <a:cubicBezTo>
                    <a:pt x="3747" y="8667"/>
                    <a:pt x="3750" y="8668"/>
                    <a:pt x="3753" y="8668"/>
                  </a:cubicBezTo>
                  <a:cubicBezTo>
                    <a:pt x="3772" y="8668"/>
                    <a:pt x="3809" y="8646"/>
                    <a:pt x="3830" y="8625"/>
                  </a:cubicBezTo>
                  <a:cubicBezTo>
                    <a:pt x="3847" y="8591"/>
                    <a:pt x="3817" y="8547"/>
                    <a:pt x="3766" y="8526"/>
                  </a:cubicBezTo>
                  <a:lnTo>
                    <a:pt x="3766" y="8526"/>
                  </a:lnTo>
                  <a:cubicBezTo>
                    <a:pt x="3777" y="8519"/>
                    <a:pt x="3800" y="8503"/>
                    <a:pt x="3830" y="8503"/>
                  </a:cubicBezTo>
                  <a:cubicBezTo>
                    <a:pt x="3843" y="8497"/>
                    <a:pt x="3854" y="8495"/>
                    <a:pt x="3863" y="8495"/>
                  </a:cubicBezTo>
                  <a:cubicBezTo>
                    <a:pt x="3900" y="8495"/>
                    <a:pt x="3909" y="8534"/>
                    <a:pt x="3861" y="8534"/>
                  </a:cubicBezTo>
                  <a:cubicBezTo>
                    <a:pt x="3800" y="8564"/>
                    <a:pt x="3830" y="8564"/>
                    <a:pt x="3861" y="8594"/>
                  </a:cubicBezTo>
                  <a:cubicBezTo>
                    <a:pt x="3883" y="8606"/>
                    <a:pt x="3893" y="8613"/>
                    <a:pt x="3900" y="8613"/>
                  </a:cubicBezTo>
                  <a:cubicBezTo>
                    <a:pt x="3912" y="8613"/>
                    <a:pt x="3913" y="8591"/>
                    <a:pt x="3952" y="8534"/>
                  </a:cubicBezTo>
                  <a:cubicBezTo>
                    <a:pt x="3952" y="8473"/>
                    <a:pt x="3982" y="8442"/>
                    <a:pt x="4013" y="8442"/>
                  </a:cubicBezTo>
                  <a:cubicBezTo>
                    <a:pt x="4013" y="8442"/>
                    <a:pt x="4165" y="8382"/>
                    <a:pt x="4165" y="8351"/>
                  </a:cubicBezTo>
                  <a:cubicBezTo>
                    <a:pt x="4175" y="8341"/>
                    <a:pt x="4175" y="8338"/>
                    <a:pt x="4168" y="8338"/>
                  </a:cubicBezTo>
                  <a:cubicBezTo>
                    <a:pt x="4155" y="8338"/>
                    <a:pt x="4114" y="8351"/>
                    <a:pt x="4074" y="8351"/>
                  </a:cubicBezTo>
                  <a:lnTo>
                    <a:pt x="4104" y="8321"/>
                  </a:lnTo>
                  <a:cubicBezTo>
                    <a:pt x="4147" y="8299"/>
                    <a:pt x="4175" y="8278"/>
                    <a:pt x="4187" y="8278"/>
                  </a:cubicBezTo>
                  <a:cubicBezTo>
                    <a:pt x="4193" y="8278"/>
                    <a:pt x="4195" y="8282"/>
                    <a:pt x="4195" y="8291"/>
                  </a:cubicBezTo>
                  <a:cubicBezTo>
                    <a:pt x="4286" y="8230"/>
                    <a:pt x="4469" y="8078"/>
                    <a:pt x="4378" y="8078"/>
                  </a:cubicBezTo>
                  <a:cubicBezTo>
                    <a:pt x="4378" y="8047"/>
                    <a:pt x="4438" y="8017"/>
                    <a:pt x="4469" y="8017"/>
                  </a:cubicBezTo>
                  <a:cubicBezTo>
                    <a:pt x="4469" y="8032"/>
                    <a:pt x="4469" y="8040"/>
                    <a:pt x="4476" y="8040"/>
                  </a:cubicBezTo>
                  <a:cubicBezTo>
                    <a:pt x="4484" y="8040"/>
                    <a:pt x="4499" y="8032"/>
                    <a:pt x="4530" y="8017"/>
                  </a:cubicBezTo>
                  <a:cubicBezTo>
                    <a:pt x="4560" y="7987"/>
                    <a:pt x="4560" y="7987"/>
                    <a:pt x="4530" y="7956"/>
                  </a:cubicBezTo>
                  <a:cubicBezTo>
                    <a:pt x="4469" y="7956"/>
                    <a:pt x="4469" y="7926"/>
                    <a:pt x="4530" y="7895"/>
                  </a:cubicBezTo>
                  <a:cubicBezTo>
                    <a:pt x="4560" y="7895"/>
                    <a:pt x="4590" y="7895"/>
                    <a:pt x="4621" y="7926"/>
                  </a:cubicBezTo>
                  <a:cubicBezTo>
                    <a:pt x="4621" y="7947"/>
                    <a:pt x="4625" y="7957"/>
                    <a:pt x="4631" y="7957"/>
                  </a:cubicBezTo>
                  <a:cubicBezTo>
                    <a:pt x="4642" y="7957"/>
                    <a:pt x="4662" y="7924"/>
                    <a:pt x="4682" y="7865"/>
                  </a:cubicBezTo>
                  <a:cubicBezTo>
                    <a:pt x="4742" y="7743"/>
                    <a:pt x="4742" y="7743"/>
                    <a:pt x="4712" y="7743"/>
                  </a:cubicBezTo>
                  <a:lnTo>
                    <a:pt x="4682" y="7774"/>
                  </a:lnTo>
                  <a:lnTo>
                    <a:pt x="4651" y="7804"/>
                  </a:lnTo>
                  <a:cubicBezTo>
                    <a:pt x="4621" y="7804"/>
                    <a:pt x="4590" y="7774"/>
                    <a:pt x="4651" y="7743"/>
                  </a:cubicBezTo>
                  <a:cubicBezTo>
                    <a:pt x="4673" y="7699"/>
                    <a:pt x="4696" y="7671"/>
                    <a:pt x="4718" y="7671"/>
                  </a:cubicBezTo>
                  <a:cubicBezTo>
                    <a:pt x="4726" y="7671"/>
                    <a:pt x="4734" y="7674"/>
                    <a:pt x="4742" y="7683"/>
                  </a:cubicBezTo>
                  <a:cubicBezTo>
                    <a:pt x="4773" y="7683"/>
                    <a:pt x="4773" y="7683"/>
                    <a:pt x="4803" y="7652"/>
                  </a:cubicBezTo>
                  <a:cubicBezTo>
                    <a:pt x="4834" y="7622"/>
                    <a:pt x="4894" y="7591"/>
                    <a:pt x="4955" y="7561"/>
                  </a:cubicBezTo>
                  <a:cubicBezTo>
                    <a:pt x="5016" y="7561"/>
                    <a:pt x="5046" y="7531"/>
                    <a:pt x="5046" y="7470"/>
                  </a:cubicBezTo>
                  <a:cubicBezTo>
                    <a:pt x="5046" y="7379"/>
                    <a:pt x="5077" y="7348"/>
                    <a:pt x="5077" y="7348"/>
                  </a:cubicBezTo>
                  <a:cubicBezTo>
                    <a:pt x="5082" y="7354"/>
                    <a:pt x="5090" y="7356"/>
                    <a:pt x="5099" y="7356"/>
                  </a:cubicBezTo>
                  <a:cubicBezTo>
                    <a:pt x="5138" y="7356"/>
                    <a:pt x="5204" y="7307"/>
                    <a:pt x="5229" y="7257"/>
                  </a:cubicBezTo>
                  <a:cubicBezTo>
                    <a:pt x="5229" y="7213"/>
                    <a:pt x="5261" y="7184"/>
                    <a:pt x="5279" y="7184"/>
                  </a:cubicBezTo>
                  <a:cubicBezTo>
                    <a:pt x="5285" y="7184"/>
                    <a:pt x="5289" y="7188"/>
                    <a:pt x="5289" y="7196"/>
                  </a:cubicBezTo>
                  <a:cubicBezTo>
                    <a:pt x="5293" y="7200"/>
                    <a:pt x="5297" y="7201"/>
                    <a:pt x="5301" y="7201"/>
                  </a:cubicBezTo>
                  <a:cubicBezTo>
                    <a:pt x="5338" y="7201"/>
                    <a:pt x="5411" y="7095"/>
                    <a:pt x="5411" y="7014"/>
                  </a:cubicBezTo>
                  <a:cubicBezTo>
                    <a:pt x="5387" y="7014"/>
                    <a:pt x="5401" y="6975"/>
                    <a:pt x="5424" y="6975"/>
                  </a:cubicBezTo>
                  <a:cubicBezTo>
                    <a:pt x="5429" y="6975"/>
                    <a:pt x="5435" y="6977"/>
                    <a:pt x="5441" y="6984"/>
                  </a:cubicBezTo>
                  <a:cubicBezTo>
                    <a:pt x="5502" y="6953"/>
                    <a:pt x="5533" y="6923"/>
                    <a:pt x="5563" y="6862"/>
                  </a:cubicBezTo>
                  <a:cubicBezTo>
                    <a:pt x="5624" y="6801"/>
                    <a:pt x="5624" y="6801"/>
                    <a:pt x="5593" y="6771"/>
                  </a:cubicBezTo>
                  <a:lnTo>
                    <a:pt x="5441" y="6771"/>
                  </a:lnTo>
                  <a:cubicBezTo>
                    <a:pt x="5411" y="6801"/>
                    <a:pt x="5411" y="6832"/>
                    <a:pt x="5411" y="6832"/>
                  </a:cubicBezTo>
                  <a:cubicBezTo>
                    <a:pt x="5411" y="6753"/>
                    <a:pt x="5457" y="6674"/>
                    <a:pt x="5528" y="6674"/>
                  </a:cubicBezTo>
                  <a:cubicBezTo>
                    <a:pt x="5539" y="6674"/>
                    <a:pt x="5551" y="6675"/>
                    <a:pt x="5563" y="6680"/>
                  </a:cubicBezTo>
                  <a:lnTo>
                    <a:pt x="5624" y="6710"/>
                  </a:lnTo>
                  <a:lnTo>
                    <a:pt x="5624" y="6649"/>
                  </a:lnTo>
                  <a:cubicBezTo>
                    <a:pt x="5579" y="6560"/>
                    <a:pt x="5616" y="6504"/>
                    <a:pt x="5699" y="6504"/>
                  </a:cubicBezTo>
                  <a:cubicBezTo>
                    <a:pt x="5729" y="6504"/>
                    <a:pt x="5765" y="6511"/>
                    <a:pt x="5806" y="6528"/>
                  </a:cubicBezTo>
                  <a:lnTo>
                    <a:pt x="5837" y="6528"/>
                  </a:lnTo>
                  <a:cubicBezTo>
                    <a:pt x="5806" y="6528"/>
                    <a:pt x="5837" y="6467"/>
                    <a:pt x="5867" y="6436"/>
                  </a:cubicBezTo>
                  <a:cubicBezTo>
                    <a:pt x="5989" y="6376"/>
                    <a:pt x="6019" y="6284"/>
                    <a:pt x="5989" y="6224"/>
                  </a:cubicBezTo>
                  <a:cubicBezTo>
                    <a:pt x="5928" y="6193"/>
                    <a:pt x="5897" y="6193"/>
                    <a:pt x="5928" y="6132"/>
                  </a:cubicBezTo>
                  <a:cubicBezTo>
                    <a:pt x="5938" y="6122"/>
                    <a:pt x="5948" y="6119"/>
                    <a:pt x="5958" y="6119"/>
                  </a:cubicBezTo>
                  <a:cubicBezTo>
                    <a:pt x="5978" y="6119"/>
                    <a:pt x="5999" y="6132"/>
                    <a:pt x="6019" y="6132"/>
                  </a:cubicBezTo>
                  <a:cubicBezTo>
                    <a:pt x="6036" y="6150"/>
                    <a:pt x="6054" y="6168"/>
                    <a:pt x="6072" y="6168"/>
                  </a:cubicBezTo>
                  <a:cubicBezTo>
                    <a:pt x="6084" y="6168"/>
                    <a:pt x="6097" y="6158"/>
                    <a:pt x="6110" y="6132"/>
                  </a:cubicBezTo>
                  <a:lnTo>
                    <a:pt x="6049" y="6102"/>
                  </a:lnTo>
                  <a:cubicBezTo>
                    <a:pt x="5958" y="6102"/>
                    <a:pt x="5958" y="6102"/>
                    <a:pt x="6049" y="6041"/>
                  </a:cubicBezTo>
                  <a:cubicBezTo>
                    <a:pt x="6110" y="5980"/>
                    <a:pt x="6262" y="5798"/>
                    <a:pt x="6232" y="5798"/>
                  </a:cubicBezTo>
                  <a:lnTo>
                    <a:pt x="6262" y="5768"/>
                  </a:lnTo>
                  <a:cubicBezTo>
                    <a:pt x="6353" y="5676"/>
                    <a:pt x="6414" y="5525"/>
                    <a:pt x="6353" y="5494"/>
                  </a:cubicBezTo>
                  <a:cubicBezTo>
                    <a:pt x="6323" y="5464"/>
                    <a:pt x="6323" y="5464"/>
                    <a:pt x="6353" y="5433"/>
                  </a:cubicBezTo>
                  <a:lnTo>
                    <a:pt x="6384" y="5403"/>
                  </a:lnTo>
                  <a:cubicBezTo>
                    <a:pt x="6414" y="5403"/>
                    <a:pt x="6444" y="5373"/>
                    <a:pt x="6475" y="5342"/>
                  </a:cubicBezTo>
                  <a:cubicBezTo>
                    <a:pt x="6505" y="5281"/>
                    <a:pt x="6536" y="5251"/>
                    <a:pt x="6505" y="5221"/>
                  </a:cubicBezTo>
                  <a:cubicBezTo>
                    <a:pt x="6475" y="5221"/>
                    <a:pt x="6475" y="5160"/>
                    <a:pt x="6566" y="5129"/>
                  </a:cubicBezTo>
                  <a:cubicBezTo>
                    <a:pt x="6627" y="5129"/>
                    <a:pt x="6688" y="5038"/>
                    <a:pt x="6840" y="4825"/>
                  </a:cubicBezTo>
                  <a:cubicBezTo>
                    <a:pt x="6857" y="4790"/>
                    <a:pt x="6865" y="4775"/>
                    <a:pt x="6874" y="4775"/>
                  </a:cubicBezTo>
                  <a:cubicBezTo>
                    <a:pt x="6880" y="4775"/>
                    <a:pt x="6888" y="4782"/>
                    <a:pt x="6900" y="4795"/>
                  </a:cubicBezTo>
                  <a:lnTo>
                    <a:pt x="6931" y="4825"/>
                  </a:lnTo>
                  <a:cubicBezTo>
                    <a:pt x="6961" y="4765"/>
                    <a:pt x="6992" y="4704"/>
                    <a:pt x="6931" y="4704"/>
                  </a:cubicBezTo>
                  <a:cubicBezTo>
                    <a:pt x="6900" y="4673"/>
                    <a:pt x="6900" y="4673"/>
                    <a:pt x="6931" y="4643"/>
                  </a:cubicBezTo>
                  <a:cubicBezTo>
                    <a:pt x="6992" y="4582"/>
                    <a:pt x="6992" y="4552"/>
                    <a:pt x="6961" y="4521"/>
                  </a:cubicBezTo>
                  <a:cubicBezTo>
                    <a:pt x="7022" y="4491"/>
                    <a:pt x="7083" y="4400"/>
                    <a:pt x="6992" y="4369"/>
                  </a:cubicBezTo>
                  <a:cubicBezTo>
                    <a:pt x="6931" y="4339"/>
                    <a:pt x="6961" y="4309"/>
                    <a:pt x="7083" y="4218"/>
                  </a:cubicBezTo>
                  <a:cubicBezTo>
                    <a:pt x="7121" y="4192"/>
                    <a:pt x="7149" y="4182"/>
                    <a:pt x="7166" y="4182"/>
                  </a:cubicBezTo>
                  <a:cubicBezTo>
                    <a:pt x="7169" y="4182"/>
                    <a:pt x="7172" y="4183"/>
                    <a:pt x="7174" y="4183"/>
                  </a:cubicBezTo>
                  <a:lnTo>
                    <a:pt x="7174" y="4183"/>
                  </a:lnTo>
                  <a:cubicBezTo>
                    <a:pt x="7174" y="4126"/>
                    <a:pt x="7175" y="4126"/>
                    <a:pt x="7204" y="4096"/>
                  </a:cubicBezTo>
                  <a:cubicBezTo>
                    <a:pt x="7265" y="4066"/>
                    <a:pt x="7296" y="4066"/>
                    <a:pt x="7235" y="4035"/>
                  </a:cubicBezTo>
                  <a:cubicBezTo>
                    <a:pt x="7174" y="4005"/>
                    <a:pt x="7235" y="3974"/>
                    <a:pt x="7265" y="3944"/>
                  </a:cubicBezTo>
                  <a:cubicBezTo>
                    <a:pt x="7277" y="3950"/>
                    <a:pt x="7288" y="3952"/>
                    <a:pt x="7298" y="3952"/>
                  </a:cubicBezTo>
                  <a:cubicBezTo>
                    <a:pt x="7336" y="3952"/>
                    <a:pt x="7350" y="3914"/>
                    <a:pt x="7326" y="3914"/>
                  </a:cubicBezTo>
                  <a:cubicBezTo>
                    <a:pt x="7296" y="3853"/>
                    <a:pt x="7296" y="3853"/>
                    <a:pt x="7356" y="3822"/>
                  </a:cubicBezTo>
                  <a:cubicBezTo>
                    <a:pt x="7448" y="3792"/>
                    <a:pt x="7417" y="3762"/>
                    <a:pt x="7417" y="3701"/>
                  </a:cubicBezTo>
                  <a:lnTo>
                    <a:pt x="7448" y="3610"/>
                  </a:lnTo>
                  <a:cubicBezTo>
                    <a:pt x="7448" y="3581"/>
                    <a:pt x="7475" y="3524"/>
                    <a:pt x="7504" y="3440"/>
                  </a:cubicBezTo>
                  <a:lnTo>
                    <a:pt x="7504" y="3440"/>
                  </a:lnTo>
                  <a:cubicBezTo>
                    <a:pt x="7505" y="3446"/>
                    <a:pt x="7507" y="3451"/>
                    <a:pt x="7508" y="3458"/>
                  </a:cubicBezTo>
                  <a:lnTo>
                    <a:pt x="7508" y="3427"/>
                  </a:lnTo>
                  <a:cubicBezTo>
                    <a:pt x="7507" y="3432"/>
                    <a:pt x="7505" y="3436"/>
                    <a:pt x="7504" y="3440"/>
                  </a:cubicBezTo>
                  <a:lnTo>
                    <a:pt x="7504" y="3440"/>
                  </a:lnTo>
                  <a:cubicBezTo>
                    <a:pt x="7491" y="3387"/>
                    <a:pt x="7485" y="3362"/>
                    <a:pt x="7486" y="3362"/>
                  </a:cubicBezTo>
                  <a:lnTo>
                    <a:pt x="7486" y="3362"/>
                  </a:lnTo>
                  <a:cubicBezTo>
                    <a:pt x="7487" y="3362"/>
                    <a:pt x="7494" y="3385"/>
                    <a:pt x="7508" y="3427"/>
                  </a:cubicBezTo>
                  <a:cubicBezTo>
                    <a:pt x="7508" y="3336"/>
                    <a:pt x="7539" y="3275"/>
                    <a:pt x="7600" y="3214"/>
                  </a:cubicBezTo>
                  <a:cubicBezTo>
                    <a:pt x="7615" y="3199"/>
                    <a:pt x="7622" y="3192"/>
                    <a:pt x="7619" y="3192"/>
                  </a:cubicBezTo>
                  <a:cubicBezTo>
                    <a:pt x="7615" y="3192"/>
                    <a:pt x="7600" y="3199"/>
                    <a:pt x="7569" y="3214"/>
                  </a:cubicBezTo>
                  <a:cubicBezTo>
                    <a:pt x="7544" y="3231"/>
                    <a:pt x="7530" y="3239"/>
                    <a:pt x="7524" y="3239"/>
                  </a:cubicBezTo>
                  <a:cubicBezTo>
                    <a:pt x="7510" y="3239"/>
                    <a:pt x="7547" y="3189"/>
                    <a:pt x="7569" y="3123"/>
                  </a:cubicBezTo>
                  <a:lnTo>
                    <a:pt x="7600" y="3062"/>
                  </a:lnTo>
                  <a:cubicBezTo>
                    <a:pt x="7600" y="3075"/>
                    <a:pt x="7602" y="3082"/>
                    <a:pt x="7607" y="3082"/>
                  </a:cubicBezTo>
                  <a:cubicBezTo>
                    <a:pt x="7624" y="3082"/>
                    <a:pt x="7667" y="3000"/>
                    <a:pt x="7691" y="2880"/>
                  </a:cubicBezTo>
                  <a:cubicBezTo>
                    <a:pt x="7751" y="2728"/>
                    <a:pt x="7782" y="2637"/>
                    <a:pt x="7751" y="2607"/>
                  </a:cubicBezTo>
                  <a:cubicBezTo>
                    <a:pt x="7721" y="2607"/>
                    <a:pt x="7751" y="2576"/>
                    <a:pt x="7812" y="2485"/>
                  </a:cubicBezTo>
                  <a:lnTo>
                    <a:pt x="7843" y="2424"/>
                  </a:lnTo>
                  <a:lnTo>
                    <a:pt x="7843" y="2424"/>
                  </a:lnTo>
                  <a:cubicBezTo>
                    <a:pt x="7837" y="2427"/>
                    <a:pt x="7832" y="2428"/>
                    <a:pt x="7828" y="2428"/>
                  </a:cubicBezTo>
                  <a:cubicBezTo>
                    <a:pt x="7777" y="2428"/>
                    <a:pt x="7757" y="2289"/>
                    <a:pt x="7812" y="2151"/>
                  </a:cubicBezTo>
                  <a:cubicBezTo>
                    <a:pt x="7873" y="1999"/>
                    <a:pt x="7843" y="1999"/>
                    <a:pt x="7782" y="1999"/>
                  </a:cubicBezTo>
                  <a:cubicBezTo>
                    <a:pt x="7779" y="1997"/>
                    <a:pt x="7777" y="1996"/>
                    <a:pt x="7774" y="1994"/>
                  </a:cubicBezTo>
                  <a:close/>
                  <a:moveTo>
                    <a:pt x="1126" y="10382"/>
                  </a:moveTo>
                  <a:lnTo>
                    <a:pt x="1126" y="10382"/>
                  </a:lnTo>
                  <a:cubicBezTo>
                    <a:pt x="1110" y="10388"/>
                    <a:pt x="1108" y="10388"/>
                    <a:pt x="1125" y="10388"/>
                  </a:cubicBezTo>
                  <a:cubicBezTo>
                    <a:pt x="1125" y="10386"/>
                    <a:pt x="1126" y="10384"/>
                    <a:pt x="1126" y="10382"/>
                  </a:cubicBezTo>
                  <a:close/>
                  <a:moveTo>
                    <a:pt x="15190" y="10432"/>
                  </a:moveTo>
                  <a:cubicBezTo>
                    <a:pt x="15179" y="10449"/>
                    <a:pt x="15174" y="10463"/>
                    <a:pt x="15173" y="10474"/>
                  </a:cubicBezTo>
                  <a:lnTo>
                    <a:pt x="15173" y="10474"/>
                  </a:lnTo>
                  <a:cubicBezTo>
                    <a:pt x="15182" y="10462"/>
                    <a:pt x="15188" y="10447"/>
                    <a:pt x="15190" y="10432"/>
                  </a:cubicBezTo>
                  <a:close/>
                  <a:moveTo>
                    <a:pt x="877" y="10370"/>
                  </a:moveTo>
                  <a:cubicBezTo>
                    <a:pt x="914" y="10370"/>
                    <a:pt x="898" y="10391"/>
                    <a:pt x="821" y="10449"/>
                  </a:cubicBezTo>
                  <a:lnTo>
                    <a:pt x="821" y="10418"/>
                  </a:lnTo>
                  <a:lnTo>
                    <a:pt x="730" y="10479"/>
                  </a:lnTo>
                  <a:cubicBezTo>
                    <a:pt x="669" y="10479"/>
                    <a:pt x="700" y="10418"/>
                    <a:pt x="760" y="10388"/>
                  </a:cubicBezTo>
                  <a:cubicBezTo>
                    <a:pt x="816" y="10377"/>
                    <a:pt x="855" y="10370"/>
                    <a:pt x="877" y="10370"/>
                  </a:cubicBezTo>
                  <a:close/>
                  <a:moveTo>
                    <a:pt x="16729" y="6278"/>
                  </a:moveTo>
                  <a:cubicBezTo>
                    <a:pt x="16726" y="6278"/>
                    <a:pt x="16722" y="6280"/>
                    <a:pt x="16718" y="6284"/>
                  </a:cubicBezTo>
                  <a:cubicBezTo>
                    <a:pt x="16688" y="6345"/>
                    <a:pt x="16657" y="6345"/>
                    <a:pt x="16627" y="6376"/>
                  </a:cubicBezTo>
                  <a:cubicBezTo>
                    <a:pt x="16505" y="6680"/>
                    <a:pt x="16505" y="6680"/>
                    <a:pt x="16536" y="6771"/>
                  </a:cubicBezTo>
                  <a:cubicBezTo>
                    <a:pt x="16597" y="6892"/>
                    <a:pt x="16536" y="6892"/>
                    <a:pt x="16475" y="6984"/>
                  </a:cubicBezTo>
                  <a:lnTo>
                    <a:pt x="16384" y="7075"/>
                  </a:lnTo>
                  <a:lnTo>
                    <a:pt x="16445" y="7135"/>
                  </a:lnTo>
                  <a:lnTo>
                    <a:pt x="16536" y="7257"/>
                  </a:lnTo>
                  <a:lnTo>
                    <a:pt x="16536" y="7257"/>
                  </a:lnTo>
                  <a:lnTo>
                    <a:pt x="16445" y="7196"/>
                  </a:lnTo>
                  <a:cubicBezTo>
                    <a:pt x="16353" y="7196"/>
                    <a:pt x="16353" y="7227"/>
                    <a:pt x="16414" y="7287"/>
                  </a:cubicBezTo>
                  <a:cubicBezTo>
                    <a:pt x="16505" y="7348"/>
                    <a:pt x="16475" y="7348"/>
                    <a:pt x="16414" y="7379"/>
                  </a:cubicBezTo>
                  <a:cubicBezTo>
                    <a:pt x="16353" y="7409"/>
                    <a:pt x="16323" y="7470"/>
                    <a:pt x="16384" y="7531"/>
                  </a:cubicBezTo>
                  <a:cubicBezTo>
                    <a:pt x="16353" y="7531"/>
                    <a:pt x="16323" y="7561"/>
                    <a:pt x="16323" y="7622"/>
                  </a:cubicBezTo>
                  <a:cubicBezTo>
                    <a:pt x="16323" y="7683"/>
                    <a:pt x="16323" y="7713"/>
                    <a:pt x="16293" y="7713"/>
                  </a:cubicBezTo>
                  <a:cubicBezTo>
                    <a:pt x="16278" y="7713"/>
                    <a:pt x="16270" y="7698"/>
                    <a:pt x="16270" y="7698"/>
                  </a:cubicBezTo>
                  <a:lnTo>
                    <a:pt x="16270" y="7698"/>
                  </a:lnTo>
                  <a:cubicBezTo>
                    <a:pt x="16270" y="7698"/>
                    <a:pt x="16278" y="7713"/>
                    <a:pt x="16293" y="7774"/>
                  </a:cubicBezTo>
                  <a:cubicBezTo>
                    <a:pt x="16323" y="7865"/>
                    <a:pt x="16293" y="7987"/>
                    <a:pt x="16201" y="8047"/>
                  </a:cubicBezTo>
                  <a:cubicBezTo>
                    <a:pt x="16141" y="8078"/>
                    <a:pt x="16110" y="8139"/>
                    <a:pt x="16141" y="8199"/>
                  </a:cubicBezTo>
                  <a:cubicBezTo>
                    <a:pt x="16141" y="8260"/>
                    <a:pt x="16141" y="8260"/>
                    <a:pt x="16171" y="8260"/>
                  </a:cubicBezTo>
                  <a:lnTo>
                    <a:pt x="16141" y="8351"/>
                  </a:lnTo>
                  <a:cubicBezTo>
                    <a:pt x="16096" y="8396"/>
                    <a:pt x="16101" y="8424"/>
                    <a:pt x="16118" y="8424"/>
                  </a:cubicBezTo>
                  <a:cubicBezTo>
                    <a:pt x="16124" y="8424"/>
                    <a:pt x="16133" y="8420"/>
                    <a:pt x="16141" y="8412"/>
                  </a:cubicBezTo>
                  <a:lnTo>
                    <a:pt x="16201" y="8442"/>
                  </a:lnTo>
                  <a:cubicBezTo>
                    <a:pt x="16201" y="8473"/>
                    <a:pt x="16141" y="8503"/>
                    <a:pt x="16110" y="8503"/>
                  </a:cubicBezTo>
                  <a:cubicBezTo>
                    <a:pt x="16099" y="8492"/>
                    <a:pt x="16087" y="8487"/>
                    <a:pt x="16074" y="8487"/>
                  </a:cubicBezTo>
                  <a:cubicBezTo>
                    <a:pt x="16019" y="8487"/>
                    <a:pt x="15958" y="8581"/>
                    <a:pt x="15958" y="8655"/>
                  </a:cubicBezTo>
                  <a:cubicBezTo>
                    <a:pt x="15958" y="8655"/>
                    <a:pt x="15958" y="8777"/>
                    <a:pt x="15958" y="8838"/>
                  </a:cubicBezTo>
                  <a:cubicBezTo>
                    <a:pt x="15958" y="8898"/>
                    <a:pt x="15898" y="8929"/>
                    <a:pt x="15958" y="8929"/>
                  </a:cubicBezTo>
                  <a:cubicBezTo>
                    <a:pt x="15989" y="8929"/>
                    <a:pt x="15958" y="8990"/>
                    <a:pt x="15958" y="9050"/>
                  </a:cubicBezTo>
                  <a:lnTo>
                    <a:pt x="15898" y="9020"/>
                  </a:lnTo>
                  <a:cubicBezTo>
                    <a:pt x="15883" y="8978"/>
                    <a:pt x="15876" y="8955"/>
                    <a:pt x="15872" y="8955"/>
                  </a:cubicBezTo>
                  <a:cubicBezTo>
                    <a:pt x="15867" y="8955"/>
                    <a:pt x="15867" y="8985"/>
                    <a:pt x="15867" y="9050"/>
                  </a:cubicBezTo>
                  <a:cubicBezTo>
                    <a:pt x="15867" y="9172"/>
                    <a:pt x="15867" y="9172"/>
                    <a:pt x="15776" y="9172"/>
                  </a:cubicBezTo>
                  <a:cubicBezTo>
                    <a:pt x="15685" y="9202"/>
                    <a:pt x="15685" y="9202"/>
                    <a:pt x="15715" y="9202"/>
                  </a:cubicBezTo>
                  <a:cubicBezTo>
                    <a:pt x="15715" y="9263"/>
                    <a:pt x="15746" y="9294"/>
                    <a:pt x="15776" y="9294"/>
                  </a:cubicBezTo>
                  <a:cubicBezTo>
                    <a:pt x="15867" y="9294"/>
                    <a:pt x="15837" y="9324"/>
                    <a:pt x="15715" y="9446"/>
                  </a:cubicBezTo>
                  <a:cubicBezTo>
                    <a:pt x="15703" y="9455"/>
                    <a:pt x="15690" y="9467"/>
                    <a:pt x="15676" y="9481"/>
                  </a:cubicBezTo>
                  <a:lnTo>
                    <a:pt x="15676" y="9481"/>
                  </a:lnTo>
                  <a:cubicBezTo>
                    <a:pt x="15681" y="9478"/>
                    <a:pt x="15685" y="9476"/>
                    <a:pt x="15685" y="9476"/>
                  </a:cubicBezTo>
                  <a:lnTo>
                    <a:pt x="15685" y="9476"/>
                  </a:lnTo>
                  <a:cubicBezTo>
                    <a:pt x="15685" y="9476"/>
                    <a:pt x="15715" y="9476"/>
                    <a:pt x="15654" y="9567"/>
                  </a:cubicBezTo>
                  <a:cubicBezTo>
                    <a:pt x="15624" y="9598"/>
                    <a:pt x="15624" y="9628"/>
                    <a:pt x="15594" y="9658"/>
                  </a:cubicBezTo>
                  <a:cubicBezTo>
                    <a:pt x="15565" y="9658"/>
                    <a:pt x="15590" y="9605"/>
                    <a:pt x="15618" y="9549"/>
                  </a:cubicBezTo>
                  <a:lnTo>
                    <a:pt x="15618" y="9549"/>
                  </a:lnTo>
                  <a:cubicBezTo>
                    <a:pt x="15509" y="9690"/>
                    <a:pt x="15403" y="9901"/>
                    <a:pt x="15472" y="9901"/>
                  </a:cubicBezTo>
                  <a:cubicBezTo>
                    <a:pt x="15479" y="9898"/>
                    <a:pt x="15484" y="9897"/>
                    <a:pt x="15488" y="9897"/>
                  </a:cubicBezTo>
                  <a:cubicBezTo>
                    <a:pt x="15519" y="9897"/>
                    <a:pt x="15465" y="9996"/>
                    <a:pt x="15411" y="10023"/>
                  </a:cubicBezTo>
                  <a:cubicBezTo>
                    <a:pt x="15320" y="10114"/>
                    <a:pt x="15259" y="10175"/>
                    <a:pt x="15198" y="10266"/>
                  </a:cubicBezTo>
                  <a:cubicBezTo>
                    <a:pt x="15198" y="10297"/>
                    <a:pt x="15168" y="10327"/>
                    <a:pt x="15138" y="10357"/>
                  </a:cubicBezTo>
                  <a:lnTo>
                    <a:pt x="15168" y="10357"/>
                  </a:lnTo>
                  <a:cubicBezTo>
                    <a:pt x="15186" y="10376"/>
                    <a:pt x="15194" y="10405"/>
                    <a:pt x="15190" y="10432"/>
                  </a:cubicBezTo>
                  <a:lnTo>
                    <a:pt x="15190" y="10432"/>
                  </a:lnTo>
                  <a:cubicBezTo>
                    <a:pt x="15192" y="10427"/>
                    <a:pt x="15195" y="10423"/>
                    <a:pt x="15198" y="10418"/>
                  </a:cubicBezTo>
                  <a:lnTo>
                    <a:pt x="15198" y="10418"/>
                  </a:lnTo>
                  <a:lnTo>
                    <a:pt x="15259" y="10479"/>
                  </a:lnTo>
                  <a:cubicBezTo>
                    <a:pt x="15320" y="10479"/>
                    <a:pt x="15442" y="10205"/>
                    <a:pt x="15411" y="10175"/>
                  </a:cubicBezTo>
                  <a:cubicBezTo>
                    <a:pt x="15381" y="10145"/>
                    <a:pt x="15411" y="10114"/>
                    <a:pt x="15411" y="10084"/>
                  </a:cubicBezTo>
                  <a:lnTo>
                    <a:pt x="15442" y="10084"/>
                  </a:lnTo>
                  <a:cubicBezTo>
                    <a:pt x="15462" y="10084"/>
                    <a:pt x="15482" y="10097"/>
                    <a:pt x="15502" y="10097"/>
                  </a:cubicBezTo>
                  <a:cubicBezTo>
                    <a:pt x="15513" y="10097"/>
                    <a:pt x="15523" y="10094"/>
                    <a:pt x="15533" y="10084"/>
                  </a:cubicBezTo>
                  <a:cubicBezTo>
                    <a:pt x="15563" y="10053"/>
                    <a:pt x="15533" y="10023"/>
                    <a:pt x="15502" y="10023"/>
                  </a:cubicBezTo>
                  <a:cubicBezTo>
                    <a:pt x="15563" y="9993"/>
                    <a:pt x="15594" y="9962"/>
                    <a:pt x="15594" y="9901"/>
                  </a:cubicBezTo>
                  <a:lnTo>
                    <a:pt x="15654" y="9810"/>
                  </a:lnTo>
                  <a:cubicBezTo>
                    <a:pt x="15837" y="9537"/>
                    <a:pt x="15958" y="9294"/>
                    <a:pt x="16050" y="8990"/>
                  </a:cubicBezTo>
                  <a:cubicBezTo>
                    <a:pt x="16093" y="8881"/>
                    <a:pt x="16105" y="8866"/>
                    <a:pt x="16109" y="8866"/>
                  </a:cubicBezTo>
                  <a:cubicBezTo>
                    <a:pt x="16110" y="8866"/>
                    <a:pt x="16110" y="8868"/>
                    <a:pt x="16110" y="8868"/>
                  </a:cubicBezTo>
                  <a:cubicBezTo>
                    <a:pt x="16171" y="8838"/>
                    <a:pt x="16171" y="8807"/>
                    <a:pt x="16201" y="8777"/>
                  </a:cubicBezTo>
                  <a:cubicBezTo>
                    <a:pt x="16201" y="8716"/>
                    <a:pt x="16445" y="8078"/>
                    <a:pt x="16475" y="7987"/>
                  </a:cubicBezTo>
                  <a:lnTo>
                    <a:pt x="16475" y="7926"/>
                  </a:lnTo>
                  <a:cubicBezTo>
                    <a:pt x="16467" y="7943"/>
                    <a:pt x="16460" y="7950"/>
                    <a:pt x="16457" y="7950"/>
                  </a:cubicBezTo>
                  <a:cubicBezTo>
                    <a:pt x="16447" y="7950"/>
                    <a:pt x="16453" y="7900"/>
                    <a:pt x="16475" y="7835"/>
                  </a:cubicBezTo>
                  <a:cubicBezTo>
                    <a:pt x="16536" y="7743"/>
                    <a:pt x="16566" y="7622"/>
                    <a:pt x="16566" y="7531"/>
                  </a:cubicBezTo>
                  <a:cubicBezTo>
                    <a:pt x="16566" y="7409"/>
                    <a:pt x="16597" y="7318"/>
                    <a:pt x="16657" y="7227"/>
                  </a:cubicBezTo>
                  <a:cubicBezTo>
                    <a:pt x="16688" y="7135"/>
                    <a:pt x="16718" y="7014"/>
                    <a:pt x="16718" y="6923"/>
                  </a:cubicBezTo>
                  <a:cubicBezTo>
                    <a:pt x="16718" y="6771"/>
                    <a:pt x="16718" y="6710"/>
                    <a:pt x="16749" y="6649"/>
                  </a:cubicBezTo>
                  <a:cubicBezTo>
                    <a:pt x="16749" y="6649"/>
                    <a:pt x="16749" y="6558"/>
                    <a:pt x="16749" y="6436"/>
                  </a:cubicBezTo>
                  <a:cubicBezTo>
                    <a:pt x="16749" y="6357"/>
                    <a:pt x="16749" y="6278"/>
                    <a:pt x="16729" y="6278"/>
                  </a:cubicBezTo>
                  <a:close/>
                  <a:moveTo>
                    <a:pt x="600" y="10412"/>
                  </a:moveTo>
                  <a:cubicBezTo>
                    <a:pt x="639" y="10412"/>
                    <a:pt x="639" y="10483"/>
                    <a:pt x="639" y="10509"/>
                  </a:cubicBezTo>
                  <a:cubicBezTo>
                    <a:pt x="609" y="10525"/>
                    <a:pt x="593" y="10532"/>
                    <a:pt x="586" y="10532"/>
                  </a:cubicBezTo>
                  <a:cubicBezTo>
                    <a:pt x="578" y="10532"/>
                    <a:pt x="578" y="10525"/>
                    <a:pt x="578" y="10509"/>
                  </a:cubicBezTo>
                  <a:cubicBezTo>
                    <a:pt x="548" y="10479"/>
                    <a:pt x="548" y="10449"/>
                    <a:pt x="578" y="10418"/>
                  </a:cubicBezTo>
                  <a:cubicBezTo>
                    <a:pt x="587" y="10414"/>
                    <a:pt x="594" y="10412"/>
                    <a:pt x="600" y="10412"/>
                  </a:cubicBezTo>
                  <a:close/>
                  <a:moveTo>
                    <a:pt x="457" y="10479"/>
                  </a:moveTo>
                  <a:cubicBezTo>
                    <a:pt x="517" y="10479"/>
                    <a:pt x="548" y="10509"/>
                    <a:pt x="487" y="10570"/>
                  </a:cubicBezTo>
                  <a:cubicBezTo>
                    <a:pt x="465" y="10592"/>
                    <a:pt x="444" y="10613"/>
                    <a:pt x="422" y="10613"/>
                  </a:cubicBezTo>
                  <a:cubicBezTo>
                    <a:pt x="414" y="10613"/>
                    <a:pt x="405" y="10609"/>
                    <a:pt x="396" y="10601"/>
                  </a:cubicBezTo>
                  <a:cubicBezTo>
                    <a:pt x="365" y="10540"/>
                    <a:pt x="396" y="10509"/>
                    <a:pt x="457" y="10479"/>
                  </a:cubicBezTo>
                  <a:close/>
                  <a:moveTo>
                    <a:pt x="305" y="10631"/>
                  </a:moveTo>
                  <a:cubicBezTo>
                    <a:pt x="305" y="10631"/>
                    <a:pt x="305" y="10632"/>
                    <a:pt x="305" y="10632"/>
                  </a:cubicBezTo>
                  <a:lnTo>
                    <a:pt x="305" y="10632"/>
                  </a:lnTo>
                  <a:cubicBezTo>
                    <a:pt x="304" y="10632"/>
                    <a:pt x="304" y="10631"/>
                    <a:pt x="303" y="10631"/>
                  </a:cubicBezTo>
                  <a:close/>
                  <a:moveTo>
                    <a:pt x="274" y="10631"/>
                  </a:moveTo>
                  <a:cubicBezTo>
                    <a:pt x="254" y="10631"/>
                    <a:pt x="247" y="10644"/>
                    <a:pt x="227" y="10644"/>
                  </a:cubicBezTo>
                  <a:cubicBezTo>
                    <a:pt x="217" y="10644"/>
                    <a:pt x="203" y="10641"/>
                    <a:pt x="183" y="10631"/>
                  </a:cubicBezTo>
                  <a:close/>
                  <a:moveTo>
                    <a:pt x="15173" y="10474"/>
                  </a:moveTo>
                  <a:cubicBezTo>
                    <a:pt x="15171" y="10476"/>
                    <a:pt x="15170" y="10477"/>
                    <a:pt x="15168" y="10479"/>
                  </a:cubicBezTo>
                  <a:cubicBezTo>
                    <a:pt x="15138" y="10509"/>
                    <a:pt x="15138" y="10509"/>
                    <a:pt x="15138" y="10509"/>
                  </a:cubicBezTo>
                  <a:cubicBezTo>
                    <a:pt x="15138" y="10509"/>
                    <a:pt x="15107" y="10509"/>
                    <a:pt x="15077" y="10540"/>
                  </a:cubicBezTo>
                  <a:cubicBezTo>
                    <a:pt x="15046" y="10570"/>
                    <a:pt x="15016" y="10631"/>
                    <a:pt x="15077" y="10661"/>
                  </a:cubicBezTo>
                  <a:cubicBezTo>
                    <a:pt x="15138" y="10692"/>
                    <a:pt x="15107" y="10722"/>
                    <a:pt x="15077" y="10783"/>
                  </a:cubicBezTo>
                  <a:lnTo>
                    <a:pt x="15016" y="10753"/>
                  </a:lnTo>
                  <a:cubicBezTo>
                    <a:pt x="14986" y="10783"/>
                    <a:pt x="14955" y="10844"/>
                    <a:pt x="14986" y="10844"/>
                  </a:cubicBezTo>
                  <a:cubicBezTo>
                    <a:pt x="14927" y="10903"/>
                    <a:pt x="14931" y="10936"/>
                    <a:pt x="14950" y="10936"/>
                  </a:cubicBezTo>
                  <a:cubicBezTo>
                    <a:pt x="14960" y="10936"/>
                    <a:pt x="14975" y="10926"/>
                    <a:pt x="14986" y="10905"/>
                  </a:cubicBezTo>
                  <a:lnTo>
                    <a:pt x="15016" y="10874"/>
                  </a:lnTo>
                  <a:cubicBezTo>
                    <a:pt x="15077" y="10813"/>
                    <a:pt x="15138" y="10722"/>
                    <a:pt x="15168" y="10661"/>
                  </a:cubicBezTo>
                  <a:cubicBezTo>
                    <a:pt x="15259" y="10540"/>
                    <a:pt x="15259" y="10540"/>
                    <a:pt x="15229" y="10509"/>
                  </a:cubicBezTo>
                  <a:cubicBezTo>
                    <a:pt x="15207" y="10509"/>
                    <a:pt x="15168" y="10509"/>
                    <a:pt x="15173" y="10474"/>
                  </a:cubicBezTo>
                  <a:close/>
                  <a:moveTo>
                    <a:pt x="15103" y="10897"/>
                  </a:moveTo>
                  <a:cubicBezTo>
                    <a:pt x="15096" y="10897"/>
                    <a:pt x="15088" y="10899"/>
                    <a:pt x="15077" y="10905"/>
                  </a:cubicBezTo>
                  <a:lnTo>
                    <a:pt x="15046" y="10996"/>
                  </a:lnTo>
                  <a:cubicBezTo>
                    <a:pt x="15029" y="11031"/>
                    <a:pt x="15021" y="11046"/>
                    <a:pt x="15024" y="11046"/>
                  </a:cubicBezTo>
                  <a:cubicBezTo>
                    <a:pt x="15026" y="11046"/>
                    <a:pt x="15034" y="11039"/>
                    <a:pt x="15046" y="11026"/>
                  </a:cubicBezTo>
                  <a:cubicBezTo>
                    <a:pt x="15121" y="10951"/>
                    <a:pt x="15135" y="10897"/>
                    <a:pt x="15103" y="10897"/>
                  </a:cubicBezTo>
                  <a:close/>
                  <a:moveTo>
                    <a:pt x="1115" y="11165"/>
                  </a:moveTo>
                  <a:cubicBezTo>
                    <a:pt x="1110" y="11165"/>
                    <a:pt x="1104" y="11169"/>
                    <a:pt x="1095" y="11178"/>
                  </a:cubicBezTo>
                  <a:lnTo>
                    <a:pt x="1095" y="11239"/>
                  </a:lnTo>
                  <a:lnTo>
                    <a:pt x="1156" y="11239"/>
                  </a:lnTo>
                  <a:cubicBezTo>
                    <a:pt x="1186" y="11239"/>
                    <a:pt x="1156" y="11239"/>
                    <a:pt x="1156" y="11208"/>
                  </a:cubicBezTo>
                  <a:cubicBezTo>
                    <a:pt x="1134" y="11187"/>
                    <a:pt x="1128" y="11165"/>
                    <a:pt x="1115" y="11165"/>
                  </a:cubicBezTo>
                  <a:close/>
                  <a:moveTo>
                    <a:pt x="14408" y="11421"/>
                  </a:moveTo>
                  <a:cubicBezTo>
                    <a:pt x="14439" y="11421"/>
                    <a:pt x="14469" y="11452"/>
                    <a:pt x="14439" y="11482"/>
                  </a:cubicBezTo>
                  <a:cubicBezTo>
                    <a:pt x="14421" y="11500"/>
                    <a:pt x="14414" y="11517"/>
                    <a:pt x="14410" y="11517"/>
                  </a:cubicBezTo>
                  <a:cubicBezTo>
                    <a:pt x="14408" y="11517"/>
                    <a:pt x="14408" y="11508"/>
                    <a:pt x="14408" y="11482"/>
                  </a:cubicBezTo>
                  <a:cubicBezTo>
                    <a:pt x="14408" y="11455"/>
                    <a:pt x="14408" y="11434"/>
                    <a:pt x="14408" y="11421"/>
                  </a:cubicBezTo>
                  <a:close/>
                  <a:moveTo>
                    <a:pt x="2128" y="12151"/>
                  </a:moveTo>
                  <a:lnTo>
                    <a:pt x="2128" y="12212"/>
                  </a:lnTo>
                  <a:lnTo>
                    <a:pt x="2159" y="12212"/>
                  </a:lnTo>
                  <a:cubicBezTo>
                    <a:pt x="2159" y="12212"/>
                    <a:pt x="2159" y="12181"/>
                    <a:pt x="2159" y="12151"/>
                  </a:cubicBezTo>
                  <a:close/>
                  <a:moveTo>
                    <a:pt x="3040" y="12576"/>
                  </a:moveTo>
                  <a:lnTo>
                    <a:pt x="3040" y="12576"/>
                  </a:lnTo>
                  <a:cubicBezTo>
                    <a:pt x="3010" y="12637"/>
                    <a:pt x="3071" y="12698"/>
                    <a:pt x="3131" y="12728"/>
                  </a:cubicBezTo>
                  <a:cubicBezTo>
                    <a:pt x="3131" y="12728"/>
                    <a:pt x="3131" y="12698"/>
                    <a:pt x="3101" y="12667"/>
                  </a:cubicBezTo>
                  <a:cubicBezTo>
                    <a:pt x="3071" y="12637"/>
                    <a:pt x="3071" y="12607"/>
                    <a:pt x="3040" y="12576"/>
                  </a:cubicBezTo>
                  <a:close/>
                  <a:moveTo>
                    <a:pt x="13405" y="13002"/>
                  </a:moveTo>
                  <a:lnTo>
                    <a:pt x="13405" y="13063"/>
                  </a:lnTo>
                  <a:lnTo>
                    <a:pt x="13344" y="13093"/>
                  </a:lnTo>
                  <a:cubicBezTo>
                    <a:pt x="13314" y="13093"/>
                    <a:pt x="13344" y="13032"/>
                    <a:pt x="13375" y="13002"/>
                  </a:cubicBezTo>
                  <a:close/>
                  <a:moveTo>
                    <a:pt x="13190" y="13297"/>
                  </a:moveTo>
                  <a:cubicBezTo>
                    <a:pt x="13221" y="13297"/>
                    <a:pt x="13211" y="13342"/>
                    <a:pt x="13162" y="13367"/>
                  </a:cubicBezTo>
                  <a:cubicBezTo>
                    <a:pt x="13137" y="13391"/>
                    <a:pt x="13113" y="13436"/>
                    <a:pt x="13088" y="13436"/>
                  </a:cubicBezTo>
                  <a:cubicBezTo>
                    <a:pt x="13082" y="13436"/>
                    <a:pt x="13077" y="13433"/>
                    <a:pt x="13071" y="13427"/>
                  </a:cubicBezTo>
                  <a:lnTo>
                    <a:pt x="13101" y="13427"/>
                  </a:lnTo>
                  <a:cubicBezTo>
                    <a:pt x="13040" y="13397"/>
                    <a:pt x="13101" y="13306"/>
                    <a:pt x="13162" y="13306"/>
                  </a:cubicBezTo>
                  <a:cubicBezTo>
                    <a:pt x="13174" y="13300"/>
                    <a:pt x="13183" y="13297"/>
                    <a:pt x="13190" y="13297"/>
                  </a:cubicBezTo>
                  <a:close/>
                  <a:moveTo>
                    <a:pt x="14799" y="10897"/>
                  </a:moveTo>
                  <a:cubicBezTo>
                    <a:pt x="14780" y="10897"/>
                    <a:pt x="14773" y="10920"/>
                    <a:pt x="14803" y="10965"/>
                  </a:cubicBezTo>
                  <a:cubicBezTo>
                    <a:pt x="14834" y="11026"/>
                    <a:pt x="14803" y="11026"/>
                    <a:pt x="14712" y="11087"/>
                  </a:cubicBezTo>
                  <a:cubicBezTo>
                    <a:pt x="14659" y="11123"/>
                    <a:pt x="14626" y="11137"/>
                    <a:pt x="14608" y="11137"/>
                  </a:cubicBezTo>
                  <a:cubicBezTo>
                    <a:pt x="14596" y="11137"/>
                    <a:pt x="14591" y="11130"/>
                    <a:pt x="14591" y="11117"/>
                  </a:cubicBezTo>
                  <a:cubicBezTo>
                    <a:pt x="14571" y="11088"/>
                    <a:pt x="14558" y="11074"/>
                    <a:pt x="14551" y="11074"/>
                  </a:cubicBezTo>
                  <a:cubicBezTo>
                    <a:pt x="14536" y="11074"/>
                    <a:pt x="14549" y="11136"/>
                    <a:pt x="14591" y="11239"/>
                  </a:cubicBezTo>
                  <a:cubicBezTo>
                    <a:pt x="14610" y="11334"/>
                    <a:pt x="14605" y="11381"/>
                    <a:pt x="14591" y="11381"/>
                  </a:cubicBezTo>
                  <a:cubicBezTo>
                    <a:pt x="14583" y="11381"/>
                    <a:pt x="14572" y="11364"/>
                    <a:pt x="14560" y="11330"/>
                  </a:cubicBezTo>
                  <a:cubicBezTo>
                    <a:pt x="14552" y="11313"/>
                    <a:pt x="14534" y="11306"/>
                    <a:pt x="14512" y="11306"/>
                  </a:cubicBezTo>
                  <a:cubicBezTo>
                    <a:pt x="14457" y="11306"/>
                    <a:pt x="14378" y="11356"/>
                    <a:pt x="14378" y="11421"/>
                  </a:cubicBezTo>
                  <a:cubicBezTo>
                    <a:pt x="14378" y="11482"/>
                    <a:pt x="14347" y="11543"/>
                    <a:pt x="14317" y="11573"/>
                  </a:cubicBezTo>
                  <a:cubicBezTo>
                    <a:pt x="14317" y="11573"/>
                    <a:pt x="14317" y="11634"/>
                    <a:pt x="14347" y="11634"/>
                  </a:cubicBezTo>
                  <a:lnTo>
                    <a:pt x="14378" y="11725"/>
                  </a:lnTo>
                  <a:lnTo>
                    <a:pt x="14317" y="11695"/>
                  </a:lnTo>
                  <a:cubicBezTo>
                    <a:pt x="14272" y="11684"/>
                    <a:pt x="14244" y="11677"/>
                    <a:pt x="14228" y="11677"/>
                  </a:cubicBezTo>
                  <a:cubicBezTo>
                    <a:pt x="14199" y="11677"/>
                    <a:pt x="14207" y="11698"/>
                    <a:pt x="14226" y="11756"/>
                  </a:cubicBezTo>
                  <a:cubicBezTo>
                    <a:pt x="14195" y="11786"/>
                    <a:pt x="14195" y="11847"/>
                    <a:pt x="14226" y="11877"/>
                  </a:cubicBezTo>
                  <a:cubicBezTo>
                    <a:pt x="14226" y="11927"/>
                    <a:pt x="14226" y="11976"/>
                    <a:pt x="14193" y="11976"/>
                  </a:cubicBezTo>
                  <a:cubicBezTo>
                    <a:pt x="14185" y="11976"/>
                    <a:pt x="14176" y="11974"/>
                    <a:pt x="14165" y="11968"/>
                  </a:cubicBezTo>
                  <a:cubicBezTo>
                    <a:pt x="14135" y="11968"/>
                    <a:pt x="14165" y="11968"/>
                    <a:pt x="14165" y="11908"/>
                  </a:cubicBezTo>
                  <a:cubicBezTo>
                    <a:pt x="14165" y="11834"/>
                    <a:pt x="14154" y="11794"/>
                    <a:pt x="14132" y="11794"/>
                  </a:cubicBezTo>
                  <a:cubicBezTo>
                    <a:pt x="14117" y="11794"/>
                    <a:pt x="14098" y="11811"/>
                    <a:pt x="14074" y="11847"/>
                  </a:cubicBezTo>
                  <a:cubicBezTo>
                    <a:pt x="14074" y="11847"/>
                    <a:pt x="14043" y="11908"/>
                    <a:pt x="14074" y="11908"/>
                  </a:cubicBezTo>
                  <a:lnTo>
                    <a:pt x="14043" y="11999"/>
                  </a:lnTo>
                  <a:cubicBezTo>
                    <a:pt x="14043" y="12060"/>
                    <a:pt x="13983" y="12090"/>
                    <a:pt x="13983" y="12151"/>
                  </a:cubicBezTo>
                  <a:cubicBezTo>
                    <a:pt x="13983" y="12188"/>
                    <a:pt x="13959" y="12214"/>
                    <a:pt x="13942" y="12214"/>
                  </a:cubicBezTo>
                  <a:cubicBezTo>
                    <a:pt x="13931" y="12214"/>
                    <a:pt x="13922" y="12204"/>
                    <a:pt x="13922" y="12181"/>
                  </a:cubicBezTo>
                  <a:cubicBezTo>
                    <a:pt x="13935" y="12154"/>
                    <a:pt x="13937" y="12139"/>
                    <a:pt x="13931" y="12139"/>
                  </a:cubicBezTo>
                  <a:cubicBezTo>
                    <a:pt x="13925" y="12139"/>
                    <a:pt x="13908" y="12161"/>
                    <a:pt x="13891" y="12212"/>
                  </a:cubicBezTo>
                  <a:cubicBezTo>
                    <a:pt x="13831" y="12272"/>
                    <a:pt x="13831" y="12333"/>
                    <a:pt x="13800" y="12424"/>
                  </a:cubicBezTo>
                  <a:cubicBezTo>
                    <a:pt x="13831" y="12455"/>
                    <a:pt x="13831" y="12485"/>
                    <a:pt x="13800" y="12546"/>
                  </a:cubicBezTo>
                  <a:cubicBezTo>
                    <a:pt x="13800" y="12546"/>
                    <a:pt x="13739" y="12546"/>
                    <a:pt x="13679" y="12576"/>
                  </a:cubicBezTo>
                  <a:cubicBezTo>
                    <a:pt x="13582" y="12634"/>
                    <a:pt x="13547" y="12655"/>
                    <a:pt x="13557" y="12655"/>
                  </a:cubicBezTo>
                  <a:cubicBezTo>
                    <a:pt x="13563" y="12655"/>
                    <a:pt x="13584" y="12648"/>
                    <a:pt x="13618" y="12637"/>
                  </a:cubicBezTo>
                  <a:cubicBezTo>
                    <a:pt x="13709" y="12637"/>
                    <a:pt x="13679" y="12667"/>
                    <a:pt x="13527" y="12759"/>
                  </a:cubicBezTo>
                  <a:cubicBezTo>
                    <a:pt x="13466" y="12819"/>
                    <a:pt x="13405" y="12850"/>
                    <a:pt x="13375" y="12911"/>
                  </a:cubicBezTo>
                  <a:cubicBezTo>
                    <a:pt x="13358" y="12961"/>
                    <a:pt x="13341" y="12983"/>
                    <a:pt x="13335" y="12983"/>
                  </a:cubicBezTo>
                  <a:cubicBezTo>
                    <a:pt x="13329" y="12983"/>
                    <a:pt x="13331" y="12968"/>
                    <a:pt x="13344" y="12941"/>
                  </a:cubicBezTo>
                  <a:cubicBezTo>
                    <a:pt x="13369" y="12916"/>
                    <a:pt x="13354" y="12872"/>
                    <a:pt x="13347" y="12872"/>
                  </a:cubicBezTo>
                  <a:lnTo>
                    <a:pt x="13347" y="12872"/>
                  </a:lnTo>
                  <a:cubicBezTo>
                    <a:pt x="13345" y="12872"/>
                    <a:pt x="13344" y="12874"/>
                    <a:pt x="13344" y="12880"/>
                  </a:cubicBezTo>
                  <a:cubicBezTo>
                    <a:pt x="13344" y="12911"/>
                    <a:pt x="13284" y="13032"/>
                    <a:pt x="13314" y="13123"/>
                  </a:cubicBezTo>
                  <a:cubicBezTo>
                    <a:pt x="13340" y="13123"/>
                    <a:pt x="13232" y="13190"/>
                    <a:pt x="13162" y="13190"/>
                  </a:cubicBezTo>
                  <a:cubicBezTo>
                    <a:pt x="13151" y="13190"/>
                    <a:pt x="13140" y="13189"/>
                    <a:pt x="13132" y="13184"/>
                  </a:cubicBezTo>
                  <a:lnTo>
                    <a:pt x="13101" y="13123"/>
                  </a:lnTo>
                  <a:cubicBezTo>
                    <a:pt x="13071" y="13123"/>
                    <a:pt x="13071" y="13184"/>
                    <a:pt x="13071" y="13184"/>
                  </a:cubicBezTo>
                  <a:cubicBezTo>
                    <a:pt x="13040" y="13215"/>
                    <a:pt x="13040" y="13275"/>
                    <a:pt x="13010" y="13336"/>
                  </a:cubicBezTo>
                  <a:cubicBezTo>
                    <a:pt x="12980" y="13367"/>
                    <a:pt x="12949" y="13427"/>
                    <a:pt x="12919" y="13458"/>
                  </a:cubicBezTo>
                  <a:cubicBezTo>
                    <a:pt x="12896" y="13526"/>
                    <a:pt x="12856" y="13560"/>
                    <a:pt x="12825" y="13560"/>
                  </a:cubicBezTo>
                  <a:cubicBezTo>
                    <a:pt x="12814" y="13560"/>
                    <a:pt x="12805" y="13557"/>
                    <a:pt x="12797" y="13549"/>
                  </a:cubicBezTo>
                  <a:cubicBezTo>
                    <a:pt x="12797" y="13549"/>
                    <a:pt x="12797" y="13549"/>
                    <a:pt x="12767" y="13610"/>
                  </a:cubicBezTo>
                  <a:cubicBezTo>
                    <a:pt x="12767" y="13671"/>
                    <a:pt x="12736" y="13701"/>
                    <a:pt x="12767" y="13731"/>
                  </a:cubicBezTo>
                  <a:lnTo>
                    <a:pt x="12797" y="13823"/>
                  </a:lnTo>
                  <a:lnTo>
                    <a:pt x="12828" y="13823"/>
                  </a:lnTo>
                  <a:cubicBezTo>
                    <a:pt x="12858" y="13823"/>
                    <a:pt x="12888" y="13792"/>
                    <a:pt x="12919" y="13762"/>
                  </a:cubicBezTo>
                  <a:cubicBezTo>
                    <a:pt x="12919" y="13731"/>
                    <a:pt x="12919" y="13731"/>
                    <a:pt x="12980" y="13701"/>
                  </a:cubicBezTo>
                  <a:cubicBezTo>
                    <a:pt x="13071" y="13640"/>
                    <a:pt x="13162" y="13549"/>
                    <a:pt x="13223" y="13488"/>
                  </a:cubicBezTo>
                  <a:cubicBezTo>
                    <a:pt x="13527" y="13063"/>
                    <a:pt x="13648" y="12941"/>
                    <a:pt x="13709" y="12941"/>
                  </a:cubicBezTo>
                  <a:lnTo>
                    <a:pt x="13739" y="12880"/>
                  </a:lnTo>
                  <a:cubicBezTo>
                    <a:pt x="13709" y="12880"/>
                    <a:pt x="13800" y="12759"/>
                    <a:pt x="13891" y="12607"/>
                  </a:cubicBezTo>
                  <a:cubicBezTo>
                    <a:pt x="13952" y="12515"/>
                    <a:pt x="14013" y="12424"/>
                    <a:pt x="14074" y="12303"/>
                  </a:cubicBezTo>
                  <a:lnTo>
                    <a:pt x="14135" y="12212"/>
                  </a:lnTo>
                  <a:cubicBezTo>
                    <a:pt x="14195" y="12181"/>
                    <a:pt x="14226" y="12151"/>
                    <a:pt x="14256" y="12090"/>
                  </a:cubicBezTo>
                  <a:lnTo>
                    <a:pt x="14317" y="12029"/>
                  </a:lnTo>
                  <a:cubicBezTo>
                    <a:pt x="14317" y="12029"/>
                    <a:pt x="14347" y="11999"/>
                    <a:pt x="14378" y="11877"/>
                  </a:cubicBezTo>
                  <a:cubicBezTo>
                    <a:pt x="14408" y="11816"/>
                    <a:pt x="14469" y="11725"/>
                    <a:pt x="14499" y="11664"/>
                  </a:cubicBezTo>
                  <a:cubicBezTo>
                    <a:pt x="14560" y="11604"/>
                    <a:pt x="14591" y="11543"/>
                    <a:pt x="14591" y="11452"/>
                  </a:cubicBezTo>
                  <a:cubicBezTo>
                    <a:pt x="14591" y="11416"/>
                    <a:pt x="14591" y="11401"/>
                    <a:pt x="14597" y="11401"/>
                  </a:cubicBezTo>
                  <a:cubicBezTo>
                    <a:pt x="14601" y="11401"/>
                    <a:pt x="14608" y="11409"/>
                    <a:pt x="14621" y="11421"/>
                  </a:cubicBezTo>
                  <a:cubicBezTo>
                    <a:pt x="14629" y="11425"/>
                    <a:pt x="14636" y="11427"/>
                    <a:pt x="14643" y="11427"/>
                  </a:cubicBezTo>
                  <a:cubicBezTo>
                    <a:pt x="14691" y="11427"/>
                    <a:pt x="14724" y="11341"/>
                    <a:pt x="14803" y="11208"/>
                  </a:cubicBezTo>
                  <a:cubicBezTo>
                    <a:pt x="14894" y="11087"/>
                    <a:pt x="14925" y="11057"/>
                    <a:pt x="14864" y="10965"/>
                  </a:cubicBezTo>
                  <a:cubicBezTo>
                    <a:pt x="14849" y="10920"/>
                    <a:pt x="14818" y="10897"/>
                    <a:pt x="14799" y="10897"/>
                  </a:cubicBezTo>
                  <a:close/>
                  <a:moveTo>
                    <a:pt x="12624" y="13966"/>
                  </a:moveTo>
                  <a:cubicBezTo>
                    <a:pt x="12632" y="13966"/>
                    <a:pt x="12639" y="13968"/>
                    <a:pt x="12645" y="13974"/>
                  </a:cubicBezTo>
                  <a:cubicBezTo>
                    <a:pt x="12676" y="13974"/>
                    <a:pt x="12676" y="13974"/>
                    <a:pt x="12645" y="14035"/>
                  </a:cubicBezTo>
                  <a:cubicBezTo>
                    <a:pt x="12621" y="14035"/>
                    <a:pt x="12577" y="14055"/>
                    <a:pt x="12545" y="14063"/>
                  </a:cubicBezTo>
                  <a:lnTo>
                    <a:pt x="12545" y="14063"/>
                  </a:lnTo>
                  <a:cubicBezTo>
                    <a:pt x="12531" y="14050"/>
                    <a:pt x="12554" y="14005"/>
                    <a:pt x="12554" y="14005"/>
                  </a:cubicBezTo>
                  <a:cubicBezTo>
                    <a:pt x="12554" y="14005"/>
                    <a:pt x="12593" y="13966"/>
                    <a:pt x="12624" y="13966"/>
                  </a:cubicBezTo>
                  <a:close/>
                  <a:moveTo>
                    <a:pt x="12220" y="14309"/>
                  </a:moveTo>
                  <a:cubicBezTo>
                    <a:pt x="12220" y="14339"/>
                    <a:pt x="12250" y="14370"/>
                    <a:pt x="12220" y="14400"/>
                  </a:cubicBezTo>
                  <a:lnTo>
                    <a:pt x="12159" y="14430"/>
                  </a:lnTo>
                  <a:cubicBezTo>
                    <a:pt x="12159" y="14400"/>
                    <a:pt x="12159" y="14370"/>
                    <a:pt x="12159" y="14370"/>
                  </a:cubicBezTo>
                  <a:lnTo>
                    <a:pt x="12220" y="14309"/>
                  </a:lnTo>
                  <a:close/>
                  <a:moveTo>
                    <a:pt x="5411" y="14461"/>
                  </a:moveTo>
                  <a:lnTo>
                    <a:pt x="5411" y="14461"/>
                  </a:lnTo>
                  <a:cubicBezTo>
                    <a:pt x="5417" y="14473"/>
                    <a:pt x="5422" y="14483"/>
                    <a:pt x="5426" y="14492"/>
                  </a:cubicBezTo>
                  <a:lnTo>
                    <a:pt x="5426" y="14492"/>
                  </a:lnTo>
                  <a:cubicBezTo>
                    <a:pt x="5447" y="14493"/>
                    <a:pt x="5466" y="14498"/>
                    <a:pt x="5484" y="14505"/>
                  </a:cubicBezTo>
                  <a:lnTo>
                    <a:pt x="5484" y="14505"/>
                  </a:lnTo>
                  <a:cubicBezTo>
                    <a:pt x="5480" y="14500"/>
                    <a:pt x="5476" y="14495"/>
                    <a:pt x="5472" y="14491"/>
                  </a:cubicBezTo>
                  <a:lnTo>
                    <a:pt x="5411" y="14461"/>
                  </a:lnTo>
                  <a:close/>
                  <a:moveTo>
                    <a:pt x="6232" y="15251"/>
                  </a:moveTo>
                  <a:cubicBezTo>
                    <a:pt x="6232" y="15266"/>
                    <a:pt x="6247" y="15274"/>
                    <a:pt x="6255" y="15274"/>
                  </a:cubicBezTo>
                  <a:cubicBezTo>
                    <a:pt x="6262" y="15274"/>
                    <a:pt x="6262" y="15266"/>
                    <a:pt x="6232" y="15251"/>
                  </a:cubicBezTo>
                  <a:close/>
                  <a:moveTo>
                    <a:pt x="6384" y="15281"/>
                  </a:moveTo>
                  <a:lnTo>
                    <a:pt x="6375" y="15290"/>
                  </a:lnTo>
                  <a:lnTo>
                    <a:pt x="6375" y="15290"/>
                  </a:lnTo>
                  <a:cubicBezTo>
                    <a:pt x="6380" y="15290"/>
                    <a:pt x="6384" y="15287"/>
                    <a:pt x="6384" y="15281"/>
                  </a:cubicBezTo>
                  <a:close/>
                  <a:moveTo>
                    <a:pt x="6390" y="15273"/>
                  </a:moveTo>
                  <a:cubicBezTo>
                    <a:pt x="6386" y="15273"/>
                    <a:pt x="6384" y="15275"/>
                    <a:pt x="6384" y="15281"/>
                  </a:cubicBezTo>
                  <a:cubicBezTo>
                    <a:pt x="6397" y="15288"/>
                    <a:pt x="6404" y="15290"/>
                    <a:pt x="6408" y="15290"/>
                  </a:cubicBezTo>
                  <a:cubicBezTo>
                    <a:pt x="6418" y="15290"/>
                    <a:pt x="6400" y="15273"/>
                    <a:pt x="6390" y="15273"/>
                  </a:cubicBezTo>
                  <a:close/>
                  <a:moveTo>
                    <a:pt x="6657" y="15433"/>
                  </a:moveTo>
                  <a:lnTo>
                    <a:pt x="6748" y="15494"/>
                  </a:lnTo>
                  <a:cubicBezTo>
                    <a:pt x="6748" y="15488"/>
                    <a:pt x="6750" y="15485"/>
                    <a:pt x="6752" y="15485"/>
                  </a:cubicBezTo>
                  <a:cubicBezTo>
                    <a:pt x="6757" y="15485"/>
                    <a:pt x="6765" y="15503"/>
                    <a:pt x="6760" y="15503"/>
                  </a:cubicBezTo>
                  <a:cubicBezTo>
                    <a:pt x="6759" y="15503"/>
                    <a:pt x="6755" y="15501"/>
                    <a:pt x="6748" y="15494"/>
                  </a:cubicBezTo>
                  <a:cubicBezTo>
                    <a:pt x="6688" y="15464"/>
                    <a:pt x="6688" y="15494"/>
                    <a:pt x="6657" y="15433"/>
                  </a:cubicBezTo>
                  <a:close/>
                  <a:moveTo>
                    <a:pt x="10852" y="15471"/>
                  </a:moveTo>
                  <a:cubicBezTo>
                    <a:pt x="10859" y="15471"/>
                    <a:pt x="10867" y="15479"/>
                    <a:pt x="10882" y="15494"/>
                  </a:cubicBezTo>
                  <a:lnTo>
                    <a:pt x="10852" y="15525"/>
                  </a:lnTo>
                  <a:lnTo>
                    <a:pt x="10761" y="15525"/>
                  </a:lnTo>
                  <a:lnTo>
                    <a:pt x="10821" y="15494"/>
                  </a:lnTo>
                  <a:cubicBezTo>
                    <a:pt x="10837" y="15479"/>
                    <a:pt x="10844" y="15471"/>
                    <a:pt x="10852" y="15471"/>
                  </a:cubicBezTo>
                  <a:close/>
                  <a:moveTo>
                    <a:pt x="10069" y="15717"/>
                  </a:moveTo>
                  <a:cubicBezTo>
                    <a:pt x="10037" y="15717"/>
                    <a:pt x="9988" y="15732"/>
                    <a:pt x="9970" y="15768"/>
                  </a:cubicBezTo>
                  <a:cubicBezTo>
                    <a:pt x="9940" y="15829"/>
                    <a:pt x="9940" y="15859"/>
                    <a:pt x="10062" y="15859"/>
                  </a:cubicBezTo>
                  <a:lnTo>
                    <a:pt x="10092" y="15859"/>
                  </a:lnTo>
                  <a:cubicBezTo>
                    <a:pt x="10092" y="15829"/>
                    <a:pt x="10031" y="15768"/>
                    <a:pt x="10092" y="15737"/>
                  </a:cubicBezTo>
                  <a:cubicBezTo>
                    <a:pt x="10105" y="15725"/>
                    <a:pt x="10091" y="15717"/>
                    <a:pt x="10069" y="15717"/>
                  </a:cubicBezTo>
                  <a:close/>
                  <a:moveTo>
                    <a:pt x="10092" y="15859"/>
                  </a:moveTo>
                  <a:cubicBezTo>
                    <a:pt x="10092" y="15869"/>
                    <a:pt x="10099" y="15873"/>
                    <a:pt x="10105" y="15873"/>
                  </a:cubicBezTo>
                  <a:cubicBezTo>
                    <a:pt x="10119" y="15873"/>
                    <a:pt x="10132" y="15859"/>
                    <a:pt x="10092" y="15859"/>
                  </a:cubicBezTo>
                  <a:close/>
                  <a:moveTo>
                    <a:pt x="12676" y="13731"/>
                  </a:moveTo>
                  <a:cubicBezTo>
                    <a:pt x="12645" y="13731"/>
                    <a:pt x="12615" y="13731"/>
                    <a:pt x="12554" y="13762"/>
                  </a:cubicBezTo>
                  <a:lnTo>
                    <a:pt x="12584" y="13792"/>
                  </a:lnTo>
                  <a:cubicBezTo>
                    <a:pt x="12615" y="13823"/>
                    <a:pt x="12524" y="13883"/>
                    <a:pt x="12311" y="14096"/>
                  </a:cubicBezTo>
                  <a:cubicBezTo>
                    <a:pt x="12159" y="14248"/>
                    <a:pt x="12007" y="14370"/>
                    <a:pt x="12037" y="14400"/>
                  </a:cubicBezTo>
                  <a:lnTo>
                    <a:pt x="11946" y="14461"/>
                  </a:lnTo>
                  <a:cubicBezTo>
                    <a:pt x="11946" y="14446"/>
                    <a:pt x="11946" y="14438"/>
                    <a:pt x="11939" y="14438"/>
                  </a:cubicBezTo>
                  <a:cubicBezTo>
                    <a:pt x="11931" y="14438"/>
                    <a:pt x="11916" y="14446"/>
                    <a:pt x="11885" y="14461"/>
                  </a:cubicBezTo>
                  <a:cubicBezTo>
                    <a:pt x="11825" y="14491"/>
                    <a:pt x="11825" y="14552"/>
                    <a:pt x="11855" y="14582"/>
                  </a:cubicBezTo>
                  <a:cubicBezTo>
                    <a:pt x="11825" y="14613"/>
                    <a:pt x="11794" y="14613"/>
                    <a:pt x="11733" y="14613"/>
                  </a:cubicBezTo>
                  <a:cubicBezTo>
                    <a:pt x="11673" y="14613"/>
                    <a:pt x="11642" y="14643"/>
                    <a:pt x="11642" y="14704"/>
                  </a:cubicBezTo>
                  <a:cubicBezTo>
                    <a:pt x="11624" y="14759"/>
                    <a:pt x="11638" y="14770"/>
                    <a:pt x="11633" y="14770"/>
                  </a:cubicBezTo>
                  <a:cubicBezTo>
                    <a:pt x="11630" y="14770"/>
                    <a:pt x="11618" y="14765"/>
                    <a:pt x="11581" y="14765"/>
                  </a:cubicBezTo>
                  <a:cubicBezTo>
                    <a:pt x="11551" y="14750"/>
                    <a:pt x="11528" y="14734"/>
                    <a:pt x="11513" y="14734"/>
                  </a:cubicBezTo>
                  <a:cubicBezTo>
                    <a:pt x="11498" y="14734"/>
                    <a:pt x="11490" y="14750"/>
                    <a:pt x="11490" y="14795"/>
                  </a:cubicBezTo>
                  <a:lnTo>
                    <a:pt x="11551" y="14856"/>
                  </a:lnTo>
                  <a:cubicBezTo>
                    <a:pt x="11557" y="14850"/>
                    <a:pt x="11561" y="14847"/>
                    <a:pt x="11562" y="14847"/>
                  </a:cubicBezTo>
                  <a:lnTo>
                    <a:pt x="11562" y="14847"/>
                  </a:lnTo>
                  <a:cubicBezTo>
                    <a:pt x="11568" y="14847"/>
                    <a:pt x="11539" y="14886"/>
                    <a:pt x="11490" y="14886"/>
                  </a:cubicBezTo>
                  <a:cubicBezTo>
                    <a:pt x="11460" y="14886"/>
                    <a:pt x="11399" y="14917"/>
                    <a:pt x="11399" y="14917"/>
                  </a:cubicBezTo>
                  <a:cubicBezTo>
                    <a:pt x="11399" y="14917"/>
                    <a:pt x="11369" y="14947"/>
                    <a:pt x="11399" y="14947"/>
                  </a:cubicBezTo>
                  <a:cubicBezTo>
                    <a:pt x="11460" y="14947"/>
                    <a:pt x="11399" y="14978"/>
                    <a:pt x="11369" y="15008"/>
                  </a:cubicBezTo>
                  <a:cubicBezTo>
                    <a:pt x="11338" y="15008"/>
                    <a:pt x="11277" y="15038"/>
                    <a:pt x="11217" y="15038"/>
                  </a:cubicBezTo>
                  <a:lnTo>
                    <a:pt x="11156" y="15038"/>
                  </a:lnTo>
                  <a:cubicBezTo>
                    <a:pt x="11186" y="15038"/>
                    <a:pt x="11156" y="15099"/>
                    <a:pt x="11034" y="15130"/>
                  </a:cubicBezTo>
                  <a:cubicBezTo>
                    <a:pt x="10943" y="15190"/>
                    <a:pt x="10882" y="15221"/>
                    <a:pt x="10913" y="15221"/>
                  </a:cubicBezTo>
                  <a:cubicBezTo>
                    <a:pt x="10923" y="15231"/>
                    <a:pt x="10936" y="15234"/>
                    <a:pt x="10951" y="15234"/>
                  </a:cubicBezTo>
                  <a:cubicBezTo>
                    <a:pt x="10980" y="15234"/>
                    <a:pt x="11014" y="15221"/>
                    <a:pt x="11034" y="15221"/>
                  </a:cubicBezTo>
                  <a:cubicBezTo>
                    <a:pt x="11054" y="15221"/>
                    <a:pt x="11088" y="15194"/>
                    <a:pt x="11100" y="15194"/>
                  </a:cubicBezTo>
                  <a:cubicBezTo>
                    <a:pt x="11105" y="15194"/>
                    <a:pt x="11105" y="15200"/>
                    <a:pt x="11095" y="15221"/>
                  </a:cubicBezTo>
                  <a:cubicBezTo>
                    <a:pt x="11058" y="15294"/>
                    <a:pt x="10988" y="15335"/>
                    <a:pt x="10911" y="15335"/>
                  </a:cubicBezTo>
                  <a:cubicBezTo>
                    <a:pt x="10861" y="15335"/>
                    <a:pt x="10809" y="15317"/>
                    <a:pt x="10761" y="15281"/>
                  </a:cubicBezTo>
                  <a:lnTo>
                    <a:pt x="10730" y="15221"/>
                  </a:lnTo>
                  <a:lnTo>
                    <a:pt x="10700" y="15342"/>
                  </a:lnTo>
                  <a:cubicBezTo>
                    <a:pt x="10629" y="15460"/>
                    <a:pt x="10577" y="15505"/>
                    <a:pt x="10543" y="15505"/>
                  </a:cubicBezTo>
                  <a:cubicBezTo>
                    <a:pt x="10533" y="15505"/>
                    <a:pt x="10524" y="15501"/>
                    <a:pt x="10518" y="15494"/>
                  </a:cubicBezTo>
                  <a:cubicBezTo>
                    <a:pt x="10518" y="15464"/>
                    <a:pt x="10495" y="15449"/>
                    <a:pt x="10472" y="15449"/>
                  </a:cubicBezTo>
                  <a:cubicBezTo>
                    <a:pt x="10449" y="15449"/>
                    <a:pt x="10426" y="15464"/>
                    <a:pt x="10426" y="15494"/>
                  </a:cubicBezTo>
                  <a:lnTo>
                    <a:pt x="10487" y="15494"/>
                  </a:lnTo>
                  <a:cubicBezTo>
                    <a:pt x="10548" y="15494"/>
                    <a:pt x="10518" y="15555"/>
                    <a:pt x="10366" y="15585"/>
                  </a:cubicBezTo>
                  <a:cubicBezTo>
                    <a:pt x="10305" y="15585"/>
                    <a:pt x="10244" y="15616"/>
                    <a:pt x="10214" y="15646"/>
                  </a:cubicBezTo>
                  <a:cubicBezTo>
                    <a:pt x="10183" y="15661"/>
                    <a:pt x="10183" y="15661"/>
                    <a:pt x="10191" y="15661"/>
                  </a:cubicBezTo>
                  <a:cubicBezTo>
                    <a:pt x="10198" y="15661"/>
                    <a:pt x="10214" y="15661"/>
                    <a:pt x="10214" y="15677"/>
                  </a:cubicBezTo>
                  <a:cubicBezTo>
                    <a:pt x="10122" y="15737"/>
                    <a:pt x="10122" y="15737"/>
                    <a:pt x="10153" y="15798"/>
                  </a:cubicBezTo>
                  <a:cubicBezTo>
                    <a:pt x="10183" y="15859"/>
                    <a:pt x="10214" y="15889"/>
                    <a:pt x="10153" y="15889"/>
                  </a:cubicBezTo>
                  <a:cubicBezTo>
                    <a:pt x="10122" y="15920"/>
                    <a:pt x="10122" y="15950"/>
                    <a:pt x="10122" y="15950"/>
                  </a:cubicBezTo>
                  <a:lnTo>
                    <a:pt x="10153" y="15981"/>
                  </a:lnTo>
                  <a:cubicBezTo>
                    <a:pt x="10153" y="15985"/>
                    <a:pt x="10155" y="15986"/>
                    <a:pt x="10160" y="15986"/>
                  </a:cubicBezTo>
                  <a:cubicBezTo>
                    <a:pt x="10192" y="15986"/>
                    <a:pt x="10320" y="15900"/>
                    <a:pt x="10426" y="15768"/>
                  </a:cubicBezTo>
                  <a:cubicBezTo>
                    <a:pt x="10521" y="15673"/>
                    <a:pt x="10581" y="15625"/>
                    <a:pt x="10597" y="15625"/>
                  </a:cubicBezTo>
                  <a:cubicBezTo>
                    <a:pt x="10607" y="15625"/>
                    <a:pt x="10601" y="15642"/>
                    <a:pt x="10578" y="15677"/>
                  </a:cubicBezTo>
                  <a:cubicBezTo>
                    <a:pt x="10548" y="15722"/>
                    <a:pt x="10555" y="15737"/>
                    <a:pt x="10574" y="15737"/>
                  </a:cubicBezTo>
                  <a:cubicBezTo>
                    <a:pt x="10593" y="15737"/>
                    <a:pt x="10624" y="15722"/>
                    <a:pt x="10639" y="15707"/>
                  </a:cubicBezTo>
                  <a:lnTo>
                    <a:pt x="10882" y="15555"/>
                  </a:lnTo>
                  <a:cubicBezTo>
                    <a:pt x="10943" y="15494"/>
                    <a:pt x="11004" y="15464"/>
                    <a:pt x="10973" y="15433"/>
                  </a:cubicBezTo>
                  <a:lnTo>
                    <a:pt x="11065" y="15373"/>
                  </a:lnTo>
                  <a:cubicBezTo>
                    <a:pt x="11247" y="15281"/>
                    <a:pt x="11399" y="15190"/>
                    <a:pt x="11521" y="15038"/>
                  </a:cubicBezTo>
                  <a:lnTo>
                    <a:pt x="11581" y="15008"/>
                  </a:lnTo>
                  <a:cubicBezTo>
                    <a:pt x="11612" y="14978"/>
                    <a:pt x="11612" y="14978"/>
                    <a:pt x="11612" y="14947"/>
                  </a:cubicBezTo>
                  <a:cubicBezTo>
                    <a:pt x="11581" y="14917"/>
                    <a:pt x="11642" y="14856"/>
                    <a:pt x="11733" y="14856"/>
                  </a:cubicBezTo>
                  <a:cubicBezTo>
                    <a:pt x="11733" y="14860"/>
                    <a:pt x="11735" y="14862"/>
                    <a:pt x="11738" y="14862"/>
                  </a:cubicBezTo>
                  <a:cubicBezTo>
                    <a:pt x="11758" y="14862"/>
                    <a:pt x="11829" y="14791"/>
                    <a:pt x="11855" y="14765"/>
                  </a:cubicBezTo>
                  <a:cubicBezTo>
                    <a:pt x="11994" y="14672"/>
                    <a:pt x="12045" y="14632"/>
                    <a:pt x="12020" y="14632"/>
                  </a:cubicBezTo>
                  <a:cubicBezTo>
                    <a:pt x="12013" y="14632"/>
                    <a:pt x="11998" y="14636"/>
                    <a:pt x="11976" y="14643"/>
                  </a:cubicBezTo>
                  <a:lnTo>
                    <a:pt x="11916" y="14613"/>
                  </a:lnTo>
                  <a:cubicBezTo>
                    <a:pt x="11976" y="14582"/>
                    <a:pt x="12007" y="14552"/>
                    <a:pt x="12007" y="14552"/>
                  </a:cubicBezTo>
                  <a:cubicBezTo>
                    <a:pt x="12037" y="14582"/>
                    <a:pt x="12098" y="14552"/>
                    <a:pt x="12068" y="14613"/>
                  </a:cubicBezTo>
                  <a:lnTo>
                    <a:pt x="12068" y="14643"/>
                  </a:lnTo>
                  <a:cubicBezTo>
                    <a:pt x="12250" y="14491"/>
                    <a:pt x="12402" y="14339"/>
                    <a:pt x="12493" y="14157"/>
                  </a:cubicBezTo>
                  <a:lnTo>
                    <a:pt x="12524" y="14126"/>
                  </a:lnTo>
                  <a:cubicBezTo>
                    <a:pt x="12554" y="14126"/>
                    <a:pt x="12584" y="14126"/>
                    <a:pt x="12645" y="14066"/>
                  </a:cubicBezTo>
                  <a:lnTo>
                    <a:pt x="12676" y="14035"/>
                  </a:lnTo>
                  <a:cubicBezTo>
                    <a:pt x="12706" y="14035"/>
                    <a:pt x="12736" y="14035"/>
                    <a:pt x="12767" y="13974"/>
                  </a:cubicBezTo>
                  <a:cubicBezTo>
                    <a:pt x="12797" y="13914"/>
                    <a:pt x="12797" y="13853"/>
                    <a:pt x="12767" y="13823"/>
                  </a:cubicBezTo>
                  <a:lnTo>
                    <a:pt x="12676" y="13731"/>
                  </a:lnTo>
                  <a:close/>
                  <a:moveTo>
                    <a:pt x="7600" y="16072"/>
                  </a:moveTo>
                  <a:cubicBezTo>
                    <a:pt x="7638" y="16097"/>
                    <a:pt x="7655" y="16107"/>
                    <a:pt x="7657" y="16107"/>
                  </a:cubicBezTo>
                  <a:cubicBezTo>
                    <a:pt x="7660" y="16107"/>
                    <a:pt x="7635" y="16089"/>
                    <a:pt x="7600" y="16072"/>
                  </a:cubicBezTo>
                  <a:close/>
                  <a:moveTo>
                    <a:pt x="9879" y="16072"/>
                  </a:moveTo>
                  <a:lnTo>
                    <a:pt x="9849" y="16102"/>
                  </a:lnTo>
                  <a:lnTo>
                    <a:pt x="9818" y="16163"/>
                  </a:lnTo>
                  <a:lnTo>
                    <a:pt x="9879" y="16163"/>
                  </a:lnTo>
                  <a:cubicBezTo>
                    <a:pt x="9940" y="16133"/>
                    <a:pt x="9910" y="16102"/>
                    <a:pt x="9879" y="16072"/>
                  </a:cubicBezTo>
                  <a:close/>
                  <a:moveTo>
                    <a:pt x="8025" y="16649"/>
                  </a:moveTo>
                  <a:cubicBezTo>
                    <a:pt x="8066" y="16649"/>
                    <a:pt x="8079" y="16663"/>
                    <a:pt x="8066" y="16663"/>
                  </a:cubicBezTo>
                  <a:cubicBezTo>
                    <a:pt x="8059" y="16663"/>
                    <a:pt x="8045" y="16659"/>
                    <a:pt x="8025" y="16649"/>
                  </a:cubicBezTo>
                  <a:close/>
                  <a:moveTo>
                    <a:pt x="8257" y="16566"/>
                  </a:moveTo>
                  <a:cubicBezTo>
                    <a:pt x="8245" y="16566"/>
                    <a:pt x="8238" y="16573"/>
                    <a:pt x="8238" y="16589"/>
                  </a:cubicBezTo>
                  <a:lnTo>
                    <a:pt x="8268" y="16649"/>
                  </a:lnTo>
                  <a:cubicBezTo>
                    <a:pt x="8278" y="16659"/>
                    <a:pt x="8288" y="16663"/>
                    <a:pt x="8297" y="16663"/>
                  </a:cubicBezTo>
                  <a:cubicBezTo>
                    <a:pt x="8316" y="16663"/>
                    <a:pt x="8329" y="16649"/>
                    <a:pt x="8329" y="16649"/>
                  </a:cubicBezTo>
                  <a:cubicBezTo>
                    <a:pt x="8329" y="16649"/>
                    <a:pt x="8329" y="16619"/>
                    <a:pt x="8299" y="16589"/>
                  </a:cubicBezTo>
                  <a:cubicBezTo>
                    <a:pt x="8283" y="16573"/>
                    <a:pt x="8268" y="16566"/>
                    <a:pt x="8257" y="16566"/>
                  </a:cubicBezTo>
                  <a:close/>
                  <a:moveTo>
                    <a:pt x="8644" y="16667"/>
                  </a:moveTo>
                  <a:cubicBezTo>
                    <a:pt x="8639" y="16667"/>
                    <a:pt x="8639" y="16676"/>
                    <a:pt x="8646" y="16689"/>
                  </a:cubicBezTo>
                  <a:lnTo>
                    <a:pt x="8646" y="16689"/>
                  </a:lnTo>
                  <a:cubicBezTo>
                    <a:pt x="8652" y="16686"/>
                    <a:pt x="8657" y="16683"/>
                    <a:pt x="8663" y="16680"/>
                  </a:cubicBezTo>
                  <a:cubicBezTo>
                    <a:pt x="8654" y="16671"/>
                    <a:pt x="8648" y="16667"/>
                    <a:pt x="8644" y="16667"/>
                  </a:cubicBezTo>
                  <a:close/>
                  <a:moveTo>
                    <a:pt x="904" y="10239"/>
                  </a:moveTo>
                  <a:cubicBezTo>
                    <a:pt x="836" y="10239"/>
                    <a:pt x="750" y="10263"/>
                    <a:pt x="700" y="10297"/>
                  </a:cubicBezTo>
                  <a:cubicBezTo>
                    <a:pt x="700" y="10327"/>
                    <a:pt x="669" y="10357"/>
                    <a:pt x="609" y="10357"/>
                  </a:cubicBezTo>
                  <a:cubicBezTo>
                    <a:pt x="609" y="10353"/>
                    <a:pt x="605" y="10351"/>
                    <a:pt x="598" y="10351"/>
                  </a:cubicBezTo>
                  <a:cubicBezTo>
                    <a:pt x="553" y="10351"/>
                    <a:pt x="375" y="10430"/>
                    <a:pt x="244" y="10509"/>
                  </a:cubicBezTo>
                  <a:lnTo>
                    <a:pt x="183" y="10540"/>
                  </a:lnTo>
                  <a:lnTo>
                    <a:pt x="1" y="10631"/>
                  </a:lnTo>
                  <a:lnTo>
                    <a:pt x="153" y="10722"/>
                  </a:lnTo>
                  <a:cubicBezTo>
                    <a:pt x="195" y="10748"/>
                    <a:pt x="236" y="10776"/>
                    <a:pt x="274" y="10806"/>
                  </a:cubicBezTo>
                  <a:lnTo>
                    <a:pt x="274" y="10806"/>
                  </a:lnTo>
                  <a:lnTo>
                    <a:pt x="274" y="10813"/>
                  </a:lnTo>
                  <a:lnTo>
                    <a:pt x="284" y="10813"/>
                  </a:lnTo>
                  <a:cubicBezTo>
                    <a:pt x="379" y="10888"/>
                    <a:pt x="463" y="10972"/>
                    <a:pt x="548" y="11057"/>
                  </a:cubicBezTo>
                  <a:cubicBezTo>
                    <a:pt x="609" y="11117"/>
                    <a:pt x="700" y="11178"/>
                    <a:pt x="791" y="11208"/>
                  </a:cubicBezTo>
                  <a:cubicBezTo>
                    <a:pt x="882" y="11239"/>
                    <a:pt x="943" y="11269"/>
                    <a:pt x="973" y="11330"/>
                  </a:cubicBezTo>
                  <a:cubicBezTo>
                    <a:pt x="973" y="11343"/>
                    <a:pt x="984" y="11350"/>
                    <a:pt x="992" y="11350"/>
                  </a:cubicBezTo>
                  <a:cubicBezTo>
                    <a:pt x="1003" y="11350"/>
                    <a:pt x="1009" y="11335"/>
                    <a:pt x="973" y="11300"/>
                  </a:cubicBezTo>
                  <a:cubicBezTo>
                    <a:pt x="998" y="11287"/>
                    <a:pt x="1013" y="11280"/>
                    <a:pt x="1022" y="11280"/>
                  </a:cubicBezTo>
                  <a:cubicBezTo>
                    <a:pt x="1034" y="11280"/>
                    <a:pt x="1034" y="11294"/>
                    <a:pt x="1034" y="11330"/>
                  </a:cubicBezTo>
                  <a:cubicBezTo>
                    <a:pt x="1034" y="11421"/>
                    <a:pt x="1095" y="11421"/>
                    <a:pt x="1216" y="11512"/>
                  </a:cubicBezTo>
                  <a:lnTo>
                    <a:pt x="1338" y="11604"/>
                  </a:lnTo>
                  <a:lnTo>
                    <a:pt x="1308" y="11664"/>
                  </a:lnTo>
                  <a:lnTo>
                    <a:pt x="1338" y="11695"/>
                  </a:lnTo>
                  <a:cubicBezTo>
                    <a:pt x="1338" y="11689"/>
                    <a:pt x="1342" y="11687"/>
                    <a:pt x="1350" y="11687"/>
                  </a:cubicBezTo>
                  <a:cubicBezTo>
                    <a:pt x="1383" y="11687"/>
                    <a:pt x="1477" y="11731"/>
                    <a:pt x="1551" y="11756"/>
                  </a:cubicBezTo>
                  <a:cubicBezTo>
                    <a:pt x="1703" y="11877"/>
                    <a:pt x="1703" y="11877"/>
                    <a:pt x="1672" y="11877"/>
                  </a:cubicBezTo>
                  <a:lnTo>
                    <a:pt x="1612" y="11938"/>
                  </a:lnTo>
                  <a:cubicBezTo>
                    <a:pt x="1652" y="11938"/>
                    <a:pt x="1693" y="11951"/>
                    <a:pt x="1715" y="11951"/>
                  </a:cubicBezTo>
                  <a:cubicBezTo>
                    <a:pt x="1726" y="11951"/>
                    <a:pt x="1733" y="11948"/>
                    <a:pt x="1733" y="11938"/>
                  </a:cubicBezTo>
                  <a:cubicBezTo>
                    <a:pt x="1740" y="11924"/>
                    <a:pt x="1751" y="11918"/>
                    <a:pt x="1763" y="11918"/>
                  </a:cubicBezTo>
                  <a:cubicBezTo>
                    <a:pt x="1804" y="11918"/>
                    <a:pt x="1869" y="11983"/>
                    <a:pt x="1916" y="12029"/>
                  </a:cubicBezTo>
                  <a:cubicBezTo>
                    <a:pt x="1972" y="12067"/>
                    <a:pt x="2005" y="12093"/>
                    <a:pt x="2022" y="12093"/>
                  </a:cubicBezTo>
                  <a:cubicBezTo>
                    <a:pt x="2033" y="12093"/>
                    <a:pt x="2037" y="12083"/>
                    <a:pt x="2037" y="12060"/>
                  </a:cubicBezTo>
                  <a:cubicBezTo>
                    <a:pt x="2029" y="12043"/>
                    <a:pt x="2027" y="12035"/>
                    <a:pt x="2032" y="12035"/>
                  </a:cubicBezTo>
                  <a:cubicBezTo>
                    <a:pt x="2043" y="12035"/>
                    <a:pt x="2093" y="12085"/>
                    <a:pt x="2159" y="12151"/>
                  </a:cubicBezTo>
                  <a:cubicBezTo>
                    <a:pt x="2250" y="12212"/>
                    <a:pt x="2250" y="12212"/>
                    <a:pt x="2219" y="12212"/>
                  </a:cubicBezTo>
                  <a:cubicBezTo>
                    <a:pt x="2219" y="12242"/>
                    <a:pt x="2219" y="12303"/>
                    <a:pt x="2280" y="12333"/>
                  </a:cubicBezTo>
                  <a:cubicBezTo>
                    <a:pt x="2371" y="12424"/>
                    <a:pt x="2493" y="12455"/>
                    <a:pt x="2584" y="12515"/>
                  </a:cubicBezTo>
                  <a:cubicBezTo>
                    <a:pt x="2706" y="12515"/>
                    <a:pt x="2706" y="12515"/>
                    <a:pt x="2645" y="12546"/>
                  </a:cubicBezTo>
                  <a:lnTo>
                    <a:pt x="2615" y="12576"/>
                  </a:lnTo>
                  <a:cubicBezTo>
                    <a:pt x="2858" y="12759"/>
                    <a:pt x="2858" y="12759"/>
                    <a:pt x="2919" y="12759"/>
                  </a:cubicBezTo>
                  <a:cubicBezTo>
                    <a:pt x="2959" y="12745"/>
                    <a:pt x="2976" y="12731"/>
                    <a:pt x="2984" y="12731"/>
                  </a:cubicBezTo>
                  <a:cubicBezTo>
                    <a:pt x="2995" y="12731"/>
                    <a:pt x="2993" y="12752"/>
                    <a:pt x="3010" y="12819"/>
                  </a:cubicBezTo>
                  <a:cubicBezTo>
                    <a:pt x="3071" y="12911"/>
                    <a:pt x="3101" y="12971"/>
                    <a:pt x="3162" y="12971"/>
                  </a:cubicBezTo>
                  <a:lnTo>
                    <a:pt x="3162" y="12941"/>
                  </a:lnTo>
                  <a:cubicBezTo>
                    <a:pt x="3162" y="13002"/>
                    <a:pt x="3344" y="13154"/>
                    <a:pt x="3466" y="13154"/>
                  </a:cubicBezTo>
                  <a:lnTo>
                    <a:pt x="3526" y="13215"/>
                  </a:lnTo>
                  <a:cubicBezTo>
                    <a:pt x="3587" y="13245"/>
                    <a:pt x="3526" y="13245"/>
                    <a:pt x="3526" y="13245"/>
                  </a:cubicBezTo>
                  <a:lnTo>
                    <a:pt x="3496" y="13215"/>
                  </a:lnTo>
                  <a:lnTo>
                    <a:pt x="3496" y="13215"/>
                  </a:lnTo>
                  <a:cubicBezTo>
                    <a:pt x="3496" y="13245"/>
                    <a:pt x="3557" y="13306"/>
                    <a:pt x="3587" y="13336"/>
                  </a:cubicBezTo>
                  <a:cubicBezTo>
                    <a:pt x="3739" y="13397"/>
                    <a:pt x="3861" y="13488"/>
                    <a:pt x="3982" y="13579"/>
                  </a:cubicBezTo>
                  <a:cubicBezTo>
                    <a:pt x="4074" y="13640"/>
                    <a:pt x="4074" y="13701"/>
                    <a:pt x="4013" y="13731"/>
                  </a:cubicBezTo>
                  <a:cubicBezTo>
                    <a:pt x="4013" y="13731"/>
                    <a:pt x="3982" y="13762"/>
                    <a:pt x="4013" y="13792"/>
                  </a:cubicBezTo>
                  <a:cubicBezTo>
                    <a:pt x="4023" y="13802"/>
                    <a:pt x="4033" y="13806"/>
                    <a:pt x="4042" y="13806"/>
                  </a:cubicBezTo>
                  <a:cubicBezTo>
                    <a:pt x="4060" y="13806"/>
                    <a:pt x="4074" y="13792"/>
                    <a:pt x="4074" y="13792"/>
                  </a:cubicBezTo>
                  <a:cubicBezTo>
                    <a:pt x="4104" y="13792"/>
                    <a:pt x="4165" y="13792"/>
                    <a:pt x="4195" y="13823"/>
                  </a:cubicBezTo>
                  <a:cubicBezTo>
                    <a:pt x="4195" y="13883"/>
                    <a:pt x="4256" y="13883"/>
                    <a:pt x="4286" y="13883"/>
                  </a:cubicBezTo>
                  <a:lnTo>
                    <a:pt x="4378" y="13944"/>
                  </a:lnTo>
                  <a:cubicBezTo>
                    <a:pt x="4530" y="14035"/>
                    <a:pt x="4682" y="14126"/>
                    <a:pt x="4864" y="14218"/>
                  </a:cubicBezTo>
                  <a:cubicBezTo>
                    <a:pt x="4834" y="14278"/>
                    <a:pt x="4864" y="14309"/>
                    <a:pt x="4985" y="14309"/>
                  </a:cubicBezTo>
                  <a:cubicBezTo>
                    <a:pt x="5168" y="14370"/>
                    <a:pt x="5168" y="14370"/>
                    <a:pt x="5077" y="14370"/>
                  </a:cubicBezTo>
                  <a:cubicBezTo>
                    <a:pt x="5016" y="14400"/>
                    <a:pt x="5016" y="14370"/>
                    <a:pt x="5137" y="14461"/>
                  </a:cubicBezTo>
                  <a:cubicBezTo>
                    <a:pt x="5229" y="14522"/>
                    <a:pt x="5320" y="14613"/>
                    <a:pt x="5381" y="14674"/>
                  </a:cubicBezTo>
                  <a:cubicBezTo>
                    <a:pt x="5411" y="14734"/>
                    <a:pt x="5472" y="14734"/>
                    <a:pt x="5533" y="14765"/>
                  </a:cubicBezTo>
                  <a:cubicBezTo>
                    <a:pt x="5563" y="14765"/>
                    <a:pt x="5593" y="14765"/>
                    <a:pt x="5563" y="14795"/>
                  </a:cubicBezTo>
                  <a:cubicBezTo>
                    <a:pt x="5533" y="14826"/>
                    <a:pt x="5563" y="14856"/>
                    <a:pt x="5806" y="15038"/>
                  </a:cubicBezTo>
                  <a:cubicBezTo>
                    <a:pt x="5887" y="15119"/>
                    <a:pt x="5941" y="15160"/>
                    <a:pt x="5977" y="15160"/>
                  </a:cubicBezTo>
                  <a:cubicBezTo>
                    <a:pt x="5995" y="15160"/>
                    <a:pt x="6009" y="15150"/>
                    <a:pt x="6019" y="15130"/>
                  </a:cubicBezTo>
                  <a:lnTo>
                    <a:pt x="6019" y="15099"/>
                  </a:lnTo>
                  <a:cubicBezTo>
                    <a:pt x="6019" y="15130"/>
                    <a:pt x="6049" y="15160"/>
                    <a:pt x="6080" y="15190"/>
                  </a:cubicBezTo>
                  <a:cubicBezTo>
                    <a:pt x="6110" y="15221"/>
                    <a:pt x="6110" y="15221"/>
                    <a:pt x="6110" y="15251"/>
                  </a:cubicBezTo>
                  <a:cubicBezTo>
                    <a:pt x="6080" y="15281"/>
                    <a:pt x="6110" y="15312"/>
                    <a:pt x="6110" y="15312"/>
                  </a:cubicBezTo>
                  <a:lnTo>
                    <a:pt x="6171" y="15312"/>
                  </a:lnTo>
                  <a:lnTo>
                    <a:pt x="6262" y="15373"/>
                  </a:lnTo>
                  <a:cubicBezTo>
                    <a:pt x="6308" y="15441"/>
                    <a:pt x="6353" y="15475"/>
                    <a:pt x="6373" y="15475"/>
                  </a:cubicBezTo>
                  <a:cubicBezTo>
                    <a:pt x="6380" y="15475"/>
                    <a:pt x="6384" y="15471"/>
                    <a:pt x="6384" y="15464"/>
                  </a:cubicBezTo>
                  <a:lnTo>
                    <a:pt x="6475" y="15464"/>
                  </a:lnTo>
                  <a:lnTo>
                    <a:pt x="6475" y="15525"/>
                  </a:lnTo>
                  <a:cubicBezTo>
                    <a:pt x="6475" y="15593"/>
                    <a:pt x="6509" y="15627"/>
                    <a:pt x="6539" y="15627"/>
                  </a:cubicBezTo>
                  <a:cubicBezTo>
                    <a:pt x="6549" y="15627"/>
                    <a:pt x="6558" y="15623"/>
                    <a:pt x="6566" y="15616"/>
                  </a:cubicBezTo>
                  <a:cubicBezTo>
                    <a:pt x="6596" y="15616"/>
                    <a:pt x="6627" y="15646"/>
                    <a:pt x="6657" y="15646"/>
                  </a:cubicBezTo>
                  <a:cubicBezTo>
                    <a:pt x="6688" y="15707"/>
                    <a:pt x="6748" y="15707"/>
                    <a:pt x="6779" y="15737"/>
                  </a:cubicBezTo>
                  <a:cubicBezTo>
                    <a:pt x="6840" y="15768"/>
                    <a:pt x="6870" y="15798"/>
                    <a:pt x="6870" y="15829"/>
                  </a:cubicBezTo>
                  <a:cubicBezTo>
                    <a:pt x="6900" y="15920"/>
                    <a:pt x="7022" y="16011"/>
                    <a:pt x="7144" y="16041"/>
                  </a:cubicBezTo>
                  <a:cubicBezTo>
                    <a:pt x="7144" y="16072"/>
                    <a:pt x="7174" y="16102"/>
                    <a:pt x="7204" y="16133"/>
                  </a:cubicBezTo>
                  <a:lnTo>
                    <a:pt x="7296" y="16133"/>
                  </a:lnTo>
                  <a:cubicBezTo>
                    <a:pt x="7235" y="16102"/>
                    <a:pt x="7235" y="16041"/>
                    <a:pt x="7235" y="16011"/>
                  </a:cubicBezTo>
                  <a:lnTo>
                    <a:pt x="7235" y="16011"/>
                  </a:lnTo>
                  <a:cubicBezTo>
                    <a:pt x="7265" y="16041"/>
                    <a:pt x="7296" y="16072"/>
                    <a:pt x="7296" y="16102"/>
                  </a:cubicBezTo>
                  <a:cubicBezTo>
                    <a:pt x="7321" y="16203"/>
                    <a:pt x="7388" y="16262"/>
                    <a:pt x="7427" y="16262"/>
                  </a:cubicBezTo>
                  <a:cubicBezTo>
                    <a:pt x="7435" y="16262"/>
                    <a:pt x="7442" y="16259"/>
                    <a:pt x="7448" y="16254"/>
                  </a:cubicBezTo>
                  <a:cubicBezTo>
                    <a:pt x="7458" y="16234"/>
                    <a:pt x="7468" y="16227"/>
                    <a:pt x="7477" y="16227"/>
                  </a:cubicBezTo>
                  <a:cubicBezTo>
                    <a:pt x="7495" y="16227"/>
                    <a:pt x="7508" y="16254"/>
                    <a:pt x="7508" y="16254"/>
                  </a:cubicBezTo>
                  <a:cubicBezTo>
                    <a:pt x="7508" y="16254"/>
                    <a:pt x="7539" y="16315"/>
                    <a:pt x="7508" y="16315"/>
                  </a:cubicBezTo>
                  <a:cubicBezTo>
                    <a:pt x="7478" y="16345"/>
                    <a:pt x="7508" y="16345"/>
                    <a:pt x="7539" y="16376"/>
                  </a:cubicBezTo>
                  <a:cubicBezTo>
                    <a:pt x="7539" y="16397"/>
                    <a:pt x="7569" y="16419"/>
                    <a:pt x="7598" y="16419"/>
                  </a:cubicBezTo>
                  <a:cubicBezTo>
                    <a:pt x="7609" y="16419"/>
                    <a:pt x="7621" y="16415"/>
                    <a:pt x="7630" y="16406"/>
                  </a:cubicBezTo>
                  <a:cubicBezTo>
                    <a:pt x="7630" y="16406"/>
                    <a:pt x="7903" y="16406"/>
                    <a:pt x="7934" y="16467"/>
                  </a:cubicBezTo>
                  <a:cubicBezTo>
                    <a:pt x="7934" y="16484"/>
                    <a:pt x="7934" y="16502"/>
                    <a:pt x="7905" y="16502"/>
                  </a:cubicBezTo>
                  <a:cubicBezTo>
                    <a:pt x="7883" y="16502"/>
                    <a:pt x="7846" y="16493"/>
                    <a:pt x="7782" y="16467"/>
                  </a:cubicBezTo>
                  <a:cubicBezTo>
                    <a:pt x="7746" y="16440"/>
                    <a:pt x="7721" y="16429"/>
                    <a:pt x="7708" y="16429"/>
                  </a:cubicBezTo>
                  <a:cubicBezTo>
                    <a:pt x="7676" y="16429"/>
                    <a:pt x="7714" y="16494"/>
                    <a:pt x="7843" y="16558"/>
                  </a:cubicBezTo>
                  <a:cubicBezTo>
                    <a:pt x="7934" y="16619"/>
                    <a:pt x="7964" y="16649"/>
                    <a:pt x="7964" y="16649"/>
                  </a:cubicBezTo>
                  <a:cubicBezTo>
                    <a:pt x="7979" y="16634"/>
                    <a:pt x="7979" y="16626"/>
                    <a:pt x="7983" y="16626"/>
                  </a:cubicBezTo>
                  <a:cubicBezTo>
                    <a:pt x="7987" y="16626"/>
                    <a:pt x="7994" y="16633"/>
                    <a:pt x="8020" y="16647"/>
                  </a:cubicBezTo>
                  <a:lnTo>
                    <a:pt x="8020" y="16647"/>
                  </a:lnTo>
                  <a:cubicBezTo>
                    <a:pt x="8023" y="16660"/>
                    <a:pt x="8124" y="16801"/>
                    <a:pt x="8177" y="16801"/>
                  </a:cubicBezTo>
                  <a:cubicBezTo>
                    <a:pt x="8187" y="16811"/>
                    <a:pt x="8197" y="16815"/>
                    <a:pt x="8206" y="16815"/>
                  </a:cubicBezTo>
                  <a:cubicBezTo>
                    <a:pt x="8224" y="16815"/>
                    <a:pt x="8238" y="16801"/>
                    <a:pt x="8238" y="16801"/>
                  </a:cubicBezTo>
                  <a:lnTo>
                    <a:pt x="8299" y="16801"/>
                  </a:lnTo>
                  <a:cubicBezTo>
                    <a:pt x="8329" y="16832"/>
                    <a:pt x="8329" y="16862"/>
                    <a:pt x="8329" y="16892"/>
                  </a:cubicBezTo>
                  <a:lnTo>
                    <a:pt x="8329" y="16953"/>
                  </a:lnTo>
                  <a:cubicBezTo>
                    <a:pt x="8349" y="16974"/>
                    <a:pt x="8363" y="16980"/>
                    <a:pt x="8372" y="16980"/>
                  </a:cubicBezTo>
                  <a:cubicBezTo>
                    <a:pt x="8390" y="16980"/>
                    <a:pt x="8390" y="16953"/>
                    <a:pt x="8390" y="16953"/>
                  </a:cubicBezTo>
                  <a:cubicBezTo>
                    <a:pt x="8390" y="16953"/>
                    <a:pt x="8451" y="16923"/>
                    <a:pt x="8511" y="16892"/>
                  </a:cubicBezTo>
                  <a:cubicBezTo>
                    <a:pt x="8663" y="16832"/>
                    <a:pt x="8846" y="16740"/>
                    <a:pt x="8967" y="16619"/>
                  </a:cubicBezTo>
                  <a:cubicBezTo>
                    <a:pt x="8998" y="16589"/>
                    <a:pt x="9028" y="16589"/>
                    <a:pt x="9059" y="16589"/>
                  </a:cubicBezTo>
                  <a:cubicBezTo>
                    <a:pt x="9059" y="16597"/>
                    <a:pt x="9063" y="16600"/>
                    <a:pt x="9070" y="16600"/>
                  </a:cubicBezTo>
                  <a:cubicBezTo>
                    <a:pt x="9089" y="16600"/>
                    <a:pt x="9127" y="16572"/>
                    <a:pt x="9150" y="16528"/>
                  </a:cubicBezTo>
                  <a:cubicBezTo>
                    <a:pt x="9167" y="16510"/>
                    <a:pt x="9165" y="16493"/>
                    <a:pt x="9171" y="16493"/>
                  </a:cubicBezTo>
                  <a:cubicBezTo>
                    <a:pt x="9175" y="16493"/>
                    <a:pt x="9185" y="16502"/>
                    <a:pt x="9210" y="16528"/>
                  </a:cubicBezTo>
                  <a:cubicBezTo>
                    <a:pt x="9218" y="16535"/>
                    <a:pt x="9225" y="16539"/>
                    <a:pt x="9233" y="16539"/>
                  </a:cubicBezTo>
                  <a:cubicBezTo>
                    <a:pt x="9260" y="16539"/>
                    <a:pt x="9300" y="16499"/>
                    <a:pt x="9393" y="16406"/>
                  </a:cubicBezTo>
                  <a:lnTo>
                    <a:pt x="9575" y="16315"/>
                  </a:lnTo>
                  <a:cubicBezTo>
                    <a:pt x="9575" y="16321"/>
                    <a:pt x="9576" y="16323"/>
                    <a:pt x="9578" y="16323"/>
                  </a:cubicBezTo>
                  <a:cubicBezTo>
                    <a:pt x="9585" y="16323"/>
                    <a:pt x="9600" y="16285"/>
                    <a:pt x="9575" y="16285"/>
                  </a:cubicBezTo>
                  <a:cubicBezTo>
                    <a:pt x="9523" y="16285"/>
                    <a:pt x="9560" y="16218"/>
                    <a:pt x="9629" y="16218"/>
                  </a:cubicBezTo>
                  <a:cubicBezTo>
                    <a:pt x="9641" y="16218"/>
                    <a:pt x="9653" y="16219"/>
                    <a:pt x="9666" y="16224"/>
                  </a:cubicBezTo>
                  <a:cubicBezTo>
                    <a:pt x="9685" y="16230"/>
                    <a:pt x="9702" y="16232"/>
                    <a:pt x="9717" y="16232"/>
                  </a:cubicBezTo>
                  <a:cubicBezTo>
                    <a:pt x="9777" y="16232"/>
                    <a:pt x="9806" y="16193"/>
                    <a:pt x="9758" y="16193"/>
                  </a:cubicBezTo>
                  <a:cubicBezTo>
                    <a:pt x="9697" y="16193"/>
                    <a:pt x="9758" y="16102"/>
                    <a:pt x="9788" y="16072"/>
                  </a:cubicBezTo>
                  <a:lnTo>
                    <a:pt x="9818" y="16011"/>
                  </a:lnTo>
                  <a:cubicBezTo>
                    <a:pt x="9910" y="16011"/>
                    <a:pt x="9879" y="15981"/>
                    <a:pt x="9910" y="15950"/>
                  </a:cubicBezTo>
                  <a:lnTo>
                    <a:pt x="9879" y="15889"/>
                  </a:lnTo>
                  <a:cubicBezTo>
                    <a:pt x="9854" y="15877"/>
                    <a:pt x="9839" y="15869"/>
                    <a:pt x="9828" y="15869"/>
                  </a:cubicBezTo>
                  <a:cubicBezTo>
                    <a:pt x="9813" y="15869"/>
                    <a:pt x="9806" y="15884"/>
                    <a:pt x="9788" y="15920"/>
                  </a:cubicBezTo>
                  <a:cubicBezTo>
                    <a:pt x="9779" y="15911"/>
                    <a:pt x="9770" y="15907"/>
                    <a:pt x="9761" y="15907"/>
                  </a:cubicBezTo>
                  <a:cubicBezTo>
                    <a:pt x="9740" y="15907"/>
                    <a:pt x="9718" y="15929"/>
                    <a:pt x="9697" y="15950"/>
                  </a:cubicBezTo>
                  <a:cubicBezTo>
                    <a:pt x="9666" y="16011"/>
                    <a:pt x="9606" y="16041"/>
                    <a:pt x="9575" y="16072"/>
                  </a:cubicBezTo>
                  <a:cubicBezTo>
                    <a:pt x="9514" y="16102"/>
                    <a:pt x="9484" y="16133"/>
                    <a:pt x="9514" y="16163"/>
                  </a:cubicBezTo>
                  <a:lnTo>
                    <a:pt x="9606" y="16102"/>
                  </a:lnTo>
                  <a:lnTo>
                    <a:pt x="9636" y="16163"/>
                  </a:lnTo>
                  <a:cubicBezTo>
                    <a:pt x="9606" y="16193"/>
                    <a:pt x="9575" y="16193"/>
                    <a:pt x="9514" y="16193"/>
                  </a:cubicBezTo>
                  <a:cubicBezTo>
                    <a:pt x="9514" y="16209"/>
                    <a:pt x="9507" y="16216"/>
                    <a:pt x="9488" y="16216"/>
                  </a:cubicBezTo>
                  <a:cubicBezTo>
                    <a:pt x="9469" y="16216"/>
                    <a:pt x="9438" y="16209"/>
                    <a:pt x="9393" y="16193"/>
                  </a:cubicBezTo>
                  <a:cubicBezTo>
                    <a:pt x="9362" y="16178"/>
                    <a:pt x="9340" y="16178"/>
                    <a:pt x="9321" y="16178"/>
                  </a:cubicBezTo>
                  <a:cubicBezTo>
                    <a:pt x="9302" y="16178"/>
                    <a:pt x="9286" y="16178"/>
                    <a:pt x="9271" y="16163"/>
                  </a:cubicBezTo>
                  <a:lnTo>
                    <a:pt x="9241" y="16193"/>
                  </a:lnTo>
                  <a:cubicBezTo>
                    <a:pt x="9180" y="16224"/>
                    <a:pt x="9210" y="16254"/>
                    <a:pt x="9241" y="16254"/>
                  </a:cubicBezTo>
                  <a:cubicBezTo>
                    <a:pt x="9271" y="16285"/>
                    <a:pt x="9210" y="16315"/>
                    <a:pt x="9150" y="16345"/>
                  </a:cubicBezTo>
                  <a:cubicBezTo>
                    <a:pt x="9128" y="16367"/>
                    <a:pt x="9092" y="16388"/>
                    <a:pt x="9072" y="16388"/>
                  </a:cubicBezTo>
                  <a:cubicBezTo>
                    <a:pt x="9064" y="16388"/>
                    <a:pt x="9059" y="16385"/>
                    <a:pt x="9059" y="16376"/>
                  </a:cubicBezTo>
                  <a:cubicBezTo>
                    <a:pt x="9050" y="16367"/>
                    <a:pt x="9041" y="16363"/>
                    <a:pt x="9031" y="16363"/>
                  </a:cubicBezTo>
                  <a:cubicBezTo>
                    <a:pt x="9008" y="16363"/>
                    <a:pt x="8980" y="16385"/>
                    <a:pt x="8937" y="16406"/>
                  </a:cubicBezTo>
                  <a:cubicBezTo>
                    <a:pt x="8907" y="16437"/>
                    <a:pt x="8846" y="16437"/>
                    <a:pt x="8876" y="16467"/>
                  </a:cubicBezTo>
                  <a:cubicBezTo>
                    <a:pt x="8876" y="16497"/>
                    <a:pt x="8876" y="16497"/>
                    <a:pt x="8785" y="16558"/>
                  </a:cubicBezTo>
                  <a:cubicBezTo>
                    <a:pt x="8724" y="16589"/>
                    <a:pt x="8633" y="16589"/>
                    <a:pt x="8724" y="16619"/>
                  </a:cubicBezTo>
                  <a:cubicBezTo>
                    <a:pt x="8785" y="16649"/>
                    <a:pt x="8755" y="16680"/>
                    <a:pt x="8724" y="16710"/>
                  </a:cubicBezTo>
                  <a:cubicBezTo>
                    <a:pt x="8709" y="16725"/>
                    <a:pt x="8694" y="16733"/>
                    <a:pt x="8682" y="16733"/>
                  </a:cubicBezTo>
                  <a:cubicBezTo>
                    <a:pt x="8671" y="16733"/>
                    <a:pt x="8663" y="16725"/>
                    <a:pt x="8663" y="16710"/>
                  </a:cubicBezTo>
                  <a:cubicBezTo>
                    <a:pt x="8656" y="16703"/>
                    <a:pt x="8650" y="16695"/>
                    <a:pt x="8646" y="16689"/>
                  </a:cubicBezTo>
                  <a:lnTo>
                    <a:pt x="8646" y="16689"/>
                  </a:lnTo>
                  <a:cubicBezTo>
                    <a:pt x="8613" y="16707"/>
                    <a:pt x="8589" y="16723"/>
                    <a:pt x="8569" y="16723"/>
                  </a:cubicBezTo>
                  <a:cubicBezTo>
                    <a:pt x="8560" y="16723"/>
                    <a:pt x="8551" y="16719"/>
                    <a:pt x="8542" y="16710"/>
                  </a:cubicBezTo>
                  <a:cubicBezTo>
                    <a:pt x="8542" y="16702"/>
                    <a:pt x="8540" y="16698"/>
                    <a:pt x="8536" y="16698"/>
                  </a:cubicBezTo>
                  <a:cubicBezTo>
                    <a:pt x="8528" y="16698"/>
                    <a:pt x="8511" y="16726"/>
                    <a:pt x="8511" y="16771"/>
                  </a:cubicBezTo>
                  <a:cubicBezTo>
                    <a:pt x="8500" y="16794"/>
                    <a:pt x="8493" y="16804"/>
                    <a:pt x="8490" y="16804"/>
                  </a:cubicBezTo>
                  <a:cubicBezTo>
                    <a:pt x="8485" y="16804"/>
                    <a:pt x="8493" y="16778"/>
                    <a:pt x="8511" y="16740"/>
                  </a:cubicBezTo>
                  <a:cubicBezTo>
                    <a:pt x="8542" y="16649"/>
                    <a:pt x="8511" y="16649"/>
                    <a:pt x="8481" y="16649"/>
                  </a:cubicBezTo>
                  <a:cubicBezTo>
                    <a:pt x="8451" y="16680"/>
                    <a:pt x="8420" y="16710"/>
                    <a:pt x="8390" y="16710"/>
                  </a:cubicBezTo>
                  <a:cubicBezTo>
                    <a:pt x="8329" y="16710"/>
                    <a:pt x="8268" y="16710"/>
                    <a:pt x="8238" y="16680"/>
                  </a:cubicBezTo>
                  <a:cubicBezTo>
                    <a:pt x="8177" y="16649"/>
                    <a:pt x="8147" y="16589"/>
                    <a:pt x="8177" y="16558"/>
                  </a:cubicBezTo>
                  <a:cubicBezTo>
                    <a:pt x="8177" y="16558"/>
                    <a:pt x="8116" y="16558"/>
                    <a:pt x="8086" y="16497"/>
                  </a:cubicBezTo>
                  <a:cubicBezTo>
                    <a:pt x="8147" y="16497"/>
                    <a:pt x="8055" y="16345"/>
                    <a:pt x="7934" y="16345"/>
                  </a:cubicBezTo>
                  <a:cubicBezTo>
                    <a:pt x="7873" y="16345"/>
                    <a:pt x="7843" y="16285"/>
                    <a:pt x="7843" y="16285"/>
                  </a:cubicBezTo>
                  <a:cubicBezTo>
                    <a:pt x="7812" y="16224"/>
                    <a:pt x="7751" y="16193"/>
                    <a:pt x="7691" y="16193"/>
                  </a:cubicBezTo>
                  <a:cubicBezTo>
                    <a:pt x="7660" y="16193"/>
                    <a:pt x="7600" y="16163"/>
                    <a:pt x="7569" y="16133"/>
                  </a:cubicBezTo>
                  <a:cubicBezTo>
                    <a:pt x="7508" y="16102"/>
                    <a:pt x="7539" y="16072"/>
                    <a:pt x="7600" y="16072"/>
                  </a:cubicBezTo>
                  <a:cubicBezTo>
                    <a:pt x="7539" y="16011"/>
                    <a:pt x="7478" y="15981"/>
                    <a:pt x="7417" y="15950"/>
                  </a:cubicBezTo>
                  <a:cubicBezTo>
                    <a:pt x="7389" y="15969"/>
                    <a:pt x="7361" y="15976"/>
                    <a:pt x="7338" y="15976"/>
                  </a:cubicBezTo>
                  <a:cubicBezTo>
                    <a:pt x="7287" y="15976"/>
                    <a:pt x="7263" y="15941"/>
                    <a:pt x="7326" y="15920"/>
                  </a:cubicBezTo>
                  <a:cubicBezTo>
                    <a:pt x="7326" y="15889"/>
                    <a:pt x="7326" y="15889"/>
                    <a:pt x="7296" y="15859"/>
                  </a:cubicBezTo>
                  <a:cubicBezTo>
                    <a:pt x="7265" y="15829"/>
                    <a:pt x="7174" y="15737"/>
                    <a:pt x="7204" y="15737"/>
                  </a:cubicBezTo>
                  <a:cubicBezTo>
                    <a:pt x="7235" y="15707"/>
                    <a:pt x="7113" y="15677"/>
                    <a:pt x="7052" y="15646"/>
                  </a:cubicBezTo>
                  <a:cubicBezTo>
                    <a:pt x="6992" y="15646"/>
                    <a:pt x="6992" y="15646"/>
                    <a:pt x="7022" y="15707"/>
                  </a:cubicBezTo>
                  <a:lnTo>
                    <a:pt x="6992" y="15677"/>
                  </a:lnTo>
                  <a:cubicBezTo>
                    <a:pt x="6971" y="15667"/>
                    <a:pt x="6958" y="15663"/>
                    <a:pt x="6948" y="15663"/>
                  </a:cubicBezTo>
                  <a:cubicBezTo>
                    <a:pt x="6927" y="15663"/>
                    <a:pt x="6921" y="15677"/>
                    <a:pt x="6900" y="15677"/>
                  </a:cubicBezTo>
                  <a:cubicBezTo>
                    <a:pt x="6900" y="15707"/>
                    <a:pt x="6897" y="15721"/>
                    <a:pt x="6891" y="15721"/>
                  </a:cubicBezTo>
                  <a:cubicBezTo>
                    <a:pt x="6880" y="15721"/>
                    <a:pt x="6860" y="15667"/>
                    <a:pt x="6840" y="15585"/>
                  </a:cubicBezTo>
                  <a:cubicBezTo>
                    <a:pt x="6840" y="15525"/>
                    <a:pt x="6809" y="15464"/>
                    <a:pt x="6779" y="15433"/>
                  </a:cubicBezTo>
                  <a:cubicBezTo>
                    <a:pt x="6744" y="15416"/>
                    <a:pt x="6719" y="15398"/>
                    <a:pt x="6698" y="15398"/>
                  </a:cubicBezTo>
                  <a:cubicBezTo>
                    <a:pt x="6683" y="15398"/>
                    <a:pt x="6670" y="15408"/>
                    <a:pt x="6657" y="15433"/>
                  </a:cubicBezTo>
                  <a:lnTo>
                    <a:pt x="6596" y="15403"/>
                  </a:lnTo>
                  <a:cubicBezTo>
                    <a:pt x="6583" y="15430"/>
                    <a:pt x="6563" y="15445"/>
                    <a:pt x="6545" y="15445"/>
                  </a:cubicBezTo>
                  <a:cubicBezTo>
                    <a:pt x="6524" y="15445"/>
                    <a:pt x="6505" y="15423"/>
                    <a:pt x="6505" y="15373"/>
                  </a:cubicBezTo>
                  <a:lnTo>
                    <a:pt x="6475" y="15312"/>
                  </a:lnTo>
                  <a:cubicBezTo>
                    <a:pt x="6475" y="15322"/>
                    <a:pt x="6468" y="15325"/>
                    <a:pt x="6457" y="15325"/>
                  </a:cubicBezTo>
                  <a:cubicBezTo>
                    <a:pt x="6434" y="15325"/>
                    <a:pt x="6394" y="15312"/>
                    <a:pt x="6353" y="15312"/>
                  </a:cubicBezTo>
                  <a:lnTo>
                    <a:pt x="6375" y="15290"/>
                  </a:lnTo>
                  <a:lnTo>
                    <a:pt x="6375" y="15290"/>
                  </a:lnTo>
                  <a:cubicBezTo>
                    <a:pt x="6374" y="15290"/>
                    <a:pt x="6374" y="15290"/>
                    <a:pt x="6373" y="15290"/>
                  </a:cubicBezTo>
                  <a:cubicBezTo>
                    <a:pt x="6355" y="15290"/>
                    <a:pt x="6317" y="15273"/>
                    <a:pt x="6288" y="15273"/>
                  </a:cubicBezTo>
                  <a:cubicBezTo>
                    <a:pt x="6278" y="15273"/>
                    <a:pt x="6269" y="15275"/>
                    <a:pt x="6262" y="15281"/>
                  </a:cubicBezTo>
                  <a:cubicBezTo>
                    <a:pt x="6262" y="15297"/>
                    <a:pt x="6262" y="15304"/>
                    <a:pt x="6258" y="15304"/>
                  </a:cubicBezTo>
                  <a:cubicBezTo>
                    <a:pt x="6255" y="15304"/>
                    <a:pt x="6247" y="15297"/>
                    <a:pt x="6232" y="15281"/>
                  </a:cubicBezTo>
                  <a:cubicBezTo>
                    <a:pt x="6171" y="15251"/>
                    <a:pt x="6141" y="15221"/>
                    <a:pt x="6141" y="15190"/>
                  </a:cubicBezTo>
                  <a:lnTo>
                    <a:pt x="6141" y="15190"/>
                  </a:lnTo>
                  <a:lnTo>
                    <a:pt x="6232" y="15251"/>
                  </a:lnTo>
                  <a:cubicBezTo>
                    <a:pt x="6232" y="15221"/>
                    <a:pt x="6201" y="15190"/>
                    <a:pt x="6141" y="15130"/>
                  </a:cubicBezTo>
                  <a:cubicBezTo>
                    <a:pt x="6076" y="15087"/>
                    <a:pt x="6042" y="15044"/>
                    <a:pt x="6071" y="15044"/>
                  </a:cubicBezTo>
                  <a:cubicBezTo>
                    <a:pt x="6082" y="15044"/>
                    <a:pt x="6105" y="15051"/>
                    <a:pt x="6141" y="15069"/>
                  </a:cubicBezTo>
                  <a:cubicBezTo>
                    <a:pt x="6186" y="15084"/>
                    <a:pt x="6209" y="15092"/>
                    <a:pt x="6217" y="15092"/>
                  </a:cubicBezTo>
                  <a:cubicBezTo>
                    <a:pt x="6224" y="15092"/>
                    <a:pt x="6217" y="15084"/>
                    <a:pt x="6201" y="15069"/>
                  </a:cubicBezTo>
                  <a:cubicBezTo>
                    <a:pt x="6080" y="15008"/>
                    <a:pt x="5989" y="14978"/>
                    <a:pt x="5867" y="14947"/>
                  </a:cubicBezTo>
                  <a:lnTo>
                    <a:pt x="5867" y="14947"/>
                  </a:lnTo>
                  <a:lnTo>
                    <a:pt x="5928" y="14978"/>
                  </a:lnTo>
                  <a:cubicBezTo>
                    <a:pt x="5958" y="15008"/>
                    <a:pt x="5958" y="15008"/>
                    <a:pt x="5928" y="15069"/>
                  </a:cubicBezTo>
                  <a:cubicBezTo>
                    <a:pt x="5911" y="15077"/>
                    <a:pt x="5897" y="15081"/>
                    <a:pt x="5885" y="15081"/>
                  </a:cubicBezTo>
                  <a:cubicBezTo>
                    <a:pt x="5853" y="15081"/>
                    <a:pt x="5837" y="15052"/>
                    <a:pt x="5837" y="15008"/>
                  </a:cubicBezTo>
                  <a:cubicBezTo>
                    <a:pt x="5837" y="14947"/>
                    <a:pt x="5806" y="14947"/>
                    <a:pt x="5715" y="14917"/>
                  </a:cubicBezTo>
                  <a:lnTo>
                    <a:pt x="5776" y="14917"/>
                  </a:lnTo>
                  <a:cubicBezTo>
                    <a:pt x="5837" y="14917"/>
                    <a:pt x="5837" y="14917"/>
                    <a:pt x="5837" y="14826"/>
                  </a:cubicBezTo>
                  <a:cubicBezTo>
                    <a:pt x="5837" y="14768"/>
                    <a:pt x="5812" y="14747"/>
                    <a:pt x="5786" y="14747"/>
                  </a:cubicBezTo>
                  <a:cubicBezTo>
                    <a:pt x="5772" y="14747"/>
                    <a:pt x="5757" y="14754"/>
                    <a:pt x="5745" y="14765"/>
                  </a:cubicBezTo>
                  <a:cubicBezTo>
                    <a:pt x="5685" y="14765"/>
                    <a:pt x="5654" y="14704"/>
                    <a:pt x="5624" y="14674"/>
                  </a:cubicBezTo>
                  <a:cubicBezTo>
                    <a:pt x="5593" y="14643"/>
                    <a:pt x="5593" y="14643"/>
                    <a:pt x="5624" y="14643"/>
                  </a:cubicBezTo>
                  <a:cubicBezTo>
                    <a:pt x="5636" y="14643"/>
                    <a:pt x="5643" y="14648"/>
                    <a:pt x="5644" y="14648"/>
                  </a:cubicBezTo>
                  <a:cubicBezTo>
                    <a:pt x="5644" y="14648"/>
                    <a:pt x="5630" y="14637"/>
                    <a:pt x="5593" y="14582"/>
                  </a:cubicBezTo>
                  <a:cubicBezTo>
                    <a:pt x="5572" y="14561"/>
                    <a:pt x="5535" y="14524"/>
                    <a:pt x="5484" y="14505"/>
                  </a:cubicBezTo>
                  <a:lnTo>
                    <a:pt x="5484" y="14505"/>
                  </a:lnTo>
                  <a:cubicBezTo>
                    <a:pt x="5509" y="14537"/>
                    <a:pt x="5529" y="14586"/>
                    <a:pt x="5502" y="14613"/>
                  </a:cubicBezTo>
                  <a:cubicBezTo>
                    <a:pt x="5502" y="14651"/>
                    <a:pt x="5497" y="14668"/>
                    <a:pt x="5488" y="14668"/>
                  </a:cubicBezTo>
                  <a:cubicBezTo>
                    <a:pt x="5477" y="14668"/>
                    <a:pt x="5459" y="14635"/>
                    <a:pt x="5441" y="14582"/>
                  </a:cubicBezTo>
                  <a:cubicBezTo>
                    <a:pt x="5441" y="14534"/>
                    <a:pt x="5441" y="14524"/>
                    <a:pt x="5426" y="14492"/>
                  </a:cubicBezTo>
                  <a:lnTo>
                    <a:pt x="5426" y="14492"/>
                  </a:lnTo>
                  <a:cubicBezTo>
                    <a:pt x="5421" y="14491"/>
                    <a:pt x="5416" y="14491"/>
                    <a:pt x="5411" y="14491"/>
                  </a:cubicBezTo>
                  <a:cubicBezTo>
                    <a:pt x="5320" y="14461"/>
                    <a:pt x="5289" y="14400"/>
                    <a:pt x="5259" y="14370"/>
                  </a:cubicBezTo>
                  <a:lnTo>
                    <a:pt x="5198" y="14339"/>
                  </a:lnTo>
                  <a:lnTo>
                    <a:pt x="5168" y="14339"/>
                  </a:lnTo>
                  <a:cubicBezTo>
                    <a:pt x="5107" y="14309"/>
                    <a:pt x="5107" y="14309"/>
                    <a:pt x="5137" y="14278"/>
                  </a:cubicBezTo>
                  <a:cubicBezTo>
                    <a:pt x="5198" y="14278"/>
                    <a:pt x="5168" y="14218"/>
                    <a:pt x="5107" y="14218"/>
                  </a:cubicBezTo>
                  <a:cubicBezTo>
                    <a:pt x="5046" y="14218"/>
                    <a:pt x="5046" y="14218"/>
                    <a:pt x="5016" y="14096"/>
                  </a:cubicBezTo>
                  <a:cubicBezTo>
                    <a:pt x="4985" y="14066"/>
                    <a:pt x="4955" y="14035"/>
                    <a:pt x="4925" y="14005"/>
                  </a:cubicBezTo>
                  <a:lnTo>
                    <a:pt x="4925" y="14035"/>
                  </a:lnTo>
                  <a:cubicBezTo>
                    <a:pt x="4955" y="14096"/>
                    <a:pt x="4955" y="14096"/>
                    <a:pt x="4925" y="14126"/>
                  </a:cubicBezTo>
                  <a:cubicBezTo>
                    <a:pt x="4925" y="14096"/>
                    <a:pt x="4894" y="14066"/>
                    <a:pt x="4864" y="14066"/>
                  </a:cubicBezTo>
                  <a:cubicBezTo>
                    <a:pt x="4834" y="14035"/>
                    <a:pt x="4803" y="14005"/>
                    <a:pt x="4803" y="13974"/>
                  </a:cubicBezTo>
                  <a:cubicBezTo>
                    <a:pt x="4788" y="13959"/>
                    <a:pt x="4773" y="13952"/>
                    <a:pt x="4754" y="13952"/>
                  </a:cubicBezTo>
                  <a:cubicBezTo>
                    <a:pt x="4735" y="13952"/>
                    <a:pt x="4712" y="13959"/>
                    <a:pt x="4682" y="13974"/>
                  </a:cubicBezTo>
                  <a:cubicBezTo>
                    <a:pt x="4666" y="13971"/>
                    <a:pt x="4650" y="13968"/>
                    <a:pt x="4636" y="13964"/>
                  </a:cubicBezTo>
                  <a:lnTo>
                    <a:pt x="4636" y="13964"/>
                  </a:lnTo>
                  <a:cubicBezTo>
                    <a:pt x="4649" y="13974"/>
                    <a:pt x="4664" y="13988"/>
                    <a:pt x="4682" y="14005"/>
                  </a:cubicBezTo>
                  <a:lnTo>
                    <a:pt x="4651" y="14005"/>
                  </a:lnTo>
                  <a:cubicBezTo>
                    <a:pt x="4712" y="14035"/>
                    <a:pt x="4742" y="14066"/>
                    <a:pt x="4742" y="14096"/>
                  </a:cubicBezTo>
                  <a:cubicBezTo>
                    <a:pt x="4712" y="14096"/>
                    <a:pt x="4651" y="14096"/>
                    <a:pt x="4590" y="14005"/>
                  </a:cubicBezTo>
                  <a:cubicBezTo>
                    <a:pt x="4564" y="13978"/>
                    <a:pt x="4555" y="13952"/>
                    <a:pt x="4563" y="13940"/>
                  </a:cubicBezTo>
                  <a:lnTo>
                    <a:pt x="4563" y="13940"/>
                  </a:lnTo>
                  <a:cubicBezTo>
                    <a:pt x="4584" y="13949"/>
                    <a:pt x="4609" y="13957"/>
                    <a:pt x="4636" y="13964"/>
                  </a:cubicBezTo>
                  <a:lnTo>
                    <a:pt x="4636" y="13964"/>
                  </a:lnTo>
                  <a:cubicBezTo>
                    <a:pt x="4609" y="13943"/>
                    <a:pt x="4589" y="13935"/>
                    <a:pt x="4576" y="13935"/>
                  </a:cubicBezTo>
                  <a:cubicBezTo>
                    <a:pt x="4570" y="13935"/>
                    <a:pt x="4566" y="13937"/>
                    <a:pt x="4563" y="13940"/>
                  </a:cubicBezTo>
                  <a:lnTo>
                    <a:pt x="4563" y="13940"/>
                  </a:lnTo>
                  <a:cubicBezTo>
                    <a:pt x="4488" y="13910"/>
                    <a:pt x="4457" y="13874"/>
                    <a:pt x="4499" y="13853"/>
                  </a:cubicBezTo>
                  <a:cubicBezTo>
                    <a:pt x="4590" y="13853"/>
                    <a:pt x="4499" y="13762"/>
                    <a:pt x="4408" y="13731"/>
                  </a:cubicBezTo>
                  <a:cubicBezTo>
                    <a:pt x="4408" y="13740"/>
                    <a:pt x="4398" y="13744"/>
                    <a:pt x="4382" y="13744"/>
                  </a:cubicBezTo>
                  <a:cubicBezTo>
                    <a:pt x="4345" y="13744"/>
                    <a:pt x="4277" y="13722"/>
                    <a:pt x="4256" y="13701"/>
                  </a:cubicBezTo>
                  <a:cubicBezTo>
                    <a:pt x="4134" y="13671"/>
                    <a:pt x="4104" y="13610"/>
                    <a:pt x="4165" y="13610"/>
                  </a:cubicBezTo>
                  <a:cubicBezTo>
                    <a:pt x="4226" y="13610"/>
                    <a:pt x="4226" y="13549"/>
                    <a:pt x="4165" y="13549"/>
                  </a:cubicBezTo>
                  <a:cubicBezTo>
                    <a:pt x="4104" y="13549"/>
                    <a:pt x="4074" y="13488"/>
                    <a:pt x="4104" y="13458"/>
                  </a:cubicBezTo>
                  <a:cubicBezTo>
                    <a:pt x="4104" y="13443"/>
                    <a:pt x="4104" y="13443"/>
                    <a:pt x="4100" y="13443"/>
                  </a:cubicBezTo>
                  <a:cubicBezTo>
                    <a:pt x="4096" y="13443"/>
                    <a:pt x="4089" y="13443"/>
                    <a:pt x="4074" y="13427"/>
                  </a:cubicBezTo>
                  <a:cubicBezTo>
                    <a:pt x="4056" y="13410"/>
                    <a:pt x="4028" y="13392"/>
                    <a:pt x="4002" y="13392"/>
                  </a:cubicBezTo>
                  <a:cubicBezTo>
                    <a:pt x="3983" y="13392"/>
                    <a:pt x="3965" y="13402"/>
                    <a:pt x="3952" y="13427"/>
                  </a:cubicBezTo>
                  <a:cubicBezTo>
                    <a:pt x="3922" y="13397"/>
                    <a:pt x="3891" y="13397"/>
                    <a:pt x="3861" y="13367"/>
                  </a:cubicBezTo>
                  <a:cubicBezTo>
                    <a:pt x="3861" y="13336"/>
                    <a:pt x="3830" y="13306"/>
                    <a:pt x="3800" y="13275"/>
                  </a:cubicBezTo>
                  <a:cubicBezTo>
                    <a:pt x="3739" y="13275"/>
                    <a:pt x="3709" y="13215"/>
                    <a:pt x="3739" y="13154"/>
                  </a:cubicBezTo>
                  <a:cubicBezTo>
                    <a:pt x="3800" y="13123"/>
                    <a:pt x="3800" y="13123"/>
                    <a:pt x="3648" y="13123"/>
                  </a:cubicBezTo>
                  <a:cubicBezTo>
                    <a:pt x="3466" y="13123"/>
                    <a:pt x="3466" y="13123"/>
                    <a:pt x="3344" y="12941"/>
                  </a:cubicBezTo>
                  <a:cubicBezTo>
                    <a:pt x="3285" y="12882"/>
                    <a:pt x="3252" y="12849"/>
                    <a:pt x="3244" y="12849"/>
                  </a:cubicBezTo>
                  <a:cubicBezTo>
                    <a:pt x="3239" y="12849"/>
                    <a:pt x="3242" y="12859"/>
                    <a:pt x="3253" y="12880"/>
                  </a:cubicBezTo>
                  <a:cubicBezTo>
                    <a:pt x="3265" y="12903"/>
                    <a:pt x="3245" y="12913"/>
                    <a:pt x="3217" y="12913"/>
                  </a:cubicBezTo>
                  <a:cubicBezTo>
                    <a:pt x="3171" y="12913"/>
                    <a:pt x="3101" y="12887"/>
                    <a:pt x="3101" y="12850"/>
                  </a:cubicBezTo>
                  <a:cubicBezTo>
                    <a:pt x="3071" y="12759"/>
                    <a:pt x="2858" y="12637"/>
                    <a:pt x="2827" y="12637"/>
                  </a:cubicBezTo>
                  <a:cubicBezTo>
                    <a:pt x="2827" y="12646"/>
                    <a:pt x="2827" y="12657"/>
                    <a:pt x="2827" y="12667"/>
                  </a:cubicBezTo>
                  <a:cubicBezTo>
                    <a:pt x="2827" y="12637"/>
                    <a:pt x="2767" y="12576"/>
                    <a:pt x="2736" y="12546"/>
                  </a:cubicBezTo>
                  <a:lnTo>
                    <a:pt x="2645" y="12485"/>
                  </a:lnTo>
                  <a:lnTo>
                    <a:pt x="2706" y="12485"/>
                  </a:lnTo>
                  <a:cubicBezTo>
                    <a:pt x="2730" y="12501"/>
                    <a:pt x="2752" y="12509"/>
                    <a:pt x="2770" y="12509"/>
                  </a:cubicBezTo>
                  <a:cubicBezTo>
                    <a:pt x="2816" y="12509"/>
                    <a:pt x="2825" y="12453"/>
                    <a:pt x="2736" y="12364"/>
                  </a:cubicBezTo>
                  <a:cubicBezTo>
                    <a:pt x="2715" y="12342"/>
                    <a:pt x="2678" y="12321"/>
                    <a:pt x="2658" y="12321"/>
                  </a:cubicBezTo>
                  <a:cubicBezTo>
                    <a:pt x="2650" y="12321"/>
                    <a:pt x="2645" y="12324"/>
                    <a:pt x="2645" y="12333"/>
                  </a:cubicBezTo>
                  <a:lnTo>
                    <a:pt x="2584" y="12303"/>
                  </a:lnTo>
                  <a:lnTo>
                    <a:pt x="2523" y="12303"/>
                  </a:lnTo>
                  <a:cubicBezTo>
                    <a:pt x="2503" y="12303"/>
                    <a:pt x="2496" y="12316"/>
                    <a:pt x="2476" y="12316"/>
                  </a:cubicBezTo>
                  <a:cubicBezTo>
                    <a:pt x="2466" y="12316"/>
                    <a:pt x="2453" y="12313"/>
                    <a:pt x="2432" y="12303"/>
                  </a:cubicBezTo>
                  <a:lnTo>
                    <a:pt x="2432" y="12272"/>
                  </a:lnTo>
                  <a:cubicBezTo>
                    <a:pt x="2463" y="12242"/>
                    <a:pt x="2463" y="12212"/>
                    <a:pt x="2432" y="12181"/>
                  </a:cubicBezTo>
                  <a:cubicBezTo>
                    <a:pt x="2432" y="12151"/>
                    <a:pt x="2432" y="12136"/>
                    <a:pt x="2428" y="12136"/>
                  </a:cubicBezTo>
                  <a:cubicBezTo>
                    <a:pt x="2425" y="12136"/>
                    <a:pt x="2417" y="12151"/>
                    <a:pt x="2402" y="12181"/>
                  </a:cubicBezTo>
                  <a:cubicBezTo>
                    <a:pt x="2376" y="12207"/>
                    <a:pt x="2361" y="12216"/>
                    <a:pt x="2350" y="12216"/>
                  </a:cubicBezTo>
                  <a:cubicBezTo>
                    <a:pt x="2336" y="12216"/>
                    <a:pt x="2328" y="12199"/>
                    <a:pt x="2311" y="12181"/>
                  </a:cubicBezTo>
                  <a:cubicBezTo>
                    <a:pt x="2341" y="12151"/>
                    <a:pt x="2341" y="12120"/>
                    <a:pt x="2311" y="12090"/>
                  </a:cubicBezTo>
                  <a:cubicBezTo>
                    <a:pt x="2311" y="12068"/>
                    <a:pt x="2295" y="12047"/>
                    <a:pt x="2287" y="12047"/>
                  </a:cubicBezTo>
                  <a:cubicBezTo>
                    <a:pt x="2283" y="12047"/>
                    <a:pt x="2280" y="12051"/>
                    <a:pt x="2280" y="12060"/>
                  </a:cubicBezTo>
                  <a:cubicBezTo>
                    <a:pt x="2189" y="12060"/>
                    <a:pt x="2189" y="12060"/>
                    <a:pt x="2189" y="11999"/>
                  </a:cubicBezTo>
                  <a:cubicBezTo>
                    <a:pt x="2189" y="11938"/>
                    <a:pt x="2159" y="11938"/>
                    <a:pt x="2098" y="11938"/>
                  </a:cubicBezTo>
                  <a:cubicBezTo>
                    <a:pt x="2098" y="11947"/>
                    <a:pt x="2093" y="11951"/>
                    <a:pt x="2084" y="11951"/>
                  </a:cubicBezTo>
                  <a:cubicBezTo>
                    <a:pt x="2062" y="11951"/>
                    <a:pt x="2019" y="11929"/>
                    <a:pt x="1976" y="11908"/>
                  </a:cubicBezTo>
                  <a:cubicBezTo>
                    <a:pt x="1946" y="11877"/>
                    <a:pt x="1916" y="11847"/>
                    <a:pt x="1855" y="11847"/>
                  </a:cubicBezTo>
                  <a:cubicBezTo>
                    <a:pt x="1841" y="11840"/>
                    <a:pt x="1832" y="11838"/>
                    <a:pt x="1826" y="11838"/>
                  </a:cubicBezTo>
                  <a:cubicBezTo>
                    <a:pt x="1815" y="11838"/>
                    <a:pt x="1813" y="11845"/>
                    <a:pt x="1810" y="11845"/>
                  </a:cubicBezTo>
                  <a:cubicBezTo>
                    <a:pt x="1808" y="11845"/>
                    <a:pt x="1805" y="11839"/>
                    <a:pt x="1794" y="11816"/>
                  </a:cubicBezTo>
                  <a:cubicBezTo>
                    <a:pt x="1794" y="11742"/>
                    <a:pt x="1734" y="11648"/>
                    <a:pt x="1695" y="11648"/>
                  </a:cubicBezTo>
                  <a:cubicBezTo>
                    <a:pt x="1686" y="11648"/>
                    <a:pt x="1678" y="11653"/>
                    <a:pt x="1672" y="11664"/>
                  </a:cubicBezTo>
                  <a:cubicBezTo>
                    <a:pt x="1647" y="11677"/>
                    <a:pt x="1632" y="11684"/>
                    <a:pt x="1624" y="11684"/>
                  </a:cubicBezTo>
                  <a:cubicBezTo>
                    <a:pt x="1612" y="11684"/>
                    <a:pt x="1612" y="11670"/>
                    <a:pt x="1612" y="11634"/>
                  </a:cubicBezTo>
                  <a:cubicBezTo>
                    <a:pt x="1612" y="11576"/>
                    <a:pt x="1587" y="11555"/>
                    <a:pt x="1561" y="11555"/>
                  </a:cubicBezTo>
                  <a:cubicBezTo>
                    <a:pt x="1547" y="11555"/>
                    <a:pt x="1531" y="11562"/>
                    <a:pt x="1520" y="11573"/>
                  </a:cubicBezTo>
                  <a:cubicBezTo>
                    <a:pt x="1520" y="11582"/>
                    <a:pt x="1518" y="11586"/>
                    <a:pt x="1513" y="11586"/>
                  </a:cubicBezTo>
                  <a:cubicBezTo>
                    <a:pt x="1500" y="11586"/>
                    <a:pt x="1472" y="11564"/>
                    <a:pt x="1429" y="11543"/>
                  </a:cubicBezTo>
                  <a:cubicBezTo>
                    <a:pt x="1414" y="11512"/>
                    <a:pt x="1391" y="11497"/>
                    <a:pt x="1368" y="11497"/>
                  </a:cubicBezTo>
                  <a:cubicBezTo>
                    <a:pt x="1346" y="11497"/>
                    <a:pt x="1323" y="11512"/>
                    <a:pt x="1308" y="11543"/>
                  </a:cubicBezTo>
                  <a:cubicBezTo>
                    <a:pt x="1308" y="11551"/>
                    <a:pt x="1303" y="11555"/>
                    <a:pt x="1296" y="11555"/>
                  </a:cubicBezTo>
                  <a:cubicBezTo>
                    <a:pt x="1277" y="11555"/>
                    <a:pt x="1239" y="11527"/>
                    <a:pt x="1216" y="11482"/>
                  </a:cubicBezTo>
                  <a:lnTo>
                    <a:pt x="1308" y="11482"/>
                  </a:lnTo>
                  <a:cubicBezTo>
                    <a:pt x="1324" y="11490"/>
                    <a:pt x="1334" y="11494"/>
                    <a:pt x="1339" y="11494"/>
                  </a:cubicBezTo>
                  <a:cubicBezTo>
                    <a:pt x="1354" y="11494"/>
                    <a:pt x="1338" y="11466"/>
                    <a:pt x="1338" y="11421"/>
                  </a:cubicBezTo>
                  <a:cubicBezTo>
                    <a:pt x="1338" y="11386"/>
                    <a:pt x="1338" y="11371"/>
                    <a:pt x="1332" y="11371"/>
                  </a:cubicBezTo>
                  <a:cubicBezTo>
                    <a:pt x="1328" y="11371"/>
                    <a:pt x="1320" y="11378"/>
                    <a:pt x="1308" y="11391"/>
                  </a:cubicBezTo>
                  <a:cubicBezTo>
                    <a:pt x="1292" y="11421"/>
                    <a:pt x="1285" y="11436"/>
                    <a:pt x="1266" y="11436"/>
                  </a:cubicBezTo>
                  <a:cubicBezTo>
                    <a:pt x="1247" y="11436"/>
                    <a:pt x="1216" y="11421"/>
                    <a:pt x="1156" y="11391"/>
                  </a:cubicBezTo>
                  <a:cubicBezTo>
                    <a:pt x="1064" y="11360"/>
                    <a:pt x="1034" y="11300"/>
                    <a:pt x="1034" y="11239"/>
                  </a:cubicBezTo>
                  <a:cubicBezTo>
                    <a:pt x="1011" y="11216"/>
                    <a:pt x="970" y="11158"/>
                    <a:pt x="925" y="11158"/>
                  </a:cubicBezTo>
                  <a:cubicBezTo>
                    <a:pt x="911" y="11158"/>
                    <a:pt x="897" y="11163"/>
                    <a:pt x="882" y="11178"/>
                  </a:cubicBezTo>
                  <a:cubicBezTo>
                    <a:pt x="861" y="11200"/>
                    <a:pt x="854" y="11210"/>
                    <a:pt x="854" y="11210"/>
                  </a:cubicBezTo>
                  <a:cubicBezTo>
                    <a:pt x="853" y="11210"/>
                    <a:pt x="871" y="11176"/>
                    <a:pt x="852" y="11117"/>
                  </a:cubicBezTo>
                  <a:cubicBezTo>
                    <a:pt x="882" y="11026"/>
                    <a:pt x="791" y="10965"/>
                    <a:pt x="700" y="10965"/>
                  </a:cubicBezTo>
                  <a:cubicBezTo>
                    <a:pt x="639" y="10965"/>
                    <a:pt x="700" y="10996"/>
                    <a:pt x="730" y="11026"/>
                  </a:cubicBezTo>
                  <a:cubicBezTo>
                    <a:pt x="821" y="11057"/>
                    <a:pt x="821" y="11087"/>
                    <a:pt x="700" y="11087"/>
                  </a:cubicBezTo>
                  <a:cubicBezTo>
                    <a:pt x="578" y="11057"/>
                    <a:pt x="548" y="11026"/>
                    <a:pt x="578" y="10965"/>
                  </a:cubicBezTo>
                  <a:cubicBezTo>
                    <a:pt x="609" y="10935"/>
                    <a:pt x="639" y="10905"/>
                    <a:pt x="548" y="10844"/>
                  </a:cubicBezTo>
                  <a:cubicBezTo>
                    <a:pt x="533" y="10814"/>
                    <a:pt x="518" y="10791"/>
                    <a:pt x="499" y="10776"/>
                  </a:cubicBezTo>
                  <a:lnTo>
                    <a:pt x="499" y="10776"/>
                  </a:lnTo>
                  <a:cubicBezTo>
                    <a:pt x="552" y="10744"/>
                    <a:pt x="582" y="10690"/>
                    <a:pt x="639" y="10661"/>
                  </a:cubicBezTo>
                  <a:lnTo>
                    <a:pt x="730" y="10631"/>
                  </a:lnTo>
                  <a:cubicBezTo>
                    <a:pt x="730" y="10631"/>
                    <a:pt x="791" y="10631"/>
                    <a:pt x="882" y="10601"/>
                  </a:cubicBezTo>
                  <a:cubicBezTo>
                    <a:pt x="912" y="10540"/>
                    <a:pt x="973" y="10509"/>
                    <a:pt x="1004" y="10509"/>
                  </a:cubicBezTo>
                  <a:lnTo>
                    <a:pt x="1004" y="10297"/>
                  </a:lnTo>
                  <a:cubicBezTo>
                    <a:pt x="1004" y="10255"/>
                    <a:pt x="960" y="10239"/>
                    <a:pt x="904" y="10239"/>
                  </a:cubicBezTo>
                  <a:close/>
                </a:path>
              </a:pathLst>
            </a:custGeom>
            <a:solidFill>
              <a:srgbClr val="F2E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 rot="962013">
              <a:off x="333891" y="4469141"/>
              <a:ext cx="432400" cy="436625"/>
            </a:xfrm>
            <a:custGeom>
              <a:rect b="b" l="l" r="r" t="t"/>
              <a:pathLst>
                <a:path extrusionOk="0" h="17465" w="17296">
                  <a:moveTo>
                    <a:pt x="8663" y="1069"/>
                  </a:moveTo>
                  <a:cubicBezTo>
                    <a:pt x="10548" y="2407"/>
                    <a:pt x="14134" y="4960"/>
                    <a:pt x="16505" y="6692"/>
                  </a:cubicBezTo>
                  <a:cubicBezTo>
                    <a:pt x="16293" y="8243"/>
                    <a:pt x="16049" y="9094"/>
                    <a:pt x="14013" y="12133"/>
                  </a:cubicBezTo>
                  <a:cubicBezTo>
                    <a:pt x="12371" y="14565"/>
                    <a:pt x="10821" y="15446"/>
                    <a:pt x="9332" y="16267"/>
                  </a:cubicBezTo>
                  <a:lnTo>
                    <a:pt x="8694" y="16662"/>
                  </a:lnTo>
                  <a:cubicBezTo>
                    <a:pt x="6444" y="14960"/>
                    <a:pt x="3496" y="12711"/>
                    <a:pt x="1216" y="10978"/>
                  </a:cubicBezTo>
                  <a:lnTo>
                    <a:pt x="1277" y="10948"/>
                  </a:lnTo>
                  <a:cubicBezTo>
                    <a:pt x="2250" y="10583"/>
                    <a:pt x="3830" y="9945"/>
                    <a:pt x="6171" y="6996"/>
                  </a:cubicBezTo>
                  <a:cubicBezTo>
                    <a:pt x="7569" y="5325"/>
                    <a:pt x="8420" y="3258"/>
                    <a:pt x="8663" y="1069"/>
                  </a:cubicBezTo>
                  <a:close/>
                  <a:moveTo>
                    <a:pt x="8321" y="1"/>
                  </a:moveTo>
                  <a:cubicBezTo>
                    <a:pt x="8144" y="1"/>
                    <a:pt x="7986" y="125"/>
                    <a:pt x="7964" y="340"/>
                  </a:cubicBezTo>
                  <a:cubicBezTo>
                    <a:pt x="7934" y="431"/>
                    <a:pt x="7934" y="522"/>
                    <a:pt x="7934" y="613"/>
                  </a:cubicBezTo>
                  <a:cubicBezTo>
                    <a:pt x="7782" y="2771"/>
                    <a:pt x="6961" y="4838"/>
                    <a:pt x="5563" y="6510"/>
                  </a:cubicBezTo>
                  <a:cubicBezTo>
                    <a:pt x="3374" y="9306"/>
                    <a:pt x="1946" y="9854"/>
                    <a:pt x="1003" y="10218"/>
                  </a:cubicBezTo>
                  <a:cubicBezTo>
                    <a:pt x="791" y="10309"/>
                    <a:pt x="578" y="10401"/>
                    <a:pt x="365" y="10492"/>
                  </a:cubicBezTo>
                  <a:lnTo>
                    <a:pt x="304" y="10522"/>
                  </a:lnTo>
                  <a:cubicBezTo>
                    <a:pt x="61" y="10644"/>
                    <a:pt x="0" y="11009"/>
                    <a:pt x="244" y="11191"/>
                  </a:cubicBezTo>
                  <a:cubicBezTo>
                    <a:pt x="2645" y="13015"/>
                    <a:pt x="5988" y="15568"/>
                    <a:pt x="8420" y="17392"/>
                  </a:cubicBezTo>
                  <a:cubicBezTo>
                    <a:pt x="8487" y="17436"/>
                    <a:pt x="8570" y="17464"/>
                    <a:pt x="8645" y="17464"/>
                  </a:cubicBezTo>
                  <a:cubicBezTo>
                    <a:pt x="8673" y="17464"/>
                    <a:pt x="8700" y="17461"/>
                    <a:pt x="8724" y="17452"/>
                  </a:cubicBezTo>
                  <a:lnTo>
                    <a:pt x="8785" y="17452"/>
                  </a:lnTo>
                  <a:cubicBezTo>
                    <a:pt x="8815" y="17422"/>
                    <a:pt x="8846" y="17422"/>
                    <a:pt x="8876" y="17392"/>
                  </a:cubicBezTo>
                  <a:cubicBezTo>
                    <a:pt x="9150" y="17240"/>
                    <a:pt x="9423" y="17088"/>
                    <a:pt x="9727" y="16936"/>
                  </a:cubicBezTo>
                  <a:cubicBezTo>
                    <a:pt x="11216" y="16176"/>
                    <a:pt x="12554" y="15142"/>
                    <a:pt x="13648" y="13896"/>
                  </a:cubicBezTo>
                  <a:cubicBezTo>
                    <a:pt x="14013" y="13471"/>
                    <a:pt x="14347" y="13015"/>
                    <a:pt x="14651" y="12559"/>
                  </a:cubicBezTo>
                  <a:cubicBezTo>
                    <a:pt x="16779" y="9398"/>
                    <a:pt x="17052" y="8455"/>
                    <a:pt x="17296" y="6540"/>
                  </a:cubicBezTo>
                  <a:cubicBezTo>
                    <a:pt x="17296" y="6419"/>
                    <a:pt x="17235" y="6267"/>
                    <a:pt x="17113" y="6206"/>
                  </a:cubicBezTo>
                  <a:cubicBezTo>
                    <a:pt x="14530" y="4322"/>
                    <a:pt x="10274" y="1282"/>
                    <a:pt x="8542" y="66"/>
                  </a:cubicBezTo>
                  <a:cubicBezTo>
                    <a:pt x="8471" y="22"/>
                    <a:pt x="8394" y="1"/>
                    <a:pt x="8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 rot="962013">
              <a:off x="502871" y="4660870"/>
              <a:ext cx="151225" cy="114175"/>
            </a:xfrm>
            <a:custGeom>
              <a:rect b="b" l="l" r="r" t="t"/>
              <a:pathLst>
                <a:path extrusionOk="0" h="4567" w="6049">
                  <a:moveTo>
                    <a:pt x="1523" y="0"/>
                  </a:moveTo>
                  <a:cubicBezTo>
                    <a:pt x="1098" y="0"/>
                    <a:pt x="752" y="125"/>
                    <a:pt x="547" y="387"/>
                  </a:cubicBezTo>
                  <a:cubicBezTo>
                    <a:pt x="0" y="1117"/>
                    <a:pt x="669" y="2515"/>
                    <a:pt x="2067" y="3579"/>
                  </a:cubicBezTo>
                  <a:cubicBezTo>
                    <a:pt x="2913" y="4218"/>
                    <a:pt x="3830" y="4567"/>
                    <a:pt x="4528" y="4567"/>
                  </a:cubicBezTo>
                  <a:cubicBezTo>
                    <a:pt x="4958" y="4567"/>
                    <a:pt x="5305" y="4435"/>
                    <a:pt x="5502" y="4156"/>
                  </a:cubicBezTo>
                  <a:cubicBezTo>
                    <a:pt x="6049" y="3457"/>
                    <a:pt x="5380" y="2029"/>
                    <a:pt x="4012" y="995"/>
                  </a:cubicBezTo>
                  <a:cubicBezTo>
                    <a:pt x="3157" y="349"/>
                    <a:pt x="2231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 rot="962013">
              <a:off x="512153" y="4665455"/>
              <a:ext cx="130725" cy="109025"/>
            </a:xfrm>
            <a:custGeom>
              <a:rect b="b" l="l" r="r" t="t"/>
              <a:pathLst>
                <a:path extrusionOk="0" h="4361" w="5229">
                  <a:moveTo>
                    <a:pt x="1451" y="1"/>
                  </a:moveTo>
                  <a:cubicBezTo>
                    <a:pt x="1446" y="1"/>
                    <a:pt x="1439" y="4"/>
                    <a:pt x="1429" y="14"/>
                  </a:cubicBezTo>
                  <a:cubicBezTo>
                    <a:pt x="1419" y="24"/>
                    <a:pt x="1415" y="28"/>
                    <a:pt x="1414" y="28"/>
                  </a:cubicBezTo>
                  <a:cubicBezTo>
                    <a:pt x="1412" y="28"/>
                    <a:pt x="1419" y="14"/>
                    <a:pt x="1399" y="14"/>
                  </a:cubicBezTo>
                  <a:lnTo>
                    <a:pt x="1247" y="14"/>
                  </a:lnTo>
                  <a:cubicBezTo>
                    <a:pt x="1277" y="14"/>
                    <a:pt x="1277" y="44"/>
                    <a:pt x="1247" y="44"/>
                  </a:cubicBezTo>
                  <a:lnTo>
                    <a:pt x="639" y="44"/>
                  </a:lnTo>
                  <a:cubicBezTo>
                    <a:pt x="639" y="44"/>
                    <a:pt x="608" y="75"/>
                    <a:pt x="608" y="75"/>
                  </a:cubicBezTo>
                  <a:lnTo>
                    <a:pt x="791" y="75"/>
                  </a:lnTo>
                  <a:cubicBezTo>
                    <a:pt x="811" y="75"/>
                    <a:pt x="818" y="61"/>
                    <a:pt x="820" y="61"/>
                  </a:cubicBezTo>
                  <a:cubicBezTo>
                    <a:pt x="821" y="61"/>
                    <a:pt x="821" y="65"/>
                    <a:pt x="821" y="75"/>
                  </a:cubicBezTo>
                  <a:cubicBezTo>
                    <a:pt x="831" y="85"/>
                    <a:pt x="838" y="88"/>
                    <a:pt x="844" y="88"/>
                  </a:cubicBezTo>
                  <a:cubicBezTo>
                    <a:pt x="855" y="88"/>
                    <a:pt x="862" y="75"/>
                    <a:pt x="882" y="75"/>
                  </a:cubicBezTo>
                  <a:lnTo>
                    <a:pt x="1064" y="75"/>
                  </a:lnTo>
                  <a:cubicBezTo>
                    <a:pt x="1064" y="60"/>
                    <a:pt x="1072" y="52"/>
                    <a:pt x="1079" y="52"/>
                  </a:cubicBezTo>
                  <a:cubicBezTo>
                    <a:pt x="1087" y="52"/>
                    <a:pt x="1095" y="60"/>
                    <a:pt x="1095" y="75"/>
                  </a:cubicBezTo>
                  <a:lnTo>
                    <a:pt x="1885" y="75"/>
                  </a:lnTo>
                  <a:cubicBezTo>
                    <a:pt x="1855" y="44"/>
                    <a:pt x="1855" y="44"/>
                    <a:pt x="1824" y="44"/>
                  </a:cubicBezTo>
                  <a:lnTo>
                    <a:pt x="1672" y="44"/>
                  </a:lnTo>
                  <a:cubicBezTo>
                    <a:pt x="1652" y="44"/>
                    <a:pt x="1645" y="31"/>
                    <a:pt x="1634" y="31"/>
                  </a:cubicBezTo>
                  <a:cubicBezTo>
                    <a:pt x="1628" y="31"/>
                    <a:pt x="1621" y="34"/>
                    <a:pt x="1611" y="44"/>
                  </a:cubicBezTo>
                  <a:cubicBezTo>
                    <a:pt x="1611" y="51"/>
                    <a:pt x="1608" y="53"/>
                    <a:pt x="1602" y="53"/>
                  </a:cubicBezTo>
                  <a:cubicBezTo>
                    <a:pt x="1577" y="53"/>
                    <a:pt x="1514" y="14"/>
                    <a:pt x="1490" y="14"/>
                  </a:cubicBezTo>
                  <a:cubicBezTo>
                    <a:pt x="1469" y="14"/>
                    <a:pt x="1463" y="1"/>
                    <a:pt x="1451" y="1"/>
                  </a:cubicBezTo>
                  <a:close/>
                  <a:moveTo>
                    <a:pt x="578" y="75"/>
                  </a:moveTo>
                  <a:cubicBezTo>
                    <a:pt x="578" y="90"/>
                    <a:pt x="578" y="90"/>
                    <a:pt x="574" y="90"/>
                  </a:cubicBezTo>
                  <a:cubicBezTo>
                    <a:pt x="570" y="90"/>
                    <a:pt x="563" y="90"/>
                    <a:pt x="547" y="105"/>
                  </a:cubicBezTo>
                  <a:cubicBezTo>
                    <a:pt x="578" y="105"/>
                    <a:pt x="608" y="75"/>
                    <a:pt x="608" y="75"/>
                  </a:cubicBezTo>
                  <a:close/>
                  <a:moveTo>
                    <a:pt x="547" y="105"/>
                  </a:moveTo>
                  <a:lnTo>
                    <a:pt x="547" y="105"/>
                  </a:lnTo>
                  <a:cubicBezTo>
                    <a:pt x="532" y="120"/>
                    <a:pt x="532" y="128"/>
                    <a:pt x="536" y="128"/>
                  </a:cubicBezTo>
                  <a:cubicBezTo>
                    <a:pt x="540" y="128"/>
                    <a:pt x="547" y="120"/>
                    <a:pt x="547" y="105"/>
                  </a:cubicBezTo>
                  <a:close/>
                  <a:moveTo>
                    <a:pt x="560" y="92"/>
                  </a:moveTo>
                  <a:cubicBezTo>
                    <a:pt x="558" y="92"/>
                    <a:pt x="537" y="105"/>
                    <a:pt x="517" y="105"/>
                  </a:cubicBezTo>
                  <a:cubicBezTo>
                    <a:pt x="507" y="116"/>
                    <a:pt x="496" y="126"/>
                    <a:pt x="487" y="136"/>
                  </a:cubicBezTo>
                  <a:lnTo>
                    <a:pt x="517" y="136"/>
                  </a:lnTo>
                  <a:cubicBezTo>
                    <a:pt x="517" y="105"/>
                    <a:pt x="547" y="105"/>
                    <a:pt x="547" y="105"/>
                  </a:cubicBezTo>
                  <a:cubicBezTo>
                    <a:pt x="558" y="95"/>
                    <a:pt x="561" y="92"/>
                    <a:pt x="560" y="92"/>
                  </a:cubicBezTo>
                  <a:close/>
                  <a:moveTo>
                    <a:pt x="456" y="136"/>
                  </a:moveTo>
                  <a:cubicBezTo>
                    <a:pt x="456" y="136"/>
                    <a:pt x="456" y="136"/>
                    <a:pt x="434" y="158"/>
                  </a:cubicBezTo>
                  <a:lnTo>
                    <a:pt x="434" y="158"/>
                  </a:lnTo>
                  <a:cubicBezTo>
                    <a:pt x="430" y="155"/>
                    <a:pt x="428" y="153"/>
                    <a:pt x="427" y="153"/>
                  </a:cubicBezTo>
                  <a:cubicBezTo>
                    <a:pt x="426" y="153"/>
                    <a:pt x="426" y="156"/>
                    <a:pt x="426" y="166"/>
                  </a:cubicBezTo>
                  <a:cubicBezTo>
                    <a:pt x="429" y="163"/>
                    <a:pt x="431" y="161"/>
                    <a:pt x="434" y="158"/>
                  </a:cubicBezTo>
                  <a:lnTo>
                    <a:pt x="434" y="158"/>
                  </a:lnTo>
                  <a:cubicBezTo>
                    <a:pt x="438" y="162"/>
                    <a:pt x="445" y="166"/>
                    <a:pt x="456" y="166"/>
                  </a:cubicBezTo>
                  <a:cubicBezTo>
                    <a:pt x="456" y="166"/>
                    <a:pt x="469" y="153"/>
                    <a:pt x="487" y="136"/>
                  </a:cubicBezTo>
                  <a:close/>
                  <a:moveTo>
                    <a:pt x="396" y="166"/>
                  </a:moveTo>
                  <a:cubicBezTo>
                    <a:pt x="396" y="166"/>
                    <a:pt x="396" y="166"/>
                    <a:pt x="396" y="196"/>
                  </a:cubicBezTo>
                  <a:cubicBezTo>
                    <a:pt x="426" y="196"/>
                    <a:pt x="396" y="166"/>
                    <a:pt x="426" y="166"/>
                  </a:cubicBezTo>
                  <a:close/>
                  <a:moveTo>
                    <a:pt x="369" y="174"/>
                  </a:moveTo>
                  <a:cubicBezTo>
                    <a:pt x="365" y="174"/>
                    <a:pt x="365" y="181"/>
                    <a:pt x="365" y="196"/>
                  </a:cubicBezTo>
                  <a:cubicBezTo>
                    <a:pt x="365" y="196"/>
                    <a:pt x="304" y="227"/>
                    <a:pt x="304" y="227"/>
                  </a:cubicBezTo>
                  <a:lnTo>
                    <a:pt x="304" y="257"/>
                  </a:lnTo>
                  <a:lnTo>
                    <a:pt x="335" y="257"/>
                  </a:lnTo>
                  <a:cubicBezTo>
                    <a:pt x="335" y="257"/>
                    <a:pt x="365" y="227"/>
                    <a:pt x="365" y="227"/>
                  </a:cubicBezTo>
                  <a:lnTo>
                    <a:pt x="396" y="196"/>
                  </a:lnTo>
                  <a:cubicBezTo>
                    <a:pt x="380" y="181"/>
                    <a:pt x="373" y="174"/>
                    <a:pt x="369" y="174"/>
                  </a:cubicBezTo>
                  <a:close/>
                  <a:moveTo>
                    <a:pt x="3040" y="379"/>
                  </a:moveTo>
                  <a:cubicBezTo>
                    <a:pt x="3040" y="394"/>
                    <a:pt x="3055" y="402"/>
                    <a:pt x="3063" y="402"/>
                  </a:cubicBezTo>
                  <a:cubicBezTo>
                    <a:pt x="3070" y="402"/>
                    <a:pt x="3070" y="394"/>
                    <a:pt x="3040" y="379"/>
                  </a:cubicBezTo>
                  <a:close/>
                  <a:moveTo>
                    <a:pt x="7" y="426"/>
                  </a:moveTo>
                  <a:cubicBezTo>
                    <a:pt x="4" y="426"/>
                    <a:pt x="0" y="429"/>
                    <a:pt x="0" y="440"/>
                  </a:cubicBezTo>
                  <a:cubicBezTo>
                    <a:pt x="21" y="440"/>
                    <a:pt x="14" y="426"/>
                    <a:pt x="7" y="426"/>
                  </a:cubicBezTo>
                  <a:close/>
                  <a:moveTo>
                    <a:pt x="304" y="257"/>
                  </a:moveTo>
                  <a:cubicBezTo>
                    <a:pt x="274" y="257"/>
                    <a:pt x="244" y="288"/>
                    <a:pt x="244" y="318"/>
                  </a:cubicBezTo>
                  <a:lnTo>
                    <a:pt x="213" y="348"/>
                  </a:lnTo>
                  <a:cubicBezTo>
                    <a:pt x="213" y="348"/>
                    <a:pt x="183" y="409"/>
                    <a:pt x="183" y="409"/>
                  </a:cubicBezTo>
                  <a:cubicBezTo>
                    <a:pt x="183" y="409"/>
                    <a:pt x="183" y="440"/>
                    <a:pt x="183" y="440"/>
                  </a:cubicBezTo>
                  <a:lnTo>
                    <a:pt x="183" y="445"/>
                  </a:lnTo>
                  <a:lnTo>
                    <a:pt x="183" y="445"/>
                  </a:lnTo>
                  <a:cubicBezTo>
                    <a:pt x="194" y="428"/>
                    <a:pt x="213" y="409"/>
                    <a:pt x="213" y="409"/>
                  </a:cubicBezTo>
                  <a:lnTo>
                    <a:pt x="244" y="348"/>
                  </a:lnTo>
                  <a:cubicBezTo>
                    <a:pt x="244" y="348"/>
                    <a:pt x="282" y="310"/>
                    <a:pt x="298" y="310"/>
                  </a:cubicBezTo>
                  <a:cubicBezTo>
                    <a:pt x="302" y="310"/>
                    <a:pt x="304" y="312"/>
                    <a:pt x="304" y="318"/>
                  </a:cubicBezTo>
                  <a:cubicBezTo>
                    <a:pt x="335" y="318"/>
                    <a:pt x="304" y="288"/>
                    <a:pt x="304" y="288"/>
                  </a:cubicBezTo>
                  <a:cubicBezTo>
                    <a:pt x="304" y="257"/>
                    <a:pt x="304" y="257"/>
                    <a:pt x="304" y="257"/>
                  </a:cubicBezTo>
                  <a:close/>
                  <a:moveTo>
                    <a:pt x="183" y="445"/>
                  </a:moveTo>
                  <a:lnTo>
                    <a:pt x="183" y="445"/>
                  </a:lnTo>
                  <a:cubicBezTo>
                    <a:pt x="174" y="458"/>
                    <a:pt x="169" y="470"/>
                    <a:pt x="183" y="470"/>
                  </a:cubicBezTo>
                  <a:lnTo>
                    <a:pt x="183" y="445"/>
                  </a:lnTo>
                  <a:close/>
                  <a:moveTo>
                    <a:pt x="183" y="470"/>
                  </a:moveTo>
                  <a:lnTo>
                    <a:pt x="183" y="500"/>
                  </a:lnTo>
                  <a:cubicBezTo>
                    <a:pt x="183" y="470"/>
                    <a:pt x="213" y="470"/>
                    <a:pt x="183" y="470"/>
                  </a:cubicBezTo>
                  <a:close/>
                  <a:moveTo>
                    <a:pt x="183" y="501"/>
                  </a:moveTo>
                  <a:cubicBezTo>
                    <a:pt x="182" y="531"/>
                    <a:pt x="152" y="531"/>
                    <a:pt x="122" y="561"/>
                  </a:cubicBezTo>
                  <a:lnTo>
                    <a:pt x="152" y="561"/>
                  </a:lnTo>
                  <a:cubicBezTo>
                    <a:pt x="152" y="531"/>
                    <a:pt x="182" y="531"/>
                    <a:pt x="183" y="501"/>
                  </a:cubicBezTo>
                  <a:close/>
                  <a:moveTo>
                    <a:pt x="122" y="592"/>
                  </a:moveTo>
                  <a:cubicBezTo>
                    <a:pt x="92" y="622"/>
                    <a:pt x="122" y="622"/>
                    <a:pt x="122" y="652"/>
                  </a:cubicBezTo>
                  <a:lnTo>
                    <a:pt x="122" y="622"/>
                  </a:lnTo>
                  <a:cubicBezTo>
                    <a:pt x="122" y="622"/>
                    <a:pt x="122" y="592"/>
                    <a:pt x="122" y="592"/>
                  </a:cubicBezTo>
                  <a:close/>
                  <a:moveTo>
                    <a:pt x="1885" y="75"/>
                  </a:moveTo>
                  <a:lnTo>
                    <a:pt x="1946" y="105"/>
                  </a:lnTo>
                  <a:lnTo>
                    <a:pt x="1976" y="105"/>
                  </a:lnTo>
                  <a:cubicBezTo>
                    <a:pt x="2006" y="105"/>
                    <a:pt x="2037" y="136"/>
                    <a:pt x="2067" y="136"/>
                  </a:cubicBezTo>
                  <a:lnTo>
                    <a:pt x="2128" y="136"/>
                  </a:lnTo>
                  <a:cubicBezTo>
                    <a:pt x="2158" y="136"/>
                    <a:pt x="2158" y="136"/>
                    <a:pt x="2189" y="166"/>
                  </a:cubicBezTo>
                  <a:cubicBezTo>
                    <a:pt x="2189" y="166"/>
                    <a:pt x="2219" y="196"/>
                    <a:pt x="2219" y="196"/>
                  </a:cubicBezTo>
                  <a:cubicBezTo>
                    <a:pt x="2219" y="196"/>
                    <a:pt x="2310" y="196"/>
                    <a:pt x="2310" y="227"/>
                  </a:cubicBezTo>
                  <a:lnTo>
                    <a:pt x="2341" y="227"/>
                  </a:lnTo>
                  <a:lnTo>
                    <a:pt x="2493" y="288"/>
                  </a:lnTo>
                  <a:lnTo>
                    <a:pt x="2554" y="288"/>
                  </a:lnTo>
                  <a:lnTo>
                    <a:pt x="2645" y="348"/>
                  </a:lnTo>
                  <a:lnTo>
                    <a:pt x="2706" y="348"/>
                  </a:lnTo>
                  <a:cubicBezTo>
                    <a:pt x="2706" y="348"/>
                    <a:pt x="2706" y="348"/>
                    <a:pt x="2736" y="318"/>
                  </a:cubicBezTo>
                  <a:cubicBezTo>
                    <a:pt x="2766" y="318"/>
                    <a:pt x="2766" y="348"/>
                    <a:pt x="2736" y="348"/>
                  </a:cubicBezTo>
                  <a:cubicBezTo>
                    <a:pt x="2706" y="348"/>
                    <a:pt x="2736" y="348"/>
                    <a:pt x="2736" y="379"/>
                  </a:cubicBezTo>
                  <a:lnTo>
                    <a:pt x="2766" y="379"/>
                  </a:lnTo>
                  <a:cubicBezTo>
                    <a:pt x="2766" y="379"/>
                    <a:pt x="2797" y="409"/>
                    <a:pt x="2797" y="440"/>
                  </a:cubicBezTo>
                  <a:lnTo>
                    <a:pt x="2949" y="440"/>
                  </a:lnTo>
                  <a:lnTo>
                    <a:pt x="2979" y="470"/>
                  </a:lnTo>
                  <a:lnTo>
                    <a:pt x="3040" y="470"/>
                  </a:lnTo>
                  <a:cubicBezTo>
                    <a:pt x="3070" y="470"/>
                    <a:pt x="3040" y="470"/>
                    <a:pt x="3040" y="500"/>
                  </a:cubicBezTo>
                  <a:lnTo>
                    <a:pt x="3162" y="592"/>
                  </a:lnTo>
                  <a:cubicBezTo>
                    <a:pt x="3162" y="592"/>
                    <a:pt x="3222" y="622"/>
                    <a:pt x="3222" y="622"/>
                  </a:cubicBezTo>
                  <a:cubicBezTo>
                    <a:pt x="3222" y="612"/>
                    <a:pt x="3226" y="608"/>
                    <a:pt x="3230" y="608"/>
                  </a:cubicBezTo>
                  <a:cubicBezTo>
                    <a:pt x="3239" y="608"/>
                    <a:pt x="3253" y="622"/>
                    <a:pt x="3253" y="622"/>
                  </a:cubicBezTo>
                  <a:cubicBezTo>
                    <a:pt x="3253" y="622"/>
                    <a:pt x="3283" y="622"/>
                    <a:pt x="3314" y="652"/>
                  </a:cubicBezTo>
                  <a:lnTo>
                    <a:pt x="3344" y="652"/>
                  </a:lnTo>
                  <a:cubicBezTo>
                    <a:pt x="3374" y="652"/>
                    <a:pt x="3374" y="652"/>
                    <a:pt x="3405" y="683"/>
                  </a:cubicBezTo>
                  <a:lnTo>
                    <a:pt x="3465" y="713"/>
                  </a:lnTo>
                  <a:lnTo>
                    <a:pt x="3496" y="713"/>
                  </a:lnTo>
                  <a:cubicBezTo>
                    <a:pt x="3496" y="713"/>
                    <a:pt x="3476" y="674"/>
                    <a:pt x="3453" y="674"/>
                  </a:cubicBezTo>
                  <a:cubicBezTo>
                    <a:pt x="3447" y="674"/>
                    <a:pt x="3441" y="677"/>
                    <a:pt x="3435" y="683"/>
                  </a:cubicBezTo>
                  <a:cubicBezTo>
                    <a:pt x="3435" y="689"/>
                    <a:pt x="3434" y="691"/>
                    <a:pt x="3432" y="691"/>
                  </a:cubicBezTo>
                  <a:cubicBezTo>
                    <a:pt x="3425" y="691"/>
                    <a:pt x="3405" y="647"/>
                    <a:pt x="3405" y="622"/>
                  </a:cubicBezTo>
                  <a:lnTo>
                    <a:pt x="3344" y="622"/>
                  </a:lnTo>
                  <a:cubicBezTo>
                    <a:pt x="3283" y="592"/>
                    <a:pt x="3222" y="531"/>
                    <a:pt x="3192" y="500"/>
                  </a:cubicBezTo>
                  <a:cubicBezTo>
                    <a:pt x="3143" y="476"/>
                    <a:pt x="3113" y="431"/>
                    <a:pt x="3088" y="431"/>
                  </a:cubicBezTo>
                  <a:cubicBezTo>
                    <a:pt x="3082" y="431"/>
                    <a:pt x="3076" y="434"/>
                    <a:pt x="3070" y="440"/>
                  </a:cubicBezTo>
                  <a:cubicBezTo>
                    <a:pt x="3060" y="450"/>
                    <a:pt x="3057" y="453"/>
                    <a:pt x="3056" y="453"/>
                  </a:cubicBezTo>
                  <a:cubicBezTo>
                    <a:pt x="3053" y="453"/>
                    <a:pt x="3060" y="440"/>
                    <a:pt x="3040" y="440"/>
                  </a:cubicBezTo>
                  <a:cubicBezTo>
                    <a:pt x="3040" y="440"/>
                    <a:pt x="3040" y="440"/>
                    <a:pt x="3040" y="409"/>
                  </a:cubicBezTo>
                  <a:cubicBezTo>
                    <a:pt x="3040" y="409"/>
                    <a:pt x="3040" y="409"/>
                    <a:pt x="3040" y="379"/>
                  </a:cubicBezTo>
                  <a:lnTo>
                    <a:pt x="3010" y="379"/>
                  </a:lnTo>
                  <a:cubicBezTo>
                    <a:pt x="3010" y="379"/>
                    <a:pt x="2979" y="379"/>
                    <a:pt x="3010" y="348"/>
                  </a:cubicBezTo>
                  <a:lnTo>
                    <a:pt x="2949" y="348"/>
                  </a:lnTo>
                  <a:cubicBezTo>
                    <a:pt x="2949" y="364"/>
                    <a:pt x="2941" y="371"/>
                    <a:pt x="2934" y="371"/>
                  </a:cubicBezTo>
                  <a:cubicBezTo>
                    <a:pt x="2926" y="371"/>
                    <a:pt x="2918" y="364"/>
                    <a:pt x="2918" y="348"/>
                  </a:cubicBezTo>
                  <a:cubicBezTo>
                    <a:pt x="2918" y="338"/>
                    <a:pt x="2918" y="335"/>
                    <a:pt x="2917" y="335"/>
                  </a:cubicBezTo>
                  <a:cubicBezTo>
                    <a:pt x="2915" y="335"/>
                    <a:pt x="2908" y="348"/>
                    <a:pt x="2888" y="348"/>
                  </a:cubicBezTo>
                  <a:lnTo>
                    <a:pt x="2858" y="348"/>
                  </a:lnTo>
                  <a:cubicBezTo>
                    <a:pt x="2858" y="348"/>
                    <a:pt x="2827" y="348"/>
                    <a:pt x="2797" y="288"/>
                  </a:cubicBezTo>
                  <a:cubicBezTo>
                    <a:pt x="2797" y="277"/>
                    <a:pt x="2793" y="274"/>
                    <a:pt x="2789" y="274"/>
                  </a:cubicBezTo>
                  <a:cubicBezTo>
                    <a:pt x="2780" y="274"/>
                    <a:pt x="2766" y="288"/>
                    <a:pt x="2766" y="288"/>
                  </a:cubicBezTo>
                  <a:lnTo>
                    <a:pt x="2736" y="288"/>
                  </a:lnTo>
                  <a:lnTo>
                    <a:pt x="2736" y="257"/>
                  </a:lnTo>
                  <a:cubicBezTo>
                    <a:pt x="2721" y="272"/>
                    <a:pt x="2713" y="280"/>
                    <a:pt x="2706" y="280"/>
                  </a:cubicBezTo>
                  <a:cubicBezTo>
                    <a:pt x="2698" y="280"/>
                    <a:pt x="2690" y="272"/>
                    <a:pt x="2675" y="257"/>
                  </a:cubicBezTo>
                  <a:lnTo>
                    <a:pt x="2614" y="257"/>
                  </a:lnTo>
                  <a:cubicBezTo>
                    <a:pt x="2614" y="227"/>
                    <a:pt x="2584" y="227"/>
                    <a:pt x="2584" y="227"/>
                  </a:cubicBezTo>
                  <a:cubicBezTo>
                    <a:pt x="2554" y="196"/>
                    <a:pt x="2554" y="196"/>
                    <a:pt x="2523" y="196"/>
                  </a:cubicBezTo>
                  <a:lnTo>
                    <a:pt x="2493" y="196"/>
                  </a:lnTo>
                  <a:cubicBezTo>
                    <a:pt x="2493" y="207"/>
                    <a:pt x="2489" y="210"/>
                    <a:pt x="2484" y="210"/>
                  </a:cubicBezTo>
                  <a:cubicBezTo>
                    <a:pt x="2473" y="210"/>
                    <a:pt x="2452" y="196"/>
                    <a:pt x="2432" y="196"/>
                  </a:cubicBezTo>
                  <a:cubicBezTo>
                    <a:pt x="2432" y="196"/>
                    <a:pt x="2432" y="196"/>
                    <a:pt x="2402" y="166"/>
                  </a:cubicBezTo>
                  <a:lnTo>
                    <a:pt x="2432" y="166"/>
                  </a:lnTo>
                  <a:cubicBezTo>
                    <a:pt x="2402" y="166"/>
                    <a:pt x="2402" y="166"/>
                    <a:pt x="2371" y="136"/>
                  </a:cubicBezTo>
                  <a:lnTo>
                    <a:pt x="2250" y="136"/>
                  </a:lnTo>
                  <a:cubicBezTo>
                    <a:pt x="2250" y="105"/>
                    <a:pt x="2219" y="105"/>
                    <a:pt x="2219" y="105"/>
                  </a:cubicBezTo>
                  <a:cubicBezTo>
                    <a:pt x="2219" y="105"/>
                    <a:pt x="2158" y="75"/>
                    <a:pt x="2158" y="75"/>
                  </a:cubicBezTo>
                  <a:close/>
                  <a:moveTo>
                    <a:pt x="122" y="683"/>
                  </a:moveTo>
                  <a:cubicBezTo>
                    <a:pt x="92" y="713"/>
                    <a:pt x="92" y="744"/>
                    <a:pt x="122" y="744"/>
                  </a:cubicBezTo>
                  <a:cubicBezTo>
                    <a:pt x="122" y="713"/>
                    <a:pt x="122" y="713"/>
                    <a:pt x="122" y="713"/>
                  </a:cubicBezTo>
                  <a:cubicBezTo>
                    <a:pt x="122" y="713"/>
                    <a:pt x="122" y="683"/>
                    <a:pt x="122" y="683"/>
                  </a:cubicBezTo>
                  <a:close/>
                  <a:moveTo>
                    <a:pt x="3557" y="744"/>
                  </a:moveTo>
                  <a:cubicBezTo>
                    <a:pt x="3520" y="744"/>
                    <a:pt x="3571" y="765"/>
                    <a:pt x="3611" y="783"/>
                  </a:cubicBezTo>
                  <a:lnTo>
                    <a:pt x="3611" y="783"/>
                  </a:lnTo>
                  <a:cubicBezTo>
                    <a:pt x="3591" y="762"/>
                    <a:pt x="3570" y="744"/>
                    <a:pt x="3557" y="744"/>
                  </a:cubicBezTo>
                  <a:close/>
                  <a:moveTo>
                    <a:pt x="3611" y="783"/>
                  </a:moveTo>
                  <a:cubicBezTo>
                    <a:pt x="3624" y="795"/>
                    <a:pt x="3636" y="808"/>
                    <a:pt x="3648" y="818"/>
                  </a:cubicBezTo>
                  <a:lnTo>
                    <a:pt x="3648" y="818"/>
                  </a:lnTo>
                  <a:lnTo>
                    <a:pt x="3648" y="804"/>
                  </a:lnTo>
                  <a:cubicBezTo>
                    <a:pt x="3660" y="804"/>
                    <a:pt x="3638" y="795"/>
                    <a:pt x="3611" y="783"/>
                  </a:cubicBezTo>
                  <a:close/>
                  <a:moveTo>
                    <a:pt x="122" y="804"/>
                  </a:moveTo>
                  <a:cubicBezTo>
                    <a:pt x="122" y="804"/>
                    <a:pt x="92" y="804"/>
                    <a:pt x="122" y="835"/>
                  </a:cubicBezTo>
                  <a:lnTo>
                    <a:pt x="122" y="804"/>
                  </a:lnTo>
                  <a:close/>
                  <a:moveTo>
                    <a:pt x="122" y="896"/>
                  </a:moveTo>
                  <a:cubicBezTo>
                    <a:pt x="92" y="896"/>
                    <a:pt x="92" y="926"/>
                    <a:pt x="122" y="926"/>
                  </a:cubicBezTo>
                  <a:lnTo>
                    <a:pt x="122" y="896"/>
                  </a:lnTo>
                  <a:close/>
                  <a:moveTo>
                    <a:pt x="3648" y="818"/>
                  </a:moveTo>
                  <a:lnTo>
                    <a:pt x="3648" y="835"/>
                  </a:lnTo>
                  <a:cubicBezTo>
                    <a:pt x="3648" y="835"/>
                    <a:pt x="3587" y="835"/>
                    <a:pt x="3617" y="865"/>
                  </a:cubicBezTo>
                  <a:cubicBezTo>
                    <a:pt x="3617" y="865"/>
                    <a:pt x="3648" y="896"/>
                    <a:pt x="3648" y="896"/>
                  </a:cubicBezTo>
                  <a:lnTo>
                    <a:pt x="3678" y="896"/>
                  </a:lnTo>
                  <a:cubicBezTo>
                    <a:pt x="3709" y="896"/>
                    <a:pt x="3739" y="926"/>
                    <a:pt x="3769" y="956"/>
                  </a:cubicBezTo>
                  <a:cubicBezTo>
                    <a:pt x="3769" y="926"/>
                    <a:pt x="3739" y="896"/>
                    <a:pt x="3709" y="865"/>
                  </a:cubicBezTo>
                  <a:lnTo>
                    <a:pt x="3678" y="865"/>
                  </a:lnTo>
                  <a:lnTo>
                    <a:pt x="3678" y="835"/>
                  </a:lnTo>
                  <a:cubicBezTo>
                    <a:pt x="3670" y="835"/>
                    <a:pt x="3659" y="828"/>
                    <a:pt x="3648" y="818"/>
                  </a:cubicBezTo>
                  <a:close/>
                  <a:moveTo>
                    <a:pt x="122" y="1048"/>
                  </a:moveTo>
                  <a:lnTo>
                    <a:pt x="122" y="1078"/>
                  </a:lnTo>
                  <a:cubicBezTo>
                    <a:pt x="92" y="1078"/>
                    <a:pt x="92" y="1078"/>
                    <a:pt x="122" y="1108"/>
                  </a:cubicBezTo>
                  <a:cubicBezTo>
                    <a:pt x="122" y="1108"/>
                    <a:pt x="122" y="1116"/>
                    <a:pt x="123" y="1126"/>
                  </a:cubicBezTo>
                  <a:lnTo>
                    <a:pt x="123" y="1126"/>
                  </a:lnTo>
                  <a:cubicBezTo>
                    <a:pt x="129" y="1100"/>
                    <a:pt x="148" y="1074"/>
                    <a:pt x="122" y="1048"/>
                  </a:cubicBezTo>
                  <a:close/>
                  <a:moveTo>
                    <a:pt x="123" y="1126"/>
                  </a:moveTo>
                  <a:lnTo>
                    <a:pt x="123" y="1126"/>
                  </a:lnTo>
                  <a:cubicBezTo>
                    <a:pt x="123" y="1130"/>
                    <a:pt x="122" y="1135"/>
                    <a:pt x="122" y="1139"/>
                  </a:cubicBezTo>
                  <a:cubicBezTo>
                    <a:pt x="122" y="1169"/>
                    <a:pt x="122" y="1169"/>
                    <a:pt x="122" y="1169"/>
                  </a:cubicBezTo>
                  <a:cubicBezTo>
                    <a:pt x="130" y="1169"/>
                    <a:pt x="135" y="1167"/>
                    <a:pt x="140" y="1165"/>
                  </a:cubicBezTo>
                  <a:lnTo>
                    <a:pt x="140" y="1165"/>
                  </a:lnTo>
                  <a:cubicBezTo>
                    <a:pt x="143" y="1167"/>
                    <a:pt x="147" y="1169"/>
                    <a:pt x="152" y="1169"/>
                  </a:cubicBezTo>
                  <a:cubicBezTo>
                    <a:pt x="152" y="1159"/>
                    <a:pt x="152" y="1156"/>
                    <a:pt x="151" y="1156"/>
                  </a:cubicBezTo>
                  <a:cubicBezTo>
                    <a:pt x="150" y="1156"/>
                    <a:pt x="147" y="1161"/>
                    <a:pt x="140" y="1165"/>
                  </a:cubicBezTo>
                  <a:lnTo>
                    <a:pt x="140" y="1165"/>
                  </a:lnTo>
                  <a:cubicBezTo>
                    <a:pt x="130" y="1157"/>
                    <a:pt x="125" y="1140"/>
                    <a:pt x="123" y="1126"/>
                  </a:cubicBezTo>
                  <a:close/>
                  <a:moveTo>
                    <a:pt x="152" y="1169"/>
                  </a:moveTo>
                  <a:cubicBezTo>
                    <a:pt x="152" y="1186"/>
                    <a:pt x="143" y="1229"/>
                    <a:pt x="140" y="1260"/>
                  </a:cubicBezTo>
                  <a:lnTo>
                    <a:pt x="152" y="1260"/>
                  </a:lnTo>
                  <a:lnTo>
                    <a:pt x="152" y="1230"/>
                  </a:lnTo>
                  <a:cubicBezTo>
                    <a:pt x="152" y="1230"/>
                    <a:pt x="183" y="1169"/>
                    <a:pt x="152" y="1169"/>
                  </a:cubicBezTo>
                  <a:close/>
                  <a:moveTo>
                    <a:pt x="3800" y="956"/>
                  </a:moveTo>
                  <a:cubicBezTo>
                    <a:pt x="3800" y="956"/>
                    <a:pt x="3800" y="987"/>
                    <a:pt x="3830" y="987"/>
                  </a:cubicBezTo>
                  <a:lnTo>
                    <a:pt x="3830" y="1017"/>
                  </a:lnTo>
                  <a:lnTo>
                    <a:pt x="3861" y="1017"/>
                  </a:lnTo>
                  <a:cubicBezTo>
                    <a:pt x="3861" y="1032"/>
                    <a:pt x="3861" y="1032"/>
                    <a:pt x="3861" y="1032"/>
                  </a:cubicBezTo>
                  <a:cubicBezTo>
                    <a:pt x="3861" y="1032"/>
                    <a:pt x="3861" y="1032"/>
                    <a:pt x="3861" y="1048"/>
                  </a:cubicBezTo>
                  <a:lnTo>
                    <a:pt x="3891" y="1078"/>
                  </a:lnTo>
                  <a:lnTo>
                    <a:pt x="3921" y="1078"/>
                  </a:lnTo>
                  <a:cubicBezTo>
                    <a:pt x="3952" y="1078"/>
                    <a:pt x="3921" y="1078"/>
                    <a:pt x="3921" y="1108"/>
                  </a:cubicBezTo>
                  <a:cubicBezTo>
                    <a:pt x="3921" y="1108"/>
                    <a:pt x="3935" y="1122"/>
                    <a:pt x="3944" y="1122"/>
                  </a:cubicBezTo>
                  <a:cubicBezTo>
                    <a:pt x="3948" y="1122"/>
                    <a:pt x="3952" y="1118"/>
                    <a:pt x="3952" y="1108"/>
                  </a:cubicBezTo>
                  <a:cubicBezTo>
                    <a:pt x="3952" y="1108"/>
                    <a:pt x="3952" y="1139"/>
                    <a:pt x="3982" y="1139"/>
                  </a:cubicBezTo>
                  <a:cubicBezTo>
                    <a:pt x="4013" y="1169"/>
                    <a:pt x="4043" y="1199"/>
                    <a:pt x="4043" y="1199"/>
                  </a:cubicBezTo>
                  <a:lnTo>
                    <a:pt x="4104" y="1260"/>
                  </a:lnTo>
                  <a:cubicBezTo>
                    <a:pt x="4104" y="1260"/>
                    <a:pt x="4089" y="1231"/>
                    <a:pt x="4070" y="1213"/>
                  </a:cubicBezTo>
                  <a:lnTo>
                    <a:pt x="4070" y="1213"/>
                  </a:lnTo>
                  <a:lnTo>
                    <a:pt x="4104" y="1230"/>
                  </a:lnTo>
                  <a:cubicBezTo>
                    <a:pt x="4104" y="1199"/>
                    <a:pt x="4073" y="1199"/>
                    <a:pt x="4073" y="1199"/>
                  </a:cubicBezTo>
                  <a:cubicBezTo>
                    <a:pt x="4043" y="1169"/>
                    <a:pt x="4043" y="1169"/>
                    <a:pt x="4013" y="1139"/>
                  </a:cubicBezTo>
                  <a:lnTo>
                    <a:pt x="4013" y="1108"/>
                  </a:lnTo>
                  <a:cubicBezTo>
                    <a:pt x="4013" y="1108"/>
                    <a:pt x="3982" y="1078"/>
                    <a:pt x="3982" y="1078"/>
                  </a:cubicBezTo>
                  <a:cubicBezTo>
                    <a:pt x="3982" y="1078"/>
                    <a:pt x="3982" y="1048"/>
                    <a:pt x="3952" y="1048"/>
                  </a:cubicBezTo>
                  <a:lnTo>
                    <a:pt x="3921" y="1048"/>
                  </a:lnTo>
                  <a:lnTo>
                    <a:pt x="3891" y="1017"/>
                  </a:lnTo>
                  <a:cubicBezTo>
                    <a:pt x="3876" y="1002"/>
                    <a:pt x="3868" y="1002"/>
                    <a:pt x="3864" y="1002"/>
                  </a:cubicBezTo>
                  <a:cubicBezTo>
                    <a:pt x="3861" y="1002"/>
                    <a:pt x="3861" y="1002"/>
                    <a:pt x="3861" y="987"/>
                  </a:cubicBezTo>
                  <a:lnTo>
                    <a:pt x="3800" y="956"/>
                  </a:lnTo>
                  <a:close/>
                  <a:moveTo>
                    <a:pt x="4104" y="1230"/>
                  </a:moveTo>
                  <a:lnTo>
                    <a:pt x="4104" y="1230"/>
                  </a:lnTo>
                  <a:cubicBezTo>
                    <a:pt x="4111" y="1245"/>
                    <a:pt x="4119" y="1254"/>
                    <a:pt x="4126" y="1261"/>
                  </a:cubicBezTo>
                  <a:lnTo>
                    <a:pt x="4126" y="1261"/>
                  </a:lnTo>
                  <a:cubicBezTo>
                    <a:pt x="4117" y="1243"/>
                    <a:pt x="4104" y="1230"/>
                    <a:pt x="4104" y="1230"/>
                  </a:cubicBezTo>
                  <a:close/>
                  <a:moveTo>
                    <a:pt x="4126" y="1261"/>
                  </a:moveTo>
                  <a:cubicBezTo>
                    <a:pt x="4131" y="1270"/>
                    <a:pt x="4134" y="1280"/>
                    <a:pt x="4134" y="1291"/>
                  </a:cubicBezTo>
                  <a:cubicBezTo>
                    <a:pt x="4134" y="1291"/>
                    <a:pt x="4147" y="1291"/>
                    <a:pt x="4165" y="1299"/>
                  </a:cubicBezTo>
                  <a:lnTo>
                    <a:pt x="4165" y="1299"/>
                  </a:lnTo>
                  <a:cubicBezTo>
                    <a:pt x="4165" y="1291"/>
                    <a:pt x="4165" y="1291"/>
                    <a:pt x="4165" y="1291"/>
                  </a:cubicBezTo>
                  <a:cubicBezTo>
                    <a:pt x="4165" y="1268"/>
                    <a:pt x="4147" y="1279"/>
                    <a:pt x="4126" y="1261"/>
                  </a:cubicBezTo>
                  <a:close/>
                  <a:moveTo>
                    <a:pt x="4165" y="1299"/>
                  </a:moveTo>
                  <a:cubicBezTo>
                    <a:pt x="4165" y="1304"/>
                    <a:pt x="4165" y="1311"/>
                    <a:pt x="4165" y="1321"/>
                  </a:cubicBezTo>
                  <a:lnTo>
                    <a:pt x="4195" y="1321"/>
                  </a:lnTo>
                  <a:cubicBezTo>
                    <a:pt x="4184" y="1311"/>
                    <a:pt x="4174" y="1304"/>
                    <a:pt x="4165" y="1299"/>
                  </a:cubicBezTo>
                  <a:close/>
                  <a:moveTo>
                    <a:pt x="4195" y="1321"/>
                  </a:moveTo>
                  <a:lnTo>
                    <a:pt x="4195" y="1351"/>
                  </a:lnTo>
                  <a:lnTo>
                    <a:pt x="4210" y="1351"/>
                  </a:lnTo>
                  <a:cubicBezTo>
                    <a:pt x="4203" y="1344"/>
                    <a:pt x="4195" y="1336"/>
                    <a:pt x="4195" y="1321"/>
                  </a:cubicBezTo>
                  <a:close/>
                  <a:moveTo>
                    <a:pt x="183" y="1351"/>
                  </a:moveTo>
                  <a:cubicBezTo>
                    <a:pt x="183" y="1367"/>
                    <a:pt x="190" y="1374"/>
                    <a:pt x="194" y="1374"/>
                  </a:cubicBezTo>
                  <a:cubicBezTo>
                    <a:pt x="198" y="1374"/>
                    <a:pt x="198" y="1367"/>
                    <a:pt x="183" y="1351"/>
                  </a:cubicBezTo>
                  <a:close/>
                  <a:moveTo>
                    <a:pt x="4210" y="1351"/>
                  </a:moveTo>
                  <a:lnTo>
                    <a:pt x="4210" y="1351"/>
                  </a:lnTo>
                  <a:cubicBezTo>
                    <a:pt x="4218" y="1359"/>
                    <a:pt x="4225" y="1367"/>
                    <a:pt x="4225" y="1382"/>
                  </a:cubicBezTo>
                  <a:lnTo>
                    <a:pt x="4256" y="1382"/>
                  </a:lnTo>
                  <a:cubicBezTo>
                    <a:pt x="4256" y="1382"/>
                    <a:pt x="4256" y="1351"/>
                    <a:pt x="4225" y="1351"/>
                  </a:cubicBezTo>
                  <a:close/>
                  <a:moveTo>
                    <a:pt x="4256" y="1382"/>
                  </a:moveTo>
                  <a:lnTo>
                    <a:pt x="4264" y="1390"/>
                  </a:lnTo>
                  <a:lnTo>
                    <a:pt x="4264" y="1390"/>
                  </a:lnTo>
                  <a:cubicBezTo>
                    <a:pt x="4270" y="1382"/>
                    <a:pt x="4275" y="1382"/>
                    <a:pt x="4256" y="1382"/>
                  </a:cubicBezTo>
                  <a:close/>
                  <a:moveTo>
                    <a:pt x="122" y="1260"/>
                  </a:moveTo>
                  <a:cubicBezTo>
                    <a:pt x="92" y="1260"/>
                    <a:pt x="122" y="1291"/>
                    <a:pt x="122" y="1291"/>
                  </a:cubicBezTo>
                  <a:cubicBezTo>
                    <a:pt x="152" y="1291"/>
                    <a:pt x="122" y="1291"/>
                    <a:pt x="152" y="1321"/>
                  </a:cubicBezTo>
                  <a:lnTo>
                    <a:pt x="122" y="1321"/>
                  </a:lnTo>
                  <a:cubicBezTo>
                    <a:pt x="122" y="1351"/>
                    <a:pt x="122" y="1351"/>
                    <a:pt x="122" y="1351"/>
                  </a:cubicBezTo>
                  <a:cubicBezTo>
                    <a:pt x="122" y="1351"/>
                    <a:pt x="122" y="1382"/>
                    <a:pt x="122" y="1382"/>
                  </a:cubicBezTo>
                  <a:cubicBezTo>
                    <a:pt x="122" y="1382"/>
                    <a:pt x="152" y="1382"/>
                    <a:pt x="152" y="1412"/>
                  </a:cubicBezTo>
                  <a:cubicBezTo>
                    <a:pt x="152" y="1412"/>
                    <a:pt x="152" y="1425"/>
                    <a:pt x="161" y="1443"/>
                  </a:cubicBezTo>
                  <a:lnTo>
                    <a:pt x="183" y="1443"/>
                  </a:lnTo>
                  <a:cubicBezTo>
                    <a:pt x="183" y="1412"/>
                    <a:pt x="183" y="1412"/>
                    <a:pt x="183" y="1412"/>
                  </a:cubicBezTo>
                  <a:lnTo>
                    <a:pt x="183" y="1382"/>
                  </a:lnTo>
                  <a:lnTo>
                    <a:pt x="183" y="1351"/>
                  </a:lnTo>
                  <a:cubicBezTo>
                    <a:pt x="152" y="1291"/>
                    <a:pt x="183" y="1291"/>
                    <a:pt x="152" y="1291"/>
                  </a:cubicBezTo>
                  <a:cubicBezTo>
                    <a:pt x="149" y="1294"/>
                    <a:pt x="146" y="1296"/>
                    <a:pt x="144" y="1296"/>
                  </a:cubicBezTo>
                  <a:cubicBezTo>
                    <a:pt x="138" y="1296"/>
                    <a:pt x="138" y="1280"/>
                    <a:pt x="140" y="1260"/>
                  </a:cubicBezTo>
                  <a:close/>
                  <a:moveTo>
                    <a:pt x="152" y="1443"/>
                  </a:moveTo>
                  <a:cubicBezTo>
                    <a:pt x="156" y="1443"/>
                    <a:pt x="159" y="1443"/>
                    <a:pt x="161" y="1444"/>
                  </a:cubicBezTo>
                  <a:lnTo>
                    <a:pt x="161" y="1444"/>
                  </a:lnTo>
                  <a:cubicBezTo>
                    <a:pt x="161" y="1443"/>
                    <a:pt x="161" y="1443"/>
                    <a:pt x="161" y="1443"/>
                  </a:cubicBezTo>
                  <a:close/>
                  <a:moveTo>
                    <a:pt x="161" y="1444"/>
                  </a:moveTo>
                  <a:cubicBezTo>
                    <a:pt x="166" y="1453"/>
                    <a:pt x="173" y="1463"/>
                    <a:pt x="183" y="1473"/>
                  </a:cubicBezTo>
                  <a:cubicBezTo>
                    <a:pt x="183" y="1473"/>
                    <a:pt x="183" y="1449"/>
                    <a:pt x="161" y="1444"/>
                  </a:cubicBezTo>
                  <a:close/>
                  <a:moveTo>
                    <a:pt x="4264" y="1390"/>
                  </a:moveTo>
                  <a:cubicBezTo>
                    <a:pt x="4260" y="1394"/>
                    <a:pt x="4256" y="1401"/>
                    <a:pt x="4256" y="1412"/>
                  </a:cubicBezTo>
                  <a:cubicBezTo>
                    <a:pt x="4256" y="1412"/>
                    <a:pt x="4286" y="1443"/>
                    <a:pt x="4286" y="1443"/>
                  </a:cubicBezTo>
                  <a:cubicBezTo>
                    <a:pt x="4317" y="1473"/>
                    <a:pt x="4317" y="1473"/>
                    <a:pt x="4347" y="1473"/>
                  </a:cubicBezTo>
                  <a:lnTo>
                    <a:pt x="4317" y="1443"/>
                  </a:lnTo>
                  <a:lnTo>
                    <a:pt x="4286" y="1412"/>
                  </a:lnTo>
                  <a:lnTo>
                    <a:pt x="4264" y="1390"/>
                  </a:lnTo>
                  <a:close/>
                  <a:moveTo>
                    <a:pt x="160" y="1460"/>
                  </a:moveTo>
                  <a:cubicBezTo>
                    <a:pt x="156" y="1460"/>
                    <a:pt x="152" y="1463"/>
                    <a:pt x="152" y="1473"/>
                  </a:cubicBezTo>
                  <a:cubicBezTo>
                    <a:pt x="152" y="1503"/>
                    <a:pt x="183" y="1503"/>
                    <a:pt x="183" y="1503"/>
                  </a:cubicBezTo>
                  <a:cubicBezTo>
                    <a:pt x="183" y="1503"/>
                    <a:pt x="183" y="1503"/>
                    <a:pt x="183" y="1473"/>
                  </a:cubicBezTo>
                  <a:cubicBezTo>
                    <a:pt x="183" y="1473"/>
                    <a:pt x="169" y="1460"/>
                    <a:pt x="160" y="1460"/>
                  </a:cubicBezTo>
                  <a:close/>
                  <a:moveTo>
                    <a:pt x="4347" y="1473"/>
                  </a:moveTo>
                  <a:cubicBezTo>
                    <a:pt x="4347" y="1503"/>
                    <a:pt x="4347" y="1503"/>
                    <a:pt x="4347" y="1503"/>
                  </a:cubicBezTo>
                  <a:cubicBezTo>
                    <a:pt x="4347" y="1495"/>
                    <a:pt x="4352" y="1491"/>
                    <a:pt x="4359" y="1491"/>
                  </a:cubicBezTo>
                  <a:cubicBezTo>
                    <a:pt x="4361" y="1491"/>
                    <a:pt x="4364" y="1491"/>
                    <a:pt x="4366" y="1492"/>
                  </a:cubicBezTo>
                  <a:lnTo>
                    <a:pt x="4366" y="1492"/>
                  </a:lnTo>
                  <a:lnTo>
                    <a:pt x="4347" y="1473"/>
                  </a:lnTo>
                  <a:close/>
                  <a:moveTo>
                    <a:pt x="4366" y="1492"/>
                  </a:moveTo>
                  <a:lnTo>
                    <a:pt x="4377" y="1503"/>
                  </a:lnTo>
                  <a:lnTo>
                    <a:pt x="4386" y="1520"/>
                  </a:lnTo>
                  <a:lnTo>
                    <a:pt x="4386" y="1520"/>
                  </a:lnTo>
                  <a:cubicBezTo>
                    <a:pt x="4388" y="1507"/>
                    <a:pt x="4377" y="1496"/>
                    <a:pt x="4366" y="1492"/>
                  </a:cubicBezTo>
                  <a:close/>
                  <a:moveTo>
                    <a:pt x="4386" y="1520"/>
                  </a:moveTo>
                  <a:cubicBezTo>
                    <a:pt x="4385" y="1524"/>
                    <a:pt x="4382" y="1529"/>
                    <a:pt x="4377" y="1534"/>
                  </a:cubicBezTo>
                  <a:cubicBezTo>
                    <a:pt x="4377" y="1564"/>
                    <a:pt x="4408" y="1564"/>
                    <a:pt x="4408" y="1564"/>
                  </a:cubicBezTo>
                  <a:lnTo>
                    <a:pt x="4386" y="1520"/>
                  </a:lnTo>
                  <a:close/>
                  <a:moveTo>
                    <a:pt x="4408" y="1564"/>
                  </a:moveTo>
                  <a:lnTo>
                    <a:pt x="4408" y="1595"/>
                  </a:lnTo>
                  <a:lnTo>
                    <a:pt x="4438" y="1595"/>
                  </a:lnTo>
                  <a:cubicBezTo>
                    <a:pt x="4408" y="1595"/>
                    <a:pt x="4408" y="1564"/>
                    <a:pt x="4408" y="1564"/>
                  </a:cubicBezTo>
                  <a:close/>
                  <a:moveTo>
                    <a:pt x="183" y="1534"/>
                  </a:moveTo>
                  <a:lnTo>
                    <a:pt x="183" y="1595"/>
                  </a:lnTo>
                  <a:lnTo>
                    <a:pt x="195" y="1601"/>
                  </a:lnTo>
                  <a:lnTo>
                    <a:pt x="195" y="1601"/>
                  </a:lnTo>
                  <a:cubicBezTo>
                    <a:pt x="183" y="1578"/>
                    <a:pt x="183" y="1556"/>
                    <a:pt x="183" y="1534"/>
                  </a:cubicBezTo>
                  <a:close/>
                  <a:moveTo>
                    <a:pt x="4408" y="1595"/>
                  </a:moveTo>
                  <a:lnTo>
                    <a:pt x="4438" y="1625"/>
                  </a:lnTo>
                  <a:cubicBezTo>
                    <a:pt x="4438" y="1625"/>
                    <a:pt x="4453" y="1640"/>
                    <a:pt x="4469" y="1655"/>
                  </a:cubicBezTo>
                  <a:cubicBezTo>
                    <a:pt x="4438" y="1625"/>
                    <a:pt x="4438" y="1595"/>
                    <a:pt x="4408" y="1595"/>
                  </a:cubicBezTo>
                  <a:close/>
                  <a:moveTo>
                    <a:pt x="4499" y="1678"/>
                  </a:moveTo>
                  <a:cubicBezTo>
                    <a:pt x="4499" y="1678"/>
                    <a:pt x="4499" y="1680"/>
                    <a:pt x="4499" y="1686"/>
                  </a:cubicBezTo>
                  <a:cubicBezTo>
                    <a:pt x="4499" y="1686"/>
                    <a:pt x="4500" y="1689"/>
                    <a:pt x="4503" y="1693"/>
                  </a:cubicBezTo>
                  <a:lnTo>
                    <a:pt x="4503" y="1693"/>
                  </a:lnTo>
                  <a:cubicBezTo>
                    <a:pt x="4500" y="1684"/>
                    <a:pt x="4499" y="1678"/>
                    <a:pt x="4499" y="1678"/>
                  </a:cubicBezTo>
                  <a:close/>
                  <a:moveTo>
                    <a:pt x="4503" y="1693"/>
                  </a:moveTo>
                  <a:cubicBezTo>
                    <a:pt x="4507" y="1709"/>
                    <a:pt x="4514" y="1731"/>
                    <a:pt x="4529" y="1747"/>
                  </a:cubicBezTo>
                  <a:cubicBezTo>
                    <a:pt x="4529" y="1747"/>
                    <a:pt x="4511" y="1710"/>
                    <a:pt x="4503" y="1693"/>
                  </a:cubicBezTo>
                  <a:close/>
                  <a:moveTo>
                    <a:pt x="4559" y="1733"/>
                  </a:moveTo>
                  <a:cubicBezTo>
                    <a:pt x="4556" y="1733"/>
                    <a:pt x="4550" y="1747"/>
                    <a:pt x="4529" y="1747"/>
                  </a:cubicBezTo>
                  <a:cubicBezTo>
                    <a:pt x="4545" y="1747"/>
                    <a:pt x="4552" y="1747"/>
                    <a:pt x="4556" y="1751"/>
                  </a:cubicBezTo>
                  <a:lnTo>
                    <a:pt x="4556" y="1751"/>
                  </a:lnTo>
                  <a:cubicBezTo>
                    <a:pt x="4558" y="1748"/>
                    <a:pt x="4560" y="1747"/>
                    <a:pt x="4560" y="1747"/>
                  </a:cubicBezTo>
                  <a:cubicBezTo>
                    <a:pt x="4560" y="1736"/>
                    <a:pt x="4560" y="1733"/>
                    <a:pt x="4559" y="1733"/>
                  </a:cubicBezTo>
                  <a:close/>
                  <a:moveTo>
                    <a:pt x="4556" y="1751"/>
                  </a:moveTo>
                  <a:lnTo>
                    <a:pt x="4556" y="1751"/>
                  </a:lnTo>
                  <a:cubicBezTo>
                    <a:pt x="4549" y="1759"/>
                    <a:pt x="4536" y="1777"/>
                    <a:pt x="4560" y="1777"/>
                  </a:cubicBezTo>
                  <a:cubicBezTo>
                    <a:pt x="4560" y="1762"/>
                    <a:pt x="4560" y="1754"/>
                    <a:pt x="4556" y="1751"/>
                  </a:cubicBezTo>
                  <a:close/>
                  <a:moveTo>
                    <a:pt x="4560" y="1777"/>
                  </a:moveTo>
                  <a:lnTo>
                    <a:pt x="4560" y="1807"/>
                  </a:lnTo>
                  <a:lnTo>
                    <a:pt x="4575" y="1807"/>
                  </a:lnTo>
                  <a:cubicBezTo>
                    <a:pt x="4567" y="1792"/>
                    <a:pt x="4560" y="1777"/>
                    <a:pt x="4560" y="1777"/>
                  </a:cubicBezTo>
                  <a:close/>
                  <a:moveTo>
                    <a:pt x="4575" y="1807"/>
                  </a:moveTo>
                  <a:cubicBezTo>
                    <a:pt x="4583" y="1823"/>
                    <a:pt x="4590" y="1838"/>
                    <a:pt x="4590" y="1838"/>
                  </a:cubicBezTo>
                  <a:cubicBezTo>
                    <a:pt x="4590" y="1838"/>
                    <a:pt x="4590" y="1838"/>
                    <a:pt x="4590" y="1868"/>
                  </a:cubicBezTo>
                  <a:cubicBezTo>
                    <a:pt x="4590" y="1880"/>
                    <a:pt x="4590" y="1899"/>
                    <a:pt x="4590" y="1899"/>
                  </a:cubicBezTo>
                  <a:cubicBezTo>
                    <a:pt x="4590" y="1888"/>
                    <a:pt x="4593" y="1885"/>
                    <a:pt x="4598" y="1885"/>
                  </a:cubicBezTo>
                  <a:cubicBezTo>
                    <a:pt x="4607" y="1885"/>
                    <a:pt x="4621" y="1899"/>
                    <a:pt x="4621" y="1899"/>
                  </a:cubicBezTo>
                  <a:cubicBezTo>
                    <a:pt x="4590" y="1868"/>
                    <a:pt x="4651" y="1868"/>
                    <a:pt x="4621" y="1868"/>
                  </a:cubicBezTo>
                  <a:cubicBezTo>
                    <a:pt x="4590" y="1838"/>
                    <a:pt x="4590" y="1807"/>
                    <a:pt x="4590" y="1807"/>
                  </a:cubicBezTo>
                  <a:close/>
                  <a:moveTo>
                    <a:pt x="4621" y="1899"/>
                  </a:moveTo>
                  <a:cubicBezTo>
                    <a:pt x="4621" y="1929"/>
                    <a:pt x="4590" y="1929"/>
                    <a:pt x="4621" y="1959"/>
                  </a:cubicBezTo>
                  <a:cubicBezTo>
                    <a:pt x="4636" y="1975"/>
                    <a:pt x="4643" y="1975"/>
                    <a:pt x="4647" y="1975"/>
                  </a:cubicBezTo>
                  <a:cubicBezTo>
                    <a:pt x="4651" y="1975"/>
                    <a:pt x="4651" y="1975"/>
                    <a:pt x="4651" y="1990"/>
                  </a:cubicBezTo>
                  <a:cubicBezTo>
                    <a:pt x="4681" y="1990"/>
                    <a:pt x="4651" y="1990"/>
                    <a:pt x="4651" y="1959"/>
                  </a:cubicBezTo>
                  <a:lnTo>
                    <a:pt x="4651" y="1929"/>
                  </a:lnTo>
                  <a:cubicBezTo>
                    <a:pt x="4651" y="1929"/>
                    <a:pt x="4681" y="1899"/>
                    <a:pt x="4651" y="1899"/>
                  </a:cubicBezTo>
                  <a:cubicBezTo>
                    <a:pt x="4651" y="1899"/>
                    <a:pt x="4651" y="1912"/>
                    <a:pt x="4642" y="1912"/>
                  </a:cubicBezTo>
                  <a:cubicBezTo>
                    <a:pt x="4637" y="1912"/>
                    <a:pt x="4631" y="1909"/>
                    <a:pt x="4621" y="1899"/>
                  </a:cubicBezTo>
                  <a:close/>
                  <a:moveTo>
                    <a:pt x="4651" y="1990"/>
                  </a:moveTo>
                  <a:cubicBezTo>
                    <a:pt x="4651" y="1990"/>
                    <a:pt x="4621" y="2020"/>
                    <a:pt x="4651" y="2020"/>
                  </a:cubicBezTo>
                  <a:lnTo>
                    <a:pt x="4681" y="2020"/>
                  </a:lnTo>
                  <a:cubicBezTo>
                    <a:pt x="4651" y="2020"/>
                    <a:pt x="4651" y="2020"/>
                    <a:pt x="4651" y="1990"/>
                  </a:cubicBezTo>
                  <a:close/>
                  <a:moveTo>
                    <a:pt x="4681" y="2020"/>
                  </a:moveTo>
                  <a:cubicBezTo>
                    <a:pt x="4681" y="2020"/>
                    <a:pt x="4681" y="2051"/>
                    <a:pt x="4681" y="2051"/>
                  </a:cubicBezTo>
                  <a:cubicBezTo>
                    <a:pt x="4651" y="2051"/>
                    <a:pt x="4651" y="2081"/>
                    <a:pt x="4681" y="2081"/>
                  </a:cubicBezTo>
                  <a:cubicBezTo>
                    <a:pt x="4681" y="2081"/>
                    <a:pt x="4681" y="2111"/>
                    <a:pt x="4712" y="2111"/>
                  </a:cubicBezTo>
                  <a:lnTo>
                    <a:pt x="4712" y="2081"/>
                  </a:lnTo>
                  <a:lnTo>
                    <a:pt x="4681" y="2020"/>
                  </a:lnTo>
                  <a:close/>
                  <a:moveTo>
                    <a:pt x="4718" y="2098"/>
                  </a:moveTo>
                  <a:cubicBezTo>
                    <a:pt x="4715" y="2098"/>
                    <a:pt x="4712" y="2101"/>
                    <a:pt x="4712" y="2111"/>
                  </a:cubicBezTo>
                  <a:cubicBezTo>
                    <a:pt x="4732" y="2111"/>
                    <a:pt x="4725" y="2098"/>
                    <a:pt x="4718" y="2098"/>
                  </a:cubicBezTo>
                  <a:close/>
                  <a:moveTo>
                    <a:pt x="4712" y="2111"/>
                  </a:moveTo>
                  <a:cubicBezTo>
                    <a:pt x="4712" y="2142"/>
                    <a:pt x="4712" y="2142"/>
                    <a:pt x="4742" y="2172"/>
                  </a:cubicBezTo>
                  <a:cubicBezTo>
                    <a:pt x="4742" y="2164"/>
                    <a:pt x="4742" y="2153"/>
                    <a:pt x="4742" y="2142"/>
                  </a:cubicBezTo>
                  <a:cubicBezTo>
                    <a:pt x="4742" y="2127"/>
                    <a:pt x="4735" y="2127"/>
                    <a:pt x="4727" y="2127"/>
                  </a:cubicBezTo>
                  <a:cubicBezTo>
                    <a:pt x="4719" y="2127"/>
                    <a:pt x="4712" y="2127"/>
                    <a:pt x="4712" y="2111"/>
                  </a:cubicBezTo>
                  <a:close/>
                  <a:moveTo>
                    <a:pt x="195" y="1601"/>
                  </a:moveTo>
                  <a:lnTo>
                    <a:pt x="195" y="1601"/>
                  </a:lnTo>
                  <a:cubicBezTo>
                    <a:pt x="199" y="1609"/>
                    <a:pt x="205" y="1617"/>
                    <a:pt x="213" y="1625"/>
                  </a:cubicBezTo>
                  <a:lnTo>
                    <a:pt x="213" y="1655"/>
                  </a:lnTo>
                  <a:cubicBezTo>
                    <a:pt x="213" y="1686"/>
                    <a:pt x="213" y="1716"/>
                    <a:pt x="244" y="1747"/>
                  </a:cubicBezTo>
                  <a:cubicBezTo>
                    <a:pt x="244" y="1747"/>
                    <a:pt x="274" y="1777"/>
                    <a:pt x="274" y="1777"/>
                  </a:cubicBezTo>
                  <a:cubicBezTo>
                    <a:pt x="274" y="1807"/>
                    <a:pt x="274" y="1807"/>
                    <a:pt x="304" y="1807"/>
                  </a:cubicBezTo>
                  <a:cubicBezTo>
                    <a:pt x="335" y="1807"/>
                    <a:pt x="304" y="1868"/>
                    <a:pt x="304" y="1868"/>
                  </a:cubicBezTo>
                  <a:lnTo>
                    <a:pt x="304" y="1899"/>
                  </a:lnTo>
                  <a:cubicBezTo>
                    <a:pt x="304" y="1899"/>
                    <a:pt x="335" y="1929"/>
                    <a:pt x="335" y="1929"/>
                  </a:cubicBezTo>
                  <a:cubicBezTo>
                    <a:pt x="365" y="1959"/>
                    <a:pt x="335" y="1959"/>
                    <a:pt x="335" y="1959"/>
                  </a:cubicBezTo>
                  <a:lnTo>
                    <a:pt x="335" y="1990"/>
                  </a:lnTo>
                  <a:lnTo>
                    <a:pt x="365" y="1990"/>
                  </a:lnTo>
                  <a:lnTo>
                    <a:pt x="365" y="2020"/>
                  </a:lnTo>
                  <a:cubicBezTo>
                    <a:pt x="365" y="2020"/>
                    <a:pt x="396" y="2051"/>
                    <a:pt x="396" y="2051"/>
                  </a:cubicBezTo>
                  <a:cubicBezTo>
                    <a:pt x="404" y="2059"/>
                    <a:pt x="410" y="2070"/>
                    <a:pt x="415" y="2081"/>
                  </a:cubicBezTo>
                  <a:lnTo>
                    <a:pt x="426" y="2081"/>
                  </a:lnTo>
                  <a:cubicBezTo>
                    <a:pt x="426" y="2093"/>
                    <a:pt x="426" y="2100"/>
                    <a:pt x="424" y="2103"/>
                  </a:cubicBezTo>
                  <a:lnTo>
                    <a:pt x="424" y="2103"/>
                  </a:lnTo>
                  <a:cubicBezTo>
                    <a:pt x="421" y="2096"/>
                    <a:pt x="418" y="2088"/>
                    <a:pt x="415" y="2081"/>
                  </a:cubicBezTo>
                  <a:lnTo>
                    <a:pt x="396" y="2081"/>
                  </a:lnTo>
                  <a:cubicBezTo>
                    <a:pt x="411" y="2096"/>
                    <a:pt x="418" y="2104"/>
                    <a:pt x="422" y="2104"/>
                  </a:cubicBezTo>
                  <a:cubicBezTo>
                    <a:pt x="423" y="2104"/>
                    <a:pt x="424" y="2103"/>
                    <a:pt x="424" y="2103"/>
                  </a:cubicBezTo>
                  <a:lnTo>
                    <a:pt x="424" y="2103"/>
                  </a:lnTo>
                  <a:cubicBezTo>
                    <a:pt x="432" y="2124"/>
                    <a:pt x="440" y="2142"/>
                    <a:pt x="456" y="2142"/>
                  </a:cubicBezTo>
                  <a:cubicBezTo>
                    <a:pt x="456" y="2142"/>
                    <a:pt x="456" y="2172"/>
                    <a:pt x="487" y="2172"/>
                  </a:cubicBezTo>
                  <a:cubicBezTo>
                    <a:pt x="487" y="2172"/>
                    <a:pt x="487" y="2203"/>
                    <a:pt x="487" y="2203"/>
                  </a:cubicBezTo>
                  <a:cubicBezTo>
                    <a:pt x="487" y="2218"/>
                    <a:pt x="494" y="2218"/>
                    <a:pt x="502" y="2218"/>
                  </a:cubicBezTo>
                  <a:cubicBezTo>
                    <a:pt x="509" y="2218"/>
                    <a:pt x="517" y="2218"/>
                    <a:pt x="517" y="2233"/>
                  </a:cubicBezTo>
                  <a:lnTo>
                    <a:pt x="517" y="2263"/>
                  </a:lnTo>
                  <a:lnTo>
                    <a:pt x="547" y="2263"/>
                  </a:lnTo>
                  <a:cubicBezTo>
                    <a:pt x="547" y="2294"/>
                    <a:pt x="547" y="2294"/>
                    <a:pt x="578" y="2324"/>
                  </a:cubicBezTo>
                  <a:cubicBezTo>
                    <a:pt x="608" y="2324"/>
                    <a:pt x="608" y="2324"/>
                    <a:pt x="608" y="2355"/>
                  </a:cubicBezTo>
                  <a:cubicBezTo>
                    <a:pt x="608" y="2385"/>
                    <a:pt x="639" y="2385"/>
                    <a:pt x="639" y="2415"/>
                  </a:cubicBezTo>
                  <a:cubicBezTo>
                    <a:pt x="639" y="2415"/>
                    <a:pt x="644" y="2418"/>
                    <a:pt x="650" y="2422"/>
                  </a:cubicBezTo>
                  <a:lnTo>
                    <a:pt x="650" y="2422"/>
                  </a:lnTo>
                  <a:lnTo>
                    <a:pt x="578" y="2233"/>
                  </a:lnTo>
                  <a:cubicBezTo>
                    <a:pt x="547" y="2203"/>
                    <a:pt x="547" y="2203"/>
                    <a:pt x="517" y="2172"/>
                  </a:cubicBezTo>
                  <a:cubicBezTo>
                    <a:pt x="517" y="2157"/>
                    <a:pt x="517" y="2157"/>
                    <a:pt x="513" y="2157"/>
                  </a:cubicBezTo>
                  <a:cubicBezTo>
                    <a:pt x="509" y="2157"/>
                    <a:pt x="502" y="2157"/>
                    <a:pt x="487" y="2142"/>
                  </a:cubicBezTo>
                  <a:cubicBezTo>
                    <a:pt x="487" y="2142"/>
                    <a:pt x="487" y="2111"/>
                    <a:pt x="456" y="2111"/>
                  </a:cubicBezTo>
                  <a:cubicBezTo>
                    <a:pt x="456" y="2111"/>
                    <a:pt x="426" y="2111"/>
                    <a:pt x="456" y="2081"/>
                  </a:cubicBezTo>
                  <a:cubicBezTo>
                    <a:pt x="456" y="2020"/>
                    <a:pt x="456" y="2020"/>
                    <a:pt x="426" y="2020"/>
                  </a:cubicBezTo>
                  <a:cubicBezTo>
                    <a:pt x="396" y="2020"/>
                    <a:pt x="426" y="1990"/>
                    <a:pt x="396" y="1959"/>
                  </a:cubicBezTo>
                  <a:lnTo>
                    <a:pt x="365" y="1959"/>
                  </a:lnTo>
                  <a:cubicBezTo>
                    <a:pt x="335" y="1959"/>
                    <a:pt x="365" y="1929"/>
                    <a:pt x="365" y="1929"/>
                  </a:cubicBezTo>
                  <a:lnTo>
                    <a:pt x="365" y="1899"/>
                  </a:lnTo>
                  <a:lnTo>
                    <a:pt x="365" y="1868"/>
                  </a:lnTo>
                  <a:cubicBezTo>
                    <a:pt x="335" y="1838"/>
                    <a:pt x="335" y="1807"/>
                    <a:pt x="304" y="1777"/>
                  </a:cubicBezTo>
                  <a:lnTo>
                    <a:pt x="304" y="1747"/>
                  </a:lnTo>
                  <a:cubicBezTo>
                    <a:pt x="304" y="1747"/>
                    <a:pt x="274" y="1747"/>
                    <a:pt x="274" y="1716"/>
                  </a:cubicBezTo>
                  <a:cubicBezTo>
                    <a:pt x="274" y="1716"/>
                    <a:pt x="213" y="1625"/>
                    <a:pt x="244" y="1625"/>
                  </a:cubicBezTo>
                  <a:lnTo>
                    <a:pt x="195" y="1601"/>
                  </a:lnTo>
                  <a:close/>
                  <a:moveTo>
                    <a:pt x="650" y="2422"/>
                  </a:moveTo>
                  <a:lnTo>
                    <a:pt x="660" y="2447"/>
                  </a:lnTo>
                  <a:lnTo>
                    <a:pt x="660" y="2447"/>
                  </a:lnTo>
                  <a:cubicBezTo>
                    <a:pt x="662" y="2446"/>
                    <a:pt x="665" y="2446"/>
                    <a:pt x="669" y="2446"/>
                  </a:cubicBezTo>
                  <a:cubicBezTo>
                    <a:pt x="691" y="2446"/>
                    <a:pt x="666" y="2430"/>
                    <a:pt x="650" y="2422"/>
                  </a:cubicBezTo>
                  <a:close/>
                  <a:moveTo>
                    <a:pt x="660" y="2447"/>
                  </a:moveTo>
                  <a:cubicBezTo>
                    <a:pt x="653" y="2450"/>
                    <a:pt x="657" y="2459"/>
                    <a:pt x="667" y="2466"/>
                  </a:cubicBezTo>
                  <a:lnTo>
                    <a:pt x="667" y="2466"/>
                  </a:lnTo>
                  <a:lnTo>
                    <a:pt x="660" y="2447"/>
                  </a:lnTo>
                  <a:close/>
                  <a:moveTo>
                    <a:pt x="973" y="2719"/>
                  </a:moveTo>
                  <a:lnTo>
                    <a:pt x="1003" y="2750"/>
                  </a:lnTo>
                  <a:lnTo>
                    <a:pt x="986" y="2767"/>
                  </a:lnTo>
                  <a:lnTo>
                    <a:pt x="986" y="2767"/>
                  </a:lnTo>
                  <a:cubicBezTo>
                    <a:pt x="988" y="2749"/>
                    <a:pt x="973" y="2719"/>
                    <a:pt x="973" y="2719"/>
                  </a:cubicBezTo>
                  <a:close/>
                  <a:moveTo>
                    <a:pt x="5215" y="2798"/>
                  </a:moveTo>
                  <a:lnTo>
                    <a:pt x="5215" y="2798"/>
                  </a:lnTo>
                  <a:cubicBezTo>
                    <a:pt x="5213" y="2798"/>
                    <a:pt x="5228" y="2819"/>
                    <a:pt x="5228" y="2841"/>
                  </a:cubicBezTo>
                  <a:lnTo>
                    <a:pt x="5228" y="2810"/>
                  </a:lnTo>
                  <a:cubicBezTo>
                    <a:pt x="5220" y="2802"/>
                    <a:pt x="5216" y="2798"/>
                    <a:pt x="5215" y="2798"/>
                  </a:cubicBezTo>
                  <a:close/>
                  <a:moveTo>
                    <a:pt x="1216" y="2932"/>
                  </a:moveTo>
                  <a:cubicBezTo>
                    <a:pt x="1216" y="2932"/>
                    <a:pt x="1216" y="2962"/>
                    <a:pt x="1216" y="2962"/>
                  </a:cubicBezTo>
                  <a:lnTo>
                    <a:pt x="1247" y="2932"/>
                  </a:lnTo>
                  <a:close/>
                  <a:moveTo>
                    <a:pt x="2165" y="3587"/>
                  </a:moveTo>
                  <a:cubicBezTo>
                    <a:pt x="2162" y="3587"/>
                    <a:pt x="2158" y="3591"/>
                    <a:pt x="2158" y="3601"/>
                  </a:cubicBezTo>
                  <a:cubicBezTo>
                    <a:pt x="2179" y="3601"/>
                    <a:pt x="2172" y="3587"/>
                    <a:pt x="2165" y="3587"/>
                  </a:cubicBezTo>
                  <a:close/>
                  <a:moveTo>
                    <a:pt x="4742" y="2172"/>
                  </a:moveTo>
                  <a:cubicBezTo>
                    <a:pt x="4742" y="2172"/>
                    <a:pt x="4742" y="2203"/>
                    <a:pt x="4742" y="2203"/>
                  </a:cubicBezTo>
                  <a:lnTo>
                    <a:pt x="4742" y="2233"/>
                  </a:lnTo>
                  <a:lnTo>
                    <a:pt x="4742" y="2263"/>
                  </a:lnTo>
                  <a:lnTo>
                    <a:pt x="4742" y="2294"/>
                  </a:lnTo>
                  <a:cubicBezTo>
                    <a:pt x="4742" y="2324"/>
                    <a:pt x="4742" y="2324"/>
                    <a:pt x="4772" y="2324"/>
                  </a:cubicBezTo>
                  <a:lnTo>
                    <a:pt x="4742" y="2324"/>
                  </a:lnTo>
                  <a:lnTo>
                    <a:pt x="4772" y="2415"/>
                  </a:lnTo>
                  <a:lnTo>
                    <a:pt x="4772" y="2385"/>
                  </a:lnTo>
                  <a:cubicBezTo>
                    <a:pt x="4772" y="2385"/>
                    <a:pt x="4772" y="2415"/>
                    <a:pt x="4803" y="2415"/>
                  </a:cubicBezTo>
                  <a:cubicBezTo>
                    <a:pt x="4811" y="2415"/>
                    <a:pt x="4815" y="2413"/>
                    <a:pt x="4816" y="2410"/>
                  </a:cubicBezTo>
                  <a:lnTo>
                    <a:pt x="4816" y="2410"/>
                  </a:lnTo>
                  <a:cubicBezTo>
                    <a:pt x="4818" y="2421"/>
                    <a:pt x="4815" y="2433"/>
                    <a:pt x="4803" y="2446"/>
                  </a:cubicBezTo>
                  <a:cubicBezTo>
                    <a:pt x="4803" y="2446"/>
                    <a:pt x="4803" y="2476"/>
                    <a:pt x="4833" y="2506"/>
                  </a:cubicBezTo>
                  <a:cubicBezTo>
                    <a:pt x="4833" y="2506"/>
                    <a:pt x="4833" y="2537"/>
                    <a:pt x="4833" y="2567"/>
                  </a:cubicBezTo>
                  <a:cubicBezTo>
                    <a:pt x="4833" y="2577"/>
                    <a:pt x="4833" y="2587"/>
                    <a:pt x="4833" y="2598"/>
                  </a:cubicBezTo>
                  <a:lnTo>
                    <a:pt x="4803" y="2598"/>
                  </a:lnTo>
                  <a:cubicBezTo>
                    <a:pt x="4833" y="2598"/>
                    <a:pt x="4833" y="2598"/>
                    <a:pt x="4864" y="2628"/>
                  </a:cubicBezTo>
                  <a:lnTo>
                    <a:pt x="4864" y="2658"/>
                  </a:lnTo>
                  <a:lnTo>
                    <a:pt x="4864" y="2689"/>
                  </a:lnTo>
                  <a:lnTo>
                    <a:pt x="4833" y="2689"/>
                  </a:lnTo>
                  <a:cubicBezTo>
                    <a:pt x="4803" y="2689"/>
                    <a:pt x="4833" y="2689"/>
                    <a:pt x="4833" y="2719"/>
                  </a:cubicBezTo>
                  <a:cubicBezTo>
                    <a:pt x="4833" y="2719"/>
                    <a:pt x="4833" y="2719"/>
                    <a:pt x="4833" y="2750"/>
                  </a:cubicBezTo>
                  <a:cubicBezTo>
                    <a:pt x="4833" y="2780"/>
                    <a:pt x="4833" y="2810"/>
                    <a:pt x="4864" y="2841"/>
                  </a:cubicBezTo>
                  <a:lnTo>
                    <a:pt x="4864" y="2871"/>
                  </a:lnTo>
                  <a:cubicBezTo>
                    <a:pt x="4833" y="2902"/>
                    <a:pt x="4833" y="2932"/>
                    <a:pt x="4864" y="2962"/>
                  </a:cubicBezTo>
                  <a:lnTo>
                    <a:pt x="4864" y="2993"/>
                  </a:lnTo>
                  <a:lnTo>
                    <a:pt x="4864" y="3023"/>
                  </a:lnTo>
                  <a:lnTo>
                    <a:pt x="4864" y="3084"/>
                  </a:lnTo>
                  <a:cubicBezTo>
                    <a:pt x="4864" y="3114"/>
                    <a:pt x="4864" y="3145"/>
                    <a:pt x="4864" y="3175"/>
                  </a:cubicBezTo>
                  <a:cubicBezTo>
                    <a:pt x="4894" y="3175"/>
                    <a:pt x="4864" y="3206"/>
                    <a:pt x="4864" y="3206"/>
                  </a:cubicBezTo>
                  <a:cubicBezTo>
                    <a:pt x="4864" y="3206"/>
                    <a:pt x="4864" y="3236"/>
                    <a:pt x="4864" y="3236"/>
                  </a:cubicBezTo>
                  <a:cubicBezTo>
                    <a:pt x="4864" y="3236"/>
                    <a:pt x="4803" y="3297"/>
                    <a:pt x="4833" y="3327"/>
                  </a:cubicBezTo>
                  <a:cubicBezTo>
                    <a:pt x="4833" y="3342"/>
                    <a:pt x="4833" y="3342"/>
                    <a:pt x="4829" y="3342"/>
                  </a:cubicBezTo>
                  <a:cubicBezTo>
                    <a:pt x="4826" y="3342"/>
                    <a:pt x="4818" y="3342"/>
                    <a:pt x="4803" y="3358"/>
                  </a:cubicBezTo>
                  <a:cubicBezTo>
                    <a:pt x="4803" y="3358"/>
                    <a:pt x="4803" y="3388"/>
                    <a:pt x="4803" y="3388"/>
                  </a:cubicBezTo>
                  <a:lnTo>
                    <a:pt x="4803" y="3418"/>
                  </a:lnTo>
                  <a:lnTo>
                    <a:pt x="4803" y="3449"/>
                  </a:lnTo>
                  <a:lnTo>
                    <a:pt x="4803" y="3510"/>
                  </a:lnTo>
                  <a:cubicBezTo>
                    <a:pt x="4803" y="3520"/>
                    <a:pt x="4803" y="3523"/>
                    <a:pt x="4802" y="3523"/>
                  </a:cubicBezTo>
                  <a:cubicBezTo>
                    <a:pt x="4800" y="3523"/>
                    <a:pt x="4793" y="3510"/>
                    <a:pt x="4772" y="3510"/>
                  </a:cubicBezTo>
                  <a:lnTo>
                    <a:pt x="4772" y="3540"/>
                  </a:lnTo>
                  <a:cubicBezTo>
                    <a:pt x="4772" y="3540"/>
                    <a:pt x="4800" y="3526"/>
                    <a:pt x="4809" y="3526"/>
                  </a:cubicBezTo>
                  <a:cubicBezTo>
                    <a:pt x="4813" y="3526"/>
                    <a:pt x="4813" y="3530"/>
                    <a:pt x="4803" y="3540"/>
                  </a:cubicBezTo>
                  <a:cubicBezTo>
                    <a:pt x="4803" y="3540"/>
                    <a:pt x="4803" y="3570"/>
                    <a:pt x="4772" y="3570"/>
                  </a:cubicBezTo>
                  <a:lnTo>
                    <a:pt x="4772" y="3601"/>
                  </a:lnTo>
                  <a:lnTo>
                    <a:pt x="4772" y="3631"/>
                  </a:lnTo>
                  <a:lnTo>
                    <a:pt x="4772" y="3662"/>
                  </a:lnTo>
                  <a:lnTo>
                    <a:pt x="4772" y="3692"/>
                  </a:lnTo>
                  <a:cubicBezTo>
                    <a:pt x="4772" y="3692"/>
                    <a:pt x="4772" y="3722"/>
                    <a:pt x="4772" y="3722"/>
                  </a:cubicBezTo>
                  <a:cubicBezTo>
                    <a:pt x="4772" y="3722"/>
                    <a:pt x="4772" y="3722"/>
                    <a:pt x="4772" y="3722"/>
                  </a:cubicBezTo>
                  <a:lnTo>
                    <a:pt x="4772" y="3722"/>
                  </a:lnTo>
                  <a:cubicBezTo>
                    <a:pt x="4772" y="3722"/>
                    <a:pt x="4745" y="3750"/>
                    <a:pt x="4769" y="3753"/>
                  </a:cubicBezTo>
                  <a:lnTo>
                    <a:pt x="4769" y="3753"/>
                  </a:lnTo>
                  <a:cubicBezTo>
                    <a:pt x="4765" y="3760"/>
                    <a:pt x="4757" y="3768"/>
                    <a:pt x="4742" y="3783"/>
                  </a:cubicBezTo>
                  <a:cubicBezTo>
                    <a:pt x="4712" y="3783"/>
                    <a:pt x="4712" y="3783"/>
                    <a:pt x="4681" y="3814"/>
                  </a:cubicBezTo>
                  <a:cubicBezTo>
                    <a:pt x="4681" y="3814"/>
                    <a:pt x="4681" y="3844"/>
                    <a:pt x="4651" y="3844"/>
                  </a:cubicBezTo>
                  <a:lnTo>
                    <a:pt x="4742" y="3844"/>
                  </a:lnTo>
                  <a:cubicBezTo>
                    <a:pt x="4772" y="3814"/>
                    <a:pt x="4772" y="3814"/>
                    <a:pt x="4772" y="3814"/>
                  </a:cubicBezTo>
                  <a:lnTo>
                    <a:pt x="4803" y="3814"/>
                  </a:lnTo>
                  <a:lnTo>
                    <a:pt x="4803" y="3783"/>
                  </a:lnTo>
                  <a:lnTo>
                    <a:pt x="4833" y="3753"/>
                  </a:lnTo>
                  <a:cubicBezTo>
                    <a:pt x="4833" y="3753"/>
                    <a:pt x="4864" y="3722"/>
                    <a:pt x="4864" y="3692"/>
                  </a:cubicBezTo>
                  <a:cubicBezTo>
                    <a:pt x="4894" y="3692"/>
                    <a:pt x="4894" y="3662"/>
                    <a:pt x="4894" y="3662"/>
                  </a:cubicBezTo>
                  <a:cubicBezTo>
                    <a:pt x="4894" y="3631"/>
                    <a:pt x="4894" y="3631"/>
                    <a:pt x="4894" y="3631"/>
                  </a:cubicBezTo>
                  <a:cubicBezTo>
                    <a:pt x="4894" y="3631"/>
                    <a:pt x="4924" y="3601"/>
                    <a:pt x="4924" y="3570"/>
                  </a:cubicBezTo>
                  <a:cubicBezTo>
                    <a:pt x="4924" y="3570"/>
                    <a:pt x="4924" y="3540"/>
                    <a:pt x="4924" y="3540"/>
                  </a:cubicBezTo>
                  <a:cubicBezTo>
                    <a:pt x="4924" y="3540"/>
                    <a:pt x="4955" y="3510"/>
                    <a:pt x="4955" y="3510"/>
                  </a:cubicBezTo>
                  <a:cubicBezTo>
                    <a:pt x="4955" y="3479"/>
                    <a:pt x="4985" y="3449"/>
                    <a:pt x="4985" y="3418"/>
                  </a:cubicBezTo>
                  <a:lnTo>
                    <a:pt x="4985" y="3358"/>
                  </a:lnTo>
                  <a:lnTo>
                    <a:pt x="4985" y="3327"/>
                  </a:lnTo>
                  <a:cubicBezTo>
                    <a:pt x="4985" y="3297"/>
                    <a:pt x="4985" y="3297"/>
                    <a:pt x="4985" y="3297"/>
                  </a:cubicBezTo>
                  <a:lnTo>
                    <a:pt x="4985" y="3266"/>
                  </a:lnTo>
                  <a:lnTo>
                    <a:pt x="4985" y="3206"/>
                  </a:lnTo>
                  <a:lnTo>
                    <a:pt x="4985" y="3175"/>
                  </a:lnTo>
                  <a:cubicBezTo>
                    <a:pt x="4985" y="3145"/>
                    <a:pt x="4985" y="3145"/>
                    <a:pt x="4985" y="3114"/>
                  </a:cubicBezTo>
                  <a:cubicBezTo>
                    <a:pt x="4985" y="3084"/>
                    <a:pt x="4985" y="3084"/>
                    <a:pt x="4985" y="3084"/>
                  </a:cubicBezTo>
                  <a:cubicBezTo>
                    <a:pt x="4985" y="3054"/>
                    <a:pt x="4985" y="3054"/>
                    <a:pt x="4985" y="3054"/>
                  </a:cubicBezTo>
                  <a:cubicBezTo>
                    <a:pt x="4985" y="3023"/>
                    <a:pt x="4985" y="3023"/>
                    <a:pt x="4985" y="2993"/>
                  </a:cubicBezTo>
                  <a:lnTo>
                    <a:pt x="4985" y="2962"/>
                  </a:lnTo>
                  <a:lnTo>
                    <a:pt x="4985" y="2932"/>
                  </a:lnTo>
                  <a:cubicBezTo>
                    <a:pt x="4985" y="2902"/>
                    <a:pt x="4985" y="2902"/>
                    <a:pt x="4985" y="2902"/>
                  </a:cubicBezTo>
                  <a:cubicBezTo>
                    <a:pt x="4985" y="2902"/>
                    <a:pt x="4985" y="2841"/>
                    <a:pt x="4955" y="2841"/>
                  </a:cubicBezTo>
                  <a:cubicBezTo>
                    <a:pt x="4952" y="2844"/>
                    <a:pt x="4949" y="2846"/>
                    <a:pt x="4946" y="2846"/>
                  </a:cubicBezTo>
                  <a:cubicBezTo>
                    <a:pt x="4925" y="2846"/>
                    <a:pt x="4928" y="2746"/>
                    <a:pt x="4955" y="2719"/>
                  </a:cubicBezTo>
                  <a:cubicBezTo>
                    <a:pt x="4985" y="2719"/>
                    <a:pt x="4955" y="2689"/>
                    <a:pt x="4924" y="2658"/>
                  </a:cubicBezTo>
                  <a:lnTo>
                    <a:pt x="4924" y="2628"/>
                  </a:lnTo>
                  <a:lnTo>
                    <a:pt x="4894" y="2537"/>
                  </a:lnTo>
                  <a:lnTo>
                    <a:pt x="4894" y="2506"/>
                  </a:lnTo>
                  <a:cubicBezTo>
                    <a:pt x="4894" y="2476"/>
                    <a:pt x="4894" y="2476"/>
                    <a:pt x="4894" y="2476"/>
                  </a:cubicBezTo>
                  <a:lnTo>
                    <a:pt x="4894" y="2446"/>
                  </a:lnTo>
                  <a:cubicBezTo>
                    <a:pt x="4864" y="2385"/>
                    <a:pt x="4833" y="2324"/>
                    <a:pt x="4803" y="2294"/>
                  </a:cubicBezTo>
                  <a:cubicBezTo>
                    <a:pt x="4803" y="2263"/>
                    <a:pt x="4803" y="2233"/>
                    <a:pt x="4803" y="2233"/>
                  </a:cubicBezTo>
                  <a:lnTo>
                    <a:pt x="4742" y="2172"/>
                  </a:lnTo>
                  <a:close/>
                  <a:moveTo>
                    <a:pt x="4647" y="3821"/>
                  </a:moveTo>
                  <a:cubicBezTo>
                    <a:pt x="4643" y="3821"/>
                    <a:pt x="4636" y="3829"/>
                    <a:pt x="4621" y="3844"/>
                  </a:cubicBezTo>
                  <a:cubicBezTo>
                    <a:pt x="4621" y="3844"/>
                    <a:pt x="4590" y="3874"/>
                    <a:pt x="4560" y="3874"/>
                  </a:cubicBezTo>
                  <a:lnTo>
                    <a:pt x="4651" y="3874"/>
                  </a:lnTo>
                  <a:cubicBezTo>
                    <a:pt x="4651" y="3844"/>
                    <a:pt x="4621" y="3844"/>
                    <a:pt x="4651" y="3844"/>
                  </a:cubicBezTo>
                  <a:cubicBezTo>
                    <a:pt x="4651" y="3829"/>
                    <a:pt x="4651" y="3821"/>
                    <a:pt x="4647" y="3821"/>
                  </a:cubicBezTo>
                  <a:close/>
                  <a:moveTo>
                    <a:pt x="4560" y="3844"/>
                  </a:moveTo>
                  <a:lnTo>
                    <a:pt x="4499" y="3874"/>
                  </a:lnTo>
                  <a:cubicBezTo>
                    <a:pt x="4499" y="3877"/>
                    <a:pt x="4499" y="3880"/>
                    <a:pt x="4498" y="3883"/>
                  </a:cubicBezTo>
                  <a:lnTo>
                    <a:pt x="4498" y="3883"/>
                  </a:lnTo>
                  <a:cubicBezTo>
                    <a:pt x="4508" y="3878"/>
                    <a:pt x="4519" y="3874"/>
                    <a:pt x="4529" y="3874"/>
                  </a:cubicBezTo>
                  <a:lnTo>
                    <a:pt x="4560" y="3874"/>
                  </a:lnTo>
                  <a:cubicBezTo>
                    <a:pt x="4529" y="3874"/>
                    <a:pt x="4560" y="3844"/>
                    <a:pt x="4560" y="3844"/>
                  </a:cubicBezTo>
                  <a:close/>
                  <a:moveTo>
                    <a:pt x="4498" y="3883"/>
                  </a:moveTo>
                  <a:cubicBezTo>
                    <a:pt x="4478" y="3892"/>
                    <a:pt x="4458" y="3905"/>
                    <a:pt x="4438" y="3905"/>
                  </a:cubicBezTo>
                  <a:cubicBezTo>
                    <a:pt x="4438" y="3905"/>
                    <a:pt x="4438" y="3918"/>
                    <a:pt x="4447" y="3918"/>
                  </a:cubicBezTo>
                  <a:cubicBezTo>
                    <a:pt x="4452" y="3918"/>
                    <a:pt x="4458" y="3915"/>
                    <a:pt x="4469" y="3905"/>
                  </a:cubicBezTo>
                  <a:cubicBezTo>
                    <a:pt x="4469" y="3905"/>
                    <a:pt x="4493" y="3905"/>
                    <a:pt x="4498" y="3883"/>
                  </a:cubicBezTo>
                  <a:close/>
                  <a:moveTo>
                    <a:pt x="4286" y="3905"/>
                  </a:moveTo>
                  <a:cubicBezTo>
                    <a:pt x="4286" y="3905"/>
                    <a:pt x="4225" y="3935"/>
                    <a:pt x="4256" y="3935"/>
                  </a:cubicBezTo>
                  <a:lnTo>
                    <a:pt x="4377" y="3935"/>
                  </a:lnTo>
                  <a:lnTo>
                    <a:pt x="4377" y="3905"/>
                  </a:lnTo>
                  <a:close/>
                  <a:moveTo>
                    <a:pt x="5046" y="4117"/>
                  </a:moveTo>
                  <a:cubicBezTo>
                    <a:pt x="5026" y="4117"/>
                    <a:pt x="5033" y="4131"/>
                    <a:pt x="5039" y="4131"/>
                  </a:cubicBezTo>
                  <a:cubicBezTo>
                    <a:pt x="5043" y="4131"/>
                    <a:pt x="5046" y="4128"/>
                    <a:pt x="5046" y="4117"/>
                  </a:cubicBezTo>
                  <a:close/>
                  <a:moveTo>
                    <a:pt x="3130" y="4134"/>
                  </a:moveTo>
                  <a:cubicBezTo>
                    <a:pt x="3121" y="4134"/>
                    <a:pt x="3111" y="4138"/>
                    <a:pt x="3101" y="4148"/>
                  </a:cubicBezTo>
                  <a:lnTo>
                    <a:pt x="3162" y="4148"/>
                  </a:lnTo>
                  <a:cubicBezTo>
                    <a:pt x="3162" y="4148"/>
                    <a:pt x="3148" y="4134"/>
                    <a:pt x="3130" y="4134"/>
                  </a:cubicBezTo>
                  <a:close/>
                  <a:moveTo>
                    <a:pt x="667" y="2466"/>
                  </a:moveTo>
                  <a:lnTo>
                    <a:pt x="730" y="2628"/>
                  </a:lnTo>
                  <a:cubicBezTo>
                    <a:pt x="730" y="2628"/>
                    <a:pt x="730" y="2628"/>
                    <a:pt x="730" y="2658"/>
                  </a:cubicBezTo>
                  <a:cubicBezTo>
                    <a:pt x="730" y="2658"/>
                    <a:pt x="743" y="2645"/>
                    <a:pt x="752" y="2645"/>
                  </a:cubicBezTo>
                  <a:cubicBezTo>
                    <a:pt x="757" y="2645"/>
                    <a:pt x="760" y="2648"/>
                    <a:pt x="760" y="2658"/>
                  </a:cubicBezTo>
                  <a:cubicBezTo>
                    <a:pt x="760" y="2658"/>
                    <a:pt x="821" y="2719"/>
                    <a:pt x="821" y="2719"/>
                  </a:cubicBezTo>
                  <a:cubicBezTo>
                    <a:pt x="821" y="2750"/>
                    <a:pt x="791" y="2750"/>
                    <a:pt x="821" y="2750"/>
                  </a:cubicBezTo>
                  <a:cubicBezTo>
                    <a:pt x="841" y="2750"/>
                    <a:pt x="848" y="2736"/>
                    <a:pt x="850" y="2736"/>
                  </a:cubicBezTo>
                  <a:cubicBezTo>
                    <a:pt x="851" y="2736"/>
                    <a:pt x="851" y="2740"/>
                    <a:pt x="851" y="2750"/>
                  </a:cubicBezTo>
                  <a:cubicBezTo>
                    <a:pt x="851" y="2750"/>
                    <a:pt x="851" y="2780"/>
                    <a:pt x="882" y="2780"/>
                  </a:cubicBezTo>
                  <a:cubicBezTo>
                    <a:pt x="912" y="2810"/>
                    <a:pt x="912" y="2841"/>
                    <a:pt x="912" y="2841"/>
                  </a:cubicBezTo>
                  <a:lnTo>
                    <a:pt x="943" y="2871"/>
                  </a:lnTo>
                  <a:lnTo>
                    <a:pt x="943" y="2902"/>
                  </a:lnTo>
                  <a:cubicBezTo>
                    <a:pt x="943" y="2902"/>
                    <a:pt x="973" y="2932"/>
                    <a:pt x="973" y="2932"/>
                  </a:cubicBezTo>
                  <a:cubicBezTo>
                    <a:pt x="973" y="2932"/>
                    <a:pt x="1003" y="2932"/>
                    <a:pt x="1003" y="2962"/>
                  </a:cubicBezTo>
                  <a:lnTo>
                    <a:pt x="1034" y="2962"/>
                  </a:lnTo>
                  <a:lnTo>
                    <a:pt x="1095" y="2993"/>
                  </a:lnTo>
                  <a:cubicBezTo>
                    <a:pt x="1095" y="2993"/>
                    <a:pt x="1125" y="3023"/>
                    <a:pt x="1155" y="3054"/>
                  </a:cubicBezTo>
                  <a:lnTo>
                    <a:pt x="1186" y="3054"/>
                  </a:lnTo>
                  <a:lnTo>
                    <a:pt x="1216" y="3084"/>
                  </a:lnTo>
                  <a:lnTo>
                    <a:pt x="1247" y="3145"/>
                  </a:lnTo>
                  <a:lnTo>
                    <a:pt x="1277" y="3145"/>
                  </a:lnTo>
                  <a:cubicBezTo>
                    <a:pt x="1277" y="3175"/>
                    <a:pt x="1307" y="3206"/>
                    <a:pt x="1307" y="3206"/>
                  </a:cubicBezTo>
                  <a:lnTo>
                    <a:pt x="1338" y="3206"/>
                  </a:lnTo>
                  <a:lnTo>
                    <a:pt x="1368" y="3236"/>
                  </a:lnTo>
                  <a:cubicBezTo>
                    <a:pt x="1368" y="3266"/>
                    <a:pt x="1368" y="3266"/>
                    <a:pt x="1368" y="3266"/>
                  </a:cubicBezTo>
                  <a:cubicBezTo>
                    <a:pt x="1399" y="3266"/>
                    <a:pt x="1429" y="3327"/>
                    <a:pt x="1459" y="3327"/>
                  </a:cubicBezTo>
                  <a:lnTo>
                    <a:pt x="1520" y="3388"/>
                  </a:lnTo>
                  <a:cubicBezTo>
                    <a:pt x="1520" y="3388"/>
                    <a:pt x="1551" y="3418"/>
                    <a:pt x="1551" y="3418"/>
                  </a:cubicBezTo>
                  <a:lnTo>
                    <a:pt x="1551" y="3449"/>
                  </a:lnTo>
                  <a:cubicBezTo>
                    <a:pt x="1581" y="3449"/>
                    <a:pt x="1581" y="3510"/>
                    <a:pt x="1611" y="3510"/>
                  </a:cubicBezTo>
                  <a:cubicBezTo>
                    <a:pt x="1632" y="3510"/>
                    <a:pt x="1638" y="3496"/>
                    <a:pt x="1641" y="3496"/>
                  </a:cubicBezTo>
                  <a:cubicBezTo>
                    <a:pt x="1642" y="3496"/>
                    <a:pt x="1642" y="3499"/>
                    <a:pt x="1642" y="3510"/>
                  </a:cubicBezTo>
                  <a:cubicBezTo>
                    <a:pt x="1642" y="3510"/>
                    <a:pt x="1611" y="3510"/>
                    <a:pt x="1642" y="3540"/>
                  </a:cubicBezTo>
                  <a:cubicBezTo>
                    <a:pt x="1648" y="3546"/>
                    <a:pt x="1653" y="3549"/>
                    <a:pt x="1657" y="3549"/>
                  </a:cubicBezTo>
                  <a:cubicBezTo>
                    <a:pt x="1668" y="3549"/>
                    <a:pt x="1671" y="3531"/>
                    <a:pt x="1672" y="3531"/>
                  </a:cubicBezTo>
                  <a:cubicBezTo>
                    <a:pt x="1672" y="3531"/>
                    <a:pt x="1672" y="3534"/>
                    <a:pt x="1672" y="3540"/>
                  </a:cubicBezTo>
                  <a:cubicBezTo>
                    <a:pt x="1672" y="3561"/>
                    <a:pt x="1657" y="3583"/>
                    <a:pt x="1659" y="3583"/>
                  </a:cubicBezTo>
                  <a:cubicBezTo>
                    <a:pt x="1660" y="3583"/>
                    <a:pt x="1663" y="3579"/>
                    <a:pt x="1672" y="3570"/>
                  </a:cubicBezTo>
                  <a:cubicBezTo>
                    <a:pt x="1672" y="3555"/>
                    <a:pt x="1680" y="3548"/>
                    <a:pt x="1687" y="3548"/>
                  </a:cubicBezTo>
                  <a:cubicBezTo>
                    <a:pt x="1695" y="3548"/>
                    <a:pt x="1703" y="3555"/>
                    <a:pt x="1703" y="3570"/>
                  </a:cubicBezTo>
                  <a:lnTo>
                    <a:pt x="1763" y="3570"/>
                  </a:lnTo>
                  <a:cubicBezTo>
                    <a:pt x="1763" y="3560"/>
                    <a:pt x="1767" y="3557"/>
                    <a:pt x="1771" y="3557"/>
                  </a:cubicBezTo>
                  <a:cubicBezTo>
                    <a:pt x="1780" y="3557"/>
                    <a:pt x="1794" y="3570"/>
                    <a:pt x="1794" y="3570"/>
                  </a:cubicBezTo>
                  <a:cubicBezTo>
                    <a:pt x="1794" y="3586"/>
                    <a:pt x="1794" y="3593"/>
                    <a:pt x="1798" y="3593"/>
                  </a:cubicBezTo>
                  <a:cubicBezTo>
                    <a:pt x="1801" y="3593"/>
                    <a:pt x="1809" y="3586"/>
                    <a:pt x="1824" y="3570"/>
                  </a:cubicBezTo>
                  <a:cubicBezTo>
                    <a:pt x="1855" y="3601"/>
                    <a:pt x="1915" y="3601"/>
                    <a:pt x="1915" y="3601"/>
                  </a:cubicBezTo>
                  <a:lnTo>
                    <a:pt x="1946" y="3631"/>
                  </a:lnTo>
                  <a:cubicBezTo>
                    <a:pt x="1976" y="3662"/>
                    <a:pt x="2006" y="3662"/>
                    <a:pt x="2006" y="3662"/>
                  </a:cubicBezTo>
                  <a:cubicBezTo>
                    <a:pt x="1991" y="3677"/>
                    <a:pt x="1991" y="3677"/>
                    <a:pt x="1995" y="3677"/>
                  </a:cubicBezTo>
                  <a:cubicBezTo>
                    <a:pt x="1999" y="3677"/>
                    <a:pt x="2006" y="3677"/>
                    <a:pt x="2006" y="3692"/>
                  </a:cubicBezTo>
                  <a:cubicBezTo>
                    <a:pt x="2037" y="3722"/>
                    <a:pt x="2006" y="3722"/>
                    <a:pt x="2006" y="3722"/>
                  </a:cubicBezTo>
                  <a:lnTo>
                    <a:pt x="2098" y="3722"/>
                  </a:lnTo>
                  <a:cubicBezTo>
                    <a:pt x="2098" y="3722"/>
                    <a:pt x="2098" y="3722"/>
                    <a:pt x="2098" y="3753"/>
                  </a:cubicBezTo>
                  <a:lnTo>
                    <a:pt x="2250" y="3753"/>
                  </a:lnTo>
                  <a:cubicBezTo>
                    <a:pt x="2219" y="3753"/>
                    <a:pt x="2250" y="3783"/>
                    <a:pt x="2250" y="3783"/>
                  </a:cubicBezTo>
                  <a:cubicBezTo>
                    <a:pt x="2270" y="3783"/>
                    <a:pt x="2290" y="3770"/>
                    <a:pt x="2301" y="3770"/>
                  </a:cubicBezTo>
                  <a:cubicBezTo>
                    <a:pt x="2307" y="3770"/>
                    <a:pt x="2310" y="3773"/>
                    <a:pt x="2310" y="3783"/>
                  </a:cubicBezTo>
                  <a:cubicBezTo>
                    <a:pt x="2310" y="3814"/>
                    <a:pt x="2310" y="3814"/>
                    <a:pt x="2310" y="3814"/>
                  </a:cubicBezTo>
                  <a:lnTo>
                    <a:pt x="2402" y="3814"/>
                  </a:lnTo>
                  <a:cubicBezTo>
                    <a:pt x="2432" y="3814"/>
                    <a:pt x="2432" y="3844"/>
                    <a:pt x="2432" y="3844"/>
                  </a:cubicBezTo>
                  <a:lnTo>
                    <a:pt x="2493" y="3874"/>
                  </a:lnTo>
                  <a:cubicBezTo>
                    <a:pt x="2493" y="3874"/>
                    <a:pt x="2584" y="3935"/>
                    <a:pt x="2584" y="3935"/>
                  </a:cubicBezTo>
                  <a:cubicBezTo>
                    <a:pt x="2584" y="3929"/>
                    <a:pt x="2585" y="3927"/>
                    <a:pt x="2587" y="3927"/>
                  </a:cubicBezTo>
                  <a:cubicBezTo>
                    <a:pt x="2595" y="3927"/>
                    <a:pt x="2614" y="3965"/>
                    <a:pt x="2614" y="3965"/>
                  </a:cubicBezTo>
                  <a:cubicBezTo>
                    <a:pt x="2614" y="3965"/>
                    <a:pt x="2614" y="3935"/>
                    <a:pt x="2614" y="3935"/>
                  </a:cubicBezTo>
                  <a:cubicBezTo>
                    <a:pt x="2614" y="3935"/>
                    <a:pt x="2634" y="3974"/>
                    <a:pt x="2642" y="3974"/>
                  </a:cubicBezTo>
                  <a:cubicBezTo>
                    <a:pt x="2644" y="3974"/>
                    <a:pt x="2645" y="3972"/>
                    <a:pt x="2645" y="3965"/>
                  </a:cubicBezTo>
                  <a:lnTo>
                    <a:pt x="2645" y="3935"/>
                  </a:lnTo>
                  <a:lnTo>
                    <a:pt x="2675" y="3965"/>
                  </a:lnTo>
                  <a:cubicBezTo>
                    <a:pt x="2675" y="3996"/>
                    <a:pt x="2736" y="4026"/>
                    <a:pt x="2706" y="4026"/>
                  </a:cubicBezTo>
                  <a:lnTo>
                    <a:pt x="2736" y="4057"/>
                  </a:lnTo>
                  <a:lnTo>
                    <a:pt x="2827" y="4057"/>
                  </a:lnTo>
                  <a:cubicBezTo>
                    <a:pt x="2827" y="4057"/>
                    <a:pt x="2827" y="4043"/>
                    <a:pt x="2818" y="4043"/>
                  </a:cubicBezTo>
                  <a:cubicBezTo>
                    <a:pt x="2814" y="4043"/>
                    <a:pt x="2807" y="4046"/>
                    <a:pt x="2797" y="4056"/>
                  </a:cubicBezTo>
                  <a:lnTo>
                    <a:pt x="2797" y="4056"/>
                  </a:lnTo>
                  <a:cubicBezTo>
                    <a:pt x="2812" y="4041"/>
                    <a:pt x="2827" y="4034"/>
                    <a:pt x="2842" y="4034"/>
                  </a:cubicBezTo>
                  <a:cubicBezTo>
                    <a:pt x="2858" y="4034"/>
                    <a:pt x="2873" y="4041"/>
                    <a:pt x="2888" y="4057"/>
                  </a:cubicBezTo>
                  <a:cubicBezTo>
                    <a:pt x="2918" y="4057"/>
                    <a:pt x="3010" y="4117"/>
                    <a:pt x="3010" y="4117"/>
                  </a:cubicBezTo>
                  <a:lnTo>
                    <a:pt x="3040" y="4117"/>
                  </a:lnTo>
                  <a:cubicBezTo>
                    <a:pt x="3040" y="4148"/>
                    <a:pt x="3101" y="4148"/>
                    <a:pt x="3101" y="4148"/>
                  </a:cubicBezTo>
                  <a:cubicBezTo>
                    <a:pt x="3116" y="4133"/>
                    <a:pt x="3124" y="4125"/>
                    <a:pt x="3131" y="4125"/>
                  </a:cubicBezTo>
                  <a:cubicBezTo>
                    <a:pt x="3139" y="4125"/>
                    <a:pt x="3146" y="4133"/>
                    <a:pt x="3162" y="4148"/>
                  </a:cubicBezTo>
                  <a:cubicBezTo>
                    <a:pt x="3162" y="4148"/>
                    <a:pt x="3192" y="4178"/>
                    <a:pt x="3192" y="4178"/>
                  </a:cubicBezTo>
                  <a:lnTo>
                    <a:pt x="3222" y="4178"/>
                  </a:lnTo>
                  <a:cubicBezTo>
                    <a:pt x="3222" y="4190"/>
                    <a:pt x="3231" y="4197"/>
                    <a:pt x="3243" y="4202"/>
                  </a:cubicBezTo>
                  <a:lnTo>
                    <a:pt x="3243" y="4202"/>
                  </a:lnTo>
                  <a:cubicBezTo>
                    <a:pt x="3219" y="4114"/>
                    <a:pt x="3162" y="3905"/>
                    <a:pt x="3162" y="3905"/>
                  </a:cubicBezTo>
                  <a:lnTo>
                    <a:pt x="3131" y="3905"/>
                  </a:lnTo>
                  <a:cubicBezTo>
                    <a:pt x="3131" y="3905"/>
                    <a:pt x="3101" y="3874"/>
                    <a:pt x="3101" y="3874"/>
                  </a:cubicBezTo>
                  <a:lnTo>
                    <a:pt x="2918" y="3874"/>
                  </a:lnTo>
                  <a:cubicBezTo>
                    <a:pt x="2918" y="3884"/>
                    <a:pt x="2912" y="3888"/>
                    <a:pt x="2903" y="3888"/>
                  </a:cubicBezTo>
                  <a:cubicBezTo>
                    <a:pt x="2885" y="3888"/>
                    <a:pt x="2858" y="3874"/>
                    <a:pt x="2858" y="3874"/>
                  </a:cubicBezTo>
                  <a:lnTo>
                    <a:pt x="2827" y="3844"/>
                  </a:lnTo>
                  <a:lnTo>
                    <a:pt x="2797" y="3844"/>
                  </a:lnTo>
                  <a:cubicBezTo>
                    <a:pt x="2736" y="3844"/>
                    <a:pt x="2736" y="3844"/>
                    <a:pt x="2736" y="3814"/>
                  </a:cubicBezTo>
                  <a:cubicBezTo>
                    <a:pt x="2736" y="3783"/>
                    <a:pt x="2706" y="3783"/>
                    <a:pt x="2706" y="3783"/>
                  </a:cubicBezTo>
                  <a:lnTo>
                    <a:pt x="2645" y="3783"/>
                  </a:lnTo>
                  <a:cubicBezTo>
                    <a:pt x="2645" y="3783"/>
                    <a:pt x="2631" y="3797"/>
                    <a:pt x="2622" y="3797"/>
                  </a:cubicBezTo>
                  <a:cubicBezTo>
                    <a:pt x="2618" y="3797"/>
                    <a:pt x="2614" y="3793"/>
                    <a:pt x="2614" y="3783"/>
                  </a:cubicBezTo>
                  <a:cubicBezTo>
                    <a:pt x="2614" y="3753"/>
                    <a:pt x="2645" y="3753"/>
                    <a:pt x="2614" y="3753"/>
                  </a:cubicBezTo>
                  <a:cubicBezTo>
                    <a:pt x="2594" y="3753"/>
                    <a:pt x="2601" y="3766"/>
                    <a:pt x="2599" y="3766"/>
                  </a:cubicBezTo>
                  <a:cubicBezTo>
                    <a:pt x="2598" y="3766"/>
                    <a:pt x="2594" y="3763"/>
                    <a:pt x="2584" y="3753"/>
                  </a:cubicBezTo>
                  <a:lnTo>
                    <a:pt x="2523" y="3753"/>
                  </a:lnTo>
                  <a:cubicBezTo>
                    <a:pt x="2493" y="3722"/>
                    <a:pt x="2493" y="3722"/>
                    <a:pt x="2493" y="3722"/>
                  </a:cubicBezTo>
                  <a:cubicBezTo>
                    <a:pt x="2493" y="3722"/>
                    <a:pt x="2479" y="3709"/>
                    <a:pt x="2461" y="3709"/>
                  </a:cubicBezTo>
                  <a:cubicBezTo>
                    <a:pt x="2452" y="3709"/>
                    <a:pt x="2442" y="3712"/>
                    <a:pt x="2432" y="3722"/>
                  </a:cubicBezTo>
                  <a:cubicBezTo>
                    <a:pt x="2406" y="3722"/>
                    <a:pt x="2358" y="3655"/>
                    <a:pt x="2344" y="3655"/>
                  </a:cubicBezTo>
                  <a:cubicBezTo>
                    <a:pt x="2342" y="3655"/>
                    <a:pt x="2341" y="3657"/>
                    <a:pt x="2341" y="3662"/>
                  </a:cubicBezTo>
                  <a:cubicBezTo>
                    <a:pt x="2341" y="3662"/>
                    <a:pt x="2327" y="3648"/>
                    <a:pt x="2318" y="3648"/>
                  </a:cubicBezTo>
                  <a:cubicBezTo>
                    <a:pt x="2314" y="3648"/>
                    <a:pt x="2310" y="3651"/>
                    <a:pt x="2310" y="3662"/>
                  </a:cubicBezTo>
                  <a:cubicBezTo>
                    <a:pt x="2280" y="3662"/>
                    <a:pt x="2250" y="3662"/>
                    <a:pt x="2250" y="3631"/>
                  </a:cubicBezTo>
                  <a:cubicBezTo>
                    <a:pt x="2280" y="3601"/>
                    <a:pt x="2219" y="3601"/>
                    <a:pt x="2219" y="3601"/>
                  </a:cubicBezTo>
                  <a:lnTo>
                    <a:pt x="2189" y="3601"/>
                  </a:lnTo>
                  <a:cubicBezTo>
                    <a:pt x="2169" y="3601"/>
                    <a:pt x="2162" y="3614"/>
                    <a:pt x="2160" y="3614"/>
                  </a:cubicBezTo>
                  <a:cubicBezTo>
                    <a:pt x="2158" y="3614"/>
                    <a:pt x="2158" y="3611"/>
                    <a:pt x="2158" y="3601"/>
                  </a:cubicBezTo>
                  <a:cubicBezTo>
                    <a:pt x="2158" y="3601"/>
                    <a:pt x="2158" y="3570"/>
                    <a:pt x="2128" y="3570"/>
                  </a:cubicBezTo>
                  <a:lnTo>
                    <a:pt x="2067" y="3570"/>
                  </a:lnTo>
                  <a:cubicBezTo>
                    <a:pt x="2037" y="3540"/>
                    <a:pt x="2037" y="3540"/>
                    <a:pt x="2037" y="3540"/>
                  </a:cubicBezTo>
                  <a:cubicBezTo>
                    <a:pt x="2037" y="3550"/>
                    <a:pt x="2030" y="3553"/>
                    <a:pt x="2021" y="3553"/>
                  </a:cubicBezTo>
                  <a:cubicBezTo>
                    <a:pt x="2003" y="3553"/>
                    <a:pt x="1976" y="3540"/>
                    <a:pt x="1976" y="3540"/>
                  </a:cubicBezTo>
                  <a:lnTo>
                    <a:pt x="1946" y="3540"/>
                  </a:lnTo>
                  <a:cubicBezTo>
                    <a:pt x="1946" y="3540"/>
                    <a:pt x="1946" y="3510"/>
                    <a:pt x="1946" y="3510"/>
                  </a:cubicBezTo>
                  <a:lnTo>
                    <a:pt x="1915" y="3510"/>
                  </a:lnTo>
                  <a:cubicBezTo>
                    <a:pt x="1885" y="3510"/>
                    <a:pt x="1885" y="3479"/>
                    <a:pt x="1885" y="3479"/>
                  </a:cubicBezTo>
                  <a:cubicBezTo>
                    <a:pt x="1855" y="3449"/>
                    <a:pt x="1824" y="3449"/>
                    <a:pt x="1824" y="3449"/>
                  </a:cubicBezTo>
                  <a:lnTo>
                    <a:pt x="1794" y="3418"/>
                  </a:lnTo>
                  <a:lnTo>
                    <a:pt x="1763" y="3418"/>
                  </a:lnTo>
                  <a:lnTo>
                    <a:pt x="1733" y="3388"/>
                  </a:lnTo>
                  <a:lnTo>
                    <a:pt x="1672" y="3388"/>
                  </a:lnTo>
                  <a:cubicBezTo>
                    <a:pt x="1672" y="3388"/>
                    <a:pt x="1672" y="3358"/>
                    <a:pt x="1672" y="3358"/>
                  </a:cubicBezTo>
                  <a:lnTo>
                    <a:pt x="1611" y="3358"/>
                  </a:lnTo>
                  <a:cubicBezTo>
                    <a:pt x="1611" y="3358"/>
                    <a:pt x="1611" y="3327"/>
                    <a:pt x="1611" y="3327"/>
                  </a:cubicBezTo>
                  <a:lnTo>
                    <a:pt x="1581" y="3297"/>
                  </a:lnTo>
                  <a:cubicBezTo>
                    <a:pt x="1551" y="3297"/>
                    <a:pt x="1551" y="3266"/>
                    <a:pt x="1551" y="3266"/>
                  </a:cubicBezTo>
                  <a:cubicBezTo>
                    <a:pt x="1551" y="3236"/>
                    <a:pt x="1551" y="3236"/>
                    <a:pt x="1551" y="3236"/>
                  </a:cubicBezTo>
                  <a:cubicBezTo>
                    <a:pt x="1551" y="3236"/>
                    <a:pt x="1537" y="3250"/>
                    <a:pt x="1528" y="3250"/>
                  </a:cubicBezTo>
                  <a:cubicBezTo>
                    <a:pt x="1524" y="3250"/>
                    <a:pt x="1520" y="3246"/>
                    <a:pt x="1520" y="3236"/>
                  </a:cubicBezTo>
                  <a:cubicBezTo>
                    <a:pt x="1490" y="3236"/>
                    <a:pt x="1520" y="3206"/>
                    <a:pt x="1490" y="3206"/>
                  </a:cubicBezTo>
                  <a:lnTo>
                    <a:pt x="1459" y="3206"/>
                  </a:lnTo>
                  <a:lnTo>
                    <a:pt x="1429" y="3175"/>
                  </a:lnTo>
                  <a:lnTo>
                    <a:pt x="1459" y="3175"/>
                  </a:lnTo>
                  <a:cubicBezTo>
                    <a:pt x="1459" y="3145"/>
                    <a:pt x="1429" y="3145"/>
                    <a:pt x="1429" y="3145"/>
                  </a:cubicBezTo>
                  <a:cubicBezTo>
                    <a:pt x="1429" y="3154"/>
                    <a:pt x="1426" y="3157"/>
                    <a:pt x="1422" y="3157"/>
                  </a:cubicBezTo>
                  <a:cubicBezTo>
                    <a:pt x="1411" y="3157"/>
                    <a:pt x="1390" y="3136"/>
                    <a:pt x="1368" y="3114"/>
                  </a:cubicBezTo>
                  <a:cubicBezTo>
                    <a:pt x="1368" y="3084"/>
                    <a:pt x="1368" y="3084"/>
                    <a:pt x="1368" y="3084"/>
                  </a:cubicBezTo>
                  <a:lnTo>
                    <a:pt x="1338" y="3054"/>
                  </a:lnTo>
                  <a:cubicBezTo>
                    <a:pt x="1307" y="3023"/>
                    <a:pt x="1307" y="3023"/>
                    <a:pt x="1277" y="3023"/>
                  </a:cubicBezTo>
                  <a:cubicBezTo>
                    <a:pt x="1277" y="2993"/>
                    <a:pt x="1277" y="2993"/>
                    <a:pt x="1247" y="2993"/>
                  </a:cubicBezTo>
                  <a:lnTo>
                    <a:pt x="1216" y="2993"/>
                  </a:lnTo>
                  <a:cubicBezTo>
                    <a:pt x="1186" y="2962"/>
                    <a:pt x="1186" y="2932"/>
                    <a:pt x="1186" y="2932"/>
                  </a:cubicBezTo>
                  <a:cubicBezTo>
                    <a:pt x="1155" y="2902"/>
                    <a:pt x="1125" y="2841"/>
                    <a:pt x="1125" y="2841"/>
                  </a:cubicBezTo>
                  <a:lnTo>
                    <a:pt x="1095" y="2871"/>
                  </a:lnTo>
                  <a:lnTo>
                    <a:pt x="1095" y="2841"/>
                  </a:lnTo>
                  <a:lnTo>
                    <a:pt x="1095" y="2810"/>
                  </a:lnTo>
                  <a:lnTo>
                    <a:pt x="1064" y="2810"/>
                  </a:lnTo>
                  <a:cubicBezTo>
                    <a:pt x="1064" y="2810"/>
                    <a:pt x="1034" y="2810"/>
                    <a:pt x="1034" y="2780"/>
                  </a:cubicBezTo>
                  <a:cubicBezTo>
                    <a:pt x="1003" y="2750"/>
                    <a:pt x="1003" y="2719"/>
                    <a:pt x="973" y="2719"/>
                  </a:cubicBezTo>
                  <a:lnTo>
                    <a:pt x="943" y="2719"/>
                  </a:lnTo>
                  <a:cubicBezTo>
                    <a:pt x="943" y="2719"/>
                    <a:pt x="943" y="2719"/>
                    <a:pt x="943" y="2689"/>
                  </a:cubicBezTo>
                  <a:lnTo>
                    <a:pt x="882" y="2689"/>
                  </a:lnTo>
                  <a:lnTo>
                    <a:pt x="851" y="2658"/>
                  </a:lnTo>
                  <a:cubicBezTo>
                    <a:pt x="851" y="2628"/>
                    <a:pt x="851" y="2628"/>
                    <a:pt x="851" y="2628"/>
                  </a:cubicBezTo>
                  <a:cubicBezTo>
                    <a:pt x="821" y="2628"/>
                    <a:pt x="791" y="2598"/>
                    <a:pt x="791" y="2598"/>
                  </a:cubicBezTo>
                  <a:cubicBezTo>
                    <a:pt x="791" y="2582"/>
                    <a:pt x="783" y="2582"/>
                    <a:pt x="775" y="2582"/>
                  </a:cubicBezTo>
                  <a:cubicBezTo>
                    <a:pt x="768" y="2582"/>
                    <a:pt x="760" y="2582"/>
                    <a:pt x="760" y="2567"/>
                  </a:cubicBezTo>
                  <a:cubicBezTo>
                    <a:pt x="760" y="2537"/>
                    <a:pt x="791" y="2537"/>
                    <a:pt x="760" y="2537"/>
                  </a:cubicBezTo>
                  <a:cubicBezTo>
                    <a:pt x="760" y="2543"/>
                    <a:pt x="759" y="2545"/>
                    <a:pt x="757" y="2545"/>
                  </a:cubicBezTo>
                  <a:cubicBezTo>
                    <a:pt x="749" y="2545"/>
                    <a:pt x="730" y="2506"/>
                    <a:pt x="730" y="2506"/>
                  </a:cubicBezTo>
                  <a:cubicBezTo>
                    <a:pt x="730" y="2506"/>
                    <a:pt x="699" y="2476"/>
                    <a:pt x="699" y="2476"/>
                  </a:cubicBezTo>
                  <a:cubicBezTo>
                    <a:pt x="688" y="2476"/>
                    <a:pt x="676" y="2471"/>
                    <a:pt x="667" y="2466"/>
                  </a:cubicBezTo>
                  <a:close/>
                  <a:moveTo>
                    <a:pt x="3243" y="4202"/>
                  </a:moveTo>
                  <a:cubicBezTo>
                    <a:pt x="3249" y="4225"/>
                    <a:pt x="3253" y="4239"/>
                    <a:pt x="3253" y="4239"/>
                  </a:cubicBezTo>
                  <a:lnTo>
                    <a:pt x="3283" y="4209"/>
                  </a:lnTo>
                  <a:cubicBezTo>
                    <a:pt x="3283" y="4209"/>
                    <a:pt x="3260" y="4209"/>
                    <a:pt x="3243" y="4202"/>
                  </a:cubicBezTo>
                  <a:close/>
                  <a:moveTo>
                    <a:pt x="4438" y="4269"/>
                  </a:moveTo>
                  <a:lnTo>
                    <a:pt x="4438" y="4269"/>
                  </a:lnTo>
                  <a:cubicBezTo>
                    <a:pt x="4438" y="4269"/>
                    <a:pt x="4443" y="4283"/>
                    <a:pt x="4446" y="4299"/>
                  </a:cubicBezTo>
                  <a:lnTo>
                    <a:pt x="4446" y="4299"/>
                  </a:lnTo>
                  <a:cubicBezTo>
                    <a:pt x="4462" y="4293"/>
                    <a:pt x="4438" y="4269"/>
                    <a:pt x="4438" y="4269"/>
                  </a:cubicBezTo>
                  <a:close/>
                  <a:moveTo>
                    <a:pt x="3314" y="4209"/>
                  </a:moveTo>
                  <a:cubicBezTo>
                    <a:pt x="3283" y="4209"/>
                    <a:pt x="3344" y="4269"/>
                    <a:pt x="3374" y="4269"/>
                  </a:cubicBezTo>
                  <a:cubicBezTo>
                    <a:pt x="3374" y="4285"/>
                    <a:pt x="3374" y="4292"/>
                    <a:pt x="3378" y="4292"/>
                  </a:cubicBezTo>
                  <a:cubicBezTo>
                    <a:pt x="3382" y="4292"/>
                    <a:pt x="3389" y="4285"/>
                    <a:pt x="3405" y="4269"/>
                  </a:cubicBezTo>
                  <a:cubicBezTo>
                    <a:pt x="3435" y="4300"/>
                    <a:pt x="3435" y="4300"/>
                    <a:pt x="3465" y="4300"/>
                  </a:cubicBezTo>
                  <a:lnTo>
                    <a:pt x="3769" y="4300"/>
                  </a:lnTo>
                  <a:cubicBezTo>
                    <a:pt x="3739" y="4300"/>
                    <a:pt x="3678" y="4269"/>
                    <a:pt x="3617" y="4239"/>
                  </a:cubicBezTo>
                  <a:lnTo>
                    <a:pt x="3526" y="4239"/>
                  </a:lnTo>
                  <a:cubicBezTo>
                    <a:pt x="3496" y="4239"/>
                    <a:pt x="3496" y="4239"/>
                    <a:pt x="3496" y="4269"/>
                  </a:cubicBezTo>
                  <a:cubicBezTo>
                    <a:pt x="3496" y="4261"/>
                    <a:pt x="3496" y="4250"/>
                    <a:pt x="3496" y="4239"/>
                  </a:cubicBezTo>
                  <a:lnTo>
                    <a:pt x="3344" y="4239"/>
                  </a:lnTo>
                  <a:cubicBezTo>
                    <a:pt x="3344" y="4239"/>
                    <a:pt x="3344" y="4209"/>
                    <a:pt x="3314" y="4209"/>
                  </a:cubicBezTo>
                  <a:close/>
                  <a:moveTo>
                    <a:pt x="4446" y="4299"/>
                  </a:moveTo>
                  <a:cubicBezTo>
                    <a:pt x="4444" y="4299"/>
                    <a:pt x="4442" y="4300"/>
                    <a:pt x="4438" y="4300"/>
                  </a:cubicBezTo>
                  <a:lnTo>
                    <a:pt x="3861" y="4300"/>
                  </a:lnTo>
                  <a:cubicBezTo>
                    <a:pt x="3891" y="4300"/>
                    <a:pt x="3861" y="4300"/>
                    <a:pt x="3891" y="4330"/>
                  </a:cubicBezTo>
                  <a:lnTo>
                    <a:pt x="4438" y="4330"/>
                  </a:lnTo>
                  <a:lnTo>
                    <a:pt x="4438" y="4361"/>
                  </a:lnTo>
                  <a:cubicBezTo>
                    <a:pt x="4457" y="4361"/>
                    <a:pt x="4452" y="4325"/>
                    <a:pt x="4446" y="4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 rot="962013">
              <a:off x="497489" y="4656696"/>
              <a:ext cx="162650" cy="123025"/>
            </a:xfrm>
            <a:custGeom>
              <a:rect b="b" l="l" r="r" t="t"/>
              <a:pathLst>
                <a:path extrusionOk="0" h="4921" w="6506">
                  <a:moveTo>
                    <a:pt x="1751" y="372"/>
                  </a:moveTo>
                  <a:cubicBezTo>
                    <a:pt x="1875" y="372"/>
                    <a:pt x="2011" y="383"/>
                    <a:pt x="2159" y="406"/>
                  </a:cubicBezTo>
                  <a:cubicBezTo>
                    <a:pt x="2858" y="558"/>
                    <a:pt x="3526" y="862"/>
                    <a:pt x="4104" y="1318"/>
                  </a:cubicBezTo>
                  <a:cubicBezTo>
                    <a:pt x="5380" y="2261"/>
                    <a:pt x="6049" y="3598"/>
                    <a:pt x="5593" y="4206"/>
                  </a:cubicBezTo>
                  <a:cubicBezTo>
                    <a:pt x="5410" y="4435"/>
                    <a:pt x="5122" y="4544"/>
                    <a:pt x="4744" y="4544"/>
                  </a:cubicBezTo>
                  <a:cubicBezTo>
                    <a:pt x="4621" y="4544"/>
                    <a:pt x="4489" y="4532"/>
                    <a:pt x="4347" y="4510"/>
                  </a:cubicBezTo>
                  <a:cubicBezTo>
                    <a:pt x="3648" y="4358"/>
                    <a:pt x="2949" y="4024"/>
                    <a:pt x="2402" y="3598"/>
                  </a:cubicBezTo>
                  <a:cubicBezTo>
                    <a:pt x="1125" y="2625"/>
                    <a:pt x="456" y="1288"/>
                    <a:pt x="912" y="680"/>
                  </a:cubicBezTo>
                  <a:lnTo>
                    <a:pt x="943" y="650"/>
                  </a:lnTo>
                  <a:cubicBezTo>
                    <a:pt x="1124" y="469"/>
                    <a:pt x="1389" y="372"/>
                    <a:pt x="1751" y="372"/>
                  </a:cubicBezTo>
                  <a:close/>
                  <a:moveTo>
                    <a:pt x="1751" y="1"/>
                  </a:moveTo>
                  <a:cubicBezTo>
                    <a:pt x="1244" y="1"/>
                    <a:pt x="844" y="161"/>
                    <a:pt x="608" y="467"/>
                  </a:cubicBezTo>
                  <a:cubicBezTo>
                    <a:pt x="0" y="1258"/>
                    <a:pt x="669" y="2777"/>
                    <a:pt x="2159" y="3872"/>
                  </a:cubicBezTo>
                  <a:cubicBezTo>
                    <a:pt x="2766" y="4388"/>
                    <a:pt x="3496" y="4723"/>
                    <a:pt x="4286" y="4875"/>
                  </a:cubicBezTo>
                  <a:cubicBezTo>
                    <a:pt x="4461" y="4905"/>
                    <a:pt x="4626" y="4920"/>
                    <a:pt x="4781" y="4920"/>
                  </a:cubicBezTo>
                  <a:cubicBezTo>
                    <a:pt x="5244" y="4920"/>
                    <a:pt x="5608" y="4783"/>
                    <a:pt x="5836" y="4510"/>
                  </a:cubicBezTo>
                  <a:lnTo>
                    <a:pt x="5897" y="4449"/>
                  </a:lnTo>
                  <a:cubicBezTo>
                    <a:pt x="6505" y="3659"/>
                    <a:pt x="5806" y="2139"/>
                    <a:pt x="4347" y="1014"/>
                  </a:cubicBezTo>
                  <a:cubicBezTo>
                    <a:pt x="3709" y="528"/>
                    <a:pt x="2979" y="194"/>
                    <a:pt x="2219" y="42"/>
                  </a:cubicBezTo>
                  <a:cubicBezTo>
                    <a:pt x="2055" y="14"/>
                    <a:pt x="1899" y="1"/>
                    <a:pt x="17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 rot="962013">
              <a:off x="514831" y="4667143"/>
              <a:ext cx="126175" cy="108275"/>
            </a:xfrm>
            <a:custGeom>
              <a:rect b="b" l="l" r="r" t="t"/>
              <a:pathLst>
                <a:path extrusionOk="0" h="4331" w="5047">
                  <a:moveTo>
                    <a:pt x="784" y="0"/>
                  </a:moveTo>
                  <a:cubicBezTo>
                    <a:pt x="778" y="0"/>
                    <a:pt x="771" y="14"/>
                    <a:pt x="791" y="14"/>
                  </a:cubicBezTo>
                  <a:cubicBezTo>
                    <a:pt x="791" y="4"/>
                    <a:pt x="788" y="0"/>
                    <a:pt x="784" y="0"/>
                  </a:cubicBezTo>
                  <a:close/>
                  <a:moveTo>
                    <a:pt x="303" y="132"/>
                  </a:moveTo>
                  <a:cubicBezTo>
                    <a:pt x="300" y="132"/>
                    <a:pt x="290" y="147"/>
                    <a:pt x="277" y="168"/>
                  </a:cubicBezTo>
                  <a:lnTo>
                    <a:pt x="277" y="168"/>
                  </a:lnTo>
                  <a:cubicBezTo>
                    <a:pt x="288" y="155"/>
                    <a:pt x="297" y="143"/>
                    <a:pt x="305" y="135"/>
                  </a:cubicBezTo>
                  <a:cubicBezTo>
                    <a:pt x="305" y="133"/>
                    <a:pt x="304" y="132"/>
                    <a:pt x="303" y="132"/>
                  </a:cubicBezTo>
                  <a:close/>
                  <a:moveTo>
                    <a:pt x="730" y="835"/>
                  </a:moveTo>
                  <a:cubicBezTo>
                    <a:pt x="670" y="865"/>
                    <a:pt x="639" y="865"/>
                    <a:pt x="578" y="895"/>
                  </a:cubicBezTo>
                  <a:cubicBezTo>
                    <a:pt x="578" y="895"/>
                    <a:pt x="548" y="926"/>
                    <a:pt x="548" y="926"/>
                  </a:cubicBezTo>
                  <a:lnTo>
                    <a:pt x="518" y="926"/>
                  </a:lnTo>
                  <a:cubicBezTo>
                    <a:pt x="487" y="926"/>
                    <a:pt x="457" y="926"/>
                    <a:pt x="457" y="956"/>
                  </a:cubicBezTo>
                  <a:lnTo>
                    <a:pt x="426" y="956"/>
                  </a:lnTo>
                  <a:cubicBezTo>
                    <a:pt x="396" y="987"/>
                    <a:pt x="426" y="987"/>
                    <a:pt x="426" y="987"/>
                  </a:cubicBezTo>
                  <a:cubicBezTo>
                    <a:pt x="426" y="987"/>
                    <a:pt x="396" y="1017"/>
                    <a:pt x="396" y="1017"/>
                  </a:cubicBezTo>
                  <a:cubicBezTo>
                    <a:pt x="366" y="1047"/>
                    <a:pt x="366" y="1047"/>
                    <a:pt x="335" y="1078"/>
                  </a:cubicBezTo>
                  <a:lnTo>
                    <a:pt x="335" y="1108"/>
                  </a:lnTo>
                  <a:cubicBezTo>
                    <a:pt x="335" y="1108"/>
                    <a:pt x="396" y="1108"/>
                    <a:pt x="366" y="1078"/>
                  </a:cubicBezTo>
                  <a:cubicBezTo>
                    <a:pt x="335" y="1047"/>
                    <a:pt x="426" y="1017"/>
                    <a:pt x="426" y="1017"/>
                  </a:cubicBezTo>
                  <a:lnTo>
                    <a:pt x="457" y="1017"/>
                  </a:lnTo>
                  <a:cubicBezTo>
                    <a:pt x="518" y="956"/>
                    <a:pt x="548" y="956"/>
                    <a:pt x="609" y="926"/>
                  </a:cubicBezTo>
                  <a:cubicBezTo>
                    <a:pt x="630" y="926"/>
                    <a:pt x="682" y="911"/>
                    <a:pt x="700" y="891"/>
                  </a:cubicBezTo>
                  <a:lnTo>
                    <a:pt x="700" y="891"/>
                  </a:lnTo>
                  <a:lnTo>
                    <a:pt x="700" y="895"/>
                  </a:lnTo>
                  <a:lnTo>
                    <a:pt x="822" y="895"/>
                  </a:lnTo>
                  <a:cubicBezTo>
                    <a:pt x="822" y="880"/>
                    <a:pt x="822" y="873"/>
                    <a:pt x="825" y="873"/>
                  </a:cubicBezTo>
                  <a:cubicBezTo>
                    <a:pt x="829" y="873"/>
                    <a:pt x="837" y="880"/>
                    <a:pt x="852" y="895"/>
                  </a:cubicBezTo>
                  <a:lnTo>
                    <a:pt x="1065" y="895"/>
                  </a:lnTo>
                  <a:cubicBezTo>
                    <a:pt x="1065" y="895"/>
                    <a:pt x="1034" y="895"/>
                    <a:pt x="1065" y="865"/>
                  </a:cubicBezTo>
                  <a:lnTo>
                    <a:pt x="1034" y="865"/>
                  </a:lnTo>
                  <a:cubicBezTo>
                    <a:pt x="1034" y="865"/>
                    <a:pt x="974" y="865"/>
                    <a:pt x="974" y="835"/>
                  </a:cubicBezTo>
                  <a:close/>
                  <a:moveTo>
                    <a:pt x="487" y="2050"/>
                  </a:moveTo>
                  <a:cubicBezTo>
                    <a:pt x="487" y="2070"/>
                    <a:pt x="500" y="2077"/>
                    <a:pt x="508" y="2079"/>
                  </a:cubicBezTo>
                  <a:lnTo>
                    <a:pt x="508" y="2079"/>
                  </a:lnTo>
                  <a:cubicBezTo>
                    <a:pt x="500" y="2063"/>
                    <a:pt x="487" y="2050"/>
                    <a:pt x="487" y="2050"/>
                  </a:cubicBezTo>
                  <a:close/>
                  <a:moveTo>
                    <a:pt x="277" y="168"/>
                  </a:moveTo>
                  <a:lnTo>
                    <a:pt x="277" y="168"/>
                  </a:lnTo>
                  <a:cubicBezTo>
                    <a:pt x="248" y="206"/>
                    <a:pt x="214" y="257"/>
                    <a:pt x="214" y="257"/>
                  </a:cubicBezTo>
                  <a:cubicBezTo>
                    <a:pt x="214" y="261"/>
                    <a:pt x="213" y="265"/>
                    <a:pt x="212" y="270"/>
                  </a:cubicBezTo>
                  <a:lnTo>
                    <a:pt x="212" y="270"/>
                  </a:lnTo>
                  <a:cubicBezTo>
                    <a:pt x="210" y="252"/>
                    <a:pt x="203" y="227"/>
                    <a:pt x="183" y="227"/>
                  </a:cubicBezTo>
                  <a:cubicBezTo>
                    <a:pt x="183" y="257"/>
                    <a:pt x="153" y="287"/>
                    <a:pt x="153" y="287"/>
                  </a:cubicBezTo>
                  <a:cubicBezTo>
                    <a:pt x="153" y="287"/>
                    <a:pt x="153" y="287"/>
                    <a:pt x="153" y="318"/>
                  </a:cubicBezTo>
                  <a:cubicBezTo>
                    <a:pt x="153" y="348"/>
                    <a:pt x="123" y="348"/>
                    <a:pt x="123" y="379"/>
                  </a:cubicBezTo>
                  <a:lnTo>
                    <a:pt x="123" y="439"/>
                  </a:lnTo>
                  <a:cubicBezTo>
                    <a:pt x="123" y="439"/>
                    <a:pt x="92" y="439"/>
                    <a:pt x="92" y="470"/>
                  </a:cubicBezTo>
                  <a:cubicBezTo>
                    <a:pt x="92" y="470"/>
                    <a:pt x="62" y="470"/>
                    <a:pt x="62" y="500"/>
                  </a:cubicBezTo>
                  <a:cubicBezTo>
                    <a:pt x="62" y="515"/>
                    <a:pt x="69" y="515"/>
                    <a:pt x="73" y="515"/>
                  </a:cubicBezTo>
                  <a:cubicBezTo>
                    <a:pt x="77" y="515"/>
                    <a:pt x="77" y="515"/>
                    <a:pt x="62" y="531"/>
                  </a:cubicBezTo>
                  <a:cubicBezTo>
                    <a:pt x="52" y="541"/>
                    <a:pt x="48" y="544"/>
                    <a:pt x="47" y="544"/>
                  </a:cubicBezTo>
                  <a:cubicBezTo>
                    <a:pt x="45" y="544"/>
                    <a:pt x="52" y="531"/>
                    <a:pt x="31" y="531"/>
                  </a:cubicBezTo>
                  <a:cubicBezTo>
                    <a:pt x="31" y="531"/>
                    <a:pt x="31" y="531"/>
                    <a:pt x="31" y="561"/>
                  </a:cubicBezTo>
                  <a:lnTo>
                    <a:pt x="31" y="591"/>
                  </a:lnTo>
                  <a:cubicBezTo>
                    <a:pt x="31" y="601"/>
                    <a:pt x="31" y="605"/>
                    <a:pt x="30" y="605"/>
                  </a:cubicBezTo>
                  <a:cubicBezTo>
                    <a:pt x="28" y="605"/>
                    <a:pt x="21" y="591"/>
                    <a:pt x="1" y="591"/>
                  </a:cubicBezTo>
                  <a:cubicBezTo>
                    <a:pt x="1" y="591"/>
                    <a:pt x="1" y="622"/>
                    <a:pt x="1" y="622"/>
                  </a:cubicBezTo>
                  <a:lnTo>
                    <a:pt x="1" y="652"/>
                  </a:lnTo>
                  <a:lnTo>
                    <a:pt x="1" y="743"/>
                  </a:lnTo>
                  <a:cubicBezTo>
                    <a:pt x="1" y="774"/>
                    <a:pt x="1" y="804"/>
                    <a:pt x="1" y="835"/>
                  </a:cubicBezTo>
                  <a:lnTo>
                    <a:pt x="1" y="926"/>
                  </a:lnTo>
                  <a:cubicBezTo>
                    <a:pt x="31" y="926"/>
                    <a:pt x="31" y="956"/>
                    <a:pt x="1" y="987"/>
                  </a:cubicBezTo>
                  <a:cubicBezTo>
                    <a:pt x="1" y="987"/>
                    <a:pt x="31" y="987"/>
                    <a:pt x="31" y="1017"/>
                  </a:cubicBezTo>
                  <a:cubicBezTo>
                    <a:pt x="31" y="1017"/>
                    <a:pt x="31" y="1047"/>
                    <a:pt x="31" y="1047"/>
                  </a:cubicBezTo>
                  <a:cubicBezTo>
                    <a:pt x="31" y="1078"/>
                    <a:pt x="31" y="1078"/>
                    <a:pt x="62" y="1108"/>
                  </a:cubicBezTo>
                  <a:cubicBezTo>
                    <a:pt x="62" y="1108"/>
                    <a:pt x="62" y="1138"/>
                    <a:pt x="62" y="1138"/>
                  </a:cubicBezTo>
                  <a:cubicBezTo>
                    <a:pt x="62" y="1169"/>
                    <a:pt x="62" y="1169"/>
                    <a:pt x="62" y="1169"/>
                  </a:cubicBezTo>
                  <a:lnTo>
                    <a:pt x="62" y="1199"/>
                  </a:lnTo>
                  <a:lnTo>
                    <a:pt x="92" y="1260"/>
                  </a:lnTo>
                  <a:cubicBezTo>
                    <a:pt x="92" y="1260"/>
                    <a:pt x="123" y="1321"/>
                    <a:pt x="123" y="1321"/>
                  </a:cubicBezTo>
                  <a:cubicBezTo>
                    <a:pt x="123" y="1321"/>
                    <a:pt x="123" y="1382"/>
                    <a:pt x="123" y="1382"/>
                  </a:cubicBezTo>
                  <a:cubicBezTo>
                    <a:pt x="123" y="1382"/>
                    <a:pt x="123" y="1412"/>
                    <a:pt x="153" y="1412"/>
                  </a:cubicBezTo>
                  <a:cubicBezTo>
                    <a:pt x="153" y="1442"/>
                    <a:pt x="153" y="1442"/>
                    <a:pt x="153" y="1442"/>
                  </a:cubicBezTo>
                  <a:lnTo>
                    <a:pt x="183" y="1473"/>
                  </a:lnTo>
                  <a:lnTo>
                    <a:pt x="183" y="1503"/>
                  </a:lnTo>
                  <a:cubicBezTo>
                    <a:pt x="183" y="1518"/>
                    <a:pt x="176" y="1518"/>
                    <a:pt x="172" y="1518"/>
                  </a:cubicBezTo>
                  <a:cubicBezTo>
                    <a:pt x="168" y="1518"/>
                    <a:pt x="168" y="1518"/>
                    <a:pt x="183" y="1534"/>
                  </a:cubicBezTo>
                  <a:cubicBezTo>
                    <a:pt x="183" y="1544"/>
                    <a:pt x="187" y="1547"/>
                    <a:pt x="191" y="1547"/>
                  </a:cubicBezTo>
                  <a:cubicBezTo>
                    <a:pt x="200" y="1547"/>
                    <a:pt x="214" y="1534"/>
                    <a:pt x="214" y="1534"/>
                  </a:cubicBezTo>
                  <a:cubicBezTo>
                    <a:pt x="214" y="1534"/>
                    <a:pt x="214" y="1564"/>
                    <a:pt x="214" y="1564"/>
                  </a:cubicBezTo>
                  <a:lnTo>
                    <a:pt x="214" y="1594"/>
                  </a:lnTo>
                  <a:cubicBezTo>
                    <a:pt x="214" y="1625"/>
                    <a:pt x="244" y="1625"/>
                    <a:pt x="214" y="1625"/>
                  </a:cubicBezTo>
                  <a:cubicBezTo>
                    <a:pt x="183" y="1655"/>
                    <a:pt x="214" y="1655"/>
                    <a:pt x="214" y="1655"/>
                  </a:cubicBezTo>
                  <a:lnTo>
                    <a:pt x="244" y="1716"/>
                  </a:lnTo>
                  <a:lnTo>
                    <a:pt x="244" y="1746"/>
                  </a:lnTo>
                  <a:cubicBezTo>
                    <a:pt x="244" y="1746"/>
                    <a:pt x="244" y="1777"/>
                    <a:pt x="275" y="1777"/>
                  </a:cubicBezTo>
                  <a:cubicBezTo>
                    <a:pt x="275" y="1777"/>
                    <a:pt x="275" y="1807"/>
                    <a:pt x="275" y="1807"/>
                  </a:cubicBezTo>
                  <a:lnTo>
                    <a:pt x="275" y="1838"/>
                  </a:lnTo>
                  <a:lnTo>
                    <a:pt x="305" y="1838"/>
                  </a:lnTo>
                  <a:cubicBezTo>
                    <a:pt x="335" y="1838"/>
                    <a:pt x="305" y="1868"/>
                    <a:pt x="335" y="1868"/>
                  </a:cubicBezTo>
                  <a:cubicBezTo>
                    <a:pt x="366" y="1898"/>
                    <a:pt x="366" y="1929"/>
                    <a:pt x="396" y="1929"/>
                  </a:cubicBezTo>
                  <a:cubicBezTo>
                    <a:pt x="396" y="1929"/>
                    <a:pt x="396" y="1959"/>
                    <a:pt x="426" y="1959"/>
                  </a:cubicBezTo>
                  <a:cubicBezTo>
                    <a:pt x="426" y="1959"/>
                    <a:pt x="426" y="1929"/>
                    <a:pt x="426" y="1929"/>
                  </a:cubicBezTo>
                  <a:cubicBezTo>
                    <a:pt x="426" y="1959"/>
                    <a:pt x="457" y="1959"/>
                    <a:pt x="457" y="1990"/>
                  </a:cubicBezTo>
                  <a:cubicBezTo>
                    <a:pt x="457" y="1990"/>
                    <a:pt x="457" y="2020"/>
                    <a:pt x="487" y="2020"/>
                  </a:cubicBezTo>
                  <a:cubicBezTo>
                    <a:pt x="487" y="2050"/>
                    <a:pt x="518" y="2050"/>
                    <a:pt x="518" y="2081"/>
                  </a:cubicBezTo>
                  <a:cubicBezTo>
                    <a:pt x="518" y="2081"/>
                    <a:pt x="514" y="2081"/>
                    <a:pt x="508" y="2079"/>
                  </a:cubicBezTo>
                  <a:lnTo>
                    <a:pt x="508" y="2079"/>
                  </a:lnTo>
                  <a:cubicBezTo>
                    <a:pt x="514" y="2089"/>
                    <a:pt x="518" y="2100"/>
                    <a:pt x="518" y="2111"/>
                  </a:cubicBezTo>
                  <a:lnTo>
                    <a:pt x="548" y="2111"/>
                  </a:lnTo>
                  <a:lnTo>
                    <a:pt x="578" y="2142"/>
                  </a:lnTo>
                  <a:lnTo>
                    <a:pt x="609" y="2142"/>
                  </a:lnTo>
                  <a:lnTo>
                    <a:pt x="639" y="2172"/>
                  </a:lnTo>
                  <a:cubicBezTo>
                    <a:pt x="639" y="2202"/>
                    <a:pt x="670" y="2233"/>
                    <a:pt x="700" y="2233"/>
                  </a:cubicBezTo>
                  <a:lnTo>
                    <a:pt x="700" y="2263"/>
                  </a:lnTo>
                  <a:cubicBezTo>
                    <a:pt x="730" y="2294"/>
                    <a:pt x="730" y="2324"/>
                    <a:pt x="761" y="2324"/>
                  </a:cubicBezTo>
                  <a:lnTo>
                    <a:pt x="791" y="2324"/>
                  </a:lnTo>
                  <a:lnTo>
                    <a:pt x="791" y="2354"/>
                  </a:lnTo>
                  <a:lnTo>
                    <a:pt x="822" y="2354"/>
                  </a:lnTo>
                  <a:cubicBezTo>
                    <a:pt x="852" y="2354"/>
                    <a:pt x="822" y="2385"/>
                    <a:pt x="822" y="2385"/>
                  </a:cubicBezTo>
                  <a:cubicBezTo>
                    <a:pt x="822" y="2385"/>
                    <a:pt x="882" y="2415"/>
                    <a:pt x="882" y="2415"/>
                  </a:cubicBezTo>
                  <a:cubicBezTo>
                    <a:pt x="882" y="2445"/>
                    <a:pt x="913" y="2476"/>
                    <a:pt x="943" y="2476"/>
                  </a:cubicBezTo>
                  <a:cubicBezTo>
                    <a:pt x="943" y="2491"/>
                    <a:pt x="951" y="2499"/>
                    <a:pt x="958" y="2499"/>
                  </a:cubicBezTo>
                  <a:cubicBezTo>
                    <a:pt x="966" y="2499"/>
                    <a:pt x="974" y="2491"/>
                    <a:pt x="974" y="2476"/>
                  </a:cubicBezTo>
                  <a:cubicBezTo>
                    <a:pt x="974" y="2476"/>
                    <a:pt x="1004" y="2567"/>
                    <a:pt x="1004" y="2567"/>
                  </a:cubicBezTo>
                  <a:lnTo>
                    <a:pt x="1034" y="2567"/>
                  </a:lnTo>
                  <a:lnTo>
                    <a:pt x="1034" y="2597"/>
                  </a:lnTo>
                  <a:lnTo>
                    <a:pt x="1065" y="2628"/>
                  </a:lnTo>
                  <a:lnTo>
                    <a:pt x="1095" y="2628"/>
                  </a:lnTo>
                  <a:cubicBezTo>
                    <a:pt x="1095" y="2628"/>
                    <a:pt x="1156" y="2628"/>
                    <a:pt x="1156" y="2658"/>
                  </a:cubicBezTo>
                  <a:cubicBezTo>
                    <a:pt x="1156" y="2643"/>
                    <a:pt x="1156" y="2628"/>
                    <a:pt x="1156" y="2628"/>
                  </a:cubicBezTo>
                  <a:lnTo>
                    <a:pt x="1217" y="2689"/>
                  </a:lnTo>
                  <a:lnTo>
                    <a:pt x="1338" y="2689"/>
                  </a:lnTo>
                  <a:cubicBezTo>
                    <a:pt x="1369" y="2689"/>
                    <a:pt x="1369" y="2689"/>
                    <a:pt x="1369" y="2719"/>
                  </a:cubicBezTo>
                  <a:cubicBezTo>
                    <a:pt x="1399" y="2749"/>
                    <a:pt x="1399" y="2749"/>
                    <a:pt x="1430" y="2749"/>
                  </a:cubicBezTo>
                  <a:lnTo>
                    <a:pt x="1490" y="2749"/>
                  </a:lnTo>
                  <a:lnTo>
                    <a:pt x="1490" y="2719"/>
                  </a:lnTo>
                  <a:lnTo>
                    <a:pt x="1430" y="2719"/>
                  </a:lnTo>
                  <a:lnTo>
                    <a:pt x="1399" y="2689"/>
                  </a:lnTo>
                  <a:cubicBezTo>
                    <a:pt x="1399" y="2658"/>
                    <a:pt x="1369" y="2658"/>
                    <a:pt x="1338" y="2658"/>
                  </a:cubicBezTo>
                  <a:lnTo>
                    <a:pt x="1308" y="2628"/>
                  </a:lnTo>
                  <a:lnTo>
                    <a:pt x="1278" y="2628"/>
                  </a:lnTo>
                  <a:cubicBezTo>
                    <a:pt x="1247" y="2628"/>
                    <a:pt x="1247" y="2597"/>
                    <a:pt x="1247" y="2597"/>
                  </a:cubicBezTo>
                  <a:lnTo>
                    <a:pt x="1217" y="2597"/>
                  </a:lnTo>
                  <a:cubicBezTo>
                    <a:pt x="1217" y="2567"/>
                    <a:pt x="1217" y="2567"/>
                    <a:pt x="1186" y="2567"/>
                  </a:cubicBezTo>
                  <a:lnTo>
                    <a:pt x="1126" y="2506"/>
                  </a:lnTo>
                  <a:lnTo>
                    <a:pt x="1095" y="2476"/>
                  </a:lnTo>
                  <a:lnTo>
                    <a:pt x="1095" y="2445"/>
                  </a:lnTo>
                  <a:lnTo>
                    <a:pt x="1065" y="2415"/>
                  </a:lnTo>
                  <a:lnTo>
                    <a:pt x="1004" y="2415"/>
                  </a:lnTo>
                  <a:cubicBezTo>
                    <a:pt x="1004" y="2385"/>
                    <a:pt x="1004" y="2385"/>
                    <a:pt x="1004" y="2385"/>
                  </a:cubicBezTo>
                  <a:lnTo>
                    <a:pt x="974" y="2354"/>
                  </a:lnTo>
                  <a:cubicBezTo>
                    <a:pt x="974" y="2324"/>
                    <a:pt x="943" y="2324"/>
                    <a:pt x="943" y="2324"/>
                  </a:cubicBezTo>
                  <a:cubicBezTo>
                    <a:pt x="913" y="2324"/>
                    <a:pt x="943" y="2324"/>
                    <a:pt x="943" y="2294"/>
                  </a:cubicBezTo>
                  <a:cubicBezTo>
                    <a:pt x="943" y="2283"/>
                    <a:pt x="943" y="2280"/>
                    <a:pt x="942" y="2280"/>
                  </a:cubicBezTo>
                  <a:cubicBezTo>
                    <a:pt x="940" y="2280"/>
                    <a:pt x="933" y="2294"/>
                    <a:pt x="913" y="2294"/>
                  </a:cubicBezTo>
                  <a:lnTo>
                    <a:pt x="913" y="2263"/>
                  </a:lnTo>
                  <a:lnTo>
                    <a:pt x="852" y="2263"/>
                  </a:lnTo>
                  <a:cubicBezTo>
                    <a:pt x="852" y="2267"/>
                    <a:pt x="851" y="2269"/>
                    <a:pt x="849" y="2269"/>
                  </a:cubicBezTo>
                  <a:cubicBezTo>
                    <a:pt x="836" y="2269"/>
                    <a:pt x="791" y="2198"/>
                    <a:pt x="791" y="2172"/>
                  </a:cubicBezTo>
                  <a:cubicBezTo>
                    <a:pt x="791" y="2172"/>
                    <a:pt x="761" y="2142"/>
                    <a:pt x="730" y="2142"/>
                  </a:cubicBezTo>
                  <a:lnTo>
                    <a:pt x="700" y="2111"/>
                  </a:lnTo>
                  <a:lnTo>
                    <a:pt x="670" y="2050"/>
                  </a:lnTo>
                  <a:cubicBezTo>
                    <a:pt x="670" y="2050"/>
                    <a:pt x="670" y="2020"/>
                    <a:pt x="639" y="2020"/>
                  </a:cubicBezTo>
                  <a:cubicBezTo>
                    <a:pt x="639" y="2020"/>
                    <a:pt x="639" y="1990"/>
                    <a:pt x="609" y="1990"/>
                  </a:cubicBezTo>
                  <a:lnTo>
                    <a:pt x="609" y="1959"/>
                  </a:lnTo>
                  <a:cubicBezTo>
                    <a:pt x="609" y="1959"/>
                    <a:pt x="518" y="1868"/>
                    <a:pt x="518" y="1838"/>
                  </a:cubicBezTo>
                  <a:cubicBezTo>
                    <a:pt x="518" y="1838"/>
                    <a:pt x="487" y="1807"/>
                    <a:pt x="487" y="1807"/>
                  </a:cubicBezTo>
                  <a:lnTo>
                    <a:pt x="457" y="1746"/>
                  </a:lnTo>
                  <a:lnTo>
                    <a:pt x="426" y="1746"/>
                  </a:lnTo>
                  <a:cubicBezTo>
                    <a:pt x="426" y="1746"/>
                    <a:pt x="426" y="1746"/>
                    <a:pt x="426" y="1716"/>
                  </a:cubicBezTo>
                  <a:lnTo>
                    <a:pt x="396" y="1716"/>
                  </a:lnTo>
                  <a:cubicBezTo>
                    <a:pt x="416" y="1716"/>
                    <a:pt x="410" y="1702"/>
                    <a:pt x="403" y="1702"/>
                  </a:cubicBezTo>
                  <a:cubicBezTo>
                    <a:pt x="399" y="1702"/>
                    <a:pt x="396" y="1706"/>
                    <a:pt x="396" y="1716"/>
                  </a:cubicBezTo>
                  <a:cubicBezTo>
                    <a:pt x="396" y="1716"/>
                    <a:pt x="366" y="1686"/>
                    <a:pt x="366" y="1686"/>
                  </a:cubicBezTo>
                  <a:cubicBezTo>
                    <a:pt x="366" y="1686"/>
                    <a:pt x="366" y="1655"/>
                    <a:pt x="366" y="1655"/>
                  </a:cubicBezTo>
                  <a:cubicBezTo>
                    <a:pt x="366" y="1655"/>
                    <a:pt x="366" y="1625"/>
                    <a:pt x="366" y="1625"/>
                  </a:cubicBezTo>
                  <a:lnTo>
                    <a:pt x="335" y="1625"/>
                  </a:lnTo>
                  <a:cubicBezTo>
                    <a:pt x="335" y="1625"/>
                    <a:pt x="335" y="1594"/>
                    <a:pt x="335" y="1594"/>
                  </a:cubicBezTo>
                  <a:cubicBezTo>
                    <a:pt x="335" y="1594"/>
                    <a:pt x="335" y="1594"/>
                    <a:pt x="335" y="1564"/>
                  </a:cubicBezTo>
                  <a:cubicBezTo>
                    <a:pt x="305" y="1534"/>
                    <a:pt x="335" y="1534"/>
                    <a:pt x="335" y="1534"/>
                  </a:cubicBezTo>
                  <a:cubicBezTo>
                    <a:pt x="335" y="1503"/>
                    <a:pt x="335" y="1503"/>
                    <a:pt x="305" y="1503"/>
                  </a:cubicBezTo>
                  <a:cubicBezTo>
                    <a:pt x="275" y="1503"/>
                    <a:pt x="305" y="1473"/>
                    <a:pt x="305" y="1473"/>
                  </a:cubicBezTo>
                  <a:cubicBezTo>
                    <a:pt x="305" y="1473"/>
                    <a:pt x="305" y="1473"/>
                    <a:pt x="305" y="1442"/>
                  </a:cubicBezTo>
                  <a:cubicBezTo>
                    <a:pt x="305" y="1442"/>
                    <a:pt x="275" y="1412"/>
                    <a:pt x="275" y="1412"/>
                  </a:cubicBezTo>
                  <a:cubicBezTo>
                    <a:pt x="244" y="1382"/>
                    <a:pt x="275" y="1382"/>
                    <a:pt x="275" y="1351"/>
                  </a:cubicBezTo>
                  <a:cubicBezTo>
                    <a:pt x="275" y="1351"/>
                    <a:pt x="275" y="1321"/>
                    <a:pt x="244" y="1321"/>
                  </a:cubicBezTo>
                  <a:lnTo>
                    <a:pt x="214" y="1260"/>
                  </a:lnTo>
                  <a:cubicBezTo>
                    <a:pt x="214" y="1230"/>
                    <a:pt x="214" y="1230"/>
                    <a:pt x="183" y="1230"/>
                  </a:cubicBezTo>
                  <a:lnTo>
                    <a:pt x="214" y="1230"/>
                  </a:lnTo>
                  <a:cubicBezTo>
                    <a:pt x="214" y="1230"/>
                    <a:pt x="214" y="1230"/>
                    <a:pt x="214" y="1199"/>
                  </a:cubicBezTo>
                  <a:cubicBezTo>
                    <a:pt x="183" y="1199"/>
                    <a:pt x="183" y="1169"/>
                    <a:pt x="214" y="1169"/>
                  </a:cubicBezTo>
                  <a:cubicBezTo>
                    <a:pt x="214" y="1169"/>
                    <a:pt x="183" y="1138"/>
                    <a:pt x="183" y="1138"/>
                  </a:cubicBezTo>
                  <a:cubicBezTo>
                    <a:pt x="214" y="1138"/>
                    <a:pt x="183" y="1078"/>
                    <a:pt x="183" y="1078"/>
                  </a:cubicBezTo>
                  <a:lnTo>
                    <a:pt x="183" y="1047"/>
                  </a:lnTo>
                  <a:lnTo>
                    <a:pt x="183" y="1017"/>
                  </a:lnTo>
                  <a:cubicBezTo>
                    <a:pt x="153" y="987"/>
                    <a:pt x="153" y="987"/>
                    <a:pt x="183" y="956"/>
                  </a:cubicBezTo>
                  <a:cubicBezTo>
                    <a:pt x="183" y="956"/>
                    <a:pt x="183" y="926"/>
                    <a:pt x="183" y="926"/>
                  </a:cubicBezTo>
                  <a:lnTo>
                    <a:pt x="183" y="895"/>
                  </a:lnTo>
                  <a:lnTo>
                    <a:pt x="183" y="865"/>
                  </a:lnTo>
                  <a:cubicBezTo>
                    <a:pt x="183" y="865"/>
                    <a:pt x="183" y="865"/>
                    <a:pt x="183" y="835"/>
                  </a:cubicBezTo>
                  <a:cubicBezTo>
                    <a:pt x="183" y="804"/>
                    <a:pt x="153" y="804"/>
                    <a:pt x="183" y="804"/>
                  </a:cubicBezTo>
                  <a:cubicBezTo>
                    <a:pt x="183" y="774"/>
                    <a:pt x="183" y="743"/>
                    <a:pt x="183" y="713"/>
                  </a:cubicBezTo>
                  <a:cubicBezTo>
                    <a:pt x="153" y="713"/>
                    <a:pt x="153" y="683"/>
                    <a:pt x="183" y="683"/>
                  </a:cubicBezTo>
                  <a:lnTo>
                    <a:pt x="183" y="652"/>
                  </a:lnTo>
                  <a:cubicBezTo>
                    <a:pt x="153" y="652"/>
                    <a:pt x="153" y="622"/>
                    <a:pt x="183" y="622"/>
                  </a:cubicBezTo>
                  <a:lnTo>
                    <a:pt x="183" y="591"/>
                  </a:lnTo>
                  <a:lnTo>
                    <a:pt x="183" y="561"/>
                  </a:lnTo>
                  <a:lnTo>
                    <a:pt x="183" y="500"/>
                  </a:lnTo>
                  <a:cubicBezTo>
                    <a:pt x="153" y="500"/>
                    <a:pt x="153" y="500"/>
                    <a:pt x="183" y="470"/>
                  </a:cubicBezTo>
                  <a:lnTo>
                    <a:pt x="183" y="439"/>
                  </a:lnTo>
                  <a:cubicBezTo>
                    <a:pt x="183" y="409"/>
                    <a:pt x="183" y="409"/>
                    <a:pt x="183" y="379"/>
                  </a:cubicBezTo>
                  <a:lnTo>
                    <a:pt x="183" y="348"/>
                  </a:lnTo>
                  <a:cubicBezTo>
                    <a:pt x="183" y="348"/>
                    <a:pt x="206" y="302"/>
                    <a:pt x="212" y="270"/>
                  </a:cubicBezTo>
                  <a:lnTo>
                    <a:pt x="212" y="270"/>
                  </a:lnTo>
                  <a:cubicBezTo>
                    <a:pt x="214" y="280"/>
                    <a:pt x="214" y="287"/>
                    <a:pt x="214" y="287"/>
                  </a:cubicBezTo>
                  <a:cubicBezTo>
                    <a:pt x="214" y="287"/>
                    <a:pt x="251" y="214"/>
                    <a:pt x="277" y="168"/>
                  </a:cubicBezTo>
                  <a:close/>
                  <a:moveTo>
                    <a:pt x="1490" y="2749"/>
                  </a:moveTo>
                  <a:cubicBezTo>
                    <a:pt x="1490" y="2749"/>
                    <a:pt x="1490" y="2780"/>
                    <a:pt x="1490" y="2780"/>
                  </a:cubicBezTo>
                  <a:lnTo>
                    <a:pt x="1521" y="2780"/>
                  </a:lnTo>
                  <a:cubicBezTo>
                    <a:pt x="1521" y="2780"/>
                    <a:pt x="1521" y="2780"/>
                    <a:pt x="1521" y="2810"/>
                  </a:cubicBezTo>
                  <a:lnTo>
                    <a:pt x="1612" y="2810"/>
                  </a:lnTo>
                  <a:cubicBezTo>
                    <a:pt x="1582" y="2780"/>
                    <a:pt x="1582" y="2780"/>
                    <a:pt x="1551" y="2780"/>
                  </a:cubicBezTo>
                  <a:cubicBezTo>
                    <a:pt x="1551" y="2780"/>
                    <a:pt x="1521" y="2749"/>
                    <a:pt x="1521" y="2749"/>
                  </a:cubicBezTo>
                  <a:close/>
                  <a:moveTo>
                    <a:pt x="1582" y="2810"/>
                  </a:moveTo>
                  <a:lnTo>
                    <a:pt x="1610" y="2825"/>
                  </a:lnTo>
                  <a:lnTo>
                    <a:pt x="1610" y="2825"/>
                  </a:lnTo>
                  <a:cubicBezTo>
                    <a:pt x="1601" y="2816"/>
                    <a:pt x="1591" y="2810"/>
                    <a:pt x="1582" y="2810"/>
                  </a:cubicBezTo>
                  <a:close/>
                  <a:moveTo>
                    <a:pt x="1610" y="2825"/>
                  </a:moveTo>
                  <a:lnTo>
                    <a:pt x="1610" y="2825"/>
                  </a:lnTo>
                  <a:cubicBezTo>
                    <a:pt x="1631" y="2843"/>
                    <a:pt x="1652" y="2871"/>
                    <a:pt x="1673" y="2871"/>
                  </a:cubicBezTo>
                  <a:cubicBezTo>
                    <a:pt x="1673" y="2871"/>
                    <a:pt x="1673" y="2871"/>
                    <a:pt x="1673" y="2901"/>
                  </a:cubicBezTo>
                  <a:lnTo>
                    <a:pt x="1703" y="2901"/>
                  </a:lnTo>
                  <a:cubicBezTo>
                    <a:pt x="1713" y="2891"/>
                    <a:pt x="1717" y="2888"/>
                    <a:pt x="1718" y="2888"/>
                  </a:cubicBezTo>
                  <a:lnTo>
                    <a:pt x="1718" y="2888"/>
                  </a:lnTo>
                  <a:cubicBezTo>
                    <a:pt x="1720" y="2888"/>
                    <a:pt x="1713" y="2901"/>
                    <a:pt x="1734" y="2901"/>
                  </a:cubicBezTo>
                  <a:lnTo>
                    <a:pt x="1794" y="2901"/>
                  </a:lnTo>
                  <a:cubicBezTo>
                    <a:pt x="1794" y="2901"/>
                    <a:pt x="1764" y="2871"/>
                    <a:pt x="1734" y="2871"/>
                  </a:cubicBezTo>
                  <a:lnTo>
                    <a:pt x="1703" y="2871"/>
                  </a:lnTo>
                  <a:cubicBezTo>
                    <a:pt x="1703" y="2871"/>
                    <a:pt x="1703" y="2871"/>
                    <a:pt x="1703" y="2841"/>
                  </a:cubicBezTo>
                  <a:lnTo>
                    <a:pt x="1673" y="2841"/>
                  </a:lnTo>
                  <a:cubicBezTo>
                    <a:pt x="1673" y="2831"/>
                    <a:pt x="1669" y="2827"/>
                    <a:pt x="1665" y="2827"/>
                  </a:cubicBezTo>
                  <a:cubicBezTo>
                    <a:pt x="1656" y="2827"/>
                    <a:pt x="1642" y="2841"/>
                    <a:pt x="1642" y="2841"/>
                  </a:cubicBezTo>
                  <a:lnTo>
                    <a:pt x="1610" y="2825"/>
                  </a:lnTo>
                  <a:close/>
                  <a:moveTo>
                    <a:pt x="4955" y="2993"/>
                  </a:moveTo>
                  <a:lnTo>
                    <a:pt x="4955" y="3053"/>
                  </a:lnTo>
                  <a:cubicBezTo>
                    <a:pt x="4986" y="3023"/>
                    <a:pt x="4955" y="2993"/>
                    <a:pt x="4955" y="2993"/>
                  </a:cubicBezTo>
                  <a:close/>
                  <a:moveTo>
                    <a:pt x="1734" y="3236"/>
                  </a:moveTo>
                  <a:cubicBezTo>
                    <a:pt x="1744" y="3246"/>
                    <a:pt x="1754" y="3249"/>
                    <a:pt x="1762" y="3249"/>
                  </a:cubicBezTo>
                  <a:cubicBezTo>
                    <a:pt x="1777" y="3249"/>
                    <a:pt x="1784" y="3236"/>
                    <a:pt x="1764" y="3236"/>
                  </a:cubicBezTo>
                  <a:close/>
                  <a:moveTo>
                    <a:pt x="1065" y="865"/>
                  </a:moveTo>
                  <a:lnTo>
                    <a:pt x="1065" y="895"/>
                  </a:lnTo>
                  <a:lnTo>
                    <a:pt x="1551" y="895"/>
                  </a:lnTo>
                  <a:cubicBezTo>
                    <a:pt x="1582" y="926"/>
                    <a:pt x="1582" y="926"/>
                    <a:pt x="1612" y="926"/>
                  </a:cubicBezTo>
                  <a:cubicBezTo>
                    <a:pt x="1612" y="926"/>
                    <a:pt x="1642" y="956"/>
                    <a:pt x="1673" y="956"/>
                  </a:cubicBezTo>
                  <a:cubicBezTo>
                    <a:pt x="1673" y="941"/>
                    <a:pt x="1673" y="933"/>
                    <a:pt x="1677" y="933"/>
                  </a:cubicBezTo>
                  <a:cubicBezTo>
                    <a:pt x="1680" y="933"/>
                    <a:pt x="1688" y="941"/>
                    <a:pt x="1703" y="956"/>
                  </a:cubicBezTo>
                  <a:cubicBezTo>
                    <a:pt x="1718" y="941"/>
                    <a:pt x="1726" y="933"/>
                    <a:pt x="1734" y="933"/>
                  </a:cubicBezTo>
                  <a:cubicBezTo>
                    <a:pt x="1741" y="933"/>
                    <a:pt x="1749" y="941"/>
                    <a:pt x="1764" y="956"/>
                  </a:cubicBezTo>
                  <a:lnTo>
                    <a:pt x="1855" y="956"/>
                  </a:lnTo>
                  <a:cubicBezTo>
                    <a:pt x="1855" y="941"/>
                    <a:pt x="1863" y="933"/>
                    <a:pt x="1874" y="933"/>
                  </a:cubicBezTo>
                  <a:cubicBezTo>
                    <a:pt x="1885" y="933"/>
                    <a:pt x="1901" y="941"/>
                    <a:pt x="1916" y="956"/>
                  </a:cubicBezTo>
                  <a:lnTo>
                    <a:pt x="2068" y="956"/>
                  </a:lnTo>
                  <a:cubicBezTo>
                    <a:pt x="2088" y="956"/>
                    <a:pt x="2108" y="983"/>
                    <a:pt x="2120" y="983"/>
                  </a:cubicBezTo>
                  <a:cubicBezTo>
                    <a:pt x="2125" y="983"/>
                    <a:pt x="2129" y="976"/>
                    <a:pt x="2129" y="956"/>
                  </a:cubicBezTo>
                  <a:cubicBezTo>
                    <a:pt x="2129" y="952"/>
                    <a:pt x="2131" y="950"/>
                    <a:pt x="2134" y="950"/>
                  </a:cubicBezTo>
                  <a:cubicBezTo>
                    <a:pt x="2153" y="950"/>
                    <a:pt x="2224" y="1017"/>
                    <a:pt x="2250" y="1017"/>
                  </a:cubicBezTo>
                  <a:cubicBezTo>
                    <a:pt x="2250" y="1017"/>
                    <a:pt x="2250" y="1047"/>
                    <a:pt x="2281" y="1047"/>
                  </a:cubicBezTo>
                  <a:lnTo>
                    <a:pt x="2372" y="1047"/>
                  </a:lnTo>
                  <a:cubicBezTo>
                    <a:pt x="2402" y="1047"/>
                    <a:pt x="2433" y="1078"/>
                    <a:pt x="2433" y="1078"/>
                  </a:cubicBezTo>
                  <a:cubicBezTo>
                    <a:pt x="2463" y="1078"/>
                    <a:pt x="2433" y="1047"/>
                    <a:pt x="2433" y="1047"/>
                  </a:cubicBezTo>
                  <a:lnTo>
                    <a:pt x="2463" y="1047"/>
                  </a:lnTo>
                  <a:cubicBezTo>
                    <a:pt x="2493" y="1047"/>
                    <a:pt x="2463" y="1078"/>
                    <a:pt x="2493" y="1078"/>
                  </a:cubicBezTo>
                  <a:lnTo>
                    <a:pt x="2524" y="1078"/>
                  </a:lnTo>
                  <a:cubicBezTo>
                    <a:pt x="2524" y="1078"/>
                    <a:pt x="2554" y="1108"/>
                    <a:pt x="2554" y="1108"/>
                  </a:cubicBezTo>
                  <a:cubicBezTo>
                    <a:pt x="2554" y="1108"/>
                    <a:pt x="2645" y="1138"/>
                    <a:pt x="2645" y="1138"/>
                  </a:cubicBezTo>
                  <a:lnTo>
                    <a:pt x="2645" y="1169"/>
                  </a:lnTo>
                  <a:lnTo>
                    <a:pt x="2676" y="1169"/>
                  </a:lnTo>
                  <a:cubicBezTo>
                    <a:pt x="2676" y="1169"/>
                    <a:pt x="2676" y="1199"/>
                    <a:pt x="2706" y="1199"/>
                  </a:cubicBezTo>
                  <a:lnTo>
                    <a:pt x="2737" y="1199"/>
                  </a:lnTo>
                  <a:lnTo>
                    <a:pt x="2767" y="1230"/>
                  </a:lnTo>
                  <a:cubicBezTo>
                    <a:pt x="2797" y="1230"/>
                    <a:pt x="2797" y="1260"/>
                    <a:pt x="2797" y="1260"/>
                  </a:cubicBezTo>
                  <a:cubicBezTo>
                    <a:pt x="2797" y="1260"/>
                    <a:pt x="2797" y="1290"/>
                    <a:pt x="2858" y="1290"/>
                  </a:cubicBezTo>
                  <a:lnTo>
                    <a:pt x="2889" y="1290"/>
                  </a:lnTo>
                  <a:cubicBezTo>
                    <a:pt x="2889" y="1290"/>
                    <a:pt x="2919" y="1321"/>
                    <a:pt x="2949" y="1321"/>
                  </a:cubicBezTo>
                  <a:cubicBezTo>
                    <a:pt x="2949" y="1321"/>
                    <a:pt x="2980" y="1321"/>
                    <a:pt x="2980" y="1351"/>
                  </a:cubicBezTo>
                  <a:cubicBezTo>
                    <a:pt x="2980" y="1351"/>
                    <a:pt x="3010" y="1382"/>
                    <a:pt x="3010" y="1382"/>
                  </a:cubicBezTo>
                  <a:lnTo>
                    <a:pt x="3010" y="1351"/>
                  </a:lnTo>
                  <a:lnTo>
                    <a:pt x="3041" y="1382"/>
                  </a:lnTo>
                  <a:cubicBezTo>
                    <a:pt x="3041" y="1382"/>
                    <a:pt x="3041" y="1382"/>
                    <a:pt x="3041" y="1412"/>
                  </a:cubicBezTo>
                  <a:lnTo>
                    <a:pt x="3071" y="1412"/>
                  </a:lnTo>
                  <a:cubicBezTo>
                    <a:pt x="3101" y="1442"/>
                    <a:pt x="3071" y="1442"/>
                    <a:pt x="3101" y="1442"/>
                  </a:cubicBezTo>
                  <a:lnTo>
                    <a:pt x="3132" y="1442"/>
                  </a:lnTo>
                  <a:cubicBezTo>
                    <a:pt x="3162" y="1442"/>
                    <a:pt x="3132" y="1442"/>
                    <a:pt x="3132" y="1473"/>
                  </a:cubicBezTo>
                  <a:cubicBezTo>
                    <a:pt x="3132" y="1503"/>
                    <a:pt x="3162" y="1503"/>
                    <a:pt x="3162" y="1503"/>
                  </a:cubicBezTo>
                  <a:lnTo>
                    <a:pt x="3193" y="1503"/>
                  </a:lnTo>
                  <a:cubicBezTo>
                    <a:pt x="3193" y="1503"/>
                    <a:pt x="3223" y="1534"/>
                    <a:pt x="3223" y="1534"/>
                  </a:cubicBezTo>
                  <a:lnTo>
                    <a:pt x="3253" y="1534"/>
                  </a:lnTo>
                  <a:cubicBezTo>
                    <a:pt x="3268" y="1549"/>
                    <a:pt x="3268" y="1549"/>
                    <a:pt x="3265" y="1549"/>
                  </a:cubicBezTo>
                  <a:cubicBezTo>
                    <a:pt x="3261" y="1549"/>
                    <a:pt x="3253" y="1549"/>
                    <a:pt x="3253" y="1564"/>
                  </a:cubicBezTo>
                  <a:lnTo>
                    <a:pt x="3284" y="1594"/>
                  </a:lnTo>
                  <a:cubicBezTo>
                    <a:pt x="3284" y="1594"/>
                    <a:pt x="3314" y="1625"/>
                    <a:pt x="3314" y="1625"/>
                  </a:cubicBezTo>
                  <a:cubicBezTo>
                    <a:pt x="3324" y="1635"/>
                    <a:pt x="3331" y="1638"/>
                    <a:pt x="3335" y="1638"/>
                  </a:cubicBezTo>
                  <a:cubicBezTo>
                    <a:pt x="3344" y="1638"/>
                    <a:pt x="3344" y="1625"/>
                    <a:pt x="3344" y="1625"/>
                  </a:cubicBezTo>
                  <a:cubicBezTo>
                    <a:pt x="3344" y="1625"/>
                    <a:pt x="3375" y="1625"/>
                    <a:pt x="3405" y="1655"/>
                  </a:cubicBezTo>
                  <a:cubicBezTo>
                    <a:pt x="3436" y="1686"/>
                    <a:pt x="3405" y="1686"/>
                    <a:pt x="3436" y="1716"/>
                  </a:cubicBezTo>
                  <a:lnTo>
                    <a:pt x="3436" y="1746"/>
                  </a:lnTo>
                  <a:lnTo>
                    <a:pt x="3466" y="1777"/>
                  </a:lnTo>
                  <a:cubicBezTo>
                    <a:pt x="3496" y="1777"/>
                    <a:pt x="3496" y="1807"/>
                    <a:pt x="3527" y="1807"/>
                  </a:cubicBezTo>
                  <a:lnTo>
                    <a:pt x="3557" y="1807"/>
                  </a:lnTo>
                  <a:lnTo>
                    <a:pt x="3557" y="1838"/>
                  </a:lnTo>
                  <a:cubicBezTo>
                    <a:pt x="3557" y="1853"/>
                    <a:pt x="3565" y="1853"/>
                    <a:pt x="3572" y="1853"/>
                  </a:cubicBezTo>
                  <a:cubicBezTo>
                    <a:pt x="3580" y="1853"/>
                    <a:pt x="3588" y="1853"/>
                    <a:pt x="3588" y="1868"/>
                  </a:cubicBezTo>
                  <a:cubicBezTo>
                    <a:pt x="3588" y="1868"/>
                    <a:pt x="3588" y="1898"/>
                    <a:pt x="3588" y="1898"/>
                  </a:cubicBezTo>
                  <a:lnTo>
                    <a:pt x="3618" y="1898"/>
                  </a:lnTo>
                  <a:cubicBezTo>
                    <a:pt x="3648" y="1898"/>
                    <a:pt x="3618" y="1929"/>
                    <a:pt x="3618" y="1929"/>
                  </a:cubicBezTo>
                  <a:cubicBezTo>
                    <a:pt x="3648" y="1929"/>
                    <a:pt x="3618" y="1959"/>
                    <a:pt x="3648" y="1990"/>
                  </a:cubicBezTo>
                  <a:cubicBezTo>
                    <a:pt x="3669" y="1990"/>
                    <a:pt x="3662" y="1976"/>
                    <a:pt x="3664" y="1976"/>
                  </a:cubicBezTo>
                  <a:lnTo>
                    <a:pt x="3664" y="1976"/>
                  </a:lnTo>
                  <a:cubicBezTo>
                    <a:pt x="3665" y="1976"/>
                    <a:pt x="3669" y="1979"/>
                    <a:pt x="3679" y="1990"/>
                  </a:cubicBezTo>
                  <a:cubicBezTo>
                    <a:pt x="3679" y="1990"/>
                    <a:pt x="3679" y="1990"/>
                    <a:pt x="3679" y="2020"/>
                  </a:cubicBezTo>
                  <a:cubicBezTo>
                    <a:pt x="3679" y="2020"/>
                    <a:pt x="3740" y="2050"/>
                    <a:pt x="3740" y="2050"/>
                  </a:cubicBezTo>
                  <a:cubicBezTo>
                    <a:pt x="3746" y="2044"/>
                    <a:pt x="3751" y="2042"/>
                    <a:pt x="3754" y="2042"/>
                  </a:cubicBezTo>
                  <a:cubicBezTo>
                    <a:pt x="3770" y="2042"/>
                    <a:pt x="3770" y="2081"/>
                    <a:pt x="3770" y="2081"/>
                  </a:cubicBezTo>
                  <a:lnTo>
                    <a:pt x="3800" y="2111"/>
                  </a:lnTo>
                  <a:lnTo>
                    <a:pt x="3892" y="2111"/>
                  </a:lnTo>
                  <a:lnTo>
                    <a:pt x="3892" y="2142"/>
                  </a:lnTo>
                  <a:cubicBezTo>
                    <a:pt x="3892" y="2152"/>
                    <a:pt x="3892" y="2155"/>
                    <a:pt x="3893" y="2155"/>
                  </a:cubicBezTo>
                  <a:cubicBezTo>
                    <a:pt x="3895" y="2155"/>
                    <a:pt x="3902" y="2142"/>
                    <a:pt x="3922" y="2142"/>
                  </a:cubicBezTo>
                  <a:lnTo>
                    <a:pt x="3952" y="2172"/>
                  </a:lnTo>
                  <a:lnTo>
                    <a:pt x="3952" y="2202"/>
                  </a:lnTo>
                  <a:lnTo>
                    <a:pt x="3952" y="2233"/>
                  </a:lnTo>
                  <a:cubicBezTo>
                    <a:pt x="3952" y="2233"/>
                    <a:pt x="3983" y="2294"/>
                    <a:pt x="3983" y="2294"/>
                  </a:cubicBezTo>
                  <a:cubicBezTo>
                    <a:pt x="3983" y="2294"/>
                    <a:pt x="3983" y="2324"/>
                    <a:pt x="3983" y="2324"/>
                  </a:cubicBezTo>
                  <a:cubicBezTo>
                    <a:pt x="4013" y="2354"/>
                    <a:pt x="4013" y="2385"/>
                    <a:pt x="4044" y="2415"/>
                  </a:cubicBezTo>
                  <a:lnTo>
                    <a:pt x="4074" y="2445"/>
                  </a:lnTo>
                  <a:lnTo>
                    <a:pt x="4104" y="2445"/>
                  </a:lnTo>
                  <a:cubicBezTo>
                    <a:pt x="4135" y="2445"/>
                    <a:pt x="4104" y="2476"/>
                    <a:pt x="4104" y="2476"/>
                  </a:cubicBezTo>
                  <a:lnTo>
                    <a:pt x="4104" y="2506"/>
                  </a:lnTo>
                  <a:cubicBezTo>
                    <a:pt x="4104" y="2506"/>
                    <a:pt x="4135" y="2537"/>
                    <a:pt x="4135" y="2537"/>
                  </a:cubicBezTo>
                  <a:cubicBezTo>
                    <a:pt x="4165" y="2567"/>
                    <a:pt x="4135" y="2567"/>
                    <a:pt x="4135" y="2567"/>
                  </a:cubicBezTo>
                  <a:lnTo>
                    <a:pt x="4135" y="2597"/>
                  </a:lnTo>
                  <a:lnTo>
                    <a:pt x="4165" y="2597"/>
                  </a:lnTo>
                  <a:lnTo>
                    <a:pt x="4165" y="2628"/>
                  </a:lnTo>
                  <a:cubicBezTo>
                    <a:pt x="4165" y="2628"/>
                    <a:pt x="4196" y="2628"/>
                    <a:pt x="4196" y="2658"/>
                  </a:cubicBezTo>
                  <a:cubicBezTo>
                    <a:pt x="4196" y="2689"/>
                    <a:pt x="4226" y="2719"/>
                    <a:pt x="4256" y="2719"/>
                  </a:cubicBezTo>
                  <a:cubicBezTo>
                    <a:pt x="4256" y="2749"/>
                    <a:pt x="4256" y="2780"/>
                    <a:pt x="4256" y="2780"/>
                  </a:cubicBezTo>
                  <a:cubicBezTo>
                    <a:pt x="4287" y="2780"/>
                    <a:pt x="4256" y="2780"/>
                    <a:pt x="4256" y="2810"/>
                  </a:cubicBezTo>
                  <a:cubicBezTo>
                    <a:pt x="4256" y="2810"/>
                    <a:pt x="4256" y="2810"/>
                    <a:pt x="4287" y="2841"/>
                  </a:cubicBezTo>
                  <a:lnTo>
                    <a:pt x="4317" y="2841"/>
                  </a:lnTo>
                  <a:cubicBezTo>
                    <a:pt x="4317" y="2871"/>
                    <a:pt x="4317" y="2901"/>
                    <a:pt x="4348" y="2901"/>
                  </a:cubicBezTo>
                  <a:cubicBezTo>
                    <a:pt x="4348" y="2901"/>
                    <a:pt x="4348" y="2932"/>
                    <a:pt x="4348" y="2932"/>
                  </a:cubicBezTo>
                  <a:cubicBezTo>
                    <a:pt x="4317" y="2962"/>
                    <a:pt x="4378" y="2993"/>
                    <a:pt x="4348" y="2993"/>
                  </a:cubicBezTo>
                  <a:cubicBezTo>
                    <a:pt x="4348" y="2993"/>
                    <a:pt x="4408" y="3023"/>
                    <a:pt x="4378" y="3023"/>
                  </a:cubicBezTo>
                  <a:cubicBezTo>
                    <a:pt x="4348" y="3023"/>
                    <a:pt x="4378" y="3053"/>
                    <a:pt x="4378" y="3053"/>
                  </a:cubicBezTo>
                  <a:cubicBezTo>
                    <a:pt x="4378" y="3084"/>
                    <a:pt x="4378" y="3084"/>
                    <a:pt x="4378" y="3084"/>
                  </a:cubicBezTo>
                  <a:cubicBezTo>
                    <a:pt x="4378" y="3084"/>
                    <a:pt x="4408" y="3145"/>
                    <a:pt x="4408" y="3145"/>
                  </a:cubicBezTo>
                  <a:cubicBezTo>
                    <a:pt x="4408" y="3145"/>
                    <a:pt x="4408" y="3145"/>
                    <a:pt x="4408" y="3175"/>
                  </a:cubicBezTo>
                  <a:cubicBezTo>
                    <a:pt x="4408" y="3175"/>
                    <a:pt x="4439" y="3175"/>
                    <a:pt x="4408" y="3205"/>
                  </a:cubicBezTo>
                  <a:cubicBezTo>
                    <a:pt x="4408" y="3205"/>
                    <a:pt x="4408" y="3236"/>
                    <a:pt x="4439" y="3236"/>
                  </a:cubicBezTo>
                  <a:lnTo>
                    <a:pt x="4439" y="3266"/>
                  </a:lnTo>
                  <a:cubicBezTo>
                    <a:pt x="4439" y="3266"/>
                    <a:pt x="4439" y="3266"/>
                    <a:pt x="4439" y="3297"/>
                  </a:cubicBezTo>
                  <a:cubicBezTo>
                    <a:pt x="4439" y="3327"/>
                    <a:pt x="4439" y="3327"/>
                    <a:pt x="4469" y="3327"/>
                  </a:cubicBezTo>
                  <a:lnTo>
                    <a:pt x="4439" y="3327"/>
                  </a:lnTo>
                  <a:lnTo>
                    <a:pt x="4439" y="3357"/>
                  </a:lnTo>
                  <a:lnTo>
                    <a:pt x="4439" y="3418"/>
                  </a:lnTo>
                  <a:lnTo>
                    <a:pt x="4439" y="3479"/>
                  </a:lnTo>
                  <a:lnTo>
                    <a:pt x="4864" y="3479"/>
                  </a:lnTo>
                  <a:lnTo>
                    <a:pt x="4864" y="3449"/>
                  </a:lnTo>
                  <a:cubicBezTo>
                    <a:pt x="4864" y="3449"/>
                    <a:pt x="4864" y="3418"/>
                    <a:pt x="4864" y="3418"/>
                  </a:cubicBezTo>
                  <a:lnTo>
                    <a:pt x="4864" y="3388"/>
                  </a:lnTo>
                  <a:cubicBezTo>
                    <a:pt x="4864" y="3357"/>
                    <a:pt x="4864" y="3327"/>
                    <a:pt x="4864" y="3297"/>
                  </a:cubicBezTo>
                  <a:lnTo>
                    <a:pt x="4864" y="3266"/>
                  </a:lnTo>
                  <a:lnTo>
                    <a:pt x="4864" y="3236"/>
                  </a:lnTo>
                  <a:cubicBezTo>
                    <a:pt x="4864" y="3205"/>
                    <a:pt x="4864" y="3205"/>
                    <a:pt x="4864" y="3175"/>
                  </a:cubicBezTo>
                  <a:lnTo>
                    <a:pt x="4864" y="3084"/>
                  </a:lnTo>
                  <a:lnTo>
                    <a:pt x="4834" y="3053"/>
                  </a:lnTo>
                  <a:lnTo>
                    <a:pt x="4834" y="3023"/>
                  </a:lnTo>
                  <a:lnTo>
                    <a:pt x="4834" y="2993"/>
                  </a:lnTo>
                  <a:cubicBezTo>
                    <a:pt x="4834" y="2993"/>
                    <a:pt x="4834" y="2962"/>
                    <a:pt x="4834" y="2962"/>
                  </a:cubicBezTo>
                  <a:cubicBezTo>
                    <a:pt x="4834" y="2962"/>
                    <a:pt x="4803" y="2932"/>
                    <a:pt x="4834" y="2932"/>
                  </a:cubicBezTo>
                  <a:lnTo>
                    <a:pt x="4834" y="2901"/>
                  </a:lnTo>
                  <a:cubicBezTo>
                    <a:pt x="4834" y="2871"/>
                    <a:pt x="4834" y="2871"/>
                    <a:pt x="4834" y="2871"/>
                  </a:cubicBezTo>
                  <a:lnTo>
                    <a:pt x="4834" y="2810"/>
                  </a:lnTo>
                  <a:cubicBezTo>
                    <a:pt x="4834" y="2780"/>
                    <a:pt x="4803" y="2749"/>
                    <a:pt x="4834" y="2749"/>
                  </a:cubicBezTo>
                  <a:lnTo>
                    <a:pt x="4803" y="2749"/>
                  </a:lnTo>
                  <a:cubicBezTo>
                    <a:pt x="4803" y="2749"/>
                    <a:pt x="4773" y="2689"/>
                    <a:pt x="4773" y="2658"/>
                  </a:cubicBezTo>
                  <a:lnTo>
                    <a:pt x="4743" y="2658"/>
                  </a:lnTo>
                  <a:cubicBezTo>
                    <a:pt x="4743" y="2658"/>
                    <a:pt x="4743" y="2658"/>
                    <a:pt x="4743" y="2628"/>
                  </a:cubicBezTo>
                  <a:cubicBezTo>
                    <a:pt x="4743" y="2628"/>
                    <a:pt x="4712" y="2628"/>
                    <a:pt x="4712" y="2597"/>
                  </a:cubicBezTo>
                  <a:cubicBezTo>
                    <a:pt x="4712" y="2597"/>
                    <a:pt x="4712" y="2567"/>
                    <a:pt x="4682" y="2537"/>
                  </a:cubicBezTo>
                  <a:cubicBezTo>
                    <a:pt x="4682" y="2521"/>
                    <a:pt x="4674" y="2521"/>
                    <a:pt x="4667" y="2521"/>
                  </a:cubicBezTo>
                  <a:cubicBezTo>
                    <a:pt x="4659" y="2521"/>
                    <a:pt x="4651" y="2521"/>
                    <a:pt x="4651" y="2506"/>
                  </a:cubicBezTo>
                  <a:cubicBezTo>
                    <a:pt x="4682" y="2506"/>
                    <a:pt x="4682" y="2476"/>
                    <a:pt x="4651" y="2476"/>
                  </a:cubicBezTo>
                  <a:cubicBezTo>
                    <a:pt x="4651" y="2476"/>
                    <a:pt x="4621" y="2476"/>
                    <a:pt x="4651" y="2445"/>
                  </a:cubicBezTo>
                  <a:cubicBezTo>
                    <a:pt x="4651" y="2415"/>
                    <a:pt x="4651" y="2415"/>
                    <a:pt x="4621" y="2415"/>
                  </a:cubicBezTo>
                  <a:cubicBezTo>
                    <a:pt x="4591" y="2415"/>
                    <a:pt x="4621" y="2385"/>
                    <a:pt x="4591" y="2354"/>
                  </a:cubicBezTo>
                  <a:lnTo>
                    <a:pt x="4560" y="2354"/>
                  </a:lnTo>
                  <a:cubicBezTo>
                    <a:pt x="4530" y="2354"/>
                    <a:pt x="4560" y="2324"/>
                    <a:pt x="4560" y="2324"/>
                  </a:cubicBezTo>
                  <a:lnTo>
                    <a:pt x="4560" y="2294"/>
                  </a:lnTo>
                  <a:cubicBezTo>
                    <a:pt x="4560" y="2263"/>
                    <a:pt x="4530" y="2233"/>
                    <a:pt x="4500" y="2202"/>
                  </a:cubicBezTo>
                  <a:cubicBezTo>
                    <a:pt x="4500" y="2202"/>
                    <a:pt x="4469" y="2202"/>
                    <a:pt x="4469" y="2172"/>
                  </a:cubicBezTo>
                  <a:cubicBezTo>
                    <a:pt x="4469" y="2172"/>
                    <a:pt x="4378" y="2111"/>
                    <a:pt x="4408" y="2081"/>
                  </a:cubicBezTo>
                  <a:lnTo>
                    <a:pt x="4348" y="2081"/>
                  </a:lnTo>
                  <a:lnTo>
                    <a:pt x="4348" y="2050"/>
                  </a:lnTo>
                  <a:lnTo>
                    <a:pt x="4348" y="2020"/>
                  </a:lnTo>
                  <a:lnTo>
                    <a:pt x="4317" y="2020"/>
                  </a:lnTo>
                  <a:cubicBezTo>
                    <a:pt x="4337" y="2020"/>
                    <a:pt x="4331" y="2006"/>
                    <a:pt x="4324" y="2006"/>
                  </a:cubicBezTo>
                  <a:cubicBezTo>
                    <a:pt x="4321" y="2006"/>
                    <a:pt x="4317" y="2010"/>
                    <a:pt x="4317" y="2020"/>
                  </a:cubicBezTo>
                  <a:cubicBezTo>
                    <a:pt x="4287" y="2020"/>
                    <a:pt x="4287" y="1990"/>
                    <a:pt x="4287" y="1990"/>
                  </a:cubicBezTo>
                  <a:lnTo>
                    <a:pt x="4226" y="1990"/>
                  </a:lnTo>
                  <a:lnTo>
                    <a:pt x="4226" y="1959"/>
                  </a:lnTo>
                  <a:cubicBezTo>
                    <a:pt x="4226" y="1959"/>
                    <a:pt x="4253" y="1973"/>
                    <a:pt x="4262" y="1973"/>
                  </a:cubicBezTo>
                  <a:cubicBezTo>
                    <a:pt x="4266" y="1973"/>
                    <a:pt x="4266" y="1969"/>
                    <a:pt x="4256" y="1959"/>
                  </a:cubicBezTo>
                  <a:cubicBezTo>
                    <a:pt x="4226" y="1929"/>
                    <a:pt x="4226" y="1929"/>
                    <a:pt x="4226" y="1929"/>
                  </a:cubicBezTo>
                  <a:cubicBezTo>
                    <a:pt x="4226" y="1929"/>
                    <a:pt x="4165" y="1868"/>
                    <a:pt x="4135" y="1838"/>
                  </a:cubicBezTo>
                  <a:cubicBezTo>
                    <a:pt x="4135" y="1838"/>
                    <a:pt x="4104" y="1777"/>
                    <a:pt x="4074" y="1777"/>
                  </a:cubicBezTo>
                  <a:cubicBezTo>
                    <a:pt x="4074" y="1746"/>
                    <a:pt x="4074" y="1746"/>
                    <a:pt x="4044" y="1746"/>
                  </a:cubicBezTo>
                  <a:cubicBezTo>
                    <a:pt x="4044" y="1746"/>
                    <a:pt x="4013" y="1716"/>
                    <a:pt x="4013" y="1716"/>
                  </a:cubicBezTo>
                  <a:lnTo>
                    <a:pt x="3952" y="1655"/>
                  </a:lnTo>
                  <a:cubicBezTo>
                    <a:pt x="3922" y="1655"/>
                    <a:pt x="3922" y="1625"/>
                    <a:pt x="3892" y="1625"/>
                  </a:cubicBezTo>
                  <a:cubicBezTo>
                    <a:pt x="3892" y="1635"/>
                    <a:pt x="3892" y="1638"/>
                    <a:pt x="3890" y="1638"/>
                  </a:cubicBezTo>
                  <a:cubicBezTo>
                    <a:pt x="3888" y="1638"/>
                    <a:pt x="3881" y="1625"/>
                    <a:pt x="3861" y="1625"/>
                  </a:cubicBezTo>
                  <a:lnTo>
                    <a:pt x="3770" y="1625"/>
                  </a:lnTo>
                  <a:cubicBezTo>
                    <a:pt x="3740" y="1625"/>
                    <a:pt x="3740" y="1625"/>
                    <a:pt x="3740" y="1594"/>
                  </a:cubicBezTo>
                  <a:lnTo>
                    <a:pt x="3740" y="1564"/>
                  </a:lnTo>
                  <a:lnTo>
                    <a:pt x="3709" y="1534"/>
                  </a:lnTo>
                  <a:cubicBezTo>
                    <a:pt x="3679" y="1534"/>
                    <a:pt x="3709" y="1503"/>
                    <a:pt x="3679" y="1503"/>
                  </a:cubicBezTo>
                  <a:cubicBezTo>
                    <a:pt x="3673" y="1509"/>
                    <a:pt x="3668" y="1512"/>
                    <a:pt x="3664" y="1512"/>
                  </a:cubicBezTo>
                  <a:cubicBezTo>
                    <a:pt x="3647" y="1512"/>
                    <a:pt x="3642" y="1473"/>
                    <a:pt x="3618" y="1473"/>
                  </a:cubicBezTo>
                  <a:lnTo>
                    <a:pt x="3588" y="1442"/>
                  </a:lnTo>
                  <a:cubicBezTo>
                    <a:pt x="3588" y="1442"/>
                    <a:pt x="3527" y="1382"/>
                    <a:pt x="3527" y="1382"/>
                  </a:cubicBezTo>
                  <a:lnTo>
                    <a:pt x="3466" y="1382"/>
                  </a:lnTo>
                  <a:cubicBezTo>
                    <a:pt x="3466" y="1382"/>
                    <a:pt x="3466" y="1382"/>
                    <a:pt x="3436" y="1351"/>
                  </a:cubicBezTo>
                  <a:lnTo>
                    <a:pt x="3375" y="1351"/>
                  </a:lnTo>
                  <a:cubicBezTo>
                    <a:pt x="3375" y="1321"/>
                    <a:pt x="3314" y="1321"/>
                    <a:pt x="3284" y="1321"/>
                  </a:cubicBezTo>
                  <a:cubicBezTo>
                    <a:pt x="3284" y="1290"/>
                    <a:pt x="3253" y="1290"/>
                    <a:pt x="3253" y="1290"/>
                  </a:cubicBezTo>
                  <a:cubicBezTo>
                    <a:pt x="3233" y="1290"/>
                    <a:pt x="3226" y="1277"/>
                    <a:pt x="3224" y="1277"/>
                  </a:cubicBezTo>
                  <a:cubicBezTo>
                    <a:pt x="3223" y="1277"/>
                    <a:pt x="3223" y="1280"/>
                    <a:pt x="3223" y="1290"/>
                  </a:cubicBezTo>
                  <a:cubicBezTo>
                    <a:pt x="3223" y="1290"/>
                    <a:pt x="3223" y="1230"/>
                    <a:pt x="3193" y="1230"/>
                  </a:cubicBezTo>
                  <a:lnTo>
                    <a:pt x="3162" y="1230"/>
                  </a:lnTo>
                  <a:lnTo>
                    <a:pt x="3162" y="1199"/>
                  </a:lnTo>
                  <a:cubicBezTo>
                    <a:pt x="3162" y="1189"/>
                    <a:pt x="3159" y="1186"/>
                    <a:pt x="3154" y="1186"/>
                  </a:cubicBezTo>
                  <a:cubicBezTo>
                    <a:pt x="3145" y="1186"/>
                    <a:pt x="3132" y="1199"/>
                    <a:pt x="3132" y="1199"/>
                  </a:cubicBezTo>
                  <a:lnTo>
                    <a:pt x="3101" y="1199"/>
                  </a:lnTo>
                  <a:cubicBezTo>
                    <a:pt x="3071" y="1199"/>
                    <a:pt x="3041" y="1199"/>
                    <a:pt x="3041" y="1169"/>
                  </a:cubicBezTo>
                  <a:cubicBezTo>
                    <a:pt x="3041" y="1159"/>
                    <a:pt x="3041" y="1155"/>
                    <a:pt x="3039" y="1155"/>
                  </a:cubicBezTo>
                  <a:cubicBezTo>
                    <a:pt x="3037" y="1155"/>
                    <a:pt x="3030" y="1169"/>
                    <a:pt x="3010" y="1169"/>
                  </a:cubicBezTo>
                  <a:cubicBezTo>
                    <a:pt x="3010" y="1169"/>
                    <a:pt x="2980" y="1138"/>
                    <a:pt x="2980" y="1138"/>
                  </a:cubicBezTo>
                  <a:lnTo>
                    <a:pt x="2949" y="1138"/>
                  </a:lnTo>
                  <a:lnTo>
                    <a:pt x="2949" y="1108"/>
                  </a:lnTo>
                  <a:lnTo>
                    <a:pt x="2858" y="1108"/>
                  </a:lnTo>
                  <a:cubicBezTo>
                    <a:pt x="2843" y="1123"/>
                    <a:pt x="2835" y="1131"/>
                    <a:pt x="2832" y="1131"/>
                  </a:cubicBezTo>
                  <a:cubicBezTo>
                    <a:pt x="2828" y="1131"/>
                    <a:pt x="2828" y="1123"/>
                    <a:pt x="2828" y="1108"/>
                  </a:cubicBezTo>
                  <a:lnTo>
                    <a:pt x="2737" y="1108"/>
                  </a:lnTo>
                  <a:cubicBezTo>
                    <a:pt x="2676" y="1078"/>
                    <a:pt x="2645" y="1047"/>
                    <a:pt x="2585" y="1017"/>
                  </a:cubicBezTo>
                  <a:lnTo>
                    <a:pt x="2554" y="1017"/>
                  </a:lnTo>
                  <a:lnTo>
                    <a:pt x="2493" y="987"/>
                  </a:lnTo>
                  <a:lnTo>
                    <a:pt x="2372" y="956"/>
                  </a:lnTo>
                  <a:lnTo>
                    <a:pt x="2311" y="956"/>
                  </a:lnTo>
                  <a:lnTo>
                    <a:pt x="2250" y="926"/>
                  </a:lnTo>
                  <a:lnTo>
                    <a:pt x="2159" y="926"/>
                  </a:lnTo>
                  <a:lnTo>
                    <a:pt x="2098" y="895"/>
                  </a:lnTo>
                  <a:lnTo>
                    <a:pt x="2068" y="895"/>
                  </a:lnTo>
                  <a:cubicBezTo>
                    <a:pt x="2037" y="895"/>
                    <a:pt x="2007" y="895"/>
                    <a:pt x="2007" y="865"/>
                  </a:cubicBezTo>
                  <a:close/>
                  <a:moveTo>
                    <a:pt x="2298" y="3669"/>
                  </a:moveTo>
                  <a:cubicBezTo>
                    <a:pt x="2297" y="3674"/>
                    <a:pt x="2300" y="3681"/>
                    <a:pt x="2311" y="3692"/>
                  </a:cubicBezTo>
                  <a:cubicBezTo>
                    <a:pt x="2311" y="3692"/>
                    <a:pt x="2305" y="3682"/>
                    <a:pt x="2298" y="3669"/>
                  </a:cubicBezTo>
                  <a:close/>
                  <a:moveTo>
                    <a:pt x="2245" y="3566"/>
                  </a:moveTo>
                  <a:cubicBezTo>
                    <a:pt x="2238" y="3566"/>
                    <a:pt x="2276" y="3633"/>
                    <a:pt x="2298" y="3669"/>
                  </a:cubicBezTo>
                  <a:lnTo>
                    <a:pt x="2298" y="3669"/>
                  </a:lnTo>
                  <a:cubicBezTo>
                    <a:pt x="2299" y="3661"/>
                    <a:pt x="2311" y="3661"/>
                    <a:pt x="2311" y="3661"/>
                  </a:cubicBezTo>
                  <a:cubicBezTo>
                    <a:pt x="2311" y="3692"/>
                    <a:pt x="2311" y="3692"/>
                    <a:pt x="2311" y="3692"/>
                  </a:cubicBezTo>
                  <a:cubicBezTo>
                    <a:pt x="2311" y="3692"/>
                    <a:pt x="2372" y="3722"/>
                    <a:pt x="2341" y="3722"/>
                  </a:cubicBezTo>
                  <a:lnTo>
                    <a:pt x="2433" y="3722"/>
                  </a:lnTo>
                  <a:cubicBezTo>
                    <a:pt x="2463" y="3722"/>
                    <a:pt x="2463" y="3753"/>
                    <a:pt x="2463" y="3753"/>
                  </a:cubicBezTo>
                  <a:lnTo>
                    <a:pt x="2645" y="3753"/>
                  </a:lnTo>
                  <a:cubicBezTo>
                    <a:pt x="2615" y="3722"/>
                    <a:pt x="2615" y="3722"/>
                    <a:pt x="2585" y="3722"/>
                  </a:cubicBezTo>
                  <a:cubicBezTo>
                    <a:pt x="2554" y="3722"/>
                    <a:pt x="2554" y="3722"/>
                    <a:pt x="2554" y="3692"/>
                  </a:cubicBezTo>
                  <a:lnTo>
                    <a:pt x="2463" y="3692"/>
                  </a:lnTo>
                  <a:lnTo>
                    <a:pt x="2433" y="3661"/>
                  </a:lnTo>
                  <a:cubicBezTo>
                    <a:pt x="2408" y="3637"/>
                    <a:pt x="2383" y="3592"/>
                    <a:pt x="2375" y="3592"/>
                  </a:cubicBezTo>
                  <a:cubicBezTo>
                    <a:pt x="2373" y="3592"/>
                    <a:pt x="2372" y="3595"/>
                    <a:pt x="2372" y="3601"/>
                  </a:cubicBezTo>
                  <a:cubicBezTo>
                    <a:pt x="2372" y="3611"/>
                    <a:pt x="2368" y="3614"/>
                    <a:pt x="2364" y="3614"/>
                  </a:cubicBezTo>
                  <a:cubicBezTo>
                    <a:pt x="2355" y="3614"/>
                    <a:pt x="2341" y="3601"/>
                    <a:pt x="2341" y="3601"/>
                  </a:cubicBezTo>
                  <a:lnTo>
                    <a:pt x="2281" y="3601"/>
                  </a:lnTo>
                  <a:lnTo>
                    <a:pt x="2250" y="3570"/>
                  </a:lnTo>
                  <a:cubicBezTo>
                    <a:pt x="2247" y="3567"/>
                    <a:pt x="2246" y="3566"/>
                    <a:pt x="2245" y="3566"/>
                  </a:cubicBezTo>
                  <a:close/>
                  <a:moveTo>
                    <a:pt x="2645" y="3753"/>
                  </a:moveTo>
                  <a:lnTo>
                    <a:pt x="2645" y="3783"/>
                  </a:lnTo>
                  <a:cubicBezTo>
                    <a:pt x="2645" y="3783"/>
                    <a:pt x="2645" y="3769"/>
                    <a:pt x="2654" y="3769"/>
                  </a:cubicBezTo>
                  <a:cubicBezTo>
                    <a:pt x="2659" y="3769"/>
                    <a:pt x="2666" y="3773"/>
                    <a:pt x="2676" y="3783"/>
                  </a:cubicBezTo>
                  <a:lnTo>
                    <a:pt x="2645" y="3753"/>
                  </a:lnTo>
                  <a:close/>
                  <a:moveTo>
                    <a:pt x="2676" y="3783"/>
                  </a:moveTo>
                  <a:cubicBezTo>
                    <a:pt x="2678" y="3783"/>
                    <a:pt x="2681" y="3783"/>
                    <a:pt x="2684" y="3784"/>
                  </a:cubicBezTo>
                  <a:lnTo>
                    <a:pt x="2684" y="3784"/>
                  </a:lnTo>
                  <a:cubicBezTo>
                    <a:pt x="2686" y="3783"/>
                    <a:pt x="2684" y="3783"/>
                    <a:pt x="2676" y="3783"/>
                  </a:cubicBezTo>
                  <a:close/>
                  <a:moveTo>
                    <a:pt x="2684" y="3784"/>
                  </a:moveTo>
                  <a:lnTo>
                    <a:pt x="2684" y="3784"/>
                  </a:lnTo>
                  <a:cubicBezTo>
                    <a:pt x="2679" y="3785"/>
                    <a:pt x="2654" y="3791"/>
                    <a:pt x="2676" y="3813"/>
                  </a:cubicBezTo>
                  <a:cubicBezTo>
                    <a:pt x="2706" y="3813"/>
                    <a:pt x="2737" y="3813"/>
                    <a:pt x="2737" y="3844"/>
                  </a:cubicBezTo>
                  <a:cubicBezTo>
                    <a:pt x="2797" y="3844"/>
                    <a:pt x="2828" y="3874"/>
                    <a:pt x="2889" y="3904"/>
                  </a:cubicBezTo>
                  <a:lnTo>
                    <a:pt x="3010" y="3904"/>
                  </a:lnTo>
                  <a:cubicBezTo>
                    <a:pt x="3010" y="3915"/>
                    <a:pt x="3010" y="3918"/>
                    <a:pt x="3011" y="3918"/>
                  </a:cubicBezTo>
                  <a:cubicBezTo>
                    <a:pt x="3014" y="3918"/>
                    <a:pt x="3020" y="3904"/>
                    <a:pt x="3041" y="3904"/>
                  </a:cubicBezTo>
                  <a:cubicBezTo>
                    <a:pt x="3041" y="3904"/>
                    <a:pt x="3101" y="3904"/>
                    <a:pt x="3071" y="3935"/>
                  </a:cubicBezTo>
                  <a:cubicBezTo>
                    <a:pt x="3071" y="3945"/>
                    <a:pt x="3078" y="3948"/>
                    <a:pt x="3087" y="3948"/>
                  </a:cubicBezTo>
                  <a:cubicBezTo>
                    <a:pt x="3105" y="3948"/>
                    <a:pt x="3132" y="3935"/>
                    <a:pt x="3132" y="3935"/>
                  </a:cubicBezTo>
                  <a:cubicBezTo>
                    <a:pt x="3132" y="3935"/>
                    <a:pt x="3132" y="3965"/>
                    <a:pt x="3162" y="3965"/>
                  </a:cubicBezTo>
                  <a:cubicBezTo>
                    <a:pt x="3193" y="3965"/>
                    <a:pt x="3132" y="3935"/>
                    <a:pt x="3132" y="3904"/>
                  </a:cubicBezTo>
                  <a:cubicBezTo>
                    <a:pt x="3132" y="3904"/>
                    <a:pt x="3118" y="3891"/>
                    <a:pt x="3109" y="3891"/>
                  </a:cubicBezTo>
                  <a:cubicBezTo>
                    <a:pt x="3105" y="3891"/>
                    <a:pt x="3101" y="3894"/>
                    <a:pt x="3101" y="3904"/>
                  </a:cubicBezTo>
                  <a:lnTo>
                    <a:pt x="3071" y="3904"/>
                  </a:lnTo>
                  <a:cubicBezTo>
                    <a:pt x="3071" y="3904"/>
                    <a:pt x="3041" y="3874"/>
                    <a:pt x="3041" y="3874"/>
                  </a:cubicBezTo>
                  <a:lnTo>
                    <a:pt x="2949" y="3874"/>
                  </a:lnTo>
                  <a:cubicBezTo>
                    <a:pt x="2949" y="3864"/>
                    <a:pt x="2943" y="3861"/>
                    <a:pt x="2934" y="3861"/>
                  </a:cubicBezTo>
                  <a:cubicBezTo>
                    <a:pt x="2916" y="3861"/>
                    <a:pt x="2889" y="3874"/>
                    <a:pt x="2889" y="3874"/>
                  </a:cubicBezTo>
                  <a:lnTo>
                    <a:pt x="2858" y="3874"/>
                  </a:lnTo>
                  <a:cubicBezTo>
                    <a:pt x="2828" y="3874"/>
                    <a:pt x="2828" y="3874"/>
                    <a:pt x="2828" y="3844"/>
                  </a:cubicBezTo>
                  <a:lnTo>
                    <a:pt x="2767" y="3813"/>
                  </a:lnTo>
                  <a:lnTo>
                    <a:pt x="2737" y="3813"/>
                  </a:lnTo>
                  <a:cubicBezTo>
                    <a:pt x="2737" y="3813"/>
                    <a:pt x="2711" y="3788"/>
                    <a:pt x="2684" y="3784"/>
                  </a:cubicBezTo>
                  <a:close/>
                  <a:moveTo>
                    <a:pt x="4864" y="3479"/>
                  </a:moveTo>
                  <a:lnTo>
                    <a:pt x="4864" y="3540"/>
                  </a:lnTo>
                  <a:cubicBezTo>
                    <a:pt x="4864" y="3550"/>
                    <a:pt x="4861" y="3553"/>
                    <a:pt x="4856" y="3553"/>
                  </a:cubicBezTo>
                  <a:cubicBezTo>
                    <a:pt x="4847" y="3553"/>
                    <a:pt x="4834" y="3540"/>
                    <a:pt x="4834" y="3540"/>
                  </a:cubicBezTo>
                  <a:cubicBezTo>
                    <a:pt x="4834" y="3540"/>
                    <a:pt x="4834" y="3570"/>
                    <a:pt x="4834" y="3570"/>
                  </a:cubicBezTo>
                  <a:cubicBezTo>
                    <a:pt x="4834" y="3601"/>
                    <a:pt x="4834" y="3631"/>
                    <a:pt x="4834" y="3631"/>
                  </a:cubicBezTo>
                  <a:lnTo>
                    <a:pt x="4834" y="3692"/>
                  </a:lnTo>
                  <a:lnTo>
                    <a:pt x="4803" y="3692"/>
                  </a:lnTo>
                  <a:cubicBezTo>
                    <a:pt x="4803" y="3722"/>
                    <a:pt x="4773" y="3722"/>
                    <a:pt x="4773" y="3753"/>
                  </a:cubicBezTo>
                  <a:cubicBezTo>
                    <a:pt x="4773" y="3783"/>
                    <a:pt x="4803" y="3783"/>
                    <a:pt x="4773" y="3783"/>
                  </a:cubicBezTo>
                  <a:lnTo>
                    <a:pt x="4743" y="3783"/>
                  </a:lnTo>
                  <a:cubicBezTo>
                    <a:pt x="4712" y="3813"/>
                    <a:pt x="4773" y="3813"/>
                    <a:pt x="4743" y="3813"/>
                  </a:cubicBezTo>
                  <a:lnTo>
                    <a:pt x="4712" y="3813"/>
                  </a:lnTo>
                  <a:cubicBezTo>
                    <a:pt x="4743" y="3813"/>
                    <a:pt x="4743" y="3844"/>
                    <a:pt x="4712" y="3844"/>
                  </a:cubicBezTo>
                  <a:lnTo>
                    <a:pt x="4712" y="3904"/>
                  </a:lnTo>
                  <a:cubicBezTo>
                    <a:pt x="4712" y="3904"/>
                    <a:pt x="4682" y="3935"/>
                    <a:pt x="4682" y="3935"/>
                  </a:cubicBezTo>
                  <a:cubicBezTo>
                    <a:pt x="4651" y="3965"/>
                    <a:pt x="4651" y="3996"/>
                    <a:pt x="4651" y="3996"/>
                  </a:cubicBezTo>
                  <a:lnTo>
                    <a:pt x="4621" y="3996"/>
                  </a:lnTo>
                  <a:cubicBezTo>
                    <a:pt x="4591" y="4026"/>
                    <a:pt x="4560" y="4026"/>
                    <a:pt x="4560" y="4026"/>
                  </a:cubicBezTo>
                  <a:cubicBezTo>
                    <a:pt x="4560" y="4026"/>
                    <a:pt x="4560" y="4013"/>
                    <a:pt x="4551" y="4013"/>
                  </a:cubicBezTo>
                  <a:cubicBezTo>
                    <a:pt x="4547" y="4013"/>
                    <a:pt x="4540" y="4016"/>
                    <a:pt x="4530" y="4026"/>
                  </a:cubicBezTo>
                  <a:lnTo>
                    <a:pt x="4439" y="4026"/>
                  </a:lnTo>
                  <a:lnTo>
                    <a:pt x="4378" y="4087"/>
                  </a:lnTo>
                  <a:cubicBezTo>
                    <a:pt x="4378" y="4056"/>
                    <a:pt x="4378" y="4056"/>
                    <a:pt x="4348" y="4056"/>
                  </a:cubicBezTo>
                  <a:cubicBezTo>
                    <a:pt x="4317" y="4056"/>
                    <a:pt x="4348" y="4087"/>
                    <a:pt x="4317" y="4087"/>
                  </a:cubicBezTo>
                  <a:lnTo>
                    <a:pt x="4236" y="4087"/>
                  </a:lnTo>
                  <a:cubicBezTo>
                    <a:pt x="4241" y="4075"/>
                    <a:pt x="4243" y="4056"/>
                    <a:pt x="4226" y="4056"/>
                  </a:cubicBezTo>
                  <a:lnTo>
                    <a:pt x="4013" y="4056"/>
                  </a:lnTo>
                  <a:cubicBezTo>
                    <a:pt x="4013" y="4067"/>
                    <a:pt x="4010" y="4070"/>
                    <a:pt x="4005" y="4070"/>
                  </a:cubicBezTo>
                  <a:cubicBezTo>
                    <a:pt x="3996" y="4070"/>
                    <a:pt x="3983" y="4056"/>
                    <a:pt x="3983" y="4056"/>
                  </a:cubicBezTo>
                  <a:lnTo>
                    <a:pt x="3922" y="4056"/>
                  </a:lnTo>
                  <a:cubicBezTo>
                    <a:pt x="3902" y="4056"/>
                    <a:pt x="3881" y="4043"/>
                    <a:pt x="3870" y="4043"/>
                  </a:cubicBezTo>
                  <a:cubicBezTo>
                    <a:pt x="3865" y="4043"/>
                    <a:pt x="3861" y="4046"/>
                    <a:pt x="3861" y="4056"/>
                  </a:cubicBezTo>
                  <a:lnTo>
                    <a:pt x="3709" y="4056"/>
                  </a:lnTo>
                  <a:cubicBezTo>
                    <a:pt x="3694" y="4072"/>
                    <a:pt x="3679" y="4079"/>
                    <a:pt x="3664" y="4079"/>
                  </a:cubicBezTo>
                  <a:cubicBezTo>
                    <a:pt x="3648" y="4079"/>
                    <a:pt x="3633" y="4072"/>
                    <a:pt x="3618" y="4056"/>
                  </a:cubicBezTo>
                  <a:cubicBezTo>
                    <a:pt x="3588" y="4056"/>
                    <a:pt x="3527" y="4026"/>
                    <a:pt x="3496" y="4026"/>
                  </a:cubicBezTo>
                  <a:lnTo>
                    <a:pt x="3466" y="4026"/>
                  </a:lnTo>
                  <a:cubicBezTo>
                    <a:pt x="3466" y="3996"/>
                    <a:pt x="3405" y="3996"/>
                    <a:pt x="3405" y="3996"/>
                  </a:cubicBezTo>
                  <a:cubicBezTo>
                    <a:pt x="3405" y="4011"/>
                    <a:pt x="3398" y="4018"/>
                    <a:pt x="3390" y="4018"/>
                  </a:cubicBezTo>
                  <a:cubicBezTo>
                    <a:pt x="3382" y="4018"/>
                    <a:pt x="3375" y="4011"/>
                    <a:pt x="3375" y="3996"/>
                  </a:cubicBezTo>
                  <a:lnTo>
                    <a:pt x="3253" y="3996"/>
                  </a:lnTo>
                  <a:cubicBezTo>
                    <a:pt x="3253" y="3996"/>
                    <a:pt x="3375" y="4269"/>
                    <a:pt x="3375" y="4269"/>
                  </a:cubicBezTo>
                  <a:lnTo>
                    <a:pt x="3405" y="4269"/>
                  </a:lnTo>
                  <a:cubicBezTo>
                    <a:pt x="3405" y="4300"/>
                    <a:pt x="3436" y="4300"/>
                    <a:pt x="3436" y="4300"/>
                  </a:cubicBezTo>
                  <a:lnTo>
                    <a:pt x="3740" y="4300"/>
                  </a:lnTo>
                  <a:cubicBezTo>
                    <a:pt x="3740" y="4284"/>
                    <a:pt x="3740" y="4277"/>
                    <a:pt x="3743" y="4277"/>
                  </a:cubicBezTo>
                  <a:cubicBezTo>
                    <a:pt x="3747" y="4277"/>
                    <a:pt x="3755" y="4284"/>
                    <a:pt x="3770" y="4300"/>
                  </a:cubicBezTo>
                  <a:lnTo>
                    <a:pt x="3892" y="4300"/>
                  </a:lnTo>
                  <a:cubicBezTo>
                    <a:pt x="3892" y="4300"/>
                    <a:pt x="3861" y="4330"/>
                    <a:pt x="3892" y="4330"/>
                  </a:cubicBezTo>
                  <a:lnTo>
                    <a:pt x="3952" y="4330"/>
                  </a:lnTo>
                  <a:lnTo>
                    <a:pt x="3983" y="4300"/>
                  </a:lnTo>
                  <a:cubicBezTo>
                    <a:pt x="3993" y="4289"/>
                    <a:pt x="4000" y="4286"/>
                    <a:pt x="4004" y="4286"/>
                  </a:cubicBezTo>
                  <a:cubicBezTo>
                    <a:pt x="4013" y="4286"/>
                    <a:pt x="4013" y="4300"/>
                    <a:pt x="4013" y="4300"/>
                  </a:cubicBezTo>
                  <a:cubicBezTo>
                    <a:pt x="4033" y="4300"/>
                    <a:pt x="4054" y="4273"/>
                    <a:pt x="4065" y="4273"/>
                  </a:cubicBezTo>
                  <a:cubicBezTo>
                    <a:pt x="4071" y="4273"/>
                    <a:pt x="4074" y="4279"/>
                    <a:pt x="4074" y="4300"/>
                  </a:cubicBezTo>
                  <a:cubicBezTo>
                    <a:pt x="4084" y="4289"/>
                    <a:pt x="4098" y="4286"/>
                    <a:pt x="4111" y="4286"/>
                  </a:cubicBezTo>
                  <a:cubicBezTo>
                    <a:pt x="4138" y="4286"/>
                    <a:pt x="4165" y="4300"/>
                    <a:pt x="4165" y="4300"/>
                  </a:cubicBezTo>
                  <a:lnTo>
                    <a:pt x="4317" y="4300"/>
                  </a:lnTo>
                  <a:lnTo>
                    <a:pt x="4317" y="4330"/>
                  </a:lnTo>
                  <a:lnTo>
                    <a:pt x="4348" y="4330"/>
                  </a:lnTo>
                  <a:cubicBezTo>
                    <a:pt x="4378" y="4330"/>
                    <a:pt x="4348" y="4330"/>
                    <a:pt x="4348" y="4300"/>
                  </a:cubicBezTo>
                  <a:cubicBezTo>
                    <a:pt x="4348" y="4289"/>
                    <a:pt x="4351" y="4286"/>
                    <a:pt x="4357" y="4286"/>
                  </a:cubicBezTo>
                  <a:cubicBezTo>
                    <a:pt x="4368" y="4286"/>
                    <a:pt x="4388" y="4300"/>
                    <a:pt x="4408" y="4300"/>
                  </a:cubicBezTo>
                  <a:lnTo>
                    <a:pt x="4500" y="4300"/>
                  </a:lnTo>
                  <a:cubicBezTo>
                    <a:pt x="4500" y="4269"/>
                    <a:pt x="4530" y="4269"/>
                    <a:pt x="4530" y="4269"/>
                  </a:cubicBezTo>
                  <a:cubicBezTo>
                    <a:pt x="4550" y="4269"/>
                    <a:pt x="4557" y="4283"/>
                    <a:pt x="4559" y="4283"/>
                  </a:cubicBezTo>
                  <a:cubicBezTo>
                    <a:pt x="4560" y="4283"/>
                    <a:pt x="4560" y="4279"/>
                    <a:pt x="4560" y="4269"/>
                  </a:cubicBezTo>
                  <a:lnTo>
                    <a:pt x="4591" y="4239"/>
                  </a:lnTo>
                  <a:cubicBezTo>
                    <a:pt x="4621" y="4208"/>
                    <a:pt x="4621" y="4208"/>
                    <a:pt x="4621" y="4208"/>
                  </a:cubicBezTo>
                  <a:cubicBezTo>
                    <a:pt x="4641" y="4208"/>
                    <a:pt x="4648" y="4222"/>
                    <a:pt x="4659" y="4222"/>
                  </a:cubicBezTo>
                  <a:cubicBezTo>
                    <a:pt x="4665" y="4222"/>
                    <a:pt x="4672" y="4219"/>
                    <a:pt x="4682" y="4208"/>
                  </a:cubicBezTo>
                  <a:cubicBezTo>
                    <a:pt x="4682" y="4208"/>
                    <a:pt x="4682" y="4178"/>
                    <a:pt x="4712" y="4178"/>
                  </a:cubicBezTo>
                  <a:lnTo>
                    <a:pt x="4773" y="4178"/>
                  </a:lnTo>
                  <a:lnTo>
                    <a:pt x="4803" y="4148"/>
                  </a:lnTo>
                  <a:cubicBezTo>
                    <a:pt x="4803" y="4117"/>
                    <a:pt x="4773" y="4117"/>
                    <a:pt x="4803" y="4117"/>
                  </a:cubicBezTo>
                  <a:lnTo>
                    <a:pt x="4834" y="4117"/>
                  </a:lnTo>
                  <a:lnTo>
                    <a:pt x="4834" y="4087"/>
                  </a:lnTo>
                  <a:lnTo>
                    <a:pt x="4864" y="4087"/>
                  </a:lnTo>
                  <a:cubicBezTo>
                    <a:pt x="4864" y="4056"/>
                    <a:pt x="4864" y="4056"/>
                    <a:pt x="4864" y="4056"/>
                  </a:cubicBezTo>
                  <a:cubicBezTo>
                    <a:pt x="4895" y="4026"/>
                    <a:pt x="4895" y="4026"/>
                    <a:pt x="4925" y="4026"/>
                  </a:cubicBezTo>
                  <a:cubicBezTo>
                    <a:pt x="4925" y="3996"/>
                    <a:pt x="4925" y="3996"/>
                    <a:pt x="4925" y="3996"/>
                  </a:cubicBezTo>
                  <a:cubicBezTo>
                    <a:pt x="4925" y="3965"/>
                    <a:pt x="4955" y="3965"/>
                    <a:pt x="4955" y="3965"/>
                  </a:cubicBezTo>
                  <a:cubicBezTo>
                    <a:pt x="4955" y="3965"/>
                    <a:pt x="4955" y="3935"/>
                    <a:pt x="4955" y="3935"/>
                  </a:cubicBezTo>
                  <a:cubicBezTo>
                    <a:pt x="4955" y="3925"/>
                    <a:pt x="4959" y="3921"/>
                    <a:pt x="4963" y="3921"/>
                  </a:cubicBezTo>
                  <a:cubicBezTo>
                    <a:pt x="4972" y="3921"/>
                    <a:pt x="4986" y="3935"/>
                    <a:pt x="4986" y="3935"/>
                  </a:cubicBezTo>
                  <a:lnTo>
                    <a:pt x="4986" y="3904"/>
                  </a:lnTo>
                  <a:cubicBezTo>
                    <a:pt x="4986" y="3904"/>
                    <a:pt x="4955" y="3874"/>
                    <a:pt x="4986" y="3844"/>
                  </a:cubicBezTo>
                  <a:lnTo>
                    <a:pt x="5016" y="3844"/>
                  </a:lnTo>
                  <a:cubicBezTo>
                    <a:pt x="5016" y="3844"/>
                    <a:pt x="5016" y="3844"/>
                    <a:pt x="5016" y="3813"/>
                  </a:cubicBezTo>
                  <a:cubicBezTo>
                    <a:pt x="5016" y="3783"/>
                    <a:pt x="5016" y="3783"/>
                    <a:pt x="5016" y="3753"/>
                  </a:cubicBezTo>
                  <a:cubicBezTo>
                    <a:pt x="5016" y="3753"/>
                    <a:pt x="5016" y="3722"/>
                    <a:pt x="5016" y="3722"/>
                  </a:cubicBezTo>
                  <a:lnTo>
                    <a:pt x="5016" y="3661"/>
                  </a:lnTo>
                  <a:cubicBezTo>
                    <a:pt x="5016" y="3661"/>
                    <a:pt x="5047" y="3661"/>
                    <a:pt x="5016" y="3631"/>
                  </a:cubicBezTo>
                  <a:cubicBezTo>
                    <a:pt x="4986" y="3631"/>
                    <a:pt x="5016" y="3570"/>
                    <a:pt x="5016" y="3570"/>
                  </a:cubicBezTo>
                  <a:lnTo>
                    <a:pt x="5016" y="3509"/>
                  </a:lnTo>
                  <a:lnTo>
                    <a:pt x="4986" y="3509"/>
                  </a:lnTo>
                  <a:cubicBezTo>
                    <a:pt x="4986" y="3509"/>
                    <a:pt x="4955" y="3479"/>
                    <a:pt x="4986" y="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 rot="962013">
              <a:off x="290087" y="4356110"/>
              <a:ext cx="229875" cy="281525"/>
            </a:xfrm>
            <a:custGeom>
              <a:rect b="b" l="l" r="r" t="t"/>
              <a:pathLst>
                <a:path extrusionOk="0" h="11261" w="9195">
                  <a:moveTo>
                    <a:pt x="7902" y="1"/>
                  </a:moveTo>
                  <a:cubicBezTo>
                    <a:pt x="7659" y="1"/>
                    <a:pt x="7404" y="233"/>
                    <a:pt x="7523" y="530"/>
                  </a:cubicBezTo>
                  <a:cubicBezTo>
                    <a:pt x="8526" y="2810"/>
                    <a:pt x="6459" y="6488"/>
                    <a:pt x="4058" y="8767"/>
                  </a:cubicBezTo>
                  <a:cubicBezTo>
                    <a:pt x="2900" y="9849"/>
                    <a:pt x="1784" y="10494"/>
                    <a:pt x="1090" y="10494"/>
                  </a:cubicBezTo>
                  <a:cubicBezTo>
                    <a:pt x="945" y="10494"/>
                    <a:pt x="819" y="10466"/>
                    <a:pt x="714" y="10409"/>
                  </a:cubicBezTo>
                  <a:cubicBezTo>
                    <a:pt x="665" y="10392"/>
                    <a:pt x="617" y="10385"/>
                    <a:pt x="572" y="10385"/>
                  </a:cubicBezTo>
                  <a:cubicBezTo>
                    <a:pt x="201" y="10385"/>
                    <a:pt x="1" y="10891"/>
                    <a:pt x="380" y="11108"/>
                  </a:cubicBezTo>
                  <a:cubicBezTo>
                    <a:pt x="592" y="11214"/>
                    <a:pt x="822" y="11260"/>
                    <a:pt x="1062" y="11260"/>
                  </a:cubicBezTo>
                  <a:cubicBezTo>
                    <a:pt x="2333" y="11260"/>
                    <a:pt x="3884" y="9954"/>
                    <a:pt x="4575" y="9314"/>
                  </a:cubicBezTo>
                  <a:cubicBezTo>
                    <a:pt x="4970" y="8950"/>
                    <a:pt x="5335" y="8554"/>
                    <a:pt x="5699" y="8129"/>
                  </a:cubicBezTo>
                  <a:cubicBezTo>
                    <a:pt x="7797" y="5667"/>
                    <a:pt x="9195" y="2475"/>
                    <a:pt x="8222" y="226"/>
                  </a:cubicBezTo>
                  <a:cubicBezTo>
                    <a:pt x="8159" y="67"/>
                    <a:pt x="8032" y="1"/>
                    <a:pt x="7902" y="1"/>
                  </a:cubicBezTo>
                  <a:close/>
                </a:path>
              </a:pathLst>
            </a:custGeom>
            <a:solidFill>
              <a:srgbClr val="9D9D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 rot="962013">
              <a:off x="221195" y="4269907"/>
              <a:ext cx="159600" cy="177825"/>
            </a:xfrm>
            <a:custGeom>
              <a:rect b="b" l="l" r="r" t="t"/>
              <a:pathLst>
                <a:path extrusionOk="0" h="7113" w="6384">
                  <a:moveTo>
                    <a:pt x="3466" y="0"/>
                  </a:moveTo>
                  <a:cubicBezTo>
                    <a:pt x="3466" y="0"/>
                    <a:pt x="3557" y="1216"/>
                    <a:pt x="2463" y="2827"/>
                  </a:cubicBezTo>
                  <a:cubicBezTo>
                    <a:pt x="1703" y="3951"/>
                    <a:pt x="1" y="4590"/>
                    <a:pt x="1" y="4590"/>
                  </a:cubicBezTo>
                  <a:lnTo>
                    <a:pt x="2736" y="7113"/>
                  </a:lnTo>
                  <a:cubicBezTo>
                    <a:pt x="2736" y="7113"/>
                    <a:pt x="4013" y="6991"/>
                    <a:pt x="5350" y="5198"/>
                  </a:cubicBezTo>
                  <a:cubicBezTo>
                    <a:pt x="6019" y="4377"/>
                    <a:pt x="6384" y="3374"/>
                    <a:pt x="6384" y="2310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 rot="962013">
              <a:off x="219722" y="4266942"/>
              <a:ext cx="164750" cy="184050"/>
            </a:xfrm>
            <a:custGeom>
              <a:rect b="b" l="l" r="r" t="t"/>
              <a:pathLst>
                <a:path extrusionOk="0" h="7362" w="6590">
                  <a:moveTo>
                    <a:pt x="3815" y="325"/>
                  </a:moveTo>
                  <a:cubicBezTo>
                    <a:pt x="3815" y="329"/>
                    <a:pt x="3818" y="342"/>
                    <a:pt x="3829" y="374"/>
                  </a:cubicBezTo>
                  <a:cubicBezTo>
                    <a:pt x="3829" y="362"/>
                    <a:pt x="3823" y="344"/>
                    <a:pt x="3815" y="325"/>
                  </a:cubicBezTo>
                  <a:close/>
                  <a:moveTo>
                    <a:pt x="3857" y="462"/>
                  </a:moveTo>
                  <a:lnTo>
                    <a:pt x="3857" y="462"/>
                  </a:lnTo>
                  <a:cubicBezTo>
                    <a:pt x="3857" y="463"/>
                    <a:pt x="3858" y="464"/>
                    <a:pt x="3859" y="465"/>
                  </a:cubicBezTo>
                  <a:cubicBezTo>
                    <a:pt x="3859" y="471"/>
                    <a:pt x="3859" y="473"/>
                    <a:pt x="3859" y="473"/>
                  </a:cubicBezTo>
                  <a:cubicBezTo>
                    <a:pt x="3859" y="473"/>
                    <a:pt x="3858" y="469"/>
                    <a:pt x="3857" y="462"/>
                  </a:cubicBezTo>
                  <a:close/>
                  <a:moveTo>
                    <a:pt x="3800" y="467"/>
                  </a:moveTo>
                  <a:cubicBezTo>
                    <a:pt x="3802" y="484"/>
                    <a:pt x="3809" y="496"/>
                    <a:pt x="3829" y="496"/>
                  </a:cubicBezTo>
                  <a:lnTo>
                    <a:pt x="3800" y="467"/>
                  </a:lnTo>
                  <a:close/>
                  <a:moveTo>
                    <a:pt x="3555" y="526"/>
                  </a:moveTo>
                  <a:lnTo>
                    <a:pt x="3555" y="557"/>
                  </a:lnTo>
                  <a:lnTo>
                    <a:pt x="3585" y="572"/>
                  </a:lnTo>
                  <a:lnTo>
                    <a:pt x="3585" y="572"/>
                  </a:lnTo>
                  <a:cubicBezTo>
                    <a:pt x="3585" y="547"/>
                    <a:pt x="3580" y="526"/>
                    <a:pt x="3555" y="526"/>
                  </a:cubicBezTo>
                  <a:close/>
                  <a:moveTo>
                    <a:pt x="4448" y="815"/>
                  </a:moveTo>
                  <a:lnTo>
                    <a:pt x="4448" y="815"/>
                  </a:lnTo>
                  <a:cubicBezTo>
                    <a:pt x="4452" y="815"/>
                    <a:pt x="4452" y="830"/>
                    <a:pt x="4436" y="861"/>
                  </a:cubicBezTo>
                  <a:cubicBezTo>
                    <a:pt x="4436" y="830"/>
                    <a:pt x="4444" y="815"/>
                    <a:pt x="4448" y="815"/>
                  </a:cubicBezTo>
                  <a:close/>
                  <a:moveTo>
                    <a:pt x="4782" y="1020"/>
                  </a:moveTo>
                  <a:cubicBezTo>
                    <a:pt x="4771" y="1020"/>
                    <a:pt x="4756" y="1028"/>
                    <a:pt x="4740" y="1043"/>
                  </a:cubicBezTo>
                  <a:cubicBezTo>
                    <a:pt x="4750" y="1043"/>
                    <a:pt x="4776" y="1049"/>
                    <a:pt x="4809" y="1058"/>
                  </a:cubicBezTo>
                  <a:lnTo>
                    <a:pt x="4809" y="1058"/>
                  </a:lnTo>
                  <a:cubicBezTo>
                    <a:pt x="4808" y="1052"/>
                    <a:pt x="4805" y="1047"/>
                    <a:pt x="4801" y="1043"/>
                  </a:cubicBezTo>
                  <a:cubicBezTo>
                    <a:pt x="4801" y="1028"/>
                    <a:pt x="4794" y="1020"/>
                    <a:pt x="4782" y="1020"/>
                  </a:cubicBezTo>
                  <a:close/>
                  <a:moveTo>
                    <a:pt x="3707" y="1073"/>
                  </a:moveTo>
                  <a:lnTo>
                    <a:pt x="3707" y="1134"/>
                  </a:lnTo>
                  <a:lnTo>
                    <a:pt x="3646" y="1134"/>
                  </a:lnTo>
                  <a:cubicBezTo>
                    <a:pt x="3646" y="1104"/>
                    <a:pt x="3646" y="1104"/>
                    <a:pt x="3677" y="1073"/>
                  </a:cubicBezTo>
                  <a:close/>
                  <a:moveTo>
                    <a:pt x="3281" y="1134"/>
                  </a:moveTo>
                  <a:cubicBezTo>
                    <a:pt x="3281" y="1164"/>
                    <a:pt x="3312" y="1164"/>
                    <a:pt x="3342" y="1164"/>
                  </a:cubicBezTo>
                  <a:lnTo>
                    <a:pt x="3342" y="1134"/>
                  </a:lnTo>
                  <a:close/>
                  <a:moveTo>
                    <a:pt x="3460" y="1294"/>
                  </a:moveTo>
                  <a:cubicBezTo>
                    <a:pt x="3433" y="1294"/>
                    <a:pt x="3403" y="1301"/>
                    <a:pt x="3373" y="1316"/>
                  </a:cubicBezTo>
                  <a:lnTo>
                    <a:pt x="3433" y="1316"/>
                  </a:lnTo>
                  <a:cubicBezTo>
                    <a:pt x="3494" y="1316"/>
                    <a:pt x="3494" y="1347"/>
                    <a:pt x="3494" y="1347"/>
                  </a:cubicBezTo>
                  <a:cubicBezTo>
                    <a:pt x="3494" y="1356"/>
                    <a:pt x="3499" y="1359"/>
                    <a:pt x="3506" y="1359"/>
                  </a:cubicBezTo>
                  <a:cubicBezTo>
                    <a:pt x="3522" y="1359"/>
                    <a:pt x="3546" y="1338"/>
                    <a:pt x="3525" y="1316"/>
                  </a:cubicBezTo>
                  <a:cubicBezTo>
                    <a:pt x="3509" y="1301"/>
                    <a:pt x="3487" y="1294"/>
                    <a:pt x="3460" y="1294"/>
                  </a:cubicBezTo>
                  <a:close/>
                  <a:moveTo>
                    <a:pt x="3221" y="1590"/>
                  </a:moveTo>
                  <a:lnTo>
                    <a:pt x="3221" y="1620"/>
                  </a:lnTo>
                  <a:cubicBezTo>
                    <a:pt x="3221" y="1636"/>
                    <a:pt x="3221" y="1643"/>
                    <a:pt x="3217" y="1643"/>
                  </a:cubicBezTo>
                  <a:cubicBezTo>
                    <a:pt x="3213" y="1643"/>
                    <a:pt x="3205" y="1636"/>
                    <a:pt x="3190" y="1620"/>
                  </a:cubicBezTo>
                  <a:lnTo>
                    <a:pt x="3190" y="1590"/>
                  </a:lnTo>
                  <a:close/>
                  <a:moveTo>
                    <a:pt x="6199" y="2046"/>
                  </a:moveTo>
                  <a:lnTo>
                    <a:pt x="6194" y="2057"/>
                  </a:lnTo>
                  <a:lnTo>
                    <a:pt x="6194" y="2057"/>
                  </a:lnTo>
                  <a:cubicBezTo>
                    <a:pt x="6197" y="2055"/>
                    <a:pt x="6199" y="2052"/>
                    <a:pt x="6199" y="2046"/>
                  </a:cubicBezTo>
                  <a:close/>
                  <a:moveTo>
                    <a:pt x="5592" y="2074"/>
                  </a:moveTo>
                  <a:cubicBezTo>
                    <a:pt x="5592" y="2074"/>
                    <a:pt x="5592" y="2075"/>
                    <a:pt x="5592" y="2076"/>
                  </a:cubicBezTo>
                  <a:lnTo>
                    <a:pt x="5592" y="2076"/>
                  </a:lnTo>
                  <a:cubicBezTo>
                    <a:pt x="5592" y="2076"/>
                    <a:pt x="5592" y="2075"/>
                    <a:pt x="5592" y="2074"/>
                  </a:cubicBezTo>
                  <a:close/>
                  <a:moveTo>
                    <a:pt x="6291" y="2228"/>
                  </a:moveTo>
                  <a:cubicBezTo>
                    <a:pt x="6291" y="2244"/>
                    <a:pt x="6275" y="2251"/>
                    <a:pt x="6268" y="2251"/>
                  </a:cubicBezTo>
                  <a:cubicBezTo>
                    <a:pt x="6260" y="2251"/>
                    <a:pt x="6260" y="2244"/>
                    <a:pt x="6291" y="2228"/>
                  </a:cubicBezTo>
                  <a:close/>
                  <a:moveTo>
                    <a:pt x="2917" y="2259"/>
                  </a:moveTo>
                  <a:cubicBezTo>
                    <a:pt x="2947" y="2259"/>
                    <a:pt x="2947" y="2289"/>
                    <a:pt x="2947" y="2289"/>
                  </a:cubicBezTo>
                  <a:cubicBezTo>
                    <a:pt x="2947" y="2289"/>
                    <a:pt x="2917" y="2289"/>
                    <a:pt x="2917" y="2259"/>
                  </a:cubicBezTo>
                  <a:close/>
                  <a:moveTo>
                    <a:pt x="6473" y="2563"/>
                  </a:moveTo>
                  <a:cubicBezTo>
                    <a:pt x="6451" y="2585"/>
                    <a:pt x="6428" y="2591"/>
                    <a:pt x="6406" y="2593"/>
                  </a:cubicBezTo>
                  <a:lnTo>
                    <a:pt x="6406" y="2593"/>
                  </a:lnTo>
                  <a:cubicBezTo>
                    <a:pt x="6382" y="2588"/>
                    <a:pt x="6382" y="2563"/>
                    <a:pt x="6382" y="2563"/>
                  </a:cubicBezTo>
                  <a:close/>
                  <a:moveTo>
                    <a:pt x="3281" y="1286"/>
                  </a:moveTo>
                  <a:cubicBezTo>
                    <a:pt x="3251" y="1286"/>
                    <a:pt x="3251" y="1316"/>
                    <a:pt x="3281" y="1408"/>
                  </a:cubicBezTo>
                  <a:cubicBezTo>
                    <a:pt x="3317" y="1479"/>
                    <a:pt x="3311" y="1508"/>
                    <a:pt x="3294" y="1508"/>
                  </a:cubicBezTo>
                  <a:cubicBezTo>
                    <a:pt x="3281" y="1508"/>
                    <a:pt x="3264" y="1494"/>
                    <a:pt x="3251" y="1468"/>
                  </a:cubicBezTo>
                  <a:lnTo>
                    <a:pt x="3190" y="1468"/>
                  </a:lnTo>
                  <a:cubicBezTo>
                    <a:pt x="3190" y="1468"/>
                    <a:pt x="3190" y="1529"/>
                    <a:pt x="3160" y="1590"/>
                  </a:cubicBezTo>
                  <a:cubicBezTo>
                    <a:pt x="3129" y="1620"/>
                    <a:pt x="3160" y="1651"/>
                    <a:pt x="3160" y="1651"/>
                  </a:cubicBezTo>
                  <a:lnTo>
                    <a:pt x="3160" y="1681"/>
                  </a:lnTo>
                  <a:cubicBezTo>
                    <a:pt x="3129" y="1681"/>
                    <a:pt x="3038" y="1894"/>
                    <a:pt x="3069" y="1894"/>
                  </a:cubicBezTo>
                  <a:lnTo>
                    <a:pt x="3069" y="1924"/>
                  </a:lnTo>
                  <a:lnTo>
                    <a:pt x="3069" y="1955"/>
                  </a:lnTo>
                  <a:cubicBezTo>
                    <a:pt x="3069" y="1955"/>
                    <a:pt x="3099" y="2016"/>
                    <a:pt x="3038" y="2016"/>
                  </a:cubicBezTo>
                  <a:cubicBezTo>
                    <a:pt x="3026" y="2009"/>
                    <a:pt x="3018" y="2007"/>
                    <a:pt x="3012" y="2007"/>
                  </a:cubicBezTo>
                  <a:cubicBezTo>
                    <a:pt x="2988" y="2007"/>
                    <a:pt x="3008" y="2046"/>
                    <a:pt x="3008" y="2046"/>
                  </a:cubicBezTo>
                  <a:cubicBezTo>
                    <a:pt x="2983" y="2071"/>
                    <a:pt x="2959" y="2115"/>
                    <a:pt x="2982" y="2115"/>
                  </a:cubicBezTo>
                  <a:cubicBezTo>
                    <a:pt x="2988" y="2115"/>
                    <a:pt x="2996" y="2113"/>
                    <a:pt x="3008" y="2107"/>
                  </a:cubicBezTo>
                  <a:lnTo>
                    <a:pt x="3038" y="2137"/>
                  </a:lnTo>
                  <a:cubicBezTo>
                    <a:pt x="3038" y="2137"/>
                    <a:pt x="3038" y="2176"/>
                    <a:pt x="3023" y="2176"/>
                  </a:cubicBezTo>
                  <a:cubicBezTo>
                    <a:pt x="3019" y="2176"/>
                    <a:pt x="3014" y="2174"/>
                    <a:pt x="3008" y="2168"/>
                  </a:cubicBezTo>
                  <a:cubicBezTo>
                    <a:pt x="2978" y="2168"/>
                    <a:pt x="2947" y="2168"/>
                    <a:pt x="2947" y="2137"/>
                  </a:cubicBezTo>
                  <a:lnTo>
                    <a:pt x="2917" y="2137"/>
                  </a:lnTo>
                  <a:cubicBezTo>
                    <a:pt x="2886" y="2137"/>
                    <a:pt x="2826" y="2320"/>
                    <a:pt x="2856" y="2411"/>
                  </a:cubicBezTo>
                  <a:lnTo>
                    <a:pt x="2826" y="2411"/>
                  </a:lnTo>
                  <a:cubicBezTo>
                    <a:pt x="2795" y="2411"/>
                    <a:pt x="2795" y="2411"/>
                    <a:pt x="2765" y="2441"/>
                  </a:cubicBezTo>
                  <a:cubicBezTo>
                    <a:pt x="2770" y="2447"/>
                    <a:pt x="2776" y="2452"/>
                    <a:pt x="2781" y="2458"/>
                  </a:cubicBezTo>
                  <a:lnTo>
                    <a:pt x="2781" y="2458"/>
                  </a:lnTo>
                  <a:cubicBezTo>
                    <a:pt x="2805" y="2441"/>
                    <a:pt x="2826" y="2441"/>
                    <a:pt x="2826" y="2441"/>
                  </a:cubicBezTo>
                  <a:cubicBezTo>
                    <a:pt x="2856" y="2441"/>
                    <a:pt x="2826" y="2471"/>
                    <a:pt x="2826" y="2471"/>
                  </a:cubicBezTo>
                  <a:cubicBezTo>
                    <a:pt x="2826" y="2471"/>
                    <a:pt x="2819" y="2478"/>
                    <a:pt x="2809" y="2485"/>
                  </a:cubicBezTo>
                  <a:lnTo>
                    <a:pt x="2809" y="2485"/>
                  </a:lnTo>
                  <a:cubicBezTo>
                    <a:pt x="2800" y="2476"/>
                    <a:pt x="2790" y="2467"/>
                    <a:pt x="2781" y="2458"/>
                  </a:cubicBezTo>
                  <a:lnTo>
                    <a:pt x="2781" y="2458"/>
                  </a:lnTo>
                  <a:cubicBezTo>
                    <a:pt x="2776" y="2461"/>
                    <a:pt x="2770" y="2466"/>
                    <a:pt x="2765" y="2471"/>
                  </a:cubicBezTo>
                  <a:cubicBezTo>
                    <a:pt x="2750" y="2487"/>
                    <a:pt x="2750" y="2487"/>
                    <a:pt x="2753" y="2487"/>
                  </a:cubicBezTo>
                  <a:cubicBezTo>
                    <a:pt x="2757" y="2487"/>
                    <a:pt x="2765" y="2487"/>
                    <a:pt x="2765" y="2502"/>
                  </a:cubicBezTo>
                  <a:cubicBezTo>
                    <a:pt x="2781" y="2502"/>
                    <a:pt x="2797" y="2493"/>
                    <a:pt x="2809" y="2485"/>
                  </a:cubicBezTo>
                  <a:lnTo>
                    <a:pt x="2809" y="2485"/>
                  </a:lnTo>
                  <a:cubicBezTo>
                    <a:pt x="2824" y="2501"/>
                    <a:pt x="2840" y="2517"/>
                    <a:pt x="2856" y="2532"/>
                  </a:cubicBezTo>
                  <a:lnTo>
                    <a:pt x="2947" y="2593"/>
                  </a:lnTo>
                  <a:cubicBezTo>
                    <a:pt x="2962" y="2608"/>
                    <a:pt x="2978" y="2616"/>
                    <a:pt x="2989" y="2616"/>
                  </a:cubicBezTo>
                  <a:cubicBezTo>
                    <a:pt x="3000" y="2616"/>
                    <a:pt x="3008" y="2608"/>
                    <a:pt x="3008" y="2593"/>
                  </a:cubicBezTo>
                  <a:lnTo>
                    <a:pt x="2978" y="2593"/>
                  </a:lnTo>
                  <a:cubicBezTo>
                    <a:pt x="2978" y="2593"/>
                    <a:pt x="2978" y="2532"/>
                    <a:pt x="3038" y="2441"/>
                  </a:cubicBezTo>
                  <a:cubicBezTo>
                    <a:pt x="3129" y="2320"/>
                    <a:pt x="3129" y="2289"/>
                    <a:pt x="3099" y="2259"/>
                  </a:cubicBezTo>
                  <a:lnTo>
                    <a:pt x="3129" y="2228"/>
                  </a:lnTo>
                  <a:lnTo>
                    <a:pt x="3190" y="2228"/>
                  </a:lnTo>
                  <a:cubicBezTo>
                    <a:pt x="3221" y="2228"/>
                    <a:pt x="3190" y="2168"/>
                    <a:pt x="3160" y="2168"/>
                  </a:cubicBezTo>
                  <a:cubicBezTo>
                    <a:pt x="3145" y="2152"/>
                    <a:pt x="3145" y="2152"/>
                    <a:pt x="3152" y="2152"/>
                  </a:cubicBezTo>
                  <a:cubicBezTo>
                    <a:pt x="3160" y="2152"/>
                    <a:pt x="3175" y="2152"/>
                    <a:pt x="3190" y="2137"/>
                  </a:cubicBezTo>
                  <a:cubicBezTo>
                    <a:pt x="3251" y="2107"/>
                    <a:pt x="3281" y="2137"/>
                    <a:pt x="3221" y="2076"/>
                  </a:cubicBezTo>
                  <a:cubicBezTo>
                    <a:pt x="3206" y="2046"/>
                    <a:pt x="3198" y="2038"/>
                    <a:pt x="3198" y="2038"/>
                  </a:cubicBezTo>
                  <a:lnTo>
                    <a:pt x="3198" y="2038"/>
                  </a:lnTo>
                  <a:cubicBezTo>
                    <a:pt x="3198" y="2038"/>
                    <a:pt x="3206" y="2046"/>
                    <a:pt x="3221" y="2046"/>
                  </a:cubicBezTo>
                  <a:cubicBezTo>
                    <a:pt x="3281" y="2046"/>
                    <a:pt x="3312" y="2046"/>
                    <a:pt x="3281" y="2016"/>
                  </a:cubicBezTo>
                  <a:lnTo>
                    <a:pt x="3190" y="1985"/>
                  </a:lnTo>
                  <a:cubicBezTo>
                    <a:pt x="3190" y="1995"/>
                    <a:pt x="3187" y="1999"/>
                    <a:pt x="3184" y="1999"/>
                  </a:cubicBezTo>
                  <a:cubicBezTo>
                    <a:pt x="3177" y="1999"/>
                    <a:pt x="3170" y="1985"/>
                    <a:pt x="3190" y="1985"/>
                  </a:cubicBezTo>
                  <a:cubicBezTo>
                    <a:pt x="3221" y="1955"/>
                    <a:pt x="3251" y="1955"/>
                    <a:pt x="3251" y="1955"/>
                  </a:cubicBezTo>
                  <a:cubicBezTo>
                    <a:pt x="3251" y="1955"/>
                    <a:pt x="3251" y="1941"/>
                    <a:pt x="3242" y="1941"/>
                  </a:cubicBezTo>
                  <a:cubicBezTo>
                    <a:pt x="3238" y="1941"/>
                    <a:pt x="3231" y="1945"/>
                    <a:pt x="3221" y="1955"/>
                  </a:cubicBezTo>
                  <a:cubicBezTo>
                    <a:pt x="3190" y="1955"/>
                    <a:pt x="3190" y="1955"/>
                    <a:pt x="3221" y="1924"/>
                  </a:cubicBezTo>
                  <a:cubicBezTo>
                    <a:pt x="3251" y="1894"/>
                    <a:pt x="3281" y="1894"/>
                    <a:pt x="3281" y="1894"/>
                  </a:cubicBezTo>
                  <a:lnTo>
                    <a:pt x="3342" y="1894"/>
                  </a:lnTo>
                  <a:cubicBezTo>
                    <a:pt x="3312" y="1894"/>
                    <a:pt x="3342" y="1864"/>
                    <a:pt x="3342" y="1833"/>
                  </a:cubicBezTo>
                  <a:cubicBezTo>
                    <a:pt x="3373" y="1803"/>
                    <a:pt x="3403" y="1772"/>
                    <a:pt x="3373" y="1772"/>
                  </a:cubicBezTo>
                  <a:cubicBezTo>
                    <a:pt x="3357" y="1757"/>
                    <a:pt x="3342" y="1750"/>
                    <a:pt x="3331" y="1750"/>
                  </a:cubicBezTo>
                  <a:cubicBezTo>
                    <a:pt x="3319" y="1750"/>
                    <a:pt x="3312" y="1757"/>
                    <a:pt x="3312" y="1772"/>
                  </a:cubicBezTo>
                  <a:cubicBezTo>
                    <a:pt x="3312" y="1788"/>
                    <a:pt x="3312" y="1795"/>
                    <a:pt x="3304" y="1795"/>
                  </a:cubicBezTo>
                  <a:cubicBezTo>
                    <a:pt x="3297" y="1795"/>
                    <a:pt x="3281" y="1788"/>
                    <a:pt x="3251" y="1772"/>
                  </a:cubicBezTo>
                  <a:cubicBezTo>
                    <a:pt x="3201" y="1723"/>
                    <a:pt x="3273" y="1673"/>
                    <a:pt x="3368" y="1673"/>
                  </a:cubicBezTo>
                  <a:cubicBezTo>
                    <a:pt x="3389" y="1673"/>
                    <a:pt x="3411" y="1676"/>
                    <a:pt x="3433" y="1681"/>
                  </a:cubicBezTo>
                  <a:lnTo>
                    <a:pt x="3494" y="1712"/>
                  </a:lnTo>
                  <a:lnTo>
                    <a:pt x="3494" y="1712"/>
                  </a:lnTo>
                  <a:lnTo>
                    <a:pt x="3433" y="1651"/>
                  </a:lnTo>
                  <a:cubicBezTo>
                    <a:pt x="3388" y="1582"/>
                    <a:pt x="3376" y="1548"/>
                    <a:pt x="3399" y="1548"/>
                  </a:cubicBezTo>
                  <a:cubicBezTo>
                    <a:pt x="3407" y="1548"/>
                    <a:pt x="3418" y="1552"/>
                    <a:pt x="3433" y="1560"/>
                  </a:cubicBezTo>
                  <a:cubicBezTo>
                    <a:pt x="3451" y="1569"/>
                    <a:pt x="3466" y="1572"/>
                    <a:pt x="3478" y="1572"/>
                  </a:cubicBezTo>
                  <a:cubicBezTo>
                    <a:pt x="3507" y="1572"/>
                    <a:pt x="3516" y="1551"/>
                    <a:pt x="3494" y="1529"/>
                  </a:cubicBezTo>
                  <a:cubicBezTo>
                    <a:pt x="3494" y="1519"/>
                    <a:pt x="3494" y="1516"/>
                    <a:pt x="3492" y="1516"/>
                  </a:cubicBezTo>
                  <a:cubicBezTo>
                    <a:pt x="3487" y="1516"/>
                    <a:pt x="3474" y="1529"/>
                    <a:pt x="3433" y="1529"/>
                  </a:cubicBezTo>
                  <a:cubicBezTo>
                    <a:pt x="3403" y="1529"/>
                    <a:pt x="3403" y="1529"/>
                    <a:pt x="3464" y="1468"/>
                  </a:cubicBezTo>
                  <a:cubicBezTo>
                    <a:pt x="3494" y="1468"/>
                    <a:pt x="3525" y="1438"/>
                    <a:pt x="3525" y="1408"/>
                  </a:cubicBezTo>
                  <a:lnTo>
                    <a:pt x="3494" y="1408"/>
                  </a:lnTo>
                  <a:cubicBezTo>
                    <a:pt x="3494" y="1377"/>
                    <a:pt x="3494" y="1377"/>
                    <a:pt x="3433" y="1347"/>
                  </a:cubicBezTo>
                  <a:cubicBezTo>
                    <a:pt x="3342" y="1347"/>
                    <a:pt x="3342" y="1316"/>
                    <a:pt x="3342" y="1316"/>
                  </a:cubicBezTo>
                  <a:cubicBezTo>
                    <a:pt x="3373" y="1286"/>
                    <a:pt x="3281" y="1286"/>
                    <a:pt x="3281" y="1286"/>
                  </a:cubicBezTo>
                  <a:close/>
                  <a:moveTo>
                    <a:pt x="6412" y="2623"/>
                  </a:moveTo>
                  <a:cubicBezTo>
                    <a:pt x="6473" y="2623"/>
                    <a:pt x="6473" y="2654"/>
                    <a:pt x="6473" y="2684"/>
                  </a:cubicBezTo>
                  <a:cubicBezTo>
                    <a:pt x="6473" y="2699"/>
                    <a:pt x="6450" y="2707"/>
                    <a:pt x="6424" y="2707"/>
                  </a:cubicBezTo>
                  <a:cubicBezTo>
                    <a:pt x="6397" y="2707"/>
                    <a:pt x="6367" y="2699"/>
                    <a:pt x="6351" y="2684"/>
                  </a:cubicBezTo>
                  <a:lnTo>
                    <a:pt x="6382" y="2684"/>
                  </a:lnTo>
                  <a:cubicBezTo>
                    <a:pt x="6351" y="2654"/>
                    <a:pt x="6351" y="2623"/>
                    <a:pt x="6412" y="2623"/>
                  </a:cubicBezTo>
                  <a:close/>
                  <a:moveTo>
                    <a:pt x="6412" y="2715"/>
                  </a:moveTo>
                  <a:cubicBezTo>
                    <a:pt x="6443" y="2715"/>
                    <a:pt x="6473" y="2715"/>
                    <a:pt x="6503" y="2745"/>
                  </a:cubicBezTo>
                  <a:cubicBezTo>
                    <a:pt x="6493" y="2765"/>
                    <a:pt x="6476" y="2772"/>
                    <a:pt x="6457" y="2772"/>
                  </a:cubicBezTo>
                  <a:cubicBezTo>
                    <a:pt x="6419" y="2772"/>
                    <a:pt x="6372" y="2745"/>
                    <a:pt x="6351" y="2745"/>
                  </a:cubicBezTo>
                  <a:lnTo>
                    <a:pt x="6382" y="2745"/>
                  </a:lnTo>
                  <a:cubicBezTo>
                    <a:pt x="6382" y="2715"/>
                    <a:pt x="6382" y="2715"/>
                    <a:pt x="6412" y="2715"/>
                  </a:cubicBezTo>
                  <a:close/>
                  <a:moveTo>
                    <a:pt x="2654" y="2802"/>
                  </a:moveTo>
                  <a:lnTo>
                    <a:pt x="2654" y="2802"/>
                  </a:lnTo>
                  <a:cubicBezTo>
                    <a:pt x="2660" y="2804"/>
                    <a:pt x="2666" y="2806"/>
                    <a:pt x="2672" y="2806"/>
                  </a:cubicBezTo>
                  <a:lnTo>
                    <a:pt x="2672" y="2806"/>
                  </a:lnTo>
                  <a:cubicBezTo>
                    <a:pt x="2666" y="2804"/>
                    <a:pt x="2660" y="2803"/>
                    <a:pt x="2654" y="2802"/>
                  </a:cubicBezTo>
                  <a:close/>
                  <a:moveTo>
                    <a:pt x="6424" y="2783"/>
                  </a:moveTo>
                  <a:cubicBezTo>
                    <a:pt x="6435" y="2783"/>
                    <a:pt x="6443" y="2791"/>
                    <a:pt x="6443" y="2806"/>
                  </a:cubicBezTo>
                  <a:cubicBezTo>
                    <a:pt x="6427" y="2851"/>
                    <a:pt x="6412" y="2867"/>
                    <a:pt x="6397" y="2867"/>
                  </a:cubicBezTo>
                  <a:cubicBezTo>
                    <a:pt x="6382" y="2867"/>
                    <a:pt x="6367" y="2851"/>
                    <a:pt x="6351" y="2836"/>
                  </a:cubicBezTo>
                  <a:lnTo>
                    <a:pt x="6382" y="2806"/>
                  </a:lnTo>
                  <a:cubicBezTo>
                    <a:pt x="6397" y="2791"/>
                    <a:pt x="6412" y="2783"/>
                    <a:pt x="6424" y="2783"/>
                  </a:cubicBezTo>
                  <a:close/>
                  <a:moveTo>
                    <a:pt x="2655" y="2905"/>
                  </a:moveTo>
                  <a:lnTo>
                    <a:pt x="2655" y="2905"/>
                  </a:lnTo>
                  <a:cubicBezTo>
                    <a:pt x="2658" y="2905"/>
                    <a:pt x="2658" y="2912"/>
                    <a:pt x="2643" y="2927"/>
                  </a:cubicBezTo>
                  <a:cubicBezTo>
                    <a:pt x="2643" y="2912"/>
                    <a:pt x="2651" y="2905"/>
                    <a:pt x="2655" y="2905"/>
                  </a:cubicBezTo>
                  <a:close/>
                  <a:moveTo>
                    <a:pt x="3552" y="0"/>
                  </a:moveTo>
                  <a:lnTo>
                    <a:pt x="3552" y="0"/>
                  </a:lnTo>
                  <a:cubicBezTo>
                    <a:pt x="3544" y="0"/>
                    <a:pt x="3565" y="49"/>
                    <a:pt x="3585" y="70"/>
                  </a:cubicBezTo>
                  <a:lnTo>
                    <a:pt x="3616" y="161"/>
                  </a:lnTo>
                  <a:cubicBezTo>
                    <a:pt x="3677" y="253"/>
                    <a:pt x="3707" y="344"/>
                    <a:pt x="3737" y="465"/>
                  </a:cubicBezTo>
                  <a:cubicBezTo>
                    <a:pt x="3707" y="435"/>
                    <a:pt x="3677" y="405"/>
                    <a:pt x="3646" y="283"/>
                  </a:cubicBezTo>
                  <a:cubicBezTo>
                    <a:pt x="3627" y="208"/>
                    <a:pt x="3609" y="156"/>
                    <a:pt x="3597" y="156"/>
                  </a:cubicBezTo>
                  <a:cubicBezTo>
                    <a:pt x="3590" y="156"/>
                    <a:pt x="3585" y="176"/>
                    <a:pt x="3585" y="222"/>
                  </a:cubicBezTo>
                  <a:cubicBezTo>
                    <a:pt x="3585" y="283"/>
                    <a:pt x="3585" y="313"/>
                    <a:pt x="3616" y="374"/>
                  </a:cubicBezTo>
                  <a:cubicBezTo>
                    <a:pt x="3646" y="374"/>
                    <a:pt x="3646" y="405"/>
                    <a:pt x="3646" y="435"/>
                  </a:cubicBezTo>
                  <a:cubicBezTo>
                    <a:pt x="3627" y="396"/>
                    <a:pt x="3610" y="382"/>
                    <a:pt x="3598" y="382"/>
                  </a:cubicBezTo>
                  <a:cubicBezTo>
                    <a:pt x="3572" y="382"/>
                    <a:pt x="3565" y="445"/>
                    <a:pt x="3585" y="465"/>
                  </a:cubicBezTo>
                  <a:cubicBezTo>
                    <a:pt x="3592" y="478"/>
                    <a:pt x="3597" y="488"/>
                    <a:pt x="3601" y="496"/>
                  </a:cubicBezTo>
                  <a:lnTo>
                    <a:pt x="3585" y="496"/>
                  </a:lnTo>
                  <a:lnTo>
                    <a:pt x="3616" y="526"/>
                  </a:lnTo>
                  <a:lnTo>
                    <a:pt x="3616" y="522"/>
                  </a:lnTo>
                  <a:lnTo>
                    <a:pt x="3616" y="522"/>
                  </a:lnTo>
                  <a:cubicBezTo>
                    <a:pt x="3617" y="524"/>
                    <a:pt x="3618" y="525"/>
                    <a:pt x="3618" y="526"/>
                  </a:cubicBezTo>
                  <a:lnTo>
                    <a:pt x="3618" y="526"/>
                  </a:lnTo>
                  <a:cubicBezTo>
                    <a:pt x="3618" y="526"/>
                    <a:pt x="3617" y="526"/>
                    <a:pt x="3616" y="526"/>
                  </a:cubicBezTo>
                  <a:lnTo>
                    <a:pt x="3618" y="526"/>
                  </a:lnTo>
                  <a:cubicBezTo>
                    <a:pt x="3625" y="536"/>
                    <a:pt x="3633" y="543"/>
                    <a:pt x="3646" y="557"/>
                  </a:cubicBezTo>
                  <a:cubicBezTo>
                    <a:pt x="3677" y="557"/>
                    <a:pt x="3677" y="587"/>
                    <a:pt x="3677" y="587"/>
                  </a:cubicBezTo>
                  <a:lnTo>
                    <a:pt x="3616" y="587"/>
                  </a:lnTo>
                  <a:lnTo>
                    <a:pt x="3585" y="572"/>
                  </a:lnTo>
                  <a:lnTo>
                    <a:pt x="3585" y="572"/>
                  </a:lnTo>
                  <a:cubicBezTo>
                    <a:pt x="3585" y="577"/>
                    <a:pt x="3585" y="582"/>
                    <a:pt x="3585" y="587"/>
                  </a:cubicBezTo>
                  <a:cubicBezTo>
                    <a:pt x="3555" y="648"/>
                    <a:pt x="3525" y="709"/>
                    <a:pt x="3555" y="800"/>
                  </a:cubicBezTo>
                  <a:cubicBezTo>
                    <a:pt x="3555" y="800"/>
                    <a:pt x="3555" y="800"/>
                    <a:pt x="3525" y="830"/>
                  </a:cubicBezTo>
                  <a:cubicBezTo>
                    <a:pt x="3464" y="830"/>
                    <a:pt x="3464" y="830"/>
                    <a:pt x="3525" y="861"/>
                  </a:cubicBezTo>
                  <a:cubicBezTo>
                    <a:pt x="3540" y="891"/>
                    <a:pt x="3547" y="899"/>
                    <a:pt x="3547" y="899"/>
                  </a:cubicBezTo>
                  <a:cubicBezTo>
                    <a:pt x="3547" y="899"/>
                    <a:pt x="3540" y="891"/>
                    <a:pt x="3525" y="891"/>
                  </a:cubicBezTo>
                  <a:cubicBezTo>
                    <a:pt x="3464" y="891"/>
                    <a:pt x="3494" y="891"/>
                    <a:pt x="3525" y="952"/>
                  </a:cubicBezTo>
                  <a:lnTo>
                    <a:pt x="3494" y="1043"/>
                  </a:lnTo>
                  <a:cubicBezTo>
                    <a:pt x="3474" y="1043"/>
                    <a:pt x="3481" y="1056"/>
                    <a:pt x="3496" y="1056"/>
                  </a:cubicBezTo>
                  <a:cubicBezTo>
                    <a:pt x="3504" y="1056"/>
                    <a:pt x="3514" y="1053"/>
                    <a:pt x="3525" y="1043"/>
                  </a:cubicBezTo>
                  <a:cubicBezTo>
                    <a:pt x="3531" y="1037"/>
                    <a:pt x="3536" y="1034"/>
                    <a:pt x="3539" y="1034"/>
                  </a:cubicBezTo>
                  <a:cubicBezTo>
                    <a:pt x="3554" y="1034"/>
                    <a:pt x="3549" y="1073"/>
                    <a:pt x="3525" y="1073"/>
                  </a:cubicBezTo>
                  <a:cubicBezTo>
                    <a:pt x="3464" y="1104"/>
                    <a:pt x="3464" y="1134"/>
                    <a:pt x="3525" y="1134"/>
                  </a:cubicBezTo>
                  <a:cubicBezTo>
                    <a:pt x="3555" y="1134"/>
                    <a:pt x="3585" y="1164"/>
                    <a:pt x="3585" y="1195"/>
                  </a:cubicBezTo>
                  <a:lnTo>
                    <a:pt x="3616" y="1225"/>
                  </a:lnTo>
                  <a:cubicBezTo>
                    <a:pt x="3585" y="1225"/>
                    <a:pt x="3616" y="1225"/>
                    <a:pt x="3616" y="1256"/>
                  </a:cubicBezTo>
                  <a:lnTo>
                    <a:pt x="3707" y="1286"/>
                  </a:lnTo>
                  <a:cubicBezTo>
                    <a:pt x="3768" y="1286"/>
                    <a:pt x="3768" y="1286"/>
                    <a:pt x="3707" y="1256"/>
                  </a:cubicBezTo>
                  <a:cubicBezTo>
                    <a:pt x="3768" y="1256"/>
                    <a:pt x="3768" y="1256"/>
                    <a:pt x="3737" y="1195"/>
                  </a:cubicBezTo>
                  <a:cubicBezTo>
                    <a:pt x="3707" y="1164"/>
                    <a:pt x="3737" y="1164"/>
                    <a:pt x="3737" y="1134"/>
                  </a:cubicBezTo>
                  <a:cubicBezTo>
                    <a:pt x="3737" y="1104"/>
                    <a:pt x="3737" y="1073"/>
                    <a:pt x="3707" y="1073"/>
                  </a:cubicBezTo>
                  <a:lnTo>
                    <a:pt x="3737" y="1073"/>
                  </a:lnTo>
                  <a:cubicBezTo>
                    <a:pt x="3768" y="1043"/>
                    <a:pt x="3798" y="1043"/>
                    <a:pt x="3829" y="1043"/>
                  </a:cubicBezTo>
                  <a:lnTo>
                    <a:pt x="3829" y="1013"/>
                  </a:lnTo>
                  <a:cubicBezTo>
                    <a:pt x="3829" y="982"/>
                    <a:pt x="3829" y="982"/>
                    <a:pt x="3798" y="982"/>
                  </a:cubicBezTo>
                  <a:cubicBezTo>
                    <a:pt x="3768" y="982"/>
                    <a:pt x="3768" y="952"/>
                    <a:pt x="3768" y="921"/>
                  </a:cubicBezTo>
                  <a:cubicBezTo>
                    <a:pt x="3768" y="921"/>
                    <a:pt x="3768" y="891"/>
                    <a:pt x="3798" y="891"/>
                  </a:cubicBezTo>
                  <a:cubicBezTo>
                    <a:pt x="3829" y="891"/>
                    <a:pt x="3829" y="891"/>
                    <a:pt x="3829" y="861"/>
                  </a:cubicBezTo>
                  <a:cubicBezTo>
                    <a:pt x="3859" y="830"/>
                    <a:pt x="3829" y="800"/>
                    <a:pt x="3829" y="800"/>
                  </a:cubicBezTo>
                  <a:cubicBezTo>
                    <a:pt x="3798" y="800"/>
                    <a:pt x="3798" y="800"/>
                    <a:pt x="3798" y="769"/>
                  </a:cubicBezTo>
                  <a:cubicBezTo>
                    <a:pt x="3798" y="709"/>
                    <a:pt x="3829" y="709"/>
                    <a:pt x="3768" y="709"/>
                  </a:cubicBezTo>
                  <a:cubicBezTo>
                    <a:pt x="3750" y="717"/>
                    <a:pt x="3737" y="721"/>
                    <a:pt x="3729" y="721"/>
                  </a:cubicBezTo>
                  <a:cubicBezTo>
                    <a:pt x="3710" y="721"/>
                    <a:pt x="3716" y="700"/>
                    <a:pt x="3737" y="678"/>
                  </a:cubicBezTo>
                  <a:cubicBezTo>
                    <a:pt x="3737" y="663"/>
                    <a:pt x="3737" y="655"/>
                    <a:pt x="3741" y="655"/>
                  </a:cubicBezTo>
                  <a:cubicBezTo>
                    <a:pt x="3745" y="655"/>
                    <a:pt x="3753" y="663"/>
                    <a:pt x="3768" y="678"/>
                  </a:cubicBezTo>
                  <a:cubicBezTo>
                    <a:pt x="3778" y="688"/>
                    <a:pt x="3785" y="692"/>
                    <a:pt x="3789" y="692"/>
                  </a:cubicBezTo>
                  <a:cubicBezTo>
                    <a:pt x="3798" y="692"/>
                    <a:pt x="3798" y="678"/>
                    <a:pt x="3798" y="678"/>
                  </a:cubicBezTo>
                  <a:cubicBezTo>
                    <a:pt x="3768" y="678"/>
                    <a:pt x="3798" y="648"/>
                    <a:pt x="3829" y="648"/>
                  </a:cubicBezTo>
                  <a:cubicBezTo>
                    <a:pt x="3859" y="648"/>
                    <a:pt x="3859" y="648"/>
                    <a:pt x="3798" y="617"/>
                  </a:cubicBezTo>
                  <a:cubicBezTo>
                    <a:pt x="3768" y="602"/>
                    <a:pt x="3760" y="595"/>
                    <a:pt x="3768" y="595"/>
                  </a:cubicBezTo>
                  <a:cubicBezTo>
                    <a:pt x="3775" y="595"/>
                    <a:pt x="3798" y="602"/>
                    <a:pt x="3829" y="617"/>
                  </a:cubicBezTo>
                  <a:cubicBezTo>
                    <a:pt x="3844" y="633"/>
                    <a:pt x="3859" y="640"/>
                    <a:pt x="3870" y="640"/>
                  </a:cubicBezTo>
                  <a:cubicBezTo>
                    <a:pt x="3882" y="640"/>
                    <a:pt x="3889" y="633"/>
                    <a:pt x="3889" y="617"/>
                  </a:cubicBezTo>
                  <a:cubicBezTo>
                    <a:pt x="3829" y="587"/>
                    <a:pt x="3768" y="526"/>
                    <a:pt x="3737" y="435"/>
                  </a:cubicBezTo>
                  <a:lnTo>
                    <a:pt x="3737" y="435"/>
                  </a:lnTo>
                  <a:cubicBezTo>
                    <a:pt x="3737" y="435"/>
                    <a:pt x="3768" y="435"/>
                    <a:pt x="3798" y="465"/>
                  </a:cubicBezTo>
                  <a:lnTo>
                    <a:pt x="3800" y="467"/>
                  </a:lnTo>
                  <a:lnTo>
                    <a:pt x="3800" y="467"/>
                  </a:lnTo>
                  <a:cubicBezTo>
                    <a:pt x="3798" y="457"/>
                    <a:pt x="3798" y="446"/>
                    <a:pt x="3798" y="435"/>
                  </a:cubicBezTo>
                  <a:lnTo>
                    <a:pt x="3798" y="435"/>
                  </a:lnTo>
                  <a:lnTo>
                    <a:pt x="3829" y="465"/>
                  </a:lnTo>
                  <a:cubicBezTo>
                    <a:pt x="3852" y="501"/>
                    <a:pt x="3871" y="522"/>
                    <a:pt x="3882" y="530"/>
                  </a:cubicBezTo>
                  <a:lnTo>
                    <a:pt x="3882" y="530"/>
                  </a:lnTo>
                  <a:cubicBezTo>
                    <a:pt x="3889" y="549"/>
                    <a:pt x="3889" y="568"/>
                    <a:pt x="3889" y="587"/>
                  </a:cubicBezTo>
                  <a:cubicBezTo>
                    <a:pt x="3889" y="579"/>
                    <a:pt x="3889" y="568"/>
                    <a:pt x="3889" y="557"/>
                  </a:cubicBezTo>
                  <a:cubicBezTo>
                    <a:pt x="3920" y="526"/>
                    <a:pt x="3920" y="526"/>
                    <a:pt x="3889" y="496"/>
                  </a:cubicBezTo>
                  <a:cubicBezTo>
                    <a:pt x="3889" y="496"/>
                    <a:pt x="3920" y="465"/>
                    <a:pt x="3950" y="465"/>
                  </a:cubicBezTo>
                  <a:cubicBezTo>
                    <a:pt x="3950" y="417"/>
                    <a:pt x="3955" y="397"/>
                    <a:pt x="3959" y="397"/>
                  </a:cubicBezTo>
                  <a:lnTo>
                    <a:pt x="3959" y="397"/>
                  </a:lnTo>
                  <a:cubicBezTo>
                    <a:pt x="3965" y="397"/>
                    <a:pt x="3968" y="441"/>
                    <a:pt x="3950" y="496"/>
                  </a:cubicBezTo>
                  <a:cubicBezTo>
                    <a:pt x="3920" y="587"/>
                    <a:pt x="3920" y="587"/>
                    <a:pt x="3950" y="587"/>
                  </a:cubicBezTo>
                  <a:cubicBezTo>
                    <a:pt x="3950" y="602"/>
                    <a:pt x="3958" y="610"/>
                    <a:pt x="3969" y="610"/>
                  </a:cubicBezTo>
                  <a:cubicBezTo>
                    <a:pt x="3981" y="610"/>
                    <a:pt x="3996" y="602"/>
                    <a:pt x="4011" y="587"/>
                  </a:cubicBezTo>
                  <a:cubicBezTo>
                    <a:pt x="4041" y="557"/>
                    <a:pt x="4064" y="541"/>
                    <a:pt x="4076" y="541"/>
                  </a:cubicBezTo>
                  <a:cubicBezTo>
                    <a:pt x="4087" y="541"/>
                    <a:pt x="4087" y="557"/>
                    <a:pt x="4072" y="587"/>
                  </a:cubicBezTo>
                  <a:lnTo>
                    <a:pt x="4072" y="617"/>
                  </a:lnTo>
                  <a:cubicBezTo>
                    <a:pt x="4087" y="602"/>
                    <a:pt x="4102" y="595"/>
                    <a:pt x="4114" y="595"/>
                  </a:cubicBezTo>
                  <a:cubicBezTo>
                    <a:pt x="4125" y="595"/>
                    <a:pt x="4133" y="602"/>
                    <a:pt x="4133" y="617"/>
                  </a:cubicBezTo>
                  <a:lnTo>
                    <a:pt x="4102" y="648"/>
                  </a:lnTo>
                  <a:cubicBezTo>
                    <a:pt x="4117" y="663"/>
                    <a:pt x="4133" y="671"/>
                    <a:pt x="4148" y="671"/>
                  </a:cubicBezTo>
                  <a:cubicBezTo>
                    <a:pt x="4163" y="671"/>
                    <a:pt x="4178" y="663"/>
                    <a:pt x="4193" y="648"/>
                  </a:cubicBezTo>
                  <a:lnTo>
                    <a:pt x="4224" y="648"/>
                  </a:lnTo>
                  <a:cubicBezTo>
                    <a:pt x="4254" y="678"/>
                    <a:pt x="4254" y="678"/>
                    <a:pt x="4224" y="709"/>
                  </a:cubicBezTo>
                  <a:lnTo>
                    <a:pt x="4193" y="678"/>
                  </a:lnTo>
                  <a:lnTo>
                    <a:pt x="4193" y="678"/>
                  </a:lnTo>
                  <a:cubicBezTo>
                    <a:pt x="4193" y="678"/>
                    <a:pt x="4193" y="709"/>
                    <a:pt x="4224" y="739"/>
                  </a:cubicBezTo>
                  <a:cubicBezTo>
                    <a:pt x="4254" y="769"/>
                    <a:pt x="4254" y="800"/>
                    <a:pt x="4193" y="800"/>
                  </a:cubicBezTo>
                  <a:lnTo>
                    <a:pt x="4315" y="800"/>
                  </a:lnTo>
                  <a:lnTo>
                    <a:pt x="4345" y="739"/>
                  </a:lnTo>
                  <a:cubicBezTo>
                    <a:pt x="4357" y="716"/>
                    <a:pt x="4369" y="706"/>
                    <a:pt x="4377" y="706"/>
                  </a:cubicBezTo>
                  <a:cubicBezTo>
                    <a:pt x="4390" y="706"/>
                    <a:pt x="4394" y="732"/>
                    <a:pt x="4376" y="769"/>
                  </a:cubicBezTo>
                  <a:cubicBezTo>
                    <a:pt x="4376" y="800"/>
                    <a:pt x="4376" y="807"/>
                    <a:pt x="4383" y="807"/>
                  </a:cubicBezTo>
                  <a:cubicBezTo>
                    <a:pt x="4386" y="807"/>
                    <a:pt x="4390" y="806"/>
                    <a:pt x="4396" y="805"/>
                  </a:cubicBezTo>
                  <a:lnTo>
                    <a:pt x="4396" y="805"/>
                  </a:lnTo>
                  <a:cubicBezTo>
                    <a:pt x="4345" y="830"/>
                    <a:pt x="4344" y="834"/>
                    <a:pt x="4315" y="891"/>
                  </a:cubicBezTo>
                  <a:cubicBezTo>
                    <a:pt x="4315" y="927"/>
                    <a:pt x="4315" y="941"/>
                    <a:pt x="4321" y="941"/>
                  </a:cubicBezTo>
                  <a:cubicBezTo>
                    <a:pt x="4325" y="941"/>
                    <a:pt x="4333" y="934"/>
                    <a:pt x="4345" y="921"/>
                  </a:cubicBezTo>
                  <a:cubicBezTo>
                    <a:pt x="4363" y="912"/>
                    <a:pt x="4376" y="909"/>
                    <a:pt x="4385" y="909"/>
                  </a:cubicBezTo>
                  <a:cubicBezTo>
                    <a:pt x="4389" y="909"/>
                    <a:pt x="4393" y="910"/>
                    <a:pt x="4396" y="912"/>
                  </a:cubicBezTo>
                  <a:lnTo>
                    <a:pt x="4396" y="912"/>
                  </a:lnTo>
                  <a:cubicBezTo>
                    <a:pt x="4391" y="925"/>
                    <a:pt x="4393" y="938"/>
                    <a:pt x="4406" y="952"/>
                  </a:cubicBezTo>
                  <a:cubicBezTo>
                    <a:pt x="4406" y="967"/>
                    <a:pt x="4406" y="967"/>
                    <a:pt x="4406" y="967"/>
                  </a:cubicBezTo>
                  <a:cubicBezTo>
                    <a:pt x="4406" y="967"/>
                    <a:pt x="4406" y="967"/>
                    <a:pt x="4406" y="982"/>
                  </a:cubicBezTo>
                  <a:lnTo>
                    <a:pt x="4406" y="1013"/>
                  </a:lnTo>
                  <a:cubicBezTo>
                    <a:pt x="4406" y="1043"/>
                    <a:pt x="4467" y="1043"/>
                    <a:pt x="4497" y="1043"/>
                  </a:cubicBezTo>
                  <a:cubicBezTo>
                    <a:pt x="4528" y="1043"/>
                    <a:pt x="4558" y="1043"/>
                    <a:pt x="4558" y="1104"/>
                  </a:cubicBezTo>
                  <a:cubicBezTo>
                    <a:pt x="4558" y="1088"/>
                    <a:pt x="4558" y="1081"/>
                    <a:pt x="4562" y="1081"/>
                  </a:cubicBezTo>
                  <a:cubicBezTo>
                    <a:pt x="4566" y="1081"/>
                    <a:pt x="4573" y="1088"/>
                    <a:pt x="4588" y="1104"/>
                  </a:cubicBezTo>
                  <a:cubicBezTo>
                    <a:pt x="4604" y="1119"/>
                    <a:pt x="4604" y="1119"/>
                    <a:pt x="4600" y="1119"/>
                  </a:cubicBezTo>
                  <a:cubicBezTo>
                    <a:pt x="4596" y="1119"/>
                    <a:pt x="4588" y="1119"/>
                    <a:pt x="4588" y="1134"/>
                  </a:cubicBezTo>
                  <a:cubicBezTo>
                    <a:pt x="4588" y="1164"/>
                    <a:pt x="4558" y="1164"/>
                    <a:pt x="4588" y="1164"/>
                  </a:cubicBezTo>
                  <a:cubicBezTo>
                    <a:pt x="4619" y="1164"/>
                    <a:pt x="4619" y="1164"/>
                    <a:pt x="4619" y="1225"/>
                  </a:cubicBezTo>
                  <a:cubicBezTo>
                    <a:pt x="4619" y="1240"/>
                    <a:pt x="4619" y="1248"/>
                    <a:pt x="4619" y="1256"/>
                  </a:cubicBezTo>
                  <a:cubicBezTo>
                    <a:pt x="4619" y="1225"/>
                    <a:pt x="4619" y="1225"/>
                    <a:pt x="4649" y="1195"/>
                  </a:cubicBezTo>
                  <a:cubicBezTo>
                    <a:pt x="4649" y="1202"/>
                    <a:pt x="4649" y="1210"/>
                    <a:pt x="4649" y="1225"/>
                  </a:cubicBezTo>
                  <a:cubicBezTo>
                    <a:pt x="4649" y="1225"/>
                    <a:pt x="4680" y="1256"/>
                    <a:pt x="4649" y="1286"/>
                  </a:cubicBezTo>
                  <a:lnTo>
                    <a:pt x="4710" y="1286"/>
                  </a:lnTo>
                  <a:cubicBezTo>
                    <a:pt x="4771" y="1286"/>
                    <a:pt x="4862" y="1286"/>
                    <a:pt x="4801" y="1316"/>
                  </a:cubicBezTo>
                  <a:cubicBezTo>
                    <a:pt x="4740" y="1347"/>
                    <a:pt x="4771" y="1377"/>
                    <a:pt x="4832" y="1377"/>
                  </a:cubicBezTo>
                  <a:cubicBezTo>
                    <a:pt x="4847" y="1362"/>
                    <a:pt x="4862" y="1354"/>
                    <a:pt x="4877" y="1354"/>
                  </a:cubicBezTo>
                  <a:cubicBezTo>
                    <a:pt x="4892" y="1354"/>
                    <a:pt x="4908" y="1362"/>
                    <a:pt x="4923" y="1377"/>
                  </a:cubicBezTo>
                  <a:cubicBezTo>
                    <a:pt x="4953" y="1377"/>
                    <a:pt x="4953" y="1408"/>
                    <a:pt x="4923" y="1408"/>
                  </a:cubicBezTo>
                  <a:cubicBezTo>
                    <a:pt x="4880" y="1429"/>
                    <a:pt x="4882" y="1451"/>
                    <a:pt x="4898" y="1451"/>
                  </a:cubicBezTo>
                  <a:cubicBezTo>
                    <a:pt x="4905" y="1451"/>
                    <a:pt x="4914" y="1447"/>
                    <a:pt x="4923" y="1438"/>
                  </a:cubicBezTo>
                  <a:cubicBezTo>
                    <a:pt x="4953" y="1438"/>
                    <a:pt x="4953" y="1468"/>
                    <a:pt x="4923" y="1499"/>
                  </a:cubicBezTo>
                  <a:cubicBezTo>
                    <a:pt x="4892" y="1529"/>
                    <a:pt x="4923" y="1529"/>
                    <a:pt x="4923" y="1529"/>
                  </a:cubicBezTo>
                  <a:lnTo>
                    <a:pt x="4984" y="1529"/>
                  </a:lnTo>
                  <a:cubicBezTo>
                    <a:pt x="4984" y="1529"/>
                    <a:pt x="5014" y="1560"/>
                    <a:pt x="5014" y="1560"/>
                  </a:cubicBezTo>
                  <a:lnTo>
                    <a:pt x="5014" y="1620"/>
                  </a:lnTo>
                  <a:cubicBezTo>
                    <a:pt x="5014" y="1620"/>
                    <a:pt x="5044" y="1620"/>
                    <a:pt x="5014" y="1681"/>
                  </a:cubicBezTo>
                  <a:cubicBezTo>
                    <a:pt x="4999" y="1696"/>
                    <a:pt x="4991" y="1704"/>
                    <a:pt x="4999" y="1704"/>
                  </a:cubicBezTo>
                  <a:cubicBezTo>
                    <a:pt x="5006" y="1704"/>
                    <a:pt x="5029" y="1696"/>
                    <a:pt x="5075" y="1681"/>
                  </a:cubicBezTo>
                  <a:cubicBezTo>
                    <a:pt x="5116" y="1654"/>
                    <a:pt x="5144" y="1639"/>
                    <a:pt x="5166" y="1639"/>
                  </a:cubicBezTo>
                  <a:cubicBezTo>
                    <a:pt x="5193" y="1639"/>
                    <a:pt x="5210" y="1661"/>
                    <a:pt x="5227" y="1712"/>
                  </a:cubicBezTo>
                  <a:cubicBezTo>
                    <a:pt x="5241" y="1767"/>
                    <a:pt x="5248" y="1784"/>
                    <a:pt x="5252" y="1784"/>
                  </a:cubicBezTo>
                  <a:cubicBezTo>
                    <a:pt x="5257" y="1784"/>
                    <a:pt x="5257" y="1759"/>
                    <a:pt x="5257" y="1742"/>
                  </a:cubicBezTo>
                  <a:cubicBezTo>
                    <a:pt x="5257" y="1724"/>
                    <a:pt x="5288" y="1707"/>
                    <a:pt x="5313" y="1707"/>
                  </a:cubicBezTo>
                  <a:cubicBezTo>
                    <a:pt x="5328" y="1707"/>
                    <a:pt x="5340" y="1712"/>
                    <a:pt x="5346" y="1726"/>
                  </a:cubicBezTo>
                  <a:lnTo>
                    <a:pt x="5346" y="1726"/>
                  </a:lnTo>
                  <a:cubicBezTo>
                    <a:pt x="5339" y="1742"/>
                    <a:pt x="5326" y="1747"/>
                    <a:pt x="5344" y="1768"/>
                  </a:cubicBezTo>
                  <a:lnTo>
                    <a:pt x="5344" y="1768"/>
                  </a:lnTo>
                  <a:cubicBezTo>
                    <a:pt x="5349" y="1807"/>
                    <a:pt x="5405" y="1841"/>
                    <a:pt x="5429" y="1841"/>
                  </a:cubicBezTo>
                  <a:cubicBezTo>
                    <a:pt x="5435" y="1841"/>
                    <a:pt x="5440" y="1839"/>
                    <a:pt x="5440" y="1833"/>
                  </a:cubicBezTo>
                  <a:cubicBezTo>
                    <a:pt x="5440" y="1833"/>
                    <a:pt x="5440" y="1832"/>
                    <a:pt x="5441" y="1832"/>
                  </a:cubicBezTo>
                  <a:lnTo>
                    <a:pt x="5441" y="1832"/>
                  </a:lnTo>
                  <a:cubicBezTo>
                    <a:pt x="5443" y="1850"/>
                    <a:pt x="5450" y="1864"/>
                    <a:pt x="5470" y="1864"/>
                  </a:cubicBezTo>
                  <a:lnTo>
                    <a:pt x="5500" y="1894"/>
                  </a:lnTo>
                  <a:cubicBezTo>
                    <a:pt x="5500" y="1904"/>
                    <a:pt x="5497" y="1907"/>
                    <a:pt x="5492" y="1907"/>
                  </a:cubicBezTo>
                  <a:cubicBezTo>
                    <a:pt x="5483" y="1907"/>
                    <a:pt x="5470" y="1894"/>
                    <a:pt x="5470" y="1894"/>
                  </a:cubicBezTo>
                  <a:cubicBezTo>
                    <a:pt x="5470" y="1894"/>
                    <a:pt x="5379" y="1924"/>
                    <a:pt x="5409" y="1985"/>
                  </a:cubicBezTo>
                  <a:cubicBezTo>
                    <a:pt x="5422" y="2011"/>
                    <a:pt x="5429" y="2020"/>
                    <a:pt x="5436" y="2020"/>
                  </a:cubicBezTo>
                  <a:cubicBezTo>
                    <a:pt x="5445" y="2020"/>
                    <a:pt x="5452" y="2003"/>
                    <a:pt x="5470" y="1985"/>
                  </a:cubicBezTo>
                  <a:cubicBezTo>
                    <a:pt x="5500" y="1985"/>
                    <a:pt x="5500" y="1985"/>
                    <a:pt x="5531" y="1955"/>
                  </a:cubicBezTo>
                  <a:cubicBezTo>
                    <a:pt x="5561" y="1924"/>
                    <a:pt x="5561" y="1924"/>
                    <a:pt x="5561" y="1924"/>
                  </a:cubicBezTo>
                  <a:lnTo>
                    <a:pt x="5561" y="1955"/>
                  </a:lnTo>
                  <a:cubicBezTo>
                    <a:pt x="5561" y="1985"/>
                    <a:pt x="5531" y="2016"/>
                    <a:pt x="5531" y="2046"/>
                  </a:cubicBezTo>
                  <a:cubicBezTo>
                    <a:pt x="5531" y="2061"/>
                    <a:pt x="5531" y="2069"/>
                    <a:pt x="5535" y="2069"/>
                  </a:cubicBezTo>
                  <a:cubicBezTo>
                    <a:pt x="5538" y="2069"/>
                    <a:pt x="5546" y="2061"/>
                    <a:pt x="5561" y="2046"/>
                  </a:cubicBezTo>
                  <a:cubicBezTo>
                    <a:pt x="5583" y="2024"/>
                    <a:pt x="5589" y="2003"/>
                    <a:pt x="5602" y="2003"/>
                  </a:cubicBezTo>
                  <a:cubicBezTo>
                    <a:pt x="5607" y="2003"/>
                    <a:pt x="5613" y="2007"/>
                    <a:pt x="5622" y="2016"/>
                  </a:cubicBezTo>
                  <a:cubicBezTo>
                    <a:pt x="5597" y="2040"/>
                    <a:pt x="5593" y="2065"/>
                    <a:pt x="5592" y="2074"/>
                  </a:cubicBezTo>
                  <a:lnTo>
                    <a:pt x="5592" y="2074"/>
                  </a:lnTo>
                  <a:cubicBezTo>
                    <a:pt x="5593" y="2063"/>
                    <a:pt x="5603" y="2056"/>
                    <a:pt x="5612" y="2056"/>
                  </a:cubicBezTo>
                  <a:cubicBezTo>
                    <a:pt x="5626" y="2056"/>
                    <a:pt x="5640" y="2071"/>
                    <a:pt x="5622" y="2107"/>
                  </a:cubicBezTo>
                  <a:cubicBezTo>
                    <a:pt x="5609" y="2132"/>
                    <a:pt x="5607" y="2142"/>
                    <a:pt x="5614" y="2142"/>
                  </a:cubicBezTo>
                  <a:cubicBezTo>
                    <a:pt x="5623" y="2142"/>
                    <a:pt x="5648" y="2124"/>
                    <a:pt x="5683" y="2107"/>
                  </a:cubicBezTo>
                  <a:cubicBezTo>
                    <a:pt x="5693" y="2097"/>
                    <a:pt x="5700" y="2093"/>
                    <a:pt x="5704" y="2093"/>
                  </a:cubicBezTo>
                  <a:cubicBezTo>
                    <a:pt x="5713" y="2093"/>
                    <a:pt x="5713" y="2107"/>
                    <a:pt x="5713" y="2107"/>
                  </a:cubicBezTo>
                  <a:cubicBezTo>
                    <a:pt x="5733" y="2107"/>
                    <a:pt x="5740" y="2120"/>
                    <a:pt x="5760" y="2120"/>
                  </a:cubicBezTo>
                  <a:cubicBezTo>
                    <a:pt x="5771" y="2120"/>
                    <a:pt x="5784" y="2117"/>
                    <a:pt x="5804" y="2107"/>
                  </a:cubicBezTo>
                  <a:lnTo>
                    <a:pt x="5804" y="2107"/>
                  </a:lnTo>
                  <a:cubicBezTo>
                    <a:pt x="5779" y="2156"/>
                    <a:pt x="5795" y="2206"/>
                    <a:pt x="5818" y="2206"/>
                  </a:cubicBezTo>
                  <a:cubicBezTo>
                    <a:pt x="5824" y="2206"/>
                    <a:pt x="5829" y="2204"/>
                    <a:pt x="5835" y="2198"/>
                  </a:cubicBezTo>
                  <a:lnTo>
                    <a:pt x="5835" y="2198"/>
                  </a:lnTo>
                  <a:cubicBezTo>
                    <a:pt x="5804" y="2228"/>
                    <a:pt x="5835" y="2228"/>
                    <a:pt x="5865" y="2228"/>
                  </a:cubicBezTo>
                  <a:cubicBezTo>
                    <a:pt x="5875" y="2218"/>
                    <a:pt x="5882" y="2215"/>
                    <a:pt x="5888" y="2215"/>
                  </a:cubicBezTo>
                  <a:cubicBezTo>
                    <a:pt x="5899" y="2215"/>
                    <a:pt x="5906" y="2228"/>
                    <a:pt x="5926" y="2228"/>
                  </a:cubicBezTo>
                  <a:lnTo>
                    <a:pt x="5987" y="2228"/>
                  </a:lnTo>
                  <a:cubicBezTo>
                    <a:pt x="5987" y="2218"/>
                    <a:pt x="5990" y="2215"/>
                    <a:pt x="5996" y="2215"/>
                  </a:cubicBezTo>
                  <a:cubicBezTo>
                    <a:pt x="6007" y="2215"/>
                    <a:pt x="6027" y="2228"/>
                    <a:pt x="6047" y="2228"/>
                  </a:cubicBezTo>
                  <a:cubicBezTo>
                    <a:pt x="6078" y="2228"/>
                    <a:pt x="6047" y="2228"/>
                    <a:pt x="5987" y="2259"/>
                  </a:cubicBezTo>
                  <a:cubicBezTo>
                    <a:pt x="5956" y="2259"/>
                    <a:pt x="5956" y="2259"/>
                    <a:pt x="5956" y="2320"/>
                  </a:cubicBezTo>
                  <a:cubicBezTo>
                    <a:pt x="5956" y="2284"/>
                    <a:pt x="5967" y="2269"/>
                    <a:pt x="5981" y="2269"/>
                  </a:cubicBezTo>
                  <a:cubicBezTo>
                    <a:pt x="5992" y="2269"/>
                    <a:pt x="6004" y="2277"/>
                    <a:pt x="6017" y="2289"/>
                  </a:cubicBezTo>
                  <a:cubicBezTo>
                    <a:pt x="6078" y="2289"/>
                    <a:pt x="6078" y="2320"/>
                    <a:pt x="6078" y="2350"/>
                  </a:cubicBezTo>
                  <a:cubicBezTo>
                    <a:pt x="6078" y="2368"/>
                    <a:pt x="6078" y="2398"/>
                    <a:pt x="6092" y="2398"/>
                  </a:cubicBezTo>
                  <a:cubicBezTo>
                    <a:pt x="6100" y="2398"/>
                    <a:pt x="6115" y="2386"/>
                    <a:pt x="6139" y="2350"/>
                  </a:cubicBezTo>
                  <a:lnTo>
                    <a:pt x="6151" y="2337"/>
                  </a:lnTo>
                  <a:lnTo>
                    <a:pt x="6151" y="2337"/>
                  </a:lnTo>
                  <a:cubicBezTo>
                    <a:pt x="6144" y="2350"/>
                    <a:pt x="6139" y="2365"/>
                    <a:pt x="6139" y="2380"/>
                  </a:cubicBezTo>
                  <a:cubicBezTo>
                    <a:pt x="6139" y="2430"/>
                    <a:pt x="6139" y="2480"/>
                    <a:pt x="6172" y="2480"/>
                  </a:cubicBezTo>
                  <a:cubicBezTo>
                    <a:pt x="6179" y="2480"/>
                    <a:pt x="6188" y="2477"/>
                    <a:pt x="6199" y="2471"/>
                  </a:cubicBezTo>
                  <a:cubicBezTo>
                    <a:pt x="6230" y="2411"/>
                    <a:pt x="6230" y="2441"/>
                    <a:pt x="6199" y="2411"/>
                  </a:cubicBezTo>
                  <a:cubicBezTo>
                    <a:pt x="6169" y="2411"/>
                    <a:pt x="6169" y="2411"/>
                    <a:pt x="6230" y="2380"/>
                  </a:cubicBezTo>
                  <a:cubicBezTo>
                    <a:pt x="6248" y="2371"/>
                    <a:pt x="6263" y="2368"/>
                    <a:pt x="6275" y="2368"/>
                  </a:cubicBezTo>
                  <a:cubicBezTo>
                    <a:pt x="6303" y="2368"/>
                    <a:pt x="6312" y="2389"/>
                    <a:pt x="6291" y="2411"/>
                  </a:cubicBezTo>
                  <a:cubicBezTo>
                    <a:pt x="6230" y="2441"/>
                    <a:pt x="6199" y="2471"/>
                    <a:pt x="6230" y="2502"/>
                  </a:cubicBezTo>
                  <a:cubicBezTo>
                    <a:pt x="6260" y="2502"/>
                    <a:pt x="6199" y="2532"/>
                    <a:pt x="6230" y="2532"/>
                  </a:cubicBezTo>
                  <a:cubicBezTo>
                    <a:pt x="6260" y="2532"/>
                    <a:pt x="6260" y="2532"/>
                    <a:pt x="6230" y="2563"/>
                  </a:cubicBezTo>
                  <a:cubicBezTo>
                    <a:pt x="6199" y="2563"/>
                    <a:pt x="6169" y="2715"/>
                    <a:pt x="6230" y="2745"/>
                  </a:cubicBezTo>
                  <a:lnTo>
                    <a:pt x="6230" y="2806"/>
                  </a:lnTo>
                  <a:cubicBezTo>
                    <a:pt x="6199" y="2806"/>
                    <a:pt x="6199" y="2806"/>
                    <a:pt x="6199" y="2867"/>
                  </a:cubicBezTo>
                  <a:cubicBezTo>
                    <a:pt x="6230" y="2867"/>
                    <a:pt x="6230" y="2897"/>
                    <a:pt x="6230" y="2927"/>
                  </a:cubicBezTo>
                  <a:lnTo>
                    <a:pt x="6443" y="2897"/>
                  </a:lnTo>
                  <a:cubicBezTo>
                    <a:pt x="6454" y="2903"/>
                    <a:pt x="6466" y="2905"/>
                    <a:pt x="6478" y="2905"/>
                  </a:cubicBezTo>
                  <a:cubicBezTo>
                    <a:pt x="6533" y="2905"/>
                    <a:pt x="6589" y="2855"/>
                    <a:pt x="6564" y="2806"/>
                  </a:cubicBezTo>
                  <a:cubicBezTo>
                    <a:pt x="6534" y="2775"/>
                    <a:pt x="6534" y="2775"/>
                    <a:pt x="6534" y="2775"/>
                  </a:cubicBezTo>
                  <a:cubicBezTo>
                    <a:pt x="6534" y="2745"/>
                    <a:pt x="6564" y="2684"/>
                    <a:pt x="6564" y="2593"/>
                  </a:cubicBezTo>
                  <a:lnTo>
                    <a:pt x="6564" y="2411"/>
                  </a:lnTo>
                  <a:cubicBezTo>
                    <a:pt x="6564" y="2350"/>
                    <a:pt x="6503" y="2320"/>
                    <a:pt x="6503" y="2289"/>
                  </a:cubicBezTo>
                  <a:cubicBezTo>
                    <a:pt x="6473" y="2259"/>
                    <a:pt x="6412" y="2228"/>
                    <a:pt x="6351" y="2228"/>
                  </a:cubicBezTo>
                  <a:cubicBezTo>
                    <a:pt x="6329" y="2228"/>
                    <a:pt x="6306" y="2228"/>
                    <a:pt x="6296" y="2216"/>
                  </a:cubicBezTo>
                  <a:lnTo>
                    <a:pt x="6296" y="2216"/>
                  </a:lnTo>
                  <a:cubicBezTo>
                    <a:pt x="6316" y="2167"/>
                    <a:pt x="6284" y="2165"/>
                    <a:pt x="6199" y="2137"/>
                  </a:cubicBezTo>
                  <a:lnTo>
                    <a:pt x="6169" y="2107"/>
                  </a:lnTo>
                  <a:lnTo>
                    <a:pt x="6194" y="2057"/>
                  </a:lnTo>
                  <a:lnTo>
                    <a:pt x="6194" y="2057"/>
                  </a:lnTo>
                  <a:cubicBezTo>
                    <a:pt x="6191" y="2059"/>
                    <a:pt x="6187" y="2059"/>
                    <a:pt x="6183" y="2059"/>
                  </a:cubicBezTo>
                  <a:cubicBezTo>
                    <a:pt x="6162" y="2059"/>
                    <a:pt x="6129" y="2046"/>
                    <a:pt x="6108" y="2046"/>
                  </a:cubicBezTo>
                  <a:cubicBezTo>
                    <a:pt x="6047" y="2046"/>
                    <a:pt x="6017" y="1985"/>
                    <a:pt x="6078" y="1985"/>
                  </a:cubicBezTo>
                  <a:lnTo>
                    <a:pt x="6108" y="1955"/>
                  </a:lnTo>
                  <a:lnTo>
                    <a:pt x="6017" y="1955"/>
                  </a:lnTo>
                  <a:cubicBezTo>
                    <a:pt x="6017" y="1955"/>
                    <a:pt x="5987" y="1955"/>
                    <a:pt x="5956" y="1924"/>
                  </a:cubicBezTo>
                  <a:cubicBezTo>
                    <a:pt x="5939" y="1907"/>
                    <a:pt x="5921" y="1889"/>
                    <a:pt x="5909" y="1889"/>
                  </a:cubicBezTo>
                  <a:cubicBezTo>
                    <a:pt x="5901" y="1889"/>
                    <a:pt x="5895" y="1899"/>
                    <a:pt x="5895" y="1924"/>
                  </a:cubicBezTo>
                  <a:cubicBezTo>
                    <a:pt x="5895" y="1935"/>
                    <a:pt x="5892" y="1938"/>
                    <a:pt x="5886" y="1938"/>
                  </a:cubicBezTo>
                  <a:cubicBezTo>
                    <a:pt x="5875" y="1938"/>
                    <a:pt x="5855" y="1924"/>
                    <a:pt x="5835" y="1924"/>
                  </a:cubicBezTo>
                  <a:cubicBezTo>
                    <a:pt x="5804" y="1924"/>
                    <a:pt x="5804" y="1894"/>
                    <a:pt x="5835" y="1864"/>
                  </a:cubicBezTo>
                  <a:cubicBezTo>
                    <a:pt x="5835" y="1833"/>
                    <a:pt x="5835" y="1803"/>
                    <a:pt x="5835" y="1803"/>
                  </a:cubicBezTo>
                  <a:cubicBezTo>
                    <a:pt x="5774" y="1742"/>
                    <a:pt x="5744" y="1742"/>
                    <a:pt x="5683" y="1742"/>
                  </a:cubicBezTo>
                  <a:lnTo>
                    <a:pt x="5713" y="1712"/>
                  </a:lnTo>
                  <a:cubicBezTo>
                    <a:pt x="5655" y="1654"/>
                    <a:pt x="5634" y="1633"/>
                    <a:pt x="5611" y="1633"/>
                  </a:cubicBezTo>
                  <a:cubicBezTo>
                    <a:pt x="5597" y="1633"/>
                    <a:pt x="5583" y="1640"/>
                    <a:pt x="5561" y="1651"/>
                  </a:cubicBezTo>
                  <a:cubicBezTo>
                    <a:pt x="5531" y="1666"/>
                    <a:pt x="5523" y="1681"/>
                    <a:pt x="5523" y="1681"/>
                  </a:cubicBezTo>
                  <a:cubicBezTo>
                    <a:pt x="5523" y="1681"/>
                    <a:pt x="5531" y="1666"/>
                    <a:pt x="5531" y="1620"/>
                  </a:cubicBezTo>
                  <a:cubicBezTo>
                    <a:pt x="5531" y="1576"/>
                    <a:pt x="5531" y="1548"/>
                    <a:pt x="5507" y="1548"/>
                  </a:cubicBezTo>
                  <a:cubicBezTo>
                    <a:pt x="5500" y="1548"/>
                    <a:pt x="5490" y="1550"/>
                    <a:pt x="5478" y="1556"/>
                  </a:cubicBezTo>
                  <a:lnTo>
                    <a:pt x="5478" y="1556"/>
                  </a:lnTo>
                  <a:cubicBezTo>
                    <a:pt x="5476" y="1520"/>
                    <a:pt x="5444" y="1491"/>
                    <a:pt x="5395" y="1491"/>
                  </a:cubicBezTo>
                  <a:cubicBezTo>
                    <a:pt x="5381" y="1491"/>
                    <a:pt x="5365" y="1493"/>
                    <a:pt x="5348" y="1499"/>
                  </a:cubicBezTo>
                  <a:lnTo>
                    <a:pt x="5318" y="1468"/>
                  </a:lnTo>
                  <a:lnTo>
                    <a:pt x="5318" y="1438"/>
                  </a:lnTo>
                  <a:cubicBezTo>
                    <a:pt x="5318" y="1408"/>
                    <a:pt x="5318" y="1377"/>
                    <a:pt x="5288" y="1377"/>
                  </a:cubicBezTo>
                  <a:cubicBezTo>
                    <a:pt x="5257" y="1377"/>
                    <a:pt x="5196" y="1347"/>
                    <a:pt x="5136" y="1286"/>
                  </a:cubicBezTo>
                  <a:cubicBezTo>
                    <a:pt x="5044" y="1225"/>
                    <a:pt x="5105" y="1225"/>
                    <a:pt x="5136" y="1195"/>
                  </a:cubicBezTo>
                  <a:cubicBezTo>
                    <a:pt x="5196" y="1164"/>
                    <a:pt x="5166" y="1134"/>
                    <a:pt x="5166" y="1134"/>
                  </a:cubicBezTo>
                  <a:cubicBezTo>
                    <a:pt x="5157" y="1125"/>
                    <a:pt x="5151" y="1122"/>
                    <a:pt x="5146" y="1122"/>
                  </a:cubicBezTo>
                  <a:cubicBezTo>
                    <a:pt x="5133" y="1122"/>
                    <a:pt x="5127" y="1143"/>
                    <a:pt x="5105" y="1164"/>
                  </a:cubicBezTo>
                  <a:cubicBezTo>
                    <a:pt x="5105" y="1180"/>
                    <a:pt x="5090" y="1187"/>
                    <a:pt x="5075" y="1187"/>
                  </a:cubicBezTo>
                  <a:cubicBezTo>
                    <a:pt x="5060" y="1187"/>
                    <a:pt x="5044" y="1180"/>
                    <a:pt x="5044" y="1164"/>
                  </a:cubicBezTo>
                  <a:cubicBezTo>
                    <a:pt x="5044" y="1149"/>
                    <a:pt x="5037" y="1142"/>
                    <a:pt x="5029" y="1142"/>
                  </a:cubicBezTo>
                  <a:cubicBezTo>
                    <a:pt x="5022" y="1142"/>
                    <a:pt x="5014" y="1149"/>
                    <a:pt x="5014" y="1164"/>
                  </a:cubicBezTo>
                  <a:lnTo>
                    <a:pt x="4984" y="1134"/>
                  </a:lnTo>
                  <a:cubicBezTo>
                    <a:pt x="4984" y="1113"/>
                    <a:pt x="4882" y="1077"/>
                    <a:pt x="4809" y="1058"/>
                  </a:cubicBezTo>
                  <a:lnTo>
                    <a:pt x="4809" y="1058"/>
                  </a:lnTo>
                  <a:cubicBezTo>
                    <a:pt x="4814" y="1084"/>
                    <a:pt x="4790" y="1124"/>
                    <a:pt x="4766" y="1124"/>
                  </a:cubicBezTo>
                  <a:cubicBezTo>
                    <a:pt x="4757" y="1124"/>
                    <a:pt x="4748" y="1118"/>
                    <a:pt x="4740" y="1104"/>
                  </a:cubicBezTo>
                  <a:cubicBezTo>
                    <a:pt x="4740" y="1104"/>
                    <a:pt x="4710" y="1073"/>
                    <a:pt x="4740" y="1043"/>
                  </a:cubicBezTo>
                  <a:cubicBezTo>
                    <a:pt x="4771" y="982"/>
                    <a:pt x="4740" y="982"/>
                    <a:pt x="4680" y="982"/>
                  </a:cubicBezTo>
                  <a:lnTo>
                    <a:pt x="4649" y="982"/>
                  </a:lnTo>
                  <a:cubicBezTo>
                    <a:pt x="4710" y="952"/>
                    <a:pt x="4710" y="952"/>
                    <a:pt x="4649" y="921"/>
                  </a:cubicBezTo>
                  <a:cubicBezTo>
                    <a:pt x="4588" y="891"/>
                    <a:pt x="4558" y="861"/>
                    <a:pt x="4558" y="830"/>
                  </a:cubicBezTo>
                  <a:cubicBezTo>
                    <a:pt x="4558" y="804"/>
                    <a:pt x="4553" y="795"/>
                    <a:pt x="4544" y="795"/>
                  </a:cubicBezTo>
                  <a:cubicBezTo>
                    <a:pt x="4539" y="795"/>
                    <a:pt x="4533" y="798"/>
                    <a:pt x="4527" y="803"/>
                  </a:cubicBezTo>
                  <a:lnTo>
                    <a:pt x="4527" y="803"/>
                  </a:lnTo>
                  <a:cubicBezTo>
                    <a:pt x="4533" y="777"/>
                    <a:pt x="4493" y="743"/>
                    <a:pt x="4406" y="678"/>
                  </a:cubicBezTo>
                  <a:cubicBezTo>
                    <a:pt x="4365" y="637"/>
                    <a:pt x="4349" y="621"/>
                    <a:pt x="4340" y="621"/>
                  </a:cubicBezTo>
                  <a:cubicBezTo>
                    <a:pt x="4330" y="621"/>
                    <a:pt x="4332" y="645"/>
                    <a:pt x="4315" y="678"/>
                  </a:cubicBezTo>
                  <a:cubicBezTo>
                    <a:pt x="4315" y="671"/>
                    <a:pt x="4315" y="663"/>
                    <a:pt x="4315" y="648"/>
                  </a:cubicBezTo>
                  <a:lnTo>
                    <a:pt x="4315" y="617"/>
                  </a:lnTo>
                  <a:cubicBezTo>
                    <a:pt x="4315" y="587"/>
                    <a:pt x="4345" y="587"/>
                    <a:pt x="4345" y="557"/>
                  </a:cubicBezTo>
                  <a:lnTo>
                    <a:pt x="4345" y="557"/>
                  </a:lnTo>
                  <a:cubicBezTo>
                    <a:pt x="4345" y="557"/>
                    <a:pt x="4315" y="557"/>
                    <a:pt x="4285" y="587"/>
                  </a:cubicBezTo>
                  <a:lnTo>
                    <a:pt x="4254" y="557"/>
                  </a:lnTo>
                  <a:cubicBezTo>
                    <a:pt x="4233" y="535"/>
                    <a:pt x="4226" y="514"/>
                    <a:pt x="4214" y="514"/>
                  </a:cubicBezTo>
                  <a:cubicBezTo>
                    <a:pt x="4209" y="514"/>
                    <a:pt x="4202" y="517"/>
                    <a:pt x="4193" y="526"/>
                  </a:cubicBezTo>
                  <a:cubicBezTo>
                    <a:pt x="4163" y="526"/>
                    <a:pt x="4163" y="526"/>
                    <a:pt x="4133" y="557"/>
                  </a:cubicBezTo>
                  <a:lnTo>
                    <a:pt x="4133" y="526"/>
                  </a:lnTo>
                  <a:cubicBezTo>
                    <a:pt x="4163" y="465"/>
                    <a:pt x="4133" y="465"/>
                    <a:pt x="4133" y="465"/>
                  </a:cubicBezTo>
                  <a:cubicBezTo>
                    <a:pt x="4133" y="481"/>
                    <a:pt x="4125" y="488"/>
                    <a:pt x="4117" y="488"/>
                  </a:cubicBezTo>
                  <a:cubicBezTo>
                    <a:pt x="4110" y="488"/>
                    <a:pt x="4102" y="481"/>
                    <a:pt x="4102" y="465"/>
                  </a:cubicBezTo>
                  <a:cubicBezTo>
                    <a:pt x="4082" y="465"/>
                    <a:pt x="4062" y="452"/>
                    <a:pt x="4041" y="452"/>
                  </a:cubicBezTo>
                  <a:cubicBezTo>
                    <a:pt x="4031" y="452"/>
                    <a:pt x="4021" y="455"/>
                    <a:pt x="4011" y="465"/>
                  </a:cubicBezTo>
                  <a:cubicBezTo>
                    <a:pt x="4011" y="465"/>
                    <a:pt x="3981" y="435"/>
                    <a:pt x="3981" y="405"/>
                  </a:cubicBezTo>
                  <a:cubicBezTo>
                    <a:pt x="4007" y="378"/>
                    <a:pt x="3876" y="240"/>
                    <a:pt x="3838" y="240"/>
                  </a:cubicBezTo>
                  <a:cubicBezTo>
                    <a:pt x="3832" y="240"/>
                    <a:pt x="3829" y="244"/>
                    <a:pt x="3829" y="253"/>
                  </a:cubicBezTo>
                  <a:cubicBezTo>
                    <a:pt x="3829" y="222"/>
                    <a:pt x="3798" y="192"/>
                    <a:pt x="3768" y="192"/>
                  </a:cubicBezTo>
                  <a:lnTo>
                    <a:pt x="3768" y="253"/>
                  </a:lnTo>
                  <a:cubicBezTo>
                    <a:pt x="3786" y="270"/>
                    <a:pt x="3803" y="299"/>
                    <a:pt x="3815" y="325"/>
                  </a:cubicBezTo>
                  <a:lnTo>
                    <a:pt x="3815" y="325"/>
                  </a:lnTo>
                  <a:cubicBezTo>
                    <a:pt x="3815" y="324"/>
                    <a:pt x="3815" y="324"/>
                    <a:pt x="3816" y="324"/>
                  </a:cubicBezTo>
                  <a:lnTo>
                    <a:pt x="3816" y="324"/>
                  </a:lnTo>
                  <a:cubicBezTo>
                    <a:pt x="3819" y="324"/>
                    <a:pt x="3829" y="344"/>
                    <a:pt x="3829" y="344"/>
                  </a:cubicBezTo>
                  <a:cubicBezTo>
                    <a:pt x="3829" y="360"/>
                    <a:pt x="3837" y="377"/>
                    <a:pt x="3846" y="393"/>
                  </a:cubicBezTo>
                  <a:lnTo>
                    <a:pt x="3846" y="393"/>
                  </a:lnTo>
                  <a:cubicBezTo>
                    <a:pt x="3845" y="385"/>
                    <a:pt x="3846" y="382"/>
                    <a:pt x="3848" y="382"/>
                  </a:cubicBezTo>
                  <a:lnTo>
                    <a:pt x="3848" y="382"/>
                  </a:lnTo>
                  <a:cubicBezTo>
                    <a:pt x="3851" y="382"/>
                    <a:pt x="3859" y="405"/>
                    <a:pt x="3859" y="435"/>
                  </a:cubicBezTo>
                  <a:cubicBezTo>
                    <a:pt x="3859" y="421"/>
                    <a:pt x="3853" y="407"/>
                    <a:pt x="3846" y="393"/>
                  </a:cubicBezTo>
                  <a:lnTo>
                    <a:pt x="3846" y="393"/>
                  </a:lnTo>
                  <a:cubicBezTo>
                    <a:pt x="3846" y="400"/>
                    <a:pt x="3847" y="411"/>
                    <a:pt x="3850" y="426"/>
                  </a:cubicBezTo>
                  <a:lnTo>
                    <a:pt x="3850" y="426"/>
                  </a:lnTo>
                  <a:cubicBezTo>
                    <a:pt x="3849" y="425"/>
                    <a:pt x="3849" y="425"/>
                    <a:pt x="3848" y="424"/>
                  </a:cubicBezTo>
                  <a:lnTo>
                    <a:pt x="3848" y="424"/>
                  </a:lnTo>
                  <a:cubicBezTo>
                    <a:pt x="3852" y="440"/>
                    <a:pt x="3855" y="453"/>
                    <a:pt x="3857" y="462"/>
                  </a:cubicBezTo>
                  <a:lnTo>
                    <a:pt x="3857" y="462"/>
                  </a:lnTo>
                  <a:cubicBezTo>
                    <a:pt x="3828" y="419"/>
                    <a:pt x="3821" y="405"/>
                    <a:pt x="3825" y="405"/>
                  </a:cubicBezTo>
                  <a:lnTo>
                    <a:pt x="3825" y="405"/>
                  </a:lnTo>
                  <a:cubicBezTo>
                    <a:pt x="3828" y="405"/>
                    <a:pt x="3837" y="413"/>
                    <a:pt x="3848" y="424"/>
                  </a:cubicBezTo>
                  <a:lnTo>
                    <a:pt x="3848" y="424"/>
                  </a:lnTo>
                  <a:cubicBezTo>
                    <a:pt x="3843" y="409"/>
                    <a:pt x="3837" y="391"/>
                    <a:pt x="3829" y="374"/>
                  </a:cubicBezTo>
                  <a:cubicBezTo>
                    <a:pt x="3798" y="344"/>
                    <a:pt x="3798" y="313"/>
                    <a:pt x="3798" y="313"/>
                  </a:cubicBezTo>
                  <a:cubicBezTo>
                    <a:pt x="3740" y="196"/>
                    <a:pt x="3694" y="142"/>
                    <a:pt x="3684" y="142"/>
                  </a:cubicBezTo>
                  <a:cubicBezTo>
                    <a:pt x="3679" y="142"/>
                    <a:pt x="3685" y="159"/>
                    <a:pt x="3707" y="192"/>
                  </a:cubicBezTo>
                  <a:cubicBezTo>
                    <a:pt x="3719" y="240"/>
                    <a:pt x="3722" y="255"/>
                    <a:pt x="3720" y="255"/>
                  </a:cubicBezTo>
                  <a:cubicBezTo>
                    <a:pt x="3718" y="255"/>
                    <a:pt x="3707" y="222"/>
                    <a:pt x="3707" y="222"/>
                  </a:cubicBezTo>
                  <a:cubicBezTo>
                    <a:pt x="3677" y="192"/>
                    <a:pt x="3646" y="161"/>
                    <a:pt x="3646" y="101"/>
                  </a:cubicBezTo>
                  <a:cubicBezTo>
                    <a:pt x="3646" y="70"/>
                    <a:pt x="3616" y="40"/>
                    <a:pt x="3585" y="40"/>
                  </a:cubicBezTo>
                  <a:cubicBezTo>
                    <a:pt x="3566" y="11"/>
                    <a:pt x="3556" y="0"/>
                    <a:pt x="3552" y="0"/>
                  </a:cubicBezTo>
                  <a:close/>
                  <a:moveTo>
                    <a:pt x="6291" y="2927"/>
                  </a:moveTo>
                  <a:lnTo>
                    <a:pt x="6291" y="2927"/>
                  </a:lnTo>
                  <a:cubicBezTo>
                    <a:pt x="6291" y="2927"/>
                    <a:pt x="6265" y="2927"/>
                    <a:pt x="6284" y="2951"/>
                  </a:cubicBezTo>
                  <a:lnTo>
                    <a:pt x="6284" y="2951"/>
                  </a:lnTo>
                  <a:cubicBezTo>
                    <a:pt x="6287" y="2937"/>
                    <a:pt x="6291" y="2927"/>
                    <a:pt x="6291" y="2927"/>
                  </a:cubicBezTo>
                  <a:close/>
                  <a:moveTo>
                    <a:pt x="2613" y="2897"/>
                  </a:moveTo>
                  <a:cubicBezTo>
                    <a:pt x="2613" y="2897"/>
                    <a:pt x="2613" y="2958"/>
                    <a:pt x="2613" y="2958"/>
                  </a:cubicBezTo>
                  <a:lnTo>
                    <a:pt x="2582" y="2958"/>
                  </a:lnTo>
                  <a:lnTo>
                    <a:pt x="2582" y="2927"/>
                  </a:lnTo>
                  <a:lnTo>
                    <a:pt x="2613" y="2897"/>
                  </a:lnTo>
                  <a:close/>
                  <a:moveTo>
                    <a:pt x="6284" y="2951"/>
                  </a:moveTo>
                  <a:cubicBezTo>
                    <a:pt x="6281" y="2961"/>
                    <a:pt x="6279" y="2974"/>
                    <a:pt x="6278" y="2985"/>
                  </a:cubicBezTo>
                  <a:lnTo>
                    <a:pt x="6278" y="2985"/>
                  </a:lnTo>
                  <a:cubicBezTo>
                    <a:pt x="6300" y="2977"/>
                    <a:pt x="6315" y="2958"/>
                    <a:pt x="6291" y="2958"/>
                  </a:cubicBezTo>
                  <a:cubicBezTo>
                    <a:pt x="6288" y="2955"/>
                    <a:pt x="6286" y="2953"/>
                    <a:pt x="6284" y="2951"/>
                  </a:cubicBezTo>
                  <a:close/>
                  <a:moveTo>
                    <a:pt x="6278" y="2985"/>
                  </a:moveTo>
                  <a:lnTo>
                    <a:pt x="6278" y="2985"/>
                  </a:lnTo>
                  <a:cubicBezTo>
                    <a:pt x="6272" y="2987"/>
                    <a:pt x="6266" y="2988"/>
                    <a:pt x="6260" y="2988"/>
                  </a:cubicBezTo>
                  <a:cubicBezTo>
                    <a:pt x="6266" y="2994"/>
                    <a:pt x="6272" y="2999"/>
                    <a:pt x="6278" y="3003"/>
                  </a:cubicBezTo>
                  <a:lnTo>
                    <a:pt x="6278" y="3003"/>
                  </a:lnTo>
                  <a:cubicBezTo>
                    <a:pt x="6277" y="2998"/>
                    <a:pt x="6277" y="2992"/>
                    <a:pt x="6278" y="2985"/>
                  </a:cubicBezTo>
                  <a:close/>
                  <a:moveTo>
                    <a:pt x="6278" y="3003"/>
                  </a:moveTo>
                  <a:cubicBezTo>
                    <a:pt x="6279" y="3012"/>
                    <a:pt x="6283" y="3019"/>
                    <a:pt x="6291" y="3019"/>
                  </a:cubicBezTo>
                  <a:cubicBezTo>
                    <a:pt x="6292" y="3020"/>
                    <a:pt x="6294" y="3022"/>
                    <a:pt x="6295" y="3023"/>
                  </a:cubicBezTo>
                  <a:lnTo>
                    <a:pt x="6295" y="3023"/>
                  </a:lnTo>
                  <a:cubicBezTo>
                    <a:pt x="6296" y="3017"/>
                    <a:pt x="6288" y="3011"/>
                    <a:pt x="6278" y="3003"/>
                  </a:cubicBezTo>
                  <a:close/>
                  <a:moveTo>
                    <a:pt x="1701" y="3566"/>
                  </a:moveTo>
                  <a:cubicBezTo>
                    <a:pt x="1670" y="3566"/>
                    <a:pt x="1670" y="3596"/>
                    <a:pt x="1701" y="3596"/>
                  </a:cubicBezTo>
                  <a:lnTo>
                    <a:pt x="1731" y="3566"/>
                  </a:lnTo>
                  <a:close/>
                  <a:moveTo>
                    <a:pt x="2104" y="3552"/>
                  </a:moveTo>
                  <a:cubicBezTo>
                    <a:pt x="2113" y="3552"/>
                    <a:pt x="2126" y="3566"/>
                    <a:pt x="2126" y="3566"/>
                  </a:cubicBezTo>
                  <a:cubicBezTo>
                    <a:pt x="2126" y="3627"/>
                    <a:pt x="2126" y="3627"/>
                    <a:pt x="2126" y="3627"/>
                  </a:cubicBezTo>
                  <a:cubicBezTo>
                    <a:pt x="2096" y="3596"/>
                    <a:pt x="2066" y="3566"/>
                    <a:pt x="2096" y="3566"/>
                  </a:cubicBezTo>
                  <a:cubicBezTo>
                    <a:pt x="2096" y="3556"/>
                    <a:pt x="2099" y="3552"/>
                    <a:pt x="2104" y="3552"/>
                  </a:cubicBezTo>
                  <a:close/>
                  <a:moveTo>
                    <a:pt x="6291" y="3596"/>
                  </a:moveTo>
                  <a:cubicBezTo>
                    <a:pt x="6321" y="3596"/>
                    <a:pt x="6351" y="3596"/>
                    <a:pt x="6351" y="3627"/>
                  </a:cubicBezTo>
                  <a:lnTo>
                    <a:pt x="6321" y="3657"/>
                  </a:lnTo>
                  <a:lnTo>
                    <a:pt x="6291" y="3627"/>
                  </a:lnTo>
                  <a:lnTo>
                    <a:pt x="6291" y="3596"/>
                  </a:lnTo>
                  <a:close/>
                  <a:moveTo>
                    <a:pt x="6264" y="3725"/>
                  </a:moveTo>
                  <a:cubicBezTo>
                    <a:pt x="6268" y="3725"/>
                    <a:pt x="6275" y="3733"/>
                    <a:pt x="6291" y="3748"/>
                  </a:cubicBezTo>
                  <a:lnTo>
                    <a:pt x="6260" y="3748"/>
                  </a:lnTo>
                  <a:cubicBezTo>
                    <a:pt x="6260" y="3733"/>
                    <a:pt x="6260" y="3725"/>
                    <a:pt x="6264" y="3725"/>
                  </a:cubicBezTo>
                  <a:close/>
                  <a:moveTo>
                    <a:pt x="2734" y="2563"/>
                  </a:moveTo>
                  <a:cubicBezTo>
                    <a:pt x="2674" y="2563"/>
                    <a:pt x="2674" y="2563"/>
                    <a:pt x="2674" y="2593"/>
                  </a:cubicBezTo>
                  <a:cubicBezTo>
                    <a:pt x="2674" y="2623"/>
                    <a:pt x="2674" y="2623"/>
                    <a:pt x="2643" y="2623"/>
                  </a:cubicBezTo>
                  <a:cubicBezTo>
                    <a:pt x="2613" y="2654"/>
                    <a:pt x="2582" y="2684"/>
                    <a:pt x="2552" y="2715"/>
                  </a:cubicBezTo>
                  <a:cubicBezTo>
                    <a:pt x="2461" y="2927"/>
                    <a:pt x="2400" y="2958"/>
                    <a:pt x="2370" y="2958"/>
                  </a:cubicBezTo>
                  <a:cubicBezTo>
                    <a:pt x="2400" y="2958"/>
                    <a:pt x="2370" y="3019"/>
                    <a:pt x="2309" y="3049"/>
                  </a:cubicBezTo>
                  <a:cubicBezTo>
                    <a:pt x="2278" y="3110"/>
                    <a:pt x="2248" y="3171"/>
                    <a:pt x="2248" y="3201"/>
                  </a:cubicBezTo>
                  <a:lnTo>
                    <a:pt x="2218" y="3231"/>
                  </a:lnTo>
                  <a:cubicBezTo>
                    <a:pt x="2187" y="3231"/>
                    <a:pt x="2187" y="3231"/>
                    <a:pt x="2157" y="3262"/>
                  </a:cubicBezTo>
                  <a:lnTo>
                    <a:pt x="2126" y="3292"/>
                  </a:lnTo>
                  <a:cubicBezTo>
                    <a:pt x="2126" y="3283"/>
                    <a:pt x="2124" y="3280"/>
                    <a:pt x="2120" y="3280"/>
                  </a:cubicBezTo>
                  <a:cubicBezTo>
                    <a:pt x="2111" y="3280"/>
                    <a:pt x="2096" y="3301"/>
                    <a:pt x="2096" y="3323"/>
                  </a:cubicBezTo>
                  <a:cubicBezTo>
                    <a:pt x="2096" y="3383"/>
                    <a:pt x="2066" y="3383"/>
                    <a:pt x="2035" y="3414"/>
                  </a:cubicBezTo>
                  <a:cubicBezTo>
                    <a:pt x="2005" y="3444"/>
                    <a:pt x="2005" y="3444"/>
                    <a:pt x="2005" y="3505"/>
                  </a:cubicBezTo>
                  <a:cubicBezTo>
                    <a:pt x="1995" y="3486"/>
                    <a:pt x="1986" y="3479"/>
                    <a:pt x="1977" y="3479"/>
                  </a:cubicBezTo>
                  <a:cubicBezTo>
                    <a:pt x="1956" y="3479"/>
                    <a:pt x="1935" y="3514"/>
                    <a:pt x="1914" y="3535"/>
                  </a:cubicBezTo>
                  <a:cubicBezTo>
                    <a:pt x="1853" y="3596"/>
                    <a:pt x="1822" y="3596"/>
                    <a:pt x="1883" y="3687"/>
                  </a:cubicBezTo>
                  <a:cubicBezTo>
                    <a:pt x="1902" y="3725"/>
                    <a:pt x="1932" y="3751"/>
                    <a:pt x="1946" y="3751"/>
                  </a:cubicBezTo>
                  <a:cubicBezTo>
                    <a:pt x="1954" y="3751"/>
                    <a:pt x="1956" y="3741"/>
                    <a:pt x="1944" y="3718"/>
                  </a:cubicBezTo>
                  <a:cubicBezTo>
                    <a:pt x="1914" y="3672"/>
                    <a:pt x="1914" y="3665"/>
                    <a:pt x="1925" y="3665"/>
                  </a:cubicBezTo>
                  <a:cubicBezTo>
                    <a:pt x="1931" y="3665"/>
                    <a:pt x="1939" y="3666"/>
                    <a:pt x="1948" y="3666"/>
                  </a:cubicBezTo>
                  <a:cubicBezTo>
                    <a:pt x="1957" y="3666"/>
                    <a:pt x="1967" y="3665"/>
                    <a:pt x="1974" y="3657"/>
                  </a:cubicBezTo>
                  <a:cubicBezTo>
                    <a:pt x="2005" y="3657"/>
                    <a:pt x="2035" y="3687"/>
                    <a:pt x="2066" y="3687"/>
                  </a:cubicBezTo>
                  <a:cubicBezTo>
                    <a:pt x="2090" y="3723"/>
                    <a:pt x="2099" y="3740"/>
                    <a:pt x="2101" y="3740"/>
                  </a:cubicBezTo>
                  <a:cubicBezTo>
                    <a:pt x="2102" y="3740"/>
                    <a:pt x="2084" y="3700"/>
                    <a:pt x="2066" y="3627"/>
                  </a:cubicBezTo>
                  <a:cubicBezTo>
                    <a:pt x="2050" y="3566"/>
                    <a:pt x="2050" y="3543"/>
                    <a:pt x="2054" y="3543"/>
                  </a:cubicBezTo>
                  <a:lnTo>
                    <a:pt x="2054" y="3543"/>
                  </a:lnTo>
                  <a:cubicBezTo>
                    <a:pt x="2058" y="3543"/>
                    <a:pt x="2066" y="3566"/>
                    <a:pt x="2066" y="3596"/>
                  </a:cubicBezTo>
                  <a:cubicBezTo>
                    <a:pt x="2066" y="3614"/>
                    <a:pt x="2106" y="3631"/>
                    <a:pt x="2140" y="3631"/>
                  </a:cubicBezTo>
                  <a:cubicBezTo>
                    <a:pt x="2165" y="3631"/>
                    <a:pt x="2187" y="3622"/>
                    <a:pt x="2187" y="3596"/>
                  </a:cubicBezTo>
                  <a:cubicBezTo>
                    <a:pt x="2187" y="3566"/>
                    <a:pt x="2187" y="3535"/>
                    <a:pt x="2218" y="3505"/>
                  </a:cubicBezTo>
                  <a:cubicBezTo>
                    <a:pt x="2218" y="3505"/>
                    <a:pt x="2187" y="3475"/>
                    <a:pt x="2187" y="3444"/>
                  </a:cubicBezTo>
                  <a:lnTo>
                    <a:pt x="2187" y="3444"/>
                  </a:lnTo>
                  <a:cubicBezTo>
                    <a:pt x="2233" y="3475"/>
                    <a:pt x="2256" y="3490"/>
                    <a:pt x="2267" y="3490"/>
                  </a:cubicBezTo>
                  <a:cubicBezTo>
                    <a:pt x="2278" y="3490"/>
                    <a:pt x="2278" y="3475"/>
                    <a:pt x="2278" y="3444"/>
                  </a:cubicBezTo>
                  <a:cubicBezTo>
                    <a:pt x="2248" y="3414"/>
                    <a:pt x="2248" y="3383"/>
                    <a:pt x="2248" y="3353"/>
                  </a:cubicBezTo>
                  <a:lnTo>
                    <a:pt x="2248" y="3353"/>
                  </a:lnTo>
                  <a:cubicBezTo>
                    <a:pt x="2248" y="3397"/>
                    <a:pt x="2264" y="3426"/>
                    <a:pt x="2297" y="3426"/>
                  </a:cubicBezTo>
                  <a:cubicBezTo>
                    <a:pt x="2309" y="3426"/>
                    <a:pt x="2323" y="3422"/>
                    <a:pt x="2339" y="3414"/>
                  </a:cubicBezTo>
                  <a:cubicBezTo>
                    <a:pt x="2354" y="3399"/>
                    <a:pt x="2354" y="3399"/>
                    <a:pt x="2351" y="3399"/>
                  </a:cubicBezTo>
                  <a:cubicBezTo>
                    <a:pt x="2347" y="3399"/>
                    <a:pt x="2339" y="3399"/>
                    <a:pt x="2339" y="3383"/>
                  </a:cubicBezTo>
                  <a:lnTo>
                    <a:pt x="2370" y="3353"/>
                  </a:lnTo>
                  <a:lnTo>
                    <a:pt x="2370" y="3262"/>
                  </a:lnTo>
                  <a:cubicBezTo>
                    <a:pt x="2370" y="3247"/>
                    <a:pt x="2377" y="3239"/>
                    <a:pt x="2385" y="3239"/>
                  </a:cubicBezTo>
                  <a:cubicBezTo>
                    <a:pt x="2392" y="3239"/>
                    <a:pt x="2400" y="3247"/>
                    <a:pt x="2400" y="3262"/>
                  </a:cubicBezTo>
                  <a:cubicBezTo>
                    <a:pt x="2400" y="3277"/>
                    <a:pt x="2400" y="3285"/>
                    <a:pt x="2404" y="3285"/>
                  </a:cubicBezTo>
                  <a:cubicBezTo>
                    <a:pt x="2408" y="3285"/>
                    <a:pt x="2415" y="3277"/>
                    <a:pt x="2430" y="3262"/>
                  </a:cubicBezTo>
                  <a:cubicBezTo>
                    <a:pt x="2461" y="3231"/>
                    <a:pt x="2461" y="3171"/>
                    <a:pt x="2430" y="3140"/>
                  </a:cubicBezTo>
                  <a:cubicBezTo>
                    <a:pt x="2400" y="3110"/>
                    <a:pt x="2400" y="3079"/>
                    <a:pt x="2400" y="3079"/>
                  </a:cubicBezTo>
                  <a:lnTo>
                    <a:pt x="2522" y="3079"/>
                  </a:lnTo>
                  <a:cubicBezTo>
                    <a:pt x="2613" y="3079"/>
                    <a:pt x="2613" y="3079"/>
                    <a:pt x="2522" y="3049"/>
                  </a:cubicBezTo>
                  <a:cubicBezTo>
                    <a:pt x="2461" y="3019"/>
                    <a:pt x="2491" y="3019"/>
                    <a:pt x="2582" y="2988"/>
                  </a:cubicBezTo>
                  <a:cubicBezTo>
                    <a:pt x="2603" y="2988"/>
                    <a:pt x="2624" y="2974"/>
                    <a:pt x="2635" y="2955"/>
                  </a:cubicBezTo>
                  <a:lnTo>
                    <a:pt x="2635" y="2955"/>
                  </a:lnTo>
                  <a:cubicBezTo>
                    <a:pt x="2633" y="2983"/>
                    <a:pt x="2654" y="3000"/>
                    <a:pt x="2675" y="3000"/>
                  </a:cubicBezTo>
                  <a:cubicBezTo>
                    <a:pt x="2685" y="3000"/>
                    <a:pt x="2696" y="2996"/>
                    <a:pt x="2704" y="2988"/>
                  </a:cubicBezTo>
                  <a:cubicBezTo>
                    <a:pt x="2704" y="2958"/>
                    <a:pt x="2704" y="2927"/>
                    <a:pt x="2643" y="2836"/>
                  </a:cubicBezTo>
                  <a:cubicBezTo>
                    <a:pt x="2617" y="2811"/>
                    <a:pt x="2624" y="2801"/>
                    <a:pt x="2643" y="2801"/>
                  </a:cubicBezTo>
                  <a:cubicBezTo>
                    <a:pt x="2646" y="2801"/>
                    <a:pt x="2650" y="2801"/>
                    <a:pt x="2654" y="2802"/>
                  </a:cubicBezTo>
                  <a:lnTo>
                    <a:pt x="2654" y="2802"/>
                  </a:lnTo>
                  <a:cubicBezTo>
                    <a:pt x="2633" y="2794"/>
                    <a:pt x="2620" y="2775"/>
                    <a:pt x="2643" y="2775"/>
                  </a:cubicBezTo>
                  <a:cubicBezTo>
                    <a:pt x="2643" y="2745"/>
                    <a:pt x="2643" y="2745"/>
                    <a:pt x="2674" y="2745"/>
                  </a:cubicBezTo>
                  <a:cubicBezTo>
                    <a:pt x="2734" y="2775"/>
                    <a:pt x="2704" y="2806"/>
                    <a:pt x="2674" y="2806"/>
                  </a:cubicBezTo>
                  <a:cubicBezTo>
                    <a:pt x="2673" y="2806"/>
                    <a:pt x="2673" y="2806"/>
                    <a:pt x="2672" y="2806"/>
                  </a:cubicBezTo>
                  <a:lnTo>
                    <a:pt x="2672" y="2806"/>
                  </a:lnTo>
                  <a:cubicBezTo>
                    <a:pt x="2696" y="2812"/>
                    <a:pt x="2722" y="2824"/>
                    <a:pt x="2734" y="2836"/>
                  </a:cubicBezTo>
                  <a:lnTo>
                    <a:pt x="2795" y="2867"/>
                  </a:lnTo>
                  <a:cubicBezTo>
                    <a:pt x="2795" y="2867"/>
                    <a:pt x="2765" y="2806"/>
                    <a:pt x="2795" y="2806"/>
                  </a:cubicBezTo>
                  <a:cubicBezTo>
                    <a:pt x="2795" y="2775"/>
                    <a:pt x="2795" y="2745"/>
                    <a:pt x="2795" y="2715"/>
                  </a:cubicBezTo>
                  <a:cubicBezTo>
                    <a:pt x="2795" y="2693"/>
                    <a:pt x="2810" y="2672"/>
                    <a:pt x="2830" y="2672"/>
                  </a:cubicBezTo>
                  <a:cubicBezTo>
                    <a:pt x="2838" y="2672"/>
                    <a:pt x="2847" y="2675"/>
                    <a:pt x="2856" y="2684"/>
                  </a:cubicBezTo>
                  <a:cubicBezTo>
                    <a:pt x="2856" y="2654"/>
                    <a:pt x="2826" y="2623"/>
                    <a:pt x="2795" y="2593"/>
                  </a:cubicBezTo>
                  <a:lnTo>
                    <a:pt x="2734" y="2563"/>
                  </a:lnTo>
                  <a:close/>
                  <a:moveTo>
                    <a:pt x="1352" y="4069"/>
                  </a:moveTo>
                  <a:cubicBezTo>
                    <a:pt x="1370" y="4069"/>
                    <a:pt x="1397" y="4082"/>
                    <a:pt x="1397" y="4082"/>
                  </a:cubicBezTo>
                  <a:cubicBezTo>
                    <a:pt x="1397" y="4113"/>
                    <a:pt x="1397" y="4113"/>
                    <a:pt x="1367" y="4143"/>
                  </a:cubicBezTo>
                  <a:lnTo>
                    <a:pt x="1306" y="4143"/>
                  </a:lnTo>
                  <a:cubicBezTo>
                    <a:pt x="1306" y="4143"/>
                    <a:pt x="1306" y="4113"/>
                    <a:pt x="1336" y="4082"/>
                  </a:cubicBezTo>
                  <a:cubicBezTo>
                    <a:pt x="1336" y="4072"/>
                    <a:pt x="1343" y="4069"/>
                    <a:pt x="1352" y="4069"/>
                  </a:cubicBezTo>
                  <a:close/>
                  <a:moveTo>
                    <a:pt x="6382" y="2988"/>
                  </a:moveTo>
                  <a:cubicBezTo>
                    <a:pt x="6339" y="3010"/>
                    <a:pt x="6326" y="3031"/>
                    <a:pt x="6312" y="3031"/>
                  </a:cubicBezTo>
                  <a:cubicBezTo>
                    <a:pt x="6307" y="3031"/>
                    <a:pt x="6302" y="3029"/>
                    <a:pt x="6295" y="3023"/>
                  </a:cubicBezTo>
                  <a:lnTo>
                    <a:pt x="6295" y="3023"/>
                  </a:lnTo>
                  <a:cubicBezTo>
                    <a:pt x="6295" y="3029"/>
                    <a:pt x="6285" y="3037"/>
                    <a:pt x="6260" y="3049"/>
                  </a:cubicBezTo>
                  <a:cubicBezTo>
                    <a:pt x="6199" y="3049"/>
                    <a:pt x="6230" y="3049"/>
                    <a:pt x="6230" y="3110"/>
                  </a:cubicBezTo>
                  <a:cubicBezTo>
                    <a:pt x="6212" y="3165"/>
                    <a:pt x="6215" y="3175"/>
                    <a:pt x="6234" y="3175"/>
                  </a:cubicBezTo>
                  <a:cubicBezTo>
                    <a:pt x="6247" y="3175"/>
                    <a:pt x="6266" y="3171"/>
                    <a:pt x="6291" y="3171"/>
                  </a:cubicBezTo>
                  <a:lnTo>
                    <a:pt x="6321" y="3171"/>
                  </a:lnTo>
                  <a:cubicBezTo>
                    <a:pt x="6321" y="3201"/>
                    <a:pt x="6291" y="3262"/>
                    <a:pt x="6260" y="3262"/>
                  </a:cubicBezTo>
                  <a:cubicBezTo>
                    <a:pt x="6250" y="3252"/>
                    <a:pt x="6237" y="3248"/>
                    <a:pt x="6224" y="3248"/>
                  </a:cubicBezTo>
                  <a:cubicBezTo>
                    <a:pt x="6199" y="3248"/>
                    <a:pt x="6179" y="3262"/>
                    <a:pt x="6199" y="3262"/>
                  </a:cubicBezTo>
                  <a:cubicBezTo>
                    <a:pt x="6230" y="3262"/>
                    <a:pt x="6230" y="3262"/>
                    <a:pt x="6260" y="3292"/>
                  </a:cubicBezTo>
                  <a:cubicBezTo>
                    <a:pt x="6321" y="3292"/>
                    <a:pt x="6351" y="3323"/>
                    <a:pt x="6291" y="3323"/>
                  </a:cubicBezTo>
                  <a:cubicBezTo>
                    <a:pt x="6260" y="3338"/>
                    <a:pt x="6253" y="3338"/>
                    <a:pt x="6253" y="3338"/>
                  </a:cubicBezTo>
                  <a:cubicBezTo>
                    <a:pt x="6253" y="3338"/>
                    <a:pt x="6260" y="3338"/>
                    <a:pt x="6260" y="3353"/>
                  </a:cubicBezTo>
                  <a:cubicBezTo>
                    <a:pt x="6260" y="3383"/>
                    <a:pt x="6260" y="3391"/>
                    <a:pt x="6264" y="3391"/>
                  </a:cubicBezTo>
                  <a:cubicBezTo>
                    <a:pt x="6268" y="3391"/>
                    <a:pt x="6275" y="3383"/>
                    <a:pt x="6291" y="3383"/>
                  </a:cubicBezTo>
                  <a:lnTo>
                    <a:pt x="6199" y="3414"/>
                  </a:lnTo>
                  <a:cubicBezTo>
                    <a:pt x="6108" y="3475"/>
                    <a:pt x="6078" y="3444"/>
                    <a:pt x="6139" y="3475"/>
                  </a:cubicBezTo>
                  <a:lnTo>
                    <a:pt x="6199" y="3475"/>
                  </a:lnTo>
                  <a:cubicBezTo>
                    <a:pt x="6230" y="3475"/>
                    <a:pt x="6230" y="3566"/>
                    <a:pt x="6199" y="3627"/>
                  </a:cubicBezTo>
                  <a:lnTo>
                    <a:pt x="6108" y="3627"/>
                  </a:lnTo>
                  <a:cubicBezTo>
                    <a:pt x="6047" y="3627"/>
                    <a:pt x="6047" y="3627"/>
                    <a:pt x="6108" y="3657"/>
                  </a:cubicBezTo>
                  <a:cubicBezTo>
                    <a:pt x="6151" y="3678"/>
                    <a:pt x="6133" y="3700"/>
                    <a:pt x="6119" y="3700"/>
                  </a:cubicBezTo>
                  <a:cubicBezTo>
                    <a:pt x="6113" y="3700"/>
                    <a:pt x="6108" y="3696"/>
                    <a:pt x="6108" y="3687"/>
                  </a:cubicBezTo>
                  <a:cubicBezTo>
                    <a:pt x="6108" y="3687"/>
                    <a:pt x="6078" y="3718"/>
                    <a:pt x="6078" y="3748"/>
                  </a:cubicBezTo>
                  <a:cubicBezTo>
                    <a:pt x="6108" y="3779"/>
                    <a:pt x="6108" y="3809"/>
                    <a:pt x="6078" y="3839"/>
                  </a:cubicBezTo>
                  <a:cubicBezTo>
                    <a:pt x="6078" y="3839"/>
                    <a:pt x="6078" y="3839"/>
                    <a:pt x="6047" y="3779"/>
                  </a:cubicBezTo>
                  <a:lnTo>
                    <a:pt x="6047" y="3779"/>
                  </a:lnTo>
                  <a:cubicBezTo>
                    <a:pt x="6047" y="3839"/>
                    <a:pt x="6047" y="3870"/>
                    <a:pt x="6108" y="3900"/>
                  </a:cubicBezTo>
                  <a:cubicBezTo>
                    <a:pt x="6169" y="3930"/>
                    <a:pt x="6139" y="3930"/>
                    <a:pt x="6108" y="3930"/>
                  </a:cubicBezTo>
                  <a:cubicBezTo>
                    <a:pt x="6047" y="3930"/>
                    <a:pt x="6047" y="3961"/>
                    <a:pt x="6108" y="3961"/>
                  </a:cubicBezTo>
                  <a:cubicBezTo>
                    <a:pt x="6169" y="3961"/>
                    <a:pt x="6169" y="3991"/>
                    <a:pt x="6169" y="3991"/>
                  </a:cubicBezTo>
                  <a:cubicBezTo>
                    <a:pt x="6169" y="4013"/>
                    <a:pt x="6123" y="4034"/>
                    <a:pt x="6086" y="4034"/>
                  </a:cubicBezTo>
                  <a:cubicBezTo>
                    <a:pt x="6070" y="4034"/>
                    <a:pt x="6056" y="4031"/>
                    <a:pt x="6047" y="4022"/>
                  </a:cubicBezTo>
                  <a:lnTo>
                    <a:pt x="6017" y="4022"/>
                  </a:lnTo>
                  <a:cubicBezTo>
                    <a:pt x="6039" y="4043"/>
                    <a:pt x="6030" y="4065"/>
                    <a:pt x="6012" y="4065"/>
                  </a:cubicBezTo>
                  <a:cubicBezTo>
                    <a:pt x="6004" y="4065"/>
                    <a:pt x="5996" y="4061"/>
                    <a:pt x="5987" y="4052"/>
                  </a:cubicBezTo>
                  <a:cubicBezTo>
                    <a:pt x="5926" y="4052"/>
                    <a:pt x="5926" y="4082"/>
                    <a:pt x="6017" y="4113"/>
                  </a:cubicBezTo>
                  <a:lnTo>
                    <a:pt x="6078" y="4143"/>
                  </a:lnTo>
                  <a:cubicBezTo>
                    <a:pt x="6047" y="4143"/>
                    <a:pt x="6047" y="4143"/>
                    <a:pt x="6017" y="4174"/>
                  </a:cubicBezTo>
                  <a:cubicBezTo>
                    <a:pt x="6039" y="4218"/>
                    <a:pt x="6078" y="4246"/>
                    <a:pt x="6121" y="4246"/>
                  </a:cubicBezTo>
                  <a:cubicBezTo>
                    <a:pt x="6136" y="4246"/>
                    <a:pt x="6153" y="4243"/>
                    <a:pt x="6169" y="4234"/>
                  </a:cubicBezTo>
                  <a:lnTo>
                    <a:pt x="6199" y="4234"/>
                  </a:lnTo>
                  <a:cubicBezTo>
                    <a:pt x="6230" y="4234"/>
                    <a:pt x="6260" y="4174"/>
                    <a:pt x="6199" y="4174"/>
                  </a:cubicBezTo>
                  <a:cubicBezTo>
                    <a:pt x="6169" y="4174"/>
                    <a:pt x="6199" y="4113"/>
                    <a:pt x="6260" y="3991"/>
                  </a:cubicBezTo>
                  <a:cubicBezTo>
                    <a:pt x="6260" y="3981"/>
                    <a:pt x="6264" y="3978"/>
                    <a:pt x="6269" y="3978"/>
                  </a:cubicBezTo>
                  <a:cubicBezTo>
                    <a:pt x="6281" y="3978"/>
                    <a:pt x="6301" y="3991"/>
                    <a:pt x="6321" y="3991"/>
                  </a:cubicBezTo>
                  <a:cubicBezTo>
                    <a:pt x="6362" y="3991"/>
                    <a:pt x="6389" y="4005"/>
                    <a:pt x="6393" y="4005"/>
                  </a:cubicBezTo>
                  <a:cubicBezTo>
                    <a:pt x="6395" y="4005"/>
                    <a:pt x="6392" y="4001"/>
                    <a:pt x="6382" y="3991"/>
                  </a:cubicBezTo>
                  <a:cubicBezTo>
                    <a:pt x="6346" y="3956"/>
                    <a:pt x="6331" y="3941"/>
                    <a:pt x="6313" y="3941"/>
                  </a:cubicBezTo>
                  <a:cubicBezTo>
                    <a:pt x="6300" y="3941"/>
                    <a:pt x="6285" y="3948"/>
                    <a:pt x="6260" y="3961"/>
                  </a:cubicBezTo>
                  <a:cubicBezTo>
                    <a:pt x="6199" y="3961"/>
                    <a:pt x="6169" y="3961"/>
                    <a:pt x="6169" y="3930"/>
                  </a:cubicBezTo>
                  <a:lnTo>
                    <a:pt x="6199" y="3930"/>
                  </a:lnTo>
                  <a:cubicBezTo>
                    <a:pt x="6199" y="3930"/>
                    <a:pt x="6230" y="3930"/>
                    <a:pt x="6230" y="3900"/>
                  </a:cubicBezTo>
                  <a:cubicBezTo>
                    <a:pt x="6260" y="3870"/>
                    <a:pt x="6230" y="3870"/>
                    <a:pt x="6230" y="3870"/>
                  </a:cubicBezTo>
                  <a:cubicBezTo>
                    <a:pt x="6199" y="3839"/>
                    <a:pt x="6199" y="3839"/>
                    <a:pt x="6169" y="3809"/>
                  </a:cubicBezTo>
                  <a:lnTo>
                    <a:pt x="6291" y="3809"/>
                  </a:lnTo>
                  <a:cubicBezTo>
                    <a:pt x="6321" y="3809"/>
                    <a:pt x="6321" y="3779"/>
                    <a:pt x="6351" y="3779"/>
                  </a:cubicBezTo>
                  <a:cubicBezTo>
                    <a:pt x="6382" y="3779"/>
                    <a:pt x="6382" y="3718"/>
                    <a:pt x="6382" y="3687"/>
                  </a:cubicBezTo>
                  <a:cubicBezTo>
                    <a:pt x="6351" y="3657"/>
                    <a:pt x="6351" y="3596"/>
                    <a:pt x="6382" y="3566"/>
                  </a:cubicBezTo>
                  <a:cubicBezTo>
                    <a:pt x="6412" y="3535"/>
                    <a:pt x="6412" y="3505"/>
                    <a:pt x="6412" y="3475"/>
                  </a:cubicBezTo>
                  <a:cubicBezTo>
                    <a:pt x="6412" y="3414"/>
                    <a:pt x="6473" y="3383"/>
                    <a:pt x="6473" y="3353"/>
                  </a:cubicBezTo>
                  <a:lnTo>
                    <a:pt x="6473" y="3292"/>
                  </a:lnTo>
                  <a:cubicBezTo>
                    <a:pt x="6443" y="3292"/>
                    <a:pt x="6443" y="3292"/>
                    <a:pt x="6473" y="3231"/>
                  </a:cubicBezTo>
                  <a:lnTo>
                    <a:pt x="6473" y="3201"/>
                  </a:lnTo>
                  <a:cubicBezTo>
                    <a:pt x="6443" y="3140"/>
                    <a:pt x="6412" y="3079"/>
                    <a:pt x="6443" y="3049"/>
                  </a:cubicBezTo>
                  <a:cubicBezTo>
                    <a:pt x="6473" y="3049"/>
                    <a:pt x="6473" y="3019"/>
                    <a:pt x="6473" y="2988"/>
                  </a:cubicBezTo>
                  <a:close/>
                  <a:moveTo>
                    <a:pt x="5799" y="4343"/>
                  </a:moveTo>
                  <a:cubicBezTo>
                    <a:pt x="5792" y="4343"/>
                    <a:pt x="5783" y="4365"/>
                    <a:pt x="5804" y="4386"/>
                  </a:cubicBezTo>
                  <a:cubicBezTo>
                    <a:pt x="5835" y="4356"/>
                    <a:pt x="5804" y="4356"/>
                    <a:pt x="5804" y="4356"/>
                  </a:cubicBezTo>
                  <a:cubicBezTo>
                    <a:pt x="5804" y="4347"/>
                    <a:pt x="5802" y="4343"/>
                    <a:pt x="5799" y="4343"/>
                  </a:cubicBezTo>
                  <a:close/>
                  <a:moveTo>
                    <a:pt x="1764" y="3653"/>
                  </a:moveTo>
                  <a:cubicBezTo>
                    <a:pt x="1762" y="3653"/>
                    <a:pt x="1762" y="3654"/>
                    <a:pt x="1762" y="3657"/>
                  </a:cubicBezTo>
                  <a:cubicBezTo>
                    <a:pt x="1731" y="3657"/>
                    <a:pt x="1701" y="3657"/>
                    <a:pt x="1670" y="3687"/>
                  </a:cubicBezTo>
                  <a:cubicBezTo>
                    <a:pt x="1640" y="3748"/>
                    <a:pt x="1610" y="3748"/>
                    <a:pt x="1640" y="3748"/>
                  </a:cubicBezTo>
                  <a:cubicBezTo>
                    <a:pt x="1640" y="3779"/>
                    <a:pt x="1701" y="3809"/>
                    <a:pt x="1670" y="3839"/>
                  </a:cubicBezTo>
                  <a:lnTo>
                    <a:pt x="1610" y="3779"/>
                  </a:lnTo>
                  <a:cubicBezTo>
                    <a:pt x="1604" y="3773"/>
                    <a:pt x="1596" y="3770"/>
                    <a:pt x="1588" y="3770"/>
                  </a:cubicBezTo>
                  <a:cubicBezTo>
                    <a:pt x="1550" y="3770"/>
                    <a:pt x="1494" y="3820"/>
                    <a:pt x="1519" y="3870"/>
                  </a:cubicBezTo>
                  <a:cubicBezTo>
                    <a:pt x="1549" y="3930"/>
                    <a:pt x="1519" y="3900"/>
                    <a:pt x="1519" y="3930"/>
                  </a:cubicBezTo>
                  <a:lnTo>
                    <a:pt x="1519" y="3900"/>
                  </a:lnTo>
                  <a:cubicBezTo>
                    <a:pt x="1519" y="3879"/>
                    <a:pt x="1503" y="3857"/>
                    <a:pt x="1494" y="3857"/>
                  </a:cubicBezTo>
                  <a:cubicBezTo>
                    <a:pt x="1491" y="3857"/>
                    <a:pt x="1488" y="3861"/>
                    <a:pt x="1488" y="3870"/>
                  </a:cubicBezTo>
                  <a:cubicBezTo>
                    <a:pt x="1488" y="3870"/>
                    <a:pt x="1488" y="3900"/>
                    <a:pt x="1488" y="3930"/>
                  </a:cubicBezTo>
                  <a:cubicBezTo>
                    <a:pt x="1468" y="3930"/>
                    <a:pt x="1448" y="3917"/>
                    <a:pt x="1436" y="3917"/>
                  </a:cubicBezTo>
                  <a:cubicBezTo>
                    <a:pt x="1431" y="3917"/>
                    <a:pt x="1427" y="3920"/>
                    <a:pt x="1427" y="3930"/>
                  </a:cubicBezTo>
                  <a:lnTo>
                    <a:pt x="1367" y="3930"/>
                  </a:lnTo>
                  <a:cubicBezTo>
                    <a:pt x="1367" y="3930"/>
                    <a:pt x="1123" y="4082"/>
                    <a:pt x="1063" y="4143"/>
                  </a:cubicBezTo>
                  <a:cubicBezTo>
                    <a:pt x="1047" y="4158"/>
                    <a:pt x="1038" y="4168"/>
                    <a:pt x="1032" y="4174"/>
                  </a:cubicBezTo>
                  <a:lnTo>
                    <a:pt x="971" y="4174"/>
                  </a:lnTo>
                  <a:cubicBezTo>
                    <a:pt x="880" y="4234"/>
                    <a:pt x="789" y="4295"/>
                    <a:pt x="667" y="4326"/>
                  </a:cubicBezTo>
                  <a:cubicBezTo>
                    <a:pt x="698" y="4326"/>
                    <a:pt x="667" y="4356"/>
                    <a:pt x="667" y="4386"/>
                  </a:cubicBezTo>
                  <a:cubicBezTo>
                    <a:pt x="637" y="4386"/>
                    <a:pt x="576" y="4386"/>
                    <a:pt x="546" y="4417"/>
                  </a:cubicBezTo>
                  <a:cubicBezTo>
                    <a:pt x="528" y="4452"/>
                    <a:pt x="500" y="4467"/>
                    <a:pt x="473" y="4467"/>
                  </a:cubicBezTo>
                  <a:cubicBezTo>
                    <a:pt x="455" y="4467"/>
                    <a:pt x="437" y="4460"/>
                    <a:pt x="424" y="4447"/>
                  </a:cubicBezTo>
                  <a:cubicBezTo>
                    <a:pt x="363" y="4447"/>
                    <a:pt x="333" y="4447"/>
                    <a:pt x="303" y="4478"/>
                  </a:cubicBezTo>
                  <a:cubicBezTo>
                    <a:pt x="267" y="4513"/>
                    <a:pt x="242" y="4528"/>
                    <a:pt x="221" y="4528"/>
                  </a:cubicBezTo>
                  <a:cubicBezTo>
                    <a:pt x="206" y="4528"/>
                    <a:pt x="194" y="4521"/>
                    <a:pt x="181" y="4508"/>
                  </a:cubicBezTo>
                  <a:cubicBezTo>
                    <a:pt x="151" y="4508"/>
                    <a:pt x="181" y="4569"/>
                    <a:pt x="120" y="4569"/>
                  </a:cubicBezTo>
                  <a:cubicBezTo>
                    <a:pt x="90" y="4599"/>
                    <a:pt x="60" y="4630"/>
                    <a:pt x="90" y="4660"/>
                  </a:cubicBezTo>
                  <a:cubicBezTo>
                    <a:pt x="120" y="4690"/>
                    <a:pt x="120" y="4721"/>
                    <a:pt x="151" y="4721"/>
                  </a:cubicBezTo>
                  <a:cubicBezTo>
                    <a:pt x="214" y="4733"/>
                    <a:pt x="251" y="4741"/>
                    <a:pt x="274" y="4741"/>
                  </a:cubicBezTo>
                  <a:cubicBezTo>
                    <a:pt x="289" y="4741"/>
                    <a:pt x="299" y="4738"/>
                    <a:pt x="306" y="4732"/>
                  </a:cubicBezTo>
                  <a:lnTo>
                    <a:pt x="306" y="4732"/>
                  </a:lnTo>
                  <a:lnTo>
                    <a:pt x="333" y="4812"/>
                  </a:lnTo>
                  <a:cubicBezTo>
                    <a:pt x="363" y="4812"/>
                    <a:pt x="333" y="4812"/>
                    <a:pt x="333" y="4751"/>
                  </a:cubicBezTo>
                  <a:cubicBezTo>
                    <a:pt x="355" y="4730"/>
                    <a:pt x="346" y="4708"/>
                    <a:pt x="328" y="4708"/>
                  </a:cubicBezTo>
                  <a:cubicBezTo>
                    <a:pt x="327" y="4708"/>
                    <a:pt x="325" y="4708"/>
                    <a:pt x="324" y="4709"/>
                  </a:cubicBezTo>
                  <a:lnTo>
                    <a:pt x="324" y="4709"/>
                  </a:lnTo>
                  <a:cubicBezTo>
                    <a:pt x="327" y="4703"/>
                    <a:pt x="330" y="4697"/>
                    <a:pt x="333" y="4690"/>
                  </a:cubicBezTo>
                  <a:cubicBezTo>
                    <a:pt x="343" y="4670"/>
                    <a:pt x="350" y="4663"/>
                    <a:pt x="357" y="4663"/>
                  </a:cubicBezTo>
                  <a:cubicBezTo>
                    <a:pt x="370" y="4663"/>
                    <a:pt x="384" y="4690"/>
                    <a:pt x="424" y="4690"/>
                  </a:cubicBezTo>
                  <a:lnTo>
                    <a:pt x="515" y="4751"/>
                  </a:lnTo>
                  <a:lnTo>
                    <a:pt x="515" y="4660"/>
                  </a:lnTo>
                  <a:cubicBezTo>
                    <a:pt x="531" y="4690"/>
                    <a:pt x="538" y="4706"/>
                    <a:pt x="542" y="4706"/>
                  </a:cubicBezTo>
                  <a:cubicBezTo>
                    <a:pt x="546" y="4706"/>
                    <a:pt x="546" y="4690"/>
                    <a:pt x="546" y="4660"/>
                  </a:cubicBezTo>
                  <a:cubicBezTo>
                    <a:pt x="532" y="4619"/>
                    <a:pt x="531" y="4602"/>
                    <a:pt x="536" y="4602"/>
                  </a:cubicBezTo>
                  <a:cubicBezTo>
                    <a:pt x="543" y="4602"/>
                    <a:pt x="560" y="4627"/>
                    <a:pt x="576" y="4660"/>
                  </a:cubicBezTo>
                  <a:cubicBezTo>
                    <a:pt x="588" y="4683"/>
                    <a:pt x="599" y="4693"/>
                    <a:pt x="609" y="4693"/>
                  </a:cubicBezTo>
                  <a:cubicBezTo>
                    <a:pt x="625" y="4693"/>
                    <a:pt x="637" y="4667"/>
                    <a:pt x="637" y="4630"/>
                  </a:cubicBezTo>
                  <a:cubicBezTo>
                    <a:pt x="637" y="4640"/>
                    <a:pt x="640" y="4643"/>
                    <a:pt x="646" y="4643"/>
                  </a:cubicBezTo>
                  <a:cubicBezTo>
                    <a:pt x="657" y="4643"/>
                    <a:pt x="678" y="4630"/>
                    <a:pt x="698" y="4630"/>
                  </a:cubicBezTo>
                  <a:cubicBezTo>
                    <a:pt x="698" y="4630"/>
                    <a:pt x="711" y="4603"/>
                    <a:pt x="720" y="4603"/>
                  </a:cubicBezTo>
                  <a:cubicBezTo>
                    <a:pt x="725" y="4603"/>
                    <a:pt x="728" y="4609"/>
                    <a:pt x="728" y="4630"/>
                  </a:cubicBezTo>
                  <a:cubicBezTo>
                    <a:pt x="728" y="4647"/>
                    <a:pt x="728" y="4665"/>
                    <a:pt x="734" y="4665"/>
                  </a:cubicBezTo>
                  <a:cubicBezTo>
                    <a:pt x="738" y="4665"/>
                    <a:pt x="746" y="4655"/>
                    <a:pt x="759" y="4630"/>
                  </a:cubicBezTo>
                  <a:cubicBezTo>
                    <a:pt x="759" y="4585"/>
                    <a:pt x="775" y="4557"/>
                    <a:pt x="807" y="4557"/>
                  </a:cubicBezTo>
                  <a:cubicBezTo>
                    <a:pt x="819" y="4557"/>
                    <a:pt x="834" y="4561"/>
                    <a:pt x="850" y="4569"/>
                  </a:cubicBezTo>
                  <a:cubicBezTo>
                    <a:pt x="911" y="4569"/>
                    <a:pt x="917" y="4582"/>
                    <a:pt x="924" y="4582"/>
                  </a:cubicBezTo>
                  <a:cubicBezTo>
                    <a:pt x="927" y="4582"/>
                    <a:pt x="931" y="4579"/>
                    <a:pt x="941" y="4569"/>
                  </a:cubicBezTo>
                  <a:cubicBezTo>
                    <a:pt x="941" y="4538"/>
                    <a:pt x="941" y="4538"/>
                    <a:pt x="941" y="4508"/>
                  </a:cubicBezTo>
                  <a:lnTo>
                    <a:pt x="971" y="4478"/>
                  </a:lnTo>
                  <a:lnTo>
                    <a:pt x="941" y="4447"/>
                  </a:lnTo>
                  <a:lnTo>
                    <a:pt x="941" y="4447"/>
                  </a:lnTo>
                  <a:cubicBezTo>
                    <a:pt x="941" y="4447"/>
                    <a:pt x="1002" y="4447"/>
                    <a:pt x="1002" y="4478"/>
                  </a:cubicBezTo>
                  <a:cubicBezTo>
                    <a:pt x="1023" y="4499"/>
                    <a:pt x="1060" y="4521"/>
                    <a:pt x="1090" y="4521"/>
                  </a:cubicBezTo>
                  <a:cubicBezTo>
                    <a:pt x="1103" y="4521"/>
                    <a:pt x="1114" y="4517"/>
                    <a:pt x="1123" y="4508"/>
                  </a:cubicBezTo>
                  <a:cubicBezTo>
                    <a:pt x="1154" y="4447"/>
                    <a:pt x="1154" y="4447"/>
                    <a:pt x="1154" y="4417"/>
                  </a:cubicBezTo>
                  <a:cubicBezTo>
                    <a:pt x="1154" y="4386"/>
                    <a:pt x="1184" y="4386"/>
                    <a:pt x="1184" y="4356"/>
                  </a:cubicBezTo>
                  <a:cubicBezTo>
                    <a:pt x="1154" y="4356"/>
                    <a:pt x="1184" y="4326"/>
                    <a:pt x="1184" y="4326"/>
                  </a:cubicBezTo>
                  <a:lnTo>
                    <a:pt x="1215" y="4386"/>
                  </a:lnTo>
                  <a:cubicBezTo>
                    <a:pt x="1215" y="4353"/>
                    <a:pt x="1215" y="4329"/>
                    <a:pt x="1230" y="4329"/>
                  </a:cubicBezTo>
                  <a:cubicBezTo>
                    <a:pt x="1242" y="4329"/>
                    <a:pt x="1265" y="4345"/>
                    <a:pt x="1306" y="4386"/>
                  </a:cubicBezTo>
                  <a:cubicBezTo>
                    <a:pt x="1331" y="4412"/>
                    <a:pt x="1341" y="4422"/>
                    <a:pt x="1343" y="4422"/>
                  </a:cubicBezTo>
                  <a:cubicBezTo>
                    <a:pt x="1346" y="4422"/>
                    <a:pt x="1336" y="4404"/>
                    <a:pt x="1336" y="4386"/>
                  </a:cubicBezTo>
                  <a:cubicBezTo>
                    <a:pt x="1336" y="4356"/>
                    <a:pt x="1336" y="4326"/>
                    <a:pt x="1306" y="4295"/>
                  </a:cubicBezTo>
                  <a:cubicBezTo>
                    <a:pt x="1263" y="4274"/>
                    <a:pt x="1265" y="4252"/>
                    <a:pt x="1303" y="4252"/>
                  </a:cubicBezTo>
                  <a:cubicBezTo>
                    <a:pt x="1318" y="4252"/>
                    <a:pt x="1340" y="4256"/>
                    <a:pt x="1367" y="4265"/>
                  </a:cubicBezTo>
                  <a:cubicBezTo>
                    <a:pt x="1458" y="4265"/>
                    <a:pt x="1579" y="4174"/>
                    <a:pt x="1549" y="4143"/>
                  </a:cubicBezTo>
                  <a:cubicBezTo>
                    <a:pt x="1500" y="4119"/>
                    <a:pt x="1530" y="4074"/>
                    <a:pt x="1560" y="4074"/>
                  </a:cubicBezTo>
                  <a:cubicBezTo>
                    <a:pt x="1567" y="4074"/>
                    <a:pt x="1573" y="4077"/>
                    <a:pt x="1579" y="4082"/>
                  </a:cubicBezTo>
                  <a:cubicBezTo>
                    <a:pt x="1610" y="4082"/>
                    <a:pt x="1670" y="4082"/>
                    <a:pt x="1731" y="4052"/>
                  </a:cubicBezTo>
                  <a:lnTo>
                    <a:pt x="1762" y="4052"/>
                  </a:lnTo>
                  <a:lnTo>
                    <a:pt x="1762" y="4022"/>
                  </a:lnTo>
                  <a:cubicBezTo>
                    <a:pt x="1731" y="3991"/>
                    <a:pt x="1731" y="3930"/>
                    <a:pt x="1762" y="3930"/>
                  </a:cubicBezTo>
                  <a:lnTo>
                    <a:pt x="1792" y="3930"/>
                  </a:lnTo>
                  <a:cubicBezTo>
                    <a:pt x="1792" y="3930"/>
                    <a:pt x="1792" y="3944"/>
                    <a:pt x="1810" y="3944"/>
                  </a:cubicBezTo>
                  <a:cubicBezTo>
                    <a:pt x="1819" y="3944"/>
                    <a:pt x="1833" y="3941"/>
                    <a:pt x="1853" y="3930"/>
                  </a:cubicBezTo>
                  <a:cubicBezTo>
                    <a:pt x="1883" y="3900"/>
                    <a:pt x="1883" y="3900"/>
                    <a:pt x="1853" y="3870"/>
                  </a:cubicBezTo>
                  <a:cubicBezTo>
                    <a:pt x="1822" y="3839"/>
                    <a:pt x="1822" y="3809"/>
                    <a:pt x="1853" y="3779"/>
                  </a:cubicBezTo>
                  <a:lnTo>
                    <a:pt x="1883" y="3839"/>
                  </a:lnTo>
                  <a:lnTo>
                    <a:pt x="1883" y="3870"/>
                  </a:lnTo>
                  <a:cubicBezTo>
                    <a:pt x="1883" y="3870"/>
                    <a:pt x="1914" y="3839"/>
                    <a:pt x="1883" y="3809"/>
                  </a:cubicBezTo>
                  <a:cubicBezTo>
                    <a:pt x="1856" y="3781"/>
                    <a:pt x="1778" y="3653"/>
                    <a:pt x="1764" y="3653"/>
                  </a:cubicBezTo>
                  <a:close/>
                  <a:moveTo>
                    <a:pt x="5652" y="4782"/>
                  </a:moveTo>
                  <a:lnTo>
                    <a:pt x="5652" y="4782"/>
                  </a:lnTo>
                  <a:cubicBezTo>
                    <a:pt x="5713" y="4812"/>
                    <a:pt x="5713" y="4812"/>
                    <a:pt x="5713" y="4812"/>
                  </a:cubicBezTo>
                  <a:cubicBezTo>
                    <a:pt x="5704" y="4821"/>
                    <a:pt x="5695" y="4825"/>
                    <a:pt x="5687" y="4825"/>
                  </a:cubicBezTo>
                  <a:cubicBezTo>
                    <a:pt x="5668" y="4825"/>
                    <a:pt x="5652" y="4803"/>
                    <a:pt x="5652" y="4782"/>
                  </a:cubicBezTo>
                  <a:close/>
                  <a:moveTo>
                    <a:pt x="455" y="4903"/>
                  </a:moveTo>
                  <a:cubicBezTo>
                    <a:pt x="455" y="4913"/>
                    <a:pt x="451" y="4917"/>
                    <a:pt x="448" y="4917"/>
                  </a:cubicBezTo>
                  <a:cubicBezTo>
                    <a:pt x="441" y="4917"/>
                    <a:pt x="434" y="4903"/>
                    <a:pt x="455" y="4903"/>
                  </a:cubicBezTo>
                  <a:close/>
                  <a:moveTo>
                    <a:pt x="303" y="4903"/>
                  </a:moveTo>
                  <a:cubicBezTo>
                    <a:pt x="293" y="4903"/>
                    <a:pt x="283" y="4904"/>
                    <a:pt x="275" y="4906"/>
                  </a:cubicBezTo>
                  <a:lnTo>
                    <a:pt x="275" y="4906"/>
                  </a:lnTo>
                  <a:cubicBezTo>
                    <a:pt x="284" y="4914"/>
                    <a:pt x="293" y="4920"/>
                    <a:pt x="303" y="4922"/>
                  </a:cubicBezTo>
                  <a:lnTo>
                    <a:pt x="303" y="4922"/>
                  </a:lnTo>
                  <a:lnTo>
                    <a:pt x="303" y="4903"/>
                  </a:lnTo>
                  <a:close/>
                  <a:moveTo>
                    <a:pt x="530" y="4955"/>
                  </a:moveTo>
                  <a:cubicBezTo>
                    <a:pt x="526" y="4955"/>
                    <a:pt x="522" y="4958"/>
                    <a:pt x="515" y="4964"/>
                  </a:cubicBezTo>
                  <a:lnTo>
                    <a:pt x="515" y="4994"/>
                  </a:lnTo>
                  <a:lnTo>
                    <a:pt x="546" y="4994"/>
                  </a:lnTo>
                  <a:cubicBezTo>
                    <a:pt x="546" y="4994"/>
                    <a:pt x="546" y="4955"/>
                    <a:pt x="530" y="4955"/>
                  </a:cubicBezTo>
                  <a:close/>
                  <a:moveTo>
                    <a:pt x="13" y="4771"/>
                  </a:moveTo>
                  <a:cubicBezTo>
                    <a:pt x="0" y="4771"/>
                    <a:pt x="6" y="4810"/>
                    <a:pt x="29" y="4903"/>
                  </a:cubicBezTo>
                  <a:lnTo>
                    <a:pt x="29" y="4934"/>
                  </a:lnTo>
                  <a:cubicBezTo>
                    <a:pt x="67" y="4971"/>
                    <a:pt x="93" y="4997"/>
                    <a:pt x="107" y="4997"/>
                  </a:cubicBezTo>
                  <a:cubicBezTo>
                    <a:pt x="116" y="4997"/>
                    <a:pt x="120" y="4987"/>
                    <a:pt x="120" y="4964"/>
                  </a:cubicBezTo>
                  <a:cubicBezTo>
                    <a:pt x="120" y="4934"/>
                    <a:pt x="120" y="4903"/>
                    <a:pt x="151" y="4873"/>
                  </a:cubicBezTo>
                  <a:cubicBezTo>
                    <a:pt x="181" y="4873"/>
                    <a:pt x="181" y="4842"/>
                    <a:pt x="151" y="4812"/>
                  </a:cubicBezTo>
                  <a:cubicBezTo>
                    <a:pt x="151" y="4786"/>
                    <a:pt x="145" y="4777"/>
                    <a:pt x="139" y="4777"/>
                  </a:cubicBezTo>
                  <a:cubicBezTo>
                    <a:pt x="130" y="4777"/>
                    <a:pt x="120" y="4794"/>
                    <a:pt x="120" y="4812"/>
                  </a:cubicBezTo>
                  <a:cubicBezTo>
                    <a:pt x="90" y="4782"/>
                    <a:pt x="60" y="4782"/>
                    <a:pt x="29" y="4782"/>
                  </a:cubicBezTo>
                  <a:cubicBezTo>
                    <a:pt x="22" y="4774"/>
                    <a:pt x="16" y="4771"/>
                    <a:pt x="13" y="4771"/>
                  </a:cubicBezTo>
                  <a:close/>
                  <a:moveTo>
                    <a:pt x="5804" y="4994"/>
                  </a:moveTo>
                  <a:lnTo>
                    <a:pt x="5774" y="5025"/>
                  </a:lnTo>
                  <a:lnTo>
                    <a:pt x="5835" y="5025"/>
                  </a:lnTo>
                  <a:lnTo>
                    <a:pt x="5835" y="4994"/>
                  </a:lnTo>
                  <a:close/>
                  <a:moveTo>
                    <a:pt x="5288" y="5116"/>
                  </a:moveTo>
                  <a:lnTo>
                    <a:pt x="5288" y="5116"/>
                  </a:lnTo>
                  <a:cubicBezTo>
                    <a:pt x="5318" y="5131"/>
                    <a:pt x="5318" y="5139"/>
                    <a:pt x="5310" y="5139"/>
                  </a:cubicBezTo>
                  <a:cubicBezTo>
                    <a:pt x="5303" y="5139"/>
                    <a:pt x="5288" y="5131"/>
                    <a:pt x="5288" y="5116"/>
                  </a:cubicBezTo>
                  <a:close/>
                  <a:moveTo>
                    <a:pt x="496" y="5030"/>
                  </a:moveTo>
                  <a:cubicBezTo>
                    <a:pt x="490" y="5030"/>
                    <a:pt x="472" y="5063"/>
                    <a:pt x="455" y="5116"/>
                  </a:cubicBezTo>
                  <a:cubicBezTo>
                    <a:pt x="455" y="5146"/>
                    <a:pt x="455" y="5146"/>
                    <a:pt x="455" y="5177"/>
                  </a:cubicBezTo>
                  <a:cubicBezTo>
                    <a:pt x="485" y="5146"/>
                    <a:pt x="485" y="5116"/>
                    <a:pt x="485" y="5086"/>
                  </a:cubicBezTo>
                  <a:cubicBezTo>
                    <a:pt x="498" y="5047"/>
                    <a:pt x="500" y="5030"/>
                    <a:pt x="496" y="5030"/>
                  </a:cubicBezTo>
                  <a:close/>
                  <a:moveTo>
                    <a:pt x="438" y="4852"/>
                  </a:moveTo>
                  <a:cubicBezTo>
                    <a:pt x="424" y="4852"/>
                    <a:pt x="409" y="4858"/>
                    <a:pt x="394" y="4873"/>
                  </a:cubicBezTo>
                  <a:cubicBezTo>
                    <a:pt x="358" y="4908"/>
                    <a:pt x="333" y="4923"/>
                    <a:pt x="312" y="4923"/>
                  </a:cubicBezTo>
                  <a:cubicBezTo>
                    <a:pt x="309" y="4923"/>
                    <a:pt x="306" y="4923"/>
                    <a:pt x="303" y="4922"/>
                  </a:cubicBezTo>
                  <a:lnTo>
                    <a:pt x="303" y="4922"/>
                  </a:lnTo>
                  <a:lnTo>
                    <a:pt x="303" y="4934"/>
                  </a:lnTo>
                  <a:lnTo>
                    <a:pt x="303" y="4964"/>
                  </a:lnTo>
                  <a:lnTo>
                    <a:pt x="333" y="4994"/>
                  </a:lnTo>
                  <a:cubicBezTo>
                    <a:pt x="363" y="4994"/>
                    <a:pt x="333" y="4994"/>
                    <a:pt x="303" y="5025"/>
                  </a:cubicBezTo>
                  <a:cubicBezTo>
                    <a:pt x="272" y="5025"/>
                    <a:pt x="242" y="5025"/>
                    <a:pt x="242" y="4994"/>
                  </a:cubicBezTo>
                  <a:cubicBezTo>
                    <a:pt x="217" y="4944"/>
                    <a:pt x="233" y="4914"/>
                    <a:pt x="275" y="4906"/>
                  </a:cubicBezTo>
                  <a:lnTo>
                    <a:pt x="275" y="4906"/>
                  </a:lnTo>
                  <a:cubicBezTo>
                    <a:pt x="274" y="4905"/>
                    <a:pt x="273" y="4904"/>
                    <a:pt x="272" y="4903"/>
                  </a:cubicBezTo>
                  <a:cubicBezTo>
                    <a:pt x="272" y="4903"/>
                    <a:pt x="257" y="4896"/>
                    <a:pt x="238" y="4896"/>
                  </a:cubicBezTo>
                  <a:cubicBezTo>
                    <a:pt x="219" y="4896"/>
                    <a:pt x="196" y="4903"/>
                    <a:pt x="181" y="4934"/>
                  </a:cubicBezTo>
                  <a:lnTo>
                    <a:pt x="181" y="4964"/>
                  </a:lnTo>
                  <a:cubicBezTo>
                    <a:pt x="156" y="5014"/>
                    <a:pt x="172" y="5063"/>
                    <a:pt x="212" y="5063"/>
                  </a:cubicBezTo>
                  <a:cubicBezTo>
                    <a:pt x="221" y="5063"/>
                    <a:pt x="231" y="5061"/>
                    <a:pt x="242" y="5055"/>
                  </a:cubicBezTo>
                  <a:cubicBezTo>
                    <a:pt x="260" y="5046"/>
                    <a:pt x="275" y="5043"/>
                    <a:pt x="286" y="5043"/>
                  </a:cubicBezTo>
                  <a:cubicBezTo>
                    <a:pt x="313" y="5043"/>
                    <a:pt x="315" y="5064"/>
                    <a:pt x="272" y="5086"/>
                  </a:cubicBezTo>
                  <a:cubicBezTo>
                    <a:pt x="211" y="5116"/>
                    <a:pt x="242" y="5116"/>
                    <a:pt x="272" y="5146"/>
                  </a:cubicBezTo>
                  <a:cubicBezTo>
                    <a:pt x="294" y="5168"/>
                    <a:pt x="315" y="5189"/>
                    <a:pt x="337" y="5189"/>
                  </a:cubicBezTo>
                  <a:cubicBezTo>
                    <a:pt x="346" y="5189"/>
                    <a:pt x="355" y="5186"/>
                    <a:pt x="363" y="5177"/>
                  </a:cubicBezTo>
                  <a:cubicBezTo>
                    <a:pt x="363" y="5177"/>
                    <a:pt x="363" y="5177"/>
                    <a:pt x="363" y="5146"/>
                  </a:cubicBezTo>
                  <a:cubicBezTo>
                    <a:pt x="333" y="5116"/>
                    <a:pt x="363" y="5086"/>
                    <a:pt x="394" y="5086"/>
                  </a:cubicBezTo>
                  <a:cubicBezTo>
                    <a:pt x="403" y="5094"/>
                    <a:pt x="409" y="5098"/>
                    <a:pt x="414" y="5098"/>
                  </a:cubicBezTo>
                  <a:cubicBezTo>
                    <a:pt x="427" y="5098"/>
                    <a:pt x="433" y="5077"/>
                    <a:pt x="455" y="5055"/>
                  </a:cubicBezTo>
                  <a:lnTo>
                    <a:pt x="455" y="5055"/>
                  </a:lnTo>
                  <a:cubicBezTo>
                    <a:pt x="429" y="5068"/>
                    <a:pt x="415" y="5075"/>
                    <a:pt x="408" y="5075"/>
                  </a:cubicBezTo>
                  <a:cubicBezTo>
                    <a:pt x="399" y="5075"/>
                    <a:pt x="406" y="5060"/>
                    <a:pt x="424" y="5025"/>
                  </a:cubicBezTo>
                  <a:cubicBezTo>
                    <a:pt x="424" y="5003"/>
                    <a:pt x="455" y="4982"/>
                    <a:pt x="472" y="4982"/>
                  </a:cubicBezTo>
                  <a:cubicBezTo>
                    <a:pt x="480" y="4982"/>
                    <a:pt x="485" y="4985"/>
                    <a:pt x="485" y="4994"/>
                  </a:cubicBezTo>
                  <a:cubicBezTo>
                    <a:pt x="515" y="4964"/>
                    <a:pt x="546" y="4934"/>
                    <a:pt x="515" y="4903"/>
                  </a:cubicBezTo>
                  <a:cubicBezTo>
                    <a:pt x="515" y="4903"/>
                    <a:pt x="502" y="4890"/>
                    <a:pt x="484" y="4890"/>
                  </a:cubicBezTo>
                  <a:cubicBezTo>
                    <a:pt x="482" y="4890"/>
                    <a:pt x="481" y="4890"/>
                    <a:pt x="479" y="4890"/>
                  </a:cubicBezTo>
                  <a:lnTo>
                    <a:pt x="479" y="4890"/>
                  </a:lnTo>
                  <a:cubicBezTo>
                    <a:pt x="483" y="4875"/>
                    <a:pt x="464" y="4852"/>
                    <a:pt x="438" y="4852"/>
                  </a:cubicBezTo>
                  <a:close/>
                  <a:moveTo>
                    <a:pt x="5470" y="5268"/>
                  </a:moveTo>
                  <a:cubicBezTo>
                    <a:pt x="5470" y="5268"/>
                    <a:pt x="5440" y="5329"/>
                    <a:pt x="5440" y="5329"/>
                  </a:cubicBezTo>
                  <a:lnTo>
                    <a:pt x="5440" y="5298"/>
                  </a:lnTo>
                  <a:lnTo>
                    <a:pt x="5440" y="5268"/>
                  </a:lnTo>
                  <a:close/>
                  <a:moveTo>
                    <a:pt x="998" y="5367"/>
                  </a:moveTo>
                  <a:cubicBezTo>
                    <a:pt x="994" y="5367"/>
                    <a:pt x="987" y="5374"/>
                    <a:pt x="971" y="5389"/>
                  </a:cubicBezTo>
                  <a:lnTo>
                    <a:pt x="971" y="5420"/>
                  </a:lnTo>
                  <a:lnTo>
                    <a:pt x="1002" y="5420"/>
                  </a:lnTo>
                  <a:cubicBezTo>
                    <a:pt x="1002" y="5420"/>
                    <a:pt x="1032" y="5389"/>
                    <a:pt x="1002" y="5389"/>
                  </a:cubicBezTo>
                  <a:cubicBezTo>
                    <a:pt x="1002" y="5374"/>
                    <a:pt x="1002" y="5367"/>
                    <a:pt x="998" y="5367"/>
                  </a:cubicBezTo>
                  <a:close/>
                  <a:moveTo>
                    <a:pt x="5201" y="5505"/>
                  </a:moveTo>
                  <a:cubicBezTo>
                    <a:pt x="5220" y="5505"/>
                    <a:pt x="5283" y="5572"/>
                    <a:pt x="5257" y="5572"/>
                  </a:cubicBezTo>
                  <a:lnTo>
                    <a:pt x="5196" y="5572"/>
                  </a:lnTo>
                  <a:cubicBezTo>
                    <a:pt x="5196" y="5572"/>
                    <a:pt x="5196" y="5511"/>
                    <a:pt x="5196" y="5511"/>
                  </a:cubicBezTo>
                  <a:cubicBezTo>
                    <a:pt x="5196" y="5507"/>
                    <a:pt x="5198" y="5505"/>
                    <a:pt x="5201" y="5505"/>
                  </a:cubicBezTo>
                  <a:close/>
                  <a:moveTo>
                    <a:pt x="4984" y="5845"/>
                  </a:moveTo>
                  <a:cubicBezTo>
                    <a:pt x="5014" y="5845"/>
                    <a:pt x="5014" y="5876"/>
                    <a:pt x="5014" y="5876"/>
                  </a:cubicBezTo>
                  <a:lnTo>
                    <a:pt x="4984" y="5876"/>
                  </a:lnTo>
                  <a:lnTo>
                    <a:pt x="4984" y="5845"/>
                  </a:lnTo>
                  <a:close/>
                  <a:moveTo>
                    <a:pt x="1549" y="5906"/>
                  </a:moveTo>
                  <a:lnTo>
                    <a:pt x="1549" y="5937"/>
                  </a:lnTo>
                  <a:lnTo>
                    <a:pt x="1610" y="5937"/>
                  </a:lnTo>
                  <a:lnTo>
                    <a:pt x="1549" y="5906"/>
                  </a:lnTo>
                  <a:close/>
                  <a:moveTo>
                    <a:pt x="4433" y="6136"/>
                  </a:moveTo>
                  <a:cubicBezTo>
                    <a:pt x="4426" y="6136"/>
                    <a:pt x="4447" y="6149"/>
                    <a:pt x="4467" y="6149"/>
                  </a:cubicBezTo>
                  <a:cubicBezTo>
                    <a:pt x="4447" y="6139"/>
                    <a:pt x="4436" y="6136"/>
                    <a:pt x="4433" y="6136"/>
                  </a:cubicBezTo>
                  <a:close/>
                  <a:moveTo>
                    <a:pt x="637" y="5025"/>
                  </a:moveTo>
                  <a:cubicBezTo>
                    <a:pt x="607" y="5025"/>
                    <a:pt x="576" y="5025"/>
                    <a:pt x="546" y="5086"/>
                  </a:cubicBezTo>
                  <a:lnTo>
                    <a:pt x="546" y="5146"/>
                  </a:lnTo>
                  <a:lnTo>
                    <a:pt x="546" y="5207"/>
                  </a:lnTo>
                  <a:cubicBezTo>
                    <a:pt x="515" y="5207"/>
                    <a:pt x="515" y="5237"/>
                    <a:pt x="515" y="5237"/>
                  </a:cubicBezTo>
                  <a:cubicBezTo>
                    <a:pt x="515" y="5268"/>
                    <a:pt x="515" y="5283"/>
                    <a:pt x="519" y="5283"/>
                  </a:cubicBezTo>
                  <a:cubicBezTo>
                    <a:pt x="523" y="5283"/>
                    <a:pt x="531" y="5268"/>
                    <a:pt x="546" y="5237"/>
                  </a:cubicBezTo>
                  <a:cubicBezTo>
                    <a:pt x="568" y="5226"/>
                    <a:pt x="582" y="5219"/>
                    <a:pt x="588" y="5219"/>
                  </a:cubicBezTo>
                  <a:cubicBezTo>
                    <a:pt x="598" y="5219"/>
                    <a:pt x="584" y="5240"/>
                    <a:pt x="546" y="5298"/>
                  </a:cubicBezTo>
                  <a:cubicBezTo>
                    <a:pt x="515" y="5359"/>
                    <a:pt x="546" y="5329"/>
                    <a:pt x="546" y="5359"/>
                  </a:cubicBezTo>
                  <a:cubicBezTo>
                    <a:pt x="576" y="5359"/>
                    <a:pt x="607" y="5359"/>
                    <a:pt x="607" y="5329"/>
                  </a:cubicBezTo>
                  <a:cubicBezTo>
                    <a:pt x="607" y="5298"/>
                    <a:pt x="607" y="5268"/>
                    <a:pt x="637" y="5268"/>
                  </a:cubicBezTo>
                  <a:cubicBezTo>
                    <a:pt x="646" y="5259"/>
                    <a:pt x="655" y="5255"/>
                    <a:pt x="662" y="5255"/>
                  </a:cubicBezTo>
                  <a:cubicBezTo>
                    <a:pt x="680" y="5255"/>
                    <a:pt x="689" y="5277"/>
                    <a:pt x="667" y="5298"/>
                  </a:cubicBezTo>
                  <a:cubicBezTo>
                    <a:pt x="637" y="5298"/>
                    <a:pt x="637" y="5329"/>
                    <a:pt x="637" y="5359"/>
                  </a:cubicBezTo>
                  <a:cubicBezTo>
                    <a:pt x="637" y="5359"/>
                    <a:pt x="667" y="5359"/>
                    <a:pt x="667" y="5329"/>
                  </a:cubicBezTo>
                  <a:cubicBezTo>
                    <a:pt x="698" y="5329"/>
                    <a:pt x="698" y="5359"/>
                    <a:pt x="698" y="5389"/>
                  </a:cubicBezTo>
                  <a:cubicBezTo>
                    <a:pt x="698" y="5420"/>
                    <a:pt x="728" y="5450"/>
                    <a:pt x="789" y="5450"/>
                  </a:cubicBezTo>
                  <a:lnTo>
                    <a:pt x="819" y="5481"/>
                  </a:lnTo>
                  <a:lnTo>
                    <a:pt x="789" y="5511"/>
                  </a:lnTo>
                  <a:cubicBezTo>
                    <a:pt x="789" y="5511"/>
                    <a:pt x="728" y="5511"/>
                    <a:pt x="759" y="5602"/>
                  </a:cubicBezTo>
                  <a:cubicBezTo>
                    <a:pt x="771" y="5628"/>
                    <a:pt x="779" y="5637"/>
                    <a:pt x="785" y="5637"/>
                  </a:cubicBezTo>
                  <a:cubicBezTo>
                    <a:pt x="794" y="5637"/>
                    <a:pt x="802" y="5620"/>
                    <a:pt x="819" y="5602"/>
                  </a:cubicBezTo>
                  <a:cubicBezTo>
                    <a:pt x="819" y="5585"/>
                    <a:pt x="830" y="5567"/>
                    <a:pt x="838" y="5567"/>
                  </a:cubicBezTo>
                  <a:cubicBezTo>
                    <a:pt x="844" y="5567"/>
                    <a:pt x="850" y="5577"/>
                    <a:pt x="850" y="5602"/>
                  </a:cubicBezTo>
                  <a:lnTo>
                    <a:pt x="911" y="5602"/>
                  </a:lnTo>
                  <a:lnTo>
                    <a:pt x="941" y="5633"/>
                  </a:lnTo>
                  <a:cubicBezTo>
                    <a:pt x="919" y="5654"/>
                    <a:pt x="913" y="5676"/>
                    <a:pt x="901" y="5676"/>
                  </a:cubicBezTo>
                  <a:cubicBezTo>
                    <a:pt x="895" y="5676"/>
                    <a:pt x="889" y="5672"/>
                    <a:pt x="880" y="5663"/>
                  </a:cubicBezTo>
                  <a:lnTo>
                    <a:pt x="880" y="5663"/>
                  </a:lnTo>
                  <a:lnTo>
                    <a:pt x="911" y="5693"/>
                  </a:lnTo>
                  <a:cubicBezTo>
                    <a:pt x="971" y="5693"/>
                    <a:pt x="971" y="5724"/>
                    <a:pt x="971" y="5754"/>
                  </a:cubicBezTo>
                  <a:cubicBezTo>
                    <a:pt x="971" y="5769"/>
                    <a:pt x="979" y="5777"/>
                    <a:pt x="990" y="5777"/>
                  </a:cubicBezTo>
                  <a:cubicBezTo>
                    <a:pt x="1002" y="5777"/>
                    <a:pt x="1017" y="5769"/>
                    <a:pt x="1032" y="5754"/>
                  </a:cubicBezTo>
                  <a:cubicBezTo>
                    <a:pt x="1041" y="5745"/>
                    <a:pt x="1050" y="5742"/>
                    <a:pt x="1057" y="5742"/>
                  </a:cubicBezTo>
                  <a:cubicBezTo>
                    <a:pt x="1075" y="5742"/>
                    <a:pt x="1084" y="5763"/>
                    <a:pt x="1063" y="5785"/>
                  </a:cubicBezTo>
                  <a:cubicBezTo>
                    <a:pt x="1063" y="5845"/>
                    <a:pt x="1154" y="5906"/>
                    <a:pt x="1215" y="5906"/>
                  </a:cubicBezTo>
                  <a:cubicBezTo>
                    <a:pt x="1245" y="5906"/>
                    <a:pt x="1245" y="5906"/>
                    <a:pt x="1245" y="5876"/>
                  </a:cubicBezTo>
                  <a:cubicBezTo>
                    <a:pt x="1253" y="5868"/>
                    <a:pt x="1263" y="5864"/>
                    <a:pt x="1274" y="5864"/>
                  </a:cubicBezTo>
                  <a:cubicBezTo>
                    <a:pt x="1301" y="5864"/>
                    <a:pt x="1328" y="5892"/>
                    <a:pt x="1306" y="5937"/>
                  </a:cubicBezTo>
                  <a:cubicBezTo>
                    <a:pt x="1306" y="5949"/>
                    <a:pt x="1306" y="5959"/>
                    <a:pt x="1306" y="5967"/>
                  </a:cubicBezTo>
                  <a:cubicBezTo>
                    <a:pt x="1306" y="5952"/>
                    <a:pt x="1298" y="5944"/>
                    <a:pt x="1287" y="5944"/>
                  </a:cubicBezTo>
                  <a:cubicBezTo>
                    <a:pt x="1275" y="5944"/>
                    <a:pt x="1260" y="5952"/>
                    <a:pt x="1245" y="5967"/>
                  </a:cubicBezTo>
                  <a:cubicBezTo>
                    <a:pt x="1245" y="5997"/>
                    <a:pt x="1306" y="6089"/>
                    <a:pt x="1336" y="6089"/>
                  </a:cubicBezTo>
                  <a:cubicBezTo>
                    <a:pt x="1367" y="6089"/>
                    <a:pt x="1397" y="6089"/>
                    <a:pt x="1427" y="6119"/>
                  </a:cubicBezTo>
                  <a:cubicBezTo>
                    <a:pt x="1445" y="6137"/>
                    <a:pt x="1462" y="6154"/>
                    <a:pt x="1480" y="6154"/>
                  </a:cubicBezTo>
                  <a:cubicBezTo>
                    <a:pt x="1493" y="6154"/>
                    <a:pt x="1506" y="6145"/>
                    <a:pt x="1519" y="6119"/>
                  </a:cubicBezTo>
                  <a:cubicBezTo>
                    <a:pt x="1579" y="6058"/>
                    <a:pt x="1610" y="5997"/>
                    <a:pt x="1579" y="5997"/>
                  </a:cubicBezTo>
                  <a:cubicBezTo>
                    <a:pt x="1549" y="6028"/>
                    <a:pt x="1549" y="5997"/>
                    <a:pt x="1519" y="6058"/>
                  </a:cubicBezTo>
                  <a:cubicBezTo>
                    <a:pt x="1513" y="6075"/>
                    <a:pt x="1509" y="6087"/>
                    <a:pt x="1505" y="6097"/>
                  </a:cubicBezTo>
                  <a:lnTo>
                    <a:pt x="1505" y="6097"/>
                  </a:lnTo>
                  <a:cubicBezTo>
                    <a:pt x="1493" y="6098"/>
                    <a:pt x="1477" y="6103"/>
                    <a:pt x="1465" y="6113"/>
                  </a:cubicBezTo>
                  <a:lnTo>
                    <a:pt x="1465" y="6113"/>
                  </a:lnTo>
                  <a:cubicBezTo>
                    <a:pt x="1469" y="6100"/>
                    <a:pt x="1477" y="6081"/>
                    <a:pt x="1488" y="6058"/>
                  </a:cubicBezTo>
                  <a:cubicBezTo>
                    <a:pt x="1519" y="5997"/>
                    <a:pt x="1519" y="5967"/>
                    <a:pt x="1519" y="5967"/>
                  </a:cubicBezTo>
                  <a:cubicBezTo>
                    <a:pt x="1519" y="5937"/>
                    <a:pt x="1519" y="5906"/>
                    <a:pt x="1549" y="5906"/>
                  </a:cubicBezTo>
                  <a:cubicBezTo>
                    <a:pt x="1549" y="5876"/>
                    <a:pt x="1579" y="5845"/>
                    <a:pt x="1549" y="5845"/>
                  </a:cubicBezTo>
                  <a:cubicBezTo>
                    <a:pt x="1549" y="5845"/>
                    <a:pt x="1519" y="5845"/>
                    <a:pt x="1519" y="5876"/>
                  </a:cubicBezTo>
                  <a:cubicBezTo>
                    <a:pt x="1497" y="5897"/>
                    <a:pt x="1476" y="5919"/>
                    <a:pt x="1454" y="5919"/>
                  </a:cubicBezTo>
                  <a:cubicBezTo>
                    <a:pt x="1445" y="5919"/>
                    <a:pt x="1436" y="5915"/>
                    <a:pt x="1427" y="5906"/>
                  </a:cubicBezTo>
                  <a:cubicBezTo>
                    <a:pt x="1427" y="5906"/>
                    <a:pt x="1397" y="5876"/>
                    <a:pt x="1427" y="5876"/>
                  </a:cubicBezTo>
                  <a:cubicBezTo>
                    <a:pt x="1458" y="5876"/>
                    <a:pt x="1458" y="5876"/>
                    <a:pt x="1427" y="5845"/>
                  </a:cubicBezTo>
                  <a:lnTo>
                    <a:pt x="1458" y="5815"/>
                  </a:lnTo>
                  <a:lnTo>
                    <a:pt x="1427" y="5815"/>
                  </a:lnTo>
                  <a:cubicBezTo>
                    <a:pt x="1427" y="5837"/>
                    <a:pt x="1412" y="5858"/>
                    <a:pt x="1392" y="5858"/>
                  </a:cubicBezTo>
                  <a:cubicBezTo>
                    <a:pt x="1384" y="5858"/>
                    <a:pt x="1375" y="5854"/>
                    <a:pt x="1367" y="5845"/>
                  </a:cubicBezTo>
                  <a:cubicBezTo>
                    <a:pt x="1367" y="5815"/>
                    <a:pt x="1367" y="5815"/>
                    <a:pt x="1397" y="5785"/>
                  </a:cubicBezTo>
                  <a:lnTo>
                    <a:pt x="1397" y="5754"/>
                  </a:lnTo>
                  <a:cubicBezTo>
                    <a:pt x="1397" y="5744"/>
                    <a:pt x="1397" y="5741"/>
                    <a:pt x="1396" y="5741"/>
                  </a:cubicBezTo>
                  <a:cubicBezTo>
                    <a:pt x="1394" y="5741"/>
                    <a:pt x="1387" y="5754"/>
                    <a:pt x="1367" y="5754"/>
                  </a:cubicBezTo>
                  <a:cubicBezTo>
                    <a:pt x="1352" y="5754"/>
                    <a:pt x="1338" y="5768"/>
                    <a:pt x="1330" y="5779"/>
                  </a:cubicBezTo>
                  <a:lnTo>
                    <a:pt x="1330" y="5779"/>
                  </a:lnTo>
                  <a:cubicBezTo>
                    <a:pt x="1306" y="5754"/>
                    <a:pt x="1304" y="5754"/>
                    <a:pt x="1275" y="5754"/>
                  </a:cubicBezTo>
                  <a:cubicBezTo>
                    <a:pt x="1275" y="5754"/>
                    <a:pt x="1245" y="5724"/>
                    <a:pt x="1275" y="5724"/>
                  </a:cubicBezTo>
                  <a:cubicBezTo>
                    <a:pt x="1215" y="5724"/>
                    <a:pt x="1184" y="5693"/>
                    <a:pt x="1184" y="5633"/>
                  </a:cubicBezTo>
                  <a:lnTo>
                    <a:pt x="1154" y="5602"/>
                  </a:lnTo>
                  <a:cubicBezTo>
                    <a:pt x="1123" y="5572"/>
                    <a:pt x="1123" y="5541"/>
                    <a:pt x="1154" y="5541"/>
                  </a:cubicBezTo>
                  <a:cubicBezTo>
                    <a:pt x="1197" y="5520"/>
                    <a:pt x="1194" y="5498"/>
                    <a:pt x="1157" y="5498"/>
                  </a:cubicBezTo>
                  <a:cubicBezTo>
                    <a:pt x="1141" y="5498"/>
                    <a:pt x="1120" y="5502"/>
                    <a:pt x="1093" y="5511"/>
                  </a:cubicBezTo>
                  <a:cubicBezTo>
                    <a:pt x="1047" y="5526"/>
                    <a:pt x="1025" y="5534"/>
                    <a:pt x="1021" y="5534"/>
                  </a:cubicBezTo>
                  <a:cubicBezTo>
                    <a:pt x="1017" y="5534"/>
                    <a:pt x="1032" y="5526"/>
                    <a:pt x="1063" y="5511"/>
                  </a:cubicBezTo>
                  <a:cubicBezTo>
                    <a:pt x="1106" y="5490"/>
                    <a:pt x="1103" y="5468"/>
                    <a:pt x="1087" y="5468"/>
                  </a:cubicBezTo>
                  <a:cubicBezTo>
                    <a:pt x="1080" y="5468"/>
                    <a:pt x="1071" y="5472"/>
                    <a:pt x="1063" y="5481"/>
                  </a:cubicBezTo>
                  <a:cubicBezTo>
                    <a:pt x="1052" y="5491"/>
                    <a:pt x="1046" y="5494"/>
                    <a:pt x="1041" y="5494"/>
                  </a:cubicBezTo>
                  <a:cubicBezTo>
                    <a:pt x="1032" y="5494"/>
                    <a:pt x="1032" y="5481"/>
                    <a:pt x="1032" y="5481"/>
                  </a:cubicBezTo>
                  <a:cubicBezTo>
                    <a:pt x="1032" y="5481"/>
                    <a:pt x="1019" y="5467"/>
                    <a:pt x="992" y="5467"/>
                  </a:cubicBezTo>
                  <a:cubicBezTo>
                    <a:pt x="985" y="5467"/>
                    <a:pt x="977" y="5468"/>
                    <a:pt x="969" y="5470"/>
                  </a:cubicBezTo>
                  <a:lnTo>
                    <a:pt x="969" y="5470"/>
                  </a:lnTo>
                  <a:cubicBezTo>
                    <a:pt x="968" y="5469"/>
                    <a:pt x="967" y="5468"/>
                    <a:pt x="965" y="5468"/>
                  </a:cubicBezTo>
                  <a:cubicBezTo>
                    <a:pt x="962" y="5468"/>
                    <a:pt x="958" y="5471"/>
                    <a:pt x="955" y="5475"/>
                  </a:cubicBezTo>
                  <a:lnTo>
                    <a:pt x="955" y="5475"/>
                  </a:lnTo>
                  <a:cubicBezTo>
                    <a:pt x="960" y="5473"/>
                    <a:pt x="964" y="5471"/>
                    <a:pt x="969" y="5470"/>
                  </a:cubicBezTo>
                  <a:lnTo>
                    <a:pt x="969" y="5470"/>
                  </a:lnTo>
                  <a:cubicBezTo>
                    <a:pt x="970" y="5472"/>
                    <a:pt x="971" y="5475"/>
                    <a:pt x="971" y="5481"/>
                  </a:cubicBezTo>
                  <a:cubicBezTo>
                    <a:pt x="971" y="5511"/>
                    <a:pt x="941" y="5541"/>
                    <a:pt x="941" y="5572"/>
                  </a:cubicBezTo>
                  <a:lnTo>
                    <a:pt x="941" y="5511"/>
                  </a:lnTo>
                  <a:cubicBezTo>
                    <a:pt x="941" y="5497"/>
                    <a:pt x="948" y="5483"/>
                    <a:pt x="955" y="5475"/>
                  </a:cubicBezTo>
                  <a:lnTo>
                    <a:pt x="955" y="5475"/>
                  </a:lnTo>
                  <a:cubicBezTo>
                    <a:pt x="950" y="5476"/>
                    <a:pt x="946" y="5478"/>
                    <a:pt x="941" y="5481"/>
                  </a:cubicBezTo>
                  <a:lnTo>
                    <a:pt x="880" y="5481"/>
                  </a:lnTo>
                  <a:lnTo>
                    <a:pt x="941" y="5420"/>
                  </a:lnTo>
                  <a:cubicBezTo>
                    <a:pt x="971" y="5389"/>
                    <a:pt x="1002" y="5359"/>
                    <a:pt x="1002" y="5329"/>
                  </a:cubicBezTo>
                  <a:cubicBezTo>
                    <a:pt x="1002" y="5298"/>
                    <a:pt x="1002" y="5268"/>
                    <a:pt x="971" y="5268"/>
                  </a:cubicBezTo>
                  <a:lnTo>
                    <a:pt x="911" y="5329"/>
                  </a:lnTo>
                  <a:cubicBezTo>
                    <a:pt x="880" y="5359"/>
                    <a:pt x="850" y="5389"/>
                    <a:pt x="819" y="5389"/>
                  </a:cubicBezTo>
                  <a:lnTo>
                    <a:pt x="789" y="5389"/>
                  </a:lnTo>
                  <a:cubicBezTo>
                    <a:pt x="789" y="5380"/>
                    <a:pt x="789" y="5370"/>
                    <a:pt x="789" y="5359"/>
                  </a:cubicBezTo>
                  <a:cubicBezTo>
                    <a:pt x="792" y="5362"/>
                    <a:pt x="796" y="5364"/>
                    <a:pt x="800" y="5364"/>
                  </a:cubicBezTo>
                  <a:cubicBezTo>
                    <a:pt x="832" y="5364"/>
                    <a:pt x="877" y="5268"/>
                    <a:pt x="850" y="5268"/>
                  </a:cubicBezTo>
                  <a:cubicBezTo>
                    <a:pt x="850" y="5268"/>
                    <a:pt x="819" y="5268"/>
                    <a:pt x="789" y="5298"/>
                  </a:cubicBezTo>
                  <a:cubicBezTo>
                    <a:pt x="789" y="5282"/>
                    <a:pt x="789" y="5262"/>
                    <a:pt x="789" y="5237"/>
                  </a:cubicBezTo>
                  <a:cubicBezTo>
                    <a:pt x="789" y="5180"/>
                    <a:pt x="765" y="5159"/>
                    <a:pt x="739" y="5159"/>
                  </a:cubicBezTo>
                  <a:cubicBezTo>
                    <a:pt x="724" y="5159"/>
                    <a:pt x="709" y="5166"/>
                    <a:pt x="698" y="5177"/>
                  </a:cubicBezTo>
                  <a:cubicBezTo>
                    <a:pt x="667" y="5177"/>
                    <a:pt x="698" y="5177"/>
                    <a:pt x="728" y="5116"/>
                  </a:cubicBezTo>
                  <a:lnTo>
                    <a:pt x="667" y="5116"/>
                  </a:lnTo>
                  <a:cubicBezTo>
                    <a:pt x="607" y="5116"/>
                    <a:pt x="576" y="5116"/>
                    <a:pt x="637" y="5055"/>
                  </a:cubicBezTo>
                  <a:cubicBezTo>
                    <a:pt x="637" y="5055"/>
                    <a:pt x="637" y="5055"/>
                    <a:pt x="637" y="5025"/>
                  </a:cubicBezTo>
                  <a:close/>
                  <a:moveTo>
                    <a:pt x="4467" y="6210"/>
                  </a:moveTo>
                  <a:cubicBezTo>
                    <a:pt x="4467" y="6210"/>
                    <a:pt x="4497" y="6210"/>
                    <a:pt x="4467" y="6241"/>
                  </a:cubicBezTo>
                  <a:lnTo>
                    <a:pt x="4467" y="6210"/>
                  </a:lnTo>
                  <a:close/>
                  <a:moveTo>
                    <a:pt x="1891" y="6501"/>
                  </a:moveTo>
                  <a:cubicBezTo>
                    <a:pt x="1900" y="6501"/>
                    <a:pt x="1914" y="6514"/>
                    <a:pt x="1914" y="6514"/>
                  </a:cubicBezTo>
                  <a:lnTo>
                    <a:pt x="1914" y="6545"/>
                  </a:lnTo>
                  <a:lnTo>
                    <a:pt x="1883" y="6545"/>
                  </a:lnTo>
                  <a:lnTo>
                    <a:pt x="1883" y="6514"/>
                  </a:lnTo>
                  <a:cubicBezTo>
                    <a:pt x="1883" y="6504"/>
                    <a:pt x="1887" y="6501"/>
                    <a:pt x="1891" y="6501"/>
                  </a:cubicBezTo>
                  <a:close/>
                  <a:moveTo>
                    <a:pt x="2208" y="6698"/>
                  </a:moveTo>
                  <a:cubicBezTo>
                    <a:pt x="2198" y="6701"/>
                    <a:pt x="2194" y="6708"/>
                    <a:pt x="2195" y="6718"/>
                  </a:cubicBezTo>
                  <a:lnTo>
                    <a:pt x="2195" y="6718"/>
                  </a:lnTo>
                  <a:cubicBezTo>
                    <a:pt x="2201" y="6711"/>
                    <a:pt x="2205" y="6704"/>
                    <a:pt x="2208" y="6698"/>
                  </a:cubicBezTo>
                  <a:close/>
                  <a:moveTo>
                    <a:pt x="3563" y="6947"/>
                  </a:moveTo>
                  <a:cubicBezTo>
                    <a:pt x="3570" y="6947"/>
                    <a:pt x="3585" y="6955"/>
                    <a:pt x="3616" y="6970"/>
                  </a:cubicBezTo>
                  <a:cubicBezTo>
                    <a:pt x="3646" y="7000"/>
                    <a:pt x="3616" y="7000"/>
                    <a:pt x="3616" y="7000"/>
                  </a:cubicBezTo>
                  <a:cubicBezTo>
                    <a:pt x="3585" y="7000"/>
                    <a:pt x="3555" y="7000"/>
                    <a:pt x="3555" y="6970"/>
                  </a:cubicBezTo>
                  <a:cubicBezTo>
                    <a:pt x="3555" y="6955"/>
                    <a:pt x="3555" y="6947"/>
                    <a:pt x="3563" y="6947"/>
                  </a:cubicBezTo>
                  <a:close/>
                  <a:moveTo>
                    <a:pt x="3444" y="6990"/>
                  </a:moveTo>
                  <a:cubicBezTo>
                    <a:pt x="3435" y="7001"/>
                    <a:pt x="3434" y="7007"/>
                    <a:pt x="3433" y="7023"/>
                  </a:cubicBezTo>
                  <a:lnTo>
                    <a:pt x="3433" y="7023"/>
                  </a:lnTo>
                  <a:cubicBezTo>
                    <a:pt x="3443" y="7016"/>
                    <a:pt x="3447" y="7003"/>
                    <a:pt x="3444" y="6990"/>
                  </a:cubicBezTo>
                  <a:close/>
                  <a:moveTo>
                    <a:pt x="2582" y="6970"/>
                  </a:moveTo>
                  <a:lnTo>
                    <a:pt x="2582" y="7000"/>
                  </a:lnTo>
                  <a:cubicBezTo>
                    <a:pt x="2582" y="7000"/>
                    <a:pt x="2590" y="7008"/>
                    <a:pt x="2590" y="7023"/>
                  </a:cubicBezTo>
                  <a:lnTo>
                    <a:pt x="2590" y="7023"/>
                  </a:lnTo>
                  <a:cubicBezTo>
                    <a:pt x="2612" y="7000"/>
                    <a:pt x="2610" y="6998"/>
                    <a:pt x="2582" y="6970"/>
                  </a:cubicBezTo>
                  <a:close/>
                  <a:moveTo>
                    <a:pt x="1670" y="5975"/>
                  </a:moveTo>
                  <a:cubicBezTo>
                    <a:pt x="1640" y="5975"/>
                    <a:pt x="1610" y="5982"/>
                    <a:pt x="1610" y="5997"/>
                  </a:cubicBezTo>
                  <a:cubicBezTo>
                    <a:pt x="1670" y="6058"/>
                    <a:pt x="1670" y="6119"/>
                    <a:pt x="1610" y="6149"/>
                  </a:cubicBezTo>
                  <a:cubicBezTo>
                    <a:pt x="1640" y="6119"/>
                    <a:pt x="1610" y="6119"/>
                    <a:pt x="1610" y="6119"/>
                  </a:cubicBezTo>
                  <a:lnTo>
                    <a:pt x="1579" y="6119"/>
                  </a:lnTo>
                  <a:cubicBezTo>
                    <a:pt x="1519" y="6180"/>
                    <a:pt x="1519" y="6210"/>
                    <a:pt x="1579" y="6210"/>
                  </a:cubicBezTo>
                  <a:cubicBezTo>
                    <a:pt x="1610" y="6210"/>
                    <a:pt x="1610" y="6210"/>
                    <a:pt x="1610" y="6241"/>
                  </a:cubicBezTo>
                  <a:cubicBezTo>
                    <a:pt x="1579" y="6271"/>
                    <a:pt x="1670" y="6332"/>
                    <a:pt x="1701" y="6332"/>
                  </a:cubicBezTo>
                  <a:lnTo>
                    <a:pt x="1731" y="6362"/>
                  </a:lnTo>
                  <a:cubicBezTo>
                    <a:pt x="1731" y="6385"/>
                    <a:pt x="1736" y="6395"/>
                    <a:pt x="1741" y="6395"/>
                  </a:cubicBezTo>
                  <a:cubicBezTo>
                    <a:pt x="1750" y="6395"/>
                    <a:pt x="1762" y="6369"/>
                    <a:pt x="1762" y="6332"/>
                  </a:cubicBezTo>
                  <a:lnTo>
                    <a:pt x="1762" y="6393"/>
                  </a:lnTo>
                  <a:cubicBezTo>
                    <a:pt x="1762" y="6423"/>
                    <a:pt x="1762" y="6453"/>
                    <a:pt x="1792" y="6453"/>
                  </a:cubicBezTo>
                  <a:cubicBezTo>
                    <a:pt x="1822" y="6453"/>
                    <a:pt x="1853" y="6453"/>
                    <a:pt x="1822" y="6484"/>
                  </a:cubicBezTo>
                  <a:cubicBezTo>
                    <a:pt x="1762" y="6514"/>
                    <a:pt x="1822" y="6514"/>
                    <a:pt x="1853" y="6545"/>
                  </a:cubicBezTo>
                  <a:cubicBezTo>
                    <a:pt x="1883" y="6575"/>
                    <a:pt x="1914" y="6605"/>
                    <a:pt x="1944" y="6605"/>
                  </a:cubicBezTo>
                  <a:lnTo>
                    <a:pt x="2035" y="6696"/>
                  </a:lnTo>
                  <a:cubicBezTo>
                    <a:pt x="2044" y="6688"/>
                    <a:pt x="2050" y="6684"/>
                    <a:pt x="2056" y="6684"/>
                  </a:cubicBezTo>
                  <a:cubicBezTo>
                    <a:pt x="2068" y="6684"/>
                    <a:pt x="2075" y="6705"/>
                    <a:pt x="2096" y="6727"/>
                  </a:cubicBezTo>
                  <a:cubicBezTo>
                    <a:pt x="2116" y="6727"/>
                    <a:pt x="2123" y="6740"/>
                    <a:pt x="2134" y="6740"/>
                  </a:cubicBezTo>
                  <a:cubicBezTo>
                    <a:pt x="2140" y="6740"/>
                    <a:pt x="2147" y="6737"/>
                    <a:pt x="2157" y="6727"/>
                  </a:cubicBezTo>
                  <a:cubicBezTo>
                    <a:pt x="2157" y="6696"/>
                    <a:pt x="2187" y="6666"/>
                    <a:pt x="2187" y="6666"/>
                  </a:cubicBezTo>
                  <a:cubicBezTo>
                    <a:pt x="2157" y="6636"/>
                    <a:pt x="2157" y="6636"/>
                    <a:pt x="2187" y="6636"/>
                  </a:cubicBezTo>
                  <a:cubicBezTo>
                    <a:pt x="2187" y="6630"/>
                    <a:pt x="2189" y="6628"/>
                    <a:pt x="2192" y="6628"/>
                  </a:cubicBezTo>
                  <a:cubicBezTo>
                    <a:pt x="2203" y="6628"/>
                    <a:pt x="2225" y="6660"/>
                    <a:pt x="2208" y="6698"/>
                  </a:cubicBezTo>
                  <a:lnTo>
                    <a:pt x="2208" y="6698"/>
                  </a:lnTo>
                  <a:cubicBezTo>
                    <a:pt x="2211" y="6697"/>
                    <a:pt x="2214" y="6696"/>
                    <a:pt x="2218" y="6696"/>
                  </a:cubicBezTo>
                  <a:lnTo>
                    <a:pt x="2218" y="6727"/>
                  </a:lnTo>
                  <a:lnTo>
                    <a:pt x="2248" y="6757"/>
                  </a:lnTo>
                  <a:lnTo>
                    <a:pt x="2218" y="6757"/>
                  </a:lnTo>
                  <a:cubicBezTo>
                    <a:pt x="2204" y="6743"/>
                    <a:pt x="2196" y="6729"/>
                    <a:pt x="2195" y="6718"/>
                  </a:cubicBezTo>
                  <a:lnTo>
                    <a:pt x="2195" y="6718"/>
                  </a:lnTo>
                  <a:cubicBezTo>
                    <a:pt x="2193" y="6721"/>
                    <a:pt x="2190" y="6724"/>
                    <a:pt x="2187" y="6727"/>
                  </a:cubicBezTo>
                  <a:lnTo>
                    <a:pt x="2126" y="6788"/>
                  </a:lnTo>
                  <a:lnTo>
                    <a:pt x="2218" y="6848"/>
                  </a:lnTo>
                  <a:cubicBezTo>
                    <a:pt x="2339" y="6909"/>
                    <a:pt x="2370" y="6940"/>
                    <a:pt x="2370" y="7000"/>
                  </a:cubicBezTo>
                  <a:cubicBezTo>
                    <a:pt x="2370" y="7031"/>
                    <a:pt x="2370" y="7031"/>
                    <a:pt x="2430" y="7031"/>
                  </a:cubicBezTo>
                  <a:lnTo>
                    <a:pt x="2461" y="7061"/>
                  </a:lnTo>
                  <a:cubicBezTo>
                    <a:pt x="2461" y="7080"/>
                    <a:pt x="2472" y="7087"/>
                    <a:pt x="2489" y="7087"/>
                  </a:cubicBezTo>
                  <a:cubicBezTo>
                    <a:pt x="2503" y="7087"/>
                    <a:pt x="2521" y="7081"/>
                    <a:pt x="2538" y="7073"/>
                  </a:cubicBezTo>
                  <a:lnTo>
                    <a:pt x="2538" y="7073"/>
                  </a:lnTo>
                  <a:cubicBezTo>
                    <a:pt x="2540" y="7074"/>
                    <a:pt x="2542" y="7075"/>
                    <a:pt x="2544" y="7075"/>
                  </a:cubicBezTo>
                  <a:cubicBezTo>
                    <a:pt x="2548" y="7075"/>
                    <a:pt x="2551" y="7072"/>
                    <a:pt x="2552" y="7065"/>
                  </a:cubicBezTo>
                  <a:lnTo>
                    <a:pt x="2552" y="7065"/>
                  </a:lnTo>
                  <a:cubicBezTo>
                    <a:pt x="2547" y="7068"/>
                    <a:pt x="2543" y="7071"/>
                    <a:pt x="2538" y="7073"/>
                  </a:cubicBezTo>
                  <a:lnTo>
                    <a:pt x="2538" y="7073"/>
                  </a:lnTo>
                  <a:cubicBezTo>
                    <a:pt x="2530" y="7070"/>
                    <a:pt x="2522" y="7061"/>
                    <a:pt x="2522" y="7061"/>
                  </a:cubicBezTo>
                  <a:cubicBezTo>
                    <a:pt x="2499" y="7061"/>
                    <a:pt x="2545" y="6974"/>
                    <a:pt x="2569" y="6945"/>
                  </a:cubicBezTo>
                  <a:lnTo>
                    <a:pt x="2569" y="6945"/>
                  </a:lnTo>
                  <a:cubicBezTo>
                    <a:pt x="2572" y="6960"/>
                    <a:pt x="2582" y="6970"/>
                    <a:pt x="2582" y="6970"/>
                  </a:cubicBezTo>
                  <a:lnTo>
                    <a:pt x="2582" y="6940"/>
                  </a:lnTo>
                  <a:cubicBezTo>
                    <a:pt x="2582" y="6937"/>
                    <a:pt x="2582" y="6936"/>
                    <a:pt x="2580" y="6936"/>
                  </a:cubicBezTo>
                  <a:cubicBezTo>
                    <a:pt x="2578" y="6936"/>
                    <a:pt x="2574" y="6939"/>
                    <a:pt x="2569" y="6945"/>
                  </a:cubicBezTo>
                  <a:lnTo>
                    <a:pt x="2569" y="6945"/>
                  </a:lnTo>
                  <a:cubicBezTo>
                    <a:pt x="2568" y="6934"/>
                    <a:pt x="2570" y="6922"/>
                    <a:pt x="2582" y="6909"/>
                  </a:cubicBezTo>
                  <a:cubicBezTo>
                    <a:pt x="2604" y="6888"/>
                    <a:pt x="2595" y="6866"/>
                    <a:pt x="2577" y="6866"/>
                  </a:cubicBezTo>
                  <a:cubicBezTo>
                    <a:pt x="2570" y="6866"/>
                    <a:pt x="2561" y="6870"/>
                    <a:pt x="2552" y="6879"/>
                  </a:cubicBezTo>
                  <a:cubicBezTo>
                    <a:pt x="2571" y="6840"/>
                    <a:pt x="2530" y="6802"/>
                    <a:pt x="2489" y="6802"/>
                  </a:cubicBezTo>
                  <a:cubicBezTo>
                    <a:pt x="2465" y="6802"/>
                    <a:pt x="2442" y="6815"/>
                    <a:pt x="2430" y="6848"/>
                  </a:cubicBezTo>
                  <a:lnTo>
                    <a:pt x="2430" y="6879"/>
                  </a:lnTo>
                  <a:lnTo>
                    <a:pt x="2400" y="6879"/>
                  </a:lnTo>
                  <a:cubicBezTo>
                    <a:pt x="2370" y="6848"/>
                    <a:pt x="2370" y="6848"/>
                    <a:pt x="2430" y="6848"/>
                  </a:cubicBezTo>
                  <a:lnTo>
                    <a:pt x="2400" y="6848"/>
                  </a:lnTo>
                  <a:cubicBezTo>
                    <a:pt x="2400" y="6818"/>
                    <a:pt x="2430" y="6788"/>
                    <a:pt x="2430" y="6757"/>
                  </a:cubicBezTo>
                  <a:cubicBezTo>
                    <a:pt x="2491" y="6696"/>
                    <a:pt x="2491" y="6696"/>
                    <a:pt x="2430" y="6696"/>
                  </a:cubicBezTo>
                  <a:cubicBezTo>
                    <a:pt x="2413" y="6705"/>
                    <a:pt x="2400" y="6709"/>
                    <a:pt x="2392" y="6709"/>
                  </a:cubicBezTo>
                  <a:cubicBezTo>
                    <a:pt x="2372" y="6709"/>
                    <a:pt x="2378" y="6688"/>
                    <a:pt x="2400" y="6666"/>
                  </a:cubicBezTo>
                  <a:cubicBezTo>
                    <a:pt x="2430" y="6636"/>
                    <a:pt x="2400" y="6636"/>
                    <a:pt x="2370" y="6636"/>
                  </a:cubicBezTo>
                  <a:cubicBezTo>
                    <a:pt x="2339" y="6636"/>
                    <a:pt x="2278" y="6636"/>
                    <a:pt x="2278" y="6605"/>
                  </a:cubicBezTo>
                  <a:cubicBezTo>
                    <a:pt x="2299" y="6605"/>
                    <a:pt x="2292" y="6592"/>
                    <a:pt x="2267" y="6592"/>
                  </a:cubicBezTo>
                  <a:cubicBezTo>
                    <a:pt x="2255" y="6592"/>
                    <a:pt x="2238" y="6595"/>
                    <a:pt x="2218" y="6605"/>
                  </a:cubicBezTo>
                  <a:cubicBezTo>
                    <a:pt x="2157" y="6605"/>
                    <a:pt x="2066" y="6605"/>
                    <a:pt x="2096" y="6545"/>
                  </a:cubicBezTo>
                  <a:lnTo>
                    <a:pt x="2096" y="6545"/>
                  </a:lnTo>
                  <a:lnTo>
                    <a:pt x="2096" y="6575"/>
                  </a:lnTo>
                  <a:cubicBezTo>
                    <a:pt x="2157" y="6575"/>
                    <a:pt x="2187" y="6545"/>
                    <a:pt x="2157" y="6514"/>
                  </a:cubicBezTo>
                  <a:cubicBezTo>
                    <a:pt x="2157" y="6514"/>
                    <a:pt x="2143" y="6501"/>
                    <a:pt x="2134" y="6501"/>
                  </a:cubicBezTo>
                  <a:cubicBezTo>
                    <a:pt x="2130" y="6501"/>
                    <a:pt x="2126" y="6504"/>
                    <a:pt x="2126" y="6514"/>
                  </a:cubicBezTo>
                  <a:cubicBezTo>
                    <a:pt x="2115" y="6525"/>
                    <a:pt x="2104" y="6536"/>
                    <a:pt x="2096" y="6545"/>
                  </a:cubicBezTo>
                  <a:lnTo>
                    <a:pt x="2096" y="6514"/>
                  </a:lnTo>
                  <a:cubicBezTo>
                    <a:pt x="2096" y="6524"/>
                    <a:pt x="2093" y="6528"/>
                    <a:pt x="2088" y="6528"/>
                  </a:cubicBezTo>
                  <a:cubicBezTo>
                    <a:pt x="2079" y="6528"/>
                    <a:pt x="2066" y="6514"/>
                    <a:pt x="2066" y="6514"/>
                  </a:cubicBezTo>
                  <a:cubicBezTo>
                    <a:pt x="2096" y="6514"/>
                    <a:pt x="2126" y="6514"/>
                    <a:pt x="2096" y="6484"/>
                  </a:cubicBezTo>
                  <a:cubicBezTo>
                    <a:pt x="2066" y="6453"/>
                    <a:pt x="2096" y="6453"/>
                    <a:pt x="2096" y="6453"/>
                  </a:cubicBezTo>
                  <a:cubicBezTo>
                    <a:pt x="2096" y="6453"/>
                    <a:pt x="2126" y="6423"/>
                    <a:pt x="2126" y="6393"/>
                  </a:cubicBezTo>
                  <a:cubicBezTo>
                    <a:pt x="2096" y="6393"/>
                    <a:pt x="2066" y="6423"/>
                    <a:pt x="2066" y="6423"/>
                  </a:cubicBezTo>
                  <a:cubicBezTo>
                    <a:pt x="2035" y="6438"/>
                    <a:pt x="2012" y="6446"/>
                    <a:pt x="1982" y="6446"/>
                  </a:cubicBezTo>
                  <a:cubicBezTo>
                    <a:pt x="1952" y="6446"/>
                    <a:pt x="1914" y="6438"/>
                    <a:pt x="1853" y="6423"/>
                  </a:cubicBezTo>
                  <a:lnTo>
                    <a:pt x="1883" y="6393"/>
                  </a:lnTo>
                  <a:lnTo>
                    <a:pt x="1883" y="6423"/>
                  </a:lnTo>
                  <a:lnTo>
                    <a:pt x="1914" y="6423"/>
                  </a:lnTo>
                  <a:lnTo>
                    <a:pt x="1944" y="6393"/>
                  </a:lnTo>
                  <a:cubicBezTo>
                    <a:pt x="1944" y="6393"/>
                    <a:pt x="1922" y="6371"/>
                    <a:pt x="1897" y="6364"/>
                  </a:cubicBezTo>
                  <a:lnTo>
                    <a:pt x="1897" y="6364"/>
                  </a:lnTo>
                  <a:cubicBezTo>
                    <a:pt x="1890" y="6354"/>
                    <a:pt x="1875" y="6343"/>
                    <a:pt x="1853" y="6332"/>
                  </a:cubicBezTo>
                  <a:cubicBezTo>
                    <a:pt x="1801" y="6306"/>
                    <a:pt x="1816" y="6234"/>
                    <a:pt x="1860" y="6234"/>
                  </a:cubicBezTo>
                  <a:cubicBezTo>
                    <a:pt x="1867" y="6234"/>
                    <a:pt x="1875" y="6236"/>
                    <a:pt x="1883" y="6241"/>
                  </a:cubicBezTo>
                  <a:cubicBezTo>
                    <a:pt x="1888" y="6244"/>
                    <a:pt x="1893" y="6247"/>
                    <a:pt x="1898" y="6250"/>
                  </a:cubicBezTo>
                  <a:lnTo>
                    <a:pt x="1898" y="6250"/>
                  </a:lnTo>
                  <a:cubicBezTo>
                    <a:pt x="1880" y="6261"/>
                    <a:pt x="1853" y="6281"/>
                    <a:pt x="1853" y="6301"/>
                  </a:cubicBezTo>
                  <a:lnTo>
                    <a:pt x="1853" y="6332"/>
                  </a:lnTo>
                  <a:lnTo>
                    <a:pt x="1914" y="6301"/>
                  </a:lnTo>
                  <a:cubicBezTo>
                    <a:pt x="1953" y="6282"/>
                    <a:pt x="1942" y="6275"/>
                    <a:pt x="1929" y="6264"/>
                  </a:cubicBezTo>
                  <a:lnTo>
                    <a:pt x="1929" y="6264"/>
                  </a:lnTo>
                  <a:cubicBezTo>
                    <a:pt x="1936" y="6267"/>
                    <a:pt x="1941" y="6268"/>
                    <a:pt x="1945" y="6268"/>
                  </a:cubicBezTo>
                  <a:cubicBezTo>
                    <a:pt x="1968" y="6268"/>
                    <a:pt x="1954" y="6241"/>
                    <a:pt x="1914" y="6241"/>
                  </a:cubicBezTo>
                  <a:lnTo>
                    <a:pt x="1883" y="6119"/>
                  </a:lnTo>
                  <a:cubicBezTo>
                    <a:pt x="1883" y="6097"/>
                    <a:pt x="1883" y="6076"/>
                    <a:pt x="1873" y="6076"/>
                  </a:cubicBezTo>
                  <a:cubicBezTo>
                    <a:pt x="1868" y="6076"/>
                    <a:pt x="1862" y="6080"/>
                    <a:pt x="1853" y="6089"/>
                  </a:cubicBezTo>
                  <a:cubicBezTo>
                    <a:pt x="1792" y="6119"/>
                    <a:pt x="1792" y="6149"/>
                    <a:pt x="1762" y="6149"/>
                  </a:cubicBezTo>
                  <a:lnTo>
                    <a:pt x="1762" y="6119"/>
                  </a:lnTo>
                  <a:cubicBezTo>
                    <a:pt x="1792" y="6089"/>
                    <a:pt x="1792" y="6089"/>
                    <a:pt x="1762" y="6058"/>
                  </a:cubicBezTo>
                  <a:lnTo>
                    <a:pt x="1731" y="6028"/>
                  </a:lnTo>
                  <a:cubicBezTo>
                    <a:pt x="1762" y="6028"/>
                    <a:pt x="1731" y="5997"/>
                    <a:pt x="1731" y="5997"/>
                  </a:cubicBezTo>
                  <a:cubicBezTo>
                    <a:pt x="1731" y="5982"/>
                    <a:pt x="1701" y="5975"/>
                    <a:pt x="1670" y="5975"/>
                  </a:cubicBezTo>
                  <a:close/>
                  <a:moveTo>
                    <a:pt x="2590" y="7023"/>
                  </a:moveTo>
                  <a:cubicBezTo>
                    <a:pt x="2588" y="7026"/>
                    <a:pt x="2585" y="7028"/>
                    <a:pt x="2582" y="7031"/>
                  </a:cubicBezTo>
                  <a:cubicBezTo>
                    <a:pt x="2582" y="7041"/>
                    <a:pt x="2569" y="7054"/>
                    <a:pt x="2552" y="7065"/>
                  </a:cubicBezTo>
                  <a:lnTo>
                    <a:pt x="2552" y="7065"/>
                  </a:lnTo>
                  <a:lnTo>
                    <a:pt x="2552" y="7061"/>
                  </a:lnTo>
                  <a:cubicBezTo>
                    <a:pt x="2552" y="7063"/>
                    <a:pt x="2552" y="7064"/>
                    <a:pt x="2552" y="7065"/>
                  </a:cubicBezTo>
                  <a:lnTo>
                    <a:pt x="2552" y="7065"/>
                  </a:lnTo>
                  <a:cubicBezTo>
                    <a:pt x="2552" y="7065"/>
                    <a:pt x="2552" y="7065"/>
                    <a:pt x="2552" y="7065"/>
                  </a:cubicBezTo>
                  <a:lnTo>
                    <a:pt x="2552" y="7065"/>
                  </a:lnTo>
                  <a:lnTo>
                    <a:pt x="2552" y="7092"/>
                  </a:lnTo>
                  <a:cubicBezTo>
                    <a:pt x="2582" y="7061"/>
                    <a:pt x="2590" y="7038"/>
                    <a:pt x="2590" y="7023"/>
                  </a:cubicBezTo>
                  <a:close/>
                  <a:moveTo>
                    <a:pt x="3190" y="6970"/>
                  </a:moveTo>
                  <a:cubicBezTo>
                    <a:pt x="3160" y="6970"/>
                    <a:pt x="3129" y="7000"/>
                    <a:pt x="3129" y="7031"/>
                  </a:cubicBezTo>
                  <a:lnTo>
                    <a:pt x="3160" y="7000"/>
                  </a:lnTo>
                  <a:cubicBezTo>
                    <a:pt x="3190" y="7031"/>
                    <a:pt x="3190" y="7061"/>
                    <a:pt x="3221" y="7092"/>
                  </a:cubicBezTo>
                  <a:cubicBezTo>
                    <a:pt x="3251" y="7092"/>
                    <a:pt x="3221" y="7061"/>
                    <a:pt x="3221" y="7031"/>
                  </a:cubicBezTo>
                  <a:cubicBezTo>
                    <a:pt x="3221" y="7000"/>
                    <a:pt x="3190" y="6970"/>
                    <a:pt x="3190" y="6970"/>
                  </a:cubicBezTo>
                  <a:close/>
                  <a:moveTo>
                    <a:pt x="3356" y="7095"/>
                  </a:moveTo>
                  <a:lnTo>
                    <a:pt x="3356" y="7095"/>
                  </a:lnTo>
                  <a:cubicBezTo>
                    <a:pt x="3355" y="7095"/>
                    <a:pt x="3354" y="7095"/>
                    <a:pt x="3354" y="7095"/>
                  </a:cubicBezTo>
                  <a:lnTo>
                    <a:pt x="3354" y="7095"/>
                  </a:lnTo>
                  <a:cubicBezTo>
                    <a:pt x="3354" y="7095"/>
                    <a:pt x="3355" y="7095"/>
                    <a:pt x="3356" y="7095"/>
                  </a:cubicBezTo>
                  <a:close/>
                  <a:moveTo>
                    <a:pt x="2552" y="7092"/>
                  </a:moveTo>
                  <a:cubicBezTo>
                    <a:pt x="2552" y="7092"/>
                    <a:pt x="2551" y="7093"/>
                    <a:pt x="2551" y="7093"/>
                  </a:cubicBezTo>
                  <a:lnTo>
                    <a:pt x="2551" y="7093"/>
                  </a:lnTo>
                  <a:cubicBezTo>
                    <a:pt x="2551" y="7093"/>
                    <a:pt x="2551" y="7093"/>
                    <a:pt x="2551" y="7093"/>
                  </a:cubicBezTo>
                  <a:lnTo>
                    <a:pt x="2551" y="7093"/>
                  </a:lnTo>
                  <a:cubicBezTo>
                    <a:pt x="2521" y="7122"/>
                    <a:pt x="2514" y="7130"/>
                    <a:pt x="2518" y="7130"/>
                  </a:cubicBezTo>
                  <a:cubicBezTo>
                    <a:pt x="2520" y="7130"/>
                    <a:pt x="2527" y="7126"/>
                    <a:pt x="2536" y="7124"/>
                  </a:cubicBezTo>
                  <a:lnTo>
                    <a:pt x="2536" y="7124"/>
                  </a:lnTo>
                  <a:cubicBezTo>
                    <a:pt x="2531" y="7137"/>
                    <a:pt x="2530" y="7144"/>
                    <a:pt x="2535" y="7148"/>
                  </a:cubicBezTo>
                  <a:lnTo>
                    <a:pt x="2535" y="7148"/>
                  </a:lnTo>
                  <a:cubicBezTo>
                    <a:pt x="2539" y="7138"/>
                    <a:pt x="2545" y="7129"/>
                    <a:pt x="2552" y="7122"/>
                  </a:cubicBezTo>
                  <a:cubicBezTo>
                    <a:pt x="2547" y="7122"/>
                    <a:pt x="2541" y="7123"/>
                    <a:pt x="2536" y="7124"/>
                  </a:cubicBezTo>
                  <a:lnTo>
                    <a:pt x="2536" y="7124"/>
                  </a:lnTo>
                  <a:cubicBezTo>
                    <a:pt x="2540" y="7116"/>
                    <a:pt x="2545" y="7105"/>
                    <a:pt x="2552" y="7092"/>
                  </a:cubicBezTo>
                  <a:close/>
                  <a:moveTo>
                    <a:pt x="5903" y="4373"/>
                  </a:moveTo>
                  <a:cubicBezTo>
                    <a:pt x="5892" y="4373"/>
                    <a:pt x="5885" y="4386"/>
                    <a:pt x="5865" y="4386"/>
                  </a:cubicBezTo>
                  <a:lnTo>
                    <a:pt x="5804" y="4386"/>
                  </a:lnTo>
                  <a:cubicBezTo>
                    <a:pt x="5804" y="4386"/>
                    <a:pt x="5804" y="4417"/>
                    <a:pt x="5804" y="4417"/>
                  </a:cubicBezTo>
                  <a:cubicBezTo>
                    <a:pt x="5774" y="4417"/>
                    <a:pt x="5713" y="4447"/>
                    <a:pt x="5744" y="4478"/>
                  </a:cubicBezTo>
                  <a:lnTo>
                    <a:pt x="5804" y="4478"/>
                  </a:lnTo>
                  <a:cubicBezTo>
                    <a:pt x="5804" y="4478"/>
                    <a:pt x="5804" y="4508"/>
                    <a:pt x="5744" y="4508"/>
                  </a:cubicBezTo>
                  <a:cubicBezTo>
                    <a:pt x="5713" y="4508"/>
                    <a:pt x="5652" y="4599"/>
                    <a:pt x="5713" y="4599"/>
                  </a:cubicBezTo>
                  <a:cubicBezTo>
                    <a:pt x="5713" y="4630"/>
                    <a:pt x="5683" y="4630"/>
                    <a:pt x="5683" y="4630"/>
                  </a:cubicBezTo>
                  <a:lnTo>
                    <a:pt x="5652" y="4630"/>
                  </a:lnTo>
                  <a:cubicBezTo>
                    <a:pt x="5652" y="4630"/>
                    <a:pt x="5652" y="4630"/>
                    <a:pt x="5652" y="4660"/>
                  </a:cubicBezTo>
                  <a:cubicBezTo>
                    <a:pt x="5652" y="4690"/>
                    <a:pt x="5713" y="4690"/>
                    <a:pt x="5652" y="4690"/>
                  </a:cubicBezTo>
                  <a:cubicBezTo>
                    <a:pt x="5622" y="4690"/>
                    <a:pt x="5592" y="4690"/>
                    <a:pt x="5561" y="4660"/>
                  </a:cubicBezTo>
                  <a:cubicBezTo>
                    <a:pt x="5561" y="4651"/>
                    <a:pt x="5559" y="4647"/>
                    <a:pt x="5555" y="4647"/>
                  </a:cubicBezTo>
                  <a:cubicBezTo>
                    <a:pt x="5546" y="4647"/>
                    <a:pt x="5531" y="4669"/>
                    <a:pt x="5531" y="4690"/>
                  </a:cubicBezTo>
                  <a:cubicBezTo>
                    <a:pt x="5561" y="4751"/>
                    <a:pt x="5531" y="4751"/>
                    <a:pt x="5561" y="4782"/>
                  </a:cubicBezTo>
                  <a:cubicBezTo>
                    <a:pt x="5592" y="4782"/>
                    <a:pt x="5622" y="4782"/>
                    <a:pt x="5622" y="4812"/>
                  </a:cubicBezTo>
                  <a:cubicBezTo>
                    <a:pt x="5592" y="4842"/>
                    <a:pt x="5592" y="4842"/>
                    <a:pt x="5561" y="4842"/>
                  </a:cubicBezTo>
                  <a:cubicBezTo>
                    <a:pt x="5551" y="4832"/>
                    <a:pt x="5544" y="4829"/>
                    <a:pt x="5540" y="4829"/>
                  </a:cubicBezTo>
                  <a:cubicBezTo>
                    <a:pt x="5531" y="4829"/>
                    <a:pt x="5531" y="4842"/>
                    <a:pt x="5531" y="4842"/>
                  </a:cubicBezTo>
                  <a:cubicBezTo>
                    <a:pt x="5531" y="4842"/>
                    <a:pt x="5500" y="4873"/>
                    <a:pt x="5440" y="4873"/>
                  </a:cubicBezTo>
                  <a:cubicBezTo>
                    <a:pt x="5409" y="4873"/>
                    <a:pt x="5379" y="4873"/>
                    <a:pt x="5409" y="4903"/>
                  </a:cubicBezTo>
                  <a:cubicBezTo>
                    <a:pt x="5454" y="4948"/>
                    <a:pt x="5449" y="4976"/>
                    <a:pt x="5432" y="4976"/>
                  </a:cubicBezTo>
                  <a:cubicBezTo>
                    <a:pt x="5425" y="4976"/>
                    <a:pt x="5417" y="4972"/>
                    <a:pt x="5409" y="4964"/>
                  </a:cubicBezTo>
                  <a:cubicBezTo>
                    <a:pt x="5379" y="4964"/>
                    <a:pt x="5348" y="4964"/>
                    <a:pt x="5348" y="4994"/>
                  </a:cubicBezTo>
                  <a:cubicBezTo>
                    <a:pt x="5364" y="5025"/>
                    <a:pt x="5364" y="5032"/>
                    <a:pt x="5356" y="5032"/>
                  </a:cubicBezTo>
                  <a:cubicBezTo>
                    <a:pt x="5348" y="5032"/>
                    <a:pt x="5333" y="5025"/>
                    <a:pt x="5318" y="5025"/>
                  </a:cubicBezTo>
                  <a:cubicBezTo>
                    <a:pt x="5312" y="5019"/>
                    <a:pt x="5307" y="5017"/>
                    <a:pt x="5302" y="5017"/>
                  </a:cubicBezTo>
                  <a:cubicBezTo>
                    <a:pt x="5278" y="5017"/>
                    <a:pt x="5263" y="5066"/>
                    <a:pt x="5288" y="5116"/>
                  </a:cubicBezTo>
                  <a:cubicBezTo>
                    <a:pt x="5257" y="5116"/>
                    <a:pt x="5257" y="5116"/>
                    <a:pt x="5227" y="5146"/>
                  </a:cubicBezTo>
                  <a:cubicBezTo>
                    <a:pt x="5227" y="5177"/>
                    <a:pt x="5227" y="5177"/>
                    <a:pt x="5257" y="5207"/>
                  </a:cubicBezTo>
                  <a:cubicBezTo>
                    <a:pt x="5288" y="5222"/>
                    <a:pt x="5310" y="5230"/>
                    <a:pt x="5326" y="5230"/>
                  </a:cubicBezTo>
                  <a:cubicBezTo>
                    <a:pt x="5340" y="5230"/>
                    <a:pt x="5348" y="5223"/>
                    <a:pt x="5348" y="5209"/>
                  </a:cubicBezTo>
                  <a:lnTo>
                    <a:pt x="5348" y="5209"/>
                  </a:lnTo>
                  <a:cubicBezTo>
                    <a:pt x="5348" y="5219"/>
                    <a:pt x="5345" y="5274"/>
                    <a:pt x="5310" y="5274"/>
                  </a:cubicBezTo>
                  <a:cubicBezTo>
                    <a:pt x="5304" y="5274"/>
                    <a:pt x="5296" y="5272"/>
                    <a:pt x="5288" y="5268"/>
                  </a:cubicBezTo>
                  <a:lnTo>
                    <a:pt x="5227" y="5237"/>
                  </a:lnTo>
                  <a:lnTo>
                    <a:pt x="5257" y="5268"/>
                  </a:lnTo>
                  <a:cubicBezTo>
                    <a:pt x="5303" y="5313"/>
                    <a:pt x="5303" y="5336"/>
                    <a:pt x="5280" y="5336"/>
                  </a:cubicBezTo>
                  <a:cubicBezTo>
                    <a:pt x="5257" y="5336"/>
                    <a:pt x="5212" y="5313"/>
                    <a:pt x="5166" y="5268"/>
                  </a:cubicBezTo>
                  <a:lnTo>
                    <a:pt x="5136" y="5268"/>
                  </a:lnTo>
                  <a:cubicBezTo>
                    <a:pt x="5166" y="5268"/>
                    <a:pt x="5136" y="5329"/>
                    <a:pt x="5136" y="5329"/>
                  </a:cubicBezTo>
                  <a:cubicBezTo>
                    <a:pt x="5075" y="5329"/>
                    <a:pt x="5044" y="5389"/>
                    <a:pt x="5105" y="5420"/>
                  </a:cubicBezTo>
                  <a:cubicBezTo>
                    <a:pt x="5136" y="5450"/>
                    <a:pt x="5166" y="5481"/>
                    <a:pt x="5166" y="5481"/>
                  </a:cubicBezTo>
                  <a:cubicBezTo>
                    <a:pt x="5136" y="5481"/>
                    <a:pt x="5105" y="5481"/>
                    <a:pt x="5105" y="5450"/>
                  </a:cubicBezTo>
                  <a:cubicBezTo>
                    <a:pt x="5044" y="5420"/>
                    <a:pt x="5044" y="5420"/>
                    <a:pt x="5014" y="5420"/>
                  </a:cubicBezTo>
                  <a:lnTo>
                    <a:pt x="5075" y="5481"/>
                  </a:lnTo>
                  <a:cubicBezTo>
                    <a:pt x="5136" y="5511"/>
                    <a:pt x="5136" y="5511"/>
                    <a:pt x="5075" y="5511"/>
                  </a:cubicBezTo>
                  <a:cubicBezTo>
                    <a:pt x="5044" y="5541"/>
                    <a:pt x="4953" y="5572"/>
                    <a:pt x="4984" y="5602"/>
                  </a:cubicBezTo>
                  <a:cubicBezTo>
                    <a:pt x="4923" y="5602"/>
                    <a:pt x="4923" y="5663"/>
                    <a:pt x="4953" y="5724"/>
                  </a:cubicBezTo>
                  <a:cubicBezTo>
                    <a:pt x="4984" y="5724"/>
                    <a:pt x="5014" y="5754"/>
                    <a:pt x="4984" y="5754"/>
                  </a:cubicBezTo>
                  <a:lnTo>
                    <a:pt x="4923" y="5754"/>
                  </a:lnTo>
                  <a:cubicBezTo>
                    <a:pt x="4892" y="5754"/>
                    <a:pt x="4892" y="5785"/>
                    <a:pt x="4923" y="5815"/>
                  </a:cubicBezTo>
                  <a:cubicBezTo>
                    <a:pt x="4923" y="5837"/>
                    <a:pt x="4938" y="5858"/>
                    <a:pt x="4925" y="5858"/>
                  </a:cubicBezTo>
                  <a:cubicBezTo>
                    <a:pt x="4920" y="5858"/>
                    <a:pt x="4910" y="5854"/>
                    <a:pt x="4892" y="5845"/>
                  </a:cubicBezTo>
                  <a:cubicBezTo>
                    <a:pt x="4876" y="5837"/>
                    <a:pt x="4862" y="5833"/>
                    <a:pt x="4848" y="5833"/>
                  </a:cubicBezTo>
                  <a:cubicBezTo>
                    <a:pt x="4811" y="5833"/>
                    <a:pt x="4777" y="5862"/>
                    <a:pt x="4710" y="5906"/>
                  </a:cubicBezTo>
                  <a:lnTo>
                    <a:pt x="4680" y="5906"/>
                  </a:lnTo>
                  <a:lnTo>
                    <a:pt x="4619" y="5876"/>
                  </a:lnTo>
                  <a:cubicBezTo>
                    <a:pt x="4619" y="5876"/>
                    <a:pt x="4588" y="5906"/>
                    <a:pt x="4619" y="5937"/>
                  </a:cubicBezTo>
                  <a:cubicBezTo>
                    <a:pt x="4637" y="5972"/>
                    <a:pt x="4654" y="5987"/>
                    <a:pt x="4654" y="5987"/>
                  </a:cubicBezTo>
                  <a:cubicBezTo>
                    <a:pt x="4654" y="5987"/>
                    <a:pt x="4644" y="5980"/>
                    <a:pt x="4619" y="5967"/>
                  </a:cubicBezTo>
                  <a:cubicBezTo>
                    <a:pt x="4588" y="5967"/>
                    <a:pt x="4588" y="5997"/>
                    <a:pt x="4619" y="6028"/>
                  </a:cubicBezTo>
                  <a:cubicBezTo>
                    <a:pt x="4603" y="6020"/>
                    <a:pt x="4588" y="6016"/>
                    <a:pt x="4578" y="6016"/>
                  </a:cubicBezTo>
                  <a:cubicBezTo>
                    <a:pt x="4551" y="6016"/>
                    <a:pt x="4552" y="6044"/>
                    <a:pt x="4619" y="6089"/>
                  </a:cubicBezTo>
                  <a:cubicBezTo>
                    <a:pt x="4680" y="6149"/>
                    <a:pt x="4619" y="6149"/>
                    <a:pt x="4558" y="6149"/>
                  </a:cubicBezTo>
                  <a:cubicBezTo>
                    <a:pt x="4497" y="6119"/>
                    <a:pt x="4436" y="6089"/>
                    <a:pt x="4497" y="6089"/>
                  </a:cubicBezTo>
                  <a:cubicBezTo>
                    <a:pt x="4528" y="6089"/>
                    <a:pt x="4497" y="6089"/>
                    <a:pt x="4497" y="6058"/>
                  </a:cubicBezTo>
                  <a:cubicBezTo>
                    <a:pt x="4497" y="6050"/>
                    <a:pt x="4491" y="6046"/>
                    <a:pt x="4483" y="6046"/>
                  </a:cubicBezTo>
                  <a:cubicBezTo>
                    <a:pt x="4462" y="6046"/>
                    <a:pt x="4431" y="6074"/>
                    <a:pt x="4497" y="6119"/>
                  </a:cubicBezTo>
                  <a:cubicBezTo>
                    <a:pt x="4558" y="6149"/>
                    <a:pt x="4497" y="6149"/>
                    <a:pt x="4467" y="6149"/>
                  </a:cubicBezTo>
                  <a:cubicBezTo>
                    <a:pt x="4497" y="6180"/>
                    <a:pt x="4467" y="6180"/>
                    <a:pt x="4436" y="6180"/>
                  </a:cubicBezTo>
                  <a:cubicBezTo>
                    <a:pt x="4416" y="6180"/>
                    <a:pt x="4396" y="6166"/>
                    <a:pt x="4385" y="6166"/>
                  </a:cubicBezTo>
                  <a:cubicBezTo>
                    <a:pt x="4379" y="6166"/>
                    <a:pt x="4376" y="6170"/>
                    <a:pt x="4376" y="6180"/>
                  </a:cubicBezTo>
                  <a:cubicBezTo>
                    <a:pt x="4397" y="6201"/>
                    <a:pt x="4403" y="6223"/>
                    <a:pt x="4384" y="6223"/>
                  </a:cubicBezTo>
                  <a:cubicBezTo>
                    <a:pt x="4376" y="6223"/>
                    <a:pt x="4363" y="6219"/>
                    <a:pt x="4345" y="6210"/>
                  </a:cubicBezTo>
                  <a:cubicBezTo>
                    <a:pt x="4335" y="6200"/>
                    <a:pt x="4328" y="6197"/>
                    <a:pt x="4324" y="6197"/>
                  </a:cubicBezTo>
                  <a:cubicBezTo>
                    <a:pt x="4315" y="6197"/>
                    <a:pt x="4315" y="6210"/>
                    <a:pt x="4315" y="6210"/>
                  </a:cubicBezTo>
                  <a:lnTo>
                    <a:pt x="4285" y="6241"/>
                  </a:lnTo>
                  <a:lnTo>
                    <a:pt x="4224" y="6301"/>
                  </a:lnTo>
                  <a:cubicBezTo>
                    <a:pt x="4254" y="6332"/>
                    <a:pt x="4224" y="6362"/>
                    <a:pt x="4163" y="6362"/>
                  </a:cubicBezTo>
                  <a:cubicBezTo>
                    <a:pt x="4133" y="6362"/>
                    <a:pt x="4133" y="6362"/>
                    <a:pt x="4163" y="6393"/>
                  </a:cubicBezTo>
                  <a:cubicBezTo>
                    <a:pt x="4224" y="6393"/>
                    <a:pt x="4163" y="6393"/>
                    <a:pt x="4163" y="6423"/>
                  </a:cubicBezTo>
                  <a:lnTo>
                    <a:pt x="4133" y="6423"/>
                  </a:lnTo>
                  <a:cubicBezTo>
                    <a:pt x="4133" y="6414"/>
                    <a:pt x="4130" y="6410"/>
                    <a:pt x="4125" y="6410"/>
                  </a:cubicBezTo>
                  <a:cubicBezTo>
                    <a:pt x="4115" y="6410"/>
                    <a:pt x="4093" y="6432"/>
                    <a:pt x="4072" y="6453"/>
                  </a:cubicBezTo>
                  <a:cubicBezTo>
                    <a:pt x="4011" y="6484"/>
                    <a:pt x="3981" y="6514"/>
                    <a:pt x="3981" y="6545"/>
                  </a:cubicBezTo>
                  <a:cubicBezTo>
                    <a:pt x="3996" y="6560"/>
                    <a:pt x="3996" y="6567"/>
                    <a:pt x="3984" y="6567"/>
                  </a:cubicBezTo>
                  <a:cubicBezTo>
                    <a:pt x="3973" y="6567"/>
                    <a:pt x="3950" y="6560"/>
                    <a:pt x="3920" y="6545"/>
                  </a:cubicBezTo>
                  <a:lnTo>
                    <a:pt x="3889" y="6545"/>
                  </a:lnTo>
                  <a:cubicBezTo>
                    <a:pt x="3950" y="6575"/>
                    <a:pt x="3950" y="6696"/>
                    <a:pt x="3889" y="6696"/>
                  </a:cubicBezTo>
                  <a:cubicBezTo>
                    <a:pt x="3829" y="6727"/>
                    <a:pt x="3829" y="6757"/>
                    <a:pt x="3889" y="6788"/>
                  </a:cubicBezTo>
                  <a:cubicBezTo>
                    <a:pt x="3920" y="6818"/>
                    <a:pt x="3920" y="6833"/>
                    <a:pt x="3908" y="6833"/>
                  </a:cubicBezTo>
                  <a:cubicBezTo>
                    <a:pt x="3897" y="6833"/>
                    <a:pt x="3874" y="6818"/>
                    <a:pt x="3859" y="6788"/>
                  </a:cubicBezTo>
                  <a:cubicBezTo>
                    <a:pt x="3841" y="6752"/>
                    <a:pt x="3834" y="6737"/>
                    <a:pt x="3825" y="6737"/>
                  </a:cubicBezTo>
                  <a:cubicBezTo>
                    <a:pt x="3818" y="6737"/>
                    <a:pt x="3811" y="6745"/>
                    <a:pt x="3798" y="6757"/>
                  </a:cubicBezTo>
                  <a:lnTo>
                    <a:pt x="3768" y="6757"/>
                  </a:lnTo>
                  <a:cubicBezTo>
                    <a:pt x="3748" y="6757"/>
                    <a:pt x="3741" y="6730"/>
                    <a:pt x="3739" y="6730"/>
                  </a:cubicBezTo>
                  <a:cubicBezTo>
                    <a:pt x="3737" y="6730"/>
                    <a:pt x="3737" y="6737"/>
                    <a:pt x="3737" y="6757"/>
                  </a:cubicBezTo>
                  <a:cubicBezTo>
                    <a:pt x="3737" y="6818"/>
                    <a:pt x="3707" y="6788"/>
                    <a:pt x="3707" y="6818"/>
                  </a:cubicBezTo>
                  <a:cubicBezTo>
                    <a:pt x="3677" y="6818"/>
                    <a:pt x="3707" y="6818"/>
                    <a:pt x="3707" y="6848"/>
                  </a:cubicBezTo>
                  <a:cubicBezTo>
                    <a:pt x="3707" y="6870"/>
                    <a:pt x="3722" y="6891"/>
                    <a:pt x="3710" y="6891"/>
                  </a:cubicBezTo>
                  <a:cubicBezTo>
                    <a:pt x="3704" y="6891"/>
                    <a:pt x="3694" y="6888"/>
                    <a:pt x="3677" y="6879"/>
                  </a:cubicBezTo>
                  <a:cubicBezTo>
                    <a:pt x="3661" y="6864"/>
                    <a:pt x="3639" y="6856"/>
                    <a:pt x="3616" y="6856"/>
                  </a:cubicBezTo>
                  <a:cubicBezTo>
                    <a:pt x="3593" y="6856"/>
                    <a:pt x="3570" y="6864"/>
                    <a:pt x="3555" y="6879"/>
                  </a:cubicBezTo>
                  <a:lnTo>
                    <a:pt x="3555" y="6909"/>
                  </a:lnTo>
                  <a:cubicBezTo>
                    <a:pt x="3555" y="6909"/>
                    <a:pt x="3555" y="6940"/>
                    <a:pt x="3525" y="6940"/>
                  </a:cubicBezTo>
                  <a:cubicBezTo>
                    <a:pt x="3525" y="6955"/>
                    <a:pt x="3517" y="6962"/>
                    <a:pt x="3509" y="6962"/>
                  </a:cubicBezTo>
                  <a:cubicBezTo>
                    <a:pt x="3502" y="6962"/>
                    <a:pt x="3494" y="6955"/>
                    <a:pt x="3494" y="6940"/>
                  </a:cubicBezTo>
                  <a:cubicBezTo>
                    <a:pt x="3494" y="6940"/>
                    <a:pt x="3464" y="6909"/>
                    <a:pt x="3464" y="6909"/>
                  </a:cubicBezTo>
                  <a:cubicBezTo>
                    <a:pt x="3433" y="6909"/>
                    <a:pt x="3403" y="6909"/>
                    <a:pt x="3433" y="6970"/>
                  </a:cubicBezTo>
                  <a:cubicBezTo>
                    <a:pt x="3439" y="6976"/>
                    <a:pt x="3443" y="6983"/>
                    <a:pt x="3444" y="6990"/>
                  </a:cubicBezTo>
                  <a:lnTo>
                    <a:pt x="3444" y="6990"/>
                  </a:lnTo>
                  <a:cubicBezTo>
                    <a:pt x="3449" y="6985"/>
                    <a:pt x="3455" y="6979"/>
                    <a:pt x="3464" y="6970"/>
                  </a:cubicBezTo>
                  <a:lnTo>
                    <a:pt x="3464" y="7000"/>
                  </a:lnTo>
                  <a:lnTo>
                    <a:pt x="3464" y="7031"/>
                  </a:lnTo>
                  <a:lnTo>
                    <a:pt x="3433" y="7031"/>
                  </a:lnTo>
                  <a:cubicBezTo>
                    <a:pt x="3433" y="7028"/>
                    <a:pt x="3433" y="7025"/>
                    <a:pt x="3433" y="7023"/>
                  </a:cubicBezTo>
                  <a:lnTo>
                    <a:pt x="3433" y="7023"/>
                  </a:lnTo>
                  <a:cubicBezTo>
                    <a:pt x="3430" y="7025"/>
                    <a:pt x="3425" y="7026"/>
                    <a:pt x="3420" y="7026"/>
                  </a:cubicBezTo>
                  <a:cubicBezTo>
                    <a:pt x="3407" y="7026"/>
                    <a:pt x="3391" y="7019"/>
                    <a:pt x="3373" y="7000"/>
                  </a:cubicBezTo>
                  <a:cubicBezTo>
                    <a:pt x="3363" y="6990"/>
                    <a:pt x="3356" y="6987"/>
                    <a:pt x="3351" y="6987"/>
                  </a:cubicBezTo>
                  <a:cubicBezTo>
                    <a:pt x="3342" y="6987"/>
                    <a:pt x="3342" y="7000"/>
                    <a:pt x="3342" y="7000"/>
                  </a:cubicBezTo>
                  <a:cubicBezTo>
                    <a:pt x="3342" y="7000"/>
                    <a:pt x="3373" y="7000"/>
                    <a:pt x="3373" y="7061"/>
                  </a:cubicBezTo>
                  <a:cubicBezTo>
                    <a:pt x="3387" y="7076"/>
                    <a:pt x="3374" y="7091"/>
                    <a:pt x="3356" y="7095"/>
                  </a:cubicBezTo>
                  <a:lnTo>
                    <a:pt x="3356" y="7095"/>
                  </a:lnTo>
                  <a:cubicBezTo>
                    <a:pt x="3356" y="7095"/>
                    <a:pt x="3357" y="7095"/>
                    <a:pt x="3357" y="7095"/>
                  </a:cubicBezTo>
                  <a:cubicBezTo>
                    <a:pt x="3370" y="7095"/>
                    <a:pt x="3392" y="7111"/>
                    <a:pt x="3433" y="7152"/>
                  </a:cubicBezTo>
                  <a:lnTo>
                    <a:pt x="3464" y="7152"/>
                  </a:lnTo>
                  <a:cubicBezTo>
                    <a:pt x="3464" y="7122"/>
                    <a:pt x="3494" y="7092"/>
                    <a:pt x="3525" y="7092"/>
                  </a:cubicBezTo>
                  <a:cubicBezTo>
                    <a:pt x="3616" y="7092"/>
                    <a:pt x="3859" y="6940"/>
                    <a:pt x="3829" y="6909"/>
                  </a:cubicBezTo>
                  <a:cubicBezTo>
                    <a:pt x="3829" y="6899"/>
                    <a:pt x="3825" y="6896"/>
                    <a:pt x="3821" y="6896"/>
                  </a:cubicBezTo>
                  <a:cubicBezTo>
                    <a:pt x="3812" y="6896"/>
                    <a:pt x="3798" y="6909"/>
                    <a:pt x="3798" y="6909"/>
                  </a:cubicBezTo>
                  <a:lnTo>
                    <a:pt x="3737" y="6909"/>
                  </a:lnTo>
                  <a:cubicBezTo>
                    <a:pt x="3707" y="6909"/>
                    <a:pt x="3737" y="6879"/>
                    <a:pt x="3768" y="6848"/>
                  </a:cubicBezTo>
                  <a:lnTo>
                    <a:pt x="3829" y="6848"/>
                  </a:lnTo>
                  <a:cubicBezTo>
                    <a:pt x="3829" y="6879"/>
                    <a:pt x="3859" y="6879"/>
                    <a:pt x="3889" y="6879"/>
                  </a:cubicBezTo>
                  <a:lnTo>
                    <a:pt x="3859" y="6848"/>
                  </a:lnTo>
                  <a:cubicBezTo>
                    <a:pt x="3839" y="6848"/>
                    <a:pt x="3845" y="6835"/>
                    <a:pt x="3852" y="6835"/>
                  </a:cubicBezTo>
                  <a:cubicBezTo>
                    <a:pt x="3856" y="6835"/>
                    <a:pt x="3859" y="6838"/>
                    <a:pt x="3859" y="6848"/>
                  </a:cubicBezTo>
                  <a:cubicBezTo>
                    <a:pt x="3889" y="6848"/>
                    <a:pt x="3920" y="6879"/>
                    <a:pt x="3920" y="6909"/>
                  </a:cubicBezTo>
                  <a:lnTo>
                    <a:pt x="3950" y="6970"/>
                  </a:lnTo>
                  <a:lnTo>
                    <a:pt x="3950" y="6909"/>
                  </a:lnTo>
                  <a:cubicBezTo>
                    <a:pt x="3950" y="6888"/>
                    <a:pt x="3950" y="6866"/>
                    <a:pt x="3961" y="6866"/>
                  </a:cubicBezTo>
                  <a:cubicBezTo>
                    <a:pt x="3965" y="6866"/>
                    <a:pt x="3972" y="6870"/>
                    <a:pt x="3981" y="6879"/>
                  </a:cubicBezTo>
                  <a:cubicBezTo>
                    <a:pt x="3981" y="6879"/>
                    <a:pt x="4041" y="6848"/>
                    <a:pt x="4011" y="6818"/>
                  </a:cubicBezTo>
                  <a:cubicBezTo>
                    <a:pt x="4011" y="6788"/>
                    <a:pt x="4011" y="6788"/>
                    <a:pt x="4011" y="6727"/>
                  </a:cubicBezTo>
                  <a:cubicBezTo>
                    <a:pt x="4011" y="6718"/>
                    <a:pt x="4014" y="6714"/>
                    <a:pt x="4018" y="6714"/>
                  </a:cubicBezTo>
                  <a:cubicBezTo>
                    <a:pt x="4029" y="6714"/>
                    <a:pt x="4050" y="6736"/>
                    <a:pt x="4072" y="6757"/>
                  </a:cubicBezTo>
                  <a:lnTo>
                    <a:pt x="4072" y="6788"/>
                  </a:lnTo>
                  <a:cubicBezTo>
                    <a:pt x="4072" y="6778"/>
                    <a:pt x="4068" y="6774"/>
                    <a:pt x="4064" y="6774"/>
                  </a:cubicBezTo>
                  <a:cubicBezTo>
                    <a:pt x="4055" y="6774"/>
                    <a:pt x="4041" y="6788"/>
                    <a:pt x="4041" y="6788"/>
                  </a:cubicBezTo>
                  <a:cubicBezTo>
                    <a:pt x="4011" y="6788"/>
                    <a:pt x="4041" y="6788"/>
                    <a:pt x="4041" y="6818"/>
                  </a:cubicBezTo>
                  <a:cubicBezTo>
                    <a:pt x="4049" y="6826"/>
                    <a:pt x="4060" y="6830"/>
                    <a:pt x="4070" y="6830"/>
                  </a:cubicBezTo>
                  <a:cubicBezTo>
                    <a:pt x="4096" y="6830"/>
                    <a:pt x="4120" y="6806"/>
                    <a:pt x="4106" y="6767"/>
                  </a:cubicBezTo>
                  <a:lnTo>
                    <a:pt x="4106" y="6767"/>
                  </a:lnTo>
                  <a:cubicBezTo>
                    <a:pt x="4108" y="6769"/>
                    <a:pt x="4111" y="6769"/>
                    <a:pt x="4113" y="6769"/>
                  </a:cubicBezTo>
                  <a:cubicBezTo>
                    <a:pt x="4133" y="6769"/>
                    <a:pt x="4171" y="6741"/>
                    <a:pt x="4193" y="6696"/>
                  </a:cubicBezTo>
                  <a:cubicBezTo>
                    <a:pt x="4218" y="6647"/>
                    <a:pt x="4243" y="6597"/>
                    <a:pt x="4218" y="6597"/>
                  </a:cubicBezTo>
                  <a:cubicBezTo>
                    <a:pt x="4213" y="6597"/>
                    <a:pt x="4204" y="6600"/>
                    <a:pt x="4193" y="6605"/>
                  </a:cubicBezTo>
                  <a:lnTo>
                    <a:pt x="4163" y="6575"/>
                  </a:lnTo>
                  <a:lnTo>
                    <a:pt x="4193" y="6575"/>
                  </a:lnTo>
                  <a:cubicBezTo>
                    <a:pt x="4315" y="6575"/>
                    <a:pt x="4315" y="6575"/>
                    <a:pt x="4254" y="6514"/>
                  </a:cubicBezTo>
                  <a:cubicBezTo>
                    <a:pt x="4193" y="6484"/>
                    <a:pt x="4224" y="6484"/>
                    <a:pt x="4224" y="6453"/>
                  </a:cubicBezTo>
                  <a:lnTo>
                    <a:pt x="4224" y="6453"/>
                  </a:lnTo>
                  <a:cubicBezTo>
                    <a:pt x="4285" y="6484"/>
                    <a:pt x="4315" y="6484"/>
                    <a:pt x="4345" y="6545"/>
                  </a:cubicBezTo>
                  <a:cubicBezTo>
                    <a:pt x="4345" y="6560"/>
                    <a:pt x="4353" y="6567"/>
                    <a:pt x="4361" y="6567"/>
                  </a:cubicBezTo>
                  <a:cubicBezTo>
                    <a:pt x="4368" y="6567"/>
                    <a:pt x="4376" y="6560"/>
                    <a:pt x="4376" y="6545"/>
                  </a:cubicBezTo>
                  <a:lnTo>
                    <a:pt x="4406" y="6514"/>
                  </a:lnTo>
                  <a:cubicBezTo>
                    <a:pt x="4406" y="6514"/>
                    <a:pt x="4406" y="6453"/>
                    <a:pt x="4376" y="6423"/>
                  </a:cubicBezTo>
                  <a:cubicBezTo>
                    <a:pt x="4315" y="6393"/>
                    <a:pt x="4315" y="6393"/>
                    <a:pt x="4376" y="6393"/>
                  </a:cubicBezTo>
                  <a:cubicBezTo>
                    <a:pt x="4406" y="6393"/>
                    <a:pt x="4467" y="6393"/>
                    <a:pt x="4467" y="6423"/>
                  </a:cubicBezTo>
                  <a:cubicBezTo>
                    <a:pt x="4496" y="6423"/>
                    <a:pt x="4583" y="6423"/>
                    <a:pt x="4561" y="6340"/>
                  </a:cubicBezTo>
                  <a:lnTo>
                    <a:pt x="4561" y="6340"/>
                  </a:lnTo>
                  <a:cubicBezTo>
                    <a:pt x="4563" y="6343"/>
                    <a:pt x="4566" y="6344"/>
                    <a:pt x="4569" y="6344"/>
                  </a:cubicBezTo>
                  <a:cubicBezTo>
                    <a:pt x="4588" y="6344"/>
                    <a:pt x="4627" y="6315"/>
                    <a:pt x="4649" y="6271"/>
                  </a:cubicBezTo>
                  <a:cubicBezTo>
                    <a:pt x="4680" y="6241"/>
                    <a:pt x="4710" y="6241"/>
                    <a:pt x="4649" y="6210"/>
                  </a:cubicBezTo>
                  <a:cubicBezTo>
                    <a:pt x="4710" y="6210"/>
                    <a:pt x="4740" y="6180"/>
                    <a:pt x="4740" y="6119"/>
                  </a:cubicBezTo>
                  <a:lnTo>
                    <a:pt x="4740" y="6149"/>
                  </a:lnTo>
                  <a:cubicBezTo>
                    <a:pt x="4783" y="6171"/>
                    <a:pt x="4796" y="6192"/>
                    <a:pt x="4800" y="6192"/>
                  </a:cubicBezTo>
                  <a:cubicBezTo>
                    <a:pt x="4801" y="6192"/>
                    <a:pt x="4801" y="6189"/>
                    <a:pt x="4801" y="6180"/>
                  </a:cubicBezTo>
                  <a:cubicBezTo>
                    <a:pt x="4801" y="6119"/>
                    <a:pt x="4801" y="6119"/>
                    <a:pt x="4862" y="6058"/>
                  </a:cubicBezTo>
                  <a:cubicBezTo>
                    <a:pt x="4892" y="6058"/>
                    <a:pt x="4923" y="6028"/>
                    <a:pt x="4923" y="6028"/>
                  </a:cubicBezTo>
                  <a:cubicBezTo>
                    <a:pt x="4923" y="5997"/>
                    <a:pt x="4923" y="5997"/>
                    <a:pt x="4923" y="5967"/>
                  </a:cubicBezTo>
                  <a:cubicBezTo>
                    <a:pt x="4953" y="5937"/>
                    <a:pt x="4953" y="5937"/>
                    <a:pt x="4953" y="5906"/>
                  </a:cubicBezTo>
                  <a:cubicBezTo>
                    <a:pt x="4938" y="5891"/>
                    <a:pt x="4938" y="5883"/>
                    <a:pt x="4942" y="5883"/>
                  </a:cubicBezTo>
                  <a:cubicBezTo>
                    <a:pt x="4946" y="5883"/>
                    <a:pt x="4953" y="5891"/>
                    <a:pt x="4953" y="5906"/>
                  </a:cubicBezTo>
                  <a:cubicBezTo>
                    <a:pt x="4953" y="5916"/>
                    <a:pt x="4957" y="5920"/>
                    <a:pt x="4962" y="5920"/>
                  </a:cubicBezTo>
                  <a:cubicBezTo>
                    <a:pt x="4973" y="5920"/>
                    <a:pt x="4994" y="5906"/>
                    <a:pt x="5014" y="5906"/>
                  </a:cubicBezTo>
                  <a:lnTo>
                    <a:pt x="5044" y="5906"/>
                  </a:lnTo>
                  <a:cubicBezTo>
                    <a:pt x="5044" y="5921"/>
                    <a:pt x="5052" y="5929"/>
                    <a:pt x="5060" y="5929"/>
                  </a:cubicBezTo>
                  <a:cubicBezTo>
                    <a:pt x="5067" y="5929"/>
                    <a:pt x="5075" y="5921"/>
                    <a:pt x="5075" y="5906"/>
                  </a:cubicBezTo>
                  <a:cubicBezTo>
                    <a:pt x="5075" y="5876"/>
                    <a:pt x="5105" y="5815"/>
                    <a:pt x="5136" y="5815"/>
                  </a:cubicBezTo>
                  <a:cubicBezTo>
                    <a:pt x="5227" y="5693"/>
                    <a:pt x="5227" y="5693"/>
                    <a:pt x="5196" y="5633"/>
                  </a:cubicBezTo>
                  <a:cubicBezTo>
                    <a:pt x="5166" y="5633"/>
                    <a:pt x="5166" y="5602"/>
                    <a:pt x="5166" y="5602"/>
                  </a:cubicBezTo>
                  <a:lnTo>
                    <a:pt x="5196" y="5602"/>
                  </a:lnTo>
                  <a:cubicBezTo>
                    <a:pt x="5217" y="5602"/>
                    <a:pt x="5237" y="5616"/>
                    <a:pt x="5248" y="5616"/>
                  </a:cubicBezTo>
                  <a:cubicBezTo>
                    <a:pt x="5254" y="5616"/>
                    <a:pt x="5257" y="5612"/>
                    <a:pt x="5257" y="5602"/>
                  </a:cubicBezTo>
                  <a:cubicBezTo>
                    <a:pt x="5227" y="5602"/>
                    <a:pt x="5257" y="5572"/>
                    <a:pt x="5288" y="5572"/>
                  </a:cubicBezTo>
                  <a:cubicBezTo>
                    <a:pt x="5342" y="5572"/>
                    <a:pt x="5372" y="5476"/>
                    <a:pt x="5335" y="5476"/>
                  </a:cubicBezTo>
                  <a:cubicBezTo>
                    <a:pt x="5330" y="5476"/>
                    <a:pt x="5325" y="5477"/>
                    <a:pt x="5318" y="5481"/>
                  </a:cubicBezTo>
                  <a:cubicBezTo>
                    <a:pt x="5288" y="5481"/>
                    <a:pt x="5288" y="5481"/>
                    <a:pt x="5288" y="5450"/>
                  </a:cubicBezTo>
                  <a:cubicBezTo>
                    <a:pt x="5272" y="5435"/>
                    <a:pt x="5280" y="5427"/>
                    <a:pt x="5291" y="5427"/>
                  </a:cubicBezTo>
                  <a:cubicBezTo>
                    <a:pt x="5303" y="5427"/>
                    <a:pt x="5318" y="5435"/>
                    <a:pt x="5318" y="5450"/>
                  </a:cubicBezTo>
                  <a:cubicBezTo>
                    <a:pt x="5321" y="5454"/>
                    <a:pt x="5326" y="5455"/>
                    <a:pt x="5333" y="5455"/>
                  </a:cubicBezTo>
                  <a:cubicBezTo>
                    <a:pt x="5385" y="5455"/>
                    <a:pt x="5527" y="5353"/>
                    <a:pt x="5500" y="5298"/>
                  </a:cubicBezTo>
                  <a:cubicBezTo>
                    <a:pt x="5500" y="5268"/>
                    <a:pt x="5500" y="5237"/>
                    <a:pt x="5500" y="5237"/>
                  </a:cubicBezTo>
                  <a:cubicBezTo>
                    <a:pt x="5500" y="5237"/>
                    <a:pt x="5500" y="5207"/>
                    <a:pt x="5470" y="5177"/>
                  </a:cubicBezTo>
                  <a:lnTo>
                    <a:pt x="5440" y="5177"/>
                  </a:lnTo>
                  <a:cubicBezTo>
                    <a:pt x="5409" y="5177"/>
                    <a:pt x="5409" y="5116"/>
                    <a:pt x="5470" y="5116"/>
                  </a:cubicBezTo>
                  <a:cubicBezTo>
                    <a:pt x="5440" y="5116"/>
                    <a:pt x="5440" y="5086"/>
                    <a:pt x="5440" y="5055"/>
                  </a:cubicBezTo>
                  <a:cubicBezTo>
                    <a:pt x="5440" y="5046"/>
                    <a:pt x="5442" y="5043"/>
                    <a:pt x="5447" y="5043"/>
                  </a:cubicBezTo>
                  <a:cubicBezTo>
                    <a:pt x="5457" y="5043"/>
                    <a:pt x="5479" y="5064"/>
                    <a:pt x="5500" y="5086"/>
                  </a:cubicBezTo>
                  <a:cubicBezTo>
                    <a:pt x="5500" y="5107"/>
                    <a:pt x="5516" y="5129"/>
                    <a:pt x="5535" y="5129"/>
                  </a:cubicBezTo>
                  <a:cubicBezTo>
                    <a:pt x="5543" y="5129"/>
                    <a:pt x="5552" y="5125"/>
                    <a:pt x="5561" y="5116"/>
                  </a:cubicBezTo>
                  <a:cubicBezTo>
                    <a:pt x="5622" y="5086"/>
                    <a:pt x="5592" y="5086"/>
                    <a:pt x="5561" y="5055"/>
                  </a:cubicBezTo>
                  <a:cubicBezTo>
                    <a:pt x="5561" y="5055"/>
                    <a:pt x="5500" y="5055"/>
                    <a:pt x="5470" y="5025"/>
                  </a:cubicBezTo>
                  <a:cubicBezTo>
                    <a:pt x="5440" y="4994"/>
                    <a:pt x="5409" y="4994"/>
                    <a:pt x="5470" y="4994"/>
                  </a:cubicBezTo>
                  <a:cubicBezTo>
                    <a:pt x="5490" y="4984"/>
                    <a:pt x="5500" y="4981"/>
                    <a:pt x="5505" y="4981"/>
                  </a:cubicBezTo>
                  <a:cubicBezTo>
                    <a:pt x="5514" y="4981"/>
                    <a:pt x="5500" y="4994"/>
                    <a:pt x="5500" y="4994"/>
                  </a:cubicBezTo>
                  <a:cubicBezTo>
                    <a:pt x="5500" y="4994"/>
                    <a:pt x="5500" y="5025"/>
                    <a:pt x="5531" y="5025"/>
                  </a:cubicBezTo>
                  <a:cubicBezTo>
                    <a:pt x="5592" y="5025"/>
                    <a:pt x="5592" y="4994"/>
                    <a:pt x="5592" y="4994"/>
                  </a:cubicBezTo>
                  <a:lnTo>
                    <a:pt x="5622" y="4994"/>
                  </a:lnTo>
                  <a:cubicBezTo>
                    <a:pt x="5634" y="4994"/>
                    <a:pt x="5646" y="4999"/>
                    <a:pt x="5656" y="4999"/>
                  </a:cubicBezTo>
                  <a:cubicBezTo>
                    <a:pt x="5672" y="4999"/>
                    <a:pt x="5683" y="4988"/>
                    <a:pt x="5683" y="4934"/>
                  </a:cubicBezTo>
                  <a:cubicBezTo>
                    <a:pt x="5683" y="4903"/>
                    <a:pt x="5683" y="4873"/>
                    <a:pt x="5683" y="4873"/>
                  </a:cubicBezTo>
                  <a:cubicBezTo>
                    <a:pt x="5713" y="4873"/>
                    <a:pt x="5744" y="4812"/>
                    <a:pt x="5774" y="4782"/>
                  </a:cubicBezTo>
                  <a:cubicBezTo>
                    <a:pt x="5804" y="4751"/>
                    <a:pt x="5835" y="4690"/>
                    <a:pt x="5835" y="4690"/>
                  </a:cubicBezTo>
                  <a:lnTo>
                    <a:pt x="5895" y="4630"/>
                  </a:lnTo>
                  <a:lnTo>
                    <a:pt x="5916" y="4569"/>
                  </a:lnTo>
                  <a:lnTo>
                    <a:pt x="5865" y="4569"/>
                  </a:lnTo>
                  <a:cubicBezTo>
                    <a:pt x="5865" y="4569"/>
                    <a:pt x="5865" y="4538"/>
                    <a:pt x="5926" y="4538"/>
                  </a:cubicBezTo>
                  <a:lnTo>
                    <a:pt x="5916" y="4569"/>
                  </a:lnTo>
                  <a:lnTo>
                    <a:pt x="5926" y="4569"/>
                  </a:lnTo>
                  <a:cubicBezTo>
                    <a:pt x="5951" y="4544"/>
                    <a:pt x="5955" y="4539"/>
                    <a:pt x="5940" y="4539"/>
                  </a:cubicBezTo>
                  <a:lnTo>
                    <a:pt x="5940" y="4539"/>
                  </a:lnTo>
                  <a:cubicBezTo>
                    <a:pt x="5938" y="4541"/>
                    <a:pt x="5936" y="4542"/>
                    <a:pt x="5933" y="4542"/>
                  </a:cubicBezTo>
                  <a:cubicBezTo>
                    <a:pt x="5931" y="4542"/>
                    <a:pt x="5929" y="4541"/>
                    <a:pt x="5926" y="4538"/>
                  </a:cubicBezTo>
                  <a:cubicBezTo>
                    <a:pt x="5931" y="4538"/>
                    <a:pt x="5936" y="4538"/>
                    <a:pt x="5940" y="4539"/>
                  </a:cubicBezTo>
                  <a:lnTo>
                    <a:pt x="5940" y="4539"/>
                  </a:lnTo>
                  <a:cubicBezTo>
                    <a:pt x="5944" y="4532"/>
                    <a:pt x="5947" y="4518"/>
                    <a:pt x="5948" y="4500"/>
                  </a:cubicBezTo>
                  <a:lnTo>
                    <a:pt x="5948" y="4500"/>
                  </a:lnTo>
                  <a:cubicBezTo>
                    <a:pt x="5951" y="4503"/>
                    <a:pt x="5953" y="4505"/>
                    <a:pt x="5956" y="4508"/>
                  </a:cubicBezTo>
                  <a:cubicBezTo>
                    <a:pt x="5956" y="4538"/>
                    <a:pt x="5987" y="4538"/>
                    <a:pt x="5987" y="4538"/>
                  </a:cubicBezTo>
                  <a:cubicBezTo>
                    <a:pt x="5987" y="4508"/>
                    <a:pt x="5987" y="4508"/>
                    <a:pt x="5956" y="4478"/>
                  </a:cubicBezTo>
                  <a:cubicBezTo>
                    <a:pt x="5954" y="4476"/>
                    <a:pt x="5951" y="4475"/>
                    <a:pt x="5948" y="4474"/>
                  </a:cubicBezTo>
                  <a:lnTo>
                    <a:pt x="5948" y="4474"/>
                  </a:lnTo>
                  <a:cubicBezTo>
                    <a:pt x="5949" y="4483"/>
                    <a:pt x="5949" y="4492"/>
                    <a:pt x="5948" y="4500"/>
                  </a:cubicBezTo>
                  <a:lnTo>
                    <a:pt x="5948" y="4500"/>
                  </a:lnTo>
                  <a:cubicBezTo>
                    <a:pt x="5918" y="4470"/>
                    <a:pt x="5906" y="4458"/>
                    <a:pt x="5912" y="4458"/>
                  </a:cubicBezTo>
                  <a:cubicBezTo>
                    <a:pt x="5916" y="4458"/>
                    <a:pt x="5928" y="4464"/>
                    <a:pt x="5948" y="4474"/>
                  </a:cubicBezTo>
                  <a:lnTo>
                    <a:pt x="5948" y="4474"/>
                  </a:lnTo>
                  <a:cubicBezTo>
                    <a:pt x="5947" y="4438"/>
                    <a:pt x="5940" y="4400"/>
                    <a:pt x="5926" y="4386"/>
                  </a:cubicBezTo>
                  <a:cubicBezTo>
                    <a:pt x="5916" y="4376"/>
                    <a:pt x="5909" y="4373"/>
                    <a:pt x="5903" y="4373"/>
                  </a:cubicBezTo>
                  <a:close/>
                  <a:moveTo>
                    <a:pt x="2930" y="7126"/>
                  </a:moveTo>
                  <a:cubicBezTo>
                    <a:pt x="2923" y="7126"/>
                    <a:pt x="2917" y="7134"/>
                    <a:pt x="2917" y="7152"/>
                  </a:cubicBezTo>
                  <a:lnTo>
                    <a:pt x="2917" y="7183"/>
                  </a:lnTo>
                  <a:cubicBezTo>
                    <a:pt x="2917" y="7183"/>
                    <a:pt x="2930" y="7210"/>
                    <a:pt x="2939" y="7210"/>
                  </a:cubicBezTo>
                  <a:cubicBezTo>
                    <a:pt x="2944" y="7210"/>
                    <a:pt x="2947" y="7203"/>
                    <a:pt x="2947" y="7183"/>
                  </a:cubicBezTo>
                  <a:cubicBezTo>
                    <a:pt x="2968" y="7162"/>
                    <a:pt x="2946" y="7126"/>
                    <a:pt x="2930" y="7126"/>
                  </a:cubicBezTo>
                  <a:close/>
                  <a:moveTo>
                    <a:pt x="2803" y="7156"/>
                  </a:moveTo>
                  <a:lnTo>
                    <a:pt x="2803" y="7156"/>
                  </a:lnTo>
                  <a:cubicBezTo>
                    <a:pt x="2801" y="7156"/>
                    <a:pt x="2809" y="7180"/>
                    <a:pt x="2826" y="7213"/>
                  </a:cubicBezTo>
                  <a:cubicBezTo>
                    <a:pt x="2812" y="7172"/>
                    <a:pt x="2804" y="7156"/>
                    <a:pt x="2803" y="7156"/>
                  </a:cubicBezTo>
                  <a:close/>
                  <a:moveTo>
                    <a:pt x="3232" y="7023"/>
                  </a:moveTo>
                  <a:cubicBezTo>
                    <a:pt x="3223" y="7023"/>
                    <a:pt x="3230" y="7080"/>
                    <a:pt x="3251" y="7122"/>
                  </a:cubicBezTo>
                  <a:cubicBezTo>
                    <a:pt x="3271" y="7181"/>
                    <a:pt x="3252" y="7228"/>
                    <a:pt x="3228" y="7228"/>
                  </a:cubicBezTo>
                  <a:cubicBezTo>
                    <a:pt x="3215" y="7228"/>
                    <a:pt x="3201" y="7215"/>
                    <a:pt x="3190" y="7183"/>
                  </a:cubicBezTo>
                  <a:cubicBezTo>
                    <a:pt x="3175" y="7152"/>
                    <a:pt x="3175" y="7145"/>
                    <a:pt x="3171" y="7145"/>
                  </a:cubicBezTo>
                  <a:cubicBezTo>
                    <a:pt x="3167" y="7145"/>
                    <a:pt x="3160" y="7152"/>
                    <a:pt x="3129" y="7152"/>
                  </a:cubicBezTo>
                  <a:lnTo>
                    <a:pt x="3129" y="7122"/>
                  </a:lnTo>
                  <a:lnTo>
                    <a:pt x="3099" y="7152"/>
                  </a:lnTo>
                  <a:cubicBezTo>
                    <a:pt x="3069" y="7152"/>
                    <a:pt x="3099" y="7213"/>
                    <a:pt x="3099" y="7213"/>
                  </a:cubicBezTo>
                  <a:lnTo>
                    <a:pt x="3099" y="7243"/>
                  </a:lnTo>
                  <a:lnTo>
                    <a:pt x="3099" y="7243"/>
                  </a:lnTo>
                  <a:cubicBezTo>
                    <a:pt x="3082" y="7224"/>
                    <a:pt x="3069" y="7197"/>
                    <a:pt x="3069" y="7183"/>
                  </a:cubicBezTo>
                  <a:cubicBezTo>
                    <a:pt x="3069" y="7140"/>
                    <a:pt x="3069" y="7097"/>
                    <a:pt x="3058" y="7097"/>
                  </a:cubicBezTo>
                  <a:cubicBezTo>
                    <a:pt x="3053" y="7097"/>
                    <a:pt x="3047" y="7104"/>
                    <a:pt x="3038" y="7122"/>
                  </a:cubicBezTo>
                  <a:cubicBezTo>
                    <a:pt x="3013" y="7172"/>
                    <a:pt x="3009" y="7221"/>
                    <a:pt x="3025" y="7221"/>
                  </a:cubicBezTo>
                  <a:cubicBezTo>
                    <a:pt x="3028" y="7221"/>
                    <a:pt x="3033" y="7219"/>
                    <a:pt x="3038" y="7213"/>
                  </a:cubicBezTo>
                  <a:cubicBezTo>
                    <a:pt x="3044" y="7207"/>
                    <a:pt x="3049" y="7205"/>
                    <a:pt x="3053" y="7205"/>
                  </a:cubicBezTo>
                  <a:cubicBezTo>
                    <a:pt x="3069" y="7205"/>
                    <a:pt x="3069" y="7249"/>
                    <a:pt x="3069" y="7274"/>
                  </a:cubicBezTo>
                  <a:cubicBezTo>
                    <a:pt x="3069" y="7264"/>
                    <a:pt x="3069" y="7254"/>
                    <a:pt x="3069" y="7244"/>
                  </a:cubicBezTo>
                  <a:lnTo>
                    <a:pt x="3099" y="7244"/>
                  </a:lnTo>
                  <a:lnTo>
                    <a:pt x="3099" y="7243"/>
                  </a:lnTo>
                  <a:lnTo>
                    <a:pt x="3099" y="7243"/>
                  </a:lnTo>
                  <a:cubicBezTo>
                    <a:pt x="3110" y="7255"/>
                    <a:pt x="3122" y="7264"/>
                    <a:pt x="3134" y="7264"/>
                  </a:cubicBezTo>
                  <a:cubicBezTo>
                    <a:pt x="3143" y="7264"/>
                    <a:pt x="3153" y="7258"/>
                    <a:pt x="3160" y="7244"/>
                  </a:cubicBezTo>
                  <a:cubicBezTo>
                    <a:pt x="3175" y="7228"/>
                    <a:pt x="3183" y="7221"/>
                    <a:pt x="3190" y="7221"/>
                  </a:cubicBezTo>
                  <a:cubicBezTo>
                    <a:pt x="3198" y="7221"/>
                    <a:pt x="3205" y="7228"/>
                    <a:pt x="3221" y="7244"/>
                  </a:cubicBezTo>
                  <a:cubicBezTo>
                    <a:pt x="3221" y="7267"/>
                    <a:pt x="3234" y="7277"/>
                    <a:pt x="3250" y="7277"/>
                  </a:cubicBezTo>
                  <a:cubicBezTo>
                    <a:pt x="3277" y="7277"/>
                    <a:pt x="3312" y="7251"/>
                    <a:pt x="3312" y="7213"/>
                  </a:cubicBezTo>
                  <a:cubicBezTo>
                    <a:pt x="3312" y="7213"/>
                    <a:pt x="3312" y="7183"/>
                    <a:pt x="3342" y="7183"/>
                  </a:cubicBezTo>
                  <a:cubicBezTo>
                    <a:pt x="3373" y="7183"/>
                    <a:pt x="3373" y="7183"/>
                    <a:pt x="3342" y="7152"/>
                  </a:cubicBezTo>
                  <a:cubicBezTo>
                    <a:pt x="3342" y="7122"/>
                    <a:pt x="3342" y="7099"/>
                    <a:pt x="3354" y="7095"/>
                  </a:cubicBezTo>
                  <a:lnTo>
                    <a:pt x="3354" y="7095"/>
                  </a:lnTo>
                  <a:cubicBezTo>
                    <a:pt x="3351" y="7096"/>
                    <a:pt x="3348" y="7096"/>
                    <a:pt x="3345" y="7096"/>
                  </a:cubicBezTo>
                  <a:cubicBezTo>
                    <a:pt x="3328" y="7096"/>
                    <a:pt x="3312" y="7087"/>
                    <a:pt x="3312" y="7061"/>
                  </a:cubicBezTo>
                  <a:lnTo>
                    <a:pt x="3251" y="7061"/>
                  </a:lnTo>
                  <a:cubicBezTo>
                    <a:pt x="3242" y="7034"/>
                    <a:pt x="3235" y="7023"/>
                    <a:pt x="3232" y="7023"/>
                  </a:cubicBezTo>
                  <a:close/>
                  <a:moveTo>
                    <a:pt x="2795" y="7244"/>
                  </a:moveTo>
                  <a:lnTo>
                    <a:pt x="2795" y="7244"/>
                  </a:lnTo>
                  <a:cubicBezTo>
                    <a:pt x="2774" y="7244"/>
                    <a:pt x="2753" y="7244"/>
                    <a:pt x="2742" y="7254"/>
                  </a:cubicBezTo>
                  <a:lnTo>
                    <a:pt x="2742" y="7254"/>
                  </a:lnTo>
                  <a:cubicBezTo>
                    <a:pt x="2753" y="7271"/>
                    <a:pt x="2747" y="7287"/>
                    <a:pt x="2751" y="7287"/>
                  </a:cubicBezTo>
                  <a:cubicBezTo>
                    <a:pt x="2752" y="7287"/>
                    <a:pt x="2756" y="7283"/>
                    <a:pt x="2765" y="7274"/>
                  </a:cubicBezTo>
                  <a:cubicBezTo>
                    <a:pt x="2765" y="7244"/>
                    <a:pt x="2765" y="7244"/>
                    <a:pt x="2795" y="7244"/>
                  </a:cubicBezTo>
                  <a:close/>
                  <a:moveTo>
                    <a:pt x="2535" y="7148"/>
                  </a:moveTo>
                  <a:cubicBezTo>
                    <a:pt x="2526" y="7169"/>
                    <a:pt x="2527" y="7191"/>
                    <a:pt x="2538" y="7191"/>
                  </a:cubicBezTo>
                  <a:cubicBezTo>
                    <a:pt x="2541" y="7191"/>
                    <a:pt x="2546" y="7189"/>
                    <a:pt x="2552" y="7183"/>
                  </a:cubicBezTo>
                  <a:cubicBezTo>
                    <a:pt x="2613" y="7183"/>
                    <a:pt x="2613" y="7183"/>
                    <a:pt x="2582" y="7213"/>
                  </a:cubicBezTo>
                  <a:cubicBezTo>
                    <a:pt x="2582" y="7228"/>
                    <a:pt x="2582" y="7236"/>
                    <a:pt x="2586" y="7236"/>
                  </a:cubicBezTo>
                  <a:cubicBezTo>
                    <a:pt x="2590" y="7236"/>
                    <a:pt x="2598" y="7228"/>
                    <a:pt x="2613" y="7213"/>
                  </a:cubicBezTo>
                  <a:cubicBezTo>
                    <a:pt x="2674" y="7213"/>
                    <a:pt x="2674" y="7213"/>
                    <a:pt x="2674" y="7274"/>
                  </a:cubicBezTo>
                  <a:cubicBezTo>
                    <a:pt x="2690" y="7307"/>
                    <a:pt x="2707" y="7332"/>
                    <a:pt x="2719" y="7332"/>
                  </a:cubicBezTo>
                  <a:cubicBezTo>
                    <a:pt x="2728" y="7332"/>
                    <a:pt x="2734" y="7315"/>
                    <a:pt x="2734" y="7274"/>
                  </a:cubicBezTo>
                  <a:cubicBezTo>
                    <a:pt x="2734" y="7265"/>
                    <a:pt x="2737" y="7258"/>
                    <a:pt x="2742" y="7254"/>
                  </a:cubicBezTo>
                  <a:lnTo>
                    <a:pt x="2742" y="7254"/>
                  </a:lnTo>
                  <a:cubicBezTo>
                    <a:pt x="2740" y="7250"/>
                    <a:pt x="2738" y="7247"/>
                    <a:pt x="2734" y="7244"/>
                  </a:cubicBezTo>
                  <a:cubicBezTo>
                    <a:pt x="2734" y="7244"/>
                    <a:pt x="2765" y="7244"/>
                    <a:pt x="2765" y="7213"/>
                  </a:cubicBezTo>
                  <a:lnTo>
                    <a:pt x="2765" y="7152"/>
                  </a:lnTo>
                  <a:lnTo>
                    <a:pt x="2734" y="7152"/>
                  </a:lnTo>
                  <a:cubicBezTo>
                    <a:pt x="2711" y="7176"/>
                    <a:pt x="2705" y="7200"/>
                    <a:pt x="2719" y="7223"/>
                  </a:cubicBezTo>
                  <a:lnTo>
                    <a:pt x="2719" y="7223"/>
                  </a:lnTo>
                  <a:cubicBezTo>
                    <a:pt x="2719" y="7222"/>
                    <a:pt x="2719" y="7221"/>
                    <a:pt x="2719" y="7221"/>
                  </a:cubicBezTo>
                  <a:cubicBezTo>
                    <a:pt x="2719" y="7221"/>
                    <a:pt x="2719" y="7228"/>
                    <a:pt x="2734" y="7243"/>
                  </a:cubicBezTo>
                  <a:lnTo>
                    <a:pt x="2734" y="7243"/>
                  </a:lnTo>
                  <a:cubicBezTo>
                    <a:pt x="2727" y="7237"/>
                    <a:pt x="2722" y="7230"/>
                    <a:pt x="2719" y="7223"/>
                  </a:cubicBezTo>
                  <a:lnTo>
                    <a:pt x="2719" y="7223"/>
                  </a:lnTo>
                  <a:cubicBezTo>
                    <a:pt x="2717" y="7227"/>
                    <a:pt x="2714" y="7233"/>
                    <a:pt x="2704" y="7244"/>
                  </a:cubicBezTo>
                  <a:lnTo>
                    <a:pt x="2704" y="7213"/>
                  </a:lnTo>
                  <a:lnTo>
                    <a:pt x="2704" y="7183"/>
                  </a:lnTo>
                  <a:lnTo>
                    <a:pt x="2674" y="7183"/>
                  </a:lnTo>
                  <a:lnTo>
                    <a:pt x="2643" y="7152"/>
                  </a:lnTo>
                  <a:cubicBezTo>
                    <a:pt x="2643" y="7168"/>
                    <a:pt x="2643" y="7175"/>
                    <a:pt x="2639" y="7175"/>
                  </a:cubicBezTo>
                  <a:cubicBezTo>
                    <a:pt x="2636" y="7175"/>
                    <a:pt x="2628" y="7168"/>
                    <a:pt x="2613" y="7152"/>
                  </a:cubicBezTo>
                  <a:lnTo>
                    <a:pt x="2582" y="7152"/>
                  </a:lnTo>
                  <a:cubicBezTo>
                    <a:pt x="2556" y="7152"/>
                    <a:pt x="2541" y="7152"/>
                    <a:pt x="2535" y="7148"/>
                  </a:cubicBezTo>
                  <a:close/>
                  <a:moveTo>
                    <a:pt x="2976" y="7200"/>
                  </a:moveTo>
                  <a:cubicBezTo>
                    <a:pt x="2974" y="7200"/>
                    <a:pt x="2967" y="7213"/>
                    <a:pt x="2947" y="7213"/>
                  </a:cubicBezTo>
                  <a:cubicBezTo>
                    <a:pt x="2947" y="7213"/>
                    <a:pt x="2947" y="7240"/>
                    <a:pt x="2938" y="7240"/>
                  </a:cubicBezTo>
                  <a:cubicBezTo>
                    <a:pt x="2934" y="7240"/>
                    <a:pt x="2927" y="7233"/>
                    <a:pt x="2917" y="7213"/>
                  </a:cubicBezTo>
                  <a:cubicBezTo>
                    <a:pt x="2917" y="7244"/>
                    <a:pt x="2909" y="7259"/>
                    <a:pt x="2894" y="7259"/>
                  </a:cubicBezTo>
                  <a:cubicBezTo>
                    <a:pt x="2879" y="7259"/>
                    <a:pt x="2856" y="7244"/>
                    <a:pt x="2826" y="7213"/>
                  </a:cubicBezTo>
                  <a:cubicBezTo>
                    <a:pt x="2826" y="7244"/>
                    <a:pt x="2826" y="7244"/>
                    <a:pt x="2795" y="7244"/>
                  </a:cubicBezTo>
                  <a:cubicBezTo>
                    <a:pt x="2826" y="7244"/>
                    <a:pt x="2826" y="7244"/>
                    <a:pt x="2795" y="7304"/>
                  </a:cubicBezTo>
                  <a:cubicBezTo>
                    <a:pt x="2774" y="7325"/>
                    <a:pt x="2768" y="7361"/>
                    <a:pt x="2786" y="7361"/>
                  </a:cubicBezTo>
                  <a:cubicBezTo>
                    <a:pt x="2794" y="7361"/>
                    <a:pt x="2807" y="7354"/>
                    <a:pt x="2826" y="7335"/>
                  </a:cubicBezTo>
                  <a:cubicBezTo>
                    <a:pt x="2856" y="7320"/>
                    <a:pt x="2879" y="7312"/>
                    <a:pt x="2894" y="7312"/>
                  </a:cubicBezTo>
                  <a:cubicBezTo>
                    <a:pt x="2909" y="7312"/>
                    <a:pt x="2917" y="7320"/>
                    <a:pt x="2917" y="7335"/>
                  </a:cubicBezTo>
                  <a:cubicBezTo>
                    <a:pt x="2917" y="7355"/>
                    <a:pt x="2923" y="7362"/>
                    <a:pt x="2934" y="7362"/>
                  </a:cubicBezTo>
                  <a:cubicBezTo>
                    <a:pt x="2954" y="7362"/>
                    <a:pt x="2988" y="7335"/>
                    <a:pt x="3008" y="7335"/>
                  </a:cubicBezTo>
                  <a:cubicBezTo>
                    <a:pt x="3033" y="7335"/>
                    <a:pt x="3058" y="7314"/>
                    <a:pt x="3066" y="7289"/>
                  </a:cubicBezTo>
                  <a:lnTo>
                    <a:pt x="3066" y="7289"/>
                  </a:lnTo>
                  <a:cubicBezTo>
                    <a:pt x="3068" y="7294"/>
                    <a:pt x="3069" y="7299"/>
                    <a:pt x="3069" y="7304"/>
                  </a:cubicBezTo>
                  <a:cubicBezTo>
                    <a:pt x="3069" y="7294"/>
                    <a:pt x="3069" y="7284"/>
                    <a:pt x="3069" y="7274"/>
                  </a:cubicBezTo>
                  <a:cubicBezTo>
                    <a:pt x="3069" y="7279"/>
                    <a:pt x="3068" y="7284"/>
                    <a:pt x="3066" y="7289"/>
                  </a:cubicBezTo>
                  <a:lnTo>
                    <a:pt x="3066" y="7289"/>
                  </a:lnTo>
                  <a:cubicBezTo>
                    <a:pt x="3058" y="7265"/>
                    <a:pt x="3033" y="7244"/>
                    <a:pt x="3008" y="7244"/>
                  </a:cubicBezTo>
                  <a:cubicBezTo>
                    <a:pt x="3008" y="7244"/>
                    <a:pt x="2978" y="7244"/>
                    <a:pt x="2978" y="7213"/>
                  </a:cubicBezTo>
                  <a:cubicBezTo>
                    <a:pt x="2978" y="7203"/>
                    <a:pt x="2978" y="7200"/>
                    <a:pt x="2976" y="7200"/>
                  </a:cubicBezTo>
                  <a:close/>
                </a:path>
              </a:pathLst>
            </a:custGeom>
            <a:solidFill>
              <a:srgbClr val="F2E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 rot="962013">
              <a:off x="209046" y="4260506"/>
              <a:ext cx="180875" cy="196200"/>
            </a:xfrm>
            <a:custGeom>
              <a:rect b="b" l="l" r="r" t="t"/>
              <a:pathLst>
                <a:path extrusionOk="0" h="7848" w="7235">
                  <a:moveTo>
                    <a:pt x="4256" y="1119"/>
                  </a:moveTo>
                  <a:lnTo>
                    <a:pt x="6474" y="2851"/>
                  </a:lnTo>
                  <a:cubicBezTo>
                    <a:pt x="6414" y="3763"/>
                    <a:pt x="6079" y="4645"/>
                    <a:pt x="5532" y="5344"/>
                  </a:cubicBezTo>
                  <a:cubicBezTo>
                    <a:pt x="4590" y="6590"/>
                    <a:pt x="3678" y="6955"/>
                    <a:pt x="3344" y="7046"/>
                  </a:cubicBezTo>
                  <a:lnTo>
                    <a:pt x="1155" y="5070"/>
                  </a:lnTo>
                  <a:cubicBezTo>
                    <a:pt x="1976" y="4706"/>
                    <a:pt x="2705" y="4128"/>
                    <a:pt x="3283" y="3429"/>
                  </a:cubicBezTo>
                  <a:cubicBezTo>
                    <a:pt x="3769" y="2730"/>
                    <a:pt x="4104" y="1940"/>
                    <a:pt x="4256" y="1119"/>
                  </a:cubicBezTo>
                  <a:close/>
                  <a:moveTo>
                    <a:pt x="3939" y="0"/>
                  </a:moveTo>
                  <a:cubicBezTo>
                    <a:pt x="3735" y="0"/>
                    <a:pt x="3535" y="178"/>
                    <a:pt x="3556" y="420"/>
                  </a:cubicBezTo>
                  <a:cubicBezTo>
                    <a:pt x="3556" y="420"/>
                    <a:pt x="3617" y="1514"/>
                    <a:pt x="2614" y="2973"/>
                  </a:cubicBezTo>
                  <a:cubicBezTo>
                    <a:pt x="1946" y="4007"/>
                    <a:pt x="335" y="4614"/>
                    <a:pt x="335" y="4614"/>
                  </a:cubicBezTo>
                  <a:cubicBezTo>
                    <a:pt x="61" y="4706"/>
                    <a:pt x="0" y="5040"/>
                    <a:pt x="213" y="5253"/>
                  </a:cubicBezTo>
                  <a:lnTo>
                    <a:pt x="2949" y="7745"/>
                  </a:lnTo>
                  <a:cubicBezTo>
                    <a:pt x="3017" y="7814"/>
                    <a:pt x="3102" y="7848"/>
                    <a:pt x="3179" y="7848"/>
                  </a:cubicBezTo>
                  <a:cubicBezTo>
                    <a:pt x="3205" y="7848"/>
                    <a:pt x="3230" y="7844"/>
                    <a:pt x="3253" y="7836"/>
                  </a:cubicBezTo>
                  <a:cubicBezTo>
                    <a:pt x="3313" y="7836"/>
                    <a:pt x="4529" y="7684"/>
                    <a:pt x="5867" y="6134"/>
                  </a:cubicBezTo>
                  <a:cubicBezTo>
                    <a:pt x="5958" y="6043"/>
                    <a:pt x="6019" y="5921"/>
                    <a:pt x="6110" y="5830"/>
                  </a:cubicBezTo>
                  <a:cubicBezTo>
                    <a:pt x="6839" y="4918"/>
                    <a:pt x="7234" y="3794"/>
                    <a:pt x="7204" y="2639"/>
                  </a:cubicBezTo>
                  <a:cubicBezTo>
                    <a:pt x="7204" y="2548"/>
                    <a:pt x="7143" y="2456"/>
                    <a:pt x="7082" y="2396"/>
                  </a:cubicBezTo>
                  <a:lnTo>
                    <a:pt x="4164" y="85"/>
                  </a:lnTo>
                  <a:cubicBezTo>
                    <a:pt x="4097" y="26"/>
                    <a:pt x="4018" y="0"/>
                    <a:pt x="3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 rot="962013">
              <a:off x="244406" y="4351709"/>
              <a:ext cx="92725" cy="79875"/>
            </a:xfrm>
            <a:custGeom>
              <a:rect b="b" l="l" r="r" t="t"/>
              <a:pathLst>
                <a:path extrusionOk="0" h="3195" w="3709">
                  <a:moveTo>
                    <a:pt x="425" y="1"/>
                  </a:moveTo>
                  <a:cubicBezTo>
                    <a:pt x="317" y="1"/>
                    <a:pt x="206" y="48"/>
                    <a:pt x="122" y="131"/>
                  </a:cubicBezTo>
                  <a:cubicBezTo>
                    <a:pt x="1" y="283"/>
                    <a:pt x="1" y="526"/>
                    <a:pt x="153" y="678"/>
                  </a:cubicBezTo>
                  <a:lnTo>
                    <a:pt x="3040" y="3110"/>
                  </a:lnTo>
                  <a:cubicBezTo>
                    <a:pt x="3108" y="3165"/>
                    <a:pt x="3195" y="3195"/>
                    <a:pt x="3284" y="3195"/>
                  </a:cubicBezTo>
                  <a:cubicBezTo>
                    <a:pt x="3392" y="3195"/>
                    <a:pt x="3504" y="3150"/>
                    <a:pt x="3587" y="3049"/>
                  </a:cubicBezTo>
                  <a:cubicBezTo>
                    <a:pt x="3709" y="2897"/>
                    <a:pt x="3678" y="2654"/>
                    <a:pt x="3526" y="2532"/>
                  </a:cubicBezTo>
                  <a:lnTo>
                    <a:pt x="669" y="101"/>
                  </a:lnTo>
                  <a:cubicBezTo>
                    <a:pt x="601" y="32"/>
                    <a:pt x="514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 rot="962013">
              <a:off x="291461" y="4314634"/>
              <a:ext cx="92725" cy="79625"/>
            </a:xfrm>
            <a:custGeom>
              <a:rect b="b" l="l" r="r" t="t"/>
              <a:pathLst>
                <a:path extrusionOk="0" h="3185" w="3709">
                  <a:moveTo>
                    <a:pt x="428" y="1"/>
                  </a:moveTo>
                  <a:cubicBezTo>
                    <a:pt x="323" y="1"/>
                    <a:pt x="220" y="47"/>
                    <a:pt x="153" y="131"/>
                  </a:cubicBezTo>
                  <a:cubicBezTo>
                    <a:pt x="1" y="283"/>
                    <a:pt x="31" y="526"/>
                    <a:pt x="183" y="648"/>
                  </a:cubicBezTo>
                  <a:lnTo>
                    <a:pt x="3071" y="3110"/>
                  </a:lnTo>
                  <a:cubicBezTo>
                    <a:pt x="3134" y="3160"/>
                    <a:pt x="3213" y="3185"/>
                    <a:pt x="3293" y="3185"/>
                  </a:cubicBezTo>
                  <a:cubicBezTo>
                    <a:pt x="3404" y="3185"/>
                    <a:pt x="3517" y="3137"/>
                    <a:pt x="3587" y="3049"/>
                  </a:cubicBezTo>
                  <a:lnTo>
                    <a:pt x="3587" y="3079"/>
                  </a:lnTo>
                  <a:cubicBezTo>
                    <a:pt x="3709" y="2897"/>
                    <a:pt x="3709" y="2654"/>
                    <a:pt x="3557" y="2532"/>
                  </a:cubicBezTo>
                  <a:lnTo>
                    <a:pt x="669" y="100"/>
                  </a:lnTo>
                  <a:cubicBezTo>
                    <a:pt x="601" y="32"/>
                    <a:pt x="514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 rot="962013">
              <a:off x="216544" y="4249532"/>
              <a:ext cx="101850" cy="116275"/>
            </a:xfrm>
            <a:custGeom>
              <a:rect b="b" l="l" r="r" t="t"/>
              <a:pathLst>
                <a:path extrusionOk="0" h="4651" w="4074">
                  <a:moveTo>
                    <a:pt x="2341" y="122"/>
                  </a:moveTo>
                  <a:cubicBezTo>
                    <a:pt x="2341" y="132"/>
                    <a:pt x="2344" y="135"/>
                    <a:pt x="2348" y="135"/>
                  </a:cubicBezTo>
                  <a:cubicBezTo>
                    <a:pt x="2354" y="135"/>
                    <a:pt x="2361" y="122"/>
                    <a:pt x="2341" y="122"/>
                  </a:cubicBezTo>
                  <a:close/>
                  <a:moveTo>
                    <a:pt x="2736" y="0"/>
                  </a:moveTo>
                  <a:cubicBezTo>
                    <a:pt x="2706" y="31"/>
                    <a:pt x="2736" y="31"/>
                    <a:pt x="2706" y="61"/>
                  </a:cubicBezTo>
                  <a:lnTo>
                    <a:pt x="3040" y="61"/>
                  </a:lnTo>
                  <a:cubicBezTo>
                    <a:pt x="3040" y="71"/>
                    <a:pt x="3043" y="75"/>
                    <a:pt x="3049" y="75"/>
                  </a:cubicBezTo>
                  <a:cubicBezTo>
                    <a:pt x="3060" y="75"/>
                    <a:pt x="3081" y="61"/>
                    <a:pt x="3101" y="61"/>
                  </a:cubicBezTo>
                  <a:lnTo>
                    <a:pt x="3253" y="61"/>
                  </a:lnTo>
                  <a:cubicBezTo>
                    <a:pt x="3268" y="76"/>
                    <a:pt x="3276" y="84"/>
                    <a:pt x="3279" y="84"/>
                  </a:cubicBezTo>
                  <a:cubicBezTo>
                    <a:pt x="3283" y="84"/>
                    <a:pt x="3283" y="76"/>
                    <a:pt x="3283" y="61"/>
                  </a:cubicBezTo>
                  <a:lnTo>
                    <a:pt x="3314" y="61"/>
                  </a:lnTo>
                  <a:cubicBezTo>
                    <a:pt x="3344" y="61"/>
                    <a:pt x="3314" y="61"/>
                    <a:pt x="3344" y="91"/>
                  </a:cubicBezTo>
                  <a:cubicBezTo>
                    <a:pt x="3354" y="102"/>
                    <a:pt x="3361" y="105"/>
                    <a:pt x="3365" y="105"/>
                  </a:cubicBezTo>
                  <a:cubicBezTo>
                    <a:pt x="3374" y="105"/>
                    <a:pt x="3374" y="91"/>
                    <a:pt x="3374" y="91"/>
                  </a:cubicBezTo>
                  <a:cubicBezTo>
                    <a:pt x="3405" y="122"/>
                    <a:pt x="3435" y="122"/>
                    <a:pt x="3466" y="122"/>
                  </a:cubicBezTo>
                  <a:lnTo>
                    <a:pt x="3557" y="122"/>
                  </a:lnTo>
                  <a:cubicBezTo>
                    <a:pt x="3557" y="122"/>
                    <a:pt x="3587" y="122"/>
                    <a:pt x="3587" y="152"/>
                  </a:cubicBezTo>
                  <a:lnTo>
                    <a:pt x="3709" y="152"/>
                  </a:lnTo>
                  <a:lnTo>
                    <a:pt x="3769" y="183"/>
                  </a:lnTo>
                  <a:lnTo>
                    <a:pt x="3800" y="183"/>
                  </a:lnTo>
                  <a:cubicBezTo>
                    <a:pt x="3830" y="183"/>
                    <a:pt x="3830" y="213"/>
                    <a:pt x="3861" y="243"/>
                  </a:cubicBezTo>
                  <a:lnTo>
                    <a:pt x="3891" y="243"/>
                  </a:lnTo>
                  <a:cubicBezTo>
                    <a:pt x="3921" y="243"/>
                    <a:pt x="3982" y="304"/>
                    <a:pt x="4013" y="304"/>
                  </a:cubicBezTo>
                  <a:cubicBezTo>
                    <a:pt x="4043" y="304"/>
                    <a:pt x="3982" y="335"/>
                    <a:pt x="4013" y="335"/>
                  </a:cubicBezTo>
                  <a:cubicBezTo>
                    <a:pt x="4013" y="335"/>
                    <a:pt x="4073" y="304"/>
                    <a:pt x="4043" y="274"/>
                  </a:cubicBezTo>
                  <a:cubicBezTo>
                    <a:pt x="4043" y="274"/>
                    <a:pt x="4030" y="260"/>
                    <a:pt x="4021" y="260"/>
                  </a:cubicBezTo>
                  <a:cubicBezTo>
                    <a:pt x="4016" y="260"/>
                    <a:pt x="4013" y="264"/>
                    <a:pt x="4013" y="274"/>
                  </a:cubicBezTo>
                  <a:lnTo>
                    <a:pt x="3982" y="274"/>
                  </a:lnTo>
                  <a:cubicBezTo>
                    <a:pt x="3952" y="243"/>
                    <a:pt x="3921" y="213"/>
                    <a:pt x="3921" y="213"/>
                  </a:cubicBezTo>
                  <a:lnTo>
                    <a:pt x="3861" y="213"/>
                  </a:lnTo>
                  <a:cubicBezTo>
                    <a:pt x="3861" y="213"/>
                    <a:pt x="3861" y="183"/>
                    <a:pt x="3830" y="183"/>
                  </a:cubicBezTo>
                  <a:cubicBezTo>
                    <a:pt x="3830" y="183"/>
                    <a:pt x="3830" y="152"/>
                    <a:pt x="3830" y="152"/>
                  </a:cubicBezTo>
                  <a:cubicBezTo>
                    <a:pt x="3810" y="152"/>
                    <a:pt x="3803" y="166"/>
                    <a:pt x="3792" y="166"/>
                  </a:cubicBezTo>
                  <a:cubicBezTo>
                    <a:pt x="3786" y="166"/>
                    <a:pt x="3780" y="162"/>
                    <a:pt x="3769" y="152"/>
                  </a:cubicBezTo>
                  <a:cubicBezTo>
                    <a:pt x="3769" y="137"/>
                    <a:pt x="3769" y="137"/>
                    <a:pt x="3769" y="137"/>
                  </a:cubicBezTo>
                  <a:cubicBezTo>
                    <a:pt x="3769" y="137"/>
                    <a:pt x="3769" y="137"/>
                    <a:pt x="3769" y="122"/>
                  </a:cubicBezTo>
                  <a:lnTo>
                    <a:pt x="3709" y="122"/>
                  </a:lnTo>
                  <a:cubicBezTo>
                    <a:pt x="3678" y="122"/>
                    <a:pt x="3709" y="122"/>
                    <a:pt x="3709" y="91"/>
                  </a:cubicBezTo>
                  <a:cubicBezTo>
                    <a:pt x="3709" y="76"/>
                    <a:pt x="3701" y="69"/>
                    <a:pt x="3693" y="69"/>
                  </a:cubicBezTo>
                  <a:cubicBezTo>
                    <a:pt x="3686" y="69"/>
                    <a:pt x="3678" y="76"/>
                    <a:pt x="3678" y="91"/>
                  </a:cubicBezTo>
                  <a:cubicBezTo>
                    <a:pt x="3678" y="102"/>
                    <a:pt x="3678" y="105"/>
                    <a:pt x="3677" y="105"/>
                  </a:cubicBezTo>
                  <a:cubicBezTo>
                    <a:pt x="3675" y="105"/>
                    <a:pt x="3668" y="91"/>
                    <a:pt x="3648" y="91"/>
                  </a:cubicBezTo>
                  <a:cubicBezTo>
                    <a:pt x="3642" y="98"/>
                    <a:pt x="3636" y="100"/>
                    <a:pt x="3630" y="100"/>
                  </a:cubicBezTo>
                  <a:cubicBezTo>
                    <a:pt x="3607" y="100"/>
                    <a:pt x="3587" y="61"/>
                    <a:pt x="3587" y="61"/>
                  </a:cubicBezTo>
                  <a:lnTo>
                    <a:pt x="3496" y="31"/>
                  </a:lnTo>
                  <a:lnTo>
                    <a:pt x="3496" y="31"/>
                  </a:lnTo>
                  <a:cubicBezTo>
                    <a:pt x="3496" y="31"/>
                    <a:pt x="3557" y="61"/>
                    <a:pt x="3587" y="91"/>
                  </a:cubicBezTo>
                  <a:lnTo>
                    <a:pt x="3526" y="91"/>
                  </a:lnTo>
                  <a:cubicBezTo>
                    <a:pt x="3526" y="91"/>
                    <a:pt x="3496" y="91"/>
                    <a:pt x="3496" y="61"/>
                  </a:cubicBezTo>
                  <a:lnTo>
                    <a:pt x="3405" y="61"/>
                  </a:lnTo>
                  <a:cubicBezTo>
                    <a:pt x="3405" y="61"/>
                    <a:pt x="3374" y="31"/>
                    <a:pt x="3344" y="31"/>
                  </a:cubicBezTo>
                  <a:lnTo>
                    <a:pt x="3314" y="31"/>
                  </a:lnTo>
                  <a:lnTo>
                    <a:pt x="3314" y="0"/>
                  </a:lnTo>
                  <a:close/>
                  <a:moveTo>
                    <a:pt x="1368" y="450"/>
                  </a:moveTo>
                  <a:cubicBezTo>
                    <a:pt x="1368" y="450"/>
                    <a:pt x="1368" y="450"/>
                    <a:pt x="1368" y="450"/>
                  </a:cubicBezTo>
                  <a:lnTo>
                    <a:pt x="1368" y="450"/>
                  </a:lnTo>
                  <a:cubicBezTo>
                    <a:pt x="1368" y="450"/>
                    <a:pt x="1368" y="450"/>
                    <a:pt x="1368" y="450"/>
                  </a:cubicBezTo>
                  <a:close/>
                  <a:moveTo>
                    <a:pt x="4019" y="899"/>
                  </a:moveTo>
                  <a:cubicBezTo>
                    <a:pt x="4016" y="899"/>
                    <a:pt x="4013" y="902"/>
                    <a:pt x="4013" y="912"/>
                  </a:cubicBezTo>
                  <a:cubicBezTo>
                    <a:pt x="4033" y="912"/>
                    <a:pt x="4026" y="899"/>
                    <a:pt x="4019" y="899"/>
                  </a:cubicBezTo>
                  <a:close/>
                  <a:moveTo>
                    <a:pt x="943" y="1003"/>
                  </a:moveTo>
                  <a:cubicBezTo>
                    <a:pt x="921" y="1025"/>
                    <a:pt x="930" y="1046"/>
                    <a:pt x="937" y="1046"/>
                  </a:cubicBezTo>
                  <a:cubicBezTo>
                    <a:pt x="940" y="1046"/>
                    <a:pt x="943" y="1043"/>
                    <a:pt x="943" y="1034"/>
                  </a:cubicBezTo>
                  <a:lnTo>
                    <a:pt x="943" y="1003"/>
                  </a:lnTo>
                  <a:close/>
                  <a:moveTo>
                    <a:pt x="4043" y="1034"/>
                  </a:moveTo>
                  <a:cubicBezTo>
                    <a:pt x="4043" y="1034"/>
                    <a:pt x="4034" y="1043"/>
                    <a:pt x="4025" y="1046"/>
                  </a:cubicBezTo>
                  <a:lnTo>
                    <a:pt x="4025" y="1046"/>
                  </a:lnTo>
                  <a:lnTo>
                    <a:pt x="4013" y="1034"/>
                  </a:lnTo>
                  <a:lnTo>
                    <a:pt x="4013" y="1034"/>
                  </a:lnTo>
                  <a:cubicBezTo>
                    <a:pt x="4013" y="1044"/>
                    <a:pt x="4016" y="1047"/>
                    <a:pt x="4021" y="1047"/>
                  </a:cubicBezTo>
                  <a:cubicBezTo>
                    <a:pt x="4022" y="1047"/>
                    <a:pt x="4024" y="1047"/>
                    <a:pt x="4025" y="1046"/>
                  </a:cubicBezTo>
                  <a:lnTo>
                    <a:pt x="4025" y="1046"/>
                  </a:lnTo>
                  <a:lnTo>
                    <a:pt x="4043" y="1064"/>
                  </a:lnTo>
                  <a:lnTo>
                    <a:pt x="4043" y="1034"/>
                  </a:lnTo>
                  <a:close/>
                  <a:moveTo>
                    <a:pt x="2447" y="38"/>
                  </a:moveTo>
                  <a:cubicBezTo>
                    <a:pt x="2440" y="38"/>
                    <a:pt x="2432" y="46"/>
                    <a:pt x="2432" y="61"/>
                  </a:cubicBezTo>
                  <a:lnTo>
                    <a:pt x="2310" y="61"/>
                  </a:lnTo>
                  <a:cubicBezTo>
                    <a:pt x="2280" y="61"/>
                    <a:pt x="2280" y="61"/>
                    <a:pt x="2250" y="91"/>
                  </a:cubicBezTo>
                  <a:lnTo>
                    <a:pt x="2250" y="61"/>
                  </a:lnTo>
                  <a:cubicBezTo>
                    <a:pt x="2250" y="61"/>
                    <a:pt x="2219" y="91"/>
                    <a:pt x="2189" y="91"/>
                  </a:cubicBezTo>
                  <a:lnTo>
                    <a:pt x="2219" y="91"/>
                  </a:lnTo>
                  <a:cubicBezTo>
                    <a:pt x="2219" y="91"/>
                    <a:pt x="2159" y="91"/>
                    <a:pt x="2159" y="122"/>
                  </a:cubicBezTo>
                  <a:lnTo>
                    <a:pt x="2037" y="122"/>
                  </a:lnTo>
                  <a:cubicBezTo>
                    <a:pt x="2037" y="122"/>
                    <a:pt x="2010" y="135"/>
                    <a:pt x="1992" y="135"/>
                  </a:cubicBezTo>
                  <a:cubicBezTo>
                    <a:pt x="1983" y="135"/>
                    <a:pt x="1976" y="132"/>
                    <a:pt x="1976" y="122"/>
                  </a:cubicBezTo>
                  <a:lnTo>
                    <a:pt x="1885" y="122"/>
                  </a:lnTo>
                  <a:cubicBezTo>
                    <a:pt x="1885" y="152"/>
                    <a:pt x="1855" y="152"/>
                    <a:pt x="1855" y="152"/>
                  </a:cubicBezTo>
                  <a:cubicBezTo>
                    <a:pt x="1855" y="152"/>
                    <a:pt x="1855" y="183"/>
                    <a:pt x="1855" y="183"/>
                  </a:cubicBezTo>
                  <a:lnTo>
                    <a:pt x="1824" y="183"/>
                  </a:lnTo>
                  <a:lnTo>
                    <a:pt x="1824" y="152"/>
                  </a:lnTo>
                  <a:lnTo>
                    <a:pt x="1763" y="152"/>
                  </a:lnTo>
                  <a:cubicBezTo>
                    <a:pt x="1703" y="183"/>
                    <a:pt x="1672" y="183"/>
                    <a:pt x="1672" y="213"/>
                  </a:cubicBezTo>
                  <a:lnTo>
                    <a:pt x="1642" y="213"/>
                  </a:lnTo>
                  <a:cubicBezTo>
                    <a:pt x="1611" y="213"/>
                    <a:pt x="1581" y="243"/>
                    <a:pt x="1551" y="243"/>
                  </a:cubicBezTo>
                  <a:lnTo>
                    <a:pt x="1551" y="274"/>
                  </a:lnTo>
                  <a:cubicBezTo>
                    <a:pt x="1551" y="284"/>
                    <a:pt x="1547" y="287"/>
                    <a:pt x="1543" y="287"/>
                  </a:cubicBezTo>
                  <a:cubicBezTo>
                    <a:pt x="1534" y="287"/>
                    <a:pt x="1520" y="274"/>
                    <a:pt x="1520" y="274"/>
                  </a:cubicBezTo>
                  <a:cubicBezTo>
                    <a:pt x="1520" y="274"/>
                    <a:pt x="1490" y="335"/>
                    <a:pt x="1490" y="335"/>
                  </a:cubicBezTo>
                  <a:cubicBezTo>
                    <a:pt x="1459" y="335"/>
                    <a:pt x="1429" y="365"/>
                    <a:pt x="1429" y="395"/>
                  </a:cubicBezTo>
                  <a:cubicBezTo>
                    <a:pt x="1429" y="395"/>
                    <a:pt x="1429" y="426"/>
                    <a:pt x="1429" y="426"/>
                  </a:cubicBezTo>
                  <a:cubicBezTo>
                    <a:pt x="1429" y="426"/>
                    <a:pt x="1385" y="441"/>
                    <a:pt x="1368" y="450"/>
                  </a:cubicBezTo>
                  <a:lnTo>
                    <a:pt x="1368" y="450"/>
                  </a:lnTo>
                  <a:cubicBezTo>
                    <a:pt x="1368" y="450"/>
                    <a:pt x="1368" y="450"/>
                    <a:pt x="1368" y="450"/>
                  </a:cubicBezTo>
                  <a:lnTo>
                    <a:pt x="1368" y="450"/>
                  </a:lnTo>
                  <a:cubicBezTo>
                    <a:pt x="1361" y="453"/>
                    <a:pt x="1359" y="456"/>
                    <a:pt x="1368" y="456"/>
                  </a:cubicBezTo>
                  <a:cubicBezTo>
                    <a:pt x="1368" y="487"/>
                    <a:pt x="1368" y="487"/>
                    <a:pt x="1368" y="487"/>
                  </a:cubicBezTo>
                  <a:lnTo>
                    <a:pt x="1338" y="487"/>
                  </a:lnTo>
                  <a:lnTo>
                    <a:pt x="1307" y="517"/>
                  </a:lnTo>
                  <a:lnTo>
                    <a:pt x="1307" y="547"/>
                  </a:lnTo>
                  <a:cubicBezTo>
                    <a:pt x="1307" y="547"/>
                    <a:pt x="1307" y="608"/>
                    <a:pt x="1277" y="608"/>
                  </a:cubicBezTo>
                  <a:lnTo>
                    <a:pt x="1247" y="608"/>
                  </a:lnTo>
                  <a:lnTo>
                    <a:pt x="1247" y="639"/>
                  </a:lnTo>
                  <a:cubicBezTo>
                    <a:pt x="1247" y="639"/>
                    <a:pt x="1274" y="625"/>
                    <a:pt x="1283" y="625"/>
                  </a:cubicBezTo>
                  <a:cubicBezTo>
                    <a:pt x="1287" y="625"/>
                    <a:pt x="1287" y="628"/>
                    <a:pt x="1277" y="639"/>
                  </a:cubicBezTo>
                  <a:lnTo>
                    <a:pt x="1247" y="669"/>
                  </a:lnTo>
                  <a:lnTo>
                    <a:pt x="1247" y="699"/>
                  </a:lnTo>
                  <a:lnTo>
                    <a:pt x="1247" y="730"/>
                  </a:lnTo>
                  <a:lnTo>
                    <a:pt x="1247" y="760"/>
                  </a:lnTo>
                  <a:lnTo>
                    <a:pt x="1247" y="791"/>
                  </a:lnTo>
                  <a:cubicBezTo>
                    <a:pt x="1247" y="791"/>
                    <a:pt x="1216" y="821"/>
                    <a:pt x="1247" y="821"/>
                  </a:cubicBezTo>
                  <a:cubicBezTo>
                    <a:pt x="1247" y="821"/>
                    <a:pt x="1247" y="851"/>
                    <a:pt x="1216" y="851"/>
                  </a:cubicBezTo>
                  <a:cubicBezTo>
                    <a:pt x="1186" y="851"/>
                    <a:pt x="1186" y="882"/>
                    <a:pt x="1186" y="882"/>
                  </a:cubicBezTo>
                  <a:lnTo>
                    <a:pt x="1186" y="912"/>
                  </a:lnTo>
                  <a:lnTo>
                    <a:pt x="1186" y="943"/>
                  </a:lnTo>
                  <a:lnTo>
                    <a:pt x="1155" y="943"/>
                  </a:lnTo>
                  <a:lnTo>
                    <a:pt x="1155" y="973"/>
                  </a:lnTo>
                  <a:lnTo>
                    <a:pt x="1155" y="1003"/>
                  </a:lnTo>
                  <a:lnTo>
                    <a:pt x="1095" y="1003"/>
                  </a:lnTo>
                  <a:lnTo>
                    <a:pt x="1095" y="1034"/>
                  </a:lnTo>
                  <a:cubicBezTo>
                    <a:pt x="1095" y="1034"/>
                    <a:pt x="1064" y="1095"/>
                    <a:pt x="1064" y="1095"/>
                  </a:cubicBezTo>
                  <a:cubicBezTo>
                    <a:pt x="1064" y="1095"/>
                    <a:pt x="1034" y="1125"/>
                    <a:pt x="1034" y="1125"/>
                  </a:cubicBezTo>
                  <a:cubicBezTo>
                    <a:pt x="1034" y="1125"/>
                    <a:pt x="1003" y="1155"/>
                    <a:pt x="1034" y="1155"/>
                  </a:cubicBezTo>
                  <a:cubicBezTo>
                    <a:pt x="1064" y="1155"/>
                    <a:pt x="1034" y="1155"/>
                    <a:pt x="1034" y="1186"/>
                  </a:cubicBezTo>
                  <a:lnTo>
                    <a:pt x="1003" y="1216"/>
                  </a:lnTo>
                  <a:lnTo>
                    <a:pt x="1003" y="1247"/>
                  </a:lnTo>
                  <a:lnTo>
                    <a:pt x="1034" y="1247"/>
                  </a:lnTo>
                  <a:cubicBezTo>
                    <a:pt x="1064" y="1247"/>
                    <a:pt x="1064" y="1216"/>
                    <a:pt x="1095" y="1216"/>
                  </a:cubicBezTo>
                  <a:lnTo>
                    <a:pt x="1095" y="1186"/>
                  </a:lnTo>
                  <a:cubicBezTo>
                    <a:pt x="1095" y="1155"/>
                    <a:pt x="1095" y="1155"/>
                    <a:pt x="1095" y="1155"/>
                  </a:cubicBezTo>
                  <a:lnTo>
                    <a:pt x="1125" y="1155"/>
                  </a:lnTo>
                  <a:cubicBezTo>
                    <a:pt x="1155" y="1155"/>
                    <a:pt x="1125" y="1125"/>
                    <a:pt x="1125" y="1125"/>
                  </a:cubicBezTo>
                  <a:cubicBezTo>
                    <a:pt x="1125" y="1125"/>
                    <a:pt x="1155" y="1064"/>
                    <a:pt x="1155" y="1064"/>
                  </a:cubicBezTo>
                  <a:cubicBezTo>
                    <a:pt x="1155" y="1064"/>
                    <a:pt x="1155" y="1095"/>
                    <a:pt x="1155" y="1095"/>
                  </a:cubicBezTo>
                  <a:cubicBezTo>
                    <a:pt x="1186" y="1095"/>
                    <a:pt x="1186" y="1064"/>
                    <a:pt x="1186" y="1034"/>
                  </a:cubicBezTo>
                  <a:cubicBezTo>
                    <a:pt x="1186" y="1034"/>
                    <a:pt x="1216" y="1003"/>
                    <a:pt x="1216" y="1003"/>
                  </a:cubicBezTo>
                  <a:lnTo>
                    <a:pt x="1247" y="1003"/>
                  </a:lnTo>
                  <a:cubicBezTo>
                    <a:pt x="1247" y="973"/>
                    <a:pt x="1247" y="973"/>
                    <a:pt x="1277" y="973"/>
                  </a:cubicBezTo>
                  <a:lnTo>
                    <a:pt x="1277" y="943"/>
                  </a:lnTo>
                  <a:lnTo>
                    <a:pt x="1277" y="912"/>
                  </a:lnTo>
                  <a:cubicBezTo>
                    <a:pt x="1307" y="882"/>
                    <a:pt x="1307" y="851"/>
                    <a:pt x="1307" y="851"/>
                  </a:cubicBezTo>
                  <a:cubicBezTo>
                    <a:pt x="1338" y="821"/>
                    <a:pt x="1338" y="821"/>
                    <a:pt x="1338" y="791"/>
                  </a:cubicBezTo>
                  <a:cubicBezTo>
                    <a:pt x="1338" y="760"/>
                    <a:pt x="1368" y="760"/>
                    <a:pt x="1368" y="760"/>
                  </a:cubicBezTo>
                  <a:cubicBezTo>
                    <a:pt x="1368" y="730"/>
                    <a:pt x="1368" y="730"/>
                    <a:pt x="1368" y="699"/>
                  </a:cubicBezTo>
                  <a:lnTo>
                    <a:pt x="1399" y="699"/>
                  </a:lnTo>
                  <a:lnTo>
                    <a:pt x="1459" y="608"/>
                  </a:lnTo>
                  <a:lnTo>
                    <a:pt x="1459" y="578"/>
                  </a:lnTo>
                  <a:lnTo>
                    <a:pt x="1490" y="578"/>
                  </a:lnTo>
                  <a:lnTo>
                    <a:pt x="1520" y="547"/>
                  </a:lnTo>
                  <a:lnTo>
                    <a:pt x="1520" y="517"/>
                  </a:lnTo>
                  <a:cubicBezTo>
                    <a:pt x="1520" y="517"/>
                    <a:pt x="1520" y="487"/>
                    <a:pt x="1520" y="487"/>
                  </a:cubicBezTo>
                  <a:lnTo>
                    <a:pt x="1551" y="487"/>
                  </a:lnTo>
                  <a:cubicBezTo>
                    <a:pt x="1551" y="487"/>
                    <a:pt x="1581" y="487"/>
                    <a:pt x="1581" y="456"/>
                  </a:cubicBezTo>
                  <a:cubicBezTo>
                    <a:pt x="1581" y="426"/>
                    <a:pt x="1611" y="426"/>
                    <a:pt x="1611" y="395"/>
                  </a:cubicBezTo>
                  <a:lnTo>
                    <a:pt x="1672" y="395"/>
                  </a:lnTo>
                  <a:cubicBezTo>
                    <a:pt x="1672" y="395"/>
                    <a:pt x="1672" y="395"/>
                    <a:pt x="1672" y="365"/>
                  </a:cubicBezTo>
                  <a:cubicBezTo>
                    <a:pt x="1672" y="365"/>
                    <a:pt x="1703" y="335"/>
                    <a:pt x="1703" y="335"/>
                  </a:cubicBezTo>
                  <a:cubicBezTo>
                    <a:pt x="1703" y="335"/>
                    <a:pt x="1794" y="304"/>
                    <a:pt x="1794" y="304"/>
                  </a:cubicBezTo>
                  <a:cubicBezTo>
                    <a:pt x="1800" y="310"/>
                    <a:pt x="1806" y="313"/>
                    <a:pt x="1812" y="313"/>
                  </a:cubicBezTo>
                  <a:cubicBezTo>
                    <a:pt x="1835" y="313"/>
                    <a:pt x="1855" y="274"/>
                    <a:pt x="1855" y="274"/>
                  </a:cubicBezTo>
                  <a:lnTo>
                    <a:pt x="1915" y="243"/>
                  </a:lnTo>
                  <a:lnTo>
                    <a:pt x="1976" y="213"/>
                  </a:lnTo>
                  <a:lnTo>
                    <a:pt x="2037" y="213"/>
                  </a:lnTo>
                  <a:cubicBezTo>
                    <a:pt x="2037" y="213"/>
                    <a:pt x="2189" y="152"/>
                    <a:pt x="2189" y="152"/>
                  </a:cubicBezTo>
                  <a:lnTo>
                    <a:pt x="2310" y="152"/>
                  </a:lnTo>
                  <a:cubicBezTo>
                    <a:pt x="2310" y="152"/>
                    <a:pt x="2310" y="122"/>
                    <a:pt x="2310" y="122"/>
                  </a:cubicBezTo>
                  <a:lnTo>
                    <a:pt x="2341" y="122"/>
                  </a:lnTo>
                  <a:cubicBezTo>
                    <a:pt x="2341" y="107"/>
                    <a:pt x="2356" y="107"/>
                    <a:pt x="2371" y="107"/>
                  </a:cubicBezTo>
                  <a:cubicBezTo>
                    <a:pt x="2386" y="107"/>
                    <a:pt x="2402" y="107"/>
                    <a:pt x="2402" y="91"/>
                  </a:cubicBezTo>
                  <a:cubicBezTo>
                    <a:pt x="2402" y="81"/>
                    <a:pt x="2402" y="78"/>
                    <a:pt x="2403" y="78"/>
                  </a:cubicBezTo>
                  <a:cubicBezTo>
                    <a:pt x="2405" y="78"/>
                    <a:pt x="2412" y="91"/>
                    <a:pt x="2432" y="91"/>
                  </a:cubicBezTo>
                  <a:lnTo>
                    <a:pt x="2462" y="91"/>
                  </a:lnTo>
                  <a:lnTo>
                    <a:pt x="2462" y="61"/>
                  </a:lnTo>
                  <a:cubicBezTo>
                    <a:pt x="2462" y="46"/>
                    <a:pt x="2455" y="38"/>
                    <a:pt x="2447" y="38"/>
                  </a:cubicBezTo>
                  <a:close/>
                  <a:moveTo>
                    <a:pt x="3222" y="578"/>
                  </a:moveTo>
                  <a:cubicBezTo>
                    <a:pt x="3192" y="578"/>
                    <a:pt x="3222" y="639"/>
                    <a:pt x="3253" y="639"/>
                  </a:cubicBezTo>
                  <a:cubicBezTo>
                    <a:pt x="3253" y="653"/>
                    <a:pt x="3253" y="681"/>
                    <a:pt x="3253" y="699"/>
                  </a:cubicBezTo>
                  <a:cubicBezTo>
                    <a:pt x="3253" y="699"/>
                    <a:pt x="3253" y="699"/>
                    <a:pt x="3253" y="730"/>
                  </a:cubicBezTo>
                  <a:cubicBezTo>
                    <a:pt x="3253" y="791"/>
                    <a:pt x="3253" y="821"/>
                    <a:pt x="3253" y="882"/>
                  </a:cubicBezTo>
                  <a:cubicBezTo>
                    <a:pt x="3253" y="912"/>
                    <a:pt x="3222" y="1003"/>
                    <a:pt x="3253" y="1003"/>
                  </a:cubicBezTo>
                  <a:lnTo>
                    <a:pt x="3192" y="1003"/>
                  </a:lnTo>
                  <a:cubicBezTo>
                    <a:pt x="3192" y="1003"/>
                    <a:pt x="3192" y="1003"/>
                    <a:pt x="3192" y="1034"/>
                  </a:cubicBezTo>
                  <a:lnTo>
                    <a:pt x="3192" y="1064"/>
                  </a:lnTo>
                  <a:lnTo>
                    <a:pt x="3192" y="1095"/>
                  </a:lnTo>
                  <a:cubicBezTo>
                    <a:pt x="3192" y="1095"/>
                    <a:pt x="3192" y="1125"/>
                    <a:pt x="3192" y="1125"/>
                  </a:cubicBezTo>
                  <a:lnTo>
                    <a:pt x="3162" y="1125"/>
                  </a:lnTo>
                  <a:cubicBezTo>
                    <a:pt x="3131" y="1125"/>
                    <a:pt x="3162" y="1125"/>
                    <a:pt x="3162" y="1155"/>
                  </a:cubicBezTo>
                  <a:lnTo>
                    <a:pt x="3162" y="1186"/>
                  </a:lnTo>
                  <a:cubicBezTo>
                    <a:pt x="3162" y="1186"/>
                    <a:pt x="3162" y="1216"/>
                    <a:pt x="3131" y="1247"/>
                  </a:cubicBezTo>
                  <a:cubicBezTo>
                    <a:pt x="3131" y="1247"/>
                    <a:pt x="3131" y="1277"/>
                    <a:pt x="3131" y="1277"/>
                  </a:cubicBezTo>
                  <a:cubicBezTo>
                    <a:pt x="3131" y="1307"/>
                    <a:pt x="3131" y="1307"/>
                    <a:pt x="3131" y="1338"/>
                  </a:cubicBezTo>
                  <a:cubicBezTo>
                    <a:pt x="3131" y="1322"/>
                    <a:pt x="3139" y="1315"/>
                    <a:pt x="3146" y="1315"/>
                  </a:cubicBezTo>
                  <a:cubicBezTo>
                    <a:pt x="3154" y="1315"/>
                    <a:pt x="3162" y="1322"/>
                    <a:pt x="3162" y="1338"/>
                  </a:cubicBezTo>
                  <a:cubicBezTo>
                    <a:pt x="3162" y="1348"/>
                    <a:pt x="3162" y="1351"/>
                    <a:pt x="3163" y="1351"/>
                  </a:cubicBezTo>
                  <a:cubicBezTo>
                    <a:pt x="3165" y="1351"/>
                    <a:pt x="3172" y="1338"/>
                    <a:pt x="3192" y="1338"/>
                  </a:cubicBezTo>
                  <a:cubicBezTo>
                    <a:pt x="3192" y="1338"/>
                    <a:pt x="3192" y="1307"/>
                    <a:pt x="3192" y="1307"/>
                  </a:cubicBezTo>
                  <a:cubicBezTo>
                    <a:pt x="3192" y="1307"/>
                    <a:pt x="3222" y="1277"/>
                    <a:pt x="3222" y="1277"/>
                  </a:cubicBezTo>
                  <a:cubicBezTo>
                    <a:pt x="3222" y="1277"/>
                    <a:pt x="3222" y="1277"/>
                    <a:pt x="3222" y="1247"/>
                  </a:cubicBezTo>
                  <a:cubicBezTo>
                    <a:pt x="3222" y="1216"/>
                    <a:pt x="3222" y="1216"/>
                    <a:pt x="3222" y="1186"/>
                  </a:cubicBezTo>
                  <a:cubicBezTo>
                    <a:pt x="3222" y="1186"/>
                    <a:pt x="3222" y="1155"/>
                    <a:pt x="3222" y="1155"/>
                  </a:cubicBezTo>
                  <a:cubicBezTo>
                    <a:pt x="3222" y="1155"/>
                    <a:pt x="3222" y="1125"/>
                    <a:pt x="3222" y="1125"/>
                  </a:cubicBezTo>
                  <a:lnTo>
                    <a:pt x="3222" y="1095"/>
                  </a:lnTo>
                  <a:lnTo>
                    <a:pt x="3222" y="1064"/>
                  </a:lnTo>
                  <a:lnTo>
                    <a:pt x="3222" y="1034"/>
                  </a:lnTo>
                  <a:cubicBezTo>
                    <a:pt x="3222" y="1024"/>
                    <a:pt x="3222" y="1020"/>
                    <a:pt x="3223" y="1020"/>
                  </a:cubicBezTo>
                  <a:cubicBezTo>
                    <a:pt x="3226" y="1020"/>
                    <a:pt x="3232" y="1034"/>
                    <a:pt x="3253" y="1034"/>
                  </a:cubicBezTo>
                  <a:cubicBezTo>
                    <a:pt x="3283" y="1034"/>
                    <a:pt x="3253" y="943"/>
                    <a:pt x="3283" y="912"/>
                  </a:cubicBezTo>
                  <a:cubicBezTo>
                    <a:pt x="3283" y="851"/>
                    <a:pt x="3283" y="851"/>
                    <a:pt x="3283" y="851"/>
                  </a:cubicBezTo>
                  <a:lnTo>
                    <a:pt x="3283" y="821"/>
                  </a:lnTo>
                  <a:cubicBezTo>
                    <a:pt x="3283" y="791"/>
                    <a:pt x="3283" y="760"/>
                    <a:pt x="3283" y="760"/>
                  </a:cubicBezTo>
                  <a:lnTo>
                    <a:pt x="3283" y="730"/>
                  </a:lnTo>
                  <a:lnTo>
                    <a:pt x="3283" y="699"/>
                  </a:lnTo>
                  <a:cubicBezTo>
                    <a:pt x="3283" y="669"/>
                    <a:pt x="3283" y="669"/>
                    <a:pt x="3283" y="639"/>
                  </a:cubicBezTo>
                  <a:cubicBezTo>
                    <a:pt x="3253" y="639"/>
                    <a:pt x="3253" y="608"/>
                    <a:pt x="3222" y="578"/>
                  </a:cubicBezTo>
                  <a:close/>
                  <a:moveTo>
                    <a:pt x="700" y="1368"/>
                  </a:moveTo>
                  <a:lnTo>
                    <a:pt x="700" y="1398"/>
                  </a:lnTo>
                  <a:cubicBezTo>
                    <a:pt x="730" y="1398"/>
                    <a:pt x="700" y="1368"/>
                    <a:pt x="700" y="1368"/>
                  </a:cubicBezTo>
                  <a:close/>
                  <a:moveTo>
                    <a:pt x="576" y="1463"/>
                  </a:moveTo>
                  <a:cubicBezTo>
                    <a:pt x="568" y="1463"/>
                    <a:pt x="558" y="1469"/>
                    <a:pt x="548" y="1490"/>
                  </a:cubicBezTo>
                  <a:cubicBezTo>
                    <a:pt x="558" y="1480"/>
                    <a:pt x="561" y="1476"/>
                    <a:pt x="562" y="1476"/>
                  </a:cubicBezTo>
                  <a:lnTo>
                    <a:pt x="562" y="1476"/>
                  </a:lnTo>
                  <a:cubicBezTo>
                    <a:pt x="564" y="1476"/>
                    <a:pt x="558" y="1490"/>
                    <a:pt x="578" y="1490"/>
                  </a:cubicBezTo>
                  <a:cubicBezTo>
                    <a:pt x="598" y="1490"/>
                    <a:pt x="591" y="1463"/>
                    <a:pt x="576" y="1463"/>
                  </a:cubicBezTo>
                  <a:close/>
                  <a:moveTo>
                    <a:pt x="548" y="1490"/>
                  </a:moveTo>
                  <a:cubicBezTo>
                    <a:pt x="548" y="1520"/>
                    <a:pt x="548" y="1520"/>
                    <a:pt x="548" y="1520"/>
                  </a:cubicBezTo>
                  <a:lnTo>
                    <a:pt x="548" y="1550"/>
                  </a:lnTo>
                  <a:lnTo>
                    <a:pt x="578" y="1520"/>
                  </a:lnTo>
                  <a:cubicBezTo>
                    <a:pt x="578" y="1490"/>
                    <a:pt x="548" y="1490"/>
                    <a:pt x="548" y="1490"/>
                  </a:cubicBezTo>
                  <a:close/>
                  <a:moveTo>
                    <a:pt x="548" y="1550"/>
                  </a:moveTo>
                  <a:cubicBezTo>
                    <a:pt x="517" y="1581"/>
                    <a:pt x="517" y="1581"/>
                    <a:pt x="517" y="1611"/>
                  </a:cubicBezTo>
                  <a:cubicBezTo>
                    <a:pt x="502" y="1626"/>
                    <a:pt x="494" y="1626"/>
                    <a:pt x="487" y="1626"/>
                  </a:cubicBezTo>
                  <a:cubicBezTo>
                    <a:pt x="479" y="1626"/>
                    <a:pt x="472" y="1626"/>
                    <a:pt x="456" y="1642"/>
                  </a:cubicBezTo>
                  <a:lnTo>
                    <a:pt x="426" y="1672"/>
                  </a:lnTo>
                  <a:cubicBezTo>
                    <a:pt x="426" y="1678"/>
                    <a:pt x="427" y="1684"/>
                    <a:pt x="429" y="1688"/>
                  </a:cubicBezTo>
                  <a:lnTo>
                    <a:pt x="429" y="1688"/>
                  </a:lnTo>
                  <a:cubicBezTo>
                    <a:pt x="437" y="1672"/>
                    <a:pt x="456" y="1672"/>
                    <a:pt x="456" y="1672"/>
                  </a:cubicBezTo>
                  <a:lnTo>
                    <a:pt x="487" y="1672"/>
                  </a:lnTo>
                  <a:cubicBezTo>
                    <a:pt x="517" y="1642"/>
                    <a:pt x="578" y="1642"/>
                    <a:pt x="548" y="1611"/>
                  </a:cubicBezTo>
                  <a:cubicBezTo>
                    <a:pt x="517" y="1611"/>
                    <a:pt x="548" y="1581"/>
                    <a:pt x="548" y="1581"/>
                  </a:cubicBezTo>
                  <a:cubicBezTo>
                    <a:pt x="548" y="1581"/>
                    <a:pt x="548" y="1550"/>
                    <a:pt x="548" y="1550"/>
                  </a:cubicBezTo>
                  <a:close/>
                  <a:moveTo>
                    <a:pt x="429" y="1688"/>
                  </a:moveTo>
                  <a:lnTo>
                    <a:pt x="429" y="1688"/>
                  </a:lnTo>
                  <a:cubicBezTo>
                    <a:pt x="427" y="1691"/>
                    <a:pt x="426" y="1696"/>
                    <a:pt x="426" y="1702"/>
                  </a:cubicBezTo>
                  <a:cubicBezTo>
                    <a:pt x="450" y="1702"/>
                    <a:pt x="436" y="1702"/>
                    <a:pt x="429" y="1688"/>
                  </a:cubicBezTo>
                  <a:close/>
                  <a:moveTo>
                    <a:pt x="426" y="1763"/>
                  </a:moveTo>
                  <a:cubicBezTo>
                    <a:pt x="415" y="1763"/>
                    <a:pt x="409" y="1767"/>
                    <a:pt x="404" y="1772"/>
                  </a:cubicBezTo>
                  <a:lnTo>
                    <a:pt x="404" y="1772"/>
                  </a:lnTo>
                  <a:cubicBezTo>
                    <a:pt x="413" y="1763"/>
                    <a:pt x="426" y="1763"/>
                    <a:pt x="426" y="1763"/>
                  </a:cubicBezTo>
                  <a:close/>
                  <a:moveTo>
                    <a:pt x="404" y="1772"/>
                  </a:moveTo>
                  <a:lnTo>
                    <a:pt x="404" y="1772"/>
                  </a:lnTo>
                  <a:cubicBezTo>
                    <a:pt x="399" y="1776"/>
                    <a:pt x="396" y="1783"/>
                    <a:pt x="396" y="1794"/>
                  </a:cubicBezTo>
                  <a:lnTo>
                    <a:pt x="396" y="1794"/>
                  </a:lnTo>
                  <a:cubicBezTo>
                    <a:pt x="396" y="1794"/>
                    <a:pt x="396" y="1781"/>
                    <a:pt x="404" y="1772"/>
                  </a:cubicBezTo>
                  <a:close/>
                  <a:moveTo>
                    <a:pt x="335" y="1824"/>
                  </a:moveTo>
                  <a:cubicBezTo>
                    <a:pt x="335" y="1824"/>
                    <a:pt x="365" y="1824"/>
                    <a:pt x="335" y="1854"/>
                  </a:cubicBezTo>
                  <a:cubicBezTo>
                    <a:pt x="335" y="1854"/>
                    <a:pt x="335" y="1854"/>
                    <a:pt x="365" y="1824"/>
                  </a:cubicBezTo>
                  <a:close/>
                  <a:moveTo>
                    <a:pt x="317" y="1846"/>
                  </a:moveTo>
                  <a:cubicBezTo>
                    <a:pt x="315" y="1846"/>
                    <a:pt x="311" y="1848"/>
                    <a:pt x="304" y="1854"/>
                  </a:cubicBezTo>
                  <a:cubicBezTo>
                    <a:pt x="289" y="1870"/>
                    <a:pt x="289" y="1870"/>
                    <a:pt x="293" y="1870"/>
                  </a:cubicBezTo>
                  <a:cubicBezTo>
                    <a:pt x="297" y="1870"/>
                    <a:pt x="304" y="1870"/>
                    <a:pt x="304" y="1885"/>
                  </a:cubicBezTo>
                  <a:cubicBezTo>
                    <a:pt x="274" y="1885"/>
                    <a:pt x="274" y="1915"/>
                    <a:pt x="244" y="1946"/>
                  </a:cubicBezTo>
                  <a:cubicBezTo>
                    <a:pt x="213" y="1976"/>
                    <a:pt x="183" y="2006"/>
                    <a:pt x="152" y="2037"/>
                  </a:cubicBezTo>
                  <a:lnTo>
                    <a:pt x="152" y="2067"/>
                  </a:lnTo>
                  <a:cubicBezTo>
                    <a:pt x="152" y="2098"/>
                    <a:pt x="152" y="2098"/>
                    <a:pt x="152" y="2128"/>
                  </a:cubicBezTo>
                  <a:cubicBezTo>
                    <a:pt x="152" y="2143"/>
                    <a:pt x="160" y="2151"/>
                    <a:pt x="168" y="2151"/>
                  </a:cubicBezTo>
                  <a:cubicBezTo>
                    <a:pt x="175" y="2151"/>
                    <a:pt x="183" y="2143"/>
                    <a:pt x="183" y="2128"/>
                  </a:cubicBezTo>
                  <a:lnTo>
                    <a:pt x="183" y="2189"/>
                  </a:lnTo>
                  <a:lnTo>
                    <a:pt x="183" y="2219"/>
                  </a:lnTo>
                  <a:lnTo>
                    <a:pt x="183" y="2280"/>
                  </a:lnTo>
                  <a:cubicBezTo>
                    <a:pt x="183" y="2280"/>
                    <a:pt x="152" y="2280"/>
                    <a:pt x="152" y="2310"/>
                  </a:cubicBezTo>
                  <a:cubicBezTo>
                    <a:pt x="152" y="2326"/>
                    <a:pt x="154" y="2331"/>
                    <a:pt x="158" y="2331"/>
                  </a:cubicBezTo>
                  <a:cubicBezTo>
                    <a:pt x="168" y="2331"/>
                    <a:pt x="190" y="2280"/>
                    <a:pt x="213" y="2280"/>
                  </a:cubicBezTo>
                  <a:cubicBezTo>
                    <a:pt x="213" y="2250"/>
                    <a:pt x="213" y="2250"/>
                    <a:pt x="213" y="2250"/>
                  </a:cubicBezTo>
                  <a:cubicBezTo>
                    <a:pt x="213" y="2219"/>
                    <a:pt x="213" y="2219"/>
                    <a:pt x="213" y="2219"/>
                  </a:cubicBezTo>
                  <a:cubicBezTo>
                    <a:pt x="213" y="2189"/>
                    <a:pt x="213" y="2189"/>
                    <a:pt x="213" y="2158"/>
                  </a:cubicBezTo>
                  <a:lnTo>
                    <a:pt x="213" y="2128"/>
                  </a:lnTo>
                  <a:lnTo>
                    <a:pt x="213" y="2067"/>
                  </a:lnTo>
                  <a:lnTo>
                    <a:pt x="213" y="2037"/>
                  </a:lnTo>
                  <a:cubicBezTo>
                    <a:pt x="244" y="2037"/>
                    <a:pt x="244" y="2006"/>
                    <a:pt x="244" y="1976"/>
                  </a:cubicBezTo>
                  <a:cubicBezTo>
                    <a:pt x="274" y="1976"/>
                    <a:pt x="274" y="1946"/>
                    <a:pt x="304" y="1946"/>
                  </a:cubicBezTo>
                  <a:cubicBezTo>
                    <a:pt x="304" y="1946"/>
                    <a:pt x="304" y="1915"/>
                    <a:pt x="304" y="1915"/>
                  </a:cubicBezTo>
                  <a:cubicBezTo>
                    <a:pt x="304" y="1915"/>
                    <a:pt x="304" y="1885"/>
                    <a:pt x="335" y="1885"/>
                  </a:cubicBezTo>
                  <a:lnTo>
                    <a:pt x="335" y="1854"/>
                  </a:lnTo>
                  <a:cubicBezTo>
                    <a:pt x="328" y="1861"/>
                    <a:pt x="325" y="1863"/>
                    <a:pt x="322" y="1863"/>
                  </a:cubicBezTo>
                  <a:cubicBezTo>
                    <a:pt x="317" y="1863"/>
                    <a:pt x="322" y="1846"/>
                    <a:pt x="317" y="1846"/>
                  </a:cubicBezTo>
                  <a:close/>
                  <a:moveTo>
                    <a:pt x="3131" y="1338"/>
                  </a:moveTo>
                  <a:cubicBezTo>
                    <a:pt x="3131" y="1338"/>
                    <a:pt x="3131" y="1338"/>
                    <a:pt x="3131" y="1368"/>
                  </a:cubicBezTo>
                  <a:lnTo>
                    <a:pt x="3131" y="1398"/>
                  </a:lnTo>
                  <a:cubicBezTo>
                    <a:pt x="3131" y="1398"/>
                    <a:pt x="3101" y="1429"/>
                    <a:pt x="3101" y="1429"/>
                  </a:cubicBezTo>
                  <a:cubicBezTo>
                    <a:pt x="3101" y="1429"/>
                    <a:pt x="3101" y="1459"/>
                    <a:pt x="3101" y="1459"/>
                  </a:cubicBezTo>
                  <a:lnTo>
                    <a:pt x="3101" y="1490"/>
                  </a:lnTo>
                  <a:cubicBezTo>
                    <a:pt x="3101" y="1520"/>
                    <a:pt x="3070" y="1520"/>
                    <a:pt x="3101" y="1520"/>
                  </a:cubicBezTo>
                  <a:cubicBezTo>
                    <a:pt x="3131" y="1520"/>
                    <a:pt x="3101" y="1550"/>
                    <a:pt x="3101" y="1550"/>
                  </a:cubicBezTo>
                  <a:cubicBezTo>
                    <a:pt x="3101" y="1550"/>
                    <a:pt x="3101" y="1550"/>
                    <a:pt x="3070" y="1581"/>
                  </a:cubicBezTo>
                  <a:cubicBezTo>
                    <a:pt x="3070" y="1581"/>
                    <a:pt x="3070" y="1611"/>
                    <a:pt x="3070" y="1611"/>
                  </a:cubicBezTo>
                  <a:lnTo>
                    <a:pt x="3070" y="1642"/>
                  </a:lnTo>
                  <a:cubicBezTo>
                    <a:pt x="3070" y="1672"/>
                    <a:pt x="3070" y="1672"/>
                    <a:pt x="3040" y="1702"/>
                  </a:cubicBezTo>
                  <a:cubicBezTo>
                    <a:pt x="3040" y="1702"/>
                    <a:pt x="3040" y="1702"/>
                    <a:pt x="3040" y="1733"/>
                  </a:cubicBezTo>
                  <a:lnTo>
                    <a:pt x="3010" y="1763"/>
                  </a:lnTo>
                  <a:lnTo>
                    <a:pt x="3010" y="1794"/>
                  </a:lnTo>
                  <a:cubicBezTo>
                    <a:pt x="3010" y="1794"/>
                    <a:pt x="2979" y="1824"/>
                    <a:pt x="2979" y="1824"/>
                  </a:cubicBezTo>
                  <a:cubicBezTo>
                    <a:pt x="2979" y="1824"/>
                    <a:pt x="2949" y="1885"/>
                    <a:pt x="2949" y="1885"/>
                  </a:cubicBezTo>
                  <a:lnTo>
                    <a:pt x="2949" y="1915"/>
                  </a:lnTo>
                  <a:lnTo>
                    <a:pt x="2949" y="1946"/>
                  </a:lnTo>
                  <a:cubicBezTo>
                    <a:pt x="2949" y="1946"/>
                    <a:pt x="2918" y="1946"/>
                    <a:pt x="2918" y="1976"/>
                  </a:cubicBezTo>
                  <a:lnTo>
                    <a:pt x="2918" y="2006"/>
                  </a:lnTo>
                  <a:cubicBezTo>
                    <a:pt x="2918" y="2006"/>
                    <a:pt x="2888" y="2037"/>
                    <a:pt x="2888" y="2037"/>
                  </a:cubicBezTo>
                  <a:cubicBezTo>
                    <a:pt x="2888" y="2067"/>
                    <a:pt x="2888" y="2067"/>
                    <a:pt x="2858" y="2098"/>
                  </a:cubicBezTo>
                  <a:cubicBezTo>
                    <a:pt x="2858" y="2098"/>
                    <a:pt x="2827" y="2128"/>
                    <a:pt x="2827" y="2158"/>
                  </a:cubicBezTo>
                  <a:cubicBezTo>
                    <a:pt x="2797" y="2158"/>
                    <a:pt x="2827" y="2158"/>
                    <a:pt x="2827" y="2189"/>
                  </a:cubicBezTo>
                  <a:lnTo>
                    <a:pt x="2797" y="2219"/>
                  </a:lnTo>
                  <a:lnTo>
                    <a:pt x="2797" y="2250"/>
                  </a:lnTo>
                  <a:cubicBezTo>
                    <a:pt x="2797" y="2280"/>
                    <a:pt x="2736" y="2280"/>
                    <a:pt x="2766" y="2310"/>
                  </a:cubicBezTo>
                  <a:cubicBezTo>
                    <a:pt x="2766" y="2310"/>
                    <a:pt x="2706" y="2371"/>
                    <a:pt x="2706" y="2402"/>
                  </a:cubicBezTo>
                  <a:cubicBezTo>
                    <a:pt x="2706" y="2417"/>
                    <a:pt x="2690" y="2417"/>
                    <a:pt x="2675" y="2417"/>
                  </a:cubicBezTo>
                  <a:cubicBezTo>
                    <a:pt x="2660" y="2417"/>
                    <a:pt x="2645" y="2417"/>
                    <a:pt x="2645" y="2432"/>
                  </a:cubicBezTo>
                  <a:cubicBezTo>
                    <a:pt x="2660" y="2462"/>
                    <a:pt x="2660" y="2470"/>
                    <a:pt x="2656" y="2470"/>
                  </a:cubicBezTo>
                  <a:cubicBezTo>
                    <a:pt x="2652" y="2470"/>
                    <a:pt x="2645" y="2462"/>
                    <a:pt x="2645" y="2462"/>
                  </a:cubicBezTo>
                  <a:lnTo>
                    <a:pt x="2645" y="2493"/>
                  </a:lnTo>
                  <a:lnTo>
                    <a:pt x="2645" y="2523"/>
                  </a:lnTo>
                  <a:cubicBezTo>
                    <a:pt x="2645" y="2523"/>
                    <a:pt x="2614" y="2554"/>
                    <a:pt x="2584" y="2584"/>
                  </a:cubicBezTo>
                  <a:cubicBezTo>
                    <a:pt x="2584" y="2594"/>
                    <a:pt x="2591" y="2597"/>
                    <a:pt x="2600" y="2597"/>
                  </a:cubicBezTo>
                  <a:cubicBezTo>
                    <a:pt x="2618" y="2597"/>
                    <a:pt x="2645" y="2584"/>
                    <a:pt x="2645" y="2584"/>
                  </a:cubicBezTo>
                  <a:lnTo>
                    <a:pt x="2645" y="2584"/>
                  </a:lnTo>
                  <a:cubicBezTo>
                    <a:pt x="2645" y="2584"/>
                    <a:pt x="2645" y="2590"/>
                    <a:pt x="2642" y="2597"/>
                  </a:cubicBezTo>
                  <a:lnTo>
                    <a:pt x="2642" y="2597"/>
                  </a:lnTo>
                  <a:cubicBezTo>
                    <a:pt x="2685" y="2565"/>
                    <a:pt x="2711" y="2518"/>
                    <a:pt x="2736" y="2493"/>
                  </a:cubicBezTo>
                  <a:lnTo>
                    <a:pt x="2736" y="2462"/>
                  </a:lnTo>
                  <a:lnTo>
                    <a:pt x="2766" y="2371"/>
                  </a:lnTo>
                  <a:cubicBezTo>
                    <a:pt x="2797" y="2341"/>
                    <a:pt x="2797" y="2310"/>
                    <a:pt x="2827" y="2280"/>
                  </a:cubicBezTo>
                  <a:cubicBezTo>
                    <a:pt x="2827" y="2280"/>
                    <a:pt x="2827" y="2250"/>
                    <a:pt x="2827" y="2250"/>
                  </a:cubicBezTo>
                  <a:cubicBezTo>
                    <a:pt x="2827" y="2250"/>
                    <a:pt x="2827" y="2219"/>
                    <a:pt x="2827" y="2219"/>
                  </a:cubicBezTo>
                  <a:cubicBezTo>
                    <a:pt x="2827" y="2189"/>
                    <a:pt x="2858" y="2189"/>
                    <a:pt x="2858" y="2158"/>
                  </a:cubicBezTo>
                  <a:cubicBezTo>
                    <a:pt x="2858" y="2158"/>
                    <a:pt x="2888" y="2128"/>
                    <a:pt x="2858" y="2128"/>
                  </a:cubicBezTo>
                  <a:lnTo>
                    <a:pt x="2888" y="2098"/>
                  </a:lnTo>
                  <a:cubicBezTo>
                    <a:pt x="2918" y="2067"/>
                    <a:pt x="2918" y="2067"/>
                    <a:pt x="2949" y="2037"/>
                  </a:cubicBezTo>
                  <a:cubicBezTo>
                    <a:pt x="2949" y="2037"/>
                    <a:pt x="2949" y="2006"/>
                    <a:pt x="2949" y="2006"/>
                  </a:cubicBezTo>
                  <a:cubicBezTo>
                    <a:pt x="2949" y="1976"/>
                    <a:pt x="2949" y="1976"/>
                    <a:pt x="2979" y="1946"/>
                  </a:cubicBezTo>
                  <a:cubicBezTo>
                    <a:pt x="2979" y="1946"/>
                    <a:pt x="2979" y="1915"/>
                    <a:pt x="2979" y="1915"/>
                  </a:cubicBezTo>
                  <a:lnTo>
                    <a:pt x="2979" y="1885"/>
                  </a:lnTo>
                  <a:cubicBezTo>
                    <a:pt x="2979" y="1870"/>
                    <a:pt x="2979" y="1870"/>
                    <a:pt x="2983" y="1870"/>
                  </a:cubicBezTo>
                  <a:cubicBezTo>
                    <a:pt x="2987" y="1870"/>
                    <a:pt x="2994" y="1870"/>
                    <a:pt x="3010" y="1854"/>
                  </a:cubicBezTo>
                  <a:cubicBezTo>
                    <a:pt x="3010" y="1824"/>
                    <a:pt x="3010" y="1824"/>
                    <a:pt x="3040" y="1794"/>
                  </a:cubicBezTo>
                  <a:cubicBezTo>
                    <a:pt x="3040" y="1794"/>
                    <a:pt x="3040" y="1733"/>
                    <a:pt x="3070" y="1733"/>
                  </a:cubicBezTo>
                  <a:cubicBezTo>
                    <a:pt x="3070" y="1733"/>
                    <a:pt x="3070" y="1702"/>
                    <a:pt x="3070" y="1702"/>
                  </a:cubicBezTo>
                  <a:lnTo>
                    <a:pt x="3131" y="1550"/>
                  </a:lnTo>
                  <a:lnTo>
                    <a:pt x="3131" y="1520"/>
                  </a:lnTo>
                  <a:cubicBezTo>
                    <a:pt x="3162" y="1520"/>
                    <a:pt x="3131" y="1520"/>
                    <a:pt x="3131" y="1490"/>
                  </a:cubicBezTo>
                  <a:cubicBezTo>
                    <a:pt x="3162" y="1459"/>
                    <a:pt x="3162" y="1459"/>
                    <a:pt x="3162" y="1429"/>
                  </a:cubicBezTo>
                  <a:cubicBezTo>
                    <a:pt x="3162" y="1398"/>
                    <a:pt x="3162" y="1398"/>
                    <a:pt x="3162" y="1368"/>
                  </a:cubicBezTo>
                  <a:cubicBezTo>
                    <a:pt x="3162" y="1368"/>
                    <a:pt x="3162" y="1368"/>
                    <a:pt x="3131" y="1338"/>
                  </a:cubicBezTo>
                  <a:close/>
                  <a:moveTo>
                    <a:pt x="2642" y="2597"/>
                  </a:moveTo>
                  <a:cubicBezTo>
                    <a:pt x="2633" y="2604"/>
                    <a:pt x="2624" y="2609"/>
                    <a:pt x="2614" y="2614"/>
                  </a:cubicBezTo>
                  <a:cubicBezTo>
                    <a:pt x="2631" y="2614"/>
                    <a:pt x="2638" y="2605"/>
                    <a:pt x="2642" y="2597"/>
                  </a:cubicBezTo>
                  <a:close/>
                  <a:moveTo>
                    <a:pt x="31" y="2158"/>
                  </a:moveTo>
                  <a:lnTo>
                    <a:pt x="31" y="2189"/>
                  </a:lnTo>
                  <a:lnTo>
                    <a:pt x="31" y="2219"/>
                  </a:lnTo>
                  <a:lnTo>
                    <a:pt x="31" y="2250"/>
                  </a:lnTo>
                  <a:lnTo>
                    <a:pt x="31" y="2280"/>
                  </a:lnTo>
                  <a:lnTo>
                    <a:pt x="31" y="2310"/>
                  </a:lnTo>
                  <a:cubicBezTo>
                    <a:pt x="31" y="2310"/>
                    <a:pt x="31" y="2341"/>
                    <a:pt x="31" y="2341"/>
                  </a:cubicBezTo>
                  <a:lnTo>
                    <a:pt x="31" y="2402"/>
                  </a:lnTo>
                  <a:lnTo>
                    <a:pt x="31" y="2432"/>
                  </a:lnTo>
                  <a:cubicBezTo>
                    <a:pt x="31" y="2462"/>
                    <a:pt x="31" y="2462"/>
                    <a:pt x="31" y="2493"/>
                  </a:cubicBezTo>
                  <a:lnTo>
                    <a:pt x="31" y="2523"/>
                  </a:lnTo>
                  <a:cubicBezTo>
                    <a:pt x="31" y="2523"/>
                    <a:pt x="31" y="2523"/>
                    <a:pt x="31" y="2554"/>
                  </a:cubicBezTo>
                  <a:lnTo>
                    <a:pt x="31" y="2614"/>
                  </a:lnTo>
                  <a:lnTo>
                    <a:pt x="31" y="2645"/>
                  </a:lnTo>
                  <a:cubicBezTo>
                    <a:pt x="31" y="2645"/>
                    <a:pt x="31" y="2675"/>
                    <a:pt x="31" y="2675"/>
                  </a:cubicBezTo>
                  <a:cubicBezTo>
                    <a:pt x="31" y="2675"/>
                    <a:pt x="17" y="2662"/>
                    <a:pt x="8" y="2662"/>
                  </a:cubicBezTo>
                  <a:cubicBezTo>
                    <a:pt x="4" y="2662"/>
                    <a:pt x="0" y="2665"/>
                    <a:pt x="0" y="2675"/>
                  </a:cubicBezTo>
                  <a:lnTo>
                    <a:pt x="0" y="2705"/>
                  </a:lnTo>
                  <a:lnTo>
                    <a:pt x="0" y="2736"/>
                  </a:lnTo>
                  <a:lnTo>
                    <a:pt x="31" y="2766"/>
                  </a:lnTo>
                  <a:cubicBezTo>
                    <a:pt x="31" y="2781"/>
                    <a:pt x="31" y="2781"/>
                    <a:pt x="31" y="2781"/>
                  </a:cubicBezTo>
                  <a:cubicBezTo>
                    <a:pt x="31" y="2781"/>
                    <a:pt x="31" y="2781"/>
                    <a:pt x="31" y="2797"/>
                  </a:cubicBezTo>
                  <a:cubicBezTo>
                    <a:pt x="31" y="2797"/>
                    <a:pt x="61" y="2857"/>
                    <a:pt x="31" y="2857"/>
                  </a:cubicBezTo>
                  <a:cubicBezTo>
                    <a:pt x="61" y="2857"/>
                    <a:pt x="31" y="2949"/>
                    <a:pt x="31" y="2949"/>
                  </a:cubicBezTo>
                  <a:lnTo>
                    <a:pt x="31" y="2979"/>
                  </a:lnTo>
                  <a:lnTo>
                    <a:pt x="31" y="3009"/>
                  </a:lnTo>
                  <a:lnTo>
                    <a:pt x="31" y="3070"/>
                  </a:lnTo>
                  <a:cubicBezTo>
                    <a:pt x="31" y="3070"/>
                    <a:pt x="31" y="3101"/>
                    <a:pt x="31" y="3101"/>
                  </a:cubicBezTo>
                  <a:lnTo>
                    <a:pt x="0" y="3101"/>
                  </a:lnTo>
                  <a:cubicBezTo>
                    <a:pt x="0" y="3131"/>
                    <a:pt x="0" y="3131"/>
                    <a:pt x="0" y="3131"/>
                  </a:cubicBezTo>
                  <a:lnTo>
                    <a:pt x="31" y="3131"/>
                  </a:lnTo>
                  <a:cubicBezTo>
                    <a:pt x="31" y="3131"/>
                    <a:pt x="31" y="3161"/>
                    <a:pt x="31" y="3192"/>
                  </a:cubicBezTo>
                  <a:lnTo>
                    <a:pt x="31" y="3222"/>
                  </a:lnTo>
                  <a:lnTo>
                    <a:pt x="31" y="3253"/>
                  </a:lnTo>
                  <a:cubicBezTo>
                    <a:pt x="31" y="3253"/>
                    <a:pt x="31" y="3253"/>
                    <a:pt x="31" y="3283"/>
                  </a:cubicBezTo>
                  <a:cubicBezTo>
                    <a:pt x="31" y="3283"/>
                    <a:pt x="31" y="3313"/>
                    <a:pt x="31" y="3313"/>
                  </a:cubicBezTo>
                  <a:lnTo>
                    <a:pt x="31" y="3344"/>
                  </a:lnTo>
                  <a:lnTo>
                    <a:pt x="61" y="3374"/>
                  </a:lnTo>
                  <a:lnTo>
                    <a:pt x="61" y="3344"/>
                  </a:lnTo>
                  <a:cubicBezTo>
                    <a:pt x="61" y="3313"/>
                    <a:pt x="61" y="3313"/>
                    <a:pt x="61" y="3283"/>
                  </a:cubicBezTo>
                  <a:cubicBezTo>
                    <a:pt x="61" y="3283"/>
                    <a:pt x="92" y="3192"/>
                    <a:pt x="61" y="3192"/>
                  </a:cubicBezTo>
                  <a:cubicBezTo>
                    <a:pt x="61" y="3192"/>
                    <a:pt x="61" y="3161"/>
                    <a:pt x="61" y="3161"/>
                  </a:cubicBezTo>
                  <a:lnTo>
                    <a:pt x="61" y="3101"/>
                  </a:lnTo>
                  <a:cubicBezTo>
                    <a:pt x="92" y="3101"/>
                    <a:pt x="92" y="3101"/>
                    <a:pt x="61" y="3070"/>
                  </a:cubicBezTo>
                  <a:cubicBezTo>
                    <a:pt x="92" y="3070"/>
                    <a:pt x="92" y="3040"/>
                    <a:pt x="92" y="3040"/>
                  </a:cubicBezTo>
                  <a:lnTo>
                    <a:pt x="92" y="2949"/>
                  </a:lnTo>
                  <a:cubicBezTo>
                    <a:pt x="92" y="2949"/>
                    <a:pt x="92" y="2918"/>
                    <a:pt x="92" y="2918"/>
                  </a:cubicBezTo>
                  <a:cubicBezTo>
                    <a:pt x="61" y="2888"/>
                    <a:pt x="61" y="2857"/>
                    <a:pt x="92" y="2827"/>
                  </a:cubicBezTo>
                  <a:cubicBezTo>
                    <a:pt x="92" y="2797"/>
                    <a:pt x="92" y="2705"/>
                    <a:pt x="92" y="2705"/>
                  </a:cubicBezTo>
                  <a:lnTo>
                    <a:pt x="92" y="2675"/>
                  </a:lnTo>
                  <a:lnTo>
                    <a:pt x="92" y="2614"/>
                  </a:lnTo>
                  <a:lnTo>
                    <a:pt x="92" y="2584"/>
                  </a:lnTo>
                  <a:lnTo>
                    <a:pt x="92" y="2554"/>
                  </a:lnTo>
                  <a:cubicBezTo>
                    <a:pt x="92" y="2554"/>
                    <a:pt x="92" y="2523"/>
                    <a:pt x="92" y="2523"/>
                  </a:cubicBezTo>
                  <a:lnTo>
                    <a:pt x="92" y="2493"/>
                  </a:lnTo>
                  <a:lnTo>
                    <a:pt x="92" y="2432"/>
                  </a:lnTo>
                  <a:cubicBezTo>
                    <a:pt x="92" y="2432"/>
                    <a:pt x="31" y="2158"/>
                    <a:pt x="31" y="2158"/>
                  </a:cubicBezTo>
                  <a:close/>
                  <a:moveTo>
                    <a:pt x="2452" y="3482"/>
                  </a:moveTo>
                  <a:cubicBezTo>
                    <a:pt x="2449" y="3482"/>
                    <a:pt x="2442" y="3486"/>
                    <a:pt x="2432" y="3496"/>
                  </a:cubicBezTo>
                  <a:cubicBezTo>
                    <a:pt x="2452" y="3496"/>
                    <a:pt x="2459" y="3482"/>
                    <a:pt x="2452" y="3482"/>
                  </a:cubicBezTo>
                  <a:close/>
                  <a:moveTo>
                    <a:pt x="60" y="3786"/>
                  </a:moveTo>
                  <a:cubicBezTo>
                    <a:pt x="58" y="3786"/>
                    <a:pt x="51" y="3800"/>
                    <a:pt x="31" y="3800"/>
                  </a:cubicBezTo>
                  <a:lnTo>
                    <a:pt x="61" y="3800"/>
                  </a:lnTo>
                  <a:cubicBezTo>
                    <a:pt x="61" y="3790"/>
                    <a:pt x="61" y="3786"/>
                    <a:pt x="60" y="3786"/>
                  </a:cubicBezTo>
                  <a:close/>
                  <a:moveTo>
                    <a:pt x="32" y="3361"/>
                  </a:moveTo>
                  <a:cubicBezTo>
                    <a:pt x="31" y="3361"/>
                    <a:pt x="31" y="3364"/>
                    <a:pt x="31" y="3374"/>
                  </a:cubicBezTo>
                  <a:lnTo>
                    <a:pt x="31" y="3405"/>
                  </a:lnTo>
                  <a:lnTo>
                    <a:pt x="31" y="3435"/>
                  </a:lnTo>
                  <a:lnTo>
                    <a:pt x="31" y="3465"/>
                  </a:lnTo>
                  <a:cubicBezTo>
                    <a:pt x="31" y="3496"/>
                    <a:pt x="31" y="3496"/>
                    <a:pt x="31" y="3526"/>
                  </a:cubicBezTo>
                  <a:lnTo>
                    <a:pt x="31" y="3557"/>
                  </a:lnTo>
                  <a:cubicBezTo>
                    <a:pt x="31" y="3587"/>
                    <a:pt x="31" y="3587"/>
                    <a:pt x="31" y="3617"/>
                  </a:cubicBezTo>
                  <a:cubicBezTo>
                    <a:pt x="31" y="3633"/>
                    <a:pt x="38" y="3633"/>
                    <a:pt x="46" y="3633"/>
                  </a:cubicBezTo>
                  <a:cubicBezTo>
                    <a:pt x="54" y="3633"/>
                    <a:pt x="61" y="3633"/>
                    <a:pt x="61" y="3648"/>
                  </a:cubicBezTo>
                  <a:lnTo>
                    <a:pt x="61" y="3678"/>
                  </a:lnTo>
                  <a:lnTo>
                    <a:pt x="61" y="3709"/>
                  </a:lnTo>
                  <a:cubicBezTo>
                    <a:pt x="61" y="3739"/>
                    <a:pt x="61" y="3739"/>
                    <a:pt x="61" y="3739"/>
                  </a:cubicBezTo>
                  <a:cubicBezTo>
                    <a:pt x="61" y="3769"/>
                    <a:pt x="61" y="3769"/>
                    <a:pt x="61" y="3800"/>
                  </a:cubicBezTo>
                  <a:lnTo>
                    <a:pt x="61" y="3830"/>
                  </a:lnTo>
                  <a:cubicBezTo>
                    <a:pt x="61" y="3830"/>
                    <a:pt x="61" y="3861"/>
                    <a:pt x="61" y="3861"/>
                  </a:cubicBezTo>
                  <a:lnTo>
                    <a:pt x="31" y="3861"/>
                  </a:lnTo>
                  <a:cubicBezTo>
                    <a:pt x="31" y="3861"/>
                    <a:pt x="31" y="3891"/>
                    <a:pt x="31" y="3891"/>
                  </a:cubicBezTo>
                  <a:cubicBezTo>
                    <a:pt x="31" y="3885"/>
                    <a:pt x="32" y="3882"/>
                    <a:pt x="34" y="3882"/>
                  </a:cubicBezTo>
                  <a:cubicBezTo>
                    <a:pt x="42" y="3882"/>
                    <a:pt x="61" y="3921"/>
                    <a:pt x="61" y="3921"/>
                  </a:cubicBezTo>
                  <a:cubicBezTo>
                    <a:pt x="61" y="3921"/>
                    <a:pt x="61" y="3952"/>
                    <a:pt x="61" y="3952"/>
                  </a:cubicBezTo>
                  <a:cubicBezTo>
                    <a:pt x="61" y="3982"/>
                    <a:pt x="61" y="3982"/>
                    <a:pt x="61" y="4013"/>
                  </a:cubicBezTo>
                  <a:cubicBezTo>
                    <a:pt x="92" y="4013"/>
                    <a:pt x="92" y="4043"/>
                    <a:pt x="92" y="4043"/>
                  </a:cubicBezTo>
                  <a:cubicBezTo>
                    <a:pt x="92" y="4104"/>
                    <a:pt x="92" y="4104"/>
                    <a:pt x="122" y="4104"/>
                  </a:cubicBezTo>
                  <a:lnTo>
                    <a:pt x="152" y="4104"/>
                  </a:lnTo>
                  <a:cubicBezTo>
                    <a:pt x="152" y="4134"/>
                    <a:pt x="152" y="4164"/>
                    <a:pt x="152" y="4164"/>
                  </a:cubicBezTo>
                  <a:cubicBezTo>
                    <a:pt x="183" y="4195"/>
                    <a:pt x="213" y="4256"/>
                    <a:pt x="213" y="4256"/>
                  </a:cubicBezTo>
                  <a:lnTo>
                    <a:pt x="213" y="4195"/>
                  </a:lnTo>
                  <a:lnTo>
                    <a:pt x="213" y="4164"/>
                  </a:lnTo>
                  <a:cubicBezTo>
                    <a:pt x="183" y="4164"/>
                    <a:pt x="183" y="4134"/>
                    <a:pt x="183" y="4104"/>
                  </a:cubicBezTo>
                  <a:lnTo>
                    <a:pt x="183" y="4073"/>
                  </a:lnTo>
                  <a:cubicBezTo>
                    <a:pt x="183" y="4043"/>
                    <a:pt x="183" y="4043"/>
                    <a:pt x="183" y="4043"/>
                  </a:cubicBezTo>
                  <a:cubicBezTo>
                    <a:pt x="183" y="4043"/>
                    <a:pt x="169" y="4056"/>
                    <a:pt x="160" y="4056"/>
                  </a:cubicBezTo>
                  <a:cubicBezTo>
                    <a:pt x="156" y="4056"/>
                    <a:pt x="152" y="4053"/>
                    <a:pt x="152" y="4043"/>
                  </a:cubicBezTo>
                  <a:lnTo>
                    <a:pt x="152" y="4013"/>
                  </a:lnTo>
                  <a:lnTo>
                    <a:pt x="152" y="3982"/>
                  </a:lnTo>
                  <a:cubicBezTo>
                    <a:pt x="152" y="3952"/>
                    <a:pt x="122" y="3952"/>
                    <a:pt x="122" y="3952"/>
                  </a:cubicBezTo>
                  <a:lnTo>
                    <a:pt x="122" y="3921"/>
                  </a:lnTo>
                  <a:cubicBezTo>
                    <a:pt x="122" y="3921"/>
                    <a:pt x="122" y="3891"/>
                    <a:pt x="122" y="3891"/>
                  </a:cubicBezTo>
                  <a:cubicBezTo>
                    <a:pt x="122" y="3861"/>
                    <a:pt x="92" y="3830"/>
                    <a:pt x="92" y="3830"/>
                  </a:cubicBezTo>
                  <a:lnTo>
                    <a:pt x="92" y="3800"/>
                  </a:lnTo>
                  <a:lnTo>
                    <a:pt x="92" y="3769"/>
                  </a:lnTo>
                  <a:lnTo>
                    <a:pt x="92" y="3739"/>
                  </a:lnTo>
                  <a:cubicBezTo>
                    <a:pt x="92" y="3739"/>
                    <a:pt x="122" y="3739"/>
                    <a:pt x="92" y="3709"/>
                  </a:cubicBezTo>
                  <a:cubicBezTo>
                    <a:pt x="61" y="3678"/>
                    <a:pt x="92" y="3678"/>
                    <a:pt x="92" y="3678"/>
                  </a:cubicBezTo>
                  <a:lnTo>
                    <a:pt x="92" y="3648"/>
                  </a:lnTo>
                  <a:lnTo>
                    <a:pt x="92" y="3617"/>
                  </a:lnTo>
                  <a:cubicBezTo>
                    <a:pt x="92" y="3617"/>
                    <a:pt x="92" y="3617"/>
                    <a:pt x="92" y="3587"/>
                  </a:cubicBezTo>
                  <a:lnTo>
                    <a:pt x="61" y="3557"/>
                  </a:lnTo>
                  <a:cubicBezTo>
                    <a:pt x="61" y="3557"/>
                    <a:pt x="92" y="3526"/>
                    <a:pt x="92" y="3496"/>
                  </a:cubicBezTo>
                  <a:cubicBezTo>
                    <a:pt x="92" y="3481"/>
                    <a:pt x="84" y="3481"/>
                    <a:pt x="76" y="3481"/>
                  </a:cubicBezTo>
                  <a:cubicBezTo>
                    <a:pt x="69" y="3481"/>
                    <a:pt x="61" y="3481"/>
                    <a:pt x="61" y="3465"/>
                  </a:cubicBezTo>
                  <a:lnTo>
                    <a:pt x="61" y="3435"/>
                  </a:lnTo>
                  <a:cubicBezTo>
                    <a:pt x="61" y="3435"/>
                    <a:pt x="61" y="3435"/>
                    <a:pt x="61" y="3405"/>
                  </a:cubicBezTo>
                  <a:lnTo>
                    <a:pt x="61" y="3374"/>
                  </a:lnTo>
                  <a:cubicBezTo>
                    <a:pt x="41" y="3374"/>
                    <a:pt x="34" y="3361"/>
                    <a:pt x="32" y="3361"/>
                  </a:cubicBezTo>
                  <a:close/>
                  <a:moveTo>
                    <a:pt x="213" y="4256"/>
                  </a:moveTo>
                  <a:cubicBezTo>
                    <a:pt x="213" y="4256"/>
                    <a:pt x="213" y="4286"/>
                    <a:pt x="244" y="4286"/>
                  </a:cubicBezTo>
                  <a:lnTo>
                    <a:pt x="244" y="4256"/>
                  </a:lnTo>
                  <a:close/>
                  <a:moveTo>
                    <a:pt x="2584" y="2614"/>
                  </a:moveTo>
                  <a:lnTo>
                    <a:pt x="2584" y="2645"/>
                  </a:lnTo>
                  <a:cubicBezTo>
                    <a:pt x="2584" y="2645"/>
                    <a:pt x="2554" y="2645"/>
                    <a:pt x="2554" y="2675"/>
                  </a:cubicBezTo>
                  <a:cubicBezTo>
                    <a:pt x="2554" y="2675"/>
                    <a:pt x="2523" y="2736"/>
                    <a:pt x="2493" y="2736"/>
                  </a:cubicBezTo>
                  <a:lnTo>
                    <a:pt x="2493" y="2766"/>
                  </a:lnTo>
                  <a:cubicBezTo>
                    <a:pt x="2493" y="2776"/>
                    <a:pt x="2489" y="2780"/>
                    <a:pt x="2485" y="2780"/>
                  </a:cubicBezTo>
                  <a:cubicBezTo>
                    <a:pt x="2476" y="2780"/>
                    <a:pt x="2462" y="2766"/>
                    <a:pt x="2462" y="2766"/>
                  </a:cubicBezTo>
                  <a:lnTo>
                    <a:pt x="2432" y="2766"/>
                  </a:lnTo>
                  <a:lnTo>
                    <a:pt x="2432" y="2797"/>
                  </a:lnTo>
                  <a:lnTo>
                    <a:pt x="2402" y="2857"/>
                  </a:lnTo>
                  <a:cubicBezTo>
                    <a:pt x="2402" y="2857"/>
                    <a:pt x="2402" y="2888"/>
                    <a:pt x="2371" y="2888"/>
                  </a:cubicBezTo>
                  <a:cubicBezTo>
                    <a:pt x="2371" y="2888"/>
                    <a:pt x="2341" y="2888"/>
                    <a:pt x="2341" y="2918"/>
                  </a:cubicBezTo>
                  <a:cubicBezTo>
                    <a:pt x="2341" y="2918"/>
                    <a:pt x="2341" y="2918"/>
                    <a:pt x="2341" y="2949"/>
                  </a:cubicBezTo>
                  <a:cubicBezTo>
                    <a:pt x="2341" y="2979"/>
                    <a:pt x="2310" y="2979"/>
                    <a:pt x="2310" y="3009"/>
                  </a:cubicBezTo>
                  <a:cubicBezTo>
                    <a:pt x="2310" y="3009"/>
                    <a:pt x="2310" y="3040"/>
                    <a:pt x="2280" y="3040"/>
                  </a:cubicBezTo>
                  <a:cubicBezTo>
                    <a:pt x="2280" y="3040"/>
                    <a:pt x="2280" y="3070"/>
                    <a:pt x="2250" y="3070"/>
                  </a:cubicBezTo>
                  <a:lnTo>
                    <a:pt x="2280" y="3070"/>
                  </a:lnTo>
                  <a:lnTo>
                    <a:pt x="2250" y="3101"/>
                  </a:lnTo>
                  <a:cubicBezTo>
                    <a:pt x="2250" y="3101"/>
                    <a:pt x="2250" y="3131"/>
                    <a:pt x="2219" y="3131"/>
                  </a:cubicBezTo>
                  <a:cubicBezTo>
                    <a:pt x="2204" y="3146"/>
                    <a:pt x="2197" y="3146"/>
                    <a:pt x="2193" y="3146"/>
                  </a:cubicBezTo>
                  <a:cubicBezTo>
                    <a:pt x="2189" y="3146"/>
                    <a:pt x="2189" y="3146"/>
                    <a:pt x="2189" y="3161"/>
                  </a:cubicBezTo>
                  <a:cubicBezTo>
                    <a:pt x="2189" y="3177"/>
                    <a:pt x="2189" y="3177"/>
                    <a:pt x="2189" y="3177"/>
                  </a:cubicBezTo>
                  <a:cubicBezTo>
                    <a:pt x="2189" y="3177"/>
                    <a:pt x="2189" y="3177"/>
                    <a:pt x="2189" y="3192"/>
                  </a:cubicBezTo>
                  <a:cubicBezTo>
                    <a:pt x="2189" y="3202"/>
                    <a:pt x="2189" y="3205"/>
                    <a:pt x="2188" y="3205"/>
                  </a:cubicBezTo>
                  <a:cubicBezTo>
                    <a:pt x="2186" y="3205"/>
                    <a:pt x="2179" y="3192"/>
                    <a:pt x="2159" y="3192"/>
                  </a:cubicBezTo>
                  <a:cubicBezTo>
                    <a:pt x="2128" y="3192"/>
                    <a:pt x="2128" y="3222"/>
                    <a:pt x="2128" y="3222"/>
                  </a:cubicBezTo>
                  <a:lnTo>
                    <a:pt x="2128" y="3253"/>
                  </a:lnTo>
                  <a:cubicBezTo>
                    <a:pt x="2128" y="3253"/>
                    <a:pt x="2098" y="3283"/>
                    <a:pt x="2098" y="3283"/>
                  </a:cubicBezTo>
                  <a:cubicBezTo>
                    <a:pt x="2098" y="3283"/>
                    <a:pt x="2098" y="3283"/>
                    <a:pt x="2098" y="3313"/>
                  </a:cubicBezTo>
                  <a:lnTo>
                    <a:pt x="2067" y="3344"/>
                  </a:lnTo>
                  <a:cubicBezTo>
                    <a:pt x="2067" y="3344"/>
                    <a:pt x="2007" y="3344"/>
                    <a:pt x="2007" y="3374"/>
                  </a:cubicBezTo>
                  <a:cubicBezTo>
                    <a:pt x="2007" y="3374"/>
                    <a:pt x="2007" y="3405"/>
                    <a:pt x="2007" y="3405"/>
                  </a:cubicBezTo>
                  <a:cubicBezTo>
                    <a:pt x="2007" y="3405"/>
                    <a:pt x="2007" y="3435"/>
                    <a:pt x="1976" y="3435"/>
                  </a:cubicBezTo>
                  <a:cubicBezTo>
                    <a:pt x="1976" y="3450"/>
                    <a:pt x="1969" y="3450"/>
                    <a:pt x="1961" y="3450"/>
                  </a:cubicBezTo>
                  <a:cubicBezTo>
                    <a:pt x="1953" y="3450"/>
                    <a:pt x="1946" y="3450"/>
                    <a:pt x="1946" y="3465"/>
                  </a:cubicBezTo>
                  <a:lnTo>
                    <a:pt x="1915" y="3465"/>
                  </a:lnTo>
                  <a:lnTo>
                    <a:pt x="1885" y="3526"/>
                  </a:lnTo>
                  <a:cubicBezTo>
                    <a:pt x="1885" y="3526"/>
                    <a:pt x="1855" y="3557"/>
                    <a:pt x="1855" y="3557"/>
                  </a:cubicBezTo>
                  <a:lnTo>
                    <a:pt x="1855" y="3587"/>
                  </a:lnTo>
                  <a:lnTo>
                    <a:pt x="1824" y="3587"/>
                  </a:lnTo>
                  <a:cubicBezTo>
                    <a:pt x="1794" y="3587"/>
                    <a:pt x="1824" y="3617"/>
                    <a:pt x="1794" y="3648"/>
                  </a:cubicBezTo>
                  <a:lnTo>
                    <a:pt x="1763" y="3648"/>
                  </a:lnTo>
                  <a:lnTo>
                    <a:pt x="1763" y="3678"/>
                  </a:lnTo>
                  <a:lnTo>
                    <a:pt x="1672" y="3678"/>
                  </a:lnTo>
                  <a:cubicBezTo>
                    <a:pt x="1672" y="3693"/>
                    <a:pt x="1680" y="3693"/>
                    <a:pt x="1684" y="3693"/>
                  </a:cubicBezTo>
                  <a:cubicBezTo>
                    <a:pt x="1687" y="3693"/>
                    <a:pt x="1687" y="3693"/>
                    <a:pt x="1672" y="3709"/>
                  </a:cubicBezTo>
                  <a:cubicBezTo>
                    <a:pt x="1672" y="3709"/>
                    <a:pt x="1672" y="3739"/>
                    <a:pt x="1642" y="3739"/>
                  </a:cubicBezTo>
                  <a:cubicBezTo>
                    <a:pt x="1642" y="3739"/>
                    <a:pt x="1611" y="3769"/>
                    <a:pt x="1611" y="3800"/>
                  </a:cubicBezTo>
                  <a:cubicBezTo>
                    <a:pt x="1642" y="3800"/>
                    <a:pt x="1581" y="3800"/>
                    <a:pt x="1581" y="3830"/>
                  </a:cubicBezTo>
                  <a:lnTo>
                    <a:pt x="1581" y="3861"/>
                  </a:lnTo>
                  <a:cubicBezTo>
                    <a:pt x="1581" y="3891"/>
                    <a:pt x="1581" y="3891"/>
                    <a:pt x="1581" y="3891"/>
                  </a:cubicBezTo>
                  <a:lnTo>
                    <a:pt x="1581" y="3921"/>
                  </a:lnTo>
                  <a:lnTo>
                    <a:pt x="1551" y="3921"/>
                  </a:lnTo>
                  <a:lnTo>
                    <a:pt x="1551" y="3952"/>
                  </a:lnTo>
                  <a:lnTo>
                    <a:pt x="1520" y="3982"/>
                  </a:lnTo>
                  <a:lnTo>
                    <a:pt x="1459" y="3982"/>
                  </a:lnTo>
                  <a:cubicBezTo>
                    <a:pt x="1459" y="3982"/>
                    <a:pt x="1399" y="4013"/>
                    <a:pt x="1399" y="4043"/>
                  </a:cubicBezTo>
                  <a:lnTo>
                    <a:pt x="1368" y="4043"/>
                  </a:lnTo>
                  <a:cubicBezTo>
                    <a:pt x="1338" y="4043"/>
                    <a:pt x="1307" y="4073"/>
                    <a:pt x="1277" y="4073"/>
                  </a:cubicBezTo>
                  <a:cubicBezTo>
                    <a:pt x="1277" y="4073"/>
                    <a:pt x="1277" y="4104"/>
                    <a:pt x="1277" y="4104"/>
                  </a:cubicBezTo>
                  <a:cubicBezTo>
                    <a:pt x="1262" y="4119"/>
                    <a:pt x="1262" y="4119"/>
                    <a:pt x="1266" y="4119"/>
                  </a:cubicBezTo>
                  <a:cubicBezTo>
                    <a:pt x="1269" y="4119"/>
                    <a:pt x="1277" y="4119"/>
                    <a:pt x="1277" y="4134"/>
                  </a:cubicBezTo>
                  <a:cubicBezTo>
                    <a:pt x="1277" y="4144"/>
                    <a:pt x="1270" y="4148"/>
                    <a:pt x="1261" y="4148"/>
                  </a:cubicBezTo>
                  <a:cubicBezTo>
                    <a:pt x="1243" y="4148"/>
                    <a:pt x="1216" y="4134"/>
                    <a:pt x="1216" y="4134"/>
                  </a:cubicBezTo>
                  <a:lnTo>
                    <a:pt x="1186" y="4134"/>
                  </a:lnTo>
                  <a:cubicBezTo>
                    <a:pt x="1186" y="4134"/>
                    <a:pt x="1155" y="4164"/>
                    <a:pt x="1155" y="4195"/>
                  </a:cubicBezTo>
                  <a:lnTo>
                    <a:pt x="1095" y="4195"/>
                  </a:lnTo>
                  <a:cubicBezTo>
                    <a:pt x="1095" y="4195"/>
                    <a:pt x="1095" y="4256"/>
                    <a:pt x="1034" y="4256"/>
                  </a:cubicBezTo>
                  <a:cubicBezTo>
                    <a:pt x="1003" y="4256"/>
                    <a:pt x="973" y="4256"/>
                    <a:pt x="973" y="4286"/>
                  </a:cubicBezTo>
                  <a:cubicBezTo>
                    <a:pt x="973" y="4296"/>
                    <a:pt x="970" y="4300"/>
                    <a:pt x="965" y="4300"/>
                  </a:cubicBezTo>
                  <a:cubicBezTo>
                    <a:pt x="956" y="4300"/>
                    <a:pt x="943" y="4286"/>
                    <a:pt x="943" y="4286"/>
                  </a:cubicBezTo>
                  <a:cubicBezTo>
                    <a:pt x="933" y="4296"/>
                    <a:pt x="926" y="4300"/>
                    <a:pt x="921" y="4300"/>
                  </a:cubicBezTo>
                  <a:cubicBezTo>
                    <a:pt x="912" y="4300"/>
                    <a:pt x="912" y="4286"/>
                    <a:pt x="912" y="4286"/>
                  </a:cubicBezTo>
                  <a:cubicBezTo>
                    <a:pt x="882" y="4286"/>
                    <a:pt x="912" y="4286"/>
                    <a:pt x="882" y="4316"/>
                  </a:cubicBezTo>
                  <a:lnTo>
                    <a:pt x="851" y="4316"/>
                  </a:lnTo>
                  <a:lnTo>
                    <a:pt x="851" y="4347"/>
                  </a:lnTo>
                  <a:cubicBezTo>
                    <a:pt x="836" y="4332"/>
                    <a:pt x="829" y="4324"/>
                    <a:pt x="821" y="4324"/>
                  </a:cubicBezTo>
                  <a:cubicBezTo>
                    <a:pt x="813" y="4324"/>
                    <a:pt x="806" y="4332"/>
                    <a:pt x="791" y="4347"/>
                  </a:cubicBezTo>
                  <a:lnTo>
                    <a:pt x="760" y="4347"/>
                  </a:lnTo>
                  <a:cubicBezTo>
                    <a:pt x="750" y="4337"/>
                    <a:pt x="743" y="4333"/>
                    <a:pt x="738" y="4333"/>
                  </a:cubicBezTo>
                  <a:cubicBezTo>
                    <a:pt x="727" y="4333"/>
                    <a:pt x="720" y="4347"/>
                    <a:pt x="700" y="4347"/>
                  </a:cubicBezTo>
                  <a:cubicBezTo>
                    <a:pt x="700" y="4340"/>
                    <a:pt x="698" y="4338"/>
                    <a:pt x="696" y="4338"/>
                  </a:cubicBezTo>
                  <a:cubicBezTo>
                    <a:pt x="690" y="4338"/>
                    <a:pt x="678" y="4356"/>
                    <a:pt x="673" y="4356"/>
                  </a:cubicBezTo>
                  <a:cubicBezTo>
                    <a:pt x="670" y="4356"/>
                    <a:pt x="669" y="4353"/>
                    <a:pt x="669" y="4347"/>
                  </a:cubicBezTo>
                  <a:cubicBezTo>
                    <a:pt x="679" y="4327"/>
                    <a:pt x="679" y="4320"/>
                    <a:pt x="675" y="4320"/>
                  </a:cubicBezTo>
                  <a:cubicBezTo>
                    <a:pt x="666" y="4320"/>
                    <a:pt x="639" y="4347"/>
                    <a:pt x="639" y="4347"/>
                  </a:cubicBezTo>
                  <a:lnTo>
                    <a:pt x="365" y="4347"/>
                  </a:lnTo>
                  <a:cubicBezTo>
                    <a:pt x="365" y="4347"/>
                    <a:pt x="365" y="4347"/>
                    <a:pt x="365" y="4316"/>
                  </a:cubicBezTo>
                  <a:lnTo>
                    <a:pt x="335" y="4316"/>
                  </a:lnTo>
                  <a:cubicBezTo>
                    <a:pt x="320" y="4332"/>
                    <a:pt x="312" y="4339"/>
                    <a:pt x="304" y="4339"/>
                  </a:cubicBezTo>
                  <a:cubicBezTo>
                    <a:pt x="297" y="4339"/>
                    <a:pt x="289" y="4332"/>
                    <a:pt x="274" y="4316"/>
                  </a:cubicBezTo>
                  <a:cubicBezTo>
                    <a:pt x="274" y="4316"/>
                    <a:pt x="244" y="4286"/>
                    <a:pt x="244" y="4286"/>
                  </a:cubicBezTo>
                  <a:lnTo>
                    <a:pt x="244" y="4286"/>
                  </a:lnTo>
                  <a:lnTo>
                    <a:pt x="274" y="4347"/>
                  </a:lnTo>
                  <a:lnTo>
                    <a:pt x="244" y="4347"/>
                  </a:lnTo>
                  <a:cubicBezTo>
                    <a:pt x="244" y="4347"/>
                    <a:pt x="274" y="4377"/>
                    <a:pt x="304" y="4377"/>
                  </a:cubicBezTo>
                  <a:cubicBezTo>
                    <a:pt x="304" y="4377"/>
                    <a:pt x="304" y="4377"/>
                    <a:pt x="304" y="4408"/>
                  </a:cubicBezTo>
                  <a:lnTo>
                    <a:pt x="304" y="4468"/>
                  </a:lnTo>
                  <a:lnTo>
                    <a:pt x="335" y="4468"/>
                  </a:lnTo>
                  <a:cubicBezTo>
                    <a:pt x="365" y="4468"/>
                    <a:pt x="365" y="4499"/>
                    <a:pt x="365" y="4529"/>
                  </a:cubicBezTo>
                  <a:lnTo>
                    <a:pt x="396" y="4590"/>
                  </a:lnTo>
                  <a:cubicBezTo>
                    <a:pt x="396" y="4590"/>
                    <a:pt x="396" y="4590"/>
                    <a:pt x="426" y="4620"/>
                  </a:cubicBezTo>
                  <a:lnTo>
                    <a:pt x="456" y="4620"/>
                  </a:lnTo>
                  <a:cubicBezTo>
                    <a:pt x="456" y="4620"/>
                    <a:pt x="517" y="4620"/>
                    <a:pt x="548" y="4651"/>
                  </a:cubicBezTo>
                  <a:lnTo>
                    <a:pt x="943" y="4651"/>
                  </a:lnTo>
                  <a:cubicBezTo>
                    <a:pt x="943" y="4651"/>
                    <a:pt x="943" y="4651"/>
                    <a:pt x="943" y="4620"/>
                  </a:cubicBezTo>
                  <a:cubicBezTo>
                    <a:pt x="943" y="4610"/>
                    <a:pt x="943" y="4607"/>
                    <a:pt x="944" y="4607"/>
                  </a:cubicBezTo>
                  <a:cubicBezTo>
                    <a:pt x="946" y="4607"/>
                    <a:pt x="953" y="4620"/>
                    <a:pt x="973" y="4620"/>
                  </a:cubicBezTo>
                  <a:cubicBezTo>
                    <a:pt x="973" y="4620"/>
                    <a:pt x="1034" y="4590"/>
                    <a:pt x="1034" y="4590"/>
                  </a:cubicBezTo>
                  <a:cubicBezTo>
                    <a:pt x="1034" y="4590"/>
                    <a:pt x="1034" y="4560"/>
                    <a:pt x="1034" y="4560"/>
                  </a:cubicBezTo>
                  <a:lnTo>
                    <a:pt x="1125" y="4560"/>
                  </a:lnTo>
                  <a:lnTo>
                    <a:pt x="1186" y="4529"/>
                  </a:lnTo>
                  <a:cubicBezTo>
                    <a:pt x="1216" y="4529"/>
                    <a:pt x="1186" y="4499"/>
                    <a:pt x="1216" y="4499"/>
                  </a:cubicBezTo>
                  <a:lnTo>
                    <a:pt x="1247" y="4499"/>
                  </a:lnTo>
                  <a:cubicBezTo>
                    <a:pt x="1247" y="4499"/>
                    <a:pt x="1247" y="4468"/>
                    <a:pt x="1277" y="4468"/>
                  </a:cubicBezTo>
                  <a:cubicBezTo>
                    <a:pt x="1286" y="4477"/>
                    <a:pt x="1292" y="4481"/>
                    <a:pt x="1297" y="4481"/>
                  </a:cubicBezTo>
                  <a:cubicBezTo>
                    <a:pt x="1310" y="4481"/>
                    <a:pt x="1316" y="4460"/>
                    <a:pt x="1338" y="4438"/>
                  </a:cubicBezTo>
                  <a:lnTo>
                    <a:pt x="1368" y="4438"/>
                  </a:lnTo>
                  <a:cubicBezTo>
                    <a:pt x="1383" y="4423"/>
                    <a:pt x="1383" y="4423"/>
                    <a:pt x="1380" y="4423"/>
                  </a:cubicBezTo>
                  <a:cubicBezTo>
                    <a:pt x="1376" y="4423"/>
                    <a:pt x="1368" y="4423"/>
                    <a:pt x="1368" y="4408"/>
                  </a:cubicBezTo>
                  <a:cubicBezTo>
                    <a:pt x="1368" y="4398"/>
                    <a:pt x="1372" y="4394"/>
                    <a:pt x="1376" y="4394"/>
                  </a:cubicBezTo>
                  <a:cubicBezTo>
                    <a:pt x="1385" y="4394"/>
                    <a:pt x="1399" y="4408"/>
                    <a:pt x="1399" y="4408"/>
                  </a:cubicBezTo>
                  <a:lnTo>
                    <a:pt x="1429" y="4408"/>
                  </a:lnTo>
                  <a:cubicBezTo>
                    <a:pt x="1459" y="4377"/>
                    <a:pt x="1490" y="4377"/>
                    <a:pt x="1520" y="4347"/>
                  </a:cubicBezTo>
                  <a:cubicBezTo>
                    <a:pt x="1520" y="4347"/>
                    <a:pt x="1520" y="4316"/>
                    <a:pt x="1551" y="4316"/>
                  </a:cubicBezTo>
                  <a:cubicBezTo>
                    <a:pt x="1551" y="4316"/>
                    <a:pt x="1611" y="4225"/>
                    <a:pt x="1642" y="4225"/>
                  </a:cubicBezTo>
                  <a:lnTo>
                    <a:pt x="1642" y="4195"/>
                  </a:lnTo>
                  <a:lnTo>
                    <a:pt x="1703" y="4195"/>
                  </a:lnTo>
                  <a:cubicBezTo>
                    <a:pt x="1733" y="4195"/>
                    <a:pt x="1703" y="4164"/>
                    <a:pt x="1703" y="4164"/>
                  </a:cubicBezTo>
                  <a:cubicBezTo>
                    <a:pt x="1703" y="4134"/>
                    <a:pt x="1703" y="4134"/>
                    <a:pt x="1703" y="4134"/>
                  </a:cubicBezTo>
                  <a:lnTo>
                    <a:pt x="1703" y="4104"/>
                  </a:lnTo>
                  <a:cubicBezTo>
                    <a:pt x="1703" y="4104"/>
                    <a:pt x="1703" y="4073"/>
                    <a:pt x="1703" y="4073"/>
                  </a:cubicBezTo>
                  <a:lnTo>
                    <a:pt x="1733" y="4073"/>
                  </a:lnTo>
                  <a:cubicBezTo>
                    <a:pt x="1733" y="4073"/>
                    <a:pt x="1714" y="4112"/>
                    <a:pt x="1721" y="4112"/>
                  </a:cubicBezTo>
                  <a:cubicBezTo>
                    <a:pt x="1723" y="4112"/>
                    <a:pt x="1727" y="4110"/>
                    <a:pt x="1733" y="4104"/>
                  </a:cubicBezTo>
                  <a:cubicBezTo>
                    <a:pt x="1763" y="4073"/>
                    <a:pt x="1763" y="4073"/>
                    <a:pt x="1763" y="4073"/>
                  </a:cubicBezTo>
                  <a:cubicBezTo>
                    <a:pt x="1763" y="4043"/>
                    <a:pt x="1824" y="4013"/>
                    <a:pt x="1855" y="3982"/>
                  </a:cubicBezTo>
                  <a:cubicBezTo>
                    <a:pt x="1885" y="3982"/>
                    <a:pt x="1855" y="3982"/>
                    <a:pt x="1855" y="3952"/>
                  </a:cubicBezTo>
                  <a:cubicBezTo>
                    <a:pt x="1855" y="3952"/>
                    <a:pt x="1915" y="3952"/>
                    <a:pt x="1915" y="3921"/>
                  </a:cubicBezTo>
                  <a:cubicBezTo>
                    <a:pt x="1946" y="3921"/>
                    <a:pt x="1946" y="3891"/>
                    <a:pt x="1946" y="3891"/>
                  </a:cubicBezTo>
                  <a:cubicBezTo>
                    <a:pt x="1946" y="3861"/>
                    <a:pt x="1976" y="3861"/>
                    <a:pt x="1976" y="3830"/>
                  </a:cubicBezTo>
                  <a:lnTo>
                    <a:pt x="2037" y="3800"/>
                  </a:lnTo>
                  <a:cubicBezTo>
                    <a:pt x="2037" y="3769"/>
                    <a:pt x="2067" y="3769"/>
                    <a:pt x="2067" y="3739"/>
                  </a:cubicBezTo>
                  <a:cubicBezTo>
                    <a:pt x="2037" y="3739"/>
                    <a:pt x="2067" y="3739"/>
                    <a:pt x="2067" y="3709"/>
                  </a:cubicBezTo>
                  <a:lnTo>
                    <a:pt x="2067" y="3678"/>
                  </a:lnTo>
                  <a:lnTo>
                    <a:pt x="2067" y="3648"/>
                  </a:lnTo>
                  <a:lnTo>
                    <a:pt x="2067" y="3617"/>
                  </a:lnTo>
                  <a:cubicBezTo>
                    <a:pt x="2067" y="3587"/>
                    <a:pt x="2067" y="3587"/>
                    <a:pt x="2098" y="3587"/>
                  </a:cubicBezTo>
                  <a:lnTo>
                    <a:pt x="2128" y="3587"/>
                  </a:lnTo>
                  <a:lnTo>
                    <a:pt x="2159" y="3557"/>
                  </a:lnTo>
                  <a:lnTo>
                    <a:pt x="2159" y="3526"/>
                  </a:lnTo>
                  <a:cubicBezTo>
                    <a:pt x="2159" y="3496"/>
                    <a:pt x="2219" y="3465"/>
                    <a:pt x="2219" y="3465"/>
                  </a:cubicBezTo>
                  <a:lnTo>
                    <a:pt x="2250" y="3435"/>
                  </a:lnTo>
                  <a:cubicBezTo>
                    <a:pt x="2250" y="3435"/>
                    <a:pt x="2280" y="3374"/>
                    <a:pt x="2310" y="3374"/>
                  </a:cubicBezTo>
                  <a:cubicBezTo>
                    <a:pt x="2310" y="3374"/>
                    <a:pt x="2310" y="3344"/>
                    <a:pt x="2310" y="3344"/>
                  </a:cubicBezTo>
                  <a:cubicBezTo>
                    <a:pt x="2310" y="3344"/>
                    <a:pt x="2310" y="3313"/>
                    <a:pt x="2310" y="3313"/>
                  </a:cubicBezTo>
                  <a:cubicBezTo>
                    <a:pt x="2310" y="3313"/>
                    <a:pt x="2310" y="3283"/>
                    <a:pt x="2341" y="3283"/>
                  </a:cubicBezTo>
                  <a:lnTo>
                    <a:pt x="2341" y="3253"/>
                  </a:lnTo>
                  <a:lnTo>
                    <a:pt x="2341" y="3222"/>
                  </a:lnTo>
                  <a:cubicBezTo>
                    <a:pt x="2371" y="3222"/>
                    <a:pt x="2371" y="3161"/>
                    <a:pt x="2402" y="3131"/>
                  </a:cubicBezTo>
                  <a:cubicBezTo>
                    <a:pt x="2402" y="3101"/>
                    <a:pt x="2432" y="3101"/>
                    <a:pt x="2402" y="3101"/>
                  </a:cubicBezTo>
                  <a:cubicBezTo>
                    <a:pt x="2402" y="3070"/>
                    <a:pt x="2432" y="3070"/>
                    <a:pt x="2402" y="3070"/>
                  </a:cubicBezTo>
                  <a:cubicBezTo>
                    <a:pt x="2402" y="3070"/>
                    <a:pt x="2462" y="3070"/>
                    <a:pt x="2462" y="3040"/>
                  </a:cubicBezTo>
                  <a:lnTo>
                    <a:pt x="2493" y="3040"/>
                  </a:lnTo>
                  <a:cubicBezTo>
                    <a:pt x="2523" y="3040"/>
                    <a:pt x="2523" y="2979"/>
                    <a:pt x="2493" y="2979"/>
                  </a:cubicBezTo>
                  <a:cubicBezTo>
                    <a:pt x="2493" y="2949"/>
                    <a:pt x="2493" y="2949"/>
                    <a:pt x="2523" y="2949"/>
                  </a:cubicBezTo>
                  <a:cubicBezTo>
                    <a:pt x="2523" y="2918"/>
                    <a:pt x="2523" y="2918"/>
                    <a:pt x="2523" y="2888"/>
                  </a:cubicBezTo>
                  <a:cubicBezTo>
                    <a:pt x="2554" y="2888"/>
                    <a:pt x="2523" y="2888"/>
                    <a:pt x="2523" y="2857"/>
                  </a:cubicBezTo>
                  <a:cubicBezTo>
                    <a:pt x="2523" y="2842"/>
                    <a:pt x="2531" y="2842"/>
                    <a:pt x="2538" y="2842"/>
                  </a:cubicBezTo>
                  <a:cubicBezTo>
                    <a:pt x="2546" y="2842"/>
                    <a:pt x="2554" y="2842"/>
                    <a:pt x="2554" y="2827"/>
                  </a:cubicBezTo>
                  <a:lnTo>
                    <a:pt x="2584" y="2827"/>
                  </a:lnTo>
                  <a:cubicBezTo>
                    <a:pt x="2614" y="2827"/>
                    <a:pt x="2614" y="2797"/>
                    <a:pt x="2584" y="2797"/>
                  </a:cubicBezTo>
                  <a:cubicBezTo>
                    <a:pt x="2554" y="2797"/>
                    <a:pt x="2584" y="2766"/>
                    <a:pt x="2584" y="2766"/>
                  </a:cubicBezTo>
                  <a:lnTo>
                    <a:pt x="2584" y="2736"/>
                  </a:lnTo>
                  <a:lnTo>
                    <a:pt x="2584" y="2705"/>
                  </a:lnTo>
                  <a:cubicBezTo>
                    <a:pt x="2584" y="2705"/>
                    <a:pt x="2584" y="2705"/>
                    <a:pt x="2584" y="2675"/>
                  </a:cubicBezTo>
                  <a:cubicBezTo>
                    <a:pt x="2584" y="2675"/>
                    <a:pt x="2584" y="2614"/>
                    <a:pt x="2614" y="2614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 rot="962013">
              <a:off x="199643" y="4238432"/>
              <a:ext cx="135300" cy="139700"/>
            </a:xfrm>
            <a:custGeom>
              <a:rect b="b" l="l" r="r" t="t"/>
              <a:pathLst>
                <a:path extrusionOk="0" h="5588" w="5412">
                  <a:moveTo>
                    <a:pt x="3513" y="761"/>
                  </a:moveTo>
                  <a:cubicBezTo>
                    <a:pt x="3797" y="761"/>
                    <a:pt x="4104" y="828"/>
                    <a:pt x="4408" y="1021"/>
                  </a:cubicBezTo>
                  <a:cubicBezTo>
                    <a:pt x="4408" y="1173"/>
                    <a:pt x="4317" y="1750"/>
                    <a:pt x="3253" y="3179"/>
                  </a:cubicBezTo>
                  <a:cubicBezTo>
                    <a:pt x="2098" y="4820"/>
                    <a:pt x="1460" y="4820"/>
                    <a:pt x="1369" y="4820"/>
                  </a:cubicBezTo>
                  <a:cubicBezTo>
                    <a:pt x="943" y="4334"/>
                    <a:pt x="1065" y="3179"/>
                    <a:pt x="1156" y="2723"/>
                  </a:cubicBezTo>
                  <a:lnTo>
                    <a:pt x="2311" y="1112"/>
                  </a:lnTo>
                  <a:cubicBezTo>
                    <a:pt x="2473" y="1031"/>
                    <a:pt x="2946" y="761"/>
                    <a:pt x="3513" y="761"/>
                  </a:cubicBezTo>
                  <a:close/>
                  <a:moveTo>
                    <a:pt x="3536" y="0"/>
                  </a:moveTo>
                  <a:cubicBezTo>
                    <a:pt x="2610" y="0"/>
                    <a:pt x="1887" y="514"/>
                    <a:pt x="1824" y="534"/>
                  </a:cubicBezTo>
                  <a:cubicBezTo>
                    <a:pt x="1794" y="565"/>
                    <a:pt x="1764" y="595"/>
                    <a:pt x="1764" y="626"/>
                  </a:cubicBezTo>
                  <a:lnTo>
                    <a:pt x="487" y="2328"/>
                  </a:lnTo>
                  <a:cubicBezTo>
                    <a:pt x="457" y="2358"/>
                    <a:pt x="426" y="2419"/>
                    <a:pt x="426" y="2480"/>
                  </a:cubicBezTo>
                  <a:cubicBezTo>
                    <a:pt x="365" y="2693"/>
                    <a:pt x="1" y="4547"/>
                    <a:pt x="882" y="5428"/>
                  </a:cubicBezTo>
                  <a:lnTo>
                    <a:pt x="913" y="5459"/>
                  </a:lnTo>
                  <a:cubicBezTo>
                    <a:pt x="981" y="5504"/>
                    <a:pt x="1137" y="5587"/>
                    <a:pt x="1383" y="5587"/>
                  </a:cubicBezTo>
                  <a:cubicBezTo>
                    <a:pt x="1796" y="5587"/>
                    <a:pt x="2460" y="5352"/>
                    <a:pt x="3375" y="4304"/>
                  </a:cubicBezTo>
                  <a:cubicBezTo>
                    <a:pt x="3527" y="4091"/>
                    <a:pt x="3709" y="3878"/>
                    <a:pt x="3891" y="3635"/>
                  </a:cubicBezTo>
                  <a:cubicBezTo>
                    <a:pt x="5411" y="1507"/>
                    <a:pt x="5320" y="717"/>
                    <a:pt x="4925" y="443"/>
                  </a:cubicBezTo>
                  <a:cubicBezTo>
                    <a:pt x="4449" y="113"/>
                    <a:pt x="3970" y="0"/>
                    <a:pt x="3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 rot="962013">
              <a:off x="139570" y="4174843"/>
              <a:ext cx="146700" cy="130800"/>
            </a:xfrm>
            <a:custGeom>
              <a:rect b="b" l="l" r="r" t="t"/>
              <a:pathLst>
                <a:path extrusionOk="0" h="5232" w="5868">
                  <a:moveTo>
                    <a:pt x="609" y="213"/>
                  </a:moveTo>
                  <a:cubicBezTo>
                    <a:pt x="609" y="213"/>
                    <a:pt x="609" y="213"/>
                    <a:pt x="609" y="213"/>
                  </a:cubicBezTo>
                  <a:cubicBezTo>
                    <a:pt x="609" y="213"/>
                    <a:pt x="609" y="213"/>
                    <a:pt x="609" y="213"/>
                  </a:cubicBezTo>
                  <a:close/>
                  <a:moveTo>
                    <a:pt x="143" y="215"/>
                  </a:moveTo>
                  <a:cubicBezTo>
                    <a:pt x="144" y="216"/>
                    <a:pt x="145" y="217"/>
                    <a:pt x="146" y="218"/>
                  </a:cubicBezTo>
                  <a:lnTo>
                    <a:pt x="146" y="218"/>
                  </a:lnTo>
                  <a:cubicBezTo>
                    <a:pt x="143" y="219"/>
                    <a:pt x="141" y="221"/>
                    <a:pt x="139" y="223"/>
                  </a:cubicBezTo>
                  <a:lnTo>
                    <a:pt x="139" y="223"/>
                  </a:lnTo>
                  <a:cubicBezTo>
                    <a:pt x="140" y="220"/>
                    <a:pt x="142" y="218"/>
                    <a:pt x="143" y="215"/>
                  </a:cubicBezTo>
                  <a:close/>
                  <a:moveTo>
                    <a:pt x="245" y="201"/>
                  </a:moveTo>
                  <a:cubicBezTo>
                    <a:pt x="251" y="201"/>
                    <a:pt x="252" y="206"/>
                    <a:pt x="251" y="213"/>
                  </a:cubicBezTo>
                  <a:lnTo>
                    <a:pt x="251" y="213"/>
                  </a:lnTo>
                  <a:cubicBezTo>
                    <a:pt x="249" y="213"/>
                    <a:pt x="246" y="213"/>
                    <a:pt x="244" y="213"/>
                  </a:cubicBezTo>
                  <a:lnTo>
                    <a:pt x="250" y="220"/>
                  </a:lnTo>
                  <a:lnTo>
                    <a:pt x="250" y="220"/>
                  </a:lnTo>
                  <a:cubicBezTo>
                    <a:pt x="248" y="233"/>
                    <a:pt x="244" y="251"/>
                    <a:pt x="244" y="274"/>
                  </a:cubicBezTo>
                  <a:lnTo>
                    <a:pt x="244" y="301"/>
                  </a:lnTo>
                  <a:lnTo>
                    <a:pt x="244" y="301"/>
                  </a:lnTo>
                  <a:cubicBezTo>
                    <a:pt x="236" y="297"/>
                    <a:pt x="229" y="289"/>
                    <a:pt x="214" y="274"/>
                  </a:cubicBezTo>
                  <a:cubicBezTo>
                    <a:pt x="211" y="271"/>
                    <a:pt x="208" y="268"/>
                    <a:pt x="206" y="266"/>
                  </a:cubicBezTo>
                  <a:lnTo>
                    <a:pt x="206" y="266"/>
                  </a:lnTo>
                  <a:cubicBezTo>
                    <a:pt x="207" y="251"/>
                    <a:pt x="204" y="235"/>
                    <a:pt x="199" y="225"/>
                  </a:cubicBezTo>
                  <a:lnTo>
                    <a:pt x="199" y="225"/>
                  </a:lnTo>
                  <a:cubicBezTo>
                    <a:pt x="206" y="218"/>
                    <a:pt x="221" y="213"/>
                    <a:pt x="244" y="213"/>
                  </a:cubicBezTo>
                  <a:cubicBezTo>
                    <a:pt x="244" y="213"/>
                    <a:pt x="236" y="211"/>
                    <a:pt x="224" y="209"/>
                  </a:cubicBezTo>
                  <a:lnTo>
                    <a:pt x="224" y="209"/>
                  </a:lnTo>
                  <a:cubicBezTo>
                    <a:pt x="234" y="204"/>
                    <a:pt x="241" y="201"/>
                    <a:pt x="245" y="201"/>
                  </a:cubicBezTo>
                  <a:close/>
                  <a:moveTo>
                    <a:pt x="293" y="292"/>
                  </a:moveTo>
                  <a:lnTo>
                    <a:pt x="305" y="305"/>
                  </a:lnTo>
                  <a:lnTo>
                    <a:pt x="284" y="305"/>
                  </a:lnTo>
                  <a:lnTo>
                    <a:pt x="293" y="292"/>
                  </a:lnTo>
                  <a:close/>
                  <a:moveTo>
                    <a:pt x="457" y="274"/>
                  </a:moveTo>
                  <a:lnTo>
                    <a:pt x="457" y="305"/>
                  </a:lnTo>
                  <a:cubicBezTo>
                    <a:pt x="457" y="305"/>
                    <a:pt x="457" y="286"/>
                    <a:pt x="451" y="274"/>
                  </a:cubicBezTo>
                  <a:close/>
                  <a:moveTo>
                    <a:pt x="396" y="280"/>
                  </a:moveTo>
                  <a:cubicBezTo>
                    <a:pt x="396" y="287"/>
                    <a:pt x="396" y="296"/>
                    <a:pt x="396" y="305"/>
                  </a:cubicBezTo>
                  <a:cubicBezTo>
                    <a:pt x="388" y="313"/>
                    <a:pt x="384" y="321"/>
                    <a:pt x="383" y="328"/>
                  </a:cubicBezTo>
                  <a:lnTo>
                    <a:pt x="383" y="328"/>
                  </a:lnTo>
                  <a:cubicBezTo>
                    <a:pt x="382" y="327"/>
                    <a:pt x="382" y="327"/>
                    <a:pt x="381" y="327"/>
                  </a:cubicBezTo>
                  <a:cubicBezTo>
                    <a:pt x="376" y="327"/>
                    <a:pt x="371" y="330"/>
                    <a:pt x="365" y="335"/>
                  </a:cubicBezTo>
                  <a:lnTo>
                    <a:pt x="365" y="335"/>
                  </a:lnTo>
                  <a:cubicBezTo>
                    <a:pt x="340" y="348"/>
                    <a:pt x="326" y="355"/>
                    <a:pt x="319" y="355"/>
                  </a:cubicBezTo>
                  <a:cubicBezTo>
                    <a:pt x="315" y="355"/>
                    <a:pt x="314" y="352"/>
                    <a:pt x="316" y="346"/>
                  </a:cubicBezTo>
                  <a:lnTo>
                    <a:pt x="316" y="346"/>
                  </a:lnTo>
                  <a:cubicBezTo>
                    <a:pt x="327" y="339"/>
                    <a:pt x="345" y="325"/>
                    <a:pt x="365" y="305"/>
                  </a:cubicBezTo>
                  <a:cubicBezTo>
                    <a:pt x="367" y="299"/>
                    <a:pt x="369" y="293"/>
                    <a:pt x="371" y="289"/>
                  </a:cubicBezTo>
                  <a:lnTo>
                    <a:pt x="371" y="289"/>
                  </a:lnTo>
                  <a:cubicBezTo>
                    <a:pt x="380" y="285"/>
                    <a:pt x="389" y="282"/>
                    <a:pt x="396" y="280"/>
                  </a:cubicBezTo>
                  <a:close/>
                  <a:moveTo>
                    <a:pt x="521" y="333"/>
                  </a:moveTo>
                  <a:cubicBezTo>
                    <a:pt x="533" y="337"/>
                    <a:pt x="541" y="348"/>
                    <a:pt x="545" y="365"/>
                  </a:cubicBezTo>
                  <a:lnTo>
                    <a:pt x="545" y="365"/>
                  </a:lnTo>
                  <a:cubicBezTo>
                    <a:pt x="515" y="365"/>
                    <a:pt x="488" y="364"/>
                    <a:pt x="517" y="335"/>
                  </a:cubicBezTo>
                  <a:cubicBezTo>
                    <a:pt x="519" y="334"/>
                    <a:pt x="520" y="334"/>
                    <a:pt x="521" y="333"/>
                  </a:cubicBezTo>
                  <a:close/>
                  <a:moveTo>
                    <a:pt x="669" y="396"/>
                  </a:moveTo>
                  <a:cubicBezTo>
                    <a:pt x="669" y="406"/>
                    <a:pt x="673" y="409"/>
                    <a:pt x="676" y="409"/>
                  </a:cubicBezTo>
                  <a:cubicBezTo>
                    <a:pt x="683" y="409"/>
                    <a:pt x="690" y="396"/>
                    <a:pt x="669" y="396"/>
                  </a:cubicBezTo>
                  <a:close/>
                  <a:moveTo>
                    <a:pt x="552" y="405"/>
                  </a:moveTo>
                  <a:cubicBezTo>
                    <a:pt x="556" y="413"/>
                    <a:pt x="558" y="420"/>
                    <a:pt x="560" y="425"/>
                  </a:cubicBezTo>
                  <a:lnTo>
                    <a:pt x="560" y="425"/>
                  </a:lnTo>
                  <a:cubicBezTo>
                    <a:pt x="555" y="426"/>
                    <a:pt x="551" y="426"/>
                    <a:pt x="548" y="426"/>
                  </a:cubicBezTo>
                  <a:cubicBezTo>
                    <a:pt x="527" y="426"/>
                    <a:pt x="535" y="426"/>
                    <a:pt x="552" y="405"/>
                  </a:cubicBezTo>
                  <a:close/>
                  <a:moveTo>
                    <a:pt x="1597" y="555"/>
                  </a:moveTo>
                  <a:cubicBezTo>
                    <a:pt x="1589" y="555"/>
                    <a:pt x="1581" y="563"/>
                    <a:pt x="1581" y="578"/>
                  </a:cubicBezTo>
                  <a:lnTo>
                    <a:pt x="1612" y="578"/>
                  </a:lnTo>
                  <a:cubicBezTo>
                    <a:pt x="1612" y="563"/>
                    <a:pt x="1604" y="555"/>
                    <a:pt x="1597" y="555"/>
                  </a:cubicBezTo>
                  <a:close/>
                  <a:moveTo>
                    <a:pt x="1047" y="539"/>
                  </a:moveTo>
                  <a:cubicBezTo>
                    <a:pt x="1052" y="539"/>
                    <a:pt x="1059" y="542"/>
                    <a:pt x="1065" y="548"/>
                  </a:cubicBezTo>
                  <a:lnTo>
                    <a:pt x="1095" y="578"/>
                  </a:lnTo>
                  <a:cubicBezTo>
                    <a:pt x="1095" y="588"/>
                    <a:pt x="1092" y="592"/>
                    <a:pt x="1086" y="592"/>
                  </a:cubicBezTo>
                  <a:cubicBezTo>
                    <a:pt x="1075" y="592"/>
                    <a:pt x="1054" y="578"/>
                    <a:pt x="1034" y="578"/>
                  </a:cubicBezTo>
                  <a:cubicBezTo>
                    <a:pt x="1010" y="578"/>
                    <a:pt x="1024" y="539"/>
                    <a:pt x="1047" y="539"/>
                  </a:cubicBezTo>
                  <a:close/>
                  <a:moveTo>
                    <a:pt x="730" y="639"/>
                  </a:moveTo>
                  <a:lnTo>
                    <a:pt x="791" y="669"/>
                  </a:lnTo>
                  <a:lnTo>
                    <a:pt x="791" y="700"/>
                  </a:lnTo>
                  <a:lnTo>
                    <a:pt x="821" y="700"/>
                  </a:lnTo>
                  <a:cubicBezTo>
                    <a:pt x="821" y="700"/>
                    <a:pt x="821" y="700"/>
                    <a:pt x="821" y="669"/>
                  </a:cubicBezTo>
                  <a:cubicBezTo>
                    <a:pt x="791" y="639"/>
                    <a:pt x="761" y="639"/>
                    <a:pt x="730" y="639"/>
                  </a:cubicBezTo>
                  <a:close/>
                  <a:moveTo>
                    <a:pt x="1703" y="912"/>
                  </a:moveTo>
                  <a:cubicBezTo>
                    <a:pt x="1733" y="912"/>
                    <a:pt x="1733" y="943"/>
                    <a:pt x="1703" y="943"/>
                  </a:cubicBezTo>
                  <a:lnTo>
                    <a:pt x="1703" y="973"/>
                  </a:lnTo>
                  <a:cubicBezTo>
                    <a:pt x="1683" y="973"/>
                    <a:pt x="1676" y="987"/>
                    <a:pt x="1674" y="987"/>
                  </a:cubicBezTo>
                  <a:cubicBezTo>
                    <a:pt x="1673" y="987"/>
                    <a:pt x="1673" y="983"/>
                    <a:pt x="1673" y="973"/>
                  </a:cubicBezTo>
                  <a:cubicBezTo>
                    <a:pt x="1703" y="912"/>
                    <a:pt x="1703" y="912"/>
                    <a:pt x="1703" y="912"/>
                  </a:cubicBezTo>
                  <a:close/>
                  <a:moveTo>
                    <a:pt x="1156" y="1125"/>
                  </a:moveTo>
                  <a:lnTo>
                    <a:pt x="1156" y="1156"/>
                  </a:lnTo>
                  <a:lnTo>
                    <a:pt x="1217" y="1156"/>
                  </a:lnTo>
                  <a:lnTo>
                    <a:pt x="1156" y="1125"/>
                  </a:lnTo>
                  <a:close/>
                  <a:moveTo>
                    <a:pt x="2280" y="1156"/>
                  </a:moveTo>
                  <a:lnTo>
                    <a:pt x="2311" y="1186"/>
                  </a:lnTo>
                  <a:cubicBezTo>
                    <a:pt x="2311" y="1196"/>
                    <a:pt x="2307" y="1200"/>
                    <a:pt x="2302" y="1200"/>
                  </a:cubicBezTo>
                  <a:cubicBezTo>
                    <a:pt x="2291" y="1200"/>
                    <a:pt x="2270" y="1186"/>
                    <a:pt x="2250" y="1186"/>
                  </a:cubicBezTo>
                  <a:lnTo>
                    <a:pt x="2250" y="1156"/>
                  </a:lnTo>
                  <a:close/>
                  <a:moveTo>
                    <a:pt x="1125" y="1216"/>
                  </a:moveTo>
                  <a:cubicBezTo>
                    <a:pt x="1122" y="1223"/>
                    <a:pt x="1119" y="1230"/>
                    <a:pt x="1116" y="1235"/>
                  </a:cubicBezTo>
                  <a:lnTo>
                    <a:pt x="1116" y="1235"/>
                  </a:lnTo>
                  <a:cubicBezTo>
                    <a:pt x="1111" y="1234"/>
                    <a:pt x="1106" y="1233"/>
                    <a:pt x="1101" y="1233"/>
                  </a:cubicBezTo>
                  <a:cubicBezTo>
                    <a:pt x="1099" y="1233"/>
                    <a:pt x="1098" y="1233"/>
                    <a:pt x="1097" y="1233"/>
                  </a:cubicBezTo>
                  <a:lnTo>
                    <a:pt x="1097" y="1233"/>
                  </a:lnTo>
                  <a:cubicBezTo>
                    <a:pt x="1104" y="1228"/>
                    <a:pt x="1114" y="1222"/>
                    <a:pt x="1125" y="1216"/>
                  </a:cubicBezTo>
                  <a:close/>
                  <a:moveTo>
                    <a:pt x="2432" y="1156"/>
                  </a:moveTo>
                  <a:cubicBezTo>
                    <a:pt x="2432" y="1186"/>
                    <a:pt x="2432" y="1186"/>
                    <a:pt x="2432" y="1216"/>
                  </a:cubicBezTo>
                  <a:cubicBezTo>
                    <a:pt x="2420" y="1242"/>
                    <a:pt x="2407" y="1252"/>
                    <a:pt x="2396" y="1252"/>
                  </a:cubicBezTo>
                  <a:cubicBezTo>
                    <a:pt x="2382" y="1252"/>
                    <a:pt x="2372" y="1234"/>
                    <a:pt x="2372" y="1216"/>
                  </a:cubicBezTo>
                  <a:cubicBezTo>
                    <a:pt x="2372" y="1186"/>
                    <a:pt x="2402" y="1156"/>
                    <a:pt x="2432" y="1156"/>
                  </a:cubicBezTo>
                  <a:close/>
                  <a:moveTo>
                    <a:pt x="2676" y="1247"/>
                  </a:moveTo>
                  <a:cubicBezTo>
                    <a:pt x="2660" y="1277"/>
                    <a:pt x="2660" y="1292"/>
                    <a:pt x="2664" y="1300"/>
                  </a:cubicBezTo>
                  <a:lnTo>
                    <a:pt x="2664" y="1300"/>
                  </a:lnTo>
                  <a:lnTo>
                    <a:pt x="2676" y="1277"/>
                  </a:lnTo>
                  <a:cubicBezTo>
                    <a:pt x="2676" y="1269"/>
                    <a:pt x="2678" y="1261"/>
                    <a:pt x="2681" y="1253"/>
                  </a:cubicBezTo>
                  <a:lnTo>
                    <a:pt x="2681" y="1253"/>
                  </a:lnTo>
                  <a:cubicBezTo>
                    <a:pt x="2680" y="1251"/>
                    <a:pt x="2678" y="1249"/>
                    <a:pt x="2676" y="1247"/>
                  </a:cubicBezTo>
                  <a:close/>
                  <a:moveTo>
                    <a:pt x="183" y="1"/>
                  </a:moveTo>
                  <a:cubicBezTo>
                    <a:pt x="153" y="1"/>
                    <a:pt x="92" y="1"/>
                    <a:pt x="92" y="31"/>
                  </a:cubicBezTo>
                  <a:cubicBezTo>
                    <a:pt x="92" y="61"/>
                    <a:pt x="92" y="92"/>
                    <a:pt x="92" y="122"/>
                  </a:cubicBezTo>
                  <a:cubicBezTo>
                    <a:pt x="66" y="105"/>
                    <a:pt x="48" y="98"/>
                    <a:pt x="35" y="98"/>
                  </a:cubicBezTo>
                  <a:cubicBezTo>
                    <a:pt x="1" y="98"/>
                    <a:pt x="1" y="148"/>
                    <a:pt x="1" y="213"/>
                  </a:cubicBezTo>
                  <a:lnTo>
                    <a:pt x="31" y="213"/>
                  </a:lnTo>
                  <a:cubicBezTo>
                    <a:pt x="69" y="251"/>
                    <a:pt x="95" y="277"/>
                    <a:pt x="109" y="277"/>
                  </a:cubicBezTo>
                  <a:cubicBezTo>
                    <a:pt x="118" y="277"/>
                    <a:pt x="122" y="267"/>
                    <a:pt x="122" y="244"/>
                  </a:cubicBezTo>
                  <a:lnTo>
                    <a:pt x="163" y="244"/>
                  </a:lnTo>
                  <a:lnTo>
                    <a:pt x="122" y="305"/>
                  </a:lnTo>
                  <a:cubicBezTo>
                    <a:pt x="122" y="315"/>
                    <a:pt x="122" y="318"/>
                    <a:pt x="125" y="318"/>
                  </a:cubicBezTo>
                  <a:cubicBezTo>
                    <a:pt x="128" y="318"/>
                    <a:pt x="134" y="312"/>
                    <a:pt x="150" y="308"/>
                  </a:cubicBezTo>
                  <a:lnTo>
                    <a:pt x="150" y="308"/>
                  </a:lnTo>
                  <a:cubicBezTo>
                    <a:pt x="150" y="329"/>
                    <a:pt x="163" y="343"/>
                    <a:pt x="183" y="343"/>
                  </a:cubicBezTo>
                  <a:cubicBezTo>
                    <a:pt x="192" y="343"/>
                    <a:pt x="202" y="341"/>
                    <a:pt x="214" y="335"/>
                  </a:cubicBezTo>
                  <a:cubicBezTo>
                    <a:pt x="226" y="329"/>
                    <a:pt x="236" y="325"/>
                    <a:pt x="244" y="323"/>
                  </a:cubicBezTo>
                  <a:lnTo>
                    <a:pt x="244" y="323"/>
                  </a:lnTo>
                  <a:lnTo>
                    <a:pt x="244" y="347"/>
                  </a:lnTo>
                  <a:lnTo>
                    <a:pt x="244" y="347"/>
                  </a:lnTo>
                  <a:cubicBezTo>
                    <a:pt x="236" y="353"/>
                    <a:pt x="226" y="359"/>
                    <a:pt x="214" y="365"/>
                  </a:cubicBezTo>
                  <a:cubicBezTo>
                    <a:pt x="183" y="396"/>
                    <a:pt x="183" y="396"/>
                    <a:pt x="214" y="426"/>
                  </a:cubicBezTo>
                  <a:cubicBezTo>
                    <a:pt x="214" y="426"/>
                    <a:pt x="244" y="457"/>
                    <a:pt x="274" y="457"/>
                  </a:cubicBezTo>
                  <a:cubicBezTo>
                    <a:pt x="305" y="426"/>
                    <a:pt x="305" y="457"/>
                    <a:pt x="274" y="396"/>
                  </a:cubicBezTo>
                  <a:cubicBezTo>
                    <a:pt x="244" y="365"/>
                    <a:pt x="274" y="365"/>
                    <a:pt x="305" y="365"/>
                  </a:cubicBezTo>
                  <a:cubicBezTo>
                    <a:pt x="365" y="365"/>
                    <a:pt x="335" y="365"/>
                    <a:pt x="365" y="335"/>
                  </a:cubicBezTo>
                  <a:lnTo>
                    <a:pt x="365" y="335"/>
                  </a:lnTo>
                  <a:cubicBezTo>
                    <a:pt x="355" y="345"/>
                    <a:pt x="345" y="365"/>
                    <a:pt x="335" y="396"/>
                  </a:cubicBezTo>
                  <a:lnTo>
                    <a:pt x="365" y="426"/>
                  </a:lnTo>
                  <a:lnTo>
                    <a:pt x="365" y="457"/>
                  </a:lnTo>
                  <a:cubicBezTo>
                    <a:pt x="396" y="457"/>
                    <a:pt x="426" y="426"/>
                    <a:pt x="426" y="396"/>
                  </a:cubicBezTo>
                  <a:cubicBezTo>
                    <a:pt x="417" y="368"/>
                    <a:pt x="408" y="349"/>
                    <a:pt x="399" y="338"/>
                  </a:cubicBezTo>
                  <a:lnTo>
                    <a:pt x="399" y="338"/>
                  </a:lnTo>
                  <a:cubicBezTo>
                    <a:pt x="407" y="334"/>
                    <a:pt x="416" y="324"/>
                    <a:pt x="426" y="305"/>
                  </a:cubicBezTo>
                  <a:lnTo>
                    <a:pt x="426" y="365"/>
                  </a:lnTo>
                  <a:lnTo>
                    <a:pt x="457" y="365"/>
                  </a:lnTo>
                  <a:cubicBezTo>
                    <a:pt x="457" y="396"/>
                    <a:pt x="426" y="426"/>
                    <a:pt x="457" y="457"/>
                  </a:cubicBezTo>
                  <a:cubicBezTo>
                    <a:pt x="487" y="457"/>
                    <a:pt x="457" y="457"/>
                    <a:pt x="457" y="487"/>
                  </a:cubicBezTo>
                  <a:cubicBezTo>
                    <a:pt x="457" y="487"/>
                    <a:pt x="426" y="517"/>
                    <a:pt x="426" y="517"/>
                  </a:cubicBezTo>
                  <a:cubicBezTo>
                    <a:pt x="426" y="535"/>
                    <a:pt x="426" y="552"/>
                    <a:pt x="432" y="552"/>
                  </a:cubicBezTo>
                  <a:cubicBezTo>
                    <a:pt x="436" y="552"/>
                    <a:pt x="444" y="543"/>
                    <a:pt x="457" y="517"/>
                  </a:cubicBezTo>
                  <a:cubicBezTo>
                    <a:pt x="482" y="505"/>
                    <a:pt x="497" y="497"/>
                    <a:pt x="501" y="497"/>
                  </a:cubicBezTo>
                  <a:cubicBezTo>
                    <a:pt x="507" y="497"/>
                    <a:pt x="492" y="512"/>
                    <a:pt x="457" y="548"/>
                  </a:cubicBezTo>
                  <a:cubicBezTo>
                    <a:pt x="438" y="602"/>
                    <a:pt x="431" y="613"/>
                    <a:pt x="435" y="613"/>
                  </a:cubicBezTo>
                  <a:cubicBezTo>
                    <a:pt x="437" y="613"/>
                    <a:pt x="445" y="609"/>
                    <a:pt x="457" y="609"/>
                  </a:cubicBezTo>
                  <a:cubicBezTo>
                    <a:pt x="457" y="617"/>
                    <a:pt x="459" y="621"/>
                    <a:pt x="463" y="621"/>
                  </a:cubicBezTo>
                  <a:cubicBezTo>
                    <a:pt x="472" y="621"/>
                    <a:pt x="487" y="600"/>
                    <a:pt x="487" y="578"/>
                  </a:cubicBezTo>
                  <a:cubicBezTo>
                    <a:pt x="487" y="578"/>
                    <a:pt x="517" y="548"/>
                    <a:pt x="517" y="548"/>
                  </a:cubicBezTo>
                  <a:cubicBezTo>
                    <a:pt x="538" y="538"/>
                    <a:pt x="551" y="534"/>
                    <a:pt x="559" y="534"/>
                  </a:cubicBezTo>
                  <a:cubicBezTo>
                    <a:pt x="575" y="534"/>
                    <a:pt x="568" y="548"/>
                    <a:pt x="548" y="548"/>
                  </a:cubicBezTo>
                  <a:cubicBezTo>
                    <a:pt x="517" y="578"/>
                    <a:pt x="517" y="609"/>
                    <a:pt x="517" y="609"/>
                  </a:cubicBezTo>
                  <a:cubicBezTo>
                    <a:pt x="517" y="609"/>
                    <a:pt x="548" y="609"/>
                    <a:pt x="578" y="578"/>
                  </a:cubicBezTo>
                  <a:cubicBezTo>
                    <a:pt x="578" y="589"/>
                    <a:pt x="578" y="599"/>
                    <a:pt x="578" y="609"/>
                  </a:cubicBezTo>
                  <a:cubicBezTo>
                    <a:pt x="578" y="609"/>
                    <a:pt x="584" y="597"/>
                    <a:pt x="591" y="578"/>
                  </a:cubicBezTo>
                  <a:lnTo>
                    <a:pt x="639" y="578"/>
                  </a:lnTo>
                  <a:cubicBezTo>
                    <a:pt x="633" y="591"/>
                    <a:pt x="628" y="601"/>
                    <a:pt x="624" y="608"/>
                  </a:cubicBezTo>
                  <a:lnTo>
                    <a:pt x="624" y="608"/>
                  </a:lnTo>
                  <a:cubicBezTo>
                    <a:pt x="619" y="609"/>
                    <a:pt x="614" y="609"/>
                    <a:pt x="609" y="609"/>
                  </a:cubicBezTo>
                  <a:lnTo>
                    <a:pt x="578" y="609"/>
                  </a:lnTo>
                  <a:cubicBezTo>
                    <a:pt x="578" y="626"/>
                    <a:pt x="578" y="639"/>
                    <a:pt x="578" y="639"/>
                  </a:cubicBezTo>
                  <a:cubicBezTo>
                    <a:pt x="578" y="700"/>
                    <a:pt x="578" y="700"/>
                    <a:pt x="609" y="700"/>
                  </a:cubicBezTo>
                  <a:lnTo>
                    <a:pt x="639" y="730"/>
                  </a:lnTo>
                  <a:lnTo>
                    <a:pt x="609" y="730"/>
                  </a:lnTo>
                  <a:cubicBezTo>
                    <a:pt x="609" y="730"/>
                    <a:pt x="548" y="730"/>
                    <a:pt x="578" y="791"/>
                  </a:cubicBezTo>
                  <a:cubicBezTo>
                    <a:pt x="578" y="827"/>
                    <a:pt x="578" y="839"/>
                    <a:pt x="580" y="839"/>
                  </a:cubicBezTo>
                  <a:cubicBezTo>
                    <a:pt x="583" y="839"/>
                    <a:pt x="590" y="809"/>
                    <a:pt x="609" y="791"/>
                  </a:cubicBezTo>
                  <a:cubicBezTo>
                    <a:pt x="629" y="791"/>
                    <a:pt x="636" y="777"/>
                    <a:pt x="638" y="777"/>
                  </a:cubicBezTo>
                  <a:cubicBezTo>
                    <a:pt x="639" y="777"/>
                    <a:pt x="639" y="781"/>
                    <a:pt x="639" y="791"/>
                  </a:cubicBezTo>
                  <a:cubicBezTo>
                    <a:pt x="639" y="821"/>
                    <a:pt x="669" y="821"/>
                    <a:pt x="700" y="821"/>
                  </a:cubicBezTo>
                  <a:lnTo>
                    <a:pt x="700" y="791"/>
                  </a:lnTo>
                  <a:cubicBezTo>
                    <a:pt x="700" y="780"/>
                    <a:pt x="700" y="769"/>
                    <a:pt x="700" y="761"/>
                  </a:cubicBezTo>
                  <a:lnTo>
                    <a:pt x="730" y="761"/>
                  </a:lnTo>
                  <a:cubicBezTo>
                    <a:pt x="730" y="791"/>
                    <a:pt x="700" y="821"/>
                    <a:pt x="700" y="821"/>
                  </a:cubicBezTo>
                  <a:lnTo>
                    <a:pt x="730" y="852"/>
                  </a:lnTo>
                  <a:cubicBezTo>
                    <a:pt x="700" y="852"/>
                    <a:pt x="669" y="882"/>
                    <a:pt x="669" y="882"/>
                  </a:cubicBezTo>
                  <a:lnTo>
                    <a:pt x="669" y="912"/>
                  </a:lnTo>
                  <a:cubicBezTo>
                    <a:pt x="730" y="912"/>
                    <a:pt x="730" y="912"/>
                    <a:pt x="730" y="943"/>
                  </a:cubicBezTo>
                  <a:cubicBezTo>
                    <a:pt x="715" y="958"/>
                    <a:pt x="723" y="966"/>
                    <a:pt x="734" y="966"/>
                  </a:cubicBezTo>
                  <a:cubicBezTo>
                    <a:pt x="745" y="966"/>
                    <a:pt x="761" y="958"/>
                    <a:pt x="761" y="943"/>
                  </a:cubicBezTo>
                  <a:cubicBezTo>
                    <a:pt x="769" y="935"/>
                    <a:pt x="777" y="931"/>
                    <a:pt x="784" y="931"/>
                  </a:cubicBezTo>
                  <a:cubicBezTo>
                    <a:pt x="803" y="931"/>
                    <a:pt x="813" y="959"/>
                    <a:pt x="791" y="1004"/>
                  </a:cubicBezTo>
                  <a:cubicBezTo>
                    <a:pt x="761" y="1034"/>
                    <a:pt x="852" y="1095"/>
                    <a:pt x="882" y="1095"/>
                  </a:cubicBezTo>
                  <a:cubicBezTo>
                    <a:pt x="913" y="1095"/>
                    <a:pt x="913" y="1095"/>
                    <a:pt x="943" y="1064"/>
                  </a:cubicBezTo>
                  <a:cubicBezTo>
                    <a:pt x="951" y="1056"/>
                    <a:pt x="959" y="1053"/>
                    <a:pt x="966" y="1053"/>
                  </a:cubicBezTo>
                  <a:cubicBezTo>
                    <a:pt x="985" y="1053"/>
                    <a:pt x="996" y="1081"/>
                    <a:pt x="973" y="1125"/>
                  </a:cubicBezTo>
                  <a:cubicBezTo>
                    <a:pt x="958" y="1156"/>
                    <a:pt x="951" y="1171"/>
                    <a:pt x="947" y="1171"/>
                  </a:cubicBezTo>
                  <a:cubicBezTo>
                    <a:pt x="943" y="1171"/>
                    <a:pt x="943" y="1156"/>
                    <a:pt x="943" y="1125"/>
                  </a:cubicBezTo>
                  <a:cubicBezTo>
                    <a:pt x="956" y="1100"/>
                    <a:pt x="958" y="1090"/>
                    <a:pt x="954" y="1090"/>
                  </a:cubicBezTo>
                  <a:cubicBezTo>
                    <a:pt x="948" y="1090"/>
                    <a:pt x="930" y="1108"/>
                    <a:pt x="913" y="1125"/>
                  </a:cubicBezTo>
                  <a:cubicBezTo>
                    <a:pt x="882" y="1156"/>
                    <a:pt x="913" y="1247"/>
                    <a:pt x="973" y="1247"/>
                  </a:cubicBezTo>
                  <a:cubicBezTo>
                    <a:pt x="991" y="1238"/>
                    <a:pt x="1001" y="1234"/>
                    <a:pt x="1007" y="1234"/>
                  </a:cubicBezTo>
                  <a:cubicBezTo>
                    <a:pt x="1022" y="1234"/>
                    <a:pt x="1013" y="1256"/>
                    <a:pt x="1034" y="1277"/>
                  </a:cubicBezTo>
                  <a:cubicBezTo>
                    <a:pt x="1049" y="1292"/>
                    <a:pt x="1057" y="1300"/>
                    <a:pt x="1068" y="1300"/>
                  </a:cubicBezTo>
                  <a:cubicBezTo>
                    <a:pt x="1080" y="1300"/>
                    <a:pt x="1095" y="1292"/>
                    <a:pt x="1125" y="1277"/>
                  </a:cubicBezTo>
                  <a:cubicBezTo>
                    <a:pt x="1136" y="1256"/>
                    <a:pt x="1150" y="1235"/>
                    <a:pt x="1163" y="1216"/>
                  </a:cubicBezTo>
                  <a:lnTo>
                    <a:pt x="1168" y="1216"/>
                  </a:lnTo>
                  <a:cubicBezTo>
                    <a:pt x="1168" y="1215"/>
                    <a:pt x="1167" y="1213"/>
                    <a:pt x="1166" y="1211"/>
                  </a:cubicBezTo>
                  <a:lnTo>
                    <a:pt x="1166" y="1211"/>
                  </a:lnTo>
                  <a:cubicBezTo>
                    <a:pt x="1189" y="1179"/>
                    <a:pt x="1205" y="1156"/>
                    <a:pt x="1186" y="1156"/>
                  </a:cubicBezTo>
                  <a:cubicBezTo>
                    <a:pt x="1156" y="1186"/>
                    <a:pt x="1156" y="1156"/>
                    <a:pt x="1125" y="1216"/>
                  </a:cubicBezTo>
                  <a:cubicBezTo>
                    <a:pt x="1156" y="1156"/>
                    <a:pt x="1156" y="1125"/>
                    <a:pt x="1156" y="1125"/>
                  </a:cubicBezTo>
                  <a:cubicBezTo>
                    <a:pt x="1156" y="1095"/>
                    <a:pt x="1186" y="1095"/>
                    <a:pt x="1186" y="1064"/>
                  </a:cubicBezTo>
                  <a:cubicBezTo>
                    <a:pt x="1217" y="1064"/>
                    <a:pt x="1247" y="1034"/>
                    <a:pt x="1217" y="1034"/>
                  </a:cubicBezTo>
                  <a:lnTo>
                    <a:pt x="1156" y="1034"/>
                  </a:lnTo>
                  <a:cubicBezTo>
                    <a:pt x="1156" y="1034"/>
                    <a:pt x="1095" y="1095"/>
                    <a:pt x="1095" y="1095"/>
                  </a:cubicBezTo>
                  <a:cubicBezTo>
                    <a:pt x="1065" y="1064"/>
                    <a:pt x="1065" y="1064"/>
                    <a:pt x="1095" y="1064"/>
                  </a:cubicBezTo>
                  <a:cubicBezTo>
                    <a:pt x="1125" y="1064"/>
                    <a:pt x="1125" y="1064"/>
                    <a:pt x="1095" y="1034"/>
                  </a:cubicBezTo>
                  <a:lnTo>
                    <a:pt x="1065" y="1034"/>
                  </a:lnTo>
                  <a:cubicBezTo>
                    <a:pt x="1034" y="1034"/>
                    <a:pt x="1034" y="1064"/>
                    <a:pt x="1034" y="1064"/>
                  </a:cubicBezTo>
                  <a:cubicBezTo>
                    <a:pt x="1034" y="1034"/>
                    <a:pt x="1034" y="1004"/>
                    <a:pt x="1065" y="1004"/>
                  </a:cubicBezTo>
                  <a:lnTo>
                    <a:pt x="1065" y="973"/>
                  </a:lnTo>
                  <a:cubicBezTo>
                    <a:pt x="1065" y="963"/>
                    <a:pt x="1065" y="960"/>
                    <a:pt x="1063" y="960"/>
                  </a:cubicBezTo>
                  <a:cubicBezTo>
                    <a:pt x="1061" y="960"/>
                    <a:pt x="1054" y="973"/>
                    <a:pt x="1034" y="973"/>
                  </a:cubicBezTo>
                  <a:cubicBezTo>
                    <a:pt x="1019" y="973"/>
                    <a:pt x="1007" y="975"/>
                    <a:pt x="999" y="978"/>
                  </a:cubicBezTo>
                  <a:lnTo>
                    <a:pt x="999" y="978"/>
                  </a:lnTo>
                  <a:cubicBezTo>
                    <a:pt x="1001" y="976"/>
                    <a:pt x="1002" y="975"/>
                    <a:pt x="1004" y="973"/>
                  </a:cubicBezTo>
                  <a:cubicBezTo>
                    <a:pt x="973" y="973"/>
                    <a:pt x="973" y="943"/>
                    <a:pt x="943" y="943"/>
                  </a:cubicBezTo>
                  <a:cubicBezTo>
                    <a:pt x="943" y="943"/>
                    <a:pt x="913" y="943"/>
                    <a:pt x="943" y="912"/>
                  </a:cubicBezTo>
                  <a:cubicBezTo>
                    <a:pt x="913" y="912"/>
                    <a:pt x="882" y="882"/>
                    <a:pt x="882" y="852"/>
                  </a:cubicBezTo>
                  <a:lnTo>
                    <a:pt x="852" y="821"/>
                  </a:lnTo>
                  <a:cubicBezTo>
                    <a:pt x="852" y="821"/>
                    <a:pt x="852" y="761"/>
                    <a:pt x="882" y="761"/>
                  </a:cubicBezTo>
                  <a:cubicBezTo>
                    <a:pt x="931" y="761"/>
                    <a:pt x="941" y="722"/>
                    <a:pt x="896" y="722"/>
                  </a:cubicBezTo>
                  <a:cubicBezTo>
                    <a:pt x="885" y="722"/>
                    <a:pt x="870" y="724"/>
                    <a:pt x="852" y="730"/>
                  </a:cubicBezTo>
                  <a:cubicBezTo>
                    <a:pt x="806" y="745"/>
                    <a:pt x="783" y="753"/>
                    <a:pt x="780" y="753"/>
                  </a:cubicBezTo>
                  <a:cubicBezTo>
                    <a:pt x="776" y="753"/>
                    <a:pt x="791" y="745"/>
                    <a:pt x="821" y="730"/>
                  </a:cubicBezTo>
                  <a:cubicBezTo>
                    <a:pt x="843" y="709"/>
                    <a:pt x="849" y="687"/>
                    <a:pt x="840" y="687"/>
                  </a:cubicBezTo>
                  <a:cubicBezTo>
                    <a:pt x="837" y="687"/>
                    <a:pt x="830" y="691"/>
                    <a:pt x="821" y="700"/>
                  </a:cubicBezTo>
                  <a:cubicBezTo>
                    <a:pt x="801" y="710"/>
                    <a:pt x="788" y="713"/>
                    <a:pt x="779" y="713"/>
                  </a:cubicBezTo>
                  <a:cubicBezTo>
                    <a:pt x="761" y="713"/>
                    <a:pt x="761" y="700"/>
                    <a:pt x="761" y="700"/>
                  </a:cubicBezTo>
                  <a:cubicBezTo>
                    <a:pt x="761" y="700"/>
                    <a:pt x="761" y="686"/>
                    <a:pt x="743" y="686"/>
                  </a:cubicBezTo>
                  <a:cubicBezTo>
                    <a:pt x="734" y="686"/>
                    <a:pt x="720" y="690"/>
                    <a:pt x="700" y="700"/>
                  </a:cubicBezTo>
                  <a:lnTo>
                    <a:pt x="639" y="700"/>
                  </a:lnTo>
                  <a:lnTo>
                    <a:pt x="700" y="639"/>
                  </a:lnTo>
                  <a:cubicBezTo>
                    <a:pt x="761" y="609"/>
                    <a:pt x="791" y="609"/>
                    <a:pt x="791" y="578"/>
                  </a:cubicBezTo>
                  <a:cubicBezTo>
                    <a:pt x="791" y="517"/>
                    <a:pt x="791" y="517"/>
                    <a:pt x="761" y="517"/>
                  </a:cubicBezTo>
                  <a:lnTo>
                    <a:pt x="700" y="578"/>
                  </a:lnTo>
                  <a:cubicBezTo>
                    <a:pt x="690" y="588"/>
                    <a:pt x="681" y="594"/>
                    <a:pt x="672" y="599"/>
                  </a:cubicBezTo>
                  <a:lnTo>
                    <a:pt x="672" y="599"/>
                  </a:lnTo>
                  <a:cubicBezTo>
                    <a:pt x="688" y="581"/>
                    <a:pt x="700" y="561"/>
                    <a:pt x="700" y="548"/>
                  </a:cubicBezTo>
                  <a:cubicBezTo>
                    <a:pt x="674" y="548"/>
                    <a:pt x="627" y="548"/>
                    <a:pt x="595" y="566"/>
                  </a:cubicBezTo>
                  <a:lnTo>
                    <a:pt x="595" y="566"/>
                  </a:lnTo>
                  <a:cubicBezTo>
                    <a:pt x="602" y="544"/>
                    <a:pt x="609" y="515"/>
                    <a:pt x="609" y="487"/>
                  </a:cubicBezTo>
                  <a:cubicBezTo>
                    <a:pt x="618" y="460"/>
                    <a:pt x="619" y="443"/>
                    <a:pt x="615" y="434"/>
                  </a:cubicBezTo>
                  <a:lnTo>
                    <a:pt x="615" y="434"/>
                  </a:lnTo>
                  <a:cubicBezTo>
                    <a:pt x="621" y="428"/>
                    <a:pt x="628" y="418"/>
                    <a:pt x="639" y="396"/>
                  </a:cubicBezTo>
                  <a:lnTo>
                    <a:pt x="669" y="396"/>
                  </a:lnTo>
                  <a:lnTo>
                    <a:pt x="700" y="335"/>
                  </a:lnTo>
                  <a:lnTo>
                    <a:pt x="700" y="426"/>
                  </a:lnTo>
                  <a:cubicBezTo>
                    <a:pt x="700" y="452"/>
                    <a:pt x="677" y="523"/>
                    <a:pt x="690" y="523"/>
                  </a:cubicBezTo>
                  <a:cubicBezTo>
                    <a:pt x="693" y="523"/>
                    <a:pt x="696" y="522"/>
                    <a:pt x="700" y="517"/>
                  </a:cubicBezTo>
                  <a:cubicBezTo>
                    <a:pt x="761" y="517"/>
                    <a:pt x="761" y="517"/>
                    <a:pt x="791" y="487"/>
                  </a:cubicBezTo>
                  <a:cubicBezTo>
                    <a:pt x="801" y="477"/>
                    <a:pt x="808" y="473"/>
                    <a:pt x="812" y="473"/>
                  </a:cubicBezTo>
                  <a:cubicBezTo>
                    <a:pt x="821" y="473"/>
                    <a:pt x="821" y="487"/>
                    <a:pt x="821" y="487"/>
                  </a:cubicBezTo>
                  <a:lnTo>
                    <a:pt x="852" y="487"/>
                  </a:lnTo>
                  <a:lnTo>
                    <a:pt x="852" y="548"/>
                  </a:lnTo>
                  <a:cubicBezTo>
                    <a:pt x="863" y="526"/>
                    <a:pt x="870" y="516"/>
                    <a:pt x="874" y="516"/>
                  </a:cubicBezTo>
                  <a:cubicBezTo>
                    <a:pt x="882" y="516"/>
                    <a:pt x="882" y="550"/>
                    <a:pt x="882" y="609"/>
                  </a:cubicBezTo>
                  <a:cubicBezTo>
                    <a:pt x="867" y="639"/>
                    <a:pt x="867" y="647"/>
                    <a:pt x="871" y="647"/>
                  </a:cubicBezTo>
                  <a:cubicBezTo>
                    <a:pt x="875" y="647"/>
                    <a:pt x="882" y="639"/>
                    <a:pt x="882" y="639"/>
                  </a:cubicBezTo>
                  <a:cubicBezTo>
                    <a:pt x="882" y="609"/>
                    <a:pt x="913" y="578"/>
                    <a:pt x="913" y="548"/>
                  </a:cubicBezTo>
                  <a:cubicBezTo>
                    <a:pt x="913" y="525"/>
                    <a:pt x="917" y="515"/>
                    <a:pt x="924" y="515"/>
                  </a:cubicBezTo>
                  <a:cubicBezTo>
                    <a:pt x="936" y="515"/>
                    <a:pt x="955" y="541"/>
                    <a:pt x="973" y="578"/>
                  </a:cubicBezTo>
                  <a:cubicBezTo>
                    <a:pt x="993" y="637"/>
                    <a:pt x="1051" y="671"/>
                    <a:pt x="1089" y="671"/>
                  </a:cubicBezTo>
                  <a:cubicBezTo>
                    <a:pt x="1110" y="671"/>
                    <a:pt x="1125" y="660"/>
                    <a:pt x="1125" y="639"/>
                  </a:cubicBezTo>
                  <a:cubicBezTo>
                    <a:pt x="1125" y="613"/>
                    <a:pt x="1136" y="604"/>
                    <a:pt x="1149" y="604"/>
                  </a:cubicBezTo>
                  <a:cubicBezTo>
                    <a:pt x="1166" y="604"/>
                    <a:pt x="1186" y="621"/>
                    <a:pt x="1186" y="639"/>
                  </a:cubicBezTo>
                  <a:cubicBezTo>
                    <a:pt x="1186" y="700"/>
                    <a:pt x="1217" y="730"/>
                    <a:pt x="1247" y="761"/>
                  </a:cubicBezTo>
                  <a:cubicBezTo>
                    <a:pt x="1277" y="700"/>
                    <a:pt x="1308" y="700"/>
                    <a:pt x="1308" y="700"/>
                  </a:cubicBezTo>
                  <a:cubicBezTo>
                    <a:pt x="1338" y="700"/>
                    <a:pt x="1308" y="730"/>
                    <a:pt x="1308" y="730"/>
                  </a:cubicBezTo>
                  <a:lnTo>
                    <a:pt x="1308" y="761"/>
                  </a:lnTo>
                  <a:cubicBezTo>
                    <a:pt x="1308" y="761"/>
                    <a:pt x="1338" y="761"/>
                    <a:pt x="1369" y="730"/>
                  </a:cubicBezTo>
                  <a:cubicBezTo>
                    <a:pt x="1390" y="709"/>
                    <a:pt x="1396" y="687"/>
                    <a:pt x="1409" y="687"/>
                  </a:cubicBezTo>
                  <a:cubicBezTo>
                    <a:pt x="1414" y="687"/>
                    <a:pt x="1420" y="691"/>
                    <a:pt x="1429" y="700"/>
                  </a:cubicBezTo>
                  <a:lnTo>
                    <a:pt x="1399" y="730"/>
                  </a:lnTo>
                  <a:lnTo>
                    <a:pt x="1399" y="761"/>
                  </a:lnTo>
                  <a:lnTo>
                    <a:pt x="1429" y="761"/>
                  </a:lnTo>
                  <a:cubicBezTo>
                    <a:pt x="1460" y="761"/>
                    <a:pt x="1581" y="669"/>
                    <a:pt x="1551" y="669"/>
                  </a:cubicBezTo>
                  <a:cubicBezTo>
                    <a:pt x="1551" y="639"/>
                    <a:pt x="1521" y="639"/>
                    <a:pt x="1490" y="609"/>
                  </a:cubicBezTo>
                  <a:lnTo>
                    <a:pt x="1429" y="609"/>
                  </a:lnTo>
                  <a:cubicBezTo>
                    <a:pt x="1429" y="639"/>
                    <a:pt x="1399" y="700"/>
                    <a:pt x="1369" y="700"/>
                  </a:cubicBezTo>
                  <a:lnTo>
                    <a:pt x="1399" y="609"/>
                  </a:lnTo>
                  <a:cubicBezTo>
                    <a:pt x="1399" y="578"/>
                    <a:pt x="1384" y="563"/>
                    <a:pt x="1365" y="563"/>
                  </a:cubicBezTo>
                  <a:cubicBezTo>
                    <a:pt x="1346" y="563"/>
                    <a:pt x="1323" y="578"/>
                    <a:pt x="1308" y="609"/>
                  </a:cubicBezTo>
                  <a:cubicBezTo>
                    <a:pt x="1298" y="629"/>
                    <a:pt x="1291" y="636"/>
                    <a:pt x="1286" y="636"/>
                  </a:cubicBezTo>
                  <a:cubicBezTo>
                    <a:pt x="1277" y="636"/>
                    <a:pt x="1277" y="609"/>
                    <a:pt x="1277" y="609"/>
                  </a:cubicBezTo>
                  <a:lnTo>
                    <a:pt x="1277" y="578"/>
                  </a:lnTo>
                  <a:cubicBezTo>
                    <a:pt x="1277" y="548"/>
                    <a:pt x="1308" y="548"/>
                    <a:pt x="1277" y="517"/>
                  </a:cubicBezTo>
                  <a:cubicBezTo>
                    <a:pt x="1247" y="548"/>
                    <a:pt x="1247" y="548"/>
                    <a:pt x="1217" y="578"/>
                  </a:cubicBezTo>
                  <a:cubicBezTo>
                    <a:pt x="1217" y="548"/>
                    <a:pt x="1217" y="517"/>
                    <a:pt x="1186" y="517"/>
                  </a:cubicBezTo>
                  <a:lnTo>
                    <a:pt x="1156" y="517"/>
                  </a:lnTo>
                  <a:cubicBezTo>
                    <a:pt x="1156" y="487"/>
                    <a:pt x="973" y="396"/>
                    <a:pt x="913" y="396"/>
                  </a:cubicBezTo>
                  <a:cubicBezTo>
                    <a:pt x="821" y="396"/>
                    <a:pt x="852" y="365"/>
                    <a:pt x="852" y="365"/>
                  </a:cubicBezTo>
                  <a:lnTo>
                    <a:pt x="852" y="335"/>
                  </a:lnTo>
                  <a:cubicBezTo>
                    <a:pt x="761" y="335"/>
                    <a:pt x="669" y="274"/>
                    <a:pt x="609" y="213"/>
                  </a:cubicBezTo>
                  <a:cubicBezTo>
                    <a:pt x="609" y="229"/>
                    <a:pt x="609" y="236"/>
                    <a:pt x="605" y="236"/>
                  </a:cubicBezTo>
                  <a:cubicBezTo>
                    <a:pt x="601" y="236"/>
                    <a:pt x="593" y="229"/>
                    <a:pt x="578" y="213"/>
                  </a:cubicBezTo>
                  <a:cubicBezTo>
                    <a:pt x="535" y="192"/>
                    <a:pt x="523" y="170"/>
                    <a:pt x="508" y="170"/>
                  </a:cubicBezTo>
                  <a:cubicBezTo>
                    <a:pt x="502" y="170"/>
                    <a:pt x="496" y="174"/>
                    <a:pt x="487" y="183"/>
                  </a:cubicBezTo>
                  <a:cubicBezTo>
                    <a:pt x="469" y="183"/>
                    <a:pt x="454" y="180"/>
                    <a:pt x="441" y="176"/>
                  </a:cubicBezTo>
                  <a:lnTo>
                    <a:pt x="441" y="176"/>
                  </a:lnTo>
                  <a:cubicBezTo>
                    <a:pt x="448" y="168"/>
                    <a:pt x="445" y="156"/>
                    <a:pt x="429" y="156"/>
                  </a:cubicBezTo>
                  <a:cubicBezTo>
                    <a:pt x="424" y="156"/>
                    <a:pt x="419" y="157"/>
                    <a:pt x="412" y="159"/>
                  </a:cubicBezTo>
                  <a:lnTo>
                    <a:pt x="412" y="159"/>
                  </a:lnTo>
                  <a:cubicBezTo>
                    <a:pt x="401" y="148"/>
                    <a:pt x="396" y="135"/>
                    <a:pt x="396" y="122"/>
                  </a:cubicBezTo>
                  <a:cubicBezTo>
                    <a:pt x="396" y="92"/>
                    <a:pt x="365" y="61"/>
                    <a:pt x="335" y="31"/>
                  </a:cubicBezTo>
                  <a:cubicBezTo>
                    <a:pt x="274" y="31"/>
                    <a:pt x="244" y="31"/>
                    <a:pt x="244" y="1"/>
                  </a:cubicBezTo>
                  <a:cubicBezTo>
                    <a:pt x="244" y="11"/>
                    <a:pt x="241" y="14"/>
                    <a:pt x="235" y="14"/>
                  </a:cubicBezTo>
                  <a:cubicBezTo>
                    <a:pt x="224" y="14"/>
                    <a:pt x="203" y="1"/>
                    <a:pt x="183" y="1"/>
                  </a:cubicBezTo>
                  <a:close/>
                  <a:moveTo>
                    <a:pt x="1168" y="1216"/>
                  </a:moveTo>
                  <a:cubicBezTo>
                    <a:pt x="1177" y="1239"/>
                    <a:pt x="1186" y="1277"/>
                    <a:pt x="1186" y="1277"/>
                  </a:cubicBezTo>
                  <a:cubicBezTo>
                    <a:pt x="1186" y="1287"/>
                    <a:pt x="1189" y="1296"/>
                    <a:pt x="1192" y="1304"/>
                  </a:cubicBezTo>
                  <a:lnTo>
                    <a:pt x="1192" y="1304"/>
                  </a:lnTo>
                  <a:cubicBezTo>
                    <a:pt x="1201" y="1281"/>
                    <a:pt x="1202" y="1249"/>
                    <a:pt x="1186" y="1216"/>
                  </a:cubicBezTo>
                  <a:close/>
                  <a:moveTo>
                    <a:pt x="2828" y="1368"/>
                  </a:moveTo>
                  <a:cubicBezTo>
                    <a:pt x="2828" y="1399"/>
                    <a:pt x="2828" y="1399"/>
                    <a:pt x="2797" y="1429"/>
                  </a:cubicBezTo>
                  <a:cubicBezTo>
                    <a:pt x="2797" y="1399"/>
                    <a:pt x="2828" y="1368"/>
                    <a:pt x="2828" y="1368"/>
                  </a:cubicBezTo>
                  <a:close/>
                  <a:moveTo>
                    <a:pt x="1638" y="816"/>
                  </a:moveTo>
                  <a:cubicBezTo>
                    <a:pt x="1621" y="816"/>
                    <a:pt x="1618" y="827"/>
                    <a:pt x="1581" y="882"/>
                  </a:cubicBezTo>
                  <a:cubicBezTo>
                    <a:pt x="1538" y="925"/>
                    <a:pt x="1526" y="968"/>
                    <a:pt x="1544" y="968"/>
                  </a:cubicBezTo>
                  <a:cubicBezTo>
                    <a:pt x="1551" y="968"/>
                    <a:pt x="1564" y="961"/>
                    <a:pt x="1581" y="943"/>
                  </a:cubicBezTo>
                  <a:cubicBezTo>
                    <a:pt x="1602" y="912"/>
                    <a:pt x="1612" y="902"/>
                    <a:pt x="1616" y="902"/>
                  </a:cubicBezTo>
                  <a:cubicBezTo>
                    <a:pt x="1625" y="902"/>
                    <a:pt x="1612" y="943"/>
                    <a:pt x="1612" y="943"/>
                  </a:cubicBezTo>
                  <a:cubicBezTo>
                    <a:pt x="1612" y="973"/>
                    <a:pt x="1612" y="1004"/>
                    <a:pt x="1612" y="1034"/>
                  </a:cubicBezTo>
                  <a:cubicBezTo>
                    <a:pt x="1599" y="1072"/>
                    <a:pt x="1592" y="1089"/>
                    <a:pt x="1594" y="1089"/>
                  </a:cubicBezTo>
                  <a:cubicBezTo>
                    <a:pt x="1597" y="1089"/>
                    <a:pt x="1620" y="1057"/>
                    <a:pt x="1673" y="1004"/>
                  </a:cubicBezTo>
                  <a:cubicBezTo>
                    <a:pt x="1714" y="963"/>
                    <a:pt x="1736" y="946"/>
                    <a:pt x="1746" y="946"/>
                  </a:cubicBezTo>
                  <a:cubicBezTo>
                    <a:pt x="1757" y="946"/>
                    <a:pt x="1750" y="970"/>
                    <a:pt x="1733" y="1004"/>
                  </a:cubicBezTo>
                  <a:cubicBezTo>
                    <a:pt x="1687" y="1050"/>
                    <a:pt x="1676" y="1115"/>
                    <a:pt x="1701" y="1115"/>
                  </a:cubicBezTo>
                  <a:cubicBezTo>
                    <a:pt x="1708" y="1115"/>
                    <a:pt x="1719" y="1109"/>
                    <a:pt x="1733" y="1095"/>
                  </a:cubicBezTo>
                  <a:lnTo>
                    <a:pt x="1764" y="1095"/>
                  </a:lnTo>
                  <a:cubicBezTo>
                    <a:pt x="1794" y="1095"/>
                    <a:pt x="1794" y="1064"/>
                    <a:pt x="1824" y="1064"/>
                  </a:cubicBezTo>
                  <a:cubicBezTo>
                    <a:pt x="1807" y="1136"/>
                    <a:pt x="1799" y="1165"/>
                    <a:pt x="1802" y="1165"/>
                  </a:cubicBezTo>
                  <a:cubicBezTo>
                    <a:pt x="1805" y="1165"/>
                    <a:pt x="1812" y="1150"/>
                    <a:pt x="1824" y="1125"/>
                  </a:cubicBezTo>
                  <a:cubicBezTo>
                    <a:pt x="1855" y="1125"/>
                    <a:pt x="1885" y="1095"/>
                    <a:pt x="1916" y="1064"/>
                  </a:cubicBezTo>
                  <a:cubicBezTo>
                    <a:pt x="1916" y="1064"/>
                    <a:pt x="1929" y="1051"/>
                    <a:pt x="1938" y="1051"/>
                  </a:cubicBezTo>
                  <a:cubicBezTo>
                    <a:pt x="1943" y="1051"/>
                    <a:pt x="1946" y="1054"/>
                    <a:pt x="1946" y="1064"/>
                  </a:cubicBezTo>
                  <a:cubicBezTo>
                    <a:pt x="1946" y="1095"/>
                    <a:pt x="1916" y="1095"/>
                    <a:pt x="1916" y="1125"/>
                  </a:cubicBezTo>
                  <a:cubicBezTo>
                    <a:pt x="1855" y="1156"/>
                    <a:pt x="1824" y="1186"/>
                    <a:pt x="1855" y="1186"/>
                  </a:cubicBezTo>
                  <a:lnTo>
                    <a:pt x="1916" y="1186"/>
                  </a:lnTo>
                  <a:cubicBezTo>
                    <a:pt x="1946" y="1186"/>
                    <a:pt x="1976" y="1186"/>
                    <a:pt x="2007" y="1156"/>
                  </a:cubicBezTo>
                  <a:cubicBezTo>
                    <a:pt x="2016" y="1147"/>
                    <a:pt x="2022" y="1143"/>
                    <a:pt x="2026" y="1143"/>
                  </a:cubicBezTo>
                  <a:cubicBezTo>
                    <a:pt x="2035" y="1143"/>
                    <a:pt x="2028" y="1165"/>
                    <a:pt x="2007" y="1186"/>
                  </a:cubicBezTo>
                  <a:cubicBezTo>
                    <a:pt x="1992" y="1216"/>
                    <a:pt x="1984" y="1216"/>
                    <a:pt x="1984" y="1216"/>
                  </a:cubicBezTo>
                  <a:cubicBezTo>
                    <a:pt x="1984" y="1216"/>
                    <a:pt x="1992" y="1216"/>
                    <a:pt x="2007" y="1247"/>
                  </a:cubicBezTo>
                  <a:cubicBezTo>
                    <a:pt x="2037" y="1247"/>
                    <a:pt x="2068" y="1216"/>
                    <a:pt x="2068" y="1216"/>
                  </a:cubicBezTo>
                  <a:cubicBezTo>
                    <a:pt x="2098" y="1186"/>
                    <a:pt x="2113" y="1178"/>
                    <a:pt x="2121" y="1178"/>
                  </a:cubicBezTo>
                  <a:cubicBezTo>
                    <a:pt x="2128" y="1178"/>
                    <a:pt x="2128" y="1186"/>
                    <a:pt x="2128" y="1186"/>
                  </a:cubicBezTo>
                  <a:cubicBezTo>
                    <a:pt x="2128" y="1216"/>
                    <a:pt x="2128" y="1247"/>
                    <a:pt x="2128" y="1277"/>
                  </a:cubicBezTo>
                  <a:cubicBezTo>
                    <a:pt x="2144" y="1308"/>
                    <a:pt x="2151" y="1323"/>
                    <a:pt x="2155" y="1323"/>
                  </a:cubicBezTo>
                  <a:cubicBezTo>
                    <a:pt x="2159" y="1323"/>
                    <a:pt x="2159" y="1308"/>
                    <a:pt x="2159" y="1277"/>
                  </a:cubicBezTo>
                  <a:cubicBezTo>
                    <a:pt x="2173" y="1236"/>
                    <a:pt x="2180" y="1220"/>
                    <a:pt x="2187" y="1220"/>
                  </a:cubicBezTo>
                  <a:cubicBezTo>
                    <a:pt x="2195" y="1220"/>
                    <a:pt x="2203" y="1244"/>
                    <a:pt x="2220" y="1277"/>
                  </a:cubicBezTo>
                  <a:cubicBezTo>
                    <a:pt x="2220" y="1308"/>
                    <a:pt x="2250" y="1338"/>
                    <a:pt x="2250" y="1338"/>
                  </a:cubicBezTo>
                  <a:cubicBezTo>
                    <a:pt x="2220" y="1338"/>
                    <a:pt x="2220" y="1368"/>
                    <a:pt x="2220" y="1399"/>
                  </a:cubicBezTo>
                  <a:cubicBezTo>
                    <a:pt x="2220" y="1399"/>
                    <a:pt x="2280" y="1399"/>
                    <a:pt x="2341" y="1308"/>
                  </a:cubicBezTo>
                  <a:cubicBezTo>
                    <a:pt x="2347" y="1296"/>
                    <a:pt x="2352" y="1291"/>
                    <a:pt x="2355" y="1291"/>
                  </a:cubicBezTo>
                  <a:cubicBezTo>
                    <a:pt x="2370" y="1291"/>
                    <a:pt x="2366" y="1380"/>
                    <a:pt x="2341" y="1429"/>
                  </a:cubicBezTo>
                  <a:lnTo>
                    <a:pt x="2311" y="1460"/>
                  </a:lnTo>
                  <a:cubicBezTo>
                    <a:pt x="2311" y="1460"/>
                    <a:pt x="2372" y="1429"/>
                    <a:pt x="2372" y="1429"/>
                  </a:cubicBezTo>
                  <a:lnTo>
                    <a:pt x="2432" y="1429"/>
                  </a:lnTo>
                  <a:cubicBezTo>
                    <a:pt x="2463" y="1429"/>
                    <a:pt x="2493" y="1460"/>
                    <a:pt x="2463" y="1490"/>
                  </a:cubicBezTo>
                  <a:cubicBezTo>
                    <a:pt x="2493" y="1460"/>
                    <a:pt x="2524" y="1460"/>
                    <a:pt x="2524" y="1429"/>
                  </a:cubicBezTo>
                  <a:lnTo>
                    <a:pt x="2584" y="1247"/>
                  </a:lnTo>
                  <a:lnTo>
                    <a:pt x="2584" y="1216"/>
                  </a:lnTo>
                  <a:lnTo>
                    <a:pt x="2584" y="1186"/>
                  </a:lnTo>
                  <a:lnTo>
                    <a:pt x="2554" y="1186"/>
                  </a:lnTo>
                  <a:cubicBezTo>
                    <a:pt x="2524" y="1156"/>
                    <a:pt x="2493" y="1125"/>
                    <a:pt x="2463" y="1125"/>
                  </a:cubicBezTo>
                  <a:cubicBezTo>
                    <a:pt x="2311" y="1064"/>
                    <a:pt x="2280" y="1034"/>
                    <a:pt x="2280" y="973"/>
                  </a:cubicBezTo>
                  <a:cubicBezTo>
                    <a:pt x="2280" y="983"/>
                    <a:pt x="2274" y="987"/>
                    <a:pt x="2262" y="987"/>
                  </a:cubicBezTo>
                  <a:cubicBezTo>
                    <a:pt x="2240" y="987"/>
                    <a:pt x="2199" y="973"/>
                    <a:pt x="2159" y="973"/>
                  </a:cubicBezTo>
                  <a:cubicBezTo>
                    <a:pt x="2139" y="973"/>
                    <a:pt x="2105" y="960"/>
                    <a:pt x="2085" y="960"/>
                  </a:cubicBezTo>
                  <a:cubicBezTo>
                    <a:pt x="2074" y="960"/>
                    <a:pt x="2068" y="963"/>
                    <a:pt x="2068" y="973"/>
                  </a:cubicBezTo>
                  <a:lnTo>
                    <a:pt x="2037" y="973"/>
                  </a:lnTo>
                  <a:cubicBezTo>
                    <a:pt x="2037" y="943"/>
                    <a:pt x="2007" y="912"/>
                    <a:pt x="1976" y="912"/>
                  </a:cubicBezTo>
                  <a:lnTo>
                    <a:pt x="1946" y="912"/>
                  </a:lnTo>
                  <a:cubicBezTo>
                    <a:pt x="1946" y="882"/>
                    <a:pt x="1946" y="882"/>
                    <a:pt x="1916" y="882"/>
                  </a:cubicBezTo>
                  <a:lnTo>
                    <a:pt x="1824" y="882"/>
                  </a:lnTo>
                  <a:cubicBezTo>
                    <a:pt x="1804" y="882"/>
                    <a:pt x="1797" y="869"/>
                    <a:pt x="1786" y="869"/>
                  </a:cubicBezTo>
                  <a:cubicBezTo>
                    <a:pt x="1781" y="869"/>
                    <a:pt x="1774" y="872"/>
                    <a:pt x="1764" y="882"/>
                  </a:cubicBezTo>
                  <a:cubicBezTo>
                    <a:pt x="1794" y="852"/>
                    <a:pt x="1764" y="852"/>
                    <a:pt x="1703" y="821"/>
                  </a:cubicBezTo>
                  <a:cubicBezTo>
                    <a:pt x="1666" y="821"/>
                    <a:pt x="1649" y="816"/>
                    <a:pt x="1638" y="816"/>
                  </a:cubicBezTo>
                  <a:close/>
                  <a:moveTo>
                    <a:pt x="1326" y="1542"/>
                  </a:moveTo>
                  <a:cubicBezTo>
                    <a:pt x="1320" y="1542"/>
                    <a:pt x="1314" y="1545"/>
                    <a:pt x="1308" y="1551"/>
                  </a:cubicBezTo>
                  <a:lnTo>
                    <a:pt x="1308" y="1581"/>
                  </a:lnTo>
                  <a:lnTo>
                    <a:pt x="1369" y="1581"/>
                  </a:lnTo>
                  <a:cubicBezTo>
                    <a:pt x="1369" y="1581"/>
                    <a:pt x="1349" y="1542"/>
                    <a:pt x="1326" y="1542"/>
                  </a:cubicBezTo>
                  <a:close/>
                  <a:moveTo>
                    <a:pt x="1513" y="1659"/>
                  </a:moveTo>
                  <a:cubicBezTo>
                    <a:pt x="1507" y="1659"/>
                    <a:pt x="1500" y="1662"/>
                    <a:pt x="1490" y="1672"/>
                  </a:cubicBezTo>
                  <a:cubicBezTo>
                    <a:pt x="1490" y="1703"/>
                    <a:pt x="1429" y="1703"/>
                    <a:pt x="1460" y="1703"/>
                  </a:cubicBezTo>
                  <a:cubicBezTo>
                    <a:pt x="1490" y="1703"/>
                    <a:pt x="1551" y="1672"/>
                    <a:pt x="1551" y="1672"/>
                  </a:cubicBezTo>
                  <a:cubicBezTo>
                    <a:pt x="1531" y="1672"/>
                    <a:pt x="1524" y="1659"/>
                    <a:pt x="1513" y="1659"/>
                  </a:cubicBezTo>
                  <a:close/>
                  <a:moveTo>
                    <a:pt x="3709" y="1703"/>
                  </a:moveTo>
                  <a:cubicBezTo>
                    <a:pt x="3709" y="1703"/>
                    <a:pt x="3679" y="1703"/>
                    <a:pt x="3679" y="1733"/>
                  </a:cubicBezTo>
                  <a:lnTo>
                    <a:pt x="3709" y="1733"/>
                  </a:lnTo>
                  <a:lnTo>
                    <a:pt x="3709" y="1703"/>
                  </a:lnTo>
                  <a:close/>
                  <a:moveTo>
                    <a:pt x="3322" y="1732"/>
                  </a:moveTo>
                  <a:cubicBezTo>
                    <a:pt x="3317" y="1735"/>
                    <a:pt x="3314" y="1745"/>
                    <a:pt x="3314" y="1764"/>
                  </a:cubicBezTo>
                  <a:cubicBezTo>
                    <a:pt x="3327" y="1750"/>
                    <a:pt x="3329" y="1737"/>
                    <a:pt x="3322" y="1732"/>
                  </a:cubicBezTo>
                  <a:close/>
                  <a:moveTo>
                    <a:pt x="3314" y="1764"/>
                  </a:moveTo>
                  <a:cubicBezTo>
                    <a:pt x="3292" y="1808"/>
                    <a:pt x="3286" y="1836"/>
                    <a:pt x="3296" y="1836"/>
                  </a:cubicBezTo>
                  <a:cubicBezTo>
                    <a:pt x="3300" y="1836"/>
                    <a:pt x="3306" y="1833"/>
                    <a:pt x="3314" y="1824"/>
                  </a:cubicBezTo>
                  <a:cubicBezTo>
                    <a:pt x="3314" y="1824"/>
                    <a:pt x="3314" y="1794"/>
                    <a:pt x="3314" y="1764"/>
                  </a:cubicBezTo>
                  <a:close/>
                  <a:moveTo>
                    <a:pt x="4226" y="1824"/>
                  </a:moveTo>
                  <a:lnTo>
                    <a:pt x="4219" y="1838"/>
                  </a:lnTo>
                  <a:lnTo>
                    <a:pt x="4219" y="1838"/>
                  </a:lnTo>
                  <a:cubicBezTo>
                    <a:pt x="4223" y="1837"/>
                    <a:pt x="4226" y="1834"/>
                    <a:pt x="4226" y="1824"/>
                  </a:cubicBezTo>
                  <a:close/>
                  <a:moveTo>
                    <a:pt x="2736" y="1186"/>
                  </a:moveTo>
                  <a:cubicBezTo>
                    <a:pt x="2714" y="1209"/>
                    <a:pt x="2691" y="1231"/>
                    <a:pt x="2681" y="1253"/>
                  </a:cubicBezTo>
                  <a:lnTo>
                    <a:pt x="2681" y="1253"/>
                  </a:lnTo>
                  <a:cubicBezTo>
                    <a:pt x="2702" y="1281"/>
                    <a:pt x="2676" y="1308"/>
                    <a:pt x="2676" y="1308"/>
                  </a:cubicBezTo>
                  <a:cubicBezTo>
                    <a:pt x="2676" y="1308"/>
                    <a:pt x="2668" y="1308"/>
                    <a:pt x="2664" y="1300"/>
                  </a:cubicBezTo>
                  <a:lnTo>
                    <a:pt x="2664" y="1300"/>
                  </a:lnTo>
                  <a:lnTo>
                    <a:pt x="2615" y="1399"/>
                  </a:lnTo>
                  <a:lnTo>
                    <a:pt x="2615" y="1429"/>
                  </a:lnTo>
                  <a:cubicBezTo>
                    <a:pt x="2615" y="1420"/>
                    <a:pt x="2617" y="1417"/>
                    <a:pt x="2623" y="1417"/>
                  </a:cubicBezTo>
                  <a:cubicBezTo>
                    <a:pt x="2638" y="1417"/>
                    <a:pt x="2672" y="1438"/>
                    <a:pt x="2736" y="1460"/>
                  </a:cubicBezTo>
                  <a:cubicBezTo>
                    <a:pt x="2801" y="1481"/>
                    <a:pt x="2835" y="1503"/>
                    <a:pt x="2860" y="1503"/>
                  </a:cubicBezTo>
                  <a:cubicBezTo>
                    <a:pt x="2871" y="1503"/>
                    <a:pt x="2879" y="1499"/>
                    <a:pt x="2888" y="1490"/>
                  </a:cubicBezTo>
                  <a:lnTo>
                    <a:pt x="2919" y="1490"/>
                  </a:lnTo>
                  <a:cubicBezTo>
                    <a:pt x="2888" y="1520"/>
                    <a:pt x="2888" y="1520"/>
                    <a:pt x="2919" y="1551"/>
                  </a:cubicBezTo>
                  <a:cubicBezTo>
                    <a:pt x="2919" y="1551"/>
                    <a:pt x="2949" y="1551"/>
                    <a:pt x="2980" y="1520"/>
                  </a:cubicBezTo>
                  <a:cubicBezTo>
                    <a:pt x="2980" y="1529"/>
                    <a:pt x="2980" y="1540"/>
                    <a:pt x="2980" y="1551"/>
                  </a:cubicBezTo>
                  <a:cubicBezTo>
                    <a:pt x="2980" y="1586"/>
                    <a:pt x="2980" y="1601"/>
                    <a:pt x="2986" y="1601"/>
                  </a:cubicBezTo>
                  <a:cubicBezTo>
                    <a:pt x="2990" y="1601"/>
                    <a:pt x="2997" y="1594"/>
                    <a:pt x="3010" y="1581"/>
                  </a:cubicBezTo>
                  <a:lnTo>
                    <a:pt x="3010" y="1581"/>
                  </a:lnTo>
                  <a:cubicBezTo>
                    <a:pt x="2991" y="1619"/>
                    <a:pt x="2984" y="1645"/>
                    <a:pt x="2988" y="1645"/>
                  </a:cubicBezTo>
                  <a:cubicBezTo>
                    <a:pt x="2991" y="1645"/>
                    <a:pt x="2998" y="1635"/>
                    <a:pt x="3010" y="1612"/>
                  </a:cubicBezTo>
                  <a:lnTo>
                    <a:pt x="3040" y="1551"/>
                  </a:lnTo>
                  <a:cubicBezTo>
                    <a:pt x="3040" y="1549"/>
                    <a:pt x="3040" y="1548"/>
                    <a:pt x="3040" y="1546"/>
                  </a:cubicBezTo>
                  <a:lnTo>
                    <a:pt x="3040" y="1546"/>
                  </a:lnTo>
                  <a:cubicBezTo>
                    <a:pt x="3045" y="1539"/>
                    <a:pt x="3046" y="1536"/>
                    <a:pt x="3044" y="1536"/>
                  </a:cubicBezTo>
                  <a:lnTo>
                    <a:pt x="3044" y="1536"/>
                  </a:lnTo>
                  <a:cubicBezTo>
                    <a:pt x="3043" y="1536"/>
                    <a:pt x="3042" y="1536"/>
                    <a:pt x="3040" y="1537"/>
                  </a:cubicBezTo>
                  <a:lnTo>
                    <a:pt x="3040" y="1537"/>
                  </a:lnTo>
                  <a:cubicBezTo>
                    <a:pt x="3041" y="1531"/>
                    <a:pt x="3042" y="1528"/>
                    <a:pt x="3044" y="1528"/>
                  </a:cubicBezTo>
                  <a:cubicBezTo>
                    <a:pt x="3048" y="1528"/>
                    <a:pt x="3056" y="1536"/>
                    <a:pt x="3071" y="1551"/>
                  </a:cubicBezTo>
                  <a:cubicBezTo>
                    <a:pt x="3071" y="1581"/>
                    <a:pt x="3071" y="1612"/>
                    <a:pt x="3101" y="1642"/>
                  </a:cubicBezTo>
                  <a:lnTo>
                    <a:pt x="3101" y="1672"/>
                  </a:lnTo>
                  <a:cubicBezTo>
                    <a:pt x="3101" y="1662"/>
                    <a:pt x="3104" y="1659"/>
                    <a:pt x="3109" y="1659"/>
                  </a:cubicBezTo>
                  <a:cubicBezTo>
                    <a:pt x="3118" y="1659"/>
                    <a:pt x="3131" y="1672"/>
                    <a:pt x="3131" y="1672"/>
                  </a:cubicBezTo>
                  <a:cubicBezTo>
                    <a:pt x="3153" y="1694"/>
                    <a:pt x="3159" y="1715"/>
                    <a:pt x="3172" y="1715"/>
                  </a:cubicBezTo>
                  <a:cubicBezTo>
                    <a:pt x="3177" y="1715"/>
                    <a:pt x="3183" y="1712"/>
                    <a:pt x="3192" y="1703"/>
                  </a:cubicBezTo>
                  <a:cubicBezTo>
                    <a:pt x="3192" y="1672"/>
                    <a:pt x="3192" y="1642"/>
                    <a:pt x="3192" y="1642"/>
                  </a:cubicBezTo>
                  <a:cubicBezTo>
                    <a:pt x="3192" y="1642"/>
                    <a:pt x="3162" y="1642"/>
                    <a:pt x="3192" y="1581"/>
                  </a:cubicBezTo>
                  <a:cubicBezTo>
                    <a:pt x="3198" y="1570"/>
                    <a:pt x="3203" y="1565"/>
                    <a:pt x="3209" y="1565"/>
                  </a:cubicBezTo>
                  <a:cubicBezTo>
                    <a:pt x="3232" y="1565"/>
                    <a:pt x="3248" y="1664"/>
                    <a:pt x="3223" y="1764"/>
                  </a:cubicBezTo>
                  <a:lnTo>
                    <a:pt x="3162" y="1824"/>
                  </a:lnTo>
                  <a:lnTo>
                    <a:pt x="3253" y="1764"/>
                  </a:lnTo>
                  <a:cubicBezTo>
                    <a:pt x="3279" y="1738"/>
                    <a:pt x="3299" y="1728"/>
                    <a:pt x="3312" y="1728"/>
                  </a:cubicBezTo>
                  <a:cubicBezTo>
                    <a:pt x="3316" y="1728"/>
                    <a:pt x="3319" y="1730"/>
                    <a:pt x="3322" y="1732"/>
                  </a:cubicBezTo>
                  <a:lnTo>
                    <a:pt x="3322" y="1732"/>
                  </a:lnTo>
                  <a:cubicBezTo>
                    <a:pt x="3323" y="1731"/>
                    <a:pt x="3324" y="1730"/>
                    <a:pt x="3325" y="1730"/>
                  </a:cubicBezTo>
                  <a:cubicBezTo>
                    <a:pt x="3337" y="1730"/>
                    <a:pt x="3356" y="1756"/>
                    <a:pt x="3375" y="1794"/>
                  </a:cubicBezTo>
                  <a:cubicBezTo>
                    <a:pt x="3344" y="1824"/>
                    <a:pt x="3375" y="1855"/>
                    <a:pt x="3405" y="1855"/>
                  </a:cubicBezTo>
                  <a:lnTo>
                    <a:pt x="3405" y="1824"/>
                  </a:lnTo>
                  <a:cubicBezTo>
                    <a:pt x="3435" y="1824"/>
                    <a:pt x="3435" y="1824"/>
                    <a:pt x="3466" y="1764"/>
                  </a:cubicBezTo>
                  <a:cubicBezTo>
                    <a:pt x="3496" y="1703"/>
                    <a:pt x="3496" y="1672"/>
                    <a:pt x="3527" y="1672"/>
                  </a:cubicBezTo>
                  <a:cubicBezTo>
                    <a:pt x="3527" y="1688"/>
                    <a:pt x="3542" y="1695"/>
                    <a:pt x="3557" y="1695"/>
                  </a:cubicBezTo>
                  <a:cubicBezTo>
                    <a:pt x="3572" y="1695"/>
                    <a:pt x="3587" y="1688"/>
                    <a:pt x="3587" y="1672"/>
                  </a:cubicBezTo>
                  <a:lnTo>
                    <a:pt x="3618" y="1672"/>
                  </a:lnTo>
                  <a:cubicBezTo>
                    <a:pt x="3618" y="1642"/>
                    <a:pt x="3557" y="1642"/>
                    <a:pt x="3496" y="1642"/>
                  </a:cubicBezTo>
                  <a:cubicBezTo>
                    <a:pt x="3466" y="1652"/>
                    <a:pt x="3446" y="1655"/>
                    <a:pt x="3433" y="1655"/>
                  </a:cubicBezTo>
                  <a:cubicBezTo>
                    <a:pt x="3408" y="1655"/>
                    <a:pt x="3415" y="1642"/>
                    <a:pt x="3435" y="1642"/>
                  </a:cubicBezTo>
                  <a:cubicBezTo>
                    <a:pt x="3496" y="1612"/>
                    <a:pt x="3466" y="1581"/>
                    <a:pt x="3435" y="1581"/>
                  </a:cubicBezTo>
                  <a:lnTo>
                    <a:pt x="3375" y="1520"/>
                  </a:lnTo>
                  <a:lnTo>
                    <a:pt x="3283" y="1520"/>
                  </a:lnTo>
                  <a:cubicBezTo>
                    <a:pt x="3283" y="1496"/>
                    <a:pt x="3184" y="1451"/>
                    <a:pt x="3130" y="1451"/>
                  </a:cubicBezTo>
                  <a:cubicBezTo>
                    <a:pt x="3117" y="1451"/>
                    <a:pt x="3107" y="1454"/>
                    <a:pt x="3101" y="1460"/>
                  </a:cubicBezTo>
                  <a:lnTo>
                    <a:pt x="3071" y="1460"/>
                  </a:lnTo>
                  <a:cubicBezTo>
                    <a:pt x="3071" y="1460"/>
                    <a:pt x="3063" y="1467"/>
                    <a:pt x="3056" y="1467"/>
                  </a:cubicBezTo>
                  <a:cubicBezTo>
                    <a:pt x="3048" y="1467"/>
                    <a:pt x="3040" y="1460"/>
                    <a:pt x="3040" y="1429"/>
                  </a:cubicBezTo>
                  <a:cubicBezTo>
                    <a:pt x="3040" y="1368"/>
                    <a:pt x="3040" y="1399"/>
                    <a:pt x="3010" y="1368"/>
                  </a:cubicBezTo>
                  <a:cubicBezTo>
                    <a:pt x="2990" y="1368"/>
                    <a:pt x="2956" y="1355"/>
                    <a:pt x="2945" y="1355"/>
                  </a:cubicBezTo>
                  <a:cubicBezTo>
                    <a:pt x="2939" y="1355"/>
                    <a:pt x="2939" y="1358"/>
                    <a:pt x="2949" y="1368"/>
                  </a:cubicBezTo>
                  <a:lnTo>
                    <a:pt x="2919" y="1429"/>
                  </a:lnTo>
                  <a:cubicBezTo>
                    <a:pt x="2919" y="1429"/>
                    <a:pt x="2888" y="1429"/>
                    <a:pt x="2919" y="1399"/>
                  </a:cubicBezTo>
                  <a:cubicBezTo>
                    <a:pt x="2949" y="1338"/>
                    <a:pt x="2919" y="1338"/>
                    <a:pt x="2949" y="1338"/>
                  </a:cubicBezTo>
                  <a:lnTo>
                    <a:pt x="2949" y="1308"/>
                  </a:lnTo>
                  <a:cubicBezTo>
                    <a:pt x="2949" y="1286"/>
                    <a:pt x="2873" y="1265"/>
                    <a:pt x="2807" y="1265"/>
                  </a:cubicBezTo>
                  <a:cubicBezTo>
                    <a:pt x="2780" y="1265"/>
                    <a:pt x="2754" y="1268"/>
                    <a:pt x="2736" y="1277"/>
                  </a:cubicBezTo>
                  <a:lnTo>
                    <a:pt x="2736" y="1247"/>
                  </a:lnTo>
                  <a:lnTo>
                    <a:pt x="2736" y="1186"/>
                  </a:lnTo>
                  <a:close/>
                  <a:moveTo>
                    <a:pt x="3557" y="1764"/>
                  </a:moveTo>
                  <a:cubicBezTo>
                    <a:pt x="3557" y="1803"/>
                    <a:pt x="3544" y="1843"/>
                    <a:pt x="3527" y="1874"/>
                  </a:cubicBezTo>
                  <a:lnTo>
                    <a:pt x="3527" y="1874"/>
                  </a:lnTo>
                  <a:cubicBezTo>
                    <a:pt x="3544" y="1860"/>
                    <a:pt x="3557" y="1834"/>
                    <a:pt x="3557" y="1794"/>
                  </a:cubicBezTo>
                  <a:lnTo>
                    <a:pt x="3557" y="1764"/>
                  </a:lnTo>
                  <a:close/>
                  <a:moveTo>
                    <a:pt x="1551" y="1855"/>
                  </a:moveTo>
                  <a:lnTo>
                    <a:pt x="1581" y="1885"/>
                  </a:lnTo>
                  <a:lnTo>
                    <a:pt x="1551" y="1885"/>
                  </a:lnTo>
                  <a:cubicBezTo>
                    <a:pt x="1534" y="1885"/>
                    <a:pt x="1526" y="1866"/>
                    <a:pt x="1523" y="1855"/>
                  </a:cubicBezTo>
                  <a:close/>
                  <a:moveTo>
                    <a:pt x="1797" y="1889"/>
                  </a:moveTo>
                  <a:cubicBezTo>
                    <a:pt x="1794" y="1889"/>
                    <a:pt x="1784" y="1895"/>
                    <a:pt x="1764" y="1916"/>
                  </a:cubicBezTo>
                  <a:cubicBezTo>
                    <a:pt x="1784" y="1916"/>
                    <a:pt x="1804" y="1889"/>
                    <a:pt x="1797" y="1889"/>
                  </a:cubicBezTo>
                  <a:close/>
                  <a:moveTo>
                    <a:pt x="3527" y="1874"/>
                  </a:moveTo>
                  <a:cubicBezTo>
                    <a:pt x="3517" y="1881"/>
                    <a:pt x="3507" y="1885"/>
                    <a:pt x="3496" y="1885"/>
                  </a:cubicBezTo>
                  <a:cubicBezTo>
                    <a:pt x="3496" y="1885"/>
                    <a:pt x="3496" y="1904"/>
                    <a:pt x="3496" y="1916"/>
                  </a:cubicBezTo>
                  <a:cubicBezTo>
                    <a:pt x="3507" y="1905"/>
                    <a:pt x="3517" y="1891"/>
                    <a:pt x="3527" y="1874"/>
                  </a:cubicBezTo>
                  <a:close/>
                  <a:moveTo>
                    <a:pt x="1764" y="1916"/>
                  </a:moveTo>
                  <a:cubicBezTo>
                    <a:pt x="1757" y="1916"/>
                    <a:pt x="1756" y="1920"/>
                    <a:pt x="1758" y="1926"/>
                  </a:cubicBezTo>
                  <a:lnTo>
                    <a:pt x="1758" y="1926"/>
                  </a:lnTo>
                  <a:cubicBezTo>
                    <a:pt x="1760" y="1923"/>
                    <a:pt x="1762" y="1919"/>
                    <a:pt x="1764" y="1916"/>
                  </a:cubicBezTo>
                  <a:close/>
                  <a:moveTo>
                    <a:pt x="4422" y="2033"/>
                  </a:moveTo>
                  <a:cubicBezTo>
                    <a:pt x="4383" y="2061"/>
                    <a:pt x="4335" y="2103"/>
                    <a:pt x="4321" y="2103"/>
                  </a:cubicBezTo>
                  <a:cubicBezTo>
                    <a:pt x="4318" y="2103"/>
                    <a:pt x="4317" y="2101"/>
                    <a:pt x="4317" y="2098"/>
                  </a:cubicBezTo>
                  <a:cubicBezTo>
                    <a:pt x="4317" y="2068"/>
                    <a:pt x="4317" y="2037"/>
                    <a:pt x="4378" y="2037"/>
                  </a:cubicBezTo>
                  <a:cubicBezTo>
                    <a:pt x="4398" y="2037"/>
                    <a:pt x="4412" y="2036"/>
                    <a:pt x="4422" y="2033"/>
                  </a:cubicBezTo>
                  <a:close/>
                  <a:moveTo>
                    <a:pt x="2064" y="2113"/>
                  </a:moveTo>
                  <a:cubicBezTo>
                    <a:pt x="2060" y="2113"/>
                    <a:pt x="2037" y="2128"/>
                    <a:pt x="2007" y="2159"/>
                  </a:cubicBezTo>
                  <a:cubicBezTo>
                    <a:pt x="2052" y="2128"/>
                    <a:pt x="2068" y="2113"/>
                    <a:pt x="2064" y="2113"/>
                  </a:cubicBezTo>
                  <a:close/>
                  <a:moveTo>
                    <a:pt x="1916" y="2250"/>
                  </a:moveTo>
                  <a:lnTo>
                    <a:pt x="1916" y="2280"/>
                  </a:lnTo>
                  <a:cubicBezTo>
                    <a:pt x="1916" y="2311"/>
                    <a:pt x="1885" y="2311"/>
                    <a:pt x="1885" y="2311"/>
                  </a:cubicBezTo>
                  <a:cubicBezTo>
                    <a:pt x="1855" y="2280"/>
                    <a:pt x="1885" y="2250"/>
                    <a:pt x="1885" y="2250"/>
                  </a:cubicBezTo>
                  <a:close/>
                  <a:moveTo>
                    <a:pt x="1192" y="1304"/>
                  </a:moveTo>
                  <a:cubicBezTo>
                    <a:pt x="1184" y="1325"/>
                    <a:pt x="1170" y="1338"/>
                    <a:pt x="1156" y="1338"/>
                  </a:cubicBezTo>
                  <a:cubicBezTo>
                    <a:pt x="1156" y="1338"/>
                    <a:pt x="1156" y="1308"/>
                    <a:pt x="1156" y="1308"/>
                  </a:cubicBezTo>
                  <a:cubicBezTo>
                    <a:pt x="1125" y="1308"/>
                    <a:pt x="1095" y="1308"/>
                    <a:pt x="1095" y="1338"/>
                  </a:cubicBezTo>
                  <a:cubicBezTo>
                    <a:pt x="1034" y="1368"/>
                    <a:pt x="1034" y="1399"/>
                    <a:pt x="1065" y="1399"/>
                  </a:cubicBezTo>
                  <a:cubicBezTo>
                    <a:pt x="1075" y="1389"/>
                    <a:pt x="1081" y="1385"/>
                    <a:pt x="1086" y="1385"/>
                  </a:cubicBezTo>
                  <a:cubicBezTo>
                    <a:pt x="1095" y="1385"/>
                    <a:pt x="1095" y="1399"/>
                    <a:pt x="1095" y="1399"/>
                  </a:cubicBezTo>
                  <a:cubicBezTo>
                    <a:pt x="1069" y="1425"/>
                    <a:pt x="1110" y="1496"/>
                    <a:pt x="1142" y="1496"/>
                  </a:cubicBezTo>
                  <a:cubicBezTo>
                    <a:pt x="1147" y="1496"/>
                    <a:pt x="1152" y="1494"/>
                    <a:pt x="1156" y="1490"/>
                  </a:cubicBezTo>
                  <a:lnTo>
                    <a:pt x="1186" y="1520"/>
                  </a:lnTo>
                  <a:cubicBezTo>
                    <a:pt x="1186" y="1546"/>
                    <a:pt x="1192" y="1555"/>
                    <a:pt x="1198" y="1555"/>
                  </a:cubicBezTo>
                  <a:cubicBezTo>
                    <a:pt x="1206" y="1555"/>
                    <a:pt x="1217" y="1538"/>
                    <a:pt x="1217" y="1520"/>
                  </a:cubicBezTo>
                  <a:lnTo>
                    <a:pt x="1217" y="1581"/>
                  </a:lnTo>
                  <a:cubicBezTo>
                    <a:pt x="1217" y="1612"/>
                    <a:pt x="1186" y="1642"/>
                    <a:pt x="1217" y="1642"/>
                  </a:cubicBezTo>
                  <a:cubicBezTo>
                    <a:pt x="1217" y="1642"/>
                    <a:pt x="1277" y="1642"/>
                    <a:pt x="1217" y="1672"/>
                  </a:cubicBezTo>
                  <a:cubicBezTo>
                    <a:pt x="1186" y="1672"/>
                    <a:pt x="1217" y="1703"/>
                    <a:pt x="1217" y="1703"/>
                  </a:cubicBezTo>
                  <a:cubicBezTo>
                    <a:pt x="1217" y="1733"/>
                    <a:pt x="1277" y="1764"/>
                    <a:pt x="1308" y="1764"/>
                  </a:cubicBezTo>
                  <a:lnTo>
                    <a:pt x="1369" y="1855"/>
                  </a:lnTo>
                  <a:lnTo>
                    <a:pt x="1429" y="1855"/>
                  </a:lnTo>
                  <a:cubicBezTo>
                    <a:pt x="1429" y="1870"/>
                    <a:pt x="1429" y="1878"/>
                    <a:pt x="1433" y="1878"/>
                  </a:cubicBezTo>
                  <a:cubicBezTo>
                    <a:pt x="1437" y="1878"/>
                    <a:pt x="1445" y="1870"/>
                    <a:pt x="1460" y="1855"/>
                  </a:cubicBezTo>
                  <a:cubicBezTo>
                    <a:pt x="1490" y="1824"/>
                    <a:pt x="1521" y="1824"/>
                    <a:pt x="1490" y="1824"/>
                  </a:cubicBezTo>
                  <a:cubicBezTo>
                    <a:pt x="1490" y="1794"/>
                    <a:pt x="1460" y="1794"/>
                    <a:pt x="1490" y="1794"/>
                  </a:cubicBezTo>
                  <a:cubicBezTo>
                    <a:pt x="1496" y="1788"/>
                    <a:pt x="1501" y="1786"/>
                    <a:pt x="1506" y="1786"/>
                  </a:cubicBezTo>
                  <a:cubicBezTo>
                    <a:pt x="1528" y="1786"/>
                    <a:pt x="1534" y="1836"/>
                    <a:pt x="1460" y="1885"/>
                  </a:cubicBezTo>
                  <a:lnTo>
                    <a:pt x="1399" y="1916"/>
                  </a:lnTo>
                  <a:lnTo>
                    <a:pt x="1490" y="1976"/>
                  </a:lnTo>
                  <a:cubicBezTo>
                    <a:pt x="1581" y="2037"/>
                    <a:pt x="1581" y="2068"/>
                    <a:pt x="1581" y="2098"/>
                  </a:cubicBezTo>
                  <a:cubicBezTo>
                    <a:pt x="1581" y="2159"/>
                    <a:pt x="1581" y="2159"/>
                    <a:pt x="1612" y="2159"/>
                  </a:cubicBezTo>
                  <a:lnTo>
                    <a:pt x="1642" y="2189"/>
                  </a:lnTo>
                  <a:cubicBezTo>
                    <a:pt x="1642" y="2198"/>
                    <a:pt x="1650" y="2202"/>
                    <a:pt x="1662" y="2202"/>
                  </a:cubicBezTo>
                  <a:cubicBezTo>
                    <a:pt x="1690" y="2202"/>
                    <a:pt x="1742" y="2180"/>
                    <a:pt x="1764" y="2159"/>
                  </a:cubicBezTo>
                  <a:cubicBezTo>
                    <a:pt x="1794" y="2128"/>
                    <a:pt x="1794" y="2159"/>
                    <a:pt x="1764" y="2098"/>
                  </a:cubicBezTo>
                  <a:cubicBezTo>
                    <a:pt x="1733" y="2068"/>
                    <a:pt x="1733" y="2068"/>
                    <a:pt x="1794" y="2037"/>
                  </a:cubicBezTo>
                  <a:lnTo>
                    <a:pt x="1824" y="2068"/>
                  </a:lnTo>
                  <a:lnTo>
                    <a:pt x="1824" y="2098"/>
                  </a:lnTo>
                  <a:cubicBezTo>
                    <a:pt x="1824" y="2128"/>
                    <a:pt x="1824" y="2128"/>
                    <a:pt x="1764" y="2189"/>
                  </a:cubicBezTo>
                  <a:cubicBezTo>
                    <a:pt x="1703" y="2219"/>
                    <a:pt x="1733" y="2219"/>
                    <a:pt x="1764" y="2219"/>
                  </a:cubicBezTo>
                  <a:cubicBezTo>
                    <a:pt x="1733" y="2250"/>
                    <a:pt x="1703" y="2280"/>
                    <a:pt x="1733" y="2280"/>
                  </a:cubicBezTo>
                  <a:cubicBezTo>
                    <a:pt x="1742" y="2271"/>
                    <a:pt x="1751" y="2268"/>
                    <a:pt x="1758" y="2268"/>
                  </a:cubicBezTo>
                  <a:cubicBezTo>
                    <a:pt x="1776" y="2268"/>
                    <a:pt x="1785" y="2289"/>
                    <a:pt x="1764" y="2311"/>
                  </a:cubicBezTo>
                  <a:lnTo>
                    <a:pt x="1794" y="2311"/>
                  </a:lnTo>
                  <a:cubicBezTo>
                    <a:pt x="1855" y="2311"/>
                    <a:pt x="1855" y="2311"/>
                    <a:pt x="1824" y="2341"/>
                  </a:cubicBezTo>
                  <a:cubicBezTo>
                    <a:pt x="1824" y="2356"/>
                    <a:pt x="1824" y="2364"/>
                    <a:pt x="1832" y="2364"/>
                  </a:cubicBezTo>
                  <a:cubicBezTo>
                    <a:pt x="1840" y="2364"/>
                    <a:pt x="1855" y="2356"/>
                    <a:pt x="1885" y="2341"/>
                  </a:cubicBezTo>
                  <a:cubicBezTo>
                    <a:pt x="1898" y="2315"/>
                    <a:pt x="1906" y="2306"/>
                    <a:pt x="1912" y="2306"/>
                  </a:cubicBezTo>
                  <a:cubicBezTo>
                    <a:pt x="1921" y="2306"/>
                    <a:pt x="1929" y="2324"/>
                    <a:pt x="1946" y="2341"/>
                  </a:cubicBezTo>
                  <a:lnTo>
                    <a:pt x="1976" y="2341"/>
                  </a:lnTo>
                  <a:cubicBezTo>
                    <a:pt x="2007" y="2341"/>
                    <a:pt x="2037" y="2311"/>
                    <a:pt x="2007" y="2311"/>
                  </a:cubicBezTo>
                  <a:cubicBezTo>
                    <a:pt x="2007" y="2280"/>
                    <a:pt x="2007" y="2280"/>
                    <a:pt x="2037" y="2250"/>
                  </a:cubicBezTo>
                  <a:cubicBezTo>
                    <a:pt x="2037" y="2250"/>
                    <a:pt x="1976" y="2250"/>
                    <a:pt x="2007" y="2220"/>
                  </a:cubicBezTo>
                  <a:lnTo>
                    <a:pt x="2007" y="2220"/>
                  </a:lnTo>
                  <a:cubicBezTo>
                    <a:pt x="1999" y="2228"/>
                    <a:pt x="1991" y="2231"/>
                    <a:pt x="1984" y="2231"/>
                  </a:cubicBezTo>
                  <a:cubicBezTo>
                    <a:pt x="1971" y="2231"/>
                    <a:pt x="1965" y="2214"/>
                    <a:pt x="1984" y="2186"/>
                  </a:cubicBezTo>
                  <a:lnTo>
                    <a:pt x="1984" y="2186"/>
                  </a:lnTo>
                  <a:cubicBezTo>
                    <a:pt x="1985" y="2186"/>
                    <a:pt x="1985" y="2186"/>
                    <a:pt x="1985" y="2186"/>
                  </a:cubicBezTo>
                  <a:cubicBezTo>
                    <a:pt x="1990" y="2186"/>
                    <a:pt x="1997" y="2179"/>
                    <a:pt x="2007" y="2159"/>
                  </a:cubicBezTo>
                  <a:lnTo>
                    <a:pt x="2007" y="2159"/>
                  </a:lnTo>
                  <a:cubicBezTo>
                    <a:pt x="1997" y="2168"/>
                    <a:pt x="1990" y="2177"/>
                    <a:pt x="1984" y="2186"/>
                  </a:cubicBezTo>
                  <a:lnTo>
                    <a:pt x="1984" y="2186"/>
                  </a:lnTo>
                  <a:cubicBezTo>
                    <a:pt x="1976" y="2183"/>
                    <a:pt x="1976" y="2159"/>
                    <a:pt x="1976" y="2159"/>
                  </a:cubicBezTo>
                  <a:cubicBezTo>
                    <a:pt x="1976" y="2159"/>
                    <a:pt x="1946" y="2128"/>
                    <a:pt x="1916" y="2128"/>
                  </a:cubicBezTo>
                  <a:cubicBezTo>
                    <a:pt x="1916" y="2128"/>
                    <a:pt x="1916" y="2128"/>
                    <a:pt x="1916" y="2098"/>
                  </a:cubicBezTo>
                  <a:cubicBezTo>
                    <a:pt x="1916" y="2083"/>
                    <a:pt x="1916" y="2073"/>
                    <a:pt x="1916" y="2068"/>
                  </a:cubicBezTo>
                  <a:cubicBezTo>
                    <a:pt x="1946" y="2068"/>
                    <a:pt x="1916" y="2037"/>
                    <a:pt x="1916" y="2037"/>
                  </a:cubicBezTo>
                  <a:cubicBezTo>
                    <a:pt x="1916" y="2022"/>
                    <a:pt x="1908" y="2022"/>
                    <a:pt x="1900" y="2022"/>
                  </a:cubicBezTo>
                  <a:cubicBezTo>
                    <a:pt x="1893" y="2022"/>
                    <a:pt x="1885" y="2022"/>
                    <a:pt x="1885" y="2007"/>
                  </a:cubicBezTo>
                  <a:lnTo>
                    <a:pt x="1855" y="1976"/>
                  </a:lnTo>
                  <a:lnTo>
                    <a:pt x="1785" y="1976"/>
                  </a:lnTo>
                  <a:cubicBezTo>
                    <a:pt x="1789" y="1983"/>
                    <a:pt x="1792" y="1989"/>
                    <a:pt x="1794" y="1995"/>
                  </a:cubicBezTo>
                  <a:lnTo>
                    <a:pt x="1794" y="1995"/>
                  </a:lnTo>
                  <a:cubicBezTo>
                    <a:pt x="1792" y="1994"/>
                    <a:pt x="1791" y="1994"/>
                    <a:pt x="1789" y="1994"/>
                  </a:cubicBezTo>
                  <a:cubicBezTo>
                    <a:pt x="1781" y="1994"/>
                    <a:pt x="1773" y="1998"/>
                    <a:pt x="1764" y="2007"/>
                  </a:cubicBezTo>
                  <a:cubicBezTo>
                    <a:pt x="1773" y="1998"/>
                    <a:pt x="1771" y="1987"/>
                    <a:pt x="1763" y="1976"/>
                  </a:cubicBezTo>
                  <a:lnTo>
                    <a:pt x="1763" y="1976"/>
                  </a:lnTo>
                  <a:cubicBezTo>
                    <a:pt x="1763" y="1976"/>
                    <a:pt x="1764" y="1976"/>
                    <a:pt x="1764" y="1976"/>
                  </a:cubicBezTo>
                  <a:lnTo>
                    <a:pt x="1785" y="1976"/>
                  </a:lnTo>
                  <a:cubicBezTo>
                    <a:pt x="1775" y="1957"/>
                    <a:pt x="1762" y="1938"/>
                    <a:pt x="1758" y="1926"/>
                  </a:cubicBezTo>
                  <a:lnTo>
                    <a:pt x="1758" y="1926"/>
                  </a:lnTo>
                  <a:cubicBezTo>
                    <a:pt x="1751" y="1942"/>
                    <a:pt x="1745" y="1953"/>
                    <a:pt x="1743" y="1960"/>
                  </a:cubicBezTo>
                  <a:lnTo>
                    <a:pt x="1743" y="1960"/>
                  </a:lnTo>
                  <a:cubicBezTo>
                    <a:pt x="1751" y="1965"/>
                    <a:pt x="1758" y="1970"/>
                    <a:pt x="1763" y="1976"/>
                  </a:cubicBezTo>
                  <a:lnTo>
                    <a:pt x="1763" y="1976"/>
                  </a:lnTo>
                  <a:cubicBezTo>
                    <a:pt x="1744" y="1976"/>
                    <a:pt x="1737" y="1976"/>
                    <a:pt x="1743" y="1960"/>
                  </a:cubicBezTo>
                  <a:lnTo>
                    <a:pt x="1743" y="1960"/>
                  </a:lnTo>
                  <a:cubicBezTo>
                    <a:pt x="1732" y="1954"/>
                    <a:pt x="1718" y="1950"/>
                    <a:pt x="1703" y="1950"/>
                  </a:cubicBezTo>
                  <a:cubicBezTo>
                    <a:pt x="1683" y="1950"/>
                    <a:pt x="1661" y="1957"/>
                    <a:pt x="1642" y="1976"/>
                  </a:cubicBezTo>
                  <a:cubicBezTo>
                    <a:pt x="1632" y="1997"/>
                    <a:pt x="1629" y="2003"/>
                    <a:pt x="1627" y="2003"/>
                  </a:cubicBezTo>
                  <a:cubicBezTo>
                    <a:pt x="1625" y="2003"/>
                    <a:pt x="1632" y="1976"/>
                    <a:pt x="1612" y="1976"/>
                  </a:cubicBezTo>
                  <a:cubicBezTo>
                    <a:pt x="1642" y="1946"/>
                    <a:pt x="1642" y="1946"/>
                    <a:pt x="1673" y="1916"/>
                  </a:cubicBezTo>
                  <a:cubicBezTo>
                    <a:pt x="1733" y="1855"/>
                    <a:pt x="1733" y="1855"/>
                    <a:pt x="1673" y="1855"/>
                  </a:cubicBezTo>
                  <a:cubicBezTo>
                    <a:pt x="1655" y="1864"/>
                    <a:pt x="1642" y="1867"/>
                    <a:pt x="1634" y="1867"/>
                  </a:cubicBezTo>
                  <a:cubicBezTo>
                    <a:pt x="1614" y="1867"/>
                    <a:pt x="1621" y="1846"/>
                    <a:pt x="1642" y="1824"/>
                  </a:cubicBezTo>
                  <a:cubicBezTo>
                    <a:pt x="1673" y="1794"/>
                    <a:pt x="1642" y="1794"/>
                    <a:pt x="1612" y="1794"/>
                  </a:cubicBezTo>
                  <a:lnTo>
                    <a:pt x="1581" y="1794"/>
                  </a:lnTo>
                  <a:cubicBezTo>
                    <a:pt x="1581" y="1772"/>
                    <a:pt x="1581" y="1751"/>
                    <a:pt x="1560" y="1751"/>
                  </a:cubicBezTo>
                  <a:cubicBezTo>
                    <a:pt x="1551" y="1751"/>
                    <a:pt x="1538" y="1755"/>
                    <a:pt x="1521" y="1764"/>
                  </a:cubicBezTo>
                  <a:cubicBezTo>
                    <a:pt x="1503" y="1772"/>
                    <a:pt x="1482" y="1776"/>
                    <a:pt x="1463" y="1776"/>
                  </a:cubicBezTo>
                  <a:cubicBezTo>
                    <a:pt x="1417" y="1776"/>
                    <a:pt x="1377" y="1755"/>
                    <a:pt x="1399" y="1733"/>
                  </a:cubicBezTo>
                  <a:cubicBezTo>
                    <a:pt x="1429" y="1733"/>
                    <a:pt x="1460" y="1733"/>
                    <a:pt x="1429" y="1672"/>
                  </a:cubicBezTo>
                  <a:cubicBezTo>
                    <a:pt x="1429" y="1642"/>
                    <a:pt x="1429" y="1642"/>
                    <a:pt x="1429" y="1642"/>
                  </a:cubicBezTo>
                  <a:cubicBezTo>
                    <a:pt x="1429" y="1642"/>
                    <a:pt x="1490" y="1612"/>
                    <a:pt x="1460" y="1612"/>
                  </a:cubicBezTo>
                  <a:cubicBezTo>
                    <a:pt x="1460" y="1612"/>
                    <a:pt x="1429" y="1612"/>
                    <a:pt x="1399" y="1642"/>
                  </a:cubicBezTo>
                  <a:lnTo>
                    <a:pt x="1247" y="1642"/>
                  </a:lnTo>
                  <a:cubicBezTo>
                    <a:pt x="1277" y="1642"/>
                    <a:pt x="1308" y="1581"/>
                    <a:pt x="1247" y="1581"/>
                  </a:cubicBezTo>
                  <a:cubicBezTo>
                    <a:pt x="1221" y="1555"/>
                    <a:pt x="1240" y="1484"/>
                    <a:pt x="1284" y="1484"/>
                  </a:cubicBezTo>
                  <a:cubicBezTo>
                    <a:pt x="1291" y="1484"/>
                    <a:pt x="1299" y="1486"/>
                    <a:pt x="1308" y="1490"/>
                  </a:cubicBezTo>
                  <a:cubicBezTo>
                    <a:pt x="1328" y="1510"/>
                    <a:pt x="1342" y="1517"/>
                    <a:pt x="1349" y="1517"/>
                  </a:cubicBezTo>
                  <a:cubicBezTo>
                    <a:pt x="1365" y="1517"/>
                    <a:pt x="1358" y="1490"/>
                    <a:pt x="1338" y="1490"/>
                  </a:cubicBezTo>
                  <a:lnTo>
                    <a:pt x="1338" y="1475"/>
                  </a:lnTo>
                  <a:lnTo>
                    <a:pt x="1338" y="1475"/>
                  </a:lnTo>
                  <a:lnTo>
                    <a:pt x="1369" y="1460"/>
                  </a:lnTo>
                  <a:cubicBezTo>
                    <a:pt x="1429" y="1460"/>
                    <a:pt x="1369" y="1429"/>
                    <a:pt x="1369" y="1429"/>
                  </a:cubicBezTo>
                  <a:cubicBezTo>
                    <a:pt x="1369" y="1421"/>
                    <a:pt x="1364" y="1417"/>
                    <a:pt x="1358" y="1417"/>
                  </a:cubicBezTo>
                  <a:cubicBezTo>
                    <a:pt x="1352" y="1417"/>
                    <a:pt x="1345" y="1420"/>
                    <a:pt x="1338" y="1425"/>
                  </a:cubicBezTo>
                  <a:lnTo>
                    <a:pt x="1338" y="1425"/>
                  </a:lnTo>
                  <a:cubicBezTo>
                    <a:pt x="1337" y="1368"/>
                    <a:pt x="1308" y="1368"/>
                    <a:pt x="1308" y="1368"/>
                  </a:cubicBezTo>
                  <a:cubicBezTo>
                    <a:pt x="1247" y="1429"/>
                    <a:pt x="1217" y="1429"/>
                    <a:pt x="1217" y="1429"/>
                  </a:cubicBezTo>
                  <a:lnTo>
                    <a:pt x="1217" y="1399"/>
                  </a:lnTo>
                  <a:cubicBezTo>
                    <a:pt x="1247" y="1399"/>
                    <a:pt x="1247" y="1399"/>
                    <a:pt x="1217" y="1368"/>
                  </a:cubicBezTo>
                  <a:lnTo>
                    <a:pt x="1186" y="1338"/>
                  </a:lnTo>
                  <a:cubicBezTo>
                    <a:pt x="1207" y="1338"/>
                    <a:pt x="1199" y="1323"/>
                    <a:pt x="1192" y="1304"/>
                  </a:cubicBezTo>
                  <a:close/>
                  <a:moveTo>
                    <a:pt x="2128" y="2463"/>
                  </a:moveTo>
                  <a:cubicBezTo>
                    <a:pt x="2115" y="2463"/>
                    <a:pt x="2103" y="2463"/>
                    <a:pt x="2092" y="2464"/>
                  </a:cubicBezTo>
                  <a:lnTo>
                    <a:pt x="2092" y="2464"/>
                  </a:lnTo>
                  <a:cubicBezTo>
                    <a:pt x="2085" y="2477"/>
                    <a:pt x="2095" y="2483"/>
                    <a:pt x="2113" y="2483"/>
                  </a:cubicBezTo>
                  <a:cubicBezTo>
                    <a:pt x="2129" y="2483"/>
                    <a:pt x="2152" y="2478"/>
                    <a:pt x="2173" y="2470"/>
                  </a:cubicBezTo>
                  <a:lnTo>
                    <a:pt x="2173" y="2470"/>
                  </a:lnTo>
                  <a:cubicBezTo>
                    <a:pt x="2169" y="2465"/>
                    <a:pt x="2155" y="2463"/>
                    <a:pt x="2128" y="2463"/>
                  </a:cubicBezTo>
                  <a:close/>
                  <a:moveTo>
                    <a:pt x="4841" y="2478"/>
                  </a:moveTo>
                  <a:cubicBezTo>
                    <a:pt x="4836" y="2480"/>
                    <a:pt x="4834" y="2484"/>
                    <a:pt x="4834" y="2493"/>
                  </a:cubicBezTo>
                  <a:lnTo>
                    <a:pt x="4841" y="2478"/>
                  </a:lnTo>
                  <a:close/>
                  <a:moveTo>
                    <a:pt x="1946" y="2341"/>
                  </a:moveTo>
                  <a:cubicBezTo>
                    <a:pt x="1946" y="2356"/>
                    <a:pt x="1946" y="2356"/>
                    <a:pt x="1942" y="2356"/>
                  </a:cubicBezTo>
                  <a:cubicBezTo>
                    <a:pt x="1938" y="2356"/>
                    <a:pt x="1931" y="2356"/>
                    <a:pt x="1916" y="2371"/>
                  </a:cubicBezTo>
                  <a:cubicBezTo>
                    <a:pt x="1855" y="2432"/>
                    <a:pt x="1824" y="2432"/>
                    <a:pt x="1855" y="2432"/>
                  </a:cubicBezTo>
                  <a:cubicBezTo>
                    <a:pt x="1916" y="2432"/>
                    <a:pt x="1916" y="2463"/>
                    <a:pt x="1885" y="2463"/>
                  </a:cubicBezTo>
                  <a:cubicBezTo>
                    <a:pt x="1885" y="2493"/>
                    <a:pt x="1885" y="2523"/>
                    <a:pt x="1916" y="2554"/>
                  </a:cubicBezTo>
                  <a:cubicBezTo>
                    <a:pt x="1931" y="2569"/>
                    <a:pt x="1946" y="2577"/>
                    <a:pt x="1961" y="2577"/>
                  </a:cubicBezTo>
                  <a:cubicBezTo>
                    <a:pt x="1976" y="2577"/>
                    <a:pt x="1992" y="2569"/>
                    <a:pt x="2007" y="2554"/>
                  </a:cubicBezTo>
                  <a:cubicBezTo>
                    <a:pt x="2068" y="2523"/>
                    <a:pt x="2098" y="2493"/>
                    <a:pt x="2037" y="2493"/>
                  </a:cubicBezTo>
                  <a:cubicBezTo>
                    <a:pt x="2011" y="2493"/>
                    <a:pt x="2030" y="2471"/>
                    <a:pt x="2092" y="2464"/>
                  </a:cubicBezTo>
                  <a:lnTo>
                    <a:pt x="2092" y="2464"/>
                  </a:lnTo>
                  <a:cubicBezTo>
                    <a:pt x="2097" y="2457"/>
                    <a:pt x="2108" y="2446"/>
                    <a:pt x="2128" y="2432"/>
                  </a:cubicBezTo>
                  <a:cubicBezTo>
                    <a:pt x="2128" y="2432"/>
                    <a:pt x="2159" y="2402"/>
                    <a:pt x="2159" y="2371"/>
                  </a:cubicBezTo>
                  <a:lnTo>
                    <a:pt x="2128" y="2371"/>
                  </a:lnTo>
                  <a:cubicBezTo>
                    <a:pt x="2118" y="2361"/>
                    <a:pt x="2112" y="2358"/>
                    <a:pt x="2106" y="2358"/>
                  </a:cubicBezTo>
                  <a:cubicBezTo>
                    <a:pt x="2095" y="2358"/>
                    <a:pt x="2088" y="2371"/>
                    <a:pt x="2068" y="2371"/>
                  </a:cubicBezTo>
                  <a:cubicBezTo>
                    <a:pt x="2098" y="2371"/>
                    <a:pt x="2068" y="2402"/>
                    <a:pt x="2037" y="2402"/>
                  </a:cubicBezTo>
                  <a:cubicBezTo>
                    <a:pt x="2028" y="2411"/>
                    <a:pt x="2022" y="2414"/>
                    <a:pt x="2018" y="2414"/>
                  </a:cubicBezTo>
                  <a:cubicBezTo>
                    <a:pt x="2012" y="2414"/>
                    <a:pt x="2010" y="2409"/>
                    <a:pt x="2008" y="2401"/>
                  </a:cubicBezTo>
                  <a:lnTo>
                    <a:pt x="2008" y="2401"/>
                  </a:lnTo>
                  <a:lnTo>
                    <a:pt x="2068" y="2371"/>
                  </a:lnTo>
                  <a:lnTo>
                    <a:pt x="2037" y="2371"/>
                  </a:lnTo>
                  <a:lnTo>
                    <a:pt x="2037" y="2341"/>
                  </a:lnTo>
                  <a:cubicBezTo>
                    <a:pt x="2017" y="2341"/>
                    <a:pt x="1997" y="2355"/>
                    <a:pt x="1976" y="2355"/>
                  </a:cubicBezTo>
                  <a:cubicBezTo>
                    <a:pt x="1966" y="2355"/>
                    <a:pt x="1956" y="2351"/>
                    <a:pt x="1946" y="2341"/>
                  </a:cubicBezTo>
                  <a:close/>
                  <a:moveTo>
                    <a:pt x="4944" y="2576"/>
                  </a:moveTo>
                  <a:cubicBezTo>
                    <a:pt x="4930" y="2581"/>
                    <a:pt x="4913" y="2584"/>
                    <a:pt x="4894" y="2584"/>
                  </a:cubicBezTo>
                  <a:cubicBezTo>
                    <a:pt x="4874" y="2584"/>
                    <a:pt x="4881" y="2598"/>
                    <a:pt x="4897" y="2598"/>
                  </a:cubicBezTo>
                  <a:cubicBezTo>
                    <a:pt x="4905" y="2598"/>
                    <a:pt x="4915" y="2594"/>
                    <a:pt x="4925" y="2584"/>
                  </a:cubicBezTo>
                  <a:cubicBezTo>
                    <a:pt x="4934" y="2584"/>
                    <a:pt x="4941" y="2581"/>
                    <a:pt x="4944" y="2576"/>
                  </a:cubicBezTo>
                  <a:close/>
                  <a:moveTo>
                    <a:pt x="5536" y="2610"/>
                  </a:moveTo>
                  <a:cubicBezTo>
                    <a:pt x="5527" y="2610"/>
                    <a:pt x="5520" y="2627"/>
                    <a:pt x="5502" y="2645"/>
                  </a:cubicBezTo>
                  <a:cubicBezTo>
                    <a:pt x="5499" y="2648"/>
                    <a:pt x="5497" y="2651"/>
                    <a:pt x="5495" y="2653"/>
                  </a:cubicBezTo>
                  <a:lnTo>
                    <a:pt x="5495" y="2653"/>
                  </a:lnTo>
                  <a:cubicBezTo>
                    <a:pt x="5525" y="2655"/>
                    <a:pt x="5550" y="2660"/>
                    <a:pt x="5559" y="2668"/>
                  </a:cubicBezTo>
                  <a:lnTo>
                    <a:pt x="5559" y="2668"/>
                  </a:lnTo>
                  <a:cubicBezTo>
                    <a:pt x="5562" y="2660"/>
                    <a:pt x="5563" y="2652"/>
                    <a:pt x="5563" y="2645"/>
                  </a:cubicBezTo>
                  <a:cubicBezTo>
                    <a:pt x="5550" y="2619"/>
                    <a:pt x="5543" y="2610"/>
                    <a:pt x="5536" y="2610"/>
                  </a:cubicBezTo>
                  <a:close/>
                  <a:moveTo>
                    <a:pt x="5290" y="2827"/>
                  </a:moveTo>
                  <a:cubicBezTo>
                    <a:pt x="5280" y="2846"/>
                    <a:pt x="5277" y="2853"/>
                    <a:pt x="5278" y="2853"/>
                  </a:cubicBezTo>
                  <a:cubicBezTo>
                    <a:pt x="5279" y="2853"/>
                    <a:pt x="5283" y="2849"/>
                    <a:pt x="5290" y="2843"/>
                  </a:cubicBezTo>
                  <a:lnTo>
                    <a:pt x="5290" y="2843"/>
                  </a:lnTo>
                  <a:cubicBezTo>
                    <a:pt x="5290" y="2848"/>
                    <a:pt x="5290" y="2853"/>
                    <a:pt x="5290" y="2858"/>
                  </a:cubicBezTo>
                  <a:cubicBezTo>
                    <a:pt x="5290" y="2858"/>
                    <a:pt x="5297" y="2865"/>
                    <a:pt x="5301" y="2865"/>
                  </a:cubicBezTo>
                  <a:cubicBezTo>
                    <a:pt x="5304" y="2865"/>
                    <a:pt x="5305" y="2860"/>
                    <a:pt x="5295" y="2838"/>
                  </a:cubicBezTo>
                  <a:lnTo>
                    <a:pt x="5295" y="2838"/>
                  </a:lnTo>
                  <a:cubicBezTo>
                    <a:pt x="5293" y="2839"/>
                    <a:pt x="5291" y="2841"/>
                    <a:pt x="5290" y="2843"/>
                  </a:cubicBezTo>
                  <a:lnTo>
                    <a:pt x="5290" y="2843"/>
                  </a:lnTo>
                  <a:cubicBezTo>
                    <a:pt x="5290" y="2837"/>
                    <a:pt x="5290" y="2832"/>
                    <a:pt x="5290" y="2827"/>
                  </a:cubicBezTo>
                  <a:close/>
                  <a:moveTo>
                    <a:pt x="2281" y="2894"/>
                  </a:moveTo>
                  <a:lnTo>
                    <a:pt x="2281" y="2894"/>
                  </a:lnTo>
                  <a:cubicBezTo>
                    <a:pt x="2282" y="2896"/>
                    <a:pt x="2283" y="2899"/>
                    <a:pt x="2285" y="2900"/>
                  </a:cubicBezTo>
                  <a:lnTo>
                    <a:pt x="2285" y="2900"/>
                  </a:lnTo>
                  <a:cubicBezTo>
                    <a:pt x="2284" y="2898"/>
                    <a:pt x="2282" y="2896"/>
                    <a:pt x="2281" y="2894"/>
                  </a:cubicBezTo>
                  <a:close/>
                  <a:moveTo>
                    <a:pt x="5502" y="2919"/>
                  </a:moveTo>
                  <a:cubicBezTo>
                    <a:pt x="5502" y="2929"/>
                    <a:pt x="5506" y="2932"/>
                    <a:pt x="5511" y="2932"/>
                  </a:cubicBezTo>
                  <a:cubicBezTo>
                    <a:pt x="5514" y="2932"/>
                    <a:pt x="5516" y="2932"/>
                    <a:pt x="5519" y="2931"/>
                  </a:cubicBezTo>
                  <a:lnTo>
                    <a:pt x="5519" y="2931"/>
                  </a:lnTo>
                  <a:cubicBezTo>
                    <a:pt x="5521" y="2932"/>
                    <a:pt x="5523" y="2932"/>
                    <a:pt x="5525" y="2932"/>
                  </a:cubicBezTo>
                  <a:cubicBezTo>
                    <a:pt x="5528" y="2932"/>
                    <a:pt x="5531" y="2930"/>
                    <a:pt x="5532" y="2926"/>
                  </a:cubicBezTo>
                  <a:lnTo>
                    <a:pt x="5532" y="2926"/>
                  </a:lnTo>
                  <a:cubicBezTo>
                    <a:pt x="5527" y="2928"/>
                    <a:pt x="5523" y="2930"/>
                    <a:pt x="5519" y="2931"/>
                  </a:cubicBezTo>
                  <a:lnTo>
                    <a:pt x="5519" y="2931"/>
                  </a:lnTo>
                  <a:cubicBezTo>
                    <a:pt x="5511" y="2927"/>
                    <a:pt x="5502" y="2919"/>
                    <a:pt x="5502" y="2919"/>
                  </a:cubicBezTo>
                  <a:close/>
                  <a:moveTo>
                    <a:pt x="2271" y="2428"/>
                  </a:moveTo>
                  <a:cubicBezTo>
                    <a:pt x="2259" y="2428"/>
                    <a:pt x="2224" y="2445"/>
                    <a:pt x="2189" y="2463"/>
                  </a:cubicBezTo>
                  <a:cubicBezTo>
                    <a:pt x="2184" y="2465"/>
                    <a:pt x="2179" y="2468"/>
                    <a:pt x="2173" y="2470"/>
                  </a:cubicBezTo>
                  <a:lnTo>
                    <a:pt x="2173" y="2470"/>
                  </a:lnTo>
                  <a:cubicBezTo>
                    <a:pt x="2184" y="2480"/>
                    <a:pt x="2141" y="2502"/>
                    <a:pt x="2098" y="2523"/>
                  </a:cubicBezTo>
                  <a:cubicBezTo>
                    <a:pt x="2037" y="2523"/>
                    <a:pt x="1976" y="2615"/>
                    <a:pt x="2037" y="2615"/>
                  </a:cubicBezTo>
                  <a:cubicBezTo>
                    <a:pt x="2052" y="2630"/>
                    <a:pt x="2060" y="2630"/>
                    <a:pt x="2064" y="2630"/>
                  </a:cubicBezTo>
                  <a:cubicBezTo>
                    <a:pt x="2068" y="2630"/>
                    <a:pt x="2068" y="2630"/>
                    <a:pt x="2068" y="2645"/>
                  </a:cubicBezTo>
                  <a:cubicBezTo>
                    <a:pt x="2043" y="2670"/>
                    <a:pt x="2058" y="2714"/>
                    <a:pt x="2081" y="2714"/>
                  </a:cubicBezTo>
                  <a:cubicBezTo>
                    <a:pt x="2086" y="2714"/>
                    <a:pt x="2092" y="2712"/>
                    <a:pt x="2098" y="2706"/>
                  </a:cubicBezTo>
                  <a:cubicBezTo>
                    <a:pt x="2128" y="2706"/>
                    <a:pt x="2128" y="2706"/>
                    <a:pt x="2159" y="2736"/>
                  </a:cubicBezTo>
                  <a:lnTo>
                    <a:pt x="2189" y="2736"/>
                  </a:lnTo>
                  <a:cubicBezTo>
                    <a:pt x="2220" y="2736"/>
                    <a:pt x="2250" y="2736"/>
                    <a:pt x="2220" y="2797"/>
                  </a:cubicBezTo>
                  <a:cubicBezTo>
                    <a:pt x="2189" y="2797"/>
                    <a:pt x="2220" y="2827"/>
                    <a:pt x="2220" y="2827"/>
                  </a:cubicBezTo>
                  <a:lnTo>
                    <a:pt x="2250" y="2827"/>
                  </a:lnTo>
                  <a:cubicBezTo>
                    <a:pt x="2257" y="2847"/>
                    <a:pt x="2268" y="2870"/>
                    <a:pt x="2281" y="2894"/>
                  </a:cubicBezTo>
                  <a:lnTo>
                    <a:pt x="2281" y="2894"/>
                  </a:lnTo>
                  <a:cubicBezTo>
                    <a:pt x="2280" y="2891"/>
                    <a:pt x="2280" y="2888"/>
                    <a:pt x="2280" y="2888"/>
                  </a:cubicBezTo>
                  <a:cubicBezTo>
                    <a:pt x="2280" y="2858"/>
                    <a:pt x="2280" y="2827"/>
                    <a:pt x="2311" y="2827"/>
                  </a:cubicBezTo>
                  <a:cubicBezTo>
                    <a:pt x="2341" y="2827"/>
                    <a:pt x="2341" y="2827"/>
                    <a:pt x="2311" y="2888"/>
                  </a:cubicBezTo>
                  <a:cubicBezTo>
                    <a:pt x="2301" y="2898"/>
                    <a:pt x="2294" y="2902"/>
                    <a:pt x="2289" y="2902"/>
                  </a:cubicBezTo>
                  <a:cubicBezTo>
                    <a:pt x="2288" y="2902"/>
                    <a:pt x="2286" y="2901"/>
                    <a:pt x="2285" y="2900"/>
                  </a:cubicBezTo>
                  <a:lnTo>
                    <a:pt x="2285" y="2900"/>
                  </a:lnTo>
                  <a:cubicBezTo>
                    <a:pt x="2333" y="2982"/>
                    <a:pt x="2409" y="3071"/>
                    <a:pt x="2432" y="3071"/>
                  </a:cubicBezTo>
                  <a:cubicBezTo>
                    <a:pt x="2463" y="3040"/>
                    <a:pt x="2432" y="3040"/>
                    <a:pt x="2432" y="3010"/>
                  </a:cubicBezTo>
                  <a:lnTo>
                    <a:pt x="2432" y="2979"/>
                  </a:lnTo>
                  <a:cubicBezTo>
                    <a:pt x="2432" y="2969"/>
                    <a:pt x="2436" y="2966"/>
                    <a:pt x="2441" y="2966"/>
                  </a:cubicBezTo>
                  <a:cubicBezTo>
                    <a:pt x="2451" y="2966"/>
                    <a:pt x="2466" y="2975"/>
                    <a:pt x="2482" y="2978"/>
                  </a:cubicBezTo>
                  <a:lnTo>
                    <a:pt x="2482" y="2978"/>
                  </a:lnTo>
                  <a:cubicBezTo>
                    <a:pt x="2489" y="2970"/>
                    <a:pt x="2502" y="2960"/>
                    <a:pt x="2524" y="2949"/>
                  </a:cubicBezTo>
                  <a:cubicBezTo>
                    <a:pt x="2584" y="2919"/>
                    <a:pt x="2554" y="2888"/>
                    <a:pt x="2554" y="2888"/>
                  </a:cubicBezTo>
                  <a:cubicBezTo>
                    <a:pt x="2554" y="2888"/>
                    <a:pt x="2554" y="2888"/>
                    <a:pt x="2554" y="2858"/>
                  </a:cubicBezTo>
                  <a:cubicBezTo>
                    <a:pt x="2554" y="2827"/>
                    <a:pt x="2584" y="2827"/>
                    <a:pt x="2554" y="2827"/>
                  </a:cubicBezTo>
                  <a:cubicBezTo>
                    <a:pt x="2493" y="2827"/>
                    <a:pt x="2524" y="2827"/>
                    <a:pt x="2493" y="2797"/>
                  </a:cubicBezTo>
                  <a:lnTo>
                    <a:pt x="2463" y="2797"/>
                  </a:lnTo>
                  <a:cubicBezTo>
                    <a:pt x="2445" y="2797"/>
                    <a:pt x="2438" y="2817"/>
                    <a:pt x="2435" y="2817"/>
                  </a:cubicBezTo>
                  <a:cubicBezTo>
                    <a:pt x="2432" y="2817"/>
                    <a:pt x="2432" y="2806"/>
                    <a:pt x="2432" y="2767"/>
                  </a:cubicBezTo>
                  <a:cubicBezTo>
                    <a:pt x="2463" y="2706"/>
                    <a:pt x="2432" y="2706"/>
                    <a:pt x="2432" y="2706"/>
                  </a:cubicBezTo>
                  <a:cubicBezTo>
                    <a:pt x="2432" y="2706"/>
                    <a:pt x="2372" y="2706"/>
                    <a:pt x="2372" y="2675"/>
                  </a:cubicBezTo>
                  <a:cubicBezTo>
                    <a:pt x="2372" y="2645"/>
                    <a:pt x="2341" y="2645"/>
                    <a:pt x="2372" y="2645"/>
                  </a:cubicBezTo>
                  <a:cubicBezTo>
                    <a:pt x="2402" y="2645"/>
                    <a:pt x="2402" y="2615"/>
                    <a:pt x="2402" y="2584"/>
                  </a:cubicBezTo>
                  <a:cubicBezTo>
                    <a:pt x="2402" y="2584"/>
                    <a:pt x="2402" y="2571"/>
                    <a:pt x="2393" y="2571"/>
                  </a:cubicBezTo>
                  <a:cubicBezTo>
                    <a:pt x="2388" y="2571"/>
                    <a:pt x="2382" y="2574"/>
                    <a:pt x="2372" y="2584"/>
                  </a:cubicBezTo>
                  <a:cubicBezTo>
                    <a:pt x="2346" y="2610"/>
                    <a:pt x="2326" y="2619"/>
                    <a:pt x="2313" y="2619"/>
                  </a:cubicBezTo>
                  <a:cubicBezTo>
                    <a:pt x="2296" y="2619"/>
                    <a:pt x="2293" y="2602"/>
                    <a:pt x="2311" y="2584"/>
                  </a:cubicBezTo>
                  <a:cubicBezTo>
                    <a:pt x="2341" y="2523"/>
                    <a:pt x="2311" y="2554"/>
                    <a:pt x="2311" y="2523"/>
                  </a:cubicBezTo>
                  <a:cubicBezTo>
                    <a:pt x="2311" y="2523"/>
                    <a:pt x="2311" y="2554"/>
                    <a:pt x="2280" y="2584"/>
                  </a:cubicBezTo>
                  <a:cubicBezTo>
                    <a:pt x="2250" y="2584"/>
                    <a:pt x="2220" y="2554"/>
                    <a:pt x="2280" y="2523"/>
                  </a:cubicBezTo>
                  <a:lnTo>
                    <a:pt x="2280" y="2493"/>
                  </a:lnTo>
                  <a:lnTo>
                    <a:pt x="2250" y="2463"/>
                  </a:lnTo>
                  <a:cubicBezTo>
                    <a:pt x="2276" y="2437"/>
                    <a:pt x="2280" y="2428"/>
                    <a:pt x="2271" y="2428"/>
                  </a:cubicBezTo>
                  <a:close/>
                  <a:moveTo>
                    <a:pt x="2493" y="3040"/>
                  </a:moveTo>
                  <a:cubicBezTo>
                    <a:pt x="2493" y="3057"/>
                    <a:pt x="2484" y="3074"/>
                    <a:pt x="2471" y="3085"/>
                  </a:cubicBezTo>
                  <a:lnTo>
                    <a:pt x="2471" y="3085"/>
                  </a:lnTo>
                  <a:lnTo>
                    <a:pt x="2493" y="3040"/>
                  </a:lnTo>
                  <a:close/>
                  <a:moveTo>
                    <a:pt x="3082" y="3413"/>
                  </a:moveTo>
                  <a:cubicBezTo>
                    <a:pt x="3078" y="3413"/>
                    <a:pt x="3071" y="3420"/>
                    <a:pt x="3071" y="3435"/>
                  </a:cubicBezTo>
                  <a:cubicBezTo>
                    <a:pt x="3086" y="3420"/>
                    <a:pt x="3086" y="3413"/>
                    <a:pt x="3082" y="3413"/>
                  </a:cubicBezTo>
                  <a:close/>
                  <a:moveTo>
                    <a:pt x="3143" y="3439"/>
                  </a:moveTo>
                  <a:cubicBezTo>
                    <a:pt x="3135" y="3439"/>
                    <a:pt x="3121" y="3445"/>
                    <a:pt x="3101" y="3466"/>
                  </a:cubicBezTo>
                  <a:cubicBezTo>
                    <a:pt x="3101" y="3476"/>
                    <a:pt x="3101" y="3479"/>
                    <a:pt x="3102" y="3479"/>
                  </a:cubicBezTo>
                  <a:cubicBezTo>
                    <a:pt x="3104" y="3479"/>
                    <a:pt x="3111" y="3466"/>
                    <a:pt x="3131" y="3466"/>
                  </a:cubicBezTo>
                  <a:cubicBezTo>
                    <a:pt x="3152" y="3466"/>
                    <a:pt x="3159" y="3439"/>
                    <a:pt x="3143" y="3439"/>
                  </a:cubicBezTo>
                  <a:close/>
                  <a:moveTo>
                    <a:pt x="2949" y="3466"/>
                  </a:moveTo>
                  <a:lnTo>
                    <a:pt x="2949" y="3495"/>
                  </a:lnTo>
                  <a:lnTo>
                    <a:pt x="2949" y="3495"/>
                  </a:lnTo>
                  <a:cubicBezTo>
                    <a:pt x="2935" y="3492"/>
                    <a:pt x="2930" y="3485"/>
                    <a:pt x="2949" y="3466"/>
                  </a:cubicBezTo>
                  <a:close/>
                  <a:moveTo>
                    <a:pt x="5205" y="3817"/>
                  </a:moveTo>
                  <a:cubicBezTo>
                    <a:pt x="5192" y="3817"/>
                    <a:pt x="5219" y="3830"/>
                    <a:pt x="5259" y="3830"/>
                  </a:cubicBezTo>
                  <a:cubicBezTo>
                    <a:pt x="5229" y="3820"/>
                    <a:pt x="5212" y="3817"/>
                    <a:pt x="5205" y="3817"/>
                  </a:cubicBezTo>
                  <a:close/>
                  <a:moveTo>
                    <a:pt x="5582" y="3916"/>
                  </a:moveTo>
                  <a:cubicBezTo>
                    <a:pt x="5584" y="3920"/>
                    <a:pt x="5588" y="3922"/>
                    <a:pt x="5594" y="3922"/>
                  </a:cubicBezTo>
                  <a:lnTo>
                    <a:pt x="5582" y="3916"/>
                  </a:lnTo>
                  <a:close/>
                  <a:moveTo>
                    <a:pt x="3253" y="3922"/>
                  </a:moveTo>
                  <a:cubicBezTo>
                    <a:pt x="3229" y="3922"/>
                    <a:pt x="3204" y="3961"/>
                    <a:pt x="3196" y="3961"/>
                  </a:cubicBezTo>
                  <a:cubicBezTo>
                    <a:pt x="3194" y="3961"/>
                    <a:pt x="3192" y="3958"/>
                    <a:pt x="3192" y="3952"/>
                  </a:cubicBezTo>
                  <a:lnTo>
                    <a:pt x="3223" y="3922"/>
                  </a:lnTo>
                  <a:close/>
                  <a:moveTo>
                    <a:pt x="5229" y="4195"/>
                  </a:moveTo>
                  <a:cubicBezTo>
                    <a:pt x="5290" y="4195"/>
                    <a:pt x="5290" y="4226"/>
                    <a:pt x="5290" y="4256"/>
                  </a:cubicBezTo>
                  <a:cubicBezTo>
                    <a:pt x="5259" y="4256"/>
                    <a:pt x="5229" y="4256"/>
                    <a:pt x="5198" y="4226"/>
                  </a:cubicBezTo>
                  <a:cubicBezTo>
                    <a:pt x="5198" y="4226"/>
                    <a:pt x="5198" y="4195"/>
                    <a:pt x="5198" y="4195"/>
                  </a:cubicBezTo>
                  <a:close/>
                  <a:moveTo>
                    <a:pt x="5149" y="4251"/>
                  </a:moveTo>
                  <a:cubicBezTo>
                    <a:pt x="5158" y="4251"/>
                    <a:pt x="5173" y="4261"/>
                    <a:pt x="5198" y="4286"/>
                  </a:cubicBezTo>
                  <a:cubicBezTo>
                    <a:pt x="5229" y="4317"/>
                    <a:pt x="5229" y="4317"/>
                    <a:pt x="5229" y="4347"/>
                  </a:cubicBezTo>
                  <a:cubicBezTo>
                    <a:pt x="5198" y="4347"/>
                    <a:pt x="5168" y="4317"/>
                    <a:pt x="5138" y="4286"/>
                  </a:cubicBezTo>
                  <a:cubicBezTo>
                    <a:pt x="5138" y="4269"/>
                    <a:pt x="5138" y="4251"/>
                    <a:pt x="5149" y="4251"/>
                  </a:cubicBezTo>
                  <a:close/>
                  <a:moveTo>
                    <a:pt x="5168" y="4317"/>
                  </a:moveTo>
                  <a:cubicBezTo>
                    <a:pt x="5168" y="4347"/>
                    <a:pt x="5198" y="4347"/>
                    <a:pt x="5229" y="4378"/>
                  </a:cubicBezTo>
                  <a:cubicBezTo>
                    <a:pt x="5229" y="4378"/>
                    <a:pt x="5138" y="4317"/>
                    <a:pt x="5107" y="4317"/>
                  </a:cubicBezTo>
                  <a:close/>
                  <a:moveTo>
                    <a:pt x="5077" y="4347"/>
                  </a:moveTo>
                  <a:cubicBezTo>
                    <a:pt x="5107" y="4347"/>
                    <a:pt x="5138" y="4378"/>
                    <a:pt x="5107" y="4408"/>
                  </a:cubicBezTo>
                  <a:cubicBezTo>
                    <a:pt x="5107" y="4408"/>
                    <a:pt x="5077" y="4408"/>
                    <a:pt x="5077" y="4378"/>
                  </a:cubicBezTo>
                  <a:lnTo>
                    <a:pt x="5077" y="4347"/>
                  </a:lnTo>
                  <a:close/>
                  <a:moveTo>
                    <a:pt x="4935" y="4425"/>
                  </a:moveTo>
                  <a:cubicBezTo>
                    <a:pt x="4928" y="4425"/>
                    <a:pt x="4935" y="4438"/>
                    <a:pt x="4955" y="4438"/>
                  </a:cubicBezTo>
                  <a:cubicBezTo>
                    <a:pt x="4945" y="4428"/>
                    <a:pt x="4938" y="4425"/>
                    <a:pt x="4935" y="4425"/>
                  </a:cubicBezTo>
                  <a:close/>
                  <a:moveTo>
                    <a:pt x="4965" y="4425"/>
                  </a:moveTo>
                  <a:cubicBezTo>
                    <a:pt x="4959" y="4425"/>
                    <a:pt x="4965" y="4438"/>
                    <a:pt x="4986" y="4438"/>
                  </a:cubicBezTo>
                  <a:cubicBezTo>
                    <a:pt x="4976" y="4428"/>
                    <a:pt x="4969" y="4425"/>
                    <a:pt x="4965" y="4425"/>
                  </a:cubicBezTo>
                  <a:close/>
                  <a:moveTo>
                    <a:pt x="3873" y="4455"/>
                  </a:moveTo>
                  <a:lnTo>
                    <a:pt x="3873" y="4455"/>
                  </a:lnTo>
                  <a:cubicBezTo>
                    <a:pt x="3875" y="4455"/>
                    <a:pt x="3871" y="4459"/>
                    <a:pt x="3861" y="4469"/>
                  </a:cubicBezTo>
                  <a:cubicBezTo>
                    <a:pt x="3859" y="4467"/>
                    <a:pt x="3857" y="4465"/>
                    <a:pt x="3855" y="4463"/>
                  </a:cubicBezTo>
                  <a:lnTo>
                    <a:pt x="3855" y="4463"/>
                  </a:lnTo>
                  <a:cubicBezTo>
                    <a:pt x="3865" y="4460"/>
                    <a:pt x="3872" y="4455"/>
                    <a:pt x="3873" y="4455"/>
                  </a:cubicBezTo>
                  <a:close/>
                  <a:moveTo>
                    <a:pt x="3891" y="1642"/>
                  </a:moveTo>
                  <a:lnTo>
                    <a:pt x="3891" y="1672"/>
                  </a:lnTo>
                  <a:cubicBezTo>
                    <a:pt x="3891" y="1690"/>
                    <a:pt x="3871" y="1707"/>
                    <a:pt x="3860" y="1707"/>
                  </a:cubicBezTo>
                  <a:cubicBezTo>
                    <a:pt x="3852" y="1707"/>
                    <a:pt x="3848" y="1698"/>
                    <a:pt x="3861" y="1672"/>
                  </a:cubicBezTo>
                  <a:cubicBezTo>
                    <a:pt x="3861" y="1657"/>
                    <a:pt x="3853" y="1650"/>
                    <a:pt x="3846" y="1650"/>
                  </a:cubicBezTo>
                  <a:cubicBezTo>
                    <a:pt x="3838" y="1650"/>
                    <a:pt x="3831" y="1657"/>
                    <a:pt x="3831" y="1672"/>
                  </a:cubicBezTo>
                  <a:cubicBezTo>
                    <a:pt x="3800" y="1703"/>
                    <a:pt x="3770" y="1733"/>
                    <a:pt x="3770" y="1733"/>
                  </a:cubicBezTo>
                  <a:lnTo>
                    <a:pt x="3739" y="1733"/>
                  </a:lnTo>
                  <a:cubicBezTo>
                    <a:pt x="3739" y="1723"/>
                    <a:pt x="3739" y="1720"/>
                    <a:pt x="3738" y="1720"/>
                  </a:cubicBezTo>
                  <a:cubicBezTo>
                    <a:pt x="3736" y="1720"/>
                    <a:pt x="3729" y="1733"/>
                    <a:pt x="3709" y="1733"/>
                  </a:cubicBezTo>
                  <a:lnTo>
                    <a:pt x="3648" y="1824"/>
                  </a:lnTo>
                  <a:cubicBezTo>
                    <a:pt x="3648" y="1855"/>
                    <a:pt x="3648" y="1870"/>
                    <a:pt x="3652" y="1870"/>
                  </a:cubicBezTo>
                  <a:cubicBezTo>
                    <a:pt x="3656" y="1870"/>
                    <a:pt x="3663" y="1855"/>
                    <a:pt x="3679" y="1824"/>
                  </a:cubicBezTo>
                  <a:cubicBezTo>
                    <a:pt x="3679" y="1837"/>
                    <a:pt x="3679" y="1847"/>
                    <a:pt x="3679" y="1855"/>
                  </a:cubicBezTo>
                  <a:lnTo>
                    <a:pt x="3739" y="1855"/>
                  </a:lnTo>
                  <a:cubicBezTo>
                    <a:pt x="3770" y="1855"/>
                    <a:pt x="3800" y="1855"/>
                    <a:pt x="3800" y="1824"/>
                  </a:cubicBezTo>
                  <a:lnTo>
                    <a:pt x="3770" y="1824"/>
                  </a:lnTo>
                  <a:lnTo>
                    <a:pt x="3800" y="1764"/>
                  </a:lnTo>
                  <a:lnTo>
                    <a:pt x="3800" y="1824"/>
                  </a:lnTo>
                  <a:lnTo>
                    <a:pt x="3800" y="1885"/>
                  </a:lnTo>
                  <a:cubicBezTo>
                    <a:pt x="3800" y="1916"/>
                    <a:pt x="3800" y="1946"/>
                    <a:pt x="3800" y="1976"/>
                  </a:cubicBezTo>
                  <a:cubicBezTo>
                    <a:pt x="3800" y="1976"/>
                    <a:pt x="3831" y="1976"/>
                    <a:pt x="3831" y="1916"/>
                  </a:cubicBezTo>
                  <a:cubicBezTo>
                    <a:pt x="3841" y="1905"/>
                    <a:pt x="3847" y="1902"/>
                    <a:pt x="3853" y="1902"/>
                  </a:cubicBezTo>
                  <a:cubicBezTo>
                    <a:pt x="3864" y="1902"/>
                    <a:pt x="3871" y="1916"/>
                    <a:pt x="3891" y="1916"/>
                  </a:cubicBezTo>
                  <a:cubicBezTo>
                    <a:pt x="3891" y="1916"/>
                    <a:pt x="3922" y="1916"/>
                    <a:pt x="3891" y="1976"/>
                  </a:cubicBezTo>
                  <a:cubicBezTo>
                    <a:pt x="3861" y="2007"/>
                    <a:pt x="3891" y="2007"/>
                    <a:pt x="3891" y="2007"/>
                  </a:cubicBezTo>
                  <a:lnTo>
                    <a:pt x="3922" y="2007"/>
                  </a:lnTo>
                  <a:cubicBezTo>
                    <a:pt x="3942" y="2007"/>
                    <a:pt x="3935" y="1993"/>
                    <a:pt x="3947" y="1993"/>
                  </a:cubicBezTo>
                  <a:cubicBezTo>
                    <a:pt x="3952" y="1993"/>
                    <a:pt x="3962" y="1997"/>
                    <a:pt x="3983" y="2007"/>
                  </a:cubicBezTo>
                  <a:cubicBezTo>
                    <a:pt x="4000" y="2024"/>
                    <a:pt x="4008" y="2042"/>
                    <a:pt x="4011" y="2042"/>
                  </a:cubicBezTo>
                  <a:cubicBezTo>
                    <a:pt x="4013" y="2042"/>
                    <a:pt x="4013" y="2032"/>
                    <a:pt x="4013" y="2007"/>
                  </a:cubicBezTo>
                  <a:cubicBezTo>
                    <a:pt x="4013" y="1985"/>
                    <a:pt x="4028" y="1964"/>
                    <a:pt x="4037" y="1964"/>
                  </a:cubicBezTo>
                  <a:cubicBezTo>
                    <a:pt x="4041" y="1964"/>
                    <a:pt x="4043" y="1967"/>
                    <a:pt x="4043" y="1976"/>
                  </a:cubicBezTo>
                  <a:cubicBezTo>
                    <a:pt x="4074" y="1976"/>
                    <a:pt x="4043" y="1976"/>
                    <a:pt x="4043" y="2007"/>
                  </a:cubicBezTo>
                  <a:cubicBezTo>
                    <a:pt x="4043" y="2028"/>
                    <a:pt x="4028" y="2050"/>
                    <a:pt x="4030" y="2050"/>
                  </a:cubicBezTo>
                  <a:cubicBezTo>
                    <a:pt x="4031" y="2050"/>
                    <a:pt x="4034" y="2046"/>
                    <a:pt x="4043" y="2037"/>
                  </a:cubicBezTo>
                  <a:cubicBezTo>
                    <a:pt x="4052" y="2028"/>
                    <a:pt x="4059" y="2025"/>
                    <a:pt x="4062" y="2025"/>
                  </a:cubicBezTo>
                  <a:cubicBezTo>
                    <a:pt x="4071" y="2025"/>
                    <a:pt x="4065" y="2046"/>
                    <a:pt x="4043" y="2068"/>
                  </a:cubicBezTo>
                  <a:cubicBezTo>
                    <a:pt x="4028" y="2083"/>
                    <a:pt x="4028" y="2090"/>
                    <a:pt x="4040" y="2090"/>
                  </a:cubicBezTo>
                  <a:cubicBezTo>
                    <a:pt x="4051" y="2090"/>
                    <a:pt x="4074" y="2083"/>
                    <a:pt x="4104" y="2068"/>
                  </a:cubicBezTo>
                  <a:cubicBezTo>
                    <a:pt x="4113" y="2059"/>
                    <a:pt x="4119" y="2055"/>
                    <a:pt x="4123" y="2055"/>
                  </a:cubicBezTo>
                  <a:cubicBezTo>
                    <a:pt x="4132" y="2055"/>
                    <a:pt x="4126" y="2076"/>
                    <a:pt x="4104" y="2098"/>
                  </a:cubicBezTo>
                  <a:cubicBezTo>
                    <a:pt x="4074" y="2128"/>
                    <a:pt x="4043" y="2159"/>
                    <a:pt x="4074" y="2189"/>
                  </a:cubicBezTo>
                  <a:cubicBezTo>
                    <a:pt x="4104" y="2128"/>
                    <a:pt x="4165" y="2098"/>
                    <a:pt x="4226" y="2068"/>
                  </a:cubicBezTo>
                  <a:lnTo>
                    <a:pt x="4226" y="2128"/>
                  </a:lnTo>
                  <a:lnTo>
                    <a:pt x="4226" y="2159"/>
                  </a:lnTo>
                  <a:cubicBezTo>
                    <a:pt x="4226" y="2149"/>
                    <a:pt x="4229" y="2145"/>
                    <a:pt x="4234" y="2145"/>
                  </a:cubicBezTo>
                  <a:cubicBezTo>
                    <a:pt x="4243" y="2145"/>
                    <a:pt x="4256" y="2159"/>
                    <a:pt x="4256" y="2159"/>
                  </a:cubicBezTo>
                  <a:lnTo>
                    <a:pt x="4256" y="2189"/>
                  </a:lnTo>
                  <a:cubicBezTo>
                    <a:pt x="4232" y="2214"/>
                    <a:pt x="4247" y="2258"/>
                    <a:pt x="4286" y="2258"/>
                  </a:cubicBezTo>
                  <a:cubicBezTo>
                    <a:pt x="4295" y="2258"/>
                    <a:pt x="4305" y="2256"/>
                    <a:pt x="4317" y="2250"/>
                  </a:cubicBezTo>
                  <a:cubicBezTo>
                    <a:pt x="4337" y="2240"/>
                    <a:pt x="4347" y="2236"/>
                    <a:pt x="4352" y="2236"/>
                  </a:cubicBezTo>
                  <a:cubicBezTo>
                    <a:pt x="4361" y="2236"/>
                    <a:pt x="4347" y="2250"/>
                    <a:pt x="4347" y="2250"/>
                  </a:cubicBezTo>
                  <a:cubicBezTo>
                    <a:pt x="4347" y="2250"/>
                    <a:pt x="4347" y="2263"/>
                    <a:pt x="4365" y="2263"/>
                  </a:cubicBezTo>
                  <a:cubicBezTo>
                    <a:pt x="4374" y="2263"/>
                    <a:pt x="4388" y="2260"/>
                    <a:pt x="4408" y="2250"/>
                  </a:cubicBezTo>
                  <a:cubicBezTo>
                    <a:pt x="4408" y="2235"/>
                    <a:pt x="4416" y="2227"/>
                    <a:pt x="4427" y="2227"/>
                  </a:cubicBezTo>
                  <a:cubicBezTo>
                    <a:pt x="4439" y="2227"/>
                    <a:pt x="4454" y="2235"/>
                    <a:pt x="4469" y="2250"/>
                  </a:cubicBezTo>
                  <a:cubicBezTo>
                    <a:pt x="4469" y="2250"/>
                    <a:pt x="4469" y="2280"/>
                    <a:pt x="4439" y="2280"/>
                  </a:cubicBezTo>
                  <a:cubicBezTo>
                    <a:pt x="4423" y="2295"/>
                    <a:pt x="4408" y="2295"/>
                    <a:pt x="4404" y="2295"/>
                  </a:cubicBezTo>
                  <a:cubicBezTo>
                    <a:pt x="4401" y="2295"/>
                    <a:pt x="4408" y="2295"/>
                    <a:pt x="4439" y="2311"/>
                  </a:cubicBezTo>
                  <a:cubicBezTo>
                    <a:pt x="4439" y="2326"/>
                    <a:pt x="4446" y="2333"/>
                    <a:pt x="4458" y="2333"/>
                  </a:cubicBezTo>
                  <a:cubicBezTo>
                    <a:pt x="4469" y="2333"/>
                    <a:pt x="4484" y="2326"/>
                    <a:pt x="4499" y="2311"/>
                  </a:cubicBezTo>
                  <a:cubicBezTo>
                    <a:pt x="4530" y="2280"/>
                    <a:pt x="4552" y="2265"/>
                    <a:pt x="4564" y="2265"/>
                  </a:cubicBezTo>
                  <a:cubicBezTo>
                    <a:pt x="4575" y="2265"/>
                    <a:pt x="4575" y="2280"/>
                    <a:pt x="4560" y="2311"/>
                  </a:cubicBezTo>
                  <a:cubicBezTo>
                    <a:pt x="4530" y="2341"/>
                    <a:pt x="4530" y="2349"/>
                    <a:pt x="4537" y="2349"/>
                  </a:cubicBezTo>
                  <a:cubicBezTo>
                    <a:pt x="4545" y="2349"/>
                    <a:pt x="4560" y="2341"/>
                    <a:pt x="4560" y="2341"/>
                  </a:cubicBezTo>
                  <a:cubicBezTo>
                    <a:pt x="4560" y="2371"/>
                    <a:pt x="4560" y="2402"/>
                    <a:pt x="4560" y="2432"/>
                  </a:cubicBezTo>
                  <a:cubicBezTo>
                    <a:pt x="4560" y="2442"/>
                    <a:pt x="4563" y="2446"/>
                    <a:pt x="4569" y="2446"/>
                  </a:cubicBezTo>
                  <a:cubicBezTo>
                    <a:pt x="4580" y="2446"/>
                    <a:pt x="4601" y="2432"/>
                    <a:pt x="4621" y="2432"/>
                  </a:cubicBezTo>
                  <a:cubicBezTo>
                    <a:pt x="4651" y="2432"/>
                    <a:pt x="4651" y="2432"/>
                    <a:pt x="4651" y="2371"/>
                  </a:cubicBezTo>
                  <a:cubicBezTo>
                    <a:pt x="4651" y="2371"/>
                    <a:pt x="4682" y="2371"/>
                    <a:pt x="4682" y="2341"/>
                  </a:cubicBezTo>
                  <a:cubicBezTo>
                    <a:pt x="4694" y="2303"/>
                    <a:pt x="4702" y="2286"/>
                    <a:pt x="4704" y="2286"/>
                  </a:cubicBezTo>
                  <a:lnTo>
                    <a:pt x="4704" y="2286"/>
                  </a:lnTo>
                  <a:cubicBezTo>
                    <a:pt x="4707" y="2286"/>
                    <a:pt x="4699" y="2318"/>
                    <a:pt x="4682" y="2371"/>
                  </a:cubicBezTo>
                  <a:cubicBezTo>
                    <a:pt x="4651" y="2463"/>
                    <a:pt x="4682" y="2463"/>
                    <a:pt x="4682" y="2463"/>
                  </a:cubicBezTo>
                  <a:cubicBezTo>
                    <a:pt x="4682" y="2463"/>
                    <a:pt x="4742" y="2463"/>
                    <a:pt x="4742" y="2432"/>
                  </a:cubicBezTo>
                  <a:lnTo>
                    <a:pt x="4773" y="2432"/>
                  </a:lnTo>
                  <a:cubicBezTo>
                    <a:pt x="4773" y="2402"/>
                    <a:pt x="4780" y="2387"/>
                    <a:pt x="4788" y="2387"/>
                  </a:cubicBezTo>
                  <a:cubicBezTo>
                    <a:pt x="4796" y="2387"/>
                    <a:pt x="4803" y="2402"/>
                    <a:pt x="4803" y="2432"/>
                  </a:cubicBezTo>
                  <a:lnTo>
                    <a:pt x="4803" y="2463"/>
                  </a:lnTo>
                  <a:cubicBezTo>
                    <a:pt x="4803" y="2432"/>
                    <a:pt x="4834" y="2432"/>
                    <a:pt x="4864" y="2432"/>
                  </a:cubicBezTo>
                  <a:lnTo>
                    <a:pt x="4841" y="2478"/>
                  </a:lnTo>
                  <a:lnTo>
                    <a:pt x="4841" y="2478"/>
                  </a:lnTo>
                  <a:cubicBezTo>
                    <a:pt x="4852" y="2473"/>
                    <a:pt x="4873" y="2475"/>
                    <a:pt x="4894" y="2432"/>
                  </a:cubicBezTo>
                  <a:cubicBezTo>
                    <a:pt x="4894" y="2417"/>
                    <a:pt x="4894" y="2409"/>
                    <a:pt x="4898" y="2409"/>
                  </a:cubicBezTo>
                  <a:cubicBezTo>
                    <a:pt x="4902" y="2409"/>
                    <a:pt x="4910" y="2417"/>
                    <a:pt x="4925" y="2432"/>
                  </a:cubicBezTo>
                  <a:cubicBezTo>
                    <a:pt x="4925" y="2463"/>
                    <a:pt x="4955" y="2432"/>
                    <a:pt x="4925" y="2493"/>
                  </a:cubicBezTo>
                  <a:lnTo>
                    <a:pt x="4894" y="2493"/>
                  </a:lnTo>
                  <a:cubicBezTo>
                    <a:pt x="4894" y="2493"/>
                    <a:pt x="4894" y="2523"/>
                    <a:pt x="4925" y="2523"/>
                  </a:cubicBezTo>
                  <a:cubicBezTo>
                    <a:pt x="4946" y="2544"/>
                    <a:pt x="4952" y="2565"/>
                    <a:pt x="4944" y="2576"/>
                  </a:cubicBezTo>
                  <a:lnTo>
                    <a:pt x="4944" y="2576"/>
                  </a:lnTo>
                  <a:cubicBezTo>
                    <a:pt x="4977" y="2565"/>
                    <a:pt x="5005" y="2544"/>
                    <a:pt x="5046" y="2523"/>
                  </a:cubicBezTo>
                  <a:lnTo>
                    <a:pt x="5046" y="2463"/>
                  </a:lnTo>
                  <a:cubicBezTo>
                    <a:pt x="5046" y="2437"/>
                    <a:pt x="5052" y="2428"/>
                    <a:pt x="5056" y="2428"/>
                  </a:cubicBezTo>
                  <a:lnTo>
                    <a:pt x="5056" y="2428"/>
                  </a:lnTo>
                  <a:cubicBezTo>
                    <a:pt x="5061" y="2428"/>
                    <a:pt x="5064" y="2445"/>
                    <a:pt x="5046" y="2463"/>
                  </a:cubicBezTo>
                  <a:cubicBezTo>
                    <a:pt x="5046" y="2493"/>
                    <a:pt x="5046" y="2501"/>
                    <a:pt x="5054" y="2501"/>
                  </a:cubicBezTo>
                  <a:cubicBezTo>
                    <a:pt x="5058" y="2501"/>
                    <a:pt x="5064" y="2499"/>
                    <a:pt x="5073" y="2497"/>
                  </a:cubicBezTo>
                  <a:lnTo>
                    <a:pt x="5073" y="2497"/>
                  </a:lnTo>
                  <a:cubicBezTo>
                    <a:pt x="5046" y="2526"/>
                    <a:pt x="5046" y="2555"/>
                    <a:pt x="5046" y="2584"/>
                  </a:cubicBezTo>
                  <a:cubicBezTo>
                    <a:pt x="5055" y="2575"/>
                    <a:pt x="5064" y="2572"/>
                    <a:pt x="5072" y="2572"/>
                  </a:cubicBezTo>
                  <a:cubicBezTo>
                    <a:pt x="5092" y="2572"/>
                    <a:pt x="5107" y="2593"/>
                    <a:pt x="5107" y="2615"/>
                  </a:cubicBezTo>
                  <a:cubicBezTo>
                    <a:pt x="5107" y="2630"/>
                    <a:pt x="5107" y="2630"/>
                    <a:pt x="5107" y="2630"/>
                  </a:cubicBezTo>
                  <a:cubicBezTo>
                    <a:pt x="5107" y="2630"/>
                    <a:pt x="5107" y="2630"/>
                    <a:pt x="5107" y="2645"/>
                  </a:cubicBezTo>
                  <a:lnTo>
                    <a:pt x="5107" y="2675"/>
                  </a:lnTo>
                  <a:cubicBezTo>
                    <a:pt x="5107" y="2691"/>
                    <a:pt x="5115" y="2698"/>
                    <a:pt x="5126" y="2698"/>
                  </a:cubicBezTo>
                  <a:cubicBezTo>
                    <a:pt x="5138" y="2698"/>
                    <a:pt x="5153" y="2691"/>
                    <a:pt x="5168" y="2675"/>
                  </a:cubicBezTo>
                  <a:cubicBezTo>
                    <a:pt x="5177" y="2667"/>
                    <a:pt x="5186" y="2663"/>
                    <a:pt x="5194" y="2663"/>
                  </a:cubicBezTo>
                  <a:cubicBezTo>
                    <a:pt x="5214" y="2663"/>
                    <a:pt x="5229" y="2684"/>
                    <a:pt x="5229" y="2706"/>
                  </a:cubicBezTo>
                  <a:cubicBezTo>
                    <a:pt x="5229" y="2691"/>
                    <a:pt x="5229" y="2683"/>
                    <a:pt x="5233" y="2683"/>
                  </a:cubicBezTo>
                  <a:cubicBezTo>
                    <a:pt x="5236" y="2683"/>
                    <a:pt x="5244" y="2691"/>
                    <a:pt x="5259" y="2706"/>
                  </a:cubicBezTo>
                  <a:cubicBezTo>
                    <a:pt x="5274" y="2721"/>
                    <a:pt x="5274" y="2721"/>
                    <a:pt x="5271" y="2721"/>
                  </a:cubicBezTo>
                  <a:cubicBezTo>
                    <a:pt x="5267" y="2721"/>
                    <a:pt x="5259" y="2721"/>
                    <a:pt x="5259" y="2736"/>
                  </a:cubicBezTo>
                  <a:cubicBezTo>
                    <a:pt x="5259" y="2758"/>
                    <a:pt x="5244" y="2779"/>
                    <a:pt x="5246" y="2779"/>
                  </a:cubicBezTo>
                  <a:cubicBezTo>
                    <a:pt x="5247" y="2779"/>
                    <a:pt x="5250" y="2776"/>
                    <a:pt x="5259" y="2767"/>
                  </a:cubicBezTo>
                  <a:cubicBezTo>
                    <a:pt x="5290" y="2767"/>
                    <a:pt x="5290" y="2767"/>
                    <a:pt x="5290" y="2827"/>
                  </a:cubicBezTo>
                  <a:cubicBezTo>
                    <a:pt x="5290" y="2810"/>
                    <a:pt x="5290" y="2797"/>
                    <a:pt x="5290" y="2797"/>
                  </a:cubicBezTo>
                  <a:cubicBezTo>
                    <a:pt x="5290" y="2797"/>
                    <a:pt x="5320" y="2797"/>
                    <a:pt x="5290" y="2827"/>
                  </a:cubicBezTo>
                  <a:cubicBezTo>
                    <a:pt x="5291" y="2831"/>
                    <a:pt x="5293" y="2835"/>
                    <a:pt x="5295" y="2838"/>
                  </a:cubicBezTo>
                  <a:lnTo>
                    <a:pt x="5295" y="2838"/>
                  </a:lnTo>
                  <a:cubicBezTo>
                    <a:pt x="5307" y="2826"/>
                    <a:pt x="5326" y="2809"/>
                    <a:pt x="5350" y="2797"/>
                  </a:cubicBezTo>
                  <a:cubicBezTo>
                    <a:pt x="5381" y="2782"/>
                    <a:pt x="5411" y="2774"/>
                    <a:pt x="5430" y="2774"/>
                  </a:cubicBezTo>
                  <a:cubicBezTo>
                    <a:pt x="5449" y="2774"/>
                    <a:pt x="5457" y="2782"/>
                    <a:pt x="5442" y="2797"/>
                  </a:cubicBezTo>
                  <a:cubicBezTo>
                    <a:pt x="5397" y="2842"/>
                    <a:pt x="5401" y="2870"/>
                    <a:pt x="5431" y="2870"/>
                  </a:cubicBezTo>
                  <a:cubicBezTo>
                    <a:pt x="5442" y="2870"/>
                    <a:pt x="5456" y="2866"/>
                    <a:pt x="5472" y="2858"/>
                  </a:cubicBezTo>
                  <a:cubicBezTo>
                    <a:pt x="5472" y="2836"/>
                    <a:pt x="5487" y="2815"/>
                    <a:pt x="5507" y="2815"/>
                  </a:cubicBezTo>
                  <a:cubicBezTo>
                    <a:pt x="5515" y="2815"/>
                    <a:pt x="5524" y="2819"/>
                    <a:pt x="5533" y="2827"/>
                  </a:cubicBezTo>
                  <a:cubicBezTo>
                    <a:pt x="5563" y="2827"/>
                    <a:pt x="5563" y="2827"/>
                    <a:pt x="5533" y="2858"/>
                  </a:cubicBezTo>
                  <a:cubicBezTo>
                    <a:pt x="5472" y="2888"/>
                    <a:pt x="5472" y="2888"/>
                    <a:pt x="5533" y="2888"/>
                  </a:cubicBezTo>
                  <a:cubicBezTo>
                    <a:pt x="5542" y="2879"/>
                    <a:pt x="5545" y="2876"/>
                    <a:pt x="5546" y="2876"/>
                  </a:cubicBezTo>
                  <a:lnTo>
                    <a:pt x="5546" y="2876"/>
                  </a:lnTo>
                  <a:cubicBezTo>
                    <a:pt x="5548" y="2876"/>
                    <a:pt x="5533" y="2897"/>
                    <a:pt x="5533" y="2919"/>
                  </a:cubicBezTo>
                  <a:cubicBezTo>
                    <a:pt x="5533" y="2922"/>
                    <a:pt x="5532" y="2924"/>
                    <a:pt x="5532" y="2926"/>
                  </a:cubicBezTo>
                  <a:lnTo>
                    <a:pt x="5532" y="2926"/>
                  </a:lnTo>
                  <a:cubicBezTo>
                    <a:pt x="5541" y="2923"/>
                    <a:pt x="5552" y="2919"/>
                    <a:pt x="5563" y="2919"/>
                  </a:cubicBezTo>
                  <a:cubicBezTo>
                    <a:pt x="5594" y="2919"/>
                    <a:pt x="5563" y="2949"/>
                    <a:pt x="5563" y="2949"/>
                  </a:cubicBezTo>
                  <a:cubicBezTo>
                    <a:pt x="5563" y="2949"/>
                    <a:pt x="5533" y="2949"/>
                    <a:pt x="5533" y="2979"/>
                  </a:cubicBezTo>
                  <a:cubicBezTo>
                    <a:pt x="5533" y="3010"/>
                    <a:pt x="5533" y="3010"/>
                    <a:pt x="5472" y="3010"/>
                  </a:cubicBezTo>
                  <a:lnTo>
                    <a:pt x="5502" y="3010"/>
                  </a:lnTo>
                  <a:cubicBezTo>
                    <a:pt x="5594" y="3040"/>
                    <a:pt x="5624" y="3071"/>
                    <a:pt x="5563" y="3131"/>
                  </a:cubicBezTo>
                  <a:cubicBezTo>
                    <a:pt x="5518" y="3162"/>
                    <a:pt x="5502" y="3169"/>
                    <a:pt x="5506" y="3169"/>
                  </a:cubicBezTo>
                  <a:cubicBezTo>
                    <a:pt x="5510" y="3169"/>
                    <a:pt x="5533" y="3162"/>
                    <a:pt x="5563" y="3162"/>
                  </a:cubicBezTo>
                  <a:cubicBezTo>
                    <a:pt x="5570" y="3162"/>
                    <a:pt x="5578" y="3165"/>
                    <a:pt x="5586" y="3169"/>
                  </a:cubicBezTo>
                  <a:lnTo>
                    <a:pt x="5586" y="3169"/>
                  </a:lnTo>
                  <a:cubicBezTo>
                    <a:pt x="5577" y="3178"/>
                    <a:pt x="5563" y="3192"/>
                    <a:pt x="5563" y="3192"/>
                  </a:cubicBezTo>
                  <a:cubicBezTo>
                    <a:pt x="5583" y="3192"/>
                    <a:pt x="5599" y="3192"/>
                    <a:pt x="5612" y="3191"/>
                  </a:cubicBezTo>
                  <a:lnTo>
                    <a:pt x="5612" y="3191"/>
                  </a:lnTo>
                  <a:cubicBezTo>
                    <a:pt x="5624" y="3207"/>
                    <a:pt x="5625" y="3223"/>
                    <a:pt x="5594" y="3223"/>
                  </a:cubicBezTo>
                  <a:cubicBezTo>
                    <a:pt x="5533" y="3223"/>
                    <a:pt x="5533" y="3314"/>
                    <a:pt x="5563" y="3314"/>
                  </a:cubicBezTo>
                  <a:lnTo>
                    <a:pt x="5594" y="3314"/>
                  </a:lnTo>
                  <a:cubicBezTo>
                    <a:pt x="5563" y="3314"/>
                    <a:pt x="5563" y="3344"/>
                    <a:pt x="5563" y="3344"/>
                  </a:cubicBezTo>
                  <a:lnTo>
                    <a:pt x="5563" y="3375"/>
                  </a:lnTo>
                  <a:lnTo>
                    <a:pt x="5533" y="3375"/>
                  </a:lnTo>
                  <a:cubicBezTo>
                    <a:pt x="5533" y="3375"/>
                    <a:pt x="5494" y="3336"/>
                    <a:pt x="5447" y="3336"/>
                  </a:cubicBezTo>
                  <a:cubicBezTo>
                    <a:pt x="5435" y="3336"/>
                    <a:pt x="5423" y="3338"/>
                    <a:pt x="5411" y="3344"/>
                  </a:cubicBezTo>
                  <a:cubicBezTo>
                    <a:pt x="5381" y="3375"/>
                    <a:pt x="5411" y="3375"/>
                    <a:pt x="5411" y="3375"/>
                  </a:cubicBezTo>
                  <a:cubicBezTo>
                    <a:pt x="5442" y="3375"/>
                    <a:pt x="5442" y="3405"/>
                    <a:pt x="5472" y="3405"/>
                  </a:cubicBezTo>
                  <a:cubicBezTo>
                    <a:pt x="5533" y="3435"/>
                    <a:pt x="5533" y="3435"/>
                    <a:pt x="5502" y="3435"/>
                  </a:cubicBezTo>
                  <a:lnTo>
                    <a:pt x="5411" y="3435"/>
                  </a:lnTo>
                  <a:cubicBezTo>
                    <a:pt x="5381" y="3435"/>
                    <a:pt x="5381" y="3435"/>
                    <a:pt x="5411" y="3466"/>
                  </a:cubicBezTo>
                  <a:cubicBezTo>
                    <a:pt x="5472" y="3496"/>
                    <a:pt x="5472" y="3496"/>
                    <a:pt x="5472" y="3496"/>
                  </a:cubicBezTo>
                  <a:lnTo>
                    <a:pt x="5381" y="3496"/>
                  </a:lnTo>
                  <a:cubicBezTo>
                    <a:pt x="5405" y="3496"/>
                    <a:pt x="5429" y="3535"/>
                    <a:pt x="5407" y="3535"/>
                  </a:cubicBezTo>
                  <a:cubicBezTo>
                    <a:pt x="5401" y="3535"/>
                    <a:pt x="5393" y="3533"/>
                    <a:pt x="5381" y="3527"/>
                  </a:cubicBezTo>
                  <a:cubicBezTo>
                    <a:pt x="5350" y="3527"/>
                    <a:pt x="5350" y="3527"/>
                    <a:pt x="5381" y="3587"/>
                  </a:cubicBezTo>
                  <a:cubicBezTo>
                    <a:pt x="5411" y="3618"/>
                    <a:pt x="5411" y="3618"/>
                    <a:pt x="5381" y="3618"/>
                  </a:cubicBezTo>
                  <a:cubicBezTo>
                    <a:pt x="5381" y="3648"/>
                    <a:pt x="5381" y="3648"/>
                    <a:pt x="5381" y="3678"/>
                  </a:cubicBezTo>
                  <a:cubicBezTo>
                    <a:pt x="5369" y="3673"/>
                    <a:pt x="5359" y="3670"/>
                    <a:pt x="5349" y="3670"/>
                  </a:cubicBezTo>
                  <a:cubicBezTo>
                    <a:pt x="5311" y="3670"/>
                    <a:pt x="5295" y="3715"/>
                    <a:pt x="5320" y="3739"/>
                  </a:cubicBezTo>
                  <a:cubicBezTo>
                    <a:pt x="5311" y="3730"/>
                    <a:pt x="5305" y="3727"/>
                    <a:pt x="5301" y="3727"/>
                  </a:cubicBezTo>
                  <a:cubicBezTo>
                    <a:pt x="5292" y="3727"/>
                    <a:pt x="5298" y="3748"/>
                    <a:pt x="5320" y="3770"/>
                  </a:cubicBezTo>
                  <a:cubicBezTo>
                    <a:pt x="5350" y="3785"/>
                    <a:pt x="5350" y="3785"/>
                    <a:pt x="5343" y="3785"/>
                  </a:cubicBezTo>
                  <a:cubicBezTo>
                    <a:pt x="5335" y="3785"/>
                    <a:pt x="5320" y="3785"/>
                    <a:pt x="5320" y="3800"/>
                  </a:cubicBezTo>
                  <a:cubicBezTo>
                    <a:pt x="5320" y="3800"/>
                    <a:pt x="5320" y="3830"/>
                    <a:pt x="5381" y="3861"/>
                  </a:cubicBezTo>
                  <a:cubicBezTo>
                    <a:pt x="5411" y="3861"/>
                    <a:pt x="5381" y="3891"/>
                    <a:pt x="5381" y="3891"/>
                  </a:cubicBezTo>
                  <a:cubicBezTo>
                    <a:pt x="5381" y="3898"/>
                    <a:pt x="5379" y="3901"/>
                    <a:pt x="5377" y="3903"/>
                  </a:cubicBezTo>
                  <a:lnTo>
                    <a:pt x="5377" y="3903"/>
                  </a:lnTo>
                  <a:cubicBezTo>
                    <a:pt x="5373" y="3891"/>
                    <a:pt x="5366" y="3876"/>
                    <a:pt x="5350" y="3861"/>
                  </a:cubicBezTo>
                  <a:lnTo>
                    <a:pt x="5320" y="3861"/>
                  </a:lnTo>
                  <a:cubicBezTo>
                    <a:pt x="5320" y="3830"/>
                    <a:pt x="5320" y="3823"/>
                    <a:pt x="5312" y="3823"/>
                  </a:cubicBezTo>
                  <a:cubicBezTo>
                    <a:pt x="5305" y="3823"/>
                    <a:pt x="5290" y="3830"/>
                    <a:pt x="5259" y="3830"/>
                  </a:cubicBezTo>
                  <a:cubicBezTo>
                    <a:pt x="5308" y="3830"/>
                    <a:pt x="5298" y="3830"/>
                    <a:pt x="5308" y="3863"/>
                  </a:cubicBezTo>
                  <a:lnTo>
                    <a:pt x="5308" y="3863"/>
                  </a:lnTo>
                  <a:cubicBezTo>
                    <a:pt x="5290" y="3869"/>
                    <a:pt x="5294" y="3891"/>
                    <a:pt x="5320" y="3891"/>
                  </a:cubicBezTo>
                  <a:cubicBezTo>
                    <a:pt x="5320" y="3922"/>
                    <a:pt x="5290" y="3922"/>
                    <a:pt x="5259" y="3922"/>
                  </a:cubicBezTo>
                  <a:cubicBezTo>
                    <a:pt x="5229" y="3922"/>
                    <a:pt x="5198" y="3922"/>
                    <a:pt x="5259" y="3982"/>
                  </a:cubicBezTo>
                  <a:cubicBezTo>
                    <a:pt x="5264" y="3986"/>
                    <a:pt x="5269" y="3989"/>
                    <a:pt x="5273" y="3991"/>
                  </a:cubicBezTo>
                  <a:lnTo>
                    <a:pt x="5273" y="3991"/>
                  </a:lnTo>
                  <a:cubicBezTo>
                    <a:pt x="5260" y="3986"/>
                    <a:pt x="5244" y="3982"/>
                    <a:pt x="5229" y="3982"/>
                  </a:cubicBezTo>
                  <a:cubicBezTo>
                    <a:pt x="5168" y="3982"/>
                    <a:pt x="5138" y="3982"/>
                    <a:pt x="5168" y="4043"/>
                  </a:cubicBezTo>
                  <a:cubicBezTo>
                    <a:pt x="5178" y="4053"/>
                    <a:pt x="5185" y="4057"/>
                    <a:pt x="5189" y="4057"/>
                  </a:cubicBezTo>
                  <a:cubicBezTo>
                    <a:pt x="5198" y="4057"/>
                    <a:pt x="5198" y="4043"/>
                    <a:pt x="5198" y="4043"/>
                  </a:cubicBezTo>
                  <a:cubicBezTo>
                    <a:pt x="5198" y="4043"/>
                    <a:pt x="5198" y="4036"/>
                    <a:pt x="5206" y="4036"/>
                  </a:cubicBezTo>
                  <a:cubicBezTo>
                    <a:pt x="5214" y="4036"/>
                    <a:pt x="5229" y="4043"/>
                    <a:pt x="5259" y="4074"/>
                  </a:cubicBezTo>
                  <a:cubicBezTo>
                    <a:pt x="5281" y="4095"/>
                    <a:pt x="5287" y="4117"/>
                    <a:pt x="5267" y="4117"/>
                  </a:cubicBezTo>
                  <a:cubicBezTo>
                    <a:pt x="5259" y="4117"/>
                    <a:pt x="5247" y="4113"/>
                    <a:pt x="5229" y="4104"/>
                  </a:cubicBezTo>
                  <a:cubicBezTo>
                    <a:pt x="5198" y="4089"/>
                    <a:pt x="5183" y="4081"/>
                    <a:pt x="5172" y="4081"/>
                  </a:cubicBezTo>
                  <a:cubicBezTo>
                    <a:pt x="5160" y="4081"/>
                    <a:pt x="5153" y="4089"/>
                    <a:pt x="5138" y="4104"/>
                  </a:cubicBezTo>
                  <a:cubicBezTo>
                    <a:pt x="5138" y="4119"/>
                    <a:pt x="5130" y="4119"/>
                    <a:pt x="5122" y="4119"/>
                  </a:cubicBezTo>
                  <a:cubicBezTo>
                    <a:pt x="5115" y="4119"/>
                    <a:pt x="5107" y="4119"/>
                    <a:pt x="5107" y="4134"/>
                  </a:cubicBezTo>
                  <a:cubicBezTo>
                    <a:pt x="5122" y="4165"/>
                    <a:pt x="5122" y="4172"/>
                    <a:pt x="5119" y="4172"/>
                  </a:cubicBezTo>
                  <a:cubicBezTo>
                    <a:pt x="5115" y="4172"/>
                    <a:pt x="5107" y="4165"/>
                    <a:pt x="5107" y="4165"/>
                  </a:cubicBezTo>
                  <a:cubicBezTo>
                    <a:pt x="5107" y="4165"/>
                    <a:pt x="4986" y="4256"/>
                    <a:pt x="5016" y="4317"/>
                  </a:cubicBezTo>
                  <a:lnTo>
                    <a:pt x="5016" y="4347"/>
                  </a:lnTo>
                  <a:lnTo>
                    <a:pt x="4986" y="4347"/>
                  </a:lnTo>
                  <a:cubicBezTo>
                    <a:pt x="4986" y="4378"/>
                    <a:pt x="4986" y="4408"/>
                    <a:pt x="4986" y="4408"/>
                  </a:cubicBezTo>
                  <a:lnTo>
                    <a:pt x="5077" y="4469"/>
                  </a:lnTo>
                  <a:cubicBezTo>
                    <a:pt x="5103" y="4494"/>
                    <a:pt x="5134" y="4504"/>
                    <a:pt x="5161" y="4504"/>
                  </a:cubicBezTo>
                  <a:cubicBezTo>
                    <a:pt x="5198" y="4504"/>
                    <a:pt x="5229" y="4486"/>
                    <a:pt x="5229" y="4469"/>
                  </a:cubicBezTo>
                  <a:cubicBezTo>
                    <a:pt x="5229" y="4408"/>
                    <a:pt x="5229" y="4438"/>
                    <a:pt x="5229" y="4408"/>
                  </a:cubicBezTo>
                  <a:cubicBezTo>
                    <a:pt x="5229" y="4408"/>
                    <a:pt x="5290" y="4378"/>
                    <a:pt x="5320" y="4317"/>
                  </a:cubicBezTo>
                  <a:cubicBezTo>
                    <a:pt x="5350" y="4256"/>
                    <a:pt x="5411" y="4195"/>
                    <a:pt x="5442" y="4165"/>
                  </a:cubicBezTo>
                  <a:cubicBezTo>
                    <a:pt x="5472" y="4134"/>
                    <a:pt x="5472" y="4104"/>
                    <a:pt x="5472" y="4074"/>
                  </a:cubicBezTo>
                  <a:cubicBezTo>
                    <a:pt x="5472" y="4047"/>
                    <a:pt x="5472" y="4021"/>
                    <a:pt x="5472" y="3994"/>
                  </a:cubicBezTo>
                  <a:lnTo>
                    <a:pt x="5472" y="3994"/>
                  </a:lnTo>
                  <a:cubicBezTo>
                    <a:pt x="5473" y="3994"/>
                    <a:pt x="5473" y="3994"/>
                    <a:pt x="5474" y="3994"/>
                  </a:cubicBezTo>
                  <a:cubicBezTo>
                    <a:pt x="5490" y="3994"/>
                    <a:pt x="5480" y="3966"/>
                    <a:pt x="5502" y="3922"/>
                  </a:cubicBezTo>
                  <a:lnTo>
                    <a:pt x="5533" y="3891"/>
                  </a:lnTo>
                  <a:lnTo>
                    <a:pt x="5582" y="3916"/>
                  </a:lnTo>
                  <a:lnTo>
                    <a:pt x="5582" y="3916"/>
                  </a:lnTo>
                  <a:cubicBezTo>
                    <a:pt x="5572" y="3900"/>
                    <a:pt x="5588" y="3855"/>
                    <a:pt x="5563" y="3830"/>
                  </a:cubicBezTo>
                  <a:cubicBezTo>
                    <a:pt x="5545" y="3795"/>
                    <a:pt x="5559" y="3780"/>
                    <a:pt x="5579" y="3780"/>
                  </a:cubicBezTo>
                  <a:cubicBezTo>
                    <a:pt x="5594" y="3780"/>
                    <a:pt x="5611" y="3787"/>
                    <a:pt x="5624" y="3800"/>
                  </a:cubicBezTo>
                  <a:lnTo>
                    <a:pt x="5654" y="3830"/>
                  </a:lnTo>
                  <a:cubicBezTo>
                    <a:pt x="5654" y="3800"/>
                    <a:pt x="5654" y="3770"/>
                    <a:pt x="5624" y="3770"/>
                  </a:cubicBezTo>
                  <a:cubicBezTo>
                    <a:pt x="5594" y="3739"/>
                    <a:pt x="5624" y="3709"/>
                    <a:pt x="5624" y="3678"/>
                  </a:cubicBezTo>
                  <a:cubicBezTo>
                    <a:pt x="5624" y="3648"/>
                    <a:pt x="5654" y="3648"/>
                    <a:pt x="5624" y="3648"/>
                  </a:cubicBezTo>
                  <a:cubicBezTo>
                    <a:pt x="5594" y="3648"/>
                    <a:pt x="5594" y="3618"/>
                    <a:pt x="5624" y="3587"/>
                  </a:cubicBezTo>
                  <a:cubicBezTo>
                    <a:pt x="5654" y="3557"/>
                    <a:pt x="5624" y="3557"/>
                    <a:pt x="5654" y="3557"/>
                  </a:cubicBezTo>
                  <a:lnTo>
                    <a:pt x="5746" y="3557"/>
                  </a:lnTo>
                  <a:cubicBezTo>
                    <a:pt x="5746" y="3527"/>
                    <a:pt x="5746" y="3466"/>
                    <a:pt x="5746" y="3435"/>
                  </a:cubicBezTo>
                  <a:lnTo>
                    <a:pt x="5776" y="3435"/>
                  </a:lnTo>
                  <a:cubicBezTo>
                    <a:pt x="5806" y="3344"/>
                    <a:pt x="5806" y="3314"/>
                    <a:pt x="5776" y="3283"/>
                  </a:cubicBezTo>
                  <a:cubicBezTo>
                    <a:pt x="5746" y="3268"/>
                    <a:pt x="5730" y="3268"/>
                    <a:pt x="5730" y="3268"/>
                  </a:cubicBezTo>
                  <a:cubicBezTo>
                    <a:pt x="5730" y="3268"/>
                    <a:pt x="5746" y="3268"/>
                    <a:pt x="5776" y="3253"/>
                  </a:cubicBezTo>
                  <a:cubicBezTo>
                    <a:pt x="5806" y="3223"/>
                    <a:pt x="5867" y="3223"/>
                    <a:pt x="5806" y="3192"/>
                  </a:cubicBezTo>
                  <a:lnTo>
                    <a:pt x="5776" y="3192"/>
                  </a:lnTo>
                  <a:cubicBezTo>
                    <a:pt x="5837" y="3192"/>
                    <a:pt x="5837" y="3101"/>
                    <a:pt x="5776" y="3071"/>
                  </a:cubicBezTo>
                  <a:lnTo>
                    <a:pt x="5776" y="3040"/>
                  </a:lnTo>
                  <a:lnTo>
                    <a:pt x="5806" y="3040"/>
                  </a:lnTo>
                  <a:cubicBezTo>
                    <a:pt x="5806" y="3040"/>
                    <a:pt x="5806" y="3010"/>
                    <a:pt x="5806" y="2979"/>
                  </a:cubicBezTo>
                  <a:cubicBezTo>
                    <a:pt x="5806" y="2979"/>
                    <a:pt x="5806" y="2888"/>
                    <a:pt x="5746" y="2797"/>
                  </a:cubicBezTo>
                  <a:cubicBezTo>
                    <a:pt x="5715" y="2767"/>
                    <a:pt x="5715" y="2736"/>
                    <a:pt x="5776" y="2706"/>
                  </a:cubicBezTo>
                  <a:cubicBezTo>
                    <a:pt x="5837" y="2675"/>
                    <a:pt x="5837" y="2675"/>
                    <a:pt x="5776" y="2645"/>
                  </a:cubicBezTo>
                  <a:cubicBezTo>
                    <a:pt x="5746" y="2645"/>
                    <a:pt x="5746" y="2645"/>
                    <a:pt x="5715" y="2675"/>
                  </a:cubicBezTo>
                  <a:cubicBezTo>
                    <a:pt x="5700" y="2691"/>
                    <a:pt x="5685" y="2698"/>
                    <a:pt x="5673" y="2698"/>
                  </a:cubicBezTo>
                  <a:cubicBezTo>
                    <a:pt x="5662" y="2698"/>
                    <a:pt x="5654" y="2691"/>
                    <a:pt x="5654" y="2675"/>
                  </a:cubicBezTo>
                  <a:cubicBezTo>
                    <a:pt x="5654" y="2660"/>
                    <a:pt x="5639" y="2653"/>
                    <a:pt x="5624" y="2653"/>
                  </a:cubicBezTo>
                  <a:cubicBezTo>
                    <a:pt x="5609" y="2653"/>
                    <a:pt x="5594" y="2660"/>
                    <a:pt x="5594" y="2675"/>
                  </a:cubicBezTo>
                  <a:lnTo>
                    <a:pt x="5563" y="2675"/>
                  </a:lnTo>
                  <a:cubicBezTo>
                    <a:pt x="5563" y="2673"/>
                    <a:pt x="5562" y="2670"/>
                    <a:pt x="5559" y="2668"/>
                  </a:cubicBezTo>
                  <a:lnTo>
                    <a:pt x="5559" y="2668"/>
                  </a:lnTo>
                  <a:cubicBezTo>
                    <a:pt x="5553" y="2685"/>
                    <a:pt x="5543" y="2701"/>
                    <a:pt x="5530" y="2701"/>
                  </a:cubicBezTo>
                  <a:cubicBezTo>
                    <a:pt x="5521" y="2701"/>
                    <a:pt x="5512" y="2694"/>
                    <a:pt x="5502" y="2675"/>
                  </a:cubicBezTo>
                  <a:cubicBezTo>
                    <a:pt x="5502" y="2675"/>
                    <a:pt x="5478" y="2675"/>
                    <a:pt x="5495" y="2653"/>
                  </a:cubicBezTo>
                  <a:lnTo>
                    <a:pt x="5495" y="2653"/>
                  </a:lnTo>
                  <a:cubicBezTo>
                    <a:pt x="5486" y="2653"/>
                    <a:pt x="5477" y="2653"/>
                    <a:pt x="5468" y="2653"/>
                  </a:cubicBezTo>
                  <a:cubicBezTo>
                    <a:pt x="5419" y="2653"/>
                    <a:pt x="5366" y="2660"/>
                    <a:pt x="5350" y="2675"/>
                  </a:cubicBezTo>
                  <a:lnTo>
                    <a:pt x="5350" y="2645"/>
                  </a:lnTo>
                  <a:cubicBezTo>
                    <a:pt x="5368" y="2609"/>
                    <a:pt x="5376" y="2595"/>
                    <a:pt x="5366" y="2595"/>
                  </a:cubicBezTo>
                  <a:cubicBezTo>
                    <a:pt x="5360" y="2595"/>
                    <a:pt x="5345" y="2602"/>
                    <a:pt x="5320" y="2615"/>
                  </a:cubicBezTo>
                  <a:cubicBezTo>
                    <a:pt x="5274" y="2630"/>
                    <a:pt x="5252" y="2637"/>
                    <a:pt x="5248" y="2637"/>
                  </a:cubicBezTo>
                  <a:cubicBezTo>
                    <a:pt x="5244" y="2637"/>
                    <a:pt x="5259" y="2630"/>
                    <a:pt x="5290" y="2615"/>
                  </a:cubicBezTo>
                  <a:cubicBezTo>
                    <a:pt x="5320" y="2584"/>
                    <a:pt x="5320" y="2584"/>
                    <a:pt x="5290" y="2584"/>
                  </a:cubicBezTo>
                  <a:cubicBezTo>
                    <a:pt x="5243" y="2584"/>
                    <a:pt x="5214" y="2566"/>
                    <a:pt x="5203" y="2544"/>
                  </a:cubicBezTo>
                  <a:lnTo>
                    <a:pt x="5203" y="2544"/>
                  </a:lnTo>
                  <a:cubicBezTo>
                    <a:pt x="5202" y="2547"/>
                    <a:pt x="5200" y="2550"/>
                    <a:pt x="5198" y="2554"/>
                  </a:cubicBezTo>
                  <a:cubicBezTo>
                    <a:pt x="5198" y="2546"/>
                    <a:pt x="5199" y="2540"/>
                    <a:pt x="5200" y="2534"/>
                  </a:cubicBezTo>
                  <a:lnTo>
                    <a:pt x="5200" y="2534"/>
                  </a:lnTo>
                  <a:cubicBezTo>
                    <a:pt x="5200" y="2537"/>
                    <a:pt x="5202" y="2541"/>
                    <a:pt x="5203" y="2544"/>
                  </a:cubicBezTo>
                  <a:lnTo>
                    <a:pt x="5203" y="2544"/>
                  </a:lnTo>
                  <a:cubicBezTo>
                    <a:pt x="5214" y="2520"/>
                    <a:pt x="5213" y="2508"/>
                    <a:pt x="5210" y="2508"/>
                  </a:cubicBezTo>
                  <a:lnTo>
                    <a:pt x="5210" y="2508"/>
                  </a:lnTo>
                  <a:cubicBezTo>
                    <a:pt x="5207" y="2508"/>
                    <a:pt x="5202" y="2517"/>
                    <a:pt x="5200" y="2534"/>
                  </a:cubicBezTo>
                  <a:lnTo>
                    <a:pt x="5200" y="2534"/>
                  </a:lnTo>
                  <a:cubicBezTo>
                    <a:pt x="5199" y="2531"/>
                    <a:pt x="5198" y="2527"/>
                    <a:pt x="5198" y="2523"/>
                  </a:cubicBezTo>
                  <a:cubicBezTo>
                    <a:pt x="5198" y="2513"/>
                    <a:pt x="5195" y="2510"/>
                    <a:pt x="5189" y="2510"/>
                  </a:cubicBezTo>
                  <a:cubicBezTo>
                    <a:pt x="5178" y="2510"/>
                    <a:pt x="5158" y="2523"/>
                    <a:pt x="5138" y="2523"/>
                  </a:cubicBezTo>
                  <a:cubicBezTo>
                    <a:pt x="5198" y="2463"/>
                    <a:pt x="5138" y="2463"/>
                    <a:pt x="5077" y="2402"/>
                  </a:cubicBezTo>
                  <a:cubicBezTo>
                    <a:pt x="5039" y="2389"/>
                    <a:pt x="5022" y="2382"/>
                    <a:pt x="5013" y="2382"/>
                  </a:cubicBezTo>
                  <a:cubicBezTo>
                    <a:pt x="5000" y="2382"/>
                    <a:pt x="5003" y="2397"/>
                    <a:pt x="4986" y="2432"/>
                  </a:cubicBezTo>
                  <a:lnTo>
                    <a:pt x="4986" y="2371"/>
                  </a:lnTo>
                  <a:cubicBezTo>
                    <a:pt x="4986" y="2371"/>
                    <a:pt x="4986" y="2341"/>
                    <a:pt x="4986" y="2311"/>
                  </a:cubicBezTo>
                  <a:cubicBezTo>
                    <a:pt x="4986" y="2311"/>
                    <a:pt x="4955" y="2311"/>
                    <a:pt x="4925" y="2371"/>
                  </a:cubicBezTo>
                  <a:cubicBezTo>
                    <a:pt x="4903" y="2350"/>
                    <a:pt x="4882" y="2328"/>
                    <a:pt x="4871" y="2328"/>
                  </a:cubicBezTo>
                  <a:cubicBezTo>
                    <a:pt x="4867" y="2328"/>
                    <a:pt x="4864" y="2332"/>
                    <a:pt x="4864" y="2341"/>
                  </a:cubicBezTo>
                  <a:cubicBezTo>
                    <a:pt x="4834" y="2371"/>
                    <a:pt x="4834" y="2371"/>
                    <a:pt x="4834" y="2402"/>
                  </a:cubicBezTo>
                  <a:lnTo>
                    <a:pt x="4834" y="2280"/>
                  </a:lnTo>
                  <a:lnTo>
                    <a:pt x="4834" y="2219"/>
                  </a:lnTo>
                  <a:cubicBezTo>
                    <a:pt x="4834" y="2230"/>
                    <a:pt x="4827" y="2233"/>
                    <a:pt x="4818" y="2233"/>
                  </a:cubicBezTo>
                  <a:cubicBezTo>
                    <a:pt x="4800" y="2233"/>
                    <a:pt x="4773" y="2219"/>
                    <a:pt x="4773" y="2219"/>
                  </a:cubicBezTo>
                  <a:lnTo>
                    <a:pt x="4712" y="2219"/>
                  </a:lnTo>
                  <a:cubicBezTo>
                    <a:pt x="4712" y="2219"/>
                    <a:pt x="4682" y="2219"/>
                    <a:pt x="4712" y="2189"/>
                  </a:cubicBezTo>
                  <a:cubicBezTo>
                    <a:pt x="4734" y="2145"/>
                    <a:pt x="4691" y="2116"/>
                    <a:pt x="4655" y="2116"/>
                  </a:cubicBezTo>
                  <a:cubicBezTo>
                    <a:pt x="4642" y="2116"/>
                    <a:pt x="4629" y="2120"/>
                    <a:pt x="4621" y="2128"/>
                  </a:cubicBezTo>
                  <a:lnTo>
                    <a:pt x="4621" y="2098"/>
                  </a:lnTo>
                  <a:cubicBezTo>
                    <a:pt x="4590" y="2098"/>
                    <a:pt x="4590" y="2128"/>
                    <a:pt x="4590" y="2128"/>
                  </a:cubicBezTo>
                  <a:lnTo>
                    <a:pt x="4590" y="2159"/>
                  </a:lnTo>
                  <a:cubicBezTo>
                    <a:pt x="4590" y="2101"/>
                    <a:pt x="4578" y="2080"/>
                    <a:pt x="4562" y="2080"/>
                  </a:cubicBezTo>
                  <a:cubicBezTo>
                    <a:pt x="4552" y="2080"/>
                    <a:pt x="4541" y="2087"/>
                    <a:pt x="4530" y="2098"/>
                  </a:cubicBezTo>
                  <a:cubicBezTo>
                    <a:pt x="4520" y="2118"/>
                    <a:pt x="4513" y="2125"/>
                    <a:pt x="4508" y="2125"/>
                  </a:cubicBezTo>
                  <a:cubicBezTo>
                    <a:pt x="4499" y="2125"/>
                    <a:pt x="4499" y="2098"/>
                    <a:pt x="4499" y="2098"/>
                  </a:cubicBezTo>
                  <a:lnTo>
                    <a:pt x="4499" y="2037"/>
                  </a:lnTo>
                  <a:lnTo>
                    <a:pt x="4499" y="2007"/>
                  </a:lnTo>
                  <a:lnTo>
                    <a:pt x="4469" y="2007"/>
                  </a:lnTo>
                  <a:cubicBezTo>
                    <a:pt x="4462" y="2007"/>
                    <a:pt x="4450" y="2013"/>
                    <a:pt x="4435" y="2023"/>
                  </a:cubicBezTo>
                  <a:lnTo>
                    <a:pt x="4435" y="2023"/>
                  </a:lnTo>
                  <a:cubicBezTo>
                    <a:pt x="4438" y="2012"/>
                    <a:pt x="4413" y="1994"/>
                    <a:pt x="4378" y="1976"/>
                  </a:cubicBezTo>
                  <a:cubicBezTo>
                    <a:pt x="4363" y="1961"/>
                    <a:pt x="4355" y="1954"/>
                    <a:pt x="4351" y="1954"/>
                  </a:cubicBezTo>
                  <a:cubicBezTo>
                    <a:pt x="4347" y="1954"/>
                    <a:pt x="4347" y="1961"/>
                    <a:pt x="4347" y="1976"/>
                  </a:cubicBezTo>
                  <a:cubicBezTo>
                    <a:pt x="4332" y="1992"/>
                    <a:pt x="4332" y="1999"/>
                    <a:pt x="4332" y="1999"/>
                  </a:cubicBezTo>
                  <a:cubicBezTo>
                    <a:pt x="4332" y="1999"/>
                    <a:pt x="4332" y="1992"/>
                    <a:pt x="4317" y="1976"/>
                  </a:cubicBezTo>
                  <a:cubicBezTo>
                    <a:pt x="4317" y="1976"/>
                    <a:pt x="4317" y="1885"/>
                    <a:pt x="4287" y="1885"/>
                  </a:cubicBezTo>
                  <a:cubicBezTo>
                    <a:pt x="4226" y="1916"/>
                    <a:pt x="4256" y="1885"/>
                    <a:pt x="4226" y="1946"/>
                  </a:cubicBezTo>
                  <a:cubicBezTo>
                    <a:pt x="4226" y="1956"/>
                    <a:pt x="4222" y="1959"/>
                    <a:pt x="4218" y="1959"/>
                  </a:cubicBezTo>
                  <a:cubicBezTo>
                    <a:pt x="4209" y="1959"/>
                    <a:pt x="4195" y="1946"/>
                    <a:pt x="4195" y="1946"/>
                  </a:cubicBezTo>
                  <a:lnTo>
                    <a:pt x="4195" y="1885"/>
                  </a:lnTo>
                  <a:lnTo>
                    <a:pt x="4219" y="1838"/>
                  </a:lnTo>
                  <a:lnTo>
                    <a:pt x="4219" y="1838"/>
                  </a:lnTo>
                  <a:cubicBezTo>
                    <a:pt x="4219" y="1838"/>
                    <a:pt x="4218" y="1838"/>
                    <a:pt x="4218" y="1838"/>
                  </a:cubicBezTo>
                  <a:cubicBezTo>
                    <a:pt x="4209" y="1838"/>
                    <a:pt x="4195" y="1824"/>
                    <a:pt x="4195" y="1824"/>
                  </a:cubicBezTo>
                  <a:cubicBezTo>
                    <a:pt x="4173" y="1780"/>
                    <a:pt x="4135" y="1752"/>
                    <a:pt x="4092" y="1752"/>
                  </a:cubicBezTo>
                  <a:cubicBezTo>
                    <a:pt x="4076" y="1752"/>
                    <a:pt x="4060" y="1755"/>
                    <a:pt x="4043" y="1764"/>
                  </a:cubicBezTo>
                  <a:lnTo>
                    <a:pt x="4043" y="1703"/>
                  </a:lnTo>
                  <a:cubicBezTo>
                    <a:pt x="4043" y="1688"/>
                    <a:pt x="4043" y="1680"/>
                    <a:pt x="4040" y="1680"/>
                  </a:cubicBezTo>
                  <a:cubicBezTo>
                    <a:pt x="4036" y="1680"/>
                    <a:pt x="4028" y="1688"/>
                    <a:pt x="4013" y="1703"/>
                  </a:cubicBezTo>
                  <a:cubicBezTo>
                    <a:pt x="4043" y="1672"/>
                    <a:pt x="4013" y="1672"/>
                    <a:pt x="3952" y="1672"/>
                  </a:cubicBezTo>
                  <a:lnTo>
                    <a:pt x="3891" y="1642"/>
                  </a:lnTo>
                  <a:close/>
                  <a:moveTo>
                    <a:pt x="4803" y="4530"/>
                  </a:moveTo>
                  <a:cubicBezTo>
                    <a:pt x="4783" y="4530"/>
                    <a:pt x="4803" y="4543"/>
                    <a:pt x="4818" y="4560"/>
                  </a:cubicBezTo>
                  <a:lnTo>
                    <a:pt x="4818" y="4560"/>
                  </a:lnTo>
                  <a:cubicBezTo>
                    <a:pt x="4818" y="4553"/>
                    <a:pt x="4819" y="4545"/>
                    <a:pt x="4803" y="4530"/>
                  </a:cubicBezTo>
                  <a:close/>
                  <a:moveTo>
                    <a:pt x="4818" y="4560"/>
                  </a:moveTo>
                  <a:cubicBezTo>
                    <a:pt x="4818" y="4568"/>
                    <a:pt x="4819" y="4575"/>
                    <a:pt x="4834" y="4590"/>
                  </a:cubicBezTo>
                  <a:cubicBezTo>
                    <a:pt x="4834" y="4580"/>
                    <a:pt x="4827" y="4570"/>
                    <a:pt x="4818" y="4560"/>
                  </a:cubicBezTo>
                  <a:close/>
                  <a:moveTo>
                    <a:pt x="3679" y="4682"/>
                  </a:moveTo>
                  <a:cubicBezTo>
                    <a:pt x="3679" y="4712"/>
                    <a:pt x="3648" y="4712"/>
                    <a:pt x="3648" y="4742"/>
                  </a:cubicBezTo>
                  <a:lnTo>
                    <a:pt x="3679" y="4742"/>
                  </a:lnTo>
                  <a:cubicBezTo>
                    <a:pt x="3679" y="4742"/>
                    <a:pt x="3709" y="4742"/>
                    <a:pt x="3679" y="4712"/>
                  </a:cubicBezTo>
                  <a:lnTo>
                    <a:pt x="3679" y="4682"/>
                  </a:lnTo>
                  <a:close/>
                  <a:moveTo>
                    <a:pt x="4712" y="4864"/>
                  </a:moveTo>
                  <a:cubicBezTo>
                    <a:pt x="4712" y="4894"/>
                    <a:pt x="4742" y="4925"/>
                    <a:pt x="4712" y="4925"/>
                  </a:cubicBezTo>
                  <a:lnTo>
                    <a:pt x="4712" y="4894"/>
                  </a:lnTo>
                  <a:lnTo>
                    <a:pt x="4712" y="4864"/>
                  </a:lnTo>
                  <a:close/>
                  <a:moveTo>
                    <a:pt x="4015" y="4943"/>
                  </a:moveTo>
                  <a:cubicBezTo>
                    <a:pt x="4016" y="4947"/>
                    <a:pt x="4018" y="4951"/>
                    <a:pt x="4021" y="4952"/>
                  </a:cubicBezTo>
                  <a:lnTo>
                    <a:pt x="4021" y="4952"/>
                  </a:lnTo>
                  <a:lnTo>
                    <a:pt x="4015" y="4943"/>
                  </a:lnTo>
                  <a:close/>
                  <a:moveTo>
                    <a:pt x="2569" y="2922"/>
                  </a:moveTo>
                  <a:cubicBezTo>
                    <a:pt x="2557" y="2922"/>
                    <a:pt x="2540" y="2946"/>
                    <a:pt x="2524" y="2979"/>
                  </a:cubicBezTo>
                  <a:cubicBezTo>
                    <a:pt x="2511" y="2986"/>
                    <a:pt x="2501" y="2990"/>
                    <a:pt x="2493" y="2991"/>
                  </a:cubicBezTo>
                  <a:lnTo>
                    <a:pt x="2493" y="2991"/>
                  </a:lnTo>
                  <a:cubicBezTo>
                    <a:pt x="2493" y="2984"/>
                    <a:pt x="2493" y="2979"/>
                    <a:pt x="2493" y="2979"/>
                  </a:cubicBezTo>
                  <a:cubicBezTo>
                    <a:pt x="2489" y="2979"/>
                    <a:pt x="2486" y="2979"/>
                    <a:pt x="2482" y="2978"/>
                  </a:cubicBezTo>
                  <a:lnTo>
                    <a:pt x="2482" y="2978"/>
                  </a:lnTo>
                  <a:cubicBezTo>
                    <a:pt x="2476" y="2986"/>
                    <a:pt x="2477" y="2992"/>
                    <a:pt x="2486" y="2992"/>
                  </a:cubicBezTo>
                  <a:cubicBezTo>
                    <a:pt x="2488" y="2992"/>
                    <a:pt x="2490" y="2992"/>
                    <a:pt x="2493" y="2991"/>
                  </a:cubicBezTo>
                  <a:lnTo>
                    <a:pt x="2493" y="2991"/>
                  </a:lnTo>
                  <a:cubicBezTo>
                    <a:pt x="2493" y="3003"/>
                    <a:pt x="2493" y="3021"/>
                    <a:pt x="2493" y="3040"/>
                  </a:cubicBezTo>
                  <a:cubicBezTo>
                    <a:pt x="2493" y="3030"/>
                    <a:pt x="2497" y="3027"/>
                    <a:pt x="2500" y="3027"/>
                  </a:cubicBezTo>
                  <a:cubicBezTo>
                    <a:pt x="2507" y="3027"/>
                    <a:pt x="2513" y="3040"/>
                    <a:pt x="2493" y="3040"/>
                  </a:cubicBezTo>
                  <a:cubicBezTo>
                    <a:pt x="2465" y="3040"/>
                    <a:pt x="2437" y="3066"/>
                    <a:pt x="2457" y="3095"/>
                  </a:cubicBezTo>
                  <a:lnTo>
                    <a:pt x="2457" y="3095"/>
                  </a:lnTo>
                  <a:cubicBezTo>
                    <a:pt x="2449" y="3099"/>
                    <a:pt x="2441" y="3101"/>
                    <a:pt x="2432" y="3101"/>
                  </a:cubicBezTo>
                  <a:lnTo>
                    <a:pt x="2402" y="3131"/>
                  </a:lnTo>
                  <a:lnTo>
                    <a:pt x="2432" y="3131"/>
                  </a:lnTo>
                  <a:cubicBezTo>
                    <a:pt x="2441" y="3122"/>
                    <a:pt x="2450" y="3119"/>
                    <a:pt x="2458" y="3119"/>
                  </a:cubicBezTo>
                  <a:cubicBezTo>
                    <a:pt x="2475" y="3119"/>
                    <a:pt x="2484" y="3140"/>
                    <a:pt x="2463" y="3162"/>
                  </a:cubicBezTo>
                  <a:cubicBezTo>
                    <a:pt x="2463" y="3162"/>
                    <a:pt x="2476" y="3175"/>
                    <a:pt x="2494" y="3175"/>
                  </a:cubicBezTo>
                  <a:cubicBezTo>
                    <a:pt x="2503" y="3175"/>
                    <a:pt x="2513" y="3172"/>
                    <a:pt x="2524" y="3162"/>
                  </a:cubicBezTo>
                  <a:lnTo>
                    <a:pt x="2584" y="3162"/>
                  </a:lnTo>
                  <a:cubicBezTo>
                    <a:pt x="2615" y="3162"/>
                    <a:pt x="2615" y="3192"/>
                    <a:pt x="2554" y="3223"/>
                  </a:cubicBezTo>
                  <a:cubicBezTo>
                    <a:pt x="2554" y="3223"/>
                    <a:pt x="2554" y="3192"/>
                    <a:pt x="2554" y="3192"/>
                  </a:cubicBezTo>
                  <a:cubicBezTo>
                    <a:pt x="2554" y="3182"/>
                    <a:pt x="2554" y="3179"/>
                    <a:pt x="2552" y="3179"/>
                  </a:cubicBezTo>
                  <a:cubicBezTo>
                    <a:pt x="2547" y="3179"/>
                    <a:pt x="2534" y="3192"/>
                    <a:pt x="2493" y="3192"/>
                  </a:cubicBezTo>
                  <a:cubicBezTo>
                    <a:pt x="2467" y="3192"/>
                    <a:pt x="2486" y="3259"/>
                    <a:pt x="2530" y="3259"/>
                  </a:cubicBezTo>
                  <a:cubicBezTo>
                    <a:pt x="2534" y="3259"/>
                    <a:pt x="2538" y="3259"/>
                    <a:pt x="2542" y="3257"/>
                  </a:cubicBezTo>
                  <a:lnTo>
                    <a:pt x="2542" y="3257"/>
                  </a:lnTo>
                  <a:cubicBezTo>
                    <a:pt x="2539" y="3267"/>
                    <a:pt x="2568" y="3290"/>
                    <a:pt x="2615" y="3314"/>
                  </a:cubicBezTo>
                  <a:cubicBezTo>
                    <a:pt x="2645" y="3329"/>
                    <a:pt x="2676" y="3337"/>
                    <a:pt x="2691" y="3337"/>
                  </a:cubicBezTo>
                  <a:cubicBezTo>
                    <a:pt x="2706" y="3337"/>
                    <a:pt x="2706" y="3329"/>
                    <a:pt x="2676" y="3314"/>
                  </a:cubicBezTo>
                  <a:lnTo>
                    <a:pt x="2736" y="3283"/>
                  </a:lnTo>
                  <a:lnTo>
                    <a:pt x="2736" y="3314"/>
                  </a:lnTo>
                  <a:cubicBezTo>
                    <a:pt x="2720" y="3364"/>
                    <a:pt x="2712" y="3387"/>
                    <a:pt x="2719" y="3387"/>
                  </a:cubicBezTo>
                  <a:cubicBezTo>
                    <a:pt x="2724" y="3387"/>
                    <a:pt x="2739" y="3371"/>
                    <a:pt x="2767" y="3344"/>
                  </a:cubicBezTo>
                  <a:cubicBezTo>
                    <a:pt x="2797" y="3344"/>
                    <a:pt x="2797" y="3314"/>
                    <a:pt x="2828" y="3314"/>
                  </a:cubicBezTo>
                  <a:cubicBezTo>
                    <a:pt x="2797" y="3375"/>
                    <a:pt x="2797" y="3405"/>
                    <a:pt x="2767" y="3405"/>
                  </a:cubicBezTo>
                  <a:cubicBezTo>
                    <a:pt x="2718" y="3405"/>
                    <a:pt x="2708" y="3444"/>
                    <a:pt x="2738" y="3444"/>
                  </a:cubicBezTo>
                  <a:cubicBezTo>
                    <a:pt x="2745" y="3444"/>
                    <a:pt x="2755" y="3441"/>
                    <a:pt x="2767" y="3435"/>
                  </a:cubicBezTo>
                  <a:lnTo>
                    <a:pt x="2767" y="3466"/>
                  </a:lnTo>
                  <a:cubicBezTo>
                    <a:pt x="2767" y="3466"/>
                    <a:pt x="2797" y="3466"/>
                    <a:pt x="2858" y="3435"/>
                  </a:cubicBezTo>
                  <a:cubicBezTo>
                    <a:pt x="2875" y="3418"/>
                    <a:pt x="2883" y="3400"/>
                    <a:pt x="2886" y="3400"/>
                  </a:cubicBezTo>
                  <a:cubicBezTo>
                    <a:pt x="2888" y="3400"/>
                    <a:pt x="2888" y="3410"/>
                    <a:pt x="2888" y="3435"/>
                  </a:cubicBezTo>
                  <a:cubicBezTo>
                    <a:pt x="2888" y="3496"/>
                    <a:pt x="2888" y="3496"/>
                    <a:pt x="2858" y="3527"/>
                  </a:cubicBezTo>
                  <a:cubicBezTo>
                    <a:pt x="2828" y="3557"/>
                    <a:pt x="2858" y="3618"/>
                    <a:pt x="2919" y="3618"/>
                  </a:cubicBezTo>
                  <a:cubicBezTo>
                    <a:pt x="2939" y="3608"/>
                    <a:pt x="2949" y="3604"/>
                    <a:pt x="2953" y="3604"/>
                  </a:cubicBezTo>
                  <a:cubicBezTo>
                    <a:pt x="2959" y="3604"/>
                    <a:pt x="2939" y="3618"/>
                    <a:pt x="2919" y="3618"/>
                  </a:cubicBezTo>
                  <a:cubicBezTo>
                    <a:pt x="2888" y="3618"/>
                    <a:pt x="2919" y="3648"/>
                    <a:pt x="2949" y="3678"/>
                  </a:cubicBezTo>
                  <a:cubicBezTo>
                    <a:pt x="2949" y="3694"/>
                    <a:pt x="2957" y="3701"/>
                    <a:pt x="2968" y="3701"/>
                  </a:cubicBezTo>
                  <a:cubicBezTo>
                    <a:pt x="2980" y="3701"/>
                    <a:pt x="2995" y="3694"/>
                    <a:pt x="3010" y="3678"/>
                  </a:cubicBezTo>
                  <a:lnTo>
                    <a:pt x="3010" y="3678"/>
                  </a:lnTo>
                  <a:cubicBezTo>
                    <a:pt x="2988" y="3723"/>
                    <a:pt x="2998" y="3751"/>
                    <a:pt x="3028" y="3751"/>
                  </a:cubicBezTo>
                  <a:lnTo>
                    <a:pt x="3028" y="3751"/>
                  </a:lnTo>
                  <a:cubicBezTo>
                    <a:pt x="3003" y="3777"/>
                    <a:pt x="2984" y="3800"/>
                    <a:pt x="3010" y="3800"/>
                  </a:cubicBezTo>
                  <a:cubicBezTo>
                    <a:pt x="3040" y="3800"/>
                    <a:pt x="3040" y="3800"/>
                    <a:pt x="3101" y="3830"/>
                  </a:cubicBezTo>
                  <a:cubicBezTo>
                    <a:pt x="3071" y="3861"/>
                    <a:pt x="3101" y="3891"/>
                    <a:pt x="3101" y="3891"/>
                  </a:cubicBezTo>
                  <a:lnTo>
                    <a:pt x="3162" y="3891"/>
                  </a:lnTo>
                  <a:cubicBezTo>
                    <a:pt x="3162" y="3922"/>
                    <a:pt x="3192" y="3922"/>
                    <a:pt x="3192" y="3922"/>
                  </a:cubicBezTo>
                  <a:cubicBezTo>
                    <a:pt x="3162" y="3922"/>
                    <a:pt x="3192" y="3952"/>
                    <a:pt x="3192" y="3982"/>
                  </a:cubicBezTo>
                  <a:cubicBezTo>
                    <a:pt x="3162" y="3982"/>
                    <a:pt x="3131" y="4013"/>
                    <a:pt x="3192" y="4013"/>
                  </a:cubicBezTo>
                  <a:cubicBezTo>
                    <a:pt x="3223" y="4013"/>
                    <a:pt x="3253" y="4043"/>
                    <a:pt x="3253" y="4074"/>
                  </a:cubicBezTo>
                  <a:cubicBezTo>
                    <a:pt x="3311" y="4131"/>
                    <a:pt x="3332" y="4153"/>
                    <a:pt x="3348" y="4153"/>
                  </a:cubicBezTo>
                  <a:cubicBezTo>
                    <a:pt x="3356" y="4153"/>
                    <a:pt x="3364" y="4146"/>
                    <a:pt x="3375" y="4134"/>
                  </a:cubicBezTo>
                  <a:cubicBezTo>
                    <a:pt x="3405" y="4104"/>
                    <a:pt x="3405" y="4104"/>
                    <a:pt x="3435" y="4104"/>
                  </a:cubicBezTo>
                  <a:lnTo>
                    <a:pt x="3435" y="4134"/>
                  </a:lnTo>
                  <a:lnTo>
                    <a:pt x="3435" y="4165"/>
                  </a:lnTo>
                  <a:lnTo>
                    <a:pt x="3466" y="4165"/>
                  </a:lnTo>
                  <a:cubicBezTo>
                    <a:pt x="3466" y="4165"/>
                    <a:pt x="3434" y="4181"/>
                    <a:pt x="3405" y="4189"/>
                  </a:cubicBezTo>
                  <a:lnTo>
                    <a:pt x="3405" y="4189"/>
                  </a:lnTo>
                  <a:cubicBezTo>
                    <a:pt x="3409" y="4165"/>
                    <a:pt x="3435" y="4163"/>
                    <a:pt x="3435" y="4134"/>
                  </a:cubicBezTo>
                  <a:lnTo>
                    <a:pt x="3435" y="4134"/>
                  </a:lnTo>
                  <a:cubicBezTo>
                    <a:pt x="3405" y="4165"/>
                    <a:pt x="3405" y="4165"/>
                    <a:pt x="3375" y="4195"/>
                  </a:cubicBezTo>
                  <a:cubicBezTo>
                    <a:pt x="3383" y="4195"/>
                    <a:pt x="3394" y="4193"/>
                    <a:pt x="3405" y="4189"/>
                  </a:cubicBezTo>
                  <a:lnTo>
                    <a:pt x="3405" y="4189"/>
                  </a:lnTo>
                  <a:cubicBezTo>
                    <a:pt x="3405" y="4191"/>
                    <a:pt x="3405" y="4193"/>
                    <a:pt x="3405" y="4195"/>
                  </a:cubicBezTo>
                  <a:cubicBezTo>
                    <a:pt x="3435" y="4195"/>
                    <a:pt x="3435" y="4195"/>
                    <a:pt x="3435" y="4226"/>
                  </a:cubicBezTo>
                  <a:cubicBezTo>
                    <a:pt x="3435" y="4247"/>
                    <a:pt x="3464" y="4282"/>
                    <a:pt x="3482" y="4282"/>
                  </a:cubicBezTo>
                  <a:cubicBezTo>
                    <a:pt x="3490" y="4282"/>
                    <a:pt x="3496" y="4275"/>
                    <a:pt x="3496" y="4256"/>
                  </a:cubicBezTo>
                  <a:cubicBezTo>
                    <a:pt x="3496" y="4226"/>
                    <a:pt x="3496" y="4226"/>
                    <a:pt x="3557" y="4226"/>
                  </a:cubicBezTo>
                  <a:cubicBezTo>
                    <a:pt x="3587" y="4226"/>
                    <a:pt x="3557" y="4256"/>
                    <a:pt x="3557" y="4256"/>
                  </a:cubicBezTo>
                  <a:cubicBezTo>
                    <a:pt x="3527" y="4286"/>
                    <a:pt x="3557" y="4438"/>
                    <a:pt x="3618" y="4438"/>
                  </a:cubicBezTo>
                  <a:lnTo>
                    <a:pt x="3709" y="4438"/>
                  </a:lnTo>
                  <a:lnTo>
                    <a:pt x="3709" y="4408"/>
                  </a:lnTo>
                  <a:cubicBezTo>
                    <a:pt x="3709" y="4399"/>
                    <a:pt x="3714" y="4395"/>
                    <a:pt x="3721" y="4395"/>
                  </a:cubicBezTo>
                  <a:cubicBezTo>
                    <a:pt x="3737" y="4395"/>
                    <a:pt x="3761" y="4417"/>
                    <a:pt x="3739" y="4438"/>
                  </a:cubicBezTo>
                  <a:cubicBezTo>
                    <a:pt x="3760" y="4438"/>
                    <a:pt x="3780" y="4425"/>
                    <a:pt x="3791" y="4425"/>
                  </a:cubicBezTo>
                  <a:cubicBezTo>
                    <a:pt x="3797" y="4425"/>
                    <a:pt x="3800" y="4428"/>
                    <a:pt x="3800" y="4438"/>
                  </a:cubicBezTo>
                  <a:cubicBezTo>
                    <a:pt x="3831" y="4469"/>
                    <a:pt x="3800" y="4469"/>
                    <a:pt x="3770" y="4469"/>
                  </a:cubicBezTo>
                  <a:cubicBezTo>
                    <a:pt x="3709" y="4469"/>
                    <a:pt x="3709" y="4469"/>
                    <a:pt x="3709" y="4530"/>
                  </a:cubicBezTo>
                  <a:cubicBezTo>
                    <a:pt x="3709" y="4565"/>
                    <a:pt x="3714" y="4578"/>
                    <a:pt x="3719" y="4578"/>
                  </a:cubicBezTo>
                  <a:cubicBezTo>
                    <a:pt x="3728" y="4578"/>
                    <a:pt x="3739" y="4548"/>
                    <a:pt x="3739" y="4530"/>
                  </a:cubicBezTo>
                  <a:lnTo>
                    <a:pt x="3770" y="4530"/>
                  </a:lnTo>
                  <a:cubicBezTo>
                    <a:pt x="3770" y="4530"/>
                    <a:pt x="3783" y="4517"/>
                    <a:pt x="3800" y="4499"/>
                  </a:cubicBezTo>
                  <a:lnTo>
                    <a:pt x="3800" y="4499"/>
                  </a:lnTo>
                  <a:cubicBezTo>
                    <a:pt x="3800" y="4560"/>
                    <a:pt x="3800" y="4560"/>
                    <a:pt x="3800" y="4560"/>
                  </a:cubicBezTo>
                  <a:lnTo>
                    <a:pt x="3800" y="4590"/>
                  </a:lnTo>
                  <a:cubicBezTo>
                    <a:pt x="3800" y="4621"/>
                    <a:pt x="3770" y="4621"/>
                    <a:pt x="3831" y="4651"/>
                  </a:cubicBezTo>
                  <a:cubicBezTo>
                    <a:pt x="3831" y="4651"/>
                    <a:pt x="3861" y="4651"/>
                    <a:pt x="3891" y="4682"/>
                  </a:cubicBezTo>
                  <a:cubicBezTo>
                    <a:pt x="3891" y="4651"/>
                    <a:pt x="3922" y="4651"/>
                    <a:pt x="3952" y="4651"/>
                  </a:cubicBezTo>
                  <a:cubicBezTo>
                    <a:pt x="3891" y="4682"/>
                    <a:pt x="3922" y="4682"/>
                    <a:pt x="3891" y="4682"/>
                  </a:cubicBezTo>
                  <a:cubicBezTo>
                    <a:pt x="3861" y="4682"/>
                    <a:pt x="3891" y="4742"/>
                    <a:pt x="3922" y="4773"/>
                  </a:cubicBezTo>
                  <a:cubicBezTo>
                    <a:pt x="3952" y="4773"/>
                    <a:pt x="3952" y="4834"/>
                    <a:pt x="3952" y="4834"/>
                  </a:cubicBezTo>
                  <a:lnTo>
                    <a:pt x="3983" y="4894"/>
                  </a:lnTo>
                  <a:lnTo>
                    <a:pt x="4015" y="4943"/>
                  </a:lnTo>
                  <a:lnTo>
                    <a:pt x="4015" y="4943"/>
                  </a:lnTo>
                  <a:cubicBezTo>
                    <a:pt x="4013" y="4935"/>
                    <a:pt x="4013" y="4925"/>
                    <a:pt x="4013" y="4925"/>
                  </a:cubicBezTo>
                  <a:cubicBezTo>
                    <a:pt x="4013" y="4925"/>
                    <a:pt x="4013" y="4894"/>
                    <a:pt x="4043" y="4864"/>
                  </a:cubicBezTo>
                  <a:lnTo>
                    <a:pt x="4043" y="4894"/>
                  </a:lnTo>
                  <a:cubicBezTo>
                    <a:pt x="4043" y="4894"/>
                    <a:pt x="4074" y="4894"/>
                    <a:pt x="4043" y="4925"/>
                  </a:cubicBezTo>
                  <a:cubicBezTo>
                    <a:pt x="4033" y="4945"/>
                    <a:pt x="4026" y="4952"/>
                    <a:pt x="4022" y="4952"/>
                  </a:cubicBezTo>
                  <a:cubicBezTo>
                    <a:pt x="4022" y="4952"/>
                    <a:pt x="4021" y="4952"/>
                    <a:pt x="4021" y="4952"/>
                  </a:cubicBezTo>
                  <a:lnTo>
                    <a:pt x="4021" y="4952"/>
                  </a:lnTo>
                  <a:lnTo>
                    <a:pt x="4023" y="4955"/>
                  </a:lnTo>
                  <a:lnTo>
                    <a:pt x="4023" y="4955"/>
                  </a:lnTo>
                  <a:cubicBezTo>
                    <a:pt x="4030" y="4955"/>
                    <a:pt x="4037" y="4955"/>
                    <a:pt x="4043" y="4955"/>
                  </a:cubicBezTo>
                  <a:cubicBezTo>
                    <a:pt x="4039" y="4960"/>
                    <a:pt x="4035" y="4964"/>
                    <a:pt x="4031" y="4967"/>
                  </a:cubicBezTo>
                  <a:lnTo>
                    <a:pt x="4031" y="4967"/>
                  </a:lnTo>
                  <a:lnTo>
                    <a:pt x="4023" y="4955"/>
                  </a:lnTo>
                  <a:lnTo>
                    <a:pt x="4023" y="4955"/>
                  </a:lnTo>
                  <a:cubicBezTo>
                    <a:pt x="4001" y="4957"/>
                    <a:pt x="3983" y="4962"/>
                    <a:pt x="3983" y="4985"/>
                  </a:cubicBezTo>
                  <a:cubicBezTo>
                    <a:pt x="4008" y="4985"/>
                    <a:pt x="4012" y="4985"/>
                    <a:pt x="4031" y="4967"/>
                  </a:cubicBezTo>
                  <a:lnTo>
                    <a:pt x="4031" y="4967"/>
                  </a:lnTo>
                  <a:lnTo>
                    <a:pt x="4043" y="4985"/>
                  </a:lnTo>
                  <a:cubicBezTo>
                    <a:pt x="4035" y="4994"/>
                    <a:pt x="4042" y="4997"/>
                    <a:pt x="4057" y="4997"/>
                  </a:cubicBezTo>
                  <a:cubicBezTo>
                    <a:pt x="4098" y="4997"/>
                    <a:pt x="4195" y="4969"/>
                    <a:pt x="4195" y="4925"/>
                  </a:cubicBezTo>
                  <a:cubicBezTo>
                    <a:pt x="4195" y="4925"/>
                    <a:pt x="4195" y="4894"/>
                    <a:pt x="4195" y="4864"/>
                  </a:cubicBezTo>
                  <a:lnTo>
                    <a:pt x="4195" y="4834"/>
                  </a:lnTo>
                  <a:lnTo>
                    <a:pt x="4195" y="4803"/>
                  </a:lnTo>
                  <a:cubicBezTo>
                    <a:pt x="4185" y="4813"/>
                    <a:pt x="4178" y="4817"/>
                    <a:pt x="4174" y="4817"/>
                  </a:cubicBezTo>
                  <a:cubicBezTo>
                    <a:pt x="4165" y="4817"/>
                    <a:pt x="4165" y="4803"/>
                    <a:pt x="4165" y="4803"/>
                  </a:cubicBezTo>
                  <a:lnTo>
                    <a:pt x="4165" y="4742"/>
                  </a:lnTo>
                  <a:cubicBezTo>
                    <a:pt x="4165" y="4773"/>
                    <a:pt x="4165" y="4773"/>
                    <a:pt x="4135" y="4803"/>
                  </a:cubicBezTo>
                  <a:lnTo>
                    <a:pt x="4135" y="4773"/>
                  </a:lnTo>
                  <a:cubicBezTo>
                    <a:pt x="4135" y="4742"/>
                    <a:pt x="4135" y="4742"/>
                    <a:pt x="4135" y="4712"/>
                  </a:cubicBezTo>
                  <a:lnTo>
                    <a:pt x="4074" y="4712"/>
                  </a:lnTo>
                  <a:lnTo>
                    <a:pt x="4074" y="4682"/>
                  </a:lnTo>
                  <a:cubicBezTo>
                    <a:pt x="4074" y="4682"/>
                    <a:pt x="4104" y="4682"/>
                    <a:pt x="4074" y="4651"/>
                  </a:cubicBezTo>
                  <a:cubicBezTo>
                    <a:pt x="4064" y="4641"/>
                    <a:pt x="4060" y="4638"/>
                    <a:pt x="4059" y="4638"/>
                  </a:cubicBezTo>
                  <a:lnTo>
                    <a:pt x="4059" y="4638"/>
                  </a:lnTo>
                  <a:cubicBezTo>
                    <a:pt x="4057" y="4638"/>
                    <a:pt x="4064" y="4651"/>
                    <a:pt x="4043" y="4651"/>
                  </a:cubicBezTo>
                  <a:cubicBezTo>
                    <a:pt x="4023" y="4651"/>
                    <a:pt x="4003" y="4665"/>
                    <a:pt x="4001" y="4665"/>
                  </a:cubicBezTo>
                  <a:cubicBezTo>
                    <a:pt x="3999" y="4665"/>
                    <a:pt x="4003" y="4661"/>
                    <a:pt x="4013" y="4651"/>
                  </a:cubicBezTo>
                  <a:cubicBezTo>
                    <a:pt x="4013" y="4621"/>
                    <a:pt x="4043" y="4590"/>
                    <a:pt x="4074" y="4590"/>
                  </a:cubicBezTo>
                  <a:cubicBezTo>
                    <a:pt x="4104" y="4590"/>
                    <a:pt x="4074" y="4590"/>
                    <a:pt x="4043" y="4560"/>
                  </a:cubicBezTo>
                  <a:cubicBezTo>
                    <a:pt x="4023" y="4550"/>
                    <a:pt x="4010" y="4546"/>
                    <a:pt x="4001" y="4546"/>
                  </a:cubicBezTo>
                  <a:cubicBezTo>
                    <a:pt x="3983" y="4546"/>
                    <a:pt x="3983" y="4560"/>
                    <a:pt x="3983" y="4560"/>
                  </a:cubicBezTo>
                  <a:cubicBezTo>
                    <a:pt x="3962" y="4560"/>
                    <a:pt x="3942" y="4573"/>
                    <a:pt x="3931" y="4573"/>
                  </a:cubicBezTo>
                  <a:cubicBezTo>
                    <a:pt x="3925" y="4573"/>
                    <a:pt x="3922" y="4570"/>
                    <a:pt x="3922" y="4560"/>
                  </a:cubicBezTo>
                  <a:cubicBezTo>
                    <a:pt x="3891" y="4560"/>
                    <a:pt x="3891" y="4560"/>
                    <a:pt x="3922" y="4530"/>
                  </a:cubicBezTo>
                  <a:cubicBezTo>
                    <a:pt x="3937" y="4514"/>
                    <a:pt x="3945" y="4514"/>
                    <a:pt x="3945" y="4514"/>
                  </a:cubicBezTo>
                  <a:cubicBezTo>
                    <a:pt x="3945" y="4514"/>
                    <a:pt x="3937" y="4514"/>
                    <a:pt x="3922" y="4499"/>
                  </a:cubicBezTo>
                  <a:cubicBezTo>
                    <a:pt x="3891" y="4469"/>
                    <a:pt x="3922" y="4438"/>
                    <a:pt x="3922" y="4408"/>
                  </a:cubicBezTo>
                  <a:cubicBezTo>
                    <a:pt x="3922" y="4386"/>
                    <a:pt x="3937" y="4365"/>
                    <a:pt x="3924" y="4365"/>
                  </a:cubicBezTo>
                  <a:cubicBezTo>
                    <a:pt x="3919" y="4365"/>
                    <a:pt x="3909" y="4369"/>
                    <a:pt x="3891" y="4378"/>
                  </a:cubicBezTo>
                  <a:cubicBezTo>
                    <a:pt x="3871" y="4388"/>
                    <a:pt x="3858" y="4391"/>
                    <a:pt x="3849" y="4391"/>
                  </a:cubicBezTo>
                  <a:cubicBezTo>
                    <a:pt x="3831" y="4391"/>
                    <a:pt x="3831" y="4378"/>
                    <a:pt x="3831" y="4378"/>
                  </a:cubicBezTo>
                  <a:cubicBezTo>
                    <a:pt x="3861" y="4378"/>
                    <a:pt x="3861" y="4317"/>
                    <a:pt x="3831" y="4317"/>
                  </a:cubicBezTo>
                  <a:cubicBezTo>
                    <a:pt x="3831" y="4317"/>
                    <a:pt x="3831" y="4286"/>
                    <a:pt x="3831" y="4286"/>
                  </a:cubicBezTo>
                  <a:cubicBezTo>
                    <a:pt x="3852" y="4265"/>
                    <a:pt x="3843" y="4243"/>
                    <a:pt x="3815" y="4243"/>
                  </a:cubicBezTo>
                  <a:cubicBezTo>
                    <a:pt x="3803" y="4243"/>
                    <a:pt x="3788" y="4247"/>
                    <a:pt x="3770" y="4256"/>
                  </a:cubicBezTo>
                  <a:lnTo>
                    <a:pt x="3770" y="4256"/>
                  </a:lnTo>
                  <a:cubicBezTo>
                    <a:pt x="3800" y="4226"/>
                    <a:pt x="3800" y="4195"/>
                    <a:pt x="3770" y="4195"/>
                  </a:cubicBezTo>
                  <a:cubicBezTo>
                    <a:pt x="3770" y="4180"/>
                    <a:pt x="3770" y="4172"/>
                    <a:pt x="3762" y="4172"/>
                  </a:cubicBezTo>
                  <a:cubicBezTo>
                    <a:pt x="3755" y="4172"/>
                    <a:pt x="3739" y="4180"/>
                    <a:pt x="3709" y="4195"/>
                  </a:cubicBezTo>
                  <a:cubicBezTo>
                    <a:pt x="3679" y="4225"/>
                    <a:pt x="3649" y="4255"/>
                    <a:pt x="3677" y="4256"/>
                  </a:cubicBezTo>
                  <a:lnTo>
                    <a:pt x="3677" y="4256"/>
                  </a:lnTo>
                  <a:cubicBezTo>
                    <a:pt x="3665" y="4256"/>
                    <a:pt x="3592" y="4251"/>
                    <a:pt x="3648" y="4195"/>
                  </a:cubicBezTo>
                  <a:lnTo>
                    <a:pt x="3648" y="4195"/>
                  </a:lnTo>
                  <a:cubicBezTo>
                    <a:pt x="3616" y="4212"/>
                    <a:pt x="3594" y="4219"/>
                    <a:pt x="3582" y="4219"/>
                  </a:cubicBezTo>
                  <a:cubicBezTo>
                    <a:pt x="3549" y="4219"/>
                    <a:pt x="3590" y="4163"/>
                    <a:pt x="3679" y="4074"/>
                  </a:cubicBezTo>
                  <a:lnTo>
                    <a:pt x="3648" y="4074"/>
                  </a:lnTo>
                  <a:cubicBezTo>
                    <a:pt x="3648" y="4074"/>
                    <a:pt x="3629" y="4035"/>
                    <a:pt x="3605" y="4035"/>
                  </a:cubicBezTo>
                  <a:cubicBezTo>
                    <a:pt x="3600" y="4035"/>
                    <a:pt x="3594" y="4037"/>
                    <a:pt x="3587" y="4043"/>
                  </a:cubicBezTo>
                  <a:cubicBezTo>
                    <a:pt x="3544" y="4065"/>
                    <a:pt x="3532" y="4086"/>
                    <a:pt x="3517" y="4086"/>
                  </a:cubicBezTo>
                  <a:cubicBezTo>
                    <a:pt x="3511" y="4086"/>
                    <a:pt x="3505" y="4083"/>
                    <a:pt x="3496" y="4074"/>
                  </a:cubicBezTo>
                  <a:cubicBezTo>
                    <a:pt x="3496" y="4074"/>
                    <a:pt x="3527" y="4043"/>
                    <a:pt x="3527" y="4043"/>
                  </a:cubicBezTo>
                  <a:cubicBezTo>
                    <a:pt x="3587" y="4013"/>
                    <a:pt x="3618" y="3982"/>
                    <a:pt x="3587" y="3982"/>
                  </a:cubicBezTo>
                  <a:lnTo>
                    <a:pt x="3527" y="4013"/>
                  </a:lnTo>
                  <a:cubicBezTo>
                    <a:pt x="3511" y="4043"/>
                    <a:pt x="3504" y="4058"/>
                    <a:pt x="3500" y="4058"/>
                  </a:cubicBezTo>
                  <a:cubicBezTo>
                    <a:pt x="3496" y="4058"/>
                    <a:pt x="3496" y="4043"/>
                    <a:pt x="3496" y="4013"/>
                  </a:cubicBezTo>
                  <a:cubicBezTo>
                    <a:pt x="3496" y="3982"/>
                    <a:pt x="3496" y="3922"/>
                    <a:pt x="3435" y="3922"/>
                  </a:cubicBezTo>
                  <a:cubicBezTo>
                    <a:pt x="3435" y="3900"/>
                    <a:pt x="3420" y="3879"/>
                    <a:pt x="3390" y="3879"/>
                  </a:cubicBezTo>
                  <a:cubicBezTo>
                    <a:pt x="3377" y="3879"/>
                    <a:pt x="3362" y="3882"/>
                    <a:pt x="3344" y="3891"/>
                  </a:cubicBezTo>
                  <a:cubicBezTo>
                    <a:pt x="3326" y="3927"/>
                    <a:pt x="3319" y="3942"/>
                    <a:pt x="3310" y="3942"/>
                  </a:cubicBezTo>
                  <a:cubicBezTo>
                    <a:pt x="3303" y="3942"/>
                    <a:pt x="3296" y="3934"/>
                    <a:pt x="3283" y="3922"/>
                  </a:cubicBezTo>
                  <a:lnTo>
                    <a:pt x="3283" y="3891"/>
                  </a:lnTo>
                  <a:cubicBezTo>
                    <a:pt x="3314" y="3891"/>
                    <a:pt x="3283" y="3861"/>
                    <a:pt x="3283" y="3861"/>
                  </a:cubicBezTo>
                  <a:cubicBezTo>
                    <a:pt x="3283" y="3846"/>
                    <a:pt x="3283" y="3838"/>
                    <a:pt x="3280" y="3838"/>
                  </a:cubicBezTo>
                  <a:cubicBezTo>
                    <a:pt x="3276" y="3838"/>
                    <a:pt x="3268" y="3846"/>
                    <a:pt x="3253" y="3861"/>
                  </a:cubicBezTo>
                  <a:cubicBezTo>
                    <a:pt x="3223" y="3861"/>
                    <a:pt x="3192" y="3861"/>
                    <a:pt x="3223" y="3830"/>
                  </a:cubicBezTo>
                  <a:cubicBezTo>
                    <a:pt x="3253" y="3770"/>
                    <a:pt x="3223" y="3739"/>
                    <a:pt x="3223" y="3648"/>
                  </a:cubicBezTo>
                  <a:lnTo>
                    <a:pt x="3223" y="3618"/>
                  </a:lnTo>
                  <a:lnTo>
                    <a:pt x="3283" y="3587"/>
                  </a:lnTo>
                  <a:cubicBezTo>
                    <a:pt x="3283" y="3587"/>
                    <a:pt x="3270" y="3574"/>
                    <a:pt x="3252" y="3574"/>
                  </a:cubicBezTo>
                  <a:cubicBezTo>
                    <a:pt x="3243" y="3574"/>
                    <a:pt x="3233" y="3577"/>
                    <a:pt x="3223" y="3587"/>
                  </a:cubicBezTo>
                  <a:cubicBezTo>
                    <a:pt x="3192" y="3602"/>
                    <a:pt x="3177" y="3610"/>
                    <a:pt x="3169" y="3610"/>
                  </a:cubicBezTo>
                  <a:cubicBezTo>
                    <a:pt x="3162" y="3610"/>
                    <a:pt x="3162" y="3602"/>
                    <a:pt x="3162" y="3587"/>
                  </a:cubicBezTo>
                  <a:cubicBezTo>
                    <a:pt x="3177" y="3572"/>
                    <a:pt x="3177" y="3565"/>
                    <a:pt x="3169" y="3565"/>
                  </a:cubicBezTo>
                  <a:cubicBezTo>
                    <a:pt x="3162" y="3565"/>
                    <a:pt x="3147" y="3572"/>
                    <a:pt x="3131" y="3587"/>
                  </a:cubicBezTo>
                  <a:cubicBezTo>
                    <a:pt x="3149" y="3570"/>
                    <a:pt x="3146" y="3552"/>
                    <a:pt x="3129" y="3552"/>
                  </a:cubicBezTo>
                  <a:cubicBezTo>
                    <a:pt x="3117" y="3552"/>
                    <a:pt x="3096" y="3562"/>
                    <a:pt x="3071" y="3587"/>
                  </a:cubicBezTo>
                  <a:cubicBezTo>
                    <a:pt x="3063" y="3595"/>
                    <a:pt x="3054" y="3599"/>
                    <a:pt x="3047" y="3599"/>
                  </a:cubicBezTo>
                  <a:cubicBezTo>
                    <a:pt x="3028" y="3599"/>
                    <a:pt x="3018" y="3571"/>
                    <a:pt x="3040" y="3527"/>
                  </a:cubicBezTo>
                  <a:cubicBezTo>
                    <a:pt x="3047" y="3513"/>
                    <a:pt x="3056" y="3501"/>
                    <a:pt x="3064" y="3490"/>
                  </a:cubicBezTo>
                  <a:lnTo>
                    <a:pt x="3064" y="3490"/>
                  </a:lnTo>
                  <a:cubicBezTo>
                    <a:pt x="3065" y="3491"/>
                    <a:pt x="3066" y="3492"/>
                    <a:pt x="3067" y="3492"/>
                  </a:cubicBezTo>
                  <a:cubicBezTo>
                    <a:pt x="3072" y="3492"/>
                    <a:pt x="3082" y="3485"/>
                    <a:pt x="3101" y="3466"/>
                  </a:cubicBezTo>
                  <a:cubicBezTo>
                    <a:pt x="3109" y="3458"/>
                    <a:pt x="3111" y="3454"/>
                    <a:pt x="3108" y="3454"/>
                  </a:cubicBezTo>
                  <a:cubicBezTo>
                    <a:pt x="3103" y="3454"/>
                    <a:pt x="3083" y="3467"/>
                    <a:pt x="3064" y="3490"/>
                  </a:cubicBezTo>
                  <a:lnTo>
                    <a:pt x="3064" y="3490"/>
                  </a:lnTo>
                  <a:cubicBezTo>
                    <a:pt x="3060" y="3483"/>
                    <a:pt x="3071" y="3454"/>
                    <a:pt x="3071" y="3435"/>
                  </a:cubicBezTo>
                  <a:lnTo>
                    <a:pt x="3071" y="3435"/>
                  </a:lnTo>
                  <a:cubicBezTo>
                    <a:pt x="3061" y="3454"/>
                    <a:pt x="3055" y="3461"/>
                    <a:pt x="3050" y="3461"/>
                  </a:cubicBezTo>
                  <a:cubicBezTo>
                    <a:pt x="3040" y="3461"/>
                    <a:pt x="3040" y="3426"/>
                    <a:pt x="3040" y="3405"/>
                  </a:cubicBezTo>
                  <a:cubicBezTo>
                    <a:pt x="3071" y="3375"/>
                    <a:pt x="3071" y="3375"/>
                    <a:pt x="3040" y="3375"/>
                  </a:cubicBezTo>
                  <a:cubicBezTo>
                    <a:pt x="3028" y="3387"/>
                    <a:pt x="3020" y="3394"/>
                    <a:pt x="3018" y="3394"/>
                  </a:cubicBezTo>
                  <a:cubicBezTo>
                    <a:pt x="3015" y="3394"/>
                    <a:pt x="3023" y="3380"/>
                    <a:pt x="3040" y="3344"/>
                  </a:cubicBezTo>
                  <a:cubicBezTo>
                    <a:pt x="3056" y="3329"/>
                    <a:pt x="3056" y="3321"/>
                    <a:pt x="3048" y="3321"/>
                  </a:cubicBezTo>
                  <a:cubicBezTo>
                    <a:pt x="3040" y="3321"/>
                    <a:pt x="3025" y="3329"/>
                    <a:pt x="3010" y="3344"/>
                  </a:cubicBezTo>
                  <a:lnTo>
                    <a:pt x="2980" y="3314"/>
                  </a:lnTo>
                  <a:lnTo>
                    <a:pt x="2949" y="3253"/>
                  </a:lnTo>
                  <a:cubicBezTo>
                    <a:pt x="2919" y="3253"/>
                    <a:pt x="2888" y="3223"/>
                    <a:pt x="2888" y="3192"/>
                  </a:cubicBezTo>
                  <a:cubicBezTo>
                    <a:pt x="2878" y="3202"/>
                    <a:pt x="2871" y="3206"/>
                    <a:pt x="2866" y="3206"/>
                  </a:cubicBezTo>
                  <a:cubicBezTo>
                    <a:pt x="2855" y="3206"/>
                    <a:pt x="2848" y="3192"/>
                    <a:pt x="2828" y="3192"/>
                  </a:cubicBezTo>
                  <a:lnTo>
                    <a:pt x="2828" y="3162"/>
                  </a:lnTo>
                  <a:cubicBezTo>
                    <a:pt x="2858" y="3162"/>
                    <a:pt x="2828" y="3131"/>
                    <a:pt x="2828" y="3101"/>
                  </a:cubicBezTo>
                  <a:cubicBezTo>
                    <a:pt x="2797" y="3071"/>
                    <a:pt x="2767" y="3040"/>
                    <a:pt x="2736" y="3040"/>
                  </a:cubicBezTo>
                  <a:cubicBezTo>
                    <a:pt x="2727" y="3049"/>
                    <a:pt x="2721" y="3053"/>
                    <a:pt x="2717" y="3053"/>
                  </a:cubicBezTo>
                  <a:cubicBezTo>
                    <a:pt x="2709" y="3053"/>
                    <a:pt x="2715" y="3031"/>
                    <a:pt x="2736" y="3010"/>
                  </a:cubicBezTo>
                  <a:lnTo>
                    <a:pt x="2736" y="2979"/>
                  </a:lnTo>
                  <a:cubicBezTo>
                    <a:pt x="2719" y="2997"/>
                    <a:pt x="2681" y="3014"/>
                    <a:pt x="2646" y="3014"/>
                  </a:cubicBezTo>
                  <a:cubicBezTo>
                    <a:pt x="2621" y="3014"/>
                    <a:pt x="2597" y="3005"/>
                    <a:pt x="2584" y="2979"/>
                  </a:cubicBezTo>
                  <a:cubicBezTo>
                    <a:pt x="2584" y="2938"/>
                    <a:pt x="2578" y="2922"/>
                    <a:pt x="2569" y="2922"/>
                  </a:cubicBezTo>
                  <a:close/>
                  <a:moveTo>
                    <a:pt x="4925" y="4438"/>
                  </a:moveTo>
                  <a:cubicBezTo>
                    <a:pt x="4864" y="4438"/>
                    <a:pt x="4894" y="4438"/>
                    <a:pt x="4864" y="4469"/>
                  </a:cubicBezTo>
                  <a:cubicBezTo>
                    <a:pt x="4834" y="4499"/>
                    <a:pt x="4864" y="4530"/>
                    <a:pt x="4925" y="4560"/>
                  </a:cubicBezTo>
                  <a:lnTo>
                    <a:pt x="4925" y="4590"/>
                  </a:lnTo>
                  <a:lnTo>
                    <a:pt x="4834" y="4590"/>
                  </a:lnTo>
                  <a:cubicBezTo>
                    <a:pt x="4858" y="4615"/>
                    <a:pt x="4883" y="4659"/>
                    <a:pt x="4859" y="4659"/>
                  </a:cubicBezTo>
                  <a:cubicBezTo>
                    <a:pt x="4854" y="4659"/>
                    <a:pt x="4845" y="4657"/>
                    <a:pt x="4834" y="4651"/>
                  </a:cubicBezTo>
                  <a:cubicBezTo>
                    <a:pt x="4813" y="4641"/>
                    <a:pt x="4803" y="4638"/>
                    <a:pt x="4799" y="4638"/>
                  </a:cubicBezTo>
                  <a:lnTo>
                    <a:pt x="4799" y="4638"/>
                  </a:lnTo>
                  <a:cubicBezTo>
                    <a:pt x="4790" y="4638"/>
                    <a:pt x="4803" y="4651"/>
                    <a:pt x="4803" y="4651"/>
                  </a:cubicBezTo>
                  <a:cubicBezTo>
                    <a:pt x="4773" y="4651"/>
                    <a:pt x="4803" y="4651"/>
                    <a:pt x="4803" y="4682"/>
                  </a:cubicBezTo>
                  <a:lnTo>
                    <a:pt x="4742" y="4651"/>
                  </a:lnTo>
                  <a:cubicBezTo>
                    <a:pt x="4690" y="4634"/>
                    <a:pt x="4657" y="4616"/>
                    <a:pt x="4645" y="4616"/>
                  </a:cubicBezTo>
                  <a:cubicBezTo>
                    <a:pt x="4636" y="4616"/>
                    <a:pt x="4638" y="4625"/>
                    <a:pt x="4651" y="4651"/>
                  </a:cubicBezTo>
                  <a:lnTo>
                    <a:pt x="4682" y="4712"/>
                  </a:lnTo>
                  <a:cubicBezTo>
                    <a:pt x="4682" y="4742"/>
                    <a:pt x="4682" y="4803"/>
                    <a:pt x="4651" y="4834"/>
                  </a:cubicBezTo>
                  <a:cubicBezTo>
                    <a:pt x="4621" y="4803"/>
                    <a:pt x="4590" y="4773"/>
                    <a:pt x="4590" y="4742"/>
                  </a:cubicBezTo>
                  <a:cubicBezTo>
                    <a:pt x="4575" y="4727"/>
                    <a:pt x="4560" y="4720"/>
                    <a:pt x="4552" y="4720"/>
                  </a:cubicBezTo>
                  <a:cubicBezTo>
                    <a:pt x="4545" y="4720"/>
                    <a:pt x="4545" y="4727"/>
                    <a:pt x="4560" y="4742"/>
                  </a:cubicBezTo>
                  <a:cubicBezTo>
                    <a:pt x="4560" y="4773"/>
                    <a:pt x="4560" y="4788"/>
                    <a:pt x="4556" y="4788"/>
                  </a:cubicBezTo>
                  <a:cubicBezTo>
                    <a:pt x="4552" y="4788"/>
                    <a:pt x="4545" y="4773"/>
                    <a:pt x="4530" y="4742"/>
                  </a:cubicBezTo>
                  <a:cubicBezTo>
                    <a:pt x="4521" y="4733"/>
                    <a:pt x="4515" y="4730"/>
                    <a:pt x="4510" y="4730"/>
                  </a:cubicBezTo>
                  <a:cubicBezTo>
                    <a:pt x="4499" y="4730"/>
                    <a:pt x="4499" y="4751"/>
                    <a:pt x="4499" y="4773"/>
                  </a:cubicBezTo>
                  <a:cubicBezTo>
                    <a:pt x="4499" y="4803"/>
                    <a:pt x="4469" y="4834"/>
                    <a:pt x="4469" y="4834"/>
                  </a:cubicBezTo>
                  <a:cubicBezTo>
                    <a:pt x="4469" y="4803"/>
                    <a:pt x="4469" y="4773"/>
                    <a:pt x="4469" y="4773"/>
                  </a:cubicBezTo>
                  <a:cubicBezTo>
                    <a:pt x="4439" y="4773"/>
                    <a:pt x="4439" y="4803"/>
                    <a:pt x="4439" y="4864"/>
                  </a:cubicBezTo>
                  <a:cubicBezTo>
                    <a:pt x="4439" y="4894"/>
                    <a:pt x="4439" y="4910"/>
                    <a:pt x="4435" y="4910"/>
                  </a:cubicBezTo>
                  <a:cubicBezTo>
                    <a:pt x="4431" y="4910"/>
                    <a:pt x="4423" y="4894"/>
                    <a:pt x="4408" y="4864"/>
                  </a:cubicBezTo>
                  <a:cubicBezTo>
                    <a:pt x="4399" y="4845"/>
                    <a:pt x="4392" y="4838"/>
                    <a:pt x="4389" y="4838"/>
                  </a:cubicBezTo>
                  <a:cubicBezTo>
                    <a:pt x="4381" y="4838"/>
                    <a:pt x="4387" y="4873"/>
                    <a:pt x="4408" y="4894"/>
                  </a:cubicBezTo>
                  <a:cubicBezTo>
                    <a:pt x="4439" y="4925"/>
                    <a:pt x="4408" y="4955"/>
                    <a:pt x="4408" y="4955"/>
                  </a:cubicBezTo>
                  <a:cubicBezTo>
                    <a:pt x="4408" y="4955"/>
                    <a:pt x="4347" y="4925"/>
                    <a:pt x="4347" y="4894"/>
                  </a:cubicBezTo>
                  <a:cubicBezTo>
                    <a:pt x="4347" y="4873"/>
                    <a:pt x="4347" y="4851"/>
                    <a:pt x="4337" y="4851"/>
                  </a:cubicBezTo>
                  <a:cubicBezTo>
                    <a:pt x="4332" y="4851"/>
                    <a:pt x="4326" y="4855"/>
                    <a:pt x="4317" y="4864"/>
                  </a:cubicBezTo>
                  <a:cubicBezTo>
                    <a:pt x="4317" y="4873"/>
                    <a:pt x="4314" y="4877"/>
                    <a:pt x="4311" y="4877"/>
                  </a:cubicBezTo>
                  <a:cubicBezTo>
                    <a:pt x="4302" y="4877"/>
                    <a:pt x="4287" y="4855"/>
                    <a:pt x="4287" y="4834"/>
                  </a:cubicBezTo>
                  <a:cubicBezTo>
                    <a:pt x="4287" y="4806"/>
                    <a:pt x="4284" y="4795"/>
                    <a:pt x="4281" y="4795"/>
                  </a:cubicBezTo>
                  <a:lnTo>
                    <a:pt x="4281" y="4795"/>
                  </a:lnTo>
                  <a:cubicBezTo>
                    <a:pt x="4274" y="4795"/>
                    <a:pt x="4265" y="4852"/>
                    <a:pt x="4287" y="4894"/>
                  </a:cubicBezTo>
                  <a:lnTo>
                    <a:pt x="4287" y="4955"/>
                  </a:lnTo>
                  <a:cubicBezTo>
                    <a:pt x="4287" y="4925"/>
                    <a:pt x="4256" y="4925"/>
                    <a:pt x="4226" y="4925"/>
                  </a:cubicBezTo>
                  <a:cubicBezTo>
                    <a:pt x="4165" y="5016"/>
                    <a:pt x="4195" y="5107"/>
                    <a:pt x="4287" y="5168"/>
                  </a:cubicBezTo>
                  <a:cubicBezTo>
                    <a:pt x="4297" y="5178"/>
                    <a:pt x="4307" y="5181"/>
                    <a:pt x="4315" y="5181"/>
                  </a:cubicBezTo>
                  <a:cubicBezTo>
                    <a:pt x="4330" y="5181"/>
                    <a:pt x="4337" y="5168"/>
                    <a:pt x="4317" y="5168"/>
                  </a:cubicBezTo>
                  <a:cubicBezTo>
                    <a:pt x="4287" y="5137"/>
                    <a:pt x="4378" y="5137"/>
                    <a:pt x="4469" y="5077"/>
                  </a:cubicBezTo>
                  <a:cubicBezTo>
                    <a:pt x="4469" y="5077"/>
                    <a:pt x="4499" y="5107"/>
                    <a:pt x="4530" y="5168"/>
                  </a:cubicBezTo>
                  <a:cubicBezTo>
                    <a:pt x="4548" y="5205"/>
                    <a:pt x="4544" y="5231"/>
                    <a:pt x="4545" y="5231"/>
                  </a:cubicBezTo>
                  <a:cubicBezTo>
                    <a:pt x="4546" y="5231"/>
                    <a:pt x="4548" y="5221"/>
                    <a:pt x="4560" y="5198"/>
                  </a:cubicBezTo>
                  <a:cubicBezTo>
                    <a:pt x="4590" y="5107"/>
                    <a:pt x="4560" y="5107"/>
                    <a:pt x="4499" y="5077"/>
                  </a:cubicBezTo>
                  <a:cubicBezTo>
                    <a:pt x="4479" y="5057"/>
                    <a:pt x="4473" y="5037"/>
                    <a:pt x="4470" y="5017"/>
                  </a:cubicBezTo>
                  <a:lnTo>
                    <a:pt x="4470" y="5017"/>
                  </a:lnTo>
                  <a:cubicBezTo>
                    <a:pt x="4474" y="5020"/>
                    <a:pt x="4486" y="5029"/>
                    <a:pt x="4500" y="5029"/>
                  </a:cubicBezTo>
                  <a:cubicBezTo>
                    <a:pt x="4509" y="5029"/>
                    <a:pt x="4520" y="5026"/>
                    <a:pt x="4530" y="5016"/>
                  </a:cubicBezTo>
                  <a:cubicBezTo>
                    <a:pt x="4530" y="5016"/>
                    <a:pt x="4530" y="5016"/>
                    <a:pt x="4530" y="4985"/>
                  </a:cubicBezTo>
                  <a:cubicBezTo>
                    <a:pt x="4499" y="4985"/>
                    <a:pt x="4499" y="4955"/>
                    <a:pt x="4530" y="4925"/>
                  </a:cubicBezTo>
                  <a:cubicBezTo>
                    <a:pt x="4530" y="4925"/>
                    <a:pt x="4560" y="4925"/>
                    <a:pt x="4560" y="4985"/>
                  </a:cubicBezTo>
                  <a:cubicBezTo>
                    <a:pt x="4590" y="5016"/>
                    <a:pt x="4590" y="5016"/>
                    <a:pt x="4590" y="5016"/>
                  </a:cubicBezTo>
                  <a:lnTo>
                    <a:pt x="4651" y="5016"/>
                  </a:lnTo>
                  <a:cubicBezTo>
                    <a:pt x="4682" y="5016"/>
                    <a:pt x="4712" y="5016"/>
                    <a:pt x="4742" y="4955"/>
                  </a:cubicBezTo>
                  <a:cubicBezTo>
                    <a:pt x="4742" y="4925"/>
                    <a:pt x="4742" y="4925"/>
                    <a:pt x="4773" y="4894"/>
                  </a:cubicBezTo>
                  <a:cubicBezTo>
                    <a:pt x="4803" y="4894"/>
                    <a:pt x="4834" y="4894"/>
                    <a:pt x="4864" y="4864"/>
                  </a:cubicBezTo>
                  <a:cubicBezTo>
                    <a:pt x="4894" y="4834"/>
                    <a:pt x="4925" y="4834"/>
                    <a:pt x="4955" y="4803"/>
                  </a:cubicBezTo>
                  <a:lnTo>
                    <a:pt x="4986" y="4773"/>
                  </a:lnTo>
                  <a:cubicBezTo>
                    <a:pt x="4986" y="4773"/>
                    <a:pt x="4986" y="4742"/>
                    <a:pt x="5016" y="4742"/>
                  </a:cubicBezTo>
                  <a:lnTo>
                    <a:pt x="5046" y="4712"/>
                  </a:lnTo>
                  <a:cubicBezTo>
                    <a:pt x="5046" y="4651"/>
                    <a:pt x="5046" y="4590"/>
                    <a:pt x="5077" y="4590"/>
                  </a:cubicBezTo>
                  <a:lnTo>
                    <a:pt x="5138" y="4590"/>
                  </a:lnTo>
                  <a:cubicBezTo>
                    <a:pt x="5138" y="4560"/>
                    <a:pt x="5138" y="4560"/>
                    <a:pt x="5046" y="4530"/>
                  </a:cubicBezTo>
                  <a:cubicBezTo>
                    <a:pt x="4986" y="4530"/>
                    <a:pt x="4986" y="4530"/>
                    <a:pt x="4955" y="4499"/>
                  </a:cubicBezTo>
                  <a:cubicBezTo>
                    <a:pt x="4955" y="4469"/>
                    <a:pt x="5016" y="4438"/>
                    <a:pt x="4986" y="4438"/>
                  </a:cubicBezTo>
                  <a:lnTo>
                    <a:pt x="4955" y="4438"/>
                  </a:lnTo>
                  <a:cubicBezTo>
                    <a:pt x="4976" y="4438"/>
                    <a:pt x="4982" y="4452"/>
                    <a:pt x="4966" y="4452"/>
                  </a:cubicBezTo>
                  <a:cubicBezTo>
                    <a:pt x="4959" y="4452"/>
                    <a:pt x="4945" y="4449"/>
                    <a:pt x="4925" y="4438"/>
                  </a:cubicBezTo>
                  <a:close/>
                </a:path>
              </a:pathLst>
            </a:custGeom>
            <a:solidFill>
              <a:srgbClr val="F2E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 rot="962013">
              <a:off x="339018" y="4449242"/>
              <a:ext cx="100150" cy="107200"/>
            </a:xfrm>
            <a:custGeom>
              <a:rect b="b" l="l" r="r" t="t"/>
              <a:pathLst>
                <a:path extrusionOk="0" h="4288" w="4006">
                  <a:moveTo>
                    <a:pt x="3239" y="1"/>
                  </a:moveTo>
                  <a:cubicBezTo>
                    <a:pt x="3046" y="1"/>
                    <a:pt x="2852" y="102"/>
                    <a:pt x="2739" y="346"/>
                  </a:cubicBezTo>
                  <a:cubicBezTo>
                    <a:pt x="2162" y="1441"/>
                    <a:pt x="1402" y="2444"/>
                    <a:pt x="460" y="3264"/>
                  </a:cubicBezTo>
                  <a:cubicBezTo>
                    <a:pt x="1" y="3651"/>
                    <a:pt x="368" y="4288"/>
                    <a:pt x="828" y="4288"/>
                  </a:cubicBezTo>
                  <a:cubicBezTo>
                    <a:pt x="946" y="4288"/>
                    <a:pt x="1071" y="4245"/>
                    <a:pt x="1189" y="4146"/>
                  </a:cubicBezTo>
                  <a:cubicBezTo>
                    <a:pt x="1584" y="3811"/>
                    <a:pt x="1949" y="3447"/>
                    <a:pt x="2284" y="3052"/>
                  </a:cubicBezTo>
                  <a:cubicBezTo>
                    <a:pt x="2861" y="2383"/>
                    <a:pt x="3347" y="1623"/>
                    <a:pt x="3743" y="863"/>
                  </a:cubicBezTo>
                  <a:cubicBezTo>
                    <a:pt x="4005" y="398"/>
                    <a:pt x="3623" y="1"/>
                    <a:pt x="3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 rot="962013">
              <a:off x="344346" y="4459562"/>
              <a:ext cx="88925" cy="98050"/>
            </a:xfrm>
            <a:custGeom>
              <a:rect b="b" l="l" r="r" t="t"/>
              <a:pathLst>
                <a:path extrusionOk="0" h="3922" w="3557">
                  <a:moveTo>
                    <a:pt x="3557" y="0"/>
                  </a:moveTo>
                  <a:cubicBezTo>
                    <a:pt x="3536" y="0"/>
                    <a:pt x="3543" y="14"/>
                    <a:pt x="3550" y="14"/>
                  </a:cubicBezTo>
                  <a:cubicBezTo>
                    <a:pt x="3553" y="14"/>
                    <a:pt x="3557" y="10"/>
                    <a:pt x="3557" y="0"/>
                  </a:cubicBezTo>
                  <a:close/>
                  <a:moveTo>
                    <a:pt x="2560" y="2145"/>
                  </a:moveTo>
                  <a:cubicBezTo>
                    <a:pt x="2557" y="2145"/>
                    <a:pt x="2554" y="2148"/>
                    <a:pt x="2554" y="2158"/>
                  </a:cubicBezTo>
                  <a:lnTo>
                    <a:pt x="2554" y="2158"/>
                  </a:lnTo>
                  <a:cubicBezTo>
                    <a:pt x="2574" y="2158"/>
                    <a:pt x="2567" y="2145"/>
                    <a:pt x="2560" y="2145"/>
                  </a:cubicBezTo>
                  <a:close/>
                  <a:moveTo>
                    <a:pt x="912" y="2128"/>
                  </a:moveTo>
                  <a:lnTo>
                    <a:pt x="912" y="2158"/>
                  </a:lnTo>
                  <a:cubicBezTo>
                    <a:pt x="912" y="2158"/>
                    <a:pt x="926" y="2145"/>
                    <a:pt x="935" y="2145"/>
                  </a:cubicBezTo>
                  <a:cubicBezTo>
                    <a:pt x="939" y="2145"/>
                    <a:pt x="943" y="2148"/>
                    <a:pt x="943" y="2158"/>
                  </a:cubicBezTo>
                  <a:cubicBezTo>
                    <a:pt x="949" y="2165"/>
                    <a:pt x="953" y="2167"/>
                    <a:pt x="955" y="2167"/>
                  </a:cubicBezTo>
                  <a:cubicBezTo>
                    <a:pt x="960" y="2167"/>
                    <a:pt x="957" y="2155"/>
                    <a:pt x="959" y="2151"/>
                  </a:cubicBezTo>
                  <a:lnTo>
                    <a:pt x="959" y="2151"/>
                  </a:lnTo>
                  <a:cubicBezTo>
                    <a:pt x="963" y="2153"/>
                    <a:pt x="968" y="2156"/>
                    <a:pt x="973" y="2158"/>
                  </a:cubicBezTo>
                  <a:lnTo>
                    <a:pt x="973" y="2158"/>
                  </a:lnTo>
                  <a:cubicBezTo>
                    <a:pt x="967" y="2152"/>
                    <a:pt x="963" y="2149"/>
                    <a:pt x="961" y="2149"/>
                  </a:cubicBezTo>
                  <a:cubicBezTo>
                    <a:pt x="960" y="2149"/>
                    <a:pt x="959" y="2150"/>
                    <a:pt x="959" y="2151"/>
                  </a:cubicBezTo>
                  <a:lnTo>
                    <a:pt x="959" y="2151"/>
                  </a:lnTo>
                  <a:cubicBezTo>
                    <a:pt x="931" y="2137"/>
                    <a:pt x="912" y="2128"/>
                    <a:pt x="912" y="2128"/>
                  </a:cubicBezTo>
                  <a:close/>
                  <a:moveTo>
                    <a:pt x="2402" y="91"/>
                  </a:moveTo>
                  <a:cubicBezTo>
                    <a:pt x="2371" y="91"/>
                    <a:pt x="2402" y="122"/>
                    <a:pt x="2371" y="122"/>
                  </a:cubicBezTo>
                  <a:lnTo>
                    <a:pt x="2341" y="122"/>
                  </a:lnTo>
                  <a:lnTo>
                    <a:pt x="2310" y="152"/>
                  </a:lnTo>
                  <a:cubicBezTo>
                    <a:pt x="2310" y="152"/>
                    <a:pt x="2219" y="182"/>
                    <a:pt x="2219" y="182"/>
                  </a:cubicBezTo>
                  <a:cubicBezTo>
                    <a:pt x="2219" y="182"/>
                    <a:pt x="2219" y="213"/>
                    <a:pt x="2219" y="213"/>
                  </a:cubicBezTo>
                  <a:cubicBezTo>
                    <a:pt x="2189" y="243"/>
                    <a:pt x="2159" y="243"/>
                    <a:pt x="2128" y="274"/>
                  </a:cubicBezTo>
                  <a:cubicBezTo>
                    <a:pt x="2128" y="274"/>
                    <a:pt x="2115" y="260"/>
                    <a:pt x="2106" y="260"/>
                  </a:cubicBezTo>
                  <a:cubicBezTo>
                    <a:pt x="2101" y="260"/>
                    <a:pt x="2098" y="264"/>
                    <a:pt x="2098" y="274"/>
                  </a:cubicBezTo>
                  <a:cubicBezTo>
                    <a:pt x="2098" y="289"/>
                    <a:pt x="2098" y="289"/>
                    <a:pt x="2098" y="289"/>
                  </a:cubicBezTo>
                  <a:cubicBezTo>
                    <a:pt x="2098" y="289"/>
                    <a:pt x="2098" y="289"/>
                    <a:pt x="2098" y="304"/>
                  </a:cubicBezTo>
                  <a:cubicBezTo>
                    <a:pt x="2083" y="319"/>
                    <a:pt x="2075" y="319"/>
                    <a:pt x="2071" y="319"/>
                  </a:cubicBezTo>
                  <a:cubicBezTo>
                    <a:pt x="2067" y="319"/>
                    <a:pt x="2067" y="319"/>
                    <a:pt x="2067" y="334"/>
                  </a:cubicBezTo>
                  <a:lnTo>
                    <a:pt x="2067" y="365"/>
                  </a:lnTo>
                  <a:cubicBezTo>
                    <a:pt x="2067" y="365"/>
                    <a:pt x="2067" y="365"/>
                    <a:pt x="2067" y="395"/>
                  </a:cubicBezTo>
                  <a:cubicBezTo>
                    <a:pt x="2060" y="402"/>
                    <a:pt x="2055" y="404"/>
                    <a:pt x="2051" y="404"/>
                  </a:cubicBezTo>
                  <a:cubicBezTo>
                    <a:pt x="2044" y="404"/>
                    <a:pt x="2040" y="397"/>
                    <a:pt x="2038" y="397"/>
                  </a:cubicBezTo>
                  <a:cubicBezTo>
                    <a:pt x="2037" y="397"/>
                    <a:pt x="2037" y="403"/>
                    <a:pt x="2037" y="426"/>
                  </a:cubicBezTo>
                  <a:cubicBezTo>
                    <a:pt x="2007" y="456"/>
                    <a:pt x="2037" y="456"/>
                    <a:pt x="2037" y="456"/>
                  </a:cubicBezTo>
                  <a:cubicBezTo>
                    <a:pt x="2007" y="456"/>
                    <a:pt x="2007" y="486"/>
                    <a:pt x="1976" y="486"/>
                  </a:cubicBezTo>
                  <a:lnTo>
                    <a:pt x="1976" y="517"/>
                  </a:lnTo>
                  <a:cubicBezTo>
                    <a:pt x="2007" y="517"/>
                    <a:pt x="2007" y="547"/>
                    <a:pt x="1976" y="547"/>
                  </a:cubicBezTo>
                  <a:cubicBezTo>
                    <a:pt x="1976" y="578"/>
                    <a:pt x="2007" y="578"/>
                    <a:pt x="1976" y="578"/>
                  </a:cubicBezTo>
                  <a:cubicBezTo>
                    <a:pt x="1976" y="589"/>
                    <a:pt x="1976" y="608"/>
                    <a:pt x="1976" y="608"/>
                  </a:cubicBezTo>
                  <a:cubicBezTo>
                    <a:pt x="1976" y="638"/>
                    <a:pt x="1976" y="638"/>
                    <a:pt x="1976" y="638"/>
                  </a:cubicBezTo>
                  <a:cubicBezTo>
                    <a:pt x="1946" y="638"/>
                    <a:pt x="1976" y="638"/>
                    <a:pt x="1946" y="669"/>
                  </a:cubicBezTo>
                  <a:lnTo>
                    <a:pt x="1915" y="699"/>
                  </a:lnTo>
                  <a:cubicBezTo>
                    <a:pt x="1915" y="730"/>
                    <a:pt x="1915" y="730"/>
                    <a:pt x="1915" y="730"/>
                  </a:cubicBezTo>
                  <a:lnTo>
                    <a:pt x="1885" y="760"/>
                  </a:lnTo>
                  <a:lnTo>
                    <a:pt x="1885" y="790"/>
                  </a:lnTo>
                  <a:cubicBezTo>
                    <a:pt x="1885" y="821"/>
                    <a:pt x="1885" y="821"/>
                    <a:pt x="1885" y="821"/>
                  </a:cubicBezTo>
                  <a:lnTo>
                    <a:pt x="1885" y="851"/>
                  </a:lnTo>
                  <a:lnTo>
                    <a:pt x="1885" y="882"/>
                  </a:lnTo>
                  <a:cubicBezTo>
                    <a:pt x="1885" y="912"/>
                    <a:pt x="1855" y="912"/>
                    <a:pt x="1855" y="942"/>
                  </a:cubicBezTo>
                  <a:lnTo>
                    <a:pt x="1855" y="973"/>
                  </a:lnTo>
                  <a:lnTo>
                    <a:pt x="1824" y="1003"/>
                  </a:lnTo>
                  <a:lnTo>
                    <a:pt x="1824" y="1034"/>
                  </a:lnTo>
                  <a:cubicBezTo>
                    <a:pt x="1824" y="1064"/>
                    <a:pt x="1794" y="1064"/>
                    <a:pt x="1794" y="1094"/>
                  </a:cubicBezTo>
                  <a:lnTo>
                    <a:pt x="1794" y="1125"/>
                  </a:lnTo>
                  <a:lnTo>
                    <a:pt x="1794" y="1155"/>
                  </a:lnTo>
                  <a:lnTo>
                    <a:pt x="1763" y="1155"/>
                  </a:lnTo>
                  <a:lnTo>
                    <a:pt x="1763" y="1216"/>
                  </a:lnTo>
                  <a:lnTo>
                    <a:pt x="1733" y="1277"/>
                  </a:lnTo>
                  <a:lnTo>
                    <a:pt x="1703" y="1277"/>
                  </a:lnTo>
                  <a:cubicBezTo>
                    <a:pt x="1703" y="1307"/>
                    <a:pt x="1672" y="1307"/>
                    <a:pt x="1672" y="1338"/>
                  </a:cubicBezTo>
                  <a:cubicBezTo>
                    <a:pt x="1672" y="1368"/>
                    <a:pt x="1672" y="1368"/>
                    <a:pt x="1672" y="1368"/>
                  </a:cubicBezTo>
                  <a:lnTo>
                    <a:pt x="1581" y="1368"/>
                  </a:lnTo>
                  <a:lnTo>
                    <a:pt x="1581" y="1429"/>
                  </a:lnTo>
                  <a:cubicBezTo>
                    <a:pt x="1611" y="1429"/>
                    <a:pt x="1581" y="1459"/>
                    <a:pt x="1581" y="1459"/>
                  </a:cubicBezTo>
                  <a:lnTo>
                    <a:pt x="1581" y="1520"/>
                  </a:lnTo>
                  <a:lnTo>
                    <a:pt x="1581" y="1550"/>
                  </a:lnTo>
                  <a:lnTo>
                    <a:pt x="1551" y="1550"/>
                  </a:lnTo>
                  <a:lnTo>
                    <a:pt x="1551" y="1581"/>
                  </a:lnTo>
                  <a:lnTo>
                    <a:pt x="1551" y="1611"/>
                  </a:lnTo>
                  <a:lnTo>
                    <a:pt x="1520" y="1611"/>
                  </a:lnTo>
                  <a:cubicBezTo>
                    <a:pt x="1520" y="1641"/>
                    <a:pt x="1520" y="1641"/>
                    <a:pt x="1520" y="1672"/>
                  </a:cubicBezTo>
                  <a:cubicBezTo>
                    <a:pt x="1500" y="1672"/>
                    <a:pt x="1480" y="1658"/>
                    <a:pt x="1468" y="1658"/>
                  </a:cubicBezTo>
                  <a:cubicBezTo>
                    <a:pt x="1463" y="1658"/>
                    <a:pt x="1459" y="1662"/>
                    <a:pt x="1459" y="1672"/>
                  </a:cubicBezTo>
                  <a:cubicBezTo>
                    <a:pt x="1459" y="1672"/>
                    <a:pt x="1490" y="1702"/>
                    <a:pt x="1459" y="1702"/>
                  </a:cubicBezTo>
                  <a:cubicBezTo>
                    <a:pt x="1439" y="1702"/>
                    <a:pt x="1432" y="1689"/>
                    <a:pt x="1430" y="1689"/>
                  </a:cubicBezTo>
                  <a:cubicBezTo>
                    <a:pt x="1429" y="1689"/>
                    <a:pt x="1429" y="1692"/>
                    <a:pt x="1429" y="1702"/>
                  </a:cubicBezTo>
                  <a:lnTo>
                    <a:pt x="1429" y="1733"/>
                  </a:lnTo>
                  <a:lnTo>
                    <a:pt x="1429" y="1763"/>
                  </a:lnTo>
                  <a:cubicBezTo>
                    <a:pt x="1429" y="1763"/>
                    <a:pt x="1429" y="1793"/>
                    <a:pt x="1429" y="1793"/>
                  </a:cubicBezTo>
                  <a:lnTo>
                    <a:pt x="1399" y="1793"/>
                  </a:lnTo>
                  <a:cubicBezTo>
                    <a:pt x="1399" y="1793"/>
                    <a:pt x="1399" y="1793"/>
                    <a:pt x="1399" y="1824"/>
                  </a:cubicBezTo>
                  <a:cubicBezTo>
                    <a:pt x="1368" y="1824"/>
                    <a:pt x="1338" y="1854"/>
                    <a:pt x="1338" y="1885"/>
                  </a:cubicBezTo>
                  <a:cubicBezTo>
                    <a:pt x="1338" y="1915"/>
                    <a:pt x="1307" y="1915"/>
                    <a:pt x="1307" y="1915"/>
                  </a:cubicBezTo>
                  <a:lnTo>
                    <a:pt x="1216" y="1915"/>
                  </a:lnTo>
                  <a:lnTo>
                    <a:pt x="1186" y="1945"/>
                  </a:lnTo>
                  <a:lnTo>
                    <a:pt x="1186" y="1915"/>
                  </a:lnTo>
                  <a:cubicBezTo>
                    <a:pt x="1186" y="1945"/>
                    <a:pt x="1155" y="1976"/>
                    <a:pt x="1155" y="2006"/>
                  </a:cubicBezTo>
                  <a:cubicBezTo>
                    <a:pt x="1125" y="2006"/>
                    <a:pt x="1064" y="2037"/>
                    <a:pt x="1064" y="2067"/>
                  </a:cubicBezTo>
                  <a:lnTo>
                    <a:pt x="1064" y="2097"/>
                  </a:lnTo>
                  <a:cubicBezTo>
                    <a:pt x="1064" y="2091"/>
                    <a:pt x="1063" y="2089"/>
                    <a:pt x="1061" y="2089"/>
                  </a:cubicBezTo>
                  <a:cubicBezTo>
                    <a:pt x="1053" y="2089"/>
                    <a:pt x="1034" y="2128"/>
                    <a:pt x="1034" y="2128"/>
                  </a:cubicBezTo>
                  <a:lnTo>
                    <a:pt x="1034" y="2158"/>
                  </a:lnTo>
                  <a:cubicBezTo>
                    <a:pt x="1003" y="2158"/>
                    <a:pt x="1034" y="2128"/>
                    <a:pt x="1034" y="2128"/>
                  </a:cubicBezTo>
                  <a:cubicBezTo>
                    <a:pt x="1034" y="2113"/>
                    <a:pt x="1026" y="2105"/>
                    <a:pt x="1019" y="2105"/>
                  </a:cubicBezTo>
                  <a:cubicBezTo>
                    <a:pt x="1011" y="2105"/>
                    <a:pt x="1003" y="2113"/>
                    <a:pt x="1003" y="2128"/>
                  </a:cubicBezTo>
                  <a:cubicBezTo>
                    <a:pt x="1003" y="2158"/>
                    <a:pt x="1003" y="2158"/>
                    <a:pt x="973" y="2158"/>
                  </a:cubicBezTo>
                  <a:cubicBezTo>
                    <a:pt x="953" y="2158"/>
                    <a:pt x="973" y="2172"/>
                    <a:pt x="980" y="2172"/>
                  </a:cubicBezTo>
                  <a:cubicBezTo>
                    <a:pt x="983" y="2172"/>
                    <a:pt x="983" y="2168"/>
                    <a:pt x="973" y="2158"/>
                  </a:cubicBezTo>
                  <a:lnTo>
                    <a:pt x="973" y="2158"/>
                  </a:lnTo>
                  <a:cubicBezTo>
                    <a:pt x="1045" y="2194"/>
                    <a:pt x="1155" y="2249"/>
                    <a:pt x="1155" y="2249"/>
                  </a:cubicBezTo>
                  <a:cubicBezTo>
                    <a:pt x="1155" y="2219"/>
                    <a:pt x="1125" y="2219"/>
                    <a:pt x="1155" y="2219"/>
                  </a:cubicBezTo>
                  <a:lnTo>
                    <a:pt x="1186" y="2219"/>
                  </a:lnTo>
                  <a:cubicBezTo>
                    <a:pt x="1186" y="2219"/>
                    <a:pt x="1186" y="2189"/>
                    <a:pt x="1186" y="2189"/>
                  </a:cubicBezTo>
                  <a:lnTo>
                    <a:pt x="1216" y="2158"/>
                  </a:lnTo>
                  <a:cubicBezTo>
                    <a:pt x="1247" y="2158"/>
                    <a:pt x="1247" y="2128"/>
                    <a:pt x="1247" y="2128"/>
                  </a:cubicBezTo>
                  <a:cubicBezTo>
                    <a:pt x="1247" y="2128"/>
                    <a:pt x="1277" y="2097"/>
                    <a:pt x="1277" y="2097"/>
                  </a:cubicBezTo>
                  <a:lnTo>
                    <a:pt x="1307" y="2097"/>
                  </a:lnTo>
                  <a:cubicBezTo>
                    <a:pt x="1307" y="2082"/>
                    <a:pt x="1307" y="2082"/>
                    <a:pt x="1307" y="2082"/>
                  </a:cubicBezTo>
                  <a:cubicBezTo>
                    <a:pt x="1307" y="2082"/>
                    <a:pt x="1307" y="2082"/>
                    <a:pt x="1307" y="2067"/>
                  </a:cubicBezTo>
                  <a:cubicBezTo>
                    <a:pt x="1307" y="2037"/>
                    <a:pt x="1338" y="2037"/>
                    <a:pt x="1338" y="2037"/>
                  </a:cubicBezTo>
                  <a:cubicBezTo>
                    <a:pt x="1338" y="2037"/>
                    <a:pt x="1338" y="2006"/>
                    <a:pt x="1368" y="2006"/>
                  </a:cubicBezTo>
                  <a:cubicBezTo>
                    <a:pt x="1368" y="2006"/>
                    <a:pt x="1368" y="2006"/>
                    <a:pt x="1368" y="1976"/>
                  </a:cubicBezTo>
                  <a:cubicBezTo>
                    <a:pt x="1368" y="1945"/>
                    <a:pt x="1368" y="1945"/>
                    <a:pt x="1368" y="1945"/>
                  </a:cubicBezTo>
                  <a:cubicBezTo>
                    <a:pt x="1388" y="1945"/>
                    <a:pt x="1395" y="1959"/>
                    <a:pt x="1397" y="1959"/>
                  </a:cubicBezTo>
                  <a:cubicBezTo>
                    <a:pt x="1399" y="1959"/>
                    <a:pt x="1399" y="1956"/>
                    <a:pt x="1399" y="1945"/>
                  </a:cubicBezTo>
                  <a:lnTo>
                    <a:pt x="1429" y="1945"/>
                  </a:lnTo>
                  <a:cubicBezTo>
                    <a:pt x="1429" y="1915"/>
                    <a:pt x="1429" y="1915"/>
                    <a:pt x="1429" y="1885"/>
                  </a:cubicBezTo>
                  <a:cubicBezTo>
                    <a:pt x="1429" y="1885"/>
                    <a:pt x="1429" y="1898"/>
                    <a:pt x="1438" y="1898"/>
                  </a:cubicBezTo>
                  <a:cubicBezTo>
                    <a:pt x="1443" y="1898"/>
                    <a:pt x="1449" y="1895"/>
                    <a:pt x="1459" y="1885"/>
                  </a:cubicBezTo>
                  <a:cubicBezTo>
                    <a:pt x="1490" y="1885"/>
                    <a:pt x="1490" y="1885"/>
                    <a:pt x="1490" y="1854"/>
                  </a:cubicBezTo>
                  <a:cubicBezTo>
                    <a:pt x="1459" y="1824"/>
                    <a:pt x="1551" y="1793"/>
                    <a:pt x="1551" y="1793"/>
                  </a:cubicBezTo>
                  <a:cubicBezTo>
                    <a:pt x="1520" y="1793"/>
                    <a:pt x="1551" y="1793"/>
                    <a:pt x="1551" y="1763"/>
                  </a:cubicBezTo>
                  <a:cubicBezTo>
                    <a:pt x="1520" y="1733"/>
                    <a:pt x="1551" y="1733"/>
                    <a:pt x="1551" y="1733"/>
                  </a:cubicBezTo>
                  <a:cubicBezTo>
                    <a:pt x="1561" y="1743"/>
                    <a:pt x="1567" y="1746"/>
                    <a:pt x="1572" y="1746"/>
                  </a:cubicBezTo>
                  <a:cubicBezTo>
                    <a:pt x="1581" y="1746"/>
                    <a:pt x="1581" y="1733"/>
                    <a:pt x="1581" y="1733"/>
                  </a:cubicBezTo>
                  <a:cubicBezTo>
                    <a:pt x="1581" y="1743"/>
                    <a:pt x="1584" y="1746"/>
                    <a:pt x="1588" y="1746"/>
                  </a:cubicBezTo>
                  <a:cubicBezTo>
                    <a:pt x="1594" y="1746"/>
                    <a:pt x="1601" y="1733"/>
                    <a:pt x="1581" y="1733"/>
                  </a:cubicBezTo>
                  <a:lnTo>
                    <a:pt x="1611" y="1733"/>
                  </a:lnTo>
                  <a:lnTo>
                    <a:pt x="1611" y="1702"/>
                  </a:lnTo>
                  <a:lnTo>
                    <a:pt x="1642" y="1702"/>
                  </a:lnTo>
                  <a:cubicBezTo>
                    <a:pt x="1611" y="1672"/>
                    <a:pt x="1642" y="1641"/>
                    <a:pt x="1642" y="1641"/>
                  </a:cubicBezTo>
                  <a:cubicBezTo>
                    <a:pt x="1642" y="1641"/>
                    <a:pt x="1642" y="1641"/>
                    <a:pt x="1642" y="1611"/>
                  </a:cubicBezTo>
                  <a:cubicBezTo>
                    <a:pt x="1642" y="1611"/>
                    <a:pt x="1655" y="1625"/>
                    <a:pt x="1664" y="1625"/>
                  </a:cubicBezTo>
                  <a:cubicBezTo>
                    <a:pt x="1669" y="1625"/>
                    <a:pt x="1672" y="1621"/>
                    <a:pt x="1672" y="1611"/>
                  </a:cubicBezTo>
                  <a:cubicBezTo>
                    <a:pt x="1672" y="1611"/>
                    <a:pt x="1672" y="1611"/>
                    <a:pt x="1672" y="1581"/>
                  </a:cubicBezTo>
                  <a:lnTo>
                    <a:pt x="1703" y="1581"/>
                  </a:lnTo>
                  <a:lnTo>
                    <a:pt x="1703" y="1550"/>
                  </a:lnTo>
                  <a:lnTo>
                    <a:pt x="1733" y="1520"/>
                  </a:lnTo>
                  <a:lnTo>
                    <a:pt x="1733" y="1489"/>
                  </a:lnTo>
                  <a:lnTo>
                    <a:pt x="1733" y="1459"/>
                  </a:lnTo>
                  <a:cubicBezTo>
                    <a:pt x="1733" y="1459"/>
                    <a:pt x="1703" y="1429"/>
                    <a:pt x="1733" y="1429"/>
                  </a:cubicBezTo>
                  <a:cubicBezTo>
                    <a:pt x="1733" y="1429"/>
                    <a:pt x="1703" y="1398"/>
                    <a:pt x="1733" y="1398"/>
                  </a:cubicBezTo>
                  <a:lnTo>
                    <a:pt x="1763" y="1398"/>
                  </a:lnTo>
                  <a:cubicBezTo>
                    <a:pt x="1763" y="1398"/>
                    <a:pt x="1763" y="1398"/>
                    <a:pt x="1763" y="1368"/>
                  </a:cubicBezTo>
                  <a:cubicBezTo>
                    <a:pt x="1763" y="1368"/>
                    <a:pt x="1794" y="1368"/>
                    <a:pt x="1794" y="1338"/>
                  </a:cubicBezTo>
                  <a:lnTo>
                    <a:pt x="1824" y="1338"/>
                  </a:lnTo>
                  <a:cubicBezTo>
                    <a:pt x="1794" y="1338"/>
                    <a:pt x="1794" y="1338"/>
                    <a:pt x="1824" y="1307"/>
                  </a:cubicBezTo>
                  <a:cubicBezTo>
                    <a:pt x="1834" y="1297"/>
                    <a:pt x="1841" y="1294"/>
                    <a:pt x="1846" y="1294"/>
                  </a:cubicBezTo>
                  <a:cubicBezTo>
                    <a:pt x="1855" y="1294"/>
                    <a:pt x="1855" y="1307"/>
                    <a:pt x="1855" y="1307"/>
                  </a:cubicBezTo>
                  <a:cubicBezTo>
                    <a:pt x="1855" y="1307"/>
                    <a:pt x="1855" y="1307"/>
                    <a:pt x="1855" y="1289"/>
                  </a:cubicBezTo>
                  <a:cubicBezTo>
                    <a:pt x="1855" y="1289"/>
                    <a:pt x="1855" y="1268"/>
                    <a:pt x="1855" y="1246"/>
                  </a:cubicBezTo>
                  <a:cubicBezTo>
                    <a:pt x="1865" y="1236"/>
                    <a:pt x="1871" y="1233"/>
                    <a:pt x="1876" y="1233"/>
                  </a:cubicBezTo>
                  <a:cubicBezTo>
                    <a:pt x="1885" y="1233"/>
                    <a:pt x="1885" y="1246"/>
                    <a:pt x="1885" y="1246"/>
                  </a:cubicBezTo>
                  <a:cubicBezTo>
                    <a:pt x="1885" y="1246"/>
                    <a:pt x="1885" y="1246"/>
                    <a:pt x="1885" y="1216"/>
                  </a:cubicBezTo>
                  <a:lnTo>
                    <a:pt x="1915" y="1216"/>
                  </a:lnTo>
                  <a:lnTo>
                    <a:pt x="1915" y="1186"/>
                  </a:lnTo>
                  <a:lnTo>
                    <a:pt x="1915" y="1155"/>
                  </a:lnTo>
                  <a:lnTo>
                    <a:pt x="1915" y="1125"/>
                  </a:lnTo>
                  <a:lnTo>
                    <a:pt x="1915" y="1094"/>
                  </a:lnTo>
                  <a:cubicBezTo>
                    <a:pt x="1915" y="1064"/>
                    <a:pt x="1976" y="1064"/>
                    <a:pt x="1976" y="1064"/>
                  </a:cubicBezTo>
                  <a:cubicBezTo>
                    <a:pt x="1976" y="1064"/>
                    <a:pt x="2007" y="1034"/>
                    <a:pt x="2007" y="1034"/>
                  </a:cubicBezTo>
                  <a:cubicBezTo>
                    <a:pt x="2007" y="1034"/>
                    <a:pt x="2007" y="1003"/>
                    <a:pt x="2037" y="973"/>
                  </a:cubicBezTo>
                  <a:cubicBezTo>
                    <a:pt x="2067" y="973"/>
                    <a:pt x="2067" y="942"/>
                    <a:pt x="2067" y="942"/>
                  </a:cubicBezTo>
                  <a:cubicBezTo>
                    <a:pt x="2067" y="942"/>
                    <a:pt x="2067" y="912"/>
                    <a:pt x="2067" y="912"/>
                  </a:cubicBezTo>
                  <a:lnTo>
                    <a:pt x="2098" y="912"/>
                  </a:lnTo>
                  <a:lnTo>
                    <a:pt x="2098" y="882"/>
                  </a:lnTo>
                  <a:lnTo>
                    <a:pt x="2098" y="851"/>
                  </a:lnTo>
                  <a:lnTo>
                    <a:pt x="2098" y="821"/>
                  </a:lnTo>
                  <a:cubicBezTo>
                    <a:pt x="2067" y="821"/>
                    <a:pt x="2098" y="790"/>
                    <a:pt x="2098" y="790"/>
                  </a:cubicBezTo>
                  <a:cubicBezTo>
                    <a:pt x="2098" y="790"/>
                    <a:pt x="2098" y="760"/>
                    <a:pt x="2098" y="760"/>
                  </a:cubicBezTo>
                  <a:cubicBezTo>
                    <a:pt x="2118" y="760"/>
                    <a:pt x="2125" y="774"/>
                    <a:pt x="2127" y="774"/>
                  </a:cubicBezTo>
                  <a:cubicBezTo>
                    <a:pt x="2128" y="774"/>
                    <a:pt x="2128" y="770"/>
                    <a:pt x="2128" y="760"/>
                  </a:cubicBezTo>
                  <a:lnTo>
                    <a:pt x="2128" y="730"/>
                  </a:lnTo>
                  <a:cubicBezTo>
                    <a:pt x="2128" y="730"/>
                    <a:pt x="2128" y="699"/>
                    <a:pt x="2128" y="699"/>
                  </a:cubicBezTo>
                  <a:cubicBezTo>
                    <a:pt x="2138" y="689"/>
                    <a:pt x="2145" y="679"/>
                    <a:pt x="2150" y="671"/>
                  </a:cubicBezTo>
                  <a:lnTo>
                    <a:pt x="2150" y="671"/>
                  </a:lnTo>
                  <a:cubicBezTo>
                    <a:pt x="2152" y="675"/>
                    <a:pt x="2154" y="677"/>
                    <a:pt x="2156" y="677"/>
                  </a:cubicBezTo>
                  <a:cubicBezTo>
                    <a:pt x="2157" y="677"/>
                    <a:pt x="2159" y="675"/>
                    <a:pt x="2159" y="669"/>
                  </a:cubicBezTo>
                  <a:cubicBezTo>
                    <a:pt x="2159" y="660"/>
                    <a:pt x="2159" y="656"/>
                    <a:pt x="2158" y="656"/>
                  </a:cubicBezTo>
                  <a:cubicBezTo>
                    <a:pt x="2157" y="656"/>
                    <a:pt x="2155" y="662"/>
                    <a:pt x="2150" y="671"/>
                  </a:cubicBezTo>
                  <a:lnTo>
                    <a:pt x="2150" y="671"/>
                  </a:lnTo>
                  <a:cubicBezTo>
                    <a:pt x="2144" y="660"/>
                    <a:pt x="2140" y="638"/>
                    <a:pt x="2159" y="638"/>
                  </a:cubicBezTo>
                  <a:cubicBezTo>
                    <a:pt x="2159" y="638"/>
                    <a:pt x="2159" y="608"/>
                    <a:pt x="2159" y="608"/>
                  </a:cubicBezTo>
                  <a:cubicBezTo>
                    <a:pt x="2189" y="608"/>
                    <a:pt x="2189" y="578"/>
                    <a:pt x="2189" y="578"/>
                  </a:cubicBezTo>
                  <a:cubicBezTo>
                    <a:pt x="2189" y="547"/>
                    <a:pt x="2189" y="547"/>
                    <a:pt x="2219" y="517"/>
                  </a:cubicBezTo>
                  <a:cubicBezTo>
                    <a:pt x="2219" y="486"/>
                    <a:pt x="2189" y="486"/>
                    <a:pt x="2219" y="486"/>
                  </a:cubicBezTo>
                  <a:cubicBezTo>
                    <a:pt x="2219" y="456"/>
                    <a:pt x="2219" y="456"/>
                    <a:pt x="2219" y="456"/>
                  </a:cubicBezTo>
                  <a:cubicBezTo>
                    <a:pt x="2219" y="456"/>
                    <a:pt x="2250" y="426"/>
                    <a:pt x="2219" y="426"/>
                  </a:cubicBezTo>
                  <a:cubicBezTo>
                    <a:pt x="2219" y="395"/>
                    <a:pt x="2250" y="365"/>
                    <a:pt x="2280" y="365"/>
                  </a:cubicBezTo>
                  <a:cubicBezTo>
                    <a:pt x="2280" y="365"/>
                    <a:pt x="2280" y="334"/>
                    <a:pt x="2280" y="334"/>
                  </a:cubicBezTo>
                  <a:lnTo>
                    <a:pt x="2341" y="334"/>
                  </a:lnTo>
                  <a:lnTo>
                    <a:pt x="2310" y="304"/>
                  </a:lnTo>
                  <a:cubicBezTo>
                    <a:pt x="2331" y="304"/>
                    <a:pt x="2324" y="318"/>
                    <a:pt x="2326" y="318"/>
                  </a:cubicBezTo>
                  <a:cubicBezTo>
                    <a:pt x="2327" y="318"/>
                    <a:pt x="2331" y="314"/>
                    <a:pt x="2341" y="304"/>
                  </a:cubicBezTo>
                  <a:cubicBezTo>
                    <a:pt x="2341" y="304"/>
                    <a:pt x="2341" y="274"/>
                    <a:pt x="2341" y="274"/>
                  </a:cubicBezTo>
                  <a:lnTo>
                    <a:pt x="2371" y="274"/>
                  </a:lnTo>
                  <a:cubicBezTo>
                    <a:pt x="2371" y="274"/>
                    <a:pt x="2385" y="287"/>
                    <a:pt x="2394" y="287"/>
                  </a:cubicBezTo>
                  <a:cubicBezTo>
                    <a:pt x="2398" y="287"/>
                    <a:pt x="2402" y="284"/>
                    <a:pt x="2402" y="274"/>
                  </a:cubicBezTo>
                  <a:cubicBezTo>
                    <a:pt x="2402" y="258"/>
                    <a:pt x="2394" y="258"/>
                    <a:pt x="2390" y="258"/>
                  </a:cubicBezTo>
                  <a:cubicBezTo>
                    <a:pt x="2386" y="258"/>
                    <a:pt x="2386" y="258"/>
                    <a:pt x="2402" y="243"/>
                  </a:cubicBezTo>
                  <a:lnTo>
                    <a:pt x="2432" y="213"/>
                  </a:lnTo>
                  <a:cubicBezTo>
                    <a:pt x="2462" y="213"/>
                    <a:pt x="2493" y="182"/>
                    <a:pt x="2523" y="182"/>
                  </a:cubicBezTo>
                  <a:lnTo>
                    <a:pt x="2645" y="182"/>
                  </a:lnTo>
                  <a:cubicBezTo>
                    <a:pt x="2645" y="182"/>
                    <a:pt x="2554" y="152"/>
                    <a:pt x="2554" y="152"/>
                  </a:cubicBezTo>
                  <a:lnTo>
                    <a:pt x="2432" y="152"/>
                  </a:lnTo>
                  <a:lnTo>
                    <a:pt x="2432" y="122"/>
                  </a:lnTo>
                  <a:lnTo>
                    <a:pt x="2402" y="122"/>
                  </a:lnTo>
                  <a:cubicBezTo>
                    <a:pt x="2402" y="122"/>
                    <a:pt x="2432" y="91"/>
                    <a:pt x="2402" y="91"/>
                  </a:cubicBezTo>
                  <a:close/>
                  <a:moveTo>
                    <a:pt x="2096" y="2549"/>
                  </a:moveTo>
                  <a:cubicBezTo>
                    <a:pt x="2093" y="2549"/>
                    <a:pt x="2083" y="2569"/>
                    <a:pt x="2072" y="2593"/>
                  </a:cubicBezTo>
                  <a:lnTo>
                    <a:pt x="2072" y="2593"/>
                  </a:lnTo>
                  <a:cubicBezTo>
                    <a:pt x="2086" y="2578"/>
                    <a:pt x="2098" y="2564"/>
                    <a:pt x="2098" y="2553"/>
                  </a:cubicBezTo>
                  <a:cubicBezTo>
                    <a:pt x="2098" y="2551"/>
                    <a:pt x="2097" y="2549"/>
                    <a:pt x="2096" y="2549"/>
                  </a:cubicBezTo>
                  <a:close/>
                  <a:moveTo>
                    <a:pt x="2759" y="169"/>
                  </a:moveTo>
                  <a:cubicBezTo>
                    <a:pt x="2750" y="169"/>
                    <a:pt x="2736" y="182"/>
                    <a:pt x="2736" y="182"/>
                  </a:cubicBezTo>
                  <a:lnTo>
                    <a:pt x="2645" y="182"/>
                  </a:lnTo>
                  <a:cubicBezTo>
                    <a:pt x="2645" y="182"/>
                    <a:pt x="2675" y="213"/>
                    <a:pt x="2706" y="243"/>
                  </a:cubicBezTo>
                  <a:lnTo>
                    <a:pt x="2766" y="243"/>
                  </a:lnTo>
                  <a:lnTo>
                    <a:pt x="2797" y="274"/>
                  </a:lnTo>
                  <a:cubicBezTo>
                    <a:pt x="2797" y="274"/>
                    <a:pt x="2827" y="304"/>
                    <a:pt x="2858" y="304"/>
                  </a:cubicBezTo>
                  <a:lnTo>
                    <a:pt x="2858" y="334"/>
                  </a:lnTo>
                  <a:lnTo>
                    <a:pt x="2858" y="365"/>
                  </a:lnTo>
                  <a:lnTo>
                    <a:pt x="2858" y="395"/>
                  </a:lnTo>
                  <a:lnTo>
                    <a:pt x="2858" y="426"/>
                  </a:lnTo>
                  <a:lnTo>
                    <a:pt x="2858" y="456"/>
                  </a:lnTo>
                  <a:lnTo>
                    <a:pt x="2858" y="517"/>
                  </a:lnTo>
                  <a:lnTo>
                    <a:pt x="2858" y="547"/>
                  </a:lnTo>
                  <a:lnTo>
                    <a:pt x="2858" y="608"/>
                  </a:lnTo>
                  <a:lnTo>
                    <a:pt x="2858" y="638"/>
                  </a:lnTo>
                  <a:cubicBezTo>
                    <a:pt x="2858" y="669"/>
                    <a:pt x="2858" y="669"/>
                    <a:pt x="2858" y="669"/>
                  </a:cubicBezTo>
                  <a:cubicBezTo>
                    <a:pt x="2858" y="699"/>
                    <a:pt x="2858" y="699"/>
                    <a:pt x="2858" y="699"/>
                  </a:cubicBezTo>
                  <a:lnTo>
                    <a:pt x="2858" y="730"/>
                  </a:lnTo>
                  <a:cubicBezTo>
                    <a:pt x="2858" y="740"/>
                    <a:pt x="2858" y="743"/>
                    <a:pt x="2856" y="743"/>
                  </a:cubicBezTo>
                  <a:cubicBezTo>
                    <a:pt x="2854" y="743"/>
                    <a:pt x="2847" y="730"/>
                    <a:pt x="2827" y="730"/>
                  </a:cubicBezTo>
                  <a:cubicBezTo>
                    <a:pt x="2797" y="730"/>
                    <a:pt x="2827" y="790"/>
                    <a:pt x="2827" y="821"/>
                  </a:cubicBezTo>
                  <a:lnTo>
                    <a:pt x="2827" y="851"/>
                  </a:lnTo>
                  <a:lnTo>
                    <a:pt x="2827" y="882"/>
                  </a:lnTo>
                  <a:cubicBezTo>
                    <a:pt x="2827" y="882"/>
                    <a:pt x="2797" y="882"/>
                    <a:pt x="2797" y="912"/>
                  </a:cubicBezTo>
                  <a:cubicBezTo>
                    <a:pt x="2797" y="922"/>
                    <a:pt x="2797" y="925"/>
                    <a:pt x="2796" y="925"/>
                  </a:cubicBezTo>
                  <a:cubicBezTo>
                    <a:pt x="2793" y="925"/>
                    <a:pt x="2787" y="912"/>
                    <a:pt x="2766" y="912"/>
                  </a:cubicBezTo>
                  <a:cubicBezTo>
                    <a:pt x="2736" y="912"/>
                    <a:pt x="2766" y="942"/>
                    <a:pt x="2766" y="942"/>
                  </a:cubicBezTo>
                  <a:cubicBezTo>
                    <a:pt x="2766" y="942"/>
                    <a:pt x="2766" y="973"/>
                    <a:pt x="2766" y="973"/>
                  </a:cubicBezTo>
                  <a:lnTo>
                    <a:pt x="2766" y="1003"/>
                  </a:lnTo>
                  <a:lnTo>
                    <a:pt x="2766" y="1034"/>
                  </a:lnTo>
                  <a:cubicBezTo>
                    <a:pt x="2766" y="1049"/>
                    <a:pt x="2759" y="1049"/>
                    <a:pt x="2751" y="1049"/>
                  </a:cubicBezTo>
                  <a:cubicBezTo>
                    <a:pt x="2744" y="1049"/>
                    <a:pt x="2736" y="1049"/>
                    <a:pt x="2736" y="1064"/>
                  </a:cubicBezTo>
                  <a:lnTo>
                    <a:pt x="2736" y="1094"/>
                  </a:lnTo>
                  <a:lnTo>
                    <a:pt x="2736" y="1125"/>
                  </a:lnTo>
                  <a:lnTo>
                    <a:pt x="2736" y="1155"/>
                  </a:lnTo>
                  <a:lnTo>
                    <a:pt x="2736" y="1186"/>
                  </a:lnTo>
                  <a:lnTo>
                    <a:pt x="2736" y="1246"/>
                  </a:lnTo>
                  <a:lnTo>
                    <a:pt x="2706" y="1246"/>
                  </a:lnTo>
                  <a:cubicBezTo>
                    <a:pt x="2675" y="1277"/>
                    <a:pt x="2645" y="1307"/>
                    <a:pt x="2645" y="1338"/>
                  </a:cubicBezTo>
                  <a:lnTo>
                    <a:pt x="2645" y="1368"/>
                  </a:lnTo>
                  <a:lnTo>
                    <a:pt x="2584" y="1429"/>
                  </a:lnTo>
                  <a:cubicBezTo>
                    <a:pt x="2584" y="1459"/>
                    <a:pt x="2554" y="1489"/>
                    <a:pt x="2554" y="1520"/>
                  </a:cubicBezTo>
                  <a:cubicBezTo>
                    <a:pt x="2554" y="1520"/>
                    <a:pt x="2554" y="1550"/>
                    <a:pt x="2554" y="1550"/>
                  </a:cubicBezTo>
                  <a:lnTo>
                    <a:pt x="2554" y="1581"/>
                  </a:lnTo>
                  <a:lnTo>
                    <a:pt x="2523" y="1611"/>
                  </a:lnTo>
                  <a:lnTo>
                    <a:pt x="2523" y="1641"/>
                  </a:lnTo>
                  <a:lnTo>
                    <a:pt x="2493" y="1672"/>
                  </a:lnTo>
                  <a:cubicBezTo>
                    <a:pt x="2493" y="1672"/>
                    <a:pt x="2462" y="1702"/>
                    <a:pt x="2462" y="1733"/>
                  </a:cubicBezTo>
                  <a:cubicBezTo>
                    <a:pt x="2462" y="1733"/>
                    <a:pt x="2432" y="1763"/>
                    <a:pt x="2432" y="1793"/>
                  </a:cubicBezTo>
                  <a:cubicBezTo>
                    <a:pt x="2402" y="1793"/>
                    <a:pt x="2432" y="1824"/>
                    <a:pt x="2432" y="1824"/>
                  </a:cubicBezTo>
                  <a:lnTo>
                    <a:pt x="2432" y="1854"/>
                  </a:lnTo>
                  <a:lnTo>
                    <a:pt x="2402" y="1854"/>
                  </a:lnTo>
                  <a:cubicBezTo>
                    <a:pt x="2371" y="1885"/>
                    <a:pt x="2371" y="1885"/>
                    <a:pt x="2371" y="1915"/>
                  </a:cubicBezTo>
                  <a:cubicBezTo>
                    <a:pt x="2371" y="1915"/>
                    <a:pt x="2341" y="1945"/>
                    <a:pt x="2341" y="1945"/>
                  </a:cubicBezTo>
                  <a:cubicBezTo>
                    <a:pt x="2341" y="1945"/>
                    <a:pt x="2341" y="1976"/>
                    <a:pt x="2341" y="1976"/>
                  </a:cubicBezTo>
                  <a:lnTo>
                    <a:pt x="2250" y="2097"/>
                  </a:lnTo>
                  <a:lnTo>
                    <a:pt x="2250" y="2128"/>
                  </a:lnTo>
                  <a:cubicBezTo>
                    <a:pt x="2250" y="2128"/>
                    <a:pt x="2250" y="2158"/>
                    <a:pt x="2219" y="2158"/>
                  </a:cubicBezTo>
                  <a:cubicBezTo>
                    <a:pt x="2219" y="2189"/>
                    <a:pt x="2219" y="2189"/>
                    <a:pt x="2189" y="2219"/>
                  </a:cubicBezTo>
                  <a:lnTo>
                    <a:pt x="2219" y="2249"/>
                  </a:lnTo>
                  <a:cubicBezTo>
                    <a:pt x="2229" y="2260"/>
                    <a:pt x="2229" y="2263"/>
                    <a:pt x="2225" y="2263"/>
                  </a:cubicBezTo>
                  <a:cubicBezTo>
                    <a:pt x="2216" y="2263"/>
                    <a:pt x="2189" y="2249"/>
                    <a:pt x="2189" y="2249"/>
                  </a:cubicBezTo>
                  <a:cubicBezTo>
                    <a:pt x="2159" y="2249"/>
                    <a:pt x="2189" y="2249"/>
                    <a:pt x="2189" y="2280"/>
                  </a:cubicBezTo>
                  <a:lnTo>
                    <a:pt x="2128" y="2280"/>
                  </a:lnTo>
                  <a:cubicBezTo>
                    <a:pt x="2128" y="2288"/>
                    <a:pt x="2128" y="2299"/>
                    <a:pt x="2128" y="2310"/>
                  </a:cubicBezTo>
                  <a:cubicBezTo>
                    <a:pt x="2128" y="2310"/>
                    <a:pt x="2128" y="2310"/>
                    <a:pt x="2098" y="2341"/>
                  </a:cubicBezTo>
                  <a:lnTo>
                    <a:pt x="2098" y="2371"/>
                  </a:lnTo>
                  <a:lnTo>
                    <a:pt x="2098" y="2401"/>
                  </a:lnTo>
                  <a:lnTo>
                    <a:pt x="2098" y="2432"/>
                  </a:lnTo>
                  <a:lnTo>
                    <a:pt x="2098" y="2462"/>
                  </a:lnTo>
                  <a:lnTo>
                    <a:pt x="2067" y="2462"/>
                  </a:lnTo>
                  <a:lnTo>
                    <a:pt x="1976" y="2553"/>
                  </a:lnTo>
                  <a:cubicBezTo>
                    <a:pt x="1976" y="2553"/>
                    <a:pt x="1946" y="2584"/>
                    <a:pt x="1976" y="2584"/>
                  </a:cubicBezTo>
                  <a:cubicBezTo>
                    <a:pt x="1976" y="2584"/>
                    <a:pt x="1946" y="2614"/>
                    <a:pt x="1946" y="2645"/>
                  </a:cubicBezTo>
                  <a:lnTo>
                    <a:pt x="1946" y="2675"/>
                  </a:lnTo>
                  <a:cubicBezTo>
                    <a:pt x="1976" y="2614"/>
                    <a:pt x="2007" y="2584"/>
                    <a:pt x="2037" y="2553"/>
                  </a:cubicBezTo>
                  <a:cubicBezTo>
                    <a:pt x="2067" y="2523"/>
                    <a:pt x="2128" y="2493"/>
                    <a:pt x="2098" y="2493"/>
                  </a:cubicBezTo>
                  <a:lnTo>
                    <a:pt x="2159" y="2493"/>
                  </a:lnTo>
                  <a:lnTo>
                    <a:pt x="2159" y="2462"/>
                  </a:lnTo>
                  <a:cubicBezTo>
                    <a:pt x="2165" y="2468"/>
                    <a:pt x="2168" y="2471"/>
                    <a:pt x="2170" y="2471"/>
                  </a:cubicBezTo>
                  <a:cubicBezTo>
                    <a:pt x="2178" y="2471"/>
                    <a:pt x="2159" y="2432"/>
                    <a:pt x="2159" y="2432"/>
                  </a:cubicBezTo>
                  <a:lnTo>
                    <a:pt x="2159" y="2401"/>
                  </a:lnTo>
                  <a:lnTo>
                    <a:pt x="2189" y="2401"/>
                  </a:lnTo>
                  <a:cubicBezTo>
                    <a:pt x="2189" y="2401"/>
                    <a:pt x="2189" y="2371"/>
                    <a:pt x="2219" y="2341"/>
                  </a:cubicBezTo>
                  <a:cubicBezTo>
                    <a:pt x="2250" y="2341"/>
                    <a:pt x="2219" y="2310"/>
                    <a:pt x="2219" y="2310"/>
                  </a:cubicBezTo>
                  <a:lnTo>
                    <a:pt x="2493" y="2310"/>
                  </a:lnTo>
                  <a:cubicBezTo>
                    <a:pt x="2462" y="2310"/>
                    <a:pt x="2462" y="2280"/>
                    <a:pt x="2493" y="2280"/>
                  </a:cubicBezTo>
                  <a:lnTo>
                    <a:pt x="2493" y="2249"/>
                  </a:lnTo>
                  <a:cubicBezTo>
                    <a:pt x="2493" y="2249"/>
                    <a:pt x="2523" y="2219"/>
                    <a:pt x="2523" y="2219"/>
                  </a:cubicBezTo>
                  <a:cubicBezTo>
                    <a:pt x="2523" y="2189"/>
                    <a:pt x="2554" y="2189"/>
                    <a:pt x="2554" y="2189"/>
                  </a:cubicBezTo>
                  <a:cubicBezTo>
                    <a:pt x="2554" y="2173"/>
                    <a:pt x="2554" y="2173"/>
                    <a:pt x="2554" y="2173"/>
                  </a:cubicBezTo>
                  <a:cubicBezTo>
                    <a:pt x="2554" y="2173"/>
                    <a:pt x="2554" y="2173"/>
                    <a:pt x="2554" y="2158"/>
                  </a:cubicBezTo>
                  <a:cubicBezTo>
                    <a:pt x="2523" y="2158"/>
                    <a:pt x="2554" y="2128"/>
                    <a:pt x="2554" y="2128"/>
                  </a:cubicBezTo>
                  <a:lnTo>
                    <a:pt x="2584" y="2128"/>
                  </a:lnTo>
                  <a:cubicBezTo>
                    <a:pt x="2584" y="2128"/>
                    <a:pt x="2584" y="2097"/>
                    <a:pt x="2584" y="2097"/>
                  </a:cubicBezTo>
                  <a:lnTo>
                    <a:pt x="2584" y="2067"/>
                  </a:lnTo>
                  <a:cubicBezTo>
                    <a:pt x="2584" y="2067"/>
                    <a:pt x="2584" y="2037"/>
                    <a:pt x="2584" y="2037"/>
                  </a:cubicBezTo>
                  <a:lnTo>
                    <a:pt x="2614" y="2037"/>
                  </a:lnTo>
                  <a:lnTo>
                    <a:pt x="2645" y="2006"/>
                  </a:lnTo>
                  <a:lnTo>
                    <a:pt x="2645" y="1976"/>
                  </a:lnTo>
                  <a:cubicBezTo>
                    <a:pt x="2645" y="1945"/>
                    <a:pt x="2675" y="1945"/>
                    <a:pt x="2675" y="1945"/>
                  </a:cubicBezTo>
                  <a:cubicBezTo>
                    <a:pt x="2675" y="1945"/>
                    <a:pt x="2706" y="1915"/>
                    <a:pt x="2706" y="1885"/>
                  </a:cubicBezTo>
                  <a:cubicBezTo>
                    <a:pt x="2706" y="1854"/>
                    <a:pt x="2706" y="1854"/>
                    <a:pt x="2736" y="1854"/>
                  </a:cubicBezTo>
                  <a:lnTo>
                    <a:pt x="2736" y="1824"/>
                  </a:lnTo>
                  <a:cubicBezTo>
                    <a:pt x="2736" y="1793"/>
                    <a:pt x="2736" y="1793"/>
                    <a:pt x="2736" y="1763"/>
                  </a:cubicBezTo>
                  <a:cubicBezTo>
                    <a:pt x="2766" y="1763"/>
                    <a:pt x="2766" y="1763"/>
                    <a:pt x="2766" y="1733"/>
                  </a:cubicBezTo>
                  <a:cubicBezTo>
                    <a:pt x="2766" y="1733"/>
                    <a:pt x="2797" y="1702"/>
                    <a:pt x="2797" y="1702"/>
                  </a:cubicBezTo>
                  <a:lnTo>
                    <a:pt x="2797" y="1672"/>
                  </a:lnTo>
                  <a:lnTo>
                    <a:pt x="2827" y="1641"/>
                  </a:lnTo>
                  <a:lnTo>
                    <a:pt x="2827" y="1611"/>
                  </a:lnTo>
                  <a:cubicBezTo>
                    <a:pt x="2827" y="1581"/>
                    <a:pt x="2858" y="1581"/>
                    <a:pt x="2827" y="1581"/>
                  </a:cubicBezTo>
                  <a:cubicBezTo>
                    <a:pt x="2827" y="1550"/>
                    <a:pt x="2888" y="1520"/>
                    <a:pt x="2888" y="1489"/>
                  </a:cubicBezTo>
                  <a:cubicBezTo>
                    <a:pt x="2888" y="1474"/>
                    <a:pt x="2903" y="1474"/>
                    <a:pt x="2915" y="1474"/>
                  </a:cubicBezTo>
                  <a:cubicBezTo>
                    <a:pt x="2926" y="1474"/>
                    <a:pt x="2934" y="1474"/>
                    <a:pt x="2918" y="1459"/>
                  </a:cubicBezTo>
                  <a:cubicBezTo>
                    <a:pt x="2918" y="1429"/>
                    <a:pt x="2918" y="1429"/>
                    <a:pt x="2918" y="1429"/>
                  </a:cubicBezTo>
                  <a:lnTo>
                    <a:pt x="2918" y="1398"/>
                  </a:lnTo>
                  <a:cubicBezTo>
                    <a:pt x="2949" y="1398"/>
                    <a:pt x="2949" y="1368"/>
                    <a:pt x="2949" y="1338"/>
                  </a:cubicBezTo>
                  <a:lnTo>
                    <a:pt x="2918" y="1338"/>
                  </a:lnTo>
                  <a:cubicBezTo>
                    <a:pt x="2918" y="1327"/>
                    <a:pt x="2922" y="1324"/>
                    <a:pt x="2926" y="1324"/>
                  </a:cubicBezTo>
                  <a:cubicBezTo>
                    <a:pt x="2935" y="1324"/>
                    <a:pt x="2949" y="1338"/>
                    <a:pt x="2949" y="1338"/>
                  </a:cubicBezTo>
                  <a:cubicBezTo>
                    <a:pt x="2949" y="1307"/>
                    <a:pt x="2979" y="1307"/>
                    <a:pt x="2979" y="1307"/>
                  </a:cubicBezTo>
                  <a:cubicBezTo>
                    <a:pt x="2979" y="1307"/>
                    <a:pt x="3010" y="1246"/>
                    <a:pt x="3010" y="1216"/>
                  </a:cubicBezTo>
                  <a:lnTo>
                    <a:pt x="3040" y="1216"/>
                  </a:lnTo>
                  <a:lnTo>
                    <a:pt x="3040" y="1186"/>
                  </a:lnTo>
                  <a:cubicBezTo>
                    <a:pt x="3040" y="1175"/>
                    <a:pt x="3043" y="1172"/>
                    <a:pt x="3047" y="1172"/>
                  </a:cubicBezTo>
                  <a:cubicBezTo>
                    <a:pt x="3053" y="1172"/>
                    <a:pt x="3060" y="1186"/>
                    <a:pt x="3040" y="1186"/>
                  </a:cubicBezTo>
                  <a:lnTo>
                    <a:pt x="3070" y="1186"/>
                  </a:lnTo>
                  <a:lnTo>
                    <a:pt x="3101" y="1125"/>
                  </a:lnTo>
                  <a:cubicBezTo>
                    <a:pt x="3101" y="1125"/>
                    <a:pt x="3101" y="1125"/>
                    <a:pt x="3131" y="1094"/>
                  </a:cubicBezTo>
                  <a:cubicBezTo>
                    <a:pt x="3131" y="1094"/>
                    <a:pt x="3131" y="1094"/>
                    <a:pt x="3162" y="1064"/>
                  </a:cubicBezTo>
                  <a:cubicBezTo>
                    <a:pt x="3162" y="1064"/>
                    <a:pt x="3162" y="1034"/>
                    <a:pt x="3162" y="1003"/>
                  </a:cubicBezTo>
                  <a:cubicBezTo>
                    <a:pt x="3192" y="1003"/>
                    <a:pt x="3162" y="973"/>
                    <a:pt x="3162" y="973"/>
                  </a:cubicBezTo>
                  <a:cubicBezTo>
                    <a:pt x="3192" y="973"/>
                    <a:pt x="3192" y="942"/>
                    <a:pt x="3192" y="942"/>
                  </a:cubicBezTo>
                  <a:cubicBezTo>
                    <a:pt x="3192" y="942"/>
                    <a:pt x="3192" y="912"/>
                    <a:pt x="3192" y="912"/>
                  </a:cubicBezTo>
                  <a:lnTo>
                    <a:pt x="3192" y="882"/>
                  </a:lnTo>
                  <a:cubicBezTo>
                    <a:pt x="3192" y="882"/>
                    <a:pt x="3222" y="882"/>
                    <a:pt x="3192" y="851"/>
                  </a:cubicBezTo>
                  <a:cubicBezTo>
                    <a:pt x="3162" y="851"/>
                    <a:pt x="3192" y="851"/>
                    <a:pt x="3192" y="821"/>
                  </a:cubicBezTo>
                  <a:cubicBezTo>
                    <a:pt x="3222" y="790"/>
                    <a:pt x="3192" y="790"/>
                    <a:pt x="3192" y="760"/>
                  </a:cubicBezTo>
                  <a:cubicBezTo>
                    <a:pt x="3222" y="760"/>
                    <a:pt x="3222" y="730"/>
                    <a:pt x="3192" y="730"/>
                  </a:cubicBezTo>
                  <a:cubicBezTo>
                    <a:pt x="3192" y="699"/>
                    <a:pt x="3192" y="699"/>
                    <a:pt x="3192" y="699"/>
                  </a:cubicBezTo>
                  <a:lnTo>
                    <a:pt x="3192" y="638"/>
                  </a:lnTo>
                  <a:cubicBezTo>
                    <a:pt x="3192" y="638"/>
                    <a:pt x="3162" y="608"/>
                    <a:pt x="3162" y="578"/>
                  </a:cubicBezTo>
                  <a:cubicBezTo>
                    <a:pt x="3131" y="578"/>
                    <a:pt x="3162" y="547"/>
                    <a:pt x="3162" y="547"/>
                  </a:cubicBezTo>
                  <a:lnTo>
                    <a:pt x="3162" y="517"/>
                  </a:lnTo>
                  <a:cubicBezTo>
                    <a:pt x="3162" y="486"/>
                    <a:pt x="3162" y="486"/>
                    <a:pt x="3131" y="456"/>
                  </a:cubicBezTo>
                  <a:cubicBezTo>
                    <a:pt x="3131" y="456"/>
                    <a:pt x="3101" y="456"/>
                    <a:pt x="3101" y="426"/>
                  </a:cubicBezTo>
                  <a:lnTo>
                    <a:pt x="3070" y="426"/>
                  </a:lnTo>
                  <a:cubicBezTo>
                    <a:pt x="3070" y="426"/>
                    <a:pt x="3070" y="426"/>
                    <a:pt x="3070" y="395"/>
                  </a:cubicBezTo>
                  <a:cubicBezTo>
                    <a:pt x="3070" y="380"/>
                    <a:pt x="3063" y="380"/>
                    <a:pt x="3055" y="380"/>
                  </a:cubicBezTo>
                  <a:cubicBezTo>
                    <a:pt x="3048" y="380"/>
                    <a:pt x="3040" y="380"/>
                    <a:pt x="3040" y="365"/>
                  </a:cubicBezTo>
                  <a:cubicBezTo>
                    <a:pt x="3040" y="365"/>
                    <a:pt x="3040" y="334"/>
                    <a:pt x="3040" y="334"/>
                  </a:cubicBezTo>
                  <a:lnTo>
                    <a:pt x="3010" y="334"/>
                  </a:lnTo>
                  <a:cubicBezTo>
                    <a:pt x="2979" y="334"/>
                    <a:pt x="3010" y="334"/>
                    <a:pt x="3010" y="304"/>
                  </a:cubicBezTo>
                  <a:cubicBezTo>
                    <a:pt x="2979" y="304"/>
                    <a:pt x="3010" y="274"/>
                    <a:pt x="2979" y="274"/>
                  </a:cubicBezTo>
                  <a:cubicBezTo>
                    <a:pt x="2959" y="274"/>
                    <a:pt x="2966" y="287"/>
                    <a:pt x="2963" y="287"/>
                  </a:cubicBezTo>
                  <a:cubicBezTo>
                    <a:pt x="2962" y="287"/>
                    <a:pt x="2959" y="284"/>
                    <a:pt x="2949" y="274"/>
                  </a:cubicBezTo>
                  <a:cubicBezTo>
                    <a:pt x="2949" y="258"/>
                    <a:pt x="2949" y="258"/>
                    <a:pt x="2949" y="258"/>
                  </a:cubicBezTo>
                  <a:cubicBezTo>
                    <a:pt x="2949" y="258"/>
                    <a:pt x="2949" y="258"/>
                    <a:pt x="2949" y="243"/>
                  </a:cubicBezTo>
                  <a:lnTo>
                    <a:pt x="2888" y="243"/>
                  </a:lnTo>
                  <a:cubicBezTo>
                    <a:pt x="2878" y="253"/>
                    <a:pt x="2871" y="257"/>
                    <a:pt x="2865" y="257"/>
                  </a:cubicBezTo>
                  <a:cubicBezTo>
                    <a:pt x="2854" y="257"/>
                    <a:pt x="2847" y="243"/>
                    <a:pt x="2827" y="243"/>
                  </a:cubicBezTo>
                  <a:lnTo>
                    <a:pt x="2797" y="243"/>
                  </a:lnTo>
                  <a:lnTo>
                    <a:pt x="2797" y="213"/>
                  </a:lnTo>
                  <a:lnTo>
                    <a:pt x="2766" y="213"/>
                  </a:lnTo>
                  <a:lnTo>
                    <a:pt x="2766" y="182"/>
                  </a:lnTo>
                  <a:cubicBezTo>
                    <a:pt x="2766" y="172"/>
                    <a:pt x="2763" y="169"/>
                    <a:pt x="2759" y="169"/>
                  </a:cubicBezTo>
                  <a:close/>
                  <a:moveTo>
                    <a:pt x="2007" y="2645"/>
                  </a:moveTo>
                  <a:lnTo>
                    <a:pt x="2007" y="2645"/>
                  </a:lnTo>
                  <a:cubicBezTo>
                    <a:pt x="1976" y="2675"/>
                    <a:pt x="1976" y="2675"/>
                    <a:pt x="1976" y="2675"/>
                  </a:cubicBezTo>
                  <a:cubicBezTo>
                    <a:pt x="1976" y="2681"/>
                    <a:pt x="1976" y="2684"/>
                    <a:pt x="1976" y="2686"/>
                  </a:cubicBezTo>
                  <a:lnTo>
                    <a:pt x="1976" y="2686"/>
                  </a:lnTo>
                  <a:cubicBezTo>
                    <a:pt x="1991" y="2675"/>
                    <a:pt x="2007" y="2660"/>
                    <a:pt x="2007" y="2645"/>
                  </a:cubicBezTo>
                  <a:close/>
                  <a:moveTo>
                    <a:pt x="2072" y="2593"/>
                  </a:moveTo>
                  <a:lnTo>
                    <a:pt x="2072" y="2593"/>
                  </a:lnTo>
                  <a:cubicBezTo>
                    <a:pt x="2045" y="2619"/>
                    <a:pt x="2007" y="2645"/>
                    <a:pt x="2007" y="2645"/>
                  </a:cubicBezTo>
                  <a:cubicBezTo>
                    <a:pt x="2007" y="2645"/>
                    <a:pt x="2037" y="2705"/>
                    <a:pt x="2037" y="2705"/>
                  </a:cubicBezTo>
                  <a:lnTo>
                    <a:pt x="2037" y="2675"/>
                  </a:lnTo>
                  <a:cubicBezTo>
                    <a:pt x="2037" y="2675"/>
                    <a:pt x="2055" y="2629"/>
                    <a:pt x="2072" y="2593"/>
                  </a:cubicBezTo>
                  <a:close/>
                  <a:moveTo>
                    <a:pt x="1912" y="2713"/>
                  </a:moveTo>
                  <a:cubicBezTo>
                    <a:pt x="1908" y="2715"/>
                    <a:pt x="1906" y="2718"/>
                    <a:pt x="1907" y="2722"/>
                  </a:cubicBezTo>
                  <a:lnTo>
                    <a:pt x="1907" y="2722"/>
                  </a:lnTo>
                  <a:lnTo>
                    <a:pt x="1912" y="2713"/>
                  </a:lnTo>
                  <a:close/>
                  <a:moveTo>
                    <a:pt x="1915" y="2736"/>
                  </a:moveTo>
                  <a:lnTo>
                    <a:pt x="1915" y="2736"/>
                  </a:lnTo>
                  <a:cubicBezTo>
                    <a:pt x="1934" y="2754"/>
                    <a:pt x="1919" y="2761"/>
                    <a:pt x="1904" y="2764"/>
                  </a:cubicBezTo>
                  <a:lnTo>
                    <a:pt x="1904" y="2764"/>
                  </a:lnTo>
                  <a:cubicBezTo>
                    <a:pt x="1906" y="2757"/>
                    <a:pt x="1910" y="2747"/>
                    <a:pt x="1915" y="2736"/>
                  </a:cubicBezTo>
                  <a:close/>
                  <a:moveTo>
                    <a:pt x="730" y="2280"/>
                  </a:moveTo>
                  <a:cubicBezTo>
                    <a:pt x="730" y="2280"/>
                    <a:pt x="700" y="2280"/>
                    <a:pt x="700" y="2310"/>
                  </a:cubicBezTo>
                  <a:cubicBezTo>
                    <a:pt x="700" y="2325"/>
                    <a:pt x="700" y="2325"/>
                    <a:pt x="700" y="2325"/>
                  </a:cubicBezTo>
                  <a:cubicBezTo>
                    <a:pt x="700" y="2325"/>
                    <a:pt x="700" y="2325"/>
                    <a:pt x="700" y="2341"/>
                  </a:cubicBezTo>
                  <a:cubicBezTo>
                    <a:pt x="700" y="2341"/>
                    <a:pt x="669" y="2371"/>
                    <a:pt x="669" y="2371"/>
                  </a:cubicBezTo>
                  <a:cubicBezTo>
                    <a:pt x="663" y="2365"/>
                    <a:pt x="658" y="2362"/>
                    <a:pt x="654" y="2362"/>
                  </a:cubicBezTo>
                  <a:cubicBezTo>
                    <a:pt x="639" y="2362"/>
                    <a:pt x="639" y="2401"/>
                    <a:pt x="639" y="2401"/>
                  </a:cubicBezTo>
                  <a:lnTo>
                    <a:pt x="608" y="2401"/>
                  </a:lnTo>
                  <a:cubicBezTo>
                    <a:pt x="608" y="2401"/>
                    <a:pt x="608" y="2401"/>
                    <a:pt x="578" y="2432"/>
                  </a:cubicBezTo>
                  <a:cubicBezTo>
                    <a:pt x="548" y="2462"/>
                    <a:pt x="548" y="2462"/>
                    <a:pt x="548" y="2462"/>
                  </a:cubicBezTo>
                  <a:lnTo>
                    <a:pt x="517" y="2462"/>
                  </a:lnTo>
                  <a:lnTo>
                    <a:pt x="517" y="2493"/>
                  </a:lnTo>
                  <a:cubicBezTo>
                    <a:pt x="517" y="2508"/>
                    <a:pt x="510" y="2508"/>
                    <a:pt x="502" y="2508"/>
                  </a:cubicBezTo>
                  <a:cubicBezTo>
                    <a:pt x="494" y="2508"/>
                    <a:pt x="487" y="2508"/>
                    <a:pt x="487" y="2523"/>
                  </a:cubicBezTo>
                  <a:lnTo>
                    <a:pt x="456" y="2553"/>
                  </a:lnTo>
                  <a:lnTo>
                    <a:pt x="426" y="2584"/>
                  </a:lnTo>
                  <a:cubicBezTo>
                    <a:pt x="426" y="2584"/>
                    <a:pt x="426" y="2584"/>
                    <a:pt x="396" y="2614"/>
                  </a:cubicBezTo>
                  <a:cubicBezTo>
                    <a:pt x="365" y="2614"/>
                    <a:pt x="365" y="2614"/>
                    <a:pt x="335" y="2645"/>
                  </a:cubicBezTo>
                  <a:cubicBezTo>
                    <a:pt x="335" y="2675"/>
                    <a:pt x="335" y="2675"/>
                    <a:pt x="304" y="2675"/>
                  </a:cubicBezTo>
                  <a:lnTo>
                    <a:pt x="304" y="2705"/>
                  </a:lnTo>
                  <a:cubicBezTo>
                    <a:pt x="304" y="2705"/>
                    <a:pt x="304" y="2736"/>
                    <a:pt x="304" y="2736"/>
                  </a:cubicBezTo>
                  <a:cubicBezTo>
                    <a:pt x="304" y="2726"/>
                    <a:pt x="304" y="2722"/>
                    <a:pt x="303" y="2722"/>
                  </a:cubicBezTo>
                  <a:cubicBezTo>
                    <a:pt x="301" y="2722"/>
                    <a:pt x="294" y="2736"/>
                    <a:pt x="274" y="2736"/>
                  </a:cubicBezTo>
                  <a:cubicBezTo>
                    <a:pt x="244" y="2736"/>
                    <a:pt x="274" y="2766"/>
                    <a:pt x="274" y="2766"/>
                  </a:cubicBezTo>
                  <a:cubicBezTo>
                    <a:pt x="274" y="2766"/>
                    <a:pt x="274" y="2780"/>
                    <a:pt x="283" y="2780"/>
                  </a:cubicBezTo>
                  <a:cubicBezTo>
                    <a:pt x="287" y="2780"/>
                    <a:pt x="294" y="2776"/>
                    <a:pt x="304" y="2766"/>
                  </a:cubicBezTo>
                  <a:lnTo>
                    <a:pt x="304" y="2797"/>
                  </a:lnTo>
                  <a:lnTo>
                    <a:pt x="335" y="2766"/>
                  </a:lnTo>
                  <a:lnTo>
                    <a:pt x="335" y="2736"/>
                  </a:lnTo>
                  <a:cubicBezTo>
                    <a:pt x="335" y="2721"/>
                    <a:pt x="335" y="2721"/>
                    <a:pt x="335" y="2721"/>
                  </a:cubicBezTo>
                  <a:cubicBezTo>
                    <a:pt x="335" y="2721"/>
                    <a:pt x="335" y="2721"/>
                    <a:pt x="335" y="2705"/>
                  </a:cubicBezTo>
                  <a:cubicBezTo>
                    <a:pt x="320" y="2690"/>
                    <a:pt x="327" y="2690"/>
                    <a:pt x="339" y="2690"/>
                  </a:cubicBezTo>
                  <a:cubicBezTo>
                    <a:pt x="350" y="2690"/>
                    <a:pt x="365" y="2690"/>
                    <a:pt x="365" y="2675"/>
                  </a:cubicBezTo>
                  <a:lnTo>
                    <a:pt x="456" y="2675"/>
                  </a:lnTo>
                  <a:cubicBezTo>
                    <a:pt x="456" y="2675"/>
                    <a:pt x="456" y="2675"/>
                    <a:pt x="456" y="2645"/>
                  </a:cubicBezTo>
                  <a:cubicBezTo>
                    <a:pt x="456" y="2645"/>
                    <a:pt x="487" y="2645"/>
                    <a:pt x="487" y="2614"/>
                  </a:cubicBezTo>
                  <a:cubicBezTo>
                    <a:pt x="487" y="2614"/>
                    <a:pt x="487" y="2614"/>
                    <a:pt x="517" y="2584"/>
                  </a:cubicBezTo>
                  <a:lnTo>
                    <a:pt x="548" y="2584"/>
                  </a:lnTo>
                  <a:cubicBezTo>
                    <a:pt x="548" y="2584"/>
                    <a:pt x="517" y="2584"/>
                    <a:pt x="548" y="2553"/>
                  </a:cubicBezTo>
                  <a:cubicBezTo>
                    <a:pt x="548" y="2547"/>
                    <a:pt x="548" y="2545"/>
                    <a:pt x="548" y="2545"/>
                  </a:cubicBezTo>
                  <a:cubicBezTo>
                    <a:pt x="549" y="2545"/>
                    <a:pt x="552" y="2562"/>
                    <a:pt x="562" y="2562"/>
                  </a:cubicBezTo>
                  <a:cubicBezTo>
                    <a:pt x="566" y="2562"/>
                    <a:pt x="571" y="2560"/>
                    <a:pt x="578" y="2553"/>
                  </a:cubicBezTo>
                  <a:cubicBezTo>
                    <a:pt x="578" y="2553"/>
                    <a:pt x="578" y="2523"/>
                    <a:pt x="608" y="2523"/>
                  </a:cubicBezTo>
                  <a:cubicBezTo>
                    <a:pt x="639" y="2493"/>
                    <a:pt x="669" y="2493"/>
                    <a:pt x="700" y="2462"/>
                  </a:cubicBezTo>
                  <a:lnTo>
                    <a:pt x="700" y="2432"/>
                  </a:lnTo>
                  <a:cubicBezTo>
                    <a:pt x="700" y="2432"/>
                    <a:pt x="730" y="2401"/>
                    <a:pt x="730" y="2401"/>
                  </a:cubicBezTo>
                  <a:lnTo>
                    <a:pt x="730" y="2371"/>
                  </a:lnTo>
                  <a:lnTo>
                    <a:pt x="730" y="2341"/>
                  </a:lnTo>
                  <a:cubicBezTo>
                    <a:pt x="730" y="2310"/>
                    <a:pt x="760" y="2310"/>
                    <a:pt x="760" y="2310"/>
                  </a:cubicBezTo>
                  <a:cubicBezTo>
                    <a:pt x="760" y="2319"/>
                    <a:pt x="760" y="2323"/>
                    <a:pt x="761" y="2323"/>
                  </a:cubicBezTo>
                  <a:cubicBezTo>
                    <a:pt x="763" y="2323"/>
                    <a:pt x="769" y="2301"/>
                    <a:pt x="791" y="2280"/>
                  </a:cubicBezTo>
                  <a:close/>
                  <a:moveTo>
                    <a:pt x="456" y="2766"/>
                  </a:moveTo>
                  <a:cubicBezTo>
                    <a:pt x="456" y="2766"/>
                    <a:pt x="449" y="2781"/>
                    <a:pt x="441" y="2797"/>
                  </a:cubicBezTo>
                  <a:lnTo>
                    <a:pt x="456" y="2797"/>
                  </a:lnTo>
                  <a:cubicBezTo>
                    <a:pt x="456" y="2797"/>
                    <a:pt x="456" y="2766"/>
                    <a:pt x="456" y="2766"/>
                  </a:cubicBezTo>
                  <a:close/>
                  <a:moveTo>
                    <a:pt x="578" y="2675"/>
                  </a:moveTo>
                  <a:cubicBezTo>
                    <a:pt x="548" y="2675"/>
                    <a:pt x="548" y="2675"/>
                    <a:pt x="517" y="2705"/>
                  </a:cubicBezTo>
                  <a:lnTo>
                    <a:pt x="487" y="2705"/>
                  </a:lnTo>
                  <a:cubicBezTo>
                    <a:pt x="456" y="2736"/>
                    <a:pt x="487" y="2736"/>
                    <a:pt x="487" y="2736"/>
                  </a:cubicBezTo>
                  <a:cubicBezTo>
                    <a:pt x="487" y="2736"/>
                    <a:pt x="456" y="2797"/>
                    <a:pt x="456" y="2797"/>
                  </a:cubicBezTo>
                  <a:lnTo>
                    <a:pt x="487" y="2797"/>
                  </a:lnTo>
                  <a:cubicBezTo>
                    <a:pt x="487" y="2797"/>
                    <a:pt x="517" y="2766"/>
                    <a:pt x="517" y="2736"/>
                  </a:cubicBezTo>
                  <a:lnTo>
                    <a:pt x="578" y="2736"/>
                  </a:lnTo>
                  <a:lnTo>
                    <a:pt x="578" y="2705"/>
                  </a:lnTo>
                  <a:lnTo>
                    <a:pt x="578" y="2675"/>
                  </a:lnTo>
                  <a:close/>
                  <a:moveTo>
                    <a:pt x="1946" y="2675"/>
                  </a:moveTo>
                  <a:cubicBezTo>
                    <a:pt x="1946" y="2675"/>
                    <a:pt x="1915" y="2705"/>
                    <a:pt x="1915" y="2705"/>
                  </a:cubicBezTo>
                  <a:lnTo>
                    <a:pt x="1912" y="2713"/>
                  </a:lnTo>
                  <a:lnTo>
                    <a:pt x="1912" y="2713"/>
                  </a:lnTo>
                  <a:cubicBezTo>
                    <a:pt x="1922" y="2705"/>
                    <a:pt x="1946" y="2705"/>
                    <a:pt x="1946" y="2705"/>
                  </a:cubicBezTo>
                  <a:lnTo>
                    <a:pt x="1946" y="2705"/>
                  </a:lnTo>
                  <a:lnTo>
                    <a:pt x="1915" y="2736"/>
                  </a:lnTo>
                  <a:cubicBezTo>
                    <a:pt x="1910" y="2730"/>
                    <a:pt x="1907" y="2726"/>
                    <a:pt x="1907" y="2722"/>
                  </a:cubicBezTo>
                  <a:lnTo>
                    <a:pt x="1907" y="2722"/>
                  </a:lnTo>
                  <a:lnTo>
                    <a:pt x="1885" y="2766"/>
                  </a:lnTo>
                  <a:cubicBezTo>
                    <a:pt x="1885" y="2766"/>
                    <a:pt x="1894" y="2766"/>
                    <a:pt x="1904" y="2764"/>
                  </a:cubicBezTo>
                  <a:lnTo>
                    <a:pt x="1904" y="2764"/>
                  </a:lnTo>
                  <a:cubicBezTo>
                    <a:pt x="1894" y="2797"/>
                    <a:pt x="1910" y="2797"/>
                    <a:pt x="1885" y="2797"/>
                  </a:cubicBezTo>
                  <a:lnTo>
                    <a:pt x="1915" y="2797"/>
                  </a:lnTo>
                  <a:lnTo>
                    <a:pt x="1915" y="2766"/>
                  </a:lnTo>
                  <a:cubicBezTo>
                    <a:pt x="1946" y="2736"/>
                    <a:pt x="1946" y="2736"/>
                    <a:pt x="1976" y="2705"/>
                  </a:cubicBezTo>
                  <a:cubicBezTo>
                    <a:pt x="1976" y="2690"/>
                    <a:pt x="1976" y="2690"/>
                    <a:pt x="1976" y="2690"/>
                  </a:cubicBezTo>
                  <a:cubicBezTo>
                    <a:pt x="1976" y="2690"/>
                    <a:pt x="1976" y="2690"/>
                    <a:pt x="1976" y="2686"/>
                  </a:cubicBezTo>
                  <a:lnTo>
                    <a:pt x="1976" y="2686"/>
                  </a:lnTo>
                  <a:cubicBezTo>
                    <a:pt x="1961" y="2698"/>
                    <a:pt x="1946" y="2705"/>
                    <a:pt x="1946" y="2705"/>
                  </a:cubicBezTo>
                  <a:lnTo>
                    <a:pt x="1946" y="2675"/>
                  </a:lnTo>
                  <a:close/>
                  <a:moveTo>
                    <a:pt x="1855" y="2797"/>
                  </a:moveTo>
                  <a:cubicBezTo>
                    <a:pt x="1855" y="2797"/>
                    <a:pt x="1862" y="2804"/>
                    <a:pt x="1866" y="2812"/>
                  </a:cubicBezTo>
                  <a:lnTo>
                    <a:pt x="1866" y="2812"/>
                  </a:lnTo>
                  <a:cubicBezTo>
                    <a:pt x="1874" y="2797"/>
                    <a:pt x="1855" y="2797"/>
                    <a:pt x="1855" y="2797"/>
                  </a:cubicBezTo>
                  <a:close/>
                  <a:moveTo>
                    <a:pt x="426" y="2797"/>
                  </a:moveTo>
                  <a:lnTo>
                    <a:pt x="426" y="2827"/>
                  </a:lnTo>
                  <a:cubicBezTo>
                    <a:pt x="426" y="2827"/>
                    <a:pt x="434" y="2812"/>
                    <a:pt x="441" y="2797"/>
                  </a:cubicBezTo>
                  <a:close/>
                  <a:moveTo>
                    <a:pt x="1866" y="2812"/>
                  </a:moveTo>
                  <a:lnTo>
                    <a:pt x="1866" y="2812"/>
                  </a:lnTo>
                  <a:cubicBezTo>
                    <a:pt x="1864" y="2816"/>
                    <a:pt x="1861" y="2821"/>
                    <a:pt x="1855" y="2827"/>
                  </a:cubicBezTo>
                  <a:cubicBezTo>
                    <a:pt x="1869" y="2827"/>
                    <a:pt x="1870" y="2820"/>
                    <a:pt x="1866" y="2812"/>
                  </a:cubicBezTo>
                  <a:close/>
                  <a:moveTo>
                    <a:pt x="1824" y="2827"/>
                  </a:moveTo>
                  <a:cubicBezTo>
                    <a:pt x="1834" y="2837"/>
                    <a:pt x="1838" y="2840"/>
                    <a:pt x="1839" y="2840"/>
                  </a:cubicBezTo>
                  <a:cubicBezTo>
                    <a:pt x="1839" y="2840"/>
                    <a:pt x="1839" y="2840"/>
                    <a:pt x="1839" y="2838"/>
                  </a:cubicBezTo>
                  <a:lnTo>
                    <a:pt x="1839" y="2838"/>
                  </a:lnTo>
                  <a:cubicBezTo>
                    <a:pt x="1839" y="2840"/>
                    <a:pt x="1839" y="2840"/>
                    <a:pt x="1840" y="2840"/>
                  </a:cubicBezTo>
                  <a:cubicBezTo>
                    <a:pt x="1841" y="2840"/>
                    <a:pt x="1844" y="2837"/>
                    <a:pt x="1855" y="2827"/>
                  </a:cubicBezTo>
                  <a:cubicBezTo>
                    <a:pt x="1839" y="2827"/>
                    <a:pt x="1839" y="2834"/>
                    <a:pt x="1839" y="2838"/>
                  </a:cubicBezTo>
                  <a:lnTo>
                    <a:pt x="1839" y="2838"/>
                  </a:lnTo>
                  <a:cubicBezTo>
                    <a:pt x="1839" y="2834"/>
                    <a:pt x="1839" y="2827"/>
                    <a:pt x="1824" y="2827"/>
                  </a:cubicBezTo>
                  <a:close/>
                  <a:moveTo>
                    <a:pt x="1763" y="2948"/>
                  </a:moveTo>
                  <a:cubicBezTo>
                    <a:pt x="1733" y="2948"/>
                    <a:pt x="1703" y="2979"/>
                    <a:pt x="1703" y="2979"/>
                  </a:cubicBezTo>
                  <a:lnTo>
                    <a:pt x="1733" y="2979"/>
                  </a:lnTo>
                  <a:lnTo>
                    <a:pt x="1763" y="2948"/>
                  </a:lnTo>
                  <a:close/>
                  <a:moveTo>
                    <a:pt x="7" y="3148"/>
                  </a:moveTo>
                  <a:cubicBezTo>
                    <a:pt x="4" y="3148"/>
                    <a:pt x="0" y="3151"/>
                    <a:pt x="0" y="3161"/>
                  </a:cubicBezTo>
                  <a:cubicBezTo>
                    <a:pt x="21" y="3161"/>
                    <a:pt x="14" y="3148"/>
                    <a:pt x="7" y="3148"/>
                  </a:cubicBezTo>
                  <a:close/>
                  <a:moveTo>
                    <a:pt x="396" y="2888"/>
                  </a:moveTo>
                  <a:cubicBezTo>
                    <a:pt x="396" y="2888"/>
                    <a:pt x="396" y="2888"/>
                    <a:pt x="396" y="2918"/>
                  </a:cubicBezTo>
                  <a:lnTo>
                    <a:pt x="396" y="2948"/>
                  </a:lnTo>
                  <a:lnTo>
                    <a:pt x="396" y="2979"/>
                  </a:lnTo>
                  <a:cubicBezTo>
                    <a:pt x="396" y="2979"/>
                    <a:pt x="396" y="3009"/>
                    <a:pt x="396" y="3040"/>
                  </a:cubicBezTo>
                  <a:cubicBezTo>
                    <a:pt x="396" y="3040"/>
                    <a:pt x="396" y="3070"/>
                    <a:pt x="396" y="3070"/>
                  </a:cubicBezTo>
                  <a:lnTo>
                    <a:pt x="396" y="3100"/>
                  </a:lnTo>
                  <a:lnTo>
                    <a:pt x="396" y="3131"/>
                  </a:lnTo>
                  <a:cubicBezTo>
                    <a:pt x="396" y="3131"/>
                    <a:pt x="426" y="3161"/>
                    <a:pt x="396" y="3161"/>
                  </a:cubicBezTo>
                  <a:cubicBezTo>
                    <a:pt x="396" y="3161"/>
                    <a:pt x="396" y="3192"/>
                    <a:pt x="396" y="3192"/>
                  </a:cubicBezTo>
                  <a:cubicBezTo>
                    <a:pt x="396" y="3222"/>
                    <a:pt x="426" y="3252"/>
                    <a:pt x="426" y="3283"/>
                  </a:cubicBezTo>
                  <a:lnTo>
                    <a:pt x="426" y="3313"/>
                  </a:lnTo>
                  <a:cubicBezTo>
                    <a:pt x="426" y="3344"/>
                    <a:pt x="426" y="3344"/>
                    <a:pt x="426" y="3344"/>
                  </a:cubicBezTo>
                  <a:cubicBezTo>
                    <a:pt x="426" y="3344"/>
                    <a:pt x="426" y="3357"/>
                    <a:pt x="435" y="3357"/>
                  </a:cubicBezTo>
                  <a:cubicBezTo>
                    <a:pt x="439" y="3357"/>
                    <a:pt x="446" y="3354"/>
                    <a:pt x="456" y="3344"/>
                  </a:cubicBezTo>
                  <a:cubicBezTo>
                    <a:pt x="487" y="3344"/>
                    <a:pt x="487" y="3374"/>
                    <a:pt x="487" y="3374"/>
                  </a:cubicBezTo>
                  <a:cubicBezTo>
                    <a:pt x="487" y="3374"/>
                    <a:pt x="487" y="3404"/>
                    <a:pt x="487" y="3404"/>
                  </a:cubicBezTo>
                  <a:cubicBezTo>
                    <a:pt x="487" y="3404"/>
                    <a:pt x="487" y="3435"/>
                    <a:pt x="517" y="3435"/>
                  </a:cubicBezTo>
                  <a:lnTo>
                    <a:pt x="639" y="3435"/>
                  </a:lnTo>
                  <a:cubicBezTo>
                    <a:pt x="639" y="3435"/>
                    <a:pt x="608" y="3404"/>
                    <a:pt x="578" y="3404"/>
                  </a:cubicBezTo>
                  <a:lnTo>
                    <a:pt x="548" y="3404"/>
                  </a:lnTo>
                  <a:cubicBezTo>
                    <a:pt x="517" y="3404"/>
                    <a:pt x="548" y="3374"/>
                    <a:pt x="548" y="3374"/>
                  </a:cubicBezTo>
                  <a:cubicBezTo>
                    <a:pt x="548" y="3374"/>
                    <a:pt x="517" y="3374"/>
                    <a:pt x="517" y="3344"/>
                  </a:cubicBezTo>
                  <a:cubicBezTo>
                    <a:pt x="517" y="3313"/>
                    <a:pt x="487" y="3313"/>
                    <a:pt x="487" y="3283"/>
                  </a:cubicBezTo>
                  <a:lnTo>
                    <a:pt x="456" y="3283"/>
                  </a:lnTo>
                  <a:cubicBezTo>
                    <a:pt x="456" y="3283"/>
                    <a:pt x="456" y="3239"/>
                    <a:pt x="456" y="3222"/>
                  </a:cubicBezTo>
                  <a:lnTo>
                    <a:pt x="456" y="3192"/>
                  </a:lnTo>
                  <a:cubicBezTo>
                    <a:pt x="456" y="3192"/>
                    <a:pt x="456" y="3161"/>
                    <a:pt x="456" y="3161"/>
                  </a:cubicBezTo>
                  <a:cubicBezTo>
                    <a:pt x="456" y="3161"/>
                    <a:pt x="426" y="3131"/>
                    <a:pt x="426" y="3131"/>
                  </a:cubicBezTo>
                  <a:cubicBezTo>
                    <a:pt x="426" y="3116"/>
                    <a:pt x="426" y="3116"/>
                    <a:pt x="426" y="3116"/>
                  </a:cubicBezTo>
                  <a:cubicBezTo>
                    <a:pt x="426" y="3116"/>
                    <a:pt x="426" y="3116"/>
                    <a:pt x="426" y="3100"/>
                  </a:cubicBezTo>
                  <a:lnTo>
                    <a:pt x="426" y="3040"/>
                  </a:lnTo>
                  <a:lnTo>
                    <a:pt x="426" y="3009"/>
                  </a:lnTo>
                  <a:cubicBezTo>
                    <a:pt x="426" y="2979"/>
                    <a:pt x="426" y="2979"/>
                    <a:pt x="426" y="2979"/>
                  </a:cubicBezTo>
                  <a:lnTo>
                    <a:pt x="426" y="2948"/>
                  </a:lnTo>
                  <a:lnTo>
                    <a:pt x="426" y="2918"/>
                  </a:lnTo>
                  <a:cubicBezTo>
                    <a:pt x="426" y="2903"/>
                    <a:pt x="426" y="2895"/>
                    <a:pt x="426" y="2888"/>
                  </a:cubicBezTo>
                  <a:close/>
                  <a:moveTo>
                    <a:pt x="1763" y="2827"/>
                  </a:moveTo>
                  <a:cubicBezTo>
                    <a:pt x="1763" y="2857"/>
                    <a:pt x="1763" y="2857"/>
                    <a:pt x="1763" y="2857"/>
                  </a:cubicBezTo>
                  <a:cubicBezTo>
                    <a:pt x="1733" y="2888"/>
                    <a:pt x="1733" y="2918"/>
                    <a:pt x="1703" y="2918"/>
                  </a:cubicBezTo>
                  <a:cubicBezTo>
                    <a:pt x="1703" y="2918"/>
                    <a:pt x="1733" y="2948"/>
                    <a:pt x="1703" y="2948"/>
                  </a:cubicBezTo>
                  <a:cubicBezTo>
                    <a:pt x="1682" y="2948"/>
                    <a:pt x="1676" y="2935"/>
                    <a:pt x="1673" y="2935"/>
                  </a:cubicBezTo>
                  <a:cubicBezTo>
                    <a:pt x="1672" y="2935"/>
                    <a:pt x="1672" y="2938"/>
                    <a:pt x="1672" y="2948"/>
                  </a:cubicBezTo>
                  <a:lnTo>
                    <a:pt x="1642" y="2948"/>
                  </a:lnTo>
                  <a:lnTo>
                    <a:pt x="1642" y="2979"/>
                  </a:lnTo>
                  <a:cubicBezTo>
                    <a:pt x="1642" y="3009"/>
                    <a:pt x="1611" y="3009"/>
                    <a:pt x="1611" y="3009"/>
                  </a:cubicBezTo>
                  <a:lnTo>
                    <a:pt x="1581" y="3040"/>
                  </a:lnTo>
                  <a:lnTo>
                    <a:pt x="1581" y="3070"/>
                  </a:lnTo>
                  <a:lnTo>
                    <a:pt x="1551" y="3070"/>
                  </a:lnTo>
                  <a:cubicBezTo>
                    <a:pt x="1551" y="3070"/>
                    <a:pt x="1535" y="3085"/>
                    <a:pt x="1526" y="3094"/>
                  </a:cubicBezTo>
                  <a:lnTo>
                    <a:pt x="1526" y="3094"/>
                  </a:lnTo>
                  <a:cubicBezTo>
                    <a:pt x="1525" y="3093"/>
                    <a:pt x="1524" y="3092"/>
                    <a:pt x="1523" y="3092"/>
                  </a:cubicBezTo>
                  <a:cubicBezTo>
                    <a:pt x="1521" y="3092"/>
                    <a:pt x="1520" y="3094"/>
                    <a:pt x="1520" y="3100"/>
                  </a:cubicBezTo>
                  <a:cubicBezTo>
                    <a:pt x="1520" y="3100"/>
                    <a:pt x="1523" y="3098"/>
                    <a:pt x="1526" y="3094"/>
                  </a:cubicBezTo>
                  <a:lnTo>
                    <a:pt x="1526" y="3094"/>
                  </a:lnTo>
                  <a:cubicBezTo>
                    <a:pt x="1533" y="3102"/>
                    <a:pt x="1541" y="3131"/>
                    <a:pt x="1520" y="3131"/>
                  </a:cubicBezTo>
                  <a:cubicBezTo>
                    <a:pt x="1510" y="3121"/>
                    <a:pt x="1503" y="3117"/>
                    <a:pt x="1499" y="3117"/>
                  </a:cubicBezTo>
                  <a:cubicBezTo>
                    <a:pt x="1490" y="3117"/>
                    <a:pt x="1490" y="3131"/>
                    <a:pt x="1490" y="3131"/>
                  </a:cubicBezTo>
                  <a:cubicBezTo>
                    <a:pt x="1490" y="3131"/>
                    <a:pt x="1490" y="3161"/>
                    <a:pt x="1490" y="3161"/>
                  </a:cubicBezTo>
                  <a:lnTo>
                    <a:pt x="1459" y="3192"/>
                  </a:lnTo>
                  <a:cubicBezTo>
                    <a:pt x="1429" y="3192"/>
                    <a:pt x="1399" y="3222"/>
                    <a:pt x="1399" y="3222"/>
                  </a:cubicBezTo>
                  <a:cubicBezTo>
                    <a:pt x="1399" y="3222"/>
                    <a:pt x="1385" y="3209"/>
                    <a:pt x="1376" y="3209"/>
                  </a:cubicBezTo>
                  <a:cubicBezTo>
                    <a:pt x="1372" y="3209"/>
                    <a:pt x="1368" y="3212"/>
                    <a:pt x="1368" y="3222"/>
                  </a:cubicBezTo>
                  <a:cubicBezTo>
                    <a:pt x="1368" y="3222"/>
                    <a:pt x="1338" y="3252"/>
                    <a:pt x="1338" y="3252"/>
                  </a:cubicBezTo>
                  <a:lnTo>
                    <a:pt x="1307" y="3252"/>
                  </a:lnTo>
                  <a:cubicBezTo>
                    <a:pt x="1307" y="3283"/>
                    <a:pt x="1307" y="3283"/>
                    <a:pt x="1307" y="3283"/>
                  </a:cubicBezTo>
                  <a:cubicBezTo>
                    <a:pt x="1287" y="3283"/>
                    <a:pt x="1280" y="3269"/>
                    <a:pt x="1278" y="3269"/>
                  </a:cubicBezTo>
                  <a:cubicBezTo>
                    <a:pt x="1277" y="3269"/>
                    <a:pt x="1277" y="3273"/>
                    <a:pt x="1277" y="3283"/>
                  </a:cubicBezTo>
                  <a:lnTo>
                    <a:pt x="1247" y="3283"/>
                  </a:lnTo>
                  <a:lnTo>
                    <a:pt x="1247" y="3313"/>
                  </a:lnTo>
                  <a:lnTo>
                    <a:pt x="1186" y="3313"/>
                  </a:lnTo>
                  <a:cubicBezTo>
                    <a:pt x="1216" y="3313"/>
                    <a:pt x="1186" y="3344"/>
                    <a:pt x="1186" y="3344"/>
                  </a:cubicBezTo>
                  <a:cubicBezTo>
                    <a:pt x="1186" y="3344"/>
                    <a:pt x="1216" y="3374"/>
                    <a:pt x="1186" y="3374"/>
                  </a:cubicBezTo>
                  <a:lnTo>
                    <a:pt x="1155" y="3374"/>
                  </a:lnTo>
                  <a:lnTo>
                    <a:pt x="1155" y="3404"/>
                  </a:lnTo>
                  <a:lnTo>
                    <a:pt x="1125" y="3435"/>
                  </a:lnTo>
                  <a:lnTo>
                    <a:pt x="1064" y="3435"/>
                  </a:lnTo>
                  <a:cubicBezTo>
                    <a:pt x="1064" y="3435"/>
                    <a:pt x="943" y="3465"/>
                    <a:pt x="943" y="3465"/>
                  </a:cubicBezTo>
                  <a:lnTo>
                    <a:pt x="791" y="3465"/>
                  </a:lnTo>
                  <a:cubicBezTo>
                    <a:pt x="770" y="3465"/>
                    <a:pt x="737" y="3479"/>
                    <a:pt x="725" y="3479"/>
                  </a:cubicBezTo>
                  <a:cubicBezTo>
                    <a:pt x="720" y="3479"/>
                    <a:pt x="720" y="3475"/>
                    <a:pt x="730" y="3465"/>
                  </a:cubicBezTo>
                  <a:cubicBezTo>
                    <a:pt x="730" y="3465"/>
                    <a:pt x="639" y="3435"/>
                    <a:pt x="639" y="3435"/>
                  </a:cubicBezTo>
                  <a:lnTo>
                    <a:pt x="639" y="3465"/>
                  </a:lnTo>
                  <a:cubicBezTo>
                    <a:pt x="669" y="3465"/>
                    <a:pt x="700" y="3465"/>
                    <a:pt x="730" y="3496"/>
                  </a:cubicBezTo>
                  <a:lnTo>
                    <a:pt x="760" y="3496"/>
                  </a:lnTo>
                  <a:cubicBezTo>
                    <a:pt x="760" y="3496"/>
                    <a:pt x="774" y="3482"/>
                    <a:pt x="783" y="3482"/>
                  </a:cubicBezTo>
                  <a:cubicBezTo>
                    <a:pt x="787" y="3482"/>
                    <a:pt x="791" y="3485"/>
                    <a:pt x="791" y="3496"/>
                  </a:cubicBezTo>
                  <a:lnTo>
                    <a:pt x="791" y="3526"/>
                  </a:lnTo>
                  <a:lnTo>
                    <a:pt x="821" y="3526"/>
                  </a:lnTo>
                  <a:cubicBezTo>
                    <a:pt x="821" y="3496"/>
                    <a:pt x="821" y="3496"/>
                    <a:pt x="851" y="3496"/>
                  </a:cubicBezTo>
                  <a:lnTo>
                    <a:pt x="973" y="3496"/>
                  </a:lnTo>
                  <a:cubicBezTo>
                    <a:pt x="973" y="3506"/>
                    <a:pt x="976" y="3509"/>
                    <a:pt x="981" y="3509"/>
                  </a:cubicBezTo>
                  <a:cubicBezTo>
                    <a:pt x="990" y="3509"/>
                    <a:pt x="1003" y="3496"/>
                    <a:pt x="1003" y="3496"/>
                  </a:cubicBezTo>
                  <a:lnTo>
                    <a:pt x="1064" y="3496"/>
                  </a:lnTo>
                  <a:cubicBezTo>
                    <a:pt x="1064" y="3465"/>
                    <a:pt x="1095" y="3465"/>
                    <a:pt x="1095" y="3465"/>
                  </a:cubicBezTo>
                  <a:lnTo>
                    <a:pt x="1125" y="3465"/>
                  </a:lnTo>
                  <a:cubicBezTo>
                    <a:pt x="1125" y="3475"/>
                    <a:pt x="1128" y="3479"/>
                    <a:pt x="1133" y="3479"/>
                  </a:cubicBezTo>
                  <a:cubicBezTo>
                    <a:pt x="1142" y="3479"/>
                    <a:pt x="1155" y="3465"/>
                    <a:pt x="1155" y="3465"/>
                  </a:cubicBezTo>
                  <a:lnTo>
                    <a:pt x="1186" y="3465"/>
                  </a:lnTo>
                  <a:lnTo>
                    <a:pt x="1216" y="3435"/>
                  </a:lnTo>
                  <a:cubicBezTo>
                    <a:pt x="1216" y="3435"/>
                    <a:pt x="1216" y="3421"/>
                    <a:pt x="1225" y="3421"/>
                  </a:cubicBezTo>
                  <a:cubicBezTo>
                    <a:pt x="1230" y="3421"/>
                    <a:pt x="1236" y="3425"/>
                    <a:pt x="1247" y="3435"/>
                  </a:cubicBezTo>
                  <a:lnTo>
                    <a:pt x="1307" y="3435"/>
                  </a:lnTo>
                  <a:cubicBezTo>
                    <a:pt x="1307" y="3404"/>
                    <a:pt x="1277" y="3404"/>
                    <a:pt x="1307" y="3374"/>
                  </a:cubicBezTo>
                  <a:cubicBezTo>
                    <a:pt x="1328" y="3374"/>
                    <a:pt x="1334" y="3388"/>
                    <a:pt x="1337" y="3388"/>
                  </a:cubicBezTo>
                  <a:cubicBezTo>
                    <a:pt x="1338" y="3388"/>
                    <a:pt x="1338" y="3384"/>
                    <a:pt x="1338" y="3374"/>
                  </a:cubicBezTo>
                  <a:lnTo>
                    <a:pt x="1368" y="3374"/>
                  </a:lnTo>
                  <a:lnTo>
                    <a:pt x="1368" y="3344"/>
                  </a:lnTo>
                  <a:cubicBezTo>
                    <a:pt x="1368" y="3344"/>
                    <a:pt x="1368" y="3344"/>
                    <a:pt x="1368" y="3313"/>
                  </a:cubicBezTo>
                  <a:cubicBezTo>
                    <a:pt x="1383" y="3298"/>
                    <a:pt x="1399" y="3298"/>
                    <a:pt x="1410" y="3298"/>
                  </a:cubicBezTo>
                  <a:cubicBezTo>
                    <a:pt x="1421" y="3298"/>
                    <a:pt x="1429" y="3298"/>
                    <a:pt x="1429" y="3283"/>
                  </a:cubicBezTo>
                  <a:cubicBezTo>
                    <a:pt x="1429" y="3283"/>
                    <a:pt x="1459" y="3252"/>
                    <a:pt x="1459" y="3252"/>
                  </a:cubicBezTo>
                  <a:lnTo>
                    <a:pt x="1490" y="3222"/>
                  </a:lnTo>
                  <a:lnTo>
                    <a:pt x="1520" y="3222"/>
                  </a:lnTo>
                  <a:lnTo>
                    <a:pt x="1551" y="3192"/>
                  </a:lnTo>
                  <a:cubicBezTo>
                    <a:pt x="1551" y="3161"/>
                    <a:pt x="1551" y="3161"/>
                    <a:pt x="1551" y="3161"/>
                  </a:cubicBezTo>
                  <a:cubicBezTo>
                    <a:pt x="1551" y="3131"/>
                    <a:pt x="1581" y="3131"/>
                    <a:pt x="1581" y="3131"/>
                  </a:cubicBezTo>
                  <a:cubicBezTo>
                    <a:pt x="1581" y="3100"/>
                    <a:pt x="1581" y="3100"/>
                    <a:pt x="1611" y="3100"/>
                  </a:cubicBezTo>
                  <a:lnTo>
                    <a:pt x="1611" y="3070"/>
                  </a:lnTo>
                  <a:cubicBezTo>
                    <a:pt x="1642" y="3070"/>
                    <a:pt x="1642" y="3040"/>
                    <a:pt x="1672" y="3040"/>
                  </a:cubicBezTo>
                  <a:cubicBezTo>
                    <a:pt x="1703" y="3009"/>
                    <a:pt x="1703" y="2979"/>
                    <a:pt x="1703" y="2979"/>
                  </a:cubicBezTo>
                  <a:lnTo>
                    <a:pt x="1733" y="2948"/>
                  </a:lnTo>
                  <a:cubicBezTo>
                    <a:pt x="1733" y="2948"/>
                    <a:pt x="1794" y="2888"/>
                    <a:pt x="1794" y="2888"/>
                  </a:cubicBezTo>
                  <a:cubicBezTo>
                    <a:pt x="1794" y="2888"/>
                    <a:pt x="1821" y="2901"/>
                    <a:pt x="1830" y="2901"/>
                  </a:cubicBezTo>
                  <a:cubicBezTo>
                    <a:pt x="1834" y="2901"/>
                    <a:pt x="1834" y="2898"/>
                    <a:pt x="1824" y="2888"/>
                  </a:cubicBezTo>
                  <a:cubicBezTo>
                    <a:pt x="1794" y="2857"/>
                    <a:pt x="1824" y="2857"/>
                    <a:pt x="1824" y="2857"/>
                  </a:cubicBezTo>
                  <a:lnTo>
                    <a:pt x="1824" y="2827"/>
                  </a:lnTo>
                  <a:close/>
                  <a:moveTo>
                    <a:pt x="1003" y="3678"/>
                  </a:moveTo>
                  <a:cubicBezTo>
                    <a:pt x="983" y="3678"/>
                    <a:pt x="990" y="3691"/>
                    <a:pt x="997" y="3691"/>
                  </a:cubicBezTo>
                  <a:cubicBezTo>
                    <a:pt x="1000" y="3691"/>
                    <a:pt x="1003" y="3688"/>
                    <a:pt x="1003" y="3678"/>
                  </a:cubicBezTo>
                  <a:close/>
                  <a:moveTo>
                    <a:pt x="548" y="3891"/>
                  </a:moveTo>
                  <a:lnTo>
                    <a:pt x="548" y="3921"/>
                  </a:lnTo>
                  <a:cubicBezTo>
                    <a:pt x="548" y="3921"/>
                    <a:pt x="578" y="3891"/>
                    <a:pt x="548" y="3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 rot="962013">
              <a:off x="270977" y="4525128"/>
              <a:ext cx="64475" cy="39250"/>
            </a:xfrm>
            <a:custGeom>
              <a:rect b="b" l="l" r="r" t="t"/>
              <a:pathLst>
                <a:path extrusionOk="0" h="1570" w="2579">
                  <a:moveTo>
                    <a:pt x="1806" y="1"/>
                  </a:moveTo>
                  <a:cubicBezTo>
                    <a:pt x="1715" y="1"/>
                    <a:pt x="1618" y="23"/>
                    <a:pt x="1521" y="75"/>
                  </a:cubicBezTo>
                  <a:cubicBezTo>
                    <a:pt x="1278" y="227"/>
                    <a:pt x="974" y="348"/>
                    <a:pt x="670" y="440"/>
                  </a:cubicBezTo>
                  <a:cubicBezTo>
                    <a:pt x="0" y="614"/>
                    <a:pt x="195" y="1570"/>
                    <a:pt x="827" y="1570"/>
                  </a:cubicBezTo>
                  <a:cubicBezTo>
                    <a:pt x="855" y="1570"/>
                    <a:pt x="884" y="1568"/>
                    <a:pt x="913" y="1564"/>
                  </a:cubicBezTo>
                  <a:cubicBezTo>
                    <a:pt x="1308" y="1443"/>
                    <a:pt x="1703" y="1291"/>
                    <a:pt x="2068" y="1078"/>
                  </a:cubicBezTo>
                  <a:cubicBezTo>
                    <a:pt x="2129" y="1047"/>
                    <a:pt x="2159" y="1017"/>
                    <a:pt x="2220" y="956"/>
                  </a:cubicBezTo>
                  <a:lnTo>
                    <a:pt x="2250" y="956"/>
                  </a:lnTo>
                  <a:cubicBezTo>
                    <a:pt x="2579" y="552"/>
                    <a:pt x="2256" y="1"/>
                    <a:pt x="1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 rot="962013">
              <a:off x="274874" y="4535391"/>
              <a:ext cx="50200" cy="28150"/>
            </a:xfrm>
            <a:custGeom>
              <a:rect b="b" l="l" r="r" t="t"/>
              <a:pathLst>
                <a:path extrusionOk="0" h="1126" w="2008">
                  <a:moveTo>
                    <a:pt x="396" y="1"/>
                  </a:moveTo>
                  <a:lnTo>
                    <a:pt x="426" y="31"/>
                  </a:lnTo>
                  <a:cubicBezTo>
                    <a:pt x="426" y="31"/>
                    <a:pt x="426" y="1"/>
                    <a:pt x="396" y="1"/>
                  </a:cubicBezTo>
                  <a:close/>
                  <a:moveTo>
                    <a:pt x="1916" y="578"/>
                  </a:moveTo>
                  <a:lnTo>
                    <a:pt x="1916" y="590"/>
                  </a:lnTo>
                  <a:lnTo>
                    <a:pt x="1916" y="590"/>
                  </a:lnTo>
                  <a:cubicBezTo>
                    <a:pt x="1924" y="586"/>
                    <a:pt x="1932" y="582"/>
                    <a:pt x="1940" y="578"/>
                  </a:cubicBezTo>
                  <a:close/>
                  <a:moveTo>
                    <a:pt x="2007" y="548"/>
                  </a:moveTo>
                  <a:cubicBezTo>
                    <a:pt x="2007" y="548"/>
                    <a:pt x="1977" y="560"/>
                    <a:pt x="1940" y="578"/>
                  </a:cubicBezTo>
                  <a:lnTo>
                    <a:pt x="1977" y="578"/>
                  </a:lnTo>
                  <a:cubicBezTo>
                    <a:pt x="1977" y="572"/>
                    <a:pt x="1978" y="570"/>
                    <a:pt x="1980" y="570"/>
                  </a:cubicBezTo>
                  <a:cubicBezTo>
                    <a:pt x="1988" y="570"/>
                    <a:pt x="2007" y="608"/>
                    <a:pt x="2007" y="608"/>
                  </a:cubicBezTo>
                  <a:lnTo>
                    <a:pt x="2007" y="548"/>
                  </a:lnTo>
                  <a:close/>
                  <a:moveTo>
                    <a:pt x="1916" y="590"/>
                  </a:moveTo>
                  <a:lnTo>
                    <a:pt x="1916" y="590"/>
                  </a:lnTo>
                  <a:cubicBezTo>
                    <a:pt x="1858" y="618"/>
                    <a:pt x="1794" y="653"/>
                    <a:pt x="1794" y="669"/>
                  </a:cubicBezTo>
                  <a:lnTo>
                    <a:pt x="1825" y="669"/>
                  </a:lnTo>
                  <a:lnTo>
                    <a:pt x="1855" y="639"/>
                  </a:lnTo>
                  <a:lnTo>
                    <a:pt x="1916" y="639"/>
                  </a:lnTo>
                  <a:lnTo>
                    <a:pt x="1916" y="608"/>
                  </a:lnTo>
                  <a:lnTo>
                    <a:pt x="1916" y="590"/>
                  </a:lnTo>
                  <a:close/>
                  <a:moveTo>
                    <a:pt x="153" y="669"/>
                  </a:moveTo>
                  <a:cubicBezTo>
                    <a:pt x="133" y="669"/>
                    <a:pt x="139" y="683"/>
                    <a:pt x="146" y="683"/>
                  </a:cubicBezTo>
                  <a:cubicBezTo>
                    <a:pt x="150" y="683"/>
                    <a:pt x="153" y="679"/>
                    <a:pt x="153" y="669"/>
                  </a:cubicBezTo>
                  <a:close/>
                  <a:moveTo>
                    <a:pt x="1794" y="669"/>
                  </a:moveTo>
                  <a:cubicBezTo>
                    <a:pt x="1794" y="669"/>
                    <a:pt x="1794" y="669"/>
                    <a:pt x="1794" y="694"/>
                  </a:cubicBezTo>
                  <a:lnTo>
                    <a:pt x="1794" y="694"/>
                  </a:lnTo>
                  <a:cubicBezTo>
                    <a:pt x="1803" y="690"/>
                    <a:pt x="1808" y="683"/>
                    <a:pt x="1794" y="669"/>
                  </a:cubicBezTo>
                  <a:close/>
                  <a:moveTo>
                    <a:pt x="1794" y="694"/>
                  </a:moveTo>
                  <a:cubicBezTo>
                    <a:pt x="1783" y="700"/>
                    <a:pt x="1764" y="700"/>
                    <a:pt x="1764" y="700"/>
                  </a:cubicBezTo>
                  <a:cubicBezTo>
                    <a:pt x="1764" y="700"/>
                    <a:pt x="1777" y="713"/>
                    <a:pt x="1786" y="713"/>
                  </a:cubicBezTo>
                  <a:cubicBezTo>
                    <a:pt x="1791" y="713"/>
                    <a:pt x="1794" y="710"/>
                    <a:pt x="1794" y="700"/>
                  </a:cubicBezTo>
                  <a:cubicBezTo>
                    <a:pt x="1794" y="698"/>
                    <a:pt x="1794" y="696"/>
                    <a:pt x="1794" y="694"/>
                  </a:cubicBezTo>
                  <a:close/>
                  <a:moveTo>
                    <a:pt x="1855" y="730"/>
                  </a:moveTo>
                  <a:cubicBezTo>
                    <a:pt x="1855" y="740"/>
                    <a:pt x="1858" y="744"/>
                    <a:pt x="1862" y="744"/>
                  </a:cubicBezTo>
                  <a:cubicBezTo>
                    <a:pt x="1869" y="744"/>
                    <a:pt x="1875" y="730"/>
                    <a:pt x="1855" y="730"/>
                  </a:cubicBezTo>
                  <a:close/>
                  <a:moveTo>
                    <a:pt x="822" y="304"/>
                  </a:moveTo>
                  <a:lnTo>
                    <a:pt x="822" y="335"/>
                  </a:lnTo>
                  <a:lnTo>
                    <a:pt x="852" y="335"/>
                  </a:lnTo>
                  <a:cubicBezTo>
                    <a:pt x="882" y="365"/>
                    <a:pt x="882" y="365"/>
                    <a:pt x="913" y="365"/>
                  </a:cubicBezTo>
                  <a:lnTo>
                    <a:pt x="943" y="365"/>
                  </a:lnTo>
                  <a:lnTo>
                    <a:pt x="974" y="396"/>
                  </a:lnTo>
                  <a:lnTo>
                    <a:pt x="974" y="426"/>
                  </a:lnTo>
                  <a:lnTo>
                    <a:pt x="974" y="456"/>
                  </a:lnTo>
                  <a:lnTo>
                    <a:pt x="974" y="487"/>
                  </a:lnTo>
                  <a:cubicBezTo>
                    <a:pt x="974" y="497"/>
                    <a:pt x="974" y="500"/>
                    <a:pt x="975" y="500"/>
                  </a:cubicBezTo>
                  <a:cubicBezTo>
                    <a:pt x="977" y="500"/>
                    <a:pt x="984" y="487"/>
                    <a:pt x="1004" y="487"/>
                  </a:cubicBezTo>
                  <a:lnTo>
                    <a:pt x="1004" y="517"/>
                  </a:lnTo>
                  <a:lnTo>
                    <a:pt x="1004" y="548"/>
                  </a:lnTo>
                  <a:cubicBezTo>
                    <a:pt x="1004" y="578"/>
                    <a:pt x="1004" y="578"/>
                    <a:pt x="1004" y="608"/>
                  </a:cubicBezTo>
                  <a:cubicBezTo>
                    <a:pt x="1004" y="608"/>
                    <a:pt x="1004" y="639"/>
                    <a:pt x="1004" y="639"/>
                  </a:cubicBezTo>
                  <a:lnTo>
                    <a:pt x="1004" y="669"/>
                  </a:lnTo>
                  <a:lnTo>
                    <a:pt x="974" y="669"/>
                  </a:lnTo>
                  <a:lnTo>
                    <a:pt x="974" y="730"/>
                  </a:lnTo>
                  <a:lnTo>
                    <a:pt x="974" y="760"/>
                  </a:lnTo>
                  <a:lnTo>
                    <a:pt x="974" y="791"/>
                  </a:lnTo>
                  <a:lnTo>
                    <a:pt x="1004" y="791"/>
                  </a:lnTo>
                  <a:cubicBezTo>
                    <a:pt x="1004" y="760"/>
                    <a:pt x="1004" y="730"/>
                    <a:pt x="1034" y="730"/>
                  </a:cubicBezTo>
                  <a:cubicBezTo>
                    <a:pt x="1034" y="730"/>
                    <a:pt x="1065" y="669"/>
                    <a:pt x="1034" y="669"/>
                  </a:cubicBezTo>
                  <a:lnTo>
                    <a:pt x="1065" y="669"/>
                  </a:lnTo>
                  <a:lnTo>
                    <a:pt x="1065" y="639"/>
                  </a:lnTo>
                  <a:lnTo>
                    <a:pt x="1065" y="608"/>
                  </a:lnTo>
                  <a:lnTo>
                    <a:pt x="1065" y="578"/>
                  </a:lnTo>
                  <a:lnTo>
                    <a:pt x="1065" y="548"/>
                  </a:lnTo>
                  <a:cubicBezTo>
                    <a:pt x="1065" y="517"/>
                    <a:pt x="1065" y="517"/>
                    <a:pt x="1065" y="517"/>
                  </a:cubicBezTo>
                  <a:cubicBezTo>
                    <a:pt x="1065" y="517"/>
                    <a:pt x="1065" y="517"/>
                    <a:pt x="1065" y="487"/>
                  </a:cubicBezTo>
                  <a:lnTo>
                    <a:pt x="1065" y="456"/>
                  </a:lnTo>
                  <a:lnTo>
                    <a:pt x="1065" y="426"/>
                  </a:lnTo>
                  <a:cubicBezTo>
                    <a:pt x="1065" y="426"/>
                    <a:pt x="1065" y="426"/>
                    <a:pt x="1065" y="396"/>
                  </a:cubicBezTo>
                  <a:cubicBezTo>
                    <a:pt x="1060" y="400"/>
                    <a:pt x="1057" y="402"/>
                    <a:pt x="1054" y="402"/>
                  </a:cubicBezTo>
                  <a:cubicBezTo>
                    <a:pt x="1034" y="402"/>
                    <a:pt x="1034" y="335"/>
                    <a:pt x="1034" y="335"/>
                  </a:cubicBezTo>
                  <a:cubicBezTo>
                    <a:pt x="1019" y="335"/>
                    <a:pt x="1019" y="327"/>
                    <a:pt x="1023" y="323"/>
                  </a:cubicBezTo>
                  <a:lnTo>
                    <a:pt x="1023" y="323"/>
                  </a:lnTo>
                  <a:lnTo>
                    <a:pt x="1034" y="335"/>
                  </a:lnTo>
                  <a:cubicBezTo>
                    <a:pt x="1034" y="325"/>
                    <a:pt x="1031" y="321"/>
                    <a:pt x="1028" y="321"/>
                  </a:cubicBezTo>
                  <a:cubicBezTo>
                    <a:pt x="1026" y="321"/>
                    <a:pt x="1024" y="322"/>
                    <a:pt x="1023" y="323"/>
                  </a:cubicBezTo>
                  <a:lnTo>
                    <a:pt x="1023" y="323"/>
                  </a:lnTo>
                  <a:lnTo>
                    <a:pt x="1004" y="304"/>
                  </a:lnTo>
                  <a:close/>
                  <a:moveTo>
                    <a:pt x="670" y="274"/>
                  </a:moveTo>
                  <a:lnTo>
                    <a:pt x="670" y="304"/>
                  </a:lnTo>
                  <a:lnTo>
                    <a:pt x="639" y="304"/>
                  </a:lnTo>
                  <a:lnTo>
                    <a:pt x="639" y="335"/>
                  </a:lnTo>
                  <a:lnTo>
                    <a:pt x="548" y="335"/>
                  </a:lnTo>
                  <a:cubicBezTo>
                    <a:pt x="548" y="335"/>
                    <a:pt x="518" y="365"/>
                    <a:pt x="518" y="365"/>
                  </a:cubicBezTo>
                  <a:cubicBezTo>
                    <a:pt x="487" y="396"/>
                    <a:pt x="487" y="396"/>
                    <a:pt x="457" y="396"/>
                  </a:cubicBezTo>
                  <a:cubicBezTo>
                    <a:pt x="457" y="426"/>
                    <a:pt x="487" y="426"/>
                    <a:pt x="457" y="426"/>
                  </a:cubicBezTo>
                  <a:lnTo>
                    <a:pt x="366" y="426"/>
                  </a:lnTo>
                  <a:cubicBezTo>
                    <a:pt x="366" y="426"/>
                    <a:pt x="366" y="445"/>
                    <a:pt x="366" y="456"/>
                  </a:cubicBezTo>
                  <a:cubicBezTo>
                    <a:pt x="366" y="446"/>
                    <a:pt x="362" y="443"/>
                    <a:pt x="358" y="443"/>
                  </a:cubicBezTo>
                  <a:cubicBezTo>
                    <a:pt x="349" y="443"/>
                    <a:pt x="335" y="456"/>
                    <a:pt x="335" y="456"/>
                  </a:cubicBezTo>
                  <a:lnTo>
                    <a:pt x="183" y="456"/>
                  </a:lnTo>
                  <a:lnTo>
                    <a:pt x="183" y="487"/>
                  </a:lnTo>
                  <a:lnTo>
                    <a:pt x="183" y="517"/>
                  </a:lnTo>
                  <a:lnTo>
                    <a:pt x="92" y="517"/>
                  </a:lnTo>
                  <a:lnTo>
                    <a:pt x="92" y="548"/>
                  </a:lnTo>
                  <a:lnTo>
                    <a:pt x="92" y="578"/>
                  </a:lnTo>
                  <a:lnTo>
                    <a:pt x="62" y="578"/>
                  </a:lnTo>
                  <a:lnTo>
                    <a:pt x="92" y="608"/>
                  </a:lnTo>
                  <a:cubicBezTo>
                    <a:pt x="72" y="608"/>
                    <a:pt x="52" y="595"/>
                    <a:pt x="40" y="595"/>
                  </a:cubicBezTo>
                  <a:cubicBezTo>
                    <a:pt x="35" y="595"/>
                    <a:pt x="31" y="598"/>
                    <a:pt x="31" y="608"/>
                  </a:cubicBezTo>
                  <a:cubicBezTo>
                    <a:pt x="62" y="639"/>
                    <a:pt x="92" y="639"/>
                    <a:pt x="62" y="639"/>
                  </a:cubicBezTo>
                  <a:lnTo>
                    <a:pt x="31" y="639"/>
                  </a:lnTo>
                  <a:cubicBezTo>
                    <a:pt x="31" y="669"/>
                    <a:pt x="31" y="700"/>
                    <a:pt x="31" y="700"/>
                  </a:cubicBezTo>
                  <a:cubicBezTo>
                    <a:pt x="62" y="730"/>
                    <a:pt x="62" y="730"/>
                    <a:pt x="62" y="760"/>
                  </a:cubicBezTo>
                  <a:lnTo>
                    <a:pt x="62" y="791"/>
                  </a:lnTo>
                  <a:lnTo>
                    <a:pt x="62" y="821"/>
                  </a:lnTo>
                  <a:lnTo>
                    <a:pt x="31" y="821"/>
                  </a:lnTo>
                  <a:cubicBezTo>
                    <a:pt x="31" y="821"/>
                    <a:pt x="1" y="852"/>
                    <a:pt x="31" y="852"/>
                  </a:cubicBezTo>
                  <a:lnTo>
                    <a:pt x="62" y="852"/>
                  </a:lnTo>
                  <a:lnTo>
                    <a:pt x="31" y="821"/>
                  </a:lnTo>
                  <a:lnTo>
                    <a:pt x="31" y="821"/>
                  </a:lnTo>
                  <a:cubicBezTo>
                    <a:pt x="31" y="821"/>
                    <a:pt x="153" y="852"/>
                    <a:pt x="153" y="852"/>
                  </a:cubicBezTo>
                  <a:lnTo>
                    <a:pt x="153" y="821"/>
                  </a:lnTo>
                  <a:lnTo>
                    <a:pt x="153" y="791"/>
                  </a:lnTo>
                  <a:lnTo>
                    <a:pt x="153" y="760"/>
                  </a:lnTo>
                  <a:lnTo>
                    <a:pt x="153" y="730"/>
                  </a:lnTo>
                  <a:lnTo>
                    <a:pt x="122" y="730"/>
                  </a:lnTo>
                  <a:cubicBezTo>
                    <a:pt x="92" y="700"/>
                    <a:pt x="122" y="669"/>
                    <a:pt x="122" y="669"/>
                  </a:cubicBezTo>
                  <a:lnTo>
                    <a:pt x="153" y="669"/>
                  </a:lnTo>
                  <a:lnTo>
                    <a:pt x="153" y="639"/>
                  </a:lnTo>
                  <a:lnTo>
                    <a:pt x="183" y="639"/>
                  </a:lnTo>
                  <a:cubicBezTo>
                    <a:pt x="183" y="608"/>
                    <a:pt x="153" y="608"/>
                    <a:pt x="183" y="608"/>
                  </a:cubicBezTo>
                  <a:cubicBezTo>
                    <a:pt x="204" y="608"/>
                    <a:pt x="210" y="622"/>
                    <a:pt x="213" y="622"/>
                  </a:cubicBezTo>
                  <a:cubicBezTo>
                    <a:pt x="214" y="622"/>
                    <a:pt x="214" y="619"/>
                    <a:pt x="214" y="608"/>
                  </a:cubicBezTo>
                  <a:lnTo>
                    <a:pt x="214" y="578"/>
                  </a:lnTo>
                  <a:lnTo>
                    <a:pt x="214" y="548"/>
                  </a:lnTo>
                  <a:lnTo>
                    <a:pt x="244" y="548"/>
                  </a:lnTo>
                  <a:cubicBezTo>
                    <a:pt x="244" y="548"/>
                    <a:pt x="274" y="578"/>
                    <a:pt x="274" y="578"/>
                  </a:cubicBezTo>
                  <a:lnTo>
                    <a:pt x="274" y="548"/>
                  </a:lnTo>
                  <a:lnTo>
                    <a:pt x="366" y="548"/>
                  </a:lnTo>
                  <a:lnTo>
                    <a:pt x="366" y="517"/>
                  </a:lnTo>
                  <a:lnTo>
                    <a:pt x="366" y="487"/>
                  </a:lnTo>
                  <a:lnTo>
                    <a:pt x="426" y="487"/>
                  </a:lnTo>
                  <a:cubicBezTo>
                    <a:pt x="406" y="487"/>
                    <a:pt x="413" y="500"/>
                    <a:pt x="420" y="500"/>
                  </a:cubicBezTo>
                  <a:cubicBezTo>
                    <a:pt x="423" y="500"/>
                    <a:pt x="426" y="497"/>
                    <a:pt x="426" y="487"/>
                  </a:cubicBezTo>
                  <a:lnTo>
                    <a:pt x="457" y="487"/>
                  </a:lnTo>
                  <a:cubicBezTo>
                    <a:pt x="457" y="487"/>
                    <a:pt x="470" y="473"/>
                    <a:pt x="479" y="473"/>
                  </a:cubicBezTo>
                  <a:cubicBezTo>
                    <a:pt x="484" y="473"/>
                    <a:pt x="487" y="477"/>
                    <a:pt x="487" y="487"/>
                  </a:cubicBezTo>
                  <a:lnTo>
                    <a:pt x="518" y="487"/>
                  </a:lnTo>
                  <a:lnTo>
                    <a:pt x="518" y="456"/>
                  </a:lnTo>
                  <a:lnTo>
                    <a:pt x="518" y="426"/>
                  </a:lnTo>
                  <a:lnTo>
                    <a:pt x="548" y="426"/>
                  </a:lnTo>
                  <a:lnTo>
                    <a:pt x="548" y="396"/>
                  </a:lnTo>
                  <a:lnTo>
                    <a:pt x="700" y="396"/>
                  </a:lnTo>
                  <a:lnTo>
                    <a:pt x="700" y="365"/>
                  </a:lnTo>
                  <a:lnTo>
                    <a:pt x="761" y="365"/>
                  </a:lnTo>
                  <a:lnTo>
                    <a:pt x="761" y="335"/>
                  </a:lnTo>
                  <a:lnTo>
                    <a:pt x="791" y="335"/>
                  </a:lnTo>
                  <a:lnTo>
                    <a:pt x="791" y="304"/>
                  </a:lnTo>
                  <a:lnTo>
                    <a:pt x="822" y="304"/>
                  </a:lnTo>
                  <a:lnTo>
                    <a:pt x="822" y="274"/>
                  </a:lnTo>
                  <a:cubicBezTo>
                    <a:pt x="801" y="274"/>
                    <a:pt x="795" y="288"/>
                    <a:pt x="792" y="288"/>
                  </a:cubicBezTo>
                  <a:cubicBezTo>
                    <a:pt x="791" y="288"/>
                    <a:pt x="791" y="284"/>
                    <a:pt x="791" y="274"/>
                  </a:cubicBezTo>
                  <a:close/>
                  <a:moveTo>
                    <a:pt x="1703" y="700"/>
                  </a:moveTo>
                  <a:lnTo>
                    <a:pt x="1703" y="730"/>
                  </a:lnTo>
                  <a:lnTo>
                    <a:pt x="1551" y="730"/>
                  </a:lnTo>
                  <a:lnTo>
                    <a:pt x="1551" y="760"/>
                  </a:lnTo>
                  <a:lnTo>
                    <a:pt x="1521" y="760"/>
                  </a:lnTo>
                  <a:cubicBezTo>
                    <a:pt x="1521" y="767"/>
                    <a:pt x="1518" y="769"/>
                    <a:pt x="1514" y="769"/>
                  </a:cubicBezTo>
                  <a:cubicBezTo>
                    <a:pt x="1502" y="769"/>
                    <a:pt x="1479" y="752"/>
                    <a:pt x="1467" y="752"/>
                  </a:cubicBezTo>
                  <a:cubicBezTo>
                    <a:pt x="1463" y="752"/>
                    <a:pt x="1460" y="754"/>
                    <a:pt x="1460" y="760"/>
                  </a:cubicBezTo>
                  <a:cubicBezTo>
                    <a:pt x="1460" y="760"/>
                    <a:pt x="1460" y="791"/>
                    <a:pt x="1460" y="791"/>
                  </a:cubicBezTo>
                  <a:lnTo>
                    <a:pt x="1369" y="791"/>
                  </a:lnTo>
                  <a:cubicBezTo>
                    <a:pt x="1369" y="791"/>
                    <a:pt x="1338" y="791"/>
                    <a:pt x="1338" y="821"/>
                  </a:cubicBezTo>
                  <a:lnTo>
                    <a:pt x="1399" y="821"/>
                  </a:lnTo>
                  <a:lnTo>
                    <a:pt x="1399" y="852"/>
                  </a:lnTo>
                  <a:cubicBezTo>
                    <a:pt x="1399" y="862"/>
                    <a:pt x="1402" y="865"/>
                    <a:pt x="1407" y="865"/>
                  </a:cubicBezTo>
                  <a:cubicBezTo>
                    <a:pt x="1416" y="865"/>
                    <a:pt x="1430" y="852"/>
                    <a:pt x="1430" y="852"/>
                  </a:cubicBezTo>
                  <a:lnTo>
                    <a:pt x="1551" y="852"/>
                  </a:lnTo>
                  <a:lnTo>
                    <a:pt x="1551" y="821"/>
                  </a:lnTo>
                  <a:lnTo>
                    <a:pt x="1673" y="821"/>
                  </a:lnTo>
                  <a:lnTo>
                    <a:pt x="1733" y="791"/>
                  </a:lnTo>
                  <a:lnTo>
                    <a:pt x="1764" y="791"/>
                  </a:lnTo>
                  <a:lnTo>
                    <a:pt x="1764" y="760"/>
                  </a:lnTo>
                  <a:lnTo>
                    <a:pt x="1855" y="760"/>
                  </a:lnTo>
                  <a:cubicBezTo>
                    <a:pt x="1855" y="760"/>
                    <a:pt x="1855" y="730"/>
                    <a:pt x="1855" y="730"/>
                  </a:cubicBezTo>
                  <a:lnTo>
                    <a:pt x="1764" y="730"/>
                  </a:lnTo>
                  <a:lnTo>
                    <a:pt x="1764" y="700"/>
                  </a:lnTo>
                  <a:close/>
                  <a:moveTo>
                    <a:pt x="1065" y="1004"/>
                  </a:moveTo>
                  <a:lnTo>
                    <a:pt x="1065" y="1034"/>
                  </a:lnTo>
                  <a:cubicBezTo>
                    <a:pt x="1065" y="1034"/>
                    <a:pt x="1095" y="1004"/>
                    <a:pt x="1065" y="1004"/>
                  </a:cubicBezTo>
                  <a:close/>
                  <a:moveTo>
                    <a:pt x="1126" y="973"/>
                  </a:moveTo>
                  <a:lnTo>
                    <a:pt x="1126" y="1034"/>
                  </a:lnTo>
                  <a:cubicBezTo>
                    <a:pt x="1126" y="1034"/>
                    <a:pt x="1156" y="973"/>
                    <a:pt x="1126" y="973"/>
                  </a:cubicBezTo>
                  <a:close/>
                  <a:moveTo>
                    <a:pt x="244" y="943"/>
                  </a:moveTo>
                  <a:cubicBezTo>
                    <a:pt x="244" y="973"/>
                    <a:pt x="244" y="973"/>
                    <a:pt x="214" y="973"/>
                  </a:cubicBezTo>
                  <a:lnTo>
                    <a:pt x="214" y="1004"/>
                  </a:lnTo>
                  <a:cubicBezTo>
                    <a:pt x="214" y="1004"/>
                    <a:pt x="244" y="1004"/>
                    <a:pt x="214" y="1034"/>
                  </a:cubicBezTo>
                  <a:cubicBezTo>
                    <a:pt x="204" y="1044"/>
                    <a:pt x="200" y="1047"/>
                    <a:pt x="201" y="1047"/>
                  </a:cubicBezTo>
                  <a:cubicBezTo>
                    <a:pt x="204" y="1047"/>
                    <a:pt x="224" y="1034"/>
                    <a:pt x="244" y="1034"/>
                  </a:cubicBezTo>
                  <a:cubicBezTo>
                    <a:pt x="244" y="1034"/>
                    <a:pt x="274" y="1064"/>
                    <a:pt x="244" y="1064"/>
                  </a:cubicBezTo>
                  <a:lnTo>
                    <a:pt x="274" y="1064"/>
                  </a:lnTo>
                  <a:cubicBezTo>
                    <a:pt x="274" y="1064"/>
                    <a:pt x="274" y="1095"/>
                    <a:pt x="305" y="1095"/>
                  </a:cubicBezTo>
                  <a:lnTo>
                    <a:pt x="305" y="1064"/>
                  </a:lnTo>
                  <a:cubicBezTo>
                    <a:pt x="305" y="1064"/>
                    <a:pt x="319" y="1069"/>
                    <a:pt x="335" y="1075"/>
                  </a:cubicBezTo>
                  <a:lnTo>
                    <a:pt x="335" y="1075"/>
                  </a:lnTo>
                  <a:lnTo>
                    <a:pt x="335" y="1064"/>
                  </a:lnTo>
                  <a:lnTo>
                    <a:pt x="305" y="1034"/>
                  </a:lnTo>
                  <a:cubicBezTo>
                    <a:pt x="305" y="1034"/>
                    <a:pt x="305" y="1004"/>
                    <a:pt x="274" y="1004"/>
                  </a:cubicBezTo>
                  <a:lnTo>
                    <a:pt x="244" y="1004"/>
                  </a:lnTo>
                  <a:cubicBezTo>
                    <a:pt x="244" y="1004"/>
                    <a:pt x="244" y="1004"/>
                    <a:pt x="244" y="973"/>
                  </a:cubicBezTo>
                  <a:cubicBezTo>
                    <a:pt x="244" y="973"/>
                    <a:pt x="274" y="943"/>
                    <a:pt x="244" y="943"/>
                  </a:cubicBezTo>
                  <a:close/>
                  <a:moveTo>
                    <a:pt x="335" y="1075"/>
                  </a:moveTo>
                  <a:lnTo>
                    <a:pt x="335" y="1095"/>
                  </a:lnTo>
                  <a:lnTo>
                    <a:pt x="366" y="1095"/>
                  </a:lnTo>
                  <a:lnTo>
                    <a:pt x="366" y="1125"/>
                  </a:lnTo>
                  <a:lnTo>
                    <a:pt x="396" y="1125"/>
                  </a:lnTo>
                  <a:lnTo>
                    <a:pt x="396" y="1095"/>
                  </a:lnTo>
                  <a:cubicBezTo>
                    <a:pt x="396" y="1095"/>
                    <a:pt x="362" y="1083"/>
                    <a:pt x="335" y="10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 rot="962013">
              <a:off x="385277" y="4712386"/>
              <a:ext cx="57900" cy="45025"/>
            </a:xfrm>
            <a:custGeom>
              <a:rect b="b" l="l" r="r" t="t"/>
              <a:pathLst>
                <a:path extrusionOk="0" h="1801" w="2316">
                  <a:moveTo>
                    <a:pt x="815" y="1"/>
                  </a:moveTo>
                  <a:cubicBezTo>
                    <a:pt x="344" y="1"/>
                    <a:pt x="0" y="668"/>
                    <a:pt x="492" y="1037"/>
                  </a:cubicBezTo>
                  <a:lnTo>
                    <a:pt x="1343" y="1706"/>
                  </a:lnTo>
                  <a:cubicBezTo>
                    <a:pt x="1445" y="1769"/>
                    <a:pt x="1562" y="1801"/>
                    <a:pt x="1677" y="1801"/>
                  </a:cubicBezTo>
                  <a:cubicBezTo>
                    <a:pt x="1839" y="1801"/>
                    <a:pt x="1997" y="1739"/>
                    <a:pt x="2103" y="1614"/>
                  </a:cubicBezTo>
                  <a:lnTo>
                    <a:pt x="2134" y="1584"/>
                  </a:lnTo>
                  <a:cubicBezTo>
                    <a:pt x="2316" y="1341"/>
                    <a:pt x="2286" y="976"/>
                    <a:pt x="2042" y="794"/>
                  </a:cubicBezTo>
                  <a:lnTo>
                    <a:pt x="1161" y="125"/>
                  </a:lnTo>
                  <a:cubicBezTo>
                    <a:pt x="1045" y="38"/>
                    <a:pt x="926" y="1"/>
                    <a:pt x="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 rot="962013">
              <a:off x="391762" y="4713908"/>
              <a:ext cx="46725" cy="43250"/>
            </a:xfrm>
            <a:custGeom>
              <a:rect b="b" l="l" r="r" t="t"/>
              <a:pathLst>
                <a:path extrusionOk="0" h="1730" w="1869">
                  <a:moveTo>
                    <a:pt x="136" y="440"/>
                  </a:moveTo>
                  <a:lnTo>
                    <a:pt x="136" y="470"/>
                  </a:lnTo>
                  <a:lnTo>
                    <a:pt x="136" y="501"/>
                  </a:lnTo>
                  <a:lnTo>
                    <a:pt x="45" y="501"/>
                  </a:lnTo>
                  <a:lnTo>
                    <a:pt x="45" y="531"/>
                  </a:lnTo>
                  <a:lnTo>
                    <a:pt x="45" y="561"/>
                  </a:lnTo>
                  <a:lnTo>
                    <a:pt x="75" y="592"/>
                  </a:lnTo>
                  <a:cubicBezTo>
                    <a:pt x="75" y="592"/>
                    <a:pt x="48" y="578"/>
                    <a:pt x="39" y="578"/>
                  </a:cubicBezTo>
                  <a:cubicBezTo>
                    <a:pt x="35" y="578"/>
                    <a:pt x="35" y="582"/>
                    <a:pt x="45" y="592"/>
                  </a:cubicBezTo>
                  <a:cubicBezTo>
                    <a:pt x="45" y="622"/>
                    <a:pt x="75" y="622"/>
                    <a:pt x="45" y="622"/>
                  </a:cubicBezTo>
                  <a:cubicBezTo>
                    <a:pt x="45" y="622"/>
                    <a:pt x="45" y="622"/>
                    <a:pt x="45" y="653"/>
                  </a:cubicBezTo>
                  <a:cubicBezTo>
                    <a:pt x="45" y="653"/>
                    <a:pt x="14" y="683"/>
                    <a:pt x="45" y="683"/>
                  </a:cubicBezTo>
                  <a:cubicBezTo>
                    <a:pt x="32" y="696"/>
                    <a:pt x="24" y="704"/>
                    <a:pt x="20" y="708"/>
                  </a:cubicBezTo>
                  <a:lnTo>
                    <a:pt x="20" y="708"/>
                  </a:lnTo>
                  <a:cubicBezTo>
                    <a:pt x="10" y="704"/>
                    <a:pt x="3" y="700"/>
                    <a:pt x="2" y="700"/>
                  </a:cubicBezTo>
                  <a:lnTo>
                    <a:pt x="2" y="700"/>
                  </a:lnTo>
                  <a:cubicBezTo>
                    <a:pt x="1" y="700"/>
                    <a:pt x="4" y="703"/>
                    <a:pt x="14" y="713"/>
                  </a:cubicBezTo>
                  <a:cubicBezTo>
                    <a:pt x="45" y="713"/>
                    <a:pt x="45" y="744"/>
                    <a:pt x="45" y="744"/>
                  </a:cubicBezTo>
                  <a:lnTo>
                    <a:pt x="45" y="802"/>
                  </a:lnTo>
                  <a:lnTo>
                    <a:pt x="45" y="802"/>
                  </a:lnTo>
                  <a:cubicBezTo>
                    <a:pt x="119" y="722"/>
                    <a:pt x="309" y="517"/>
                    <a:pt x="381" y="440"/>
                  </a:cubicBezTo>
                  <a:close/>
                  <a:moveTo>
                    <a:pt x="45" y="802"/>
                  </a:moveTo>
                  <a:lnTo>
                    <a:pt x="45" y="802"/>
                  </a:lnTo>
                  <a:cubicBezTo>
                    <a:pt x="26" y="823"/>
                    <a:pt x="14" y="835"/>
                    <a:pt x="14" y="835"/>
                  </a:cubicBezTo>
                  <a:lnTo>
                    <a:pt x="45" y="835"/>
                  </a:lnTo>
                  <a:lnTo>
                    <a:pt x="45" y="805"/>
                  </a:lnTo>
                  <a:lnTo>
                    <a:pt x="45" y="802"/>
                  </a:lnTo>
                  <a:close/>
                  <a:moveTo>
                    <a:pt x="843" y="1"/>
                  </a:moveTo>
                  <a:cubicBezTo>
                    <a:pt x="838" y="1"/>
                    <a:pt x="835" y="4"/>
                    <a:pt x="835" y="14"/>
                  </a:cubicBezTo>
                  <a:cubicBezTo>
                    <a:pt x="825" y="24"/>
                    <a:pt x="822" y="28"/>
                    <a:pt x="820" y="28"/>
                  </a:cubicBezTo>
                  <a:cubicBezTo>
                    <a:pt x="818" y="28"/>
                    <a:pt x="825" y="14"/>
                    <a:pt x="805" y="14"/>
                  </a:cubicBezTo>
                  <a:lnTo>
                    <a:pt x="683" y="14"/>
                  </a:lnTo>
                  <a:lnTo>
                    <a:pt x="683" y="45"/>
                  </a:lnTo>
                  <a:lnTo>
                    <a:pt x="622" y="45"/>
                  </a:lnTo>
                  <a:lnTo>
                    <a:pt x="622" y="75"/>
                  </a:lnTo>
                  <a:lnTo>
                    <a:pt x="531" y="75"/>
                  </a:lnTo>
                  <a:lnTo>
                    <a:pt x="531" y="106"/>
                  </a:lnTo>
                  <a:cubicBezTo>
                    <a:pt x="531" y="106"/>
                    <a:pt x="531" y="75"/>
                    <a:pt x="501" y="75"/>
                  </a:cubicBezTo>
                  <a:cubicBezTo>
                    <a:pt x="501" y="75"/>
                    <a:pt x="501" y="106"/>
                    <a:pt x="501" y="106"/>
                  </a:cubicBezTo>
                  <a:lnTo>
                    <a:pt x="470" y="106"/>
                  </a:lnTo>
                  <a:lnTo>
                    <a:pt x="470" y="136"/>
                  </a:lnTo>
                  <a:cubicBezTo>
                    <a:pt x="470" y="146"/>
                    <a:pt x="470" y="149"/>
                    <a:pt x="469" y="149"/>
                  </a:cubicBezTo>
                  <a:cubicBezTo>
                    <a:pt x="467" y="149"/>
                    <a:pt x="460" y="136"/>
                    <a:pt x="440" y="136"/>
                  </a:cubicBezTo>
                  <a:cubicBezTo>
                    <a:pt x="440" y="136"/>
                    <a:pt x="440" y="136"/>
                    <a:pt x="440" y="166"/>
                  </a:cubicBezTo>
                  <a:lnTo>
                    <a:pt x="440" y="197"/>
                  </a:lnTo>
                  <a:lnTo>
                    <a:pt x="440" y="227"/>
                  </a:lnTo>
                  <a:cubicBezTo>
                    <a:pt x="440" y="237"/>
                    <a:pt x="437" y="241"/>
                    <a:pt x="432" y="241"/>
                  </a:cubicBezTo>
                  <a:cubicBezTo>
                    <a:pt x="423" y="241"/>
                    <a:pt x="410" y="227"/>
                    <a:pt x="410" y="227"/>
                  </a:cubicBezTo>
                  <a:cubicBezTo>
                    <a:pt x="410" y="227"/>
                    <a:pt x="379" y="288"/>
                    <a:pt x="410" y="288"/>
                  </a:cubicBezTo>
                  <a:cubicBezTo>
                    <a:pt x="349" y="288"/>
                    <a:pt x="410" y="288"/>
                    <a:pt x="410" y="318"/>
                  </a:cubicBezTo>
                  <a:lnTo>
                    <a:pt x="410" y="349"/>
                  </a:lnTo>
                  <a:lnTo>
                    <a:pt x="410" y="379"/>
                  </a:lnTo>
                  <a:lnTo>
                    <a:pt x="410" y="409"/>
                  </a:lnTo>
                  <a:cubicBezTo>
                    <a:pt x="410" y="409"/>
                    <a:pt x="399" y="421"/>
                    <a:pt x="381" y="440"/>
                  </a:cubicBezTo>
                  <a:lnTo>
                    <a:pt x="562" y="440"/>
                  </a:lnTo>
                  <a:cubicBezTo>
                    <a:pt x="562" y="470"/>
                    <a:pt x="592" y="470"/>
                    <a:pt x="592" y="470"/>
                  </a:cubicBezTo>
                  <a:cubicBezTo>
                    <a:pt x="592" y="470"/>
                    <a:pt x="653" y="470"/>
                    <a:pt x="653" y="501"/>
                  </a:cubicBezTo>
                  <a:lnTo>
                    <a:pt x="744" y="501"/>
                  </a:lnTo>
                  <a:cubicBezTo>
                    <a:pt x="774" y="501"/>
                    <a:pt x="774" y="531"/>
                    <a:pt x="805" y="561"/>
                  </a:cubicBezTo>
                  <a:lnTo>
                    <a:pt x="805" y="592"/>
                  </a:lnTo>
                  <a:lnTo>
                    <a:pt x="865" y="592"/>
                  </a:lnTo>
                  <a:lnTo>
                    <a:pt x="896" y="622"/>
                  </a:lnTo>
                  <a:lnTo>
                    <a:pt x="926" y="622"/>
                  </a:lnTo>
                  <a:cubicBezTo>
                    <a:pt x="957" y="622"/>
                    <a:pt x="926" y="622"/>
                    <a:pt x="926" y="653"/>
                  </a:cubicBezTo>
                  <a:cubicBezTo>
                    <a:pt x="926" y="663"/>
                    <a:pt x="930" y="666"/>
                    <a:pt x="934" y="666"/>
                  </a:cubicBezTo>
                  <a:cubicBezTo>
                    <a:pt x="943" y="666"/>
                    <a:pt x="957" y="653"/>
                    <a:pt x="957" y="653"/>
                  </a:cubicBezTo>
                  <a:lnTo>
                    <a:pt x="957" y="683"/>
                  </a:lnTo>
                  <a:lnTo>
                    <a:pt x="957" y="713"/>
                  </a:lnTo>
                  <a:lnTo>
                    <a:pt x="1017" y="713"/>
                  </a:lnTo>
                  <a:cubicBezTo>
                    <a:pt x="1048" y="713"/>
                    <a:pt x="1048" y="744"/>
                    <a:pt x="1078" y="744"/>
                  </a:cubicBezTo>
                  <a:lnTo>
                    <a:pt x="1109" y="744"/>
                  </a:lnTo>
                  <a:lnTo>
                    <a:pt x="1139" y="774"/>
                  </a:lnTo>
                  <a:lnTo>
                    <a:pt x="1139" y="805"/>
                  </a:lnTo>
                  <a:cubicBezTo>
                    <a:pt x="1139" y="835"/>
                    <a:pt x="1139" y="835"/>
                    <a:pt x="1139" y="835"/>
                  </a:cubicBezTo>
                  <a:lnTo>
                    <a:pt x="1139" y="865"/>
                  </a:lnTo>
                  <a:lnTo>
                    <a:pt x="1169" y="865"/>
                  </a:lnTo>
                  <a:lnTo>
                    <a:pt x="1169" y="896"/>
                  </a:lnTo>
                  <a:lnTo>
                    <a:pt x="1169" y="926"/>
                  </a:lnTo>
                  <a:cubicBezTo>
                    <a:pt x="1169" y="926"/>
                    <a:pt x="1169" y="957"/>
                    <a:pt x="1200" y="987"/>
                  </a:cubicBezTo>
                  <a:cubicBezTo>
                    <a:pt x="1169" y="987"/>
                    <a:pt x="1169" y="987"/>
                    <a:pt x="1200" y="1017"/>
                  </a:cubicBezTo>
                  <a:lnTo>
                    <a:pt x="1200" y="1048"/>
                  </a:lnTo>
                  <a:lnTo>
                    <a:pt x="1230" y="1048"/>
                  </a:lnTo>
                  <a:lnTo>
                    <a:pt x="1230" y="1017"/>
                  </a:lnTo>
                  <a:lnTo>
                    <a:pt x="1230" y="987"/>
                  </a:lnTo>
                  <a:lnTo>
                    <a:pt x="1261" y="987"/>
                  </a:lnTo>
                  <a:lnTo>
                    <a:pt x="1261" y="957"/>
                  </a:lnTo>
                  <a:lnTo>
                    <a:pt x="1261" y="926"/>
                  </a:lnTo>
                  <a:lnTo>
                    <a:pt x="1261" y="896"/>
                  </a:lnTo>
                  <a:cubicBezTo>
                    <a:pt x="1261" y="896"/>
                    <a:pt x="1261" y="865"/>
                    <a:pt x="1261" y="865"/>
                  </a:cubicBezTo>
                  <a:lnTo>
                    <a:pt x="1261" y="835"/>
                  </a:lnTo>
                  <a:lnTo>
                    <a:pt x="1261" y="805"/>
                  </a:lnTo>
                  <a:lnTo>
                    <a:pt x="1261" y="774"/>
                  </a:lnTo>
                  <a:cubicBezTo>
                    <a:pt x="1261" y="774"/>
                    <a:pt x="1261" y="761"/>
                    <a:pt x="1252" y="761"/>
                  </a:cubicBezTo>
                  <a:cubicBezTo>
                    <a:pt x="1247" y="761"/>
                    <a:pt x="1240" y="764"/>
                    <a:pt x="1230" y="774"/>
                  </a:cubicBezTo>
                  <a:cubicBezTo>
                    <a:pt x="1224" y="780"/>
                    <a:pt x="1219" y="783"/>
                    <a:pt x="1215" y="783"/>
                  </a:cubicBezTo>
                  <a:cubicBezTo>
                    <a:pt x="1200" y="783"/>
                    <a:pt x="1200" y="744"/>
                    <a:pt x="1200" y="744"/>
                  </a:cubicBezTo>
                  <a:cubicBezTo>
                    <a:pt x="1169" y="744"/>
                    <a:pt x="1200" y="713"/>
                    <a:pt x="1200" y="713"/>
                  </a:cubicBezTo>
                  <a:lnTo>
                    <a:pt x="1200" y="683"/>
                  </a:lnTo>
                  <a:lnTo>
                    <a:pt x="1139" y="683"/>
                  </a:lnTo>
                  <a:lnTo>
                    <a:pt x="1139" y="653"/>
                  </a:lnTo>
                  <a:lnTo>
                    <a:pt x="1109" y="653"/>
                  </a:lnTo>
                  <a:cubicBezTo>
                    <a:pt x="1078" y="653"/>
                    <a:pt x="1109" y="622"/>
                    <a:pt x="1109" y="622"/>
                  </a:cubicBezTo>
                  <a:lnTo>
                    <a:pt x="1048" y="622"/>
                  </a:lnTo>
                  <a:lnTo>
                    <a:pt x="1048" y="592"/>
                  </a:lnTo>
                  <a:lnTo>
                    <a:pt x="1048" y="561"/>
                  </a:lnTo>
                  <a:lnTo>
                    <a:pt x="987" y="561"/>
                  </a:lnTo>
                  <a:lnTo>
                    <a:pt x="987" y="531"/>
                  </a:lnTo>
                  <a:cubicBezTo>
                    <a:pt x="987" y="531"/>
                    <a:pt x="987" y="518"/>
                    <a:pt x="978" y="518"/>
                  </a:cubicBezTo>
                  <a:cubicBezTo>
                    <a:pt x="974" y="518"/>
                    <a:pt x="967" y="521"/>
                    <a:pt x="957" y="531"/>
                  </a:cubicBezTo>
                  <a:cubicBezTo>
                    <a:pt x="957" y="531"/>
                    <a:pt x="957" y="501"/>
                    <a:pt x="957" y="501"/>
                  </a:cubicBezTo>
                  <a:lnTo>
                    <a:pt x="896" y="501"/>
                  </a:lnTo>
                  <a:lnTo>
                    <a:pt x="896" y="45"/>
                  </a:lnTo>
                  <a:cubicBezTo>
                    <a:pt x="896" y="45"/>
                    <a:pt x="896" y="14"/>
                    <a:pt x="896" y="14"/>
                  </a:cubicBezTo>
                  <a:lnTo>
                    <a:pt x="865" y="14"/>
                  </a:lnTo>
                  <a:cubicBezTo>
                    <a:pt x="865" y="14"/>
                    <a:pt x="852" y="1"/>
                    <a:pt x="843" y="1"/>
                  </a:cubicBezTo>
                  <a:close/>
                  <a:moveTo>
                    <a:pt x="227" y="987"/>
                  </a:moveTo>
                  <a:cubicBezTo>
                    <a:pt x="197" y="1017"/>
                    <a:pt x="197" y="1017"/>
                    <a:pt x="197" y="1048"/>
                  </a:cubicBezTo>
                  <a:cubicBezTo>
                    <a:pt x="197" y="1048"/>
                    <a:pt x="227" y="1048"/>
                    <a:pt x="197" y="1078"/>
                  </a:cubicBezTo>
                  <a:cubicBezTo>
                    <a:pt x="187" y="1088"/>
                    <a:pt x="183" y="1092"/>
                    <a:pt x="184" y="1092"/>
                  </a:cubicBezTo>
                  <a:cubicBezTo>
                    <a:pt x="187" y="1092"/>
                    <a:pt x="207" y="1078"/>
                    <a:pt x="227" y="1078"/>
                  </a:cubicBezTo>
                  <a:lnTo>
                    <a:pt x="227" y="1109"/>
                  </a:lnTo>
                  <a:lnTo>
                    <a:pt x="227" y="1139"/>
                  </a:lnTo>
                  <a:cubicBezTo>
                    <a:pt x="227" y="1139"/>
                    <a:pt x="258" y="1139"/>
                    <a:pt x="227" y="1109"/>
                  </a:cubicBezTo>
                  <a:lnTo>
                    <a:pt x="227" y="1109"/>
                  </a:lnTo>
                  <a:cubicBezTo>
                    <a:pt x="227" y="1109"/>
                    <a:pt x="301" y="1123"/>
                    <a:pt x="335" y="1132"/>
                  </a:cubicBezTo>
                  <a:lnTo>
                    <a:pt x="335" y="1132"/>
                  </a:lnTo>
                  <a:cubicBezTo>
                    <a:pt x="334" y="1123"/>
                    <a:pt x="349" y="1109"/>
                    <a:pt x="349" y="1109"/>
                  </a:cubicBezTo>
                  <a:lnTo>
                    <a:pt x="288" y="1109"/>
                  </a:lnTo>
                  <a:cubicBezTo>
                    <a:pt x="288" y="1109"/>
                    <a:pt x="318" y="1109"/>
                    <a:pt x="288" y="1078"/>
                  </a:cubicBezTo>
                  <a:cubicBezTo>
                    <a:pt x="258" y="1078"/>
                    <a:pt x="288" y="1048"/>
                    <a:pt x="258" y="1048"/>
                  </a:cubicBezTo>
                  <a:lnTo>
                    <a:pt x="227" y="1048"/>
                  </a:lnTo>
                  <a:cubicBezTo>
                    <a:pt x="227" y="1048"/>
                    <a:pt x="197" y="1048"/>
                    <a:pt x="227" y="1017"/>
                  </a:cubicBezTo>
                  <a:cubicBezTo>
                    <a:pt x="227" y="1017"/>
                    <a:pt x="258" y="987"/>
                    <a:pt x="227" y="987"/>
                  </a:cubicBezTo>
                  <a:close/>
                  <a:moveTo>
                    <a:pt x="335" y="1132"/>
                  </a:moveTo>
                  <a:cubicBezTo>
                    <a:pt x="336" y="1136"/>
                    <a:pt x="340" y="1139"/>
                    <a:pt x="349" y="1139"/>
                  </a:cubicBezTo>
                  <a:cubicBezTo>
                    <a:pt x="358" y="1139"/>
                    <a:pt x="350" y="1136"/>
                    <a:pt x="335" y="1132"/>
                  </a:cubicBezTo>
                  <a:close/>
                  <a:moveTo>
                    <a:pt x="1169" y="1048"/>
                  </a:moveTo>
                  <a:lnTo>
                    <a:pt x="1139" y="1109"/>
                  </a:lnTo>
                  <a:lnTo>
                    <a:pt x="1139" y="1139"/>
                  </a:lnTo>
                  <a:lnTo>
                    <a:pt x="1139" y="1169"/>
                  </a:lnTo>
                  <a:lnTo>
                    <a:pt x="1169" y="1169"/>
                  </a:lnTo>
                  <a:cubicBezTo>
                    <a:pt x="1169" y="1139"/>
                    <a:pt x="1169" y="1109"/>
                    <a:pt x="1200" y="1078"/>
                  </a:cubicBezTo>
                  <a:cubicBezTo>
                    <a:pt x="1200" y="1078"/>
                    <a:pt x="1230" y="1048"/>
                    <a:pt x="1200" y="1048"/>
                  </a:cubicBezTo>
                  <a:close/>
                  <a:moveTo>
                    <a:pt x="1777" y="1564"/>
                  </a:moveTo>
                  <a:lnTo>
                    <a:pt x="1777" y="1595"/>
                  </a:lnTo>
                  <a:lnTo>
                    <a:pt x="1747" y="1595"/>
                  </a:lnTo>
                  <a:lnTo>
                    <a:pt x="1747" y="1625"/>
                  </a:lnTo>
                  <a:lnTo>
                    <a:pt x="1747" y="1636"/>
                  </a:lnTo>
                  <a:lnTo>
                    <a:pt x="1747" y="1636"/>
                  </a:lnTo>
                  <a:cubicBezTo>
                    <a:pt x="1791" y="1625"/>
                    <a:pt x="1869" y="1625"/>
                    <a:pt x="1869" y="1625"/>
                  </a:cubicBezTo>
                  <a:lnTo>
                    <a:pt x="1838" y="1595"/>
                  </a:lnTo>
                  <a:cubicBezTo>
                    <a:pt x="1838" y="1595"/>
                    <a:pt x="1838" y="1564"/>
                    <a:pt x="1808" y="1564"/>
                  </a:cubicBezTo>
                  <a:close/>
                  <a:moveTo>
                    <a:pt x="1747" y="1636"/>
                  </a:moveTo>
                  <a:cubicBezTo>
                    <a:pt x="1729" y="1641"/>
                    <a:pt x="1717" y="1647"/>
                    <a:pt x="1717" y="1656"/>
                  </a:cubicBezTo>
                  <a:lnTo>
                    <a:pt x="1747" y="1656"/>
                  </a:lnTo>
                  <a:lnTo>
                    <a:pt x="1747" y="1636"/>
                  </a:lnTo>
                  <a:close/>
                  <a:moveTo>
                    <a:pt x="1230" y="1504"/>
                  </a:moveTo>
                  <a:lnTo>
                    <a:pt x="1230" y="1534"/>
                  </a:lnTo>
                  <a:lnTo>
                    <a:pt x="1139" y="1534"/>
                  </a:lnTo>
                  <a:cubicBezTo>
                    <a:pt x="1139" y="1534"/>
                    <a:pt x="1139" y="1564"/>
                    <a:pt x="1139" y="1564"/>
                  </a:cubicBezTo>
                  <a:lnTo>
                    <a:pt x="1200" y="1564"/>
                  </a:lnTo>
                  <a:lnTo>
                    <a:pt x="1230" y="1595"/>
                  </a:lnTo>
                  <a:lnTo>
                    <a:pt x="1291" y="1595"/>
                  </a:lnTo>
                  <a:cubicBezTo>
                    <a:pt x="1291" y="1595"/>
                    <a:pt x="1321" y="1625"/>
                    <a:pt x="1291" y="1656"/>
                  </a:cubicBezTo>
                  <a:lnTo>
                    <a:pt x="1352" y="1656"/>
                  </a:lnTo>
                  <a:cubicBezTo>
                    <a:pt x="1352" y="1686"/>
                    <a:pt x="1413" y="1686"/>
                    <a:pt x="1413" y="1686"/>
                  </a:cubicBezTo>
                  <a:lnTo>
                    <a:pt x="1413" y="1716"/>
                  </a:lnTo>
                  <a:lnTo>
                    <a:pt x="1534" y="1716"/>
                  </a:lnTo>
                  <a:cubicBezTo>
                    <a:pt x="1534" y="1716"/>
                    <a:pt x="1534" y="1703"/>
                    <a:pt x="1543" y="1703"/>
                  </a:cubicBezTo>
                  <a:cubicBezTo>
                    <a:pt x="1548" y="1703"/>
                    <a:pt x="1554" y="1706"/>
                    <a:pt x="1565" y="1716"/>
                  </a:cubicBezTo>
                  <a:cubicBezTo>
                    <a:pt x="1565" y="1716"/>
                    <a:pt x="1565" y="1716"/>
                    <a:pt x="1565" y="1717"/>
                  </a:cubicBezTo>
                  <a:lnTo>
                    <a:pt x="1565" y="1717"/>
                  </a:lnTo>
                  <a:cubicBezTo>
                    <a:pt x="1565" y="1727"/>
                    <a:pt x="1565" y="1730"/>
                    <a:pt x="1566" y="1730"/>
                  </a:cubicBezTo>
                  <a:cubicBezTo>
                    <a:pt x="1566" y="1730"/>
                    <a:pt x="1567" y="1729"/>
                    <a:pt x="1568" y="1728"/>
                  </a:cubicBezTo>
                  <a:lnTo>
                    <a:pt x="1568" y="1728"/>
                  </a:lnTo>
                  <a:cubicBezTo>
                    <a:pt x="1569" y="1729"/>
                    <a:pt x="1571" y="1730"/>
                    <a:pt x="1572" y="1730"/>
                  </a:cubicBezTo>
                  <a:cubicBezTo>
                    <a:pt x="1581" y="1730"/>
                    <a:pt x="1595" y="1716"/>
                    <a:pt x="1595" y="1716"/>
                  </a:cubicBezTo>
                  <a:lnTo>
                    <a:pt x="1595" y="1686"/>
                  </a:lnTo>
                  <a:lnTo>
                    <a:pt x="1656" y="1686"/>
                  </a:lnTo>
                  <a:cubicBezTo>
                    <a:pt x="1656" y="1686"/>
                    <a:pt x="1717" y="1686"/>
                    <a:pt x="1717" y="1656"/>
                  </a:cubicBezTo>
                  <a:lnTo>
                    <a:pt x="1656" y="1656"/>
                  </a:lnTo>
                  <a:cubicBezTo>
                    <a:pt x="1656" y="1646"/>
                    <a:pt x="1656" y="1642"/>
                    <a:pt x="1655" y="1642"/>
                  </a:cubicBezTo>
                  <a:cubicBezTo>
                    <a:pt x="1652" y="1642"/>
                    <a:pt x="1646" y="1656"/>
                    <a:pt x="1625" y="1656"/>
                  </a:cubicBezTo>
                  <a:lnTo>
                    <a:pt x="1504" y="1656"/>
                  </a:lnTo>
                  <a:lnTo>
                    <a:pt x="1504" y="1625"/>
                  </a:lnTo>
                  <a:cubicBezTo>
                    <a:pt x="1504" y="1625"/>
                    <a:pt x="1504" y="1656"/>
                    <a:pt x="1473" y="1656"/>
                  </a:cubicBezTo>
                  <a:lnTo>
                    <a:pt x="1473" y="1686"/>
                  </a:lnTo>
                  <a:lnTo>
                    <a:pt x="1443" y="1656"/>
                  </a:lnTo>
                  <a:lnTo>
                    <a:pt x="1382" y="1656"/>
                  </a:lnTo>
                  <a:cubicBezTo>
                    <a:pt x="1382" y="1656"/>
                    <a:pt x="1382" y="1625"/>
                    <a:pt x="1352" y="1625"/>
                  </a:cubicBezTo>
                  <a:cubicBezTo>
                    <a:pt x="1352" y="1595"/>
                    <a:pt x="1352" y="1595"/>
                    <a:pt x="1321" y="1595"/>
                  </a:cubicBezTo>
                  <a:cubicBezTo>
                    <a:pt x="1291" y="1595"/>
                    <a:pt x="1321" y="1564"/>
                    <a:pt x="1321" y="1564"/>
                  </a:cubicBezTo>
                  <a:lnTo>
                    <a:pt x="1261" y="1564"/>
                  </a:lnTo>
                  <a:lnTo>
                    <a:pt x="1261" y="1534"/>
                  </a:lnTo>
                  <a:lnTo>
                    <a:pt x="1261" y="1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 rot="962013">
              <a:off x="430901" y="4780987"/>
              <a:ext cx="94250" cy="75150"/>
            </a:xfrm>
            <a:custGeom>
              <a:rect b="b" l="l" r="r" t="t"/>
              <a:pathLst>
                <a:path extrusionOk="0" h="3006" w="3770">
                  <a:moveTo>
                    <a:pt x="626" y="1"/>
                  </a:moveTo>
                  <a:cubicBezTo>
                    <a:pt x="457" y="1"/>
                    <a:pt x="289" y="81"/>
                    <a:pt x="183" y="222"/>
                  </a:cubicBezTo>
                  <a:cubicBezTo>
                    <a:pt x="0" y="465"/>
                    <a:pt x="31" y="830"/>
                    <a:pt x="304" y="1013"/>
                  </a:cubicBezTo>
                  <a:lnTo>
                    <a:pt x="2797" y="2897"/>
                  </a:lnTo>
                  <a:cubicBezTo>
                    <a:pt x="2895" y="2971"/>
                    <a:pt x="3004" y="3005"/>
                    <a:pt x="3113" y="3005"/>
                  </a:cubicBezTo>
                  <a:cubicBezTo>
                    <a:pt x="3272" y="3005"/>
                    <a:pt x="3430" y="2932"/>
                    <a:pt x="3557" y="2806"/>
                  </a:cubicBezTo>
                  <a:lnTo>
                    <a:pt x="3557" y="2775"/>
                  </a:lnTo>
                  <a:cubicBezTo>
                    <a:pt x="3769" y="2532"/>
                    <a:pt x="3709" y="2168"/>
                    <a:pt x="3465" y="1985"/>
                  </a:cubicBezTo>
                  <a:lnTo>
                    <a:pt x="973" y="131"/>
                  </a:lnTo>
                  <a:cubicBezTo>
                    <a:pt x="871" y="42"/>
                    <a:pt x="748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 rot="962013">
              <a:off x="209453" y="4248270"/>
              <a:ext cx="120850" cy="121225"/>
            </a:xfrm>
            <a:custGeom>
              <a:rect b="b" l="l" r="r" t="t"/>
              <a:pathLst>
                <a:path extrusionOk="0" h="4849" w="4834">
                  <a:moveTo>
                    <a:pt x="3131" y="0"/>
                  </a:moveTo>
                  <a:cubicBezTo>
                    <a:pt x="2303" y="0"/>
                    <a:pt x="1642" y="474"/>
                    <a:pt x="1642" y="474"/>
                  </a:cubicBezTo>
                  <a:lnTo>
                    <a:pt x="396" y="2177"/>
                  </a:lnTo>
                  <a:cubicBezTo>
                    <a:pt x="396" y="2177"/>
                    <a:pt x="1" y="4031"/>
                    <a:pt x="730" y="4791"/>
                  </a:cubicBezTo>
                  <a:cubicBezTo>
                    <a:pt x="730" y="4791"/>
                    <a:pt x="817" y="4848"/>
                    <a:pt x="989" y="4848"/>
                  </a:cubicBezTo>
                  <a:cubicBezTo>
                    <a:pt x="1349" y="4848"/>
                    <a:pt x="2083" y="4598"/>
                    <a:pt x="3192" y="3058"/>
                  </a:cubicBezTo>
                  <a:cubicBezTo>
                    <a:pt x="4834" y="778"/>
                    <a:pt x="4317" y="383"/>
                    <a:pt x="4317" y="383"/>
                  </a:cubicBezTo>
                  <a:cubicBezTo>
                    <a:pt x="3918" y="98"/>
                    <a:pt x="3507" y="0"/>
                    <a:pt x="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 rot="962013">
              <a:off x="141425" y="4176950"/>
              <a:ext cx="147450" cy="124825"/>
            </a:xfrm>
            <a:custGeom>
              <a:rect b="b" l="l" r="r" t="t"/>
              <a:pathLst>
                <a:path extrusionOk="0" h="4993" w="5898">
                  <a:moveTo>
                    <a:pt x="1" y="0"/>
                  </a:moveTo>
                  <a:lnTo>
                    <a:pt x="4074" y="4985"/>
                  </a:lnTo>
                  <a:cubicBezTo>
                    <a:pt x="4074" y="4985"/>
                    <a:pt x="4101" y="4992"/>
                    <a:pt x="4150" y="4992"/>
                  </a:cubicBezTo>
                  <a:cubicBezTo>
                    <a:pt x="4326" y="4992"/>
                    <a:pt x="4783" y="4899"/>
                    <a:pt x="5259" y="4043"/>
                  </a:cubicBezTo>
                  <a:cubicBezTo>
                    <a:pt x="5897" y="2918"/>
                    <a:pt x="5654" y="2706"/>
                    <a:pt x="5654" y="27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 rot="962013">
              <a:off x="130869" y="4166683"/>
              <a:ext cx="165700" cy="144275"/>
            </a:xfrm>
            <a:custGeom>
              <a:rect b="b" l="l" r="r" t="t"/>
              <a:pathLst>
                <a:path extrusionOk="0" h="5771" w="6628">
                  <a:moveTo>
                    <a:pt x="1794" y="1458"/>
                  </a:moveTo>
                  <a:lnTo>
                    <a:pt x="5746" y="3343"/>
                  </a:lnTo>
                  <a:cubicBezTo>
                    <a:pt x="5655" y="3647"/>
                    <a:pt x="5533" y="3951"/>
                    <a:pt x="5351" y="4224"/>
                  </a:cubicBezTo>
                  <a:cubicBezTo>
                    <a:pt x="5047" y="4802"/>
                    <a:pt x="4773" y="4954"/>
                    <a:pt x="4652" y="4984"/>
                  </a:cubicBezTo>
                  <a:lnTo>
                    <a:pt x="1794" y="1458"/>
                  </a:lnTo>
                  <a:close/>
                  <a:moveTo>
                    <a:pt x="428" y="0"/>
                  </a:moveTo>
                  <a:cubicBezTo>
                    <a:pt x="317" y="0"/>
                    <a:pt x="206" y="47"/>
                    <a:pt x="123" y="151"/>
                  </a:cubicBezTo>
                  <a:cubicBezTo>
                    <a:pt x="1" y="303"/>
                    <a:pt x="1" y="486"/>
                    <a:pt x="123" y="638"/>
                  </a:cubicBezTo>
                  <a:lnTo>
                    <a:pt x="4196" y="5622"/>
                  </a:lnTo>
                  <a:cubicBezTo>
                    <a:pt x="4226" y="5683"/>
                    <a:pt x="4317" y="5714"/>
                    <a:pt x="4378" y="5744"/>
                  </a:cubicBezTo>
                  <a:cubicBezTo>
                    <a:pt x="4405" y="5753"/>
                    <a:pt x="4477" y="5771"/>
                    <a:pt x="4580" y="5771"/>
                  </a:cubicBezTo>
                  <a:cubicBezTo>
                    <a:pt x="4819" y="5771"/>
                    <a:pt x="5230" y="5677"/>
                    <a:pt x="5655" y="5167"/>
                  </a:cubicBezTo>
                  <a:cubicBezTo>
                    <a:pt x="5776" y="4984"/>
                    <a:pt x="5928" y="4802"/>
                    <a:pt x="6019" y="4619"/>
                  </a:cubicBezTo>
                  <a:cubicBezTo>
                    <a:pt x="6536" y="3708"/>
                    <a:pt x="6627" y="3100"/>
                    <a:pt x="6323" y="2826"/>
                  </a:cubicBezTo>
                  <a:cubicBezTo>
                    <a:pt x="6293" y="2796"/>
                    <a:pt x="6263" y="2765"/>
                    <a:pt x="6232" y="2765"/>
                  </a:cubicBezTo>
                  <a:lnTo>
                    <a:pt x="579" y="30"/>
                  </a:lnTo>
                  <a:cubicBezTo>
                    <a:pt x="530" y="10"/>
                    <a:pt x="479" y="0"/>
                    <a:pt x="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0" name="Google Shape;1520;p24"/>
          <p:cNvGrpSpPr/>
          <p:nvPr/>
        </p:nvGrpSpPr>
        <p:grpSpPr>
          <a:xfrm>
            <a:off x="4036178" y="3532825"/>
            <a:ext cx="242425" cy="417675"/>
            <a:chOff x="-1572975" y="3147413"/>
            <a:chExt cx="242425" cy="417675"/>
          </a:xfrm>
        </p:grpSpPr>
        <p:sp>
          <p:nvSpPr>
            <p:cNvPr id="1521" name="Google Shape;1521;p24"/>
            <p:cNvSpPr/>
            <p:nvPr/>
          </p:nvSpPr>
          <p:spPr>
            <a:xfrm>
              <a:off x="-1434675" y="3434363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0" y="0"/>
                  </a:moveTo>
                  <a:cubicBezTo>
                    <a:pt x="0" y="31"/>
                    <a:pt x="30" y="61"/>
                    <a:pt x="61" y="92"/>
                  </a:cubicBezTo>
                  <a:cubicBezTo>
                    <a:pt x="91" y="92"/>
                    <a:pt x="91" y="31"/>
                    <a:pt x="91" y="31"/>
                  </a:cubicBezTo>
                  <a:cubicBezTo>
                    <a:pt x="91" y="31"/>
                    <a:pt x="61" y="0"/>
                    <a:pt x="30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-1424050" y="3328438"/>
              <a:ext cx="2300" cy="1850"/>
            </a:xfrm>
            <a:custGeom>
              <a:rect b="b" l="l" r="r" t="t"/>
              <a:pathLst>
                <a:path extrusionOk="0" h="74" w="92">
                  <a:moveTo>
                    <a:pt x="67" y="0"/>
                  </a:moveTo>
                  <a:cubicBezTo>
                    <a:pt x="45" y="0"/>
                    <a:pt x="23" y="29"/>
                    <a:pt x="1" y="73"/>
                  </a:cubicBezTo>
                  <a:lnTo>
                    <a:pt x="92" y="73"/>
                  </a:lnTo>
                  <a:lnTo>
                    <a:pt x="92" y="12"/>
                  </a:lnTo>
                  <a:cubicBezTo>
                    <a:pt x="84" y="4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-1455975" y="3406238"/>
              <a:ext cx="70700" cy="150725"/>
            </a:xfrm>
            <a:custGeom>
              <a:rect b="b" l="l" r="r" t="t"/>
              <a:pathLst>
                <a:path extrusionOk="0" h="6029" w="2828">
                  <a:moveTo>
                    <a:pt x="1673" y="1"/>
                  </a:moveTo>
                  <a:lnTo>
                    <a:pt x="1" y="335"/>
                  </a:lnTo>
                  <a:cubicBezTo>
                    <a:pt x="1" y="335"/>
                    <a:pt x="1860" y="6028"/>
                    <a:pt x="2369" y="6028"/>
                  </a:cubicBezTo>
                  <a:cubicBezTo>
                    <a:pt x="2381" y="6028"/>
                    <a:pt x="2392" y="6025"/>
                    <a:pt x="2402" y="6019"/>
                  </a:cubicBezTo>
                  <a:cubicBezTo>
                    <a:pt x="2828" y="5746"/>
                    <a:pt x="1673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-1452175" y="3403838"/>
              <a:ext cx="59300" cy="152900"/>
            </a:xfrm>
            <a:custGeom>
              <a:rect b="b" l="l" r="r" t="t"/>
              <a:pathLst>
                <a:path extrusionOk="0" h="6116" w="2372">
                  <a:moveTo>
                    <a:pt x="1522" y="1"/>
                  </a:moveTo>
                  <a:cubicBezTo>
                    <a:pt x="1521" y="1"/>
                    <a:pt x="1521" y="2"/>
                    <a:pt x="1521" y="6"/>
                  </a:cubicBezTo>
                  <a:cubicBezTo>
                    <a:pt x="1523" y="8"/>
                    <a:pt x="1526" y="11"/>
                    <a:pt x="1528" y="14"/>
                  </a:cubicBezTo>
                  <a:lnTo>
                    <a:pt x="1528" y="14"/>
                  </a:lnTo>
                  <a:cubicBezTo>
                    <a:pt x="1525" y="6"/>
                    <a:pt x="1523" y="1"/>
                    <a:pt x="1522" y="1"/>
                  </a:cubicBezTo>
                  <a:close/>
                  <a:moveTo>
                    <a:pt x="1528" y="14"/>
                  </a:moveTo>
                  <a:cubicBezTo>
                    <a:pt x="1536" y="37"/>
                    <a:pt x="1547" y="81"/>
                    <a:pt x="1550" y="94"/>
                  </a:cubicBezTo>
                  <a:lnTo>
                    <a:pt x="1550" y="94"/>
                  </a:lnTo>
                  <a:cubicBezTo>
                    <a:pt x="1549" y="67"/>
                    <a:pt x="1544" y="36"/>
                    <a:pt x="1528" y="14"/>
                  </a:cubicBezTo>
                  <a:close/>
                  <a:moveTo>
                    <a:pt x="1550" y="94"/>
                  </a:moveTo>
                  <a:lnTo>
                    <a:pt x="1550" y="94"/>
                  </a:lnTo>
                  <a:cubicBezTo>
                    <a:pt x="1550" y="95"/>
                    <a:pt x="1550" y="96"/>
                    <a:pt x="1550" y="97"/>
                  </a:cubicBezTo>
                  <a:lnTo>
                    <a:pt x="1551" y="97"/>
                  </a:lnTo>
                  <a:cubicBezTo>
                    <a:pt x="1551" y="97"/>
                    <a:pt x="1551" y="96"/>
                    <a:pt x="1550" y="94"/>
                  </a:cubicBezTo>
                  <a:close/>
                  <a:moveTo>
                    <a:pt x="1490" y="97"/>
                  </a:moveTo>
                  <a:lnTo>
                    <a:pt x="1490" y="127"/>
                  </a:lnTo>
                  <a:cubicBezTo>
                    <a:pt x="1490" y="127"/>
                    <a:pt x="1521" y="127"/>
                    <a:pt x="1490" y="158"/>
                  </a:cubicBezTo>
                  <a:cubicBezTo>
                    <a:pt x="1490" y="188"/>
                    <a:pt x="1490" y="218"/>
                    <a:pt x="1490" y="218"/>
                  </a:cubicBezTo>
                  <a:cubicBezTo>
                    <a:pt x="1490" y="218"/>
                    <a:pt x="1521" y="249"/>
                    <a:pt x="1521" y="249"/>
                  </a:cubicBezTo>
                  <a:lnTo>
                    <a:pt x="1521" y="310"/>
                  </a:lnTo>
                  <a:lnTo>
                    <a:pt x="1521" y="340"/>
                  </a:lnTo>
                  <a:cubicBezTo>
                    <a:pt x="1521" y="350"/>
                    <a:pt x="1524" y="353"/>
                    <a:pt x="1529" y="353"/>
                  </a:cubicBezTo>
                  <a:cubicBezTo>
                    <a:pt x="1538" y="353"/>
                    <a:pt x="1551" y="340"/>
                    <a:pt x="1551" y="340"/>
                  </a:cubicBezTo>
                  <a:lnTo>
                    <a:pt x="1551" y="310"/>
                  </a:lnTo>
                  <a:cubicBezTo>
                    <a:pt x="1551" y="310"/>
                    <a:pt x="1551" y="279"/>
                    <a:pt x="1551" y="279"/>
                  </a:cubicBezTo>
                  <a:lnTo>
                    <a:pt x="1551" y="249"/>
                  </a:lnTo>
                  <a:lnTo>
                    <a:pt x="1551" y="158"/>
                  </a:lnTo>
                  <a:cubicBezTo>
                    <a:pt x="1551" y="158"/>
                    <a:pt x="1551" y="158"/>
                    <a:pt x="1551" y="127"/>
                  </a:cubicBezTo>
                  <a:cubicBezTo>
                    <a:pt x="1551" y="119"/>
                    <a:pt x="1551" y="108"/>
                    <a:pt x="1550" y="97"/>
                  </a:cubicBezTo>
                  <a:close/>
                  <a:moveTo>
                    <a:pt x="1551" y="370"/>
                  </a:moveTo>
                  <a:cubicBezTo>
                    <a:pt x="1551" y="370"/>
                    <a:pt x="1551" y="370"/>
                    <a:pt x="1551" y="401"/>
                  </a:cubicBezTo>
                  <a:cubicBezTo>
                    <a:pt x="1566" y="416"/>
                    <a:pt x="1574" y="416"/>
                    <a:pt x="1578" y="416"/>
                  </a:cubicBezTo>
                  <a:cubicBezTo>
                    <a:pt x="1582" y="416"/>
                    <a:pt x="1582" y="416"/>
                    <a:pt x="1582" y="431"/>
                  </a:cubicBezTo>
                  <a:lnTo>
                    <a:pt x="1582" y="401"/>
                  </a:lnTo>
                  <a:lnTo>
                    <a:pt x="1551" y="370"/>
                  </a:lnTo>
                  <a:close/>
                  <a:moveTo>
                    <a:pt x="1582" y="553"/>
                  </a:moveTo>
                  <a:lnTo>
                    <a:pt x="1582" y="613"/>
                  </a:lnTo>
                  <a:cubicBezTo>
                    <a:pt x="1612" y="613"/>
                    <a:pt x="1582" y="583"/>
                    <a:pt x="1582" y="553"/>
                  </a:cubicBezTo>
                  <a:close/>
                  <a:moveTo>
                    <a:pt x="1582" y="613"/>
                  </a:moveTo>
                  <a:cubicBezTo>
                    <a:pt x="1551" y="644"/>
                    <a:pt x="1582" y="644"/>
                    <a:pt x="1582" y="674"/>
                  </a:cubicBezTo>
                  <a:cubicBezTo>
                    <a:pt x="1582" y="674"/>
                    <a:pt x="1582" y="613"/>
                    <a:pt x="1582" y="613"/>
                  </a:cubicBezTo>
                  <a:close/>
                  <a:moveTo>
                    <a:pt x="1582" y="674"/>
                  </a:moveTo>
                  <a:cubicBezTo>
                    <a:pt x="1582" y="685"/>
                    <a:pt x="1582" y="695"/>
                    <a:pt x="1582" y="705"/>
                  </a:cubicBezTo>
                  <a:cubicBezTo>
                    <a:pt x="1612" y="705"/>
                    <a:pt x="1582" y="705"/>
                    <a:pt x="1582" y="674"/>
                  </a:cubicBezTo>
                  <a:close/>
                  <a:moveTo>
                    <a:pt x="1582" y="735"/>
                  </a:moveTo>
                  <a:cubicBezTo>
                    <a:pt x="1582" y="743"/>
                    <a:pt x="1582" y="750"/>
                    <a:pt x="1582" y="765"/>
                  </a:cubicBezTo>
                  <a:lnTo>
                    <a:pt x="1612" y="765"/>
                  </a:lnTo>
                  <a:cubicBezTo>
                    <a:pt x="1612" y="735"/>
                    <a:pt x="1582" y="735"/>
                    <a:pt x="1582" y="735"/>
                  </a:cubicBezTo>
                  <a:close/>
                  <a:moveTo>
                    <a:pt x="1582" y="857"/>
                  </a:moveTo>
                  <a:cubicBezTo>
                    <a:pt x="1582" y="857"/>
                    <a:pt x="1582" y="887"/>
                    <a:pt x="1582" y="887"/>
                  </a:cubicBezTo>
                  <a:cubicBezTo>
                    <a:pt x="1612" y="887"/>
                    <a:pt x="1582" y="857"/>
                    <a:pt x="1582" y="857"/>
                  </a:cubicBezTo>
                  <a:close/>
                  <a:moveTo>
                    <a:pt x="1582" y="887"/>
                  </a:moveTo>
                  <a:cubicBezTo>
                    <a:pt x="1551" y="887"/>
                    <a:pt x="1582" y="917"/>
                    <a:pt x="1582" y="917"/>
                  </a:cubicBezTo>
                  <a:cubicBezTo>
                    <a:pt x="1612" y="917"/>
                    <a:pt x="1612" y="917"/>
                    <a:pt x="1582" y="887"/>
                  </a:cubicBezTo>
                  <a:close/>
                  <a:moveTo>
                    <a:pt x="8" y="951"/>
                  </a:moveTo>
                  <a:lnTo>
                    <a:pt x="8" y="951"/>
                  </a:lnTo>
                  <a:cubicBezTo>
                    <a:pt x="4" y="951"/>
                    <a:pt x="1" y="958"/>
                    <a:pt x="1" y="978"/>
                  </a:cubicBezTo>
                  <a:cubicBezTo>
                    <a:pt x="21" y="978"/>
                    <a:pt x="14" y="951"/>
                    <a:pt x="8" y="951"/>
                  </a:cubicBezTo>
                  <a:close/>
                  <a:moveTo>
                    <a:pt x="1582" y="978"/>
                  </a:moveTo>
                  <a:lnTo>
                    <a:pt x="1582" y="1009"/>
                  </a:lnTo>
                  <a:cubicBezTo>
                    <a:pt x="1582" y="1009"/>
                    <a:pt x="1582" y="1069"/>
                    <a:pt x="1612" y="1069"/>
                  </a:cubicBezTo>
                  <a:lnTo>
                    <a:pt x="1612" y="1039"/>
                  </a:lnTo>
                  <a:lnTo>
                    <a:pt x="1612" y="1009"/>
                  </a:lnTo>
                  <a:cubicBezTo>
                    <a:pt x="1612" y="978"/>
                    <a:pt x="1612" y="978"/>
                    <a:pt x="1582" y="978"/>
                  </a:cubicBezTo>
                  <a:close/>
                  <a:moveTo>
                    <a:pt x="1612" y="1069"/>
                  </a:moveTo>
                  <a:lnTo>
                    <a:pt x="1612" y="1100"/>
                  </a:lnTo>
                  <a:cubicBezTo>
                    <a:pt x="1612" y="1100"/>
                    <a:pt x="1642" y="1069"/>
                    <a:pt x="1612" y="1069"/>
                  </a:cubicBezTo>
                  <a:close/>
                  <a:moveTo>
                    <a:pt x="1612" y="1252"/>
                  </a:moveTo>
                  <a:cubicBezTo>
                    <a:pt x="1612" y="1252"/>
                    <a:pt x="1582" y="1252"/>
                    <a:pt x="1612" y="1282"/>
                  </a:cubicBezTo>
                  <a:lnTo>
                    <a:pt x="1612" y="1252"/>
                  </a:lnTo>
                  <a:close/>
                  <a:moveTo>
                    <a:pt x="882" y="1069"/>
                  </a:moveTo>
                  <a:cubicBezTo>
                    <a:pt x="882" y="1069"/>
                    <a:pt x="882" y="1130"/>
                    <a:pt x="882" y="1130"/>
                  </a:cubicBezTo>
                  <a:cubicBezTo>
                    <a:pt x="887" y="1126"/>
                    <a:pt x="890" y="1124"/>
                    <a:pt x="892" y="1124"/>
                  </a:cubicBezTo>
                  <a:cubicBezTo>
                    <a:pt x="905" y="1124"/>
                    <a:pt x="882" y="1191"/>
                    <a:pt x="882" y="1191"/>
                  </a:cubicBezTo>
                  <a:cubicBezTo>
                    <a:pt x="882" y="1191"/>
                    <a:pt x="882" y="1221"/>
                    <a:pt x="882" y="1221"/>
                  </a:cubicBezTo>
                  <a:cubicBezTo>
                    <a:pt x="898" y="1237"/>
                    <a:pt x="905" y="1259"/>
                    <a:pt x="913" y="1286"/>
                  </a:cubicBezTo>
                  <a:lnTo>
                    <a:pt x="913" y="1286"/>
                  </a:lnTo>
                  <a:lnTo>
                    <a:pt x="913" y="1282"/>
                  </a:lnTo>
                  <a:lnTo>
                    <a:pt x="913" y="1252"/>
                  </a:lnTo>
                  <a:lnTo>
                    <a:pt x="913" y="1221"/>
                  </a:lnTo>
                  <a:lnTo>
                    <a:pt x="913" y="1191"/>
                  </a:lnTo>
                  <a:cubicBezTo>
                    <a:pt x="913" y="1161"/>
                    <a:pt x="913" y="1161"/>
                    <a:pt x="913" y="1161"/>
                  </a:cubicBezTo>
                  <a:lnTo>
                    <a:pt x="882" y="1069"/>
                  </a:lnTo>
                  <a:close/>
                  <a:moveTo>
                    <a:pt x="913" y="1286"/>
                  </a:moveTo>
                  <a:lnTo>
                    <a:pt x="913" y="1313"/>
                  </a:lnTo>
                  <a:lnTo>
                    <a:pt x="943" y="1434"/>
                  </a:lnTo>
                  <a:lnTo>
                    <a:pt x="943" y="1465"/>
                  </a:lnTo>
                  <a:lnTo>
                    <a:pt x="974" y="1465"/>
                  </a:lnTo>
                  <a:cubicBezTo>
                    <a:pt x="943" y="1465"/>
                    <a:pt x="943" y="1404"/>
                    <a:pt x="943" y="1373"/>
                  </a:cubicBezTo>
                  <a:cubicBezTo>
                    <a:pt x="928" y="1343"/>
                    <a:pt x="920" y="1313"/>
                    <a:pt x="913" y="1286"/>
                  </a:cubicBezTo>
                  <a:close/>
                  <a:moveTo>
                    <a:pt x="1007" y="1451"/>
                  </a:moveTo>
                  <a:cubicBezTo>
                    <a:pt x="1004" y="1451"/>
                    <a:pt x="994" y="1454"/>
                    <a:pt x="974" y="1465"/>
                  </a:cubicBezTo>
                  <a:cubicBezTo>
                    <a:pt x="994" y="1465"/>
                    <a:pt x="1014" y="1451"/>
                    <a:pt x="1007" y="1451"/>
                  </a:cubicBezTo>
                  <a:close/>
                  <a:moveTo>
                    <a:pt x="1612" y="1282"/>
                  </a:moveTo>
                  <a:lnTo>
                    <a:pt x="1612" y="1313"/>
                  </a:lnTo>
                  <a:lnTo>
                    <a:pt x="1612" y="1343"/>
                  </a:lnTo>
                  <a:cubicBezTo>
                    <a:pt x="1612" y="1373"/>
                    <a:pt x="1612" y="1373"/>
                    <a:pt x="1612" y="1373"/>
                  </a:cubicBezTo>
                  <a:cubicBezTo>
                    <a:pt x="1612" y="1404"/>
                    <a:pt x="1612" y="1404"/>
                    <a:pt x="1612" y="1404"/>
                  </a:cubicBezTo>
                  <a:cubicBezTo>
                    <a:pt x="1612" y="1404"/>
                    <a:pt x="1582" y="1434"/>
                    <a:pt x="1612" y="1434"/>
                  </a:cubicBezTo>
                  <a:cubicBezTo>
                    <a:pt x="1642" y="1434"/>
                    <a:pt x="1642" y="1465"/>
                    <a:pt x="1642" y="1465"/>
                  </a:cubicBezTo>
                  <a:cubicBezTo>
                    <a:pt x="1642" y="1465"/>
                    <a:pt x="1642" y="1434"/>
                    <a:pt x="1642" y="1434"/>
                  </a:cubicBezTo>
                  <a:lnTo>
                    <a:pt x="1642" y="1404"/>
                  </a:lnTo>
                  <a:cubicBezTo>
                    <a:pt x="1642" y="1373"/>
                    <a:pt x="1642" y="1373"/>
                    <a:pt x="1642" y="1343"/>
                  </a:cubicBezTo>
                  <a:lnTo>
                    <a:pt x="1642" y="1313"/>
                  </a:lnTo>
                  <a:cubicBezTo>
                    <a:pt x="1642" y="1313"/>
                    <a:pt x="1673" y="1282"/>
                    <a:pt x="1642" y="1282"/>
                  </a:cubicBezTo>
                  <a:close/>
                  <a:moveTo>
                    <a:pt x="1642" y="1465"/>
                  </a:moveTo>
                  <a:lnTo>
                    <a:pt x="1642" y="1495"/>
                  </a:lnTo>
                  <a:cubicBezTo>
                    <a:pt x="1673" y="1495"/>
                    <a:pt x="1673" y="1495"/>
                    <a:pt x="1642" y="1465"/>
                  </a:cubicBezTo>
                  <a:close/>
                  <a:moveTo>
                    <a:pt x="1642" y="1495"/>
                  </a:moveTo>
                  <a:cubicBezTo>
                    <a:pt x="1642" y="1525"/>
                    <a:pt x="1642" y="1525"/>
                    <a:pt x="1642" y="1525"/>
                  </a:cubicBezTo>
                  <a:cubicBezTo>
                    <a:pt x="1642" y="1525"/>
                    <a:pt x="1642" y="1556"/>
                    <a:pt x="1642" y="1556"/>
                  </a:cubicBezTo>
                  <a:cubicBezTo>
                    <a:pt x="1642" y="1586"/>
                    <a:pt x="1612" y="1617"/>
                    <a:pt x="1642" y="1617"/>
                  </a:cubicBezTo>
                  <a:lnTo>
                    <a:pt x="1673" y="1617"/>
                  </a:lnTo>
                  <a:lnTo>
                    <a:pt x="1673" y="1556"/>
                  </a:lnTo>
                  <a:lnTo>
                    <a:pt x="1673" y="1525"/>
                  </a:lnTo>
                  <a:lnTo>
                    <a:pt x="1673" y="1495"/>
                  </a:lnTo>
                  <a:close/>
                  <a:moveTo>
                    <a:pt x="943" y="1525"/>
                  </a:moveTo>
                  <a:cubicBezTo>
                    <a:pt x="943" y="1525"/>
                    <a:pt x="943" y="1556"/>
                    <a:pt x="943" y="1556"/>
                  </a:cubicBezTo>
                  <a:lnTo>
                    <a:pt x="943" y="1586"/>
                  </a:lnTo>
                  <a:lnTo>
                    <a:pt x="943" y="1647"/>
                  </a:lnTo>
                  <a:cubicBezTo>
                    <a:pt x="943" y="1647"/>
                    <a:pt x="943" y="1647"/>
                    <a:pt x="943" y="1677"/>
                  </a:cubicBezTo>
                  <a:cubicBezTo>
                    <a:pt x="943" y="1677"/>
                    <a:pt x="943" y="1708"/>
                    <a:pt x="943" y="1708"/>
                  </a:cubicBezTo>
                  <a:lnTo>
                    <a:pt x="974" y="1708"/>
                  </a:lnTo>
                  <a:cubicBezTo>
                    <a:pt x="1004" y="1738"/>
                    <a:pt x="1004" y="1738"/>
                    <a:pt x="1004" y="1769"/>
                  </a:cubicBezTo>
                  <a:cubicBezTo>
                    <a:pt x="1004" y="1769"/>
                    <a:pt x="1004" y="1799"/>
                    <a:pt x="1004" y="1829"/>
                  </a:cubicBezTo>
                  <a:cubicBezTo>
                    <a:pt x="1034" y="1829"/>
                    <a:pt x="1034" y="1860"/>
                    <a:pt x="1034" y="1860"/>
                  </a:cubicBezTo>
                  <a:lnTo>
                    <a:pt x="1034" y="1829"/>
                  </a:lnTo>
                  <a:lnTo>
                    <a:pt x="1034" y="1799"/>
                  </a:lnTo>
                  <a:cubicBezTo>
                    <a:pt x="1034" y="1799"/>
                    <a:pt x="1034" y="1769"/>
                    <a:pt x="1034" y="1769"/>
                  </a:cubicBezTo>
                  <a:cubicBezTo>
                    <a:pt x="1034" y="1738"/>
                    <a:pt x="1034" y="1738"/>
                    <a:pt x="1004" y="1738"/>
                  </a:cubicBezTo>
                  <a:lnTo>
                    <a:pt x="1004" y="1708"/>
                  </a:lnTo>
                  <a:cubicBezTo>
                    <a:pt x="1034" y="1708"/>
                    <a:pt x="974" y="1708"/>
                    <a:pt x="1004" y="1677"/>
                  </a:cubicBezTo>
                  <a:cubicBezTo>
                    <a:pt x="1004" y="1647"/>
                    <a:pt x="974" y="1617"/>
                    <a:pt x="974" y="1617"/>
                  </a:cubicBezTo>
                  <a:lnTo>
                    <a:pt x="974" y="1586"/>
                  </a:lnTo>
                  <a:cubicBezTo>
                    <a:pt x="1004" y="1556"/>
                    <a:pt x="1004" y="1556"/>
                    <a:pt x="974" y="1556"/>
                  </a:cubicBezTo>
                  <a:cubicBezTo>
                    <a:pt x="943" y="1556"/>
                    <a:pt x="943" y="1525"/>
                    <a:pt x="943" y="1525"/>
                  </a:cubicBezTo>
                  <a:close/>
                  <a:moveTo>
                    <a:pt x="1642" y="1617"/>
                  </a:moveTo>
                  <a:cubicBezTo>
                    <a:pt x="1642" y="1617"/>
                    <a:pt x="1642" y="1647"/>
                    <a:pt x="1642" y="1677"/>
                  </a:cubicBezTo>
                  <a:cubicBezTo>
                    <a:pt x="1642" y="1677"/>
                    <a:pt x="1673" y="1708"/>
                    <a:pt x="1642" y="1708"/>
                  </a:cubicBezTo>
                  <a:cubicBezTo>
                    <a:pt x="1642" y="1738"/>
                    <a:pt x="1642" y="1769"/>
                    <a:pt x="1642" y="1769"/>
                  </a:cubicBezTo>
                  <a:cubicBezTo>
                    <a:pt x="1642" y="1799"/>
                    <a:pt x="1642" y="1799"/>
                    <a:pt x="1642" y="1829"/>
                  </a:cubicBezTo>
                  <a:cubicBezTo>
                    <a:pt x="1642" y="1837"/>
                    <a:pt x="1642" y="1845"/>
                    <a:pt x="1642" y="1860"/>
                  </a:cubicBezTo>
                  <a:lnTo>
                    <a:pt x="1673" y="1860"/>
                  </a:lnTo>
                  <a:lnTo>
                    <a:pt x="1673" y="1829"/>
                  </a:lnTo>
                  <a:lnTo>
                    <a:pt x="1673" y="1799"/>
                  </a:lnTo>
                  <a:cubicBezTo>
                    <a:pt x="1673" y="1799"/>
                    <a:pt x="1673" y="1799"/>
                    <a:pt x="1673" y="1769"/>
                  </a:cubicBezTo>
                  <a:cubicBezTo>
                    <a:pt x="1673" y="1769"/>
                    <a:pt x="1642" y="1647"/>
                    <a:pt x="1642" y="1617"/>
                  </a:cubicBezTo>
                  <a:close/>
                  <a:moveTo>
                    <a:pt x="1034" y="1860"/>
                  </a:moveTo>
                  <a:cubicBezTo>
                    <a:pt x="1034" y="1890"/>
                    <a:pt x="1034" y="1890"/>
                    <a:pt x="1034" y="1890"/>
                  </a:cubicBezTo>
                  <a:lnTo>
                    <a:pt x="1034" y="1920"/>
                  </a:lnTo>
                  <a:lnTo>
                    <a:pt x="1034" y="1951"/>
                  </a:lnTo>
                  <a:cubicBezTo>
                    <a:pt x="1034" y="1942"/>
                    <a:pt x="1037" y="1938"/>
                    <a:pt x="1040" y="1938"/>
                  </a:cubicBezTo>
                  <a:cubicBezTo>
                    <a:pt x="1047" y="1938"/>
                    <a:pt x="1056" y="1960"/>
                    <a:pt x="1034" y="1981"/>
                  </a:cubicBezTo>
                  <a:cubicBezTo>
                    <a:pt x="1034" y="1981"/>
                    <a:pt x="1034" y="1981"/>
                    <a:pt x="1034" y="2012"/>
                  </a:cubicBezTo>
                  <a:cubicBezTo>
                    <a:pt x="1034" y="2022"/>
                    <a:pt x="1038" y="2025"/>
                    <a:pt x="1042" y="2025"/>
                  </a:cubicBezTo>
                  <a:cubicBezTo>
                    <a:pt x="1051" y="2025"/>
                    <a:pt x="1065" y="2012"/>
                    <a:pt x="1065" y="2012"/>
                  </a:cubicBezTo>
                  <a:cubicBezTo>
                    <a:pt x="1065" y="2012"/>
                    <a:pt x="1065" y="2032"/>
                    <a:pt x="1082" y="2040"/>
                  </a:cubicBezTo>
                  <a:lnTo>
                    <a:pt x="1082" y="2040"/>
                  </a:lnTo>
                  <a:cubicBezTo>
                    <a:pt x="1082" y="2031"/>
                    <a:pt x="1086" y="2021"/>
                    <a:pt x="1095" y="2012"/>
                  </a:cubicBezTo>
                  <a:cubicBezTo>
                    <a:pt x="1095" y="2012"/>
                    <a:pt x="1095" y="2012"/>
                    <a:pt x="1095" y="1981"/>
                  </a:cubicBezTo>
                  <a:lnTo>
                    <a:pt x="1034" y="1860"/>
                  </a:lnTo>
                  <a:close/>
                  <a:moveTo>
                    <a:pt x="1082" y="2040"/>
                  </a:moveTo>
                  <a:cubicBezTo>
                    <a:pt x="1081" y="2058"/>
                    <a:pt x="1095" y="2072"/>
                    <a:pt x="1095" y="2072"/>
                  </a:cubicBezTo>
                  <a:cubicBezTo>
                    <a:pt x="1095" y="2065"/>
                    <a:pt x="1095" y="2057"/>
                    <a:pt x="1095" y="2042"/>
                  </a:cubicBezTo>
                  <a:cubicBezTo>
                    <a:pt x="1090" y="2042"/>
                    <a:pt x="1085" y="2041"/>
                    <a:pt x="1082" y="2040"/>
                  </a:cubicBezTo>
                  <a:close/>
                  <a:moveTo>
                    <a:pt x="1095" y="2103"/>
                  </a:moveTo>
                  <a:cubicBezTo>
                    <a:pt x="1065" y="2103"/>
                    <a:pt x="1065" y="2103"/>
                    <a:pt x="1095" y="2133"/>
                  </a:cubicBezTo>
                  <a:cubicBezTo>
                    <a:pt x="1095" y="2118"/>
                    <a:pt x="1095" y="2110"/>
                    <a:pt x="1095" y="2103"/>
                  </a:cubicBezTo>
                  <a:close/>
                  <a:moveTo>
                    <a:pt x="1095" y="2133"/>
                  </a:moveTo>
                  <a:cubicBezTo>
                    <a:pt x="1065" y="2133"/>
                    <a:pt x="1065" y="2164"/>
                    <a:pt x="1095" y="2164"/>
                  </a:cubicBezTo>
                  <a:lnTo>
                    <a:pt x="1095" y="2133"/>
                  </a:lnTo>
                  <a:close/>
                  <a:moveTo>
                    <a:pt x="1095" y="2194"/>
                  </a:moveTo>
                  <a:cubicBezTo>
                    <a:pt x="1065" y="2194"/>
                    <a:pt x="1065" y="2224"/>
                    <a:pt x="1095" y="2224"/>
                  </a:cubicBezTo>
                  <a:lnTo>
                    <a:pt x="1095" y="2285"/>
                  </a:lnTo>
                  <a:cubicBezTo>
                    <a:pt x="1095" y="2316"/>
                    <a:pt x="1095" y="2316"/>
                    <a:pt x="1095" y="2316"/>
                  </a:cubicBezTo>
                  <a:cubicBezTo>
                    <a:pt x="1095" y="2346"/>
                    <a:pt x="1095" y="2346"/>
                    <a:pt x="1095" y="2346"/>
                  </a:cubicBezTo>
                  <a:lnTo>
                    <a:pt x="1095" y="2376"/>
                  </a:lnTo>
                  <a:cubicBezTo>
                    <a:pt x="1095" y="2407"/>
                    <a:pt x="1095" y="2407"/>
                    <a:pt x="1095" y="2437"/>
                  </a:cubicBezTo>
                  <a:cubicBezTo>
                    <a:pt x="1095" y="2437"/>
                    <a:pt x="1095" y="2468"/>
                    <a:pt x="1095" y="2468"/>
                  </a:cubicBezTo>
                  <a:cubicBezTo>
                    <a:pt x="1095" y="2498"/>
                    <a:pt x="1095" y="2528"/>
                    <a:pt x="1126" y="2528"/>
                  </a:cubicBezTo>
                  <a:lnTo>
                    <a:pt x="1126" y="2498"/>
                  </a:lnTo>
                  <a:cubicBezTo>
                    <a:pt x="1126" y="2498"/>
                    <a:pt x="1126" y="2468"/>
                    <a:pt x="1126" y="2468"/>
                  </a:cubicBezTo>
                  <a:lnTo>
                    <a:pt x="1126" y="2407"/>
                  </a:lnTo>
                  <a:lnTo>
                    <a:pt x="1126" y="2346"/>
                  </a:lnTo>
                  <a:cubicBezTo>
                    <a:pt x="1126" y="2346"/>
                    <a:pt x="1126" y="2316"/>
                    <a:pt x="1126" y="2285"/>
                  </a:cubicBezTo>
                  <a:lnTo>
                    <a:pt x="1126" y="2224"/>
                  </a:lnTo>
                  <a:cubicBezTo>
                    <a:pt x="1126" y="2194"/>
                    <a:pt x="1126" y="2194"/>
                    <a:pt x="1095" y="2194"/>
                  </a:cubicBezTo>
                  <a:close/>
                  <a:moveTo>
                    <a:pt x="1642" y="1890"/>
                  </a:moveTo>
                  <a:cubicBezTo>
                    <a:pt x="1612" y="1890"/>
                    <a:pt x="1642" y="1920"/>
                    <a:pt x="1642" y="1920"/>
                  </a:cubicBezTo>
                  <a:lnTo>
                    <a:pt x="1642" y="1951"/>
                  </a:lnTo>
                  <a:cubicBezTo>
                    <a:pt x="1642" y="1981"/>
                    <a:pt x="1642" y="2012"/>
                    <a:pt x="1642" y="2042"/>
                  </a:cubicBezTo>
                  <a:lnTo>
                    <a:pt x="1642" y="2072"/>
                  </a:lnTo>
                  <a:cubicBezTo>
                    <a:pt x="1642" y="2103"/>
                    <a:pt x="1642" y="2133"/>
                    <a:pt x="1642" y="2164"/>
                  </a:cubicBezTo>
                  <a:lnTo>
                    <a:pt x="1642" y="2255"/>
                  </a:lnTo>
                  <a:lnTo>
                    <a:pt x="1642" y="2285"/>
                  </a:lnTo>
                  <a:cubicBezTo>
                    <a:pt x="1642" y="2285"/>
                    <a:pt x="1642" y="2285"/>
                    <a:pt x="1673" y="2316"/>
                  </a:cubicBezTo>
                  <a:cubicBezTo>
                    <a:pt x="1673" y="2316"/>
                    <a:pt x="1612" y="2376"/>
                    <a:pt x="1673" y="2376"/>
                  </a:cubicBezTo>
                  <a:cubicBezTo>
                    <a:pt x="1673" y="2376"/>
                    <a:pt x="1673" y="2376"/>
                    <a:pt x="1673" y="2407"/>
                  </a:cubicBezTo>
                  <a:cubicBezTo>
                    <a:pt x="1673" y="2437"/>
                    <a:pt x="1673" y="2437"/>
                    <a:pt x="1673" y="2437"/>
                  </a:cubicBezTo>
                  <a:lnTo>
                    <a:pt x="1673" y="2468"/>
                  </a:lnTo>
                  <a:cubicBezTo>
                    <a:pt x="1673" y="2468"/>
                    <a:pt x="1703" y="2528"/>
                    <a:pt x="1673" y="2528"/>
                  </a:cubicBezTo>
                  <a:cubicBezTo>
                    <a:pt x="1673" y="2528"/>
                    <a:pt x="1673" y="2528"/>
                    <a:pt x="1673" y="2559"/>
                  </a:cubicBezTo>
                  <a:lnTo>
                    <a:pt x="1673" y="2620"/>
                  </a:lnTo>
                  <a:lnTo>
                    <a:pt x="1673" y="2650"/>
                  </a:lnTo>
                  <a:cubicBezTo>
                    <a:pt x="1673" y="2650"/>
                    <a:pt x="1703" y="2680"/>
                    <a:pt x="1703" y="2680"/>
                  </a:cubicBezTo>
                  <a:cubicBezTo>
                    <a:pt x="1703" y="2673"/>
                    <a:pt x="1703" y="2665"/>
                    <a:pt x="1703" y="2650"/>
                  </a:cubicBezTo>
                  <a:lnTo>
                    <a:pt x="1703" y="2589"/>
                  </a:lnTo>
                  <a:cubicBezTo>
                    <a:pt x="1703" y="2589"/>
                    <a:pt x="1673" y="2559"/>
                    <a:pt x="1703" y="2559"/>
                  </a:cubicBezTo>
                  <a:cubicBezTo>
                    <a:pt x="1703" y="2559"/>
                    <a:pt x="1703" y="2559"/>
                    <a:pt x="1703" y="2528"/>
                  </a:cubicBezTo>
                  <a:cubicBezTo>
                    <a:pt x="1703" y="2498"/>
                    <a:pt x="1703" y="2468"/>
                    <a:pt x="1703" y="2437"/>
                  </a:cubicBezTo>
                  <a:lnTo>
                    <a:pt x="1703" y="2407"/>
                  </a:lnTo>
                  <a:cubicBezTo>
                    <a:pt x="1703" y="2376"/>
                    <a:pt x="1703" y="2376"/>
                    <a:pt x="1703" y="2376"/>
                  </a:cubicBezTo>
                  <a:lnTo>
                    <a:pt x="1703" y="2346"/>
                  </a:lnTo>
                  <a:lnTo>
                    <a:pt x="1703" y="2316"/>
                  </a:lnTo>
                  <a:lnTo>
                    <a:pt x="1703" y="2285"/>
                  </a:lnTo>
                  <a:cubicBezTo>
                    <a:pt x="1703" y="2255"/>
                    <a:pt x="1703" y="2255"/>
                    <a:pt x="1703" y="2224"/>
                  </a:cubicBezTo>
                  <a:cubicBezTo>
                    <a:pt x="1703" y="2224"/>
                    <a:pt x="1703" y="2194"/>
                    <a:pt x="1703" y="2194"/>
                  </a:cubicBezTo>
                  <a:cubicBezTo>
                    <a:pt x="1703" y="2164"/>
                    <a:pt x="1703" y="2164"/>
                    <a:pt x="1673" y="2133"/>
                  </a:cubicBezTo>
                  <a:cubicBezTo>
                    <a:pt x="1673" y="2133"/>
                    <a:pt x="1673" y="2103"/>
                    <a:pt x="1673" y="2103"/>
                  </a:cubicBezTo>
                  <a:cubicBezTo>
                    <a:pt x="1642" y="2103"/>
                    <a:pt x="1673" y="2012"/>
                    <a:pt x="1673" y="1981"/>
                  </a:cubicBezTo>
                  <a:lnTo>
                    <a:pt x="1673" y="1951"/>
                  </a:lnTo>
                  <a:lnTo>
                    <a:pt x="1673" y="1890"/>
                  </a:lnTo>
                  <a:close/>
                  <a:moveTo>
                    <a:pt x="1681" y="2728"/>
                  </a:moveTo>
                  <a:cubicBezTo>
                    <a:pt x="1676" y="2728"/>
                    <a:pt x="1673" y="2731"/>
                    <a:pt x="1673" y="2741"/>
                  </a:cubicBezTo>
                  <a:lnTo>
                    <a:pt x="1673" y="2772"/>
                  </a:lnTo>
                  <a:cubicBezTo>
                    <a:pt x="1673" y="2802"/>
                    <a:pt x="1673" y="2802"/>
                    <a:pt x="1673" y="2832"/>
                  </a:cubicBezTo>
                  <a:lnTo>
                    <a:pt x="1673" y="2863"/>
                  </a:lnTo>
                  <a:cubicBezTo>
                    <a:pt x="1673" y="2878"/>
                    <a:pt x="1673" y="2878"/>
                    <a:pt x="1673" y="2878"/>
                  </a:cubicBezTo>
                  <a:cubicBezTo>
                    <a:pt x="1673" y="2878"/>
                    <a:pt x="1673" y="2878"/>
                    <a:pt x="1673" y="2893"/>
                  </a:cubicBezTo>
                  <a:cubicBezTo>
                    <a:pt x="1673" y="2893"/>
                    <a:pt x="1673" y="2924"/>
                    <a:pt x="1673" y="2924"/>
                  </a:cubicBezTo>
                  <a:lnTo>
                    <a:pt x="1673" y="2954"/>
                  </a:lnTo>
                  <a:lnTo>
                    <a:pt x="1673" y="2984"/>
                  </a:lnTo>
                  <a:cubicBezTo>
                    <a:pt x="1673" y="2984"/>
                    <a:pt x="1673" y="2984"/>
                    <a:pt x="1673" y="3015"/>
                  </a:cubicBezTo>
                  <a:lnTo>
                    <a:pt x="1673" y="3076"/>
                  </a:lnTo>
                  <a:lnTo>
                    <a:pt x="1673" y="3106"/>
                  </a:lnTo>
                  <a:lnTo>
                    <a:pt x="1673" y="3136"/>
                  </a:lnTo>
                  <a:cubicBezTo>
                    <a:pt x="1703" y="3136"/>
                    <a:pt x="1703" y="3167"/>
                    <a:pt x="1673" y="3167"/>
                  </a:cubicBezTo>
                  <a:cubicBezTo>
                    <a:pt x="1673" y="3167"/>
                    <a:pt x="1703" y="3197"/>
                    <a:pt x="1733" y="3197"/>
                  </a:cubicBezTo>
                  <a:cubicBezTo>
                    <a:pt x="1733" y="3197"/>
                    <a:pt x="1733" y="3167"/>
                    <a:pt x="1733" y="3167"/>
                  </a:cubicBezTo>
                  <a:cubicBezTo>
                    <a:pt x="1733" y="3167"/>
                    <a:pt x="1733" y="3136"/>
                    <a:pt x="1733" y="3106"/>
                  </a:cubicBezTo>
                  <a:lnTo>
                    <a:pt x="1703" y="3106"/>
                  </a:lnTo>
                  <a:cubicBezTo>
                    <a:pt x="1703" y="3106"/>
                    <a:pt x="1703" y="3106"/>
                    <a:pt x="1703" y="3076"/>
                  </a:cubicBezTo>
                  <a:lnTo>
                    <a:pt x="1703" y="3045"/>
                  </a:lnTo>
                  <a:cubicBezTo>
                    <a:pt x="1703" y="3045"/>
                    <a:pt x="1703" y="3015"/>
                    <a:pt x="1703" y="3015"/>
                  </a:cubicBezTo>
                  <a:lnTo>
                    <a:pt x="1733" y="3015"/>
                  </a:lnTo>
                  <a:cubicBezTo>
                    <a:pt x="1703" y="3015"/>
                    <a:pt x="1703" y="2984"/>
                    <a:pt x="1703" y="2954"/>
                  </a:cubicBezTo>
                  <a:cubicBezTo>
                    <a:pt x="1703" y="2954"/>
                    <a:pt x="1703" y="2954"/>
                    <a:pt x="1703" y="2924"/>
                  </a:cubicBezTo>
                  <a:cubicBezTo>
                    <a:pt x="1703" y="2924"/>
                    <a:pt x="1703" y="2893"/>
                    <a:pt x="1703" y="2893"/>
                  </a:cubicBezTo>
                  <a:lnTo>
                    <a:pt x="1703" y="2863"/>
                  </a:lnTo>
                  <a:cubicBezTo>
                    <a:pt x="1703" y="2863"/>
                    <a:pt x="1703" y="2832"/>
                    <a:pt x="1703" y="2832"/>
                  </a:cubicBezTo>
                  <a:cubicBezTo>
                    <a:pt x="1703" y="2832"/>
                    <a:pt x="1703" y="2802"/>
                    <a:pt x="1703" y="2802"/>
                  </a:cubicBezTo>
                  <a:lnTo>
                    <a:pt x="1703" y="2772"/>
                  </a:lnTo>
                  <a:cubicBezTo>
                    <a:pt x="1703" y="2761"/>
                    <a:pt x="1703" y="2750"/>
                    <a:pt x="1703" y="2741"/>
                  </a:cubicBezTo>
                  <a:cubicBezTo>
                    <a:pt x="1703" y="2741"/>
                    <a:pt x="1690" y="2728"/>
                    <a:pt x="1681" y="2728"/>
                  </a:cubicBezTo>
                  <a:close/>
                  <a:moveTo>
                    <a:pt x="2068" y="3228"/>
                  </a:moveTo>
                  <a:lnTo>
                    <a:pt x="2068" y="3258"/>
                  </a:lnTo>
                  <a:cubicBezTo>
                    <a:pt x="2068" y="3248"/>
                    <a:pt x="2068" y="3244"/>
                    <a:pt x="2069" y="3244"/>
                  </a:cubicBezTo>
                  <a:cubicBezTo>
                    <a:pt x="2071" y="3244"/>
                    <a:pt x="2078" y="3258"/>
                    <a:pt x="2098" y="3258"/>
                  </a:cubicBezTo>
                  <a:lnTo>
                    <a:pt x="2068" y="3228"/>
                  </a:lnTo>
                  <a:close/>
                  <a:moveTo>
                    <a:pt x="1308" y="3319"/>
                  </a:moveTo>
                  <a:cubicBezTo>
                    <a:pt x="1308" y="3334"/>
                    <a:pt x="1316" y="3341"/>
                    <a:pt x="1319" y="3341"/>
                  </a:cubicBezTo>
                  <a:cubicBezTo>
                    <a:pt x="1323" y="3341"/>
                    <a:pt x="1323" y="3334"/>
                    <a:pt x="1308" y="3319"/>
                  </a:cubicBezTo>
                  <a:close/>
                  <a:moveTo>
                    <a:pt x="920" y="3548"/>
                  </a:moveTo>
                  <a:cubicBezTo>
                    <a:pt x="916" y="3548"/>
                    <a:pt x="913" y="3552"/>
                    <a:pt x="913" y="3562"/>
                  </a:cubicBezTo>
                  <a:cubicBezTo>
                    <a:pt x="933" y="3562"/>
                    <a:pt x="926" y="3548"/>
                    <a:pt x="920" y="3548"/>
                  </a:cubicBezTo>
                  <a:close/>
                  <a:moveTo>
                    <a:pt x="2175" y="3792"/>
                  </a:moveTo>
                  <a:cubicBezTo>
                    <a:pt x="2166" y="3792"/>
                    <a:pt x="2159" y="3795"/>
                    <a:pt x="2159" y="3805"/>
                  </a:cubicBezTo>
                  <a:lnTo>
                    <a:pt x="2159" y="3835"/>
                  </a:lnTo>
                  <a:lnTo>
                    <a:pt x="2159" y="3866"/>
                  </a:lnTo>
                  <a:lnTo>
                    <a:pt x="2159" y="3927"/>
                  </a:lnTo>
                  <a:cubicBezTo>
                    <a:pt x="2159" y="3957"/>
                    <a:pt x="2159" y="3957"/>
                    <a:pt x="2159" y="3957"/>
                  </a:cubicBezTo>
                  <a:lnTo>
                    <a:pt x="2159" y="3987"/>
                  </a:lnTo>
                  <a:lnTo>
                    <a:pt x="2159" y="4018"/>
                  </a:lnTo>
                  <a:cubicBezTo>
                    <a:pt x="2159" y="4048"/>
                    <a:pt x="2159" y="4048"/>
                    <a:pt x="2189" y="4048"/>
                  </a:cubicBezTo>
                  <a:cubicBezTo>
                    <a:pt x="2189" y="4048"/>
                    <a:pt x="2189" y="4079"/>
                    <a:pt x="2189" y="4079"/>
                  </a:cubicBezTo>
                  <a:cubicBezTo>
                    <a:pt x="2159" y="4079"/>
                    <a:pt x="2159" y="4109"/>
                    <a:pt x="2189" y="4109"/>
                  </a:cubicBezTo>
                  <a:cubicBezTo>
                    <a:pt x="2189" y="4139"/>
                    <a:pt x="2189" y="4139"/>
                    <a:pt x="2189" y="4170"/>
                  </a:cubicBezTo>
                  <a:lnTo>
                    <a:pt x="2189" y="4200"/>
                  </a:lnTo>
                  <a:cubicBezTo>
                    <a:pt x="2189" y="4231"/>
                    <a:pt x="2189" y="4261"/>
                    <a:pt x="2189" y="4261"/>
                  </a:cubicBezTo>
                  <a:cubicBezTo>
                    <a:pt x="2189" y="4322"/>
                    <a:pt x="2189" y="4352"/>
                    <a:pt x="2189" y="4413"/>
                  </a:cubicBezTo>
                  <a:cubicBezTo>
                    <a:pt x="2159" y="4443"/>
                    <a:pt x="2159" y="4443"/>
                    <a:pt x="2189" y="4474"/>
                  </a:cubicBezTo>
                  <a:lnTo>
                    <a:pt x="2189" y="4504"/>
                  </a:lnTo>
                  <a:lnTo>
                    <a:pt x="2189" y="4535"/>
                  </a:lnTo>
                  <a:lnTo>
                    <a:pt x="2189" y="4565"/>
                  </a:lnTo>
                  <a:lnTo>
                    <a:pt x="2189" y="4595"/>
                  </a:lnTo>
                  <a:cubicBezTo>
                    <a:pt x="2189" y="4626"/>
                    <a:pt x="2159" y="4626"/>
                    <a:pt x="2189" y="4656"/>
                  </a:cubicBezTo>
                  <a:cubicBezTo>
                    <a:pt x="2220" y="4656"/>
                    <a:pt x="2220" y="4626"/>
                    <a:pt x="2250" y="4595"/>
                  </a:cubicBezTo>
                  <a:cubicBezTo>
                    <a:pt x="2250" y="4595"/>
                    <a:pt x="2250" y="4565"/>
                    <a:pt x="2250" y="4565"/>
                  </a:cubicBezTo>
                  <a:cubicBezTo>
                    <a:pt x="2250" y="4535"/>
                    <a:pt x="2250" y="4535"/>
                    <a:pt x="2250" y="4504"/>
                  </a:cubicBezTo>
                  <a:lnTo>
                    <a:pt x="2250" y="4474"/>
                  </a:lnTo>
                  <a:cubicBezTo>
                    <a:pt x="2250" y="4443"/>
                    <a:pt x="2220" y="4413"/>
                    <a:pt x="2250" y="4413"/>
                  </a:cubicBezTo>
                  <a:cubicBezTo>
                    <a:pt x="2250" y="4413"/>
                    <a:pt x="2250" y="4383"/>
                    <a:pt x="2250" y="4383"/>
                  </a:cubicBezTo>
                  <a:lnTo>
                    <a:pt x="2250" y="4322"/>
                  </a:lnTo>
                  <a:cubicBezTo>
                    <a:pt x="2250" y="4322"/>
                    <a:pt x="2250" y="4291"/>
                    <a:pt x="2250" y="4261"/>
                  </a:cubicBezTo>
                  <a:cubicBezTo>
                    <a:pt x="2250" y="4231"/>
                    <a:pt x="2250" y="4231"/>
                    <a:pt x="2250" y="4231"/>
                  </a:cubicBezTo>
                  <a:lnTo>
                    <a:pt x="2250" y="4200"/>
                  </a:lnTo>
                  <a:lnTo>
                    <a:pt x="2250" y="4170"/>
                  </a:lnTo>
                  <a:cubicBezTo>
                    <a:pt x="2250" y="4139"/>
                    <a:pt x="2250" y="4139"/>
                    <a:pt x="2250" y="4109"/>
                  </a:cubicBezTo>
                  <a:cubicBezTo>
                    <a:pt x="2250" y="4109"/>
                    <a:pt x="2250" y="4079"/>
                    <a:pt x="2250" y="4079"/>
                  </a:cubicBezTo>
                  <a:lnTo>
                    <a:pt x="2250" y="4048"/>
                  </a:lnTo>
                  <a:lnTo>
                    <a:pt x="2250" y="4018"/>
                  </a:lnTo>
                  <a:cubicBezTo>
                    <a:pt x="2250" y="4018"/>
                    <a:pt x="2250" y="3987"/>
                    <a:pt x="2250" y="3987"/>
                  </a:cubicBezTo>
                  <a:lnTo>
                    <a:pt x="2250" y="3927"/>
                  </a:lnTo>
                  <a:cubicBezTo>
                    <a:pt x="2250" y="3927"/>
                    <a:pt x="2250" y="3896"/>
                    <a:pt x="2250" y="3896"/>
                  </a:cubicBezTo>
                  <a:lnTo>
                    <a:pt x="2250" y="3866"/>
                  </a:lnTo>
                  <a:cubicBezTo>
                    <a:pt x="2250" y="3866"/>
                    <a:pt x="2250" y="3866"/>
                    <a:pt x="2250" y="3835"/>
                  </a:cubicBezTo>
                  <a:lnTo>
                    <a:pt x="2250" y="3805"/>
                  </a:lnTo>
                  <a:cubicBezTo>
                    <a:pt x="2250" y="3795"/>
                    <a:pt x="2243" y="3792"/>
                    <a:pt x="2236" y="3792"/>
                  </a:cubicBezTo>
                  <a:cubicBezTo>
                    <a:pt x="2225" y="3792"/>
                    <a:pt x="2213" y="3797"/>
                    <a:pt x="2211" y="3801"/>
                  </a:cubicBezTo>
                  <a:lnTo>
                    <a:pt x="2211" y="3801"/>
                  </a:lnTo>
                  <a:cubicBezTo>
                    <a:pt x="2202" y="3797"/>
                    <a:pt x="2187" y="3792"/>
                    <a:pt x="2175" y="3792"/>
                  </a:cubicBezTo>
                  <a:close/>
                  <a:moveTo>
                    <a:pt x="2281" y="4717"/>
                  </a:moveTo>
                  <a:lnTo>
                    <a:pt x="2281" y="4747"/>
                  </a:lnTo>
                  <a:lnTo>
                    <a:pt x="2281" y="4808"/>
                  </a:lnTo>
                  <a:lnTo>
                    <a:pt x="2311" y="4808"/>
                  </a:lnTo>
                  <a:lnTo>
                    <a:pt x="2311" y="4778"/>
                  </a:lnTo>
                  <a:lnTo>
                    <a:pt x="2311" y="4747"/>
                  </a:lnTo>
                  <a:lnTo>
                    <a:pt x="2281" y="4717"/>
                  </a:lnTo>
                  <a:close/>
                  <a:moveTo>
                    <a:pt x="2311" y="4808"/>
                  </a:moveTo>
                  <a:cubicBezTo>
                    <a:pt x="2311" y="4808"/>
                    <a:pt x="2311" y="4838"/>
                    <a:pt x="2311" y="4838"/>
                  </a:cubicBezTo>
                  <a:cubicBezTo>
                    <a:pt x="2341" y="4838"/>
                    <a:pt x="2341" y="4808"/>
                    <a:pt x="2311" y="4808"/>
                  </a:cubicBezTo>
                  <a:close/>
                  <a:moveTo>
                    <a:pt x="1460" y="4838"/>
                  </a:moveTo>
                  <a:lnTo>
                    <a:pt x="1430" y="4869"/>
                  </a:lnTo>
                  <a:cubicBezTo>
                    <a:pt x="1460" y="4869"/>
                    <a:pt x="1460" y="4838"/>
                    <a:pt x="1460" y="4838"/>
                  </a:cubicBezTo>
                  <a:close/>
                  <a:moveTo>
                    <a:pt x="2311" y="4869"/>
                  </a:moveTo>
                  <a:cubicBezTo>
                    <a:pt x="2281" y="4869"/>
                    <a:pt x="2281" y="4899"/>
                    <a:pt x="2311" y="4899"/>
                  </a:cubicBezTo>
                  <a:cubicBezTo>
                    <a:pt x="2341" y="4899"/>
                    <a:pt x="2341" y="4869"/>
                    <a:pt x="2311" y="4869"/>
                  </a:cubicBezTo>
                  <a:close/>
                  <a:moveTo>
                    <a:pt x="2311" y="5051"/>
                  </a:moveTo>
                  <a:lnTo>
                    <a:pt x="2311" y="5082"/>
                  </a:lnTo>
                  <a:cubicBezTo>
                    <a:pt x="2341" y="5082"/>
                    <a:pt x="2341" y="5051"/>
                    <a:pt x="2311" y="5051"/>
                  </a:cubicBezTo>
                  <a:close/>
                  <a:moveTo>
                    <a:pt x="2311" y="5082"/>
                  </a:moveTo>
                  <a:lnTo>
                    <a:pt x="2311" y="5142"/>
                  </a:lnTo>
                  <a:lnTo>
                    <a:pt x="2311" y="5173"/>
                  </a:lnTo>
                  <a:cubicBezTo>
                    <a:pt x="2319" y="5164"/>
                    <a:pt x="2326" y="5161"/>
                    <a:pt x="2330" y="5160"/>
                  </a:cubicBezTo>
                  <a:lnTo>
                    <a:pt x="2330" y="5160"/>
                  </a:lnTo>
                  <a:cubicBezTo>
                    <a:pt x="2333" y="5164"/>
                    <a:pt x="2337" y="5168"/>
                    <a:pt x="2341" y="5173"/>
                  </a:cubicBezTo>
                  <a:cubicBezTo>
                    <a:pt x="2341" y="5173"/>
                    <a:pt x="2341" y="5159"/>
                    <a:pt x="2332" y="5159"/>
                  </a:cubicBezTo>
                  <a:cubicBezTo>
                    <a:pt x="2332" y="5159"/>
                    <a:pt x="2331" y="5159"/>
                    <a:pt x="2330" y="5160"/>
                  </a:cubicBezTo>
                  <a:lnTo>
                    <a:pt x="2330" y="5160"/>
                  </a:lnTo>
                  <a:cubicBezTo>
                    <a:pt x="2311" y="5134"/>
                    <a:pt x="2311" y="5108"/>
                    <a:pt x="2311" y="5082"/>
                  </a:cubicBezTo>
                  <a:close/>
                  <a:moveTo>
                    <a:pt x="2311" y="5173"/>
                  </a:moveTo>
                  <a:cubicBezTo>
                    <a:pt x="2311" y="5203"/>
                    <a:pt x="2311" y="5203"/>
                    <a:pt x="2311" y="5203"/>
                  </a:cubicBezTo>
                  <a:cubicBezTo>
                    <a:pt x="2341" y="5203"/>
                    <a:pt x="2311" y="5173"/>
                    <a:pt x="2311" y="5173"/>
                  </a:cubicBezTo>
                  <a:close/>
                  <a:moveTo>
                    <a:pt x="2311" y="5234"/>
                  </a:moveTo>
                  <a:cubicBezTo>
                    <a:pt x="2311" y="5244"/>
                    <a:pt x="2314" y="5247"/>
                    <a:pt x="2319" y="5247"/>
                  </a:cubicBezTo>
                  <a:cubicBezTo>
                    <a:pt x="2320" y="5247"/>
                    <a:pt x="2322" y="5247"/>
                    <a:pt x="2324" y="5246"/>
                  </a:cubicBezTo>
                  <a:lnTo>
                    <a:pt x="2324" y="5246"/>
                  </a:lnTo>
                  <a:lnTo>
                    <a:pt x="2338" y="5261"/>
                  </a:lnTo>
                  <a:lnTo>
                    <a:pt x="2338" y="5261"/>
                  </a:lnTo>
                  <a:cubicBezTo>
                    <a:pt x="2341" y="5247"/>
                    <a:pt x="2341" y="5234"/>
                    <a:pt x="2341" y="5234"/>
                  </a:cubicBezTo>
                  <a:lnTo>
                    <a:pt x="2341" y="5234"/>
                  </a:lnTo>
                  <a:cubicBezTo>
                    <a:pt x="2341" y="5234"/>
                    <a:pt x="2332" y="5243"/>
                    <a:pt x="2324" y="5246"/>
                  </a:cubicBezTo>
                  <a:lnTo>
                    <a:pt x="2324" y="5246"/>
                  </a:lnTo>
                  <a:lnTo>
                    <a:pt x="2311" y="5234"/>
                  </a:lnTo>
                  <a:close/>
                  <a:moveTo>
                    <a:pt x="2311" y="5294"/>
                  </a:moveTo>
                  <a:cubicBezTo>
                    <a:pt x="2291" y="5294"/>
                    <a:pt x="2297" y="5308"/>
                    <a:pt x="2304" y="5308"/>
                  </a:cubicBezTo>
                  <a:cubicBezTo>
                    <a:pt x="2308" y="5308"/>
                    <a:pt x="2311" y="5305"/>
                    <a:pt x="2311" y="5294"/>
                  </a:cubicBezTo>
                  <a:close/>
                  <a:moveTo>
                    <a:pt x="2338" y="5261"/>
                  </a:moveTo>
                  <a:cubicBezTo>
                    <a:pt x="2335" y="5277"/>
                    <a:pt x="2327" y="5294"/>
                    <a:pt x="2311" y="5294"/>
                  </a:cubicBezTo>
                  <a:cubicBezTo>
                    <a:pt x="2311" y="5294"/>
                    <a:pt x="2311" y="5325"/>
                    <a:pt x="2311" y="5325"/>
                  </a:cubicBezTo>
                  <a:lnTo>
                    <a:pt x="2311" y="5355"/>
                  </a:lnTo>
                  <a:lnTo>
                    <a:pt x="2311" y="5386"/>
                  </a:lnTo>
                  <a:lnTo>
                    <a:pt x="2311" y="5477"/>
                  </a:lnTo>
                  <a:lnTo>
                    <a:pt x="2311" y="5538"/>
                  </a:lnTo>
                  <a:lnTo>
                    <a:pt x="2311" y="5568"/>
                  </a:lnTo>
                  <a:cubicBezTo>
                    <a:pt x="2311" y="5578"/>
                    <a:pt x="2308" y="5581"/>
                    <a:pt x="2303" y="5581"/>
                  </a:cubicBezTo>
                  <a:cubicBezTo>
                    <a:pt x="2294" y="5581"/>
                    <a:pt x="2281" y="5568"/>
                    <a:pt x="2281" y="5568"/>
                  </a:cubicBezTo>
                  <a:lnTo>
                    <a:pt x="2281" y="5568"/>
                  </a:lnTo>
                  <a:cubicBezTo>
                    <a:pt x="2311" y="5598"/>
                    <a:pt x="2281" y="5598"/>
                    <a:pt x="2281" y="5598"/>
                  </a:cubicBezTo>
                  <a:lnTo>
                    <a:pt x="2281" y="5629"/>
                  </a:lnTo>
                  <a:lnTo>
                    <a:pt x="2281" y="5659"/>
                  </a:lnTo>
                  <a:cubicBezTo>
                    <a:pt x="2250" y="5659"/>
                    <a:pt x="2281" y="5659"/>
                    <a:pt x="2311" y="5690"/>
                  </a:cubicBezTo>
                  <a:lnTo>
                    <a:pt x="2311" y="5659"/>
                  </a:lnTo>
                  <a:cubicBezTo>
                    <a:pt x="2311" y="5629"/>
                    <a:pt x="2341" y="5629"/>
                    <a:pt x="2311" y="5629"/>
                  </a:cubicBezTo>
                  <a:cubicBezTo>
                    <a:pt x="2311" y="5629"/>
                    <a:pt x="2311" y="5629"/>
                    <a:pt x="2311" y="5598"/>
                  </a:cubicBezTo>
                  <a:lnTo>
                    <a:pt x="2341" y="5598"/>
                  </a:lnTo>
                  <a:cubicBezTo>
                    <a:pt x="2341" y="5598"/>
                    <a:pt x="2341" y="5568"/>
                    <a:pt x="2341" y="5568"/>
                  </a:cubicBezTo>
                  <a:lnTo>
                    <a:pt x="2341" y="5538"/>
                  </a:lnTo>
                  <a:lnTo>
                    <a:pt x="2341" y="5507"/>
                  </a:lnTo>
                  <a:lnTo>
                    <a:pt x="2341" y="5477"/>
                  </a:lnTo>
                  <a:lnTo>
                    <a:pt x="2341" y="5446"/>
                  </a:lnTo>
                  <a:cubicBezTo>
                    <a:pt x="2341" y="5446"/>
                    <a:pt x="2341" y="5355"/>
                    <a:pt x="2341" y="5355"/>
                  </a:cubicBezTo>
                  <a:cubicBezTo>
                    <a:pt x="2372" y="5355"/>
                    <a:pt x="2341" y="5325"/>
                    <a:pt x="2341" y="5294"/>
                  </a:cubicBezTo>
                  <a:cubicBezTo>
                    <a:pt x="2341" y="5294"/>
                    <a:pt x="2341" y="5294"/>
                    <a:pt x="2341" y="5264"/>
                  </a:cubicBezTo>
                  <a:lnTo>
                    <a:pt x="2338" y="5261"/>
                  </a:lnTo>
                  <a:close/>
                  <a:moveTo>
                    <a:pt x="1126" y="2559"/>
                  </a:moveTo>
                  <a:lnTo>
                    <a:pt x="1126" y="2589"/>
                  </a:lnTo>
                  <a:lnTo>
                    <a:pt x="1126" y="2620"/>
                  </a:lnTo>
                  <a:lnTo>
                    <a:pt x="1126" y="2650"/>
                  </a:lnTo>
                  <a:cubicBezTo>
                    <a:pt x="1126" y="2661"/>
                    <a:pt x="1126" y="2672"/>
                    <a:pt x="1126" y="2680"/>
                  </a:cubicBezTo>
                  <a:cubicBezTo>
                    <a:pt x="1156" y="2680"/>
                    <a:pt x="1126" y="2772"/>
                    <a:pt x="1156" y="2802"/>
                  </a:cubicBezTo>
                  <a:cubicBezTo>
                    <a:pt x="1186" y="2802"/>
                    <a:pt x="1156" y="2832"/>
                    <a:pt x="1156" y="2832"/>
                  </a:cubicBezTo>
                  <a:cubicBezTo>
                    <a:pt x="1156" y="2848"/>
                    <a:pt x="1164" y="2848"/>
                    <a:pt x="1167" y="2848"/>
                  </a:cubicBezTo>
                  <a:cubicBezTo>
                    <a:pt x="1171" y="2848"/>
                    <a:pt x="1171" y="2848"/>
                    <a:pt x="1156" y="2863"/>
                  </a:cubicBezTo>
                  <a:lnTo>
                    <a:pt x="1156" y="2893"/>
                  </a:lnTo>
                  <a:cubicBezTo>
                    <a:pt x="1156" y="2893"/>
                    <a:pt x="1156" y="2924"/>
                    <a:pt x="1156" y="2924"/>
                  </a:cubicBezTo>
                  <a:lnTo>
                    <a:pt x="1156" y="2984"/>
                  </a:lnTo>
                  <a:cubicBezTo>
                    <a:pt x="1156" y="2984"/>
                    <a:pt x="1156" y="2954"/>
                    <a:pt x="1186" y="2954"/>
                  </a:cubicBezTo>
                  <a:lnTo>
                    <a:pt x="1186" y="2984"/>
                  </a:lnTo>
                  <a:lnTo>
                    <a:pt x="1186" y="3015"/>
                  </a:lnTo>
                  <a:cubicBezTo>
                    <a:pt x="1186" y="3015"/>
                    <a:pt x="1186" y="3045"/>
                    <a:pt x="1186" y="3076"/>
                  </a:cubicBezTo>
                  <a:cubicBezTo>
                    <a:pt x="1186" y="3076"/>
                    <a:pt x="1217" y="3136"/>
                    <a:pt x="1217" y="3136"/>
                  </a:cubicBezTo>
                  <a:lnTo>
                    <a:pt x="1217" y="3167"/>
                  </a:lnTo>
                  <a:lnTo>
                    <a:pt x="1247" y="3167"/>
                  </a:lnTo>
                  <a:cubicBezTo>
                    <a:pt x="1247" y="3197"/>
                    <a:pt x="1247" y="3197"/>
                    <a:pt x="1247" y="3197"/>
                  </a:cubicBezTo>
                  <a:cubicBezTo>
                    <a:pt x="1247" y="3228"/>
                    <a:pt x="1247" y="3228"/>
                    <a:pt x="1247" y="3228"/>
                  </a:cubicBezTo>
                  <a:lnTo>
                    <a:pt x="1247" y="3288"/>
                  </a:lnTo>
                  <a:cubicBezTo>
                    <a:pt x="1247" y="3288"/>
                    <a:pt x="1247" y="3319"/>
                    <a:pt x="1247" y="3319"/>
                  </a:cubicBezTo>
                  <a:cubicBezTo>
                    <a:pt x="1247" y="3349"/>
                    <a:pt x="1247" y="3349"/>
                    <a:pt x="1247" y="3349"/>
                  </a:cubicBezTo>
                  <a:lnTo>
                    <a:pt x="1247" y="3379"/>
                  </a:lnTo>
                  <a:lnTo>
                    <a:pt x="1247" y="3410"/>
                  </a:lnTo>
                  <a:lnTo>
                    <a:pt x="1247" y="3440"/>
                  </a:lnTo>
                  <a:lnTo>
                    <a:pt x="1247" y="3471"/>
                  </a:lnTo>
                  <a:cubicBezTo>
                    <a:pt x="1247" y="3501"/>
                    <a:pt x="1247" y="3501"/>
                    <a:pt x="1247" y="3531"/>
                  </a:cubicBezTo>
                  <a:cubicBezTo>
                    <a:pt x="1247" y="3531"/>
                    <a:pt x="1247" y="3562"/>
                    <a:pt x="1247" y="3562"/>
                  </a:cubicBezTo>
                  <a:lnTo>
                    <a:pt x="1247" y="3592"/>
                  </a:lnTo>
                  <a:lnTo>
                    <a:pt x="1247" y="3623"/>
                  </a:lnTo>
                  <a:cubicBezTo>
                    <a:pt x="1217" y="3623"/>
                    <a:pt x="1247" y="3623"/>
                    <a:pt x="1247" y="3653"/>
                  </a:cubicBezTo>
                  <a:lnTo>
                    <a:pt x="1247" y="3683"/>
                  </a:lnTo>
                  <a:cubicBezTo>
                    <a:pt x="1247" y="3714"/>
                    <a:pt x="1247" y="3714"/>
                    <a:pt x="1247" y="3744"/>
                  </a:cubicBezTo>
                  <a:lnTo>
                    <a:pt x="1278" y="3744"/>
                  </a:lnTo>
                  <a:cubicBezTo>
                    <a:pt x="1278" y="3744"/>
                    <a:pt x="1278" y="3775"/>
                    <a:pt x="1278" y="3775"/>
                  </a:cubicBezTo>
                  <a:lnTo>
                    <a:pt x="1278" y="3835"/>
                  </a:lnTo>
                  <a:cubicBezTo>
                    <a:pt x="1278" y="3835"/>
                    <a:pt x="1308" y="3866"/>
                    <a:pt x="1308" y="3866"/>
                  </a:cubicBezTo>
                  <a:cubicBezTo>
                    <a:pt x="1308" y="3896"/>
                    <a:pt x="1308" y="3927"/>
                    <a:pt x="1308" y="3927"/>
                  </a:cubicBezTo>
                  <a:lnTo>
                    <a:pt x="1308" y="3957"/>
                  </a:lnTo>
                  <a:cubicBezTo>
                    <a:pt x="1308" y="3987"/>
                    <a:pt x="1308" y="3987"/>
                    <a:pt x="1338" y="3987"/>
                  </a:cubicBezTo>
                  <a:cubicBezTo>
                    <a:pt x="1338" y="3987"/>
                    <a:pt x="1338" y="4018"/>
                    <a:pt x="1338" y="4018"/>
                  </a:cubicBezTo>
                  <a:cubicBezTo>
                    <a:pt x="1338" y="4018"/>
                    <a:pt x="1338" y="4048"/>
                    <a:pt x="1338" y="4079"/>
                  </a:cubicBezTo>
                  <a:cubicBezTo>
                    <a:pt x="1338" y="4079"/>
                    <a:pt x="1338" y="4079"/>
                    <a:pt x="1338" y="4109"/>
                  </a:cubicBezTo>
                  <a:cubicBezTo>
                    <a:pt x="1369" y="4139"/>
                    <a:pt x="1369" y="4139"/>
                    <a:pt x="1369" y="4170"/>
                  </a:cubicBezTo>
                  <a:cubicBezTo>
                    <a:pt x="1369" y="4170"/>
                    <a:pt x="1369" y="4170"/>
                    <a:pt x="1369" y="4200"/>
                  </a:cubicBezTo>
                  <a:lnTo>
                    <a:pt x="1369" y="4231"/>
                  </a:lnTo>
                  <a:lnTo>
                    <a:pt x="1369" y="4261"/>
                  </a:lnTo>
                  <a:lnTo>
                    <a:pt x="1369" y="4291"/>
                  </a:lnTo>
                  <a:cubicBezTo>
                    <a:pt x="1369" y="4301"/>
                    <a:pt x="1372" y="4305"/>
                    <a:pt x="1377" y="4305"/>
                  </a:cubicBezTo>
                  <a:cubicBezTo>
                    <a:pt x="1386" y="4305"/>
                    <a:pt x="1399" y="4291"/>
                    <a:pt x="1399" y="4291"/>
                  </a:cubicBezTo>
                  <a:cubicBezTo>
                    <a:pt x="1399" y="4291"/>
                    <a:pt x="1399" y="4322"/>
                    <a:pt x="1399" y="4322"/>
                  </a:cubicBezTo>
                  <a:cubicBezTo>
                    <a:pt x="1399" y="4322"/>
                    <a:pt x="1430" y="4383"/>
                    <a:pt x="1430" y="4383"/>
                  </a:cubicBezTo>
                  <a:cubicBezTo>
                    <a:pt x="1460" y="4383"/>
                    <a:pt x="1430" y="4413"/>
                    <a:pt x="1430" y="4413"/>
                  </a:cubicBezTo>
                  <a:lnTo>
                    <a:pt x="1430" y="4443"/>
                  </a:lnTo>
                  <a:lnTo>
                    <a:pt x="1460" y="4443"/>
                  </a:lnTo>
                  <a:cubicBezTo>
                    <a:pt x="1460" y="4443"/>
                    <a:pt x="1460" y="4474"/>
                    <a:pt x="1460" y="4474"/>
                  </a:cubicBezTo>
                  <a:cubicBezTo>
                    <a:pt x="1460" y="4474"/>
                    <a:pt x="1460" y="4504"/>
                    <a:pt x="1490" y="4535"/>
                  </a:cubicBezTo>
                  <a:cubicBezTo>
                    <a:pt x="1490" y="4535"/>
                    <a:pt x="1490" y="4535"/>
                    <a:pt x="1490" y="4565"/>
                  </a:cubicBezTo>
                  <a:cubicBezTo>
                    <a:pt x="1490" y="4565"/>
                    <a:pt x="1490" y="4626"/>
                    <a:pt x="1521" y="4656"/>
                  </a:cubicBezTo>
                  <a:lnTo>
                    <a:pt x="1521" y="4686"/>
                  </a:lnTo>
                  <a:cubicBezTo>
                    <a:pt x="1521" y="4686"/>
                    <a:pt x="1521" y="4717"/>
                    <a:pt x="1521" y="4747"/>
                  </a:cubicBezTo>
                  <a:lnTo>
                    <a:pt x="1551" y="4778"/>
                  </a:lnTo>
                  <a:cubicBezTo>
                    <a:pt x="1566" y="4793"/>
                    <a:pt x="1566" y="4793"/>
                    <a:pt x="1566" y="4793"/>
                  </a:cubicBezTo>
                  <a:cubicBezTo>
                    <a:pt x="1566" y="4793"/>
                    <a:pt x="1566" y="4793"/>
                    <a:pt x="1582" y="4808"/>
                  </a:cubicBezTo>
                  <a:cubicBezTo>
                    <a:pt x="1612" y="4838"/>
                    <a:pt x="1582" y="4838"/>
                    <a:pt x="1582" y="4838"/>
                  </a:cubicBezTo>
                  <a:lnTo>
                    <a:pt x="1582" y="4869"/>
                  </a:lnTo>
                  <a:cubicBezTo>
                    <a:pt x="1582" y="4869"/>
                    <a:pt x="1582" y="4899"/>
                    <a:pt x="1612" y="4899"/>
                  </a:cubicBezTo>
                  <a:cubicBezTo>
                    <a:pt x="1627" y="4914"/>
                    <a:pt x="1627" y="4914"/>
                    <a:pt x="1623" y="4914"/>
                  </a:cubicBezTo>
                  <a:cubicBezTo>
                    <a:pt x="1619" y="4914"/>
                    <a:pt x="1612" y="4914"/>
                    <a:pt x="1612" y="4930"/>
                  </a:cubicBezTo>
                  <a:lnTo>
                    <a:pt x="1642" y="4930"/>
                  </a:lnTo>
                  <a:lnTo>
                    <a:pt x="1642" y="4960"/>
                  </a:lnTo>
                  <a:cubicBezTo>
                    <a:pt x="1642" y="4960"/>
                    <a:pt x="1673" y="4990"/>
                    <a:pt x="1673" y="4990"/>
                  </a:cubicBezTo>
                  <a:cubicBezTo>
                    <a:pt x="1673" y="5021"/>
                    <a:pt x="1673" y="5051"/>
                    <a:pt x="1703" y="5051"/>
                  </a:cubicBezTo>
                  <a:cubicBezTo>
                    <a:pt x="1703" y="5051"/>
                    <a:pt x="1703" y="5082"/>
                    <a:pt x="1703" y="5112"/>
                  </a:cubicBezTo>
                  <a:cubicBezTo>
                    <a:pt x="1733" y="5112"/>
                    <a:pt x="1703" y="5112"/>
                    <a:pt x="1703" y="5142"/>
                  </a:cubicBezTo>
                  <a:lnTo>
                    <a:pt x="1703" y="5173"/>
                  </a:lnTo>
                  <a:lnTo>
                    <a:pt x="1733" y="5173"/>
                  </a:lnTo>
                  <a:cubicBezTo>
                    <a:pt x="1733" y="5203"/>
                    <a:pt x="1733" y="5203"/>
                    <a:pt x="1733" y="5234"/>
                  </a:cubicBezTo>
                  <a:cubicBezTo>
                    <a:pt x="1733" y="5234"/>
                    <a:pt x="1764" y="5234"/>
                    <a:pt x="1733" y="5264"/>
                  </a:cubicBezTo>
                  <a:cubicBezTo>
                    <a:pt x="1703" y="5264"/>
                    <a:pt x="1764" y="5294"/>
                    <a:pt x="1764" y="5294"/>
                  </a:cubicBezTo>
                  <a:cubicBezTo>
                    <a:pt x="1749" y="5310"/>
                    <a:pt x="1756" y="5325"/>
                    <a:pt x="1764" y="5332"/>
                  </a:cubicBezTo>
                  <a:lnTo>
                    <a:pt x="1764" y="5332"/>
                  </a:lnTo>
                  <a:cubicBezTo>
                    <a:pt x="1764" y="5343"/>
                    <a:pt x="1764" y="5364"/>
                    <a:pt x="1764" y="5386"/>
                  </a:cubicBezTo>
                  <a:cubicBezTo>
                    <a:pt x="1764" y="5386"/>
                    <a:pt x="1764" y="5386"/>
                    <a:pt x="1764" y="5416"/>
                  </a:cubicBezTo>
                  <a:cubicBezTo>
                    <a:pt x="1764" y="5416"/>
                    <a:pt x="1794" y="5446"/>
                    <a:pt x="1794" y="5446"/>
                  </a:cubicBezTo>
                  <a:cubicBezTo>
                    <a:pt x="1794" y="5446"/>
                    <a:pt x="1825" y="5446"/>
                    <a:pt x="1794" y="5477"/>
                  </a:cubicBezTo>
                  <a:cubicBezTo>
                    <a:pt x="1794" y="5477"/>
                    <a:pt x="1794" y="5507"/>
                    <a:pt x="1825" y="5507"/>
                  </a:cubicBezTo>
                  <a:lnTo>
                    <a:pt x="1825" y="5538"/>
                  </a:lnTo>
                  <a:lnTo>
                    <a:pt x="1855" y="5538"/>
                  </a:lnTo>
                  <a:cubicBezTo>
                    <a:pt x="1855" y="5568"/>
                    <a:pt x="1825" y="5568"/>
                    <a:pt x="1825" y="5568"/>
                  </a:cubicBezTo>
                  <a:lnTo>
                    <a:pt x="1855" y="5568"/>
                  </a:lnTo>
                  <a:cubicBezTo>
                    <a:pt x="1855" y="5568"/>
                    <a:pt x="1885" y="5598"/>
                    <a:pt x="1885" y="5629"/>
                  </a:cubicBezTo>
                  <a:cubicBezTo>
                    <a:pt x="1885" y="5629"/>
                    <a:pt x="1885" y="5659"/>
                    <a:pt x="1916" y="5659"/>
                  </a:cubicBezTo>
                  <a:lnTo>
                    <a:pt x="1916" y="5690"/>
                  </a:lnTo>
                  <a:lnTo>
                    <a:pt x="1946" y="5690"/>
                  </a:lnTo>
                  <a:cubicBezTo>
                    <a:pt x="1946" y="5690"/>
                    <a:pt x="1946" y="5750"/>
                    <a:pt x="1977" y="5781"/>
                  </a:cubicBezTo>
                  <a:lnTo>
                    <a:pt x="1977" y="5842"/>
                  </a:lnTo>
                  <a:cubicBezTo>
                    <a:pt x="2007" y="5842"/>
                    <a:pt x="2007" y="5842"/>
                    <a:pt x="2007" y="5872"/>
                  </a:cubicBezTo>
                  <a:cubicBezTo>
                    <a:pt x="2007" y="5872"/>
                    <a:pt x="2007" y="5902"/>
                    <a:pt x="2007" y="5902"/>
                  </a:cubicBezTo>
                  <a:lnTo>
                    <a:pt x="2007" y="5933"/>
                  </a:lnTo>
                  <a:cubicBezTo>
                    <a:pt x="2007" y="5933"/>
                    <a:pt x="2007" y="5963"/>
                    <a:pt x="2007" y="5963"/>
                  </a:cubicBezTo>
                  <a:cubicBezTo>
                    <a:pt x="2037" y="5963"/>
                    <a:pt x="2037" y="5993"/>
                    <a:pt x="2037" y="5993"/>
                  </a:cubicBezTo>
                  <a:cubicBezTo>
                    <a:pt x="2068" y="5993"/>
                    <a:pt x="2068" y="5993"/>
                    <a:pt x="2068" y="6024"/>
                  </a:cubicBezTo>
                  <a:lnTo>
                    <a:pt x="2037" y="6024"/>
                  </a:lnTo>
                  <a:cubicBezTo>
                    <a:pt x="2037" y="6054"/>
                    <a:pt x="2037" y="6054"/>
                    <a:pt x="2068" y="6054"/>
                  </a:cubicBezTo>
                  <a:cubicBezTo>
                    <a:pt x="2098" y="6054"/>
                    <a:pt x="2068" y="6085"/>
                    <a:pt x="2068" y="6085"/>
                  </a:cubicBezTo>
                  <a:lnTo>
                    <a:pt x="2098" y="6085"/>
                  </a:lnTo>
                  <a:cubicBezTo>
                    <a:pt x="2098" y="6115"/>
                    <a:pt x="2129" y="6115"/>
                    <a:pt x="2129" y="6115"/>
                  </a:cubicBezTo>
                  <a:lnTo>
                    <a:pt x="2250" y="6115"/>
                  </a:lnTo>
                  <a:cubicBezTo>
                    <a:pt x="2260" y="6105"/>
                    <a:pt x="2264" y="6102"/>
                    <a:pt x="2265" y="6102"/>
                  </a:cubicBezTo>
                  <a:lnTo>
                    <a:pt x="2265" y="6102"/>
                  </a:lnTo>
                  <a:cubicBezTo>
                    <a:pt x="2267" y="6102"/>
                    <a:pt x="2260" y="6115"/>
                    <a:pt x="2281" y="6115"/>
                  </a:cubicBezTo>
                  <a:cubicBezTo>
                    <a:pt x="2311" y="6115"/>
                    <a:pt x="2281" y="6085"/>
                    <a:pt x="2281" y="6054"/>
                  </a:cubicBezTo>
                  <a:lnTo>
                    <a:pt x="2281" y="6024"/>
                  </a:lnTo>
                  <a:lnTo>
                    <a:pt x="2281" y="5993"/>
                  </a:lnTo>
                  <a:cubicBezTo>
                    <a:pt x="2281" y="5993"/>
                    <a:pt x="2281" y="5963"/>
                    <a:pt x="2281" y="5963"/>
                  </a:cubicBezTo>
                  <a:cubicBezTo>
                    <a:pt x="2281" y="5963"/>
                    <a:pt x="2281" y="5933"/>
                    <a:pt x="2281" y="5933"/>
                  </a:cubicBezTo>
                  <a:lnTo>
                    <a:pt x="2281" y="5902"/>
                  </a:lnTo>
                  <a:cubicBezTo>
                    <a:pt x="2281" y="5872"/>
                    <a:pt x="2311" y="5872"/>
                    <a:pt x="2311" y="5872"/>
                  </a:cubicBezTo>
                  <a:cubicBezTo>
                    <a:pt x="2311" y="5842"/>
                    <a:pt x="2311" y="5842"/>
                    <a:pt x="2311" y="5811"/>
                  </a:cubicBezTo>
                  <a:cubicBezTo>
                    <a:pt x="2341" y="5811"/>
                    <a:pt x="2341" y="5811"/>
                    <a:pt x="2311" y="5781"/>
                  </a:cubicBezTo>
                  <a:lnTo>
                    <a:pt x="2311" y="5750"/>
                  </a:lnTo>
                  <a:cubicBezTo>
                    <a:pt x="2341" y="5750"/>
                    <a:pt x="2341" y="5720"/>
                    <a:pt x="2311" y="5720"/>
                  </a:cubicBezTo>
                  <a:lnTo>
                    <a:pt x="2311" y="5690"/>
                  </a:lnTo>
                  <a:cubicBezTo>
                    <a:pt x="2311" y="5720"/>
                    <a:pt x="2281" y="5720"/>
                    <a:pt x="2250" y="5720"/>
                  </a:cubicBezTo>
                  <a:cubicBezTo>
                    <a:pt x="2281" y="5720"/>
                    <a:pt x="2281" y="5750"/>
                    <a:pt x="2281" y="5750"/>
                  </a:cubicBezTo>
                  <a:lnTo>
                    <a:pt x="2250" y="5781"/>
                  </a:lnTo>
                  <a:lnTo>
                    <a:pt x="2250" y="5811"/>
                  </a:lnTo>
                  <a:lnTo>
                    <a:pt x="2250" y="5842"/>
                  </a:lnTo>
                  <a:cubicBezTo>
                    <a:pt x="2250" y="5842"/>
                    <a:pt x="2250" y="5842"/>
                    <a:pt x="2250" y="5872"/>
                  </a:cubicBezTo>
                  <a:cubicBezTo>
                    <a:pt x="2250" y="5872"/>
                    <a:pt x="2250" y="5902"/>
                    <a:pt x="2250" y="5902"/>
                  </a:cubicBezTo>
                  <a:lnTo>
                    <a:pt x="2250" y="5933"/>
                  </a:lnTo>
                  <a:lnTo>
                    <a:pt x="2250" y="5963"/>
                  </a:lnTo>
                  <a:lnTo>
                    <a:pt x="2250" y="6024"/>
                  </a:lnTo>
                  <a:lnTo>
                    <a:pt x="2129" y="6024"/>
                  </a:lnTo>
                  <a:cubicBezTo>
                    <a:pt x="2129" y="6014"/>
                    <a:pt x="2129" y="6010"/>
                    <a:pt x="2128" y="6010"/>
                  </a:cubicBezTo>
                  <a:cubicBezTo>
                    <a:pt x="2125" y="6010"/>
                    <a:pt x="2118" y="6024"/>
                    <a:pt x="2098" y="6024"/>
                  </a:cubicBezTo>
                  <a:cubicBezTo>
                    <a:pt x="2098" y="6009"/>
                    <a:pt x="2098" y="6009"/>
                    <a:pt x="2098" y="6009"/>
                  </a:cubicBezTo>
                  <a:cubicBezTo>
                    <a:pt x="2098" y="6009"/>
                    <a:pt x="2098" y="6009"/>
                    <a:pt x="2098" y="5993"/>
                  </a:cubicBezTo>
                  <a:cubicBezTo>
                    <a:pt x="2068" y="5993"/>
                    <a:pt x="2068" y="5933"/>
                    <a:pt x="2068" y="5933"/>
                  </a:cubicBezTo>
                  <a:lnTo>
                    <a:pt x="2068" y="5902"/>
                  </a:lnTo>
                  <a:lnTo>
                    <a:pt x="2068" y="5872"/>
                  </a:lnTo>
                  <a:lnTo>
                    <a:pt x="2037" y="5811"/>
                  </a:lnTo>
                  <a:lnTo>
                    <a:pt x="2007" y="5781"/>
                  </a:lnTo>
                  <a:lnTo>
                    <a:pt x="2037" y="5781"/>
                  </a:lnTo>
                  <a:cubicBezTo>
                    <a:pt x="2007" y="5781"/>
                    <a:pt x="1977" y="5750"/>
                    <a:pt x="1977" y="5750"/>
                  </a:cubicBezTo>
                  <a:cubicBezTo>
                    <a:pt x="1977" y="5750"/>
                    <a:pt x="1977" y="5750"/>
                    <a:pt x="1977" y="5720"/>
                  </a:cubicBezTo>
                  <a:lnTo>
                    <a:pt x="1977" y="5690"/>
                  </a:lnTo>
                  <a:cubicBezTo>
                    <a:pt x="1977" y="5659"/>
                    <a:pt x="1977" y="5659"/>
                    <a:pt x="1946" y="5629"/>
                  </a:cubicBezTo>
                  <a:lnTo>
                    <a:pt x="1946" y="5598"/>
                  </a:lnTo>
                  <a:cubicBezTo>
                    <a:pt x="1946" y="5598"/>
                    <a:pt x="1946" y="5568"/>
                    <a:pt x="1916" y="5568"/>
                  </a:cubicBezTo>
                  <a:cubicBezTo>
                    <a:pt x="1916" y="5568"/>
                    <a:pt x="1916" y="5538"/>
                    <a:pt x="1916" y="5538"/>
                  </a:cubicBezTo>
                  <a:lnTo>
                    <a:pt x="1916" y="5507"/>
                  </a:lnTo>
                  <a:cubicBezTo>
                    <a:pt x="1916" y="5507"/>
                    <a:pt x="1916" y="5477"/>
                    <a:pt x="1885" y="5446"/>
                  </a:cubicBezTo>
                  <a:lnTo>
                    <a:pt x="1855" y="5416"/>
                  </a:lnTo>
                  <a:cubicBezTo>
                    <a:pt x="1855" y="5416"/>
                    <a:pt x="1855" y="5386"/>
                    <a:pt x="1855" y="5386"/>
                  </a:cubicBezTo>
                  <a:cubicBezTo>
                    <a:pt x="1855" y="5386"/>
                    <a:pt x="1825" y="5355"/>
                    <a:pt x="1855" y="5355"/>
                  </a:cubicBezTo>
                  <a:lnTo>
                    <a:pt x="1855" y="5325"/>
                  </a:lnTo>
                  <a:cubicBezTo>
                    <a:pt x="1855" y="5325"/>
                    <a:pt x="1855" y="5294"/>
                    <a:pt x="1855" y="5294"/>
                  </a:cubicBezTo>
                  <a:lnTo>
                    <a:pt x="1855" y="5264"/>
                  </a:lnTo>
                  <a:cubicBezTo>
                    <a:pt x="1855" y="5234"/>
                    <a:pt x="1825" y="5203"/>
                    <a:pt x="1855" y="5203"/>
                  </a:cubicBezTo>
                  <a:lnTo>
                    <a:pt x="1825" y="5203"/>
                  </a:lnTo>
                  <a:cubicBezTo>
                    <a:pt x="1825" y="5203"/>
                    <a:pt x="1794" y="5142"/>
                    <a:pt x="1794" y="5142"/>
                  </a:cubicBezTo>
                  <a:lnTo>
                    <a:pt x="1764" y="5142"/>
                  </a:lnTo>
                  <a:cubicBezTo>
                    <a:pt x="1764" y="5142"/>
                    <a:pt x="1764" y="5142"/>
                    <a:pt x="1764" y="5112"/>
                  </a:cubicBezTo>
                  <a:cubicBezTo>
                    <a:pt x="1764" y="5082"/>
                    <a:pt x="1764" y="5051"/>
                    <a:pt x="1764" y="5021"/>
                  </a:cubicBezTo>
                  <a:lnTo>
                    <a:pt x="1733" y="5021"/>
                  </a:lnTo>
                  <a:cubicBezTo>
                    <a:pt x="1733" y="4990"/>
                    <a:pt x="1733" y="4990"/>
                    <a:pt x="1733" y="4960"/>
                  </a:cubicBezTo>
                  <a:cubicBezTo>
                    <a:pt x="1733" y="4960"/>
                    <a:pt x="1703" y="4960"/>
                    <a:pt x="1733" y="4930"/>
                  </a:cubicBezTo>
                  <a:cubicBezTo>
                    <a:pt x="1764" y="4899"/>
                    <a:pt x="1733" y="4899"/>
                    <a:pt x="1733" y="4899"/>
                  </a:cubicBezTo>
                  <a:lnTo>
                    <a:pt x="1733" y="4869"/>
                  </a:lnTo>
                  <a:cubicBezTo>
                    <a:pt x="1733" y="4859"/>
                    <a:pt x="1733" y="4855"/>
                    <a:pt x="1732" y="4855"/>
                  </a:cubicBezTo>
                  <a:cubicBezTo>
                    <a:pt x="1730" y="4855"/>
                    <a:pt x="1723" y="4869"/>
                    <a:pt x="1703" y="4869"/>
                  </a:cubicBezTo>
                  <a:cubicBezTo>
                    <a:pt x="1673" y="4869"/>
                    <a:pt x="1703" y="4838"/>
                    <a:pt x="1703" y="4838"/>
                  </a:cubicBezTo>
                  <a:lnTo>
                    <a:pt x="1703" y="4808"/>
                  </a:lnTo>
                  <a:cubicBezTo>
                    <a:pt x="1703" y="4778"/>
                    <a:pt x="1673" y="4747"/>
                    <a:pt x="1673" y="4717"/>
                  </a:cubicBezTo>
                  <a:lnTo>
                    <a:pt x="1673" y="4686"/>
                  </a:lnTo>
                  <a:cubicBezTo>
                    <a:pt x="1673" y="4686"/>
                    <a:pt x="1642" y="4686"/>
                    <a:pt x="1642" y="4656"/>
                  </a:cubicBezTo>
                  <a:cubicBezTo>
                    <a:pt x="1642" y="4656"/>
                    <a:pt x="1582" y="4595"/>
                    <a:pt x="1612" y="4565"/>
                  </a:cubicBezTo>
                  <a:lnTo>
                    <a:pt x="1582" y="4565"/>
                  </a:lnTo>
                  <a:lnTo>
                    <a:pt x="1582" y="4535"/>
                  </a:lnTo>
                  <a:lnTo>
                    <a:pt x="1582" y="4504"/>
                  </a:lnTo>
                  <a:cubicBezTo>
                    <a:pt x="1582" y="4489"/>
                    <a:pt x="1574" y="4489"/>
                    <a:pt x="1566" y="4489"/>
                  </a:cubicBezTo>
                  <a:cubicBezTo>
                    <a:pt x="1559" y="4489"/>
                    <a:pt x="1551" y="4489"/>
                    <a:pt x="1551" y="4474"/>
                  </a:cubicBezTo>
                  <a:cubicBezTo>
                    <a:pt x="1551" y="4474"/>
                    <a:pt x="1551" y="4443"/>
                    <a:pt x="1551" y="4443"/>
                  </a:cubicBezTo>
                  <a:lnTo>
                    <a:pt x="1551" y="4413"/>
                  </a:lnTo>
                  <a:lnTo>
                    <a:pt x="1551" y="4383"/>
                  </a:lnTo>
                  <a:cubicBezTo>
                    <a:pt x="1521" y="4352"/>
                    <a:pt x="1551" y="4352"/>
                    <a:pt x="1521" y="4352"/>
                  </a:cubicBezTo>
                  <a:cubicBezTo>
                    <a:pt x="1521" y="4352"/>
                    <a:pt x="1521" y="4261"/>
                    <a:pt x="1521" y="4261"/>
                  </a:cubicBezTo>
                  <a:cubicBezTo>
                    <a:pt x="1511" y="4251"/>
                    <a:pt x="1507" y="4247"/>
                    <a:pt x="1506" y="4247"/>
                  </a:cubicBezTo>
                  <a:lnTo>
                    <a:pt x="1506" y="4247"/>
                  </a:lnTo>
                  <a:cubicBezTo>
                    <a:pt x="1504" y="4247"/>
                    <a:pt x="1511" y="4261"/>
                    <a:pt x="1490" y="4261"/>
                  </a:cubicBezTo>
                  <a:cubicBezTo>
                    <a:pt x="1460" y="4261"/>
                    <a:pt x="1490" y="4261"/>
                    <a:pt x="1490" y="4231"/>
                  </a:cubicBezTo>
                  <a:lnTo>
                    <a:pt x="1490" y="4139"/>
                  </a:lnTo>
                  <a:cubicBezTo>
                    <a:pt x="1490" y="4139"/>
                    <a:pt x="1460" y="4139"/>
                    <a:pt x="1460" y="4109"/>
                  </a:cubicBezTo>
                  <a:cubicBezTo>
                    <a:pt x="1460" y="4109"/>
                    <a:pt x="1446" y="4109"/>
                    <a:pt x="1437" y="4099"/>
                  </a:cubicBezTo>
                  <a:lnTo>
                    <a:pt x="1437" y="4099"/>
                  </a:lnTo>
                  <a:cubicBezTo>
                    <a:pt x="1438" y="4101"/>
                    <a:pt x="1440" y="4101"/>
                    <a:pt x="1441" y="4101"/>
                  </a:cubicBezTo>
                  <a:cubicBezTo>
                    <a:pt x="1445" y="4101"/>
                    <a:pt x="1445" y="4094"/>
                    <a:pt x="1430" y="4079"/>
                  </a:cubicBezTo>
                  <a:lnTo>
                    <a:pt x="1430" y="4079"/>
                  </a:lnTo>
                  <a:cubicBezTo>
                    <a:pt x="1430" y="4079"/>
                    <a:pt x="1430" y="4079"/>
                    <a:pt x="1430" y="4079"/>
                  </a:cubicBezTo>
                  <a:lnTo>
                    <a:pt x="1430" y="4018"/>
                  </a:lnTo>
                  <a:cubicBezTo>
                    <a:pt x="1430" y="3987"/>
                    <a:pt x="1430" y="3987"/>
                    <a:pt x="1399" y="3987"/>
                  </a:cubicBezTo>
                  <a:cubicBezTo>
                    <a:pt x="1430" y="3987"/>
                    <a:pt x="1399" y="3957"/>
                    <a:pt x="1399" y="3957"/>
                  </a:cubicBezTo>
                  <a:lnTo>
                    <a:pt x="1399" y="3927"/>
                  </a:lnTo>
                  <a:lnTo>
                    <a:pt x="1399" y="3896"/>
                  </a:lnTo>
                  <a:lnTo>
                    <a:pt x="1399" y="3866"/>
                  </a:lnTo>
                  <a:lnTo>
                    <a:pt x="1399" y="3835"/>
                  </a:lnTo>
                  <a:lnTo>
                    <a:pt x="1399" y="3805"/>
                  </a:lnTo>
                  <a:lnTo>
                    <a:pt x="1399" y="3775"/>
                  </a:lnTo>
                  <a:cubicBezTo>
                    <a:pt x="1399" y="3744"/>
                    <a:pt x="1399" y="3744"/>
                    <a:pt x="1399" y="3744"/>
                  </a:cubicBezTo>
                  <a:lnTo>
                    <a:pt x="1399" y="3714"/>
                  </a:lnTo>
                  <a:cubicBezTo>
                    <a:pt x="1399" y="3714"/>
                    <a:pt x="1399" y="3653"/>
                    <a:pt x="1399" y="3653"/>
                  </a:cubicBezTo>
                  <a:cubicBezTo>
                    <a:pt x="1384" y="3638"/>
                    <a:pt x="1384" y="3638"/>
                    <a:pt x="1388" y="3638"/>
                  </a:cubicBezTo>
                  <a:cubicBezTo>
                    <a:pt x="1392" y="3638"/>
                    <a:pt x="1399" y="3638"/>
                    <a:pt x="1399" y="3623"/>
                  </a:cubicBezTo>
                  <a:cubicBezTo>
                    <a:pt x="1399" y="3623"/>
                    <a:pt x="1399" y="3592"/>
                    <a:pt x="1399" y="3592"/>
                  </a:cubicBezTo>
                  <a:cubicBezTo>
                    <a:pt x="1399" y="3592"/>
                    <a:pt x="1369" y="3531"/>
                    <a:pt x="1399" y="3531"/>
                  </a:cubicBezTo>
                  <a:cubicBezTo>
                    <a:pt x="1399" y="3501"/>
                    <a:pt x="1399" y="3501"/>
                    <a:pt x="1399" y="3501"/>
                  </a:cubicBezTo>
                  <a:lnTo>
                    <a:pt x="1399" y="3471"/>
                  </a:lnTo>
                  <a:cubicBezTo>
                    <a:pt x="1399" y="3471"/>
                    <a:pt x="1369" y="3471"/>
                    <a:pt x="1369" y="3440"/>
                  </a:cubicBezTo>
                  <a:cubicBezTo>
                    <a:pt x="1354" y="3425"/>
                    <a:pt x="1354" y="3425"/>
                    <a:pt x="1357" y="3425"/>
                  </a:cubicBezTo>
                  <a:cubicBezTo>
                    <a:pt x="1361" y="3425"/>
                    <a:pt x="1369" y="3425"/>
                    <a:pt x="1369" y="3410"/>
                  </a:cubicBezTo>
                  <a:cubicBezTo>
                    <a:pt x="1369" y="3410"/>
                    <a:pt x="1338" y="3379"/>
                    <a:pt x="1308" y="3349"/>
                  </a:cubicBezTo>
                  <a:cubicBezTo>
                    <a:pt x="1308" y="3349"/>
                    <a:pt x="1278" y="3319"/>
                    <a:pt x="1308" y="3319"/>
                  </a:cubicBezTo>
                  <a:lnTo>
                    <a:pt x="1308" y="3288"/>
                  </a:lnTo>
                  <a:lnTo>
                    <a:pt x="1308" y="3258"/>
                  </a:lnTo>
                  <a:lnTo>
                    <a:pt x="1308" y="3228"/>
                  </a:lnTo>
                  <a:cubicBezTo>
                    <a:pt x="1308" y="3197"/>
                    <a:pt x="1308" y="3197"/>
                    <a:pt x="1278" y="3197"/>
                  </a:cubicBezTo>
                  <a:lnTo>
                    <a:pt x="1278" y="3167"/>
                  </a:lnTo>
                  <a:cubicBezTo>
                    <a:pt x="1278" y="3136"/>
                    <a:pt x="1247" y="3167"/>
                    <a:pt x="1278" y="3106"/>
                  </a:cubicBezTo>
                  <a:cubicBezTo>
                    <a:pt x="1278" y="3091"/>
                    <a:pt x="1278" y="3091"/>
                    <a:pt x="1278" y="3091"/>
                  </a:cubicBezTo>
                  <a:cubicBezTo>
                    <a:pt x="1278" y="3091"/>
                    <a:pt x="1278" y="3091"/>
                    <a:pt x="1278" y="3076"/>
                  </a:cubicBezTo>
                  <a:lnTo>
                    <a:pt x="1278" y="3045"/>
                  </a:lnTo>
                  <a:lnTo>
                    <a:pt x="1278" y="3015"/>
                  </a:lnTo>
                  <a:lnTo>
                    <a:pt x="1278" y="2984"/>
                  </a:lnTo>
                  <a:cubicBezTo>
                    <a:pt x="1278" y="2974"/>
                    <a:pt x="1278" y="2971"/>
                    <a:pt x="1276" y="2971"/>
                  </a:cubicBezTo>
                  <a:cubicBezTo>
                    <a:pt x="1274" y="2971"/>
                    <a:pt x="1267" y="2984"/>
                    <a:pt x="1247" y="2984"/>
                  </a:cubicBezTo>
                  <a:lnTo>
                    <a:pt x="1247" y="2954"/>
                  </a:lnTo>
                  <a:lnTo>
                    <a:pt x="1278" y="2954"/>
                  </a:lnTo>
                  <a:cubicBezTo>
                    <a:pt x="1278" y="2954"/>
                    <a:pt x="1247" y="2924"/>
                    <a:pt x="1247" y="2924"/>
                  </a:cubicBezTo>
                  <a:cubicBezTo>
                    <a:pt x="1247" y="2908"/>
                    <a:pt x="1247" y="2908"/>
                    <a:pt x="1247" y="2908"/>
                  </a:cubicBezTo>
                  <a:cubicBezTo>
                    <a:pt x="1247" y="2908"/>
                    <a:pt x="1247" y="2908"/>
                    <a:pt x="1247" y="2893"/>
                  </a:cubicBezTo>
                  <a:cubicBezTo>
                    <a:pt x="1247" y="2832"/>
                    <a:pt x="1217" y="2802"/>
                    <a:pt x="1217" y="2741"/>
                  </a:cubicBezTo>
                  <a:lnTo>
                    <a:pt x="1186" y="2650"/>
                  </a:lnTo>
                  <a:lnTo>
                    <a:pt x="1126" y="25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-1461175" y="3401688"/>
              <a:ext cx="77425" cy="160350"/>
            </a:xfrm>
            <a:custGeom>
              <a:rect b="b" l="l" r="r" t="t"/>
              <a:pathLst>
                <a:path extrusionOk="0" h="6414" w="3097">
                  <a:moveTo>
                    <a:pt x="1894" y="0"/>
                  </a:moveTo>
                  <a:cubicBezTo>
                    <a:pt x="1778" y="0"/>
                    <a:pt x="1664" y="87"/>
                    <a:pt x="1698" y="244"/>
                  </a:cubicBezTo>
                  <a:cubicBezTo>
                    <a:pt x="2215" y="2675"/>
                    <a:pt x="2610" y="5350"/>
                    <a:pt x="2549" y="5958"/>
                  </a:cubicBezTo>
                  <a:cubicBezTo>
                    <a:pt x="2154" y="5411"/>
                    <a:pt x="1182" y="2827"/>
                    <a:pt x="422" y="456"/>
                  </a:cubicBezTo>
                  <a:cubicBezTo>
                    <a:pt x="387" y="363"/>
                    <a:pt x="312" y="324"/>
                    <a:pt x="238" y="324"/>
                  </a:cubicBezTo>
                  <a:cubicBezTo>
                    <a:pt x="118" y="324"/>
                    <a:pt x="1" y="428"/>
                    <a:pt x="57" y="578"/>
                  </a:cubicBezTo>
                  <a:cubicBezTo>
                    <a:pt x="574" y="2250"/>
                    <a:pt x="1911" y="6201"/>
                    <a:pt x="2489" y="6414"/>
                  </a:cubicBezTo>
                  <a:lnTo>
                    <a:pt x="2580" y="6414"/>
                  </a:lnTo>
                  <a:cubicBezTo>
                    <a:pt x="2641" y="6414"/>
                    <a:pt x="2671" y="6414"/>
                    <a:pt x="2732" y="6383"/>
                  </a:cubicBezTo>
                  <a:cubicBezTo>
                    <a:pt x="3097" y="6171"/>
                    <a:pt x="2884" y="4073"/>
                    <a:pt x="2093" y="152"/>
                  </a:cubicBezTo>
                  <a:cubicBezTo>
                    <a:pt x="2068" y="48"/>
                    <a:pt x="1980" y="0"/>
                    <a:pt x="1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-1459000" y="3401463"/>
              <a:ext cx="71450" cy="163625"/>
            </a:xfrm>
            <a:custGeom>
              <a:rect b="b" l="l" r="r" t="t"/>
              <a:pathLst>
                <a:path extrusionOk="0" h="6545" w="2858">
                  <a:moveTo>
                    <a:pt x="1604" y="1"/>
                  </a:moveTo>
                  <a:cubicBezTo>
                    <a:pt x="1600" y="1"/>
                    <a:pt x="1593" y="3"/>
                    <a:pt x="1581" y="9"/>
                  </a:cubicBezTo>
                  <a:lnTo>
                    <a:pt x="1581" y="40"/>
                  </a:lnTo>
                  <a:cubicBezTo>
                    <a:pt x="1581" y="40"/>
                    <a:pt x="1620" y="1"/>
                    <a:pt x="1604" y="1"/>
                  </a:cubicBezTo>
                  <a:close/>
                  <a:moveTo>
                    <a:pt x="26" y="348"/>
                  </a:moveTo>
                  <a:lnTo>
                    <a:pt x="26" y="348"/>
                  </a:lnTo>
                  <a:cubicBezTo>
                    <a:pt x="0" y="357"/>
                    <a:pt x="0" y="374"/>
                    <a:pt x="0" y="374"/>
                  </a:cubicBezTo>
                  <a:lnTo>
                    <a:pt x="26" y="348"/>
                  </a:lnTo>
                  <a:close/>
                  <a:moveTo>
                    <a:pt x="61" y="344"/>
                  </a:moveTo>
                  <a:cubicBezTo>
                    <a:pt x="48" y="344"/>
                    <a:pt x="37" y="345"/>
                    <a:pt x="29" y="348"/>
                  </a:cubicBezTo>
                  <a:lnTo>
                    <a:pt x="29" y="348"/>
                  </a:lnTo>
                  <a:cubicBezTo>
                    <a:pt x="30" y="345"/>
                    <a:pt x="31" y="344"/>
                    <a:pt x="31" y="344"/>
                  </a:cubicBezTo>
                  <a:lnTo>
                    <a:pt x="31" y="344"/>
                  </a:lnTo>
                  <a:lnTo>
                    <a:pt x="26" y="348"/>
                  </a:lnTo>
                  <a:lnTo>
                    <a:pt x="26" y="348"/>
                  </a:lnTo>
                  <a:cubicBezTo>
                    <a:pt x="27" y="348"/>
                    <a:pt x="28" y="348"/>
                    <a:pt x="29" y="348"/>
                  </a:cubicBezTo>
                  <a:lnTo>
                    <a:pt x="29" y="348"/>
                  </a:lnTo>
                  <a:cubicBezTo>
                    <a:pt x="25" y="357"/>
                    <a:pt x="16" y="383"/>
                    <a:pt x="35" y="383"/>
                  </a:cubicBezTo>
                  <a:cubicBezTo>
                    <a:pt x="40" y="383"/>
                    <a:pt x="49" y="380"/>
                    <a:pt x="61" y="374"/>
                  </a:cubicBezTo>
                  <a:cubicBezTo>
                    <a:pt x="92" y="344"/>
                    <a:pt x="92" y="344"/>
                    <a:pt x="61" y="344"/>
                  </a:cubicBezTo>
                  <a:close/>
                  <a:moveTo>
                    <a:pt x="92" y="952"/>
                  </a:moveTo>
                  <a:lnTo>
                    <a:pt x="92" y="982"/>
                  </a:lnTo>
                  <a:lnTo>
                    <a:pt x="122" y="1012"/>
                  </a:lnTo>
                  <a:cubicBezTo>
                    <a:pt x="122" y="982"/>
                    <a:pt x="122" y="952"/>
                    <a:pt x="92" y="952"/>
                  </a:cubicBezTo>
                  <a:close/>
                  <a:moveTo>
                    <a:pt x="2067" y="496"/>
                  </a:moveTo>
                  <a:cubicBezTo>
                    <a:pt x="2067" y="526"/>
                    <a:pt x="2067" y="557"/>
                    <a:pt x="2098" y="617"/>
                  </a:cubicBezTo>
                  <a:cubicBezTo>
                    <a:pt x="2098" y="617"/>
                    <a:pt x="2128" y="648"/>
                    <a:pt x="2098" y="648"/>
                  </a:cubicBezTo>
                  <a:cubicBezTo>
                    <a:pt x="2098" y="648"/>
                    <a:pt x="2098" y="648"/>
                    <a:pt x="2098" y="708"/>
                  </a:cubicBezTo>
                  <a:cubicBezTo>
                    <a:pt x="2128" y="739"/>
                    <a:pt x="2158" y="769"/>
                    <a:pt x="2158" y="830"/>
                  </a:cubicBezTo>
                  <a:cubicBezTo>
                    <a:pt x="2158" y="830"/>
                    <a:pt x="2158" y="860"/>
                    <a:pt x="2158" y="891"/>
                  </a:cubicBezTo>
                  <a:cubicBezTo>
                    <a:pt x="2158" y="921"/>
                    <a:pt x="2158" y="921"/>
                    <a:pt x="2158" y="952"/>
                  </a:cubicBezTo>
                  <a:lnTo>
                    <a:pt x="2158" y="1012"/>
                  </a:lnTo>
                  <a:lnTo>
                    <a:pt x="2158" y="1043"/>
                  </a:lnTo>
                  <a:cubicBezTo>
                    <a:pt x="2128" y="1043"/>
                    <a:pt x="2128" y="1012"/>
                    <a:pt x="2128" y="982"/>
                  </a:cubicBezTo>
                  <a:lnTo>
                    <a:pt x="2128" y="982"/>
                  </a:lnTo>
                  <a:cubicBezTo>
                    <a:pt x="2131" y="985"/>
                    <a:pt x="2134" y="987"/>
                    <a:pt x="2136" y="987"/>
                  </a:cubicBezTo>
                  <a:cubicBezTo>
                    <a:pt x="2152" y="987"/>
                    <a:pt x="2128" y="891"/>
                    <a:pt x="2128" y="891"/>
                  </a:cubicBezTo>
                  <a:cubicBezTo>
                    <a:pt x="2128" y="860"/>
                    <a:pt x="2098" y="800"/>
                    <a:pt x="2098" y="769"/>
                  </a:cubicBezTo>
                  <a:cubicBezTo>
                    <a:pt x="2098" y="754"/>
                    <a:pt x="2098" y="754"/>
                    <a:pt x="2098" y="754"/>
                  </a:cubicBezTo>
                  <a:cubicBezTo>
                    <a:pt x="2098" y="754"/>
                    <a:pt x="2098" y="754"/>
                    <a:pt x="2098" y="739"/>
                  </a:cubicBezTo>
                  <a:cubicBezTo>
                    <a:pt x="2098" y="678"/>
                    <a:pt x="2067" y="708"/>
                    <a:pt x="2067" y="648"/>
                  </a:cubicBezTo>
                  <a:cubicBezTo>
                    <a:pt x="2067" y="617"/>
                    <a:pt x="2067" y="587"/>
                    <a:pt x="2067" y="557"/>
                  </a:cubicBezTo>
                  <a:cubicBezTo>
                    <a:pt x="2067" y="557"/>
                    <a:pt x="2067" y="526"/>
                    <a:pt x="2067" y="496"/>
                  </a:cubicBezTo>
                  <a:close/>
                  <a:moveTo>
                    <a:pt x="2158" y="1164"/>
                  </a:moveTo>
                  <a:cubicBezTo>
                    <a:pt x="2158" y="1172"/>
                    <a:pt x="2158" y="1180"/>
                    <a:pt x="2158" y="1195"/>
                  </a:cubicBezTo>
                  <a:lnTo>
                    <a:pt x="2158" y="1225"/>
                  </a:lnTo>
                  <a:cubicBezTo>
                    <a:pt x="2128" y="1164"/>
                    <a:pt x="2158" y="1164"/>
                    <a:pt x="2158" y="1164"/>
                  </a:cubicBezTo>
                  <a:close/>
                  <a:moveTo>
                    <a:pt x="2158" y="1225"/>
                  </a:moveTo>
                  <a:cubicBezTo>
                    <a:pt x="2189" y="1256"/>
                    <a:pt x="2189" y="1286"/>
                    <a:pt x="2189" y="1286"/>
                  </a:cubicBezTo>
                  <a:lnTo>
                    <a:pt x="2189" y="1291"/>
                  </a:lnTo>
                  <a:lnTo>
                    <a:pt x="2189" y="1291"/>
                  </a:lnTo>
                  <a:cubicBezTo>
                    <a:pt x="2171" y="1264"/>
                    <a:pt x="2158" y="1225"/>
                    <a:pt x="2158" y="1225"/>
                  </a:cubicBezTo>
                  <a:close/>
                  <a:moveTo>
                    <a:pt x="426" y="465"/>
                  </a:moveTo>
                  <a:cubicBezTo>
                    <a:pt x="426" y="465"/>
                    <a:pt x="487" y="465"/>
                    <a:pt x="487" y="496"/>
                  </a:cubicBezTo>
                  <a:cubicBezTo>
                    <a:pt x="487" y="526"/>
                    <a:pt x="487" y="526"/>
                    <a:pt x="517" y="526"/>
                  </a:cubicBezTo>
                  <a:cubicBezTo>
                    <a:pt x="532" y="541"/>
                    <a:pt x="532" y="541"/>
                    <a:pt x="532" y="541"/>
                  </a:cubicBezTo>
                  <a:cubicBezTo>
                    <a:pt x="532" y="541"/>
                    <a:pt x="532" y="541"/>
                    <a:pt x="547" y="557"/>
                  </a:cubicBezTo>
                  <a:cubicBezTo>
                    <a:pt x="547" y="587"/>
                    <a:pt x="547" y="587"/>
                    <a:pt x="547" y="617"/>
                  </a:cubicBezTo>
                  <a:cubicBezTo>
                    <a:pt x="578" y="617"/>
                    <a:pt x="547" y="648"/>
                    <a:pt x="547" y="678"/>
                  </a:cubicBezTo>
                  <a:cubicBezTo>
                    <a:pt x="547" y="678"/>
                    <a:pt x="547" y="708"/>
                    <a:pt x="547" y="739"/>
                  </a:cubicBezTo>
                  <a:lnTo>
                    <a:pt x="578" y="769"/>
                  </a:lnTo>
                  <a:cubicBezTo>
                    <a:pt x="578" y="769"/>
                    <a:pt x="578" y="769"/>
                    <a:pt x="578" y="800"/>
                  </a:cubicBezTo>
                  <a:cubicBezTo>
                    <a:pt x="608" y="830"/>
                    <a:pt x="608" y="891"/>
                    <a:pt x="639" y="921"/>
                  </a:cubicBezTo>
                  <a:lnTo>
                    <a:pt x="639" y="982"/>
                  </a:lnTo>
                  <a:cubicBezTo>
                    <a:pt x="639" y="982"/>
                    <a:pt x="639" y="1012"/>
                    <a:pt x="639" y="1043"/>
                  </a:cubicBezTo>
                  <a:cubicBezTo>
                    <a:pt x="639" y="1043"/>
                    <a:pt x="639" y="1073"/>
                    <a:pt x="639" y="1104"/>
                  </a:cubicBezTo>
                  <a:lnTo>
                    <a:pt x="639" y="1134"/>
                  </a:lnTo>
                  <a:lnTo>
                    <a:pt x="639" y="1164"/>
                  </a:lnTo>
                  <a:cubicBezTo>
                    <a:pt x="639" y="1195"/>
                    <a:pt x="639" y="1195"/>
                    <a:pt x="669" y="1225"/>
                  </a:cubicBezTo>
                  <a:cubicBezTo>
                    <a:pt x="694" y="1250"/>
                    <a:pt x="718" y="1294"/>
                    <a:pt x="727" y="1294"/>
                  </a:cubicBezTo>
                  <a:cubicBezTo>
                    <a:pt x="729" y="1294"/>
                    <a:pt x="730" y="1292"/>
                    <a:pt x="730" y="1286"/>
                  </a:cubicBezTo>
                  <a:lnTo>
                    <a:pt x="730" y="1256"/>
                  </a:lnTo>
                  <a:cubicBezTo>
                    <a:pt x="730" y="1256"/>
                    <a:pt x="730" y="1225"/>
                    <a:pt x="730" y="1225"/>
                  </a:cubicBezTo>
                  <a:cubicBezTo>
                    <a:pt x="730" y="1164"/>
                    <a:pt x="699" y="1134"/>
                    <a:pt x="699" y="1104"/>
                  </a:cubicBezTo>
                  <a:cubicBezTo>
                    <a:pt x="699" y="1088"/>
                    <a:pt x="699" y="1088"/>
                    <a:pt x="696" y="1088"/>
                  </a:cubicBezTo>
                  <a:cubicBezTo>
                    <a:pt x="692" y="1088"/>
                    <a:pt x="684" y="1088"/>
                    <a:pt x="669" y="1073"/>
                  </a:cubicBezTo>
                  <a:cubicBezTo>
                    <a:pt x="669" y="1043"/>
                    <a:pt x="669" y="1012"/>
                    <a:pt x="669" y="1012"/>
                  </a:cubicBezTo>
                  <a:lnTo>
                    <a:pt x="669" y="982"/>
                  </a:lnTo>
                  <a:lnTo>
                    <a:pt x="669" y="952"/>
                  </a:lnTo>
                  <a:cubicBezTo>
                    <a:pt x="669" y="952"/>
                    <a:pt x="669" y="921"/>
                    <a:pt x="669" y="921"/>
                  </a:cubicBezTo>
                  <a:cubicBezTo>
                    <a:pt x="669" y="906"/>
                    <a:pt x="677" y="906"/>
                    <a:pt x="680" y="906"/>
                  </a:cubicBezTo>
                  <a:cubicBezTo>
                    <a:pt x="684" y="906"/>
                    <a:pt x="684" y="906"/>
                    <a:pt x="669" y="891"/>
                  </a:cubicBezTo>
                  <a:cubicBezTo>
                    <a:pt x="639" y="860"/>
                    <a:pt x="639" y="830"/>
                    <a:pt x="639" y="830"/>
                  </a:cubicBezTo>
                  <a:lnTo>
                    <a:pt x="639" y="800"/>
                  </a:lnTo>
                  <a:cubicBezTo>
                    <a:pt x="639" y="800"/>
                    <a:pt x="578" y="708"/>
                    <a:pt x="578" y="708"/>
                  </a:cubicBezTo>
                  <a:cubicBezTo>
                    <a:pt x="578" y="702"/>
                    <a:pt x="579" y="700"/>
                    <a:pt x="581" y="700"/>
                  </a:cubicBezTo>
                  <a:cubicBezTo>
                    <a:pt x="589" y="700"/>
                    <a:pt x="608" y="739"/>
                    <a:pt x="608" y="739"/>
                  </a:cubicBezTo>
                  <a:cubicBezTo>
                    <a:pt x="639" y="739"/>
                    <a:pt x="578" y="617"/>
                    <a:pt x="578" y="617"/>
                  </a:cubicBezTo>
                  <a:cubicBezTo>
                    <a:pt x="547" y="587"/>
                    <a:pt x="547" y="587"/>
                    <a:pt x="578" y="557"/>
                  </a:cubicBezTo>
                  <a:cubicBezTo>
                    <a:pt x="578" y="526"/>
                    <a:pt x="578" y="526"/>
                    <a:pt x="547" y="496"/>
                  </a:cubicBezTo>
                  <a:lnTo>
                    <a:pt x="487" y="465"/>
                  </a:lnTo>
                  <a:close/>
                  <a:moveTo>
                    <a:pt x="632" y="1333"/>
                  </a:moveTo>
                  <a:cubicBezTo>
                    <a:pt x="629" y="1333"/>
                    <a:pt x="629" y="1337"/>
                    <a:pt x="639" y="1347"/>
                  </a:cubicBezTo>
                  <a:cubicBezTo>
                    <a:pt x="659" y="1347"/>
                    <a:pt x="639" y="1333"/>
                    <a:pt x="632" y="1333"/>
                  </a:cubicBezTo>
                  <a:close/>
                  <a:moveTo>
                    <a:pt x="1859" y="1508"/>
                  </a:moveTo>
                  <a:lnTo>
                    <a:pt x="1859" y="1508"/>
                  </a:lnTo>
                  <a:cubicBezTo>
                    <a:pt x="1867" y="1525"/>
                    <a:pt x="1869" y="1532"/>
                    <a:pt x="1868" y="1532"/>
                  </a:cubicBezTo>
                  <a:cubicBezTo>
                    <a:pt x="1867" y="1532"/>
                    <a:pt x="1862" y="1523"/>
                    <a:pt x="1859" y="1508"/>
                  </a:cubicBezTo>
                  <a:close/>
                  <a:moveTo>
                    <a:pt x="2189" y="1291"/>
                  </a:moveTo>
                  <a:cubicBezTo>
                    <a:pt x="2198" y="1305"/>
                    <a:pt x="2209" y="1316"/>
                    <a:pt x="2219" y="1316"/>
                  </a:cubicBezTo>
                  <a:cubicBezTo>
                    <a:pt x="2219" y="1316"/>
                    <a:pt x="2219" y="1408"/>
                    <a:pt x="2219" y="1438"/>
                  </a:cubicBezTo>
                  <a:lnTo>
                    <a:pt x="2219" y="1468"/>
                  </a:lnTo>
                  <a:lnTo>
                    <a:pt x="2219" y="1499"/>
                  </a:lnTo>
                  <a:lnTo>
                    <a:pt x="2208" y="1499"/>
                  </a:lnTo>
                  <a:cubicBezTo>
                    <a:pt x="2212" y="1506"/>
                    <a:pt x="2219" y="1514"/>
                    <a:pt x="2219" y="1529"/>
                  </a:cubicBezTo>
                  <a:cubicBezTo>
                    <a:pt x="2250" y="1529"/>
                    <a:pt x="2219" y="1529"/>
                    <a:pt x="2250" y="1590"/>
                  </a:cubicBezTo>
                  <a:cubicBezTo>
                    <a:pt x="2260" y="1600"/>
                    <a:pt x="2260" y="1603"/>
                    <a:pt x="2255" y="1603"/>
                  </a:cubicBezTo>
                  <a:cubicBezTo>
                    <a:pt x="2246" y="1603"/>
                    <a:pt x="2219" y="1590"/>
                    <a:pt x="2219" y="1590"/>
                  </a:cubicBezTo>
                  <a:cubicBezTo>
                    <a:pt x="2219" y="1570"/>
                    <a:pt x="2219" y="1549"/>
                    <a:pt x="2219" y="1529"/>
                  </a:cubicBezTo>
                  <a:cubicBezTo>
                    <a:pt x="2189" y="1529"/>
                    <a:pt x="2158" y="1499"/>
                    <a:pt x="2189" y="1499"/>
                  </a:cubicBezTo>
                  <a:lnTo>
                    <a:pt x="2208" y="1499"/>
                  </a:lnTo>
                  <a:cubicBezTo>
                    <a:pt x="2204" y="1491"/>
                    <a:pt x="2204" y="1484"/>
                    <a:pt x="2219" y="1468"/>
                  </a:cubicBezTo>
                  <a:cubicBezTo>
                    <a:pt x="2219" y="1438"/>
                    <a:pt x="2189" y="1438"/>
                    <a:pt x="2189" y="1377"/>
                  </a:cubicBezTo>
                  <a:cubicBezTo>
                    <a:pt x="2189" y="1347"/>
                    <a:pt x="2189" y="1347"/>
                    <a:pt x="2189" y="1316"/>
                  </a:cubicBezTo>
                  <a:lnTo>
                    <a:pt x="2189" y="1291"/>
                  </a:lnTo>
                  <a:close/>
                  <a:moveTo>
                    <a:pt x="304" y="1590"/>
                  </a:moveTo>
                  <a:lnTo>
                    <a:pt x="274" y="1620"/>
                  </a:lnTo>
                  <a:cubicBezTo>
                    <a:pt x="274" y="1620"/>
                    <a:pt x="282" y="1628"/>
                    <a:pt x="289" y="1628"/>
                  </a:cubicBezTo>
                  <a:cubicBezTo>
                    <a:pt x="297" y="1628"/>
                    <a:pt x="304" y="1620"/>
                    <a:pt x="304" y="1590"/>
                  </a:cubicBezTo>
                  <a:close/>
                  <a:moveTo>
                    <a:pt x="544" y="1827"/>
                  </a:moveTo>
                  <a:cubicBezTo>
                    <a:pt x="546" y="1831"/>
                    <a:pt x="547" y="1833"/>
                    <a:pt x="547" y="1833"/>
                  </a:cubicBezTo>
                  <a:lnTo>
                    <a:pt x="547" y="1833"/>
                  </a:lnTo>
                  <a:cubicBezTo>
                    <a:pt x="546" y="1831"/>
                    <a:pt x="545" y="1829"/>
                    <a:pt x="544" y="1827"/>
                  </a:cubicBezTo>
                  <a:close/>
                  <a:moveTo>
                    <a:pt x="608" y="2532"/>
                  </a:moveTo>
                  <a:lnTo>
                    <a:pt x="578" y="2563"/>
                  </a:lnTo>
                  <a:cubicBezTo>
                    <a:pt x="578" y="2575"/>
                    <a:pt x="583" y="2583"/>
                    <a:pt x="589" y="2583"/>
                  </a:cubicBezTo>
                  <a:cubicBezTo>
                    <a:pt x="598" y="2583"/>
                    <a:pt x="608" y="2568"/>
                    <a:pt x="608" y="2532"/>
                  </a:cubicBezTo>
                  <a:close/>
                  <a:moveTo>
                    <a:pt x="853" y="2718"/>
                  </a:moveTo>
                  <a:cubicBezTo>
                    <a:pt x="856" y="2737"/>
                    <a:pt x="863" y="2756"/>
                    <a:pt x="882" y="2775"/>
                  </a:cubicBezTo>
                  <a:lnTo>
                    <a:pt x="853" y="2718"/>
                  </a:lnTo>
                  <a:close/>
                  <a:moveTo>
                    <a:pt x="578" y="1164"/>
                  </a:moveTo>
                  <a:cubicBezTo>
                    <a:pt x="578" y="1171"/>
                    <a:pt x="576" y="1174"/>
                    <a:pt x="574" y="1174"/>
                  </a:cubicBezTo>
                  <a:cubicBezTo>
                    <a:pt x="570" y="1174"/>
                    <a:pt x="563" y="1166"/>
                    <a:pt x="557" y="1166"/>
                  </a:cubicBezTo>
                  <a:cubicBezTo>
                    <a:pt x="552" y="1166"/>
                    <a:pt x="547" y="1172"/>
                    <a:pt x="547" y="1195"/>
                  </a:cubicBezTo>
                  <a:cubicBezTo>
                    <a:pt x="547" y="1225"/>
                    <a:pt x="578" y="1256"/>
                    <a:pt x="578" y="1286"/>
                  </a:cubicBezTo>
                  <a:cubicBezTo>
                    <a:pt x="578" y="1286"/>
                    <a:pt x="608" y="1316"/>
                    <a:pt x="608" y="1347"/>
                  </a:cubicBezTo>
                  <a:cubicBezTo>
                    <a:pt x="608" y="1347"/>
                    <a:pt x="608" y="1408"/>
                    <a:pt x="639" y="1408"/>
                  </a:cubicBezTo>
                  <a:cubicBezTo>
                    <a:pt x="699" y="1408"/>
                    <a:pt x="639" y="1499"/>
                    <a:pt x="669" y="1529"/>
                  </a:cubicBezTo>
                  <a:cubicBezTo>
                    <a:pt x="669" y="1529"/>
                    <a:pt x="669" y="1560"/>
                    <a:pt x="669" y="1560"/>
                  </a:cubicBezTo>
                  <a:lnTo>
                    <a:pt x="669" y="1620"/>
                  </a:lnTo>
                  <a:lnTo>
                    <a:pt x="669" y="1681"/>
                  </a:lnTo>
                  <a:cubicBezTo>
                    <a:pt x="669" y="1712"/>
                    <a:pt x="699" y="1742"/>
                    <a:pt x="699" y="1772"/>
                  </a:cubicBezTo>
                  <a:cubicBezTo>
                    <a:pt x="699" y="1772"/>
                    <a:pt x="699" y="1803"/>
                    <a:pt x="699" y="1803"/>
                  </a:cubicBezTo>
                  <a:cubicBezTo>
                    <a:pt x="699" y="1833"/>
                    <a:pt x="730" y="1864"/>
                    <a:pt x="730" y="1894"/>
                  </a:cubicBezTo>
                  <a:cubicBezTo>
                    <a:pt x="760" y="1924"/>
                    <a:pt x="760" y="1955"/>
                    <a:pt x="791" y="1985"/>
                  </a:cubicBezTo>
                  <a:lnTo>
                    <a:pt x="791" y="2046"/>
                  </a:lnTo>
                  <a:cubicBezTo>
                    <a:pt x="791" y="2046"/>
                    <a:pt x="791" y="2038"/>
                    <a:pt x="794" y="2038"/>
                  </a:cubicBezTo>
                  <a:cubicBezTo>
                    <a:pt x="798" y="2038"/>
                    <a:pt x="806" y="2046"/>
                    <a:pt x="821" y="2076"/>
                  </a:cubicBezTo>
                  <a:cubicBezTo>
                    <a:pt x="832" y="2099"/>
                    <a:pt x="831" y="2105"/>
                    <a:pt x="827" y="2105"/>
                  </a:cubicBezTo>
                  <a:cubicBezTo>
                    <a:pt x="822" y="2105"/>
                    <a:pt x="813" y="2098"/>
                    <a:pt x="812" y="2098"/>
                  </a:cubicBezTo>
                  <a:lnTo>
                    <a:pt x="812" y="2098"/>
                  </a:lnTo>
                  <a:cubicBezTo>
                    <a:pt x="812" y="2098"/>
                    <a:pt x="814" y="2100"/>
                    <a:pt x="821" y="2107"/>
                  </a:cubicBezTo>
                  <a:cubicBezTo>
                    <a:pt x="832" y="2129"/>
                    <a:pt x="835" y="2135"/>
                    <a:pt x="834" y="2135"/>
                  </a:cubicBezTo>
                  <a:cubicBezTo>
                    <a:pt x="834" y="2135"/>
                    <a:pt x="828" y="2128"/>
                    <a:pt x="825" y="2128"/>
                  </a:cubicBezTo>
                  <a:cubicBezTo>
                    <a:pt x="823" y="2128"/>
                    <a:pt x="821" y="2130"/>
                    <a:pt x="821" y="2137"/>
                  </a:cubicBezTo>
                  <a:cubicBezTo>
                    <a:pt x="851" y="2167"/>
                    <a:pt x="851" y="2228"/>
                    <a:pt x="882" y="2259"/>
                  </a:cubicBezTo>
                  <a:cubicBezTo>
                    <a:pt x="882" y="2350"/>
                    <a:pt x="912" y="2441"/>
                    <a:pt x="943" y="2502"/>
                  </a:cubicBezTo>
                  <a:cubicBezTo>
                    <a:pt x="943" y="2532"/>
                    <a:pt x="973" y="2532"/>
                    <a:pt x="973" y="2563"/>
                  </a:cubicBezTo>
                  <a:cubicBezTo>
                    <a:pt x="988" y="2578"/>
                    <a:pt x="988" y="2578"/>
                    <a:pt x="984" y="2578"/>
                  </a:cubicBezTo>
                  <a:cubicBezTo>
                    <a:pt x="981" y="2578"/>
                    <a:pt x="973" y="2578"/>
                    <a:pt x="973" y="2593"/>
                  </a:cubicBezTo>
                  <a:cubicBezTo>
                    <a:pt x="973" y="2623"/>
                    <a:pt x="1003" y="2623"/>
                    <a:pt x="1003" y="2654"/>
                  </a:cubicBezTo>
                  <a:cubicBezTo>
                    <a:pt x="1034" y="2684"/>
                    <a:pt x="1003" y="2684"/>
                    <a:pt x="1003" y="2715"/>
                  </a:cubicBezTo>
                  <a:cubicBezTo>
                    <a:pt x="1003" y="2715"/>
                    <a:pt x="1017" y="2728"/>
                    <a:pt x="1026" y="2728"/>
                  </a:cubicBezTo>
                  <a:cubicBezTo>
                    <a:pt x="1030" y="2728"/>
                    <a:pt x="1034" y="2725"/>
                    <a:pt x="1034" y="2715"/>
                  </a:cubicBezTo>
                  <a:cubicBezTo>
                    <a:pt x="1034" y="2723"/>
                    <a:pt x="1034" y="2734"/>
                    <a:pt x="1034" y="2745"/>
                  </a:cubicBezTo>
                  <a:cubicBezTo>
                    <a:pt x="1034" y="2745"/>
                    <a:pt x="1034" y="2775"/>
                    <a:pt x="1064" y="2806"/>
                  </a:cubicBezTo>
                  <a:cubicBezTo>
                    <a:pt x="1064" y="2806"/>
                    <a:pt x="1125" y="2897"/>
                    <a:pt x="1095" y="2897"/>
                  </a:cubicBezTo>
                  <a:cubicBezTo>
                    <a:pt x="1090" y="2893"/>
                    <a:pt x="1088" y="2891"/>
                    <a:pt x="1087" y="2891"/>
                  </a:cubicBezTo>
                  <a:lnTo>
                    <a:pt x="1087" y="2891"/>
                  </a:lnTo>
                  <a:cubicBezTo>
                    <a:pt x="1080" y="2891"/>
                    <a:pt x="1125" y="2958"/>
                    <a:pt x="1125" y="2958"/>
                  </a:cubicBezTo>
                  <a:lnTo>
                    <a:pt x="1125" y="2897"/>
                  </a:lnTo>
                  <a:cubicBezTo>
                    <a:pt x="1125" y="2867"/>
                    <a:pt x="1125" y="2867"/>
                    <a:pt x="1125" y="2836"/>
                  </a:cubicBezTo>
                  <a:cubicBezTo>
                    <a:pt x="1125" y="2806"/>
                    <a:pt x="1095" y="2775"/>
                    <a:pt x="1095" y="2745"/>
                  </a:cubicBezTo>
                  <a:cubicBezTo>
                    <a:pt x="1095" y="2715"/>
                    <a:pt x="1064" y="2715"/>
                    <a:pt x="1064" y="2684"/>
                  </a:cubicBezTo>
                  <a:cubicBezTo>
                    <a:pt x="1064" y="2654"/>
                    <a:pt x="1034" y="2593"/>
                    <a:pt x="1034" y="2593"/>
                  </a:cubicBezTo>
                  <a:cubicBezTo>
                    <a:pt x="1064" y="2593"/>
                    <a:pt x="1003" y="2502"/>
                    <a:pt x="1003" y="2471"/>
                  </a:cubicBezTo>
                  <a:lnTo>
                    <a:pt x="973" y="2471"/>
                  </a:lnTo>
                  <a:cubicBezTo>
                    <a:pt x="973" y="2441"/>
                    <a:pt x="973" y="2441"/>
                    <a:pt x="973" y="2411"/>
                  </a:cubicBezTo>
                  <a:cubicBezTo>
                    <a:pt x="973" y="2411"/>
                    <a:pt x="973" y="2380"/>
                    <a:pt x="943" y="2350"/>
                  </a:cubicBezTo>
                  <a:cubicBezTo>
                    <a:pt x="943" y="2289"/>
                    <a:pt x="912" y="2259"/>
                    <a:pt x="912" y="2228"/>
                  </a:cubicBezTo>
                  <a:cubicBezTo>
                    <a:pt x="912" y="2198"/>
                    <a:pt x="912" y="2198"/>
                    <a:pt x="912" y="2198"/>
                  </a:cubicBezTo>
                  <a:cubicBezTo>
                    <a:pt x="912" y="2167"/>
                    <a:pt x="912" y="2137"/>
                    <a:pt x="912" y="2137"/>
                  </a:cubicBezTo>
                  <a:cubicBezTo>
                    <a:pt x="912" y="2107"/>
                    <a:pt x="912" y="2107"/>
                    <a:pt x="912" y="2076"/>
                  </a:cubicBezTo>
                  <a:cubicBezTo>
                    <a:pt x="912" y="2076"/>
                    <a:pt x="912" y="2076"/>
                    <a:pt x="882" y="2046"/>
                  </a:cubicBezTo>
                  <a:cubicBezTo>
                    <a:pt x="882" y="2015"/>
                    <a:pt x="851" y="1985"/>
                    <a:pt x="851" y="1955"/>
                  </a:cubicBezTo>
                  <a:cubicBezTo>
                    <a:pt x="851" y="1924"/>
                    <a:pt x="851" y="1894"/>
                    <a:pt x="851" y="1864"/>
                  </a:cubicBezTo>
                  <a:cubicBezTo>
                    <a:pt x="821" y="1833"/>
                    <a:pt x="821" y="1833"/>
                    <a:pt x="791" y="1803"/>
                  </a:cubicBezTo>
                  <a:cubicBezTo>
                    <a:pt x="791" y="1772"/>
                    <a:pt x="791" y="1772"/>
                    <a:pt x="760" y="1742"/>
                  </a:cubicBezTo>
                  <a:cubicBezTo>
                    <a:pt x="760" y="1712"/>
                    <a:pt x="760" y="1712"/>
                    <a:pt x="760" y="1681"/>
                  </a:cubicBezTo>
                  <a:cubicBezTo>
                    <a:pt x="760" y="1666"/>
                    <a:pt x="760" y="1666"/>
                    <a:pt x="756" y="1666"/>
                  </a:cubicBezTo>
                  <a:cubicBezTo>
                    <a:pt x="753" y="1666"/>
                    <a:pt x="745" y="1666"/>
                    <a:pt x="730" y="1651"/>
                  </a:cubicBezTo>
                  <a:cubicBezTo>
                    <a:pt x="730" y="1620"/>
                    <a:pt x="730" y="1620"/>
                    <a:pt x="730" y="1590"/>
                  </a:cubicBezTo>
                  <a:cubicBezTo>
                    <a:pt x="730" y="1560"/>
                    <a:pt x="730" y="1499"/>
                    <a:pt x="699" y="1468"/>
                  </a:cubicBezTo>
                  <a:cubicBezTo>
                    <a:pt x="699" y="1438"/>
                    <a:pt x="669" y="1438"/>
                    <a:pt x="669" y="1408"/>
                  </a:cubicBezTo>
                  <a:lnTo>
                    <a:pt x="639" y="1347"/>
                  </a:lnTo>
                  <a:cubicBezTo>
                    <a:pt x="639" y="1347"/>
                    <a:pt x="609" y="1318"/>
                    <a:pt x="608" y="1316"/>
                  </a:cubicBezTo>
                  <a:lnTo>
                    <a:pt x="608" y="1316"/>
                  </a:lnTo>
                  <a:cubicBezTo>
                    <a:pt x="613" y="1321"/>
                    <a:pt x="616" y="1323"/>
                    <a:pt x="618" y="1323"/>
                  </a:cubicBezTo>
                  <a:cubicBezTo>
                    <a:pt x="631" y="1323"/>
                    <a:pt x="608" y="1251"/>
                    <a:pt x="608" y="1225"/>
                  </a:cubicBezTo>
                  <a:lnTo>
                    <a:pt x="608" y="1195"/>
                  </a:lnTo>
                  <a:cubicBezTo>
                    <a:pt x="608" y="1180"/>
                    <a:pt x="601" y="1172"/>
                    <a:pt x="593" y="1172"/>
                  </a:cubicBezTo>
                  <a:cubicBezTo>
                    <a:pt x="585" y="1172"/>
                    <a:pt x="578" y="1180"/>
                    <a:pt x="578" y="1195"/>
                  </a:cubicBezTo>
                  <a:lnTo>
                    <a:pt x="578" y="1164"/>
                  </a:lnTo>
                  <a:close/>
                  <a:moveTo>
                    <a:pt x="2067" y="2958"/>
                  </a:moveTo>
                  <a:lnTo>
                    <a:pt x="2067" y="2958"/>
                  </a:lnTo>
                  <a:cubicBezTo>
                    <a:pt x="2082" y="2973"/>
                    <a:pt x="2082" y="2981"/>
                    <a:pt x="2079" y="2981"/>
                  </a:cubicBezTo>
                  <a:cubicBezTo>
                    <a:pt x="2075" y="2981"/>
                    <a:pt x="2067" y="2973"/>
                    <a:pt x="2067" y="2958"/>
                  </a:cubicBezTo>
                  <a:close/>
                  <a:moveTo>
                    <a:pt x="1240" y="3218"/>
                  </a:moveTo>
                  <a:cubicBezTo>
                    <a:pt x="1233" y="3218"/>
                    <a:pt x="1226" y="3231"/>
                    <a:pt x="1247" y="3231"/>
                  </a:cubicBezTo>
                  <a:cubicBezTo>
                    <a:pt x="1247" y="3231"/>
                    <a:pt x="1244" y="3226"/>
                    <a:pt x="1241" y="3218"/>
                  </a:cubicBezTo>
                  <a:lnTo>
                    <a:pt x="1241" y="3218"/>
                  </a:lnTo>
                  <a:cubicBezTo>
                    <a:pt x="1240" y="3218"/>
                    <a:pt x="1240" y="3218"/>
                    <a:pt x="1240" y="3218"/>
                  </a:cubicBezTo>
                  <a:close/>
                  <a:moveTo>
                    <a:pt x="990" y="3546"/>
                  </a:moveTo>
                  <a:lnTo>
                    <a:pt x="990" y="3546"/>
                  </a:lnTo>
                  <a:cubicBezTo>
                    <a:pt x="989" y="3546"/>
                    <a:pt x="990" y="3551"/>
                    <a:pt x="999" y="3561"/>
                  </a:cubicBezTo>
                  <a:lnTo>
                    <a:pt x="999" y="3561"/>
                  </a:lnTo>
                  <a:cubicBezTo>
                    <a:pt x="996" y="3550"/>
                    <a:pt x="992" y="3546"/>
                    <a:pt x="990" y="3546"/>
                  </a:cubicBezTo>
                  <a:close/>
                  <a:moveTo>
                    <a:pt x="999" y="3561"/>
                  </a:moveTo>
                  <a:cubicBezTo>
                    <a:pt x="1001" y="3569"/>
                    <a:pt x="1003" y="3581"/>
                    <a:pt x="1003" y="3596"/>
                  </a:cubicBezTo>
                  <a:lnTo>
                    <a:pt x="1003" y="3566"/>
                  </a:lnTo>
                  <a:cubicBezTo>
                    <a:pt x="1002" y="3564"/>
                    <a:pt x="1000" y="3562"/>
                    <a:pt x="999" y="3561"/>
                  </a:cubicBezTo>
                  <a:close/>
                  <a:moveTo>
                    <a:pt x="1885" y="4873"/>
                  </a:moveTo>
                  <a:cubicBezTo>
                    <a:pt x="1885" y="4873"/>
                    <a:pt x="1885" y="4883"/>
                    <a:pt x="1891" y="4886"/>
                  </a:cubicBezTo>
                  <a:lnTo>
                    <a:pt x="1891" y="4886"/>
                  </a:lnTo>
                  <a:cubicBezTo>
                    <a:pt x="1887" y="4891"/>
                    <a:pt x="1885" y="4897"/>
                    <a:pt x="1885" y="4903"/>
                  </a:cubicBezTo>
                  <a:lnTo>
                    <a:pt x="1885" y="4873"/>
                  </a:lnTo>
                  <a:close/>
                  <a:moveTo>
                    <a:pt x="2402" y="5268"/>
                  </a:moveTo>
                  <a:lnTo>
                    <a:pt x="2402" y="5268"/>
                  </a:lnTo>
                  <a:cubicBezTo>
                    <a:pt x="2402" y="5285"/>
                    <a:pt x="2412" y="5303"/>
                    <a:pt x="2414" y="5303"/>
                  </a:cubicBezTo>
                  <a:cubicBezTo>
                    <a:pt x="2416" y="5303"/>
                    <a:pt x="2414" y="5294"/>
                    <a:pt x="2402" y="5268"/>
                  </a:cubicBezTo>
                  <a:close/>
                  <a:moveTo>
                    <a:pt x="2000" y="5589"/>
                  </a:moveTo>
                  <a:cubicBezTo>
                    <a:pt x="1993" y="5589"/>
                    <a:pt x="1986" y="5602"/>
                    <a:pt x="2006" y="5602"/>
                  </a:cubicBezTo>
                  <a:cubicBezTo>
                    <a:pt x="2006" y="5592"/>
                    <a:pt x="2003" y="5589"/>
                    <a:pt x="2000" y="5589"/>
                  </a:cubicBezTo>
                  <a:close/>
                  <a:moveTo>
                    <a:pt x="1855" y="5633"/>
                  </a:moveTo>
                  <a:lnTo>
                    <a:pt x="1855" y="5633"/>
                  </a:lnTo>
                  <a:cubicBezTo>
                    <a:pt x="1855" y="5642"/>
                    <a:pt x="1858" y="5658"/>
                    <a:pt x="1863" y="5675"/>
                  </a:cubicBezTo>
                  <a:lnTo>
                    <a:pt x="1863" y="5675"/>
                  </a:lnTo>
                  <a:cubicBezTo>
                    <a:pt x="1859" y="5670"/>
                    <a:pt x="1855" y="5655"/>
                    <a:pt x="1855" y="5633"/>
                  </a:cubicBezTo>
                  <a:close/>
                  <a:moveTo>
                    <a:pt x="2371" y="5724"/>
                  </a:moveTo>
                  <a:cubicBezTo>
                    <a:pt x="2371" y="5754"/>
                    <a:pt x="2341" y="5785"/>
                    <a:pt x="2371" y="5785"/>
                  </a:cubicBezTo>
                  <a:lnTo>
                    <a:pt x="2402" y="5785"/>
                  </a:lnTo>
                  <a:cubicBezTo>
                    <a:pt x="2402" y="5785"/>
                    <a:pt x="2402" y="5754"/>
                    <a:pt x="2371" y="5754"/>
                  </a:cubicBezTo>
                  <a:lnTo>
                    <a:pt x="2371" y="5724"/>
                  </a:lnTo>
                  <a:close/>
                  <a:moveTo>
                    <a:pt x="1337" y="3066"/>
                  </a:moveTo>
                  <a:cubicBezTo>
                    <a:pt x="1301" y="3066"/>
                    <a:pt x="1247" y="3079"/>
                    <a:pt x="1247" y="3079"/>
                  </a:cubicBezTo>
                  <a:cubicBezTo>
                    <a:pt x="1247" y="3110"/>
                    <a:pt x="1247" y="3171"/>
                    <a:pt x="1247" y="3171"/>
                  </a:cubicBezTo>
                  <a:cubicBezTo>
                    <a:pt x="1225" y="3171"/>
                    <a:pt x="1234" y="3200"/>
                    <a:pt x="1241" y="3218"/>
                  </a:cubicBezTo>
                  <a:lnTo>
                    <a:pt x="1241" y="3218"/>
                  </a:lnTo>
                  <a:cubicBezTo>
                    <a:pt x="1244" y="3218"/>
                    <a:pt x="1247" y="3222"/>
                    <a:pt x="1247" y="3231"/>
                  </a:cubicBezTo>
                  <a:cubicBezTo>
                    <a:pt x="1247" y="3262"/>
                    <a:pt x="1277" y="3292"/>
                    <a:pt x="1277" y="3323"/>
                  </a:cubicBezTo>
                  <a:cubicBezTo>
                    <a:pt x="1277" y="3323"/>
                    <a:pt x="1277" y="3353"/>
                    <a:pt x="1307" y="3353"/>
                  </a:cubicBezTo>
                  <a:cubicBezTo>
                    <a:pt x="1307" y="3383"/>
                    <a:pt x="1307" y="3414"/>
                    <a:pt x="1307" y="3414"/>
                  </a:cubicBezTo>
                  <a:cubicBezTo>
                    <a:pt x="1283" y="3389"/>
                    <a:pt x="1258" y="3345"/>
                    <a:pt x="1250" y="3345"/>
                  </a:cubicBezTo>
                  <a:cubicBezTo>
                    <a:pt x="1248" y="3345"/>
                    <a:pt x="1247" y="3347"/>
                    <a:pt x="1247" y="3353"/>
                  </a:cubicBezTo>
                  <a:cubicBezTo>
                    <a:pt x="1247" y="3353"/>
                    <a:pt x="1247" y="3383"/>
                    <a:pt x="1277" y="3414"/>
                  </a:cubicBezTo>
                  <a:cubicBezTo>
                    <a:pt x="1277" y="3414"/>
                    <a:pt x="1338" y="3535"/>
                    <a:pt x="1307" y="3535"/>
                  </a:cubicBezTo>
                  <a:cubicBezTo>
                    <a:pt x="1307" y="3535"/>
                    <a:pt x="1338" y="3596"/>
                    <a:pt x="1338" y="3596"/>
                  </a:cubicBezTo>
                  <a:cubicBezTo>
                    <a:pt x="1368" y="3596"/>
                    <a:pt x="1399" y="3748"/>
                    <a:pt x="1399" y="3778"/>
                  </a:cubicBezTo>
                  <a:cubicBezTo>
                    <a:pt x="1429" y="3839"/>
                    <a:pt x="1459" y="3900"/>
                    <a:pt x="1490" y="3930"/>
                  </a:cubicBezTo>
                  <a:cubicBezTo>
                    <a:pt x="1490" y="3930"/>
                    <a:pt x="1459" y="3900"/>
                    <a:pt x="1459" y="3900"/>
                  </a:cubicBezTo>
                  <a:lnTo>
                    <a:pt x="1459" y="3930"/>
                  </a:lnTo>
                  <a:lnTo>
                    <a:pt x="1459" y="3961"/>
                  </a:lnTo>
                  <a:lnTo>
                    <a:pt x="1490" y="3991"/>
                  </a:lnTo>
                  <a:lnTo>
                    <a:pt x="1490" y="4052"/>
                  </a:lnTo>
                  <a:lnTo>
                    <a:pt x="1490" y="4113"/>
                  </a:lnTo>
                  <a:cubicBezTo>
                    <a:pt x="1490" y="4128"/>
                    <a:pt x="1497" y="4136"/>
                    <a:pt x="1505" y="4136"/>
                  </a:cubicBezTo>
                  <a:cubicBezTo>
                    <a:pt x="1513" y="4136"/>
                    <a:pt x="1520" y="4128"/>
                    <a:pt x="1520" y="4113"/>
                  </a:cubicBezTo>
                  <a:cubicBezTo>
                    <a:pt x="1520" y="4143"/>
                    <a:pt x="1520" y="4174"/>
                    <a:pt x="1520" y="4204"/>
                  </a:cubicBezTo>
                  <a:cubicBezTo>
                    <a:pt x="1520" y="4234"/>
                    <a:pt x="1520" y="4265"/>
                    <a:pt x="1520" y="4265"/>
                  </a:cubicBezTo>
                  <a:cubicBezTo>
                    <a:pt x="1520" y="4295"/>
                    <a:pt x="1520" y="4295"/>
                    <a:pt x="1520" y="4295"/>
                  </a:cubicBezTo>
                  <a:cubicBezTo>
                    <a:pt x="1520" y="4326"/>
                    <a:pt x="1520" y="4356"/>
                    <a:pt x="1520" y="4356"/>
                  </a:cubicBezTo>
                  <a:cubicBezTo>
                    <a:pt x="1520" y="4386"/>
                    <a:pt x="1520" y="4447"/>
                    <a:pt x="1551" y="4447"/>
                  </a:cubicBezTo>
                  <a:cubicBezTo>
                    <a:pt x="1581" y="4508"/>
                    <a:pt x="1581" y="4569"/>
                    <a:pt x="1611" y="4630"/>
                  </a:cubicBezTo>
                  <a:lnTo>
                    <a:pt x="1672" y="4721"/>
                  </a:lnTo>
                  <a:lnTo>
                    <a:pt x="1672" y="4781"/>
                  </a:lnTo>
                  <a:cubicBezTo>
                    <a:pt x="1672" y="4781"/>
                    <a:pt x="1672" y="4781"/>
                    <a:pt x="1703" y="4812"/>
                  </a:cubicBezTo>
                  <a:cubicBezTo>
                    <a:pt x="1703" y="4812"/>
                    <a:pt x="1676" y="4798"/>
                    <a:pt x="1667" y="4798"/>
                  </a:cubicBezTo>
                  <a:cubicBezTo>
                    <a:pt x="1662" y="4798"/>
                    <a:pt x="1662" y="4802"/>
                    <a:pt x="1672" y="4812"/>
                  </a:cubicBezTo>
                  <a:cubicBezTo>
                    <a:pt x="1703" y="4842"/>
                    <a:pt x="1703" y="4873"/>
                    <a:pt x="1703" y="4873"/>
                  </a:cubicBezTo>
                  <a:cubicBezTo>
                    <a:pt x="1703" y="4867"/>
                    <a:pt x="1703" y="4864"/>
                    <a:pt x="1703" y="4864"/>
                  </a:cubicBezTo>
                  <a:cubicBezTo>
                    <a:pt x="1704" y="4864"/>
                    <a:pt x="1709" y="4903"/>
                    <a:pt x="1733" y="4903"/>
                  </a:cubicBezTo>
                  <a:cubicBezTo>
                    <a:pt x="1763" y="4903"/>
                    <a:pt x="1733" y="4903"/>
                    <a:pt x="1733" y="4933"/>
                  </a:cubicBezTo>
                  <a:cubicBezTo>
                    <a:pt x="1733" y="4994"/>
                    <a:pt x="1763" y="4964"/>
                    <a:pt x="1763" y="4994"/>
                  </a:cubicBezTo>
                  <a:cubicBezTo>
                    <a:pt x="1794" y="5025"/>
                    <a:pt x="1763" y="5055"/>
                    <a:pt x="1763" y="5085"/>
                  </a:cubicBezTo>
                  <a:lnTo>
                    <a:pt x="1855" y="5146"/>
                  </a:lnTo>
                  <a:cubicBezTo>
                    <a:pt x="1855" y="5146"/>
                    <a:pt x="1855" y="5177"/>
                    <a:pt x="1855" y="5207"/>
                  </a:cubicBezTo>
                  <a:cubicBezTo>
                    <a:pt x="1855" y="5207"/>
                    <a:pt x="1855" y="5237"/>
                    <a:pt x="1885" y="5237"/>
                  </a:cubicBezTo>
                  <a:cubicBezTo>
                    <a:pt x="1885" y="5257"/>
                    <a:pt x="1897" y="5276"/>
                    <a:pt x="1906" y="5287"/>
                  </a:cubicBezTo>
                  <a:lnTo>
                    <a:pt x="1906" y="5287"/>
                  </a:lnTo>
                  <a:cubicBezTo>
                    <a:pt x="1901" y="5293"/>
                    <a:pt x="1898" y="5311"/>
                    <a:pt x="1915" y="5329"/>
                  </a:cubicBezTo>
                  <a:cubicBezTo>
                    <a:pt x="1946" y="5389"/>
                    <a:pt x="1946" y="5389"/>
                    <a:pt x="1915" y="5389"/>
                  </a:cubicBezTo>
                  <a:cubicBezTo>
                    <a:pt x="1900" y="5405"/>
                    <a:pt x="1900" y="5405"/>
                    <a:pt x="1904" y="5405"/>
                  </a:cubicBezTo>
                  <a:cubicBezTo>
                    <a:pt x="1908" y="5405"/>
                    <a:pt x="1915" y="5405"/>
                    <a:pt x="1915" y="5420"/>
                  </a:cubicBezTo>
                  <a:cubicBezTo>
                    <a:pt x="1946" y="5450"/>
                    <a:pt x="1946" y="5481"/>
                    <a:pt x="1946" y="5481"/>
                  </a:cubicBezTo>
                  <a:cubicBezTo>
                    <a:pt x="1956" y="5491"/>
                    <a:pt x="1959" y="5494"/>
                    <a:pt x="1960" y="5494"/>
                  </a:cubicBezTo>
                  <a:cubicBezTo>
                    <a:pt x="1963" y="5494"/>
                    <a:pt x="1956" y="5481"/>
                    <a:pt x="1976" y="5481"/>
                  </a:cubicBezTo>
                  <a:cubicBezTo>
                    <a:pt x="2006" y="5481"/>
                    <a:pt x="1976" y="5511"/>
                    <a:pt x="2006" y="5511"/>
                  </a:cubicBezTo>
                  <a:cubicBezTo>
                    <a:pt x="2037" y="5511"/>
                    <a:pt x="2006" y="5511"/>
                    <a:pt x="2006" y="5541"/>
                  </a:cubicBezTo>
                  <a:lnTo>
                    <a:pt x="2037" y="5602"/>
                  </a:lnTo>
                  <a:lnTo>
                    <a:pt x="2006" y="5602"/>
                  </a:lnTo>
                  <a:cubicBezTo>
                    <a:pt x="2037" y="5633"/>
                    <a:pt x="2037" y="5663"/>
                    <a:pt x="2067" y="5693"/>
                  </a:cubicBezTo>
                  <a:lnTo>
                    <a:pt x="2098" y="5724"/>
                  </a:lnTo>
                  <a:cubicBezTo>
                    <a:pt x="2128" y="5724"/>
                    <a:pt x="2128" y="5754"/>
                    <a:pt x="2128" y="5754"/>
                  </a:cubicBezTo>
                  <a:cubicBezTo>
                    <a:pt x="2128" y="5779"/>
                    <a:pt x="2148" y="5823"/>
                    <a:pt x="2156" y="5823"/>
                  </a:cubicBezTo>
                  <a:cubicBezTo>
                    <a:pt x="2157" y="5823"/>
                    <a:pt x="2158" y="5821"/>
                    <a:pt x="2158" y="5815"/>
                  </a:cubicBezTo>
                  <a:cubicBezTo>
                    <a:pt x="2158" y="5823"/>
                    <a:pt x="2158" y="5834"/>
                    <a:pt x="2158" y="5845"/>
                  </a:cubicBezTo>
                  <a:lnTo>
                    <a:pt x="2158" y="5876"/>
                  </a:lnTo>
                  <a:lnTo>
                    <a:pt x="2189" y="5876"/>
                  </a:lnTo>
                  <a:lnTo>
                    <a:pt x="2189" y="5845"/>
                  </a:lnTo>
                  <a:lnTo>
                    <a:pt x="2189" y="5815"/>
                  </a:lnTo>
                  <a:cubicBezTo>
                    <a:pt x="2189" y="5800"/>
                    <a:pt x="2181" y="5800"/>
                    <a:pt x="2177" y="5800"/>
                  </a:cubicBezTo>
                  <a:cubicBezTo>
                    <a:pt x="2174" y="5800"/>
                    <a:pt x="2174" y="5800"/>
                    <a:pt x="2189" y="5785"/>
                  </a:cubicBezTo>
                  <a:cubicBezTo>
                    <a:pt x="2189" y="5785"/>
                    <a:pt x="2189" y="5754"/>
                    <a:pt x="2189" y="5724"/>
                  </a:cubicBezTo>
                  <a:lnTo>
                    <a:pt x="2189" y="5693"/>
                  </a:lnTo>
                  <a:lnTo>
                    <a:pt x="2189" y="5572"/>
                  </a:lnTo>
                  <a:cubicBezTo>
                    <a:pt x="2189" y="5541"/>
                    <a:pt x="2189" y="5511"/>
                    <a:pt x="2189" y="5511"/>
                  </a:cubicBezTo>
                  <a:cubicBezTo>
                    <a:pt x="2189" y="5491"/>
                    <a:pt x="2189" y="5470"/>
                    <a:pt x="2189" y="5450"/>
                  </a:cubicBezTo>
                  <a:cubicBezTo>
                    <a:pt x="2189" y="5420"/>
                    <a:pt x="2158" y="5420"/>
                    <a:pt x="2158" y="5389"/>
                  </a:cubicBezTo>
                  <a:cubicBezTo>
                    <a:pt x="2158" y="5359"/>
                    <a:pt x="2158" y="5359"/>
                    <a:pt x="2128" y="5329"/>
                  </a:cubicBezTo>
                  <a:cubicBezTo>
                    <a:pt x="2128" y="5298"/>
                    <a:pt x="2128" y="5268"/>
                    <a:pt x="2098" y="5268"/>
                  </a:cubicBezTo>
                  <a:cubicBezTo>
                    <a:pt x="2098" y="5237"/>
                    <a:pt x="2098" y="5237"/>
                    <a:pt x="2098" y="5237"/>
                  </a:cubicBezTo>
                  <a:lnTo>
                    <a:pt x="2067" y="5177"/>
                  </a:lnTo>
                  <a:cubicBezTo>
                    <a:pt x="2037" y="5177"/>
                    <a:pt x="2067" y="5146"/>
                    <a:pt x="2067" y="5146"/>
                  </a:cubicBezTo>
                  <a:cubicBezTo>
                    <a:pt x="2067" y="5146"/>
                    <a:pt x="2037" y="5085"/>
                    <a:pt x="2006" y="5085"/>
                  </a:cubicBezTo>
                  <a:cubicBezTo>
                    <a:pt x="2006" y="5055"/>
                    <a:pt x="2006" y="5025"/>
                    <a:pt x="2006" y="5025"/>
                  </a:cubicBezTo>
                  <a:lnTo>
                    <a:pt x="2006" y="4994"/>
                  </a:lnTo>
                  <a:cubicBezTo>
                    <a:pt x="1976" y="4933"/>
                    <a:pt x="1976" y="4933"/>
                    <a:pt x="1946" y="4903"/>
                  </a:cubicBezTo>
                  <a:cubicBezTo>
                    <a:pt x="1946" y="4873"/>
                    <a:pt x="1946" y="4842"/>
                    <a:pt x="1946" y="4812"/>
                  </a:cubicBezTo>
                  <a:cubicBezTo>
                    <a:pt x="1946" y="4812"/>
                    <a:pt x="1946" y="4839"/>
                    <a:pt x="1937" y="4839"/>
                  </a:cubicBezTo>
                  <a:cubicBezTo>
                    <a:pt x="1932" y="4839"/>
                    <a:pt x="1925" y="4832"/>
                    <a:pt x="1915" y="4812"/>
                  </a:cubicBezTo>
                  <a:cubicBezTo>
                    <a:pt x="1915" y="4781"/>
                    <a:pt x="1915" y="4781"/>
                    <a:pt x="1915" y="4781"/>
                  </a:cubicBezTo>
                  <a:lnTo>
                    <a:pt x="1946" y="4781"/>
                  </a:lnTo>
                  <a:lnTo>
                    <a:pt x="1946" y="4751"/>
                  </a:lnTo>
                  <a:cubicBezTo>
                    <a:pt x="1946" y="4751"/>
                    <a:pt x="1946" y="4721"/>
                    <a:pt x="1946" y="4721"/>
                  </a:cubicBezTo>
                  <a:cubicBezTo>
                    <a:pt x="1946" y="4721"/>
                    <a:pt x="1946" y="4690"/>
                    <a:pt x="1915" y="4690"/>
                  </a:cubicBezTo>
                  <a:cubicBezTo>
                    <a:pt x="1915" y="4690"/>
                    <a:pt x="1885" y="4630"/>
                    <a:pt x="1885" y="4630"/>
                  </a:cubicBezTo>
                  <a:cubicBezTo>
                    <a:pt x="1915" y="4630"/>
                    <a:pt x="1885" y="4569"/>
                    <a:pt x="1885" y="4569"/>
                  </a:cubicBezTo>
                  <a:cubicBezTo>
                    <a:pt x="1859" y="4569"/>
                    <a:pt x="1855" y="4502"/>
                    <a:pt x="1855" y="4502"/>
                  </a:cubicBezTo>
                  <a:cubicBezTo>
                    <a:pt x="1855" y="4502"/>
                    <a:pt x="1855" y="4504"/>
                    <a:pt x="1855" y="4508"/>
                  </a:cubicBezTo>
                  <a:cubicBezTo>
                    <a:pt x="1824" y="4417"/>
                    <a:pt x="1824" y="4356"/>
                    <a:pt x="1763" y="4295"/>
                  </a:cubicBezTo>
                  <a:cubicBezTo>
                    <a:pt x="1824" y="4295"/>
                    <a:pt x="1733" y="4234"/>
                    <a:pt x="1733" y="4204"/>
                  </a:cubicBezTo>
                  <a:cubicBezTo>
                    <a:pt x="1733" y="4204"/>
                    <a:pt x="1733" y="4174"/>
                    <a:pt x="1733" y="4143"/>
                  </a:cubicBezTo>
                  <a:lnTo>
                    <a:pt x="1703" y="4113"/>
                  </a:lnTo>
                  <a:cubicBezTo>
                    <a:pt x="1703" y="4082"/>
                    <a:pt x="1703" y="4113"/>
                    <a:pt x="1703" y="4052"/>
                  </a:cubicBezTo>
                  <a:cubicBezTo>
                    <a:pt x="1691" y="4030"/>
                    <a:pt x="1688" y="4024"/>
                    <a:pt x="1688" y="4024"/>
                  </a:cubicBezTo>
                  <a:lnTo>
                    <a:pt x="1688" y="4024"/>
                  </a:lnTo>
                  <a:cubicBezTo>
                    <a:pt x="1687" y="4024"/>
                    <a:pt x="1689" y="4031"/>
                    <a:pt x="1685" y="4031"/>
                  </a:cubicBezTo>
                  <a:cubicBezTo>
                    <a:pt x="1683" y="4031"/>
                    <a:pt x="1679" y="4028"/>
                    <a:pt x="1672" y="4022"/>
                  </a:cubicBezTo>
                  <a:cubicBezTo>
                    <a:pt x="1672" y="4022"/>
                    <a:pt x="1672" y="3961"/>
                    <a:pt x="1642" y="3961"/>
                  </a:cubicBezTo>
                  <a:cubicBezTo>
                    <a:pt x="1642" y="3930"/>
                    <a:pt x="1611" y="3900"/>
                    <a:pt x="1611" y="3900"/>
                  </a:cubicBezTo>
                  <a:cubicBezTo>
                    <a:pt x="1611" y="3870"/>
                    <a:pt x="1581" y="3839"/>
                    <a:pt x="1581" y="3809"/>
                  </a:cubicBezTo>
                  <a:cubicBezTo>
                    <a:pt x="1581" y="3778"/>
                    <a:pt x="1581" y="3748"/>
                    <a:pt x="1581" y="3718"/>
                  </a:cubicBezTo>
                  <a:lnTo>
                    <a:pt x="1551" y="3687"/>
                  </a:lnTo>
                  <a:cubicBezTo>
                    <a:pt x="1520" y="3657"/>
                    <a:pt x="1520" y="3626"/>
                    <a:pt x="1520" y="3596"/>
                  </a:cubicBezTo>
                  <a:cubicBezTo>
                    <a:pt x="1520" y="3566"/>
                    <a:pt x="1490" y="3535"/>
                    <a:pt x="1490" y="3505"/>
                  </a:cubicBezTo>
                  <a:cubicBezTo>
                    <a:pt x="1490" y="3509"/>
                    <a:pt x="1489" y="3511"/>
                    <a:pt x="1488" y="3511"/>
                  </a:cubicBezTo>
                  <a:cubicBezTo>
                    <a:pt x="1482" y="3511"/>
                    <a:pt x="1459" y="3440"/>
                    <a:pt x="1459" y="3414"/>
                  </a:cubicBezTo>
                  <a:lnTo>
                    <a:pt x="1429" y="3353"/>
                  </a:lnTo>
                  <a:lnTo>
                    <a:pt x="1429" y="3323"/>
                  </a:lnTo>
                  <a:lnTo>
                    <a:pt x="1429" y="3262"/>
                  </a:lnTo>
                  <a:cubicBezTo>
                    <a:pt x="1429" y="3262"/>
                    <a:pt x="1399" y="3201"/>
                    <a:pt x="1399" y="3201"/>
                  </a:cubicBezTo>
                  <a:cubicBezTo>
                    <a:pt x="1399" y="3201"/>
                    <a:pt x="1399" y="3140"/>
                    <a:pt x="1399" y="3140"/>
                  </a:cubicBezTo>
                  <a:cubicBezTo>
                    <a:pt x="1399" y="3125"/>
                    <a:pt x="1399" y="3125"/>
                    <a:pt x="1395" y="3125"/>
                  </a:cubicBezTo>
                  <a:cubicBezTo>
                    <a:pt x="1391" y="3125"/>
                    <a:pt x="1383" y="3125"/>
                    <a:pt x="1368" y="3110"/>
                  </a:cubicBezTo>
                  <a:cubicBezTo>
                    <a:pt x="1368" y="3095"/>
                    <a:pt x="1368" y="3095"/>
                    <a:pt x="1368" y="3095"/>
                  </a:cubicBezTo>
                  <a:cubicBezTo>
                    <a:pt x="1368" y="3095"/>
                    <a:pt x="1368" y="3095"/>
                    <a:pt x="1368" y="3079"/>
                  </a:cubicBezTo>
                  <a:cubicBezTo>
                    <a:pt x="1368" y="3069"/>
                    <a:pt x="1355" y="3066"/>
                    <a:pt x="1337" y="3066"/>
                  </a:cubicBezTo>
                  <a:close/>
                  <a:moveTo>
                    <a:pt x="1919" y="34"/>
                  </a:moveTo>
                  <a:cubicBezTo>
                    <a:pt x="1916" y="34"/>
                    <a:pt x="1915" y="36"/>
                    <a:pt x="1915" y="40"/>
                  </a:cubicBezTo>
                  <a:cubicBezTo>
                    <a:pt x="1915" y="50"/>
                    <a:pt x="1909" y="53"/>
                    <a:pt x="1900" y="53"/>
                  </a:cubicBezTo>
                  <a:cubicBezTo>
                    <a:pt x="1882" y="53"/>
                    <a:pt x="1855" y="40"/>
                    <a:pt x="1855" y="40"/>
                  </a:cubicBezTo>
                  <a:lnTo>
                    <a:pt x="1824" y="40"/>
                  </a:lnTo>
                  <a:cubicBezTo>
                    <a:pt x="1794" y="40"/>
                    <a:pt x="1763" y="40"/>
                    <a:pt x="1763" y="70"/>
                  </a:cubicBezTo>
                  <a:lnTo>
                    <a:pt x="1703" y="70"/>
                  </a:lnTo>
                  <a:cubicBezTo>
                    <a:pt x="1703" y="70"/>
                    <a:pt x="1672" y="101"/>
                    <a:pt x="1672" y="101"/>
                  </a:cubicBezTo>
                  <a:cubicBezTo>
                    <a:pt x="1672" y="131"/>
                    <a:pt x="1672" y="131"/>
                    <a:pt x="1672" y="161"/>
                  </a:cubicBezTo>
                  <a:lnTo>
                    <a:pt x="1672" y="192"/>
                  </a:lnTo>
                  <a:cubicBezTo>
                    <a:pt x="1672" y="192"/>
                    <a:pt x="1672" y="222"/>
                    <a:pt x="1672" y="253"/>
                  </a:cubicBezTo>
                  <a:lnTo>
                    <a:pt x="1672" y="283"/>
                  </a:lnTo>
                  <a:cubicBezTo>
                    <a:pt x="1672" y="283"/>
                    <a:pt x="1672" y="313"/>
                    <a:pt x="1672" y="313"/>
                  </a:cubicBezTo>
                  <a:cubicBezTo>
                    <a:pt x="1672" y="344"/>
                    <a:pt x="1672" y="344"/>
                    <a:pt x="1672" y="374"/>
                  </a:cubicBezTo>
                  <a:cubicBezTo>
                    <a:pt x="1672" y="374"/>
                    <a:pt x="1672" y="405"/>
                    <a:pt x="1672" y="405"/>
                  </a:cubicBezTo>
                  <a:cubicBezTo>
                    <a:pt x="1672" y="435"/>
                    <a:pt x="1672" y="435"/>
                    <a:pt x="1672" y="465"/>
                  </a:cubicBezTo>
                  <a:lnTo>
                    <a:pt x="1672" y="496"/>
                  </a:lnTo>
                  <a:lnTo>
                    <a:pt x="1672" y="557"/>
                  </a:lnTo>
                  <a:cubicBezTo>
                    <a:pt x="1672" y="557"/>
                    <a:pt x="1703" y="557"/>
                    <a:pt x="1672" y="587"/>
                  </a:cubicBezTo>
                  <a:cubicBezTo>
                    <a:pt x="1672" y="617"/>
                    <a:pt x="1703" y="648"/>
                    <a:pt x="1703" y="678"/>
                  </a:cubicBezTo>
                  <a:lnTo>
                    <a:pt x="1733" y="830"/>
                  </a:lnTo>
                  <a:cubicBezTo>
                    <a:pt x="1733" y="860"/>
                    <a:pt x="1733" y="860"/>
                    <a:pt x="1763" y="891"/>
                  </a:cubicBezTo>
                  <a:cubicBezTo>
                    <a:pt x="1763" y="921"/>
                    <a:pt x="1763" y="952"/>
                    <a:pt x="1763" y="982"/>
                  </a:cubicBezTo>
                  <a:cubicBezTo>
                    <a:pt x="1763" y="1043"/>
                    <a:pt x="1794" y="1134"/>
                    <a:pt x="1763" y="1134"/>
                  </a:cubicBezTo>
                  <a:cubicBezTo>
                    <a:pt x="1763" y="1134"/>
                    <a:pt x="1763" y="1164"/>
                    <a:pt x="1763" y="1195"/>
                  </a:cubicBezTo>
                  <a:cubicBezTo>
                    <a:pt x="1784" y="1195"/>
                    <a:pt x="1790" y="1181"/>
                    <a:pt x="1793" y="1181"/>
                  </a:cubicBezTo>
                  <a:cubicBezTo>
                    <a:pt x="1794" y="1181"/>
                    <a:pt x="1794" y="1185"/>
                    <a:pt x="1794" y="1195"/>
                  </a:cubicBezTo>
                  <a:cubicBezTo>
                    <a:pt x="1794" y="1256"/>
                    <a:pt x="1794" y="1438"/>
                    <a:pt x="1824" y="1438"/>
                  </a:cubicBezTo>
                  <a:cubicBezTo>
                    <a:pt x="1855" y="1438"/>
                    <a:pt x="1824" y="1438"/>
                    <a:pt x="1855" y="1499"/>
                  </a:cubicBezTo>
                  <a:lnTo>
                    <a:pt x="1855" y="1529"/>
                  </a:lnTo>
                  <a:lnTo>
                    <a:pt x="1855" y="1560"/>
                  </a:lnTo>
                  <a:lnTo>
                    <a:pt x="1855" y="1590"/>
                  </a:lnTo>
                  <a:cubicBezTo>
                    <a:pt x="1855" y="1620"/>
                    <a:pt x="1855" y="1620"/>
                    <a:pt x="1855" y="1620"/>
                  </a:cubicBezTo>
                  <a:lnTo>
                    <a:pt x="1855" y="1651"/>
                  </a:lnTo>
                  <a:cubicBezTo>
                    <a:pt x="1855" y="1681"/>
                    <a:pt x="1855" y="1681"/>
                    <a:pt x="1855" y="1712"/>
                  </a:cubicBezTo>
                  <a:lnTo>
                    <a:pt x="1855" y="1742"/>
                  </a:lnTo>
                  <a:lnTo>
                    <a:pt x="1824" y="1742"/>
                  </a:lnTo>
                  <a:cubicBezTo>
                    <a:pt x="1824" y="1742"/>
                    <a:pt x="1824" y="1742"/>
                    <a:pt x="1824" y="1772"/>
                  </a:cubicBezTo>
                  <a:cubicBezTo>
                    <a:pt x="1855" y="1772"/>
                    <a:pt x="1855" y="1833"/>
                    <a:pt x="1855" y="1833"/>
                  </a:cubicBezTo>
                  <a:cubicBezTo>
                    <a:pt x="1855" y="1833"/>
                    <a:pt x="1841" y="1820"/>
                    <a:pt x="1832" y="1820"/>
                  </a:cubicBezTo>
                  <a:cubicBezTo>
                    <a:pt x="1827" y="1820"/>
                    <a:pt x="1824" y="1823"/>
                    <a:pt x="1824" y="1833"/>
                  </a:cubicBezTo>
                  <a:cubicBezTo>
                    <a:pt x="1824" y="1864"/>
                    <a:pt x="1855" y="1894"/>
                    <a:pt x="1855" y="1894"/>
                  </a:cubicBezTo>
                  <a:lnTo>
                    <a:pt x="1855" y="1955"/>
                  </a:lnTo>
                  <a:lnTo>
                    <a:pt x="1855" y="2015"/>
                  </a:lnTo>
                  <a:lnTo>
                    <a:pt x="1885" y="2076"/>
                  </a:lnTo>
                  <a:cubicBezTo>
                    <a:pt x="1915" y="2137"/>
                    <a:pt x="1915" y="2198"/>
                    <a:pt x="1946" y="2259"/>
                  </a:cubicBezTo>
                  <a:lnTo>
                    <a:pt x="1946" y="2289"/>
                  </a:lnTo>
                  <a:cubicBezTo>
                    <a:pt x="1915" y="2350"/>
                    <a:pt x="1946" y="2350"/>
                    <a:pt x="1946" y="2350"/>
                  </a:cubicBezTo>
                  <a:cubicBezTo>
                    <a:pt x="1946" y="2380"/>
                    <a:pt x="1946" y="2380"/>
                    <a:pt x="1946" y="2411"/>
                  </a:cubicBezTo>
                  <a:cubicBezTo>
                    <a:pt x="1976" y="2471"/>
                    <a:pt x="1976" y="2532"/>
                    <a:pt x="2006" y="2623"/>
                  </a:cubicBezTo>
                  <a:lnTo>
                    <a:pt x="2006" y="2654"/>
                  </a:lnTo>
                  <a:cubicBezTo>
                    <a:pt x="2006" y="2654"/>
                    <a:pt x="2006" y="2684"/>
                    <a:pt x="2006" y="2684"/>
                  </a:cubicBezTo>
                  <a:cubicBezTo>
                    <a:pt x="2006" y="2715"/>
                    <a:pt x="1976" y="2775"/>
                    <a:pt x="2006" y="2775"/>
                  </a:cubicBezTo>
                  <a:cubicBezTo>
                    <a:pt x="2006" y="2775"/>
                    <a:pt x="2020" y="2748"/>
                    <a:pt x="2029" y="2748"/>
                  </a:cubicBezTo>
                  <a:cubicBezTo>
                    <a:pt x="2034" y="2748"/>
                    <a:pt x="2037" y="2755"/>
                    <a:pt x="2037" y="2775"/>
                  </a:cubicBezTo>
                  <a:lnTo>
                    <a:pt x="2037" y="2867"/>
                  </a:lnTo>
                  <a:cubicBezTo>
                    <a:pt x="2037" y="2897"/>
                    <a:pt x="2067" y="2927"/>
                    <a:pt x="2037" y="2958"/>
                  </a:cubicBezTo>
                  <a:cubicBezTo>
                    <a:pt x="1976" y="2958"/>
                    <a:pt x="2037" y="3019"/>
                    <a:pt x="2037" y="3019"/>
                  </a:cubicBezTo>
                  <a:cubicBezTo>
                    <a:pt x="2037" y="3049"/>
                    <a:pt x="2037" y="3079"/>
                    <a:pt x="2037" y="3110"/>
                  </a:cubicBezTo>
                  <a:cubicBezTo>
                    <a:pt x="2006" y="3171"/>
                    <a:pt x="2037" y="3140"/>
                    <a:pt x="2037" y="3171"/>
                  </a:cubicBezTo>
                  <a:cubicBezTo>
                    <a:pt x="2037" y="3201"/>
                    <a:pt x="2037" y="3292"/>
                    <a:pt x="2037" y="3292"/>
                  </a:cubicBezTo>
                  <a:cubicBezTo>
                    <a:pt x="2067" y="3323"/>
                    <a:pt x="2067" y="3353"/>
                    <a:pt x="2067" y="3353"/>
                  </a:cubicBezTo>
                  <a:cubicBezTo>
                    <a:pt x="2067" y="3353"/>
                    <a:pt x="2067" y="3383"/>
                    <a:pt x="2067" y="3383"/>
                  </a:cubicBezTo>
                  <a:cubicBezTo>
                    <a:pt x="2067" y="3414"/>
                    <a:pt x="2067" y="3414"/>
                    <a:pt x="2067" y="3444"/>
                  </a:cubicBezTo>
                  <a:lnTo>
                    <a:pt x="2067" y="3474"/>
                  </a:lnTo>
                  <a:cubicBezTo>
                    <a:pt x="2067" y="3474"/>
                    <a:pt x="2067" y="3474"/>
                    <a:pt x="2067" y="3505"/>
                  </a:cubicBezTo>
                  <a:lnTo>
                    <a:pt x="2098" y="3505"/>
                  </a:lnTo>
                  <a:cubicBezTo>
                    <a:pt x="2098" y="3505"/>
                    <a:pt x="2128" y="3626"/>
                    <a:pt x="2128" y="3657"/>
                  </a:cubicBezTo>
                  <a:lnTo>
                    <a:pt x="2128" y="3687"/>
                  </a:lnTo>
                  <a:cubicBezTo>
                    <a:pt x="2128" y="3687"/>
                    <a:pt x="2128" y="3718"/>
                    <a:pt x="2128" y="3718"/>
                  </a:cubicBezTo>
                  <a:lnTo>
                    <a:pt x="2128" y="3748"/>
                  </a:lnTo>
                  <a:lnTo>
                    <a:pt x="2128" y="3870"/>
                  </a:lnTo>
                  <a:lnTo>
                    <a:pt x="2128" y="3961"/>
                  </a:lnTo>
                  <a:cubicBezTo>
                    <a:pt x="2128" y="3961"/>
                    <a:pt x="2128" y="3991"/>
                    <a:pt x="2128" y="4022"/>
                  </a:cubicBezTo>
                  <a:cubicBezTo>
                    <a:pt x="2158" y="4022"/>
                    <a:pt x="2158" y="4052"/>
                    <a:pt x="2128" y="4082"/>
                  </a:cubicBezTo>
                  <a:lnTo>
                    <a:pt x="2128" y="4113"/>
                  </a:lnTo>
                  <a:lnTo>
                    <a:pt x="2128" y="4174"/>
                  </a:lnTo>
                  <a:cubicBezTo>
                    <a:pt x="2128" y="4174"/>
                    <a:pt x="2128" y="4204"/>
                    <a:pt x="2128" y="4234"/>
                  </a:cubicBezTo>
                  <a:cubicBezTo>
                    <a:pt x="2128" y="4234"/>
                    <a:pt x="2128" y="4265"/>
                    <a:pt x="2128" y="4265"/>
                  </a:cubicBezTo>
                  <a:lnTo>
                    <a:pt x="2128" y="4326"/>
                  </a:lnTo>
                  <a:lnTo>
                    <a:pt x="2158" y="4417"/>
                  </a:lnTo>
                  <a:cubicBezTo>
                    <a:pt x="2158" y="4478"/>
                    <a:pt x="2158" y="4508"/>
                    <a:pt x="2189" y="4569"/>
                  </a:cubicBezTo>
                  <a:cubicBezTo>
                    <a:pt x="2189" y="4569"/>
                    <a:pt x="2189" y="4599"/>
                    <a:pt x="2189" y="4599"/>
                  </a:cubicBezTo>
                  <a:lnTo>
                    <a:pt x="2189" y="4690"/>
                  </a:lnTo>
                  <a:lnTo>
                    <a:pt x="2189" y="4781"/>
                  </a:lnTo>
                  <a:lnTo>
                    <a:pt x="2189" y="4812"/>
                  </a:lnTo>
                  <a:cubicBezTo>
                    <a:pt x="2189" y="4873"/>
                    <a:pt x="2189" y="4903"/>
                    <a:pt x="2189" y="4964"/>
                  </a:cubicBezTo>
                  <a:lnTo>
                    <a:pt x="2189" y="4994"/>
                  </a:lnTo>
                  <a:cubicBezTo>
                    <a:pt x="2189" y="5025"/>
                    <a:pt x="2189" y="5055"/>
                    <a:pt x="2189" y="5055"/>
                  </a:cubicBezTo>
                  <a:lnTo>
                    <a:pt x="2189" y="5116"/>
                  </a:lnTo>
                  <a:cubicBezTo>
                    <a:pt x="2189" y="5146"/>
                    <a:pt x="2219" y="5207"/>
                    <a:pt x="2219" y="5237"/>
                  </a:cubicBezTo>
                  <a:cubicBezTo>
                    <a:pt x="2219" y="5244"/>
                    <a:pt x="2219" y="5246"/>
                    <a:pt x="2219" y="5246"/>
                  </a:cubicBezTo>
                  <a:cubicBezTo>
                    <a:pt x="2218" y="5246"/>
                    <a:pt x="2213" y="5207"/>
                    <a:pt x="2189" y="5207"/>
                  </a:cubicBezTo>
                  <a:cubicBezTo>
                    <a:pt x="2158" y="5237"/>
                    <a:pt x="2189" y="5298"/>
                    <a:pt x="2189" y="5298"/>
                  </a:cubicBezTo>
                  <a:cubicBezTo>
                    <a:pt x="2189" y="5359"/>
                    <a:pt x="2189" y="5389"/>
                    <a:pt x="2189" y="5420"/>
                  </a:cubicBezTo>
                  <a:cubicBezTo>
                    <a:pt x="2189" y="5430"/>
                    <a:pt x="2189" y="5440"/>
                    <a:pt x="2189" y="5450"/>
                  </a:cubicBezTo>
                  <a:cubicBezTo>
                    <a:pt x="2219" y="5481"/>
                    <a:pt x="2219" y="5511"/>
                    <a:pt x="2219" y="5511"/>
                  </a:cubicBezTo>
                  <a:cubicBezTo>
                    <a:pt x="2219" y="5541"/>
                    <a:pt x="2250" y="5541"/>
                    <a:pt x="2250" y="5572"/>
                  </a:cubicBezTo>
                  <a:cubicBezTo>
                    <a:pt x="2280" y="5572"/>
                    <a:pt x="2280" y="5602"/>
                    <a:pt x="2280" y="5633"/>
                  </a:cubicBezTo>
                  <a:cubicBezTo>
                    <a:pt x="2280" y="5633"/>
                    <a:pt x="2310" y="5693"/>
                    <a:pt x="2310" y="5693"/>
                  </a:cubicBezTo>
                  <a:cubicBezTo>
                    <a:pt x="2341" y="5724"/>
                    <a:pt x="2371" y="5724"/>
                    <a:pt x="2371" y="5724"/>
                  </a:cubicBezTo>
                  <a:lnTo>
                    <a:pt x="2371" y="5693"/>
                  </a:lnTo>
                  <a:cubicBezTo>
                    <a:pt x="2371" y="5663"/>
                    <a:pt x="2371" y="5633"/>
                    <a:pt x="2371" y="5633"/>
                  </a:cubicBezTo>
                  <a:cubicBezTo>
                    <a:pt x="2391" y="5633"/>
                    <a:pt x="2412" y="5646"/>
                    <a:pt x="2423" y="5646"/>
                  </a:cubicBezTo>
                  <a:cubicBezTo>
                    <a:pt x="2429" y="5646"/>
                    <a:pt x="2432" y="5643"/>
                    <a:pt x="2432" y="5633"/>
                  </a:cubicBezTo>
                  <a:cubicBezTo>
                    <a:pt x="2432" y="5602"/>
                    <a:pt x="2432" y="5572"/>
                    <a:pt x="2432" y="5572"/>
                  </a:cubicBezTo>
                  <a:cubicBezTo>
                    <a:pt x="2428" y="5576"/>
                    <a:pt x="2425" y="5578"/>
                    <a:pt x="2423" y="5578"/>
                  </a:cubicBezTo>
                  <a:cubicBezTo>
                    <a:pt x="2409" y="5578"/>
                    <a:pt x="2428" y="5507"/>
                    <a:pt x="2402" y="5481"/>
                  </a:cubicBezTo>
                  <a:cubicBezTo>
                    <a:pt x="2402" y="5450"/>
                    <a:pt x="2402" y="5450"/>
                    <a:pt x="2402" y="5420"/>
                  </a:cubicBezTo>
                  <a:cubicBezTo>
                    <a:pt x="2402" y="5420"/>
                    <a:pt x="2402" y="5389"/>
                    <a:pt x="2402" y="5389"/>
                  </a:cubicBezTo>
                  <a:cubicBezTo>
                    <a:pt x="2402" y="5359"/>
                    <a:pt x="2402" y="5359"/>
                    <a:pt x="2402" y="5329"/>
                  </a:cubicBezTo>
                  <a:lnTo>
                    <a:pt x="2402" y="5268"/>
                  </a:lnTo>
                  <a:lnTo>
                    <a:pt x="2402" y="5177"/>
                  </a:lnTo>
                  <a:cubicBezTo>
                    <a:pt x="2402" y="5146"/>
                    <a:pt x="2402" y="5116"/>
                    <a:pt x="2402" y="5085"/>
                  </a:cubicBezTo>
                  <a:cubicBezTo>
                    <a:pt x="2432" y="5085"/>
                    <a:pt x="2402" y="5085"/>
                    <a:pt x="2402" y="5025"/>
                  </a:cubicBezTo>
                  <a:lnTo>
                    <a:pt x="2402" y="4933"/>
                  </a:lnTo>
                  <a:lnTo>
                    <a:pt x="2402" y="4781"/>
                  </a:lnTo>
                  <a:lnTo>
                    <a:pt x="2371" y="4781"/>
                  </a:lnTo>
                  <a:lnTo>
                    <a:pt x="2371" y="4721"/>
                  </a:lnTo>
                  <a:lnTo>
                    <a:pt x="2371" y="4690"/>
                  </a:lnTo>
                  <a:lnTo>
                    <a:pt x="2493" y="4690"/>
                  </a:lnTo>
                  <a:lnTo>
                    <a:pt x="2493" y="4599"/>
                  </a:lnTo>
                  <a:lnTo>
                    <a:pt x="2493" y="4569"/>
                  </a:lnTo>
                  <a:cubicBezTo>
                    <a:pt x="2493" y="4569"/>
                    <a:pt x="2493" y="4538"/>
                    <a:pt x="2493" y="4538"/>
                  </a:cubicBezTo>
                  <a:cubicBezTo>
                    <a:pt x="2493" y="4538"/>
                    <a:pt x="2493" y="4478"/>
                    <a:pt x="2493" y="4447"/>
                  </a:cubicBezTo>
                  <a:cubicBezTo>
                    <a:pt x="2462" y="4386"/>
                    <a:pt x="2432" y="4265"/>
                    <a:pt x="2432" y="4174"/>
                  </a:cubicBezTo>
                  <a:cubicBezTo>
                    <a:pt x="2432" y="4174"/>
                    <a:pt x="2432" y="4143"/>
                    <a:pt x="2432" y="4113"/>
                  </a:cubicBezTo>
                  <a:cubicBezTo>
                    <a:pt x="2462" y="4113"/>
                    <a:pt x="2432" y="3991"/>
                    <a:pt x="2432" y="3991"/>
                  </a:cubicBezTo>
                  <a:cubicBezTo>
                    <a:pt x="2432" y="3930"/>
                    <a:pt x="2432" y="3900"/>
                    <a:pt x="2432" y="3870"/>
                  </a:cubicBezTo>
                  <a:lnTo>
                    <a:pt x="2432" y="3809"/>
                  </a:lnTo>
                  <a:lnTo>
                    <a:pt x="2432" y="3748"/>
                  </a:lnTo>
                  <a:cubicBezTo>
                    <a:pt x="2432" y="3748"/>
                    <a:pt x="2462" y="3748"/>
                    <a:pt x="2432" y="3718"/>
                  </a:cubicBezTo>
                  <a:cubicBezTo>
                    <a:pt x="2432" y="3687"/>
                    <a:pt x="2402" y="3657"/>
                    <a:pt x="2402" y="3657"/>
                  </a:cubicBezTo>
                  <a:cubicBezTo>
                    <a:pt x="2432" y="3596"/>
                    <a:pt x="2432" y="3566"/>
                    <a:pt x="2402" y="3505"/>
                  </a:cubicBezTo>
                  <a:cubicBezTo>
                    <a:pt x="2402" y="3505"/>
                    <a:pt x="2402" y="3474"/>
                    <a:pt x="2402" y="3474"/>
                  </a:cubicBezTo>
                  <a:lnTo>
                    <a:pt x="2402" y="3444"/>
                  </a:lnTo>
                  <a:lnTo>
                    <a:pt x="2402" y="3323"/>
                  </a:lnTo>
                  <a:lnTo>
                    <a:pt x="2402" y="3231"/>
                  </a:lnTo>
                  <a:cubicBezTo>
                    <a:pt x="2402" y="3231"/>
                    <a:pt x="2432" y="3201"/>
                    <a:pt x="2402" y="3201"/>
                  </a:cubicBezTo>
                  <a:cubicBezTo>
                    <a:pt x="2402" y="3171"/>
                    <a:pt x="2402" y="3140"/>
                    <a:pt x="2402" y="3110"/>
                  </a:cubicBezTo>
                  <a:lnTo>
                    <a:pt x="2371" y="2988"/>
                  </a:lnTo>
                  <a:cubicBezTo>
                    <a:pt x="2371" y="2988"/>
                    <a:pt x="2371" y="2958"/>
                    <a:pt x="2371" y="2958"/>
                  </a:cubicBezTo>
                  <a:cubicBezTo>
                    <a:pt x="2371" y="2927"/>
                    <a:pt x="2371" y="2897"/>
                    <a:pt x="2341" y="2867"/>
                  </a:cubicBezTo>
                  <a:lnTo>
                    <a:pt x="2310" y="2654"/>
                  </a:lnTo>
                  <a:lnTo>
                    <a:pt x="2280" y="2502"/>
                  </a:lnTo>
                  <a:lnTo>
                    <a:pt x="2280" y="2471"/>
                  </a:lnTo>
                  <a:lnTo>
                    <a:pt x="2280" y="2441"/>
                  </a:lnTo>
                  <a:cubicBezTo>
                    <a:pt x="2250" y="2350"/>
                    <a:pt x="2219" y="2228"/>
                    <a:pt x="2219" y="2137"/>
                  </a:cubicBezTo>
                  <a:cubicBezTo>
                    <a:pt x="2250" y="2107"/>
                    <a:pt x="2250" y="2107"/>
                    <a:pt x="2219" y="2076"/>
                  </a:cubicBezTo>
                  <a:cubicBezTo>
                    <a:pt x="2219" y="2076"/>
                    <a:pt x="2219" y="1985"/>
                    <a:pt x="2219" y="1985"/>
                  </a:cubicBezTo>
                  <a:lnTo>
                    <a:pt x="2219" y="1955"/>
                  </a:lnTo>
                  <a:lnTo>
                    <a:pt x="2219" y="1924"/>
                  </a:lnTo>
                  <a:cubicBezTo>
                    <a:pt x="2250" y="1924"/>
                    <a:pt x="2250" y="1894"/>
                    <a:pt x="2219" y="1894"/>
                  </a:cubicBezTo>
                  <a:lnTo>
                    <a:pt x="2219" y="1833"/>
                  </a:lnTo>
                  <a:lnTo>
                    <a:pt x="2219" y="1803"/>
                  </a:lnTo>
                  <a:cubicBezTo>
                    <a:pt x="2219" y="1772"/>
                    <a:pt x="2219" y="1742"/>
                    <a:pt x="2219" y="1742"/>
                  </a:cubicBezTo>
                  <a:cubicBezTo>
                    <a:pt x="2189" y="1712"/>
                    <a:pt x="2189" y="1681"/>
                    <a:pt x="2219" y="1681"/>
                  </a:cubicBezTo>
                  <a:cubicBezTo>
                    <a:pt x="2219" y="1681"/>
                    <a:pt x="2219" y="1712"/>
                    <a:pt x="2219" y="1712"/>
                  </a:cubicBezTo>
                  <a:cubicBezTo>
                    <a:pt x="2219" y="1742"/>
                    <a:pt x="2250" y="1742"/>
                    <a:pt x="2250" y="1742"/>
                  </a:cubicBezTo>
                  <a:cubicBezTo>
                    <a:pt x="2250" y="1772"/>
                    <a:pt x="2250" y="1803"/>
                    <a:pt x="2250" y="1803"/>
                  </a:cubicBezTo>
                  <a:lnTo>
                    <a:pt x="2250" y="1833"/>
                  </a:lnTo>
                  <a:lnTo>
                    <a:pt x="2250" y="1864"/>
                  </a:lnTo>
                  <a:cubicBezTo>
                    <a:pt x="2250" y="1924"/>
                    <a:pt x="2280" y="1955"/>
                    <a:pt x="2280" y="2015"/>
                  </a:cubicBezTo>
                  <a:lnTo>
                    <a:pt x="2280" y="2076"/>
                  </a:lnTo>
                  <a:cubicBezTo>
                    <a:pt x="2280" y="2137"/>
                    <a:pt x="2310" y="2198"/>
                    <a:pt x="2310" y="2259"/>
                  </a:cubicBezTo>
                  <a:cubicBezTo>
                    <a:pt x="2310" y="2289"/>
                    <a:pt x="2310" y="2289"/>
                    <a:pt x="2341" y="2319"/>
                  </a:cubicBezTo>
                  <a:cubicBezTo>
                    <a:pt x="2341" y="2350"/>
                    <a:pt x="2341" y="2380"/>
                    <a:pt x="2371" y="2380"/>
                  </a:cubicBezTo>
                  <a:cubicBezTo>
                    <a:pt x="2371" y="2411"/>
                    <a:pt x="2371" y="2441"/>
                    <a:pt x="2371" y="2471"/>
                  </a:cubicBezTo>
                  <a:lnTo>
                    <a:pt x="2371" y="2532"/>
                  </a:lnTo>
                  <a:cubicBezTo>
                    <a:pt x="2371" y="2532"/>
                    <a:pt x="2371" y="2563"/>
                    <a:pt x="2402" y="2593"/>
                  </a:cubicBezTo>
                  <a:cubicBezTo>
                    <a:pt x="2432" y="2623"/>
                    <a:pt x="2402" y="2654"/>
                    <a:pt x="2402" y="2654"/>
                  </a:cubicBezTo>
                  <a:lnTo>
                    <a:pt x="2402" y="2684"/>
                  </a:lnTo>
                  <a:cubicBezTo>
                    <a:pt x="2432" y="2684"/>
                    <a:pt x="2432" y="2715"/>
                    <a:pt x="2402" y="2745"/>
                  </a:cubicBezTo>
                  <a:cubicBezTo>
                    <a:pt x="2432" y="2775"/>
                    <a:pt x="2432" y="2806"/>
                    <a:pt x="2432" y="2836"/>
                  </a:cubicBezTo>
                  <a:cubicBezTo>
                    <a:pt x="2432" y="2867"/>
                    <a:pt x="2432" y="2927"/>
                    <a:pt x="2432" y="2958"/>
                  </a:cubicBezTo>
                  <a:cubicBezTo>
                    <a:pt x="2432" y="2958"/>
                    <a:pt x="2432" y="3049"/>
                    <a:pt x="2462" y="3049"/>
                  </a:cubicBezTo>
                  <a:cubicBezTo>
                    <a:pt x="2493" y="3079"/>
                    <a:pt x="2462" y="3110"/>
                    <a:pt x="2462" y="3110"/>
                  </a:cubicBezTo>
                  <a:lnTo>
                    <a:pt x="2462" y="3171"/>
                  </a:lnTo>
                  <a:lnTo>
                    <a:pt x="2462" y="3201"/>
                  </a:lnTo>
                  <a:lnTo>
                    <a:pt x="2462" y="3262"/>
                  </a:lnTo>
                  <a:cubicBezTo>
                    <a:pt x="2462" y="3262"/>
                    <a:pt x="2462" y="3262"/>
                    <a:pt x="2462" y="3292"/>
                  </a:cubicBezTo>
                  <a:cubicBezTo>
                    <a:pt x="2462" y="3307"/>
                    <a:pt x="2470" y="3307"/>
                    <a:pt x="2478" y="3307"/>
                  </a:cubicBezTo>
                  <a:cubicBezTo>
                    <a:pt x="2485" y="3307"/>
                    <a:pt x="2493" y="3307"/>
                    <a:pt x="2493" y="3323"/>
                  </a:cubicBezTo>
                  <a:cubicBezTo>
                    <a:pt x="2462" y="3353"/>
                    <a:pt x="2462" y="3383"/>
                    <a:pt x="2493" y="3414"/>
                  </a:cubicBezTo>
                  <a:cubicBezTo>
                    <a:pt x="2493" y="3444"/>
                    <a:pt x="2493" y="3474"/>
                    <a:pt x="2493" y="3505"/>
                  </a:cubicBezTo>
                  <a:cubicBezTo>
                    <a:pt x="2493" y="3505"/>
                    <a:pt x="2493" y="3596"/>
                    <a:pt x="2493" y="3596"/>
                  </a:cubicBezTo>
                  <a:cubicBezTo>
                    <a:pt x="2467" y="3622"/>
                    <a:pt x="2508" y="3693"/>
                    <a:pt x="2501" y="3693"/>
                  </a:cubicBezTo>
                  <a:cubicBezTo>
                    <a:pt x="2500" y="3693"/>
                    <a:pt x="2497" y="3691"/>
                    <a:pt x="2493" y="3687"/>
                  </a:cubicBezTo>
                  <a:cubicBezTo>
                    <a:pt x="2478" y="3673"/>
                    <a:pt x="2471" y="3667"/>
                    <a:pt x="2468" y="3667"/>
                  </a:cubicBezTo>
                  <a:lnTo>
                    <a:pt x="2468" y="3667"/>
                  </a:lnTo>
                  <a:cubicBezTo>
                    <a:pt x="2458" y="3667"/>
                    <a:pt x="2493" y="3725"/>
                    <a:pt x="2493" y="3748"/>
                  </a:cubicBezTo>
                  <a:cubicBezTo>
                    <a:pt x="2493" y="3778"/>
                    <a:pt x="2493" y="3809"/>
                    <a:pt x="2493" y="3809"/>
                  </a:cubicBezTo>
                  <a:lnTo>
                    <a:pt x="2493" y="3839"/>
                  </a:lnTo>
                  <a:cubicBezTo>
                    <a:pt x="2493" y="3870"/>
                    <a:pt x="2493" y="3930"/>
                    <a:pt x="2493" y="3930"/>
                  </a:cubicBezTo>
                  <a:cubicBezTo>
                    <a:pt x="2523" y="3930"/>
                    <a:pt x="2493" y="3930"/>
                    <a:pt x="2493" y="3961"/>
                  </a:cubicBezTo>
                  <a:lnTo>
                    <a:pt x="2493" y="4022"/>
                  </a:lnTo>
                  <a:lnTo>
                    <a:pt x="2493" y="4052"/>
                  </a:lnTo>
                  <a:lnTo>
                    <a:pt x="2493" y="4082"/>
                  </a:lnTo>
                  <a:cubicBezTo>
                    <a:pt x="2493" y="4113"/>
                    <a:pt x="2493" y="4174"/>
                    <a:pt x="2523" y="4174"/>
                  </a:cubicBezTo>
                  <a:cubicBezTo>
                    <a:pt x="2554" y="4174"/>
                    <a:pt x="2523" y="4174"/>
                    <a:pt x="2523" y="4204"/>
                  </a:cubicBezTo>
                  <a:cubicBezTo>
                    <a:pt x="2523" y="4204"/>
                    <a:pt x="2523" y="4234"/>
                    <a:pt x="2523" y="4234"/>
                  </a:cubicBezTo>
                  <a:cubicBezTo>
                    <a:pt x="2523" y="4265"/>
                    <a:pt x="2523" y="4295"/>
                    <a:pt x="2523" y="4295"/>
                  </a:cubicBezTo>
                  <a:cubicBezTo>
                    <a:pt x="2523" y="4356"/>
                    <a:pt x="2523" y="4356"/>
                    <a:pt x="2554" y="4356"/>
                  </a:cubicBezTo>
                  <a:cubicBezTo>
                    <a:pt x="2584" y="4356"/>
                    <a:pt x="2554" y="4386"/>
                    <a:pt x="2554" y="4386"/>
                  </a:cubicBezTo>
                  <a:lnTo>
                    <a:pt x="2554" y="4417"/>
                  </a:lnTo>
                  <a:lnTo>
                    <a:pt x="2523" y="4447"/>
                  </a:lnTo>
                  <a:lnTo>
                    <a:pt x="2554" y="4478"/>
                  </a:lnTo>
                  <a:cubicBezTo>
                    <a:pt x="2554" y="4538"/>
                    <a:pt x="2554" y="4569"/>
                    <a:pt x="2554" y="4599"/>
                  </a:cubicBezTo>
                  <a:lnTo>
                    <a:pt x="2554" y="4690"/>
                  </a:lnTo>
                  <a:lnTo>
                    <a:pt x="2493" y="4690"/>
                  </a:lnTo>
                  <a:lnTo>
                    <a:pt x="2493" y="4721"/>
                  </a:lnTo>
                  <a:cubicBezTo>
                    <a:pt x="2493" y="4781"/>
                    <a:pt x="2493" y="4812"/>
                    <a:pt x="2493" y="4842"/>
                  </a:cubicBezTo>
                  <a:cubicBezTo>
                    <a:pt x="2493" y="4842"/>
                    <a:pt x="2523" y="4842"/>
                    <a:pt x="2554" y="4873"/>
                  </a:cubicBezTo>
                  <a:cubicBezTo>
                    <a:pt x="2554" y="4873"/>
                    <a:pt x="2554" y="4912"/>
                    <a:pt x="2554" y="4912"/>
                  </a:cubicBezTo>
                  <a:lnTo>
                    <a:pt x="2554" y="4933"/>
                  </a:lnTo>
                  <a:cubicBezTo>
                    <a:pt x="2554" y="4964"/>
                    <a:pt x="2554" y="4964"/>
                    <a:pt x="2554" y="4994"/>
                  </a:cubicBezTo>
                  <a:lnTo>
                    <a:pt x="2554" y="5025"/>
                  </a:lnTo>
                  <a:lnTo>
                    <a:pt x="2554" y="5116"/>
                  </a:lnTo>
                  <a:cubicBezTo>
                    <a:pt x="2554" y="5116"/>
                    <a:pt x="2554" y="5146"/>
                    <a:pt x="2554" y="5177"/>
                  </a:cubicBezTo>
                  <a:cubicBezTo>
                    <a:pt x="2554" y="5207"/>
                    <a:pt x="2554" y="5237"/>
                    <a:pt x="2554" y="5268"/>
                  </a:cubicBezTo>
                  <a:cubicBezTo>
                    <a:pt x="2554" y="5298"/>
                    <a:pt x="2554" y="5298"/>
                    <a:pt x="2554" y="5329"/>
                  </a:cubicBezTo>
                  <a:cubicBezTo>
                    <a:pt x="2554" y="5329"/>
                    <a:pt x="2554" y="5329"/>
                    <a:pt x="2554" y="5359"/>
                  </a:cubicBezTo>
                  <a:lnTo>
                    <a:pt x="2554" y="5420"/>
                  </a:lnTo>
                  <a:lnTo>
                    <a:pt x="2554" y="5481"/>
                  </a:lnTo>
                  <a:lnTo>
                    <a:pt x="2554" y="5511"/>
                  </a:lnTo>
                  <a:lnTo>
                    <a:pt x="2554" y="5541"/>
                  </a:lnTo>
                  <a:lnTo>
                    <a:pt x="2554" y="5602"/>
                  </a:lnTo>
                  <a:lnTo>
                    <a:pt x="2554" y="5845"/>
                  </a:lnTo>
                  <a:lnTo>
                    <a:pt x="2554" y="5937"/>
                  </a:lnTo>
                  <a:lnTo>
                    <a:pt x="2554" y="5997"/>
                  </a:lnTo>
                  <a:lnTo>
                    <a:pt x="2554" y="6058"/>
                  </a:lnTo>
                  <a:cubicBezTo>
                    <a:pt x="2523" y="6088"/>
                    <a:pt x="2523" y="6119"/>
                    <a:pt x="2523" y="6149"/>
                  </a:cubicBezTo>
                  <a:cubicBezTo>
                    <a:pt x="2523" y="6180"/>
                    <a:pt x="2523" y="6180"/>
                    <a:pt x="2523" y="6210"/>
                  </a:cubicBezTo>
                  <a:lnTo>
                    <a:pt x="2523" y="6240"/>
                  </a:lnTo>
                  <a:cubicBezTo>
                    <a:pt x="2523" y="6271"/>
                    <a:pt x="2493" y="6301"/>
                    <a:pt x="2462" y="6301"/>
                  </a:cubicBezTo>
                  <a:cubicBezTo>
                    <a:pt x="2432" y="6332"/>
                    <a:pt x="2402" y="6362"/>
                    <a:pt x="2371" y="6362"/>
                  </a:cubicBezTo>
                  <a:lnTo>
                    <a:pt x="2341" y="6362"/>
                  </a:lnTo>
                  <a:cubicBezTo>
                    <a:pt x="2341" y="6362"/>
                    <a:pt x="2395" y="6376"/>
                    <a:pt x="2422" y="6376"/>
                  </a:cubicBezTo>
                  <a:cubicBezTo>
                    <a:pt x="2435" y="6376"/>
                    <a:pt x="2442" y="6372"/>
                    <a:pt x="2432" y="6362"/>
                  </a:cubicBezTo>
                  <a:cubicBezTo>
                    <a:pt x="2371" y="6362"/>
                    <a:pt x="2523" y="6301"/>
                    <a:pt x="2523" y="6301"/>
                  </a:cubicBezTo>
                  <a:cubicBezTo>
                    <a:pt x="2554" y="6301"/>
                    <a:pt x="2523" y="6301"/>
                    <a:pt x="2523" y="6271"/>
                  </a:cubicBezTo>
                  <a:lnTo>
                    <a:pt x="2766" y="6240"/>
                  </a:lnTo>
                  <a:cubicBezTo>
                    <a:pt x="2766" y="6119"/>
                    <a:pt x="2797" y="6028"/>
                    <a:pt x="2797" y="5906"/>
                  </a:cubicBezTo>
                  <a:cubicBezTo>
                    <a:pt x="2797" y="5845"/>
                    <a:pt x="2827" y="5693"/>
                    <a:pt x="2797" y="5693"/>
                  </a:cubicBezTo>
                  <a:cubicBezTo>
                    <a:pt x="2797" y="5693"/>
                    <a:pt x="2797" y="5693"/>
                    <a:pt x="2797" y="5663"/>
                  </a:cubicBezTo>
                  <a:lnTo>
                    <a:pt x="2858" y="5663"/>
                  </a:lnTo>
                  <a:lnTo>
                    <a:pt x="2858" y="5602"/>
                  </a:lnTo>
                  <a:lnTo>
                    <a:pt x="2858" y="5541"/>
                  </a:lnTo>
                  <a:cubicBezTo>
                    <a:pt x="2858" y="5541"/>
                    <a:pt x="2858" y="5481"/>
                    <a:pt x="2827" y="5481"/>
                  </a:cubicBezTo>
                  <a:cubicBezTo>
                    <a:pt x="2797" y="5450"/>
                    <a:pt x="2797" y="5420"/>
                    <a:pt x="2827" y="5420"/>
                  </a:cubicBezTo>
                  <a:lnTo>
                    <a:pt x="2827" y="5389"/>
                  </a:lnTo>
                  <a:cubicBezTo>
                    <a:pt x="2827" y="5359"/>
                    <a:pt x="2827" y="5329"/>
                    <a:pt x="2827" y="5329"/>
                  </a:cubicBezTo>
                  <a:lnTo>
                    <a:pt x="2827" y="5298"/>
                  </a:lnTo>
                  <a:lnTo>
                    <a:pt x="2827" y="5146"/>
                  </a:lnTo>
                  <a:cubicBezTo>
                    <a:pt x="2827" y="5116"/>
                    <a:pt x="2797" y="5085"/>
                    <a:pt x="2827" y="5085"/>
                  </a:cubicBezTo>
                  <a:cubicBezTo>
                    <a:pt x="2858" y="5085"/>
                    <a:pt x="2827" y="5085"/>
                    <a:pt x="2827" y="5055"/>
                  </a:cubicBezTo>
                  <a:lnTo>
                    <a:pt x="2827" y="5025"/>
                  </a:lnTo>
                  <a:lnTo>
                    <a:pt x="2827" y="4994"/>
                  </a:lnTo>
                  <a:cubicBezTo>
                    <a:pt x="2827" y="4964"/>
                    <a:pt x="2827" y="4933"/>
                    <a:pt x="2827" y="4903"/>
                  </a:cubicBezTo>
                  <a:cubicBezTo>
                    <a:pt x="2827" y="4873"/>
                    <a:pt x="2827" y="4873"/>
                    <a:pt x="2827" y="4842"/>
                  </a:cubicBezTo>
                  <a:lnTo>
                    <a:pt x="2827" y="4781"/>
                  </a:lnTo>
                  <a:lnTo>
                    <a:pt x="2827" y="4751"/>
                  </a:lnTo>
                  <a:cubicBezTo>
                    <a:pt x="2827" y="4721"/>
                    <a:pt x="2827" y="4690"/>
                    <a:pt x="2827" y="4660"/>
                  </a:cubicBezTo>
                  <a:cubicBezTo>
                    <a:pt x="2827" y="4630"/>
                    <a:pt x="2827" y="4599"/>
                    <a:pt x="2827" y="4599"/>
                  </a:cubicBezTo>
                  <a:lnTo>
                    <a:pt x="2827" y="4538"/>
                  </a:lnTo>
                  <a:lnTo>
                    <a:pt x="2827" y="4508"/>
                  </a:lnTo>
                  <a:lnTo>
                    <a:pt x="2827" y="4417"/>
                  </a:lnTo>
                  <a:cubicBezTo>
                    <a:pt x="2827" y="4417"/>
                    <a:pt x="2827" y="4386"/>
                    <a:pt x="2827" y="4356"/>
                  </a:cubicBezTo>
                  <a:cubicBezTo>
                    <a:pt x="2827" y="4356"/>
                    <a:pt x="2797" y="4326"/>
                    <a:pt x="2797" y="4295"/>
                  </a:cubicBezTo>
                  <a:cubicBezTo>
                    <a:pt x="2797" y="4275"/>
                    <a:pt x="2797" y="4255"/>
                    <a:pt x="2797" y="4234"/>
                  </a:cubicBezTo>
                  <a:cubicBezTo>
                    <a:pt x="2797" y="4234"/>
                    <a:pt x="2797" y="4204"/>
                    <a:pt x="2797" y="4174"/>
                  </a:cubicBezTo>
                  <a:cubicBezTo>
                    <a:pt x="2797" y="4143"/>
                    <a:pt x="2797" y="4113"/>
                    <a:pt x="2797" y="4113"/>
                  </a:cubicBezTo>
                  <a:cubicBezTo>
                    <a:pt x="2797" y="4082"/>
                    <a:pt x="2797" y="4052"/>
                    <a:pt x="2797" y="4022"/>
                  </a:cubicBezTo>
                  <a:lnTo>
                    <a:pt x="2797" y="3961"/>
                  </a:lnTo>
                  <a:cubicBezTo>
                    <a:pt x="2797" y="3930"/>
                    <a:pt x="2797" y="3900"/>
                    <a:pt x="2797" y="3870"/>
                  </a:cubicBezTo>
                  <a:lnTo>
                    <a:pt x="2797" y="3748"/>
                  </a:lnTo>
                  <a:cubicBezTo>
                    <a:pt x="2797" y="3718"/>
                    <a:pt x="2797" y="3687"/>
                    <a:pt x="2797" y="3687"/>
                  </a:cubicBezTo>
                  <a:cubicBezTo>
                    <a:pt x="2797" y="3657"/>
                    <a:pt x="2797" y="3657"/>
                    <a:pt x="2797" y="3657"/>
                  </a:cubicBezTo>
                  <a:cubicBezTo>
                    <a:pt x="2797" y="3626"/>
                    <a:pt x="2797" y="3596"/>
                    <a:pt x="2797" y="3566"/>
                  </a:cubicBezTo>
                  <a:lnTo>
                    <a:pt x="2797" y="3505"/>
                  </a:lnTo>
                  <a:cubicBezTo>
                    <a:pt x="2797" y="3505"/>
                    <a:pt x="2797" y="3444"/>
                    <a:pt x="2797" y="3414"/>
                  </a:cubicBezTo>
                  <a:cubicBezTo>
                    <a:pt x="2797" y="3383"/>
                    <a:pt x="2797" y="3323"/>
                    <a:pt x="2797" y="3292"/>
                  </a:cubicBezTo>
                  <a:cubicBezTo>
                    <a:pt x="2797" y="3262"/>
                    <a:pt x="2766" y="3231"/>
                    <a:pt x="2766" y="3171"/>
                  </a:cubicBezTo>
                  <a:lnTo>
                    <a:pt x="2766" y="3140"/>
                  </a:lnTo>
                  <a:cubicBezTo>
                    <a:pt x="2766" y="3110"/>
                    <a:pt x="2766" y="3079"/>
                    <a:pt x="2766" y="3079"/>
                  </a:cubicBezTo>
                  <a:lnTo>
                    <a:pt x="2766" y="2988"/>
                  </a:lnTo>
                  <a:lnTo>
                    <a:pt x="2766" y="2927"/>
                  </a:lnTo>
                  <a:cubicBezTo>
                    <a:pt x="2766" y="2897"/>
                    <a:pt x="2766" y="2836"/>
                    <a:pt x="2736" y="2836"/>
                  </a:cubicBezTo>
                  <a:cubicBezTo>
                    <a:pt x="2736" y="2836"/>
                    <a:pt x="2736" y="2654"/>
                    <a:pt x="2706" y="2623"/>
                  </a:cubicBezTo>
                  <a:cubicBezTo>
                    <a:pt x="2675" y="2593"/>
                    <a:pt x="2706" y="2563"/>
                    <a:pt x="2706" y="2532"/>
                  </a:cubicBezTo>
                  <a:cubicBezTo>
                    <a:pt x="2706" y="2502"/>
                    <a:pt x="2706" y="2471"/>
                    <a:pt x="2706" y="2471"/>
                  </a:cubicBezTo>
                  <a:lnTo>
                    <a:pt x="2706" y="2380"/>
                  </a:lnTo>
                  <a:cubicBezTo>
                    <a:pt x="2706" y="2380"/>
                    <a:pt x="2706" y="2350"/>
                    <a:pt x="2706" y="2350"/>
                  </a:cubicBezTo>
                  <a:lnTo>
                    <a:pt x="2706" y="2228"/>
                  </a:lnTo>
                  <a:cubicBezTo>
                    <a:pt x="2706" y="2243"/>
                    <a:pt x="2706" y="2251"/>
                    <a:pt x="2702" y="2251"/>
                  </a:cubicBezTo>
                  <a:cubicBezTo>
                    <a:pt x="2698" y="2251"/>
                    <a:pt x="2690" y="2243"/>
                    <a:pt x="2675" y="2228"/>
                  </a:cubicBezTo>
                  <a:lnTo>
                    <a:pt x="2675" y="2167"/>
                  </a:lnTo>
                  <a:lnTo>
                    <a:pt x="2675" y="2137"/>
                  </a:lnTo>
                  <a:cubicBezTo>
                    <a:pt x="2675" y="2107"/>
                    <a:pt x="2675" y="2107"/>
                    <a:pt x="2675" y="2076"/>
                  </a:cubicBezTo>
                  <a:cubicBezTo>
                    <a:pt x="2675" y="2046"/>
                    <a:pt x="2675" y="2015"/>
                    <a:pt x="2675" y="1985"/>
                  </a:cubicBezTo>
                  <a:cubicBezTo>
                    <a:pt x="2675" y="1924"/>
                    <a:pt x="2675" y="1894"/>
                    <a:pt x="2645" y="1833"/>
                  </a:cubicBezTo>
                  <a:lnTo>
                    <a:pt x="2645" y="1803"/>
                  </a:lnTo>
                  <a:lnTo>
                    <a:pt x="2645" y="1772"/>
                  </a:lnTo>
                  <a:lnTo>
                    <a:pt x="2645" y="1742"/>
                  </a:lnTo>
                  <a:cubicBezTo>
                    <a:pt x="2645" y="1712"/>
                    <a:pt x="2645" y="1712"/>
                    <a:pt x="2645" y="1681"/>
                  </a:cubicBezTo>
                  <a:cubicBezTo>
                    <a:pt x="2614" y="1651"/>
                    <a:pt x="2645" y="1620"/>
                    <a:pt x="2645" y="1620"/>
                  </a:cubicBezTo>
                  <a:lnTo>
                    <a:pt x="2645" y="1590"/>
                  </a:lnTo>
                  <a:cubicBezTo>
                    <a:pt x="2645" y="1560"/>
                    <a:pt x="2645" y="1529"/>
                    <a:pt x="2645" y="1529"/>
                  </a:cubicBezTo>
                  <a:lnTo>
                    <a:pt x="2614" y="1408"/>
                  </a:lnTo>
                  <a:cubicBezTo>
                    <a:pt x="2614" y="1377"/>
                    <a:pt x="2614" y="1347"/>
                    <a:pt x="2614" y="1316"/>
                  </a:cubicBezTo>
                  <a:cubicBezTo>
                    <a:pt x="2614" y="1316"/>
                    <a:pt x="2614" y="1286"/>
                    <a:pt x="2614" y="1256"/>
                  </a:cubicBezTo>
                  <a:cubicBezTo>
                    <a:pt x="2614" y="1225"/>
                    <a:pt x="2614" y="1225"/>
                    <a:pt x="2614" y="1195"/>
                  </a:cubicBezTo>
                  <a:lnTo>
                    <a:pt x="2614" y="1164"/>
                  </a:lnTo>
                  <a:cubicBezTo>
                    <a:pt x="2614" y="1164"/>
                    <a:pt x="2614" y="1073"/>
                    <a:pt x="2584" y="1043"/>
                  </a:cubicBezTo>
                  <a:cubicBezTo>
                    <a:pt x="2584" y="1043"/>
                    <a:pt x="2584" y="1012"/>
                    <a:pt x="2584" y="982"/>
                  </a:cubicBezTo>
                  <a:cubicBezTo>
                    <a:pt x="2584" y="962"/>
                    <a:pt x="2584" y="942"/>
                    <a:pt x="2584" y="921"/>
                  </a:cubicBezTo>
                  <a:cubicBezTo>
                    <a:pt x="2584" y="921"/>
                    <a:pt x="2584" y="891"/>
                    <a:pt x="2584" y="860"/>
                  </a:cubicBezTo>
                  <a:cubicBezTo>
                    <a:pt x="2584" y="860"/>
                    <a:pt x="2584" y="830"/>
                    <a:pt x="2584" y="830"/>
                  </a:cubicBezTo>
                  <a:lnTo>
                    <a:pt x="2584" y="739"/>
                  </a:lnTo>
                  <a:lnTo>
                    <a:pt x="2584" y="678"/>
                  </a:lnTo>
                  <a:cubicBezTo>
                    <a:pt x="2584" y="678"/>
                    <a:pt x="2554" y="678"/>
                    <a:pt x="2554" y="648"/>
                  </a:cubicBezTo>
                  <a:cubicBezTo>
                    <a:pt x="2554" y="617"/>
                    <a:pt x="2554" y="587"/>
                    <a:pt x="2554" y="587"/>
                  </a:cubicBezTo>
                  <a:cubicBezTo>
                    <a:pt x="2554" y="557"/>
                    <a:pt x="2554" y="526"/>
                    <a:pt x="2554" y="496"/>
                  </a:cubicBezTo>
                  <a:cubicBezTo>
                    <a:pt x="2538" y="481"/>
                    <a:pt x="2538" y="481"/>
                    <a:pt x="2542" y="481"/>
                  </a:cubicBezTo>
                  <a:cubicBezTo>
                    <a:pt x="2546" y="481"/>
                    <a:pt x="2554" y="481"/>
                    <a:pt x="2554" y="465"/>
                  </a:cubicBezTo>
                  <a:lnTo>
                    <a:pt x="2523" y="435"/>
                  </a:lnTo>
                  <a:cubicBezTo>
                    <a:pt x="2523" y="435"/>
                    <a:pt x="2523" y="405"/>
                    <a:pt x="2523" y="405"/>
                  </a:cubicBezTo>
                  <a:cubicBezTo>
                    <a:pt x="2523" y="374"/>
                    <a:pt x="2523" y="313"/>
                    <a:pt x="2523" y="283"/>
                  </a:cubicBezTo>
                  <a:cubicBezTo>
                    <a:pt x="2523" y="273"/>
                    <a:pt x="2520" y="269"/>
                    <a:pt x="2515" y="269"/>
                  </a:cubicBezTo>
                  <a:cubicBezTo>
                    <a:pt x="2506" y="269"/>
                    <a:pt x="2493" y="283"/>
                    <a:pt x="2493" y="283"/>
                  </a:cubicBezTo>
                  <a:cubicBezTo>
                    <a:pt x="2493" y="283"/>
                    <a:pt x="2493" y="253"/>
                    <a:pt x="2493" y="253"/>
                  </a:cubicBezTo>
                  <a:cubicBezTo>
                    <a:pt x="2493" y="222"/>
                    <a:pt x="2493" y="192"/>
                    <a:pt x="2462" y="192"/>
                  </a:cubicBezTo>
                  <a:cubicBezTo>
                    <a:pt x="2462" y="161"/>
                    <a:pt x="2432" y="131"/>
                    <a:pt x="2371" y="101"/>
                  </a:cubicBezTo>
                  <a:lnTo>
                    <a:pt x="2310" y="101"/>
                  </a:lnTo>
                  <a:cubicBezTo>
                    <a:pt x="2250" y="101"/>
                    <a:pt x="2219" y="131"/>
                    <a:pt x="2189" y="161"/>
                  </a:cubicBezTo>
                  <a:cubicBezTo>
                    <a:pt x="2158" y="192"/>
                    <a:pt x="2128" y="222"/>
                    <a:pt x="2098" y="253"/>
                  </a:cubicBezTo>
                  <a:cubicBezTo>
                    <a:pt x="2098" y="253"/>
                    <a:pt x="2067" y="283"/>
                    <a:pt x="2067" y="313"/>
                  </a:cubicBezTo>
                  <a:cubicBezTo>
                    <a:pt x="2067" y="344"/>
                    <a:pt x="2067" y="374"/>
                    <a:pt x="2067" y="435"/>
                  </a:cubicBezTo>
                  <a:lnTo>
                    <a:pt x="2067" y="465"/>
                  </a:lnTo>
                  <a:cubicBezTo>
                    <a:pt x="2067" y="465"/>
                    <a:pt x="2037" y="435"/>
                    <a:pt x="2037" y="435"/>
                  </a:cubicBezTo>
                  <a:cubicBezTo>
                    <a:pt x="2006" y="435"/>
                    <a:pt x="2006" y="435"/>
                    <a:pt x="2006" y="405"/>
                  </a:cubicBezTo>
                  <a:cubicBezTo>
                    <a:pt x="2006" y="344"/>
                    <a:pt x="2006" y="283"/>
                    <a:pt x="2006" y="253"/>
                  </a:cubicBezTo>
                  <a:lnTo>
                    <a:pt x="2006" y="161"/>
                  </a:lnTo>
                  <a:cubicBezTo>
                    <a:pt x="2006" y="146"/>
                    <a:pt x="2006" y="146"/>
                    <a:pt x="2006" y="146"/>
                  </a:cubicBezTo>
                  <a:cubicBezTo>
                    <a:pt x="2006" y="146"/>
                    <a:pt x="2006" y="146"/>
                    <a:pt x="2006" y="131"/>
                  </a:cubicBezTo>
                  <a:cubicBezTo>
                    <a:pt x="1980" y="105"/>
                    <a:pt x="1932" y="34"/>
                    <a:pt x="1919" y="34"/>
                  </a:cubicBezTo>
                  <a:close/>
                  <a:moveTo>
                    <a:pt x="304" y="435"/>
                  </a:moveTo>
                  <a:lnTo>
                    <a:pt x="244" y="465"/>
                  </a:lnTo>
                  <a:cubicBezTo>
                    <a:pt x="244" y="496"/>
                    <a:pt x="244" y="496"/>
                    <a:pt x="213" y="496"/>
                  </a:cubicBezTo>
                  <a:cubicBezTo>
                    <a:pt x="213" y="526"/>
                    <a:pt x="183" y="526"/>
                    <a:pt x="183" y="557"/>
                  </a:cubicBezTo>
                  <a:cubicBezTo>
                    <a:pt x="152" y="617"/>
                    <a:pt x="152" y="648"/>
                    <a:pt x="183" y="708"/>
                  </a:cubicBezTo>
                  <a:lnTo>
                    <a:pt x="183" y="739"/>
                  </a:lnTo>
                  <a:lnTo>
                    <a:pt x="183" y="769"/>
                  </a:lnTo>
                  <a:cubicBezTo>
                    <a:pt x="183" y="800"/>
                    <a:pt x="213" y="800"/>
                    <a:pt x="213" y="830"/>
                  </a:cubicBezTo>
                  <a:cubicBezTo>
                    <a:pt x="213" y="860"/>
                    <a:pt x="244" y="860"/>
                    <a:pt x="244" y="891"/>
                  </a:cubicBezTo>
                  <a:cubicBezTo>
                    <a:pt x="244" y="891"/>
                    <a:pt x="244" y="952"/>
                    <a:pt x="244" y="982"/>
                  </a:cubicBezTo>
                  <a:cubicBezTo>
                    <a:pt x="274" y="982"/>
                    <a:pt x="274" y="1012"/>
                    <a:pt x="274" y="1012"/>
                  </a:cubicBezTo>
                  <a:cubicBezTo>
                    <a:pt x="274" y="1043"/>
                    <a:pt x="274" y="1073"/>
                    <a:pt x="274" y="1104"/>
                  </a:cubicBezTo>
                  <a:cubicBezTo>
                    <a:pt x="274" y="1164"/>
                    <a:pt x="335" y="1225"/>
                    <a:pt x="335" y="1256"/>
                  </a:cubicBezTo>
                  <a:lnTo>
                    <a:pt x="365" y="1316"/>
                  </a:lnTo>
                  <a:lnTo>
                    <a:pt x="365" y="1347"/>
                  </a:lnTo>
                  <a:cubicBezTo>
                    <a:pt x="365" y="1377"/>
                    <a:pt x="365" y="1377"/>
                    <a:pt x="365" y="1408"/>
                  </a:cubicBezTo>
                  <a:cubicBezTo>
                    <a:pt x="365" y="1408"/>
                    <a:pt x="365" y="1438"/>
                    <a:pt x="365" y="1468"/>
                  </a:cubicBezTo>
                  <a:cubicBezTo>
                    <a:pt x="365" y="1499"/>
                    <a:pt x="365" y="1499"/>
                    <a:pt x="396" y="1499"/>
                  </a:cubicBezTo>
                  <a:cubicBezTo>
                    <a:pt x="426" y="1499"/>
                    <a:pt x="426" y="1560"/>
                    <a:pt x="426" y="1590"/>
                  </a:cubicBezTo>
                  <a:cubicBezTo>
                    <a:pt x="426" y="1590"/>
                    <a:pt x="426" y="1620"/>
                    <a:pt x="426" y="1651"/>
                  </a:cubicBezTo>
                  <a:cubicBezTo>
                    <a:pt x="426" y="1681"/>
                    <a:pt x="426" y="1681"/>
                    <a:pt x="456" y="1712"/>
                  </a:cubicBezTo>
                  <a:lnTo>
                    <a:pt x="456" y="1772"/>
                  </a:lnTo>
                  <a:cubicBezTo>
                    <a:pt x="456" y="1772"/>
                    <a:pt x="456" y="1772"/>
                    <a:pt x="456" y="1803"/>
                  </a:cubicBezTo>
                  <a:lnTo>
                    <a:pt x="456" y="1833"/>
                  </a:lnTo>
                  <a:lnTo>
                    <a:pt x="456" y="1864"/>
                  </a:lnTo>
                  <a:cubicBezTo>
                    <a:pt x="456" y="1894"/>
                    <a:pt x="487" y="1924"/>
                    <a:pt x="487" y="1955"/>
                  </a:cubicBezTo>
                  <a:cubicBezTo>
                    <a:pt x="502" y="1985"/>
                    <a:pt x="502" y="1993"/>
                    <a:pt x="498" y="1993"/>
                  </a:cubicBezTo>
                  <a:cubicBezTo>
                    <a:pt x="494" y="1993"/>
                    <a:pt x="487" y="1985"/>
                    <a:pt x="487" y="1985"/>
                  </a:cubicBezTo>
                  <a:lnTo>
                    <a:pt x="487" y="2046"/>
                  </a:lnTo>
                  <a:lnTo>
                    <a:pt x="487" y="2076"/>
                  </a:lnTo>
                  <a:cubicBezTo>
                    <a:pt x="487" y="2076"/>
                    <a:pt x="517" y="2107"/>
                    <a:pt x="517" y="2137"/>
                  </a:cubicBezTo>
                  <a:cubicBezTo>
                    <a:pt x="547" y="2137"/>
                    <a:pt x="547" y="2167"/>
                    <a:pt x="547" y="2167"/>
                  </a:cubicBezTo>
                  <a:cubicBezTo>
                    <a:pt x="578" y="2167"/>
                    <a:pt x="639" y="2380"/>
                    <a:pt x="608" y="2380"/>
                  </a:cubicBezTo>
                  <a:cubicBezTo>
                    <a:pt x="608" y="2411"/>
                    <a:pt x="639" y="2441"/>
                    <a:pt x="639" y="2502"/>
                  </a:cubicBezTo>
                  <a:lnTo>
                    <a:pt x="699" y="2593"/>
                  </a:lnTo>
                  <a:lnTo>
                    <a:pt x="730" y="2684"/>
                  </a:lnTo>
                  <a:cubicBezTo>
                    <a:pt x="730" y="2715"/>
                    <a:pt x="730" y="2745"/>
                    <a:pt x="760" y="2775"/>
                  </a:cubicBezTo>
                  <a:cubicBezTo>
                    <a:pt x="760" y="2775"/>
                    <a:pt x="760" y="2806"/>
                    <a:pt x="760" y="2806"/>
                  </a:cubicBezTo>
                  <a:lnTo>
                    <a:pt x="760" y="2867"/>
                  </a:lnTo>
                  <a:cubicBezTo>
                    <a:pt x="821" y="2958"/>
                    <a:pt x="851" y="3049"/>
                    <a:pt x="882" y="3140"/>
                  </a:cubicBezTo>
                  <a:cubicBezTo>
                    <a:pt x="882" y="3171"/>
                    <a:pt x="882" y="3201"/>
                    <a:pt x="912" y="3262"/>
                  </a:cubicBezTo>
                  <a:cubicBezTo>
                    <a:pt x="912" y="3292"/>
                    <a:pt x="943" y="3323"/>
                    <a:pt x="943" y="3353"/>
                  </a:cubicBezTo>
                  <a:cubicBezTo>
                    <a:pt x="943" y="3353"/>
                    <a:pt x="956" y="3366"/>
                    <a:pt x="965" y="3366"/>
                  </a:cubicBezTo>
                  <a:cubicBezTo>
                    <a:pt x="970" y="3366"/>
                    <a:pt x="973" y="3363"/>
                    <a:pt x="973" y="3353"/>
                  </a:cubicBezTo>
                  <a:cubicBezTo>
                    <a:pt x="973" y="3353"/>
                    <a:pt x="973" y="3353"/>
                    <a:pt x="973" y="3414"/>
                  </a:cubicBezTo>
                  <a:cubicBezTo>
                    <a:pt x="973" y="3444"/>
                    <a:pt x="1003" y="3444"/>
                    <a:pt x="1003" y="3474"/>
                  </a:cubicBezTo>
                  <a:cubicBezTo>
                    <a:pt x="1034" y="3474"/>
                    <a:pt x="1034" y="3535"/>
                    <a:pt x="1064" y="3535"/>
                  </a:cubicBezTo>
                  <a:cubicBezTo>
                    <a:pt x="1064" y="3535"/>
                    <a:pt x="1064" y="3566"/>
                    <a:pt x="1064" y="3596"/>
                  </a:cubicBezTo>
                  <a:cubicBezTo>
                    <a:pt x="1034" y="3596"/>
                    <a:pt x="1034" y="3626"/>
                    <a:pt x="1064" y="3657"/>
                  </a:cubicBezTo>
                  <a:lnTo>
                    <a:pt x="1064" y="3687"/>
                  </a:lnTo>
                  <a:cubicBezTo>
                    <a:pt x="1095" y="3718"/>
                    <a:pt x="1064" y="3718"/>
                    <a:pt x="1095" y="3748"/>
                  </a:cubicBezTo>
                  <a:cubicBezTo>
                    <a:pt x="1095" y="3748"/>
                    <a:pt x="1125" y="3778"/>
                    <a:pt x="1125" y="3778"/>
                  </a:cubicBezTo>
                  <a:lnTo>
                    <a:pt x="1125" y="3870"/>
                  </a:lnTo>
                  <a:cubicBezTo>
                    <a:pt x="1125" y="3891"/>
                    <a:pt x="1140" y="3913"/>
                    <a:pt x="1149" y="3913"/>
                  </a:cubicBezTo>
                  <a:cubicBezTo>
                    <a:pt x="1153" y="3913"/>
                    <a:pt x="1155" y="3909"/>
                    <a:pt x="1155" y="3900"/>
                  </a:cubicBezTo>
                  <a:cubicBezTo>
                    <a:pt x="1155" y="3930"/>
                    <a:pt x="1155" y="3961"/>
                    <a:pt x="1155" y="3961"/>
                  </a:cubicBezTo>
                  <a:cubicBezTo>
                    <a:pt x="1155" y="3991"/>
                    <a:pt x="1155" y="3991"/>
                    <a:pt x="1155" y="4022"/>
                  </a:cubicBezTo>
                  <a:cubicBezTo>
                    <a:pt x="1155" y="4052"/>
                    <a:pt x="1186" y="4082"/>
                    <a:pt x="1186" y="4113"/>
                  </a:cubicBezTo>
                  <a:lnTo>
                    <a:pt x="1186" y="4204"/>
                  </a:lnTo>
                  <a:cubicBezTo>
                    <a:pt x="1186" y="4204"/>
                    <a:pt x="1186" y="4204"/>
                    <a:pt x="1216" y="4234"/>
                  </a:cubicBezTo>
                  <a:cubicBezTo>
                    <a:pt x="1231" y="4250"/>
                    <a:pt x="1231" y="4250"/>
                    <a:pt x="1228" y="4250"/>
                  </a:cubicBezTo>
                  <a:cubicBezTo>
                    <a:pt x="1224" y="4250"/>
                    <a:pt x="1216" y="4250"/>
                    <a:pt x="1216" y="4265"/>
                  </a:cubicBezTo>
                  <a:cubicBezTo>
                    <a:pt x="1247" y="4295"/>
                    <a:pt x="1247" y="4326"/>
                    <a:pt x="1247" y="4356"/>
                  </a:cubicBezTo>
                  <a:lnTo>
                    <a:pt x="1247" y="4386"/>
                  </a:lnTo>
                  <a:lnTo>
                    <a:pt x="1277" y="4447"/>
                  </a:lnTo>
                  <a:cubicBezTo>
                    <a:pt x="1277" y="4508"/>
                    <a:pt x="1307" y="4538"/>
                    <a:pt x="1338" y="4569"/>
                  </a:cubicBezTo>
                  <a:cubicBezTo>
                    <a:pt x="1338" y="4569"/>
                    <a:pt x="1324" y="4555"/>
                    <a:pt x="1315" y="4555"/>
                  </a:cubicBezTo>
                  <a:cubicBezTo>
                    <a:pt x="1311" y="4555"/>
                    <a:pt x="1307" y="4559"/>
                    <a:pt x="1307" y="4569"/>
                  </a:cubicBezTo>
                  <a:cubicBezTo>
                    <a:pt x="1307" y="4569"/>
                    <a:pt x="1307" y="4599"/>
                    <a:pt x="1307" y="4599"/>
                  </a:cubicBezTo>
                  <a:cubicBezTo>
                    <a:pt x="1338" y="4599"/>
                    <a:pt x="1338" y="4630"/>
                    <a:pt x="1338" y="4660"/>
                  </a:cubicBezTo>
                  <a:cubicBezTo>
                    <a:pt x="1338" y="4660"/>
                    <a:pt x="1399" y="4721"/>
                    <a:pt x="1368" y="4721"/>
                  </a:cubicBezTo>
                  <a:cubicBezTo>
                    <a:pt x="1368" y="4721"/>
                    <a:pt x="1399" y="4812"/>
                    <a:pt x="1399" y="4812"/>
                  </a:cubicBezTo>
                  <a:cubicBezTo>
                    <a:pt x="1429" y="4812"/>
                    <a:pt x="1399" y="4812"/>
                    <a:pt x="1399" y="4842"/>
                  </a:cubicBezTo>
                  <a:cubicBezTo>
                    <a:pt x="1399" y="4842"/>
                    <a:pt x="1399" y="4873"/>
                    <a:pt x="1399" y="4873"/>
                  </a:cubicBezTo>
                  <a:lnTo>
                    <a:pt x="1429" y="4933"/>
                  </a:lnTo>
                  <a:cubicBezTo>
                    <a:pt x="1429" y="4964"/>
                    <a:pt x="1459" y="4964"/>
                    <a:pt x="1459" y="4994"/>
                  </a:cubicBezTo>
                  <a:lnTo>
                    <a:pt x="1490" y="5055"/>
                  </a:lnTo>
                  <a:cubicBezTo>
                    <a:pt x="1490" y="5085"/>
                    <a:pt x="1490" y="5116"/>
                    <a:pt x="1520" y="5146"/>
                  </a:cubicBezTo>
                  <a:cubicBezTo>
                    <a:pt x="1520" y="5146"/>
                    <a:pt x="1551" y="5177"/>
                    <a:pt x="1551" y="5207"/>
                  </a:cubicBezTo>
                  <a:lnTo>
                    <a:pt x="1551" y="5237"/>
                  </a:lnTo>
                  <a:cubicBezTo>
                    <a:pt x="1551" y="5237"/>
                    <a:pt x="1551" y="5268"/>
                    <a:pt x="1581" y="5268"/>
                  </a:cubicBezTo>
                  <a:cubicBezTo>
                    <a:pt x="1581" y="5268"/>
                    <a:pt x="1581" y="5268"/>
                    <a:pt x="1581" y="5298"/>
                  </a:cubicBezTo>
                  <a:cubicBezTo>
                    <a:pt x="1581" y="5298"/>
                    <a:pt x="1581" y="5329"/>
                    <a:pt x="1581" y="5359"/>
                  </a:cubicBezTo>
                  <a:cubicBezTo>
                    <a:pt x="1581" y="5389"/>
                    <a:pt x="1642" y="5389"/>
                    <a:pt x="1642" y="5420"/>
                  </a:cubicBezTo>
                  <a:cubicBezTo>
                    <a:pt x="1642" y="5481"/>
                    <a:pt x="1672" y="5511"/>
                    <a:pt x="1703" y="5541"/>
                  </a:cubicBezTo>
                  <a:cubicBezTo>
                    <a:pt x="1703" y="5572"/>
                    <a:pt x="1703" y="5602"/>
                    <a:pt x="1733" y="5633"/>
                  </a:cubicBezTo>
                  <a:cubicBezTo>
                    <a:pt x="1733" y="5633"/>
                    <a:pt x="1733" y="5693"/>
                    <a:pt x="1763" y="5693"/>
                  </a:cubicBezTo>
                  <a:lnTo>
                    <a:pt x="1763" y="5724"/>
                  </a:lnTo>
                  <a:cubicBezTo>
                    <a:pt x="1763" y="5754"/>
                    <a:pt x="1763" y="5785"/>
                    <a:pt x="1763" y="5785"/>
                  </a:cubicBezTo>
                  <a:cubicBezTo>
                    <a:pt x="1733" y="5785"/>
                    <a:pt x="1763" y="5815"/>
                    <a:pt x="1794" y="5845"/>
                  </a:cubicBezTo>
                  <a:cubicBezTo>
                    <a:pt x="1824" y="5876"/>
                    <a:pt x="1824" y="5876"/>
                    <a:pt x="1824" y="5906"/>
                  </a:cubicBezTo>
                  <a:lnTo>
                    <a:pt x="1855" y="5967"/>
                  </a:lnTo>
                  <a:cubicBezTo>
                    <a:pt x="1885" y="6028"/>
                    <a:pt x="1885" y="5997"/>
                    <a:pt x="1915" y="6058"/>
                  </a:cubicBezTo>
                  <a:cubicBezTo>
                    <a:pt x="1915" y="6088"/>
                    <a:pt x="1946" y="6119"/>
                    <a:pt x="1946" y="6149"/>
                  </a:cubicBezTo>
                  <a:lnTo>
                    <a:pt x="1976" y="6180"/>
                  </a:lnTo>
                  <a:cubicBezTo>
                    <a:pt x="2006" y="6240"/>
                    <a:pt x="2037" y="6271"/>
                    <a:pt x="2067" y="6332"/>
                  </a:cubicBezTo>
                  <a:cubicBezTo>
                    <a:pt x="2082" y="6347"/>
                    <a:pt x="2082" y="6347"/>
                    <a:pt x="2082" y="6347"/>
                  </a:cubicBezTo>
                  <a:cubicBezTo>
                    <a:pt x="2082" y="6347"/>
                    <a:pt x="2082" y="6347"/>
                    <a:pt x="2098" y="6362"/>
                  </a:cubicBezTo>
                  <a:cubicBezTo>
                    <a:pt x="2098" y="6362"/>
                    <a:pt x="2098" y="6392"/>
                    <a:pt x="2128" y="6392"/>
                  </a:cubicBezTo>
                  <a:cubicBezTo>
                    <a:pt x="2158" y="6423"/>
                    <a:pt x="2189" y="6484"/>
                    <a:pt x="2219" y="6514"/>
                  </a:cubicBezTo>
                  <a:cubicBezTo>
                    <a:pt x="2280" y="6544"/>
                    <a:pt x="2310" y="6544"/>
                    <a:pt x="2371" y="6544"/>
                  </a:cubicBezTo>
                  <a:cubicBezTo>
                    <a:pt x="2493" y="6453"/>
                    <a:pt x="2432" y="6453"/>
                    <a:pt x="2462" y="6453"/>
                  </a:cubicBezTo>
                  <a:lnTo>
                    <a:pt x="2432" y="6453"/>
                  </a:lnTo>
                  <a:cubicBezTo>
                    <a:pt x="2493" y="6453"/>
                    <a:pt x="2493" y="6423"/>
                    <a:pt x="2432" y="6423"/>
                  </a:cubicBezTo>
                  <a:cubicBezTo>
                    <a:pt x="2402" y="6423"/>
                    <a:pt x="2402" y="6392"/>
                    <a:pt x="2371" y="6392"/>
                  </a:cubicBezTo>
                  <a:cubicBezTo>
                    <a:pt x="2371" y="6392"/>
                    <a:pt x="2341" y="6392"/>
                    <a:pt x="2310" y="6362"/>
                  </a:cubicBezTo>
                  <a:cubicBezTo>
                    <a:pt x="2280" y="6332"/>
                    <a:pt x="2250" y="6301"/>
                    <a:pt x="2219" y="6271"/>
                  </a:cubicBezTo>
                  <a:cubicBezTo>
                    <a:pt x="2189" y="6240"/>
                    <a:pt x="2158" y="6240"/>
                    <a:pt x="2158" y="6210"/>
                  </a:cubicBezTo>
                  <a:cubicBezTo>
                    <a:pt x="2128" y="6210"/>
                    <a:pt x="2158" y="6180"/>
                    <a:pt x="2128" y="6119"/>
                  </a:cubicBezTo>
                  <a:cubicBezTo>
                    <a:pt x="2128" y="6119"/>
                    <a:pt x="2128" y="6088"/>
                    <a:pt x="2098" y="6088"/>
                  </a:cubicBezTo>
                  <a:cubicBezTo>
                    <a:pt x="2082" y="6073"/>
                    <a:pt x="2075" y="6073"/>
                    <a:pt x="2071" y="6073"/>
                  </a:cubicBezTo>
                  <a:cubicBezTo>
                    <a:pt x="2067" y="6073"/>
                    <a:pt x="2067" y="6073"/>
                    <a:pt x="2067" y="6058"/>
                  </a:cubicBezTo>
                  <a:cubicBezTo>
                    <a:pt x="2052" y="6028"/>
                    <a:pt x="2052" y="6028"/>
                    <a:pt x="2056" y="6028"/>
                  </a:cubicBezTo>
                  <a:cubicBezTo>
                    <a:pt x="2060" y="6028"/>
                    <a:pt x="2067" y="6028"/>
                    <a:pt x="2067" y="5997"/>
                  </a:cubicBezTo>
                  <a:lnTo>
                    <a:pt x="2037" y="5967"/>
                  </a:lnTo>
                  <a:cubicBezTo>
                    <a:pt x="2022" y="5952"/>
                    <a:pt x="2022" y="5952"/>
                    <a:pt x="2018" y="5952"/>
                  </a:cubicBezTo>
                  <a:cubicBezTo>
                    <a:pt x="2014" y="5952"/>
                    <a:pt x="2006" y="5952"/>
                    <a:pt x="1976" y="5937"/>
                  </a:cubicBezTo>
                  <a:lnTo>
                    <a:pt x="1976" y="5906"/>
                  </a:lnTo>
                  <a:cubicBezTo>
                    <a:pt x="1976" y="5876"/>
                    <a:pt x="1976" y="5845"/>
                    <a:pt x="1946" y="5845"/>
                  </a:cubicBezTo>
                  <a:cubicBezTo>
                    <a:pt x="1946" y="5845"/>
                    <a:pt x="1946" y="5815"/>
                    <a:pt x="1915" y="5785"/>
                  </a:cubicBezTo>
                  <a:cubicBezTo>
                    <a:pt x="1894" y="5764"/>
                    <a:pt x="1874" y="5714"/>
                    <a:pt x="1863" y="5675"/>
                  </a:cubicBezTo>
                  <a:lnTo>
                    <a:pt x="1863" y="5675"/>
                  </a:lnTo>
                  <a:cubicBezTo>
                    <a:pt x="1864" y="5677"/>
                    <a:pt x="1865" y="5678"/>
                    <a:pt x="1866" y="5678"/>
                  </a:cubicBezTo>
                  <a:cubicBezTo>
                    <a:pt x="1870" y="5678"/>
                    <a:pt x="1870" y="5663"/>
                    <a:pt x="1855" y="5633"/>
                  </a:cubicBezTo>
                  <a:lnTo>
                    <a:pt x="1855" y="5633"/>
                  </a:lnTo>
                  <a:cubicBezTo>
                    <a:pt x="1855" y="5633"/>
                    <a:pt x="1855" y="5633"/>
                    <a:pt x="1855" y="5633"/>
                  </a:cubicBezTo>
                  <a:cubicBezTo>
                    <a:pt x="1855" y="5572"/>
                    <a:pt x="1824" y="5541"/>
                    <a:pt x="1794" y="5511"/>
                  </a:cubicBezTo>
                  <a:cubicBezTo>
                    <a:pt x="1789" y="5502"/>
                    <a:pt x="1787" y="5499"/>
                    <a:pt x="1786" y="5499"/>
                  </a:cubicBezTo>
                  <a:lnTo>
                    <a:pt x="1786" y="5499"/>
                  </a:lnTo>
                  <a:cubicBezTo>
                    <a:pt x="1779" y="5499"/>
                    <a:pt x="1824" y="5637"/>
                    <a:pt x="1824" y="5663"/>
                  </a:cubicBezTo>
                  <a:lnTo>
                    <a:pt x="1794" y="5541"/>
                  </a:lnTo>
                  <a:cubicBezTo>
                    <a:pt x="1794" y="5541"/>
                    <a:pt x="1763" y="5511"/>
                    <a:pt x="1763" y="5481"/>
                  </a:cubicBezTo>
                  <a:cubicBezTo>
                    <a:pt x="1763" y="5450"/>
                    <a:pt x="1733" y="5389"/>
                    <a:pt x="1703" y="5359"/>
                  </a:cubicBezTo>
                  <a:cubicBezTo>
                    <a:pt x="1703" y="5298"/>
                    <a:pt x="1672" y="5268"/>
                    <a:pt x="1672" y="5237"/>
                  </a:cubicBezTo>
                  <a:cubicBezTo>
                    <a:pt x="1672" y="5237"/>
                    <a:pt x="1642" y="5207"/>
                    <a:pt x="1642" y="5177"/>
                  </a:cubicBezTo>
                  <a:cubicBezTo>
                    <a:pt x="1611" y="5177"/>
                    <a:pt x="1642" y="5177"/>
                    <a:pt x="1642" y="5146"/>
                  </a:cubicBezTo>
                  <a:lnTo>
                    <a:pt x="1611" y="5146"/>
                  </a:lnTo>
                  <a:cubicBezTo>
                    <a:pt x="1611" y="5116"/>
                    <a:pt x="1611" y="5116"/>
                    <a:pt x="1581" y="5085"/>
                  </a:cubicBezTo>
                  <a:cubicBezTo>
                    <a:pt x="1581" y="5055"/>
                    <a:pt x="1551" y="5025"/>
                    <a:pt x="1551" y="4994"/>
                  </a:cubicBezTo>
                  <a:cubicBezTo>
                    <a:pt x="1551" y="4994"/>
                    <a:pt x="1520" y="4994"/>
                    <a:pt x="1520" y="4964"/>
                  </a:cubicBezTo>
                  <a:cubicBezTo>
                    <a:pt x="1520" y="4964"/>
                    <a:pt x="1520" y="4933"/>
                    <a:pt x="1520" y="4933"/>
                  </a:cubicBezTo>
                  <a:lnTo>
                    <a:pt x="1520" y="4903"/>
                  </a:lnTo>
                  <a:cubicBezTo>
                    <a:pt x="1520" y="4873"/>
                    <a:pt x="1490" y="4873"/>
                    <a:pt x="1490" y="4842"/>
                  </a:cubicBezTo>
                  <a:cubicBezTo>
                    <a:pt x="1490" y="4812"/>
                    <a:pt x="1459" y="4781"/>
                    <a:pt x="1459" y="4751"/>
                  </a:cubicBezTo>
                  <a:lnTo>
                    <a:pt x="1459" y="4721"/>
                  </a:lnTo>
                  <a:lnTo>
                    <a:pt x="1459" y="4690"/>
                  </a:lnTo>
                  <a:lnTo>
                    <a:pt x="1399" y="4599"/>
                  </a:lnTo>
                  <a:cubicBezTo>
                    <a:pt x="1399" y="4538"/>
                    <a:pt x="1368" y="4478"/>
                    <a:pt x="1368" y="4478"/>
                  </a:cubicBezTo>
                  <a:cubicBezTo>
                    <a:pt x="1338" y="4478"/>
                    <a:pt x="1368" y="4417"/>
                    <a:pt x="1338" y="4386"/>
                  </a:cubicBezTo>
                  <a:cubicBezTo>
                    <a:pt x="1307" y="4356"/>
                    <a:pt x="1307" y="4326"/>
                    <a:pt x="1307" y="4295"/>
                  </a:cubicBezTo>
                  <a:cubicBezTo>
                    <a:pt x="1292" y="4280"/>
                    <a:pt x="1292" y="4280"/>
                    <a:pt x="1296" y="4280"/>
                  </a:cubicBezTo>
                  <a:cubicBezTo>
                    <a:pt x="1300" y="4280"/>
                    <a:pt x="1307" y="4280"/>
                    <a:pt x="1307" y="4265"/>
                  </a:cubicBezTo>
                  <a:cubicBezTo>
                    <a:pt x="1307" y="4265"/>
                    <a:pt x="1307" y="4234"/>
                    <a:pt x="1307" y="4234"/>
                  </a:cubicBezTo>
                  <a:cubicBezTo>
                    <a:pt x="1277" y="4204"/>
                    <a:pt x="1277" y="4174"/>
                    <a:pt x="1277" y="4174"/>
                  </a:cubicBezTo>
                  <a:cubicBezTo>
                    <a:pt x="1277" y="4174"/>
                    <a:pt x="1277" y="4113"/>
                    <a:pt x="1247" y="4113"/>
                  </a:cubicBezTo>
                  <a:cubicBezTo>
                    <a:pt x="1216" y="4082"/>
                    <a:pt x="1277" y="4113"/>
                    <a:pt x="1247" y="4052"/>
                  </a:cubicBezTo>
                  <a:cubicBezTo>
                    <a:pt x="1231" y="4037"/>
                    <a:pt x="1224" y="4037"/>
                    <a:pt x="1216" y="4037"/>
                  </a:cubicBezTo>
                  <a:cubicBezTo>
                    <a:pt x="1209" y="4037"/>
                    <a:pt x="1201" y="4037"/>
                    <a:pt x="1186" y="4022"/>
                  </a:cubicBezTo>
                  <a:cubicBezTo>
                    <a:pt x="1186" y="4022"/>
                    <a:pt x="1186" y="3961"/>
                    <a:pt x="1186" y="3961"/>
                  </a:cubicBezTo>
                  <a:lnTo>
                    <a:pt x="1186" y="3930"/>
                  </a:lnTo>
                  <a:cubicBezTo>
                    <a:pt x="1186" y="3930"/>
                    <a:pt x="1186" y="3900"/>
                    <a:pt x="1186" y="3900"/>
                  </a:cubicBezTo>
                  <a:cubicBezTo>
                    <a:pt x="1186" y="3900"/>
                    <a:pt x="1186" y="3870"/>
                    <a:pt x="1186" y="3870"/>
                  </a:cubicBezTo>
                  <a:lnTo>
                    <a:pt x="1186" y="3839"/>
                  </a:lnTo>
                  <a:cubicBezTo>
                    <a:pt x="1186" y="3809"/>
                    <a:pt x="1186" y="3778"/>
                    <a:pt x="1186" y="3778"/>
                  </a:cubicBezTo>
                  <a:cubicBezTo>
                    <a:pt x="1186" y="3748"/>
                    <a:pt x="1186" y="3748"/>
                    <a:pt x="1186" y="3718"/>
                  </a:cubicBezTo>
                  <a:cubicBezTo>
                    <a:pt x="1155" y="3687"/>
                    <a:pt x="1155" y="3657"/>
                    <a:pt x="1155" y="3626"/>
                  </a:cubicBezTo>
                  <a:cubicBezTo>
                    <a:pt x="1155" y="3626"/>
                    <a:pt x="1155" y="3596"/>
                    <a:pt x="1155" y="3566"/>
                  </a:cubicBezTo>
                  <a:cubicBezTo>
                    <a:pt x="1125" y="3535"/>
                    <a:pt x="1125" y="3535"/>
                    <a:pt x="1125" y="3505"/>
                  </a:cubicBezTo>
                  <a:cubicBezTo>
                    <a:pt x="1095" y="3474"/>
                    <a:pt x="1095" y="3444"/>
                    <a:pt x="1095" y="3414"/>
                  </a:cubicBezTo>
                  <a:cubicBezTo>
                    <a:pt x="1095" y="3414"/>
                    <a:pt x="1095" y="3383"/>
                    <a:pt x="1064" y="3353"/>
                  </a:cubicBezTo>
                  <a:cubicBezTo>
                    <a:pt x="1064" y="3353"/>
                    <a:pt x="1064" y="3353"/>
                    <a:pt x="1064" y="3323"/>
                  </a:cubicBezTo>
                  <a:lnTo>
                    <a:pt x="1064" y="3292"/>
                  </a:lnTo>
                  <a:cubicBezTo>
                    <a:pt x="1064" y="3262"/>
                    <a:pt x="1064" y="3262"/>
                    <a:pt x="1064" y="3262"/>
                  </a:cubicBezTo>
                  <a:cubicBezTo>
                    <a:pt x="1034" y="3231"/>
                    <a:pt x="1034" y="3201"/>
                    <a:pt x="1003" y="3171"/>
                  </a:cubicBezTo>
                  <a:cubicBezTo>
                    <a:pt x="1003" y="3171"/>
                    <a:pt x="1003" y="3140"/>
                    <a:pt x="1003" y="3140"/>
                  </a:cubicBezTo>
                  <a:cubicBezTo>
                    <a:pt x="1003" y="3140"/>
                    <a:pt x="1017" y="3154"/>
                    <a:pt x="1026" y="3154"/>
                  </a:cubicBezTo>
                  <a:cubicBezTo>
                    <a:pt x="1030" y="3154"/>
                    <a:pt x="1034" y="3150"/>
                    <a:pt x="1034" y="3140"/>
                  </a:cubicBezTo>
                  <a:cubicBezTo>
                    <a:pt x="1034" y="3110"/>
                    <a:pt x="1003" y="3049"/>
                    <a:pt x="973" y="2988"/>
                  </a:cubicBezTo>
                  <a:cubicBezTo>
                    <a:pt x="973" y="3005"/>
                    <a:pt x="973" y="3049"/>
                    <a:pt x="973" y="3049"/>
                  </a:cubicBezTo>
                  <a:cubicBezTo>
                    <a:pt x="973" y="3019"/>
                    <a:pt x="973" y="2958"/>
                    <a:pt x="943" y="2958"/>
                  </a:cubicBezTo>
                  <a:cubicBezTo>
                    <a:pt x="943" y="2988"/>
                    <a:pt x="943" y="3019"/>
                    <a:pt x="943" y="3019"/>
                  </a:cubicBezTo>
                  <a:cubicBezTo>
                    <a:pt x="943" y="2988"/>
                    <a:pt x="912" y="2958"/>
                    <a:pt x="943" y="2927"/>
                  </a:cubicBezTo>
                  <a:cubicBezTo>
                    <a:pt x="912" y="2897"/>
                    <a:pt x="912" y="2867"/>
                    <a:pt x="882" y="2836"/>
                  </a:cubicBezTo>
                  <a:cubicBezTo>
                    <a:pt x="851" y="2775"/>
                    <a:pt x="851" y="2745"/>
                    <a:pt x="851" y="2715"/>
                  </a:cubicBezTo>
                  <a:lnTo>
                    <a:pt x="851" y="2715"/>
                  </a:lnTo>
                  <a:lnTo>
                    <a:pt x="853" y="2718"/>
                  </a:lnTo>
                  <a:lnTo>
                    <a:pt x="853" y="2718"/>
                  </a:lnTo>
                  <a:cubicBezTo>
                    <a:pt x="851" y="2706"/>
                    <a:pt x="851" y="2695"/>
                    <a:pt x="851" y="2684"/>
                  </a:cubicBezTo>
                  <a:cubicBezTo>
                    <a:pt x="821" y="2654"/>
                    <a:pt x="821" y="2654"/>
                    <a:pt x="791" y="2623"/>
                  </a:cubicBezTo>
                  <a:cubicBezTo>
                    <a:pt x="791" y="2623"/>
                    <a:pt x="791" y="2593"/>
                    <a:pt x="760" y="2563"/>
                  </a:cubicBezTo>
                  <a:cubicBezTo>
                    <a:pt x="760" y="2563"/>
                    <a:pt x="760" y="2563"/>
                    <a:pt x="760" y="2532"/>
                  </a:cubicBezTo>
                  <a:lnTo>
                    <a:pt x="791" y="2532"/>
                  </a:lnTo>
                  <a:cubicBezTo>
                    <a:pt x="791" y="2532"/>
                    <a:pt x="791" y="2502"/>
                    <a:pt x="791" y="2471"/>
                  </a:cubicBezTo>
                  <a:cubicBezTo>
                    <a:pt x="760" y="2471"/>
                    <a:pt x="760" y="2471"/>
                    <a:pt x="760" y="2441"/>
                  </a:cubicBezTo>
                  <a:lnTo>
                    <a:pt x="730" y="2380"/>
                  </a:lnTo>
                  <a:cubicBezTo>
                    <a:pt x="730" y="2319"/>
                    <a:pt x="699" y="2259"/>
                    <a:pt x="669" y="2198"/>
                  </a:cubicBezTo>
                  <a:lnTo>
                    <a:pt x="669" y="2167"/>
                  </a:lnTo>
                  <a:lnTo>
                    <a:pt x="669" y="2137"/>
                  </a:lnTo>
                  <a:cubicBezTo>
                    <a:pt x="669" y="2076"/>
                    <a:pt x="639" y="2015"/>
                    <a:pt x="608" y="1985"/>
                  </a:cubicBezTo>
                  <a:lnTo>
                    <a:pt x="608" y="1955"/>
                  </a:lnTo>
                  <a:lnTo>
                    <a:pt x="608" y="1924"/>
                  </a:lnTo>
                  <a:cubicBezTo>
                    <a:pt x="578" y="1924"/>
                    <a:pt x="578" y="1894"/>
                    <a:pt x="578" y="1894"/>
                  </a:cubicBezTo>
                  <a:lnTo>
                    <a:pt x="578" y="1864"/>
                  </a:lnTo>
                  <a:lnTo>
                    <a:pt x="547" y="1833"/>
                  </a:lnTo>
                  <a:cubicBezTo>
                    <a:pt x="547" y="1803"/>
                    <a:pt x="547" y="1803"/>
                    <a:pt x="547" y="1803"/>
                  </a:cubicBezTo>
                  <a:cubicBezTo>
                    <a:pt x="547" y="1790"/>
                    <a:pt x="542" y="1783"/>
                    <a:pt x="538" y="1783"/>
                  </a:cubicBezTo>
                  <a:lnTo>
                    <a:pt x="538" y="1783"/>
                  </a:lnTo>
                  <a:cubicBezTo>
                    <a:pt x="533" y="1783"/>
                    <a:pt x="530" y="1796"/>
                    <a:pt x="544" y="1827"/>
                  </a:cubicBezTo>
                  <a:lnTo>
                    <a:pt x="544" y="1827"/>
                  </a:lnTo>
                  <a:cubicBezTo>
                    <a:pt x="537" y="1810"/>
                    <a:pt x="517" y="1766"/>
                    <a:pt x="517" y="1742"/>
                  </a:cubicBezTo>
                  <a:cubicBezTo>
                    <a:pt x="517" y="1681"/>
                    <a:pt x="487" y="1651"/>
                    <a:pt x="456" y="1590"/>
                  </a:cubicBezTo>
                  <a:lnTo>
                    <a:pt x="456" y="1560"/>
                  </a:lnTo>
                  <a:cubicBezTo>
                    <a:pt x="456" y="1529"/>
                    <a:pt x="456" y="1529"/>
                    <a:pt x="426" y="1529"/>
                  </a:cubicBezTo>
                  <a:lnTo>
                    <a:pt x="426" y="1377"/>
                  </a:lnTo>
                  <a:lnTo>
                    <a:pt x="426" y="1316"/>
                  </a:lnTo>
                  <a:cubicBezTo>
                    <a:pt x="426" y="1286"/>
                    <a:pt x="426" y="1256"/>
                    <a:pt x="396" y="1256"/>
                  </a:cubicBezTo>
                  <a:cubicBezTo>
                    <a:pt x="396" y="1240"/>
                    <a:pt x="396" y="1240"/>
                    <a:pt x="396" y="1240"/>
                  </a:cubicBezTo>
                  <a:cubicBezTo>
                    <a:pt x="396" y="1240"/>
                    <a:pt x="396" y="1240"/>
                    <a:pt x="396" y="1225"/>
                  </a:cubicBezTo>
                  <a:cubicBezTo>
                    <a:pt x="365" y="1164"/>
                    <a:pt x="396" y="1164"/>
                    <a:pt x="396" y="1164"/>
                  </a:cubicBezTo>
                  <a:cubicBezTo>
                    <a:pt x="396" y="1164"/>
                    <a:pt x="335" y="1073"/>
                    <a:pt x="335" y="1073"/>
                  </a:cubicBezTo>
                  <a:cubicBezTo>
                    <a:pt x="335" y="1043"/>
                    <a:pt x="335" y="1073"/>
                    <a:pt x="335" y="1012"/>
                  </a:cubicBezTo>
                  <a:lnTo>
                    <a:pt x="304" y="952"/>
                  </a:lnTo>
                  <a:lnTo>
                    <a:pt x="304" y="1012"/>
                  </a:lnTo>
                  <a:lnTo>
                    <a:pt x="274" y="921"/>
                  </a:lnTo>
                  <a:lnTo>
                    <a:pt x="274" y="891"/>
                  </a:lnTo>
                  <a:lnTo>
                    <a:pt x="274" y="830"/>
                  </a:lnTo>
                  <a:cubicBezTo>
                    <a:pt x="274" y="830"/>
                    <a:pt x="274" y="830"/>
                    <a:pt x="274" y="800"/>
                  </a:cubicBezTo>
                  <a:cubicBezTo>
                    <a:pt x="274" y="800"/>
                    <a:pt x="244" y="769"/>
                    <a:pt x="244" y="739"/>
                  </a:cubicBezTo>
                  <a:cubicBezTo>
                    <a:pt x="213" y="739"/>
                    <a:pt x="213" y="708"/>
                    <a:pt x="244" y="678"/>
                  </a:cubicBezTo>
                  <a:lnTo>
                    <a:pt x="244" y="587"/>
                  </a:lnTo>
                  <a:lnTo>
                    <a:pt x="244" y="557"/>
                  </a:lnTo>
                  <a:cubicBezTo>
                    <a:pt x="244" y="526"/>
                    <a:pt x="244" y="526"/>
                    <a:pt x="274" y="496"/>
                  </a:cubicBezTo>
                  <a:cubicBezTo>
                    <a:pt x="304" y="496"/>
                    <a:pt x="335" y="496"/>
                    <a:pt x="365" y="465"/>
                  </a:cubicBezTo>
                  <a:lnTo>
                    <a:pt x="426" y="465"/>
                  </a:lnTo>
                  <a:cubicBezTo>
                    <a:pt x="426" y="465"/>
                    <a:pt x="396" y="435"/>
                    <a:pt x="396" y="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-1572975" y="3147413"/>
              <a:ext cx="242425" cy="277850"/>
            </a:xfrm>
            <a:custGeom>
              <a:rect b="b" l="l" r="r" t="t"/>
              <a:pathLst>
                <a:path extrusionOk="0" h="11114" w="9697">
                  <a:moveTo>
                    <a:pt x="4662" y="0"/>
                  </a:moveTo>
                  <a:cubicBezTo>
                    <a:pt x="4221" y="0"/>
                    <a:pt x="3727" y="53"/>
                    <a:pt x="3404" y="141"/>
                  </a:cubicBezTo>
                  <a:cubicBezTo>
                    <a:pt x="2705" y="232"/>
                    <a:pt x="1429" y="870"/>
                    <a:pt x="1368" y="1174"/>
                  </a:cubicBezTo>
                  <a:cubicBezTo>
                    <a:pt x="1337" y="1478"/>
                    <a:pt x="2371" y="6524"/>
                    <a:pt x="2371" y="6524"/>
                  </a:cubicBezTo>
                  <a:cubicBezTo>
                    <a:pt x="2371" y="6524"/>
                    <a:pt x="0" y="8621"/>
                    <a:pt x="1398" y="11114"/>
                  </a:cubicBezTo>
                  <a:lnTo>
                    <a:pt x="9331" y="9411"/>
                  </a:lnTo>
                  <a:cubicBezTo>
                    <a:pt x="9696" y="6585"/>
                    <a:pt x="6687" y="5521"/>
                    <a:pt x="6687" y="5521"/>
                  </a:cubicBezTo>
                  <a:cubicBezTo>
                    <a:pt x="6687" y="5521"/>
                    <a:pt x="5806" y="475"/>
                    <a:pt x="5623" y="202"/>
                  </a:cubicBezTo>
                  <a:cubicBezTo>
                    <a:pt x="5545" y="60"/>
                    <a:pt x="5133" y="0"/>
                    <a:pt x="4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-1527400" y="3277438"/>
              <a:ext cx="96375" cy="42200"/>
            </a:xfrm>
            <a:custGeom>
              <a:rect b="b" l="l" r="r" t="t"/>
              <a:pathLst>
                <a:path extrusionOk="0" h="1688" w="3855">
                  <a:moveTo>
                    <a:pt x="3335" y="1"/>
                  </a:moveTo>
                  <a:cubicBezTo>
                    <a:pt x="3299" y="1"/>
                    <a:pt x="3262" y="5"/>
                    <a:pt x="3223" y="16"/>
                  </a:cubicBezTo>
                  <a:lnTo>
                    <a:pt x="426" y="958"/>
                  </a:lnTo>
                  <a:cubicBezTo>
                    <a:pt x="1" y="1080"/>
                    <a:pt x="122" y="1688"/>
                    <a:pt x="548" y="1688"/>
                  </a:cubicBezTo>
                  <a:cubicBezTo>
                    <a:pt x="578" y="1688"/>
                    <a:pt x="639" y="1688"/>
                    <a:pt x="669" y="1657"/>
                  </a:cubicBezTo>
                  <a:lnTo>
                    <a:pt x="3466" y="715"/>
                  </a:lnTo>
                  <a:cubicBezTo>
                    <a:pt x="3855" y="548"/>
                    <a:pt x="3710" y="1"/>
                    <a:pt x="3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-1472350" y="3170263"/>
              <a:ext cx="43775" cy="73400"/>
            </a:xfrm>
            <a:custGeom>
              <a:rect b="b" l="l" r="r" t="t"/>
              <a:pathLst>
                <a:path extrusionOk="0" h="2936" w="1751">
                  <a:moveTo>
                    <a:pt x="681" y="0"/>
                  </a:moveTo>
                  <a:cubicBezTo>
                    <a:pt x="342" y="0"/>
                    <a:pt x="1" y="283"/>
                    <a:pt x="109" y="716"/>
                  </a:cubicBezTo>
                  <a:lnTo>
                    <a:pt x="565" y="2510"/>
                  </a:lnTo>
                  <a:cubicBezTo>
                    <a:pt x="626" y="2753"/>
                    <a:pt x="869" y="2935"/>
                    <a:pt x="1142" y="2935"/>
                  </a:cubicBezTo>
                  <a:cubicBezTo>
                    <a:pt x="1173" y="2935"/>
                    <a:pt x="1233" y="2935"/>
                    <a:pt x="1264" y="2905"/>
                  </a:cubicBezTo>
                  <a:cubicBezTo>
                    <a:pt x="1568" y="2844"/>
                    <a:pt x="1750" y="2540"/>
                    <a:pt x="1689" y="2236"/>
                  </a:cubicBezTo>
                  <a:lnTo>
                    <a:pt x="1233" y="443"/>
                  </a:lnTo>
                  <a:cubicBezTo>
                    <a:pt x="1147" y="134"/>
                    <a:pt x="91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0" name="Google Shape;1530;p24"/>
          <p:cNvGrpSpPr/>
          <p:nvPr/>
        </p:nvGrpSpPr>
        <p:grpSpPr>
          <a:xfrm>
            <a:off x="5146890" y="2662150"/>
            <a:ext cx="242425" cy="417675"/>
            <a:chOff x="-1572975" y="3147413"/>
            <a:chExt cx="242425" cy="417675"/>
          </a:xfrm>
        </p:grpSpPr>
        <p:sp>
          <p:nvSpPr>
            <p:cNvPr id="1531" name="Google Shape;1531;p24"/>
            <p:cNvSpPr/>
            <p:nvPr/>
          </p:nvSpPr>
          <p:spPr>
            <a:xfrm>
              <a:off x="-1434675" y="3434363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0" y="0"/>
                  </a:moveTo>
                  <a:cubicBezTo>
                    <a:pt x="0" y="31"/>
                    <a:pt x="30" y="61"/>
                    <a:pt x="61" y="92"/>
                  </a:cubicBezTo>
                  <a:cubicBezTo>
                    <a:pt x="91" y="92"/>
                    <a:pt x="91" y="31"/>
                    <a:pt x="91" y="31"/>
                  </a:cubicBezTo>
                  <a:cubicBezTo>
                    <a:pt x="91" y="31"/>
                    <a:pt x="61" y="0"/>
                    <a:pt x="30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-1424050" y="3328438"/>
              <a:ext cx="2300" cy="1850"/>
            </a:xfrm>
            <a:custGeom>
              <a:rect b="b" l="l" r="r" t="t"/>
              <a:pathLst>
                <a:path extrusionOk="0" h="74" w="92">
                  <a:moveTo>
                    <a:pt x="67" y="0"/>
                  </a:moveTo>
                  <a:cubicBezTo>
                    <a:pt x="45" y="0"/>
                    <a:pt x="23" y="29"/>
                    <a:pt x="1" y="73"/>
                  </a:cubicBezTo>
                  <a:lnTo>
                    <a:pt x="92" y="73"/>
                  </a:lnTo>
                  <a:lnTo>
                    <a:pt x="92" y="12"/>
                  </a:lnTo>
                  <a:cubicBezTo>
                    <a:pt x="84" y="4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-1455975" y="3406238"/>
              <a:ext cx="70700" cy="150725"/>
            </a:xfrm>
            <a:custGeom>
              <a:rect b="b" l="l" r="r" t="t"/>
              <a:pathLst>
                <a:path extrusionOk="0" h="6029" w="2828">
                  <a:moveTo>
                    <a:pt x="1673" y="1"/>
                  </a:moveTo>
                  <a:lnTo>
                    <a:pt x="1" y="335"/>
                  </a:lnTo>
                  <a:cubicBezTo>
                    <a:pt x="1" y="335"/>
                    <a:pt x="1860" y="6028"/>
                    <a:pt x="2369" y="6028"/>
                  </a:cubicBezTo>
                  <a:cubicBezTo>
                    <a:pt x="2381" y="6028"/>
                    <a:pt x="2392" y="6025"/>
                    <a:pt x="2402" y="6019"/>
                  </a:cubicBezTo>
                  <a:cubicBezTo>
                    <a:pt x="2828" y="5746"/>
                    <a:pt x="1673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-1452175" y="3403838"/>
              <a:ext cx="59300" cy="152900"/>
            </a:xfrm>
            <a:custGeom>
              <a:rect b="b" l="l" r="r" t="t"/>
              <a:pathLst>
                <a:path extrusionOk="0" h="6116" w="2372">
                  <a:moveTo>
                    <a:pt x="1522" y="1"/>
                  </a:moveTo>
                  <a:cubicBezTo>
                    <a:pt x="1521" y="1"/>
                    <a:pt x="1521" y="2"/>
                    <a:pt x="1521" y="6"/>
                  </a:cubicBezTo>
                  <a:cubicBezTo>
                    <a:pt x="1523" y="8"/>
                    <a:pt x="1526" y="11"/>
                    <a:pt x="1528" y="14"/>
                  </a:cubicBezTo>
                  <a:lnTo>
                    <a:pt x="1528" y="14"/>
                  </a:lnTo>
                  <a:cubicBezTo>
                    <a:pt x="1525" y="6"/>
                    <a:pt x="1523" y="1"/>
                    <a:pt x="1522" y="1"/>
                  </a:cubicBezTo>
                  <a:close/>
                  <a:moveTo>
                    <a:pt x="1528" y="14"/>
                  </a:moveTo>
                  <a:cubicBezTo>
                    <a:pt x="1536" y="37"/>
                    <a:pt x="1547" y="81"/>
                    <a:pt x="1550" y="94"/>
                  </a:cubicBezTo>
                  <a:lnTo>
                    <a:pt x="1550" y="94"/>
                  </a:lnTo>
                  <a:cubicBezTo>
                    <a:pt x="1549" y="67"/>
                    <a:pt x="1544" y="36"/>
                    <a:pt x="1528" y="14"/>
                  </a:cubicBezTo>
                  <a:close/>
                  <a:moveTo>
                    <a:pt x="1550" y="94"/>
                  </a:moveTo>
                  <a:lnTo>
                    <a:pt x="1550" y="94"/>
                  </a:lnTo>
                  <a:cubicBezTo>
                    <a:pt x="1550" y="95"/>
                    <a:pt x="1550" y="96"/>
                    <a:pt x="1550" y="97"/>
                  </a:cubicBezTo>
                  <a:lnTo>
                    <a:pt x="1551" y="97"/>
                  </a:lnTo>
                  <a:cubicBezTo>
                    <a:pt x="1551" y="97"/>
                    <a:pt x="1551" y="96"/>
                    <a:pt x="1550" y="94"/>
                  </a:cubicBezTo>
                  <a:close/>
                  <a:moveTo>
                    <a:pt x="1490" y="97"/>
                  </a:moveTo>
                  <a:lnTo>
                    <a:pt x="1490" y="127"/>
                  </a:lnTo>
                  <a:cubicBezTo>
                    <a:pt x="1490" y="127"/>
                    <a:pt x="1521" y="127"/>
                    <a:pt x="1490" y="158"/>
                  </a:cubicBezTo>
                  <a:cubicBezTo>
                    <a:pt x="1490" y="188"/>
                    <a:pt x="1490" y="218"/>
                    <a:pt x="1490" y="218"/>
                  </a:cubicBezTo>
                  <a:cubicBezTo>
                    <a:pt x="1490" y="218"/>
                    <a:pt x="1521" y="249"/>
                    <a:pt x="1521" y="249"/>
                  </a:cubicBezTo>
                  <a:lnTo>
                    <a:pt x="1521" y="310"/>
                  </a:lnTo>
                  <a:lnTo>
                    <a:pt x="1521" y="340"/>
                  </a:lnTo>
                  <a:cubicBezTo>
                    <a:pt x="1521" y="350"/>
                    <a:pt x="1524" y="353"/>
                    <a:pt x="1529" y="353"/>
                  </a:cubicBezTo>
                  <a:cubicBezTo>
                    <a:pt x="1538" y="353"/>
                    <a:pt x="1551" y="340"/>
                    <a:pt x="1551" y="340"/>
                  </a:cubicBezTo>
                  <a:lnTo>
                    <a:pt x="1551" y="310"/>
                  </a:lnTo>
                  <a:cubicBezTo>
                    <a:pt x="1551" y="310"/>
                    <a:pt x="1551" y="279"/>
                    <a:pt x="1551" y="279"/>
                  </a:cubicBezTo>
                  <a:lnTo>
                    <a:pt x="1551" y="249"/>
                  </a:lnTo>
                  <a:lnTo>
                    <a:pt x="1551" y="158"/>
                  </a:lnTo>
                  <a:cubicBezTo>
                    <a:pt x="1551" y="158"/>
                    <a:pt x="1551" y="158"/>
                    <a:pt x="1551" y="127"/>
                  </a:cubicBezTo>
                  <a:cubicBezTo>
                    <a:pt x="1551" y="119"/>
                    <a:pt x="1551" y="108"/>
                    <a:pt x="1550" y="97"/>
                  </a:cubicBezTo>
                  <a:close/>
                  <a:moveTo>
                    <a:pt x="1551" y="370"/>
                  </a:moveTo>
                  <a:cubicBezTo>
                    <a:pt x="1551" y="370"/>
                    <a:pt x="1551" y="370"/>
                    <a:pt x="1551" y="401"/>
                  </a:cubicBezTo>
                  <a:cubicBezTo>
                    <a:pt x="1566" y="416"/>
                    <a:pt x="1574" y="416"/>
                    <a:pt x="1578" y="416"/>
                  </a:cubicBezTo>
                  <a:cubicBezTo>
                    <a:pt x="1582" y="416"/>
                    <a:pt x="1582" y="416"/>
                    <a:pt x="1582" y="431"/>
                  </a:cubicBezTo>
                  <a:lnTo>
                    <a:pt x="1582" y="401"/>
                  </a:lnTo>
                  <a:lnTo>
                    <a:pt x="1551" y="370"/>
                  </a:lnTo>
                  <a:close/>
                  <a:moveTo>
                    <a:pt x="1582" y="553"/>
                  </a:moveTo>
                  <a:lnTo>
                    <a:pt x="1582" y="613"/>
                  </a:lnTo>
                  <a:cubicBezTo>
                    <a:pt x="1612" y="613"/>
                    <a:pt x="1582" y="583"/>
                    <a:pt x="1582" y="553"/>
                  </a:cubicBezTo>
                  <a:close/>
                  <a:moveTo>
                    <a:pt x="1582" y="613"/>
                  </a:moveTo>
                  <a:cubicBezTo>
                    <a:pt x="1551" y="644"/>
                    <a:pt x="1582" y="644"/>
                    <a:pt x="1582" y="674"/>
                  </a:cubicBezTo>
                  <a:cubicBezTo>
                    <a:pt x="1582" y="674"/>
                    <a:pt x="1582" y="613"/>
                    <a:pt x="1582" y="613"/>
                  </a:cubicBezTo>
                  <a:close/>
                  <a:moveTo>
                    <a:pt x="1582" y="674"/>
                  </a:moveTo>
                  <a:cubicBezTo>
                    <a:pt x="1582" y="685"/>
                    <a:pt x="1582" y="695"/>
                    <a:pt x="1582" y="705"/>
                  </a:cubicBezTo>
                  <a:cubicBezTo>
                    <a:pt x="1612" y="705"/>
                    <a:pt x="1582" y="705"/>
                    <a:pt x="1582" y="674"/>
                  </a:cubicBezTo>
                  <a:close/>
                  <a:moveTo>
                    <a:pt x="1582" y="735"/>
                  </a:moveTo>
                  <a:cubicBezTo>
                    <a:pt x="1582" y="743"/>
                    <a:pt x="1582" y="750"/>
                    <a:pt x="1582" y="765"/>
                  </a:cubicBezTo>
                  <a:lnTo>
                    <a:pt x="1612" y="765"/>
                  </a:lnTo>
                  <a:cubicBezTo>
                    <a:pt x="1612" y="735"/>
                    <a:pt x="1582" y="735"/>
                    <a:pt x="1582" y="735"/>
                  </a:cubicBezTo>
                  <a:close/>
                  <a:moveTo>
                    <a:pt x="1582" y="857"/>
                  </a:moveTo>
                  <a:cubicBezTo>
                    <a:pt x="1582" y="857"/>
                    <a:pt x="1582" y="887"/>
                    <a:pt x="1582" y="887"/>
                  </a:cubicBezTo>
                  <a:cubicBezTo>
                    <a:pt x="1612" y="887"/>
                    <a:pt x="1582" y="857"/>
                    <a:pt x="1582" y="857"/>
                  </a:cubicBezTo>
                  <a:close/>
                  <a:moveTo>
                    <a:pt x="1582" y="887"/>
                  </a:moveTo>
                  <a:cubicBezTo>
                    <a:pt x="1551" y="887"/>
                    <a:pt x="1582" y="917"/>
                    <a:pt x="1582" y="917"/>
                  </a:cubicBezTo>
                  <a:cubicBezTo>
                    <a:pt x="1612" y="917"/>
                    <a:pt x="1612" y="917"/>
                    <a:pt x="1582" y="887"/>
                  </a:cubicBezTo>
                  <a:close/>
                  <a:moveTo>
                    <a:pt x="8" y="951"/>
                  </a:moveTo>
                  <a:lnTo>
                    <a:pt x="8" y="951"/>
                  </a:lnTo>
                  <a:cubicBezTo>
                    <a:pt x="4" y="951"/>
                    <a:pt x="1" y="958"/>
                    <a:pt x="1" y="978"/>
                  </a:cubicBezTo>
                  <a:cubicBezTo>
                    <a:pt x="21" y="978"/>
                    <a:pt x="14" y="951"/>
                    <a:pt x="8" y="951"/>
                  </a:cubicBezTo>
                  <a:close/>
                  <a:moveTo>
                    <a:pt x="1582" y="978"/>
                  </a:moveTo>
                  <a:lnTo>
                    <a:pt x="1582" y="1009"/>
                  </a:lnTo>
                  <a:cubicBezTo>
                    <a:pt x="1582" y="1009"/>
                    <a:pt x="1582" y="1069"/>
                    <a:pt x="1612" y="1069"/>
                  </a:cubicBezTo>
                  <a:lnTo>
                    <a:pt x="1612" y="1039"/>
                  </a:lnTo>
                  <a:lnTo>
                    <a:pt x="1612" y="1009"/>
                  </a:lnTo>
                  <a:cubicBezTo>
                    <a:pt x="1612" y="978"/>
                    <a:pt x="1612" y="978"/>
                    <a:pt x="1582" y="978"/>
                  </a:cubicBezTo>
                  <a:close/>
                  <a:moveTo>
                    <a:pt x="1612" y="1069"/>
                  </a:moveTo>
                  <a:lnTo>
                    <a:pt x="1612" y="1100"/>
                  </a:lnTo>
                  <a:cubicBezTo>
                    <a:pt x="1612" y="1100"/>
                    <a:pt x="1642" y="1069"/>
                    <a:pt x="1612" y="1069"/>
                  </a:cubicBezTo>
                  <a:close/>
                  <a:moveTo>
                    <a:pt x="1612" y="1252"/>
                  </a:moveTo>
                  <a:cubicBezTo>
                    <a:pt x="1612" y="1252"/>
                    <a:pt x="1582" y="1252"/>
                    <a:pt x="1612" y="1282"/>
                  </a:cubicBezTo>
                  <a:lnTo>
                    <a:pt x="1612" y="1252"/>
                  </a:lnTo>
                  <a:close/>
                  <a:moveTo>
                    <a:pt x="882" y="1069"/>
                  </a:moveTo>
                  <a:cubicBezTo>
                    <a:pt x="882" y="1069"/>
                    <a:pt x="882" y="1130"/>
                    <a:pt x="882" y="1130"/>
                  </a:cubicBezTo>
                  <a:cubicBezTo>
                    <a:pt x="887" y="1126"/>
                    <a:pt x="890" y="1124"/>
                    <a:pt x="892" y="1124"/>
                  </a:cubicBezTo>
                  <a:cubicBezTo>
                    <a:pt x="905" y="1124"/>
                    <a:pt x="882" y="1191"/>
                    <a:pt x="882" y="1191"/>
                  </a:cubicBezTo>
                  <a:cubicBezTo>
                    <a:pt x="882" y="1191"/>
                    <a:pt x="882" y="1221"/>
                    <a:pt x="882" y="1221"/>
                  </a:cubicBezTo>
                  <a:cubicBezTo>
                    <a:pt x="898" y="1237"/>
                    <a:pt x="905" y="1259"/>
                    <a:pt x="913" y="1286"/>
                  </a:cubicBezTo>
                  <a:lnTo>
                    <a:pt x="913" y="1286"/>
                  </a:lnTo>
                  <a:lnTo>
                    <a:pt x="913" y="1282"/>
                  </a:lnTo>
                  <a:lnTo>
                    <a:pt x="913" y="1252"/>
                  </a:lnTo>
                  <a:lnTo>
                    <a:pt x="913" y="1221"/>
                  </a:lnTo>
                  <a:lnTo>
                    <a:pt x="913" y="1191"/>
                  </a:lnTo>
                  <a:cubicBezTo>
                    <a:pt x="913" y="1161"/>
                    <a:pt x="913" y="1161"/>
                    <a:pt x="913" y="1161"/>
                  </a:cubicBezTo>
                  <a:lnTo>
                    <a:pt x="882" y="1069"/>
                  </a:lnTo>
                  <a:close/>
                  <a:moveTo>
                    <a:pt x="913" y="1286"/>
                  </a:moveTo>
                  <a:lnTo>
                    <a:pt x="913" y="1313"/>
                  </a:lnTo>
                  <a:lnTo>
                    <a:pt x="943" y="1434"/>
                  </a:lnTo>
                  <a:lnTo>
                    <a:pt x="943" y="1465"/>
                  </a:lnTo>
                  <a:lnTo>
                    <a:pt x="974" y="1465"/>
                  </a:lnTo>
                  <a:cubicBezTo>
                    <a:pt x="943" y="1465"/>
                    <a:pt x="943" y="1404"/>
                    <a:pt x="943" y="1373"/>
                  </a:cubicBezTo>
                  <a:cubicBezTo>
                    <a:pt x="928" y="1343"/>
                    <a:pt x="920" y="1313"/>
                    <a:pt x="913" y="1286"/>
                  </a:cubicBezTo>
                  <a:close/>
                  <a:moveTo>
                    <a:pt x="1007" y="1451"/>
                  </a:moveTo>
                  <a:cubicBezTo>
                    <a:pt x="1004" y="1451"/>
                    <a:pt x="994" y="1454"/>
                    <a:pt x="974" y="1465"/>
                  </a:cubicBezTo>
                  <a:cubicBezTo>
                    <a:pt x="994" y="1465"/>
                    <a:pt x="1014" y="1451"/>
                    <a:pt x="1007" y="1451"/>
                  </a:cubicBezTo>
                  <a:close/>
                  <a:moveTo>
                    <a:pt x="1612" y="1282"/>
                  </a:moveTo>
                  <a:lnTo>
                    <a:pt x="1612" y="1313"/>
                  </a:lnTo>
                  <a:lnTo>
                    <a:pt x="1612" y="1343"/>
                  </a:lnTo>
                  <a:cubicBezTo>
                    <a:pt x="1612" y="1373"/>
                    <a:pt x="1612" y="1373"/>
                    <a:pt x="1612" y="1373"/>
                  </a:cubicBezTo>
                  <a:cubicBezTo>
                    <a:pt x="1612" y="1404"/>
                    <a:pt x="1612" y="1404"/>
                    <a:pt x="1612" y="1404"/>
                  </a:cubicBezTo>
                  <a:cubicBezTo>
                    <a:pt x="1612" y="1404"/>
                    <a:pt x="1582" y="1434"/>
                    <a:pt x="1612" y="1434"/>
                  </a:cubicBezTo>
                  <a:cubicBezTo>
                    <a:pt x="1642" y="1434"/>
                    <a:pt x="1642" y="1465"/>
                    <a:pt x="1642" y="1465"/>
                  </a:cubicBezTo>
                  <a:cubicBezTo>
                    <a:pt x="1642" y="1465"/>
                    <a:pt x="1642" y="1434"/>
                    <a:pt x="1642" y="1434"/>
                  </a:cubicBezTo>
                  <a:lnTo>
                    <a:pt x="1642" y="1404"/>
                  </a:lnTo>
                  <a:cubicBezTo>
                    <a:pt x="1642" y="1373"/>
                    <a:pt x="1642" y="1373"/>
                    <a:pt x="1642" y="1343"/>
                  </a:cubicBezTo>
                  <a:lnTo>
                    <a:pt x="1642" y="1313"/>
                  </a:lnTo>
                  <a:cubicBezTo>
                    <a:pt x="1642" y="1313"/>
                    <a:pt x="1673" y="1282"/>
                    <a:pt x="1642" y="1282"/>
                  </a:cubicBezTo>
                  <a:close/>
                  <a:moveTo>
                    <a:pt x="1642" y="1465"/>
                  </a:moveTo>
                  <a:lnTo>
                    <a:pt x="1642" y="1495"/>
                  </a:lnTo>
                  <a:cubicBezTo>
                    <a:pt x="1673" y="1495"/>
                    <a:pt x="1673" y="1495"/>
                    <a:pt x="1642" y="1465"/>
                  </a:cubicBezTo>
                  <a:close/>
                  <a:moveTo>
                    <a:pt x="1642" y="1495"/>
                  </a:moveTo>
                  <a:cubicBezTo>
                    <a:pt x="1642" y="1525"/>
                    <a:pt x="1642" y="1525"/>
                    <a:pt x="1642" y="1525"/>
                  </a:cubicBezTo>
                  <a:cubicBezTo>
                    <a:pt x="1642" y="1525"/>
                    <a:pt x="1642" y="1556"/>
                    <a:pt x="1642" y="1556"/>
                  </a:cubicBezTo>
                  <a:cubicBezTo>
                    <a:pt x="1642" y="1586"/>
                    <a:pt x="1612" y="1617"/>
                    <a:pt x="1642" y="1617"/>
                  </a:cubicBezTo>
                  <a:lnTo>
                    <a:pt x="1673" y="1617"/>
                  </a:lnTo>
                  <a:lnTo>
                    <a:pt x="1673" y="1556"/>
                  </a:lnTo>
                  <a:lnTo>
                    <a:pt x="1673" y="1525"/>
                  </a:lnTo>
                  <a:lnTo>
                    <a:pt x="1673" y="1495"/>
                  </a:lnTo>
                  <a:close/>
                  <a:moveTo>
                    <a:pt x="943" y="1525"/>
                  </a:moveTo>
                  <a:cubicBezTo>
                    <a:pt x="943" y="1525"/>
                    <a:pt x="943" y="1556"/>
                    <a:pt x="943" y="1556"/>
                  </a:cubicBezTo>
                  <a:lnTo>
                    <a:pt x="943" y="1586"/>
                  </a:lnTo>
                  <a:lnTo>
                    <a:pt x="943" y="1647"/>
                  </a:lnTo>
                  <a:cubicBezTo>
                    <a:pt x="943" y="1647"/>
                    <a:pt x="943" y="1647"/>
                    <a:pt x="943" y="1677"/>
                  </a:cubicBezTo>
                  <a:cubicBezTo>
                    <a:pt x="943" y="1677"/>
                    <a:pt x="943" y="1708"/>
                    <a:pt x="943" y="1708"/>
                  </a:cubicBezTo>
                  <a:lnTo>
                    <a:pt x="974" y="1708"/>
                  </a:lnTo>
                  <a:cubicBezTo>
                    <a:pt x="1004" y="1738"/>
                    <a:pt x="1004" y="1738"/>
                    <a:pt x="1004" y="1769"/>
                  </a:cubicBezTo>
                  <a:cubicBezTo>
                    <a:pt x="1004" y="1769"/>
                    <a:pt x="1004" y="1799"/>
                    <a:pt x="1004" y="1829"/>
                  </a:cubicBezTo>
                  <a:cubicBezTo>
                    <a:pt x="1034" y="1829"/>
                    <a:pt x="1034" y="1860"/>
                    <a:pt x="1034" y="1860"/>
                  </a:cubicBezTo>
                  <a:lnTo>
                    <a:pt x="1034" y="1829"/>
                  </a:lnTo>
                  <a:lnTo>
                    <a:pt x="1034" y="1799"/>
                  </a:lnTo>
                  <a:cubicBezTo>
                    <a:pt x="1034" y="1799"/>
                    <a:pt x="1034" y="1769"/>
                    <a:pt x="1034" y="1769"/>
                  </a:cubicBezTo>
                  <a:cubicBezTo>
                    <a:pt x="1034" y="1738"/>
                    <a:pt x="1034" y="1738"/>
                    <a:pt x="1004" y="1738"/>
                  </a:cubicBezTo>
                  <a:lnTo>
                    <a:pt x="1004" y="1708"/>
                  </a:lnTo>
                  <a:cubicBezTo>
                    <a:pt x="1034" y="1708"/>
                    <a:pt x="974" y="1708"/>
                    <a:pt x="1004" y="1677"/>
                  </a:cubicBezTo>
                  <a:cubicBezTo>
                    <a:pt x="1004" y="1647"/>
                    <a:pt x="974" y="1617"/>
                    <a:pt x="974" y="1617"/>
                  </a:cubicBezTo>
                  <a:lnTo>
                    <a:pt x="974" y="1586"/>
                  </a:lnTo>
                  <a:cubicBezTo>
                    <a:pt x="1004" y="1556"/>
                    <a:pt x="1004" y="1556"/>
                    <a:pt x="974" y="1556"/>
                  </a:cubicBezTo>
                  <a:cubicBezTo>
                    <a:pt x="943" y="1556"/>
                    <a:pt x="943" y="1525"/>
                    <a:pt x="943" y="1525"/>
                  </a:cubicBezTo>
                  <a:close/>
                  <a:moveTo>
                    <a:pt x="1642" y="1617"/>
                  </a:moveTo>
                  <a:cubicBezTo>
                    <a:pt x="1642" y="1617"/>
                    <a:pt x="1642" y="1647"/>
                    <a:pt x="1642" y="1677"/>
                  </a:cubicBezTo>
                  <a:cubicBezTo>
                    <a:pt x="1642" y="1677"/>
                    <a:pt x="1673" y="1708"/>
                    <a:pt x="1642" y="1708"/>
                  </a:cubicBezTo>
                  <a:cubicBezTo>
                    <a:pt x="1642" y="1738"/>
                    <a:pt x="1642" y="1769"/>
                    <a:pt x="1642" y="1769"/>
                  </a:cubicBezTo>
                  <a:cubicBezTo>
                    <a:pt x="1642" y="1799"/>
                    <a:pt x="1642" y="1799"/>
                    <a:pt x="1642" y="1829"/>
                  </a:cubicBezTo>
                  <a:cubicBezTo>
                    <a:pt x="1642" y="1837"/>
                    <a:pt x="1642" y="1845"/>
                    <a:pt x="1642" y="1860"/>
                  </a:cubicBezTo>
                  <a:lnTo>
                    <a:pt x="1673" y="1860"/>
                  </a:lnTo>
                  <a:lnTo>
                    <a:pt x="1673" y="1829"/>
                  </a:lnTo>
                  <a:lnTo>
                    <a:pt x="1673" y="1799"/>
                  </a:lnTo>
                  <a:cubicBezTo>
                    <a:pt x="1673" y="1799"/>
                    <a:pt x="1673" y="1799"/>
                    <a:pt x="1673" y="1769"/>
                  </a:cubicBezTo>
                  <a:cubicBezTo>
                    <a:pt x="1673" y="1769"/>
                    <a:pt x="1642" y="1647"/>
                    <a:pt x="1642" y="1617"/>
                  </a:cubicBezTo>
                  <a:close/>
                  <a:moveTo>
                    <a:pt x="1034" y="1860"/>
                  </a:moveTo>
                  <a:cubicBezTo>
                    <a:pt x="1034" y="1890"/>
                    <a:pt x="1034" y="1890"/>
                    <a:pt x="1034" y="1890"/>
                  </a:cubicBezTo>
                  <a:lnTo>
                    <a:pt x="1034" y="1920"/>
                  </a:lnTo>
                  <a:lnTo>
                    <a:pt x="1034" y="1951"/>
                  </a:lnTo>
                  <a:cubicBezTo>
                    <a:pt x="1034" y="1942"/>
                    <a:pt x="1037" y="1938"/>
                    <a:pt x="1040" y="1938"/>
                  </a:cubicBezTo>
                  <a:cubicBezTo>
                    <a:pt x="1047" y="1938"/>
                    <a:pt x="1056" y="1960"/>
                    <a:pt x="1034" y="1981"/>
                  </a:cubicBezTo>
                  <a:cubicBezTo>
                    <a:pt x="1034" y="1981"/>
                    <a:pt x="1034" y="1981"/>
                    <a:pt x="1034" y="2012"/>
                  </a:cubicBezTo>
                  <a:cubicBezTo>
                    <a:pt x="1034" y="2022"/>
                    <a:pt x="1038" y="2025"/>
                    <a:pt x="1042" y="2025"/>
                  </a:cubicBezTo>
                  <a:cubicBezTo>
                    <a:pt x="1051" y="2025"/>
                    <a:pt x="1065" y="2012"/>
                    <a:pt x="1065" y="2012"/>
                  </a:cubicBezTo>
                  <a:cubicBezTo>
                    <a:pt x="1065" y="2012"/>
                    <a:pt x="1065" y="2032"/>
                    <a:pt x="1082" y="2040"/>
                  </a:cubicBezTo>
                  <a:lnTo>
                    <a:pt x="1082" y="2040"/>
                  </a:lnTo>
                  <a:cubicBezTo>
                    <a:pt x="1082" y="2031"/>
                    <a:pt x="1086" y="2021"/>
                    <a:pt x="1095" y="2012"/>
                  </a:cubicBezTo>
                  <a:cubicBezTo>
                    <a:pt x="1095" y="2012"/>
                    <a:pt x="1095" y="2012"/>
                    <a:pt x="1095" y="1981"/>
                  </a:cubicBezTo>
                  <a:lnTo>
                    <a:pt x="1034" y="1860"/>
                  </a:lnTo>
                  <a:close/>
                  <a:moveTo>
                    <a:pt x="1082" y="2040"/>
                  </a:moveTo>
                  <a:cubicBezTo>
                    <a:pt x="1081" y="2058"/>
                    <a:pt x="1095" y="2072"/>
                    <a:pt x="1095" y="2072"/>
                  </a:cubicBezTo>
                  <a:cubicBezTo>
                    <a:pt x="1095" y="2065"/>
                    <a:pt x="1095" y="2057"/>
                    <a:pt x="1095" y="2042"/>
                  </a:cubicBezTo>
                  <a:cubicBezTo>
                    <a:pt x="1090" y="2042"/>
                    <a:pt x="1085" y="2041"/>
                    <a:pt x="1082" y="2040"/>
                  </a:cubicBezTo>
                  <a:close/>
                  <a:moveTo>
                    <a:pt x="1095" y="2103"/>
                  </a:moveTo>
                  <a:cubicBezTo>
                    <a:pt x="1065" y="2103"/>
                    <a:pt x="1065" y="2103"/>
                    <a:pt x="1095" y="2133"/>
                  </a:cubicBezTo>
                  <a:cubicBezTo>
                    <a:pt x="1095" y="2118"/>
                    <a:pt x="1095" y="2110"/>
                    <a:pt x="1095" y="2103"/>
                  </a:cubicBezTo>
                  <a:close/>
                  <a:moveTo>
                    <a:pt x="1095" y="2133"/>
                  </a:moveTo>
                  <a:cubicBezTo>
                    <a:pt x="1065" y="2133"/>
                    <a:pt x="1065" y="2164"/>
                    <a:pt x="1095" y="2164"/>
                  </a:cubicBezTo>
                  <a:lnTo>
                    <a:pt x="1095" y="2133"/>
                  </a:lnTo>
                  <a:close/>
                  <a:moveTo>
                    <a:pt x="1095" y="2194"/>
                  </a:moveTo>
                  <a:cubicBezTo>
                    <a:pt x="1065" y="2194"/>
                    <a:pt x="1065" y="2224"/>
                    <a:pt x="1095" y="2224"/>
                  </a:cubicBezTo>
                  <a:lnTo>
                    <a:pt x="1095" y="2285"/>
                  </a:lnTo>
                  <a:cubicBezTo>
                    <a:pt x="1095" y="2316"/>
                    <a:pt x="1095" y="2316"/>
                    <a:pt x="1095" y="2316"/>
                  </a:cubicBezTo>
                  <a:cubicBezTo>
                    <a:pt x="1095" y="2346"/>
                    <a:pt x="1095" y="2346"/>
                    <a:pt x="1095" y="2346"/>
                  </a:cubicBezTo>
                  <a:lnTo>
                    <a:pt x="1095" y="2376"/>
                  </a:lnTo>
                  <a:cubicBezTo>
                    <a:pt x="1095" y="2407"/>
                    <a:pt x="1095" y="2407"/>
                    <a:pt x="1095" y="2437"/>
                  </a:cubicBezTo>
                  <a:cubicBezTo>
                    <a:pt x="1095" y="2437"/>
                    <a:pt x="1095" y="2468"/>
                    <a:pt x="1095" y="2468"/>
                  </a:cubicBezTo>
                  <a:cubicBezTo>
                    <a:pt x="1095" y="2498"/>
                    <a:pt x="1095" y="2528"/>
                    <a:pt x="1126" y="2528"/>
                  </a:cubicBezTo>
                  <a:lnTo>
                    <a:pt x="1126" y="2498"/>
                  </a:lnTo>
                  <a:cubicBezTo>
                    <a:pt x="1126" y="2498"/>
                    <a:pt x="1126" y="2468"/>
                    <a:pt x="1126" y="2468"/>
                  </a:cubicBezTo>
                  <a:lnTo>
                    <a:pt x="1126" y="2407"/>
                  </a:lnTo>
                  <a:lnTo>
                    <a:pt x="1126" y="2346"/>
                  </a:lnTo>
                  <a:cubicBezTo>
                    <a:pt x="1126" y="2346"/>
                    <a:pt x="1126" y="2316"/>
                    <a:pt x="1126" y="2285"/>
                  </a:cubicBezTo>
                  <a:lnTo>
                    <a:pt x="1126" y="2224"/>
                  </a:lnTo>
                  <a:cubicBezTo>
                    <a:pt x="1126" y="2194"/>
                    <a:pt x="1126" y="2194"/>
                    <a:pt x="1095" y="2194"/>
                  </a:cubicBezTo>
                  <a:close/>
                  <a:moveTo>
                    <a:pt x="1642" y="1890"/>
                  </a:moveTo>
                  <a:cubicBezTo>
                    <a:pt x="1612" y="1890"/>
                    <a:pt x="1642" y="1920"/>
                    <a:pt x="1642" y="1920"/>
                  </a:cubicBezTo>
                  <a:lnTo>
                    <a:pt x="1642" y="1951"/>
                  </a:lnTo>
                  <a:cubicBezTo>
                    <a:pt x="1642" y="1981"/>
                    <a:pt x="1642" y="2012"/>
                    <a:pt x="1642" y="2042"/>
                  </a:cubicBezTo>
                  <a:lnTo>
                    <a:pt x="1642" y="2072"/>
                  </a:lnTo>
                  <a:cubicBezTo>
                    <a:pt x="1642" y="2103"/>
                    <a:pt x="1642" y="2133"/>
                    <a:pt x="1642" y="2164"/>
                  </a:cubicBezTo>
                  <a:lnTo>
                    <a:pt x="1642" y="2255"/>
                  </a:lnTo>
                  <a:lnTo>
                    <a:pt x="1642" y="2285"/>
                  </a:lnTo>
                  <a:cubicBezTo>
                    <a:pt x="1642" y="2285"/>
                    <a:pt x="1642" y="2285"/>
                    <a:pt x="1673" y="2316"/>
                  </a:cubicBezTo>
                  <a:cubicBezTo>
                    <a:pt x="1673" y="2316"/>
                    <a:pt x="1612" y="2376"/>
                    <a:pt x="1673" y="2376"/>
                  </a:cubicBezTo>
                  <a:cubicBezTo>
                    <a:pt x="1673" y="2376"/>
                    <a:pt x="1673" y="2376"/>
                    <a:pt x="1673" y="2407"/>
                  </a:cubicBezTo>
                  <a:cubicBezTo>
                    <a:pt x="1673" y="2437"/>
                    <a:pt x="1673" y="2437"/>
                    <a:pt x="1673" y="2437"/>
                  </a:cubicBezTo>
                  <a:lnTo>
                    <a:pt x="1673" y="2468"/>
                  </a:lnTo>
                  <a:cubicBezTo>
                    <a:pt x="1673" y="2468"/>
                    <a:pt x="1703" y="2528"/>
                    <a:pt x="1673" y="2528"/>
                  </a:cubicBezTo>
                  <a:cubicBezTo>
                    <a:pt x="1673" y="2528"/>
                    <a:pt x="1673" y="2528"/>
                    <a:pt x="1673" y="2559"/>
                  </a:cubicBezTo>
                  <a:lnTo>
                    <a:pt x="1673" y="2620"/>
                  </a:lnTo>
                  <a:lnTo>
                    <a:pt x="1673" y="2650"/>
                  </a:lnTo>
                  <a:cubicBezTo>
                    <a:pt x="1673" y="2650"/>
                    <a:pt x="1703" y="2680"/>
                    <a:pt x="1703" y="2680"/>
                  </a:cubicBezTo>
                  <a:cubicBezTo>
                    <a:pt x="1703" y="2673"/>
                    <a:pt x="1703" y="2665"/>
                    <a:pt x="1703" y="2650"/>
                  </a:cubicBezTo>
                  <a:lnTo>
                    <a:pt x="1703" y="2589"/>
                  </a:lnTo>
                  <a:cubicBezTo>
                    <a:pt x="1703" y="2589"/>
                    <a:pt x="1673" y="2559"/>
                    <a:pt x="1703" y="2559"/>
                  </a:cubicBezTo>
                  <a:cubicBezTo>
                    <a:pt x="1703" y="2559"/>
                    <a:pt x="1703" y="2559"/>
                    <a:pt x="1703" y="2528"/>
                  </a:cubicBezTo>
                  <a:cubicBezTo>
                    <a:pt x="1703" y="2498"/>
                    <a:pt x="1703" y="2468"/>
                    <a:pt x="1703" y="2437"/>
                  </a:cubicBezTo>
                  <a:lnTo>
                    <a:pt x="1703" y="2407"/>
                  </a:lnTo>
                  <a:cubicBezTo>
                    <a:pt x="1703" y="2376"/>
                    <a:pt x="1703" y="2376"/>
                    <a:pt x="1703" y="2376"/>
                  </a:cubicBezTo>
                  <a:lnTo>
                    <a:pt x="1703" y="2346"/>
                  </a:lnTo>
                  <a:lnTo>
                    <a:pt x="1703" y="2316"/>
                  </a:lnTo>
                  <a:lnTo>
                    <a:pt x="1703" y="2285"/>
                  </a:lnTo>
                  <a:cubicBezTo>
                    <a:pt x="1703" y="2255"/>
                    <a:pt x="1703" y="2255"/>
                    <a:pt x="1703" y="2224"/>
                  </a:cubicBezTo>
                  <a:cubicBezTo>
                    <a:pt x="1703" y="2224"/>
                    <a:pt x="1703" y="2194"/>
                    <a:pt x="1703" y="2194"/>
                  </a:cubicBezTo>
                  <a:cubicBezTo>
                    <a:pt x="1703" y="2164"/>
                    <a:pt x="1703" y="2164"/>
                    <a:pt x="1673" y="2133"/>
                  </a:cubicBezTo>
                  <a:cubicBezTo>
                    <a:pt x="1673" y="2133"/>
                    <a:pt x="1673" y="2103"/>
                    <a:pt x="1673" y="2103"/>
                  </a:cubicBezTo>
                  <a:cubicBezTo>
                    <a:pt x="1642" y="2103"/>
                    <a:pt x="1673" y="2012"/>
                    <a:pt x="1673" y="1981"/>
                  </a:cubicBezTo>
                  <a:lnTo>
                    <a:pt x="1673" y="1951"/>
                  </a:lnTo>
                  <a:lnTo>
                    <a:pt x="1673" y="1890"/>
                  </a:lnTo>
                  <a:close/>
                  <a:moveTo>
                    <a:pt x="1681" y="2728"/>
                  </a:moveTo>
                  <a:cubicBezTo>
                    <a:pt x="1676" y="2728"/>
                    <a:pt x="1673" y="2731"/>
                    <a:pt x="1673" y="2741"/>
                  </a:cubicBezTo>
                  <a:lnTo>
                    <a:pt x="1673" y="2772"/>
                  </a:lnTo>
                  <a:cubicBezTo>
                    <a:pt x="1673" y="2802"/>
                    <a:pt x="1673" y="2802"/>
                    <a:pt x="1673" y="2832"/>
                  </a:cubicBezTo>
                  <a:lnTo>
                    <a:pt x="1673" y="2863"/>
                  </a:lnTo>
                  <a:cubicBezTo>
                    <a:pt x="1673" y="2878"/>
                    <a:pt x="1673" y="2878"/>
                    <a:pt x="1673" y="2878"/>
                  </a:cubicBezTo>
                  <a:cubicBezTo>
                    <a:pt x="1673" y="2878"/>
                    <a:pt x="1673" y="2878"/>
                    <a:pt x="1673" y="2893"/>
                  </a:cubicBezTo>
                  <a:cubicBezTo>
                    <a:pt x="1673" y="2893"/>
                    <a:pt x="1673" y="2924"/>
                    <a:pt x="1673" y="2924"/>
                  </a:cubicBezTo>
                  <a:lnTo>
                    <a:pt x="1673" y="2954"/>
                  </a:lnTo>
                  <a:lnTo>
                    <a:pt x="1673" y="2984"/>
                  </a:lnTo>
                  <a:cubicBezTo>
                    <a:pt x="1673" y="2984"/>
                    <a:pt x="1673" y="2984"/>
                    <a:pt x="1673" y="3015"/>
                  </a:cubicBezTo>
                  <a:lnTo>
                    <a:pt x="1673" y="3076"/>
                  </a:lnTo>
                  <a:lnTo>
                    <a:pt x="1673" y="3106"/>
                  </a:lnTo>
                  <a:lnTo>
                    <a:pt x="1673" y="3136"/>
                  </a:lnTo>
                  <a:cubicBezTo>
                    <a:pt x="1703" y="3136"/>
                    <a:pt x="1703" y="3167"/>
                    <a:pt x="1673" y="3167"/>
                  </a:cubicBezTo>
                  <a:cubicBezTo>
                    <a:pt x="1673" y="3167"/>
                    <a:pt x="1703" y="3197"/>
                    <a:pt x="1733" y="3197"/>
                  </a:cubicBezTo>
                  <a:cubicBezTo>
                    <a:pt x="1733" y="3197"/>
                    <a:pt x="1733" y="3167"/>
                    <a:pt x="1733" y="3167"/>
                  </a:cubicBezTo>
                  <a:cubicBezTo>
                    <a:pt x="1733" y="3167"/>
                    <a:pt x="1733" y="3136"/>
                    <a:pt x="1733" y="3106"/>
                  </a:cubicBezTo>
                  <a:lnTo>
                    <a:pt x="1703" y="3106"/>
                  </a:lnTo>
                  <a:cubicBezTo>
                    <a:pt x="1703" y="3106"/>
                    <a:pt x="1703" y="3106"/>
                    <a:pt x="1703" y="3076"/>
                  </a:cubicBezTo>
                  <a:lnTo>
                    <a:pt x="1703" y="3045"/>
                  </a:lnTo>
                  <a:cubicBezTo>
                    <a:pt x="1703" y="3045"/>
                    <a:pt x="1703" y="3015"/>
                    <a:pt x="1703" y="3015"/>
                  </a:cubicBezTo>
                  <a:lnTo>
                    <a:pt x="1733" y="3015"/>
                  </a:lnTo>
                  <a:cubicBezTo>
                    <a:pt x="1703" y="3015"/>
                    <a:pt x="1703" y="2984"/>
                    <a:pt x="1703" y="2954"/>
                  </a:cubicBezTo>
                  <a:cubicBezTo>
                    <a:pt x="1703" y="2954"/>
                    <a:pt x="1703" y="2954"/>
                    <a:pt x="1703" y="2924"/>
                  </a:cubicBezTo>
                  <a:cubicBezTo>
                    <a:pt x="1703" y="2924"/>
                    <a:pt x="1703" y="2893"/>
                    <a:pt x="1703" y="2893"/>
                  </a:cubicBezTo>
                  <a:lnTo>
                    <a:pt x="1703" y="2863"/>
                  </a:lnTo>
                  <a:cubicBezTo>
                    <a:pt x="1703" y="2863"/>
                    <a:pt x="1703" y="2832"/>
                    <a:pt x="1703" y="2832"/>
                  </a:cubicBezTo>
                  <a:cubicBezTo>
                    <a:pt x="1703" y="2832"/>
                    <a:pt x="1703" y="2802"/>
                    <a:pt x="1703" y="2802"/>
                  </a:cubicBezTo>
                  <a:lnTo>
                    <a:pt x="1703" y="2772"/>
                  </a:lnTo>
                  <a:cubicBezTo>
                    <a:pt x="1703" y="2761"/>
                    <a:pt x="1703" y="2750"/>
                    <a:pt x="1703" y="2741"/>
                  </a:cubicBezTo>
                  <a:cubicBezTo>
                    <a:pt x="1703" y="2741"/>
                    <a:pt x="1690" y="2728"/>
                    <a:pt x="1681" y="2728"/>
                  </a:cubicBezTo>
                  <a:close/>
                  <a:moveTo>
                    <a:pt x="2068" y="3228"/>
                  </a:moveTo>
                  <a:lnTo>
                    <a:pt x="2068" y="3258"/>
                  </a:lnTo>
                  <a:cubicBezTo>
                    <a:pt x="2068" y="3248"/>
                    <a:pt x="2068" y="3244"/>
                    <a:pt x="2069" y="3244"/>
                  </a:cubicBezTo>
                  <a:cubicBezTo>
                    <a:pt x="2071" y="3244"/>
                    <a:pt x="2078" y="3258"/>
                    <a:pt x="2098" y="3258"/>
                  </a:cubicBezTo>
                  <a:lnTo>
                    <a:pt x="2068" y="3228"/>
                  </a:lnTo>
                  <a:close/>
                  <a:moveTo>
                    <a:pt x="1308" y="3319"/>
                  </a:moveTo>
                  <a:cubicBezTo>
                    <a:pt x="1308" y="3334"/>
                    <a:pt x="1316" y="3341"/>
                    <a:pt x="1319" y="3341"/>
                  </a:cubicBezTo>
                  <a:cubicBezTo>
                    <a:pt x="1323" y="3341"/>
                    <a:pt x="1323" y="3334"/>
                    <a:pt x="1308" y="3319"/>
                  </a:cubicBezTo>
                  <a:close/>
                  <a:moveTo>
                    <a:pt x="920" y="3548"/>
                  </a:moveTo>
                  <a:cubicBezTo>
                    <a:pt x="916" y="3548"/>
                    <a:pt x="913" y="3552"/>
                    <a:pt x="913" y="3562"/>
                  </a:cubicBezTo>
                  <a:cubicBezTo>
                    <a:pt x="933" y="3562"/>
                    <a:pt x="926" y="3548"/>
                    <a:pt x="920" y="3548"/>
                  </a:cubicBezTo>
                  <a:close/>
                  <a:moveTo>
                    <a:pt x="2175" y="3792"/>
                  </a:moveTo>
                  <a:cubicBezTo>
                    <a:pt x="2166" y="3792"/>
                    <a:pt x="2159" y="3795"/>
                    <a:pt x="2159" y="3805"/>
                  </a:cubicBezTo>
                  <a:lnTo>
                    <a:pt x="2159" y="3835"/>
                  </a:lnTo>
                  <a:lnTo>
                    <a:pt x="2159" y="3866"/>
                  </a:lnTo>
                  <a:lnTo>
                    <a:pt x="2159" y="3927"/>
                  </a:lnTo>
                  <a:cubicBezTo>
                    <a:pt x="2159" y="3957"/>
                    <a:pt x="2159" y="3957"/>
                    <a:pt x="2159" y="3957"/>
                  </a:cubicBezTo>
                  <a:lnTo>
                    <a:pt x="2159" y="3987"/>
                  </a:lnTo>
                  <a:lnTo>
                    <a:pt x="2159" y="4018"/>
                  </a:lnTo>
                  <a:cubicBezTo>
                    <a:pt x="2159" y="4048"/>
                    <a:pt x="2159" y="4048"/>
                    <a:pt x="2189" y="4048"/>
                  </a:cubicBezTo>
                  <a:cubicBezTo>
                    <a:pt x="2189" y="4048"/>
                    <a:pt x="2189" y="4079"/>
                    <a:pt x="2189" y="4079"/>
                  </a:cubicBezTo>
                  <a:cubicBezTo>
                    <a:pt x="2159" y="4079"/>
                    <a:pt x="2159" y="4109"/>
                    <a:pt x="2189" y="4109"/>
                  </a:cubicBezTo>
                  <a:cubicBezTo>
                    <a:pt x="2189" y="4139"/>
                    <a:pt x="2189" y="4139"/>
                    <a:pt x="2189" y="4170"/>
                  </a:cubicBezTo>
                  <a:lnTo>
                    <a:pt x="2189" y="4200"/>
                  </a:lnTo>
                  <a:cubicBezTo>
                    <a:pt x="2189" y="4231"/>
                    <a:pt x="2189" y="4261"/>
                    <a:pt x="2189" y="4261"/>
                  </a:cubicBezTo>
                  <a:cubicBezTo>
                    <a:pt x="2189" y="4322"/>
                    <a:pt x="2189" y="4352"/>
                    <a:pt x="2189" y="4413"/>
                  </a:cubicBezTo>
                  <a:cubicBezTo>
                    <a:pt x="2159" y="4443"/>
                    <a:pt x="2159" y="4443"/>
                    <a:pt x="2189" y="4474"/>
                  </a:cubicBezTo>
                  <a:lnTo>
                    <a:pt x="2189" y="4504"/>
                  </a:lnTo>
                  <a:lnTo>
                    <a:pt x="2189" y="4535"/>
                  </a:lnTo>
                  <a:lnTo>
                    <a:pt x="2189" y="4565"/>
                  </a:lnTo>
                  <a:lnTo>
                    <a:pt x="2189" y="4595"/>
                  </a:lnTo>
                  <a:cubicBezTo>
                    <a:pt x="2189" y="4626"/>
                    <a:pt x="2159" y="4626"/>
                    <a:pt x="2189" y="4656"/>
                  </a:cubicBezTo>
                  <a:cubicBezTo>
                    <a:pt x="2220" y="4656"/>
                    <a:pt x="2220" y="4626"/>
                    <a:pt x="2250" y="4595"/>
                  </a:cubicBezTo>
                  <a:cubicBezTo>
                    <a:pt x="2250" y="4595"/>
                    <a:pt x="2250" y="4565"/>
                    <a:pt x="2250" y="4565"/>
                  </a:cubicBezTo>
                  <a:cubicBezTo>
                    <a:pt x="2250" y="4535"/>
                    <a:pt x="2250" y="4535"/>
                    <a:pt x="2250" y="4504"/>
                  </a:cubicBezTo>
                  <a:lnTo>
                    <a:pt x="2250" y="4474"/>
                  </a:lnTo>
                  <a:cubicBezTo>
                    <a:pt x="2250" y="4443"/>
                    <a:pt x="2220" y="4413"/>
                    <a:pt x="2250" y="4413"/>
                  </a:cubicBezTo>
                  <a:cubicBezTo>
                    <a:pt x="2250" y="4413"/>
                    <a:pt x="2250" y="4383"/>
                    <a:pt x="2250" y="4383"/>
                  </a:cubicBezTo>
                  <a:lnTo>
                    <a:pt x="2250" y="4322"/>
                  </a:lnTo>
                  <a:cubicBezTo>
                    <a:pt x="2250" y="4322"/>
                    <a:pt x="2250" y="4291"/>
                    <a:pt x="2250" y="4261"/>
                  </a:cubicBezTo>
                  <a:cubicBezTo>
                    <a:pt x="2250" y="4231"/>
                    <a:pt x="2250" y="4231"/>
                    <a:pt x="2250" y="4231"/>
                  </a:cubicBezTo>
                  <a:lnTo>
                    <a:pt x="2250" y="4200"/>
                  </a:lnTo>
                  <a:lnTo>
                    <a:pt x="2250" y="4170"/>
                  </a:lnTo>
                  <a:cubicBezTo>
                    <a:pt x="2250" y="4139"/>
                    <a:pt x="2250" y="4139"/>
                    <a:pt x="2250" y="4109"/>
                  </a:cubicBezTo>
                  <a:cubicBezTo>
                    <a:pt x="2250" y="4109"/>
                    <a:pt x="2250" y="4079"/>
                    <a:pt x="2250" y="4079"/>
                  </a:cubicBezTo>
                  <a:lnTo>
                    <a:pt x="2250" y="4048"/>
                  </a:lnTo>
                  <a:lnTo>
                    <a:pt x="2250" y="4018"/>
                  </a:lnTo>
                  <a:cubicBezTo>
                    <a:pt x="2250" y="4018"/>
                    <a:pt x="2250" y="3987"/>
                    <a:pt x="2250" y="3987"/>
                  </a:cubicBezTo>
                  <a:lnTo>
                    <a:pt x="2250" y="3927"/>
                  </a:lnTo>
                  <a:cubicBezTo>
                    <a:pt x="2250" y="3927"/>
                    <a:pt x="2250" y="3896"/>
                    <a:pt x="2250" y="3896"/>
                  </a:cubicBezTo>
                  <a:lnTo>
                    <a:pt x="2250" y="3866"/>
                  </a:lnTo>
                  <a:cubicBezTo>
                    <a:pt x="2250" y="3866"/>
                    <a:pt x="2250" y="3866"/>
                    <a:pt x="2250" y="3835"/>
                  </a:cubicBezTo>
                  <a:lnTo>
                    <a:pt x="2250" y="3805"/>
                  </a:lnTo>
                  <a:cubicBezTo>
                    <a:pt x="2250" y="3795"/>
                    <a:pt x="2243" y="3792"/>
                    <a:pt x="2236" y="3792"/>
                  </a:cubicBezTo>
                  <a:cubicBezTo>
                    <a:pt x="2225" y="3792"/>
                    <a:pt x="2213" y="3797"/>
                    <a:pt x="2211" y="3801"/>
                  </a:cubicBezTo>
                  <a:lnTo>
                    <a:pt x="2211" y="3801"/>
                  </a:lnTo>
                  <a:cubicBezTo>
                    <a:pt x="2202" y="3797"/>
                    <a:pt x="2187" y="3792"/>
                    <a:pt x="2175" y="3792"/>
                  </a:cubicBezTo>
                  <a:close/>
                  <a:moveTo>
                    <a:pt x="2281" y="4717"/>
                  </a:moveTo>
                  <a:lnTo>
                    <a:pt x="2281" y="4747"/>
                  </a:lnTo>
                  <a:lnTo>
                    <a:pt x="2281" y="4808"/>
                  </a:lnTo>
                  <a:lnTo>
                    <a:pt x="2311" y="4808"/>
                  </a:lnTo>
                  <a:lnTo>
                    <a:pt x="2311" y="4778"/>
                  </a:lnTo>
                  <a:lnTo>
                    <a:pt x="2311" y="4747"/>
                  </a:lnTo>
                  <a:lnTo>
                    <a:pt x="2281" y="4717"/>
                  </a:lnTo>
                  <a:close/>
                  <a:moveTo>
                    <a:pt x="2311" y="4808"/>
                  </a:moveTo>
                  <a:cubicBezTo>
                    <a:pt x="2311" y="4808"/>
                    <a:pt x="2311" y="4838"/>
                    <a:pt x="2311" y="4838"/>
                  </a:cubicBezTo>
                  <a:cubicBezTo>
                    <a:pt x="2341" y="4838"/>
                    <a:pt x="2341" y="4808"/>
                    <a:pt x="2311" y="4808"/>
                  </a:cubicBezTo>
                  <a:close/>
                  <a:moveTo>
                    <a:pt x="1460" y="4838"/>
                  </a:moveTo>
                  <a:lnTo>
                    <a:pt x="1430" y="4869"/>
                  </a:lnTo>
                  <a:cubicBezTo>
                    <a:pt x="1460" y="4869"/>
                    <a:pt x="1460" y="4838"/>
                    <a:pt x="1460" y="4838"/>
                  </a:cubicBezTo>
                  <a:close/>
                  <a:moveTo>
                    <a:pt x="2311" y="4869"/>
                  </a:moveTo>
                  <a:cubicBezTo>
                    <a:pt x="2281" y="4869"/>
                    <a:pt x="2281" y="4899"/>
                    <a:pt x="2311" y="4899"/>
                  </a:cubicBezTo>
                  <a:cubicBezTo>
                    <a:pt x="2341" y="4899"/>
                    <a:pt x="2341" y="4869"/>
                    <a:pt x="2311" y="4869"/>
                  </a:cubicBezTo>
                  <a:close/>
                  <a:moveTo>
                    <a:pt x="2311" y="5051"/>
                  </a:moveTo>
                  <a:lnTo>
                    <a:pt x="2311" y="5082"/>
                  </a:lnTo>
                  <a:cubicBezTo>
                    <a:pt x="2341" y="5082"/>
                    <a:pt x="2341" y="5051"/>
                    <a:pt x="2311" y="5051"/>
                  </a:cubicBezTo>
                  <a:close/>
                  <a:moveTo>
                    <a:pt x="2311" y="5082"/>
                  </a:moveTo>
                  <a:lnTo>
                    <a:pt x="2311" y="5142"/>
                  </a:lnTo>
                  <a:lnTo>
                    <a:pt x="2311" y="5173"/>
                  </a:lnTo>
                  <a:cubicBezTo>
                    <a:pt x="2319" y="5164"/>
                    <a:pt x="2326" y="5161"/>
                    <a:pt x="2330" y="5160"/>
                  </a:cubicBezTo>
                  <a:lnTo>
                    <a:pt x="2330" y="5160"/>
                  </a:lnTo>
                  <a:cubicBezTo>
                    <a:pt x="2333" y="5164"/>
                    <a:pt x="2337" y="5168"/>
                    <a:pt x="2341" y="5173"/>
                  </a:cubicBezTo>
                  <a:cubicBezTo>
                    <a:pt x="2341" y="5173"/>
                    <a:pt x="2341" y="5159"/>
                    <a:pt x="2332" y="5159"/>
                  </a:cubicBezTo>
                  <a:cubicBezTo>
                    <a:pt x="2332" y="5159"/>
                    <a:pt x="2331" y="5159"/>
                    <a:pt x="2330" y="5160"/>
                  </a:cubicBezTo>
                  <a:lnTo>
                    <a:pt x="2330" y="5160"/>
                  </a:lnTo>
                  <a:cubicBezTo>
                    <a:pt x="2311" y="5134"/>
                    <a:pt x="2311" y="5108"/>
                    <a:pt x="2311" y="5082"/>
                  </a:cubicBezTo>
                  <a:close/>
                  <a:moveTo>
                    <a:pt x="2311" y="5173"/>
                  </a:moveTo>
                  <a:cubicBezTo>
                    <a:pt x="2311" y="5203"/>
                    <a:pt x="2311" y="5203"/>
                    <a:pt x="2311" y="5203"/>
                  </a:cubicBezTo>
                  <a:cubicBezTo>
                    <a:pt x="2341" y="5203"/>
                    <a:pt x="2311" y="5173"/>
                    <a:pt x="2311" y="5173"/>
                  </a:cubicBezTo>
                  <a:close/>
                  <a:moveTo>
                    <a:pt x="2311" y="5234"/>
                  </a:moveTo>
                  <a:cubicBezTo>
                    <a:pt x="2311" y="5244"/>
                    <a:pt x="2314" y="5247"/>
                    <a:pt x="2319" y="5247"/>
                  </a:cubicBezTo>
                  <a:cubicBezTo>
                    <a:pt x="2320" y="5247"/>
                    <a:pt x="2322" y="5247"/>
                    <a:pt x="2324" y="5246"/>
                  </a:cubicBezTo>
                  <a:lnTo>
                    <a:pt x="2324" y="5246"/>
                  </a:lnTo>
                  <a:lnTo>
                    <a:pt x="2338" y="5261"/>
                  </a:lnTo>
                  <a:lnTo>
                    <a:pt x="2338" y="5261"/>
                  </a:lnTo>
                  <a:cubicBezTo>
                    <a:pt x="2341" y="5247"/>
                    <a:pt x="2341" y="5234"/>
                    <a:pt x="2341" y="5234"/>
                  </a:cubicBezTo>
                  <a:lnTo>
                    <a:pt x="2341" y="5234"/>
                  </a:lnTo>
                  <a:cubicBezTo>
                    <a:pt x="2341" y="5234"/>
                    <a:pt x="2332" y="5243"/>
                    <a:pt x="2324" y="5246"/>
                  </a:cubicBezTo>
                  <a:lnTo>
                    <a:pt x="2324" y="5246"/>
                  </a:lnTo>
                  <a:lnTo>
                    <a:pt x="2311" y="5234"/>
                  </a:lnTo>
                  <a:close/>
                  <a:moveTo>
                    <a:pt x="2311" y="5294"/>
                  </a:moveTo>
                  <a:cubicBezTo>
                    <a:pt x="2291" y="5294"/>
                    <a:pt x="2297" y="5308"/>
                    <a:pt x="2304" y="5308"/>
                  </a:cubicBezTo>
                  <a:cubicBezTo>
                    <a:pt x="2308" y="5308"/>
                    <a:pt x="2311" y="5305"/>
                    <a:pt x="2311" y="5294"/>
                  </a:cubicBezTo>
                  <a:close/>
                  <a:moveTo>
                    <a:pt x="2338" y="5261"/>
                  </a:moveTo>
                  <a:cubicBezTo>
                    <a:pt x="2335" y="5277"/>
                    <a:pt x="2327" y="5294"/>
                    <a:pt x="2311" y="5294"/>
                  </a:cubicBezTo>
                  <a:cubicBezTo>
                    <a:pt x="2311" y="5294"/>
                    <a:pt x="2311" y="5325"/>
                    <a:pt x="2311" y="5325"/>
                  </a:cubicBezTo>
                  <a:lnTo>
                    <a:pt x="2311" y="5355"/>
                  </a:lnTo>
                  <a:lnTo>
                    <a:pt x="2311" y="5386"/>
                  </a:lnTo>
                  <a:lnTo>
                    <a:pt x="2311" y="5477"/>
                  </a:lnTo>
                  <a:lnTo>
                    <a:pt x="2311" y="5538"/>
                  </a:lnTo>
                  <a:lnTo>
                    <a:pt x="2311" y="5568"/>
                  </a:lnTo>
                  <a:cubicBezTo>
                    <a:pt x="2311" y="5578"/>
                    <a:pt x="2308" y="5581"/>
                    <a:pt x="2303" y="5581"/>
                  </a:cubicBezTo>
                  <a:cubicBezTo>
                    <a:pt x="2294" y="5581"/>
                    <a:pt x="2281" y="5568"/>
                    <a:pt x="2281" y="5568"/>
                  </a:cubicBezTo>
                  <a:lnTo>
                    <a:pt x="2281" y="5568"/>
                  </a:lnTo>
                  <a:cubicBezTo>
                    <a:pt x="2311" y="5598"/>
                    <a:pt x="2281" y="5598"/>
                    <a:pt x="2281" y="5598"/>
                  </a:cubicBezTo>
                  <a:lnTo>
                    <a:pt x="2281" y="5629"/>
                  </a:lnTo>
                  <a:lnTo>
                    <a:pt x="2281" y="5659"/>
                  </a:lnTo>
                  <a:cubicBezTo>
                    <a:pt x="2250" y="5659"/>
                    <a:pt x="2281" y="5659"/>
                    <a:pt x="2311" y="5690"/>
                  </a:cubicBezTo>
                  <a:lnTo>
                    <a:pt x="2311" y="5659"/>
                  </a:lnTo>
                  <a:cubicBezTo>
                    <a:pt x="2311" y="5629"/>
                    <a:pt x="2341" y="5629"/>
                    <a:pt x="2311" y="5629"/>
                  </a:cubicBezTo>
                  <a:cubicBezTo>
                    <a:pt x="2311" y="5629"/>
                    <a:pt x="2311" y="5629"/>
                    <a:pt x="2311" y="5598"/>
                  </a:cubicBezTo>
                  <a:lnTo>
                    <a:pt x="2341" y="5598"/>
                  </a:lnTo>
                  <a:cubicBezTo>
                    <a:pt x="2341" y="5598"/>
                    <a:pt x="2341" y="5568"/>
                    <a:pt x="2341" y="5568"/>
                  </a:cubicBezTo>
                  <a:lnTo>
                    <a:pt x="2341" y="5538"/>
                  </a:lnTo>
                  <a:lnTo>
                    <a:pt x="2341" y="5507"/>
                  </a:lnTo>
                  <a:lnTo>
                    <a:pt x="2341" y="5477"/>
                  </a:lnTo>
                  <a:lnTo>
                    <a:pt x="2341" y="5446"/>
                  </a:lnTo>
                  <a:cubicBezTo>
                    <a:pt x="2341" y="5446"/>
                    <a:pt x="2341" y="5355"/>
                    <a:pt x="2341" y="5355"/>
                  </a:cubicBezTo>
                  <a:cubicBezTo>
                    <a:pt x="2372" y="5355"/>
                    <a:pt x="2341" y="5325"/>
                    <a:pt x="2341" y="5294"/>
                  </a:cubicBezTo>
                  <a:cubicBezTo>
                    <a:pt x="2341" y="5294"/>
                    <a:pt x="2341" y="5294"/>
                    <a:pt x="2341" y="5264"/>
                  </a:cubicBezTo>
                  <a:lnTo>
                    <a:pt x="2338" y="5261"/>
                  </a:lnTo>
                  <a:close/>
                  <a:moveTo>
                    <a:pt x="1126" y="2559"/>
                  </a:moveTo>
                  <a:lnTo>
                    <a:pt x="1126" y="2589"/>
                  </a:lnTo>
                  <a:lnTo>
                    <a:pt x="1126" y="2620"/>
                  </a:lnTo>
                  <a:lnTo>
                    <a:pt x="1126" y="2650"/>
                  </a:lnTo>
                  <a:cubicBezTo>
                    <a:pt x="1126" y="2661"/>
                    <a:pt x="1126" y="2672"/>
                    <a:pt x="1126" y="2680"/>
                  </a:cubicBezTo>
                  <a:cubicBezTo>
                    <a:pt x="1156" y="2680"/>
                    <a:pt x="1126" y="2772"/>
                    <a:pt x="1156" y="2802"/>
                  </a:cubicBezTo>
                  <a:cubicBezTo>
                    <a:pt x="1186" y="2802"/>
                    <a:pt x="1156" y="2832"/>
                    <a:pt x="1156" y="2832"/>
                  </a:cubicBezTo>
                  <a:cubicBezTo>
                    <a:pt x="1156" y="2848"/>
                    <a:pt x="1164" y="2848"/>
                    <a:pt x="1167" y="2848"/>
                  </a:cubicBezTo>
                  <a:cubicBezTo>
                    <a:pt x="1171" y="2848"/>
                    <a:pt x="1171" y="2848"/>
                    <a:pt x="1156" y="2863"/>
                  </a:cubicBezTo>
                  <a:lnTo>
                    <a:pt x="1156" y="2893"/>
                  </a:lnTo>
                  <a:cubicBezTo>
                    <a:pt x="1156" y="2893"/>
                    <a:pt x="1156" y="2924"/>
                    <a:pt x="1156" y="2924"/>
                  </a:cubicBezTo>
                  <a:lnTo>
                    <a:pt x="1156" y="2984"/>
                  </a:lnTo>
                  <a:cubicBezTo>
                    <a:pt x="1156" y="2984"/>
                    <a:pt x="1156" y="2954"/>
                    <a:pt x="1186" y="2954"/>
                  </a:cubicBezTo>
                  <a:lnTo>
                    <a:pt x="1186" y="2984"/>
                  </a:lnTo>
                  <a:lnTo>
                    <a:pt x="1186" y="3015"/>
                  </a:lnTo>
                  <a:cubicBezTo>
                    <a:pt x="1186" y="3015"/>
                    <a:pt x="1186" y="3045"/>
                    <a:pt x="1186" y="3076"/>
                  </a:cubicBezTo>
                  <a:cubicBezTo>
                    <a:pt x="1186" y="3076"/>
                    <a:pt x="1217" y="3136"/>
                    <a:pt x="1217" y="3136"/>
                  </a:cubicBezTo>
                  <a:lnTo>
                    <a:pt x="1217" y="3167"/>
                  </a:lnTo>
                  <a:lnTo>
                    <a:pt x="1247" y="3167"/>
                  </a:lnTo>
                  <a:cubicBezTo>
                    <a:pt x="1247" y="3197"/>
                    <a:pt x="1247" y="3197"/>
                    <a:pt x="1247" y="3197"/>
                  </a:cubicBezTo>
                  <a:cubicBezTo>
                    <a:pt x="1247" y="3228"/>
                    <a:pt x="1247" y="3228"/>
                    <a:pt x="1247" y="3228"/>
                  </a:cubicBezTo>
                  <a:lnTo>
                    <a:pt x="1247" y="3288"/>
                  </a:lnTo>
                  <a:cubicBezTo>
                    <a:pt x="1247" y="3288"/>
                    <a:pt x="1247" y="3319"/>
                    <a:pt x="1247" y="3319"/>
                  </a:cubicBezTo>
                  <a:cubicBezTo>
                    <a:pt x="1247" y="3349"/>
                    <a:pt x="1247" y="3349"/>
                    <a:pt x="1247" y="3349"/>
                  </a:cubicBezTo>
                  <a:lnTo>
                    <a:pt x="1247" y="3379"/>
                  </a:lnTo>
                  <a:lnTo>
                    <a:pt x="1247" y="3410"/>
                  </a:lnTo>
                  <a:lnTo>
                    <a:pt x="1247" y="3440"/>
                  </a:lnTo>
                  <a:lnTo>
                    <a:pt x="1247" y="3471"/>
                  </a:lnTo>
                  <a:cubicBezTo>
                    <a:pt x="1247" y="3501"/>
                    <a:pt x="1247" y="3501"/>
                    <a:pt x="1247" y="3531"/>
                  </a:cubicBezTo>
                  <a:cubicBezTo>
                    <a:pt x="1247" y="3531"/>
                    <a:pt x="1247" y="3562"/>
                    <a:pt x="1247" y="3562"/>
                  </a:cubicBezTo>
                  <a:lnTo>
                    <a:pt x="1247" y="3592"/>
                  </a:lnTo>
                  <a:lnTo>
                    <a:pt x="1247" y="3623"/>
                  </a:lnTo>
                  <a:cubicBezTo>
                    <a:pt x="1217" y="3623"/>
                    <a:pt x="1247" y="3623"/>
                    <a:pt x="1247" y="3653"/>
                  </a:cubicBezTo>
                  <a:lnTo>
                    <a:pt x="1247" y="3683"/>
                  </a:lnTo>
                  <a:cubicBezTo>
                    <a:pt x="1247" y="3714"/>
                    <a:pt x="1247" y="3714"/>
                    <a:pt x="1247" y="3744"/>
                  </a:cubicBezTo>
                  <a:lnTo>
                    <a:pt x="1278" y="3744"/>
                  </a:lnTo>
                  <a:cubicBezTo>
                    <a:pt x="1278" y="3744"/>
                    <a:pt x="1278" y="3775"/>
                    <a:pt x="1278" y="3775"/>
                  </a:cubicBezTo>
                  <a:lnTo>
                    <a:pt x="1278" y="3835"/>
                  </a:lnTo>
                  <a:cubicBezTo>
                    <a:pt x="1278" y="3835"/>
                    <a:pt x="1308" y="3866"/>
                    <a:pt x="1308" y="3866"/>
                  </a:cubicBezTo>
                  <a:cubicBezTo>
                    <a:pt x="1308" y="3896"/>
                    <a:pt x="1308" y="3927"/>
                    <a:pt x="1308" y="3927"/>
                  </a:cubicBezTo>
                  <a:lnTo>
                    <a:pt x="1308" y="3957"/>
                  </a:lnTo>
                  <a:cubicBezTo>
                    <a:pt x="1308" y="3987"/>
                    <a:pt x="1308" y="3987"/>
                    <a:pt x="1338" y="3987"/>
                  </a:cubicBezTo>
                  <a:cubicBezTo>
                    <a:pt x="1338" y="3987"/>
                    <a:pt x="1338" y="4018"/>
                    <a:pt x="1338" y="4018"/>
                  </a:cubicBezTo>
                  <a:cubicBezTo>
                    <a:pt x="1338" y="4018"/>
                    <a:pt x="1338" y="4048"/>
                    <a:pt x="1338" y="4079"/>
                  </a:cubicBezTo>
                  <a:cubicBezTo>
                    <a:pt x="1338" y="4079"/>
                    <a:pt x="1338" y="4079"/>
                    <a:pt x="1338" y="4109"/>
                  </a:cubicBezTo>
                  <a:cubicBezTo>
                    <a:pt x="1369" y="4139"/>
                    <a:pt x="1369" y="4139"/>
                    <a:pt x="1369" y="4170"/>
                  </a:cubicBezTo>
                  <a:cubicBezTo>
                    <a:pt x="1369" y="4170"/>
                    <a:pt x="1369" y="4170"/>
                    <a:pt x="1369" y="4200"/>
                  </a:cubicBezTo>
                  <a:lnTo>
                    <a:pt x="1369" y="4231"/>
                  </a:lnTo>
                  <a:lnTo>
                    <a:pt x="1369" y="4261"/>
                  </a:lnTo>
                  <a:lnTo>
                    <a:pt x="1369" y="4291"/>
                  </a:lnTo>
                  <a:cubicBezTo>
                    <a:pt x="1369" y="4301"/>
                    <a:pt x="1372" y="4305"/>
                    <a:pt x="1377" y="4305"/>
                  </a:cubicBezTo>
                  <a:cubicBezTo>
                    <a:pt x="1386" y="4305"/>
                    <a:pt x="1399" y="4291"/>
                    <a:pt x="1399" y="4291"/>
                  </a:cubicBezTo>
                  <a:cubicBezTo>
                    <a:pt x="1399" y="4291"/>
                    <a:pt x="1399" y="4322"/>
                    <a:pt x="1399" y="4322"/>
                  </a:cubicBezTo>
                  <a:cubicBezTo>
                    <a:pt x="1399" y="4322"/>
                    <a:pt x="1430" y="4383"/>
                    <a:pt x="1430" y="4383"/>
                  </a:cubicBezTo>
                  <a:cubicBezTo>
                    <a:pt x="1460" y="4383"/>
                    <a:pt x="1430" y="4413"/>
                    <a:pt x="1430" y="4413"/>
                  </a:cubicBezTo>
                  <a:lnTo>
                    <a:pt x="1430" y="4443"/>
                  </a:lnTo>
                  <a:lnTo>
                    <a:pt x="1460" y="4443"/>
                  </a:lnTo>
                  <a:cubicBezTo>
                    <a:pt x="1460" y="4443"/>
                    <a:pt x="1460" y="4474"/>
                    <a:pt x="1460" y="4474"/>
                  </a:cubicBezTo>
                  <a:cubicBezTo>
                    <a:pt x="1460" y="4474"/>
                    <a:pt x="1460" y="4504"/>
                    <a:pt x="1490" y="4535"/>
                  </a:cubicBezTo>
                  <a:cubicBezTo>
                    <a:pt x="1490" y="4535"/>
                    <a:pt x="1490" y="4535"/>
                    <a:pt x="1490" y="4565"/>
                  </a:cubicBezTo>
                  <a:cubicBezTo>
                    <a:pt x="1490" y="4565"/>
                    <a:pt x="1490" y="4626"/>
                    <a:pt x="1521" y="4656"/>
                  </a:cubicBezTo>
                  <a:lnTo>
                    <a:pt x="1521" y="4686"/>
                  </a:lnTo>
                  <a:cubicBezTo>
                    <a:pt x="1521" y="4686"/>
                    <a:pt x="1521" y="4717"/>
                    <a:pt x="1521" y="4747"/>
                  </a:cubicBezTo>
                  <a:lnTo>
                    <a:pt x="1551" y="4778"/>
                  </a:lnTo>
                  <a:cubicBezTo>
                    <a:pt x="1566" y="4793"/>
                    <a:pt x="1566" y="4793"/>
                    <a:pt x="1566" y="4793"/>
                  </a:cubicBezTo>
                  <a:cubicBezTo>
                    <a:pt x="1566" y="4793"/>
                    <a:pt x="1566" y="4793"/>
                    <a:pt x="1582" y="4808"/>
                  </a:cubicBezTo>
                  <a:cubicBezTo>
                    <a:pt x="1612" y="4838"/>
                    <a:pt x="1582" y="4838"/>
                    <a:pt x="1582" y="4838"/>
                  </a:cubicBezTo>
                  <a:lnTo>
                    <a:pt x="1582" y="4869"/>
                  </a:lnTo>
                  <a:cubicBezTo>
                    <a:pt x="1582" y="4869"/>
                    <a:pt x="1582" y="4899"/>
                    <a:pt x="1612" y="4899"/>
                  </a:cubicBezTo>
                  <a:cubicBezTo>
                    <a:pt x="1627" y="4914"/>
                    <a:pt x="1627" y="4914"/>
                    <a:pt x="1623" y="4914"/>
                  </a:cubicBezTo>
                  <a:cubicBezTo>
                    <a:pt x="1619" y="4914"/>
                    <a:pt x="1612" y="4914"/>
                    <a:pt x="1612" y="4930"/>
                  </a:cubicBezTo>
                  <a:lnTo>
                    <a:pt x="1642" y="4930"/>
                  </a:lnTo>
                  <a:lnTo>
                    <a:pt x="1642" y="4960"/>
                  </a:lnTo>
                  <a:cubicBezTo>
                    <a:pt x="1642" y="4960"/>
                    <a:pt x="1673" y="4990"/>
                    <a:pt x="1673" y="4990"/>
                  </a:cubicBezTo>
                  <a:cubicBezTo>
                    <a:pt x="1673" y="5021"/>
                    <a:pt x="1673" y="5051"/>
                    <a:pt x="1703" y="5051"/>
                  </a:cubicBezTo>
                  <a:cubicBezTo>
                    <a:pt x="1703" y="5051"/>
                    <a:pt x="1703" y="5082"/>
                    <a:pt x="1703" y="5112"/>
                  </a:cubicBezTo>
                  <a:cubicBezTo>
                    <a:pt x="1733" y="5112"/>
                    <a:pt x="1703" y="5112"/>
                    <a:pt x="1703" y="5142"/>
                  </a:cubicBezTo>
                  <a:lnTo>
                    <a:pt x="1703" y="5173"/>
                  </a:lnTo>
                  <a:lnTo>
                    <a:pt x="1733" y="5173"/>
                  </a:lnTo>
                  <a:cubicBezTo>
                    <a:pt x="1733" y="5203"/>
                    <a:pt x="1733" y="5203"/>
                    <a:pt x="1733" y="5234"/>
                  </a:cubicBezTo>
                  <a:cubicBezTo>
                    <a:pt x="1733" y="5234"/>
                    <a:pt x="1764" y="5234"/>
                    <a:pt x="1733" y="5264"/>
                  </a:cubicBezTo>
                  <a:cubicBezTo>
                    <a:pt x="1703" y="5264"/>
                    <a:pt x="1764" y="5294"/>
                    <a:pt x="1764" y="5294"/>
                  </a:cubicBezTo>
                  <a:cubicBezTo>
                    <a:pt x="1749" y="5310"/>
                    <a:pt x="1756" y="5325"/>
                    <a:pt x="1764" y="5332"/>
                  </a:cubicBezTo>
                  <a:lnTo>
                    <a:pt x="1764" y="5332"/>
                  </a:lnTo>
                  <a:cubicBezTo>
                    <a:pt x="1764" y="5343"/>
                    <a:pt x="1764" y="5364"/>
                    <a:pt x="1764" y="5386"/>
                  </a:cubicBezTo>
                  <a:cubicBezTo>
                    <a:pt x="1764" y="5386"/>
                    <a:pt x="1764" y="5386"/>
                    <a:pt x="1764" y="5416"/>
                  </a:cubicBezTo>
                  <a:cubicBezTo>
                    <a:pt x="1764" y="5416"/>
                    <a:pt x="1794" y="5446"/>
                    <a:pt x="1794" y="5446"/>
                  </a:cubicBezTo>
                  <a:cubicBezTo>
                    <a:pt x="1794" y="5446"/>
                    <a:pt x="1825" y="5446"/>
                    <a:pt x="1794" y="5477"/>
                  </a:cubicBezTo>
                  <a:cubicBezTo>
                    <a:pt x="1794" y="5477"/>
                    <a:pt x="1794" y="5507"/>
                    <a:pt x="1825" y="5507"/>
                  </a:cubicBezTo>
                  <a:lnTo>
                    <a:pt x="1825" y="5538"/>
                  </a:lnTo>
                  <a:lnTo>
                    <a:pt x="1855" y="5538"/>
                  </a:lnTo>
                  <a:cubicBezTo>
                    <a:pt x="1855" y="5568"/>
                    <a:pt x="1825" y="5568"/>
                    <a:pt x="1825" y="5568"/>
                  </a:cubicBezTo>
                  <a:lnTo>
                    <a:pt x="1855" y="5568"/>
                  </a:lnTo>
                  <a:cubicBezTo>
                    <a:pt x="1855" y="5568"/>
                    <a:pt x="1885" y="5598"/>
                    <a:pt x="1885" y="5629"/>
                  </a:cubicBezTo>
                  <a:cubicBezTo>
                    <a:pt x="1885" y="5629"/>
                    <a:pt x="1885" y="5659"/>
                    <a:pt x="1916" y="5659"/>
                  </a:cubicBezTo>
                  <a:lnTo>
                    <a:pt x="1916" y="5690"/>
                  </a:lnTo>
                  <a:lnTo>
                    <a:pt x="1946" y="5690"/>
                  </a:lnTo>
                  <a:cubicBezTo>
                    <a:pt x="1946" y="5690"/>
                    <a:pt x="1946" y="5750"/>
                    <a:pt x="1977" y="5781"/>
                  </a:cubicBezTo>
                  <a:lnTo>
                    <a:pt x="1977" y="5842"/>
                  </a:lnTo>
                  <a:cubicBezTo>
                    <a:pt x="2007" y="5842"/>
                    <a:pt x="2007" y="5842"/>
                    <a:pt x="2007" y="5872"/>
                  </a:cubicBezTo>
                  <a:cubicBezTo>
                    <a:pt x="2007" y="5872"/>
                    <a:pt x="2007" y="5902"/>
                    <a:pt x="2007" y="5902"/>
                  </a:cubicBezTo>
                  <a:lnTo>
                    <a:pt x="2007" y="5933"/>
                  </a:lnTo>
                  <a:cubicBezTo>
                    <a:pt x="2007" y="5933"/>
                    <a:pt x="2007" y="5963"/>
                    <a:pt x="2007" y="5963"/>
                  </a:cubicBezTo>
                  <a:cubicBezTo>
                    <a:pt x="2037" y="5963"/>
                    <a:pt x="2037" y="5993"/>
                    <a:pt x="2037" y="5993"/>
                  </a:cubicBezTo>
                  <a:cubicBezTo>
                    <a:pt x="2068" y="5993"/>
                    <a:pt x="2068" y="5993"/>
                    <a:pt x="2068" y="6024"/>
                  </a:cubicBezTo>
                  <a:lnTo>
                    <a:pt x="2037" y="6024"/>
                  </a:lnTo>
                  <a:cubicBezTo>
                    <a:pt x="2037" y="6054"/>
                    <a:pt x="2037" y="6054"/>
                    <a:pt x="2068" y="6054"/>
                  </a:cubicBezTo>
                  <a:cubicBezTo>
                    <a:pt x="2098" y="6054"/>
                    <a:pt x="2068" y="6085"/>
                    <a:pt x="2068" y="6085"/>
                  </a:cubicBezTo>
                  <a:lnTo>
                    <a:pt x="2098" y="6085"/>
                  </a:lnTo>
                  <a:cubicBezTo>
                    <a:pt x="2098" y="6115"/>
                    <a:pt x="2129" y="6115"/>
                    <a:pt x="2129" y="6115"/>
                  </a:cubicBezTo>
                  <a:lnTo>
                    <a:pt x="2250" y="6115"/>
                  </a:lnTo>
                  <a:cubicBezTo>
                    <a:pt x="2260" y="6105"/>
                    <a:pt x="2264" y="6102"/>
                    <a:pt x="2265" y="6102"/>
                  </a:cubicBezTo>
                  <a:lnTo>
                    <a:pt x="2265" y="6102"/>
                  </a:lnTo>
                  <a:cubicBezTo>
                    <a:pt x="2267" y="6102"/>
                    <a:pt x="2260" y="6115"/>
                    <a:pt x="2281" y="6115"/>
                  </a:cubicBezTo>
                  <a:cubicBezTo>
                    <a:pt x="2311" y="6115"/>
                    <a:pt x="2281" y="6085"/>
                    <a:pt x="2281" y="6054"/>
                  </a:cubicBezTo>
                  <a:lnTo>
                    <a:pt x="2281" y="6024"/>
                  </a:lnTo>
                  <a:lnTo>
                    <a:pt x="2281" y="5993"/>
                  </a:lnTo>
                  <a:cubicBezTo>
                    <a:pt x="2281" y="5993"/>
                    <a:pt x="2281" y="5963"/>
                    <a:pt x="2281" y="5963"/>
                  </a:cubicBezTo>
                  <a:cubicBezTo>
                    <a:pt x="2281" y="5963"/>
                    <a:pt x="2281" y="5933"/>
                    <a:pt x="2281" y="5933"/>
                  </a:cubicBezTo>
                  <a:lnTo>
                    <a:pt x="2281" y="5902"/>
                  </a:lnTo>
                  <a:cubicBezTo>
                    <a:pt x="2281" y="5872"/>
                    <a:pt x="2311" y="5872"/>
                    <a:pt x="2311" y="5872"/>
                  </a:cubicBezTo>
                  <a:cubicBezTo>
                    <a:pt x="2311" y="5842"/>
                    <a:pt x="2311" y="5842"/>
                    <a:pt x="2311" y="5811"/>
                  </a:cubicBezTo>
                  <a:cubicBezTo>
                    <a:pt x="2341" y="5811"/>
                    <a:pt x="2341" y="5811"/>
                    <a:pt x="2311" y="5781"/>
                  </a:cubicBezTo>
                  <a:lnTo>
                    <a:pt x="2311" y="5750"/>
                  </a:lnTo>
                  <a:cubicBezTo>
                    <a:pt x="2341" y="5750"/>
                    <a:pt x="2341" y="5720"/>
                    <a:pt x="2311" y="5720"/>
                  </a:cubicBezTo>
                  <a:lnTo>
                    <a:pt x="2311" y="5690"/>
                  </a:lnTo>
                  <a:cubicBezTo>
                    <a:pt x="2311" y="5720"/>
                    <a:pt x="2281" y="5720"/>
                    <a:pt x="2250" y="5720"/>
                  </a:cubicBezTo>
                  <a:cubicBezTo>
                    <a:pt x="2281" y="5720"/>
                    <a:pt x="2281" y="5750"/>
                    <a:pt x="2281" y="5750"/>
                  </a:cubicBezTo>
                  <a:lnTo>
                    <a:pt x="2250" y="5781"/>
                  </a:lnTo>
                  <a:lnTo>
                    <a:pt x="2250" y="5811"/>
                  </a:lnTo>
                  <a:lnTo>
                    <a:pt x="2250" y="5842"/>
                  </a:lnTo>
                  <a:cubicBezTo>
                    <a:pt x="2250" y="5842"/>
                    <a:pt x="2250" y="5842"/>
                    <a:pt x="2250" y="5872"/>
                  </a:cubicBezTo>
                  <a:cubicBezTo>
                    <a:pt x="2250" y="5872"/>
                    <a:pt x="2250" y="5902"/>
                    <a:pt x="2250" y="5902"/>
                  </a:cubicBezTo>
                  <a:lnTo>
                    <a:pt x="2250" y="5933"/>
                  </a:lnTo>
                  <a:lnTo>
                    <a:pt x="2250" y="5963"/>
                  </a:lnTo>
                  <a:lnTo>
                    <a:pt x="2250" y="6024"/>
                  </a:lnTo>
                  <a:lnTo>
                    <a:pt x="2129" y="6024"/>
                  </a:lnTo>
                  <a:cubicBezTo>
                    <a:pt x="2129" y="6014"/>
                    <a:pt x="2129" y="6010"/>
                    <a:pt x="2128" y="6010"/>
                  </a:cubicBezTo>
                  <a:cubicBezTo>
                    <a:pt x="2125" y="6010"/>
                    <a:pt x="2118" y="6024"/>
                    <a:pt x="2098" y="6024"/>
                  </a:cubicBezTo>
                  <a:cubicBezTo>
                    <a:pt x="2098" y="6009"/>
                    <a:pt x="2098" y="6009"/>
                    <a:pt x="2098" y="6009"/>
                  </a:cubicBezTo>
                  <a:cubicBezTo>
                    <a:pt x="2098" y="6009"/>
                    <a:pt x="2098" y="6009"/>
                    <a:pt x="2098" y="5993"/>
                  </a:cubicBezTo>
                  <a:cubicBezTo>
                    <a:pt x="2068" y="5993"/>
                    <a:pt x="2068" y="5933"/>
                    <a:pt x="2068" y="5933"/>
                  </a:cubicBezTo>
                  <a:lnTo>
                    <a:pt x="2068" y="5902"/>
                  </a:lnTo>
                  <a:lnTo>
                    <a:pt x="2068" y="5872"/>
                  </a:lnTo>
                  <a:lnTo>
                    <a:pt x="2037" y="5811"/>
                  </a:lnTo>
                  <a:lnTo>
                    <a:pt x="2007" y="5781"/>
                  </a:lnTo>
                  <a:lnTo>
                    <a:pt x="2037" y="5781"/>
                  </a:lnTo>
                  <a:cubicBezTo>
                    <a:pt x="2007" y="5781"/>
                    <a:pt x="1977" y="5750"/>
                    <a:pt x="1977" y="5750"/>
                  </a:cubicBezTo>
                  <a:cubicBezTo>
                    <a:pt x="1977" y="5750"/>
                    <a:pt x="1977" y="5750"/>
                    <a:pt x="1977" y="5720"/>
                  </a:cubicBezTo>
                  <a:lnTo>
                    <a:pt x="1977" y="5690"/>
                  </a:lnTo>
                  <a:cubicBezTo>
                    <a:pt x="1977" y="5659"/>
                    <a:pt x="1977" y="5659"/>
                    <a:pt x="1946" y="5629"/>
                  </a:cubicBezTo>
                  <a:lnTo>
                    <a:pt x="1946" y="5598"/>
                  </a:lnTo>
                  <a:cubicBezTo>
                    <a:pt x="1946" y="5598"/>
                    <a:pt x="1946" y="5568"/>
                    <a:pt x="1916" y="5568"/>
                  </a:cubicBezTo>
                  <a:cubicBezTo>
                    <a:pt x="1916" y="5568"/>
                    <a:pt x="1916" y="5538"/>
                    <a:pt x="1916" y="5538"/>
                  </a:cubicBezTo>
                  <a:lnTo>
                    <a:pt x="1916" y="5507"/>
                  </a:lnTo>
                  <a:cubicBezTo>
                    <a:pt x="1916" y="5507"/>
                    <a:pt x="1916" y="5477"/>
                    <a:pt x="1885" y="5446"/>
                  </a:cubicBezTo>
                  <a:lnTo>
                    <a:pt x="1855" y="5416"/>
                  </a:lnTo>
                  <a:cubicBezTo>
                    <a:pt x="1855" y="5416"/>
                    <a:pt x="1855" y="5386"/>
                    <a:pt x="1855" y="5386"/>
                  </a:cubicBezTo>
                  <a:cubicBezTo>
                    <a:pt x="1855" y="5386"/>
                    <a:pt x="1825" y="5355"/>
                    <a:pt x="1855" y="5355"/>
                  </a:cubicBezTo>
                  <a:lnTo>
                    <a:pt x="1855" y="5325"/>
                  </a:lnTo>
                  <a:cubicBezTo>
                    <a:pt x="1855" y="5325"/>
                    <a:pt x="1855" y="5294"/>
                    <a:pt x="1855" y="5294"/>
                  </a:cubicBezTo>
                  <a:lnTo>
                    <a:pt x="1855" y="5264"/>
                  </a:lnTo>
                  <a:cubicBezTo>
                    <a:pt x="1855" y="5234"/>
                    <a:pt x="1825" y="5203"/>
                    <a:pt x="1855" y="5203"/>
                  </a:cubicBezTo>
                  <a:lnTo>
                    <a:pt x="1825" y="5203"/>
                  </a:lnTo>
                  <a:cubicBezTo>
                    <a:pt x="1825" y="5203"/>
                    <a:pt x="1794" y="5142"/>
                    <a:pt x="1794" y="5142"/>
                  </a:cubicBezTo>
                  <a:lnTo>
                    <a:pt x="1764" y="5142"/>
                  </a:lnTo>
                  <a:cubicBezTo>
                    <a:pt x="1764" y="5142"/>
                    <a:pt x="1764" y="5142"/>
                    <a:pt x="1764" y="5112"/>
                  </a:cubicBezTo>
                  <a:cubicBezTo>
                    <a:pt x="1764" y="5082"/>
                    <a:pt x="1764" y="5051"/>
                    <a:pt x="1764" y="5021"/>
                  </a:cubicBezTo>
                  <a:lnTo>
                    <a:pt x="1733" y="5021"/>
                  </a:lnTo>
                  <a:cubicBezTo>
                    <a:pt x="1733" y="4990"/>
                    <a:pt x="1733" y="4990"/>
                    <a:pt x="1733" y="4960"/>
                  </a:cubicBezTo>
                  <a:cubicBezTo>
                    <a:pt x="1733" y="4960"/>
                    <a:pt x="1703" y="4960"/>
                    <a:pt x="1733" y="4930"/>
                  </a:cubicBezTo>
                  <a:cubicBezTo>
                    <a:pt x="1764" y="4899"/>
                    <a:pt x="1733" y="4899"/>
                    <a:pt x="1733" y="4899"/>
                  </a:cubicBezTo>
                  <a:lnTo>
                    <a:pt x="1733" y="4869"/>
                  </a:lnTo>
                  <a:cubicBezTo>
                    <a:pt x="1733" y="4859"/>
                    <a:pt x="1733" y="4855"/>
                    <a:pt x="1732" y="4855"/>
                  </a:cubicBezTo>
                  <a:cubicBezTo>
                    <a:pt x="1730" y="4855"/>
                    <a:pt x="1723" y="4869"/>
                    <a:pt x="1703" y="4869"/>
                  </a:cubicBezTo>
                  <a:cubicBezTo>
                    <a:pt x="1673" y="4869"/>
                    <a:pt x="1703" y="4838"/>
                    <a:pt x="1703" y="4838"/>
                  </a:cubicBezTo>
                  <a:lnTo>
                    <a:pt x="1703" y="4808"/>
                  </a:lnTo>
                  <a:cubicBezTo>
                    <a:pt x="1703" y="4778"/>
                    <a:pt x="1673" y="4747"/>
                    <a:pt x="1673" y="4717"/>
                  </a:cubicBezTo>
                  <a:lnTo>
                    <a:pt x="1673" y="4686"/>
                  </a:lnTo>
                  <a:cubicBezTo>
                    <a:pt x="1673" y="4686"/>
                    <a:pt x="1642" y="4686"/>
                    <a:pt x="1642" y="4656"/>
                  </a:cubicBezTo>
                  <a:cubicBezTo>
                    <a:pt x="1642" y="4656"/>
                    <a:pt x="1582" y="4595"/>
                    <a:pt x="1612" y="4565"/>
                  </a:cubicBezTo>
                  <a:lnTo>
                    <a:pt x="1582" y="4565"/>
                  </a:lnTo>
                  <a:lnTo>
                    <a:pt x="1582" y="4535"/>
                  </a:lnTo>
                  <a:lnTo>
                    <a:pt x="1582" y="4504"/>
                  </a:lnTo>
                  <a:cubicBezTo>
                    <a:pt x="1582" y="4489"/>
                    <a:pt x="1574" y="4489"/>
                    <a:pt x="1566" y="4489"/>
                  </a:cubicBezTo>
                  <a:cubicBezTo>
                    <a:pt x="1559" y="4489"/>
                    <a:pt x="1551" y="4489"/>
                    <a:pt x="1551" y="4474"/>
                  </a:cubicBezTo>
                  <a:cubicBezTo>
                    <a:pt x="1551" y="4474"/>
                    <a:pt x="1551" y="4443"/>
                    <a:pt x="1551" y="4443"/>
                  </a:cubicBezTo>
                  <a:lnTo>
                    <a:pt x="1551" y="4413"/>
                  </a:lnTo>
                  <a:lnTo>
                    <a:pt x="1551" y="4383"/>
                  </a:lnTo>
                  <a:cubicBezTo>
                    <a:pt x="1521" y="4352"/>
                    <a:pt x="1551" y="4352"/>
                    <a:pt x="1521" y="4352"/>
                  </a:cubicBezTo>
                  <a:cubicBezTo>
                    <a:pt x="1521" y="4352"/>
                    <a:pt x="1521" y="4261"/>
                    <a:pt x="1521" y="4261"/>
                  </a:cubicBezTo>
                  <a:cubicBezTo>
                    <a:pt x="1511" y="4251"/>
                    <a:pt x="1507" y="4247"/>
                    <a:pt x="1506" y="4247"/>
                  </a:cubicBezTo>
                  <a:lnTo>
                    <a:pt x="1506" y="4247"/>
                  </a:lnTo>
                  <a:cubicBezTo>
                    <a:pt x="1504" y="4247"/>
                    <a:pt x="1511" y="4261"/>
                    <a:pt x="1490" y="4261"/>
                  </a:cubicBezTo>
                  <a:cubicBezTo>
                    <a:pt x="1460" y="4261"/>
                    <a:pt x="1490" y="4261"/>
                    <a:pt x="1490" y="4231"/>
                  </a:cubicBezTo>
                  <a:lnTo>
                    <a:pt x="1490" y="4139"/>
                  </a:lnTo>
                  <a:cubicBezTo>
                    <a:pt x="1490" y="4139"/>
                    <a:pt x="1460" y="4139"/>
                    <a:pt x="1460" y="4109"/>
                  </a:cubicBezTo>
                  <a:cubicBezTo>
                    <a:pt x="1460" y="4109"/>
                    <a:pt x="1446" y="4109"/>
                    <a:pt x="1437" y="4099"/>
                  </a:cubicBezTo>
                  <a:lnTo>
                    <a:pt x="1437" y="4099"/>
                  </a:lnTo>
                  <a:cubicBezTo>
                    <a:pt x="1438" y="4101"/>
                    <a:pt x="1440" y="4101"/>
                    <a:pt x="1441" y="4101"/>
                  </a:cubicBezTo>
                  <a:cubicBezTo>
                    <a:pt x="1445" y="4101"/>
                    <a:pt x="1445" y="4094"/>
                    <a:pt x="1430" y="4079"/>
                  </a:cubicBezTo>
                  <a:lnTo>
                    <a:pt x="1430" y="4079"/>
                  </a:lnTo>
                  <a:cubicBezTo>
                    <a:pt x="1430" y="4079"/>
                    <a:pt x="1430" y="4079"/>
                    <a:pt x="1430" y="4079"/>
                  </a:cubicBezTo>
                  <a:lnTo>
                    <a:pt x="1430" y="4018"/>
                  </a:lnTo>
                  <a:cubicBezTo>
                    <a:pt x="1430" y="3987"/>
                    <a:pt x="1430" y="3987"/>
                    <a:pt x="1399" y="3987"/>
                  </a:cubicBezTo>
                  <a:cubicBezTo>
                    <a:pt x="1430" y="3987"/>
                    <a:pt x="1399" y="3957"/>
                    <a:pt x="1399" y="3957"/>
                  </a:cubicBezTo>
                  <a:lnTo>
                    <a:pt x="1399" y="3927"/>
                  </a:lnTo>
                  <a:lnTo>
                    <a:pt x="1399" y="3896"/>
                  </a:lnTo>
                  <a:lnTo>
                    <a:pt x="1399" y="3866"/>
                  </a:lnTo>
                  <a:lnTo>
                    <a:pt x="1399" y="3835"/>
                  </a:lnTo>
                  <a:lnTo>
                    <a:pt x="1399" y="3805"/>
                  </a:lnTo>
                  <a:lnTo>
                    <a:pt x="1399" y="3775"/>
                  </a:lnTo>
                  <a:cubicBezTo>
                    <a:pt x="1399" y="3744"/>
                    <a:pt x="1399" y="3744"/>
                    <a:pt x="1399" y="3744"/>
                  </a:cubicBezTo>
                  <a:lnTo>
                    <a:pt x="1399" y="3714"/>
                  </a:lnTo>
                  <a:cubicBezTo>
                    <a:pt x="1399" y="3714"/>
                    <a:pt x="1399" y="3653"/>
                    <a:pt x="1399" y="3653"/>
                  </a:cubicBezTo>
                  <a:cubicBezTo>
                    <a:pt x="1384" y="3638"/>
                    <a:pt x="1384" y="3638"/>
                    <a:pt x="1388" y="3638"/>
                  </a:cubicBezTo>
                  <a:cubicBezTo>
                    <a:pt x="1392" y="3638"/>
                    <a:pt x="1399" y="3638"/>
                    <a:pt x="1399" y="3623"/>
                  </a:cubicBezTo>
                  <a:cubicBezTo>
                    <a:pt x="1399" y="3623"/>
                    <a:pt x="1399" y="3592"/>
                    <a:pt x="1399" y="3592"/>
                  </a:cubicBezTo>
                  <a:cubicBezTo>
                    <a:pt x="1399" y="3592"/>
                    <a:pt x="1369" y="3531"/>
                    <a:pt x="1399" y="3531"/>
                  </a:cubicBezTo>
                  <a:cubicBezTo>
                    <a:pt x="1399" y="3501"/>
                    <a:pt x="1399" y="3501"/>
                    <a:pt x="1399" y="3501"/>
                  </a:cubicBezTo>
                  <a:lnTo>
                    <a:pt x="1399" y="3471"/>
                  </a:lnTo>
                  <a:cubicBezTo>
                    <a:pt x="1399" y="3471"/>
                    <a:pt x="1369" y="3471"/>
                    <a:pt x="1369" y="3440"/>
                  </a:cubicBezTo>
                  <a:cubicBezTo>
                    <a:pt x="1354" y="3425"/>
                    <a:pt x="1354" y="3425"/>
                    <a:pt x="1357" y="3425"/>
                  </a:cubicBezTo>
                  <a:cubicBezTo>
                    <a:pt x="1361" y="3425"/>
                    <a:pt x="1369" y="3425"/>
                    <a:pt x="1369" y="3410"/>
                  </a:cubicBezTo>
                  <a:cubicBezTo>
                    <a:pt x="1369" y="3410"/>
                    <a:pt x="1338" y="3379"/>
                    <a:pt x="1308" y="3349"/>
                  </a:cubicBezTo>
                  <a:cubicBezTo>
                    <a:pt x="1308" y="3349"/>
                    <a:pt x="1278" y="3319"/>
                    <a:pt x="1308" y="3319"/>
                  </a:cubicBezTo>
                  <a:lnTo>
                    <a:pt x="1308" y="3288"/>
                  </a:lnTo>
                  <a:lnTo>
                    <a:pt x="1308" y="3258"/>
                  </a:lnTo>
                  <a:lnTo>
                    <a:pt x="1308" y="3228"/>
                  </a:lnTo>
                  <a:cubicBezTo>
                    <a:pt x="1308" y="3197"/>
                    <a:pt x="1308" y="3197"/>
                    <a:pt x="1278" y="3197"/>
                  </a:cubicBezTo>
                  <a:lnTo>
                    <a:pt x="1278" y="3167"/>
                  </a:lnTo>
                  <a:cubicBezTo>
                    <a:pt x="1278" y="3136"/>
                    <a:pt x="1247" y="3167"/>
                    <a:pt x="1278" y="3106"/>
                  </a:cubicBezTo>
                  <a:cubicBezTo>
                    <a:pt x="1278" y="3091"/>
                    <a:pt x="1278" y="3091"/>
                    <a:pt x="1278" y="3091"/>
                  </a:cubicBezTo>
                  <a:cubicBezTo>
                    <a:pt x="1278" y="3091"/>
                    <a:pt x="1278" y="3091"/>
                    <a:pt x="1278" y="3076"/>
                  </a:cubicBezTo>
                  <a:lnTo>
                    <a:pt x="1278" y="3045"/>
                  </a:lnTo>
                  <a:lnTo>
                    <a:pt x="1278" y="3015"/>
                  </a:lnTo>
                  <a:lnTo>
                    <a:pt x="1278" y="2984"/>
                  </a:lnTo>
                  <a:cubicBezTo>
                    <a:pt x="1278" y="2974"/>
                    <a:pt x="1278" y="2971"/>
                    <a:pt x="1276" y="2971"/>
                  </a:cubicBezTo>
                  <a:cubicBezTo>
                    <a:pt x="1274" y="2971"/>
                    <a:pt x="1267" y="2984"/>
                    <a:pt x="1247" y="2984"/>
                  </a:cubicBezTo>
                  <a:lnTo>
                    <a:pt x="1247" y="2954"/>
                  </a:lnTo>
                  <a:lnTo>
                    <a:pt x="1278" y="2954"/>
                  </a:lnTo>
                  <a:cubicBezTo>
                    <a:pt x="1278" y="2954"/>
                    <a:pt x="1247" y="2924"/>
                    <a:pt x="1247" y="2924"/>
                  </a:cubicBezTo>
                  <a:cubicBezTo>
                    <a:pt x="1247" y="2908"/>
                    <a:pt x="1247" y="2908"/>
                    <a:pt x="1247" y="2908"/>
                  </a:cubicBezTo>
                  <a:cubicBezTo>
                    <a:pt x="1247" y="2908"/>
                    <a:pt x="1247" y="2908"/>
                    <a:pt x="1247" y="2893"/>
                  </a:cubicBezTo>
                  <a:cubicBezTo>
                    <a:pt x="1247" y="2832"/>
                    <a:pt x="1217" y="2802"/>
                    <a:pt x="1217" y="2741"/>
                  </a:cubicBezTo>
                  <a:lnTo>
                    <a:pt x="1186" y="2650"/>
                  </a:lnTo>
                  <a:lnTo>
                    <a:pt x="1126" y="25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-1461175" y="3401688"/>
              <a:ext cx="77425" cy="160350"/>
            </a:xfrm>
            <a:custGeom>
              <a:rect b="b" l="l" r="r" t="t"/>
              <a:pathLst>
                <a:path extrusionOk="0" h="6414" w="3097">
                  <a:moveTo>
                    <a:pt x="1894" y="0"/>
                  </a:moveTo>
                  <a:cubicBezTo>
                    <a:pt x="1778" y="0"/>
                    <a:pt x="1664" y="87"/>
                    <a:pt x="1698" y="244"/>
                  </a:cubicBezTo>
                  <a:cubicBezTo>
                    <a:pt x="2215" y="2675"/>
                    <a:pt x="2610" y="5350"/>
                    <a:pt x="2549" y="5958"/>
                  </a:cubicBezTo>
                  <a:cubicBezTo>
                    <a:pt x="2154" y="5411"/>
                    <a:pt x="1182" y="2827"/>
                    <a:pt x="422" y="456"/>
                  </a:cubicBezTo>
                  <a:cubicBezTo>
                    <a:pt x="387" y="363"/>
                    <a:pt x="312" y="324"/>
                    <a:pt x="238" y="324"/>
                  </a:cubicBezTo>
                  <a:cubicBezTo>
                    <a:pt x="118" y="324"/>
                    <a:pt x="1" y="428"/>
                    <a:pt x="57" y="578"/>
                  </a:cubicBezTo>
                  <a:cubicBezTo>
                    <a:pt x="574" y="2250"/>
                    <a:pt x="1911" y="6201"/>
                    <a:pt x="2489" y="6414"/>
                  </a:cubicBezTo>
                  <a:lnTo>
                    <a:pt x="2580" y="6414"/>
                  </a:lnTo>
                  <a:cubicBezTo>
                    <a:pt x="2641" y="6414"/>
                    <a:pt x="2671" y="6414"/>
                    <a:pt x="2732" y="6383"/>
                  </a:cubicBezTo>
                  <a:cubicBezTo>
                    <a:pt x="3097" y="6171"/>
                    <a:pt x="2884" y="4073"/>
                    <a:pt x="2093" y="152"/>
                  </a:cubicBezTo>
                  <a:cubicBezTo>
                    <a:pt x="2068" y="48"/>
                    <a:pt x="1980" y="0"/>
                    <a:pt x="1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-1459000" y="3401463"/>
              <a:ext cx="71450" cy="163625"/>
            </a:xfrm>
            <a:custGeom>
              <a:rect b="b" l="l" r="r" t="t"/>
              <a:pathLst>
                <a:path extrusionOk="0" h="6545" w="2858">
                  <a:moveTo>
                    <a:pt x="1604" y="1"/>
                  </a:moveTo>
                  <a:cubicBezTo>
                    <a:pt x="1600" y="1"/>
                    <a:pt x="1593" y="3"/>
                    <a:pt x="1581" y="9"/>
                  </a:cubicBezTo>
                  <a:lnTo>
                    <a:pt x="1581" y="40"/>
                  </a:lnTo>
                  <a:cubicBezTo>
                    <a:pt x="1581" y="40"/>
                    <a:pt x="1620" y="1"/>
                    <a:pt x="1604" y="1"/>
                  </a:cubicBezTo>
                  <a:close/>
                  <a:moveTo>
                    <a:pt x="26" y="348"/>
                  </a:moveTo>
                  <a:lnTo>
                    <a:pt x="26" y="348"/>
                  </a:lnTo>
                  <a:cubicBezTo>
                    <a:pt x="0" y="357"/>
                    <a:pt x="0" y="374"/>
                    <a:pt x="0" y="374"/>
                  </a:cubicBezTo>
                  <a:lnTo>
                    <a:pt x="26" y="348"/>
                  </a:lnTo>
                  <a:close/>
                  <a:moveTo>
                    <a:pt x="61" y="344"/>
                  </a:moveTo>
                  <a:cubicBezTo>
                    <a:pt x="48" y="344"/>
                    <a:pt x="37" y="345"/>
                    <a:pt x="29" y="348"/>
                  </a:cubicBezTo>
                  <a:lnTo>
                    <a:pt x="29" y="348"/>
                  </a:lnTo>
                  <a:cubicBezTo>
                    <a:pt x="30" y="345"/>
                    <a:pt x="31" y="344"/>
                    <a:pt x="31" y="344"/>
                  </a:cubicBezTo>
                  <a:lnTo>
                    <a:pt x="31" y="344"/>
                  </a:lnTo>
                  <a:lnTo>
                    <a:pt x="26" y="348"/>
                  </a:lnTo>
                  <a:lnTo>
                    <a:pt x="26" y="348"/>
                  </a:lnTo>
                  <a:cubicBezTo>
                    <a:pt x="27" y="348"/>
                    <a:pt x="28" y="348"/>
                    <a:pt x="29" y="348"/>
                  </a:cubicBezTo>
                  <a:lnTo>
                    <a:pt x="29" y="348"/>
                  </a:lnTo>
                  <a:cubicBezTo>
                    <a:pt x="25" y="357"/>
                    <a:pt x="16" y="383"/>
                    <a:pt x="35" y="383"/>
                  </a:cubicBezTo>
                  <a:cubicBezTo>
                    <a:pt x="40" y="383"/>
                    <a:pt x="49" y="380"/>
                    <a:pt x="61" y="374"/>
                  </a:cubicBezTo>
                  <a:cubicBezTo>
                    <a:pt x="92" y="344"/>
                    <a:pt x="92" y="344"/>
                    <a:pt x="61" y="344"/>
                  </a:cubicBezTo>
                  <a:close/>
                  <a:moveTo>
                    <a:pt x="92" y="952"/>
                  </a:moveTo>
                  <a:lnTo>
                    <a:pt x="92" y="982"/>
                  </a:lnTo>
                  <a:lnTo>
                    <a:pt x="122" y="1012"/>
                  </a:lnTo>
                  <a:cubicBezTo>
                    <a:pt x="122" y="982"/>
                    <a:pt x="122" y="952"/>
                    <a:pt x="92" y="952"/>
                  </a:cubicBezTo>
                  <a:close/>
                  <a:moveTo>
                    <a:pt x="2067" y="496"/>
                  </a:moveTo>
                  <a:cubicBezTo>
                    <a:pt x="2067" y="526"/>
                    <a:pt x="2067" y="557"/>
                    <a:pt x="2098" y="617"/>
                  </a:cubicBezTo>
                  <a:cubicBezTo>
                    <a:pt x="2098" y="617"/>
                    <a:pt x="2128" y="648"/>
                    <a:pt x="2098" y="648"/>
                  </a:cubicBezTo>
                  <a:cubicBezTo>
                    <a:pt x="2098" y="648"/>
                    <a:pt x="2098" y="648"/>
                    <a:pt x="2098" y="708"/>
                  </a:cubicBezTo>
                  <a:cubicBezTo>
                    <a:pt x="2128" y="739"/>
                    <a:pt x="2158" y="769"/>
                    <a:pt x="2158" y="830"/>
                  </a:cubicBezTo>
                  <a:cubicBezTo>
                    <a:pt x="2158" y="830"/>
                    <a:pt x="2158" y="860"/>
                    <a:pt x="2158" y="891"/>
                  </a:cubicBezTo>
                  <a:cubicBezTo>
                    <a:pt x="2158" y="921"/>
                    <a:pt x="2158" y="921"/>
                    <a:pt x="2158" y="952"/>
                  </a:cubicBezTo>
                  <a:lnTo>
                    <a:pt x="2158" y="1012"/>
                  </a:lnTo>
                  <a:lnTo>
                    <a:pt x="2158" y="1043"/>
                  </a:lnTo>
                  <a:cubicBezTo>
                    <a:pt x="2128" y="1043"/>
                    <a:pt x="2128" y="1012"/>
                    <a:pt x="2128" y="982"/>
                  </a:cubicBezTo>
                  <a:lnTo>
                    <a:pt x="2128" y="982"/>
                  </a:lnTo>
                  <a:cubicBezTo>
                    <a:pt x="2131" y="985"/>
                    <a:pt x="2134" y="987"/>
                    <a:pt x="2136" y="987"/>
                  </a:cubicBezTo>
                  <a:cubicBezTo>
                    <a:pt x="2152" y="987"/>
                    <a:pt x="2128" y="891"/>
                    <a:pt x="2128" y="891"/>
                  </a:cubicBezTo>
                  <a:cubicBezTo>
                    <a:pt x="2128" y="860"/>
                    <a:pt x="2098" y="800"/>
                    <a:pt x="2098" y="769"/>
                  </a:cubicBezTo>
                  <a:cubicBezTo>
                    <a:pt x="2098" y="754"/>
                    <a:pt x="2098" y="754"/>
                    <a:pt x="2098" y="754"/>
                  </a:cubicBezTo>
                  <a:cubicBezTo>
                    <a:pt x="2098" y="754"/>
                    <a:pt x="2098" y="754"/>
                    <a:pt x="2098" y="739"/>
                  </a:cubicBezTo>
                  <a:cubicBezTo>
                    <a:pt x="2098" y="678"/>
                    <a:pt x="2067" y="708"/>
                    <a:pt x="2067" y="648"/>
                  </a:cubicBezTo>
                  <a:cubicBezTo>
                    <a:pt x="2067" y="617"/>
                    <a:pt x="2067" y="587"/>
                    <a:pt x="2067" y="557"/>
                  </a:cubicBezTo>
                  <a:cubicBezTo>
                    <a:pt x="2067" y="557"/>
                    <a:pt x="2067" y="526"/>
                    <a:pt x="2067" y="496"/>
                  </a:cubicBezTo>
                  <a:close/>
                  <a:moveTo>
                    <a:pt x="2158" y="1164"/>
                  </a:moveTo>
                  <a:cubicBezTo>
                    <a:pt x="2158" y="1172"/>
                    <a:pt x="2158" y="1180"/>
                    <a:pt x="2158" y="1195"/>
                  </a:cubicBezTo>
                  <a:lnTo>
                    <a:pt x="2158" y="1225"/>
                  </a:lnTo>
                  <a:cubicBezTo>
                    <a:pt x="2128" y="1164"/>
                    <a:pt x="2158" y="1164"/>
                    <a:pt x="2158" y="1164"/>
                  </a:cubicBezTo>
                  <a:close/>
                  <a:moveTo>
                    <a:pt x="2158" y="1225"/>
                  </a:moveTo>
                  <a:cubicBezTo>
                    <a:pt x="2189" y="1256"/>
                    <a:pt x="2189" y="1286"/>
                    <a:pt x="2189" y="1286"/>
                  </a:cubicBezTo>
                  <a:lnTo>
                    <a:pt x="2189" y="1291"/>
                  </a:lnTo>
                  <a:lnTo>
                    <a:pt x="2189" y="1291"/>
                  </a:lnTo>
                  <a:cubicBezTo>
                    <a:pt x="2171" y="1264"/>
                    <a:pt x="2158" y="1225"/>
                    <a:pt x="2158" y="1225"/>
                  </a:cubicBezTo>
                  <a:close/>
                  <a:moveTo>
                    <a:pt x="426" y="465"/>
                  </a:moveTo>
                  <a:cubicBezTo>
                    <a:pt x="426" y="465"/>
                    <a:pt x="487" y="465"/>
                    <a:pt x="487" y="496"/>
                  </a:cubicBezTo>
                  <a:cubicBezTo>
                    <a:pt x="487" y="526"/>
                    <a:pt x="487" y="526"/>
                    <a:pt x="517" y="526"/>
                  </a:cubicBezTo>
                  <a:cubicBezTo>
                    <a:pt x="532" y="541"/>
                    <a:pt x="532" y="541"/>
                    <a:pt x="532" y="541"/>
                  </a:cubicBezTo>
                  <a:cubicBezTo>
                    <a:pt x="532" y="541"/>
                    <a:pt x="532" y="541"/>
                    <a:pt x="547" y="557"/>
                  </a:cubicBezTo>
                  <a:cubicBezTo>
                    <a:pt x="547" y="587"/>
                    <a:pt x="547" y="587"/>
                    <a:pt x="547" y="617"/>
                  </a:cubicBezTo>
                  <a:cubicBezTo>
                    <a:pt x="578" y="617"/>
                    <a:pt x="547" y="648"/>
                    <a:pt x="547" y="678"/>
                  </a:cubicBezTo>
                  <a:cubicBezTo>
                    <a:pt x="547" y="678"/>
                    <a:pt x="547" y="708"/>
                    <a:pt x="547" y="739"/>
                  </a:cubicBezTo>
                  <a:lnTo>
                    <a:pt x="578" y="769"/>
                  </a:lnTo>
                  <a:cubicBezTo>
                    <a:pt x="578" y="769"/>
                    <a:pt x="578" y="769"/>
                    <a:pt x="578" y="800"/>
                  </a:cubicBezTo>
                  <a:cubicBezTo>
                    <a:pt x="608" y="830"/>
                    <a:pt x="608" y="891"/>
                    <a:pt x="639" y="921"/>
                  </a:cubicBezTo>
                  <a:lnTo>
                    <a:pt x="639" y="982"/>
                  </a:lnTo>
                  <a:cubicBezTo>
                    <a:pt x="639" y="982"/>
                    <a:pt x="639" y="1012"/>
                    <a:pt x="639" y="1043"/>
                  </a:cubicBezTo>
                  <a:cubicBezTo>
                    <a:pt x="639" y="1043"/>
                    <a:pt x="639" y="1073"/>
                    <a:pt x="639" y="1104"/>
                  </a:cubicBezTo>
                  <a:lnTo>
                    <a:pt x="639" y="1134"/>
                  </a:lnTo>
                  <a:lnTo>
                    <a:pt x="639" y="1164"/>
                  </a:lnTo>
                  <a:cubicBezTo>
                    <a:pt x="639" y="1195"/>
                    <a:pt x="639" y="1195"/>
                    <a:pt x="669" y="1225"/>
                  </a:cubicBezTo>
                  <a:cubicBezTo>
                    <a:pt x="694" y="1250"/>
                    <a:pt x="718" y="1294"/>
                    <a:pt x="727" y="1294"/>
                  </a:cubicBezTo>
                  <a:cubicBezTo>
                    <a:pt x="729" y="1294"/>
                    <a:pt x="730" y="1292"/>
                    <a:pt x="730" y="1286"/>
                  </a:cubicBezTo>
                  <a:lnTo>
                    <a:pt x="730" y="1256"/>
                  </a:lnTo>
                  <a:cubicBezTo>
                    <a:pt x="730" y="1256"/>
                    <a:pt x="730" y="1225"/>
                    <a:pt x="730" y="1225"/>
                  </a:cubicBezTo>
                  <a:cubicBezTo>
                    <a:pt x="730" y="1164"/>
                    <a:pt x="699" y="1134"/>
                    <a:pt x="699" y="1104"/>
                  </a:cubicBezTo>
                  <a:cubicBezTo>
                    <a:pt x="699" y="1088"/>
                    <a:pt x="699" y="1088"/>
                    <a:pt x="696" y="1088"/>
                  </a:cubicBezTo>
                  <a:cubicBezTo>
                    <a:pt x="692" y="1088"/>
                    <a:pt x="684" y="1088"/>
                    <a:pt x="669" y="1073"/>
                  </a:cubicBezTo>
                  <a:cubicBezTo>
                    <a:pt x="669" y="1043"/>
                    <a:pt x="669" y="1012"/>
                    <a:pt x="669" y="1012"/>
                  </a:cubicBezTo>
                  <a:lnTo>
                    <a:pt x="669" y="982"/>
                  </a:lnTo>
                  <a:lnTo>
                    <a:pt x="669" y="952"/>
                  </a:lnTo>
                  <a:cubicBezTo>
                    <a:pt x="669" y="952"/>
                    <a:pt x="669" y="921"/>
                    <a:pt x="669" y="921"/>
                  </a:cubicBezTo>
                  <a:cubicBezTo>
                    <a:pt x="669" y="906"/>
                    <a:pt x="677" y="906"/>
                    <a:pt x="680" y="906"/>
                  </a:cubicBezTo>
                  <a:cubicBezTo>
                    <a:pt x="684" y="906"/>
                    <a:pt x="684" y="906"/>
                    <a:pt x="669" y="891"/>
                  </a:cubicBezTo>
                  <a:cubicBezTo>
                    <a:pt x="639" y="860"/>
                    <a:pt x="639" y="830"/>
                    <a:pt x="639" y="830"/>
                  </a:cubicBezTo>
                  <a:lnTo>
                    <a:pt x="639" y="800"/>
                  </a:lnTo>
                  <a:cubicBezTo>
                    <a:pt x="639" y="800"/>
                    <a:pt x="578" y="708"/>
                    <a:pt x="578" y="708"/>
                  </a:cubicBezTo>
                  <a:cubicBezTo>
                    <a:pt x="578" y="702"/>
                    <a:pt x="579" y="700"/>
                    <a:pt x="581" y="700"/>
                  </a:cubicBezTo>
                  <a:cubicBezTo>
                    <a:pt x="589" y="700"/>
                    <a:pt x="608" y="739"/>
                    <a:pt x="608" y="739"/>
                  </a:cubicBezTo>
                  <a:cubicBezTo>
                    <a:pt x="639" y="739"/>
                    <a:pt x="578" y="617"/>
                    <a:pt x="578" y="617"/>
                  </a:cubicBezTo>
                  <a:cubicBezTo>
                    <a:pt x="547" y="587"/>
                    <a:pt x="547" y="587"/>
                    <a:pt x="578" y="557"/>
                  </a:cubicBezTo>
                  <a:cubicBezTo>
                    <a:pt x="578" y="526"/>
                    <a:pt x="578" y="526"/>
                    <a:pt x="547" y="496"/>
                  </a:cubicBezTo>
                  <a:lnTo>
                    <a:pt x="487" y="465"/>
                  </a:lnTo>
                  <a:close/>
                  <a:moveTo>
                    <a:pt x="632" y="1333"/>
                  </a:moveTo>
                  <a:cubicBezTo>
                    <a:pt x="629" y="1333"/>
                    <a:pt x="629" y="1337"/>
                    <a:pt x="639" y="1347"/>
                  </a:cubicBezTo>
                  <a:cubicBezTo>
                    <a:pt x="659" y="1347"/>
                    <a:pt x="639" y="1333"/>
                    <a:pt x="632" y="1333"/>
                  </a:cubicBezTo>
                  <a:close/>
                  <a:moveTo>
                    <a:pt x="1859" y="1508"/>
                  </a:moveTo>
                  <a:lnTo>
                    <a:pt x="1859" y="1508"/>
                  </a:lnTo>
                  <a:cubicBezTo>
                    <a:pt x="1867" y="1525"/>
                    <a:pt x="1869" y="1532"/>
                    <a:pt x="1868" y="1532"/>
                  </a:cubicBezTo>
                  <a:cubicBezTo>
                    <a:pt x="1867" y="1532"/>
                    <a:pt x="1862" y="1523"/>
                    <a:pt x="1859" y="1508"/>
                  </a:cubicBezTo>
                  <a:close/>
                  <a:moveTo>
                    <a:pt x="2189" y="1291"/>
                  </a:moveTo>
                  <a:cubicBezTo>
                    <a:pt x="2198" y="1305"/>
                    <a:pt x="2209" y="1316"/>
                    <a:pt x="2219" y="1316"/>
                  </a:cubicBezTo>
                  <a:cubicBezTo>
                    <a:pt x="2219" y="1316"/>
                    <a:pt x="2219" y="1408"/>
                    <a:pt x="2219" y="1438"/>
                  </a:cubicBezTo>
                  <a:lnTo>
                    <a:pt x="2219" y="1468"/>
                  </a:lnTo>
                  <a:lnTo>
                    <a:pt x="2219" y="1499"/>
                  </a:lnTo>
                  <a:lnTo>
                    <a:pt x="2208" y="1499"/>
                  </a:lnTo>
                  <a:cubicBezTo>
                    <a:pt x="2212" y="1506"/>
                    <a:pt x="2219" y="1514"/>
                    <a:pt x="2219" y="1529"/>
                  </a:cubicBezTo>
                  <a:cubicBezTo>
                    <a:pt x="2250" y="1529"/>
                    <a:pt x="2219" y="1529"/>
                    <a:pt x="2250" y="1590"/>
                  </a:cubicBezTo>
                  <a:cubicBezTo>
                    <a:pt x="2260" y="1600"/>
                    <a:pt x="2260" y="1603"/>
                    <a:pt x="2255" y="1603"/>
                  </a:cubicBezTo>
                  <a:cubicBezTo>
                    <a:pt x="2246" y="1603"/>
                    <a:pt x="2219" y="1590"/>
                    <a:pt x="2219" y="1590"/>
                  </a:cubicBezTo>
                  <a:cubicBezTo>
                    <a:pt x="2219" y="1570"/>
                    <a:pt x="2219" y="1549"/>
                    <a:pt x="2219" y="1529"/>
                  </a:cubicBezTo>
                  <a:cubicBezTo>
                    <a:pt x="2189" y="1529"/>
                    <a:pt x="2158" y="1499"/>
                    <a:pt x="2189" y="1499"/>
                  </a:cubicBezTo>
                  <a:lnTo>
                    <a:pt x="2208" y="1499"/>
                  </a:lnTo>
                  <a:cubicBezTo>
                    <a:pt x="2204" y="1491"/>
                    <a:pt x="2204" y="1484"/>
                    <a:pt x="2219" y="1468"/>
                  </a:cubicBezTo>
                  <a:cubicBezTo>
                    <a:pt x="2219" y="1438"/>
                    <a:pt x="2189" y="1438"/>
                    <a:pt x="2189" y="1377"/>
                  </a:cubicBezTo>
                  <a:cubicBezTo>
                    <a:pt x="2189" y="1347"/>
                    <a:pt x="2189" y="1347"/>
                    <a:pt x="2189" y="1316"/>
                  </a:cubicBezTo>
                  <a:lnTo>
                    <a:pt x="2189" y="1291"/>
                  </a:lnTo>
                  <a:close/>
                  <a:moveTo>
                    <a:pt x="304" y="1590"/>
                  </a:moveTo>
                  <a:lnTo>
                    <a:pt x="274" y="1620"/>
                  </a:lnTo>
                  <a:cubicBezTo>
                    <a:pt x="274" y="1620"/>
                    <a:pt x="282" y="1628"/>
                    <a:pt x="289" y="1628"/>
                  </a:cubicBezTo>
                  <a:cubicBezTo>
                    <a:pt x="297" y="1628"/>
                    <a:pt x="304" y="1620"/>
                    <a:pt x="304" y="1590"/>
                  </a:cubicBezTo>
                  <a:close/>
                  <a:moveTo>
                    <a:pt x="544" y="1827"/>
                  </a:moveTo>
                  <a:cubicBezTo>
                    <a:pt x="546" y="1831"/>
                    <a:pt x="547" y="1833"/>
                    <a:pt x="547" y="1833"/>
                  </a:cubicBezTo>
                  <a:lnTo>
                    <a:pt x="547" y="1833"/>
                  </a:lnTo>
                  <a:cubicBezTo>
                    <a:pt x="546" y="1831"/>
                    <a:pt x="545" y="1829"/>
                    <a:pt x="544" y="1827"/>
                  </a:cubicBezTo>
                  <a:close/>
                  <a:moveTo>
                    <a:pt x="608" y="2532"/>
                  </a:moveTo>
                  <a:lnTo>
                    <a:pt x="578" y="2563"/>
                  </a:lnTo>
                  <a:cubicBezTo>
                    <a:pt x="578" y="2575"/>
                    <a:pt x="583" y="2583"/>
                    <a:pt x="589" y="2583"/>
                  </a:cubicBezTo>
                  <a:cubicBezTo>
                    <a:pt x="598" y="2583"/>
                    <a:pt x="608" y="2568"/>
                    <a:pt x="608" y="2532"/>
                  </a:cubicBezTo>
                  <a:close/>
                  <a:moveTo>
                    <a:pt x="853" y="2718"/>
                  </a:moveTo>
                  <a:cubicBezTo>
                    <a:pt x="856" y="2737"/>
                    <a:pt x="863" y="2756"/>
                    <a:pt x="882" y="2775"/>
                  </a:cubicBezTo>
                  <a:lnTo>
                    <a:pt x="853" y="2718"/>
                  </a:lnTo>
                  <a:close/>
                  <a:moveTo>
                    <a:pt x="578" y="1164"/>
                  </a:moveTo>
                  <a:cubicBezTo>
                    <a:pt x="578" y="1171"/>
                    <a:pt x="576" y="1174"/>
                    <a:pt x="574" y="1174"/>
                  </a:cubicBezTo>
                  <a:cubicBezTo>
                    <a:pt x="570" y="1174"/>
                    <a:pt x="563" y="1166"/>
                    <a:pt x="557" y="1166"/>
                  </a:cubicBezTo>
                  <a:cubicBezTo>
                    <a:pt x="552" y="1166"/>
                    <a:pt x="547" y="1172"/>
                    <a:pt x="547" y="1195"/>
                  </a:cubicBezTo>
                  <a:cubicBezTo>
                    <a:pt x="547" y="1225"/>
                    <a:pt x="578" y="1256"/>
                    <a:pt x="578" y="1286"/>
                  </a:cubicBezTo>
                  <a:cubicBezTo>
                    <a:pt x="578" y="1286"/>
                    <a:pt x="608" y="1316"/>
                    <a:pt x="608" y="1347"/>
                  </a:cubicBezTo>
                  <a:cubicBezTo>
                    <a:pt x="608" y="1347"/>
                    <a:pt x="608" y="1408"/>
                    <a:pt x="639" y="1408"/>
                  </a:cubicBezTo>
                  <a:cubicBezTo>
                    <a:pt x="699" y="1408"/>
                    <a:pt x="639" y="1499"/>
                    <a:pt x="669" y="1529"/>
                  </a:cubicBezTo>
                  <a:cubicBezTo>
                    <a:pt x="669" y="1529"/>
                    <a:pt x="669" y="1560"/>
                    <a:pt x="669" y="1560"/>
                  </a:cubicBezTo>
                  <a:lnTo>
                    <a:pt x="669" y="1620"/>
                  </a:lnTo>
                  <a:lnTo>
                    <a:pt x="669" y="1681"/>
                  </a:lnTo>
                  <a:cubicBezTo>
                    <a:pt x="669" y="1712"/>
                    <a:pt x="699" y="1742"/>
                    <a:pt x="699" y="1772"/>
                  </a:cubicBezTo>
                  <a:cubicBezTo>
                    <a:pt x="699" y="1772"/>
                    <a:pt x="699" y="1803"/>
                    <a:pt x="699" y="1803"/>
                  </a:cubicBezTo>
                  <a:cubicBezTo>
                    <a:pt x="699" y="1833"/>
                    <a:pt x="730" y="1864"/>
                    <a:pt x="730" y="1894"/>
                  </a:cubicBezTo>
                  <a:cubicBezTo>
                    <a:pt x="760" y="1924"/>
                    <a:pt x="760" y="1955"/>
                    <a:pt x="791" y="1985"/>
                  </a:cubicBezTo>
                  <a:lnTo>
                    <a:pt x="791" y="2046"/>
                  </a:lnTo>
                  <a:cubicBezTo>
                    <a:pt x="791" y="2046"/>
                    <a:pt x="791" y="2038"/>
                    <a:pt x="794" y="2038"/>
                  </a:cubicBezTo>
                  <a:cubicBezTo>
                    <a:pt x="798" y="2038"/>
                    <a:pt x="806" y="2046"/>
                    <a:pt x="821" y="2076"/>
                  </a:cubicBezTo>
                  <a:cubicBezTo>
                    <a:pt x="832" y="2099"/>
                    <a:pt x="831" y="2105"/>
                    <a:pt x="827" y="2105"/>
                  </a:cubicBezTo>
                  <a:cubicBezTo>
                    <a:pt x="822" y="2105"/>
                    <a:pt x="813" y="2098"/>
                    <a:pt x="812" y="2098"/>
                  </a:cubicBezTo>
                  <a:lnTo>
                    <a:pt x="812" y="2098"/>
                  </a:lnTo>
                  <a:cubicBezTo>
                    <a:pt x="812" y="2098"/>
                    <a:pt x="814" y="2100"/>
                    <a:pt x="821" y="2107"/>
                  </a:cubicBezTo>
                  <a:cubicBezTo>
                    <a:pt x="832" y="2129"/>
                    <a:pt x="835" y="2135"/>
                    <a:pt x="834" y="2135"/>
                  </a:cubicBezTo>
                  <a:cubicBezTo>
                    <a:pt x="834" y="2135"/>
                    <a:pt x="828" y="2128"/>
                    <a:pt x="825" y="2128"/>
                  </a:cubicBezTo>
                  <a:cubicBezTo>
                    <a:pt x="823" y="2128"/>
                    <a:pt x="821" y="2130"/>
                    <a:pt x="821" y="2137"/>
                  </a:cubicBezTo>
                  <a:cubicBezTo>
                    <a:pt x="851" y="2167"/>
                    <a:pt x="851" y="2228"/>
                    <a:pt x="882" y="2259"/>
                  </a:cubicBezTo>
                  <a:cubicBezTo>
                    <a:pt x="882" y="2350"/>
                    <a:pt x="912" y="2441"/>
                    <a:pt x="943" y="2502"/>
                  </a:cubicBezTo>
                  <a:cubicBezTo>
                    <a:pt x="943" y="2532"/>
                    <a:pt x="973" y="2532"/>
                    <a:pt x="973" y="2563"/>
                  </a:cubicBezTo>
                  <a:cubicBezTo>
                    <a:pt x="988" y="2578"/>
                    <a:pt x="988" y="2578"/>
                    <a:pt x="984" y="2578"/>
                  </a:cubicBezTo>
                  <a:cubicBezTo>
                    <a:pt x="981" y="2578"/>
                    <a:pt x="973" y="2578"/>
                    <a:pt x="973" y="2593"/>
                  </a:cubicBezTo>
                  <a:cubicBezTo>
                    <a:pt x="973" y="2623"/>
                    <a:pt x="1003" y="2623"/>
                    <a:pt x="1003" y="2654"/>
                  </a:cubicBezTo>
                  <a:cubicBezTo>
                    <a:pt x="1034" y="2684"/>
                    <a:pt x="1003" y="2684"/>
                    <a:pt x="1003" y="2715"/>
                  </a:cubicBezTo>
                  <a:cubicBezTo>
                    <a:pt x="1003" y="2715"/>
                    <a:pt x="1017" y="2728"/>
                    <a:pt x="1026" y="2728"/>
                  </a:cubicBezTo>
                  <a:cubicBezTo>
                    <a:pt x="1030" y="2728"/>
                    <a:pt x="1034" y="2725"/>
                    <a:pt x="1034" y="2715"/>
                  </a:cubicBezTo>
                  <a:cubicBezTo>
                    <a:pt x="1034" y="2723"/>
                    <a:pt x="1034" y="2734"/>
                    <a:pt x="1034" y="2745"/>
                  </a:cubicBezTo>
                  <a:cubicBezTo>
                    <a:pt x="1034" y="2745"/>
                    <a:pt x="1034" y="2775"/>
                    <a:pt x="1064" y="2806"/>
                  </a:cubicBezTo>
                  <a:cubicBezTo>
                    <a:pt x="1064" y="2806"/>
                    <a:pt x="1125" y="2897"/>
                    <a:pt x="1095" y="2897"/>
                  </a:cubicBezTo>
                  <a:cubicBezTo>
                    <a:pt x="1090" y="2893"/>
                    <a:pt x="1088" y="2891"/>
                    <a:pt x="1087" y="2891"/>
                  </a:cubicBezTo>
                  <a:lnTo>
                    <a:pt x="1087" y="2891"/>
                  </a:lnTo>
                  <a:cubicBezTo>
                    <a:pt x="1080" y="2891"/>
                    <a:pt x="1125" y="2958"/>
                    <a:pt x="1125" y="2958"/>
                  </a:cubicBezTo>
                  <a:lnTo>
                    <a:pt x="1125" y="2897"/>
                  </a:lnTo>
                  <a:cubicBezTo>
                    <a:pt x="1125" y="2867"/>
                    <a:pt x="1125" y="2867"/>
                    <a:pt x="1125" y="2836"/>
                  </a:cubicBezTo>
                  <a:cubicBezTo>
                    <a:pt x="1125" y="2806"/>
                    <a:pt x="1095" y="2775"/>
                    <a:pt x="1095" y="2745"/>
                  </a:cubicBezTo>
                  <a:cubicBezTo>
                    <a:pt x="1095" y="2715"/>
                    <a:pt x="1064" y="2715"/>
                    <a:pt x="1064" y="2684"/>
                  </a:cubicBezTo>
                  <a:cubicBezTo>
                    <a:pt x="1064" y="2654"/>
                    <a:pt x="1034" y="2593"/>
                    <a:pt x="1034" y="2593"/>
                  </a:cubicBezTo>
                  <a:cubicBezTo>
                    <a:pt x="1064" y="2593"/>
                    <a:pt x="1003" y="2502"/>
                    <a:pt x="1003" y="2471"/>
                  </a:cubicBezTo>
                  <a:lnTo>
                    <a:pt x="973" y="2471"/>
                  </a:lnTo>
                  <a:cubicBezTo>
                    <a:pt x="973" y="2441"/>
                    <a:pt x="973" y="2441"/>
                    <a:pt x="973" y="2411"/>
                  </a:cubicBezTo>
                  <a:cubicBezTo>
                    <a:pt x="973" y="2411"/>
                    <a:pt x="973" y="2380"/>
                    <a:pt x="943" y="2350"/>
                  </a:cubicBezTo>
                  <a:cubicBezTo>
                    <a:pt x="943" y="2289"/>
                    <a:pt x="912" y="2259"/>
                    <a:pt x="912" y="2228"/>
                  </a:cubicBezTo>
                  <a:cubicBezTo>
                    <a:pt x="912" y="2198"/>
                    <a:pt x="912" y="2198"/>
                    <a:pt x="912" y="2198"/>
                  </a:cubicBezTo>
                  <a:cubicBezTo>
                    <a:pt x="912" y="2167"/>
                    <a:pt x="912" y="2137"/>
                    <a:pt x="912" y="2137"/>
                  </a:cubicBezTo>
                  <a:cubicBezTo>
                    <a:pt x="912" y="2107"/>
                    <a:pt x="912" y="2107"/>
                    <a:pt x="912" y="2076"/>
                  </a:cubicBezTo>
                  <a:cubicBezTo>
                    <a:pt x="912" y="2076"/>
                    <a:pt x="912" y="2076"/>
                    <a:pt x="882" y="2046"/>
                  </a:cubicBezTo>
                  <a:cubicBezTo>
                    <a:pt x="882" y="2015"/>
                    <a:pt x="851" y="1985"/>
                    <a:pt x="851" y="1955"/>
                  </a:cubicBezTo>
                  <a:cubicBezTo>
                    <a:pt x="851" y="1924"/>
                    <a:pt x="851" y="1894"/>
                    <a:pt x="851" y="1864"/>
                  </a:cubicBezTo>
                  <a:cubicBezTo>
                    <a:pt x="821" y="1833"/>
                    <a:pt x="821" y="1833"/>
                    <a:pt x="791" y="1803"/>
                  </a:cubicBezTo>
                  <a:cubicBezTo>
                    <a:pt x="791" y="1772"/>
                    <a:pt x="791" y="1772"/>
                    <a:pt x="760" y="1742"/>
                  </a:cubicBezTo>
                  <a:cubicBezTo>
                    <a:pt x="760" y="1712"/>
                    <a:pt x="760" y="1712"/>
                    <a:pt x="760" y="1681"/>
                  </a:cubicBezTo>
                  <a:cubicBezTo>
                    <a:pt x="760" y="1666"/>
                    <a:pt x="760" y="1666"/>
                    <a:pt x="756" y="1666"/>
                  </a:cubicBezTo>
                  <a:cubicBezTo>
                    <a:pt x="753" y="1666"/>
                    <a:pt x="745" y="1666"/>
                    <a:pt x="730" y="1651"/>
                  </a:cubicBezTo>
                  <a:cubicBezTo>
                    <a:pt x="730" y="1620"/>
                    <a:pt x="730" y="1620"/>
                    <a:pt x="730" y="1590"/>
                  </a:cubicBezTo>
                  <a:cubicBezTo>
                    <a:pt x="730" y="1560"/>
                    <a:pt x="730" y="1499"/>
                    <a:pt x="699" y="1468"/>
                  </a:cubicBezTo>
                  <a:cubicBezTo>
                    <a:pt x="699" y="1438"/>
                    <a:pt x="669" y="1438"/>
                    <a:pt x="669" y="1408"/>
                  </a:cubicBezTo>
                  <a:lnTo>
                    <a:pt x="639" y="1347"/>
                  </a:lnTo>
                  <a:cubicBezTo>
                    <a:pt x="639" y="1347"/>
                    <a:pt x="609" y="1318"/>
                    <a:pt x="608" y="1316"/>
                  </a:cubicBezTo>
                  <a:lnTo>
                    <a:pt x="608" y="1316"/>
                  </a:lnTo>
                  <a:cubicBezTo>
                    <a:pt x="613" y="1321"/>
                    <a:pt x="616" y="1323"/>
                    <a:pt x="618" y="1323"/>
                  </a:cubicBezTo>
                  <a:cubicBezTo>
                    <a:pt x="631" y="1323"/>
                    <a:pt x="608" y="1251"/>
                    <a:pt x="608" y="1225"/>
                  </a:cubicBezTo>
                  <a:lnTo>
                    <a:pt x="608" y="1195"/>
                  </a:lnTo>
                  <a:cubicBezTo>
                    <a:pt x="608" y="1180"/>
                    <a:pt x="601" y="1172"/>
                    <a:pt x="593" y="1172"/>
                  </a:cubicBezTo>
                  <a:cubicBezTo>
                    <a:pt x="585" y="1172"/>
                    <a:pt x="578" y="1180"/>
                    <a:pt x="578" y="1195"/>
                  </a:cubicBezTo>
                  <a:lnTo>
                    <a:pt x="578" y="1164"/>
                  </a:lnTo>
                  <a:close/>
                  <a:moveTo>
                    <a:pt x="2067" y="2958"/>
                  </a:moveTo>
                  <a:lnTo>
                    <a:pt x="2067" y="2958"/>
                  </a:lnTo>
                  <a:cubicBezTo>
                    <a:pt x="2082" y="2973"/>
                    <a:pt x="2082" y="2981"/>
                    <a:pt x="2079" y="2981"/>
                  </a:cubicBezTo>
                  <a:cubicBezTo>
                    <a:pt x="2075" y="2981"/>
                    <a:pt x="2067" y="2973"/>
                    <a:pt x="2067" y="2958"/>
                  </a:cubicBezTo>
                  <a:close/>
                  <a:moveTo>
                    <a:pt x="1240" y="3218"/>
                  </a:moveTo>
                  <a:cubicBezTo>
                    <a:pt x="1233" y="3218"/>
                    <a:pt x="1226" y="3231"/>
                    <a:pt x="1247" y="3231"/>
                  </a:cubicBezTo>
                  <a:cubicBezTo>
                    <a:pt x="1247" y="3231"/>
                    <a:pt x="1244" y="3226"/>
                    <a:pt x="1241" y="3218"/>
                  </a:cubicBezTo>
                  <a:lnTo>
                    <a:pt x="1241" y="3218"/>
                  </a:lnTo>
                  <a:cubicBezTo>
                    <a:pt x="1240" y="3218"/>
                    <a:pt x="1240" y="3218"/>
                    <a:pt x="1240" y="3218"/>
                  </a:cubicBezTo>
                  <a:close/>
                  <a:moveTo>
                    <a:pt x="990" y="3546"/>
                  </a:moveTo>
                  <a:lnTo>
                    <a:pt x="990" y="3546"/>
                  </a:lnTo>
                  <a:cubicBezTo>
                    <a:pt x="989" y="3546"/>
                    <a:pt x="990" y="3551"/>
                    <a:pt x="999" y="3561"/>
                  </a:cubicBezTo>
                  <a:lnTo>
                    <a:pt x="999" y="3561"/>
                  </a:lnTo>
                  <a:cubicBezTo>
                    <a:pt x="996" y="3550"/>
                    <a:pt x="992" y="3546"/>
                    <a:pt x="990" y="3546"/>
                  </a:cubicBezTo>
                  <a:close/>
                  <a:moveTo>
                    <a:pt x="999" y="3561"/>
                  </a:moveTo>
                  <a:cubicBezTo>
                    <a:pt x="1001" y="3569"/>
                    <a:pt x="1003" y="3581"/>
                    <a:pt x="1003" y="3596"/>
                  </a:cubicBezTo>
                  <a:lnTo>
                    <a:pt x="1003" y="3566"/>
                  </a:lnTo>
                  <a:cubicBezTo>
                    <a:pt x="1002" y="3564"/>
                    <a:pt x="1000" y="3562"/>
                    <a:pt x="999" y="3561"/>
                  </a:cubicBezTo>
                  <a:close/>
                  <a:moveTo>
                    <a:pt x="1885" y="4873"/>
                  </a:moveTo>
                  <a:cubicBezTo>
                    <a:pt x="1885" y="4873"/>
                    <a:pt x="1885" y="4883"/>
                    <a:pt x="1891" y="4886"/>
                  </a:cubicBezTo>
                  <a:lnTo>
                    <a:pt x="1891" y="4886"/>
                  </a:lnTo>
                  <a:cubicBezTo>
                    <a:pt x="1887" y="4891"/>
                    <a:pt x="1885" y="4897"/>
                    <a:pt x="1885" y="4903"/>
                  </a:cubicBezTo>
                  <a:lnTo>
                    <a:pt x="1885" y="4873"/>
                  </a:lnTo>
                  <a:close/>
                  <a:moveTo>
                    <a:pt x="2402" y="5268"/>
                  </a:moveTo>
                  <a:lnTo>
                    <a:pt x="2402" y="5268"/>
                  </a:lnTo>
                  <a:cubicBezTo>
                    <a:pt x="2402" y="5285"/>
                    <a:pt x="2412" y="5303"/>
                    <a:pt x="2414" y="5303"/>
                  </a:cubicBezTo>
                  <a:cubicBezTo>
                    <a:pt x="2416" y="5303"/>
                    <a:pt x="2414" y="5294"/>
                    <a:pt x="2402" y="5268"/>
                  </a:cubicBezTo>
                  <a:close/>
                  <a:moveTo>
                    <a:pt x="2000" y="5589"/>
                  </a:moveTo>
                  <a:cubicBezTo>
                    <a:pt x="1993" y="5589"/>
                    <a:pt x="1986" y="5602"/>
                    <a:pt x="2006" y="5602"/>
                  </a:cubicBezTo>
                  <a:cubicBezTo>
                    <a:pt x="2006" y="5592"/>
                    <a:pt x="2003" y="5589"/>
                    <a:pt x="2000" y="5589"/>
                  </a:cubicBezTo>
                  <a:close/>
                  <a:moveTo>
                    <a:pt x="1855" y="5633"/>
                  </a:moveTo>
                  <a:lnTo>
                    <a:pt x="1855" y="5633"/>
                  </a:lnTo>
                  <a:cubicBezTo>
                    <a:pt x="1855" y="5642"/>
                    <a:pt x="1858" y="5658"/>
                    <a:pt x="1863" y="5675"/>
                  </a:cubicBezTo>
                  <a:lnTo>
                    <a:pt x="1863" y="5675"/>
                  </a:lnTo>
                  <a:cubicBezTo>
                    <a:pt x="1859" y="5670"/>
                    <a:pt x="1855" y="5655"/>
                    <a:pt x="1855" y="5633"/>
                  </a:cubicBezTo>
                  <a:close/>
                  <a:moveTo>
                    <a:pt x="2371" y="5724"/>
                  </a:moveTo>
                  <a:cubicBezTo>
                    <a:pt x="2371" y="5754"/>
                    <a:pt x="2341" y="5785"/>
                    <a:pt x="2371" y="5785"/>
                  </a:cubicBezTo>
                  <a:lnTo>
                    <a:pt x="2402" y="5785"/>
                  </a:lnTo>
                  <a:cubicBezTo>
                    <a:pt x="2402" y="5785"/>
                    <a:pt x="2402" y="5754"/>
                    <a:pt x="2371" y="5754"/>
                  </a:cubicBezTo>
                  <a:lnTo>
                    <a:pt x="2371" y="5724"/>
                  </a:lnTo>
                  <a:close/>
                  <a:moveTo>
                    <a:pt x="1337" y="3066"/>
                  </a:moveTo>
                  <a:cubicBezTo>
                    <a:pt x="1301" y="3066"/>
                    <a:pt x="1247" y="3079"/>
                    <a:pt x="1247" y="3079"/>
                  </a:cubicBezTo>
                  <a:cubicBezTo>
                    <a:pt x="1247" y="3110"/>
                    <a:pt x="1247" y="3171"/>
                    <a:pt x="1247" y="3171"/>
                  </a:cubicBezTo>
                  <a:cubicBezTo>
                    <a:pt x="1225" y="3171"/>
                    <a:pt x="1234" y="3200"/>
                    <a:pt x="1241" y="3218"/>
                  </a:cubicBezTo>
                  <a:lnTo>
                    <a:pt x="1241" y="3218"/>
                  </a:lnTo>
                  <a:cubicBezTo>
                    <a:pt x="1244" y="3218"/>
                    <a:pt x="1247" y="3222"/>
                    <a:pt x="1247" y="3231"/>
                  </a:cubicBezTo>
                  <a:cubicBezTo>
                    <a:pt x="1247" y="3262"/>
                    <a:pt x="1277" y="3292"/>
                    <a:pt x="1277" y="3323"/>
                  </a:cubicBezTo>
                  <a:cubicBezTo>
                    <a:pt x="1277" y="3323"/>
                    <a:pt x="1277" y="3353"/>
                    <a:pt x="1307" y="3353"/>
                  </a:cubicBezTo>
                  <a:cubicBezTo>
                    <a:pt x="1307" y="3383"/>
                    <a:pt x="1307" y="3414"/>
                    <a:pt x="1307" y="3414"/>
                  </a:cubicBezTo>
                  <a:cubicBezTo>
                    <a:pt x="1283" y="3389"/>
                    <a:pt x="1258" y="3345"/>
                    <a:pt x="1250" y="3345"/>
                  </a:cubicBezTo>
                  <a:cubicBezTo>
                    <a:pt x="1248" y="3345"/>
                    <a:pt x="1247" y="3347"/>
                    <a:pt x="1247" y="3353"/>
                  </a:cubicBezTo>
                  <a:cubicBezTo>
                    <a:pt x="1247" y="3353"/>
                    <a:pt x="1247" y="3383"/>
                    <a:pt x="1277" y="3414"/>
                  </a:cubicBezTo>
                  <a:cubicBezTo>
                    <a:pt x="1277" y="3414"/>
                    <a:pt x="1338" y="3535"/>
                    <a:pt x="1307" y="3535"/>
                  </a:cubicBezTo>
                  <a:cubicBezTo>
                    <a:pt x="1307" y="3535"/>
                    <a:pt x="1338" y="3596"/>
                    <a:pt x="1338" y="3596"/>
                  </a:cubicBezTo>
                  <a:cubicBezTo>
                    <a:pt x="1368" y="3596"/>
                    <a:pt x="1399" y="3748"/>
                    <a:pt x="1399" y="3778"/>
                  </a:cubicBezTo>
                  <a:cubicBezTo>
                    <a:pt x="1429" y="3839"/>
                    <a:pt x="1459" y="3900"/>
                    <a:pt x="1490" y="3930"/>
                  </a:cubicBezTo>
                  <a:cubicBezTo>
                    <a:pt x="1490" y="3930"/>
                    <a:pt x="1459" y="3900"/>
                    <a:pt x="1459" y="3900"/>
                  </a:cubicBezTo>
                  <a:lnTo>
                    <a:pt x="1459" y="3930"/>
                  </a:lnTo>
                  <a:lnTo>
                    <a:pt x="1459" y="3961"/>
                  </a:lnTo>
                  <a:lnTo>
                    <a:pt x="1490" y="3991"/>
                  </a:lnTo>
                  <a:lnTo>
                    <a:pt x="1490" y="4052"/>
                  </a:lnTo>
                  <a:lnTo>
                    <a:pt x="1490" y="4113"/>
                  </a:lnTo>
                  <a:cubicBezTo>
                    <a:pt x="1490" y="4128"/>
                    <a:pt x="1497" y="4136"/>
                    <a:pt x="1505" y="4136"/>
                  </a:cubicBezTo>
                  <a:cubicBezTo>
                    <a:pt x="1513" y="4136"/>
                    <a:pt x="1520" y="4128"/>
                    <a:pt x="1520" y="4113"/>
                  </a:cubicBezTo>
                  <a:cubicBezTo>
                    <a:pt x="1520" y="4143"/>
                    <a:pt x="1520" y="4174"/>
                    <a:pt x="1520" y="4204"/>
                  </a:cubicBezTo>
                  <a:cubicBezTo>
                    <a:pt x="1520" y="4234"/>
                    <a:pt x="1520" y="4265"/>
                    <a:pt x="1520" y="4265"/>
                  </a:cubicBezTo>
                  <a:cubicBezTo>
                    <a:pt x="1520" y="4295"/>
                    <a:pt x="1520" y="4295"/>
                    <a:pt x="1520" y="4295"/>
                  </a:cubicBezTo>
                  <a:cubicBezTo>
                    <a:pt x="1520" y="4326"/>
                    <a:pt x="1520" y="4356"/>
                    <a:pt x="1520" y="4356"/>
                  </a:cubicBezTo>
                  <a:cubicBezTo>
                    <a:pt x="1520" y="4386"/>
                    <a:pt x="1520" y="4447"/>
                    <a:pt x="1551" y="4447"/>
                  </a:cubicBezTo>
                  <a:cubicBezTo>
                    <a:pt x="1581" y="4508"/>
                    <a:pt x="1581" y="4569"/>
                    <a:pt x="1611" y="4630"/>
                  </a:cubicBezTo>
                  <a:lnTo>
                    <a:pt x="1672" y="4721"/>
                  </a:lnTo>
                  <a:lnTo>
                    <a:pt x="1672" y="4781"/>
                  </a:lnTo>
                  <a:cubicBezTo>
                    <a:pt x="1672" y="4781"/>
                    <a:pt x="1672" y="4781"/>
                    <a:pt x="1703" y="4812"/>
                  </a:cubicBezTo>
                  <a:cubicBezTo>
                    <a:pt x="1703" y="4812"/>
                    <a:pt x="1676" y="4798"/>
                    <a:pt x="1667" y="4798"/>
                  </a:cubicBezTo>
                  <a:cubicBezTo>
                    <a:pt x="1662" y="4798"/>
                    <a:pt x="1662" y="4802"/>
                    <a:pt x="1672" y="4812"/>
                  </a:cubicBezTo>
                  <a:cubicBezTo>
                    <a:pt x="1703" y="4842"/>
                    <a:pt x="1703" y="4873"/>
                    <a:pt x="1703" y="4873"/>
                  </a:cubicBezTo>
                  <a:cubicBezTo>
                    <a:pt x="1703" y="4867"/>
                    <a:pt x="1703" y="4864"/>
                    <a:pt x="1703" y="4864"/>
                  </a:cubicBezTo>
                  <a:cubicBezTo>
                    <a:pt x="1704" y="4864"/>
                    <a:pt x="1709" y="4903"/>
                    <a:pt x="1733" y="4903"/>
                  </a:cubicBezTo>
                  <a:cubicBezTo>
                    <a:pt x="1763" y="4903"/>
                    <a:pt x="1733" y="4903"/>
                    <a:pt x="1733" y="4933"/>
                  </a:cubicBezTo>
                  <a:cubicBezTo>
                    <a:pt x="1733" y="4994"/>
                    <a:pt x="1763" y="4964"/>
                    <a:pt x="1763" y="4994"/>
                  </a:cubicBezTo>
                  <a:cubicBezTo>
                    <a:pt x="1794" y="5025"/>
                    <a:pt x="1763" y="5055"/>
                    <a:pt x="1763" y="5085"/>
                  </a:cubicBezTo>
                  <a:lnTo>
                    <a:pt x="1855" y="5146"/>
                  </a:lnTo>
                  <a:cubicBezTo>
                    <a:pt x="1855" y="5146"/>
                    <a:pt x="1855" y="5177"/>
                    <a:pt x="1855" y="5207"/>
                  </a:cubicBezTo>
                  <a:cubicBezTo>
                    <a:pt x="1855" y="5207"/>
                    <a:pt x="1855" y="5237"/>
                    <a:pt x="1885" y="5237"/>
                  </a:cubicBezTo>
                  <a:cubicBezTo>
                    <a:pt x="1885" y="5257"/>
                    <a:pt x="1897" y="5276"/>
                    <a:pt x="1906" y="5287"/>
                  </a:cubicBezTo>
                  <a:lnTo>
                    <a:pt x="1906" y="5287"/>
                  </a:lnTo>
                  <a:cubicBezTo>
                    <a:pt x="1901" y="5293"/>
                    <a:pt x="1898" y="5311"/>
                    <a:pt x="1915" y="5329"/>
                  </a:cubicBezTo>
                  <a:cubicBezTo>
                    <a:pt x="1946" y="5389"/>
                    <a:pt x="1946" y="5389"/>
                    <a:pt x="1915" y="5389"/>
                  </a:cubicBezTo>
                  <a:cubicBezTo>
                    <a:pt x="1900" y="5405"/>
                    <a:pt x="1900" y="5405"/>
                    <a:pt x="1904" y="5405"/>
                  </a:cubicBezTo>
                  <a:cubicBezTo>
                    <a:pt x="1908" y="5405"/>
                    <a:pt x="1915" y="5405"/>
                    <a:pt x="1915" y="5420"/>
                  </a:cubicBezTo>
                  <a:cubicBezTo>
                    <a:pt x="1946" y="5450"/>
                    <a:pt x="1946" y="5481"/>
                    <a:pt x="1946" y="5481"/>
                  </a:cubicBezTo>
                  <a:cubicBezTo>
                    <a:pt x="1956" y="5491"/>
                    <a:pt x="1959" y="5494"/>
                    <a:pt x="1960" y="5494"/>
                  </a:cubicBezTo>
                  <a:cubicBezTo>
                    <a:pt x="1963" y="5494"/>
                    <a:pt x="1956" y="5481"/>
                    <a:pt x="1976" y="5481"/>
                  </a:cubicBezTo>
                  <a:cubicBezTo>
                    <a:pt x="2006" y="5481"/>
                    <a:pt x="1976" y="5511"/>
                    <a:pt x="2006" y="5511"/>
                  </a:cubicBezTo>
                  <a:cubicBezTo>
                    <a:pt x="2037" y="5511"/>
                    <a:pt x="2006" y="5511"/>
                    <a:pt x="2006" y="5541"/>
                  </a:cubicBezTo>
                  <a:lnTo>
                    <a:pt x="2037" y="5602"/>
                  </a:lnTo>
                  <a:lnTo>
                    <a:pt x="2006" y="5602"/>
                  </a:lnTo>
                  <a:cubicBezTo>
                    <a:pt x="2037" y="5633"/>
                    <a:pt x="2037" y="5663"/>
                    <a:pt x="2067" y="5693"/>
                  </a:cubicBezTo>
                  <a:lnTo>
                    <a:pt x="2098" y="5724"/>
                  </a:lnTo>
                  <a:cubicBezTo>
                    <a:pt x="2128" y="5724"/>
                    <a:pt x="2128" y="5754"/>
                    <a:pt x="2128" y="5754"/>
                  </a:cubicBezTo>
                  <a:cubicBezTo>
                    <a:pt x="2128" y="5779"/>
                    <a:pt x="2148" y="5823"/>
                    <a:pt x="2156" y="5823"/>
                  </a:cubicBezTo>
                  <a:cubicBezTo>
                    <a:pt x="2157" y="5823"/>
                    <a:pt x="2158" y="5821"/>
                    <a:pt x="2158" y="5815"/>
                  </a:cubicBezTo>
                  <a:cubicBezTo>
                    <a:pt x="2158" y="5823"/>
                    <a:pt x="2158" y="5834"/>
                    <a:pt x="2158" y="5845"/>
                  </a:cubicBezTo>
                  <a:lnTo>
                    <a:pt x="2158" y="5876"/>
                  </a:lnTo>
                  <a:lnTo>
                    <a:pt x="2189" y="5876"/>
                  </a:lnTo>
                  <a:lnTo>
                    <a:pt x="2189" y="5845"/>
                  </a:lnTo>
                  <a:lnTo>
                    <a:pt x="2189" y="5815"/>
                  </a:lnTo>
                  <a:cubicBezTo>
                    <a:pt x="2189" y="5800"/>
                    <a:pt x="2181" y="5800"/>
                    <a:pt x="2177" y="5800"/>
                  </a:cubicBezTo>
                  <a:cubicBezTo>
                    <a:pt x="2174" y="5800"/>
                    <a:pt x="2174" y="5800"/>
                    <a:pt x="2189" y="5785"/>
                  </a:cubicBezTo>
                  <a:cubicBezTo>
                    <a:pt x="2189" y="5785"/>
                    <a:pt x="2189" y="5754"/>
                    <a:pt x="2189" y="5724"/>
                  </a:cubicBezTo>
                  <a:lnTo>
                    <a:pt x="2189" y="5693"/>
                  </a:lnTo>
                  <a:lnTo>
                    <a:pt x="2189" y="5572"/>
                  </a:lnTo>
                  <a:cubicBezTo>
                    <a:pt x="2189" y="5541"/>
                    <a:pt x="2189" y="5511"/>
                    <a:pt x="2189" y="5511"/>
                  </a:cubicBezTo>
                  <a:cubicBezTo>
                    <a:pt x="2189" y="5491"/>
                    <a:pt x="2189" y="5470"/>
                    <a:pt x="2189" y="5450"/>
                  </a:cubicBezTo>
                  <a:cubicBezTo>
                    <a:pt x="2189" y="5420"/>
                    <a:pt x="2158" y="5420"/>
                    <a:pt x="2158" y="5389"/>
                  </a:cubicBezTo>
                  <a:cubicBezTo>
                    <a:pt x="2158" y="5359"/>
                    <a:pt x="2158" y="5359"/>
                    <a:pt x="2128" y="5329"/>
                  </a:cubicBezTo>
                  <a:cubicBezTo>
                    <a:pt x="2128" y="5298"/>
                    <a:pt x="2128" y="5268"/>
                    <a:pt x="2098" y="5268"/>
                  </a:cubicBezTo>
                  <a:cubicBezTo>
                    <a:pt x="2098" y="5237"/>
                    <a:pt x="2098" y="5237"/>
                    <a:pt x="2098" y="5237"/>
                  </a:cubicBezTo>
                  <a:lnTo>
                    <a:pt x="2067" y="5177"/>
                  </a:lnTo>
                  <a:cubicBezTo>
                    <a:pt x="2037" y="5177"/>
                    <a:pt x="2067" y="5146"/>
                    <a:pt x="2067" y="5146"/>
                  </a:cubicBezTo>
                  <a:cubicBezTo>
                    <a:pt x="2067" y="5146"/>
                    <a:pt x="2037" y="5085"/>
                    <a:pt x="2006" y="5085"/>
                  </a:cubicBezTo>
                  <a:cubicBezTo>
                    <a:pt x="2006" y="5055"/>
                    <a:pt x="2006" y="5025"/>
                    <a:pt x="2006" y="5025"/>
                  </a:cubicBezTo>
                  <a:lnTo>
                    <a:pt x="2006" y="4994"/>
                  </a:lnTo>
                  <a:cubicBezTo>
                    <a:pt x="1976" y="4933"/>
                    <a:pt x="1976" y="4933"/>
                    <a:pt x="1946" y="4903"/>
                  </a:cubicBezTo>
                  <a:cubicBezTo>
                    <a:pt x="1946" y="4873"/>
                    <a:pt x="1946" y="4842"/>
                    <a:pt x="1946" y="4812"/>
                  </a:cubicBezTo>
                  <a:cubicBezTo>
                    <a:pt x="1946" y="4812"/>
                    <a:pt x="1946" y="4839"/>
                    <a:pt x="1937" y="4839"/>
                  </a:cubicBezTo>
                  <a:cubicBezTo>
                    <a:pt x="1932" y="4839"/>
                    <a:pt x="1925" y="4832"/>
                    <a:pt x="1915" y="4812"/>
                  </a:cubicBezTo>
                  <a:cubicBezTo>
                    <a:pt x="1915" y="4781"/>
                    <a:pt x="1915" y="4781"/>
                    <a:pt x="1915" y="4781"/>
                  </a:cubicBezTo>
                  <a:lnTo>
                    <a:pt x="1946" y="4781"/>
                  </a:lnTo>
                  <a:lnTo>
                    <a:pt x="1946" y="4751"/>
                  </a:lnTo>
                  <a:cubicBezTo>
                    <a:pt x="1946" y="4751"/>
                    <a:pt x="1946" y="4721"/>
                    <a:pt x="1946" y="4721"/>
                  </a:cubicBezTo>
                  <a:cubicBezTo>
                    <a:pt x="1946" y="4721"/>
                    <a:pt x="1946" y="4690"/>
                    <a:pt x="1915" y="4690"/>
                  </a:cubicBezTo>
                  <a:cubicBezTo>
                    <a:pt x="1915" y="4690"/>
                    <a:pt x="1885" y="4630"/>
                    <a:pt x="1885" y="4630"/>
                  </a:cubicBezTo>
                  <a:cubicBezTo>
                    <a:pt x="1915" y="4630"/>
                    <a:pt x="1885" y="4569"/>
                    <a:pt x="1885" y="4569"/>
                  </a:cubicBezTo>
                  <a:cubicBezTo>
                    <a:pt x="1859" y="4569"/>
                    <a:pt x="1855" y="4502"/>
                    <a:pt x="1855" y="4502"/>
                  </a:cubicBezTo>
                  <a:cubicBezTo>
                    <a:pt x="1855" y="4502"/>
                    <a:pt x="1855" y="4504"/>
                    <a:pt x="1855" y="4508"/>
                  </a:cubicBezTo>
                  <a:cubicBezTo>
                    <a:pt x="1824" y="4417"/>
                    <a:pt x="1824" y="4356"/>
                    <a:pt x="1763" y="4295"/>
                  </a:cubicBezTo>
                  <a:cubicBezTo>
                    <a:pt x="1824" y="4295"/>
                    <a:pt x="1733" y="4234"/>
                    <a:pt x="1733" y="4204"/>
                  </a:cubicBezTo>
                  <a:cubicBezTo>
                    <a:pt x="1733" y="4204"/>
                    <a:pt x="1733" y="4174"/>
                    <a:pt x="1733" y="4143"/>
                  </a:cubicBezTo>
                  <a:lnTo>
                    <a:pt x="1703" y="4113"/>
                  </a:lnTo>
                  <a:cubicBezTo>
                    <a:pt x="1703" y="4082"/>
                    <a:pt x="1703" y="4113"/>
                    <a:pt x="1703" y="4052"/>
                  </a:cubicBezTo>
                  <a:cubicBezTo>
                    <a:pt x="1691" y="4030"/>
                    <a:pt x="1688" y="4024"/>
                    <a:pt x="1688" y="4024"/>
                  </a:cubicBezTo>
                  <a:lnTo>
                    <a:pt x="1688" y="4024"/>
                  </a:lnTo>
                  <a:cubicBezTo>
                    <a:pt x="1687" y="4024"/>
                    <a:pt x="1689" y="4031"/>
                    <a:pt x="1685" y="4031"/>
                  </a:cubicBezTo>
                  <a:cubicBezTo>
                    <a:pt x="1683" y="4031"/>
                    <a:pt x="1679" y="4028"/>
                    <a:pt x="1672" y="4022"/>
                  </a:cubicBezTo>
                  <a:cubicBezTo>
                    <a:pt x="1672" y="4022"/>
                    <a:pt x="1672" y="3961"/>
                    <a:pt x="1642" y="3961"/>
                  </a:cubicBezTo>
                  <a:cubicBezTo>
                    <a:pt x="1642" y="3930"/>
                    <a:pt x="1611" y="3900"/>
                    <a:pt x="1611" y="3900"/>
                  </a:cubicBezTo>
                  <a:cubicBezTo>
                    <a:pt x="1611" y="3870"/>
                    <a:pt x="1581" y="3839"/>
                    <a:pt x="1581" y="3809"/>
                  </a:cubicBezTo>
                  <a:cubicBezTo>
                    <a:pt x="1581" y="3778"/>
                    <a:pt x="1581" y="3748"/>
                    <a:pt x="1581" y="3718"/>
                  </a:cubicBezTo>
                  <a:lnTo>
                    <a:pt x="1551" y="3687"/>
                  </a:lnTo>
                  <a:cubicBezTo>
                    <a:pt x="1520" y="3657"/>
                    <a:pt x="1520" y="3626"/>
                    <a:pt x="1520" y="3596"/>
                  </a:cubicBezTo>
                  <a:cubicBezTo>
                    <a:pt x="1520" y="3566"/>
                    <a:pt x="1490" y="3535"/>
                    <a:pt x="1490" y="3505"/>
                  </a:cubicBezTo>
                  <a:cubicBezTo>
                    <a:pt x="1490" y="3509"/>
                    <a:pt x="1489" y="3511"/>
                    <a:pt x="1488" y="3511"/>
                  </a:cubicBezTo>
                  <a:cubicBezTo>
                    <a:pt x="1482" y="3511"/>
                    <a:pt x="1459" y="3440"/>
                    <a:pt x="1459" y="3414"/>
                  </a:cubicBezTo>
                  <a:lnTo>
                    <a:pt x="1429" y="3353"/>
                  </a:lnTo>
                  <a:lnTo>
                    <a:pt x="1429" y="3323"/>
                  </a:lnTo>
                  <a:lnTo>
                    <a:pt x="1429" y="3262"/>
                  </a:lnTo>
                  <a:cubicBezTo>
                    <a:pt x="1429" y="3262"/>
                    <a:pt x="1399" y="3201"/>
                    <a:pt x="1399" y="3201"/>
                  </a:cubicBezTo>
                  <a:cubicBezTo>
                    <a:pt x="1399" y="3201"/>
                    <a:pt x="1399" y="3140"/>
                    <a:pt x="1399" y="3140"/>
                  </a:cubicBezTo>
                  <a:cubicBezTo>
                    <a:pt x="1399" y="3125"/>
                    <a:pt x="1399" y="3125"/>
                    <a:pt x="1395" y="3125"/>
                  </a:cubicBezTo>
                  <a:cubicBezTo>
                    <a:pt x="1391" y="3125"/>
                    <a:pt x="1383" y="3125"/>
                    <a:pt x="1368" y="3110"/>
                  </a:cubicBezTo>
                  <a:cubicBezTo>
                    <a:pt x="1368" y="3095"/>
                    <a:pt x="1368" y="3095"/>
                    <a:pt x="1368" y="3095"/>
                  </a:cubicBezTo>
                  <a:cubicBezTo>
                    <a:pt x="1368" y="3095"/>
                    <a:pt x="1368" y="3095"/>
                    <a:pt x="1368" y="3079"/>
                  </a:cubicBezTo>
                  <a:cubicBezTo>
                    <a:pt x="1368" y="3069"/>
                    <a:pt x="1355" y="3066"/>
                    <a:pt x="1337" y="3066"/>
                  </a:cubicBezTo>
                  <a:close/>
                  <a:moveTo>
                    <a:pt x="1919" y="34"/>
                  </a:moveTo>
                  <a:cubicBezTo>
                    <a:pt x="1916" y="34"/>
                    <a:pt x="1915" y="36"/>
                    <a:pt x="1915" y="40"/>
                  </a:cubicBezTo>
                  <a:cubicBezTo>
                    <a:pt x="1915" y="50"/>
                    <a:pt x="1909" y="53"/>
                    <a:pt x="1900" y="53"/>
                  </a:cubicBezTo>
                  <a:cubicBezTo>
                    <a:pt x="1882" y="53"/>
                    <a:pt x="1855" y="40"/>
                    <a:pt x="1855" y="40"/>
                  </a:cubicBezTo>
                  <a:lnTo>
                    <a:pt x="1824" y="40"/>
                  </a:lnTo>
                  <a:cubicBezTo>
                    <a:pt x="1794" y="40"/>
                    <a:pt x="1763" y="40"/>
                    <a:pt x="1763" y="70"/>
                  </a:cubicBezTo>
                  <a:lnTo>
                    <a:pt x="1703" y="70"/>
                  </a:lnTo>
                  <a:cubicBezTo>
                    <a:pt x="1703" y="70"/>
                    <a:pt x="1672" y="101"/>
                    <a:pt x="1672" y="101"/>
                  </a:cubicBezTo>
                  <a:cubicBezTo>
                    <a:pt x="1672" y="131"/>
                    <a:pt x="1672" y="131"/>
                    <a:pt x="1672" y="161"/>
                  </a:cubicBezTo>
                  <a:lnTo>
                    <a:pt x="1672" y="192"/>
                  </a:lnTo>
                  <a:cubicBezTo>
                    <a:pt x="1672" y="192"/>
                    <a:pt x="1672" y="222"/>
                    <a:pt x="1672" y="253"/>
                  </a:cubicBezTo>
                  <a:lnTo>
                    <a:pt x="1672" y="283"/>
                  </a:lnTo>
                  <a:cubicBezTo>
                    <a:pt x="1672" y="283"/>
                    <a:pt x="1672" y="313"/>
                    <a:pt x="1672" y="313"/>
                  </a:cubicBezTo>
                  <a:cubicBezTo>
                    <a:pt x="1672" y="344"/>
                    <a:pt x="1672" y="344"/>
                    <a:pt x="1672" y="374"/>
                  </a:cubicBezTo>
                  <a:cubicBezTo>
                    <a:pt x="1672" y="374"/>
                    <a:pt x="1672" y="405"/>
                    <a:pt x="1672" y="405"/>
                  </a:cubicBezTo>
                  <a:cubicBezTo>
                    <a:pt x="1672" y="435"/>
                    <a:pt x="1672" y="435"/>
                    <a:pt x="1672" y="465"/>
                  </a:cubicBezTo>
                  <a:lnTo>
                    <a:pt x="1672" y="496"/>
                  </a:lnTo>
                  <a:lnTo>
                    <a:pt x="1672" y="557"/>
                  </a:lnTo>
                  <a:cubicBezTo>
                    <a:pt x="1672" y="557"/>
                    <a:pt x="1703" y="557"/>
                    <a:pt x="1672" y="587"/>
                  </a:cubicBezTo>
                  <a:cubicBezTo>
                    <a:pt x="1672" y="617"/>
                    <a:pt x="1703" y="648"/>
                    <a:pt x="1703" y="678"/>
                  </a:cubicBezTo>
                  <a:lnTo>
                    <a:pt x="1733" y="830"/>
                  </a:lnTo>
                  <a:cubicBezTo>
                    <a:pt x="1733" y="860"/>
                    <a:pt x="1733" y="860"/>
                    <a:pt x="1763" y="891"/>
                  </a:cubicBezTo>
                  <a:cubicBezTo>
                    <a:pt x="1763" y="921"/>
                    <a:pt x="1763" y="952"/>
                    <a:pt x="1763" y="982"/>
                  </a:cubicBezTo>
                  <a:cubicBezTo>
                    <a:pt x="1763" y="1043"/>
                    <a:pt x="1794" y="1134"/>
                    <a:pt x="1763" y="1134"/>
                  </a:cubicBezTo>
                  <a:cubicBezTo>
                    <a:pt x="1763" y="1134"/>
                    <a:pt x="1763" y="1164"/>
                    <a:pt x="1763" y="1195"/>
                  </a:cubicBezTo>
                  <a:cubicBezTo>
                    <a:pt x="1784" y="1195"/>
                    <a:pt x="1790" y="1181"/>
                    <a:pt x="1793" y="1181"/>
                  </a:cubicBezTo>
                  <a:cubicBezTo>
                    <a:pt x="1794" y="1181"/>
                    <a:pt x="1794" y="1185"/>
                    <a:pt x="1794" y="1195"/>
                  </a:cubicBezTo>
                  <a:cubicBezTo>
                    <a:pt x="1794" y="1256"/>
                    <a:pt x="1794" y="1438"/>
                    <a:pt x="1824" y="1438"/>
                  </a:cubicBezTo>
                  <a:cubicBezTo>
                    <a:pt x="1855" y="1438"/>
                    <a:pt x="1824" y="1438"/>
                    <a:pt x="1855" y="1499"/>
                  </a:cubicBezTo>
                  <a:lnTo>
                    <a:pt x="1855" y="1529"/>
                  </a:lnTo>
                  <a:lnTo>
                    <a:pt x="1855" y="1560"/>
                  </a:lnTo>
                  <a:lnTo>
                    <a:pt x="1855" y="1590"/>
                  </a:lnTo>
                  <a:cubicBezTo>
                    <a:pt x="1855" y="1620"/>
                    <a:pt x="1855" y="1620"/>
                    <a:pt x="1855" y="1620"/>
                  </a:cubicBezTo>
                  <a:lnTo>
                    <a:pt x="1855" y="1651"/>
                  </a:lnTo>
                  <a:cubicBezTo>
                    <a:pt x="1855" y="1681"/>
                    <a:pt x="1855" y="1681"/>
                    <a:pt x="1855" y="1712"/>
                  </a:cubicBezTo>
                  <a:lnTo>
                    <a:pt x="1855" y="1742"/>
                  </a:lnTo>
                  <a:lnTo>
                    <a:pt x="1824" y="1742"/>
                  </a:lnTo>
                  <a:cubicBezTo>
                    <a:pt x="1824" y="1742"/>
                    <a:pt x="1824" y="1742"/>
                    <a:pt x="1824" y="1772"/>
                  </a:cubicBezTo>
                  <a:cubicBezTo>
                    <a:pt x="1855" y="1772"/>
                    <a:pt x="1855" y="1833"/>
                    <a:pt x="1855" y="1833"/>
                  </a:cubicBezTo>
                  <a:cubicBezTo>
                    <a:pt x="1855" y="1833"/>
                    <a:pt x="1841" y="1820"/>
                    <a:pt x="1832" y="1820"/>
                  </a:cubicBezTo>
                  <a:cubicBezTo>
                    <a:pt x="1827" y="1820"/>
                    <a:pt x="1824" y="1823"/>
                    <a:pt x="1824" y="1833"/>
                  </a:cubicBezTo>
                  <a:cubicBezTo>
                    <a:pt x="1824" y="1864"/>
                    <a:pt x="1855" y="1894"/>
                    <a:pt x="1855" y="1894"/>
                  </a:cubicBezTo>
                  <a:lnTo>
                    <a:pt x="1855" y="1955"/>
                  </a:lnTo>
                  <a:lnTo>
                    <a:pt x="1855" y="2015"/>
                  </a:lnTo>
                  <a:lnTo>
                    <a:pt x="1885" y="2076"/>
                  </a:lnTo>
                  <a:cubicBezTo>
                    <a:pt x="1915" y="2137"/>
                    <a:pt x="1915" y="2198"/>
                    <a:pt x="1946" y="2259"/>
                  </a:cubicBezTo>
                  <a:lnTo>
                    <a:pt x="1946" y="2289"/>
                  </a:lnTo>
                  <a:cubicBezTo>
                    <a:pt x="1915" y="2350"/>
                    <a:pt x="1946" y="2350"/>
                    <a:pt x="1946" y="2350"/>
                  </a:cubicBezTo>
                  <a:cubicBezTo>
                    <a:pt x="1946" y="2380"/>
                    <a:pt x="1946" y="2380"/>
                    <a:pt x="1946" y="2411"/>
                  </a:cubicBezTo>
                  <a:cubicBezTo>
                    <a:pt x="1976" y="2471"/>
                    <a:pt x="1976" y="2532"/>
                    <a:pt x="2006" y="2623"/>
                  </a:cubicBezTo>
                  <a:lnTo>
                    <a:pt x="2006" y="2654"/>
                  </a:lnTo>
                  <a:cubicBezTo>
                    <a:pt x="2006" y="2654"/>
                    <a:pt x="2006" y="2684"/>
                    <a:pt x="2006" y="2684"/>
                  </a:cubicBezTo>
                  <a:cubicBezTo>
                    <a:pt x="2006" y="2715"/>
                    <a:pt x="1976" y="2775"/>
                    <a:pt x="2006" y="2775"/>
                  </a:cubicBezTo>
                  <a:cubicBezTo>
                    <a:pt x="2006" y="2775"/>
                    <a:pt x="2020" y="2748"/>
                    <a:pt x="2029" y="2748"/>
                  </a:cubicBezTo>
                  <a:cubicBezTo>
                    <a:pt x="2034" y="2748"/>
                    <a:pt x="2037" y="2755"/>
                    <a:pt x="2037" y="2775"/>
                  </a:cubicBezTo>
                  <a:lnTo>
                    <a:pt x="2037" y="2867"/>
                  </a:lnTo>
                  <a:cubicBezTo>
                    <a:pt x="2037" y="2897"/>
                    <a:pt x="2067" y="2927"/>
                    <a:pt x="2037" y="2958"/>
                  </a:cubicBezTo>
                  <a:cubicBezTo>
                    <a:pt x="1976" y="2958"/>
                    <a:pt x="2037" y="3019"/>
                    <a:pt x="2037" y="3019"/>
                  </a:cubicBezTo>
                  <a:cubicBezTo>
                    <a:pt x="2037" y="3049"/>
                    <a:pt x="2037" y="3079"/>
                    <a:pt x="2037" y="3110"/>
                  </a:cubicBezTo>
                  <a:cubicBezTo>
                    <a:pt x="2006" y="3171"/>
                    <a:pt x="2037" y="3140"/>
                    <a:pt x="2037" y="3171"/>
                  </a:cubicBezTo>
                  <a:cubicBezTo>
                    <a:pt x="2037" y="3201"/>
                    <a:pt x="2037" y="3292"/>
                    <a:pt x="2037" y="3292"/>
                  </a:cubicBezTo>
                  <a:cubicBezTo>
                    <a:pt x="2067" y="3323"/>
                    <a:pt x="2067" y="3353"/>
                    <a:pt x="2067" y="3353"/>
                  </a:cubicBezTo>
                  <a:cubicBezTo>
                    <a:pt x="2067" y="3353"/>
                    <a:pt x="2067" y="3383"/>
                    <a:pt x="2067" y="3383"/>
                  </a:cubicBezTo>
                  <a:cubicBezTo>
                    <a:pt x="2067" y="3414"/>
                    <a:pt x="2067" y="3414"/>
                    <a:pt x="2067" y="3444"/>
                  </a:cubicBezTo>
                  <a:lnTo>
                    <a:pt x="2067" y="3474"/>
                  </a:lnTo>
                  <a:cubicBezTo>
                    <a:pt x="2067" y="3474"/>
                    <a:pt x="2067" y="3474"/>
                    <a:pt x="2067" y="3505"/>
                  </a:cubicBezTo>
                  <a:lnTo>
                    <a:pt x="2098" y="3505"/>
                  </a:lnTo>
                  <a:cubicBezTo>
                    <a:pt x="2098" y="3505"/>
                    <a:pt x="2128" y="3626"/>
                    <a:pt x="2128" y="3657"/>
                  </a:cubicBezTo>
                  <a:lnTo>
                    <a:pt x="2128" y="3687"/>
                  </a:lnTo>
                  <a:cubicBezTo>
                    <a:pt x="2128" y="3687"/>
                    <a:pt x="2128" y="3718"/>
                    <a:pt x="2128" y="3718"/>
                  </a:cubicBezTo>
                  <a:lnTo>
                    <a:pt x="2128" y="3748"/>
                  </a:lnTo>
                  <a:lnTo>
                    <a:pt x="2128" y="3870"/>
                  </a:lnTo>
                  <a:lnTo>
                    <a:pt x="2128" y="3961"/>
                  </a:lnTo>
                  <a:cubicBezTo>
                    <a:pt x="2128" y="3961"/>
                    <a:pt x="2128" y="3991"/>
                    <a:pt x="2128" y="4022"/>
                  </a:cubicBezTo>
                  <a:cubicBezTo>
                    <a:pt x="2158" y="4022"/>
                    <a:pt x="2158" y="4052"/>
                    <a:pt x="2128" y="4082"/>
                  </a:cubicBezTo>
                  <a:lnTo>
                    <a:pt x="2128" y="4113"/>
                  </a:lnTo>
                  <a:lnTo>
                    <a:pt x="2128" y="4174"/>
                  </a:lnTo>
                  <a:cubicBezTo>
                    <a:pt x="2128" y="4174"/>
                    <a:pt x="2128" y="4204"/>
                    <a:pt x="2128" y="4234"/>
                  </a:cubicBezTo>
                  <a:cubicBezTo>
                    <a:pt x="2128" y="4234"/>
                    <a:pt x="2128" y="4265"/>
                    <a:pt x="2128" y="4265"/>
                  </a:cubicBezTo>
                  <a:lnTo>
                    <a:pt x="2128" y="4326"/>
                  </a:lnTo>
                  <a:lnTo>
                    <a:pt x="2158" y="4417"/>
                  </a:lnTo>
                  <a:cubicBezTo>
                    <a:pt x="2158" y="4478"/>
                    <a:pt x="2158" y="4508"/>
                    <a:pt x="2189" y="4569"/>
                  </a:cubicBezTo>
                  <a:cubicBezTo>
                    <a:pt x="2189" y="4569"/>
                    <a:pt x="2189" y="4599"/>
                    <a:pt x="2189" y="4599"/>
                  </a:cubicBezTo>
                  <a:lnTo>
                    <a:pt x="2189" y="4690"/>
                  </a:lnTo>
                  <a:lnTo>
                    <a:pt x="2189" y="4781"/>
                  </a:lnTo>
                  <a:lnTo>
                    <a:pt x="2189" y="4812"/>
                  </a:lnTo>
                  <a:cubicBezTo>
                    <a:pt x="2189" y="4873"/>
                    <a:pt x="2189" y="4903"/>
                    <a:pt x="2189" y="4964"/>
                  </a:cubicBezTo>
                  <a:lnTo>
                    <a:pt x="2189" y="4994"/>
                  </a:lnTo>
                  <a:cubicBezTo>
                    <a:pt x="2189" y="5025"/>
                    <a:pt x="2189" y="5055"/>
                    <a:pt x="2189" y="5055"/>
                  </a:cubicBezTo>
                  <a:lnTo>
                    <a:pt x="2189" y="5116"/>
                  </a:lnTo>
                  <a:cubicBezTo>
                    <a:pt x="2189" y="5146"/>
                    <a:pt x="2219" y="5207"/>
                    <a:pt x="2219" y="5237"/>
                  </a:cubicBezTo>
                  <a:cubicBezTo>
                    <a:pt x="2219" y="5244"/>
                    <a:pt x="2219" y="5246"/>
                    <a:pt x="2219" y="5246"/>
                  </a:cubicBezTo>
                  <a:cubicBezTo>
                    <a:pt x="2218" y="5246"/>
                    <a:pt x="2213" y="5207"/>
                    <a:pt x="2189" y="5207"/>
                  </a:cubicBezTo>
                  <a:cubicBezTo>
                    <a:pt x="2158" y="5237"/>
                    <a:pt x="2189" y="5298"/>
                    <a:pt x="2189" y="5298"/>
                  </a:cubicBezTo>
                  <a:cubicBezTo>
                    <a:pt x="2189" y="5359"/>
                    <a:pt x="2189" y="5389"/>
                    <a:pt x="2189" y="5420"/>
                  </a:cubicBezTo>
                  <a:cubicBezTo>
                    <a:pt x="2189" y="5430"/>
                    <a:pt x="2189" y="5440"/>
                    <a:pt x="2189" y="5450"/>
                  </a:cubicBezTo>
                  <a:cubicBezTo>
                    <a:pt x="2219" y="5481"/>
                    <a:pt x="2219" y="5511"/>
                    <a:pt x="2219" y="5511"/>
                  </a:cubicBezTo>
                  <a:cubicBezTo>
                    <a:pt x="2219" y="5541"/>
                    <a:pt x="2250" y="5541"/>
                    <a:pt x="2250" y="5572"/>
                  </a:cubicBezTo>
                  <a:cubicBezTo>
                    <a:pt x="2280" y="5572"/>
                    <a:pt x="2280" y="5602"/>
                    <a:pt x="2280" y="5633"/>
                  </a:cubicBezTo>
                  <a:cubicBezTo>
                    <a:pt x="2280" y="5633"/>
                    <a:pt x="2310" y="5693"/>
                    <a:pt x="2310" y="5693"/>
                  </a:cubicBezTo>
                  <a:cubicBezTo>
                    <a:pt x="2341" y="5724"/>
                    <a:pt x="2371" y="5724"/>
                    <a:pt x="2371" y="5724"/>
                  </a:cubicBezTo>
                  <a:lnTo>
                    <a:pt x="2371" y="5693"/>
                  </a:lnTo>
                  <a:cubicBezTo>
                    <a:pt x="2371" y="5663"/>
                    <a:pt x="2371" y="5633"/>
                    <a:pt x="2371" y="5633"/>
                  </a:cubicBezTo>
                  <a:cubicBezTo>
                    <a:pt x="2391" y="5633"/>
                    <a:pt x="2412" y="5646"/>
                    <a:pt x="2423" y="5646"/>
                  </a:cubicBezTo>
                  <a:cubicBezTo>
                    <a:pt x="2429" y="5646"/>
                    <a:pt x="2432" y="5643"/>
                    <a:pt x="2432" y="5633"/>
                  </a:cubicBezTo>
                  <a:cubicBezTo>
                    <a:pt x="2432" y="5602"/>
                    <a:pt x="2432" y="5572"/>
                    <a:pt x="2432" y="5572"/>
                  </a:cubicBezTo>
                  <a:cubicBezTo>
                    <a:pt x="2428" y="5576"/>
                    <a:pt x="2425" y="5578"/>
                    <a:pt x="2423" y="5578"/>
                  </a:cubicBezTo>
                  <a:cubicBezTo>
                    <a:pt x="2409" y="5578"/>
                    <a:pt x="2428" y="5507"/>
                    <a:pt x="2402" y="5481"/>
                  </a:cubicBezTo>
                  <a:cubicBezTo>
                    <a:pt x="2402" y="5450"/>
                    <a:pt x="2402" y="5450"/>
                    <a:pt x="2402" y="5420"/>
                  </a:cubicBezTo>
                  <a:cubicBezTo>
                    <a:pt x="2402" y="5420"/>
                    <a:pt x="2402" y="5389"/>
                    <a:pt x="2402" y="5389"/>
                  </a:cubicBezTo>
                  <a:cubicBezTo>
                    <a:pt x="2402" y="5359"/>
                    <a:pt x="2402" y="5359"/>
                    <a:pt x="2402" y="5329"/>
                  </a:cubicBezTo>
                  <a:lnTo>
                    <a:pt x="2402" y="5268"/>
                  </a:lnTo>
                  <a:lnTo>
                    <a:pt x="2402" y="5177"/>
                  </a:lnTo>
                  <a:cubicBezTo>
                    <a:pt x="2402" y="5146"/>
                    <a:pt x="2402" y="5116"/>
                    <a:pt x="2402" y="5085"/>
                  </a:cubicBezTo>
                  <a:cubicBezTo>
                    <a:pt x="2432" y="5085"/>
                    <a:pt x="2402" y="5085"/>
                    <a:pt x="2402" y="5025"/>
                  </a:cubicBezTo>
                  <a:lnTo>
                    <a:pt x="2402" y="4933"/>
                  </a:lnTo>
                  <a:lnTo>
                    <a:pt x="2402" y="4781"/>
                  </a:lnTo>
                  <a:lnTo>
                    <a:pt x="2371" y="4781"/>
                  </a:lnTo>
                  <a:lnTo>
                    <a:pt x="2371" y="4721"/>
                  </a:lnTo>
                  <a:lnTo>
                    <a:pt x="2371" y="4690"/>
                  </a:lnTo>
                  <a:lnTo>
                    <a:pt x="2493" y="4690"/>
                  </a:lnTo>
                  <a:lnTo>
                    <a:pt x="2493" y="4599"/>
                  </a:lnTo>
                  <a:lnTo>
                    <a:pt x="2493" y="4569"/>
                  </a:lnTo>
                  <a:cubicBezTo>
                    <a:pt x="2493" y="4569"/>
                    <a:pt x="2493" y="4538"/>
                    <a:pt x="2493" y="4538"/>
                  </a:cubicBezTo>
                  <a:cubicBezTo>
                    <a:pt x="2493" y="4538"/>
                    <a:pt x="2493" y="4478"/>
                    <a:pt x="2493" y="4447"/>
                  </a:cubicBezTo>
                  <a:cubicBezTo>
                    <a:pt x="2462" y="4386"/>
                    <a:pt x="2432" y="4265"/>
                    <a:pt x="2432" y="4174"/>
                  </a:cubicBezTo>
                  <a:cubicBezTo>
                    <a:pt x="2432" y="4174"/>
                    <a:pt x="2432" y="4143"/>
                    <a:pt x="2432" y="4113"/>
                  </a:cubicBezTo>
                  <a:cubicBezTo>
                    <a:pt x="2462" y="4113"/>
                    <a:pt x="2432" y="3991"/>
                    <a:pt x="2432" y="3991"/>
                  </a:cubicBezTo>
                  <a:cubicBezTo>
                    <a:pt x="2432" y="3930"/>
                    <a:pt x="2432" y="3900"/>
                    <a:pt x="2432" y="3870"/>
                  </a:cubicBezTo>
                  <a:lnTo>
                    <a:pt x="2432" y="3809"/>
                  </a:lnTo>
                  <a:lnTo>
                    <a:pt x="2432" y="3748"/>
                  </a:lnTo>
                  <a:cubicBezTo>
                    <a:pt x="2432" y="3748"/>
                    <a:pt x="2462" y="3748"/>
                    <a:pt x="2432" y="3718"/>
                  </a:cubicBezTo>
                  <a:cubicBezTo>
                    <a:pt x="2432" y="3687"/>
                    <a:pt x="2402" y="3657"/>
                    <a:pt x="2402" y="3657"/>
                  </a:cubicBezTo>
                  <a:cubicBezTo>
                    <a:pt x="2432" y="3596"/>
                    <a:pt x="2432" y="3566"/>
                    <a:pt x="2402" y="3505"/>
                  </a:cubicBezTo>
                  <a:cubicBezTo>
                    <a:pt x="2402" y="3505"/>
                    <a:pt x="2402" y="3474"/>
                    <a:pt x="2402" y="3474"/>
                  </a:cubicBezTo>
                  <a:lnTo>
                    <a:pt x="2402" y="3444"/>
                  </a:lnTo>
                  <a:lnTo>
                    <a:pt x="2402" y="3323"/>
                  </a:lnTo>
                  <a:lnTo>
                    <a:pt x="2402" y="3231"/>
                  </a:lnTo>
                  <a:cubicBezTo>
                    <a:pt x="2402" y="3231"/>
                    <a:pt x="2432" y="3201"/>
                    <a:pt x="2402" y="3201"/>
                  </a:cubicBezTo>
                  <a:cubicBezTo>
                    <a:pt x="2402" y="3171"/>
                    <a:pt x="2402" y="3140"/>
                    <a:pt x="2402" y="3110"/>
                  </a:cubicBezTo>
                  <a:lnTo>
                    <a:pt x="2371" y="2988"/>
                  </a:lnTo>
                  <a:cubicBezTo>
                    <a:pt x="2371" y="2988"/>
                    <a:pt x="2371" y="2958"/>
                    <a:pt x="2371" y="2958"/>
                  </a:cubicBezTo>
                  <a:cubicBezTo>
                    <a:pt x="2371" y="2927"/>
                    <a:pt x="2371" y="2897"/>
                    <a:pt x="2341" y="2867"/>
                  </a:cubicBezTo>
                  <a:lnTo>
                    <a:pt x="2310" y="2654"/>
                  </a:lnTo>
                  <a:lnTo>
                    <a:pt x="2280" y="2502"/>
                  </a:lnTo>
                  <a:lnTo>
                    <a:pt x="2280" y="2471"/>
                  </a:lnTo>
                  <a:lnTo>
                    <a:pt x="2280" y="2441"/>
                  </a:lnTo>
                  <a:cubicBezTo>
                    <a:pt x="2250" y="2350"/>
                    <a:pt x="2219" y="2228"/>
                    <a:pt x="2219" y="2137"/>
                  </a:cubicBezTo>
                  <a:cubicBezTo>
                    <a:pt x="2250" y="2107"/>
                    <a:pt x="2250" y="2107"/>
                    <a:pt x="2219" y="2076"/>
                  </a:cubicBezTo>
                  <a:cubicBezTo>
                    <a:pt x="2219" y="2076"/>
                    <a:pt x="2219" y="1985"/>
                    <a:pt x="2219" y="1985"/>
                  </a:cubicBezTo>
                  <a:lnTo>
                    <a:pt x="2219" y="1955"/>
                  </a:lnTo>
                  <a:lnTo>
                    <a:pt x="2219" y="1924"/>
                  </a:lnTo>
                  <a:cubicBezTo>
                    <a:pt x="2250" y="1924"/>
                    <a:pt x="2250" y="1894"/>
                    <a:pt x="2219" y="1894"/>
                  </a:cubicBezTo>
                  <a:lnTo>
                    <a:pt x="2219" y="1833"/>
                  </a:lnTo>
                  <a:lnTo>
                    <a:pt x="2219" y="1803"/>
                  </a:lnTo>
                  <a:cubicBezTo>
                    <a:pt x="2219" y="1772"/>
                    <a:pt x="2219" y="1742"/>
                    <a:pt x="2219" y="1742"/>
                  </a:cubicBezTo>
                  <a:cubicBezTo>
                    <a:pt x="2189" y="1712"/>
                    <a:pt x="2189" y="1681"/>
                    <a:pt x="2219" y="1681"/>
                  </a:cubicBezTo>
                  <a:cubicBezTo>
                    <a:pt x="2219" y="1681"/>
                    <a:pt x="2219" y="1712"/>
                    <a:pt x="2219" y="1712"/>
                  </a:cubicBezTo>
                  <a:cubicBezTo>
                    <a:pt x="2219" y="1742"/>
                    <a:pt x="2250" y="1742"/>
                    <a:pt x="2250" y="1742"/>
                  </a:cubicBezTo>
                  <a:cubicBezTo>
                    <a:pt x="2250" y="1772"/>
                    <a:pt x="2250" y="1803"/>
                    <a:pt x="2250" y="1803"/>
                  </a:cubicBezTo>
                  <a:lnTo>
                    <a:pt x="2250" y="1833"/>
                  </a:lnTo>
                  <a:lnTo>
                    <a:pt x="2250" y="1864"/>
                  </a:lnTo>
                  <a:cubicBezTo>
                    <a:pt x="2250" y="1924"/>
                    <a:pt x="2280" y="1955"/>
                    <a:pt x="2280" y="2015"/>
                  </a:cubicBezTo>
                  <a:lnTo>
                    <a:pt x="2280" y="2076"/>
                  </a:lnTo>
                  <a:cubicBezTo>
                    <a:pt x="2280" y="2137"/>
                    <a:pt x="2310" y="2198"/>
                    <a:pt x="2310" y="2259"/>
                  </a:cubicBezTo>
                  <a:cubicBezTo>
                    <a:pt x="2310" y="2289"/>
                    <a:pt x="2310" y="2289"/>
                    <a:pt x="2341" y="2319"/>
                  </a:cubicBezTo>
                  <a:cubicBezTo>
                    <a:pt x="2341" y="2350"/>
                    <a:pt x="2341" y="2380"/>
                    <a:pt x="2371" y="2380"/>
                  </a:cubicBezTo>
                  <a:cubicBezTo>
                    <a:pt x="2371" y="2411"/>
                    <a:pt x="2371" y="2441"/>
                    <a:pt x="2371" y="2471"/>
                  </a:cubicBezTo>
                  <a:lnTo>
                    <a:pt x="2371" y="2532"/>
                  </a:lnTo>
                  <a:cubicBezTo>
                    <a:pt x="2371" y="2532"/>
                    <a:pt x="2371" y="2563"/>
                    <a:pt x="2402" y="2593"/>
                  </a:cubicBezTo>
                  <a:cubicBezTo>
                    <a:pt x="2432" y="2623"/>
                    <a:pt x="2402" y="2654"/>
                    <a:pt x="2402" y="2654"/>
                  </a:cubicBezTo>
                  <a:lnTo>
                    <a:pt x="2402" y="2684"/>
                  </a:lnTo>
                  <a:cubicBezTo>
                    <a:pt x="2432" y="2684"/>
                    <a:pt x="2432" y="2715"/>
                    <a:pt x="2402" y="2745"/>
                  </a:cubicBezTo>
                  <a:cubicBezTo>
                    <a:pt x="2432" y="2775"/>
                    <a:pt x="2432" y="2806"/>
                    <a:pt x="2432" y="2836"/>
                  </a:cubicBezTo>
                  <a:cubicBezTo>
                    <a:pt x="2432" y="2867"/>
                    <a:pt x="2432" y="2927"/>
                    <a:pt x="2432" y="2958"/>
                  </a:cubicBezTo>
                  <a:cubicBezTo>
                    <a:pt x="2432" y="2958"/>
                    <a:pt x="2432" y="3049"/>
                    <a:pt x="2462" y="3049"/>
                  </a:cubicBezTo>
                  <a:cubicBezTo>
                    <a:pt x="2493" y="3079"/>
                    <a:pt x="2462" y="3110"/>
                    <a:pt x="2462" y="3110"/>
                  </a:cubicBezTo>
                  <a:lnTo>
                    <a:pt x="2462" y="3171"/>
                  </a:lnTo>
                  <a:lnTo>
                    <a:pt x="2462" y="3201"/>
                  </a:lnTo>
                  <a:lnTo>
                    <a:pt x="2462" y="3262"/>
                  </a:lnTo>
                  <a:cubicBezTo>
                    <a:pt x="2462" y="3262"/>
                    <a:pt x="2462" y="3262"/>
                    <a:pt x="2462" y="3292"/>
                  </a:cubicBezTo>
                  <a:cubicBezTo>
                    <a:pt x="2462" y="3307"/>
                    <a:pt x="2470" y="3307"/>
                    <a:pt x="2478" y="3307"/>
                  </a:cubicBezTo>
                  <a:cubicBezTo>
                    <a:pt x="2485" y="3307"/>
                    <a:pt x="2493" y="3307"/>
                    <a:pt x="2493" y="3323"/>
                  </a:cubicBezTo>
                  <a:cubicBezTo>
                    <a:pt x="2462" y="3353"/>
                    <a:pt x="2462" y="3383"/>
                    <a:pt x="2493" y="3414"/>
                  </a:cubicBezTo>
                  <a:cubicBezTo>
                    <a:pt x="2493" y="3444"/>
                    <a:pt x="2493" y="3474"/>
                    <a:pt x="2493" y="3505"/>
                  </a:cubicBezTo>
                  <a:cubicBezTo>
                    <a:pt x="2493" y="3505"/>
                    <a:pt x="2493" y="3596"/>
                    <a:pt x="2493" y="3596"/>
                  </a:cubicBezTo>
                  <a:cubicBezTo>
                    <a:pt x="2467" y="3622"/>
                    <a:pt x="2508" y="3693"/>
                    <a:pt x="2501" y="3693"/>
                  </a:cubicBezTo>
                  <a:cubicBezTo>
                    <a:pt x="2500" y="3693"/>
                    <a:pt x="2497" y="3691"/>
                    <a:pt x="2493" y="3687"/>
                  </a:cubicBezTo>
                  <a:cubicBezTo>
                    <a:pt x="2478" y="3673"/>
                    <a:pt x="2471" y="3667"/>
                    <a:pt x="2468" y="3667"/>
                  </a:cubicBezTo>
                  <a:lnTo>
                    <a:pt x="2468" y="3667"/>
                  </a:lnTo>
                  <a:cubicBezTo>
                    <a:pt x="2458" y="3667"/>
                    <a:pt x="2493" y="3725"/>
                    <a:pt x="2493" y="3748"/>
                  </a:cubicBezTo>
                  <a:cubicBezTo>
                    <a:pt x="2493" y="3778"/>
                    <a:pt x="2493" y="3809"/>
                    <a:pt x="2493" y="3809"/>
                  </a:cubicBezTo>
                  <a:lnTo>
                    <a:pt x="2493" y="3839"/>
                  </a:lnTo>
                  <a:cubicBezTo>
                    <a:pt x="2493" y="3870"/>
                    <a:pt x="2493" y="3930"/>
                    <a:pt x="2493" y="3930"/>
                  </a:cubicBezTo>
                  <a:cubicBezTo>
                    <a:pt x="2523" y="3930"/>
                    <a:pt x="2493" y="3930"/>
                    <a:pt x="2493" y="3961"/>
                  </a:cubicBezTo>
                  <a:lnTo>
                    <a:pt x="2493" y="4022"/>
                  </a:lnTo>
                  <a:lnTo>
                    <a:pt x="2493" y="4052"/>
                  </a:lnTo>
                  <a:lnTo>
                    <a:pt x="2493" y="4082"/>
                  </a:lnTo>
                  <a:cubicBezTo>
                    <a:pt x="2493" y="4113"/>
                    <a:pt x="2493" y="4174"/>
                    <a:pt x="2523" y="4174"/>
                  </a:cubicBezTo>
                  <a:cubicBezTo>
                    <a:pt x="2554" y="4174"/>
                    <a:pt x="2523" y="4174"/>
                    <a:pt x="2523" y="4204"/>
                  </a:cubicBezTo>
                  <a:cubicBezTo>
                    <a:pt x="2523" y="4204"/>
                    <a:pt x="2523" y="4234"/>
                    <a:pt x="2523" y="4234"/>
                  </a:cubicBezTo>
                  <a:cubicBezTo>
                    <a:pt x="2523" y="4265"/>
                    <a:pt x="2523" y="4295"/>
                    <a:pt x="2523" y="4295"/>
                  </a:cubicBezTo>
                  <a:cubicBezTo>
                    <a:pt x="2523" y="4356"/>
                    <a:pt x="2523" y="4356"/>
                    <a:pt x="2554" y="4356"/>
                  </a:cubicBezTo>
                  <a:cubicBezTo>
                    <a:pt x="2584" y="4356"/>
                    <a:pt x="2554" y="4386"/>
                    <a:pt x="2554" y="4386"/>
                  </a:cubicBezTo>
                  <a:lnTo>
                    <a:pt x="2554" y="4417"/>
                  </a:lnTo>
                  <a:lnTo>
                    <a:pt x="2523" y="4447"/>
                  </a:lnTo>
                  <a:lnTo>
                    <a:pt x="2554" y="4478"/>
                  </a:lnTo>
                  <a:cubicBezTo>
                    <a:pt x="2554" y="4538"/>
                    <a:pt x="2554" y="4569"/>
                    <a:pt x="2554" y="4599"/>
                  </a:cubicBezTo>
                  <a:lnTo>
                    <a:pt x="2554" y="4690"/>
                  </a:lnTo>
                  <a:lnTo>
                    <a:pt x="2493" y="4690"/>
                  </a:lnTo>
                  <a:lnTo>
                    <a:pt x="2493" y="4721"/>
                  </a:lnTo>
                  <a:cubicBezTo>
                    <a:pt x="2493" y="4781"/>
                    <a:pt x="2493" y="4812"/>
                    <a:pt x="2493" y="4842"/>
                  </a:cubicBezTo>
                  <a:cubicBezTo>
                    <a:pt x="2493" y="4842"/>
                    <a:pt x="2523" y="4842"/>
                    <a:pt x="2554" y="4873"/>
                  </a:cubicBezTo>
                  <a:cubicBezTo>
                    <a:pt x="2554" y="4873"/>
                    <a:pt x="2554" y="4912"/>
                    <a:pt x="2554" y="4912"/>
                  </a:cubicBezTo>
                  <a:lnTo>
                    <a:pt x="2554" y="4933"/>
                  </a:lnTo>
                  <a:cubicBezTo>
                    <a:pt x="2554" y="4964"/>
                    <a:pt x="2554" y="4964"/>
                    <a:pt x="2554" y="4994"/>
                  </a:cubicBezTo>
                  <a:lnTo>
                    <a:pt x="2554" y="5025"/>
                  </a:lnTo>
                  <a:lnTo>
                    <a:pt x="2554" y="5116"/>
                  </a:lnTo>
                  <a:cubicBezTo>
                    <a:pt x="2554" y="5116"/>
                    <a:pt x="2554" y="5146"/>
                    <a:pt x="2554" y="5177"/>
                  </a:cubicBezTo>
                  <a:cubicBezTo>
                    <a:pt x="2554" y="5207"/>
                    <a:pt x="2554" y="5237"/>
                    <a:pt x="2554" y="5268"/>
                  </a:cubicBezTo>
                  <a:cubicBezTo>
                    <a:pt x="2554" y="5298"/>
                    <a:pt x="2554" y="5298"/>
                    <a:pt x="2554" y="5329"/>
                  </a:cubicBezTo>
                  <a:cubicBezTo>
                    <a:pt x="2554" y="5329"/>
                    <a:pt x="2554" y="5329"/>
                    <a:pt x="2554" y="5359"/>
                  </a:cubicBezTo>
                  <a:lnTo>
                    <a:pt x="2554" y="5420"/>
                  </a:lnTo>
                  <a:lnTo>
                    <a:pt x="2554" y="5481"/>
                  </a:lnTo>
                  <a:lnTo>
                    <a:pt x="2554" y="5511"/>
                  </a:lnTo>
                  <a:lnTo>
                    <a:pt x="2554" y="5541"/>
                  </a:lnTo>
                  <a:lnTo>
                    <a:pt x="2554" y="5602"/>
                  </a:lnTo>
                  <a:lnTo>
                    <a:pt x="2554" y="5845"/>
                  </a:lnTo>
                  <a:lnTo>
                    <a:pt x="2554" y="5937"/>
                  </a:lnTo>
                  <a:lnTo>
                    <a:pt x="2554" y="5997"/>
                  </a:lnTo>
                  <a:lnTo>
                    <a:pt x="2554" y="6058"/>
                  </a:lnTo>
                  <a:cubicBezTo>
                    <a:pt x="2523" y="6088"/>
                    <a:pt x="2523" y="6119"/>
                    <a:pt x="2523" y="6149"/>
                  </a:cubicBezTo>
                  <a:cubicBezTo>
                    <a:pt x="2523" y="6180"/>
                    <a:pt x="2523" y="6180"/>
                    <a:pt x="2523" y="6210"/>
                  </a:cubicBezTo>
                  <a:lnTo>
                    <a:pt x="2523" y="6240"/>
                  </a:lnTo>
                  <a:cubicBezTo>
                    <a:pt x="2523" y="6271"/>
                    <a:pt x="2493" y="6301"/>
                    <a:pt x="2462" y="6301"/>
                  </a:cubicBezTo>
                  <a:cubicBezTo>
                    <a:pt x="2432" y="6332"/>
                    <a:pt x="2402" y="6362"/>
                    <a:pt x="2371" y="6362"/>
                  </a:cubicBezTo>
                  <a:lnTo>
                    <a:pt x="2341" y="6362"/>
                  </a:lnTo>
                  <a:cubicBezTo>
                    <a:pt x="2341" y="6362"/>
                    <a:pt x="2395" y="6376"/>
                    <a:pt x="2422" y="6376"/>
                  </a:cubicBezTo>
                  <a:cubicBezTo>
                    <a:pt x="2435" y="6376"/>
                    <a:pt x="2442" y="6372"/>
                    <a:pt x="2432" y="6362"/>
                  </a:cubicBezTo>
                  <a:cubicBezTo>
                    <a:pt x="2371" y="6362"/>
                    <a:pt x="2523" y="6301"/>
                    <a:pt x="2523" y="6301"/>
                  </a:cubicBezTo>
                  <a:cubicBezTo>
                    <a:pt x="2554" y="6301"/>
                    <a:pt x="2523" y="6301"/>
                    <a:pt x="2523" y="6271"/>
                  </a:cubicBezTo>
                  <a:lnTo>
                    <a:pt x="2766" y="6240"/>
                  </a:lnTo>
                  <a:cubicBezTo>
                    <a:pt x="2766" y="6119"/>
                    <a:pt x="2797" y="6028"/>
                    <a:pt x="2797" y="5906"/>
                  </a:cubicBezTo>
                  <a:cubicBezTo>
                    <a:pt x="2797" y="5845"/>
                    <a:pt x="2827" y="5693"/>
                    <a:pt x="2797" y="5693"/>
                  </a:cubicBezTo>
                  <a:cubicBezTo>
                    <a:pt x="2797" y="5693"/>
                    <a:pt x="2797" y="5693"/>
                    <a:pt x="2797" y="5663"/>
                  </a:cubicBezTo>
                  <a:lnTo>
                    <a:pt x="2858" y="5663"/>
                  </a:lnTo>
                  <a:lnTo>
                    <a:pt x="2858" y="5602"/>
                  </a:lnTo>
                  <a:lnTo>
                    <a:pt x="2858" y="5541"/>
                  </a:lnTo>
                  <a:cubicBezTo>
                    <a:pt x="2858" y="5541"/>
                    <a:pt x="2858" y="5481"/>
                    <a:pt x="2827" y="5481"/>
                  </a:cubicBezTo>
                  <a:cubicBezTo>
                    <a:pt x="2797" y="5450"/>
                    <a:pt x="2797" y="5420"/>
                    <a:pt x="2827" y="5420"/>
                  </a:cubicBezTo>
                  <a:lnTo>
                    <a:pt x="2827" y="5389"/>
                  </a:lnTo>
                  <a:cubicBezTo>
                    <a:pt x="2827" y="5359"/>
                    <a:pt x="2827" y="5329"/>
                    <a:pt x="2827" y="5329"/>
                  </a:cubicBezTo>
                  <a:lnTo>
                    <a:pt x="2827" y="5298"/>
                  </a:lnTo>
                  <a:lnTo>
                    <a:pt x="2827" y="5146"/>
                  </a:lnTo>
                  <a:cubicBezTo>
                    <a:pt x="2827" y="5116"/>
                    <a:pt x="2797" y="5085"/>
                    <a:pt x="2827" y="5085"/>
                  </a:cubicBezTo>
                  <a:cubicBezTo>
                    <a:pt x="2858" y="5085"/>
                    <a:pt x="2827" y="5085"/>
                    <a:pt x="2827" y="5055"/>
                  </a:cubicBezTo>
                  <a:lnTo>
                    <a:pt x="2827" y="5025"/>
                  </a:lnTo>
                  <a:lnTo>
                    <a:pt x="2827" y="4994"/>
                  </a:lnTo>
                  <a:cubicBezTo>
                    <a:pt x="2827" y="4964"/>
                    <a:pt x="2827" y="4933"/>
                    <a:pt x="2827" y="4903"/>
                  </a:cubicBezTo>
                  <a:cubicBezTo>
                    <a:pt x="2827" y="4873"/>
                    <a:pt x="2827" y="4873"/>
                    <a:pt x="2827" y="4842"/>
                  </a:cubicBezTo>
                  <a:lnTo>
                    <a:pt x="2827" y="4781"/>
                  </a:lnTo>
                  <a:lnTo>
                    <a:pt x="2827" y="4751"/>
                  </a:lnTo>
                  <a:cubicBezTo>
                    <a:pt x="2827" y="4721"/>
                    <a:pt x="2827" y="4690"/>
                    <a:pt x="2827" y="4660"/>
                  </a:cubicBezTo>
                  <a:cubicBezTo>
                    <a:pt x="2827" y="4630"/>
                    <a:pt x="2827" y="4599"/>
                    <a:pt x="2827" y="4599"/>
                  </a:cubicBezTo>
                  <a:lnTo>
                    <a:pt x="2827" y="4538"/>
                  </a:lnTo>
                  <a:lnTo>
                    <a:pt x="2827" y="4508"/>
                  </a:lnTo>
                  <a:lnTo>
                    <a:pt x="2827" y="4417"/>
                  </a:lnTo>
                  <a:cubicBezTo>
                    <a:pt x="2827" y="4417"/>
                    <a:pt x="2827" y="4386"/>
                    <a:pt x="2827" y="4356"/>
                  </a:cubicBezTo>
                  <a:cubicBezTo>
                    <a:pt x="2827" y="4356"/>
                    <a:pt x="2797" y="4326"/>
                    <a:pt x="2797" y="4295"/>
                  </a:cubicBezTo>
                  <a:cubicBezTo>
                    <a:pt x="2797" y="4275"/>
                    <a:pt x="2797" y="4255"/>
                    <a:pt x="2797" y="4234"/>
                  </a:cubicBezTo>
                  <a:cubicBezTo>
                    <a:pt x="2797" y="4234"/>
                    <a:pt x="2797" y="4204"/>
                    <a:pt x="2797" y="4174"/>
                  </a:cubicBezTo>
                  <a:cubicBezTo>
                    <a:pt x="2797" y="4143"/>
                    <a:pt x="2797" y="4113"/>
                    <a:pt x="2797" y="4113"/>
                  </a:cubicBezTo>
                  <a:cubicBezTo>
                    <a:pt x="2797" y="4082"/>
                    <a:pt x="2797" y="4052"/>
                    <a:pt x="2797" y="4022"/>
                  </a:cubicBezTo>
                  <a:lnTo>
                    <a:pt x="2797" y="3961"/>
                  </a:lnTo>
                  <a:cubicBezTo>
                    <a:pt x="2797" y="3930"/>
                    <a:pt x="2797" y="3900"/>
                    <a:pt x="2797" y="3870"/>
                  </a:cubicBezTo>
                  <a:lnTo>
                    <a:pt x="2797" y="3748"/>
                  </a:lnTo>
                  <a:cubicBezTo>
                    <a:pt x="2797" y="3718"/>
                    <a:pt x="2797" y="3687"/>
                    <a:pt x="2797" y="3687"/>
                  </a:cubicBezTo>
                  <a:cubicBezTo>
                    <a:pt x="2797" y="3657"/>
                    <a:pt x="2797" y="3657"/>
                    <a:pt x="2797" y="3657"/>
                  </a:cubicBezTo>
                  <a:cubicBezTo>
                    <a:pt x="2797" y="3626"/>
                    <a:pt x="2797" y="3596"/>
                    <a:pt x="2797" y="3566"/>
                  </a:cubicBezTo>
                  <a:lnTo>
                    <a:pt x="2797" y="3505"/>
                  </a:lnTo>
                  <a:cubicBezTo>
                    <a:pt x="2797" y="3505"/>
                    <a:pt x="2797" y="3444"/>
                    <a:pt x="2797" y="3414"/>
                  </a:cubicBezTo>
                  <a:cubicBezTo>
                    <a:pt x="2797" y="3383"/>
                    <a:pt x="2797" y="3323"/>
                    <a:pt x="2797" y="3292"/>
                  </a:cubicBezTo>
                  <a:cubicBezTo>
                    <a:pt x="2797" y="3262"/>
                    <a:pt x="2766" y="3231"/>
                    <a:pt x="2766" y="3171"/>
                  </a:cubicBezTo>
                  <a:lnTo>
                    <a:pt x="2766" y="3140"/>
                  </a:lnTo>
                  <a:cubicBezTo>
                    <a:pt x="2766" y="3110"/>
                    <a:pt x="2766" y="3079"/>
                    <a:pt x="2766" y="3079"/>
                  </a:cubicBezTo>
                  <a:lnTo>
                    <a:pt x="2766" y="2988"/>
                  </a:lnTo>
                  <a:lnTo>
                    <a:pt x="2766" y="2927"/>
                  </a:lnTo>
                  <a:cubicBezTo>
                    <a:pt x="2766" y="2897"/>
                    <a:pt x="2766" y="2836"/>
                    <a:pt x="2736" y="2836"/>
                  </a:cubicBezTo>
                  <a:cubicBezTo>
                    <a:pt x="2736" y="2836"/>
                    <a:pt x="2736" y="2654"/>
                    <a:pt x="2706" y="2623"/>
                  </a:cubicBezTo>
                  <a:cubicBezTo>
                    <a:pt x="2675" y="2593"/>
                    <a:pt x="2706" y="2563"/>
                    <a:pt x="2706" y="2532"/>
                  </a:cubicBezTo>
                  <a:cubicBezTo>
                    <a:pt x="2706" y="2502"/>
                    <a:pt x="2706" y="2471"/>
                    <a:pt x="2706" y="2471"/>
                  </a:cubicBezTo>
                  <a:lnTo>
                    <a:pt x="2706" y="2380"/>
                  </a:lnTo>
                  <a:cubicBezTo>
                    <a:pt x="2706" y="2380"/>
                    <a:pt x="2706" y="2350"/>
                    <a:pt x="2706" y="2350"/>
                  </a:cubicBezTo>
                  <a:lnTo>
                    <a:pt x="2706" y="2228"/>
                  </a:lnTo>
                  <a:cubicBezTo>
                    <a:pt x="2706" y="2243"/>
                    <a:pt x="2706" y="2251"/>
                    <a:pt x="2702" y="2251"/>
                  </a:cubicBezTo>
                  <a:cubicBezTo>
                    <a:pt x="2698" y="2251"/>
                    <a:pt x="2690" y="2243"/>
                    <a:pt x="2675" y="2228"/>
                  </a:cubicBezTo>
                  <a:lnTo>
                    <a:pt x="2675" y="2167"/>
                  </a:lnTo>
                  <a:lnTo>
                    <a:pt x="2675" y="2137"/>
                  </a:lnTo>
                  <a:cubicBezTo>
                    <a:pt x="2675" y="2107"/>
                    <a:pt x="2675" y="2107"/>
                    <a:pt x="2675" y="2076"/>
                  </a:cubicBezTo>
                  <a:cubicBezTo>
                    <a:pt x="2675" y="2046"/>
                    <a:pt x="2675" y="2015"/>
                    <a:pt x="2675" y="1985"/>
                  </a:cubicBezTo>
                  <a:cubicBezTo>
                    <a:pt x="2675" y="1924"/>
                    <a:pt x="2675" y="1894"/>
                    <a:pt x="2645" y="1833"/>
                  </a:cubicBezTo>
                  <a:lnTo>
                    <a:pt x="2645" y="1803"/>
                  </a:lnTo>
                  <a:lnTo>
                    <a:pt x="2645" y="1772"/>
                  </a:lnTo>
                  <a:lnTo>
                    <a:pt x="2645" y="1742"/>
                  </a:lnTo>
                  <a:cubicBezTo>
                    <a:pt x="2645" y="1712"/>
                    <a:pt x="2645" y="1712"/>
                    <a:pt x="2645" y="1681"/>
                  </a:cubicBezTo>
                  <a:cubicBezTo>
                    <a:pt x="2614" y="1651"/>
                    <a:pt x="2645" y="1620"/>
                    <a:pt x="2645" y="1620"/>
                  </a:cubicBezTo>
                  <a:lnTo>
                    <a:pt x="2645" y="1590"/>
                  </a:lnTo>
                  <a:cubicBezTo>
                    <a:pt x="2645" y="1560"/>
                    <a:pt x="2645" y="1529"/>
                    <a:pt x="2645" y="1529"/>
                  </a:cubicBezTo>
                  <a:lnTo>
                    <a:pt x="2614" y="1408"/>
                  </a:lnTo>
                  <a:cubicBezTo>
                    <a:pt x="2614" y="1377"/>
                    <a:pt x="2614" y="1347"/>
                    <a:pt x="2614" y="1316"/>
                  </a:cubicBezTo>
                  <a:cubicBezTo>
                    <a:pt x="2614" y="1316"/>
                    <a:pt x="2614" y="1286"/>
                    <a:pt x="2614" y="1256"/>
                  </a:cubicBezTo>
                  <a:cubicBezTo>
                    <a:pt x="2614" y="1225"/>
                    <a:pt x="2614" y="1225"/>
                    <a:pt x="2614" y="1195"/>
                  </a:cubicBezTo>
                  <a:lnTo>
                    <a:pt x="2614" y="1164"/>
                  </a:lnTo>
                  <a:cubicBezTo>
                    <a:pt x="2614" y="1164"/>
                    <a:pt x="2614" y="1073"/>
                    <a:pt x="2584" y="1043"/>
                  </a:cubicBezTo>
                  <a:cubicBezTo>
                    <a:pt x="2584" y="1043"/>
                    <a:pt x="2584" y="1012"/>
                    <a:pt x="2584" y="982"/>
                  </a:cubicBezTo>
                  <a:cubicBezTo>
                    <a:pt x="2584" y="962"/>
                    <a:pt x="2584" y="942"/>
                    <a:pt x="2584" y="921"/>
                  </a:cubicBezTo>
                  <a:cubicBezTo>
                    <a:pt x="2584" y="921"/>
                    <a:pt x="2584" y="891"/>
                    <a:pt x="2584" y="860"/>
                  </a:cubicBezTo>
                  <a:cubicBezTo>
                    <a:pt x="2584" y="860"/>
                    <a:pt x="2584" y="830"/>
                    <a:pt x="2584" y="830"/>
                  </a:cubicBezTo>
                  <a:lnTo>
                    <a:pt x="2584" y="739"/>
                  </a:lnTo>
                  <a:lnTo>
                    <a:pt x="2584" y="678"/>
                  </a:lnTo>
                  <a:cubicBezTo>
                    <a:pt x="2584" y="678"/>
                    <a:pt x="2554" y="678"/>
                    <a:pt x="2554" y="648"/>
                  </a:cubicBezTo>
                  <a:cubicBezTo>
                    <a:pt x="2554" y="617"/>
                    <a:pt x="2554" y="587"/>
                    <a:pt x="2554" y="587"/>
                  </a:cubicBezTo>
                  <a:cubicBezTo>
                    <a:pt x="2554" y="557"/>
                    <a:pt x="2554" y="526"/>
                    <a:pt x="2554" y="496"/>
                  </a:cubicBezTo>
                  <a:cubicBezTo>
                    <a:pt x="2538" y="481"/>
                    <a:pt x="2538" y="481"/>
                    <a:pt x="2542" y="481"/>
                  </a:cubicBezTo>
                  <a:cubicBezTo>
                    <a:pt x="2546" y="481"/>
                    <a:pt x="2554" y="481"/>
                    <a:pt x="2554" y="465"/>
                  </a:cubicBezTo>
                  <a:lnTo>
                    <a:pt x="2523" y="435"/>
                  </a:lnTo>
                  <a:cubicBezTo>
                    <a:pt x="2523" y="435"/>
                    <a:pt x="2523" y="405"/>
                    <a:pt x="2523" y="405"/>
                  </a:cubicBezTo>
                  <a:cubicBezTo>
                    <a:pt x="2523" y="374"/>
                    <a:pt x="2523" y="313"/>
                    <a:pt x="2523" y="283"/>
                  </a:cubicBezTo>
                  <a:cubicBezTo>
                    <a:pt x="2523" y="273"/>
                    <a:pt x="2520" y="269"/>
                    <a:pt x="2515" y="269"/>
                  </a:cubicBezTo>
                  <a:cubicBezTo>
                    <a:pt x="2506" y="269"/>
                    <a:pt x="2493" y="283"/>
                    <a:pt x="2493" y="283"/>
                  </a:cubicBezTo>
                  <a:cubicBezTo>
                    <a:pt x="2493" y="283"/>
                    <a:pt x="2493" y="253"/>
                    <a:pt x="2493" y="253"/>
                  </a:cubicBezTo>
                  <a:cubicBezTo>
                    <a:pt x="2493" y="222"/>
                    <a:pt x="2493" y="192"/>
                    <a:pt x="2462" y="192"/>
                  </a:cubicBezTo>
                  <a:cubicBezTo>
                    <a:pt x="2462" y="161"/>
                    <a:pt x="2432" y="131"/>
                    <a:pt x="2371" y="101"/>
                  </a:cubicBezTo>
                  <a:lnTo>
                    <a:pt x="2310" y="101"/>
                  </a:lnTo>
                  <a:cubicBezTo>
                    <a:pt x="2250" y="101"/>
                    <a:pt x="2219" y="131"/>
                    <a:pt x="2189" y="161"/>
                  </a:cubicBezTo>
                  <a:cubicBezTo>
                    <a:pt x="2158" y="192"/>
                    <a:pt x="2128" y="222"/>
                    <a:pt x="2098" y="253"/>
                  </a:cubicBezTo>
                  <a:cubicBezTo>
                    <a:pt x="2098" y="253"/>
                    <a:pt x="2067" y="283"/>
                    <a:pt x="2067" y="313"/>
                  </a:cubicBezTo>
                  <a:cubicBezTo>
                    <a:pt x="2067" y="344"/>
                    <a:pt x="2067" y="374"/>
                    <a:pt x="2067" y="435"/>
                  </a:cubicBezTo>
                  <a:lnTo>
                    <a:pt x="2067" y="465"/>
                  </a:lnTo>
                  <a:cubicBezTo>
                    <a:pt x="2067" y="465"/>
                    <a:pt x="2037" y="435"/>
                    <a:pt x="2037" y="435"/>
                  </a:cubicBezTo>
                  <a:cubicBezTo>
                    <a:pt x="2006" y="435"/>
                    <a:pt x="2006" y="435"/>
                    <a:pt x="2006" y="405"/>
                  </a:cubicBezTo>
                  <a:cubicBezTo>
                    <a:pt x="2006" y="344"/>
                    <a:pt x="2006" y="283"/>
                    <a:pt x="2006" y="253"/>
                  </a:cubicBezTo>
                  <a:lnTo>
                    <a:pt x="2006" y="161"/>
                  </a:lnTo>
                  <a:cubicBezTo>
                    <a:pt x="2006" y="146"/>
                    <a:pt x="2006" y="146"/>
                    <a:pt x="2006" y="146"/>
                  </a:cubicBezTo>
                  <a:cubicBezTo>
                    <a:pt x="2006" y="146"/>
                    <a:pt x="2006" y="146"/>
                    <a:pt x="2006" y="131"/>
                  </a:cubicBezTo>
                  <a:cubicBezTo>
                    <a:pt x="1980" y="105"/>
                    <a:pt x="1932" y="34"/>
                    <a:pt x="1919" y="34"/>
                  </a:cubicBezTo>
                  <a:close/>
                  <a:moveTo>
                    <a:pt x="304" y="435"/>
                  </a:moveTo>
                  <a:lnTo>
                    <a:pt x="244" y="465"/>
                  </a:lnTo>
                  <a:cubicBezTo>
                    <a:pt x="244" y="496"/>
                    <a:pt x="244" y="496"/>
                    <a:pt x="213" y="496"/>
                  </a:cubicBezTo>
                  <a:cubicBezTo>
                    <a:pt x="213" y="526"/>
                    <a:pt x="183" y="526"/>
                    <a:pt x="183" y="557"/>
                  </a:cubicBezTo>
                  <a:cubicBezTo>
                    <a:pt x="152" y="617"/>
                    <a:pt x="152" y="648"/>
                    <a:pt x="183" y="708"/>
                  </a:cubicBezTo>
                  <a:lnTo>
                    <a:pt x="183" y="739"/>
                  </a:lnTo>
                  <a:lnTo>
                    <a:pt x="183" y="769"/>
                  </a:lnTo>
                  <a:cubicBezTo>
                    <a:pt x="183" y="800"/>
                    <a:pt x="213" y="800"/>
                    <a:pt x="213" y="830"/>
                  </a:cubicBezTo>
                  <a:cubicBezTo>
                    <a:pt x="213" y="860"/>
                    <a:pt x="244" y="860"/>
                    <a:pt x="244" y="891"/>
                  </a:cubicBezTo>
                  <a:cubicBezTo>
                    <a:pt x="244" y="891"/>
                    <a:pt x="244" y="952"/>
                    <a:pt x="244" y="982"/>
                  </a:cubicBezTo>
                  <a:cubicBezTo>
                    <a:pt x="274" y="982"/>
                    <a:pt x="274" y="1012"/>
                    <a:pt x="274" y="1012"/>
                  </a:cubicBezTo>
                  <a:cubicBezTo>
                    <a:pt x="274" y="1043"/>
                    <a:pt x="274" y="1073"/>
                    <a:pt x="274" y="1104"/>
                  </a:cubicBezTo>
                  <a:cubicBezTo>
                    <a:pt x="274" y="1164"/>
                    <a:pt x="335" y="1225"/>
                    <a:pt x="335" y="1256"/>
                  </a:cubicBezTo>
                  <a:lnTo>
                    <a:pt x="365" y="1316"/>
                  </a:lnTo>
                  <a:lnTo>
                    <a:pt x="365" y="1347"/>
                  </a:lnTo>
                  <a:cubicBezTo>
                    <a:pt x="365" y="1377"/>
                    <a:pt x="365" y="1377"/>
                    <a:pt x="365" y="1408"/>
                  </a:cubicBezTo>
                  <a:cubicBezTo>
                    <a:pt x="365" y="1408"/>
                    <a:pt x="365" y="1438"/>
                    <a:pt x="365" y="1468"/>
                  </a:cubicBezTo>
                  <a:cubicBezTo>
                    <a:pt x="365" y="1499"/>
                    <a:pt x="365" y="1499"/>
                    <a:pt x="396" y="1499"/>
                  </a:cubicBezTo>
                  <a:cubicBezTo>
                    <a:pt x="426" y="1499"/>
                    <a:pt x="426" y="1560"/>
                    <a:pt x="426" y="1590"/>
                  </a:cubicBezTo>
                  <a:cubicBezTo>
                    <a:pt x="426" y="1590"/>
                    <a:pt x="426" y="1620"/>
                    <a:pt x="426" y="1651"/>
                  </a:cubicBezTo>
                  <a:cubicBezTo>
                    <a:pt x="426" y="1681"/>
                    <a:pt x="426" y="1681"/>
                    <a:pt x="456" y="1712"/>
                  </a:cubicBezTo>
                  <a:lnTo>
                    <a:pt x="456" y="1772"/>
                  </a:lnTo>
                  <a:cubicBezTo>
                    <a:pt x="456" y="1772"/>
                    <a:pt x="456" y="1772"/>
                    <a:pt x="456" y="1803"/>
                  </a:cubicBezTo>
                  <a:lnTo>
                    <a:pt x="456" y="1833"/>
                  </a:lnTo>
                  <a:lnTo>
                    <a:pt x="456" y="1864"/>
                  </a:lnTo>
                  <a:cubicBezTo>
                    <a:pt x="456" y="1894"/>
                    <a:pt x="487" y="1924"/>
                    <a:pt x="487" y="1955"/>
                  </a:cubicBezTo>
                  <a:cubicBezTo>
                    <a:pt x="502" y="1985"/>
                    <a:pt x="502" y="1993"/>
                    <a:pt x="498" y="1993"/>
                  </a:cubicBezTo>
                  <a:cubicBezTo>
                    <a:pt x="494" y="1993"/>
                    <a:pt x="487" y="1985"/>
                    <a:pt x="487" y="1985"/>
                  </a:cubicBezTo>
                  <a:lnTo>
                    <a:pt x="487" y="2046"/>
                  </a:lnTo>
                  <a:lnTo>
                    <a:pt x="487" y="2076"/>
                  </a:lnTo>
                  <a:cubicBezTo>
                    <a:pt x="487" y="2076"/>
                    <a:pt x="517" y="2107"/>
                    <a:pt x="517" y="2137"/>
                  </a:cubicBezTo>
                  <a:cubicBezTo>
                    <a:pt x="547" y="2137"/>
                    <a:pt x="547" y="2167"/>
                    <a:pt x="547" y="2167"/>
                  </a:cubicBezTo>
                  <a:cubicBezTo>
                    <a:pt x="578" y="2167"/>
                    <a:pt x="639" y="2380"/>
                    <a:pt x="608" y="2380"/>
                  </a:cubicBezTo>
                  <a:cubicBezTo>
                    <a:pt x="608" y="2411"/>
                    <a:pt x="639" y="2441"/>
                    <a:pt x="639" y="2502"/>
                  </a:cubicBezTo>
                  <a:lnTo>
                    <a:pt x="699" y="2593"/>
                  </a:lnTo>
                  <a:lnTo>
                    <a:pt x="730" y="2684"/>
                  </a:lnTo>
                  <a:cubicBezTo>
                    <a:pt x="730" y="2715"/>
                    <a:pt x="730" y="2745"/>
                    <a:pt x="760" y="2775"/>
                  </a:cubicBezTo>
                  <a:cubicBezTo>
                    <a:pt x="760" y="2775"/>
                    <a:pt x="760" y="2806"/>
                    <a:pt x="760" y="2806"/>
                  </a:cubicBezTo>
                  <a:lnTo>
                    <a:pt x="760" y="2867"/>
                  </a:lnTo>
                  <a:cubicBezTo>
                    <a:pt x="821" y="2958"/>
                    <a:pt x="851" y="3049"/>
                    <a:pt x="882" y="3140"/>
                  </a:cubicBezTo>
                  <a:cubicBezTo>
                    <a:pt x="882" y="3171"/>
                    <a:pt x="882" y="3201"/>
                    <a:pt x="912" y="3262"/>
                  </a:cubicBezTo>
                  <a:cubicBezTo>
                    <a:pt x="912" y="3292"/>
                    <a:pt x="943" y="3323"/>
                    <a:pt x="943" y="3353"/>
                  </a:cubicBezTo>
                  <a:cubicBezTo>
                    <a:pt x="943" y="3353"/>
                    <a:pt x="956" y="3366"/>
                    <a:pt x="965" y="3366"/>
                  </a:cubicBezTo>
                  <a:cubicBezTo>
                    <a:pt x="970" y="3366"/>
                    <a:pt x="973" y="3363"/>
                    <a:pt x="973" y="3353"/>
                  </a:cubicBezTo>
                  <a:cubicBezTo>
                    <a:pt x="973" y="3353"/>
                    <a:pt x="973" y="3353"/>
                    <a:pt x="973" y="3414"/>
                  </a:cubicBezTo>
                  <a:cubicBezTo>
                    <a:pt x="973" y="3444"/>
                    <a:pt x="1003" y="3444"/>
                    <a:pt x="1003" y="3474"/>
                  </a:cubicBezTo>
                  <a:cubicBezTo>
                    <a:pt x="1034" y="3474"/>
                    <a:pt x="1034" y="3535"/>
                    <a:pt x="1064" y="3535"/>
                  </a:cubicBezTo>
                  <a:cubicBezTo>
                    <a:pt x="1064" y="3535"/>
                    <a:pt x="1064" y="3566"/>
                    <a:pt x="1064" y="3596"/>
                  </a:cubicBezTo>
                  <a:cubicBezTo>
                    <a:pt x="1034" y="3596"/>
                    <a:pt x="1034" y="3626"/>
                    <a:pt x="1064" y="3657"/>
                  </a:cubicBezTo>
                  <a:lnTo>
                    <a:pt x="1064" y="3687"/>
                  </a:lnTo>
                  <a:cubicBezTo>
                    <a:pt x="1095" y="3718"/>
                    <a:pt x="1064" y="3718"/>
                    <a:pt x="1095" y="3748"/>
                  </a:cubicBezTo>
                  <a:cubicBezTo>
                    <a:pt x="1095" y="3748"/>
                    <a:pt x="1125" y="3778"/>
                    <a:pt x="1125" y="3778"/>
                  </a:cubicBezTo>
                  <a:lnTo>
                    <a:pt x="1125" y="3870"/>
                  </a:lnTo>
                  <a:cubicBezTo>
                    <a:pt x="1125" y="3891"/>
                    <a:pt x="1140" y="3913"/>
                    <a:pt x="1149" y="3913"/>
                  </a:cubicBezTo>
                  <a:cubicBezTo>
                    <a:pt x="1153" y="3913"/>
                    <a:pt x="1155" y="3909"/>
                    <a:pt x="1155" y="3900"/>
                  </a:cubicBezTo>
                  <a:cubicBezTo>
                    <a:pt x="1155" y="3930"/>
                    <a:pt x="1155" y="3961"/>
                    <a:pt x="1155" y="3961"/>
                  </a:cubicBezTo>
                  <a:cubicBezTo>
                    <a:pt x="1155" y="3991"/>
                    <a:pt x="1155" y="3991"/>
                    <a:pt x="1155" y="4022"/>
                  </a:cubicBezTo>
                  <a:cubicBezTo>
                    <a:pt x="1155" y="4052"/>
                    <a:pt x="1186" y="4082"/>
                    <a:pt x="1186" y="4113"/>
                  </a:cubicBezTo>
                  <a:lnTo>
                    <a:pt x="1186" y="4204"/>
                  </a:lnTo>
                  <a:cubicBezTo>
                    <a:pt x="1186" y="4204"/>
                    <a:pt x="1186" y="4204"/>
                    <a:pt x="1216" y="4234"/>
                  </a:cubicBezTo>
                  <a:cubicBezTo>
                    <a:pt x="1231" y="4250"/>
                    <a:pt x="1231" y="4250"/>
                    <a:pt x="1228" y="4250"/>
                  </a:cubicBezTo>
                  <a:cubicBezTo>
                    <a:pt x="1224" y="4250"/>
                    <a:pt x="1216" y="4250"/>
                    <a:pt x="1216" y="4265"/>
                  </a:cubicBezTo>
                  <a:cubicBezTo>
                    <a:pt x="1247" y="4295"/>
                    <a:pt x="1247" y="4326"/>
                    <a:pt x="1247" y="4356"/>
                  </a:cubicBezTo>
                  <a:lnTo>
                    <a:pt x="1247" y="4386"/>
                  </a:lnTo>
                  <a:lnTo>
                    <a:pt x="1277" y="4447"/>
                  </a:lnTo>
                  <a:cubicBezTo>
                    <a:pt x="1277" y="4508"/>
                    <a:pt x="1307" y="4538"/>
                    <a:pt x="1338" y="4569"/>
                  </a:cubicBezTo>
                  <a:cubicBezTo>
                    <a:pt x="1338" y="4569"/>
                    <a:pt x="1324" y="4555"/>
                    <a:pt x="1315" y="4555"/>
                  </a:cubicBezTo>
                  <a:cubicBezTo>
                    <a:pt x="1311" y="4555"/>
                    <a:pt x="1307" y="4559"/>
                    <a:pt x="1307" y="4569"/>
                  </a:cubicBezTo>
                  <a:cubicBezTo>
                    <a:pt x="1307" y="4569"/>
                    <a:pt x="1307" y="4599"/>
                    <a:pt x="1307" y="4599"/>
                  </a:cubicBezTo>
                  <a:cubicBezTo>
                    <a:pt x="1338" y="4599"/>
                    <a:pt x="1338" y="4630"/>
                    <a:pt x="1338" y="4660"/>
                  </a:cubicBezTo>
                  <a:cubicBezTo>
                    <a:pt x="1338" y="4660"/>
                    <a:pt x="1399" y="4721"/>
                    <a:pt x="1368" y="4721"/>
                  </a:cubicBezTo>
                  <a:cubicBezTo>
                    <a:pt x="1368" y="4721"/>
                    <a:pt x="1399" y="4812"/>
                    <a:pt x="1399" y="4812"/>
                  </a:cubicBezTo>
                  <a:cubicBezTo>
                    <a:pt x="1429" y="4812"/>
                    <a:pt x="1399" y="4812"/>
                    <a:pt x="1399" y="4842"/>
                  </a:cubicBezTo>
                  <a:cubicBezTo>
                    <a:pt x="1399" y="4842"/>
                    <a:pt x="1399" y="4873"/>
                    <a:pt x="1399" y="4873"/>
                  </a:cubicBezTo>
                  <a:lnTo>
                    <a:pt x="1429" y="4933"/>
                  </a:lnTo>
                  <a:cubicBezTo>
                    <a:pt x="1429" y="4964"/>
                    <a:pt x="1459" y="4964"/>
                    <a:pt x="1459" y="4994"/>
                  </a:cubicBezTo>
                  <a:lnTo>
                    <a:pt x="1490" y="5055"/>
                  </a:lnTo>
                  <a:cubicBezTo>
                    <a:pt x="1490" y="5085"/>
                    <a:pt x="1490" y="5116"/>
                    <a:pt x="1520" y="5146"/>
                  </a:cubicBezTo>
                  <a:cubicBezTo>
                    <a:pt x="1520" y="5146"/>
                    <a:pt x="1551" y="5177"/>
                    <a:pt x="1551" y="5207"/>
                  </a:cubicBezTo>
                  <a:lnTo>
                    <a:pt x="1551" y="5237"/>
                  </a:lnTo>
                  <a:cubicBezTo>
                    <a:pt x="1551" y="5237"/>
                    <a:pt x="1551" y="5268"/>
                    <a:pt x="1581" y="5268"/>
                  </a:cubicBezTo>
                  <a:cubicBezTo>
                    <a:pt x="1581" y="5268"/>
                    <a:pt x="1581" y="5268"/>
                    <a:pt x="1581" y="5298"/>
                  </a:cubicBezTo>
                  <a:cubicBezTo>
                    <a:pt x="1581" y="5298"/>
                    <a:pt x="1581" y="5329"/>
                    <a:pt x="1581" y="5359"/>
                  </a:cubicBezTo>
                  <a:cubicBezTo>
                    <a:pt x="1581" y="5389"/>
                    <a:pt x="1642" y="5389"/>
                    <a:pt x="1642" y="5420"/>
                  </a:cubicBezTo>
                  <a:cubicBezTo>
                    <a:pt x="1642" y="5481"/>
                    <a:pt x="1672" y="5511"/>
                    <a:pt x="1703" y="5541"/>
                  </a:cubicBezTo>
                  <a:cubicBezTo>
                    <a:pt x="1703" y="5572"/>
                    <a:pt x="1703" y="5602"/>
                    <a:pt x="1733" y="5633"/>
                  </a:cubicBezTo>
                  <a:cubicBezTo>
                    <a:pt x="1733" y="5633"/>
                    <a:pt x="1733" y="5693"/>
                    <a:pt x="1763" y="5693"/>
                  </a:cubicBezTo>
                  <a:lnTo>
                    <a:pt x="1763" y="5724"/>
                  </a:lnTo>
                  <a:cubicBezTo>
                    <a:pt x="1763" y="5754"/>
                    <a:pt x="1763" y="5785"/>
                    <a:pt x="1763" y="5785"/>
                  </a:cubicBezTo>
                  <a:cubicBezTo>
                    <a:pt x="1733" y="5785"/>
                    <a:pt x="1763" y="5815"/>
                    <a:pt x="1794" y="5845"/>
                  </a:cubicBezTo>
                  <a:cubicBezTo>
                    <a:pt x="1824" y="5876"/>
                    <a:pt x="1824" y="5876"/>
                    <a:pt x="1824" y="5906"/>
                  </a:cubicBezTo>
                  <a:lnTo>
                    <a:pt x="1855" y="5967"/>
                  </a:lnTo>
                  <a:cubicBezTo>
                    <a:pt x="1885" y="6028"/>
                    <a:pt x="1885" y="5997"/>
                    <a:pt x="1915" y="6058"/>
                  </a:cubicBezTo>
                  <a:cubicBezTo>
                    <a:pt x="1915" y="6088"/>
                    <a:pt x="1946" y="6119"/>
                    <a:pt x="1946" y="6149"/>
                  </a:cubicBezTo>
                  <a:lnTo>
                    <a:pt x="1976" y="6180"/>
                  </a:lnTo>
                  <a:cubicBezTo>
                    <a:pt x="2006" y="6240"/>
                    <a:pt x="2037" y="6271"/>
                    <a:pt x="2067" y="6332"/>
                  </a:cubicBezTo>
                  <a:cubicBezTo>
                    <a:pt x="2082" y="6347"/>
                    <a:pt x="2082" y="6347"/>
                    <a:pt x="2082" y="6347"/>
                  </a:cubicBezTo>
                  <a:cubicBezTo>
                    <a:pt x="2082" y="6347"/>
                    <a:pt x="2082" y="6347"/>
                    <a:pt x="2098" y="6362"/>
                  </a:cubicBezTo>
                  <a:cubicBezTo>
                    <a:pt x="2098" y="6362"/>
                    <a:pt x="2098" y="6392"/>
                    <a:pt x="2128" y="6392"/>
                  </a:cubicBezTo>
                  <a:cubicBezTo>
                    <a:pt x="2158" y="6423"/>
                    <a:pt x="2189" y="6484"/>
                    <a:pt x="2219" y="6514"/>
                  </a:cubicBezTo>
                  <a:cubicBezTo>
                    <a:pt x="2280" y="6544"/>
                    <a:pt x="2310" y="6544"/>
                    <a:pt x="2371" y="6544"/>
                  </a:cubicBezTo>
                  <a:cubicBezTo>
                    <a:pt x="2493" y="6453"/>
                    <a:pt x="2432" y="6453"/>
                    <a:pt x="2462" y="6453"/>
                  </a:cubicBezTo>
                  <a:lnTo>
                    <a:pt x="2432" y="6453"/>
                  </a:lnTo>
                  <a:cubicBezTo>
                    <a:pt x="2493" y="6453"/>
                    <a:pt x="2493" y="6423"/>
                    <a:pt x="2432" y="6423"/>
                  </a:cubicBezTo>
                  <a:cubicBezTo>
                    <a:pt x="2402" y="6423"/>
                    <a:pt x="2402" y="6392"/>
                    <a:pt x="2371" y="6392"/>
                  </a:cubicBezTo>
                  <a:cubicBezTo>
                    <a:pt x="2371" y="6392"/>
                    <a:pt x="2341" y="6392"/>
                    <a:pt x="2310" y="6362"/>
                  </a:cubicBezTo>
                  <a:cubicBezTo>
                    <a:pt x="2280" y="6332"/>
                    <a:pt x="2250" y="6301"/>
                    <a:pt x="2219" y="6271"/>
                  </a:cubicBezTo>
                  <a:cubicBezTo>
                    <a:pt x="2189" y="6240"/>
                    <a:pt x="2158" y="6240"/>
                    <a:pt x="2158" y="6210"/>
                  </a:cubicBezTo>
                  <a:cubicBezTo>
                    <a:pt x="2128" y="6210"/>
                    <a:pt x="2158" y="6180"/>
                    <a:pt x="2128" y="6119"/>
                  </a:cubicBezTo>
                  <a:cubicBezTo>
                    <a:pt x="2128" y="6119"/>
                    <a:pt x="2128" y="6088"/>
                    <a:pt x="2098" y="6088"/>
                  </a:cubicBezTo>
                  <a:cubicBezTo>
                    <a:pt x="2082" y="6073"/>
                    <a:pt x="2075" y="6073"/>
                    <a:pt x="2071" y="6073"/>
                  </a:cubicBezTo>
                  <a:cubicBezTo>
                    <a:pt x="2067" y="6073"/>
                    <a:pt x="2067" y="6073"/>
                    <a:pt x="2067" y="6058"/>
                  </a:cubicBezTo>
                  <a:cubicBezTo>
                    <a:pt x="2052" y="6028"/>
                    <a:pt x="2052" y="6028"/>
                    <a:pt x="2056" y="6028"/>
                  </a:cubicBezTo>
                  <a:cubicBezTo>
                    <a:pt x="2060" y="6028"/>
                    <a:pt x="2067" y="6028"/>
                    <a:pt x="2067" y="5997"/>
                  </a:cubicBezTo>
                  <a:lnTo>
                    <a:pt x="2037" y="5967"/>
                  </a:lnTo>
                  <a:cubicBezTo>
                    <a:pt x="2022" y="5952"/>
                    <a:pt x="2022" y="5952"/>
                    <a:pt x="2018" y="5952"/>
                  </a:cubicBezTo>
                  <a:cubicBezTo>
                    <a:pt x="2014" y="5952"/>
                    <a:pt x="2006" y="5952"/>
                    <a:pt x="1976" y="5937"/>
                  </a:cubicBezTo>
                  <a:lnTo>
                    <a:pt x="1976" y="5906"/>
                  </a:lnTo>
                  <a:cubicBezTo>
                    <a:pt x="1976" y="5876"/>
                    <a:pt x="1976" y="5845"/>
                    <a:pt x="1946" y="5845"/>
                  </a:cubicBezTo>
                  <a:cubicBezTo>
                    <a:pt x="1946" y="5845"/>
                    <a:pt x="1946" y="5815"/>
                    <a:pt x="1915" y="5785"/>
                  </a:cubicBezTo>
                  <a:cubicBezTo>
                    <a:pt x="1894" y="5764"/>
                    <a:pt x="1874" y="5714"/>
                    <a:pt x="1863" y="5675"/>
                  </a:cubicBezTo>
                  <a:lnTo>
                    <a:pt x="1863" y="5675"/>
                  </a:lnTo>
                  <a:cubicBezTo>
                    <a:pt x="1864" y="5677"/>
                    <a:pt x="1865" y="5678"/>
                    <a:pt x="1866" y="5678"/>
                  </a:cubicBezTo>
                  <a:cubicBezTo>
                    <a:pt x="1870" y="5678"/>
                    <a:pt x="1870" y="5663"/>
                    <a:pt x="1855" y="5633"/>
                  </a:cubicBezTo>
                  <a:lnTo>
                    <a:pt x="1855" y="5633"/>
                  </a:lnTo>
                  <a:cubicBezTo>
                    <a:pt x="1855" y="5633"/>
                    <a:pt x="1855" y="5633"/>
                    <a:pt x="1855" y="5633"/>
                  </a:cubicBezTo>
                  <a:cubicBezTo>
                    <a:pt x="1855" y="5572"/>
                    <a:pt x="1824" y="5541"/>
                    <a:pt x="1794" y="5511"/>
                  </a:cubicBezTo>
                  <a:cubicBezTo>
                    <a:pt x="1789" y="5502"/>
                    <a:pt x="1787" y="5499"/>
                    <a:pt x="1786" y="5499"/>
                  </a:cubicBezTo>
                  <a:lnTo>
                    <a:pt x="1786" y="5499"/>
                  </a:lnTo>
                  <a:cubicBezTo>
                    <a:pt x="1779" y="5499"/>
                    <a:pt x="1824" y="5637"/>
                    <a:pt x="1824" y="5663"/>
                  </a:cubicBezTo>
                  <a:lnTo>
                    <a:pt x="1794" y="5541"/>
                  </a:lnTo>
                  <a:cubicBezTo>
                    <a:pt x="1794" y="5541"/>
                    <a:pt x="1763" y="5511"/>
                    <a:pt x="1763" y="5481"/>
                  </a:cubicBezTo>
                  <a:cubicBezTo>
                    <a:pt x="1763" y="5450"/>
                    <a:pt x="1733" y="5389"/>
                    <a:pt x="1703" y="5359"/>
                  </a:cubicBezTo>
                  <a:cubicBezTo>
                    <a:pt x="1703" y="5298"/>
                    <a:pt x="1672" y="5268"/>
                    <a:pt x="1672" y="5237"/>
                  </a:cubicBezTo>
                  <a:cubicBezTo>
                    <a:pt x="1672" y="5237"/>
                    <a:pt x="1642" y="5207"/>
                    <a:pt x="1642" y="5177"/>
                  </a:cubicBezTo>
                  <a:cubicBezTo>
                    <a:pt x="1611" y="5177"/>
                    <a:pt x="1642" y="5177"/>
                    <a:pt x="1642" y="5146"/>
                  </a:cubicBezTo>
                  <a:lnTo>
                    <a:pt x="1611" y="5146"/>
                  </a:lnTo>
                  <a:cubicBezTo>
                    <a:pt x="1611" y="5116"/>
                    <a:pt x="1611" y="5116"/>
                    <a:pt x="1581" y="5085"/>
                  </a:cubicBezTo>
                  <a:cubicBezTo>
                    <a:pt x="1581" y="5055"/>
                    <a:pt x="1551" y="5025"/>
                    <a:pt x="1551" y="4994"/>
                  </a:cubicBezTo>
                  <a:cubicBezTo>
                    <a:pt x="1551" y="4994"/>
                    <a:pt x="1520" y="4994"/>
                    <a:pt x="1520" y="4964"/>
                  </a:cubicBezTo>
                  <a:cubicBezTo>
                    <a:pt x="1520" y="4964"/>
                    <a:pt x="1520" y="4933"/>
                    <a:pt x="1520" y="4933"/>
                  </a:cubicBezTo>
                  <a:lnTo>
                    <a:pt x="1520" y="4903"/>
                  </a:lnTo>
                  <a:cubicBezTo>
                    <a:pt x="1520" y="4873"/>
                    <a:pt x="1490" y="4873"/>
                    <a:pt x="1490" y="4842"/>
                  </a:cubicBezTo>
                  <a:cubicBezTo>
                    <a:pt x="1490" y="4812"/>
                    <a:pt x="1459" y="4781"/>
                    <a:pt x="1459" y="4751"/>
                  </a:cubicBezTo>
                  <a:lnTo>
                    <a:pt x="1459" y="4721"/>
                  </a:lnTo>
                  <a:lnTo>
                    <a:pt x="1459" y="4690"/>
                  </a:lnTo>
                  <a:lnTo>
                    <a:pt x="1399" y="4599"/>
                  </a:lnTo>
                  <a:cubicBezTo>
                    <a:pt x="1399" y="4538"/>
                    <a:pt x="1368" y="4478"/>
                    <a:pt x="1368" y="4478"/>
                  </a:cubicBezTo>
                  <a:cubicBezTo>
                    <a:pt x="1338" y="4478"/>
                    <a:pt x="1368" y="4417"/>
                    <a:pt x="1338" y="4386"/>
                  </a:cubicBezTo>
                  <a:cubicBezTo>
                    <a:pt x="1307" y="4356"/>
                    <a:pt x="1307" y="4326"/>
                    <a:pt x="1307" y="4295"/>
                  </a:cubicBezTo>
                  <a:cubicBezTo>
                    <a:pt x="1292" y="4280"/>
                    <a:pt x="1292" y="4280"/>
                    <a:pt x="1296" y="4280"/>
                  </a:cubicBezTo>
                  <a:cubicBezTo>
                    <a:pt x="1300" y="4280"/>
                    <a:pt x="1307" y="4280"/>
                    <a:pt x="1307" y="4265"/>
                  </a:cubicBezTo>
                  <a:cubicBezTo>
                    <a:pt x="1307" y="4265"/>
                    <a:pt x="1307" y="4234"/>
                    <a:pt x="1307" y="4234"/>
                  </a:cubicBezTo>
                  <a:cubicBezTo>
                    <a:pt x="1277" y="4204"/>
                    <a:pt x="1277" y="4174"/>
                    <a:pt x="1277" y="4174"/>
                  </a:cubicBezTo>
                  <a:cubicBezTo>
                    <a:pt x="1277" y="4174"/>
                    <a:pt x="1277" y="4113"/>
                    <a:pt x="1247" y="4113"/>
                  </a:cubicBezTo>
                  <a:cubicBezTo>
                    <a:pt x="1216" y="4082"/>
                    <a:pt x="1277" y="4113"/>
                    <a:pt x="1247" y="4052"/>
                  </a:cubicBezTo>
                  <a:cubicBezTo>
                    <a:pt x="1231" y="4037"/>
                    <a:pt x="1224" y="4037"/>
                    <a:pt x="1216" y="4037"/>
                  </a:cubicBezTo>
                  <a:cubicBezTo>
                    <a:pt x="1209" y="4037"/>
                    <a:pt x="1201" y="4037"/>
                    <a:pt x="1186" y="4022"/>
                  </a:cubicBezTo>
                  <a:cubicBezTo>
                    <a:pt x="1186" y="4022"/>
                    <a:pt x="1186" y="3961"/>
                    <a:pt x="1186" y="3961"/>
                  </a:cubicBezTo>
                  <a:lnTo>
                    <a:pt x="1186" y="3930"/>
                  </a:lnTo>
                  <a:cubicBezTo>
                    <a:pt x="1186" y="3930"/>
                    <a:pt x="1186" y="3900"/>
                    <a:pt x="1186" y="3900"/>
                  </a:cubicBezTo>
                  <a:cubicBezTo>
                    <a:pt x="1186" y="3900"/>
                    <a:pt x="1186" y="3870"/>
                    <a:pt x="1186" y="3870"/>
                  </a:cubicBezTo>
                  <a:lnTo>
                    <a:pt x="1186" y="3839"/>
                  </a:lnTo>
                  <a:cubicBezTo>
                    <a:pt x="1186" y="3809"/>
                    <a:pt x="1186" y="3778"/>
                    <a:pt x="1186" y="3778"/>
                  </a:cubicBezTo>
                  <a:cubicBezTo>
                    <a:pt x="1186" y="3748"/>
                    <a:pt x="1186" y="3748"/>
                    <a:pt x="1186" y="3718"/>
                  </a:cubicBezTo>
                  <a:cubicBezTo>
                    <a:pt x="1155" y="3687"/>
                    <a:pt x="1155" y="3657"/>
                    <a:pt x="1155" y="3626"/>
                  </a:cubicBezTo>
                  <a:cubicBezTo>
                    <a:pt x="1155" y="3626"/>
                    <a:pt x="1155" y="3596"/>
                    <a:pt x="1155" y="3566"/>
                  </a:cubicBezTo>
                  <a:cubicBezTo>
                    <a:pt x="1125" y="3535"/>
                    <a:pt x="1125" y="3535"/>
                    <a:pt x="1125" y="3505"/>
                  </a:cubicBezTo>
                  <a:cubicBezTo>
                    <a:pt x="1095" y="3474"/>
                    <a:pt x="1095" y="3444"/>
                    <a:pt x="1095" y="3414"/>
                  </a:cubicBezTo>
                  <a:cubicBezTo>
                    <a:pt x="1095" y="3414"/>
                    <a:pt x="1095" y="3383"/>
                    <a:pt x="1064" y="3353"/>
                  </a:cubicBezTo>
                  <a:cubicBezTo>
                    <a:pt x="1064" y="3353"/>
                    <a:pt x="1064" y="3353"/>
                    <a:pt x="1064" y="3323"/>
                  </a:cubicBezTo>
                  <a:lnTo>
                    <a:pt x="1064" y="3292"/>
                  </a:lnTo>
                  <a:cubicBezTo>
                    <a:pt x="1064" y="3262"/>
                    <a:pt x="1064" y="3262"/>
                    <a:pt x="1064" y="3262"/>
                  </a:cubicBezTo>
                  <a:cubicBezTo>
                    <a:pt x="1034" y="3231"/>
                    <a:pt x="1034" y="3201"/>
                    <a:pt x="1003" y="3171"/>
                  </a:cubicBezTo>
                  <a:cubicBezTo>
                    <a:pt x="1003" y="3171"/>
                    <a:pt x="1003" y="3140"/>
                    <a:pt x="1003" y="3140"/>
                  </a:cubicBezTo>
                  <a:cubicBezTo>
                    <a:pt x="1003" y="3140"/>
                    <a:pt x="1017" y="3154"/>
                    <a:pt x="1026" y="3154"/>
                  </a:cubicBezTo>
                  <a:cubicBezTo>
                    <a:pt x="1030" y="3154"/>
                    <a:pt x="1034" y="3150"/>
                    <a:pt x="1034" y="3140"/>
                  </a:cubicBezTo>
                  <a:cubicBezTo>
                    <a:pt x="1034" y="3110"/>
                    <a:pt x="1003" y="3049"/>
                    <a:pt x="973" y="2988"/>
                  </a:cubicBezTo>
                  <a:cubicBezTo>
                    <a:pt x="973" y="3005"/>
                    <a:pt x="973" y="3049"/>
                    <a:pt x="973" y="3049"/>
                  </a:cubicBezTo>
                  <a:cubicBezTo>
                    <a:pt x="973" y="3019"/>
                    <a:pt x="973" y="2958"/>
                    <a:pt x="943" y="2958"/>
                  </a:cubicBezTo>
                  <a:cubicBezTo>
                    <a:pt x="943" y="2988"/>
                    <a:pt x="943" y="3019"/>
                    <a:pt x="943" y="3019"/>
                  </a:cubicBezTo>
                  <a:cubicBezTo>
                    <a:pt x="943" y="2988"/>
                    <a:pt x="912" y="2958"/>
                    <a:pt x="943" y="2927"/>
                  </a:cubicBezTo>
                  <a:cubicBezTo>
                    <a:pt x="912" y="2897"/>
                    <a:pt x="912" y="2867"/>
                    <a:pt x="882" y="2836"/>
                  </a:cubicBezTo>
                  <a:cubicBezTo>
                    <a:pt x="851" y="2775"/>
                    <a:pt x="851" y="2745"/>
                    <a:pt x="851" y="2715"/>
                  </a:cubicBezTo>
                  <a:lnTo>
                    <a:pt x="851" y="2715"/>
                  </a:lnTo>
                  <a:lnTo>
                    <a:pt x="853" y="2718"/>
                  </a:lnTo>
                  <a:lnTo>
                    <a:pt x="853" y="2718"/>
                  </a:lnTo>
                  <a:cubicBezTo>
                    <a:pt x="851" y="2706"/>
                    <a:pt x="851" y="2695"/>
                    <a:pt x="851" y="2684"/>
                  </a:cubicBezTo>
                  <a:cubicBezTo>
                    <a:pt x="821" y="2654"/>
                    <a:pt x="821" y="2654"/>
                    <a:pt x="791" y="2623"/>
                  </a:cubicBezTo>
                  <a:cubicBezTo>
                    <a:pt x="791" y="2623"/>
                    <a:pt x="791" y="2593"/>
                    <a:pt x="760" y="2563"/>
                  </a:cubicBezTo>
                  <a:cubicBezTo>
                    <a:pt x="760" y="2563"/>
                    <a:pt x="760" y="2563"/>
                    <a:pt x="760" y="2532"/>
                  </a:cubicBezTo>
                  <a:lnTo>
                    <a:pt x="791" y="2532"/>
                  </a:lnTo>
                  <a:cubicBezTo>
                    <a:pt x="791" y="2532"/>
                    <a:pt x="791" y="2502"/>
                    <a:pt x="791" y="2471"/>
                  </a:cubicBezTo>
                  <a:cubicBezTo>
                    <a:pt x="760" y="2471"/>
                    <a:pt x="760" y="2471"/>
                    <a:pt x="760" y="2441"/>
                  </a:cubicBezTo>
                  <a:lnTo>
                    <a:pt x="730" y="2380"/>
                  </a:lnTo>
                  <a:cubicBezTo>
                    <a:pt x="730" y="2319"/>
                    <a:pt x="699" y="2259"/>
                    <a:pt x="669" y="2198"/>
                  </a:cubicBezTo>
                  <a:lnTo>
                    <a:pt x="669" y="2167"/>
                  </a:lnTo>
                  <a:lnTo>
                    <a:pt x="669" y="2137"/>
                  </a:lnTo>
                  <a:cubicBezTo>
                    <a:pt x="669" y="2076"/>
                    <a:pt x="639" y="2015"/>
                    <a:pt x="608" y="1985"/>
                  </a:cubicBezTo>
                  <a:lnTo>
                    <a:pt x="608" y="1955"/>
                  </a:lnTo>
                  <a:lnTo>
                    <a:pt x="608" y="1924"/>
                  </a:lnTo>
                  <a:cubicBezTo>
                    <a:pt x="578" y="1924"/>
                    <a:pt x="578" y="1894"/>
                    <a:pt x="578" y="1894"/>
                  </a:cubicBezTo>
                  <a:lnTo>
                    <a:pt x="578" y="1864"/>
                  </a:lnTo>
                  <a:lnTo>
                    <a:pt x="547" y="1833"/>
                  </a:lnTo>
                  <a:cubicBezTo>
                    <a:pt x="547" y="1803"/>
                    <a:pt x="547" y="1803"/>
                    <a:pt x="547" y="1803"/>
                  </a:cubicBezTo>
                  <a:cubicBezTo>
                    <a:pt x="547" y="1790"/>
                    <a:pt x="542" y="1783"/>
                    <a:pt x="538" y="1783"/>
                  </a:cubicBezTo>
                  <a:lnTo>
                    <a:pt x="538" y="1783"/>
                  </a:lnTo>
                  <a:cubicBezTo>
                    <a:pt x="533" y="1783"/>
                    <a:pt x="530" y="1796"/>
                    <a:pt x="544" y="1827"/>
                  </a:cubicBezTo>
                  <a:lnTo>
                    <a:pt x="544" y="1827"/>
                  </a:lnTo>
                  <a:cubicBezTo>
                    <a:pt x="537" y="1810"/>
                    <a:pt x="517" y="1766"/>
                    <a:pt x="517" y="1742"/>
                  </a:cubicBezTo>
                  <a:cubicBezTo>
                    <a:pt x="517" y="1681"/>
                    <a:pt x="487" y="1651"/>
                    <a:pt x="456" y="1590"/>
                  </a:cubicBezTo>
                  <a:lnTo>
                    <a:pt x="456" y="1560"/>
                  </a:lnTo>
                  <a:cubicBezTo>
                    <a:pt x="456" y="1529"/>
                    <a:pt x="456" y="1529"/>
                    <a:pt x="426" y="1529"/>
                  </a:cubicBezTo>
                  <a:lnTo>
                    <a:pt x="426" y="1377"/>
                  </a:lnTo>
                  <a:lnTo>
                    <a:pt x="426" y="1316"/>
                  </a:lnTo>
                  <a:cubicBezTo>
                    <a:pt x="426" y="1286"/>
                    <a:pt x="426" y="1256"/>
                    <a:pt x="396" y="1256"/>
                  </a:cubicBezTo>
                  <a:cubicBezTo>
                    <a:pt x="396" y="1240"/>
                    <a:pt x="396" y="1240"/>
                    <a:pt x="396" y="1240"/>
                  </a:cubicBezTo>
                  <a:cubicBezTo>
                    <a:pt x="396" y="1240"/>
                    <a:pt x="396" y="1240"/>
                    <a:pt x="396" y="1225"/>
                  </a:cubicBezTo>
                  <a:cubicBezTo>
                    <a:pt x="365" y="1164"/>
                    <a:pt x="396" y="1164"/>
                    <a:pt x="396" y="1164"/>
                  </a:cubicBezTo>
                  <a:cubicBezTo>
                    <a:pt x="396" y="1164"/>
                    <a:pt x="335" y="1073"/>
                    <a:pt x="335" y="1073"/>
                  </a:cubicBezTo>
                  <a:cubicBezTo>
                    <a:pt x="335" y="1043"/>
                    <a:pt x="335" y="1073"/>
                    <a:pt x="335" y="1012"/>
                  </a:cubicBezTo>
                  <a:lnTo>
                    <a:pt x="304" y="952"/>
                  </a:lnTo>
                  <a:lnTo>
                    <a:pt x="304" y="1012"/>
                  </a:lnTo>
                  <a:lnTo>
                    <a:pt x="274" y="921"/>
                  </a:lnTo>
                  <a:lnTo>
                    <a:pt x="274" y="891"/>
                  </a:lnTo>
                  <a:lnTo>
                    <a:pt x="274" y="830"/>
                  </a:lnTo>
                  <a:cubicBezTo>
                    <a:pt x="274" y="830"/>
                    <a:pt x="274" y="830"/>
                    <a:pt x="274" y="800"/>
                  </a:cubicBezTo>
                  <a:cubicBezTo>
                    <a:pt x="274" y="800"/>
                    <a:pt x="244" y="769"/>
                    <a:pt x="244" y="739"/>
                  </a:cubicBezTo>
                  <a:cubicBezTo>
                    <a:pt x="213" y="739"/>
                    <a:pt x="213" y="708"/>
                    <a:pt x="244" y="678"/>
                  </a:cubicBezTo>
                  <a:lnTo>
                    <a:pt x="244" y="587"/>
                  </a:lnTo>
                  <a:lnTo>
                    <a:pt x="244" y="557"/>
                  </a:lnTo>
                  <a:cubicBezTo>
                    <a:pt x="244" y="526"/>
                    <a:pt x="244" y="526"/>
                    <a:pt x="274" y="496"/>
                  </a:cubicBezTo>
                  <a:cubicBezTo>
                    <a:pt x="304" y="496"/>
                    <a:pt x="335" y="496"/>
                    <a:pt x="365" y="465"/>
                  </a:cubicBezTo>
                  <a:lnTo>
                    <a:pt x="426" y="465"/>
                  </a:lnTo>
                  <a:cubicBezTo>
                    <a:pt x="426" y="465"/>
                    <a:pt x="396" y="435"/>
                    <a:pt x="396" y="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-1572975" y="3147413"/>
              <a:ext cx="242425" cy="277850"/>
            </a:xfrm>
            <a:custGeom>
              <a:rect b="b" l="l" r="r" t="t"/>
              <a:pathLst>
                <a:path extrusionOk="0" h="11114" w="9697">
                  <a:moveTo>
                    <a:pt x="4662" y="0"/>
                  </a:moveTo>
                  <a:cubicBezTo>
                    <a:pt x="4221" y="0"/>
                    <a:pt x="3727" y="53"/>
                    <a:pt x="3404" y="141"/>
                  </a:cubicBezTo>
                  <a:cubicBezTo>
                    <a:pt x="2705" y="232"/>
                    <a:pt x="1429" y="870"/>
                    <a:pt x="1368" y="1174"/>
                  </a:cubicBezTo>
                  <a:cubicBezTo>
                    <a:pt x="1337" y="1478"/>
                    <a:pt x="2371" y="6524"/>
                    <a:pt x="2371" y="6524"/>
                  </a:cubicBezTo>
                  <a:cubicBezTo>
                    <a:pt x="2371" y="6524"/>
                    <a:pt x="0" y="8621"/>
                    <a:pt x="1398" y="11114"/>
                  </a:cubicBezTo>
                  <a:lnTo>
                    <a:pt x="9331" y="9411"/>
                  </a:lnTo>
                  <a:cubicBezTo>
                    <a:pt x="9696" y="6585"/>
                    <a:pt x="6687" y="5521"/>
                    <a:pt x="6687" y="5521"/>
                  </a:cubicBezTo>
                  <a:cubicBezTo>
                    <a:pt x="6687" y="5521"/>
                    <a:pt x="5806" y="475"/>
                    <a:pt x="5623" y="202"/>
                  </a:cubicBezTo>
                  <a:cubicBezTo>
                    <a:pt x="5545" y="60"/>
                    <a:pt x="5133" y="0"/>
                    <a:pt x="4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-1527400" y="3277438"/>
              <a:ext cx="96375" cy="42200"/>
            </a:xfrm>
            <a:custGeom>
              <a:rect b="b" l="l" r="r" t="t"/>
              <a:pathLst>
                <a:path extrusionOk="0" h="1688" w="3855">
                  <a:moveTo>
                    <a:pt x="3335" y="1"/>
                  </a:moveTo>
                  <a:cubicBezTo>
                    <a:pt x="3299" y="1"/>
                    <a:pt x="3262" y="5"/>
                    <a:pt x="3223" y="16"/>
                  </a:cubicBezTo>
                  <a:lnTo>
                    <a:pt x="426" y="958"/>
                  </a:lnTo>
                  <a:cubicBezTo>
                    <a:pt x="1" y="1080"/>
                    <a:pt x="122" y="1688"/>
                    <a:pt x="548" y="1688"/>
                  </a:cubicBezTo>
                  <a:cubicBezTo>
                    <a:pt x="578" y="1688"/>
                    <a:pt x="639" y="1688"/>
                    <a:pt x="669" y="1657"/>
                  </a:cubicBezTo>
                  <a:lnTo>
                    <a:pt x="3466" y="715"/>
                  </a:lnTo>
                  <a:cubicBezTo>
                    <a:pt x="3855" y="548"/>
                    <a:pt x="3710" y="1"/>
                    <a:pt x="3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-1472350" y="3170263"/>
              <a:ext cx="43775" cy="73400"/>
            </a:xfrm>
            <a:custGeom>
              <a:rect b="b" l="l" r="r" t="t"/>
              <a:pathLst>
                <a:path extrusionOk="0" h="2936" w="1751">
                  <a:moveTo>
                    <a:pt x="681" y="0"/>
                  </a:moveTo>
                  <a:cubicBezTo>
                    <a:pt x="342" y="0"/>
                    <a:pt x="1" y="283"/>
                    <a:pt x="109" y="716"/>
                  </a:cubicBezTo>
                  <a:lnTo>
                    <a:pt x="565" y="2510"/>
                  </a:lnTo>
                  <a:cubicBezTo>
                    <a:pt x="626" y="2753"/>
                    <a:pt x="869" y="2935"/>
                    <a:pt x="1142" y="2935"/>
                  </a:cubicBezTo>
                  <a:cubicBezTo>
                    <a:pt x="1173" y="2935"/>
                    <a:pt x="1233" y="2935"/>
                    <a:pt x="1264" y="2905"/>
                  </a:cubicBezTo>
                  <a:cubicBezTo>
                    <a:pt x="1568" y="2844"/>
                    <a:pt x="1750" y="2540"/>
                    <a:pt x="1689" y="2236"/>
                  </a:cubicBezTo>
                  <a:lnTo>
                    <a:pt x="1233" y="443"/>
                  </a:lnTo>
                  <a:cubicBezTo>
                    <a:pt x="1147" y="134"/>
                    <a:pt x="91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0" name="Google Shape;1540;p24"/>
          <p:cNvGrpSpPr/>
          <p:nvPr/>
        </p:nvGrpSpPr>
        <p:grpSpPr>
          <a:xfrm>
            <a:off x="6139603" y="3126200"/>
            <a:ext cx="242425" cy="417675"/>
            <a:chOff x="-1572975" y="3147413"/>
            <a:chExt cx="242425" cy="417675"/>
          </a:xfrm>
        </p:grpSpPr>
        <p:sp>
          <p:nvSpPr>
            <p:cNvPr id="1541" name="Google Shape;1541;p24"/>
            <p:cNvSpPr/>
            <p:nvPr/>
          </p:nvSpPr>
          <p:spPr>
            <a:xfrm>
              <a:off x="-1434675" y="3434363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0" y="0"/>
                  </a:moveTo>
                  <a:cubicBezTo>
                    <a:pt x="0" y="31"/>
                    <a:pt x="30" y="61"/>
                    <a:pt x="61" y="92"/>
                  </a:cubicBezTo>
                  <a:cubicBezTo>
                    <a:pt x="91" y="92"/>
                    <a:pt x="91" y="31"/>
                    <a:pt x="91" y="31"/>
                  </a:cubicBezTo>
                  <a:cubicBezTo>
                    <a:pt x="91" y="31"/>
                    <a:pt x="61" y="0"/>
                    <a:pt x="30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-1424050" y="3328438"/>
              <a:ext cx="2300" cy="1850"/>
            </a:xfrm>
            <a:custGeom>
              <a:rect b="b" l="l" r="r" t="t"/>
              <a:pathLst>
                <a:path extrusionOk="0" h="74" w="92">
                  <a:moveTo>
                    <a:pt x="67" y="0"/>
                  </a:moveTo>
                  <a:cubicBezTo>
                    <a:pt x="45" y="0"/>
                    <a:pt x="23" y="29"/>
                    <a:pt x="1" y="73"/>
                  </a:cubicBezTo>
                  <a:lnTo>
                    <a:pt x="92" y="73"/>
                  </a:lnTo>
                  <a:lnTo>
                    <a:pt x="92" y="12"/>
                  </a:lnTo>
                  <a:cubicBezTo>
                    <a:pt x="84" y="4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2D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-1455975" y="3406238"/>
              <a:ext cx="70700" cy="150725"/>
            </a:xfrm>
            <a:custGeom>
              <a:rect b="b" l="l" r="r" t="t"/>
              <a:pathLst>
                <a:path extrusionOk="0" h="6029" w="2828">
                  <a:moveTo>
                    <a:pt x="1673" y="1"/>
                  </a:moveTo>
                  <a:lnTo>
                    <a:pt x="1" y="335"/>
                  </a:lnTo>
                  <a:cubicBezTo>
                    <a:pt x="1" y="335"/>
                    <a:pt x="1860" y="6028"/>
                    <a:pt x="2369" y="6028"/>
                  </a:cubicBezTo>
                  <a:cubicBezTo>
                    <a:pt x="2381" y="6028"/>
                    <a:pt x="2392" y="6025"/>
                    <a:pt x="2402" y="6019"/>
                  </a:cubicBezTo>
                  <a:cubicBezTo>
                    <a:pt x="2828" y="5746"/>
                    <a:pt x="1673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-1452175" y="3403838"/>
              <a:ext cx="59300" cy="152900"/>
            </a:xfrm>
            <a:custGeom>
              <a:rect b="b" l="l" r="r" t="t"/>
              <a:pathLst>
                <a:path extrusionOk="0" h="6116" w="2372">
                  <a:moveTo>
                    <a:pt x="1522" y="1"/>
                  </a:moveTo>
                  <a:cubicBezTo>
                    <a:pt x="1521" y="1"/>
                    <a:pt x="1521" y="2"/>
                    <a:pt x="1521" y="6"/>
                  </a:cubicBezTo>
                  <a:cubicBezTo>
                    <a:pt x="1523" y="8"/>
                    <a:pt x="1526" y="11"/>
                    <a:pt x="1528" y="14"/>
                  </a:cubicBezTo>
                  <a:lnTo>
                    <a:pt x="1528" y="14"/>
                  </a:lnTo>
                  <a:cubicBezTo>
                    <a:pt x="1525" y="6"/>
                    <a:pt x="1523" y="1"/>
                    <a:pt x="1522" y="1"/>
                  </a:cubicBezTo>
                  <a:close/>
                  <a:moveTo>
                    <a:pt x="1528" y="14"/>
                  </a:moveTo>
                  <a:cubicBezTo>
                    <a:pt x="1536" y="37"/>
                    <a:pt x="1547" y="81"/>
                    <a:pt x="1550" y="94"/>
                  </a:cubicBezTo>
                  <a:lnTo>
                    <a:pt x="1550" y="94"/>
                  </a:lnTo>
                  <a:cubicBezTo>
                    <a:pt x="1549" y="67"/>
                    <a:pt x="1544" y="36"/>
                    <a:pt x="1528" y="14"/>
                  </a:cubicBezTo>
                  <a:close/>
                  <a:moveTo>
                    <a:pt x="1550" y="94"/>
                  </a:moveTo>
                  <a:lnTo>
                    <a:pt x="1550" y="94"/>
                  </a:lnTo>
                  <a:cubicBezTo>
                    <a:pt x="1550" y="95"/>
                    <a:pt x="1550" y="96"/>
                    <a:pt x="1550" y="97"/>
                  </a:cubicBezTo>
                  <a:lnTo>
                    <a:pt x="1551" y="97"/>
                  </a:lnTo>
                  <a:cubicBezTo>
                    <a:pt x="1551" y="97"/>
                    <a:pt x="1551" y="96"/>
                    <a:pt x="1550" y="94"/>
                  </a:cubicBezTo>
                  <a:close/>
                  <a:moveTo>
                    <a:pt x="1490" y="97"/>
                  </a:moveTo>
                  <a:lnTo>
                    <a:pt x="1490" y="127"/>
                  </a:lnTo>
                  <a:cubicBezTo>
                    <a:pt x="1490" y="127"/>
                    <a:pt x="1521" y="127"/>
                    <a:pt x="1490" y="158"/>
                  </a:cubicBezTo>
                  <a:cubicBezTo>
                    <a:pt x="1490" y="188"/>
                    <a:pt x="1490" y="218"/>
                    <a:pt x="1490" y="218"/>
                  </a:cubicBezTo>
                  <a:cubicBezTo>
                    <a:pt x="1490" y="218"/>
                    <a:pt x="1521" y="249"/>
                    <a:pt x="1521" y="249"/>
                  </a:cubicBezTo>
                  <a:lnTo>
                    <a:pt x="1521" y="310"/>
                  </a:lnTo>
                  <a:lnTo>
                    <a:pt x="1521" y="340"/>
                  </a:lnTo>
                  <a:cubicBezTo>
                    <a:pt x="1521" y="350"/>
                    <a:pt x="1524" y="353"/>
                    <a:pt x="1529" y="353"/>
                  </a:cubicBezTo>
                  <a:cubicBezTo>
                    <a:pt x="1538" y="353"/>
                    <a:pt x="1551" y="340"/>
                    <a:pt x="1551" y="340"/>
                  </a:cubicBezTo>
                  <a:lnTo>
                    <a:pt x="1551" y="310"/>
                  </a:lnTo>
                  <a:cubicBezTo>
                    <a:pt x="1551" y="310"/>
                    <a:pt x="1551" y="279"/>
                    <a:pt x="1551" y="279"/>
                  </a:cubicBezTo>
                  <a:lnTo>
                    <a:pt x="1551" y="249"/>
                  </a:lnTo>
                  <a:lnTo>
                    <a:pt x="1551" y="158"/>
                  </a:lnTo>
                  <a:cubicBezTo>
                    <a:pt x="1551" y="158"/>
                    <a:pt x="1551" y="158"/>
                    <a:pt x="1551" y="127"/>
                  </a:cubicBezTo>
                  <a:cubicBezTo>
                    <a:pt x="1551" y="119"/>
                    <a:pt x="1551" y="108"/>
                    <a:pt x="1550" y="97"/>
                  </a:cubicBezTo>
                  <a:close/>
                  <a:moveTo>
                    <a:pt x="1551" y="370"/>
                  </a:moveTo>
                  <a:cubicBezTo>
                    <a:pt x="1551" y="370"/>
                    <a:pt x="1551" y="370"/>
                    <a:pt x="1551" y="401"/>
                  </a:cubicBezTo>
                  <a:cubicBezTo>
                    <a:pt x="1566" y="416"/>
                    <a:pt x="1574" y="416"/>
                    <a:pt x="1578" y="416"/>
                  </a:cubicBezTo>
                  <a:cubicBezTo>
                    <a:pt x="1582" y="416"/>
                    <a:pt x="1582" y="416"/>
                    <a:pt x="1582" y="431"/>
                  </a:cubicBezTo>
                  <a:lnTo>
                    <a:pt x="1582" y="401"/>
                  </a:lnTo>
                  <a:lnTo>
                    <a:pt x="1551" y="370"/>
                  </a:lnTo>
                  <a:close/>
                  <a:moveTo>
                    <a:pt x="1582" y="553"/>
                  </a:moveTo>
                  <a:lnTo>
                    <a:pt x="1582" y="613"/>
                  </a:lnTo>
                  <a:cubicBezTo>
                    <a:pt x="1612" y="613"/>
                    <a:pt x="1582" y="583"/>
                    <a:pt x="1582" y="553"/>
                  </a:cubicBezTo>
                  <a:close/>
                  <a:moveTo>
                    <a:pt x="1582" y="613"/>
                  </a:moveTo>
                  <a:cubicBezTo>
                    <a:pt x="1551" y="644"/>
                    <a:pt x="1582" y="644"/>
                    <a:pt x="1582" y="674"/>
                  </a:cubicBezTo>
                  <a:cubicBezTo>
                    <a:pt x="1582" y="674"/>
                    <a:pt x="1582" y="613"/>
                    <a:pt x="1582" y="613"/>
                  </a:cubicBezTo>
                  <a:close/>
                  <a:moveTo>
                    <a:pt x="1582" y="674"/>
                  </a:moveTo>
                  <a:cubicBezTo>
                    <a:pt x="1582" y="685"/>
                    <a:pt x="1582" y="695"/>
                    <a:pt x="1582" y="705"/>
                  </a:cubicBezTo>
                  <a:cubicBezTo>
                    <a:pt x="1612" y="705"/>
                    <a:pt x="1582" y="705"/>
                    <a:pt x="1582" y="674"/>
                  </a:cubicBezTo>
                  <a:close/>
                  <a:moveTo>
                    <a:pt x="1582" y="735"/>
                  </a:moveTo>
                  <a:cubicBezTo>
                    <a:pt x="1582" y="743"/>
                    <a:pt x="1582" y="750"/>
                    <a:pt x="1582" y="765"/>
                  </a:cubicBezTo>
                  <a:lnTo>
                    <a:pt x="1612" y="765"/>
                  </a:lnTo>
                  <a:cubicBezTo>
                    <a:pt x="1612" y="735"/>
                    <a:pt x="1582" y="735"/>
                    <a:pt x="1582" y="735"/>
                  </a:cubicBezTo>
                  <a:close/>
                  <a:moveTo>
                    <a:pt x="1582" y="857"/>
                  </a:moveTo>
                  <a:cubicBezTo>
                    <a:pt x="1582" y="857"/>
                    <a:pt x="1582" y="887"/>
                    <a:pt x="1582" y="887"/>
                  </a:cubicBezTo>
                  <a:cubicBezTo>
                    <a:pt x="1612" y="887"/>
                    <a:pt x="1582" y="857"/>
                    <a:pt x="1582" y="857"/>
                  </a:cubicBezTo>
                  <a:close/>
                  <a:moveTo>
                    <a:pt x="1582" y="887"/>
                  </a:moveTo>
                  <a:cubicBezTo>
                    <a:pt x="1551" y="887"/>
                    <a:pt x="1582" y="917"/>
                    <a:pt x="1582" y="917"/>
                  </a:cubicBezTo>
                  <a:cubicBezTo>
                    <a:pt x="1612" y="917"/>
                    <a:pt x="1612" y="917"/>
                    <a:pt x="1582" y="887"/>
                  </a:cubicBezTo>
                  <a:close/>
                  <a:moveTo>
                    <a:pt x="8" y="951"/>
                  </a:moveTo>
                  <a:lnTo>
                    <a:pt x="8" y="951"/>
                  </a:lnTo>
                  <a:cubicBezTo>
                    <a:pt x="4" y="951"/>
                    <a:pt x="1" y="958"/>
                    <a:pt x="1" y="978"/>
                  </a:cubicBezTo>
                  <a:cubicBezTo>
                    <a:pt x="21" y="978"/>
                    <a:pt x="14" y="951"/>
                    <a:pt x="8" y="951"/>
                  </a:cubicBezTo>
                  <a:close/>
                  <a:moveTo>
                    <a:pt x="1582" y="978"/>
                  </a:moveTo>
                  <a:lnTo>
                    <a:pt x="1582" y="1009"/>
                  </a:lnTo>
                  <a:cubicBezTo>
                    <a:pt x="1582" y="1009"/>
                    <a:pt x="1582" y="1069"/>
                    <a:pt x="1612" y="1069"/>
                  </a:cubicBezTo>
                  <a:lnTo>
                    <a:pt x="1612" y="1039"/>
                  </a:lnTo>
                  <a:lnTo>
                    <a:pt x="1612" y="1009"/>
                  </a:lnTo>
                  <a:cubicBezTo>
                    <a:pt x="1612" y="978"/>
                    <a:pt x="1612" y="978"/>
                    <a:pt x="1582" y="978"/>
                  </a:cubicBezTo>
                  <a:close/>
                  <a:moveTo>
                    <a:pt x="1612" y="1069"/>
                  </a:moveTo>
                  <a:lnTo>
                    <a:pt x="1612" y="1100"/>
                  </a:lnTo>
                  <a:cubicBezTo>
                    <a:pt x="1612" y="1100"/>
                    <a:pt x="1642" y="1069"/>
                    <a:pt x="1612" y="1069"/>
                  </a:cubicBezTo>
                  <a:close/>
                  <a:moveTo>
                    <a:pt x="1612" y="1252"/>
                  </a:moveTo>
                  <a:cubicBezTo>
                    <a:pt x="1612" y="1252"/>
                    <a:pt x="1582" y="1252"/>
                    <a:pt x="1612" y="1282"/>
                  </a:cubicBezTo>
                  <a:lnTo>
                    <a:pt x="1612" y="1252"/>
                  </a:lnTo>
                  <a:close/>
                  <a:moveTo>
                    <a:pt x="882" y="1069"/>
                  </a:moveTo>
                  <a:cubicBezTo>
                    <a:pt x="882" y="1069"/>
                    <a:pt x="882" y="1130"/>
                    <a:pt x="882" y="1130"/>
                  </a:cubicBezTo>
                  <a:cubicBezTo>
                    <a:pt x="887" y="1126"/>
                    <a:pt x="890" y="1124"/>
                    <a:pt x="892" y="1124"/>
                  </a:cubicBezTo>
                  <a:cubicBezTo>
                    <a:pt x="905" y="1124"/>
                    <a:pt x="882" y="1191"/>
                    <a:pt x="882" y="1191"/>
                  </a:cubicBezTo>
                  <a:cubicBezTo>
                    <a:pt x="882" y="1191"/>
                    <a:pt x="882" y="1221"/>
                    <a:pt x="882" y="1221"/>
                  </a:cubicBezTo>
                  <a:cubicBezTo>
                    <a:pt x="898" y="1237"/>
                    <a:pt x="905" y="1259"/>
                    <a:pt x="913" y="1286"/>
                  </a:cubicBezTo>
                  <a:lnTo>
                    <a:pt x="913" y="1286"/>
                  </a:lnTo>
                  <a:lnTo>
                    <a:pt x="913" y="1282"/>
                  </a:lnTo>
                  <a:lnTo>
                    <a:pt x="913" y="1252"/>
                  </a:lnTo>
                  <a:lnTo>
                    <a:pt x="913" y="1221"/>
                  </a:lnTo>
                  <a:lnTo>
                    <a:pt x="913" y="1191"/>
                  </a:lnTo>
                  <a:cubicBezTo>
                    <a:pt x="913" y="1161"/>
                    <a:pt x="913" y="1161"/>
                    <a:pt x="913" y="1161"/>
                  </a:cubicBezTo>
                  <a:lnTo>
                    <a:pt x="882" y="1069"/>
                  </a:lnTo>
                  <a:close/>
                  <a:moveTo>
                    <a:pt x="913" y="1286"/>
                  </a:moveTo>
                  <a:lnTo>
                    <a:pt x="913" y="1313"/>
                  </a:lnTo>
                  <a:lnTo>
                    <a:pt x="943" y="1434"/>
                  </a:lnTo>
                  <a:lnTo>
                    <a:pt x="943" y="1465"/>
                  </a:lnTo>
                  <a:lnTo>
                    <a:pt x="974" y="1465"/>
                  </a:lnTo>
                  <a:cubicBezTo>
                    <a:pt x="943" y="1465"/>
                    <a:pt x="943" y="1404"/>
                    <a:pt x="943" y="1373"/>
                  </a:cubicBezTo>
                  <a:cubicBezTo>
                    <a:pt x="928" y="1343"/>
                    <a:pt x="920" y="1313"/>
                    <a:pt x="913" y="1286"/>
                  </a:cubicBezTo>
                  <a:close/>
                  <a:moveTo>
                    <a:pt x="1007" y="1451"/>
                  </a:moveTo>
                  <a:cubicBezTo>
                    <a:pt x="1004" y="1451"/>
                    <a:pt x="994" y="1454"/>
                    <a:pt x="974" y="1465"/>
                  </a:cubicBezTo>
                  <a:cubicBezTo>
                    <a:pt x="994" y="1465"/>
                    <a:pt x="1014" y="1451"/>
                    <a:pt x="1007" y="1451"/>
                  </a:cubicBezTo>
                  <a:close/>
                  <a:moveTo>
                    <a:pt x="1612" y="1282"/>
                  </a:moveTo>
                  <a:lnTo>
                    <a:pt x="1612" y="1313"/>
                  </a:lnTo>
                  <a:lnTo>
                    <a:pt x="1612" y="1343"/>
                  </a:lnTo>
                  <a:cubicBezTo>
                    <a:pt x="1612" y="1373"/>
                    <a:pt x="1612" y="1373"/>
                    <a:pt x="1612" y="1373"/>
                  </a:cubicBezTo>
                  <a:cubicBezTo>
                    <a:pt x="1612" y="1404"/>
                    <a:pt x="1612" y="1404"/>
                    <a:pt x="1612" y="1404"/>
                  </a:cubicBezTo>
                  <a:cubicBezTo>
                    <a:pt x="1612" y="1404"/>
                    <a:pt x="1582" y="1434"/>
                    <a:pt x="1612" y="1434"/>
                  </a:cubicBezTo>
                  <a:cubicBezTo>
                    <a:pt x="1642" y="1434"/>
                    <a:pt x="1642" y="1465"/>
                    <a:pt x="1642" y="1465"/>
                  </a:cubicBezTo>
                  <a:cubicBezTo>
                    <a:pt x="1642" y="1465"/>
                    <a:pt x="1642" y="1434"/>
                    <a:pt x="1642" y="1434"/>
                  </a:cubicBezTo>
                  <a:lnTo>
                    <a:pt x="1642" y="1404"/>
                  </a:lnTo>
                  <a:cubicBezTo>
                    <a:pt x="1642" y="1373"/>
                    <a:pt x="1642" y="1373"/>
                    <a:pt x="1642" y="1343"/>
                  </a:cubicBezTo>
                  <a:lnTo>
                    <a:pt x="1642" y="1313"/>
                  </a:lnTo>
                  <a:cubicBezTo>
                    <a:pt x="1642" y="1313"/>
                    <a:pt x="1673" y="1282"/>
                    <a:pt x="1642" y="1282"/>
                  </a:cubicBezTo>
                  <a:close/>
                  <a:moveTo>
                    <a:pt x="1642" y="1465"/>
                  </a:moveTo>
                  <a:lnTo>
                    <a:pt x="1642" y="1495"/>
                  </a:lnTo>
                  <a:cubicBezTo>
                    <a:pt x="1673" y="1495"/>
                    <a:pt x="1673" y="1495"/>
                    <a:pt x="1642" y="1465"/>
                  </a:cubicBezTo>
                  <a:close/>
                  <a:moveTo>
                    <a:pt x="1642" y="1495"/>
                  </a:moveTo>
                  <a:cubicBezTo>
                    <a:pt x="1642" y="1525"/>
                    <a:pt x="1642" y="1525"/>
                    <a:pt x="1642" y="1525"/>
                  </a:cubicBezTo>
                  <a:cubicBezTo>
                    <a:pt x="1642" y="1525"/>
                    <a:pt x="1642" y="1556"/>
                    <a:pt x="1642" y="1556"/>
                  </a:cubicBezTo>
                  <a:cubicBezTo>
                    <a:pt x="1642" y="1586"/>
                    <a:pt x="1612" y="1617"/>
                    <a:pt x="1642" y="1617"/>
                  </a:cubicBezTo>
                  <a:lnTo>
                    <a:pt x="1673" y="1617"/>
                  </a:lnTo>
                  <a:lnTo>
                    <a:pt x="1673" y="1556"/>
                  </a:lnTo>
                  <a:lnTo>
                    <a:pt x="1673" y="1525"/>
                  </a:lnTo>
                  <a:lnTo>
                    <a:pt x="1673" y="1495"/>
                  </a:lnTo>
                  <a:close/>
                  <a:moveTo>
                    <a:pt x="943" y="1525"/>
                  </a:moveTo>
                  <a:cubicBezTo>
                    <a:pt x="943" y="1525"/>
                    <a:pt x="943" y="1556"/>
                    <a:pt x="943" y="1556"/>
                  </a:cubicBezTo>
                  <a:lnTo>
                    <a:pt x="943" y="1586"/>
                  </a:lnTo>
                  <a:lnTo>
                    <a:pt x="943" y="1647"/>
                  </a:lnTo>
                  <a:cubicBezTo>
                    <a:pt x="943" y="1647"/>
                    <a:pt x="943" y="1647"/>
                    <a:pt x="943" y="1677"/>
                  </a:cubicBezTo>
                  <a:cubicBezTo>
                    <a:pt x="943" y="1677"/>
                    <a:pt x="943" y="1708"/>
                    <a:pt x="943" y="1708"/>
                  </a:cubicBezTo>
                  <a:lnTo>
                    <a:pt x="974" y="1708"/>
                  </a:lnTo>
                  <a:cubicBezTo>
                    <a:pt x="1004" y="1738"/>
                    <a:pt x="1004" y="1738"/>
                    <a:pt x="1004" y="1769"/>
                  </a:cubicBezTo>
                  <a:cubicBezTo>
                    <a:pt x="1004" y="1769"/>
                    <a:pt x="1004" y="1799"/>
                    <a:pt x="1004" y="1829"/>
                  </a:cubicBezTo>
                  <a:cubicBezTo>
                    <a:pt x="1034" y="1829"/>
                    <a:pt x="1034" y="1860"/>
                    <a:pt x="1034" y="1860"/>
                  </a:cubicBezTo>
                  <a:lnTo>
                    <a:pt x="1034" y="1829"/>
                  </a:lnTo>
                  <a:lnTo>
                    <a:pt x="1034" y="1799"/>
                  </a:lnTo>
                  <a:cubicBezTo>
                    <a:pt x="1034" y="1799"/>
                    <a:pt x="1034" y="1769"/>
                    <a:pt x="1034" y="1769"/>
                  </a:cubicBezTo>
                  <a:cubicBezTo>
                    <a:pt x="1034" y="1738"/>
                    <a:pt x="1034" y="1738"/>
                    <a:pt x="1004" y="1738"/>
                  </a:cubicBezTo>
                  <a:lnTo>
                    <a:pt x="1004" y="1708"/>
                  </a:lnTo>
                  <a:cubicBezTo>
                    <a:pt x="1034" y="1708"/>
                    <a:pt x="974" y="1708"/>
                    <a:pt x="1004" y="1677"/>
                  </a:cubicBezTo>
                  <a:cubicBezTo>
                    <a:pt x="1004" y="1647"/>
                    <a:pt x="974" y="1617"/>
                    <a:pt x="974" y="1617"/>
                  </a:cubicBezTo>
                  <a:lnTo>
                    <a:pt x="974" y="1586"/>
                  </a:lnTo>
                  <a:cubicBezTo>
                    <a:pt x="1004" y="1556"/>
                    <a:pt x="1004" y="1556"/>
                    <a:pt x="974" y="1556"/>
                  </a:cubicBezTo>
                  <a:cubicBezTo>
                    <a:pt x="943" y="1556"/>
                    <a:pt x="943" y="1525"/>
                    <a:pt x="943" y="1525"/>
                  </a:cubicBezTo>
                  <a:close/>
                  <a:moveTo>
                    <a:pt x="1642" y="1617"/>
                  </a:moveTo>
                  <a:cubicBezTo>
                    <a:pt x="1642" y="1617"/>
                    <a:pt x="1642" y="1647"/>
                    <a:pt x="1642" y="1677"/>
                  </a:cubicBezTo>
                  <a:cubicBezTo>
                    <a:pt x="1642" y="1677"/>
                    <a:pt x="1673" y="1708"/>
                    <a:pt x="1642" y="1708"/>
                  </a:cubicBezTo>
                  <a:cubicBezTo>
                    <a:pt x="1642" y="1738"/>
                    <a:pt x="1642" y="1769"/>
                    <a:pt x="1642" y="1769"/>
                  </a:cubicBezTo>
                  <a:cubicBezTo>
                    <a:pt x="1642" y="1799"/>
                    <a:pt x="1642" y="1799"/>
                    <a:pt x="1642" y="1829"/>
                  </a:cubicBezTo>
                  <a:cubicBezTo>
                    <a:pt x="1642" y="1837"/>
                    <a:pt x="1642" y="1845"/>
                    <a:pt x="1642" y="1860"/>
                  </a:cubicBezTo>
                  <a:lnTo>
                    <a:pt x="1673" y="1860"/>
                  </a:lnTo>
                  <a:lnTo>
                    <a:pt x="1673" y="1829"/>
                  </a:lnTo>
                  <a:lnTo>
                    <a:pt x="1673" y="1799"/>
                  </a:lnTo>
                  <a:cubicBezTo>
                    <a:pt x="1673" y="1799"/>
                    <a:pt x="1673" y="1799"/>
                    <a:pt x="1673" y="1769"/>
                  </a:cubicBezTo>
                  <a:cubicBezTo>
                    <a:pt x="1673" y="1769"/>
                    <a:pt x="1642" y="1647"/>
                    <a:pt x="1642" y="1617"/>
                  </a:cubicBezTo>
                  <a:close/>
                  <a:moveTo>
                    <a:pt x="1034" y="1860"/>
                  </a:moveTo>
                  <a:cubicBezTo>
                    <a:pt x="1034" y="1890"/>
                    <a:pt x="1034" y="1890"/>
                    <a:pt x="1034" y="1890"/>
                  </a:cubicBezTo>
                  <a:lnTo>
                    <a:pt x="1034" y="1920"/>
                  </a:lnTo>
                  <a:lnTo>
                    <a:pt x="1034" y="1951"/>
                  </a:lnTo>
                  <a:cubicBezTo>
                    <a:pt x="1034" y="1942"/>
                    <a:pt x="1037" y="1938"/>
                    <a:pt x="1040" y="1938"/>
                  </a:cubicBezTo>
                  <a:cubicBezTo>
                    <a:pt x="1047" y="1938"/>
                    <a:pt x="1056" y="1960"/>
                    <a:pt x="1034" y="1981"/>
                  </a:cubicBezTo>
                  <a:cubicBezTo>
                    <a:pt x="1034" y="1981"/>
                    <a:pt x="1034" y="1981"/>
                    <a:pt x="1034" y="2012"/>
                  </a:cubicBezTo>
                  <a:cubicBezTo>
                    <a:pt x="1034" y="2022"/>
                    <a:pt x="1038" y="2025"/>
                    <a:pt x="1042" y="2025"/>
                  </a:cubicBezTo>
                  <a:cubicBezTo>
                    <a:pt x="1051" y="2025"/>
                    <a:pt x="1065" y="2012"/>
                    <a:pt x="1065" y="2012"/>
                  </a:cubicBezTo>
                  <a:cubicBezTo>
                    <a:pt x="1065" y="2012"/>
                    <a:pt x="1065" y="2032"/>
                    <a:pt x="1082" y="2040"/>
                  </a:cubicBezTo>
                  <a:lnTo>
                    <a:pt x="1082" y="2040"/>
                  </a:lnTo>
                  <a:cubicBezTo>
                    <a:pt x="1082" y="2031"/>
                    <a:pt x="1086" y="2021"/>
                    <a:pt x="1095" y="2012"/>
                  </a:cubicBezTo>
                  <a:cubicBezTo>
                    <a:pt x="1095" y="2012"/>
                    <a:pt x="1095" y="2012"/>
                    <a:pt x="1095" y="1981"/>
                  </a:cubicBezTo>
                  <a:lnTo>
                    <a:pt x="1034" y="1860"/>
                  </a:lnTo>
                  <a:close/>
                  <a:moveTo>
                    <a:pt x="1082" y="2040"/>
                  </a:moveTo>
                  <a:cubicBezTo>
                    <a:pt x="1081" y="2058"/>
                    <a:pt x="1095" y="2072"/>
                    <a:pt x="1095" y="2072"/>
                  </a:cubicBezTo>
                  <a:cubicBezTo>
                    <a:pt x="1095" y="2065"/>
                    <a:pt x="1095" y="2057"/>
                    <a:pt x="1095" y="2042"/>
                  </a:cubicBezTo>
                  <a:cubicBezTo>
                    <a:pt x="1090" y="2042"/>
                    <a:pt x="1085" y="2041"/>
                    <a:pt x="1082" y="2040"/>
                  </a:cubicBezTo>
                  <a:close/>
                  <a:moveTo>
                    <a:pt x="1095" y="2103"/>
                  </a:moveTo>
                  <a:cubicBezTo>
                    <a:pt x="1065" y="2103"/>
                    <a:pt x="1065" y="2103"/>
                    <a:pt x="1095" y="2133"/>
                  </a:cubicBezTo>
                  <a:cubicBezTo>
                    <a:pt x="1095" y="2118"/>
                    <a:pt x="1095" y="2110"/>
                    <a:pt x="1095" y="2103"/>
                  </a:cubicBezTo>
                  <a:close/>
                  <a:moveTo>
                    <a:pt x="1095" y="2133"/>
                  </a:moveTo>
                  <a:cubicBezTo>
                    <a:pt x="1065" y="2133"/>
                    <a:pt x="1065" y="2164"/>
                    <a:pt x="1095" y="2164"/>
                  </a:cubicBezTo>
                  <a:lnTo>
                    <a:pt x="1095" y="2133"/>
                  </a:lnTo>
                  <a:close/>
                  <a:moveTo>
                    <a:pt x="1095" y="2194"/>
                  </a:moveTo>
                  <a:cubicBezTo>
                    <a:pt x="1065" y="2194"/>
                    <a:pt x="1065" y="2224"/>
                    <a:pt x="1095" y="2224"/>
                  </a:cubicBezTo>
                  <a:lnTo>
                    <a:pt x="1095" y="2285"/>
                  </a:lnTo>
                  <a:cubicBezTo>
                    <a:pt x="1095" y="2316"/>
                    <a:pt x="1095" y="2316"/>
                    <a:pt x="1095" y="2316"/>
                  </a:cubicBezTo>
                  <a:cubicBezTo>
                    <a:pt x="1095" y="2346"/>
                    <a:pt x="1095" y="2346"/>
                    <a:pt x="1095" y="2346"/>
                  </a:cubicBezTo>
                  <a:lnTo>
                    <a:pt x="1095" y="2376"/>
                  </a:lnTo>
                  <a:cubicBezTo>
                    <a:pt x="1095" y="2407"/>
                    <a:pt x="1095" y="2407"/>
                    <a:pt x="1095" y="2437"/>
                  </a:cubicBezTo>
                  <a:cubicBezTo>
                    <a:pt x="1095" y="2437"/>
                    <a:pt x="1095" y="2468"/>
                    <a:pt x="1095" y="2468"/>
                  </a:cubicBezTo>
                  <a:cubicBezTo>
                    <a:pt x="1095" y="2498"/>
                    <a:pt x="1095" y="2528"/>
                    <a:pt x="1126" y="2528"/>
                  </a:cubicBezTo>
                  <a:lnTo>
                    <a:pt x="1126" y="2498"/>
                  </a:lnTo>
                  <a:cubicBezTo>
                    <a:pt x="1126" y="2498"/>
                    <a:pt x="1126" y="2468"/>
                    <a:pt x="1126" y="2468"/>
                  </a:cubicBezTo>
                  <a:lnTo>
                    <a:pt x="1126" y="2407"/>
                  </a:lnTo>
                  <a:lnTo>
                    <a:pt x="1126" y="2346"/>
                  </a:lnTo>
                  <a:cubicBezTo>
                    <a:pt x="1126" y="2346"/>
                    <a:pt x="1126" y="2316"/>
                    <a:pt x="1126" y="2285"/>
                  </a:cubicBezTo>
                  <a:lnTo>
                    <a:pt x="1126" y="2224"/>
                  </a:lnTo>
                  <a:cubicBezTo>
                    <a:pt x="1126" y="2194"/>
                    <a:pt x="1126" y="2194"/>
                    <a:pt x="1095" y="2194"/>
                  </a:cubicBezTo>
                  <a:close/>
                  <a:moveTo>
                    <a:pt x="1642" y="1890"/>
                  </a:moveTo>
                  <a:cubicBezTo>
                    <a:pt x="1612" y="1890"/>
                    <a:pt x="1642" y="1920"/>
                    <a:pt x="1642" y="1920"/>
                  </a:cubicBezTo>
                  <a:lnTo>
                    <a:pt x="1642" y="1951"/>
                  </a:lnTo>
                  <a:cubicBezTo>
                    <a:pt x="1642" y="1981"/>
                    <a:pt x="1642" y="2012"/>
                    <a:pt x="1642" y="2042"/>
                  </a:cubicBezTo>
                  <a:lnTo>
                    <a:pt x="1642" y="2072"/>
                  </a:lnTo>
                  <a:cubicBezTo>
                    <a:pt x="1642" y="2103"/>
                    <a:pt x="1642" y="2133"/>
                    <a:pt x="1642" y="2164"/>
                  </a:cubicBezTo>
                  <a:lnTo>
                    <a:pt x="1642" y="2255"/>
                  </a:lnTo>
                  <a:lnTo>
                    <a:pt x="1642" y="2285"/>
                  </a:lnTo>
                  <a:cubicBezTo>
                    <a:pt x="1642" y="2285"/>
                    <a:pt x="1642" y="2285"/>
                    <a:pt x="1673" y="2316"/>
                  </a:cubicBezTo>
                  <a:cubicBezTo>
                    <a:pt x="1673" y="2316"/>
                    <a:pt x="1612" y="2376"/>
                    <a:pt x="1673" y="2376"/>
                  </a:cubicBezTo>
                  <a:cubicBezTo>
                    <a:pt x="1673" y="2376"/>
                    <a:pt x="1673" y="2376"/>
                    <a:pt x="1673" y="2407"/>
                  </a:cubicBezTo>
                  <a:cubicBezTo>
                    <a:pt x="1673" y="2437"/>
                    <a:pt x="1673" y="2437"/>
                    <a:pt x="1673" y="2437"/>
                  </a:cubicBezTo>
                  <a:lnTo>
                    <a:pt x="1673" y="2468"/>
                  </a:lnTo>
                  <a:cubicBezTo>
                    <a:pt x="1673" y="2468"/>
                    <a:pt x="1703" y="2528"/>
                    <a:pt x="1673" y="2528"/>
                  </a:cubicBezTo>
                  <a:cubicBezTo>
                    <a:pt x="1673" y="2528"/>
                    <a:pt x="1673" y="2528"/>
                    <a:pt x="1673" y="2559"/>
                  </a:cubicBezTo>
                  <a:lnTo>
                    <a:pt x="1673" y="2620"/>
                  </a:lnTo>
                  <a:lnTo>
                    <a:pt x="1673" y="2650"/>
                  </a:lnTo>
                  <a:cubicBezTo>
                    <a:pt x="1673" y="2650"/>
                    <a:pt x="1703" y="2680"/>
                    <a:pt x="1703" y="2680"/>
                  </a:cubicBezTo>
                  <a:cubicBezTo>
                    <a:pt x="1703" y="2673"/>
                    <a:pt x="1703" y="2665"/>
                    <a:pt x="1703" y="2650"/>
                  </a:cubicBezTo>
                  <a:lnTo>
                    <a:pt x="1703" y="2589"/>
                  </a:lnTo>
                  <a:cubicBezTo>
                    <a:pt x="1703" y="2589"/>
                    <a:pt x="1673" y="2559"/>
                    <a:pt x="1703" y="2559"/>
                  </a:cubicBezTo>
                  <a:cubicBezTo>
                    <a:pt x="1703" y="2559"/>
                    <a:pt x="1703" y="2559"/>
                    <a:pt x="1703" y="2528"/>
                  </a:cubicBezTo>
                  <a:cubicBezTo>
                    <a:pt x="1703" y="2498"/>
                    <a:pt x="1703" y="2468"/>
                    <a:pt x="1703" y="2437"/>
                  </a:cubicBezTo>
                  <a:lnTo>
                    <a:pt x="1703" y="2407"/>
                  </a:lnTo>
                  <a:cubicBezTo>
                    <a:pt x="1703" y="2376"/>
                    <a:pt x="1703" y="2376"/>
                    <a:pt x="1703" y="2376"/>
                  </a:cubicBezTo>
                  <a:lnTo>
                    <a:pt x="1703" y="2346"/>
                  </a:lnTo>
                  <a:lnTo>
                    <a:pt x="1703" y="2316"/>
                  </a:lnTo>
                  <a:lnTo>
                    <a:pt x="1703" y="2285"/>
                  </a:lnTo>
                  <a:cubicBezTo>
                    <a:pt x="1703" y="2255"/>
                    <a:pt x="1703" y="2255"/>
                    <a:pt x="1703" y="2224"/>
                  </a:cubicBezTo>
                  <a:cubicBezTo>
                    <a:pt x="1703" y="2224"/>
                    <a:pt x="1703" y="2194"/>
                    <a:pt x="1703" y="2194"/>
                  </a:cubicBezTo>
                  <a:cubicBezTo>
                    <a:pt x="1703" y="2164"/>
                    <a:pt x="1703" y="2164"/>
                    <a:pt x="1673" y="2133"/>
                  </a:cubicBezTo>
                  <a:cubicBezTo>
                    <a:pt x="1673" y="2133"/>
                    <a:pt x="1673" y="2103"/>
                    <a:pt x="1673" y="2103"/>
                  </a:cubicBezTo>
                  <a:cubicBezTo>
                    <a:pt x="1642" y="2103"/>
                    <a:pt x="1673" y="2012"/>
                    <a:pt x="1673" y="1981"/>
                  </a:cubicBezTo>
                  <a:lnTo>
                    <a:pt x="1673" y="1951"/>
                  </a:lnTo>
                  <a:lnTo>
                    <a:pt x="1673" y="1890"/>
                  </a:lnTo>
                  <a:close/>
                  <a:moveTo>
                    <a:pt x="1681" y="2728"/>
                  </a:moveTo>
                  <a:cubicBezTo>
                    <a:pt x="1676" y="2728"/>
                    <a:pt x="1673" y="2731"/>
                    <a:pt x="1673" y="2741"/>
                  </a:cubicBezTo>
                  <a:lnTo>
                    <a:pt x="1673" y="2772"/>
                  </a:lnTo>
                  <a:cubicBezTo>
                    <a:pt x="1673" y="2802"/>
                    <a:pt x="1673" y="2802"/>
                    <a:pt x="1673" y="2832"/>
                  </a:cubicBezTo>
                  <a:lnTo>
                    <a:pt x="1673" y="2863"/>
                  </a:lnTo>
                  <a:cubicBezTo>
                    <a:pt x="1673" y="2878"/>
                    <a:pt x="1673" y="2878"/>
                    <a:pt x="1673" y="2878"/>
                  </a:cubicBezTo>
                  <a:cubicBezTo>
                    <a:pt x="1673" y="2878"/>
                    <a:pt x="1673" y="2878"/>
                    <a:pt x="1673" y="2893"/>
                  </a:cubicBezTo>
                  <a:cubicBezTo>
                    <a:pt x="1673" y="2893"/>
                    <a:pt x="1673" y="2924"/>
                    <a:pt x="1673" y="2924"/>
                  </a:cubicBezTo>
                  <a:lnTo>
                    <a:pt x="1673" y="2954"/>
                  </a:lnTo>
                  <a:lnTo>
                    <a:pt x="1673" y="2984"/>
                  </a:lnTo>
                  <a:cubicBezTo>
                    <a:pt x="1673" y="2984"/>
                    <a:pt x="1673" y="2984"/>
                    <a:pt x="1673" y="3015"/>
                  </a:cubicBezTo>
                  <a:lnTo>
                    <a:pt x="1673" y="3076"/>
                  </a:lnTo>
                  <a:lnTo>
                    <a:pt x="1673" y="3106"/>
                  </a:lnTo>
                  <a:lnTo>
                    <a:pt x="1673" y="3136"/>
                  </a:lnTo>
                  <a:cubicBezTo>
                    <a:pt x="1703" y="3136"/>
                    <a:pt x="1703" y="3167"/>
                    <a:pt x="1673" y="3167"/>
                  </a:cubicBezTo>
                  <a:cubicBezTo>
                    <a:pt x="1673" y="3167"/>
                    <a:pt x="1703" y="3197"/>
                    <a:pt x="1733" y="3197"/>
                  </a:cubicBezTo>
                  <a:cubicBezTo>
                    <a:pt x="1733" y="3197"/>
                    <a:pt x="1733" y="3167"/>
                    <a:pt x="1733" y="3167"/>
                  </a:cubicBezTo>
                  <a:cubicBezTo>
                    <a:pt x="1733" y="3167"/>
                    <a:pt x="1733" y="3136"/>
                    <a:pt x="1733" y="3106"/>
                  </a:cubicBezTo>
                  <a:lnTo>
                    <a:pt x="1703" y="3106"/>
                  </a:lnTo>
                  <a:cubicBezTo>
                    <a:pt x="1703" y="3106"/>
                    <a:pt x="1703" y="3106"/>
                    <a:pt x="1703" y="3076"/>
                  </a:cubicBezTo>
                  <a:lnTo>
                    <a:pt x="1703" y="3045"/>
                  </a:lnTo>
                  <a:cubicBezTo>
                    <a:pt x="1703" y="3045"/>
                    <a:pt x="1703" y="3015"/>
                    <a:pt x="1703" y="3015"/>
                  </a:cubicBezTo>
                  <a:lnTo>
                    <a:pt x="1733" y="3015"/>
                  </a:lnTo>
                  <a:cubicBezTo>
                    <a:pt x="1703" y="3015"/>
                    <a:pt x="1703" y="2984"/>
                    <a:pt x="1703" y="2954"/>
                  </a:cubicBezTo>
                  <a:cubicBezTo>
                    <a:pt x="1703" y="2954"/>
                    <a:pt x="1703" y="2954"/>
                    <a:pt x="1703" y="2924"/>
                  </a:cubicBezTo>
                  <a:cubicBezTo>
                    <a:pt x="1703" y="2924"/>
                    <a:pt x="1703" y="2893"/>
                    <a:pt x="1703" y="2893"/>
                  </a:cubicBezTo>
                  <a:lnTo>
                    <a:pt x="1703" y="2863"/>
                  </a:lnTo>
                  <a:cubicBezTo>
                    <a:pt x="1703" y="2863"/>
                    <a:pt x="1703" y="2832"/>
                    <a:pt x="1703" y="2832"/>
                  </a:cubicBezTo>
                  <a:cubicBezTo>
                    <a:pt x="1703" y="2832"/>
                    <a:pt x="1703" y="2802"/>
                    <a:pt x="1703" y="2802"/>
                  </a:cubicBezTo>
                  <a:lnTo>
                    <a:pt x="1703" y="2772"/>
                  </a:lnTo>
                  <a:cubicBezTo>
                    <a:pt x="1703" y="2761"/>
                    <a:pt x="1703" y="2750"/>
                    <a:pt x="1703" y="2741"/>
                  </a:cubicBezTo>
                  <a:cubicBezTo>
                    <a:pt x="1703" y="2741"/>
                    <a:pt x="1690" y="2728"/>
                    <a:pt x="1681" y="2728"/>
                  </a:cubicBezTo>
                  <a:close/>
                  <a:moveTo>
                    <a:pt x="2068" y="3228"/>
                  </a:moveTo>
                  <a:lnTo>
                    <a:pt x="2068" y="3258"/>
                  </a:lnTo>
                  <a:cubicBezTo>
                    <a:pt x="2068" y="3248"/>
                    <a:pt x="2068" y="3244"/>
                    <a:pt x="2069" y="3244"/>
                  </a:cubicBezTo>
                  <a:cubicBezTo>
                    <a:pt x="2071" y="3244"/>
                    <a:pt x="2078" y="3258"/>
                    <a:pt x="2098" y="3258"/>
                  </a:cubicBezTo>
                  <a:lnTo>
                    <a:pt x="2068" y="3228"/>
                  </a:lnTo>
                  <a:close/>
                  <a:moveTo>
                    <a:pt x="1308" y="3319"/>
                  </a:moveTo>
                  <a:cubicBezTo>
                    <a:pt x="1308" y="3334"/>
                    <a:pt x="1316" y="3341"/>
                    <a:pt x="1319" y="3341"/>
                  </a:cubicBezTo>
                  <a:cubicBezTo>
                    <a:pt x="1323" y="3341"/>
                    <a:pt x="1323" y="3334"/>
                    <a:pt x="1308" y="3319"/>
                  </a:cubicBezTo>
                  <a:close/>
                  <a:moveTo>
                    <a:pt x="920" y="3548"/>
                  </a:moveTo>
                  <a:cubicBezTo>
                    <a:pt x="916" y="3548"/>
                    <a:pt x="913" y="3552"/>
                    <a:pt x="913" y="3562"/>
                  </a:cubicBezTo>
                  <a:cubicBezTo>
                    <a:pt x="933" y="3562"/>
                    <a:pt x="926" y="3548"/>
                    <a:pt x="920" y="3548"/>
                  </a:cubicBezTo>
                  <a:close/>
                  <a:moveTo>
                    <a:pt x="2175" y="3792"/>
                  </a:moveTo>
                  <a:cubicBezTo>
                    <a:pt x="2166" y="3792"/>
                    <a:pt x="2159" y="3795"/>
                    <a:pt x="2159" y="3805"/>
                  </a:cubicBezTo>
                  <a:lnTo>
                    <a:pt x="2159" y="3835"/>
                  </a:lnTo>
                  <a:lnTo>
                    <a:pt x="2159" y="3866"/>
                  </a:lnTo>
                  <a:lnTo>
                    <a:pt x="2159" y="3927"/>
                  </a:lnTo>
                  <a:cubicBezTo>
                    <a:pt x="2159" y="3957"/>
                    <a:pt x="2159" y="3957"/>
                    <a:pt x="2159" y="3957"/>
                  </a:cubicBezTo>
                  <a:lnTo>
                    <a:pt x="2159" y="3987"/>
                  </a:lnTo>
                  <a:lnTo>
                    <a:pt x="2159" y="4018"/>
                  </a:lnTo>
                  <a:cubicBezTo>
                    <a:pt x="2159" y="4048"/>
                    <a:pt x="2159" y="4048"/>
                    <a:pt x="2189" y="4048"/>
                  </a:cubicBezTo>
                  <a:cubicBezTo>
                    <a:pt x="2189" y="4048"/>
                    <a:pt x="2189" y="4079"/>
                    <a:pt x="2189" y="4079"/>
                  </a:cubicBezTo>
                  <a:cubicBezTo>
                    <a:pt x="2159" y="4079"/>
                    <a:pt x="2159" y="4109"/>
                    <a:pt x="2189" y="4109"/>
                  </a:cubicBezTo>
                  <a:cubicBezTo>
                    <a:pt x="2189" y="4139"/>
                    <a:pt x="2189" y="4139"/>
                    <a:pt x="2189" y="4170"/>
                  </a:cubicBezTo>
                  <a:lnTo>
                    <a:pt x="2189" y="4200"/>
                  </a:lnTo>
                  <a:cubicBezTo>
                    <a:pt x="2189" y="4231"/>
                    <a:pt x="2189" y="4261"/>
                    <a:pt x="2189" y="4261"/>
                  </a:cubicBezTo>
                  <a:cubicBezTo>
                    <a:pt x="2189" y="4322"/>
                    <a:pt x="2189" y="4352"/>
                    <a:pt x="2189" y="4413"/>
                  </a:cubicBezTo>
                  <a:cubicBezTo>
                    <a:pt x="2159" y="4443"/>
                    <a:pt x="2159" y="4443"/>
                    <a:pt x="2189" y="4474"/>
                  </a:cubicBezTo>
                  <a:lnTo>
                    <a:pt x="2189" y="4504"/>
                  </a:lnTo>
                  <a:lnTo>
                    <a:pt x="2189" y="4535"/>
                  </a:lnTo>
                  <a:lnTo>
                    <a:pt x="2189" y="4565"/>
                  </a:lnTo>
                  <a:lnTo>
                    <a:pt x="2189" y="4595"/>
                  </a:lnTo>
                  <a:cubicBezTo>
                    <a:pt x="2189" y="4626"/>
                    <a:pt x="2159" y="4626"/>
                    <a:pt x="2189" y="4656"/>
                  </a:cubicBezTo>
                  <a:cubicBezTo>
                    <a:pt x="2220" y="4656"/>
                    <a:pt x="2220" y="4626"/>
                    <a:pt x="2250" y="4595"/>
                  </a:cubicBezTo>
                  <a:cubicBezTo>
                    <a:pt x="2250" y="4595"/>
                    <a:pt x="2250" y="4565"/>
                    <a:pt x="2250" y="4565"/>
                  </a:cubicBezTo>
                  <a:cubicBezTo>
                    <a:pt x="2250" y="4535"/>
                    <a:pt x="2250" y="4535"/>
                    <a:pt x="2250" y="4504"/>
                  </a:cubicBezTo>
                  <a:lnTo>
                    <a:pt x="2250" y="4474"/>
                  </a:lnTo>
                  <a:cubicBezTo>
                    <a:pt x="2250" y="4443"/>
                    <a:pt x="2220" y="4413"/>
                    <a:pt x="2250" y="4413"/>
                  </a:cubicBezTo>
                  <a:cubicBezTo>
                    <a:pt x="2250" y="4413"/>
                    <a:pt x="2250" y="4383"/>
                    <a:pt x="2250" y="4383"/>
                  </a:cubicBezTo>
                  <a:lnTo>
                    <a:pt x="2250" y="4322"/>
                  </a:lnTo>
                  <a:cubicBezTo>
                    <a:pt x="2250" y="4322"/>
                    <a:pt x="2250" y="4291"/>
                    <a:pt x="2250" y="4261"/>
                  </a:cubicBezTo>
                  <a:cubicBezTo>
                    <a:pt x="2250" y="4231"/>
                    <a:pt x="2250" y="4231"/>
                    <a:pt x="2250" y="4231"/>
                  </a:cubicBezTo>
                  <a:lnTo>
                    <a:pt x="2250" y="4200"/>
                  </a:lnTo>
                  <a:lnTo>
                    <a:pt x="2250" y="4170"/>
                  </a:lnTo>
                  <a:cubicBezTo>
                    <a:pt x="2250" y="4139"/>
                    <a:pt x="2250" y="4139"/>
                    <a:pt x="2250" y="4109"/>
                  </a:cubicBezTo>
                  <a:cubicBezTo>
                    <a:pt x="2250" y="4109"/>
                    <a:pt x="2250" y="4079"/>
                    <a:pt x="2250" y="4079"/>
                  </a:cubicBezTo>
                  <a:lnTo>
                    <a:pt x="2250" y="4048"/>
                  </a:lnTo>
                  <a:lnTo>
                    <a:pt x="2250" y="4018"/>
                  </a:lnTo>
                  <a:cubicBezTo>
                    <a:pt x="2250" y="4018"/>
                    <a:pt x="2250" y="3987"/>
                    <a:pt x="2250" y="3987"/>
                  </a:cubicBezTo>
                  <a:lnTo>
                    <a:pt x="2250" y="3927"/>
                  </a:lnTo>
                  <a:cubicBezTo>
                    <a:pt x="2250" y="3927"/>
                    <a:pt x="2250" y="3896"/>
                    <a:pt x="2250" y="3896"/>
                  </a:cubicBezTo>
                  <a:lnTo>
                    <a:pt x="2250" y="3866"/>
                  </a:lnTo>
                  <a:cubicBezTo>
                    <a:pt x="2250" y="3866"/>
                    <a:pt x="2250" y="3866"/>
                    <a:pt x="2250" y="3835"/>
                  </a:cubicBezTo>
                  <a:lnTo>
                    <a:pt x="2250" y="3805"/>
                  </a:lnTo>
                  <a:cubicBezTo>
                    <a:pt x="2250" y="3795"/>
                    <a:pt x="2243" y="3792"/>
                    <a:pt x="2236" y="3792"/>
                  </a:cubicBezTo>
                  <a:cubicBezTo>
                    <a:pt x="2225" y="3792"/>
                    <a:pt x="2213" y="3797"/>
                    <a:pt x="2211" y="3801"/>
                  </a:cubicBezTo>
                  <a:lnTo>
                    <a:pt x="2211" y="3801"/>
                  </a:lnTo>
                  <a:cubicBezTo>
                    <a:pt x="2202" y="3797"/>
                    <a:pt x="2187" y="3792"/>
                    <a:pt x="2175" y="3792"/>
                  </a:cubicBezTo>
                  <a:close/>
                  <a:moveTo>
                    <a:pt x="2281" y="4717"/>
                  </a:moveTo>
                  <a:lnTo>
                    <a:pt x="2281" y="4747"/>
                  </a:lnTo>
                  <a:lnTo>
                    <a:pt x="2281" y="4808"/>
                  </a:lnTo>
                  <a:lnTo>
                    <a:pt x="2311" y="4808"/>
                  </a:lnTo>
                  <a:lnTo>
                    <a:pt x="2311" y="4778"/>
                  </a:lnTo>
                  <a:lnTo>
                    <a:pt x="2311" y="4747"/>
                  </a:lnTo>
                  <a:lnTo>
                    <a:pt x="2281" y="4717"/>
                  </a:lnTo>
                  <a:close/>
                  <a:moveTo>
                    <a:pt x="2311" y="4808"/>
                  </a:moveTo>
                  <a:cubicBezTo>
                    <a:pt x="2311" y="4808"/>
                    <a:pt x="2311" y="4838"/>
                    <a:pt x="2311" y="4838"/>
                  </a:cubicBezTo>
                  <a:cubicBezTo>
                    <a:pt x="2341" y="4838"/>
                    <a:pt x="2341" y="4808"/>
                    <a:pt x="2311" y="4808"/>
                  </a:cubicBezTo>
                  <a:close/>
                  <a:moveTo>
                    <a:pt x="1460" y="4838"/>
                  </a:moveTo>
                  <a:lnTo>
                    <a:pt x="1430" y="4869"/>
                  </a:lnTo>
                  <a:cubicBezTo>
                    <a:pt x="1460" y="4869"/>
                    <a:pt x="1460" y="4838"/>
                    <a:pt x="1460" y="4838"/>
                  </a:cubicBezTo>
                  <a:close/>
                  <a:moveTo>
                    <a:pt x="2311" y="4869"/>
                  </a:moveTo>
                  <a:cubicBezTo>
                    <a:pt x="2281" y="4869"/>
                    <a:pt x="2281" y="4899"/>
                    <a:pt x="2311" y="4899"/>
                  </a:cubicBezTo>
                  <a:cubicBezTo>
                    <a:pt x="2341" y="4899"/>
                    <a:pt x="2341" y="4869"/>
                    <a:pt x="2311" y="4869"/>
                  </a:cubicBezTo>
                  <a:close/>
                  <a:moveTo>
                    <a:pt x="2311" y="5051"/>
                  </a:moveTo>
                  <a:lnTo>
                    <a:pt x="2311" y="5082"/>
                  </a:lnTo>
                  <a:cubicBezTo>
                    <a:pt x="2341" y="5082"/>
                    <a:pt x="2341" y="5051"/>
                    <a:pt x="2311" y="5051"/>
                  </a:cubicBezTo>
                  <a:close/>
                  <a:moveTo>
                    <a:pt x="2311" y="5082"/>
                  </a:moveTo>
                  <a:lnTo>
                    <a:pt x="2311" y="5142"/>
                  </a:lnTo>
                  <a:lnTo>
                    <a:pt x="2311" y="5173"/>
                  </a:lnTo>
                  <a:cubicBezTo>
                    <a:pt x="2319" y="5164"/>
                    <a:pt x="2326" y="5161"/>
                    <a:pt x="2330" y="5160"/>
                  </a:cubicBezTo>
                  <a:lnTo>
                    <a:pt x="2330" y="5160"/>
                  </a:lnTo>
                  <a:cubicBezTo>
                    <a:pt x="2333" y="5164"/>
                    <a:pt x="2337" y="5168"/>
                    <a:pt x="2341" y="5173"/>
                  </a:cubicBezTo>
                  <a:cubicBezTo>
                    <a:pt x="2341" y="5173"/>
                    <a:pt x="2341" y="5159"/>
                    <a:pt x="2332" y="5159"/>
                  </a:cubicBezTo>
                  <a:cubicBezTo>
                    <a:pt x="2332" y="5159"/>
                    <a:pt x="2331" y="5159"/>
                    <a:pt x="2330" y="5160"/>
                  </a:cubicBezTo>
                  <a:lnTo>
                    <a:pt x="2330" y="5160"/>
                  </a:lnTo>
                  <a:cubicBezTo>
                    <a:pt x="2311" y="5134"/>
                    <a:pt x="2311" y="5108"/>
                    <a:pt x="2311" y="5082"/>
                  </a:cubicBezTo>
                  <a:close/>
                  <a:moveTo>
                    <a:pt x="2311" y="5173"/>
                  </a:moveTo>
                  <a:cubicBezTo>
                    <a:pt x="2311" y="5203"/>
                    <a:pt x="2311" y="5203"/>
                    <a:pt x="2311" y="5203"/>
                  </a:cubicBezTo>
                  <a:cubicBezTo>
                    <a:pt x="2341" y="5203"/>
                    <a:pt x="2311" y="5173"/>
                    <a:pt x="2311" y="5173"/>
                  </a:cubicBezTo>
                  <a:close/>
                  <a:moveTo>
                    <a:pt x="2311" y="5234"/>
                  </a:moveTo>
                  <a:cubicBezTo>
                    <a:pt x="2311" y="5244"/>
                    <a:pt x="2314" y="5247"/>
                    <a:pt x="2319" y="5247"/>
                  </a:cubicBezTo>
                  <a:cubicBezTo>
                    <a:pt x="2320" y="5247"/>
                    <a:pt x="2322" y="5247"/>
                    <a:pt x="2324" y="5246"/>
                  </a:cubicBezTo>
                  <a:lnTo>
                    <a:pt x="2324" y="5246"/>
                  </a:lnTo>
                  <a:lnTo>
                    <a:pt x="2338" y="5261"/>
                  </a:lnTo>
                  <a:lnTo>
                    <a:pt x="2338" y="5261"/>
                  </a:lnTo>
                  <a:cubicBezTo>
                    <a:pt x="2341" y="5247"/>
                    <a:pt x="2341" y="5234"/>
                    <a:pt x="2341" y="5234"/>
                  </a:cubicBezTo>
                  <a:lnTo>
                    <a:pt x="2341" y="5234"/>
                  </a:lnTo>
                  <a:cubicBezTo>
                    <a:pt x="2341" y="5234"/>
                    <a:pt x="2332" y="5243"/>
                    <a:pt x="2324" y="5246"/>
                  </a:cubicBezTo>
                  <a:lnTo>
                    <a:pt x="2324" y="5246"/>
                  </a:lnTo>
                  <a:lnTo>
                    <a:pt x="2311" y="5234"/>
                  </a:lnTo>
                  <a:close/>
                  <a:moveTo>
                    <a:pt x="2311" y="5294"/>
                  </a:moveTo>
                  <a:cubicBezTo>
                    <a:pt x="2291" y="5294"/>
                    <a:pt x="2297" y="5308"/>
                    <a:pt x="2304" y="5308"/>
                  </a:cubicBezTo>
                  <a:cubicBezTo>
                    <a:pt x="2308" y="5308"/>
                    <a:pt x="2311" y="5305"/>
                    <a:pt x="2311" y="5294"/>
                  </a:cubicBezTo>
                  <a:close/>
                  <a:moveTo>
                    <a:pt x="2338" y="5261"/>
                  </a:moveTo>
                  <a:cubicBezTo>
                    <a:pt x="2335" y="5277"/>
                    <a:pt x="2327" y="5294"/>
                    <a:pt x="2311" y="5294"/>
                  </a:cubicBezTo>
                  <a:cubicBezTo>
                    <a:pt x="2311" y="5294"/>
                    <a:pt x="2311" y="5325"/>
                    <a:pt x="2311" y="5325"/>
                  </a:cubicBezTo>
                  <a:lnTo>
                    <a:pt x="2311" y="5355"/>
                  </a:lnTo>
                  <a:lnTo>
                    <a:pt x="2311" y="5386"/>
                  </a:lnTo>
                  <a:lnTo>
                    <a:pt x="2311" y="5477"/>
                  </a:lnTo>
                  <a:lnTo>
                    <a:pt x="2311" y="5538"/>
                  </a:lnTo>
                  <a:lnTo>
                    <a:pt x="2311" y="5568"/>
                  </a:lnTo>
                  <a:cubicBezTo>
                    <a:pt x="2311" y="5578"/>
                    <a:pt x="2308" y="5581"/>
                    <a:pt x="2303" y="5581"/>
                  </a:cubicBezTo>
                  <a:cubicBezTo>
                    <a:pt x="2294" y="5581"/>
                    <a:pt x="2281" y="5568"/>
                    <a:pt x="2281" y="5568"/>
                  </a:cubicBezTo>
                  <a:lnTo>
                    <a:pt x="2281" y="5568"/>
                  </a:lnTo>
                  <a:cubicBezTo>
                    <a:pt x="2311" y="5598"/>
                    <a:pt x="2281" y="5598"/>
                    <a:pt x="2281" y="5598"/>
                  </a:cubicBezTo>
                  <a:lnTo>
                    <a:pt x="2281" y="5629"/>
                  </a:lnTo>
                  <a:lnTo>
                    <a:pt x="2281" y="5659"/>
                  </a:lnTo>
                  <a:cubicBezTo>
                    <a:pt x="2250" y="5659"/>
                    <a:pt x="2281" y="5659"/>
                    <a:pt x="2311" y="5690"/>
                  </a:cubicBezTo>
                  <a:lnTo>
                    <a:pt x="2311" y="5659"/>
                  </a:lnTo>
                  <a:cubicBezTo>
                    <a:pt x="2311" y="5629"/>
                    <a:pt x="2341" y="5629"/>
                    <a:pt x="2311" y="5629"/>
                  </a:cubicBezTo>
                  <a:cubicBezTo>
                    <a:pt x="2311" y="5629"/>
                    <a:pt x="2311" y="5629"/>
                    <a:pt x="2311" y="5598"/>
                  </a:cubicBezTo>
                  <a:lnTo>
                    <a:pt x="2341" y="5598"/>
                  </a:lnTo>
                  <a:cubicBezTo>
                    <a:pt x="2341" y="5598"/>
                    <a:pt x="2341" y="5568"/>
                    <a:pt x="2341" y="5568"/>
                  </a:cubicBezTo>
                  <a:lnTo>
                    <a:pt x="2341" y="5538"/>
                  </a:lnTo>
                  <a:lnTo>
                    <a:pt x="2341" y="5507"/>
                  </a:lnTo>
                  <a:lnTo>
                    <a:pt x="2341" y="5477"/>
                  </a:lnTo>
                  <a:lnTo>
                    <a:pt x="2341" y="5446"/>
                  </a:lnTo>
                  <a:cubicBezTo>
                    <a:pt x="2341" y="5446"/>
                    <a:pt x="2341" y="5355"/>
                    <a:pt x="2341" y="5355"/>
                  </a:cubicBezTo>
                  <a:cubicBezTo>
                    <a:pt x="2372" y="5355"/>
                    <a:pt x="2341" y="5325"/>
                    <a:pt x="2341" y="5294"/>
                  </a:cubicBezTo>
                  <a:cubicBezTo>
                    <a:pt x="2341" y="5294"/>
                    <a:pt x="2341" y="5294"/>
                    <a:pt x="2341" y="5264"/>
                  </a:cubicBezTo>
                  <a:lnTo>
                    <a:pt x="2338" y="5261"/>
                  </a:lnTo>
                  <a:close/>
                  <a:moveTo>
                    <a:pt x="1126" y="2559"/>
                  </a:moveTo>
                  <a:lnTo>
                    <a:pt x="1126" y="2589"/>
                  </a:lnTo>
                  <a:lnTo>
                    <a:pt x="1126" y="2620"/>
                  </a:lnTo>
                  <a:lnTo>
                    <a:pt x="1126" y="2650"/>
                  </a:lnTo>
                  <a:cubicBezTo>
                    <a:pt x="1126" y="2661"/>
                    <a:pt x="1126" y="2672"/>
                    <a:pt x="1126" y="2680"/>
                  </a:cubicBezTo>
                  <a:cubicBezTo>
                    <a:pt x="1156" y="2680"/>
                    <a:pt x="1126" y="2772"/>
                    <a:pt x="1156" y="2802"/>
                  </a:cubicBezTo>
                  <a:cubicBezTo>
                    <a:pt x="1186" y="2802"/>
                    <a:pt x="1156" y="2832"/>
                    <a:pt x="1156" y="2832"/>
                  </a:cubicBezTo>
                  <a:cubicBezTo>
                    <a:pt x="1156" y="2848"/>
                    <a:pt x="1164" y="2848"/>
                    <a:pt x="1167" y="2848"/>
                  </a:cubicBezTo>
                  <a:cubicBezTo>
                    <a:pt x="1171" y="2848"/>
                    <a:pt x="1171" y="2848"/>
                    <a:pt x="1156" y="2863"/>
                  </a:cubicBezTo>
                  <a:lnTo>
                    <a:pt x="1156" y="2893"/>
                  </a:lnTo>
                  <a:cubicBezTo>
                    <a:pt x="1156" y="2893"/>
                    <a:pt x="1156" y="2924"/>
                    <a:pt x="1156" y="2924"/>
                  </a:cubicBezTo>
                  <a:lnTo>
                    <a:pt x="1156" y="2984"/>
                  </a:lnTo>
                  <a:cubicBezTo>
                    <a:pt x="1156" y="2984"/>
                    <a:pt x="1156" y="2954"/>
                    <a:pt x="1186" y="2954"/>
                  </a:cubicBezTo>
                  <a:lnTo>
                    <a:pt x="1186" y="2984"/>
                  </a:lnTo>
                  <a:lnTo>
                    <a:pt x="1186" y="3015"/>
                  </a:lnTo>
                  <a:cubicBezTo>
                    <a:pt x="1186" y="3015"/>
                    <a:pt x="1186" y="3045"/>
                    <a:pt x="1186" y="3076"/>
                  </a:cubicBezTo>
                  <a:cubicBezTo>
                    <a:pt x="1186" y="3076"/>
                    <a:pt x="1217" y="3136"/>
                    <a:pt x="1217" y="3136"/>
                  </a:cubicBezTo>
                  <a:lnTo>
                    <a:pt x="1217" y="3167"/>
                  </a:lnTo>
                  <a:lnTo>
                    <a:pt x="1247" y="3167"/>
                  </a:lnTo>
                  <a:cubicBezTo>
                    <a:pt x="1247" y="3197"/>
                    <a:pt x="1247" y="3197"/>
                    <a:pt x="1247" y="3197"/>
                  </a:cubicBezTo>
                  <a:cubicBezTo>
                    <a:pt x="1247" y="3228"/>
                    <a:pt x="1247" y="3228"/>
                    <a:pt x="1247" y="3228"/>
                  </a:cubicBezTo>
                  <a:lnTo>
                    <a:pt x="1247" y="3288"/>
                  </a:lnTo>
                  <a:cubicBezTo>
                    <a:pt x="1247" y="3288"/>
                    <a:pt x="1247" y="3319"/>
                    <a:pt x="1247" y="3319"/>
                  </a:cubicBezTo>
                  <a:cubicBezTo>
                    <a:pt x="1247" y="3349"/>
                    <a:pt x="1247" y="3349"/>
                    <a:pt x="1247" y="3349"/>
                  </a:cubicBezTo>
                  <a:lnTo>
                    <a:pt x="1247" y="3379"/>
                  </a:lnTo>
                  <a:lnTo>
                    <a:pt x="1247" y="3410"/>
                  </a:lnTo>
                  <a:lnTo>
                    <a:pt x="1247" y="3440"/>
                  </a:lnTo>
                  <a:lnTo>
                    <a:pt x="1247" y="3471"/>
                  </a:lnTo>
                  <a:cubicBezTo>
                    <a:pt x="1247" y="3501"/>
                    <a:pt x="1247" y="3501"/>
                    <a:pt x="1247" y="3531"/>
                  </a:cubicBezTo>
                  <a:cubicBezTo>
                    <a:pt x="1247" y="3531"/>
                    <a:pt x="1247" y="3562"/>
                    <a:pt x="1247" y="3562"/>
                  </a:cubicBezTo>
                  <a:lnTo>
                    <a:pt x="1247" y="3592"/>
                  </a:lnTo>
                  <a:lnTo>
                    <a:pt x="1247" y="3623"/>
                  </a:lnTo>
                  <a:cubicBezTo>
                    <a:pt x="1217" y="3623"/>
                    <a:pt x="1247" y="3623"/>
                    <a:pt x="1247" y="3653"/>
                  </a:cubicBezTo>
                  <a:lnTo>
                    <a:pt x="1247" y="3683"/>
                  </a:lnTo>
                  <a:cubicBezTo>
                    <a:pt x="1247" y="3714"/>
                    <a:pt x="1247" y="3714"/>
                    <a:pt x="1247" y="3744"/>
                  </a:cubicBezTo>
                  <a:lnTo>
                    <a:pt x="1278" y="3744"/>
                  </a:lnTo>
                  <a:cubicBezTo>
                    <a:pt x="1278" y="3744"/>
                    <a:pt x="1278" y="3775"/>
                    <a:pt x="1278" y="3775"/>
                  </a:cubicBezTo>
                  <a:lnTo>
                    <a:pt x="1278" y="3835"/>
                  </a:lnTo>
                  <a:cubicBezTo>
                    <a:pt x="1278" y="3835"/>
                    <a:pt x="1308" y="3866"/>
                    <a:pt x="1308" y="3866"/>
                  </a:cubicBezTo>
                  <a:cubicBezTo>
                    <a:pt x="1308" y="3896"/>
                    <a:pt x="1308" y="3927"/>
                    <a:pt x="1308" y="3927"/>
                  </a:cubicBezTo>
                  <a:lnTo>
                    <a:pt x="1308" y="3957"/>
                  </a:lnTo>
                  <a:cubicBezTo>
                    <a:pt x="1308" y="3987"/>
                    <a:pt x="1308" y="3987"/>
                    <a:pt x="1338" y="3987"/>
                  </a:cubicBezTo>
                  <a:cubicBezTo>
                    <a:pt x="1338" y="3987"/>
                    <a:pt x="1338" y="4018"/>
                    <a:pt x="1338" y="4018"/>
                  </a:cubicBezTo>
                  <a:cubicBezTo>
                    <a:pt x="1338" y="4018"/>
                    <a:pt x="1338" y="4048"/>
                    <a:pt x="1338" y="4079"/>
                  </a:cubicBezTo>
                  <a:cubicBezTo>
                    <a:pt x="1338" y="4079"/>
                    <a:pt x="1338" y="4079"/>
                    <a:pt x="1338" y="4109"/>
                  </a:cubicBezTo>
                  <a:cubicBezTo>
                    <a:pt x="1369" y="4139"/>
                    <a:pt x="1369" y="4139"/>
                    <a:pt x="1369" y="4170"/>
                  </a:cubicBezTo>
                  <a:cubicBezTo>
                    <a:pt x="1369" y="4170"/>
                    <a:pt x="1369" y="4170"/>
                    <a:pt x="1369" y="4200"/>
                  </a:cubicBezTo>
                  <a:lnTo>
                    <a:pt x="1369" y="4231"/>
                  </a:lnTo>
                  <a:lnTo>
                    <a:pt x="1369" y="4261"/>
                  </a:lnTo>
                  <a:lnTo>
                    <a:pt x="1369" y="4291"/>
                  </a:lnTo>
                  <a:cubicBezTo>
                    <a:pt x="1369" y="4301"/>
                    <a:pt x="1372" y="4305"/>
                    <a:pt x="1377" y="4305"/>
                  </a:cubicBezTo>
                  <a:cubicBezTo>
                    <a:pt x="1386" y="4305"/>
                    <a:pt x="1399" y="4291"/>
                    <a:pt x="1399" y="4291"/>
                  </a:cubicBezTo>
                  <a:cubicBezTo>
                    <a:pt x="1399" y="4291"/>
                    <a:pt x="1399" y="4322"/>
                    <a:pt x="1399" y="4322"/>
                  </a:cubicBezTo>
                  <a:cubicBezTo>
                    <a:pt x="1399" y="4322"/>
                    <a:pt x="1430" y="4383"/>
                    <a:pt x="1430" y="4383"/>
                  </a:cubicBezTo>
                  <a:cubicBezTo>
                    <a:pt x="1460" y="4383"/>
                    <a:pt x="1430" y="4413"/>
                    <a:pt x="1430" y="4413"/>
                  </a:cubicBezTo>
                  <a:lnTo>
                    <a:pt x="1430" y="4443"/>
                  </a:lnTo>
                  <a:lnTo>
                    <a:pt x="1460" y="4443"/>
                  </a:lnTo>
                  <a:cubicBezTo>
                    <a:pt x="1460" y="4443"/>
                    <a:pt x="1460" y="4474"/>
                    <a:pt x="1460" y="4474"/>
                  </a:cubicBezTo>
                  <a:cubicBezTo>
                    <a:pt x="1460" y="4474"/>
                    <a:pt x="1460" y="4504"/>
                    <a:pt x="1490" y="4535"/>
                  </a:cubicBezTo>
                  <a:cubicBezTo>
                    <a:pt x="1490" y="4535"/>
                    <a:pt x="1490" y="4535"/>
                    <a:pt x="1490" y="4565"/>
                  </a:cubicBezTo>
                  <a:cubicBezTo>
                    <a:pt x="1490" y="4565"/>
                    <a:pt x="1490" y="4626"/>
                    <a:pt x="1521" y="4656"/>
                  </a:cubicBezTo>
                  <a:lnTo>
                    <a:pt x="1521" y="4686"/>
                  </a:lnTo>
                  <a:cubicBezTo>
                    <a:pt x="1521" y="4686"/>
                    <a:pt x="1521" y="4717"/>
                    <a:pt x="1521" y="4747"/>
                  </a:cubicBezTo>
                  <a:lnTo>
                    <a:pt x="1551" y="4778"/>
                  </a:lnTo>
                  <a:cubicBezTo>
                    <a:pt x="1566" y="4793"/>
                    <a:pt x="1566" y="4793"/>
                    <a:pt x="1566" y="4793"/>
                  </a:cubicBezTo>
                  <a:cubicBezTo>
                    <a:pt x="1566" y="4793"/>
                    <a:pt x="1566" y="4793"/>
                    <a:pt x="1582" y="4808"/>
                  </a:cubicBezTo>
                  <a:cubicBezTo>
                    <a:pt x="1612" y="4838"/>
                    <a:pt x="1582" y="4838"/>
                    <a:pt x="1582" y="4838"/>
                  </a:cubicBezTo>
                  <a:lnTo>
                    <a:pt x="1582" y="4869"/>
                  </a:lnTo>
                  <a:cubicBezTo>
                    <a:pt x="1582" y="4869"/>
                    <a:pt x="1582" y="4899"/>
                    <a:pt x="1612" y="4899"/>
                  </a:cubicBezTo>
                  <a:cubicBezTo>
                    <a:pt x="1627" y="4914"/>
                    <a:pt x="1627" y="4914"/>
                    <a:pt x="1623" y="4914"/>
                  </a:cubicBezTo>
                  <a:cubicBezTo>
                    <a:pt x="1619" y="4914"/>
                    <a:pt x="1612" y="4914"/>
                    <a:pt x="1612" y="4930"/>
                  </a:cubicBezTo>
                  <a:lnTo>
                    <a:pt x="1642" y="4930"/>
                  </a:lnTo>
                  <a:lnTo>
                    <a:pt x="1642" y="4960"/>
                  </a:lnTo>
                  <a:cubicBezTo>
                    <a:pt x="1642" y="4960"/>
                    <a:pt x="1673" y="4990"/>
                    <a:pt x="1673" y="4990"/>
                  </a:cubicBezTo>
                  <a:cubicBezTo>
                    <a:pt x="1673" y="5021"/>
                    <a:pt x="1673" y="5051"/>
                    <a:pt x="1703" y="5051"/>
                  </a:cubicBezTo>
                  <a:cubicBezTo>
                    <a:pt x="1703" y="5051"/>
                    <a:pt x="1703" y="5082"/>
                    <a:pt x="1703" y="5112"/>
                  </a:cubicBezTo>
                  <a:cubicBezTo>
                    <a:pt x="1733" y="5112"/>
                    <a:pt x="1703" y="5112"/>
                    <a:pt x="1703" y="5142"/>
                  </a:cubicBezTo>
                  <a:lnTo>
                    <a:pt x="1703" y="5173"/>
                  </a:lnTo>
                  <a:lnTo>
                    <a:pt x="1733" y="5173"/>
                  </a:lnTo>
                  <a:cubicBezTo>
                    <a:pt x="1733" y="5203"/>
                    <a:pt x="1733" y="5203"/>
                    <a:pt x="1733" y="5234"/>
                  </a:cubicBezTo>
                  <a:cubicBezTo>
                    <a:pt x="1733" y="5234"/>
                    <a:pt x="1764" y="5234"/>
                    <a:pt x="1733" y="5264"/>
                  </a:cubicBezTo>
                  <a:cubicBezTo>
                    <a:pt x="1703" y="5264"/>
                    <a:pt x="1764" y="5294"/>
                    <a:pt x="1764" y="5294"/>
                  </a:cubicBezTo>
                  <a:cubicBezTo>
                    <a:pt x="1749" y="5310"/>
                    <a:pt x="1756" y="5325"/>
                    <a:pt x="1764" y="5332"/>
                  </a:cubicBezTo>
                  <a:lnTo>
                    <a:pt x="1764" y="5332"/>
                  </a:lnTo>
                  <a:cubicBezTo>
                    <a:pt x="1764" y="5343"/>
                    <a:pt x="1764" y="5364"/>
                    <a:pt x="1764" y="5386"/>
                  </a:cubicBezTo>
                  <a:cubicBezTo>
                    <a:pt x="1764" y="5386"/>
                    <a:pt x="1764" y="5386"/>
                    <a:pt x="1764" y="5416"/>
                  </a:cubicBezTo>
                  <a:cubicBezTo>
                    <a:pt x="1764" y="5416"/>
                    <a:pt x="1794" y="5446"/>
                    <a:pt x="1794" y="5446"/>
                  </a:cubicBezTo>
                  <a:cubicBezTo>
                    <a:pt x="1794" y="5446"/>
                    <a:pt x="1825" y="5446"/>
                    <a:pt x="1794" y="5477"/>
                  </a:cubicBezTo>
                  <a:cubicBezTo>
                    <a:pt x="1794" y="5477"/>
                    <a:pt x="1794" y="5507"/>
                    <a:pt x="1825" y="5507"/>
                  </a:cubicBezTo>
                  <a:lnTo>
                    <a:pt x="1825" y="5538"/>
                  </a:lnTo>
                  <a:lnTo>
                    <a:pt x="1855" y="5538"/>
                  </a:lnTo>
                  <a:cubicBezTo>
                    <a:pt x="1855" y="5568"/>
                    <a:pt x="1825" y="5568"/>
                    <a:pt x="1825" y="5568"/>
                  </a:cubicBezTo>
                  <a:lnTo>
                    <a:pt x="1855" y="5568"/>
                  </a:lnTo>
                  <a:cubicBezTo>
                    <a:pt x="1855" y="5568"/>
                    <a:pt x="1885" y="5598"/>
                    <a:pt x="1885" y="5629"/>
                  </a:cubicBezTo>
                  <a:cubicBezTo>
                    <a:pt x="1885" y="5629"/>
                    <a:pt x="1885" y="5659"/>
                    <a:pt x="1916" y="5659"/>
                  </a:cubicBezTo>
                  <a:lnTo>
                    <a:pt x="1916" y="5690"/>
                  </a:lnTo>
                  <a:lnTo>
                    <a:pt x="1946" y="5690"/>
                  </a:lnTo>
                  <a:cubicBezTo>
                    <a:pt x="1946" y="5690"/>
                    <a:pt x="1946" y="5750"/>
                    <a:pt x="1977" y="5781"/>
                  </a:cubicBezTo>
                  <a:lnTo>
                    <a:pt x="1977" y="5842"/>
                  </a:lnTo>
                  <a:cubicBezTo>
                    <a:pt x="2007" y="5842"/>
                    <a:pt x="2007" y="5842"/>
                    <a:pt x="2007" y="5872"/>
                  </a:cubicBezTo>
                  <a:cubicBezTo>
                    <a:pt x="2007" y="5872"/>
                    <a:pt x="2007" y="5902"/>
                    <a:pt x="2007" y="5902"/>
                  </a:cubicBezTo>
                  <a:lnTo>
                    <a:pt x="2007" y="5933"/>
                  </a:lnTo>
                  <a:cubicBezTo>
                    <a:pt x="2007" y="5933"/>
                    <a:pt x="2007" y="5963"/>
                    <a:pt x="2007" y="5963"/>
                  </a:cubicBezTo>
                  <a:cubicBezTo>
                    <a:pt x="2037" y="5963"/>
                    <a:pt x="2037" y="5993"/>
                    <a:pt x="2037" y="5993"/>
                  </a:cubicBezTo>
                  <a:cubicBezTo>
                    <a:pt x="2068" y="5993"/>
                    <a:pt x="2068" y="5993"/>
                    <a:pt x="2068" y="6024"/>
                  </a:cubicBezTo>
                  <a:lnTo>
                    <a:pt x="2037" y="6024"/>
                  </a:lnTo>
                  <a:cubicBezTo>
                    <a:pt x="2037" y="6054"/>
                    <a:pt x="2037" y="6054"/>
                    <a:pt x="2068" y="6054"/>
                  </a:cubicBezTo>
                  <a:cubicBezTo>
                    <a:pt x="2098" y="6054"/>
                    <a:pt x="2068" y="6085"/>
                    <a:pt x="2068" y="6085"/>
                  </a:cubicBezTo>
                  <a:lnTo>
                    <a:pt x="2098" y="6085"/>
                  </a:lnTo>
                  <a:cubicBezTo>
                    <a:pt x="2098" y="6115"/>
                    <a:pt x="2129" y="6115"/>
                    <a:pt x="2129" y="6115"/>
                  </a:cubicBezTo>
                  <a:lnTo>
                    <a:pt x="2250" y="6115"/>
                  </a:lnTo>
                  <a:cubicBezTo>
                    <a:pt x="2260" y="6105"/>
                    <a:pt x="2264" y="6102"/>
                    <a:pt x="2265" y="6102"/>
                  </a:cubicBezTo>
                  <a:lnTo>
                    <a:pt x="2265" y="6102"/>
                  </a:lnTo>
                  <a:cubicBezTo>
                    <a:pt x="2267" y="6102"/>
                    <a:pt x="2260" y="6115"/>
                    <a:pt x="2281" y="6115"/>
                  </a:cubicBezTo>
                  <a:cubicBezTo>
                    <a:pt x="2311" y="6115"/>
                    <a:pt x="2281" y="6085"/>
                    <a:pt x="2281" y="6054"/>
                  </a:cubicBezTo>
                  <a:lnTo>
                    <a:pt x="2281" y="6024"/>
                  </a:lnTo>
                  <a:lnTo>
                    <a:pt x="2281" y="5993"/>
                  </a:lnTo>
                  <a:cubicBezTo>
                    <a:pt x="2281" y="5993"/>
                    <a:pt x="2281" y="5963"/>
                    <a:pt x="2281" y="5963"/>
                  </a:cubicBezTo>
                  <a:cubicBezTo>
                    <a:pt x="2281" y="5963"/>
                    <a:pt x="2281" y="5933"/>
                    <a:pt x="2281" y="5933"/>
                  </a:cubicBezTo>
                  <a:lnTo>
                    <a:pt x="2281" y="5902"/>
                  </a:lnTo>
                  <a:cubicBezTo>
                    <a:pt x="2281" y="5872"/>
                    <a:pt x="2311" y="5872"/>
                    <a:pt x="2311" y="5872"/>
                  </a:cubicBezTo>
                  <a:cubicBezTo>
                    <a:pt x="2311" y="5842"/>
                    <a:pt x="2311" y="5842"/>
                    <a:pt x="2311" y="5811"/>
                  </a:cubicBezTo>
                  <a:cubicBezTo>
                    <a:pt x="2341" y="5811"/>
                    <a:pt x="2341" y="5811"/>
                    <a:pt x="2311" y="5781"/>
                  </a:cubicBezTo>
                  <a:lnTo>
                    <a:pt x="2311" y="5750"/>
                  </a:lnTo>
                  <a:cubicBezTo>
                    <a:pt x="2341" y="5750"/>
                    <a:pt x="2341" y="5720"/>
                    <a:pt x="2311" y="5720"/>
                  </a:cubicBezTo>
                  <a:lnTo>
                    <a:pt x="2311" y="5690"/>
                  </a:lnTo>
                  <a:cubicBezTo>
                    <a:pt x="2311" y="5720"/>
                    <a:pt x="2281" y="5720"/>
                    <a:pt x="2250" y="5720"/>
                  </a:cubicBezTo>
                  <a:cubicBezTo>
                    <a:pt x="2281" y="5720"/>
                    <a:pt x="2281" y="5750"/>
                    <a:pt x="2281" y="5750"/>
                  </a:cubicBezTo>
                  <a:lnTo>
                    <a:pt x="2250" y="5781"/>
                  </a:lnTo>
                  <a:lnTo>
                    <a:pt x="2250" y="5811"/>
                  </a:lnTo>
                  <a:lnTo>
                    <a:pt x="2250" y="5842"/>
                  </a:lnTo>
                  <a:cubicBezTo>
                    <a:pt x="2250" y="5842"/>
                    <a:pt x="2250" y="5842"/>
                    <a:pt x="2250" y="5872"/>
                  </a:cubicBezTo>
                  <a:cubicBezTo>
                    <a:pt x="2250" y="5872"/>
                    <a:pt x="2250" y="5902"/>
                    <a:pt x="2250" y="5902"/>
                  </a:cubicBezTo>
                  <a:lnTo>
                    <a:pt x="2250" y="5933"/>
                  </a:lnTo>
                  <a:lnTo>
                    <a:pt x="2250" y="5963"/>
                  </a:lnTo>
                  <a:lnTo>
                    <a:pt x="2250" y="6024"/>
                  </a:lnTo>
                  <a:lnTo>
                    <a:pt x="2129" y="6024"/>
                  </a:lnTo>
                  <a:cubicBezTo>
                    <a:pt x="2129" y="6014"/>
                    <a:pt x="2129" y="6010"/>
                    <a:pt x="2128" y="6010"/>
                  </a:cubicBezTo>
                  <a:cubicBezTo>
                    <a:pt x="2125" y="6010"/>
                    <a:pt x="2118" y="6024"/>
                    <a:pt x="2098" y="6024"/>
                  </a:cubicBezTo>
                  <a:cubicBezTo>
                    <a:pt x="2098" y="6009"/>
                    <a:pt x="2098" y="6009"/>
                    <a:pt x="2098" y="6009"/>
                  </a:cubicBezTo>
                  <a:cubicBezTo>
                    <a:pt x="2098" y="6009"/>
                    <a:pt x="2098" y="6009"/>
                    <a:pt x="2098" y="5993"/>
                  </a:cubicBezTo>
                  <a:cubicBezTo>
                    <a:pt x="2068" y="5993"/>
                    <a:pt x="2068" y="5933"/>
                    <a:pt x="2068" y="5933"/>
                  </a:cubicBezTo>
                  <a:lnTo>
                    <a:pt x="2068" y="5902"/>
                  </a:lnTo>
                  <a:lnTo>
                    <a:pt x="2068" y="5872"/>
                  </a:lnTo>
                  <a:lnTo>
                    <a:pt x="2037" y="5811"/>
                  </a:lnTo>
                  <a:lnTo>
                    <a:pt x="2007" y="5781"/>
                  </a:lnTo>
                  <a:lnTo>
                    <a:pt x="2037" y="5781"/>
                  </a:lnTo>
                  <a:cubicBezTo>
                    <a:pt x="2007" y="5781"/>
                    <a:pt x="1977" y="5750"/>
                    <a:pt x="1977" y="5750"/>
                  </a:cubicBezTo>
                  <a:cubicBezTo>
                    <a:pt x="1977" y="5750"/>
                    <a:pt x="1977" y="5750"/>
                    <a:pt x="1977" y="5720"/>
                  </a:cubicBezTo>
                  <a:lnTo>
                    <a:pt x="1977" y="5690"/>
                  </a:lnTo>
                  <a:cubicBezTo>
                    <a:pt x="1977" y="5659"/>
                    <a:pt x="1977" y="5659"/>
                    <a:pt x="1946" y="5629"/>
                  </a:cubicBezTo>
                  <a:lnTo>
                    <a:pt x="1946" y="5598"/>
                  </a:lnTo>
                  <a:cubicBezTo>
                    <a:pt x="1946" y="5598"/>
                    <a:pt x="1946" y="5568"/>
                    <a:pt x="1916" y="5568"/>
                  </a:cubicBezTo>
                  <a:cubicBezTo>
                    <a:pt x="1916" y="5568"/>
                    <a:pt x="1916" y="5538"/>
                    <a:pt x="1916" y="5538"/>
                  </a:cubicBezTo>
                  <a:lnTo>
                    <a:pt x="1916" y="5507"/>
                  </a:lnTo>
                  <a:cubicBezTo>
                    <a:pt x="1916" y="5507"/>
                    <a:pt x="1916" y="5477"/>
                    <a:pt x="1885" y="5446"/>
                  </a:cubicBezTo>
                  <a:lnTo>
                    <a:pt x="1855" y="5416"/>
                  </a:lnTo>
                  <a:cubicBezTo>
                    <a:pt x="1855" y="5416"/>
                    <a:pt x="1855" y="5386"/>
                    <a:pt x="1855" y="5386"/>
                  </a:cubicBezTo>
                  <a:cubicBezTo>
                    <a:pt x="1855" y="5386"/>
                    <a:pt x="1825" y="5355"/>
                    <a:pt x="1855" y="5355"/>
                  </a:cubicBezTo>
                  <a:lnTo>
                    <a:pt x="1855" y="5325"/>
                  </a:lnTo>
                  <a:cubicBezTo>
                    <a:pt x="1855" y="5325"/>
                    <a:pt x="1855" y="5294"/>
                    <a:pt x="1855" y="5294"/>
                  </a:cubicBezTo>
                  <a:lnTo>
                    <a:pt x="1855" y="5264"/>
                  </a:lnTo>
                  <a:cubicBezTo>
                    <a:pt x="1855" y="5234"/>
                    <a:pt x="1825" y="5203"/>
                    <a:pt x="1855" y="5203"/>
                  </a:cubicBezTo>
                  <a:lnTo>
                    <a:pt x="1825" y="5203"/>
                  </a:lnTo>
                  <a:cubicBezTo>
                    <a:pt x="1825" y="5203"/>
                    <a:pt x="1794" y="5142"/>
                    <a:pt x="1794" y="5142"/>
                  </a:cubicBezTo>
                  <a:lnTo>
                    <a:pt x="1764" y="5142"/>
                  </a:lnTo>
                  <a:cubicBezTo>
                    <a:pt x="1764" y="5142"/>
                    <a:pt x="1764" y="5142"/>
                    <a:pt x="1764" y="5112"/>
                  </a:cubicBezTo>
                  <a:cubicBezTo>
                    <a:pt x="1764" y="5082"/>
                    <a:pt x="1764" y="5051"/>
                    <a:pt x="1764" y="5021"/>
                  </a:cubicBezTo>
                  <a:lnTo>
                    <a:pt x="1733" y="5021"/>
                  </a:lnTo>
                  <a:cubicBezTo>
                    <a:pt x="1733" y="4990"/>
                    <a:pt x="1733" y="4990"/>
                    <a:pt x="1733" y="4960"/>
                  </a:cubicBezTo>
                  <a:cubicBezTo>
                    <a:pt x="1733" y="4960"/>
                    <a:pt x="1703" y="4960"/>
                    <a:pt x="1733" y="4930"/>
                  </a:cubicBezTo>
                  <a:cubicBezTo>
                    <a:pt x="1764" y="4899"/>
                    <a:pt x="1733" y="4899"/>
                    <a:pt x="1733" y="4899"/>
                  </a:cubicBezTo>
                  <a:lnTo>
                    <a:pt x="1733" y="4869"/>
                  </a:lnTo>
                  <a:cubicBezTo>
                    <a:pt x="1733" y="4859"/>
                    <a:pt x="1733" y="4855"/>
                    <a:pt x="1732" y="4855"/>
                  </a:cubicBezTo>
                  <a:cubicBezTo>
                    <a:pt x="1730" y="4855"/>
                    <a:pt x="1723" y="4869"/>
                    <a:pt x="1703" y="4869"/>
                  </a:cubicBezTo>
                  <a:cubicBezTo>
                    <a:pt x="1673" y="4869"/>
                    <a:pt x="1703" y="4838"/>
                    <a:pt x="1703" y="4838"/>
                  </a:cubicBezTo>
                  <a:lnTo>
                    <a:pt x="1703" y="4808"/>
                  </a:lnTo>
                  <a:cubicBezTo>
                    <a:pt x="1703" y="4778"/>
                    <a:pt x="1673" y="4747"/>
                    <a:pt x="1673" y="4717"/>
                  </a:cubicBezTo>
                  <a:lnTo>
                    <a:pt x="1673" y="4686"/>
                  </a:lnTo>
                  <a:cubicBezTo>
                    <a:pt x="1673" y="4686"/>
                    <a:pt x="1642" y="4686"/>
                    <a:pt x="1642" y="4656"/>
                  </a:cubicBezTo>
                  <a:cubicBezTo>
                    <a:pt x="1642" y="4656"/>
                    <a:pt x="1582" y="4595"/>
                    <a:pt x="1612" y="4565"/>
                  </a:cubicBezTo>
                  <a:lnTo>
                    <a:pt x="1582" y="4565"/>
                  </a:lnTo>
                  <a:lnTo>
                    <a:pt x="1582" y="4535"/>
                  </a:lnTo>
                  <a:lnTo>
                    <a:pt x="1582" y="4504"/>
                  </a:lnTo>
                  <a:cubicBezTo>
                    <a:pt x="1582" y="4489"/>
                    <a:pt x="1574" y="4489"/>
                    <a:pt x="1566" y="4489"/>
                  </a:cubicBezTo>
                  <a:cubicBezTo>
                    <a:pt x="1559" y="4489"/>
                    <a:pt x="1551" y="4489"/>
                    <a:pt x="1551" y="4474"/>
                  </a:cubicBezTo>
                  <a:cubicBezTo>
                    <a:pt x="1551" y="4474"/>
                    <a:pt x="1551" y="4443"/>
                    <a:pt x="1551" y="4443"/>
                  </a:cubicBezTo>
                  <a:lnTo>
                    <a:pt x="1551" y="4413"/>
                  </a:lnTo>
                  <a:lnTo>
                    <a:pt x="1551" y="4383"/>
                  </a:lnTo>
                  <a:cubicBezTo>
                    <a:pt x="1521" y="4352"/>
                    <a:pt x="1551" y="4352"/>
                    <a:pt x="1521" y="4352"/>
                  </a:cubicBezTo>
                  <a:cubicBezTo>
                    <a:pt x="1521" y="4352"/>
                    <a:pt x="1521" y="4261"/>
                    <a:pt x="1521" y="4261"/>
                  </a:cubicBezTo>
                  <a:cubicBezTo>
                    <a:pt x="1511" y="4251"/>
                    <a:pt x="1507" y="4247"/>
                    <a:pt x="1506" y="4247"/>
                  </a:cubicBezTo>
                  <a:lnTo>
                    <a:pt x="1506" y="4247"/>
                  </a:lnTo>
                  <a:cubicBezTo>
                    <a:pt x="1504" y="4247"/>
                    <a:pt x="1511" y="4261"/>
                    <a:pt x="1490" y="4261"/>
                  </a:cubicBezTo>
                  <a:cubicBezTo>
                    <a:pt x="1460" y="4261"/>
                    <a:pt x="1490" y="4261"/>
                    <a:pt x="1490" y="4231"/>
                  </a:cubicBezTo>
                  <a:lnTo>
                    <a:pt x="1490" y="4139"/>
                  </a:lnTo>
                  <a:cubicBezTo>
                    <a:pt x="1490" y="4139"/>
                    <a:pt x="1460" y="4139"/>
                    <a:pt x="1460" y="4109"/>
                  </a:cubicBezTo>
                  <a:cubicBezTo>
                    <a:pt x="1460" y="4109"/>
                    <a:pt x="1446" y="4109"/>
                    <a:pt x="1437" y="4099"/>
                  </a:cubicBezTo>
                  <a:lnTo>
                    <a:pt x="1437" y="4099"/>
                  </a:lnTo>
                  <a:cubicBezTo>
                    <a:pt x="1438" y="4101"/>
                    <a:pt x="1440" y="4101"/>
                    <a:pt x="1441" y="4101"/>
                  </a:cubicBezTo>
                  <a:cubicBezTo>
                    <a:pt x="1445" y="4101"/>
                    <a:pt x="1445" y="4094"/>
                    <a:pt x="1430" y="4079"/>
                  </a:cubicBezTo>
                  <a:lnTo>
                    <a:pt x="1430" y="4079"/>
                  </a:lnTo>
                  <a:cubicBezTo>
                    <a:pt x="1430" y="4079"/>
                    <a:pt x="1430" y="4079"/>
                    <a:pt x="1430" y="4079"/>
                  </a:cubicBezTo>
                  <a:lnTo>
                    <a:pt x="1430" y="4018"/>
                  </a:lnTo>
                  <a:cubicBezTo>
                    <a:pt x="1430" y="3987"/>
                    <a:pt x="1430" y="3987"/>
                    <a:pt x="1399" y="3987"/>
                  </a:cubicBezTo>
                  <a:cubicBezTo>
                    <a:pt x="1430" y="3987"/>
                    <a:pt x="1399" y="3957"/>
                    <a:pt x="1399" y="3957"/>
                  </a:cubicBezTo>
                  <a:lnTo>
                    <a:pt x="1399" y="3927"/>
                  </a:lnTo>
                  <a:lnTo>
                    <a:pt x="1399" y="3896"/>
                  </a:lnTo>
                  <a:lnTo>
                    <a:pt x="1399" y="3866"/>
                  </a:lnTo>
                  <a:lnTo>
                    <a:pt x="1399" y="3835"/>
                  </a:lnTo>
                  <a:lnTo>
                    <a:pt x="1399" y="3805"/>
                  </a:lnTo>
                  <a:lnTo>
                    <a:pt x="1399" y="3775"/>
                  </a:lnTo>
                  <a:cubicBezTo>
                    <a:pt x="1399" y="3744"/>
                    <a:pt x="1399" y="3744"/>
                    <a:pt x="1399" y="3744"/>
                  </a:cubicBezTo>
                  <a:lnTo>
                    <a:pt x="1399" y="3714"/>
                  </a:lnTo>
                  <a:cubicBezTo>
                    <a:pt x="1399" y="3714"/>
                    <a:pt x="1399" y="3653"/>
                    <a:pt x="1399" y="3653"/>
                  </a:cubicBezTo>
                  <a:cubicBezTo>
                    <a:pt x="1384" y="3638"/>
                    <a:pt x="1384" y="3638"/>
                    <a:pt x="1388" y="3638"/>
                  </a:cubicBezTo>
                  <a:cubicBezTo>
                    <a:pt x="1392" y="3638"/>
                    <a:pt x="1399" y="3638"/>
                    <a:pt x="1399" y="3623"/>
                  </a:cubicBezTo>
                  <a:cubicBezTo>
                    <a:pt x="1399" y="3623"/>
                    <a:pt x="1399" y="3592"/>
                    <a:pt x="1399" y="3592"/>
                  </a:cubicBezTo>
                  <a:cubicBezTo>
                    <a:pt x="1399" y="3592"/>
                    <a:pt x="1369" y="3531"/>
                    <a:pt x="1399" y="3531"/>
                  </a:cubicBezTo>
                  <a:cubicBezTo>
                    <a:pt x="1399" y="3501"/>
                    <a:pt x="1399" y="3501"/>
                    <a:pt x="1399" y="3501"/>
                  </a:cubicBezTo>
                  <a:lnTo>
                    <a:pt x="1399" y="3471"/>
                  </a:lnTo>
                  <a:cubicBezTo>
                    <a:pt x="1399" y="3471"/>
                    <a:pt x="1369" y="3471"/>
                    <a:pt x="1369" y="3440"/>
                  </a:cubicBezTo>
                  <a:cubicBezTo>
                    <a:pt x="1354" y="3425"/>
                    <a:pt x="1354" y="3425"/>
                    <a:pt x="1357" y="3425"/>
                  </a:cubicBezTo>
                  <a:cubicBezTo>
                    <a:pt x="1361" y="3425"/>
                    <a:pt x="1369" y="3425"/>
                    <a:pt x="1369" y="3410"/>
                  </a:cubicBezTo>
                  <a:cubicBezTo>
                    <a:pt x="1369" y="3410"/>
                    <a:pt x="1338" y="3379"/>
                    <a:pt x="1308" y="3349"/>
                  </a:cubicBezTo>
                  <a:cubicBezTo>
                    <a:pt x="1308" y="3349"/>
                    <a:pt x="1278" y="3319"/>
                    <a:pt x="1308" y="3319"/>
                  </a:cubicBezTo>
                  <a:lnTo>
                    <a:pt x="1308" y="3288"/>
                  </a:lnTo>
                  <a:lnTo>
                    <a:pt x="1308" y="3258"/>
                  </a:lnTo>
                  <a:lnTo>
                    <a:pt x="1308" y="3228"/>
                  </a:lnTo>
                  <a:cubicBezTo>
                    <a:pt x="1308" y="3197"/>
                    <a:pt x="1308" y="3197"/>
                    <a:pt x="1278" y="3197"/>
                  </a:cubicBezTo>
                  <a:lnTo>
                    <a:pt x="1278" y="3167"/>
                  </a:lnTo>
                  <a:cubicBezTo>
                    <a:pt x="1278" y="3136"/>
                    <a:pt x="1247" y="3167"/>
                    <a:pt x="1278" y="3106"/>
                  </a:cubicBezTo>
                  <a:cubicBezTo>
                    <a:pt x="1278" y="3091"/>
                    <a:pt x="1278" y="3091"/>
                    <a:pt x="1278" y="3091"/>
                  </a:cubicBezTo>
                  <a:cubicBezTo>
                    <a:pt x="1278" y="3091"/>
                    <a:pt x="1278" y="3091"/>
                    <a:pt x="1278" y="3076"/>
                  </a:cubicBezTo>
                  <a:lnTo>
                    <a:pt x="1278" y="3045"/>
                  </a:lnTo>
                  <a:lnTo>
                    <a:pt x="1278" y="3015"/>
                  </a:lnTo>
                  <a:lnTo>
                    <a:pt x="1278" y="2984"/>
                  </a:lnTo>
                  <a:cubicBezTo>
                    <a:pt x="1278" y="2974"/>
                    <a:pt x="1278" y="2971"/>
                    <a:pt x="1276" y="2971"/>
                  </a:cubicBezTo>
                  <a:cubicBezTo>
                    <a:pt x="1274" y="2971"/>
                    <a:pt x="1267" y="2984"/>
                    <a:pt x="1247" y="2984"/>
                  </a:cubicBezTo>
                  <a:lnTo>
                    <a:pt x="1247" y="2954"/>
                  </a:lnTo>
                  <a:lnTo>
                    <a:pt x="1278" y="2954"/>
                  </a:lnTo>
                  <a:cubicBezTo>
                    <a:pt x="1278" y="2954"/>
                    <a:pt x="1247" y="2924"/>
                    <a:pt x="1247" y="2924"/>
                  </a:cubicBezTo>
                  <a:cubicBezTo>
                    <a:pt x="1247" y="2908"/>
                    <a:pt x="1247" y="2908"/>
                    <a:pt x="1247" y="2908"/>
                  </a:cubicBezTo>
                  <a:cubicBezTo>
                    <a:pt x="1247" y="2908"/>
                    <a:pt x="1247" y="2908"/>
                    <a:pt x="1247" y="2893"/>
                  </a:cubicBezTo>
                  <a:cubicBezTo>
                    <a:pt x="1247" y="2832"/>
                    <a:pt x="1217" y="2802"/>
                    <a:pt x="1217" y="2741"/>
                  </a:cubicBezTo>
                  <a:lnTo>
                    <a:pt x="1186" y="2650"/>
                  </a:lnTo>
                  <a:lnTo>
                    <a:pt x="1126" y="25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-1461175" y="3401688"/>
              <a:ext cx="77425" cy="160350"/>
            </a:xfrm>
            <a:custGeom>
              <a:rect b="b" l="l" r="r" t="t"/>
              <a:pathLst>
                <a:path extrusionOk="0" h="6414" w="3097">
                  <a:moveTo>
                    <a:pt x="1894" y="0"/>
                  </a:moveTo>
                  <a:cubicBezTo>
                    <a:pt x="1778" y="0"/>
                    <a:pt x="1664" y="87"/>
                    <a:pt x="1698" y="244"/>
                  </a:cubicBezTo>
                  <a:cubicBezTo>
                    <a:pt x="2215" y="2675"/>
                    <a:pt x="2610" y="5350"/>
                    <a:pt x="2549" y="5958"/>
                  </a:cubicBezTo>
                  <a:cubicBezTo>
                    <a:pt x="2154" y="5411"/>
                    <a:pt x="1182" y="2827"/>
                    <a:pt x="422" y="456"/>
                  </a:cubicBezTo>
                  <a:cubicBezTo>
                    <a:pt x="387" y="363"/>
                    <a:pt x="312" y="324"/>
                    <a:pt x="238" y="324"/>
                  </a:cubicBezTo>
                  <a:cubicBezTo>
                    <a:pt x="118" y="324"/>
                    <a:pt x="1" y="428"/>
                    <a:pt x="57" y="578"/>
                  </a:cubicBezTo>
                  <a:cubicBezTo>
                    <a:pt x="574" y="2250"/>
                    <a:pt x="1911" y="6201"/>
                    <a:pt x="2489" y="6414"/>
                  </a:cubicBezTo>
                  <a:lnTo>
                    <a:pt x="2580" y="6414"/>
                  </a:lnTo>
                  <a:cubicBezTo>
                    <a:pt x="2641" y="6414"/>
                    <a:pt x="2671" y="6414"/>
                    <a:pt x="2732" y="6383"/>
                  </a:cubicBezTo>
                  <a:cubicBezTo>
                    <a:pt x="3097" y="6171"/>
                    <a:pt x="2884" y="4073"/>
                    <a:pt x="2093" y="152"/>
                  </a:cubicBezTo>
                  <a:cubicBezTo>
                    <a:pt x="2068" y="48"/>
                    <a:pt x="1980" y="0"/>
                    <a:pt x="1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-1459000" y="3401463"/>
              <a:ext cx="71450" cy="163625"/>
            </a:xfrm>
            <a:custGeom>
              <a:rect b="b" l="l" r="r" t="t"/>
              <a:pathLst>
                <a:path extrusionOk="0" h="6545" w="2858">
                  <a:moveTo>
                    <a:pt x="1604" y="1"/>
                  </a:moveTo>
                  <a:cubicBezTo>
                    <a:pt x="1600" y="1"/>
                    <a:pt x="1593" y="3"/>
                    <a:pt x="1581" y="9"/>
                  </a:cubicBezTo>
                  <a:lnTo>
                    <a:pt x="1581" y="40"/>
                  </a:lnTo>
                  <a:cubicBezTo>
                    <a:pt x="1581" y="40"/>
                    <a:pt x="1620" y="1"/>
                    <a:pt x="1604" y="1"/>
                  </a:cubicBezTo>
                  <a:close/>
                  <a:moveTo>
                    <a:pt x="26" y="348"/>
                  </a:moveTo>
                  <a:lnTo>
                    <a:pt x="26" y="348"/>
                  </a:lnTo>
                  <a:cubicBezTo>
                    <a:pt x="0" y="357"/>
                    <a:pt x="0" y="374"/>
                    <a:pt x="0" y="374"/>
                  </a:cubicBezTo>
                  <a:lnTo>
                    <a:pt x="26" y="348"/>
                  </a:lnTo>
                  <a:close/>
                  <a:moveTo>
                    <a:pt x="61" y="344"/>
                  </a:moveTo>
                  <a:cubicBezTo>
                    <a:pt x="48" y="344"/>
                    <a:pt x="37" y="345"/>
                    <a:pt x="29" y="348"/>
                  </a:cubicBezTo>
                  <a:lnTo>
                    <a:pt x="29" y="348"/>
                  </a:lnTo>
                  <a:cubicBezTo>
                    <a:pt x="30" y="345"/>
                    <a:pt x="31" y="344"/>
                    <a:pt x="31" y="344"/>
                  </a:cubicBezTo>
                  <a:lnTo>
                    <a:pt x="31" y="344"/>
                  </a:lnTo>
                  <a:lnTo>
                    <a:pt x="26" y="348"/>
                  </a:lnTo>
                  <a:lnTo>
                    <a:pt x="26" y="348"/>
                  </a:lnTo>
                  <a:cubicBezTo>
                    <a:pt x="27" y="348"/>
                    <a:pt x="28" y="348"/>
                    <a:pt x="29" y="348"/>
                  </a:cubicBezTo>
                  <a:lnTo>
                    <a:pt x="29" y="348"/>
                  </a:lnTo>
                  <a:cubicBezTo>
                    <a:pt x="25" y="357"/>
                    <a:pt x="16" y="383"/>
                    <a:pt x="35" y="383"/>
                  </a:cubicBezTo>
                  <a:cubicBezTo>
                    <a:pt x="40" y="383"/>
                    <a:pt x="49" y="380"/>
                    <a:pt x="61" y="374"/>
                  </a:cubicBezTo>
                  <a:cubicBezTo>
                    <a:pt x="92" y="344"/>
                    <a:pt x="92" y="344"/>
                    <a:pt x="61" y="344"/>
                  </a:cubicBezTo>
                  <a:close/>
                  <a:moveTo>
                    <a:pt x="92" y="952"/>
                  </a:moveTo>
                  <a:lnTo>
                    <a:pt x="92" y="982"/>
                  </a:lnTo>
                  <a:lnTo>
                    <a:pt x="122" y="1012"/>
                  </a:lnTo>
                  <a:cubicBezTo>
                    <a:pt x="122" y="982"/>
                    <a:pt x="122" y="952"/>
                    <a:pt x="92" y="952"/>
                  </a:cubicBezTo>
                  <a:close/>
                  <a:moveTo>
                    <a:pt x="2067" y="496"/>
                  </a:moveTo>
                  <a:cubicBezTo>
                    <a:pt x="2067" y="526"/>
                    <a:pt x="2067" y="557"/>
                    <a:pt x="2098" y="617"/>
                  </a:cubicBezTo>
                  <a:cubicBezTo>
                    <a:pt x="2098" y="617"/>
                    <a:pt x="2128" y="648"/>
                    <a:pt x="2098" y="648"/>
                  </a:cubicBezTo>
                  <a:cubicBezTo>
                    <a:pt x="2098" y="648"/>
                    <a:pt x="2098" y="648"/>
                    <a:pt x="2098" y="708"/>
                  </a:cubicBezTo>
                  <a:cubicBezTo>
                    <a:pt x="2128" y="739"/>
                    <a:pt x="2158" y="769"/>
                    <a:pt x="2158" y="830"/>
                  </a:cubicBezTo>
                  <a:cubicBezTo>
                    <a:pt x="2158" y="830"/>
                    <a:pt x="2158" y="860"/>
                    <a:pt x="2158" y="891"/>
                  </a:cubicBezTo>
                  <a:cubicBezTo>
                    <a:pt x="2158" y="921"/>
                    <a:pt x="2158" y="921"/>
                    <a:pt x="2158" y="952"/>
                  </a:cubicBezTo>
                  <a:lnTo>
                    <a:pt x="2158" y="1012"/>
                  </a:lnTo>
                  <a:lnTo>
                    <a:pt x="2158" y="1043"/>
                  </a:lnTo>
                  <a:cubicBezTo>
                    <a:pt x="2128" y="1043"/>
                    <a:pt x="2128" y="1012"/>
                    <a:pt x="2128" y="982"/>
                  </a:cubicBezTo>
                  <a:lnTo>
                    <a:pt x="2128" y="982"/>
                  </a:lnTo>
                  <a:cubicBezTo>
                    <a:pt x="2131" y="985"/>
                    <a:pt x="2134" y="987"/>
                    <a:pt x="2136" y="987"/>
                  </a:cubicBezTo>
                  <a:cubicBezTo>
                    <a:pt x="2152" y="987"/>
                    <a:pt x="2128" y="891"/>
                    <a:pt x="2128" y="891"/>
                  </a:cubicBezTo>
                  <a:cubicBezTo>
                    <a:pt x="2128" y="860"/>
                    <a:pt x="2098" y="800"/>
                    <a:pt x="2098" y="769"/>
                  </a:cubicBezTo>
                  <a:cubicBezTo>
                    <a:pt x="2098" y="754"/>
                    <a:pt x="2098" y="754"/>
                    <a:pt x="2098" y="754"/>
                  </a:cubicBezTo>
                  <a:cubicBezTo>
                    <a:pt x="2098" y="754"/>
                    <a:pt x="2098" y="754"/>
                    <a:pt x="2098" y="739"/>
                  </a:cubicBezTo>
                  <a:cubicBezTo>
                    <a:pt x="2098" y="678"/>
                    <a:pt x="2067" y="708"/>
                    <a:pt x="2067" y="648"/>
                  </a:cubicBezTo>
                  <a:cubicBezTo>
                    <a:pt x="2067" y="617"/>
                    <a:pt x="2067" y="587"/>
                    <a:pt x="2067" y="557"/>
                  </a:cubicBezTo>
                  <a:cubicBezTo>
                    <a:pt x="2067" y="557"/>
                    <a:pt x="2067" y="526"/>
                    <a:pt x="2067" y="496"/>
                  </a:cubicBezTo>
                  <a:close/>
                  <a:moveTo>
                    <a:pt x="2158" y="1164"/>
                  </a:moveTo>
                  <a:cubicBezTo>
                    <a:pt x="2158" y="1172"/>
                    <a:pt x="2158" y="1180"/>
                    <a:pt x="2158" y="1195"/>
                  </a:cubicBezTo>
                  <a:lnTo>
                    <a:pt x="2158" y="1225"/>
                  </a:lnTo>
                  <a:cubicBezTo>
                    <a:pt x="2128" y="1164"/>
                    <a:pt x="2158" y="1164"/>
                    <a:pt x="2158" y="1164"/>
                  </a:cubicBezTo>
                  <a:close/>
                  <a:moveTo>
                    <a:pt x="2158" y="1225"/>
                  </a:moveTo>
                  <a:cubicBezTo>
                    <a:pt x="2189" y="1256"/>
                    <a:pt x="2189" y="1286"/>
                    <a:pt x="2189" y="1286"/>
                  </a:cubicBezTo>
                  <a:lnTo>
                    <a:pt x="2189" y="1291"/>
                  </a:lnTo>
                  <a:lnTo>
                    <a:pt x="2189" y="1291"/>
                  </a:lnTo>
                  <a:cubicBezTo>
                    <a:pt x="2171" y="1264"/>
                    <a:pt x="2158" y="1225"/>
                    <a:pt x="2158" y="1225"/>
                  </a:cubicBezTo>
                  <a:close/>
                  <a:moveTo>
                    <a:pt x="426" y="465"/>
                  </a:moveTo>
                  <a:cubicBezTo>
                    <a:pt x="426" y="465"/>
                    <a:pt x="487" y="465"/>
                    <a:pt x="487" y="496"/>
                  </a:cubicBezTo>
                  <a:cubicBezTo>
                    <a:pt x="487" y="526"/>
                    <a:pt x="487" y="526"/>
                    <a:pt x="517" y="526"/>
                  </a:cubicBezTo>
                  <a:cubicBezTo>
                    <a:pt x="532" y="541"/>
                    <a:pt x="532" y="541"/>
                    <a:pt x="532" y="541"/>
                  </a:cubicBezTo>
                  <a:cubicBezTo>
                    <a:pt x="532" y="541"/>
                    <a:pt x="532" y="541"/>
                    <a:pt x="547" y="557"/>
                  </a:cubicBezTo>
                  <a:cubicBezTo>
                    <a:pt x="547" y="587"/>
                    <a:pt x="547" y="587"/>
                    <a:pt x="547" y="617"/>
                  </a:cubicBezTo>
                  <a:cubicBezTo>
                    <a:pt x="578" y="617"/>
                    <a:pt x="547" y="648"/>
                    <a:pt x="547" y="678"/>
                  </a:cubicBezTo>
                  <a:cubicBezTo>
                    <a:pt x="547" y="678"/>
                    <a:pt x="547" y="708"/>
                    <a:pt x="547" y="739"/>
                  </a:cubicBezTo>
                  <a:lnTo>
                    <a:pt x="578" y="769"/>
                  </a:lnTo>
                  <a:cubicBezTo>
                    <a:pt x="578" y="769"/>
                    <a:pt x="578" y="769"/>
                    <a:pt x="578" y="800"/>
                  </a:cubicBezTo>
                  <a:cubicBezTo>
                    <a:pt x="608" y="830"/>
                    <a:pt x="608" y="891"/>
                    <a:pt x="639" y="921"/>
                  </a:cubicBezTo>
                  <a:lnTo>
                    <a:pt x="639" y="982"/>
                  </a:lnTo>
                  <a:cubicBezTo>
                    <a:pt x="639" y="982"/>
                    <a:pt x="639" y="1012"/>
                    <a:pt x="639" y="1043"/>
                  </a:cubicBezTo>
                  <a:cubicBezTo>
                    <a:pt x="639" y="1043"/>
                    <a:pt x="639" y="1073"/>
                    <a:pt x="639" y="1104"/>
                  </a:cubicBezTo>
                  <a:lnTo>
                    <a:pt x="639" y="1134"/>
                  </a:lnTo>
                  <a:lnTo>
                    <a:pt x="639" y="1164"/>
                  </a:lnTo>
                  <a:cubicBezTo>
                    <a:pt x="639" y="1195"/>
                    <a:pt x="639" y="1195"/>
                    <a:pt x="669" y="1225"/>
                  </a:cubicBezTo>
                  <a:cubicBezTo>
                    <a:pt x="694" y="1250"/>
                    <a:pt x="718" y="1294"/>
                    <a:pt x="727" y="1294"/>
                  </a:cubicBezTo>
                  <a:cubicBezTo>
                    <a:pt x="729" y="1294"/>
                    <a:pt x="730" y="1292"/>
                    <a:pt x="730" y="1286"/>
                  </a:cubicBezTo>
                  <a:lnTo>
                    <a:pt x="730" y="1256"/>
                  </a:lnTo>
                  <a:cubicBezTo>
                    <a:pt x="730" y="1256"/>
                    <a:pt x="730" y="1225"/>
                    <a:pt x="730" y="1225"/>
                  </a:cubicBezTo>
                  <a:cubicBezTo>
                    <a:pt x="730" y="1164"/>
                    <a:pt x="699" y="1134"/>
                    <a:pt x="699" y="1104"/>
                  </a:cubicBezTo>
                  <a:cubicBezTo>
                    <a:pt x="699" y="1088"/>
                    <a:pt x="699" y="1088"/>
                    <a:pt x="696" y="1088"/>
                  </a:cubicBezTo>
                  <a:cubicBezTo>
                    <a:pt x="692" y="1088"/>
                    <a:pt x="684" y="1088"/>
                    <a:pt x="669" y="1073"/>
                  </a:cubicBezTo>
                  <a:cubicBezTo>
                    <a:pt x="669" y="1043"/>
                    <a:pt x="669" y="1012"/>
                    <a:pt x="669" y="1012"/>
                  </a:cubicBezTo>
                  <a:lnTo>
                    <a:pt x="669" y="982"/>
                  </a:lnTo>
                  <a:lnTo>
                    <a:pt x="669" y="952"/>
                  </a:lnTo>
                  <a:cubicBezTo>
                    <a:pt x="669" y="952"/>
                    <a:pt x="669" y="921"/>
                    <a:pt x="669" y="921"/>
                  </a:cubicBezTo>
                  <a:cubicBezTo>
                    <a:pt x="669" y="906"/>
                    <a:pt x="677" y="906"/>
                    <a:pt x="680" y="906"/>
                  </a:cubicBezTo>
                  <a:cubicBezTo>
                    <a:pt x="684" y="906"/>
                    <a:pt x="684" y="906"/>
                    <a:pt x="669" y="891"/>
                  </a:cubicBezTo>
                  <a:cubicBezTo>
                    <a:pt x="639" y="860"/>
                    <a:pt x="639" y="830"/>
                    <a:pt x="639" y="830"/>
                  </a:cubicBezTo>
                  <a:lnTo>
                    <a:pt x="639" y="800"/>
                  </a:lnTo>
                  <a:cubicBezTo>
                    <a:pt x="639" y="800"/>
                    <a:pt x="578" y="708"/>
                    <a:pt x="578" y="708"/>
                  </a:cubicBezTo>
                  <a:cubicBezTo>
                    <a:pt x="578" y="702"/>
                    <a:pt x="579" y="700"/>
                    <a:pt x="581" y="700"/>
                  </a:cubicBezTo>
                  <a:cubicBezTo>
                    <a:pt x="589" y="700"/>
                    <a:pt x="608" y="739"/>
                    <a:pt x="608" y="739"/>
                  </a:cubicBezTo>
                  <a:cubicBezTo>
                    <a:pt x="639" y="739"/>
                    <a:pt x="578" y="617"/>
                    <a:pt x="578" y="617"/>
                  </a:cubicBezTo>
                  <a:cubicBezTo>
                    <a:pt x="547" y="587"/>
                    <a:pt x="547" y="587"/>
                    <a:pt x="578" y="557"/>
                  </a:cubicBezTo>
                  <a:cubicBezTo>
                    <a:pt x="578" y="526"/>
                    <a:pt x="578" y="526"/>
                    <a:pt x="547" y="496"/>
                  </a:cubicBezTo>
                  <a:lnTo>
                    <a:pt x="487" y="465"/>
                  </a:lnTo>
                  <a:close/>
                  <a:moveTo>
                    <a:pt x="632" y="1333"/>
                  </a:moveTo>
                  <a:cubicBezTo>
                    <a:pt x="629" y="1333"/>
                    <a:pt x="629" y="1337"/>
                    <a:pt x="639" y="1347"/>
                  </a:cubicBezTo>
                  <a:cubicBezTo>
                    <a:pt x="659" y="1347"/>
                    <a:pt x="639" y="1333"/>
                    <a:pt x="632" y="1333"/>
                  </a:cubicBezTo>
                  <a:close/>
                  <a:moveTo>
                    <a:pt x="1859" y="1508"/>
                  </a:moveTo>
                  <a:lnTo>
                    <a:pt x="1859" y="1508"/>
                  </a:lnTo>
                  <a:cubicBezTo>
                    <a:pt x="1867" y="1525"/>
                    <a:pt x="1869" y="1532"/>
                    <a:pt x="1868" y="1532"/>
                  </a:cubicBezTo>
                  <a:cubicBezTo>
                    <a:pt x="1867" y="1532"/>
                    <a:pt x="1862" y="1523"/>
                    <a:pt x="1859" y="1508"/>
                  </a:cubicBezTo>
                  <a:close/>
                  <a:moveTo>
                    <a:pt x="2189" y="1291"/>
                  </a:moveTo>
                  <a:cubicBezTo>
                    <a:pt x="2198" y="1305"/>
                    <a:pt x="2209" y="1316"/>
                    <a:pt x="2219" y="1316"/>
                  </a:cubicBezTo>
                  <a:cubicBezTo>
                    <a:pt x="2219" y="1316"/>
                    <a:pt x="2219" y="1408"/>
                    <a:pt x="2219" y="1438"/>
                  </a:cubicBezTo>
                  <a:lnTo>
                    <a:pt x="2219" y="1468"/>
                  </a:lnTo>
                  <a:lnTo>
                    <a:pt x="2219" y="1499"/>
                  </a:lnTo>
                  <a:lnTo>
                    <a:pt x="2208" y="1499"/>
                  </a:lnTo>
                  <a:cubicBezTo>
                    <a:pt x="2212" y="1506"/>
                    <a:pt x="2219" y="1514"/>
                    <a:pt x="2219" y="1529"/>
                  </a:cubicBezTo>
                  <a:cubicBezTo>
                    <a:pt x="2250" y="1529"/>
                    <a:pt x="2219" y="1529"/>
                    <a:pt x="2250" y="1590"/>
                  </a:cubicBezTo>
                  <a:cubicBezTo>
                    <a:pt x="2260" y="1600"/>
                    <a:pt x="2260" y="1603"/>
                    <a:pt x="2255" y="1603"/>
                  </a:cubicBezTo>
                  <a:cubicBezTo>
                    <a:pt x="2246" y="1603"/>
                    <a:pt x="2219" y="1590"/>
                    <a:pt x="2219" y="1590"/>
                  </a:cubicBezTo>
                  <a:cubicBezTo>
                    <a:pt x="2219" y="1570"/>
                    <a:pt x="2219" y="1549"/>
                    <a:pt x="2219" y="1529"/>
                  </a:cubicBezTo>
                  <a:cubicBezTo>
                    <a:pt x="2189" y="1529"/>
                    <a:pt x="2158" y="1499"/>
                    <a:pt x="2189" y="1499"/>
                  </a:cubicBezTo>
                  <a:lnTo>
                    <a:pt x="2208" y="1499"/>
                  </a:lnTo>
                  <a:cubicBezTo>
                    <a:pt x="2204" y="1491"/>
                    <a:pt x="2204" y="1484"/>
                    <a:pt x="2219" y="1468"/>
                  </a:cubicBezTo>
                  <a:cubicBezTo>
                    <a:pt x="2219" y="1438"/>
                    <a:pt x="2189" y="1438"/>
                    <a:pt x="2189" y="1377"/>
                  </a:cubicBezTo>
                  <a:cubicBezTo>
                    <a:pt x="2189" y="1347"/>
                    <a:pt x="2189" y="1347"/>
                    <a:pt x="2189" y="1316"/>
                  </a:cubicBezTo>
                  <a:lnTo>
                    <a:pt x="2189" y="1291"/>
                  </a:lnTo>
                  <a:close/>
                  <a:moveTo>
                    <a:pt x="304" y="1590"/>
                  </a:moveTo>
                  <a:lnTo>
                    <a:pt x="274" y="1620"/>
                  </a:lnTo>
                  <a:cubicBezTo>
                    <a:pt x="274" y="1620"/>
                    <a:pt x="282" y="1628"/>
                    <a:pt x="289" y="1628"/>
                  </a:cubicBezTo>
                  <a:cubicBezTo>
                    <a:pt x="297" y="1628"/>
                    <a:pt x="304" y="1620"/>
                    <a:pt x="304" y="1590"/>
                  </a:cubicBezTo>
                  <a:close/>
                  <a:moveTo>
                    <a:pt x="544" y="1827"/>
                  </a:moveTo>
                  <a:cubicBezTo>
                    <a:pt x="546" y="1831"/>
                    <a:pt x="547" y="1833"/>
                    <a:pt x="547" y="1833"/>
                  </a:cubicBezTo>
                  <a:lnTo>
                    <a:pt x="547" y="1833"/>
                  </a:lnTo>
                  <a:cubicBezTo>
                    <a:pt x="546" y="1831"/>
                    <a:pt x="545" y="1829"/>
                    <a:pt x="544" y="1827"/>
                  </a:cubicBezTo>
                  <a:close/>
                  <a:moveTo>
                    <a:pt x="608" y="2532"/>
                  </a:moveTo>
                  <a:lnTo>
                    <a:pt x="578" y="2563"/>
                  </a:lnTo>
                  <a:cubicBezTo>
                    <a:pt x="578" y="2575"/>
                    <a:pt x="583" y="2583"/>
                    <a:pt x="589" y="2583"/>
                  </a:cubicBezTo>
                  <a:cubicBezTo>
                    <a:pt x="598" y="2583"/>
                    <a:pt x="608" y="2568"/>
                    <a:pt x="608" y="2532"/>
                  </a:cubicBezTo>
                  <a:close/>
                  <a:moveTo>
                    <a:pt x="853" y="2718"/>
                  </a:moveTo>
                  <a:cubicBezTo>
                    <a:pt x="856" y="2737"/>
                    <a:pt x="863" y="2756"/>
                    <a:pt x="882" y="2775"/>
                  </a:cubicBezTo>
                  <a:lnTo>
                    <a:pt x="853" y="2718"/>
                  </a:lnTo>
                  <a:close/>
                  <a:moveTo>
                    <a:pt x="578" y="1164"/>
                  </a:moveTo>
                  <a:cubicBezTo>
                    <a:pt x="578" y="1171"/>
                    <a:pt x="576" y="1174"/>
                    <a:pt x="574" y="1174"/>
                  </a:cubicBezTo>
                  <a:cubicBezTo>
                    <a:pt x="570" y="1174"/>
                    <a:pt x="563" y="1166"/>
                    <a:pt x="557" y="1166"/>
                  </a:cubicBezTo>
                  <a:cubicBezTo>
                    <a:pt x="552" y="1166"/>
                    <a:pt x="547" y="1172"/>
                    <a:pt x="547" y="1195"/>
                  </a:cubicBezTo>
                  <a:cubicBezTo>
                    <a:pt x="547" y="1225"/>
                    <a:pt x="578" y="1256"/>
                    <a:pt x="578" y="1286"/>
                  </a:cubicBezTo>
                  <a:cubicBezTo>
                    <a:pt x="578" y="1286"/>
                    <a:pt x="608" y="1316"/>
                    <a:pt x="608" y="1347"/>
                  </a:cubicBezTo>
                  <a:cubicBezTo>
                    <a:pt x="608" y="1347"/>
                    <a:pt x="608" y="1408"/>
                    <a:pt x="639" y="1408"/>
                  </a:cubicBezTo>
                  <a:cubicBezTo>
                    <a:pt x="699" y="1408"/>
                    <a:pt x="639" y="1499"/>
                    <a:pt x="669" y="1529"/>
                  </a:cubicBezTo>
                  <a:cubicBezTo>
                    <a:pt x="669" y="1529"/>
                    <a:pt x="669" y="1560"/>
                    <a:pt x="669" y="1560"/>
                  </a:cubicBezTo>
                  <a:lnTo>
                    <a:pt x="669" y="1620"/>
                  </a:lnTo>
                  <a:lnTo>
                    <a:pt x="669" y="1681"/>
                  </a:lnTo>
                  <a:cubicBezTo>
                    <a:pt x="669" y="1712"/>
                    <a:pt x="699" y="1742"/>
                    <a:pt x="699" y="1772"/>
                  </a:cubicBezTo>
                  <a:cubicBezTo>
                    <a:pt x="699" y="1772"/>
                    <a:pt x="699" y="1803"/>
                    <a:pt x="699" y="1803"/>
                  </a:cubicBezTo>
                  <a:cubicBezTo>
                    <a:pt x="699" y="1833"/>
                    <a:pt x="730" y="1864"/>
                    <a:pt x="730" y="1894"/>
                  </a:cubicBezTo>
                  <a:cubicBezTo>
                    <a:pt x="760" y="1924"/>
                    <a:pt x="760" y="1955"/>
                    <a:pt x="791" y="1985"/>
                  </a:cubicBezTo>
                  <a:lnTo>
                    <a:pt x="791" y="2046"/>
                  </a:lnTo>
                  <a:cubicBezTo>
                    <a:pt x="791" y="2046"/>
                    <a:pt x="791" y="2038"/>
                    <a:pt x="794" y="2038"/>
                  </a:cubicBezTo>
                  <a:cubicBezTo>
                    <a:pt x="798" y="2038"/>
                    <a:pt x="806" y="2046"/>
                    <a:pt x="821" y="2076"/>
                  </a:cubicBezTo>
                  <a:cubicBezTo>
                    <a:pt x="832" y="2099"/>
                    <a:pt x="831" y="2105"/>
                    <a:pt x="827" y="2105"/>
                  </a:cubicBezTo>
                  <a:cubicBezTo>
                    <a:pt x="822" y="2105"/>
                    <a:pt x="813" y="2098"/>
                    <a:pt x="812" y="2098"/>
                  </a:cubicBezTo>
                  <a:lnTo>
                    <a:pt x="812" y="2098"/>
                  </a:lnTo>
                  <a:cubicBezTo>
                    <a:pt x="812" y="2098"/>
                    <a:pt x="814" y="2100"/>
                    <a:pt x="821" y="2107"/>
                  </a:cubicBezTo>
                  <a:cubicBezTo>
                    <a:pt x="832" y="2129"/>
                    <a:pt x="835" y="2135"/>
                    <a:pt x="834" y="2135"/>
                  </a:cubicBezTo>
                  <a:cubicBezTo>
                    <a:pt x="834" y="2135"/>
                    <a:pt x="828" y="2128"/>
                    <a:pt x="825" y="2128"/>
                  </a:cubicBezTo>
                  <a:cubicBezTo>
                    <a:pt x="823" y="2128"/>
                    <a:pt x="821" y="2130"/>
                    <a:pt x="821" y="2137"/>
                  </a:cubicBezTo>
                  <a:cubicBezTo>
                    <a:pt x="851" y="2167"/>
                    <a:pt x="851" y="2228"/>
                    <a:pt x="882" y="2259"/>
                  </a:cubicBezTo>
                  <a:cubicBezTo>
                    <a:pt x="882" y="2350"/>
                    <a:pt x="912" y="2441"/>
                    <a:pt x="943" y="2502"/>
                  </a:cubicBezTo>
                  <a:cubicBezTo>
                    <a:pt x="943" y="2532"/>
                    <a:pt x="973" y="2532"/>
                    <a:pt x="973" y="2563"/>
                  </a:cubicBezTo>
                  <a:cubicBezTo>
                    <a:pt x="988" y="2578"/>
                    <a:pt x="988" y="2578"/>
                    <a:pt x="984" y="2578"/>
                  </a:cubicBezTo>
                  <a:cubicBezTo>
                    <a:pt x="981" y="2578"/>
                    <a:pt x="973" y="2578"/>
                    <a:pt x="973" y="2593"/>
                  </a:cubicBezTo>
                  <a:cubicBezTo>
                    <a:pt x="973" y="2623"/>
                    <a:pt x="1003" y="2623"/>
                    <a:pt x="1003" y="2654"/>
                  </a:cubicBezTo>
                  <a:cubicBezTo>
                    <a:pt x="1034" y="2684"/>
                    <a:pt x="1003" y="2684"/>
                    <a:pt x="1003" y="2715"/>
                  </a:cubicBezTo>
                  <a:cubicBezTo>
                    <a:pt x="1003" y="2715"/>
                    <a:pt x="1017" y="2728"/>
                    <a:pt x="1026" y="2728"/>
                  </a:cubicBezTo>
                  <a:cubicBezTo>
                    <a:pt x="1030" y="2728"/>
                    <a:pt x="1034" y="2725"/>
                    <a:pt x="1034" y="2715"/>
                  </a:cubicBezTo>
                  <a:cubicBezTo>
                    <a:pt x="1034" y="2723"/>
                    <a:pt x="1034" y="2734"/>
                    <a:pt x="1034" y="2745"/>
                  </a:cubicBezTo>
                  <a:cubicBezTo>
                    <a:pt x="1034" y="2745"/>
                    <a:pt x="1034" y="2775"/>
                    <a:pt x="1064" y="2806"/>
                  </a:cubicBezTo>
                  <a:cubicBezTo>
                    <a:pt x="1064" y="2806"/>
                    <a:pt x="1125" y="2897"/>
                    <a:pt x="1095" y="2897"/>
                  </a:cubicBezTo>
                  <a:cubicBezTo>
                    <a:pt x="1090" y="2893"/>
                    <a:pt x="1088" y="2891"/>
                    <a:pt x="1087" y="2891"/>
                  </a:cubicBezTo>
                  <a:lnTo>
                    <a:pt x="1087" y="2891"/>
                  </a:lnTo>
                  <a:cubicBezTo>
                    <a:pt x="1080" y="2891"/>
                    <a:pt x="1125" y="2958"/>
                    <a:pt x="1125" y="2958"/>
                  </a:cubicBezTo>
                  <a:lnTo>
                    <a:pt x="1125" y="2897"/>
                  </a:lnTo>
                  <a:cubicBezTo>
                    <a:pt x="1125" y="2867"/>
                    <a:pt x="1125" y="2867"/>
                    <a:pt x="1125" y="2836"/>
                  </a:cubicBezTo>
                  <a:cubicBezTo>
                    <a:pt x="1125" y="2806"/>
                    <a:pt x="1095" y="2775"/>
                    <a:pt x="1095" y="2745"/>
                  </a:cubicBezTo>
                  <a:cubicBezTo>
                    <a:pt x="1095" y="2715"/>
                    <a:pt x="1064" y="2715"/>
                    <a:pt x="1064" y="2684"/>
                  </a:cubicBezTo>
                  <a:cubicBezTo>
                    <a:pt x="1064" y="2654"/>
                    <a:pt x="1034" y="2593"/>
                    <a:pt x="1034" y="2593"/>
                  </a:cubicBezTo>
                  <a:cubicBezTo>
                    <a:pt x="1064" y="2593"/>
                    <a:pt x="1003" y="2502"/>
                    <a:pt x="1003" y="2471"/>
                  </a:cubicBezTo>
                  <a:lnTo>
                    <a:pt x="973" y="2471"/>
                  </a:lnTo>
                  <a:cubicBezTo>
                    <a:pt x="973" y="2441"/>
                    <a:pt x="973" y="2441"/>
                    <a:pt x="973" y="2411"/>
                  </a:cubicBezTo>
                  <a:cubicBezTo>
                    <a:pt x="973" y="2411"/>
                    <a:pt x="973" y="2380"/>
                    <a:pt x="943" y="2350"/>
                  </a:cubicBezTo>
                  <a:cubicBezTo>
                    <a:pt x="943" y="2289"/>
                    <a:pt x="912" y="2259"/>
                    <a:pt x="912" y="2228"/>
                  </a:cubicBezTo>
                  <a:cubicBezTo>
                    <a:pt x="912" y="2198"/>
                    <a:pt x="912" y="2198"/>
                    <a:pt x="912" y="2198"/>
                  </a:cubicBezTo>
                  <a:cubicBezTo>
                    <a:pt x="912" y="2167"/>
                    <a:pt x="912" y="2137"/>
                    <a:pt x="912" y="2137"/>
                  </a:cubicBezTo>
                  <a:cubicBezTo>
                    <a:pt x="912" y="2107"/>
                    <a:pt x="912" y="2107"/>
                    <a:pt x="912" y="2076"/>
                  </a:cubicBezTo>
                  <a:cubicBezTo>
                    <a:pt x="912" y="2076"/>
                    <a:pt x="912" y="2076"/>
                    <a:pt x="882" y="2046"/>
                  </a:cubicBezTo>
                  <a:cubicBezTo>
                    <a:pt x="882" y="2015"/>
                    <a:pt x="851" y="1985"/>
                    <a:pt x="851" y="1955"/>
                  </a:cubicBezTo>
                  <a:cubicBezTo>
                    <a:pt x="851" y="1924"/>
                    <a:pt x="851" y="1894"/>
                    <a:pt x="851" y="1864"/>
                  </a:cubicBezTo>
                  <a:cubicBezTo>
                    <a:pt x="821" y="1833"/>
                    <a:pt x="821" y="1833"/>
                    <a:pt x="791" y="1803"/>
                  </a:cubicBezTo>
                  <a:cubicBezTo>
                    <a:pt x="791" y="1772"/>
                    <a:pt x="791" y="1772"/>
                    <a:pt x="760" y="1742"/>
                  </a:cubicBezTo>
                  <a:cubicBezTo>
                    <a:pt x="760" y="1712"/>
                    <a:pt x="760" y="1712"/>
                    <a:pt x="760" y="1681"/>
                  </a:cubicBezTo>
                  <a:cubicBezTo>
                    <a:pt x="760" y="1666"/>
                    <a:pt x="760" y="1666"/>
                    <a:pt x="756" y="1666"/>
                  </a:cubicBezTo>
                  <a:cubicBezTo>
                    <a:pt x="753" y="1666"/>
                    <a:pt x="745" y="1666"/>
                    <a:pt x="730" y="1651"/>
                  </a:cubicBezTo>
                  <a:cubicBezTo>
                    <a:pt x="730" y="1620"/>
                    <a:pt x="730" y="1620"/>
                    <a:pt x="730" y="1590"/>
                  </a:cubicBezTo>
                  <a:cubicBezTo>
                    <a:pt x="730" y="1560"/>
                    <a:pt x="730" y="1499"/>
                    <a:pt x="699" y="1468"/>
                  </a:cubicBezTo>
                  <a:cubicBezTo>
                    <a:pt x="699" y="1438"/>
                    <a:pt x="669" y="1438"/>
                    <a:pt x="669" y="1408"/>
                  </a:cubicBezTo>
                  <a:lnTo>
                    <a:pt x="639" y="1347"/>
                  </a:lnTo>
                  <a:cubicBezTo>
                    <a:pt x="639" y="1347"/>
                    <a:pt x="609" y="1318"/>
                    <a:pt x="608" y="1316"/>
                  </a:cubicBezTo>
                  <a:lnTo>
                    <a:pt x="608" y="1316"/>
                  </a:lnTo>
                  <a:cubicBezTo>
                    <a:pt x="613" y="1321"/>
                    <a:pt x="616" y="1323"/>
                    <a:pt x="618" y="1323"/>
                  </a:cubicBezTo>
                  <a:cubicBezTo>
                    <a:pt x="631" y="1323"/>
                    <a:pt x="608" y="1251"/>
                    <a:pt x="608" y="1225"/>
                  </a:cubicBezTo>
                  <a:lnTo>
                    <a:pt x="608" y="1195"/>
                  </a:lnTo>
                  <a:cubicBezTo>
                    <a:pt x="608" y="1180"/>
                    <a:pt x="601" y="1172"/>
                    <a:pt x="593" y="1172"/>
                  </a:cubicBezTo>
                  <a:cubicBezTo>
                    <a:pt x="585" y="1172"/>
                    <a:pt x="578" y="1180"/>
                    <a:pt x="578" y="1195"/>
                  </a:cubicBezTo>
                  <a:lnTo>
                    <a:pt x="578" y="1164"/>
                  </a:lnTo>
                  <a:close/>
                  <a:moveTo>
                    <a:pt x="2067" y="2958"/>
                  </a:moveTo>
                  <a:lnTo>
                    <a:pt x="2067" y="2958"/>
                  </a:lnTo>
                  <a:cubicBezTo>
                    <a:pt x="2082" y="2973"/>
                    <a:pt x="2082" y="2981"/>
                    <a:pt x="2079" y="2981"/>
                  </a:cubicBezTo>
                  <a:cubicBezTo>
                    <a:pt x="2075" y="2981"/>
                    <a:pt x="2067" y="2973"/>
                    <a:pt x="2067" y="2958"/>
                  </a:cubicBezTo>
                  <a:close/>
                  <a:moveTo>
                    <a:pt x="1240" y="3218"/>
                  </a:moveTo>
                  <a:cubicBezTo>
                    <a:pt x="1233" y="3218"/>
                    <a:pt x="1226" y="3231"/>
                    <a:pt x="1247" y="3231"/>
                  </a:cubicBezTo>
                  <a:cubicBezTo>
                    <a:pt x="1247" y="3231"/>
                    <a:pt x="1244" y="3226"/>
                    <a:pt x="1241" y="3218"/>
                  </a:cubicBezTo>
                  <a:lnTo>
                    <a:pt x="1241" y="3218"/>
                  </a:lnTo>
                  <a:cubicBezTo>
                    <a:pt x="1240" y="3218"/>
                    <a:pt x="1240" y="3218"/>
                    <a:pt x="1240" y="3218"/>
                  </a:cubicBezTo>
                  <a:close/>
                  <a:moveTo>
                    <a:pt x="990" y="3546"/>
                  </a:moveTo>
                  <a:lnTo>
                    <a:pt x="990" y="3546"/>
                  </a:lnTo>
                  <a:cubicBezTo>
                    <a:pt x="989" y="3546"/>
                    <a:pt x="990" y="3551"/>
                    <a:pt x="999" y="3561"/>
                  </a:cubicBezTo>
                  <a:lnTo>
                    <a:pt x="999" y="3561"/>
                  </a:lnTo>
                  <a:cubicBezTo>
                    <a:pt x="996" y="3550"/>
                    <a:pt x="992" y="3546"/>
                    <a:pt x="990" y="3546"/>
                  </a:cubicBezTo>
                  <a:close/>
                  <a:moveTo>
                    <a:pt x="999" y="3561"/>
                  </a:moveTo>
                  <a:cubicBezTo>
                    <a:pt x="1001" y="3569"/>
                    <a:pt x="1003" y="3581"/>
                    <a:pt x="1003" y="3596"/>
                  </a:cubicBezTo>
                  <a:lnTo>
                    <a:pt x="1003" y="3566"/>
                  </a:lnTo>
                  <a:cubicBezTo>
                    <a:pt x="1002" y="3564"/>
                    <a:pt x="1000" y="3562"/>
                    <a:pt x="999" y="3561"/>
                  </a:cubicBezTo>
                  <a:close/>
                  <a:moveTo>
                    <a:pt x="1885" y="4873"/>
                  </a:moveTo>
                  <a:cubicBezTo>
                    <a:pt x="1885" y="4873"/>
                    <a:pt x="1885" y="4883"/>
                    <a:pt x="1891" y="4886"/>
                  </a:cubicBezTo>
                  <a:lnTo>
                    <a:pt x="1891" y="4886"/>
                  </a:lnTo>
                  <a:cubicBezTo>
                    <a:pt x="1887" y="4891"/>
                    <a:pt x="1885" y="4897"/>
                    <a:pt x="1885" y="4903"/>
                  </a:cubicBezTo>
                  <a:lnTo>
                    <a:pt x="1885" y="4873"/>
                  </a:lnTo>
                  <a:close/>
                  <a:moveTo>
                    <a:pt x="2402" y="5268"/>
                  </a:moveTo>
                  <a:lnTo>
                    <a:pt x="2402" y="5268"/>
                  </a:lnTo>
                  <a:cubicBezTo>
                    <a:pt x="2402" y="5285"/>
                    <a:pt x="2412" y="5303"/>
                    <a:pt x="2414" y="5303"/>
                  </a:cubicBezTo>
                  <a:cubicBezTo>
                    <a:pt x="2416" y="5303"/>
                    <a:pt x="2414" y="5294"/>
                    <a:pt x="2402" y="5268"/>
                  </a:cubicBezTo>
                  <a:close/>
                  <a:moveTo>
                    <a:pt x="2000" y="5589"/>
                  </a:moveTo>
                  <a:cubicBezTo>
                    <a:pt x="1993" y="5589"/>
                    <a:pt x="1986" y="5602"/>
                    <a:pt x="2006" y="5602"/>
                  </a:cubicBezTo>
                  <a:cubicBezTo>
                    <a:pt x="2006" y="5592"/>
                    <a:pt x="2003" y="5589"/>
                    <a:pt x="2000" y="5589"/>
                  </a:cubicBezTo>
                  <a:close/>
                  <a:moveTo>
                    <a:pt x="1855" y="5633"/>
                  </a:moveTo>
                  <a:lnTo>
                    <a:pt x="1855" y="5633"/>
                  </a:lnTo>
                  <a:cubicBezTo>
                    <a:pt x="1855" y="5642"/>
                    <a:pt x="1858" y="5658"/>
                    <a:pt x="1863" y="5675"/>
                  </a:cubicBezTo>
                  <a:lnTo>
                    <a:pt x="1863" y="5675"/>
                  </a:lnTo>
                  <a:cubicBezTo>
                    <a:pt x="1859" y="5670"/>
                    <a:pt x="1855" y="5655"/>
                    <a:pt x="1855" y="5633"/>
                  </a:cubicBezTo>
                  <a:close/>
                  <a:moveTo>
                    <a:pt x="2371" y="5724"/>
                  </a:moveTo>
                  <a:cubicBezTo>
                    <a:pt x="2371" y="5754"/>
                    <a:pt x="2341" y="5785"/>
                    <a:pt x="2371" y="5785"/>
                  </a:cubicBezTo>
                  <a:lnTo>
                    <a:pt x="2402" y="5785"/>
                  </a:lnTo>
                  <a:cubicBezTo>
                    <a:pt x="2402" y="5785"/>
                    <a:pt x="2402" y="5754"/>
                    <a:pt x="2371" y="5754"/>
                  </a:cubicBezTo>
                  <a:lnTo>
                    <a:pt x="2371" y="5724"/>
                  </a:lnTo>
                  <a:close/>
                  <a:moveTo>
                    <a:pt x="1337" y="3066"/>
                  </a:moveTo>
                  <a:cubicBezTo>
                    <a:pt x="1301" y="3066"/>
                    <a:pt x="1247" y="3079"/>
                    <a:pt x="1247" y="3079"/>
                  </a:cubicBezTo>
                  <a:cubicBezTo>
                    <a:pt x="1247" y="3110"/>
                    <a:pt x="1247" y="3171"/>
                    <a:pt x="1247" y="3171"/>
                  </a:cubicBezTo>
                  <a:cubicBezTo>
                    <a:pt x="1225" y="3171"/>
                    <a:pt x="1234" y="3200"/>
                    <a:pt x="1241" y="3218"/>
                  </a:cubicBezTo>
                  <a:lnTo>
                    <a:pt x="1241" y="3218"/>
                  </a:lnTo>
                  <a:cubicBezTo>
                    <a:pt x="1244" y="3218"/>
                    <a:pt x="1247" y="3222"/>
                    <a:pt x="1247" y="3231"/>
                  </a:cubicBezTo>
                  <a:cubicBezTo>
                    <a:pt x="1247" y="3262"/>
                    <a:pt x="1277" y="3292"/>
                    <a:pt x="1277" y="3323"/>
                  </a:cubicBezTo>
                  <a:cubicBezTo>
                    <a:pt x="1277" y="3323"/>
                    <a:pt x="1277" y="3353"/>
                    <a:pt x="1307" y="3353"/>
                  </a:cubicBezTo>
                  <a:cubicBezTo>
                    <a:pt x="1307" y="3383"/>
                    <a:pt x="1307" y="3414"/>
                    <a:pt x="1307" y="3414"/>
                  </a:cubicBezTo>
                  <a:cubicBezTo>
                    <a:pt x="1283" y="3389"/>
                    <a:pt x="1258" y="3345"/>
                    <a:pt x="1250" y="3345"/>
                  </a:cubicBezTo>
                  <a:cubicBezTo>
                    <a:pt x="1248" y="3345"/>
                    <a:pt x="1247" y="3347"/>
                    <a:pt x="1247" y="3353"/>
                  </a:cubicBezTo>
                  <a:cubicBezTo>
                    <a:pt x="1247" y="3353"/>
                    <a:pt x="1247" y="3383"/>
                    <a:pt x="1277" y="3414"/>
                  </a:cubicBezTo>
                  <a:cubicBezTo>
                    <a:pt x="1277" y="3414"/>
                    <a:pt x="1338" y="3535"/>
                    <a:pt x="1307" y="3535"/>
                  </a:cubicBezTo>
                  <a:cubicBezTo>
                    <a:pt x="1307" y="3535"/>
                    <a:pt x="1338" y="3596"/>
                    <a:pt x="1338" y="3596"/>
                  </a:cubicBezTo>
                  <a:cubicBezTo>
                    <a:pt x="1368" y="3596"/>
                    <a:pt x="1399" y="3748"/>
                    <a:pt x="1399" y="3778"/>
                  </a:cubicBezTo>
                  <a:cubicBezTo>
                    <a:pt x="1429" y="3839"/>
                    <a:pt x="1459" y="3900"/>
                    <a:pt x="1490" y="3930"/>
                  </a:cubicBezTo>
                  <a:cubicBezTo>
                    <a:pt x="1490" y="3930"/>
                    <a:pt x="1459" y="3900"/>
                    <a:pt x="1459" y="3900"/>
                  </a:cubicBezTo>
                  <a:lnTo>
                    <a:pt x="1459" y="3930"/>
                  </a:lnTo>
                  <a:lnTo>
                    <a:pt x="1459" y="3961"/>
                  </a:lnTo>
                  <a:lnTo>
                    <a:pt x="1490" y="3991"/>
                  </a:lnTo>
                  <a:lnTo>
                    <a:pt x="1490" y="4052"/>
                  </a:lnTo>
                  <a:lnTo>
                    <a:pt x="1490" y="4113"/>
                  </a:lnTo>
                  <a:cubicBezTo>
                    <a:pt x="1490" y="4128"/>
                    <a:pt x="1497" y="4136"/>
                    <a:pt x="1505" y="4136"/>
                  </a:cubicBezTo>
                  <a:cubicBezTo>
                    <a:pt x="1513" y="4136"/>
                    <a:pt x="1520" y="4128"/>
                    <a:pt x="1520" y="4113"/>
                  </a:cubicBezTo>
                  <a:cubicBezTo>
                    <a:pt x="1520" y="4143"/>
                    <a:pt x="1520" y="4174"/>
                    <a:pt x="1520" y="4204"/>
                  </a:cubicBezTo>
                  <a:cubicBezTo>
                    <a:pt x="1520" y="4234"/>
                    <a:pt x="1520" y="4265"/>
                    <a:pt x="1520" y="4265"/>
                  </a:cubicBezTo>
                  <a:cubicBezTo>
                    <a:pt x="1520" y="4295"/>
                    <a:pt x="1520" y="4295"/>
                    <a:pt x="1520" y="4295"/>
                  </a:cubicBezTo>
                  <a:cubicBezTo>
                    <a:pt x="1520" y="4326"/>
                    <a:pt x="1520" y="4356"/>
                    <a:pt x="1520" y="4356"/>
                  </a:cubicBezTo>
                  <a:cubicBezTo>
                    <a:pt x="1520" y="4386"/>
                    <a:pt x="1520" y="4447"/>
                    <a:pt x="1551" y="4447"/>
                  </a:cubicBezTo>
                  <a:cubicBezTo>
                    <a:pt x="1581" y="4508"/>
                    <a:pt x="1581" y="4569"/>
                    <a:pt x="1611" y="4630"/>
                  </a:cubicBezTo>
                  <a:lnTo>
                    <a:pt x="1672" y="4721"/>
                  </a:lnTo>
                  <a:lnTo>
                    <a:pt x="1672" y="4781"/>
                  </a:lnTo>
                  <a:cubicBezTo>
                    <a:pt x="1672" y="4781"/>
                    <a:pt x="1672" y="4781"/>
                    <a:pt x="1703" y="4812"/>
                  </a:cubicBezTo>
                  <a:cubicBezTo>
                    <a:pt x="1703" y="4812"/>
                    <a:pt x="1676" y="4798"/>
                    <a:pt x="1667" y="4798"/>
                  </a:cubicBezTo>
                  <a:cubicBezTo>
                    <a:pt x="1662" y="4798"/>
                    <a:pt x="1662" y="4802"/>
                    <a:pt x="1672" y="4812"/>
                  </a:cubicBezTo>
                  <a:cubicBezTo>
                    <a:pt x="1703" y="4842"/>
                    <a:pt x="1703" y="4873"/>
                    <a:pt x="1703" y="4873"/>
                  </a:cubicBezTo>
                  <a:cubicBezTo>
                    <a:pt x="1703" y="4867"/>
                    <a:pt x="1703" y="4864"/>
                    <a:pt x="1703" y="4864"/>
                  </a:cubicBezTo>
                  <a:cubicBezTo>
                    <a:pt x="1704" y="4864"/>
                    <a:pt x="1709" y="4903"/>
                    <a:pt x="1733" y="4903"/>
                  </a:cubicBezTo>
                  <a:cubicBezTo>
                    <a:pt x="1763" y="4903"/>
                    <a:pt x="1733" y="4903"/>
                    <a:pt x="1733" y="4933"/>
                  </a:cubicBezTo>
                  <a:cubicBezTo>
                    <a:pt x="1733" y="4994"/>
                    <a:pt x="1763" y="4964"/>
                    <a:pt x="1763" y="4994"/>
                  </a:cubicBezTo>
                  <a:cubicBezTo>
                    <a:pt x="1794" y="5025"/>
                    <a:pt x="1763" y="5055"/>
                    <a:pt x="1763" y="5085"/>
                  </a:cubicBezTo>
                  <a:lnTo>
                    <a:pt x="1855" y="5146"/>
                  </a:lnTo>
                  <a:cubicBezTo>
                    <a:pt x="1855" y="5146"/>
                    <a:pt x="1855" y="5177"/>
                    <a:pt x="1855" y="5207"/>
                  </a:cubicBezTo>
                  <a:cubicBezTo>
                    <a:pt x="1855" y="5207"/>
                    <a:pt x="1855" y="5237"/>
                    <a:pt x="1885" y="5237"/>
                  </a:cubicBezTo>
                  <a:cubicBezTo>
                    <a:pt x="1885" y="5257"/>
                    <a:pt x="1897" y="5276"/>
                    <a:pt x="1906" y="5287"/>
                  </a:cubicBezTo>
                  <a:lnTo>
                    <a:pt x="1906" y="5287"/>
                  </a:lnTo>
                  <a:cubicBezTo>
                    <a:pt x="1901" y="5293"/>
                    <a:pt x="1898" y="5311"/>
                    <a:pt x="1915" y="5329"/>
                  </a:cubicBezTo>
                  <a:cubicBezTo>
                    <a:pt x="1946" y="5389"/>
                    <a:pt x="1946" y="5389"/>
                    <a:pt x="1915" y="5389"/>
                  </a:cubicBezTo>
                  <a:cubicBezTo>
                    <a:pt x="1900" y="5405"/>
                    <a:pt x="1900" y="5405"/>
                    <a:pt x="1904" y="5405"/>
                  </a:cubicBezTo>
                  <a:cubicBezTo>
                    <a:pt x="1908" y="5405"/>
                    <a:pt x="1915" y="5405"/>
                    <a:pt x="1915" y="5420"/>
                  </a:cubicBezTo>
                  <a:cubicBezTo>
                    <a:pt x="1946" y="5450"/>
                    <a:pt x="1946" y="5481"/>
                    <a:pt x="1946" y="5481"/>
                  </a:cubicBezTo>
                  <a:cubicBezTo>
                    <a:pt x="1956" y="5491"/>
                    <a:pt x="1959" y="5494"/>
                    <a:pt x="1960" y="5494"/>
                  </a:cubicBezTo>
                  <a:cubicBezTo>
                    <a:pt x="1963" y="5494"/>
                    <a:pt x="1956" y="5481"/>
                    <a:pt x="1976" y="5481"/>
                  </a:cubicBezTo>
                  <a:cubicBezTo>
                    <a:pt x="2006" y="5481"/>
                    <a:pt x="1976" y="5511"/>
                    <a:pt x="2006" y="5511"/>
                  </a:cubicBezTo>
                  <a:cubicBezTo>
                    <a:pt x="2037" y="5511"/>
                    <a:pt x="2006" y="5511"/>
                    <a:pt x="2006" y="5541"/>
                  </a:cubicBezTo>
                  <a:lnTo>
                    <a:pt x="2037" y="5602"/>
                  </a:lnTo>
                  <a:lnTo>
                    <a:pt x="2006" y="5602"/>
                  </a:lnTo>
                  <a:cubicBezTo>
                    <a:pt x="2037" y="5633"/>
                    <a:pt x="2037" y="5663"/>
                    <a:pt x="2067" y="5693"/>
                  </a:cubicBezTo>
                  <a:lnTo>
                    <a:pt x="2098" y="5724"/>
                  </a:lnTo>
                  <a:cubicBezTo>
                    <a:pt x="2128" y="5724"/>
                    <a:pt x="2128" y="5754"/>
                    <a:pt x="2128" y="5754"/>
                  </a:cubicBezTo>
                  <a:cubicBezTo>
                    <a:pt x="2128" y="5779"/>
                    <a:pt x="2148" y="5823"/>
                    <a:pt x="2156" y="5823"/>
                  </a:cubicBezTo>
                  <a:cubicBezTo>
                    <a:pt x="2157" y="5823"/>
                    <a:pt x="2158" y="5821"/>
                    <a:pt x="2158" y="5815"/>
                  </a:cubicBezTo>
                  <a:cubicBezTo>
                    <a:pt x="2158" y="5823"/>
                    <a:pt x="2158" y="5834"/>
                    <a:pt x="2158" y="5845"/>
                  </a:cubicBezTo>
                  <a:lnTo>
                    <a:pt x="2158" y="5876"/>
                  </a:lnTo>
                  <a:lnTo>
                    <a:pt x="2189" y="5876"/>
                  </a:lnTo>
                  <a:lnTo>
                    <a:pt x="2189" y="5845"/>
                  </a:lnTo>
                  <a:lnTo>
                    <a:pt x="2189" y="5815"/>
                  </a:lnTo>
                  <a:cubicBezTo>
                    <a:pt x="2189" y="5800"/>
                    <a:pt x="2181" y="5800"/>
                    <a:pt x="2177" y="5800"/>
                  </a:cubicBezTo>
                  <a:cubicBezTo>
                    <a:pt x="2174" y="5800"/>
                    <a:pt x="2174" y="5800"/>
                    <a:pt x="2189" y="5785"/>
                  </a:cubicBezTo>
                  <a:cubicBezTo>
                    <a:pt x="2189" y="5785"/>
                    <a:pt x="2189" y="5754"/>
                    <a:pt x="2189" y="5724"/>
                  </a:cubicBezTo>
                  <a:lnTo>
                    <a:pt x="2189" y="5693"/>
                  </a:lnTo>
                  <a:lnTo>
                    <a:pt x="2189" y="5572"/>
                  </a:lnTo>
                  <a:cubicBezTo>
                    <a:pt x="2189" y="5541"/>
                    <a:pt x="2189" y="5511"/>
                    <a:pt x="2189" y="5511"/>
                  </a:cubicBezTo>
                  <a:cubicBezTo>
                    <a:pt x="2189" y="5491"/>
                    <a:pt x="2189" y="5470"/>
                    <a:pt x="2189" y="5450"/>
                  </a:cubicBezTo>
                  <a:cubicBezTo>
                    <a:pt x="2189" y="5420"/>
                    <a:pt x="2158" y="5420"/>
                    <a:pt x="2158" y="5389"/>
                  </a:cubicBezTo>
                  <a:cubicBezTo>
                    <a:pt x="2158" y="5359"/>
                    <a:pt x="2158" y="5359"/>
                    <a:pt x="2128" y="5329"/>
                  </a:cubicBezTo>
                  <a:cubicBezTo>
                    <a:pt x="2128" y="5298"/>
                    <a:pt x="2128" y="5268"/>
                    <a:pt x="2098" y="5268"/>
                  </a:cubicBezTo>
                  <a:cubicBezTo>
                    <a:pt x="2098" y="5237"/>
                    <a:pt x="2098" y="5237"/>
                    <a:pt x="2098" y="5237"/>
                  </a:cubicBezTo>
                  <a:lnTo>
                    <a:pt x="2067" y="5177"/>
                  </a:lnTo>
                  <a:cubicBezTo>
                    <a:pt x="2037" y="5177"/>
                    <a:pt x="2067" y="5146"/>
                    <a:pt x="2067" y="5146"/>
                  </a:cubicBezTo>
                  <a:cubicBezTo>
                    <a:pt x="2067" y="5146"/>
                    <a:pt x="2037" y="5085"/>
                    <a:pt x="2006" y="5085"/>
                  </a:cubicBezTo>
                  <a:cubicBezTo>
                    <a:pt x="2006" y="5055"/>
                    <a:pt x="2006" y="5025"/>
                    <a:pt x="2006" y="5025"/>
                  </a:cubicBezTo>
                  <a:lnTo>
                    <a:pt x="2006" y="4994"/>
                  </a:lnTo>
                  <a:cubicBezTo>
                    <a:pt x="1976" y="4933"/>
                    <a:pt x="1976" y="4933"/>
                    <a:pt x="1946" y="4903"/>
                  </a:cubicBezTo>
                  <a:cubicBezTo>
                    <a:pt x="1946" y="4873"/>
                    <a:pt x="1946" y="4842"/>
                    <a:pt x="1946" y="4812"/>
                  </a:cubicBezTo>
                  <a:cubicBezTo>
                    <a:pt x="1946" y="4812"/>
                    <a:pt x="1946" y="4839"/>
                    <a:pt x="1937" y="4839"/>
                  </a:cubicBezTo>
                  <a:cubicBezTo>
                    <a:pt x="1932" y="4839"/>
                    <a:pt x="1925" y="4832"/>
                    <a:pt x="1915" y="4812"/>
                  </a:cubicBezTo>
                  <a:cubicBezTo>
                    <a:pt x="1915" y="4781"/>
                    <a:pt x="1915" y="4781"/>
                    <a:pt x="1915" y="4781"/>
                  </a:cubicBezTo>
                  <a:lnTo>
                    <a:pt x="1946" y="4781"/>
                  </a:lnTo>
                  <a:lnTo>
                    <a:pt x="1946" y="4751"/>
                  </a:lnTo>
                  <a:cubicBezTo>
                    <a:pt x="1946" y="4751"/>
                    <a:pt x="1946" y="4721"/>
                    <a:pt x="1946" y="4721"/>
                  </a:cubicBezTo>
                  <a:cubicBezTo>
                    <a:pt x="1946" y="4721"/>
                    <a:pt x="1946" y="4690"/>
                    <a:pt x="1915" y="4690"/>
                  </a:cubicBezTo>
                  <a:cubicBezTo>
                    <a:pt x="1915" y="4690"/>
                    <a:pt x="1885" y="4630"/>
                    <a:pt x="1885" y="4630"/>
                  </a:cubicBezTo>
                  <a:cubicBezTo>
                    <a:pt x="1915" y="4630"/>
                    <a:pt x="1885" y="4569"/>
                    <a:pt x="1885" y="4569"/>
                  </a:cubicBezTo>
                  <a:cubicBezTo>
                    <a:pt x="1859" y="4569"/>
                    <a:pt x="1855" y="4502"/>
                    <a:pt x="1855" y="4502"/>
                  </a:cubicBezTo>
                  <a:cubicBezTo>
                    <a:pt x="1855" y="4502"/>
                    <a:pt x="1855" y="4504"/>
                    <a:pt x="1855" y="4508"/>
                  </a:cubicBezTo>
                  <a:cubicBezTo>
                    <a:pt x="1824" y="4417"/>
                    <a:pt x="1824" y="4356"/>
                    <a:pt x="1763" y="4295"/>
                  </a:cubicBezTo>
                  <a:cubicBezTo>
                    <a:pt x="1824" y="4295"/>
                    <a:pt x="1733" y="4234"/>
                    <a:pt x="1733" y="4204"/>
                  </a:cubicBezTo>
                  <a:cubicBezTo>
                    <a:pt x="1733" y="4204"/>
                    <a:pt x="1733" y="4174"/>
                    <a:pt x="1733" y="4143"/>
                  </a:cubicBezTo>
                  <a:lnTo>
                    <a:pt x="1703" y="4113"/>
                  </a:lnTo>
                  <a:cubicBezTo>
                    <a:pt x="1703" y="4082"/>
                    <a:pt x="1703" y="4113"/>
                    <a:pt x="1703" y="4052"/>
                  </a:cubicBezTo>
                  <a:cubicBezTo>
                    <a:pt x="1691" y="4030"/>
                    <a:pt x="1688" y="4024"/>
                    <a:pt x="1688" y="4024"/>
                  </a:cubicBezTo>
                  <a:lnTo>
                    <a:pt x="1688" y="4024"/>
                  </a:lnTo>
                  <a:cubicBezTo>
                    <a:pt x="1687" y="4024"/>
                    <a:pt x="1689" y="4031"/>
                    <a:pt x="1685" y="4031"/>
                  </a:cubicBezTo>
                  <a:cubicBezTo>
                    <a:pt x="1683" y="4031"/>
                    <a:pt x="1679" y="4028"/>
                    <a:pt x="1672" y="4022"/>
                  </a:cubicBezTo>
                  <a:cubicBezTo>
                    <a:pt x="1672" y="4022"/>
                    <a:pt x="1672" y="3961"/>
                    <a:pt x="1642" y="3961"/>
                  </a:cubicBezTo>
                  <a:cubicBezTo>
                    <a:pt x="1642" y="3930"/>
                    <a:pt x="1611" y="3900"/>
                    <a:pt x="1611" y="3900"/>
                  </a:cubicBezTo>
                  <a:cubicBezTo>
                    <a:pt x="1611" y="3870"/>
                    <a:pt x="1581" y="3839"/>
                    <a:pt x="1581" y="3809"/>
                  </a:cubicBezTo>
                  <a:cubicBezTo>
                    <a:pt x="1581" y="3778"/>
                    <a:pt x="1581" y="3748"/>
                    <a:pt x="1581" y="3718"/>
                  </a:cubicBezTo>
                  <a:lnTo>
                    <a:pt x="1551" y="3687"/>
                  </a:lnTo>
                  <a:cubicBezTo>
                    <a:pt x="1520" y="3657"/>
                    <a:pt x="1520" y="3626"/>
                    <a:pt x="1520" y="3596"/>
                  </a:cubicBezTo>
                  <a:cubicBezTo>
                    <a:pt x="1520" y="3566"/>
                    <a:pt x="1490" y="3535"/>
                    <a:pt x="1490" y="3505"/>
                  </a:cubicBezTo>
                  <a:cubicBezTo>
                    <a:pt x="1490" y="3509"/>
                    <a:pt x="1489" y="3511"/>
                    <a:pt x="1488" y="3511"/>
                  </a:cubicBezTo>
                  <a:cubicBezTo>
                    <a:pt x="1482" y="3511"/>
                    <a:pt x="1459" y="3440"/>
                    <a:pt x="1459" y="3414"/>
                  </a:cubicBezTo>
                  <a:lnTo>
                    <a:pt x="1429" y="3353"/>
                  </a:lnTo>
                  <a:lnTo>
                    <a:pt x="1429" y="3323"/>
                  </a:lnTo>
                  <a:lnTo>
                    <a:pt x="1429" y="3262"/>
                  </a:lnTo>
                  <a:cubicBezTo>
                    <a:pt x="1429" y="3262"/>
                    <a:pt x="1399" y="3201"/>
                    <a:pt x="1399" y="3201"/>
                  </a:cubicBezTo>
                  <a:cubicBezTo>
                    <a:pt x="1399" y="3201"/>
                    <a:pt x="1399" y="3140"/>
                    <a:pt x="1399" y="3140"/>
                  </a:cubicBezTo>
                  <a:cubicBezTo>
                    <a:pt x="1399" y="3125"/>
                    <a:pt x="1399" y="3125"/>
                    <a:pt x="1395" y="3125"/>
                  </a:cubicBezTo>
                  <a:cubicBezTo>
                    <a:pt x="1391" y="3125"/>
                    <a:pt x="1383" y="3125"/>
                    <a:pt x="1368" y="3110"/>
                  </a:cubicBezTo>
                  <a:cubicBezTo>
                    <a:pt x="1368" y="3095"/>
                    <a:pt x="1368" y="3095"/>
                    <a:pt x="1368" y="3095"/>
                  </a:cubicBezTo>
                  <a:cubicBezTo>
                    <a:pt x="1368" y="3095"/>
                    <a:pt x="1368" y="3095"/>
                    <a:pt x="1368" y="3079"/>
                  </a:cubicBezTo>
                  <a:cubicBezTo>
                    <a:pt x="1368" y="3069"/>
                    <a:pt x="1355" y="3066"/>
                    <a:pt x="1337" y="3066"/>
                  </a:cubicBezTo>
                  <a:close/>
                  <a:moveTo>
                    <a:pt x="1919" y="34"/>
                  </a:moveTo>
                  <a:cubicBezTo>
                    <a:pt x="1916" y="34"/>
                    <a:pt x="1915" y="36"/>
                    <a:pt x="1915" y="40"/>
                  </a:cubicBezTo>
                  <a:cubicBezTo>
                    <a:pt x="1915" y="50"/>
                    <a:pt x="1909" y="53"/>
                    <a:pt x="1900" y="53"/>
                  </a:cubicBezTo>
                  <a:cubicBezTo>
                    <a:pt x="1882" y="53"/>
                    <a:pt x="1855" y="40"/>
                    <a:pt x="1855" y="40"/>
                  </a:cubicBezTo>
                  <a:lnTo>
                    <a:pt x="1824" y="40"/>
                  </a:lnTo>
                  <a:cubicBezTo>
                    <a:pt x="1794" y="40"/>
                    <a:pt x="1763" y="40"/>
                    <a:pt x="1763" y="70"/>
                  </a:cubicBezTo>
                  <a:lnTo>
                    <a:pt x="1703" y="70"/>
                  </a:lnTo>
                  <a:cubicBezTo>
                    <a:pt x="1703" y="70"/>
                    <a:pt x="1672" y="101"/>
                    <a:pt x="1672" y="101"/>
                  </a:cubicBezTo>
                  <a:cubicBezTo>
                    <a:pt x="1672" y="131"/>
                    <a:pt x="1672" y="131"/>
                    <a:pt x="1672" y="161"/>
                  </a:cubicBezTo>
                  <a:lnTo>
                    <a:pt x="1672" y="192"/>
                  </a:lnTo>
                  <a:cubicBezTo>
                    <a:pt x="1672" y="192"/>
                    <a:pt x="1672" y="222"/>
                    <a:pt x="1672" y="253"/>
                  </a:cubicBezTo>
                  <a:lnTo>
                    <a:pt x="1672" y="283"/>
                  </a:lnTo>
                  <a:cubicBezTo>
                    <a:pt x="1672" y="283"/>
                    <a:pt x="1672" y="313"/>
                    <a:pt x="1672" y="313"/>
                  </a:cubicBezTo>
                  <a:cubicBezTo>
                    <a:pt x="1672" y="344"/>
                    <a:pt x="1672" y="344"/>
                    <a:pt x="1672" y="374"/>
                  </a:cubicBezTo>
                  <a:cubicBezTo>
                    <a:pt x="1672" y="374"/>
                    <a:pt x="1672" y="405"/>
                    <a:pt x="1672" y="405"/>
                  </a:cubicBezTo>
                  <a:cubicBezTo>
                    <a:pt x="1672" y="435"/>
                    <a:pt x="1672" y="435"/>
                    <a:pt x="1672" y="465"/>
                  </a:cubicBezTo>
                  <a:lnTo>
                    <a:pt x="1672" y="496"/>
                  </a:lnTo>
                  <a:lnTo>
                    <a:pt x="1672" y="557"/>
                  </a:lnTo>
                  <a:cubicBezTo>
                    <a:pt x="1672" y="557"/>
                    <a:pt x="1703" y="557"/>
                    <a:pt x="1672" y="587"/>
                  </a:cubicBezTo>
                  <a:cubicBezTo>
                    <a:pt x="1672" y="617"/>
                    <a:pt x="1703" y="648"/>
                    <a:pt x="1703" y="678"/>
                  </a:cubicBezTo>
                  <a:lnTo>
                    <a:pt x="1733" y="830"/>
                  </a:lnTo>
                  <a:cubicBezTo>
                    <a:pt x="1733" y="860"/>
                    <a:pt x="1733" y="860"/>
                    <a:pt x="1763" y="891"/>
                  </a:cubicBezTo>
                  <a:cubicBezTo>
                    <a:pt x="1763" y="921"/>
                    <a:pt x="1763" y="952"/>
                    <a:pt x="1763" y="982"/>
                  </a:cubicBezTo>
                  <a:cubicBezTo>
                    <a:pt x="1763" y="1043"/>
                    <a:pt x="1794" y="1134"/>
                    <a:pt x="1763" y="1134"/>
                  </a:cubicBezTo>
                  <a:cubicBezTo>
                    <a:pt x="1763" y="1134"/>
                    <a:pt x="1763" y="1164"/>
                    <a:pt x="1763" y="1195"/>
                  </a:cubicBezTo>
                  <a:cubicBezTo>
                    <a:pt x="1784" y="1195"/>
                    <a:pt x="1790" y="1181"/>
                    <a:pt x="1793" y="1181"/>
                  </a:cubicBezTo>
                  <a:cubicBezTo>
                    <a:pt x="1794" y="1181"/>
                    <a:pt x="1794" y="1185"/>
                    <a:pt x="1794" y="1195"/>
                  </a:cubicBezTo>
                  <a:cubicBezTo>
                    <a:pt x="1794" y="1256"/>
                    <a:pt x="1794" y="1438"/>
                    <a:pt x="1824" y="1438"/>
                  </a:cubicBezTo>
                  <a:cubicBezTo>
                    <a:pt x="1855" y="1438"/>
                    <a:pt x="1824" y="1438"/>
                    <a:pt x="1855" y="1499"/>
                  </a:cubicBezTo>
                  <a:lnTo>
                    <a:pt x="1855" y="1529"/>
                  </a:lnTo>
                  <a:lnTo>
                    <a:pt x="1855" y="1560"/>
                  </a:lnTo>
                  <a:lnTo>
                    <a:pt x="1855" y="1590"/>
                  </a:lnTo>
                  <a:cubicBezTo>
                    <a:pt x="1855" y="1620"/>
                    <a:pt x="1855" y="1620"/>
                    <a:pt x="1855" y="1620"/>
                  </a:cubicBezTo>
                  <a:lnTo>
                    <a:pt x="1855" y="1651"/>
                  </a:lnTo>
                  <a:cubicBezTo>
                    <a:pt x="1855" y="1681"/>
                    <a:pt x="1855" y="1681"/>
                    <a:pt x="1855" y="1712"/>
                  </a:cubicBezTo>
                  <a:lnTo>
                    <a:pt x="1855" y="1742"/>
                  </a:lnTo>
                  <a:lnTo>
                    <a:pt x="1824" y="1742"/>
                  </a:lnTo>
                  <a:cubicBezTo>
                    <a:pt x="1824" y="1742"/>
                    <a:pt x="1824" y="1742"/>
                    <a:pt x="1824" y="1772"/>
                  </a:cubicBezTo>
                  <a:cubicBezTo>
                    <a:pt x="1855" y="1772"/>
                    <a:pt x="1855" y="1833"/>
                    <a:pt x="1855" y="1833"/>
                  </a:cubicBezTo>
                  <a:cubicBezTo>
                    <a:pt x="1855" y="1833"/>
                    <a:pt x="1841" y="1820"/>
                    <a:pt x="1832" y="1820"/>
                  </a:cubicBezTo>
                  <a:cubicBezTo>
                    <a:pt x="1827" y="1820"/>
                    <a:pt x="1824" y="1823"/>
                    <a:pt x="1824" y="1833"/>
                  </a:cubicBezTo>
                  <a:cubicBezTo>
                    <a:pt x="1824" y="1864"/>
                    <a:pt x="1855" y="1894"/>
                    <a:pt x="1855" y="1894"/>
                  </a:cubicBezTo>
                  <a:lnTo>
                    <a:pt x="1855" y="1955"/>
                  </a:lnTo>
                  <a:lnTo>
                    <a:pt x="1855" y="2015"/>
                  </a:lnTo>
                  <a:lnTo>
                    <a:pt x="1885" y="2076"/>
                  </a:lnTo>
                  <a:cubicBezTo>
                    <a:pt x="1915" y="2137"/>
                    <a:pt x="1915" y="2198"/>
                    <a:pt x="1946" y="2259"/>
                  </a:cubicBezTo>
                  <a:lnTo>
                    <a:pt x="1946" y="2289"/>
                  </a:lnTo>
                  <a:cubicBezTo>
                    <a:pt x="1915" y="2350"/>
                    <a:pt x="1946" y="2350"/>
                    <a:pt x="1946" y="2350"/>
                  </a:cubicBezTo>
                  <a:cubicBezTo>
                    <a:pt x="1946" y="2380"/>
                    <a:pt x="1946" y="2380"/>
                    <a:pt x="1946" y="2411"/>
                  </a:cubicBezTo>
                  <a:cubicBezTo>
                    <a:pt x="1976" y="2471"/>
                    <a:pt x="1976" y="2532"/>
                    <a:pt x="2006" y="2623"/>
                  </a:cubicBezTo>
                  <a:lnTo>
                    <a:pt x="2006" y="2654"/>
                  </a:lnTo>
                  <a:cubicBezTo>
                    <a:pt x="2006" y="2654"/>
                    <a:pt x="2006" y="2684"/>
                    <a:pt x="2006" y="2684"/>
                  </a:cubicBezTo>
                  <a:cubicBezTo>
                    <a:pt x="2006" y="2715"/>
                    <a:pt x="1976" y="2775"/>
                    <a:pt x="2006" y="2775"/>
                  </a:cubicBezTo>
                  <a:cubicBezTo>
                    <a:pt x="2006" y="2775"/>
                    <a:pt x="2020" y="2748"/>
                    <a:pt x="2029" y="2748"/>
                  </a:cubicBezTo>
                  <a:cubicBezTo>
                    <a:pt x="2034" y="2748"/>
                    <a:pt x="2037" y="2755"/>
                    <a:pt x="2037" y="2775"/>
                  </a:cubicBezTo>
                  <a:lnTo>
                    <a:pt x="2037" y="2867"/>
                  </a:lnTo>
                  <a:cubicBezTo>
                    <a:pt x="2037" y="2897"/>
                    <a:pt x="2067" y="2927"/>
                    <a:pt x="2037" y="2958"/>
                  </a:cubicBezTo>
                  <a:cubicBezTo>
                    <a:pt x="1976" y="2958"/>
                    <a:pt x="2037" y="3019"/>
                    <a:pt x="2037" y="3019"/>
                  </a:cubicBezTo>
                  <a:cubicBezTo>
                    <a:pt x="2037" y="3049"/>
                    <a:pt x="2037" y="3079"/>
                    <a:pt x="2037" y="3110"/>
                  </a:cubicBezTo>
                  <a:cubicBezTo>
                    <a:pt x="2006" y="3171"/>
                    <a:pt x="2037" y="3140"/>
                    <a:pt x="2037" y="3171"/>
                  </a:cubicBezTo>
                  <a:cubicBezTo>
                    <a:pt x="2037" y="3201"/>
                    <a:pt x="2037" y="3292"/>
                    <a:pt x="2037" y="3292"/>
                  </a:cubicBezTo>
                  <a:cubicBezTo>
                    <a:pt x="2067" y="3323"/>
                    <a:pt x="2067" y="3353"/>
                    <a:pt x="2067" y="3353"/>
                  </a:cubicBezTo>
                  <a:cubicBezTo>
                    <a:pt x="2067" y="3353"/>
                    <a:pt x="2067" y="3383"/>
                    <a:pt x="2067" y="3383"/>
                  </a:cubicBezTo>
                  <a:cubicBezTo>
                    <a:pt x="2067" y="3414"/>
                    <a:pt x="2067" y="3414"/>
                    <a:pt x="2067" y="3444"/>
                  </a:cubicBezTo>
                  <a:lnTo>
                    <a:pt x="2067" y="3474"/>
                  </a:lnTo>
                  <a:cubicBezTo>
                    <a:pt x="2067" y="3474"/>
                    <a:pt x="2067" y="3474"/>
                    <a:pt x="2067" y="3505"/>
                  </a:cubicBezTo>
                  <a:lnTo>
                    <a:pt x="2098" y="3505"/>
                  </a:lnTo>
                  <a:cubicBezTo>
                    <a:pt x="2098" y="3505"/>
                    <a:pt x="2128" y="3626"/>
                    <a:pt x="2128" y="3657"/>
                  </a:cubicBezTo>
                  <a:lnTo>
                    <a:pt x="2128" y="3687"/>
                  </a:lnTo>
                  <a:cubicBezTo>
                    <a:pt x="2128" y="3687"/>
                    <a:pt x="2128" y="3718"/>
                    <a:pt x="2128" y="3718"/>
                  </a:cubicBezTo>
                  <a:lnTo>
                    <a:pt x="2128" y="3748"/>
                  </a:lnTo>
                  <a:lnTo>
                    <a:pt x="2128" y="3870"/>
                  </a:lnTo>
                  <a:lnTo>
                    <a:pt x="2128" y="3961"/>
                  </a:lnTo>
                  <a:cubicBezTo>
                    <a:pt x="2128" y="3961"/>
                    <a:pt x="2128" y="3991"/>
                    <a:pt x="2128" y="4022"/>
                  </a:cubicBezTo>
                  <a:cubicBezTo>
                    <a:pt x="2158" y="4022"/>
                    <a:pt x="2158" y="4052"/>
                    <a:pt x="2128" y="4082"/>
                  </a:cubicBezTo>
                  <a:lnTo>
                    <a:pt x="2128" y="4113"/>
                  </a:lnTo>
                  <a:lnTo>
                    <a:pt x="2128" y="4174"/>
                  </a:lnTo>
                  <a:cubicBezTo>
                    <a:pt x="2128" y="4174"/>
                    <a:pt x="2128" y="4204"/>
                    <a:pt x="2128" y="4234"/>
                  </a:cubicBezTo>
                  <a:cubicBezTo>
                    <a:pt x="2128" y="4234"/>
                    <a:pt x="2128" y="4265"/>
                    <a:pt x="2128" y="4265"/>
                  </a:cubicBezTo>
                  <a:lnTo>
                    <a:pt x="2128" y="4326"/>
                  </a:lnTo>
                  <a:lnTo>
                    <a:pt x="2158" y="4417"/>
                  </a:lnTo>
                  <a:cubicBezTo>
                    <a:pt x="2158" y="4478"/>
                    <a:pt x="2158" y="4508"/>
                    <a:pt x="2189" y="4569"/>
                  </a:cubicBezTo>
                  <a:cubicBezTo>
                    <a:pt x="2189" y="4569"/>
                    <a:pt x="2189" y="4599"/>
                    <a:pt x="2189" y="4599"/>
                  </a:cubicBezTo>
                  <a:lnTo>
                    <a:pt x="2189" y="4690"/>
                  </a:lnTo>
                  <a:lnTo>
                    <a:pt x="2189" y="4781"/>
                  </a:lnTo>
                  <a:lnTo>
                    <a:pt x="2189" y="4812"/>
                  </a:lnTo>
                  <a:cubicBezTo>
                    <a:pt x="2189" y="4873"/>
                    <a:pt x="2189" y="4903"/>
                    <a:pt x="2189" y="4964"/>
                  </a:cubicBezTo>
                  <a:lnTo>
                    <a:pt x="2189" y="4994"/>
                  </a:lnTo>
                  <a:cubicBezTo>
                    <a:pt x="2189" y="5025"/>
                    <a:pt x="2189" y="5055"/>
                    <a:pt x="2189" y="5055"/>
                  </a:cubicBezTo>
                  <a:lnTo>
                    <a:pt x="2189" y="5116"/>
                  </a:lnTo>
                  <a:cubicBezTo>
                    <a:pt x="2189" y="5146"/>
                    <a:pt x="2219" y="5207"/>
                    <a:pt x="2219" y="5237"/>
                  </a:cubicBezTo>
                  <a:cubicBezTo>
                    <a:pt x="2219" y="5244"/>
                    <a:pt x="2219" y="5246"/>
                    <a:pt x="2219" y="5246"/>
                  </a:cubicBezTo>
                  <a:cubicBezTo>
                    <a:pt x="2218" y="5246"/>
                    <a:pt x="2213" y="5207"/>
                    <a:pt x="2189" y="5207"/>
                  </a:cubicBezTo>
                  <a:cubicBezTo>
                    <a:pt x="2158" y="5237"/>
                    <a:pt x="2189" y="5298"/>
                    <a:pt x="2189" y="5298"/>
                  </a:cubicBezTo>
                  <a:cubicBezTo>
                    <a:pt x="2189" y="5359"/>
                    <a:pt x="2189" y="5389"/>
                    <a:pt x="2189" y="5420"/>
                  </a:cubicBezTo>
                  <a:cubicBezTo>
                    <a:pt x="2189" y="5430"/>
                    <a:pt x="2189" y="5440"/>
                    <a:pt x="2189" y="5450"/>
                  </a:cubicBezTo>
                  <a:cubicBezTo>
                    <a:pt x="2219" y="5481"/>
                    <a:pt x="2219" y="5511"/>
                    <a:pt x="2219" y="5511"/>
                  </a:cubicBezTo>
                  <a:cubicBezTo>
                    <a:pt x="2219" y="5541"/>
                    <a:pt x="2250" y="5541"/>
                    <a:pt x="2250" y="5572"/>
                  </a:cubicBezTo>
                  <a:cubicBezTo>
                    <a:pt x="2280" y="5572"/>
                    <a:pt x="2280" y="5602"/>
                    <a:pt x="2280" y="5633"/>
                  </a:cubicBezTo>
                  <a:cubicBezTo>
                    <a:pt x="2280" y="5633"/>
                    <a:pt x="2310" y="5693"/>
                    <a:pt x="2310" y="5693"/>
                  </a:cubicBezTo>
                  <a:cubicBezTo>
                    <a:pt x="2341" y="5724"/>
                    <a:pt x="2371" y="5724"/>
                    <a:pt x="2371" y="5724"/>
                  </a:cubicBezTo>
                  <a:lnTo>
                    <a:pt x="2371" y="5693"/>
                  </a:lnTo>
                  <a:cubicBezTo>
                    <a:pt x="2371" y="5663"/>
                    <a:pt x="2371" y="5633"/>
                    <a:pt x="2371" y="5633"/>
                  </a:cubicBezTo>
                  <a:cubicBezTo>
                    <a:pt x="2391" y="5633"/>
                    <a:pt x="2412" y="5646"/>
                    <a:pt x="2423" y="5646"/>
                  </a:cubicBezTo>
                  <a:cubicBezTo>
                    <a:pt x="2429" y="5646"/>
                    <a:pt x="2432" y="5643"/>
                    <a:pt x="2432" y="5633"/>
                  </a:cubicBezTo>
                  <a:cubicBezTo>
                    <a:pt x="2432" y="5602"/>
                    <a:pt x="2432" y="5572"/>
                    <a:pt x="2432" y="5572"/>
                  </a:cubicBezTo>
                  <a:cubicBezTo>
                    <a:pt x="2428" y="5576"/>
                    <a:pt x="2425" y="5578"/>
                    <a:pt x="2423" y="5578"/>
                  </a:cubicBezTo>
                  <a:cubicBezTo>
                    <a:pt x="2409" y="5578"/>
                    <a:pt x="2428" y="5507"/>
                    <a:pt x="2402" y="5481"/>
                  </a:cubicBezTo>
                  <a:cubicBezTo>
                    <a:pt x="2402" y="5450"/>
                    <a:pt x="2402" y="5450"/>
                    <a:pt x="2402" y="5420"/>
                  </a:cubicBezTo>
                  <a:cubicBezTo>
                    <a:pt x="2402" y="5420"/>
                    <a:pt x="2402" y="5389"/>
                    <a:pt x="2402" y="5389"/>
                  </a:cubicBezTo>
                  <a:cubicBezTo>
                    <a:pt x="2402" y="5359"/>
                    <a:pt x="2402" y="5359"/>
                    <a:pt x="2402" y="5329"/>
                  </a:cubicBezTo>
                  <a:lnTo>
                    <a:pt x="2402" y="5268"/>
                  </a:lnTo>
                  <a:lnTo>
                    <a:pt x="2402" y="5177"/>
                  </a:lnTo>
                  <a:cubicBezTo>
                    <a:pt x="2402" y="5146"/>
                    <a:pt x="2402" y="5116"/>
                    <a:pt x="2402" y="5085"/>
                  </a:cubicBezTo>
                  <a:cubicBezTo>
                    <a:pt x="2432" y="5085"/>
                    <a:pt x="2402" y="5085"/>
                    <a:pt x="2402" y="5025"/>
                  </a:cubicBezTo>
                  <a:lnTo>
                    <a:pt x="2402" y="4933"/>
                  </a:lnTo>
                  <a:lnTo>
                    <a:pt x="2402" y="4781"/>
                  </a:lnTo>
                  <a:lnTo>
                    <a:pt x="2371" y="4781"/>
                  </a:lnTo>
                  <a:lnTo>
                    <a:pt x="2371" y="4721"/>
                  </a:lnTo>
                  <a:lnTo>
                    <a:pt x="2371" y="4690"/>
                  </a:lnTo>
                  <a:lnTo>
                    <a:pt x="2493" y="4690"/>
                  </a:lnTo>
                  <a:lnTo>
                    <a:pt x="2493" y="4599"/>
                  </a:lnTo>
                  <a:lnTo>
                    <a:pt x="2493" y="4569"/>
                  </a:lnTo>
                  <a:cubicBezTo>
                    <a:pt x="2493" y="4569"/>
                    <a:pt x="2493" y="4538"/>
                    <a:pt x="2493" y="4538"/>
                  </a:cubicBezTo>
                  <a:cubicBezTo>
                    <a:pt x="2493" y="4538"/>
                    <a:pt x="2493" y="4478"/>
                    <a:pt x="2493" y="4447"/>
                  </a:cubicBezTo>
                  <a:cubicBezTo>
                    <a:pt x="2462" y="4386"/>
                    <a:pt x="2432" y="4265"/>
                    <a:pt x="2432" y="4174"/>
                  </a:cubicBezTo>
                  <a:cubicBezTo>
                    <a:pt x="2432" y="4174"/>
                    <a:pt x="2432" y="4143"/>
                    <a:pt x="2432" y="4113"/>
                  </a:cubicBezTo>
                  <a:cubicBezTo>
                    <a:pt x="2462" y="4113"/>
                    <a:pt x="2432" y="3991"/>
                    <a:pt x="2432" y="3991"/>
                  </a:cubicBezTo>
                  <a:cubicBezTo>
                    <a:pt x="2432" y="3930"/>
                    <a:pt x="2432" y="3900"/>
                    <a:pt x="2432" y="3870"/>
                  </a:cubicBezTo>
                  <a:lnTo>
                    <a:pt x="2432" y="3809"/>
                  </a:lnTo>
                  <a:lnTo>
                    <a:pt x="2432" y="3748"/>
                  </a:lnTo>
                  <a:cubicBezTo>
                    <a:pt x="2432" y="3748"/>
                    <a:pt x="2462" y="3748"/>
                    <a:pt x="2432" y="3718"/>
                  </a:cubicBezTo>
                  <a:cubicBezTo>
                    <a:pt x="2432" y="3687"/>
                    <a:pt x="2402" y="3657"/>
                    <a:pt x="2402" y="3657"/>
                  </a:cubicBezTo>
                  <a:cubicBezTo>
                    <a:pt x="2432" y="3596"/>
                    <a:pt x="2432" y="3566"/>
                    <a:pt x="2402" y="3505"/>
                  </a:cubicBezTo>
                  <a:cubicBezTo>
                    <a:pt x="2402" y="3505"/>
                    <a:pt x="2402" y="3474"/>
                    <a:pt x="2402" y="3474"/>
                  </a:cubicBezTo>
                  <a:lnTo>
                    <a:pt x="2402" y="3444"/>
                  </a:lnTo>
                  <a:lnTo>
                    <a:pt x="2402" y="3323"/>
                  </a:lnTo>
                  <a:lnTo>
                    <a:pt x="2402" y="3231"/>
                  </a:lnTo>
                  <a:cubicBezTo>
                    <a:pt x="2402" y="3231"/>
                    <a:pt x="2432" y="3201"/>
                    <a:pt x="2402" y="3201"/>
                  </a:cubicBezTo>
                  <a:cubicBezTo>
                    <a:pt x="2402" y="3171"/>
                    <a:pt x="2402" y="3140"/>
                    <a:pt x="2402" y="3110"/>
                  </a:cubicBezTo>
                  <a:lnTo>
                    <a:pt x="2371" y="2988"/>
                  </a:lnTo>
                  <a:cubicBezTo>
                    <a:pt x="2371" y="2988"/>
                    <a:pt x="2371" y="2958"/>
                    <a:pt x="2371" y="2958"/>
                  </a:cubicBezTo>
                  <a:cubicBezTo>
                    <a:pt x="2371" y="2927"/>
                    <a:pt x="2371" y="2897"/>
                    <a:pt x="2341" y="2867"/>
                  </a:cubicBezTo>
                  <a:lnTo>
                    <a:pt x="2310" y="2654"/>
                  </a:lnTo>
                  <a:lnTo>
                    <a:pt x="2280" y="2502"/>
                  </a:lnTo>
                  <a:lnTo>
                    <a:pt x="2280" y="2471"/>
                  </a:lnTo>
                  <a:lnTo>
                    <a:pt x="2280" y="2441"/>
                  </a:lnTo>
                  <a:cubicBezTo>
                    <a:pt x="2250" y="2350"/>
                    <a:pt x="2219" y="2228"/>
                    <a:pt x="2219" y="2137"/>
                  </a:cubicBezTo>
                  <a:cubicBezTo>
                    <a:pt x="2250" y="2107"/>
                    <a:pt x="2250" y="2107"/>
                    <a:pt x="2219" y="2076"/>
                  </a:cubicBezTo>
                  <a:cubicBezTo>
                    <a:pt x="2219" y="2076"/>
                    <a:pt x="2219" y="1985"/>
                    <a:pt x="2219" y="1985"/>
                  </a:cubicBezTo>
                  <a:lnTo>
                    <a:pt x="2219" y="1955"/>
                  </a:lnTo>
                  <a:lnTo>
                    <a:pt x="2219" y="1924"/>
                  </a:lnTo>
                  <a:cubicBezTo>
                    <a:pt x="2250" y="1924"/>
                    <a:pt x="2250" y="1894"/>
                    <a:pt x="2219" y="1894"/>
                  </a:cubicBezTo>
                  <a:lnTo>
                    <a:pt x="2219" y="1833"/>
                  </a:lnTo>
                  <a:lnTo>
                    <a:pt x="2219" y="1803"/>
                  </a:lnTo>
                  <a:cubicBezTo>
                    <a:pt x="2219" y="1772"/>
                    <a:pt x="2219" y="1742"/>
                    <a:pt x="2219" y="1742"/>
                  </a:cubicBezTo>
                  <a:cubicBezTo>
                    <a:pt x="2189" y="1712"/>
                    <a:pt x="2189" y="1681"/>
                    <a:pt x="2219" y="1681"/>
                  </a:cubicBezTo>
                  <a:cubicBezTo>
                    <a:pt x="2219" y="1681"/>
                    <a:pt x="2219" y="1712"/>
                    <a:pt x="2219" y="1712"/>
                  </a:cubicBezTo>
                  <a:cubicBezTo>
                    <a:pt x="2219" y="1742"/>
                    <a:pt x="2250" y="1742"/>
                    <a:pt x="2250" y="1742"/>
                  </a:cubicBezTo>
                  <a:cubicBezTo>
                    <a:pt x="2250" y="1772"/>
                    <a:pt x="2250" y="1803"/>
                    <a:pt x="2250" y="1803"/>
                  </a:cubicBezTo>
                  <a:lnTo>
                    <a:pt x="2250" y="1833"/>
                  </a:lnTo>
                  <a:lnTo>
                    <a:pt x="2250" y="1864"/>
                  </a:lnTo>
                  <a:cubicBezTo>
                    <a:pt x="2250" y="1924"/>
                    <a:pt x="2280" y="1955"/>
                    <a:pt x="2280" y="2015"/>
                  </a:cubicBezTo>
                  <a:lnTo>
                    <a:pt x="2280" y="2076"/>
                  </a:lnTo>
                  <a:cubicBezTo>
                    <a:pt x="2280" y="2137"/>
                    <a:pt x="2310" y="2198"/>
                    <a:pt x="2310" y="2259"/>
                  </a:cubicBezTo>
                  <a:cubicBezTo>
                    <a:pt x="2310" y="2289"/>
                    <a:pt x="2310" y="2289"/>
                    <a:pt x="2341" y="2319"/>
                  </a:cubicBezTo>
                  <a:cubicBezTo>
                    <a:pt x="2341" y="2350"/>
                    <a:pt x="2341" y="2380"/>
                    <a:pt x="2371" y="2380"/>
                  </a:cubicBezTo>
                  <a:cubicBezTo>
                    <a:pt x="2371" y="2411"/>
                    <a:pt x="2371" y="2441"/>
                    <a:pt x="2371" y="2471"/>
                  </a:cubicBezTo>
                  <a:lnTo>
                    <a:pt x="2371" y="2532"/>
                  </a:lnTo>
                  <a:cubicBezTo>
                    <a:pt x="2371" y="2532"/>
                    <a:pt x="2371" y="2563"/>
                    <a:pt x="2402" y="2593"/>
                  </a:cubicBezTo>
                  <a:cubicBezTo>
                    <a:pt x="2432" y="2623"/>
                    <a:pt x="2402" y="2654"/>
                    <a:pt x="2402" y="2654"/>
                  </a:cubicBezTo>
                  <a:lnTo>
                    <a:pt x="2402" y="2684"/>
                  </a:lnTo>
                  <a:cubicBezTo>
                    <a:pt x="2432" y="2684"/>
                    <a:pt x="2432" y="2715"/>
                    <a:pt x="2402" y="2745"/>
                  </a:cubicBezTo>
                  <a:cubicBezTo>
                    <a:pt x="2432" y="2775"/>
                    <a:pt x="2432" y="2806"/>
                    <a:pt x="2432" y="2836"/>
                  </a:cubicBezTo>
                  <a:cubicBezTo>
                    <a:pt x="2432" y="2867"/>
                    <a:pt x="2432" y="2927"/>
                    <a:pt x="2432" y="2958"/>
                  </a:cubicBezTo>
                  <a:cubicBezTo>
                    <a:pt x="2432" y="2958"/>
                    <a:pt x="2432" y="3049"/>
                    <a:pt x="2462" y="3049"/>
                  </a:cubicBezTo>
                  <a:cubicBezTo>
                    <a:pt x="2493" y="3079"/>
                    <a:pt x="2462" y="3110"/>
                    <a:pt x="2462" y="3110"/>
                  </a:cubicBezTo>
                  <a:lnTo>
                    <a:pt x="2462" y="3171"/>
                  </a:lnTo>
                  <a:lnTo>
                    <a:pt x="2462" y="3201"/>
                  </a:lnTo>
                  <a:lnTo>
                    <a:pt x="2462" y="3262"/>
                  </a:lnTo>
                  <a:cubicBezTo>
                    <a:pt x="2462" y="3262"/>
                    <a:pt x="2462" y="3262"/>
                    <a:pt x="2462" y="3292"/>
                  </a:cubicBezTo>
                  <a:cubicBezTo>
                    <a:pt x="2462" y="3307"/>
                    <a:pt x="2470" y="3307"/>
                    <a:pt x="2478" y="3307"/>
                  </a:cubicBezTo>
                  <a:cubicBezTo>
                    <a:pt x="2485" y="3307"/>
                    <a:pt x="2493" y="3307"/>
                    <a:pt x="2493" y="3323"/>
                  </a:cubicBezTo>
                  <a:cubicBezTo>
                    <a:pt x="2462" y="3353"/>
                    <a:pt x="2462" y="3383"/>
                    <a:pt x="2493" y="3414"/>
                  </a:cubicBezTo>
                  <a:cubicBezTo>
                    <a:pt x="2493" y="3444"/>
                    <a:pt x="2493" y="3474"/>
                    <a:pt x="2493" y="3505"/>
                  </a:cubicBezTo>
                  <a:cubicBezTo>
                    <a:pt x="2493" y="3505"/>
                    <a:pt x="2493" y="3596"/>
                    <a:pt x="2493" y="3596"/>
                  </a:cubicBezTo>
                  <a:cubicBezTo>
                    <a:pt x="2467" y="3622"/>
                    <a:pt x="2508" y="3693"/>
                    <a:pt x="2501" y="3693"/>
                  </a:cubicBezTo>
                  <a:cubicBezTo>
                    <a:pt x="2500" y="3693"/>
                    <a:pt x="2497" y="3691"/>
                    <a:pt x="2493" y="3687"/>
                  </a:cubicBezTo>
                  <a:cubicBezTo>
                    <a:pt x="2478" y="3673"/>
                    <a:pt x="2471" y="3667"/>
                    <a:pt x="2468" y="3667"/>
                  </a:cubicBezTo>
                  <a:lnTo>
                    <a:pt x="2468" y="3667"/>
                  </a:lnTo>
                  <a:cubicBezTo>
                    <a:pt x="2458" y="3667"/>
                    <a:pt x="2493" y="3725"/>
                    <a:pt x="2493" y="3748"/>
                  </a:cubicBezTo>
                  <a:cubicBezTo>
                    <a:pt x="2493" y="3778"/>
                    <a:pt x="2493" y="3809"/>
                    <a:pt x="2493" y="3809"/>
                  </a:cubicBezTo>
                  <a:lnTo>
                    <a:pt x="2493" y="3839"/>
                  </a:lnTo>
                  <a:cubicBezTo>
                    <a:pt x="2493" y="3870"/>
                    <a:pt x="2493" y="3930"/>
                    <a:pt x="2493" y="3930"/>
                  </a:cubicBezTo>
                  <a:cubicBezTo>
                    <a:pt x="2523" y="3930"/>
                    <a:pt x="2493" y="3930"/>
                    <a:pt x="2493" y="3961"/>
                  </a:cubicBezTo>
                  <a:lnTo>
                    <a:pt x="2493" y="4022"/>
                  </a:lnTo>
                  <a:lnTo>
                    <a:pt x="2493" y="4052"/>
                  </a:lnTo>
                  <a:lnTo>
                    <a:pt x="2493" y="4082"/>
                  </a:lnTo>
                  <a:cubicBezTo>
                    <a:pt x="2493" y="4113"/>
                    <a:pt x="2493" y="4174"/>
                    <a:pt x="2523" y="4174"/>
                  </a:cubicBezTo>
                  <a:cubicBezTo>
                    <a:pt x="2554" y="4174"/>
                    <a:pt x="2523" y="4174"/>
                    <a:pt x="2523" y="4204"/>
                  </a:cubicBezTo>
                  <a:cubicBezTo>
                    <a:pt x="2523" y="4204"/>
                    <a:pt x="2523" y="4234"/>
                    <a:pt x="2523" y="4234"/>
                  </a:cubicBezTo>
                  <a:cubicBezTo>
                    <a:pt x="2523" y="4265"/>
                    <a:pt x="2523" y="4295"/>
                    <a:pt x="2523" y="4295"/>
                  </a:cubicBezTo>
                  <a:cubicBezTo>
                    <a:pt x="2523" y="4356"/>
                    <a:pt x="2523" y="4356"/>
                    <a:pt x="2554" y="4356"/>
                  </a:cubicBezTo>
                  <a:cubicBezTo>
                    <a:pt x="2584" y="4356"/>
                    <a:pt x="2554" y="4386"/>
                    <a:pt x="2554" y="4386"/>
                  </a:cubicBezTo>
                  <a:lnTo>
                    <a:pt x="2554" y="4417"/>
                  </a:lnTo>
                  <a:lnTo>
                    <a:pt x="2523" y="4447"/>
                  </a:lnTo>
                  <a:lnTo>
                    <a:pt x="2554" y="4478"/>
                  </a:lnTo>
                  <a:cubicBezTo>
                    <a:pt x="2554" y="4538"/>
                    <a:pt x="2554" y="4569"/>
                    <a:pt x="2554" y="4599"/>
                  </a:cubicBezTo>
                  <a:lnTo>
                    <a:pt x="2554" y="4690"/>
                  </a:lnTo>
                  <a:lnTo>
                    <a:pt x="2493" y="4690"/>
                  </a:lnTo>
                  <a:lnTo>
                    <a:pt x="2493" y="4721"/>
                  </a:lnTo>
                  <a:cubicBezTo>
                    <a:pt x="2493" y="4781"/>
                    <a:pt x="2493" y="4812"/>
                    <a:pt x="2493" y="4842"/>
                  </a:cubicBezTo>
                  <a:cubicBezTo>
                    <a:pt x="2493" y="4842"/>
                    <a:pt x="2523" y="4842"/>
                    <a:pt x="2554" y="4873"/>
                  </a:cubicBezTo>
                  <a:cubicBezTo>
                    <a:pt x="2554" y="4873"/>
                    <a:pt x="2554" y="4912"/>
                    <a:pt x="2554" y="4912"/>
                  </a:cubicBezTo>
                  <a:lnTo>
                    <a:pt x="2554" y="4933"/>
                  </a:lnTo>
                  <a:cubicBezTo>
                    <a:pt x="2554" y="4964"/>
                    <a:pt x="2554" y="4964"/>
                    <a:pt x="2554" y="4994"/>
                  </a:cubicBezTo>
                  <a:lnTo>
                    <a:pt x="2554" y="5025"/>
                  </a:lnTo>
                  <a:lnTo>
                    <a:pt x="2554" y="5116"/>
                  </a:lnTo>
                  <a:cubicBezTo>
                    <a:pt x="2554" y="5116"/>
                    <a:pt x="2554" y="5146"/>
                    <a:pt x="2554" y="5177"/>
                  </a:cubicBezTo>
                  <a:cubicBezTo>
                    <a:pt x="2554" y="5207"/>
                    <a:pt x="2554" y="5237"/>
                    <a:pt x="2554" y="5268"/>
                  </a:cubicBezTo>
                  <a:cubicBezTo>
                    <a:pt x="2554" y="5298"/>
                    <a:pt x="2554" y="5298"/>
                    <a:pt x="2554" y="5329"/>
                  </a:cubicBezTo>
                  <a:cubicBezTo>
                    <a:pt x="2554" y="5329"/>
                    <a:pt x="2554" y="5329"/>
                    <a:pt x="2554" y="5359"/>
                  </a:cubicBezTo>
                  <a:lnTo>
                    <a:pt x="2554" y="5420"/>
                  </a:lnTo>
                  <a:lnTo>
                    <a:pt x="2554" y="5481"/>
                  </a:lnTo>
                  <a:lnTo>
                    <a:pt x="2554" y="5511"/>
                  </a:lnTo>
                  <a:lnTo>
                    <a:pt x="2554" y="5541"/>
                  </a:lnTo>
                  <a:lnTo>
                    <a:pt x="2554" y="5602"/>
                  </a:lnTo>
                  <a:lnTo>
                    <a:pt x="2554" y="5845"/>
                  </a:lnTo>
                  <a:lnTo>
                    <a:pt x="2554" y="5937"/>
                  </a:lnTo>
                  <a:lnTo>
                    <a:pt x="2554" y="5997"/>
                  </a:lnTo>
                  <a:lnTo>
                    <a:pt x="2554" y="6058"/>
                  </a:lnTo>
                  <a:cubicBezTo>
                    <a:pt x="2523" y="6088"/>
                    <a:pt x="2523" y="6119"/>
                    <a:pt x="2523" y="6149"/>
                  </a:cubicBezTo>
                  <a:cubicBezTo>
                    <a:pt x="2523" y="6180"/>
                    <a:pt x="2523" y="6180"/>
                    <a:pt x="2523" y="6210"/>
                  </a:cubicBezTo>
                  <a:lnTo>
                    <a:pt x="2523" y="6240"/>
                  </a:lnTo>
                  <a:cubicBezTo>
                    <a:pt x="2523" y="6271"/>
                    <a:pt x="2493" y="6301"/>
                    <a:pt x="2462" y="6301"/>
                  </a:cubicBezTo>
                  <a:cubicBezTo>
                    <a:pt x="2432" y="6332"/>
                    <a:pt x="2402" y="6362"/>
                    <a:pt x="2371" y="6362"/>
                  </a:cubicBezTo>
                  <a:lnTo>
                    <a:pt x="2341" y="6362"/>
                  </a:lnTo>
                  <a:cubicBezTo>
                    <a:pt x="2341" y="6362"/>
                    <a:pt x="2395" y="6376"/>
                    <a:pt x="2422" y="6376"/>
                  </a:cubicBezTo>
                  <a:cubicBezTo>
                    <a:pt x="2435" y="6376"/>
                    <a:pt x="2442" y="6372"/>
                    <a:pt x="2432" y="6362"/>
                  </a:cubicBezTo>
                  <a:cubicBezTo>
                    <a:pt x="2371" y="6362"/>
                    <a:pt x="2523" y="6301"/>
                    <a:pt x="2523" y="6301"/>
                  </a:cubicBezTo>
                  <a:cubicBezTo>
                    <a:pt x="2554" y="6301"/>
                    <a:pt x="2523" y="6301"/>
                    <a:pt x="2523" y="6271"/>
                  </a:cubicBezTo>
                  <a:lnTo>
                    <a:pt x="2766" y="6240"/>
                  </a:lnTo>
                  <a:cubicBezTo>
                    <a:pt x="2766" y="6119"/>
                    <a:pt x="2797" y="6028"/>
                    <a:pt x="2797" y="5906"/>
                  </a:cubicBezTo>
                  <a:cubicBezTo>
                    <a:pt x="2797" y="5845"/>
                    <a:pt x="2827" y="5693"/>
                    <a:pt x="2797" y="5693"/>
                  </a:cubicBezTo>
                  <a:cubicBezTo>
                    <a:pt x="2797" y="5693"/>
                    <a:pt x="2797" y="5693"/>
                    <a:pt x="2797" y="5663"/>
                  </a:cubicBezTo>
                  <a:lnTo>
                    <a:pt x="2858" y="5663"/>
                  </a:lnTo>
                  <a:lnTo>
                    <a:pt x="2858" y="5602"/>
                  </a:lnTo>
                  <a:lnTo>
                    <a:pt x="2858" y="5541"/>
                  </a:lnTo>
                  <a:cubicBezTo>
                    <a:pt x="2858" y="5541"/>
                    <a:pt x="2858" y="5481"/>
                    <a:pt x="2827" y="5481"/>
                  </a:cubicBezTo>
                  <a:cubicBezTo>
                    <a:pt x="2797" y="5450"/>
                    <a:pt x="2797" y="5420"/>
                    <a:pt x="2827" y="5420"/>
                  </a:cubicBezTo>
                  <a:lnTo>
                    <a:pt x="2827" y="5389"/>
                  </a:lnTo>
                  <a:cubicBezTo>
                    <a:pt x="2827" y="5359"/>
                    <a:pt x="2827" y="5329"/>
                    <a:pt x="2827" y="5329"/>
                  </a:cubicBezTo>
                  <a:lnTo>
                    <a:pt x="2827" y="5298"/>
                  </a:lnTo>
                  <a:lnTo>
                    <a:pt x="2827" y="5146"/>
                  </a:lnTo>
                  <a:cubicBezTo>
                    <a:pt x="2827" y="5116"/>
                    <a:pt x="2797" y="5085"/>
                    <a:pt x="2827" y="5085"/>
                  </a:cubicBezTo>
                  <a:cubicBezTo>
                    <a:pt x="2858" y="5085"/>
                    <a:pt x="2827" y="5085"/>
                    <a:pt x="2827" y="5055"/>
                  </a:cubicBezTo>
                  <a:lnTo>
                    <a:pt x="2827" y="5025"/>
                  </a:lnTo>
                  <a:lnTo>
                    <a:pt x="2827" y="4994"/>
                  </a:lnTo>
                  <a:cubicBezTo>
                    <a:pt x="2827" y="4964"/>
                    <a:pt x="2827" y="4933"/>
                    <a:pt x="2827" y="4903"/>
                  </a:cubicBezTo>
                  <a:cubicBezTo>
                    <a:pt x="2827" y="4873"/>
                    <a:pt x="2827" y="4873"/>
                    <a:pt x="2827" y="4842"/>
                  </a:cubicBezTo>
                  <a:lnTo>
                    <a:pt x="2827" y="4781"/>
                  </a:lnTo>
                  <a:lnTo>
                    <a:pt x="2827" y="4751"/>
                  </a:lnTo>
                  <a:cubicBezTo>
                    <a:pt x="2827" y="4721"/>
                    <a:pt x="2827" y="4690"/>
                    <a:pt x="2827" y="4660"/>
                  </a:cubicBezTo>
                  <a:cubicBezTo>
                    <a:pt x="2827" y="4630"/>
                    <a:pt x="2827" y="4599"/>
                    <a:pt x="2827" y="4599"/>
                  </a:cubicBezTo>
                  <a:lnTo>
                    <a:pt x="2827" y="4538"/>
                  </a:lnTo>
                  <a:lnTo>
                    <a:pt x="2827" y="4508"/>
                  </a:lnTo>
                  <a:lnTo>
                    <a:pt x="2827" y="4417"/>
                  </a:lnTo>
                  <a:cubicBezTo>
                    <a:pt x="2827" y="4417"/>
                    <a:pt x="2827" y="4386"/>
                    <a:pt x="2827" y="4356"/>
                  </a:cubicBezTo>
                  <a:cubicBezTo>
                    <a:pt x="2827" y="4356"/>
                    <a:pt x="2797" y="4326"/>
                    <a:pt x="2797" y="4295"/>
                  </a:cubicBezTo>
                  <a:cubicBezTo>
                    <a:pt x="2797" y="4275"/>
                    <a:pt x="2797" y="4255"/>
                    <a:pt x="2797" y="4234"/>
                  </a:cubicBezTo>
                  <a:cubicBezTo>
                    <a:pt x="2797" y="4234"/>
                    <a:pt x="2797" y="4204"/>
                    <a:pt x="2797" y="4174"/>
                  </a:cubicBezTo>
                  <a:cubicBezTo>
                    <a:pt x="2797" y="4143"/>
                    <a:pt x="2797" y="4113"/>
                    <a:pt x="2797" y="4113"/>
                  </a:cubicBezTo>
                  <a:cubicBezTo>
                    <a:pt x="2797" y="4082"/>
                    <a:pt x="2797" y="4052"/>
                    <a:pt x="2797" y="4022"/>
                  </a:cubicBezTo>
                  <a:lnTo>
                    <a:pt x="2797" y="3961"/>
                  </a:lnTo>
                  <a:cubicBezTo>
                    <a:pt x="2797" y="3930"/>
                    <a:pt x="2797" y="3900"/>
                    <a:pt x="2797" y="3870"/>
                  </a:cubicBezTo>
                  <a:lnTo>
                    <a:pt x="2797" y="3748"/>
                  </a:lnTo>
                  <a:cubicBezTo>
                    <a:pt x="2797" y="3718"/>
                    <a:pt x="2797" y="3687"/>
                    <a:pt x="2797" y="3687"/>
                  </a:cubicBezTo>
                  <a:cubicBezTo>
                    <a:pt x="2797" y="3657"/>
                    <a:pt x="2797" y="3657"/>
                    <a:pt x="2797" y="3657"/>
                  </a:cubicBezTo>
                  <a:cubicBezTo>
                    <a:pt x="2797" y="3626"/>
                    <a:pt x="2797" y="3596"/>
                    <a:pt x="2797" y="3566"/>
                  </a:cubicBezTo>
                  <a:lnTo>
                    <a:pt x="2797" y="3505"/>
                  </a:lnTo>
                  <a:cubicBezTo>
                    <a:pt x="2797" y="3505"/>
                    <a:pt x="2797" y="3444"/>
                    <a:pt x="2797" y="3414"/>
                  </a:cubicBezTo>
                  <a:cubicBezTo>
                    <a:pt x="2797" y="3383"/>
                    <a:pt x="2797" y="3323"/>
                    <a:pt x="2797" y="3292"/>
                  </a:cubicBezTo>
                  <a:cubicBezTo>
                    <a:pt x="2797" y="3262"/>
                    <a:pt x="2766" y="3231"/>
                    <a:pt x="2766" y="3171"/>
                  </a:cubicBezTo>
                  <a:lnTo>
                    <a:pt x="2766" y="3140"/>
                  </a:lnTo>
                  <a:cubicBezTo>
                    <a:pt x="2766" y="3110"/>
                    <a:pt x="2766" y="3079"/>
                    <a:pt x="2766" y="3079"/>
                  </a:cubicBezTo>
                  <a:lnTo>
                    <a:pt x="2766" y="2988"/>
                  </a:lnTo>
                  <a:lnTo>
                    <a:pt x="2766" y="2927"/>
                  </a:lnTo>
                  <a:cubicBezTo>
                    <a:pt x="2766" y="2897"/>
                    <a:pt x="2766" y="2836"/>
                    <a:pt x="2736" y="2836"/>
                  </a:cubicBezTo>
                  <a:cubicBezTo>
                    <a:pt x="2736" y="2836"/>
                    <a:pt x="2736" y="2654"/>
                    <a:pt x="2706" y="2623"/>
                  </a:cubicBezTo>
                  <a:cubicBezTo>
                    <a:pt x="2675" y="2593"/>
                    <a:pt x="2706" y="2563"/>
                    <a:pt x="2706" y="2532"/>
                  </a:cubicBezTo>
                  <a:cubicBezTo>
                    <a:pt x="2706" y="2502"/>
                    <a:pt x="2706" y="2471"/>
                    <a:pt x="2706" y="2471"/>
                  </a:cubicBezTo>
                  <a:lnTo>
                    <a:pt x="2706" y="2380"/>
                  </a:lnTo>
                  <a:cubicBezTo>
                    <a:pt x="2706" y="2380"/>
                    <a:pt x="2706" y="2350"/>
                    <a:pt x="2706" y="2350"/>
                  </a:cubicBezTo>
                  <a:lnTo>
                    <a:pt x="2706" y="2228"/>
                  </a:lnTo>
                  <a:cubicBezTo>
                    <a:pt x="2706" y="2243"/>
                    <a:pt x="2706" y="2251"/>
                    <a:pt x="2702" y="2251"/>
                  </a:cubicBezTo>
                  <a:cubicBezTo>
                    <a:pt x="2698" y="2251"/>
                    <a:pt x="2690" y="2243"/>
                    <a:pt x="2675" y="2228"/>
                  </a:cubicBezTo>
                  <a:lnTo>
                    <a:pt x="2675" y="2167"/>
                  </a:lnTo>
                  <a:lnTo>
                    <a:pt x="2675" y="2137"/>
                  </a:lnTo>
                  <a:cubicBezTo>
                    <a:pt x="2675" y="2107"/>
                    <a:pt x="2675" y="2107"/>
                    <a:pt x="2675" y="2076"/>
                  </a:cubicBezTo>
                  <a:cubicBezTo>
                    <a:pt x="2675" y="2046"/>
                    <a:pt x="2675" y="2015"/>
                    <a:pt x="2675" y="1985"/>
                  </a:cubicBezTo>
                  <a:cubicBezTo>
                    <a:pt x="2675" y="1924"/>
                    <a:pt x="2675" y="1894"/>
                    <a:pt x="2645" y="1833"/>
                  </a:cubicBezTo>
                  <a:lnTo>
                    <a:pt x="2645" y="1803"/>
                  </a:lnTo>
                  <a:lnTo>
                    <a:pt x="2645" y="1772"/>
                  </a:lnTo>
                  <a:lnTo>
                    <a:pt x="2645" y="1742"/>
                  </a:lnTo>
                  <a:cubicBezTo>
                    <a:pt x="2645" y="1712"/>
                    <a:pt x="2645" y="1712"/>
                    <a:pt x="2645" y="1681"/>
                  </a:cubicBezTo>
                  <a:cubicBezTo>
                    <a:pt x="2614" y="1651"/>
                    <a:pt x="2645" y="1620"/>
                    <a:pt x="2645" y="1620"/>
                  </a:cubicBezTo>
                  <a:lnTo>
                    <a:pt x="2645" y="1590"/>
                  </a:lnTo>
                  <a:cubicBezTo>
                    <a:pt x="2645" y="1560"/>
                    <a:pt x="2645" y="1529"/>
                    <a:pt x="2645" y="1529"/>
                  </a:cubicBezTo>
                  <a:lnTo>
                    <a:pt x="2614" y="1408"/>
                  </a:lnTo>
                  <a:cubicBezTo>
                    <a:pt x="2614" y="1377"/>
                    <a:pt x="2614" y="1347"/>
                    <a:pt x="2614" y="1316"/>
                  </a:cubicBezTo>
                  <a:cubicBezTo>
                    <a:pt x="2614" y="1316"/>
                    <a:pt x="2614" y="1286"/>
                    <a:pt x="2614" y="1256"/>
                  </a:cubicBezTo>
                  <a:cubicBezTo>
                    <a:pt x="2614" y="1225"/>
                    <a:pt x="2614" y="1225"/>
                    <a:pt x="2614" y="1195"/>
                  </a:cubicBezTo>
                  <a:lnTo>
                    <a:pt x="2614" y="1164"/>
                  </a:lnTo>
                  <a:cubicBezTo>
                    <a:pt x="2614" y="1164"/>
                    <a:pt x="2614" y="1073"/>
                    <a:pt x="2584" y="1043"/>
                  </a:cubicBezTo>
                  <a:cubicBezTo>
                    <a:pt x="2584" y="1043"/>
                    <a:pt x="2584" y="1012"/>
                    <a:pt x="2584" y="982"/>
                  </a:cubicBezTo>
                  <a:cubicBezTo>
                    <a:pt x="2584" y="962"/>
                    <a:pt x="2584" y="942"/>
                    <a:pt x="2584" y="921"/>
                  </a:cubicBezTo>
                  <a:cubicBezTo>
                    <a:pt x="2584" y="921"/>
                    <a:pt x="2584" y="891"/>
                    <a:pt x="2584" y="860"/>
                  </a:cubicBezTo>
                  <a:cubicBezTo>
                    <a:pt x="2584" y="860"/>
                    <a:pt x="2584" y="830"/>
                    <a:pt x="2584" y="830"/>
                  </a:cubicBezTo>
                  <a:lnTo>
                    <a:pt x="2584" y="739"/>
                  </a:lnTo>
                  <a:lnTo>
                    <a:pt x="2584" y="678"/>
                  </a:lnTo>
                  <a:cubicBezTo>
                    <a:pt x="2584" y="678"/>
                    <a:pt x="2554" y="678"/>
                    <a:pt x="2554" y="648"/>
                  </a:cubicBezTo>
                  <a:cubicBezTo>
                    <a:pt x="2554" y="617"/>
                    <a:pt x="2554" y="587"/>
                    <a:pt x="2554" y="587"/>
                  </a:cubicBezTo>
                  <a:cubicBezTo>
                    <a:pt x="2554" y="557"/>
                    <a:pt x="2554" y="526"/>
                    <a:pt x="2554" y="496"/>
                  </a:cubicBezTo>
                  <a:cubicBezTo>
                    <a:pt x="2538" y="481"/>
                    <a:pt x="2538" y="481"/>
                    <a:pt x="2542" y="481"/>
                  </a:cubicBezTo>
                  <a:cubicBezTo>
                    <a:pt x="2546" y="481"/>
                    <a:pt x="2554" y="481"/>
                    <a:pt x="2554" y="465"/>
                  </a:cubicBezTo>
                  <a:lnTo>
                    <a:pt x="2523" y="435"/>
                  </a:lnTo>
                  <a:cubicBezTo>
                    <a:pt x="2523" y="435"/>
                    <a:pt x="2523" y="405"/>
                    <a:pt x="2523" y="405"/>
                  </a:cubicBezTo>
                  <a:cubicBezTo>
                    <a:pt x="2523" y="374"/>
                    <a:pt x="2523" y="313"/>
                    <a:pt x="2523" y="283"/>
                  </a:cubicBezTo>
                  <a:cubicBezTo>
                    <a:pt x="2523" y="273"/>
                    <a:pt x="2520" y="269"/>
                    <a:pt x="2515" y="269"/>
                  </a:cubicBezTo>
                  <a:cubicBezTo>
                    <a:pt x="2506" y="269"/>
                    <a:pt x="2493" y="283"/>
                    <a:pt x="2493" y="283"/>
                  </a:cubicBezTo>
                  <a:cubicBezTo>
                    <a:pt x="2493" y="283"/>
                    <a:pt x="2493" y="253"/>
                    <a:pt x="2493" y="253"/>
                  </a:cubicBezTo>
                  <a:cubicBezTo>
                    <a:pt x="2493" y="222"/>
                    <a:pt x="2493" y="192"/>
                    <a:pt x="2462" y="192"/>
                  </a:cubicBezTo>
                  <a:cubicBezTo>
                    <a:pt x="2462" y="161"/>
                    <a:pt x="2432" y="131"/>
                    <a:pt x="2371" y="101"/>
                  </a:cubicBezTo>
                  <a:lnTo>
                    <a:pt x="2310" y="101"/>
                  </a:lnTo>
                  <a:cubicBezTo>
                    <a:pt x="2250" y="101"/>
                    <a:pt x="2219" y="131"/>
                    <a:pt x="2189" y="161"/>
                  </a:cubicBezTo>
                  <a:cubicBezTo>
                    <a:pt x="2158" y="192"/>
                    <a:pt x="2128" y="222"/>
                    <a:pt x="2098" y="253"/>
                  </a:cubicBezTo>
                  <a:cubicBezTo>
                    <a:pt x="2098" y="253"/>
                    <a:pt x="2067" y="283"/>
                    <a:pt x="2067" y="313"/>
                  </a:cubicBezTo>
                  <a:cubicBezTo>
                    <a:pt x="2067" y="344"/>
                    <a:pt x="2067" y="374"/>
                    <a:pt x="2067" y="435"/>
                  </a:cubicBezTo>
                  <a:lnTo>
                    <a:pt x="2067" y="465"/>
                  </a:lnTo>
                  <a:cubicBezTo>
                    <a:pt x="2067" y="465"/>
                    <a:pt x="2037" y="435"/>
                    <a:pt x="2037" y="435"/>
                  </a:cubicBezTo>
                  <a:cubicBezTo>
                    <a:pt x="2006" y="435"/>
                    <a:pt x="2006" y="435"/>
                    <a:pt x="2006" y="405"/>
                  </a:cubicBezTo>
                  <a:cubicBezTo>
                    <a:pt x="2006" y="344"/>
                    <a:pt x="2006" y="283"/>
                    <a:pt x="2006" y="253"/>
                  </a:cubicBezTo>
                  <a:lnTo>
                    <a:pt x="2006" y="161"/>
                  </a:lnTo>
                  <a:cubicBezTo>
                    <a:pt x="2006" y="146"/>
                    <a:pt x="2006" y="146"/>
                    <a:pt x="2006" y="146"/>
                  </a:cubicBezTo>
                  <a:cubicBezTo>
                    <a:pt x="2006" y="146"/>
                    <a:pt x="2006" y="146"/>
                    <a:pt x="2006" y="131"/>
                  </a:cubicBezTo>
                  <a:cubicBezTo>
                    <a:pt x="1980" y="105"/>
                    <a:pt x="1932" y="34"/>
                    <a:pt x="1919" y="34"/>
                  </a:cubicBezTo>
                  <a:close/>
                  <a:moveTo>
                    <a:pt x="304" y="435"/>
                  </a:moveTo>
                  <a:lnTo>
                    <a:pt x="244" y="465"/>
                  </a:lnTo>
                  <a:cubicBezTo>
                    <a:pt x="244" y="496"/>
                    <a:pt x="244" y="496"/>
                    <a:pt x="213" y="496"/>
                  </a:cubicBezTo>
                  <a:cubicBezTo>
                    <a:pt x="213" y="526"/>
                    <a:pt x="183" y="526"/>
                    <a:pt x="183" y="557"/>
                  </a:cubicBezTo>
                  <a:cubicBezTo>
                    <a:pt x="152" y="617"/>
                    <a:pt x="152" y="648"/>
                    <a:pt x="183" y="708"/>
                  </a:cubicBezTo>
                  <a:lnTo>
                    <a:pt x="183" y="739"/>
                  </a:lnTo>
                  <a:lnTo>
                    <a:pt x="183" y="769"/>
                  </a:lnTo>
                  <a:cubicBezTo>
                    <a:pt x="183" y="800"/>
                    <a:pt x="213" y="800"/>
                    <a:pt x="213" y="830"/>
                  </a:cubicBezTo>
                  <a:cubicBezTo>
                    <a:pt x="213" y="860"/>
                    <a:pt x="244" y="860"/>
                    <a:pt x="244" y="891"/>
                  </a:cubicBezTo>
                  <a:cubicBezTo>
                    <a:pt x="244" y="891"/>
                    <a:pt x="244" y="952"/>
                    <a:pt x="244" y="982"/>
                  </a:cubicBezTo>
                  <a:cubicBezTo>
                    <a:pt x="274" y="982"/>
                    <a:pt x="274" y="1012"/>
                    <a:pt x="274" y="1012"/>
                  </a:cubicBezTo>
                  <a:cubicBezTo>
                    <a:pt x="274" y="1043"/>
                    <a:pt x="274" y="1073"/>
                    <a:pt x="274" y="1104"/>
                  </a:cubicBezTo>
                  <a:cubicBezTo>
                    <a:pt x="274" y="1164"/>
                    <a:pt x="335" y="1225"/>
                    <a:pt x="335" y="1256"/>
                  </a:cubicBezTo>
                  <a:lnTo>
                    <a:pt x="365" y="1316"/>
                  </a:lnTo>
                  <a:lnTo>
                    <a:pt x="365" y="1347"/>
                  </a:lnTo>
                  <a:cubicBezTo>
                    <a:pt x="365" y="1377"/>
                    <a:pt x="365" y="1377"/>
                    <a:pt x="365" y="1408"/>
                  </a:cubicBezTo>
                  <a:cubicBezTo>
                    <a:pt x="365" y="1408"/>
                    <a:pt x="365" y="1438"/>
                    <a:pt x="365" y="1468"/>
                  </a:cubicBezTo>
                  <a:cubicBezTo>
                    <a:pt x="365" y="1499"/>
                    <a:pt x="365" y="1499"/>
                    <a:pt x="396" y="1499"/>
                  </a:cubicBezTo>
                  <a:cubicBezTo>
                    <a:pt x="426" y="1499"/>
                    <a:pt x="426" y="1560"/>
                    <a:pt x="426" y="1590"/>
                  </a:cubicBezTo>
                  <a:cubicBezTo>
                    <a:pt x="426" y="1590"/>
                    <a:pt x="426" y="1620"/>
                    <a:pt x="426" y="1651"/>
                  </a:cubicBezTo>
                  <a:cubicBezTo>
                    <a:pt x="426" y="1681"/>
                    <a:pt x="426" y="1681"/>
                    <a:pt x="456" y="1712"/>
                  </a:cubicBezTo>
                  <a:lnTo>
                    <a:pt x="456" y="1772"/>
                  </a:lnTo>
                  <a:cubicBezTo>
                    <a:pt x="456" y="1772"/>
                    <a:pt x="456" y="1772"/>
                    <a:pt x="456" y="1803"/>
                  </a:cubicBezTo>
                  <a:lnTo>
                    <a:pt x="456" y="1833"/>
                  </a:lnTo>
                  <a:lnTo>
                    <a:pt x="456" y="1864"/>
                  </a:lnTo>
                  <a:cubicBezTo>
                    <a:pt x="456" y="1894"/>
                    <a:pt x="487" y="1924"/>
                    <a:pt x="487" y="1955"/>
                  </a:cubicBezTo>
                  <a:cubicBezTo>
                    <a:pt x="502" y="1985"/>
                    <a:pt x="502" y="1993"/>
                    <a:pt x="498" y="1993"/>
                  </a:cubicBezTo>
                  <a:cubicBezTo>
                    <a:pt x="494" y="1993"/>
                    <a:pt x="487" y="1985"/>
                    <a:pt x="487" y="1985"/>
                  </a:cubicBezTo>
                  <a:lnTo>
                    <a:pt x="487" y="2046"/>
                  </a:lnTo>
                  <a:lnTo>
                    <a:pt x="487" y="2076"/>
                  </a:lnTo>
                  <a:cubicBezTo>
                    <a:pt x="487" y="2076"/>
                    <a:pt x="517" y="2107"/>
                    <a:pt x="517" y="2137"/>
                  </a:cubicBezTo>
                  <a:cubicBezTo>
                    <a:pt x="547" y="2137"/>
                    <a:pt x="547" y="2167"/>
                    <a:pt x="547" y="2167"/>
                  </a:cubicBezTo>
                  <a:cubicBezTo>
                    <a:pt x="578" y="2167"/>
                    <a:pt x="639" y="2380"/>
                    <a:pt x="608" y="2380"/>
                  </a:cubicBezTo>
                  <a:cubicBezTo>
                    <a:pt x="608" y="2411"/>
                    <a:pt x="639" y="2441"/>
                    <a:pt x="639" y="2502"/>
                  </a:cubicBezTo>
                  <a:lnTo>
                    <a:pt x="699" y="2593"/>
                  </a:lnTo>
                  <a:lnTo>
                    <a:pt x="730" y="2684"/>
                  </a:lnTo>
                  <a:cubicBezTo>
                    <a:pt x="730" y="2715"/>
                    <a:pt x="730" y="2745"/>
                    <a:pt x="760" y="2775"/>
                  </a:cubicBezTo>
                  <a:cubicBezTo>
                    <a:pt x="760" y="2775"/>
                    <a:pt x="760" y="2806"/>
                    <a:pt x="760" y="2806"/>
                  </a:cubicBezTo>
                  <a:lnTo>
                    <a:pt x="760" y="2867"/>
                  </a:lnTo>
                  <a:cubicBezTo>
                    <a:pt x="821" y="2958"/>
                    <a:pt x="851" y="3049"/>
                    <a:pt x="882" y="3140"/>
                  </a:cubicBezTo>
                  <a:cubicBezTo>
                    <a:pt x="882" y="3171"/>
                    <a:pt x="882" y="3201"/>
                    <a:pt x="912" y="3262"/>
                  </a:cubicBezTo>
                  <a:cubicBezTo>
                    <a:pt x="912" y="3292"/>
                    <a:pt x="943" y="3323"/>
                    <a:pt x="943" y="3353"/>
                  </a:cubicBezTo>
                  <a:cubicBezTo>
                    <a:pt x="943" y="3353"/>
                    <a:pt x="956" y="3366"/>
                    <a:pt x="965" y="3366"/>
                  </a:cubicBezTo>
                  <a:cubicBezTo>
                    <a:pt x="970" y="3366"/>
                    <a:pt x="973" y="3363"/>
                    <a:pt x="973" y="3353"/>
                  </a:cubicBezTo>
                  <a:cubicBezTo>
                    <a:pt x="973" y="3353"/>
                    <a:pt x="973" y="3353"/>
                    <a:pt x="973" y="3414"/>
                  </a:cubicBezTo>
                  <a:cubicBezTo>
                    <a:pt x="973" y="3444"/>
                    <a:pt x="1003" y="3444"/>
                    <a:pt x="1003" y="3474"/>
                  </a:cubicBezTo>
                  <a:cubicBezTo>
                    <a:pt x="1034" y="3474"/>
                    <a:pt x="1034" y="3535"/>
                    <a:pt x="1064" y="3535"/>
                  </a:cubicBezTo>
                  <a:cubicBezTo>
                    <a:pt x="1064" y="3535"/>
                    <a:pt x="1064" y="3566"/>
                    <a:pt x="1064" y="3596"/>
                  </a:cubicBezTo>
                  <a:cubicBezTo>
                    <a:pt x="1034" y="3596"/>
                    <a:pt x="1034" y="3626"/>
                    <a:pt x="1064" y="3657"/>
                  </a:cubicBezTo>
                  <a:lnTo>
                    <a:pt x="1064" y="3687"/>
                  </a:lnTo>
                  <a:cubicBezTo>
                    <a:pt x="1095" y="3718"/>
                    <a:pt x="1064" y="3718"/>
                    <a:pt x="1095" y="3748"/>
                  </a:cubicBezTo>
                  <a:cubicBezTo>
                    <a:pt x="1095" y="3748"/>
                    <a:pt x="1125" y="3778"/>
                    <a:pt x="1125" y="3778"/>
                  </a:cubicBezTo>
                  <a:lnTo>
                    <a:pt x="1125" y="3870"/>
                  </a:lnTo>
                  <a:cubicBezTo>
                    <a:pt x="1125" y="3891"/>
                    <a:pt x="1140" y="3913"/>
                    <a:pt x="1149" y="3913"/>
                  </a:cubicBezTo>
                  <a:cubicBezTo>
                    <a:pt x="1153" y="3913"/>
                    <a:pt x="1155" y="3909"/>
                    <a:pt x="1155" y="3900"/>
                  </a:cubicBezTo>
                  <a:cubicBezTo>
                    <a:pt x="1155" y="3930"/>
                    <a:pt x="1155" y="3961"/>
                    <a:pt x="1155" y="3961"/>
                  </a:cubicBezTo>
                  <a:cubicBezTo>
                    <a:pt x="1155" y="3991"/>
                    <a:pt x="1155" y="3991"/>
                    <a:pt x="1155" y="4022"/>
                  </a:cubicBezTo>
                  <a:cubicBezTo>
                    <a:pt x="1155" y="4052"/>
                    <a:pt x="1186" y="4082"/>
                    <a:pt x="1186" y="4113"/>
                  </a:cubicBezTo>
                  <a:lnTo>
                    <a:pt x="1186" y="4204"/>
                  </a:lnTo>
                  <a:cubicBezTo>
                    <a:pt x="1186" y="4204"/>
                    <a:pt x="1186" y="4204"/>
                    <a:pt x="1216" y="4234"/>
                  </a:cubicBezTo>
                  <a:cubicBezTo>
                    <a:pt x="1231" y="4250"/>
                    <a:pt x="1231" y="4250"/>
                    <a:pt x="1228" y="4250"/>
                  </a:cubicBezTo>
                  <a:cubicBezTo>
                    <a:pt x="1224" y="4250"/>
                    <a:pt x="1216" y="4250"/>
                    <a:pt x="1216" y="4265"/>
                  </a:cubicBezTo>
                  <a:cubicBezTo>
                    <a:pt x="1247" y="4295"/>
                    <a:pt x="1247" y="4326"/>
                    <a:pt x="1247" y="4356"/>
                  </a:cubicBezTo>
                  <a:lnTo>
                    <a:pt x="1247" y="4386"/>
                  </a:lnTo>
                  <a:lnTo>
                    <a:pt x="1277" y="4447"/>
                  </a:lnTo>
                  <a:cubicBezTo>
                    <a:pt x="1277" y="4508"/>
                    <a:pt x="1307" y="4538"/>
                    <a:pt x="1338" y="4569"/>
                  </a:cubicBezTo>
                  <a:cubicBezTo>
                    <a:pt x="1338" y="4569"/>
                    <a:pt x="1324" y="4555"/>
                    <a:pt x="1315" y="4555"/>
                  </a:cubicBezTo>
                  <a:cubicBezTo>
                    <a:pt x="1311" y="4555"/>
                    <a:pt x="1307" y="4559"/>
                    <a:pt x="1307" y="4569"/>
                  </a:cubicBezTo>
                  <a:cubicBezTo>
                    <a:pt x="1307" y="4569"/>
                    <a:pt x="1307" y="4599"/>
                    <a:pt x="1307" y="4599"/>
                  </a:cubicBezTo>
                  <a:cubicBezTo>
                    <a:pt x="1338" y="4599"/>
                    <a:pt x="1338" y="4630"/>
                    <a:pt x="1338" y="4660"/>
                  </a:cubicBezTo>
                  <a:cubicBezTo>
                    <a:pt x="1338" y="4660"/>
                    <a:pt x="1399" y="4721"/>
                    <a:pt x="1368" y="4721"/>
                  </a:cubicBezTo>
                  <a:cubicBezTo>
                    <a:pt x="1368" y="4721"/>
                    <a:pt x="1399" y="4812"/>
                    <a:pt x="1399" y="4812"/>
                  </a:cubicBezTo>
                  <a:cubicBezTo>
                    <a:pt x="1429" y="4812"/>
                    <a:pt x="1399" y="4812"/>
                    <a:pt x="1399" y="4842"/>
                  </a:cubicBezTo>
                  <a:cubicBezTo>
                    <a:pt x="1399" y="4842"/>
                    <a:pt x="1399" y="4873"/>
                    <a:pt x="1399" y="4873"/>
                  </a:cubicBezTo>
                  <a:lnTo>
                    <a:pt x="1429" y="4933"/>
                  </a:lnTo>
                  <a:cubicBezTo>
                    <a:pt x="1429" y="4964"/>
                    <a:pt x="1459" y="4964"/>
                    <a:pt x="1459" y="4994"/>
                  </a:cubicBezTo>
                  <a:lnTo>
                    <a:pt x="1490" y="5055"/>
                  </a:lnTo>
                  <a:cubicBezTo>
                    <a:pt x="1490" y="5085"/>
                    <a:pt x="1490" y="5116"/>
                    <a:pt x="1520" y="5146"/>
                  </a:cubicBezTo>
                  <a:cubicBezTo>
                    <a:pt x="1520" y="5146"/>
                    <a:pt x="1551" y="5177"/>
                    <a:pt x="1551" y="5207"/>
                  </a:cubicBezTo>
                  <a:lnTo>
                    <a:pt x="1551" y="5237"/>
                  </a:lnTo>
                  <a:cubicBezTo>
                    <a:pt x="1551" y="5237"/>
                    <a:pt x="1551" y="5268"/>
                    <a:pt x="1581" y="5268"/>
                  </a:cubicBezTo>
                  <a:cubicBezTo>
                    <a:pt x="1581" y="5268"/>
                    <a:pt x="1581" y="5268"/>
                    <a:pt x="1581" y="5298"/>
                  </a:cubicBezTo>
                  <a:cubicBezTo>
                    <a:pt x="1581" y="5298"/>
                    <a:pt x="1581" y="5329"/>
                    <a:pt x="1581" y="5359"/>
                  </a:cubicBezTo>
                  <a:cubicBezTo>
                    <a:pt x="1581" y="5389"/>
                    <a:pt x="1642" y="5389"/>
                    <a:pt x="1642" y="5420"/>
                  </a:cubicBezTo>
                  <a:cubicBezTo>
                    <a:pt x="1642" y="5481"/>
                    <a:pt x="1672" y="5511"/>
                    <a:pt x="1703" y="5541"/>
                  </a:cubicBezTo>
                  <a:cubicBezTo>
                    <a:pt x="1703" y="5572"/>
                    <a:pt x="1703" y="5602"/>
                    <a:pt x="1733" y="5633"/>
                  </a:cubicBezTo>
                  <a:cubicBezTo>
                    <a:pt x="1733" y="5633"/>
                    <a:pt x="1733" y="5693"/>
                    <a:pt x="1763" y="5693"/>
                  </a:cubicBezTo>
                  <a:lnTo>
                    <a:pt x="1763" y="5724"/>
                  </a:lnTo>
                  <a:cubicBezTo>
                    <a:pt x="1763" y="5754"/>
                    <a:pt x="1763" y="5785"/>
                    <a:pt x="1763" y="5785"/>
                  </a:cubicBezTo>
                  <a:cubicBezTo>
                    <a:pt x="1733" y="5785"/>
                    <a:pt x="1763" y="5815"/>
                    <a:pt x="1794" y="5845"/>
                  </a:cubicBezTo>
                  <a:cubicBezTo>
                    <a:pt x="1824" y="5876"/>
                    <a:pt x="1824" y="5876"/>
                    <a:pt x="1824" y="5906"/>
                  </a:cubicBezTo>
                  <a:lnTo>
                    <a:pt x="1855" y="5967"/>
                  </a:lnTo>
                  <a:cubicBezTo>
                    <a:pt x="1885" y="6028"/>
                    <a:pt x="1885" y="5997"/>
                    <a:pt x="1915" y="6058"/>
                  </a:cubicBezTo>
                  <a:cubicBezTo>
                    <a:pt x="1915" y="6088"/>
                    <a:pt x="1946" y="6119"/>
                    <a:pt x="1946" y="6149"/>
                  </a:cubicBezTo>
                  <a:lnTo>
                    <a:pt x="1976" y="6180"/>
                  </a:lnTo>
                  <a:cubicBezTo>
                    <a:pt x="2006" y="6240"/>
                    <a:pt x="2037" y="6271"/>
                    <a:pt x="2067" y="6332"/>
                  </a:cubicBezTo>
                  <a:cubicBezTo>
                    <a:pt x="2082" y="6347"/>
                    <a:pt x="2082" y="6347"/>
                    <a:pt x="2082" y="6347"/>
                  </a:cubicBezTo>
                  <a:cubicBezTo>
                    <a:pt x="2082" y="6347"/>
                    <a:pt x="2082" y="6347"/>
                    <a:pt x="2098" y="6362"/>
                  </a:cubicBezTo>
                  <a:cubicBezTo>
                    <a:pt x="2098" y="6362"/>
                    <a:pt x="2098" y="6392"/>
                    <a:pt x="2128" y="6392"/>
                  </a:cubicBezTo>
                  <a:cubicBezTo>
                    <a:pt x="2158" y="6423"/>
                    <a:pt x="2189" y="6484"/>
                    <a:pt x="2219" y="6514"/>
                  </a:cubicBezTo>
                  <a:cubicBezTo>
                    <a:pt x="2280" y="6544"/>
                    <a:pt x="2310" y="6544"/>
                    <a:pt x="2371" y="6544"/>
                  </a:cubicBezTo>
                  <a:cubicBezTo>
                    <a:pt x="2493" y="6453"/>
                    <a:pt x="2432" y="6453"/>
                    <a:pt x="2462" y="6453"/>
                  </a:cubicBezTo>
                  <a:lnTo>
                    <a:pt x="2432" y="6453"/>
                  </a:lnTo>
                  <a:cubicBezTo>
                    <a:pt x="2493" y="6453"/>
                    <a:pt x="2493" y="6423"/>
                    <a:pt x="2432" y="6423"/>
                  </a:cubicBezTo>
                  <a:cubicBezTo>
                    <a:pt x="2402" y="6423"/>
                    <a:pt x="2402" y="6392"/>
                    <a:pt x="2371" y="6392"/>
                  </a:cubicBezTo>
                  <a:cubicBezTo>
                    <a:pt x="2371" y="6392"/>
                    <a:pt x="2341" y="6392"/>
                    <a:pt x="2310" y="6362"/>
                  </a:cubicBezTo>
                  <a:cubicBezTo>
                    <a:pt x="2280" y="6332"/>
                    <a:pt x="2250" y="6301"/>
                    <a:pt x="2219" y="6271"/>
                  </a:cubicBezTo>
                  <a:cubicBezTo>
                    <a:pt x="2189" y="6240"/>
                    <a:pt x="2158" y="6240"/>
                    <a:pt x="2158" y="6210"/>
                  </a:cubicBezTo>
                  <a:cubicBezTo>
                    <a:pt x="2128" y="6210"/>
                    <a:pt x="2158" y="6180"/>
                    <a:pt x="2128" y="6119"/>
                  </a:cubicBezTo>
                  <a:cubicBezTo>
                    <a:pt x="2128" y="6119"/>
                    <a:pt x="2128" y="6088"/>
                    <a:pt x="2098" y="6088"/>
                  </a:cubicBezTo>
                  <a:cubicBezTo>
                    <a:pt x="2082" y="6073"/>
                    <a:pt x="2075" y="6073"/>
                    <a:pt x="2071" y="6073"/>
                  </a:cubicBezTo>
                  <a:cubicBezTo>
                    <a:pt x="2067" y="6073"/>
                    <a:pt x="2067" y="6073"/>
                    <a:pt x="2067" y="6058"/>
                  </a:cubicBezTo>
                  <a:cubicBezTo>
                    <a:pt x="2052" y="6028"/>
                    <a:pt x="2052" y="6028"/>
                    <a:pt x="2056" y="6028"/>
                  </a:cubicBezTo>
                  <a:cubicBezTo>
                    <a:pt x="2060" y="6028"/>
                    <a:pt x="2067" y="6028"/>
                    <a:pt x="2067" y="5997"/>
                  </a:cubicBezTo>
                  <a:lnTo>
                    <a:pt x="2037" y="5967"/>
                  </a:lnTo>
                  <a:cubicBezTo>
                    <a:pt x="2022" y="5952"/>
                    <a:pt x="2022" y="5952"/>
                    <a:pt x="2018" y="5952"/>
                  </a:cubicBezTo>
                  <a:cubicBezTo>
                    <a:pt x="2014" y="5952"/>
                    <a:pt x="2006" y="5952"/>
                    <a:pt x="1976" y="5937"/>
                  </a:cubicBezTo>
                  <a:lnTo>
                    <a:pt x="1976" y="5906"/>
                  </a:lnTo>
                  <a:cubicBezTo>
                    <a:pt x="1976" y="5876"/>
                    <a:pt x="1976" y="5845"/>
                    <a:pt x="1946" y="5845"/>
                  </a:cubicBezTo>
                  <a:cubicBezTo>
                    <a:pt x="1946" y="5845"/>
                    <a:pt x="1946" y="5815"/>
                    <a:pt x="1915" y="5785"/>
                  </a:cubicBezTo>
                  <a:cubicBezTo>
                    <a:pt x="1894" y="5764"/>
                    <a:pt x="1874" y="5714"/>
                    <a:pt x="1863" y="5675"/>
                  </a:cubicBezTo>
                  <a:lnTo>
                    <a:pt x="1863" y="5675"/>
                  </a:lnTo>
                  <a:cubicBezTo>
                    <a:pt x="1864" y="5677"/>
                    <a:pt x="1865" y="5678"/>
                    <a:pt x="1866" y="5678"/>
                  </a:cubicBezTo>
                  <a:cubicBezTo>
                    <a:pt x="1870" y="5678"/>
                    <a:pt x="1870" y="5663"/>
                    <a:pt x="1855" y="5633"/>
                  </a:cubicBezTo>
                  <a:lnTo>
                    <a:pt x="1855" y="5633"/>
                  </a:lnTo>
                  <a:cubicBezTo>
                    <a:pt x="1855" y="5633"/>
                    <a:pt x="1855" y="5633"/>
                    <a:pt x="1855" y="5633"/>
                  </a:cubicBezTo>
                  <a:cubicBezTo>
                    <a:pt x="1855" y="5572"/>
                    <a:pt x="1824" y="5541"/>
                    <a:pt x="1794" y="5511"/>
                  </a:cubicBezTo>
                  <a:cubicBezTo>
                    <a:pt x="1789" y="5502"/>
                    <a:pt x="1787" y="5499"/>
                    <a:pt x="1786" y="5499"/>
                  </a:cubicBezTo>
                  <a:lnTo>
                    <a:pt x="1786" y="5499"/>
                  </a:lnTo>
                  <a:cubicBezTo>
                    <a:pt x="1779" y="5499"/>
                    <a:pt x="1824" y="5637"/>
                    <a:pt x="1824" y="5663"/>
                  </a:cubicBezTo>
                  <a:lnTo>
                    <a:pt x="1794" y="5541"/>
                  </a:lnTo>
                  <a:cubicBezTo>
                    <a:pt x="1794" y="5541"/>
                    <a:pt x="1763" y="5511"/>
                    <a:pt x="1763" y="5481"/>
                  </a:cubicBezTo>
                  <a:cubicBezTo>
                    <a:pt x="1763" y="5450"/>
                    <a:pt x="1733" y="5389"/>
                    <a:pt x="1703" y="5359"/>
                  </a:cubicBezTo>
                  <a:cubicBezTo>
                    <a:pt x="1703" y="5298"/>
                    <a:pt x="1672" y="5268"/>
                    <a:pt x="1672" y="5237"/>
                  </a:cubicBezTo>
                  <a:cubicBezTo>
                    <a:pt x="1672" y="5237"/>
                    <a:pt x="1642" y="5207"/>
                    <a:pt x="1642" y="5177"/>
                  </a:cubicBezTo>
                  <a:cubicBezTo>
                    <a:pt x="1611" y="5177"/>
                    <a:pt x="1642" y="5177"/>
                    <a:pt x="1642" y="5146"/>
                  </a:cubicBezTo>
                  <a:lnTo>
                    <a:pt x="1611" y="5146"/>
                  </a:lnTo>
                  <a:cubicBezTo>
                    <a:pt x="1611" y="5116"/>
                    <a:pt x="1611" y="5116"/>
                    <a:pt x="1581" y="5085"/>
                  </a:cubicBezTo>
                  <a:cubicBezTo>
                    <a:pt x="1581" y="5055"/>
                    <a:pt x="1551" y="5025"/>
                    <a:pt x="1551" y="4994"/>
                  </a:cubicBezTo>
                  <a:cubicBezTo>
                    <a:pt x="1551" y="4994"/>
                    <a:pt x="1520" y="4994"/>
                    <a:pt x="1520" y="4964"/>
                  </a:cubicBezTo>
                  <a:cubicBezTo>
                    <a:pt x="1520" y="4964"/>
                    <a:pt x="1520" y="4933"/>
                    <a:pt x="1520" y="4933"/>
                  </a:cubicBezTo>
                  <a:lnTo>
                    <a:pt x="1520" y="4903"/>
                  </a:lnTo>
                  <a:cubicBezTo>
                    <a:pt x="1520" y="4873"/>
                    <a:pt x="1490" y="4873"/>
                    <a:pt x="1490" y="4842"/>
                  </a:cubicBezTo>
                  <a:cubicBezTo>
                    <a:pt x="1490" y="4812"/>
                    <a:pt x="1459" y="4781"/>
                    <a:pt x="1459" y="4751"/>
                  </a:cubicBezTo>
                  <a:lnTo>
                    <a:pt x="1459" y="4721"/>
                  </a:lnTo>
                  <a:lnTo>
                    <a:pt x="1459" y="4690"/>
                  </a:lnTo>
                  <a:lnTo>
                    <a:pt x="1399" y="4599"/>
                  </a:lnTo>
                  <a:cubicBezTo>
                    <a:pt x="1399" y="4538"/>
                    <a:pt x="1368" y="4478"/>
                    <a:pt x="1368" y="4478"/>
                  </a:cubicBezTo>
                  <a:cubicBezTo>
                    <a:pt x="1338" y="4478"/>
                    <a:pt x="1368" y="4417"/>
                    <a:pt x="1338" y="4386"/>
                  </a:cubicBezTo>
                  <a:cubicBezTo>
                    <a:pt x="1307" y="4356"/>
                    <a:pt x="1307" y="4326"/>
                    <a:pt x="1307" y="4295"/>
                  </a:cubicBezTo>
                  <a:cubicBezTo>
                    <a:pt x="1292" y="4280"/>
                    <a:pt x="1292" y="4280"/>
                    <a:pt x="1296" y="4280"/>
                  </a:cubicBezTo>
                  <a:cubicBezTo>
                    <a:pt x="1300" y="4280"/>
                    <a:pt x="1307" y="4280"/>
                    <a:pt x="1307" y="4265"/>
                  </a:cubicBezTo>
                  <a:cubicBezTo>
                    <a:pt x="1307" y="4265"/>
                    <a:pt x="1307" y="4234"/>
                    <a:pt x="1307" y="4234"/>
                  </a:cubicBezTo>
                  <a:cubicBezTo>
                    <a:pt x="1277" y="4204"/>
                    <a:pt x="1277" y="4174"/>
                    <a:pt x="1277" y="4174"/>
                  </a:cubicBezTo>
                  <a:cubicBezTo>
                    <a:pt x="1277" y="4174"/>
                    <a:pt x="1277" y="4113"/>
                    <a:pt x="1247" y="4113"/>
                  </a:cubicBezTo>
                  <a:cubicBezTo>
                    <a:pt x="1216" y="4082"/>
                    <a:pt x="1277" y="4113"/>
                    <a:pt x="1247" y="4052"/>
                  </a:cubicBezTo>
                  <a:cubicBezTo>
                    <a:pt x="1231" y="4037"/>
                    <a:pt x="1224" y="4037"/>
                    <a:pt x="1216" y="4037"/>
                  </a:cubicBezTo>
                  <a:cubicBezTo>
                    <a:pt x="1209" y="4037"/>
                    <a:pt x="1201" y="4037"/>
                    <a:pt x="1186" y="4022"/>
                  </a:cubicBezTo>
                  <a:cubicBezTo>
                    <a:pt x="1186" y="4022"/>
                    <a:pt x="1186" y="3961"/>
                    <a:pt x="1186" y="3961"/>
                  </a:cubicBezTo>
                  <a:lnTo>
                    <a:pt x="1186" y="3930"/>
                  </a:lnTo>
                  <a:cubicBezTo>
                    <a:pt x="1186" y="3930"/>
                    <a:pt x="1186" y="3900"/>
                    <a:pt x="1186" y="3900"/>
                  </a:cubicBezTo>
                  <a:cubicBezTo>
                    <a:pt x="1186" y="3900"/>
                    <a:pt x="1186" y="3870"/>
                    <a:pt x="1186" y="3870"/>
                  </a:cubicBezTo>
                  <a:lnTo>
                    <a:pt x="1186" y="3839"/>
                  </a:lnTo>
                  <a:cubicBezTo>
                    <a:pt x="1186" y="3809"/>
                    <a:pt x="1186" y="3778"/>
                    <a:pt x="1186" y="3778"/>
                  </a:cubicBezTo>
                  <a:cubicBezTo>
                    <a:pt x="1186" y="3748"/>
                    <a:pt x="1186" y="3748"/>
                    <a:pt x="1186" y="3718"/>
                  </a:cubicBezTo>
                  <a:cubicBezTo>
                    <a:pt x="1155" y="3687"/>
                    <a:pt x="1155" y="3657"/>
                    <a:pt x="1155" y="3626"/>
                  </a:cubicBezTo>
                  <a:cubicBezTo>
                    <a:pt x="1155" y="3626"/>
                    <a:pt x="1155" y="3596"/>
                    <a:pt x="1155" y="3566"/>
                  </a:cubicBezTo>
                  <a:cubicBezTo>
                    <a:pt x="1125" y="3535"/>
                    <a:pt x="1125" y="3535"/>
                    <a:pt x="1125" y="3505"/>
                  </a:cubicBezTo>
                  <a:cubicBezTo>
                    <a:pt x="1095" y="3474"/>
                    <a:pt x="1095" y="3444"/>
                    <a:pt x="1095" y="3414"/>
                  </a:cubicBezTo>
                  <a:cubicBezTo>
                    <a:pt x="1095" y="3414"/>
                    <a:pt x="1095" y="3383"/>
                    <a:pt x="1064" y="3353"/>
                  </a:cubicBezTo>
                  <a:cubicBezTo>
                    <a:pt x="1064" y="3353"/>
                    <a:pt x="1064" y="3353"/>
                    <a:pt x="1064" y="3323"/>
                  </a:cubicBezTo>
                  <a:lnTo>
                    <a:pt x="1064" y="3292"/>
                  </a:lnTo>
                  <a:cubicBezTo>
                    <a:pt x="1064" y="3262"/>
                    <a:pt x="1064" y="3262"/>
                    <a:pt x="1064" y="3262"/>
                  </a:cubicBezTo>
                  <a:cubicBezTo>
                    <a:pt x="1034" y="3231"/>
                    <a:pt x="1034" y="3201"/>
                    <a:pt x="1003" y="3171"/>
                  </a:cubicBezTo>
                  <a:cubicBezTo>
                    <a:pt x="1003" y="3171"/>
                    <a:pt x="1003" y="3140"/>
                    <a:pt x="1003" y="3140"/>
                  </a:cubicBezTo>
                  <a:cubicBezTo>
                    <a:pt x="1003" y="3140"/>
                    <a:pt x="1017" y="3154"/>
                    <a:pt x="1026" y="3154"/>
                  </a:cubicBezTo>
                  <a:cubicBezTo>
                    <a:pt x="1030" y="3154"/>
                    <a:pt x="1034" y="3150"/>
                    <a:pt x="1034" y="3140"/>
                  </a:cubicBezTo>
                  <a:cubicBezTo>
                    <a:pt x="1034" y="3110"/>
                    <a:pt x="1003" y="3049"/>
                    <a:pt x="973" y="2988"/>
                  </a:cubicBezTo>
                  <a:cubicBezTo>
                    <a:pt x="973" y="3005"/>
                    <a:pt x="973" y="3049"/>
                    <a:pt x="973" y="3049"/>
                  </a:cubicBezTo>
                  <a:cubicBezTo>
                    <a:pt x="973" y="3019"/>
                    <a:pt x="973" y="2958"/>
                    <a:pt x="943" y="2958"/>
                  </a:cubicBezTo>
                  <a:cubicBezTo>
                    <a:pt x="943" y="2988"/>
                    <a:pt x="943" y="3019"/>
                    <a:pt x="943" y="3019"/>
                  </a:cubicBezTo>
                  <a:cubicBezTo>
                    <a:pt x="943" y="2988"/>
                    <a:pt x="912" y="2958"/>
                    <a:pt x="943" y="2927"/>
                  </a:cubicBezTo>
                  <a:cubicBezTo>
                    <a:pt x="912" y="2897"/>
                    <a:pt x="912" y="2867"/>
                    <a:pt x="882" y="2836"/>
                  </a:cubicBezTo>
                  <a:cubicBezTo>
                    <a:pt x="851" y="2775"/>
                    <a:pt x="851" y="2745"/>
                    <a:pt x="851" y="2715"/>
                  </a:cubicBezTo>
                  <a:lnTo>
                    <a:pt x="851" y="2715"/>
                  </a:lnTo>
                  <a:lnTo>
                    <a:pt x="853" y="2718"/>
                  </a:lnTo>
                  <a:lnTo>
                    <a:pt x="853" y="2718"/>
                  </a:lnTo>
                  <a:cubicBezTo>
                    <a:pt x="851" y="2706"/>
                    <a:pt x="851" y="2695"/>
                    <a:pt x="851" y="2684"/>
                  </a:cubicBezTo>
                  <a:cubicBezTo>
                    <a:pt x="821" y="2654"/>
                    <a:pt x="821" y="2654"/>
                    <a:pt x="791" y="2623"/>
                  </a:cubicBezTo>
                  <a:cubicBezTo>
                    <a:pt x="791" y="2623"/>
                    <a:pt x="791" y="2593"/>
                    <a:pt x="760" y="2563"/>
                  </a:cubicBezTo>
                  <a:cubicBezTo>
                    <a:pt x="760" y="2563"/>
                    <a:pt x="760" y="2563"/>
                    <a:pt x="760" y="2532"/>
                  </a:cubicBezTo>
                  <a:lnTo>
                    <a:pt x="791" y="2532"/>
                  </a:lnTo>
                  <a:cubicBezTo>
                    <a:pt x="791" y="2532"/>
                    <a:pt x="791" y="2502"/>
                    <a:pt x="791" y="2471"/>
                  </a:cubicBezTo>
                  <a:cubicBezTo>
                    <a:pt x="760" y="2471"/>
                    <a:pt x="760" y="2471"/>
                    <a:pt x="760" y="2441"/>
                  </a:cubicBezTo>
                  <a:lnTo>
                    <a:pt x="730" y="2380"/>
                  </a:lnTo>
                  <a:cubicBezTo>
                    <a:pt x="730" y="2319"/>
                    <a:pt x="699" y="2259"/>
                    <a:pt x="669" y="2198"/>
                  </a:cubicBezTo>
                  <a:lnTo>
                    <a:pt x="669" y="2167"/>
                  </a:lnTo>
                  <a:lnTo>
                    <a:pt x="669" y="2137"/>
                  </a:lnTo>
                  <a:cubicBezTo>
                    <a:pt x="669" y="2076"/>
                    <a:pt x="639" y="2015"/>
                    <a:pt x="608" y="1985"/>
                  </a:cubicBezTo>
                  <a:lnTo>
                    <a:pt x="608" y="1955"/>
                  </a:lnTo>
                  <a:lnTo>
                    <a:pt x="608" y="1924"/>
                  </a:lnTo>
                  <a:cubicBezTo>
                    <a:pt x="578" y="1924"/>
                    <a:pt x="578" y="1894"/>
                    <a:pt x="578" y="1894"/>
                  </a:cubicBezTo>
                  <a:lnTo>
                    <a:pt x="578" y="1864"/>
                  </a:lnTo>
                  <a:lnTo>
                    <a:pt x="547" y="1833"/>
                  </a:lnTo>
                  <a:cubicBezTo>
                    <a:pt x="547" y="1803"/>
                    <a:pt x="547" y="1803"/>
                    <a:pt x="547" y="1803"/>
                  </a:cubicBezTo>
                  <a:cubicBezTo>
                    <a:pt x="547" y="1790"/>
                    <a:pt x="542" y="1783"/>
                    <a:pt x="538" y="1783"/>
                  </a:cubicBezTo>
                  <a:lnTo>
                    <a:pt x="538" y="1783"/>
                  </a:lnTo>
                  <a:cubicBezTo>
                    <a:pt x="533" y="1783"/>
                    <a:pt x="530" y="1796"/>
                    <a:pt x="544" y="1827"/>
                  </a:cubicBezTo>
                  <a:lnTo>
                    <a:pt x="544" y="1827"/>
                  </a:lnTo>
                  <a:cubicBezTo>
                    <a:pt x="537" y="1810"/>
                    <a:pt x="517" y="1766"/>
                    <a:pt x="517" y="1742"/>
                  </a:cubicBezTo>
                  <a:cubicBezTo>
                    <a:pt x="517" y="1681"/>
                    <a:pt x="487" y="1651"/>
                    <a:pt x="456" y="1590"/>
                  </a:cubicBezTo>
                  <a:lnTo>
                    <a:pt x="456" y="1560"/>
                  </a:lnTo>
                  <a:cubicBezTo>
                    <a:pt x="456" y="1529"/>
                    <a:pt x="456" y="1529"/>
                    <a:pt x="426" y="1529"/>
                  </a:cubicBezTo>
                  <a:lnTo>
                    <a:pt x="426" y="1377"/>
                  </a:lnTo>
                  <a:lnTo>
                    <a:pt x="426" y="1316"/>
                  </a:lnTo>
                  <a:cubicBezTo>
                    <a:pt x="426" y="1286"/>
                    <a:pt x="426" y="1256"/>
                    <a:pt x="396" y="1256"/>
                  </a:cubicBezTo>
                  <a:cubicBezTo>
                    <a:pt x="396" y="1240"/>
                    <a:pt x="396" y="1240"/>
                    <a:pt x="396" y="1240"/>
                  </a:cubicBezTo>
                  <a:cubicBezTo>
                    <a:pt x="396" y="1240"/>
                    <a:pt x="396" y="1240"/>
                    <a:pt x="396" y="1225"/>
                  </a:cubicBezTo>
                  <a:cubicBezTo>
                    <a:pt x="365" y="1164"/>
                    <a:pt x="396" y="1164"/>
                    <a:pt x="396" y="1164"/>
                  </a:cubicBezTo>
                  <a:cubicBezTo>
                    <a:pt x="396" y="1164"/>
                    <a:pt x="335" y="1073"/>
                    <a:pt x="335" y="1073"/>
                  </a:cubicBezTo>
                  <a:cubicBezTo>
                    <a:pt x="335" y="1043"/>
                    <a:pt x="335" y="1073"/>
                    <a:pt x="335" y="1012"/>
                  </a:cubicBezTo>
                  <a:lnTo>
                    <a:pt x="304" y="952"/>
                  </a:lnTo>
                  <a:lnTo>
                    <a:pt x="304" y="1012"/>
                  </a:lnTo>
                  <a:lnTo>
                    <a:pt x="274" y="921"/>
                  </a:lnTo>
                  <a:lnTo>
                    <a:pt x="274" y="891"/>
                  </a:lnTo>
                  <a:lnTo>
                    <a:pt x="274" y="830"/>
                  </a:lnTo>
                  <a:cubicBezTo>
                    <a:pt x="274" y="830"/>
                    <a:pt x="274" y="830"/>
                    <a:pt x="274" y="800"/>
                  </a:cubicBezTo>
                  <a:cubicBezTo>
                    <a:pt x="274" y="800"/>
                    <a:pt x="244" y="769"/>
                    <a:pt x="244" y="739"/>
                  </a:cubicBezTo>
                  <a:cubicBezTo>
                    <a:pt x="213" y="739"/>
                    <a:pt x="213" y="708"/>
                    <a:pt x="244" y="678"/>
                  </a:cubicBezTo>
                  <a:lnTo>
                    <a:pt x="244" y="587"/>
                  </a:lnTo>
                  <a:lnTo>
                    <a:pt x="244" y="557"/>
                  </a:lnTo>
                  <a:cubicBezTo>
                    <a:pt x="244" y="526"/>
                    <a:pt x="244" y="526"/>
                    <a:pt x="274" y="496"/>
                  </a:cubicBezTo>
                  <a:cubicBezTo>
                    <a:pt x="304" y="496"/>
                    <a:pt x="335" y="496"/>
                    <a:pt x="365" y="465"/>
                  </a:cubicBezTo>
                  <a:lnTo>
                    <a:pt x="426" y="465"/>
                  </a:lnTo>
                  <a:cubicBezTo>
                    <a:pt x="426" y="465"/>
                    <a:pt x="396" y="435"/>
                    <a:pt x="396" y="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-1572975" y="3147413"/>
              <a:ext cx="242425" cy="277850"/>
            </a:xfrm>
            <a:custGeom>
              <a:rect b="b" l="l" r="r" t="t"/>
              <a:pathLst>
                <a:path extrusionOk="0" h="11114" w="9697">
                  <a:moveTo>
                    <a:pt x="4662" y="0"/>
                  </a:moveTo>
                  <a:cubicBezTo>
                    <a:pt x="4221" y="0"/>
                    <a:pt x="3727" y="53"/>
                    <a:pt x="3404" y="141"/>
                  </a:cubicBezTo>
                  <a:cubicBezTo>
                    <a:pt x="2705" y="232"/>
                    <a:pt x="1429" y="870"/>
                    <a:pt x="1368" y="1174"/>
                  </a:cubicBezTo>
                  <a:cubicBezTo>
                    <a:pt x="1337" y="1478"/>
                    <a:pt x="2371" y="6524"/>
                    <a:pt x="2371" y="6524"/>
                  </a:cubicBezTo>
                  <a:cubicBezTo>
                    <a:pt x="2371" y="6524"/>
                    <a:pt x="0" y="8621"/>
                    <a:pt x="1398" y="11114"/>
                  </a:cubicBezTo>
                  <a:lnTo>
                    <a:pt x="9331" y="9411"/>
                  </a:lnTo>
                  <a:cubicBezTo>
                    <a:pt x="9696" y="6585"/>
                    <a:pt x="6687" y="5521"/>
                    <a:pt x="6687" y="5521"/>
                  </a:cubicBezTo>
                  <a:cubicBezTo>
                    <a:pt x="6687" y="5521"/>
                    <a:pt x="5806" y="475"/>
                    <a:pt x="5623" y="202"/>
                  </a:cubicBezTo>
                  <a:cubicBezTo>
                    <a:pt x="5545" y="60"/>
                    <a:pt x="5133" y="0"/>
                    <a:pt x="4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-1527400" y="3277438"/>
              <a:ext cx="96375" cy="42200"/>
            </a:xfrm>
            <a:custGeom>
              <a:rect b="b" l="l" r="r" t="t"/>
              <a:pathLst>
                <a:path extrusionOk="0" h="1688" w="3855">
                  <a:moveTo>
                    <a:pt x="3335" y="1"/>
                  </a:moveTo>
                  <a:cubicBezTo>
                    <a:pt x="3299" y="1"/>
                    <a:pt x="3262" y="5"/>
                    <a:pt x="3223" y="16"/>
                  </a:cubicBezTo>
                  <a:lnTo>
                    <a:pt x="426" y="958"/>
                  </a:lnTo>
                  <a:cubicBezTo>
                    <a:pt x="1" y="1080"/>
                    <a:pt x="122" y="1688"/>
                    <a:pt x="548" y="1688"/>
                  </a:cubicBezTo>
                  <a:cubicBezTo>
                    <a:pt x="578" y="1688"/>
                    <a:pt x="639" y="1688"/>
                    <a:pt x="669" y="1657"/>
                  </a:cubicBezTo>
                  <a:lnTo>
                    <a:pt x="3466" y="715"/>
                  </a:lnTo>
                  <a:cubicBezTo>
                    <a:pt x="3855" y="548"/>
                    <a:pt x="3710" y="1"/>
                    <a:pt x="3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-1472350" y="3170263"/>
              <a:ext cx="43775" cy="73400"/>
            </a:xfrm>
            <a:custGeom>
              <a:rect b="b" l="l" r="r" t="t"/>
              <a:pathLst>
                <a:path extrusionOk="0" h="2936" w="1751">
                  <a:moveTo>
                    <a:pt x="681" y="0"/>
                  </a:moveTo>
                  <a:cubicBezTo>
                    <a:pt x="342" y="0"/>
                    <a:pt x="1" y="283"/>
                    <a:pt x="109" y="716"/>
                  </a:cubicBezTo>
                  <a:lnTo>
                    <a:pt x="565" y="2510"/>
                  </a:lnTo>
                  <a:cubicBezTo>
                    <a:pt x="626" y="2753"/>
                    <a:pt x="869" y="2935"/>
                    <a:pt x="1142" y="2935"/>
                  </a:cubicBezTo>
                  <a:cubicBezTo>
                    <a:pt x="1173" y="2935"/>
                    <a:pt x="1233" y="2935"/>
                    <a:pt x="1264" y="2905"/>
                  </a:cubicBezTo>
                  <a:cubicBezTo>
                    <a:pt x="1568" y="2844"/>
                    <a:pt x="1750" y="2540"/>
                    <a:pt x="1689" y="2236"/>
                  </a:cubicBezTo>
                  <a:lnTo>
                    <a:pt x="1233" y="443"/>
                  </a:lnTo>
                  <a:cubicBezTo>
                    <a:pt x="1147" y="134"/>
                    <a:pt x="91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0" name="Google Shape;1550;p24"/>
          <p:cNvSpPr/>
          <p:nvPr/>
        </p:nvSpPr>
        <p:spPr>
          <a:xfrm rot="-1209060">
            <a:off x="8206994" y="3787419"/>
            <a:ext cx="14475" cy="3825"/>
          </a:xfrm>
          <a:custGeom>
            <a:rect b="b" l="l" r="r" t="t"/>
            <a:pathLst>
              <a:path extrusionOk="0" h="153" w="579">
                <a:moveTo>
                  <a:pt x="1" y="1"/>
                </a:moveTo>
                <a:lnTo>
                  <a:pt x="578" y="153"/>
                </a:lnTo>
                <a:cubicBezTo>
                  <a:pt x="487" y="122"/>
                  <a:pt x="396" y="92"/>
                  <a:pt x="305" y="62"/>
                </a:cubicBezTo>
                <a:cubicBezTo>
                  <a:pt x="213" y="31"/>
                  <a:pt x="122" y="31"/>
                  <a:pt x="1" y="1"/>
                </a:cubicBezTo>
                <a:close/>
              </a:path>
            </a:pathLst>
          </a:custGeom>
          <a:solidFill>
            <a:srgbClr val="66C1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24"/>
          <p:cNvSpPr/>
          <p:nvPr/>
        </p:nvSpPr>
        <p:spPr>
          <a:xfrm rot="-1209060">
            <a:off x="8416127" y="4766828"/>
            <a:ext cx="55501" cy="55501"/>
          </a:xfrm>
          <a:custGeom>
            <a:rect b="b" l="l" r="r" t="t"/>
            <a:pathLst>
              <a:path extrusionOk="0" h="2220" w="2220">
                <a:moveTo>
                  <a:pt x="1247" y="1"/>
                </a:moveTo>
                <a:lnTo>
                  <a:pt x="1" y="943"/>
                </a:lnTo>
                <a:lnTo>
                  <a:pt x="943" y="2220"/>
                </a:lnTo>
                <a:lnTo>
                  <a:pt x="2220" y="1247"/>
                </a:lnTo>
                <a:lnTo>
                  <a:pt x="1247" y="1"/>
                </a:lnTo>
                <a:close/>
              </a:path>
            </a:pathLst>
          </a:custGeom>
          <a:solidFill>
            <a:srgbClr val="4442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24"/>
          <p:cNvSpPr/>
          <p:nvPr/>
        </p:nvSpPr>
        <p:spPr>
          <a:xfrm rot="-1209060">
            <a:off x="8410693" y="4763471"/>
            <a:ext cx="67401" cy="61251"/>
          </a:xfrm>
          <a:custGeom>
            <a:rect b="b" l="l" r="r" t="t"/>
            <a:pathLst>
              <a:path extrusionOk="0" h="2450" w="2696">
                <a:moveTo>
                  <a:pt x="1216" y="66"/>
                </a:moveTo>
                <a:cubicBezTo>
                  <a:pt x="1197" y="66"/>
                  <a:pt x="1202" y="66"/>
                  <a:pt x="1216" y="81"/>
                </a:cubicBezTo>
                <a:lnTo>
                  <a:pt x="1216" y="81"/>
                </a:lnTo>
                <a:cubicBezTo>
                  <a:pt x="1216" y="77"/>
                  <a:pt x="1216" y="72"/>
                  <a:pt x="1216" y="66"/>
                </a:cubicBezTo>
                <a:close/>
                <a:moveTo>
                  <a:pt x="1429" y="66"/>
                </a:moveTo>
                <a:cubicBezTo>
                  <a:pt x="1429" y="86"/>
                  <a:pt x="1432" y="103"/>
                  <a:pt x="1437" y="119"/>
                </a:cubicBezTo>
                <a:lnTo>
                  <a:pt x="1437" y="119"/>
                </a:lnTo>
                <a:cubicBezTo>
                  <a:pt x="1447" y="109"/>
                  <a:pt x="1452" y="104"/>
                  <a:pt x="1455" y="104"/>
                </a:cubicBezTo>
                <a:cubicBezTo>
                  <a:pt x="1459" y="104"/>
                  <a:pt x="1459" y="112"/>
                  <a:pt x="1459" y="127"/>
                </a:cubicBezTo>
                <a:lnTo>
                  <a:pt x="1459" y="96"/>
                </a:lnTo>
                <a:lnTo>
                  <a:pt x="1459" y="66"/>
                </a:lnTo>
                <a:close/>
                <a:moveTo>
                  <a:pt x="1641" y="127"/>
                </a:moveTo>
                <a:cubicBezTo>
                  <a:pt x="1641" y="127"/>
                  <a:pt x="1611" y="127"/>
                  <a:pt x="1611" y="157"/>
                </a:cubicBezTo>
                <a:lnTo>
                  <a:pt x="1641" y="157"/>
                </a:lnTo>
                <a:cubicBezTo>
                  <a:pt x="1672" y="127"/>
                  <a:pt x="1641" y="127"/>
                  <a:pt x="1641" y="127"/>
                </a:cubicBezTo>
                <a:close/>
                <a:moveTo>
                  <a:pt x="1088" y="174"/>
                </a:moveTo>
                <a:cubicBezTo>
                  <a:pt x="1081" y="174"/>
                  <a:pt x="1074" y="188"/>
                  <a:pt x="1094" y="188"/>
                </a:cubicBezTo>
                <a:cubicBezTo>
                  <a:pt x="1094" y="177"/>
                  <a:pt x="1091" y="174"/>
                  <a:pt x="1088" y="174"/>
                </a:cubicBezTo>
                <a:close/>
                <a:moveTo>
                  <a:pt x="1520" y="188"/>
                </a:moveTo>
                <a:cubicBezTo>
                  <a:pt x="1520" y="188"/>
                  <a:pt x="1520" y="188"/>
                  <a:pt x="1514" y="200"/>
                </a:cubicBezTo>
                <a:lnTo>
                  <a:pt x="1514" y="200"/>
                </a:lnTo>
                <a:cubicBezTo>
                  <a:pt x="1514" y="197"/>
                  <a:pt x="1515" y="194"/>
                  <a:pt x="1515" y="191"/>
                </a:cubicBezTo>
                <a:lnTo>
                  <a:pt x="1515" y="191"/>
                </a:lnTo>
                <a:cubicBezTo>
                  <a:pt x="1518" y="190"/>
                  <a:pt x="1520" y="188"/>
                  <a:pt x="1520" y="188"/>
                </a:cubicBezTo>
                <a:close/>
                <a:moveTo>
                  <a:pt x="1641" y="157"/>
                </a:moveTo>
                <a:cubicBezTo>
                  <a:pt x="1611" y="157"/>
                  <a:pt x="1611" y="188"/>
                  <a:pt x="1611" y="218"/>
                </a:cubicBezTo>
                <a:cubicBezTo>
                  <a:pt x="1611" y="218"/>
                  <a:pt x="1641" y="188"/>
                  <a:pt x="1641" y="157"/>
                </a:cubicBezTo>
                <a:close/>
                <a:moveTo>
                  <a:pt x="1611" y="248"/>
                </a:moveTo>
                <a:cubicBezTo>
                  <a:pt x="1602" y="266"/>
                  <a:pt x="1594" y="278"/>
                  <a:pt x="1586" y="287"/>
                </a:cubicBezTo>
                <a:lnTo>
                  <a:pt x="1586" y="287"/>
                </a:lnTo>
                <a:cubicBezTo>
                  <a:pt x="1592" y="282"/>
                  <a:pt x="1599" y="272"/>
                  <a:pt x="1611" y="248"/>
                </a:cubicBezTo>
                <a:close/>
                <a:moveTo>
                  <a:pt x="1586" y="287"/>
                </a:moveTo>
                <a:cubicBezTo>
                  <a:pt x="1576" y="295"/>
                  <a:pt x="1569" y="290"/>
                  <a:pt x="1550" y="309"/>
                </a:cubicBezTo>
                <a:cubicBezTo>
                  <a:pt x="1550" y="309"/>
                  <a:pt x="1566" y="309"/>
                  <a:pt x="1586" y="287"/>
                </a:cubicBezTo>
                <a:close/>
                <a:moveTo>
                  <a:pt x="1634" y="294"/>
                </a:moveTo>
                <a:cubicBezTo>
                  <a:pt x="1626" y="294"/>
                  <a:pt x="1611" y="309"/>
                  <a:pt x="1611" y="339"/>
                </a:cubicBezTo>
                <a:cubicBezTo>
                  <a:pt x="1641" y="309"/>
                  <a:pt x="1641" y="294"/>
                  <a:pt x="1634" y="294"/>
                </a:cubicBezTo>
                <a:close/>
                <a:moveTo>
                  <a:pt x="1520" y="36"/>
                </a:moveTo>
                <a:cubicBezTo>
                  <a:pt x="1509" y="46"/>
                  <a:pt x="1499" y="57"/>
                  <a:pt x="1489" y="67"/>
                </a:cubicBezTo>
                <a:lnTo>
                  <a:pt x="1489" y="66"/>
                </a:lnTo>
                <a:lnTo>
                  <a:pt x="1459" y="66"/>
                </a:lnTo>
                <a:cubicBezTo>
                  <a:pt x="1459" y="80"/>
                  <a:pt x="1459" y="95"/>
                  <a:pt x="1462" y="109"/>
                </a:cubicBezTo>
                <a:lnTo>
                  <a:pt x="1462" y="109"/>
                </a:lnTo>
                <a:cubicBezTo>
                  <a:pt x="1467" y="95"/>
                  <a:pt x="1477" y="81"/>
                  <a:pt x="1489" y="67"/>
                </a:cubicBezTo>
                <a:lnTo>
                  <a:pt x="1489" y="67"/>
                </a:lnTo>
                <a:lnTo>
                  <a:pt x="1489" y="157"/>
                </a:lnTo>
                <a:cubicBezTo>
                  <a:pt x="1473" y="141"/>
                  <a:pt x="1466" y="125"/>
                  <a:pt x="1462" y="109"/>
                </a:cubicBezTo>
                <a:lnTo>
                  <a:pt x="1462" y="109"/>
                </a:lnTo>
                <a:cubicBezTo>
                  <a:pt x="1460" y="115"/>
                  <a:pt x="1459" y="121"/>
                  <a:pt x="1459" y="127"/>
                </a:cubicBezTo>
                <a:lnTo>
                  <a:pt x="1459" y="218"/>
                </a:lnTo>
                <a:cubicBezTo>
                  <a:pt x="1459" y="177"/>
                  <a:pt x="1446" y="150"/>
                  <a:pt x="1437" y="119"/>
                </a:cubicBezTo>
                <a:lnTo>
                  <a:pt x="1437" y="119"/>
                </a:lnTo>
                <a:cubicBezTo>
                  <a:pt x="1434" y="121"/>
                  <a:pt x="1432" y="124"/>
                  <a:pt x="1429" y="127"/>
                </a:cubicBezTo>
                <a:cubicBezTo>
                  <a:pt x="1429" y="106"/>
                  <a:pt x="1429" y="86"/>
                  <a:pt x="1429" y="66"/>
                </a:cubicBezTo>
                <a:lnTo>
                  <a:pt x="1398" y="96"/>
                </a:lnTo>
                <a:cubicBezTo>
                  <a:pt x="1398" y="127"/>
                  <a:pt x="1429" y="157"/>
                  <a:pt x="1429" y="157"/>
                </a:cubicBezTo>
                <a:cubicBezTo>
                  <a:pt x="1429" y="175"/>
                  <a:pt x="1429" y="188"/>
                  <a:pt x="1429" y="188"/>
                </a:cubicBezTo>
                <a:lnTo>
                  <a:pt x="1398" y="157"/>
                </a:lnTo>
                <a:lnTo>
                  <a:pt x="1398" y="157"/>
                </a:lnTo>
                <a:cubicBezTo>
                  <a:pt x="1398" y="232"/>
                  <a:pt x="1419" y="287"/>
                  <a:pt x="1443" y="287"/>
                </a:cubicBezTo>
                <a:cubicBezTo>
                  <a:pt x="1448" y="287"/>
                  <a:pt x="1454" y="284"/>
                  <a:pt x="1459" y="279"/>
                </a:cubicBezTo>
                <a:cubicBezTo>
                  <a:pt x="1459" y="248"/>
                  <a:pt x="1459" y="248"/>
                  <a:pt x="1459" y="248"/>
                </a:cubicBezTo>
                <a:cubicBezTo>
                  <a:pt x="1489" y="279"/>
                  <a:pt x="1489" y="309"/>
                  <a:pt x="1459" y="309"/>
                </a:cubicBezTo>
                <a:lnTo>
                  <a:pt x="1520" y="309"/>
                </a:lnTo>
                <a:cubicBezTo>
                  <a:pt x="1520" y="292"/>
                  <a:pt x="1530" y="274"/>
                  <a:pt x="1533" y="274"/>
                </a:cubicBezTo>
                <a:cubicBezTo>
                  <a:pt x="1535" y="274"/>
                  <a:pt x="1533" y="283"/>
                  <a:pt x="1520" y="309"/>
                </a:cubicBezTo>
                <a:cubicBezTo>
                  <a:pt x="1489" y="339"/>
                  <a:pt x="1520" y="339"/>
                  <a:pt x="1520" y="339"/>
                </a:cubicBezTo>
                <a:cubicBezTo>
                  <a:pt x="1523" y="339"/>
                  <a:pt x="1526" y="340"/>
                  <a:pt x="1528" y="341"/>
                </a:cubicBezTo>
                <a:lnTo>
                  <a:pt x="1528" y="341"/>
                </a:lnTo>
                <a:cubicBezTo>
                  <a:pt x="1537" y="323"/>
                  <a:pt x="1550" y="309"/>
                  <a:pt x="1550" y="309"/>
                </a:cubicBezTo>
                <a:cubicBezTo>
                  <a:pt x="1520" y="309"/>
                  <a:pt x="1550" y="309"/>
                  <a:pt x="1550" y="248"/>
                </a:cubicBezTo>
                <a:cubicBezTo>
                  <a:pt x="1550" y="215"/>
                  <a:pt x="1550" y="191"/>
                  <a:pt x="1545" y="191"/>
                </a:cubicBezTo>
                <a:cubicBezTo>
                  <a:pt x="1541" y="191"/>
                  <a:pt x="1534" y="207"/>
                  <a:pt x="1520" y="248"/>
                </a:cubicBezTo>
                <a:lnTo>
                  <a:pt x="1520" y="218"/>
                </a:lnTo>
                <a:cubicBezTo>
                  <a:pt x="1520" y="175"/>
                  <a:pt x="1535" y="132"/>
                  <a:pt x="1533" y="132"/>
                </a:cubicBezTo>
                <a:lnTo>
                  <a:pt x="1533" y="132"/>
                </a:lnTo>
                <a:cubicBezTo>
                  <a:pt x="1532" y="132"/>
                  <a:pt x="1529" y="139"/>
                  <a:pt x="1520" y="157"/>
                </a:cubicBezTo>
                <a:cubicBezTo>
                  <a:pt x="1520" y="158"/>
                  <a:pt x="1519" y="158"/>
                  <a:pt x="1519" y="159"/>
                </a:cubicBezTo>
                <a:lnTo>
                  <a:pt x="1519" y="159"/>
                </a:lnTo>
                <a:cubicBezTo>
                  <a:pt x="1520" y="146"/>
                  <a:pt x="1520" y="135"/>
                  <a:pt x="1520" y="127"/>
                </a:cubicBezTo>
                <a:cubicBezTo>
                  <a:pt x="1520" y="96"/>
                  <a:pt x="1520" y="66"/>
                  <a:pt x="1520" y="36"/>
                </a:cubicBezTo>
                <a:close/>
                <a:moveTo>
                  <a:pt x="1520" y="339"/>
                </a:moveTo>
                <a:lnTo>
                  <a:pt x="1459" y="370"/>
                </a:lnTo>
                <a:cubicBezTo>
                  <a:pt x="1489" y="370"/>
                  <a:pt x="1489" y="370"/>
                  <a:pt x="1520" y="339"/>
                </a:cubicBezTo>
                <a:close/>
                <a:moveTo>
                  <a:pt x="846" y="361"/>
                </a:moveTo>
                <a:cubicBezTo>
                  <a:pt x="844" y="361"/>
                  <a:pt x="845" y="364"/>
                  <a:pt x="851" y="370"/>
                </a:cubicBezTo>
                <a:cubicBezTo>
                  <a:pt x="859" y="370"/>
                  <a:pt x="863" y="370"/>
                  <a:pt x="865" y="370"/>
                </a:cubicBezTo>
                <a:lnTo>
                  <a:pt x="865" y="370"/>
                </a:lnTo>
                <a:cubicBezTo>
                  <a:pt x="856" y="365"/>
                  <a:pt x="848" y="361"/>
                  <a:pt x="846" y="361"/>
                </a:cubicBezTo>
                <a:close/>
                <a:moveTo>
                  <a:pt x="865" y="370"/>
                </a:moveTo>
                <a:cubicBezTo>
                  <a:pt x="865" y="371"/>
                  <a:pt x="866" y="371"/>
                  <a:pt x="866" y="371"/>
                </a:cubicBezTo>
                <a:lnTo>
                  <a:pt x="866" y="371"/>
                </a:lnTo>
                <a:cubicBezTo>
                  <a:pt x="866" y="371"/>
                  <a:pt x="865" y="371"/>
                  <a:pt x="865" y="370"/>
                </a:cubicBezTo>
                <a:close/>
                <a:moveTo>
                  <a:pt x="1528" y="341"/>
                </a:moveTo>
                <a:cubicBezTo>
                  <a:pt x="1523" y="350"/>
                  <a:pt x="1520" y="360"/>
                  <a:pt x="1520" y="370"/>
                </a:cubicBezTo>
                <a:cubicBezTo>
                  <a:pt x="1520" y="370"/>
                  <a:pt x="1520" y="377"/>
                  <a:pt x="1523" y="381"/>
                </a:cubicBezTo>
                <a:lnTo>
                  <a:pt x="1523" y="381"/>
                </a:lnTo>
                <a:cubicBezTo>
                  <a:pt x="1529" y="361"/>
                  <a:pt x="1540" y="345"/>
                  <a:pt x="1528" y="341"/>
                </a:cubicBezTo>
                <a:close/>
                <a:moveTo>
                  <a:pt x="901" y="392"/>
                </a:moveTo>
                <a:cubicBezTo>
                  <a:pt x="900" y="392"/>
                  <a:pt x="900" y="392"/>
                  <a:pt x="900" y="392"/>
                </a:cubicBezTo>
                <a:lnTo>
                  <a:pt x="900" y="392"/>
                </a:lnTo>
                <a:cubicBezTo>
                  <a:pt x="907" y="397"/>
                  <a:pt x="912" y="400"/>
                  <a:pt x="912" y="400"/>
                </a:cubicBezTo>
                <a:cubicBezTo>
                  <a:pt x="906" y="394"/>
                  <a:pt x="902" y="392"/>
                  <a:pt x="901" y="392"/>
                </a:cubicBezTo>
                <a:close/>
                <a:moveTo>
                  <a:pt x="1854" y="400"/>
                </a:moveTo>
                <a:cubicBezTo>
                  <a:pt x="1854" y="400"/>
                  <a:pt x="1854" y="400"/>
                  <a:pt x="1854" y="419"/>
                </a:cubicBezTo>
                <a:lnTo>
                  <a:pt x="1854" y="419"/>
                </a:lnTo>
                <a:cubicBezTo>
                  <a:pt x="1862" y="413"/>
                  <a:pt x="1872" y="407"/>
                  <a:pt x="1885" y="400"/>
                </a:cubicBezTo>
                <a:close/>
                <a:moveTo>
                  <a:pt x="1520" y="400"/>
                </a:moveTo>
                <a:lnTo>
                  <a:pt x="1489" y="431"/>
                </a:lnTo>
                <a:cubicBezTo>
                  <a:pt x="1520" y="431"/>
                  <a:pt x="1520" y="431"/>
                  <a:pt x="1520" y="400"/>
                </a:cubicBezTo>
                <a:close/>
                <a:moveTo>
                  <a:pt x="1854" y="419"/>
                </a:moveTo>
                <a:lnTo>
                  <a:pt x="1854" y="419"/>
                </a:lnTo>
                <a:cubicBezTo>
                  <a:pt x="1848" y="423"/>
                  <a:pt x="1843" y="427"/>
                  <a:pt x="1839" y="431"/>
                </a:cubicBezTo>
                <a:lnTo>
                  <a:pt x="1854" y="431"/>
                </a:lnTo>
                <a:cubicBezTo>
                  <a:pt x="1854" y="426"/>
                  <a:pt x="1854" y="422"/>
                  <a:pt x="1854" y="419"/>
                </a:cubicBezTo>
                <a:close/>
                <a:moveTo>
                  <a:pt x="1710" y="409"/>
                </a:moveTo>
                <a:lnTo>
                  <a:pt x="1710" y="409"/>
                </a:lnTo>
                <a:cubicBezTo>
                  <a:pt x="1706" y="414"/>
                  <a:pt x="1702" y="421"/>
                  <a:pt x="1702" y="431"/>
                </a:cubicBezTo>
                <a:cubicBezTo>
                  <a:pt x="1699" y="433"/>
                  <a:pt x="1695" y="434"/>
                  <a:pt x="1692" y="436"/>
                </a:cubicBezTo>
                <a:lnTo>
                  <a:pt x="1692" y="436"/>
                </a:lnTo>
                <a:cubicBezTo>
                  <a:pt x="1699" y="425"/>
                  <a:pt x="1704" y="416"/>
                  <a:pt x="1710" y="409"/>
                </a:cubicBezTo>
                <a:close/>
                <a:moveTo>
                  <a:pt x="1186" y="431"/>
                </a:moveTo>
                <a:cubicBezTo>
                  <a:pt x="1191" y="433"/>
                  <a:pt x="1196" y="436"/>
                  <a:pt x="1200" y="438"/>
                </a:cubicBezTo>
                <a:lnTo>
                  <a:pt x="1200" y="438"/>
                </a:lnTo>
                <a:cubicBezTo>
                  <a:pt x="1198" y="433"/>
                  <a:pt x="1194" y="431"/>
                  <a:pt x="1186" y="431"/>
                </a:cubicBezTo>
                <a:close/>
                <a:moveTo>
                  <a:pt x="1824" y="431"/>
                </a:moveTo>
                <a:cubicBezTo>
                  <a:pt x="1824" y="440"/>
                  <a:pt x="1824" y="443"/>
                  <a:pt x="1825" y="443"/>
                </a:cubicBezTo>
                <a:cubicBezTo>
                  <a:pt x="1827" y="443"/>
                  <a:pt x="1831" y="438"/>
                  <a:pt x="1839" y="431"/>
                </a:cubicBezTo>
                <a:close/>
                <a:moveTo>
                  <a:pt x="665" y="438"/>
                </a:moveTo>
                <a:cubicBezTo>
                  <a:pt x="661" y="438"/>
                  <a:pt x="669" y="446"/>
                  <a:pt x="699" y="461"/>
                </a:cubicBezTo>
                <a:cubicBezTo>
                  <a:pt x="684" y="446"/>
                  <a:pt x="669" y="438"/>
                  <a:pt x="665" y="438"/>
                </a:cubicBezTo>
                <a:close/>
                <a:moveTo>
                  <a:pt x="1650" y="313"/>
                </a:moveTo>
                <a:cubicBezTo>
                  <a:pt x="1643" y="313"/>
                  <a:pt x="1630" y="321"/>
                  <a:pt x="1611" y="339"/>
                </a:cubicBezTo>
                <a:cubicBezTo>
                  <a:pt x="1611" y="339"/>
                  <a:pt x="1611" y="339"/>
                  <a:pt x="1611" y="339"/>
                </a:cubicBezTo>
                <a:lnTo>
                  <a:pt x="1611" y="339"/>
                </a:lnTo>
                <a:cubicBezTo>
                  <a:pt x="1611" y="350"/>
                  <a:pt x="1608" y="353"/>
                  <a:pt x="1603" y="353"/>
                </a:cubicBezTo>
                <a:cubicBezTo>
                  <a:pt x="1594" y="353"/>
                  <a:pt x="1581" y="339"/>
                  <a:pt x="1581" y="339"/>
                </a:cubicBezTo>
                <a:cubicBezTo>
                  <a:pt x="1581" y="339"/>
                  <a:pt x="1550" y="339"/>
                  <a:pt x="1550" y="370"/>
                </a:cubicBezTo>
                <a:cubicBezTo>
                  <a:pt x="1540" y="380"/>
                  <a:pt x="1533" y="383"/>
                  <a:pt x="1529" y="383"/>
                </a:cubicBezTo>
                <a:cubicBezTo>
                  <a:pt x="1526" y="383"/>
                  <a:pt x="1525" y="382"/>
                  <a:pt x="1523" y="381"/>
                </a:cubicBezTo>
                <a:lnTo>
                  <a:pt x="1523" y="381"/>
                </a:lnTo>
                <a:cubicBezTo>
                  <a:pt x="1521" y="387"/>
                  <a:pt x="1520" y="394"/>
                  <a:pt x="1520" y="400"/>
                </a:cubicBezTo>
                <a:cubicBezTo>
                  <a:pt x="1530" y="390"/>
                  <a:pt x="1537" y="387"/>
                  <a:pt x="1542" y="387"/>
                </a:cubicBezTo>
                <a:cubicBezTo>
                  <a:pt x="1554" y="387"/>
                  <a:pt x="1560" y="400"/>
                  <a:pt x="1581" y="400"/>
                </a:cubicBezTo>
                <a:lnTo>
                  <a:pt x="1641" y="400"/>
                </a:lnTo>
                <a:cubicBezTo>
                  <a:pt x="1611" y="431"/>
                  <a:pt x="1611" y="431"/>
                  <a:pt x="1581" y="461"/>
                </a:cubicBezTo>
                <a:lnTo>
                  <a:pt x="1641" y="461"/>
                </a:lnTo>
                <a:cubicBezTo>
                  <a:pt x="1641" y="461"/>
                  <a:pt x="1672" y="461"/>
                  <a:pt x="1641" y="491"/>
                </a:cubicBezTo>
                <a:lnTo>
                  <a:pt x="1672" y="461"/>
                </a:lnTo>
                <a:cubicBezTo>
                  <a:pt x="1672" y="461"/>
                  <a:pt x="1763" y="431"/>
                  <a:pt x="1763" y="400"/>
                </a:cubicBezTo>
                <a:cubicBezTo>
                  <a:pt x="1773" y="380"/>
                  <a:pt x="1777" y="373"/>
                  <a:pt x="1775" y="373"/>
                </a:cubicBezTo>
                <a:lnTo>
                  <a:pt x="1775" y="373"/>
                </a:lnTo>
                <a:cubicBezTo>
                  <a:pt x="1773" y="373"/>
                  <a:pt x="1753" y="400"/>
                  <a:pt x="1733" y="400"/>
                </a:cubicBezTo>
                <a:cubicBezTo>
                  <a:pt x="1733" y="400"/>
                  <a:pt x="1719" y="400"/>
                  <a:pt x="1710" y="409"/>
                </a:cubicBezTo>
                <a:lnTo>
                  <a:pt x="1710" y="409"/>
                </a:lnTo>
                <a:cubicBezTo>
                  <a:pt x="1716" y="404"/>
                  <a:pt x="1723" y="400"/>
                  <a:pt x="1733" y="400"/>
                </a:cubicBezTo>
                <a:cubicBezTo>
                  <a:pt x="1733" y="385"/>
                  <a:pt x="1733" y="377"/>
                  <a:pt x="1729" y="377"/>
                </a:cubicBezTo>
                <a:cubicBezTo>
                  <a:pt x="1725" y="377"/>
                  <a:pt x="1717" y="385"/>
                  <a:pt x="1702" y="400"/>
                </a:cubicBezTo>
                <a:cubicBezTo>
                  <a:pt x="1687" y="400"/>
                  <a:pt x="1676" y="402"/>
                  <a:pt x="1667" y="405"/>
                </a:cubicBezTo>
                <a:lnTo>
                  <a:pt x="1667" y="405"/>
                </a:lnTo>
                <a:cubicBezTo>
                  <a:pt x="1686" y="386"/>
                  <a:pt x="1702" y="371"/>
                  <a:pt x="1702" y="370"/>
                </a:cubicBezTo>
                <a:lnTo>
                  <a:pt x="1702" y="370"/>
                </a:lnTo>
                <a:cubicBezTo>
                  <a:pt x="1687" y="385"/>
                  <a:pt x="1687" y="393"/>
                  <a:pt x="1691" y="393"/>
                </a:cubicBezTo>
                <a:cubicBezTo>
                  <a:pt x="1695" y="393"/>
                  <a:pt x="1702" y="385"/>
                  <a:pt x="1702" y="370"/>
                </a:cubicBezTo>
                <a:lnTo>
                  <a:pt x="1702" y="370"/>
                </a:lnTo>
                <a:cubicBezTo>
                  <a:pt x="1702" y="370"/>
                  <a:pt x="1702" y="370"/>
                  <a:pt x="1702" y="370"/>
                </a:cubicBezTo>
                <a:cubicBezTo>
                  <a:pt x="1719" y="370"/>
                  <a:pt x="1726" y="361"/>
                  <a:pt x="1725" y="358"/>
                </a:cubicBezTo>
                <a:lnTo>
                  <a:pt x="1725" y="358"/>
                </a:lnTo>
                <a:cubicBezTo>
                  <a:pt x="1736" y="351"/>
                  <a:pt x="1738" y="347"/>
                  <a:pt x="1733" y="347"/>
                </a:cubicBezTo>
                <a:cubicBezTo>
                  <a:pt x="1725" y="347"/>
                  <a:pt x="1702" y="355"/>
                  <a:pt x="1672" y="370"/>
                </a:cubicBezTo>
                <a:cubicBezTo>
                  <a:pt x="1662" y="380"/>
                  <a:pt x="1658" y="383"/>
                  <a:pt x="1657" y="383"/>
                </a:cubicBezTo>
                <a:cubicBezTo>
                  <a:pt x="1655" y="383"/>
                  <a:pt x="1662" y="370"/>
                  <a:pt x="1641" y="370"/>
                </a:cubicBezTo>
                <a:lnTo>
                  <a:pt x="1611" y="370"/>
                </a:lnTo>
                <a:cubicBezTo>
                  <a:pt x="1653" y="349"/>
                  <a:pt x="1666" y="313"/>
                  <a:pt x="1650" y="313"/>
                </a:cubicBezTo>
                <a:close/>
                <a:moveTo>
                  <a:pt x="699" y="461"/>
                </a:moveTo>
                <a:cubicBezTo>
                  <a:pt x="710" y="472"/>
                  <a:pt x="717" y="483"/>
                  <a:pt x="720" y="492"/>
                </a:cubicBezTo>
                <a:lnTo>
                  <a:pt x="720" y="492"/>
                </a:lnTo>
                <a:cubicBezTo>
                  <a:pt x="723" y="491"/>
                  <a:pt x="726" y="491"/>
                  <a:pt x="730" y="491"/>
                </a:cubicBezTo>
                <a:cubicBezTo>
                  <a:pt x="730" y="491"/>
                  <a:pt x="730" y="491"/>
                  <a:pt x="699" y="461"/>
                </a:cubicBezTo>
                <a:close/>
                <a:moveTo>
                  <a:pt x="1155" y="491"/>
                </a:moveTo>
                <a:cubicBezTo>
                  <a:pt x="1155" y="502"/>
                  <a:pt x="1159" y="505"/>
                  <a:pt x="1162" y="505"/>
                </a:cubicBezTo>
                <a:cubicBezTo>
                  <a:pt x="1169" y="505"/>
                  <a:pt x="1175" y="491"/>
                  <a:pt x="1155" y="491"/>
                </a:cubicBezTo>
                <a:close/>
                <a:moveTo>
                  <a:pt x="1305" y="0"/>
                </a:moveTo>
                <a:cubicBezTo>
                  <a:pt x="1302" y="0"/>
                  <a:pt x="1294" y="18"/>
                  <a:pt x="1277" y="36"/>
                </a:cubicBezTo>
                <a:cubicBezTo>
                  <a:pt x="1246" y="66"/>
                  <a:pt x="1277" y="96"/>
                  <a:pt x="1277" y="127"/>
                </a:cubicBezTo>
                <a:lnTo>
                  <a:pt x="1277" y="157"/>
                </a:lnTo>
                <a:cubicBezTo>
                  <a:pt x="1277" y="157"/>
                  <a:pt x="1246" y="157"/>
                  <a:pt x="1246" y="127"/>
                </a:cubicBezTo>
                <a:cubicBezTo>
                  <a:pt x="1235" y="104"/>
                  <a:pt x="1224" y="90"/>
                  <a:pt x="1216" y="81"/>
                </a:cubicBezTo>
                <a:lnTo>
                  <a:pt x="1216" y="81"/>
                </a:lnTo>
                <a:cubicBezTo>
                  <a:pt x="1216" y="98"/>
                  <a:pt x="1216" y="103"/>
                  <a:pt x="1216" y="127"/>
                </a:cubicBezTo>
                <a:cubicBezTo>
                  <a:pt x="1241" y="151"/>
                  <a:pt x="1265" y="196"/>
                  <a:pt x="1258" y="196"/>
                </a:cubicBezTo>
                <a:cubicBezTo>
                  <a:pt x="1256" y="196"/>
                  <a:pt x="1252" y="193"/>
                  <a:pt x="1246" y="188"/>
                </a:cubicBezTo>
                <a:cubicBezTo>
                  <a:pt x="1231" y="172"/>
                  <a:pt x="1224" y="165"/>
                  <a:pt x="1220" y="165"/>
                </a:cubicBezTo>
                <a:cubicBezTo>
                  <a:pt x="1216" y="165"/>
                  <a:pt x="1216" y="172"/>
                  <a:pt x="1216" y="188"/>
                </a:cubicBezTo>
                <a:cubicBezTo>
                  <a:pt x="1216" y="203"/>
                  <a:pt x="1216" y="203"/>
                  <a:pt x="1216" y="203"/>
                </a:cubicBezTo>
                <a:cubicBezTo>
                  <a:pt x="1216" y="203"/>
                  <a:pt x="1216" y="203"/>
                  <a:pt x="1216" y="218"/>
                </a:cubicBezTo>
                <a:lnTo>
                  <a:pt x="1186" y="188"/>
                </a:lnTo>
                <a:cubicBezTo>
                  <a:pt x="1129" y="150"/>
                  <a:pt x="1108" y="124"/>
                  <a:pt x="1107" y="124"/>
                </a:cubicBezTo>
                <a:lnTo>
                  <a:pt x="1107" y="124"/>
                </a:lnTo>
                <a:cubicBezTo>
                  <a:pt x="1106" y="124"/>
                  <a:pt x="1113" y="134"/>
                  <a:pt x="1125" y="157"/>
                </a:cubicBezTo>
                <a:lnTo>
                  <a:pt x="1155" y="188"/>
                </a:lnTo>
                <a:cubicBezTo>
                  <a:pt x="1186" y="218"/>
                  <a:pt x="1186" y="248"/>
                  <a:pt x="1155" y="279"/>
                </a:cubicBezTo>
                <a:cubicBezTo>
                  <a:pt x="1136" y="260"/>
                  <a:pt x="1129" y="241"/>
                  <a:pt x="1119" y="223"/>
                </a:cubicBezTo>
                <a:lnTo>
                  <a:pt x="1119" y="223"/>
                </a:lnTo>
                <a:cubicBezTo>
                  <a:pt x="1120" y="223"/>
                  <a:pt x="1120" y="223"/>
                  <a:pt x="1120" y="223"/>
                </a:cubicBezTo>
                <a:cubicBezTo>
                  <a:pt x="1123" y="223"/>
                  <a:pt x="1121" y="216"/>
                  <a:pt x="1107" y="200"/>
                </a:cubicBezTo>
                <a:lnTo>
                  <a:pt x="1107" y="200"/>
                </a:lnTo>
                <a:cubicBezTo>
                  <a:pt x="1109" y="194"/>
                  <a:pt x="1108" y="188"/>
                  <a:pt x="1094" y="188"/>
                </a:cubicBezTo>
                <a:cubicBezTo>
                  <a:pt x="1094" y="188"/>
                  <a:pt x="1094" y="188"/>
                  <a:pt x="1094" y="188"/>
                </a:cubicBezTo>
                <a:lnTo>
                  <a:pt x="1094" y="188"/>
                </a:lnTo>
                <a:cubicBezTo>
                  <a:pt x="1094" y="195"/>
                  <a:pt x="1098" y="202"/>
                  <a:pt x="1102" y="208"/>
                </a:cubicBezTo>
                <a:lnTo>
                  <a:pt x="1102" y="208"/>
                </a:lnTo>
                <a:cubicBezTo>
                  <a:pt x="1104" y="206"/>
                  <a:pt x="1105" y="204"/>
                  <a:pt x="1106" y="201"/>
                </a:cubicBezTo>
                <a:lnTo>
                  <a:pt x="1106" y="201"/>
                </a:lnTo>
                <a:cubicBezTo>
                  <a:pt x="1112" y="208"/>
                  <a:pt x="1116" y="215"/>
                  <a:pt x="1119" y="223"/>
                </a:cubicBezTo>
                <a:lnTo>
                  <a:pt x="1119" y="223"/>
                </a:lnTo>
                <a:cubicBezTo>
                  <a:pt x="1116" y="222"/>
                  <a:pt x="1108" y="216"/>
                  <a:pt x="1102" y="208"/>
                </a:cubicBezTo>
                <a:lnTo>
                  <a:pt x="1102" y="208"/>
                </a:lnTo>
                <a:cubicBezTo>
                  <a:pt x="1099" y="214"/>
                  <a:pt x="1094" y="218"/>
                  <a:pt x="1094" y="218"/>
                </a:cubicBezTo>
                <a:cubicBezTo>
                  <a:pt x="1094" y="248"/>
                  <a:pt x="1064" y="248"/>
                  <a:pt x="1064" y="248"/>
                </a:cubicBezTo>
                <a:cubicBezTo>
                  <a:pt x="1064" y="248"/>
                  <a:pt x="1064" y="279"/>
                  <a:pt x="1094" y="339"/>
                </a:cubicBezTo>
                <a:cubicBezTo>
                  <a:pt x="1085" y="321"/>
                  <a:pt x="1078" y="313"/>
                  <a:pt x="1075" y="313"/>
                </a:cubicBezTo>
                <a:cubicBezTo>
                  <a:pt x="1067" y="313"/>
                  <a:pt x="1073" y="349"/>
                  <a:pt x="1094" y="370"/>
                </a:cubicBezTo>
                <a:cubicBezTo>
                  <a:pt x="1094" y="400"/>
                  <a:pt x="1125" y="400"/>
                  <a:pt x="1125" y="400"/>
                </a:cubicBezTo>
                <a:cubicBezTo>
                  <a:pt x="1119" y="406"/>
                  <a:pt x="1113" y="409"/>
                  <a:pt x="1107" y="409"/>
                </a:cubicBezTo>
                <a:cubicBezTo>
                  <a:pt x="1082" y="409"/>
                  <a:pt x="1058" y="370"/>
                  <a:pt x="1034" y="370"/>
                </a:cubicBezTo>
                <a:cubicBezTo>
                  <a:pt x="1034" y="364"/>
                  <a:pt x="1032" y="357"/>
                  <a:pt x="1030" y="352"/>
                </a:cubicBezTo>
                <a:lnTo>
                  <a:pt x="1030" y="352"/>
                </a:lnTo>
                <a:cubicBezTo>
                  <a:pt x="1031" y="352"/>
                  <a:pt x="1032" y="353"/>
                  <a:pt x="1032" y="353"/>
                </a:cubicBezTo>
                <a:cubicBezTo>
                  <a:pt x="1034" y="353"/>
                  <a:pt x="1034" y="350"/>
                  <a:pt x="1034" y="339"/>
                </a:cubicBezTo>
                <a:cubicBezTo>
                  <a:pt x="1025" y="331"/>
                  <a:pt x="1021" y="327"/>
                  <a:pt x="1020" y="327"/>
                </a:cubicBezTo>
                <a:lnTo>
                  <a:pt x="1020" y="327"/>
                </a:lnTo>
                <a:cubicBezTo>
                  <a:pt x="1019" y="327"/>
                  <a:pt x="1026" y="338"/>
                  <a:pt x="1030" y="352"/>
                </a:cubicBezTo>
                <a:lnTo>
                  <a:pt x="1030" y="352"/>
                </a:lnTo>
                <a:cubicBezTo>
                  <a:pt x="1027" y="348"/>
                  <a:pt x="1019" y="339"/>
                  <a:pt x="1003" y="339"/>
                </a:cubicBezTo>
                <a:cubicBezTo>
                  <a:pt x="973" y="339"/>
                  <a:pt x="973" y="339"/>
                  <a:pt x="1003" y="400"/>
                </a:cubicBezTo>
                <a:lnTo>
                  <a:pt x="1045" y="421"/>
                </a:lnTo>
                <a:lnTo>
                  <a:pt x="1045" y="421"/>
                </a:lnTo>
                <a:cubicBezTo>
                  <a:pt x="1039" y="425"/>
                  <a:pt x="1034" y="431"/>
                  <a:pt x="1034" y="431"/>
                </a:cubicBezTo>
                <a:cubicBezTo>
                  <a:pt x="1064" y="461"/>
                  <a:pt x="1094" y="491"/>
                  <a:pt x="1125" y="522"/>
                </a:cubicBezTo>
                <a:lnTo>
                  <a:pt x="1155" y="491"/>
                </a:lnTo>
                <a:cubicBezTo>
                  <a:pt x="1125" y="491"/>
                  <a:pt x="1155" y="461"/>
                  <a:pt x="1186" y="431"/>
                </a:cubicBezTo>
                <a:cubicBezTo>
                  <a:pt x="1175" y="420"/>
                  <a:pt x="1164" y="410"/>
                  <a:pt x="1155" y="400"/>
                </a:cubicBezTo>
                <a:cubicBezTo>
                  <a:pt x="1155" y="385"/>
                  <a:pt x="1155" y="385"/>
                  <a:pt x="1155" y="385"/>
                </a:cubicBezTo>
                <a:cubicBezTo>
                  <a:pt x="1155" y="385"/>
                  <a:pt x="1155" y="385"/>
                  <a:pt x="1155" y="370"/>
                </a:cubicBezTo>
                <a:cubicBezTo>
                  <a:pt x="1155" y="340"/>
                  <a:pt x="1155" y="339"/>
                  <a:pt x="1125" y="310"/>
                </a:cubicBezTo>
                <a:lnTo>
                  <a:pt x="1125" y="310"/>
                </a:lnTo>
                <a:cubicBezTo>
                  <a:pt x="1129" y="314"/>
                  <a:pt x="1157" y="342"/>
                  <a:pt x="1186" y="370"/>
                </a:cubicBezTo>
                <a:cubicBezTo>
                  <a:pt x="1186" y="370"/>
                  <a:pt x="1216" y="400"/>
                  <a:pt x="1216" y="400"/>
                </a:cubicBezTo>
                <a:lnTo>
                  <a:pt x="1246" y="400"/>
                </a:lnTo>
                <a:cubicBezTo>
                  <a:pt x="1277" y="400"/>
                  <a:pt x="1277" y="400"/>
                  <a:pt x="1277" y="370"/>
                </a:cubicBezTo>
                <a:cubicBezTo>
                  <a:pt x="1246" y="370"/>
                  <a:pt x="1277" y="339"/>
                  <a:pt x="1277" y="339"/>
                </a:cubicBezTo>
                <a:lnTo>
                  <a:pt x="1246" y="339"/>
                </a:lnTo>
                <a:lnTo>
                  <a:pt x="1246" y="309"/>
                </a:lnTo>
                <a:cubicBezTo>
                  <a:pt x="1246" y="309"/>
                  <a:pt x="1277" y="339"/>
                  <a:pt x="1277" y="339"/>
                </a:cubicBezTo>
                <a:lnTo>
                  <a:pt x="1368" y="339"/>
                </a:lnTo>
                <a:cubicBezTo>
                  <a:pt x="1346" y="295"/>
                  <a:pt x="1356" y="267"/>
                  <a:pt x="1363" y="267"/>
                </a:cubicBezTo>
                <a:cubicBezTo>
                  <a:pt x="1366" y="267"/>
                  <a:pt x="1368" y="271"/>
                  <a:pt x="1368" y="279"/>
                </a:cubicBezTo>
                <a:cubicBezTo>
                  <a:pt x="1368" y="248"/>
                  <a:pt x="1368" y="218"/>
                  <a:pt x="1338" y="188"/>
                </a:cubicBezTo>
                <a:cubicBezTo>
                  <a:pt x="1307" y="188"/>
                  <a:pt x="1307" y="157"/>
                  <a:pt x="1307" y="127"/>
                </a:cubicBezTo>
                <a:cubicBezTo>
                  <a:pt x="1337" y="127"/>
                  <a:pt x="1338" y="97"/>
                  <a:pt x="1338" y="67"/>
                </a:cubicBezTo>
                <a:lnTo>
                  <a:pt x="1338" y="67"/>
                </a:lnTo>
                <a:cubicBezTo>
                  <a:pt x="1338" y="75"/>
                  <a:pt x="1337" y="79"/>
                  <a:pt x="1337" y="79"/>
                </a:cubicBezTo>
                <a:cubicBezTo>
                  <a:pt x="1335" y="79"/>
                  <a:pt x="1329" y="57"/>
                  <a:pt x="1307" y="36"/>
                </a:cubicBezTo>
                <a:cubicBezTo>
                  <a:pt x="1287" y="36"/>
                  <a:pt x="1294" y="22"/>
                  <a:pt x="1300" y="22"/>
                </a:cubicBezTo>
                <a:cubicBezTo>
                  <a:pt x="1304" y="22"/>
                  <a:pt x="1307" y="25"/>
                  <a:pt x="1307" y="36"/>
                </a:cubicBezTo>
                <a:cubicBezTo>
                  <a:pt x="1307" y="10"/>
                  <a:pt x="1307" y="0"/>
                  <a:pt x="1305" y="0"/>
                </a:cubicBezTo>
                <a:close/>
                <a:moveTo>
                  <a:pt x="1200" y="438"/>
                </a:moveTo>
                <a:cubicBezTo>
                  <a:pt x="1206" y="450"/>
                  <a:pt x="1203" y="478"/>
                  <a:pt x="1246" y="522"/>
                </a:cubicBezTo>
                <a:cubicBezTo>
                  <a:pt x="1246" y="466"/>
                  <a:pt x="1246" y="462"/>
                  <a:pt x="1200" y="438"/>
                </a:cubicBezTo>
                <a:close/>
                <a:moveTo>
                  <a:pt x="1776" y="487"/>
                </a:moveTo>
                <a:cubicBezTo>
                  <a:pt x="1773" y="487"/>
                  <a:pt x="1763" y="504"/>
                  <a:pt x="1763" y="522"/>
                </a:cubicBezTo>
                <a:cubicBezTo>
                  <a:pt x="1776" y="496"/>
                  <a:pt x="1778" y="487"/>
                  <a:pt x="1776" y="487"/>
                </a:cubicBezTo>
                <a:close/>
                <a:moveTo>
                  <a:pt x="730" y="522"/>
                </a:moveTo>
                <a:lnTo>
                  <a:pt x="730" y="522"/>
                </a:lnTo>
                <a:cubicBezTo>
                  <a:pt x="730" y="522"/>
                  <a:pt x="730" y="524"/>
                  <a:pt x="730" y="526"/>
                </a:cubicBezTo>
                <a:lnTo>
                  <a:pt x="730" y="526"/>
                </a:lnTo>
                <a:cubicBezTo>
                  <a:pt x="730" y="525"/>
                  <a:pt x="730" y="523"/>
                  <a:pt x="730" y="522"/>
                </a:cubicBezTo>
                <a:close/>
                <a:moveTo>
                  <a:pt x="1641" y="492"/>
                </a:moveTo>
                <a:cubicBezTo>
                  <a:pt x="1641" y="517"/>
                  <a:pt x="1641" y="527"/>
                  <a:pt x="1644" y="527"/>
                </a:cubicBezTo>
                <a:cubicBezTo>
                  <a:pt x="1645" y="527"/>
                  <a:pt x="1649" y="521"/>
                  <a:pt x="1654" y="514"/>
                </a:cubicBezTo>
                <a:lnTo>
                  <a:pt x="1654" y="514"/>
                </a:lnTo>
                <a:cubicBezTo>
                  <a:pt x="1652" y="514"/>
                  <a:pt x="1650" y="514"/>
                  <a:pt x="1649" y="514"/>
                </a:cubicBezTo>
                <a:cubicBezTo>
                  <a:pt x="1642" y="514"/>
                  <a:pt x="1641" y="507"/>
                  <a:pt x="1641" y="492"/>
                </a:cubicBezTo>
                <a:close/>
                <a:moveTo>
                  <a:pt x="1763" y="522"/>
                </a:moveTo>
                <a:cubicBezTo>
                  <a:pt x="1760" y="528"/>
                  <a:pt x="1758" y="533"/>
                  <a:pt x="1756" y="537"/>
                </a:cubicBezTo>
                <a:lnTo>
                  <a:pt x="1756" y="537"/>
                </a:lnTo>
                <a:cubicBezTo>
                  <a:pt x="1760" y="533"/>
                  <a:pt x="1763" y="527"/>
                  <a:pt x="1763" y="522"/>
                </a:cubicBezTo>
                <a:close/>
                <a:moveTo>
                  <a:pt x="978" y="528"/>
                </a:moveTo>
                <a:lnTo>
                  <a:pt x="978" y="528"/>
                </a:lnTo>
                <a:cubicBezTo>
                  <a:pt x="980" y="535"/>
                  <a:pt x="981" y="543"/>
                  <a:pt x="983" y="550"/>
                </a:cubicBezTo>
                <a:lnTo>
                  <a:pt x="983" y="550"/>
                </a:lnTo>
                <a:cubicBezTo>
                  <a:pt x="987" y="547"/>
                  <a:pt x="989" y="540"/>
                  <a:pt x="978" y="528"/>
                </a:cubicBezTo>
                <a:close/>
                <a:moveTo>
                  <a:pt x="638" y="522"/>
                </a:moveTo>
                <a:cubicBezTo>
                  <a:pt x="651" y="548"/>
                  <a:pt x="653" y="557"/>
                  <a:pt x="651" y="557"/>
                </a:cubicBezTo>
                <a:cubicBezTo>
                  <a:pt x="649" y="557"/>
                  <a:pt x="638" y="539"/>
                  <a:pt x="638" y="522"/>
                </a:cubicBezTo>
                <a:close/>
                <a:moveTo>
                  <a:pt x="1246" y="522"/>
                </a:moveTo>
                <a:lnTo>
                  <a:pt x="1246" y="522"/>
                </a:lnTo>
                <a:cubicBezTo>
                  <a:pt x="1259" y="548"/>
                  <a:pt x="1267" y="557"/>
                  <a:pt x="1269" y="557"/>
                </a:cubicBezTo>
                <a:cubicBezTo>
                  <a:pt x="1271" y="557"/>
                  <a:pt x="1264" y="539"/>
                  <a:pt x="1246" y="522"/>
                </a:cubicBezTo>
                <a:close/>
                <a:moveTo>
                  <a:pt x="983" y="550"/>
                </a:moveTo>
                <a:cubicBezTo>
                  <a:pt x="979" y="552"/>
                  <a:pt x="973" y="552"/>
                  <a:pt x="973" y="552"/>
                </a:cubicBezTo>
                <a:cubicBezTo>
                  <a:pt x="980" y="567"/>
                  <a:pt x="984" y="573"/>
                  <a:pt x="985" y="573"/>
                </a:cubicBezTo>
                <a:cubicBezTo>
                  <a:pt x="987" y="573"/>
                  <a:pt x="986" y="563"/>
                  <a:pt x="983" y="550"/>
                </a:cubicBezTo>
                <a:close/>
                <a:moveTo>
                  <a:pt x="517" y="613"/>
                </a:moveTo>
                <a:lnTo>
                  <a:pt x="578" y="674"/>
                </a:lnTo>
                <a:cubicBezTo>
                  <a:pt x="547" y="613"/>
                  <a:pt x="517" y="613"/>
                  <a:pt x="517" y="613"/>
                </a:cubicBezTo>
                <a:close/>
                <a:moveTo>
                  <a:pt x="912" y="674"/>
                </a:moveTo>
                <a:cubicBezTo>
                  <a:pt x="942" y="704"/>
                  <a:pt x="942" y="704"/>
                  <a:pt x="973" y="704"/>
                </a:cubicBezTo>
                <a:cubicBezTo>
                  <a:pt x="973" y="704"/>
                  <a:pt x="973" y="674"/>
                  <a:pt x="942" y="674"/>
                </a:cubicBezTo>
                <a:close/>
                <a:moveTo>
                  <a:pt x="1915" y="704"/>
                </a:moveTo>
                <a:cubicBezTo>
                  <a:pt x="1915" y="708"/>
                  <a:pt x="1915" y="713"/>
                  <a:pt x="1915" y="718"/>
                </a:cubicBezTo>
                <a:lnTo>
                  <a:pt x="1915" y="718"/>
                </a:lnTo>
                <a:cubicBezTo>
                  <a:pt x="1924" y="714"/>
                  <a:pt x="1934" y="710"/>
                  <a:pt x="1945" y="704"/>
                </a:cubicBezTo>
                <a:close/>
                <a:moveTo>
                  <a:pt x="609" y="705"/>
                </a:moveTo>
                <a:lnTo>
                  <a:pt x="638" y="735"/>
                </a:lnTo>
                <a:lnTo>
                  <a:pt x="638" y="744"/>
                </a:lnTo>
                <a:lnTo>
                  <a:pt x="638" y="744"/>
                </a:lnTo>
                <a:cubicBezTo>
                  <a:pt x="638" y="744"/>
                  <a:pt x="638" y="744"/>
                  <a:pt x="638" y="744"/>
                </a:cubicBezTo>
                <a:lnTo>
                  <a:pt x="638" y="744"/>
                </a:lnTo>
                <a:cubicBezTo>
                  <a:pt x="636" y="732"/>
                  <a:pt x="629" y="725"/>
                  <a:pt x="609" y="705"/>
                </a:cubicBezTo>
                <a:close/>
                <a:moveTo>
                  <a:pt x="282" y="760"/>
                </a:moveTo>
                <a:cubicBezTo>
                  <a:pt x="279" y="760"/>
                  <a:pt x="287" y="778"/>
                  <a:pt x="304" y="795"/>
                </a:cubicBezTo>
                <a:cubicBezTo>
                  <a:pt x="291" y="770"/>
                  <a:pt x="284" y="760"/>
                  <a:pt x="282" y="760"/>
                </a:cubicBezTo>
                <a:close/>
                <a:moveTo>
                  <a:pt x="304" y="795"/>
                </a:moveTo>
                <a:lnTo>
                  <a:pt x="304" y="795"/>
                </a:lnTo>
                <a:cubicBezTo>
                  <a:pt x="304" y="795"/>
                  <a:pt x="304" y="795"/>
                  <a:pt x="304" y="795"/>
                </a:cubicBezTo>
                <a:lnTo>
                  <a:pt x="304" y="795"/>
                </a:lnTo>
                <a:cubicBezTo>
                  <a:pt x="307" y="798"/>
                  <a:pt x="310" y="801"/>
                  <a:pt x="311" y="804"/>
                </a:cubicBezTo>
                <a:lnTo>
                  <a:pt x="311" y="804"/>
                </a:lnTo>
                <a:cubicBezTo>
                  <a:pt x="307" y="798"/>
                  <a:pt x="304" y="796"/>
                  <a:pt x="304" y="795"/>
                </a:cubicBezTo>
                <a:close/>
                <a:moveTo>
                  <a:pt x="2110" y="812"/>
                </a:moveTo>
                <a:cubicBezTo>
                  <a:pt x="2108" y="812"/>
                  <a:pt x="2087" y="826"/>
                  <a:pt x="2067" y="826"/>
                </a:cubicBezTo>
                <a:lnTo>
                  <a:pt x="2097" y="826"/>
                </a:lnTo>
                <a:cubicBezTo>
                  <a:pt x="2108" y="816"/>
                  <a:pt x="2111" y="812"/>
                  <a:pt x="2110" y="812"/>
                </a:cubicBezTo>
                <a:close/>
                <a:moveTo>
                  <a:pt x="318" y="816"/>
                </a:moveTo>
                <a:cubicBezTo>
                  <a:pt x="317" y="818"/>
                  <a:pt x="317" y="818"/>
                  <a:pt x="315" y="818"/>
                </a:cubicBezTo>
                <a:cubicBezTo>
                  <a:pt x="315" y="818"/>
                  <a:pt x="314" y="818"/>
                  <a:pt x="313" y="818"/>
                </a:cubicBezTo>
                <a:lnTo>
                  <a:pt x="313" y="818"/>
                </a:lnTo>
                <a:cubicBezTo>
                  <a:pt x="317" y="822"/>
                  <a:pt x="321" y="826"/>
                  <a:pt x="325" y="828"/>
                </a:cubicBezTo>
                <a:lnTo>
                  <a:pt x="325" y="828"/>
                </a:lnTo>
                <a:cubicBezTo>
                  <a:pt x="323" y="825"/>
                  <a:pt x="320" y="821"/>
                  <a:pt x="318" y="816"/>
                </a:cubicBezTo>
                <a:close/>
                <a:moveTo>
                  <a:pt x="638" y="887"/>
                </a:moveTo>
                <a:cubicBezTo>
                  <a:pt x="638" y="902"/>
                  <a:pt x="646" y="909"/>
                  <a:pt x="650" y="909"/>
                </a:cubicBezTo>
                <a:cubicBezTo>
                  <a:pt x="654" y="909"/>
                  <a:pt x="654" y="902"/>
                  <a:pt x="638" y="887"/>
                </a:cubicBezTo>
                <a:close/>
                <a:moveTo>
                  <a:pt x="321" y="874"/>
                </a:moveTo>
                <a:lnTo>
                  <a:pt x="321" y="874"/>
                </a:lnTo>
                <a:cubicBezTo>
                  <a:pt x="322" y="874"/>
                  <a:pt x="326" y="878"/>
                  <a:pt x="334" y="887"/>
                </a:cubicBezTo>
                <a:cubicBezTo>
                  <a:pt x="354" y="887"/>
                  <a:pt x="348" y="887"/>
                  <a:pt x="342" y="895"/>
                </a:cubicBezTo>
                <a:lnTo>
                  <a:pt x="342" y="895"/>
                </a:lnTo>
                <a:cubicBezTo>
                  <a:pt x="340" y="892"/>
                  <a:pt x="337" y="890"/>
                  <a:pt x="334" y="887"/>
                </a:cubicBezTo>
                <a:lnTo>
                  <a:pt x="334" y="917"/>
                </a:lnTo>
                <a:cubicBezTo>
                  <a:pt x="334" y="896"/>
                  <a:pt x="319" y="874"/>
                  <a:pt x="321" y="874"/>
                </a:cubicBezTo>
                <a:close/>
                <a:moveTo>
                  <a:pt x="2037" y="887"/>
                </a:moveTo>
                <a:lnTo>
                  <a:pt x="2037" y="917"/>
                </a:lnTo>
                <a:cubicBezTo>
                  <a:pt x="2037" y="917"/>
                  <a:pt x="2067" y="887"/>
                  <a:pt x="2037" y="887"/>
                </a:cubicBezTo>
                <a:close/>
                <a:moveTo>
                  <a:pt x="1945" y="917"/>
                </a:moveTo>
                <a:cubicBezTo>
                  <a:pt x="1915" y="932"/>
                  <a:pt x="1907" y="940"/>
                  <a:pt x="1911" y="940"/>
                </a:cubicBezTo>
                <a:cubicBezTo>
                  <a:pt x="1915" y="940"/>
                  <a:pt x="1930" y="932"/>
                  <a:pt x="1945" y="917"/>
                </a:cubicBezTo>
                <a:close/>
                <a:moveTo>
                  <a:pt x="1710" y="484"/>
                </a:moveTo>
                <a:cubicBezTo>
                  <a:pt x="1702" y="484"/>
                  <a:pt x="1687" y="491"/>
                  <a:pt x="1672" y="491"/>
                </a:cubicBezTo>
                <a:cubicBezTo>
                  <a:pt x="1664" y="499"/>
                  <a:pt x="1658" y="507"/>
                  <a:pt x="1654" y="514"/>
                </a:cubicBezTo>
                <a:lnTo>
                  <a:pt x="1654" y="514"/>
                </a:lnTo>
                <a:cubicBezTo>
                  <a:pt x="1662" y="511"/>
                  <a:pt x="1677" y="504"/>
                  <a:pt x="1702" y="491"/>
                </a:cubicBezTo>
                <a:lnTo>
                  <a:pt x="1702" y="491"/>
                </a:lnTo>
                <a:cubicBezTo>
                  <a:pt x="1680" y="536"/>
                  <a:pt x="1658" y="564"/>
                  <a:pt x="1671" y="564"/>
                </a:cubicBezTo>
                <a:cubicBezTo>
                  <a:pt x="1676" y="564"/>
                  <a:pt x="1685" y="561"/>
                  <a:pt x="1700" y="553"/>
                </a:cubicBezTo>
                <a:lnTo>
                  <a:pt x="1700" y="553"/>
                </a:lnTo>
                <a:cubicBezTo>
                  <a:pt x="1703" y="556"/>
                  <a:pt x="1708" y="557"/>
                  <a:pt x="1713" y="557"/>
                </a:cubicBezTo>
                <a:cubicBezTo>
                  <a:pt x="1718" y="557"/>
                  <a:pt x="1724" y="556"/>
                  <a:pt x="1730" y="554"/>
                </a:cubicBezTo>
                <a:lnTo>
                  <a:pt x="1730" y="554"/>
                </a:lnTo>
                <a:cubicBezTo>
                  <a:pt x="1690" y="575"/>
                  <a:pt x="1693" y="595"/>
                  <a:pt x="1719" y="595"/>
                </a:cubicBezTo>
                <a:cubicBezTo>
                  <a:pt x="1719" y="595"/>
                  <a:pt x="1720" y="595"/>
                  <a:pt x="1720" y="595"/>
                </a:cubicBezTo>
                <a:lnTo>
                  <a:pt x="1720" y="595"/>
                </a:lnTo>
                <a:cubicBezTo>
                  <a:pt x="1723" y="604"/>
                  <a:pt x="1733" y="613"/>
                  <a:pt x="1733" y="613"/>
                </a:cubicBezTo>
                <a:cubicBezTo>
                  <a:pt x="1733" y="613"/>
                  <a:pt x="1763" y="613"/>
                  <a:pt x="1793" y="643"/>
                </a:cubicBezTo>
                <a:cubicBezTo>
                  <a:pt x="1824" y="674"/>
                  <a:pt x="1793" y="674"/>
                  <a:pt x="1733" y="704"/>
                </a:cubicBezTo>
                <a:cubicBezTo>
                  <a:pt x="1672" y="735"/>
                  <a:pt x="1672" y="735"/>
                  <a:pt x="1702" y="765"/>
                </a:cubicBezTo>
                <a:cubicBezTo>
                  <a:pt x="1702" y="765"/>
                  <a:pt x="1702" y="765"/>
                  <a:pt x="1733" y="735"/>
                </a:cubicBezTo>
                <a:cubicBezTo>
                  <a:pt x="1748" y="719"/>
                  <a:pt x="1763" y="712"/>
                  <a:pt x="1771" y="712"/>
                </a:cubicBezTo>
                <a:cubicBezTo>
                  <a:pt x="1778" y="712"/>
                  <a:pt x="1778" y="719"/>
                  <a:pt x="1763" y="735"/>
                </a:cubicBezTo>
                <a:cubicBezTo>
                  <a:pt x="1763" y="745"/>
                  <a:pt x="1763" y="748"/>
                  <a:pt x="1764" y="748"/>
                </a:cubicBezTo>
                <a:cubicBezTo>
                  <a:pt x="1766" y="748"/>
                  <a:pt x="1773" y="735"/>
                  <a:pt x="1793" y="735"/>
                </a:cubicBezTo>
                <a:lnTo>
                  <a:pt x="1885" y="735"/>
                </a:lnTo>
                <a:cubicBezTo>
                  <a:pt x="1844" y="735"/>
                  <a:pt x="1844" y="748"/>
                  <a:pt x="1858" y="748"/>
                </a:cubicBezTo>
                <a:cubicBezTo>
                  <a:pt x="1864" y="748"/>
                  <a:pt x="1874" y="745"/>
                  <a:pt x="1885" y="735"/>
                </a:cubicBezTo>
                <a:lnTo>
                  <a:pt x="1885" y="735"/>
                </a:lnTo>
                <a:cubicBezTo>
                  <a:pt x="1885" y="735"/>
                  <a:pt x="1885" y="735"/>
                  <a:pt x="1885" y="735"/>
                </a:cubicBezTo>
                <a:cubicBezTo>
                  <a:pt x="1915" y="765"/>
                  <a:pt x="1915" y="795"/>
                  <a:pt x="1885" y="795"/>
                </a:cubicBezTo>
                <a:cubicBezTo>
                  <a:pt x="1885" y="806"/>
                  <a:pt x="1885" y="809"/>
                  <a:pt x="1886" y="809"/>
                </a:cubicBezTo>
                <a:cubicBezTo>
                  <a:pt x="1888" y="809"/>
                  <a:pt x="1895" y="795"/>
                  <a:pt x="1915" y="795"/>
                </a:cubicBezTo>
                <a:cubicBezTo>
                  <a:pt x="1885" y="826"/>
                  <a:pt x="1885" y="826"/>
                  <a:pt x="1915" y="856"/>
                </a:cubicBezTo>
                <a:cubicBezTo>
                  <a:pt x="1945" y="871"/>
                  <a:pt x="1945" y="879"/>
                  <a:pt x="1945" y="879"/>
                </a:cubicBezTo>
                <a:cubicBezTo>
                  <a:pt x="1945" y="879"/>
                  <a:pt x="1945" y="871"/>
                  <a:pt x="1976" y="856"/>
                </a:cubicBezTo>
                <a:lnTo>
                  <a:pt x="2006" y="856"/>
                </a:lnTo>
                <a:cubicBezTo>
                  <a:pt x="1995" y="867"/>
                  <a:pt x="1992" y="874"/>
                  <a:pt x="1993" y="879"/>
                </a:cubicBezTo>
                <a:lnTo>
                  <a:pt x="1993" y="879"/>
                </a:lnTo>
                <a:cubicBezTo>
                  <a:pt x="1987" y="881"/>
                  <a:pt x="1982" y="884"/>
                  <a:pt x="1976" y="887"/>
                </a:cubicBezTo>
                <a:lnTo>
                  <a:pt x="1945" y="917"/>
                </a:lnTo>
                <a:lnTo>
                  <a:pt x="1976" y="917"/>
                </a:lnTo>
                <a:cubicBezTo>
                  <a:pt x="1976" y="917"/>
                  <a:pt x="1976" y="940"/>
                  <a:pt x="1956" y="946"/>
                </a:cubicBezTo>
                <a:lnTo>
                  <a:pt x="1956" y="946"/>
                </a:lnTo>
                <a:cubicBezTo>
                  <a:pt x="1967" y="943"/>
                  <a:pt x="1987" y="936"/>
                  <a:pt x="2006" y="917"/>
                </a:cubicBezTo>
                <a:cubicBezTo>
                  <a:pt x="2006" y="917"/>
                  <a:pt x="2037" y="917"/>
                  <a:pt x="2037" y="887"/>
                </a:cubicBezTo>
                <a:cubicBezTo>
                  <a:pt x="2035" y="885"/>
                  <a:pt x="2033" y="883"/>
                  <a:pt x="2032" y="881"/>
                </a:cubicBezTo>
                <a:lnTo>
                  <a:pt x="2032" y="881"/>
                </a:lnTo>
                <a:cubicBezTo>
                  <a:pt x="2039" y="877"/>
                  <a:pt x="2047" y="873"/>
                  <a:pt x="2055" y="867"/>
                </a:cubicBezTo>
                <a:lnTo>
                  <a:pt x="2055" y="867"/>
                </a:lnTo>
                <a:cubicBezTo>
                  <a:pt x="2056" y="869"/>
                  <a:pt x="2058" y="870"/>
                  <a:pt x="2060" y="870"/>
                </a:cubicBezTo>
                <a:cubicBezTo>
                  <a:pt x="2064" y="870"/>
                  <a:pt x="2067" y="866"/>
                  <a:pt x="2067" y="856"/>
                </a:cubicBezTo>
                <a:lnTo>
                  <a:pt x="2067" y="856"/>
                </a:lnTo>
                <a:cubicBezTo>
                  <a:pt x="2063" y="860"/>
                  <a:pt x="2059" y="864"/>
                  <a:pt x="2055" y="867"/>
                </a:cubicBezTo>
                <a:lnTo>
                  <a:pt x="2055" y="867"/>
                </a:lnTo>
                <a:cubicBezTo>
                  <a:pt x="2052" y="863"/>
                  <a:pt x="2053" y="856"/>
                  <a:pt x="2067" y="856"/>
                </a:cubicBezTo>
                <a:lnTo>
                  <a:pt x="2097" y="856"/>
                </a:lnTo>
                <a:cubicBezTo>
                  <a:pt x="2097" y="856"/>
                  <a:pt x="2097" y="856"/>
                  <a:pt x="2097" y="826"/>
                </a:cubicBezTo>
                <a:cubicBezTo>
                  <a:pt x="2076" y="847"/>
                  <a:pt x="2055" y="853"/>
                  <a:pt x="2024" y="865"/>
                </a:cubicBezTo>
                <a:lnTo>
                  <a:pt x="2024" y="865"/>
                </a:lnTo>
                <a:cubicBezTo>
                  <a:pt x="2025" y="853"/>
                  <a:pt x="2046" y="847"/>
                  <a:pt x="2067" y="826"/>
                </a:cubicBezTo>
                <a:cubicBezTo>
                  <a:pt x="2037" y="826"/>
                  <a:pt x="2037" y="826"/>
                  <a:pt x="2067" y="795"/>
                </a:cubicBezTo>
                <a:cubicBezTo>
                  <a:pt x="2067" y="774"/>
                  <a:pt x="2082" y="752"/>
                  <a:pt x="2080" y="752"/>
                </a:cubicBezTo>
                <a:lnTo>
                  <a:pt x="2080" y="752"/>
                </a:lnTo>
                <a:cubicBezTo>
                  <a:pt x="2080" y="752"/>
                  <a:pt x="2076" y="756"/>
                  <a:pt x="2067" y="765"/>
                </a:cubicBezTo>
                <a:cubicBezTo>
                  <a:pt x="2060" y="765"/>
                  <a:pt x="2054" y="765"/>
                  <a:pt x="2050" y="765"/>
                </a:cubicBezTo>
                <a:lnTo>
                  <a:pt x="2050" y="765"/>
                </a:lnTo>
                <a:cubicBezTo>
                  <a:pt x="2046" y="769"/>
                  <a:pt x="2040" y="774"/>
                  <a:pt x="2033" y="779"/>
                </a:cubicBezTo>
                <a:lnTo>
                  <a:pt x="2033" y="779"/>
                </a:lnTo>
                <a:cubicBezTo>
                  <a:pt x="2037" y="772"/>
                  <a:pt x="2037" y="765"/>
                  <a:pt x="2037" y="765"/>
                </a:cubicBezTo>
                <a:lnTo>
                  <a:pt x="2066" y="735"/>
                </a:lnTo>
                <a:lnTo>
                  <a:pt x="2066" y="735"/>
                </a:lnTo>
                <a:cubicBezTo>
                  <a:pt x="2044" y="758"/>
                  <a:pt x="2038" y="763"/>
                  <a:pt x="2050" y="765"/>
                </a:cubicBezTo>
                <a:lnTo>
                  <a:pt x="2050" y="765"/>
                </a:lnTo>
                <a:cubicBezTo>
                  <a:pt x="2067" y="747"/>
                  <a:pt x="2067" y="735"/>
                  <a:pt x="2067" y="735"/>
                </a:cubicBezTo>
                <a:cubicBezTo>
                  <a:pt x="2097" y="704"/>
                  <a:pt x="2067" y="704"/>
                  <a:pt x="2067" y="704"/>
                </a:cubicBezTo>
                <a:cubicBezTo>
                  <a:pt x="2037" y="704"/>
                  <a:pt x="2037" y="735"/>
                  <a:pt x="2006" y="735"/>
                </a:cubicBezTo>
                <a:lnTo>
                  <a:pt x="1976" y="735"/>
                </a:lnTo>
                <a:cubicBezTo>
                  <a:pt x="2006" y="704"/>
                  <a:pt x="1976" y="704"/>
                  <a:pt x="1976" y="704"/>
                </a:cubicBezTo>
                <a:lnTo>
                  <a:pt x="1976" y="674"/>
                </a:lnTo>
                <a:cubicBezTo>
                  <a:pt x="1976" y="674"/>
                  <a:pt x="1976" y="674"/>
                  <a:pt x="1945" y="704"/>
                </a:cubicBezTo>
                <a:lnTo>
                  <a:pt x="1945" y="735"/>
                </a:lnTo>
                <a:cubicBezTo>
                  <a:pt x="1945" y="750"/>
                  <a:pt x="1930" y="757"/>
                  <a:pt x="1919" y="757"/>
                </a:cubicBezTo>
                <a:cubicBezTo>
                  <a:pt x="1907" y="757"/>
                  <a:pt x="1900" y="750"/>
                  <a:pt x="1915" y="735"/>
                </a:cubicBezTo>
                <a:cubicBezTo>
                  <a:pt x="1915" y="729"/>
                  <a:pt x="1915" y="723"/>
                  <a:pt x="1915" y="718"/>
                </a:cubicBezTo>
                <a:lnTo>
                  <a:pt x="1915" y="718"/>
                </a:lnTo>
                <a:cubicBezTo>
                  <a:pt x="1900" y="724"/>
                  <a:pt x="1888" y="727"/>
                  <a:pt x="1881" y="727"/>
                </a:cubicBezTo>
                <a:cubicBezTo>
                  <a:pt x="1869" y="727"/>
                  <a:pt x="1869" y="719"/>
                  <a:pt x="1885" y="704"/>
                </a:cubicBezTo>
                <a:cubicBezTo>
                  <a:pt x="1928" y="683"/>
                  <a:pt x="1955" y="661"/>
                  <a:pt x="1936" y="661"/>
                </a:cubicBezTo>
                <a:cubicBezTo>
                  <a:pt x="1928" y="661"/>
                  <a:pt x="1911" y="665"/>
                  <a:pt x="1885" y="674"/>
                </a:cubicBezTo>
                <a:cubicBezTo>
                  <a:pt x="1854" y="689"/>
                  <a:pt x="1847" y="697"/>
                  <a:pt x="1847" y="697"/>
                </a:cubicBezTo>
                <a:cubicBezTo>
                  <a:pt x="1847" y="697"/>
                  <a:pt x="1854" y="689"/>
                  <a:pt x="1854" y="674"/>
                </a:cubicBezTo>
                <a:cubicBezTo>
                  <a:pt x="1839" y="659"/>
                  <a:pt x="1839" y="659"/>
                  <a:pt x="1843" y="659"/>
                </a:cubicBezTo>
                <a:cubicBezTo>
                  <a:pt x="1847" y="659"/>
                  <a:pt x="1854" y="659"/>
                  <a:pt x="1854" y="643"/>
                </a:cubicBezTo>
                <a:cubicBezTo>
                  <a:pt x="1854" y="613"/>
                  <a:pt x="1885" y="613"/>
                  <a:pt x="1854" y="613"/>
                </a:cubicBezTo>
                <a:cubicBezTo>
                  <a:pt x="1854" y="598"/>
                  <a:pt x="1862" y="598"/>
                  <a:pt x="1869" y="598"/>
                </a:cubicBezTo>
                <a:cubicBezTo>
                  <a:pt x="1877" y="598"/>
                  <a:pt x="1885" y="598"/>
                  <a:pt x="1885" y="583"/>
                </a:cubicBezTo>
                <a:cubicBezTo>
                  <a:pt x="1885" y="574"/>
                  <a:pt x="1882" y="570"/>
                  <a:pt x="1878" y="570"/>
                </a:cubicBezTo>
                <a:cubicBezTo>
                  <a:pt x="1867" y="570"/>
                  <a:pt x="1845" y="592"/>
                  <a:pt x="1824" y="613"/>
                </a:cubicBezTo>
                <a:cubicBezTo>
                  <a:pt x="1824" y="613"/>
                  <a:pt x="1854" y="583"/>
                  <a:pt x="1824" y="583"/>
                </a:cubicBezTo>
                <a:cubicBezTo>
                  <a:pt x="1793" y="583"/>
                  <a:pt x="1824" y="583"/>
                  <a:pt x="1854" y="522"/>
                </a:cubicBezTo>
                <a:cubicBezTo>
                  <a:pt x="1885" y="507"/>
                  <a:pt x="1900" y="499"/>
                  <a:pt x="1896" y="499"/>
                </a:cubicBezTo>
                <a:cubicBezTo>
                  <a:pt x="1892" y="499"/>
                  <a:pt x="1869" y="507"/>
                  <a:pt x="1824" y="522"/>
                </a:cubicBezTo>
                <a:cubicBezTo>
                  <a:pt x="1789" y="539"/>
                  <a:pt x="1764" y="557"/>
                  <a:pt x="1755" y="557"/>
                </a:cubicBezTo>
                <a:cubicBezTo>
                  <a:pt x="1750" y="557"/>
                  <a:pt x="1750" y="551"/>
                  <a:pt x="1756" y="537"/>
                </a:cubicBezTo>
                <a:lnTo>
                  <a:pt x="1756" y="537"/>
                </a:lnTo>
                <a:cubicBezTo>
                  <a:pt x="1749" y="544"/>
                  <a:pt x="1740" y="550"/>
                  <a:pt x="1730" y="554"/>
                </a:cubicBezTo>
                <a:lnTo>
                  <a:pt x="1730" y="554"/>
                </a:lnTo>
                <a:cubicBezTo>
                  <a:pt x="1731" y="553"/>
                  <a:pt x="1732" y="553"/>
                  <a:pt x="1733" y="552"/>
                </a:cubicBezTo>
                <a:lnTo>
                  <a:pt x="1702" y="552"/>
                </a:lnTo>
                <a:cubicBezTo>
                  <a:pt x="1702" y="553"/>
                  <a:pt x="1701" y="553"/>
                  <a:pt x="1700" y="553"/>
                </a:cubicBezTo>
                <a:lnTo>
                  <a:pt x="1700" y="553"/>
                </a:lnTo>
                <a:cubicBezTo>
                  <a:pt x="1695" y="548"/>
                  <a:pt x="1694" y="539"/>
                  <a:pt x="1702" y="522"/>
                </a:cubicBezTo>
                <a:cubicBezTo>
                  <a:pt x="1717" y="491"/>
                  <a:pt x="1717" y="484"/>
                  <a:pt x="1710" y="484"/>
                </a:cubicBezTo>
                <a:close/>
                <a:moveTo>
                  <a:pt x="1956" y="946"/>
                </a:moveTo>
                <a:cubicBezTo>
                  <a:pt x="1949" y="947"/>
                  <a:pt x="1945" y="947"/>
                  <a:pt x="1945" y="947"/>
                </a:cubicBezTo>
                <a:cubicBezTo>
                  <a:pt x="1949" y="947"/>
                  <a:pt x="1953" y="947"/>
                  <a:pt x="1956" y="946"/>
                </a:cubicBezTo>
                <a:close/>
                <a:moveTo>
                  <a:pt x="2128" y="917"/>
                </a:moveTo>
                <a:cubicBezTo>
                  <a:pt x="2097" y="917"/>
                  <a:pt x="2097" y="917"/>
                  <a:pt x="2067" y="947"/>
                </a:cubicBezTo>
                <a:lnTo>
                  <a:pt x="2097" y="947"/>
                </a:lnTo>
                <a:lnTo>
                  <a:pt x="2128" y="917"/>
                </a:lnTo>
                <a:close/>
                <a:moveTo>
                  <a:pt x="2058" y="934"/>
                </a:moveTo>
                <a:cubicBezTo>
                  <a:pt x="2053" y="934"/>
                  <a:pt x="2047" y="937"/>
                  <a:pt x="2037" y="947"/>
                </a:cubicBezTo>
                <a:cubicBezTo>
                  <a:pt x="2037" y="947"/>
                  <a:pt x="2037" y="961"/>
                  <a:pt x="2046" y="961"/>
                </a:cubicBezTo>
                <a:cubicBezTo>
                  <a:pt x="2050" y="961"/>
                  <a:pt x="2057" y="958"/>
                  <a:pt x="2067" y="947"/>
                </a:cubicBezTo>
                <a:cubicBezTo>
                  <a:pt x="2067" y="947"/>
                  <a:pt x="2067" y="934"/>
                  <a:pt x="2058" y="934"/>
                </a:cubicBezTo>
                <a:close/>
                <a:moveTo>
                  <a:pt x="2037" y="917"/>
                </a:moveTo>
                <a:cubicBezTo>
                  <a:pt x="2001" y="953"/>
                  <a:pt x="1986" y="967"/>
                  <a:pt x="1992" y="967"/>
                </a:cubicBezTo>
                <a:cubicBezTo>
                  <a:pt x="1997" y="967"/>
                  <a:pt x="2011" y="960"/>
                  <a:pt x="2037" y="947"/>
                </a:cubicBezTo>
                <a:cubicBezTo>
                  <a:pt x="2037" y="947"/>
                  <a:pt x="2037" y="947"/>
                  <a:pt x="2037" y="917"/>
                </a:cubicBezTo>
                <a:close/>
                <a:moveTo>
                  <a:pt x="443" y="943"/>
                </a:moveTo>
                <a:cubicBezTo>
                  <a:pt x="446" y="943"/>
                  <a:pt x="456" y="960"/>
                  <a:pt x="456" y="978"/>
                </a:cubicBezTo>
                <a:cubicBezTo>
                  <a:pt x="443" y="952"/>
                  <a:pt x="441" y="943"/>
                  <a:pt x="443" y="943"/>
                </a:cubicBezTo>
                <a:close/>
                <a:moveTo>
                  <a:pt x="547" y="962"/>
                </a:moveTo>
                <a:cubicBezTo>
                  <a:pt x="547" y="967"/>
                  <a:pt x="547" y="972"/>
                  <a:pt x="547" y="978"/>
                </a:cubicBezTo>
                <a:cubicBezTo>
                  <a:pt x="566" y="978"/>
                  <a:pt x="561" y="978"/>
                  <a:pt x="547" y="962"/>
                </a:cubicBezTo>
                <a:close/>
                <a:moveTo>
                  <a:pt x="2301" y="1025"/>
                </a:moveTo>
                <a:cubicBezTo>
                  <a:pt x="2297" y="1025"/>
                  <a:pt x="2290" y="1028"/>
                  <a:pt x="2280" y="1039"/>
                </a:cubicBezTo>
                <a:lnTo>
                  <a:pt x="2310" y="1039"/>
                </a:lnTo>
                <a:cubicBezTo>
                  <a:pt x="2310" y="1039"/>
                  <a:pt x="2310" y="1025"/>
                  <a:pt x="2301" y="1025"/>
                </a:cubicBezTo>
                <a:close/>
                <a:moveTo>
                  <a:pt x="2310" y="1069"/>
                </a:moveTo>
                <a:cubicBezTo>
                  <a:pt x="2290" y="1079"/>
                  <a:pt x="2280" y="1082"/>
                  <a:pt x="2276" y="1082"/>
                </a:cubicBezTo>
                <a:cubicBezTo>
                  <a:pt x="2270" y="1082"/>
                  <a:pt x="2290" y="1069"/>
                  <a:pt x="2310" y="1069"/>
                </a:cubicBezTo>
                <a:close/>
                <a:moveTo>
                  <a:pt x="117" y="1117"/>
                </a:moveTo>
                <a:cubicBezTo>
                  <a:pt x="108" y="1118"/>
                  <a:pt x="99" y="1122"/>
                  <a:pt x="91" y="1130"/>
                </a:cubicBezTo>
                <a:lnTo>
                  <a:pt x="122" y="1130"/>
                </a:lnTo>
                <a:cubicBezTo>
                  <a:pt x="122" y="1125"/>
                  <a:pt x="120" y="1120"/>
                  <a:pt x="117" y="1117"/>
                </a:cubicBezTo>
                <a:close/>
                <a:moveTo>
                  <a:pt x="2219" y="917"/>
                </a:moveTo>
                <a:cubicBezTo>
                  <a:pt x="2219" y="917"/>
                  <a:pt x="2189" y="917"/>
                  <a:pt x="2158" y="947"/>
                </a:cubicBezTo>
                <a:lnTo>
                  <a:pt x="2128" y="947"/>
                </a:lnTo>
                <a:cubicBezTo>
                  <a:pt x="2117" y="959"/>
                  <a:pt x="2106" y="970"/>
                  <a:pt x="2097" y="976"/>
                </a:cubicBezTo>
                <a:lnTo>
                  <a:pt x="2097" y="976"/>
                </a:lnTo>
                <a:cubicBezTo>
                  <a:pt x="2098" y="947"/>
                  <a:pt x="2127" y="947"/>
                  <a:pt x="2097" y="947"/>
                </a:cubicBezTo>
                <a:cubicBezTo>
                  <a:pt x="2085" y="973"/>
                  <a:pt x="2083" y="982"/>
                  <a:pt x="2087" y="982"/>
                </a:cubicBezTo>
                <a:cubicBezTo>
                  <a:pt x="2089" y="982"/>
                  <a:pt x="2093" y="980"/>
                  <a:pt x="2097" y="976"/>
                </a:cubicBezTo>
                <a:lnTo>
                  <a:pt x="2097" y="976"/>
                </a:lnTo>
                <a:cubicBezTo>
                  <a:pt x="2097" y="977"/>
                  <a:pt x="2097" y="977"/>
                  <a:pt x="2097" y="978"/>
                </a:cubicBezTo>
                <a:cubicBezTo>
                  <a:pt x="2097" y="999"/>
                  <a:pt x="2082" y="1021"/>
                  <a:pt x="2095" y="1021"/>
                </a:cubicBezTo>
                <a:cubicBezTo>
                  <a:pt x="2100" y="1021"/>
                  <a:pt x="2110" y="1017"/>
                  <a:pt x="2128" y="1008"/>
                </a:cubicBezTo>
                <a:lnTo>
                  <a:pt x="2128" y="1008"/>
                </a:lnTo>
                <a:cubicBezTo>
                  <a:pt x="2097" y="1039"/>
                  <a:pt x="2128" y="1039"/>
                  <a:pt x="2128" y="1039"/>
                </a:cubicBezTo>
                <a:cubicBezTo>
                  <a:pt x="2128" y="1039"/>
                  <a:pt x="2158" y="1008"/>
                  <a:pt x="2158" y="1008"/>
                </a:cubicBezTo>
                <a:lnTo>
                  <a:pt x="2158" y="1008"/>
                </a:lnTo>
                <a:cubicBezTo>
                  <a:pt x="2140" y="1044"/>
                  <a:pt x="2133" y="1059"/>
                  <a:pt x="2136" y="1059"/>
                </a:cubicBezTo>
                <a:cubicBezTo>
                  <a:pt x="2138" y="1059"/>
                  <a:pt x="2146" y="1051"/>
                  <a:pt x="2158" y="1039"/>
                </a:cubicBezTo>
                <a:cubicBezTo>
                  <a:pt x="2177" y="1020"/>
                  <a:pt x="2196" y="1013"/>
                  <a:pt x="2208" y="1010"/>
                </a:cubicBezTo>
                <a:lnTo>
                  <a:pt x="2208" y="1010"/>
                </a:lnTo>
                <a:cubicBezTo>
                  <a:pt x="2197" y="1029"/>
                  <a:pt x="2185" y="1047"/>
                  <a:pt x="2196" y="1047"/>
                </a:cubicBezTo>
                <a:cubicBezTo>
                  <a:pt x="2200" y="1047"/>
                  <a:pt x="2207" y="1044"/>
                  <a:pt x="2219" y="1039"/>
                </a:cubicBezTo>
                <a:lnTo>
                  <a:pt x="2219" y="1039"/>
                </a:lnTo>
                <a:cubicBezTo>
                  <a:pt x="2219" y="1039"/>
                  <a:pt x="2219" y="1039"/>
                  <a:pt x="2189" y="1069"/>
                </a:cubicBezTo>
                <a:cubicBezTo>
                  <a:pt x="2173" y="1084"/>
                  <a:pt x="2166" y="1084"/>
                  <a:pt x="2162" y="1084"/>
                </a:cubicBezTo>
                <a:cubicBezTo>
                  <a:pt x="2158" y="1084"/>
                  <a:pt x="2158" y="1084"/>
                  <a:pt x="2158" y="1099"/>
                </a:cubicBezTo>
                <a:cubicBezTo>
                  <a:pt x="2168" y="1110"/>
                  <a:pt x="2172" y="1113"/>
                  <a:pt x="2173" y="1113"/>
                </a:cubicBezTo>
                <a:cubicBezTo>
                  <a:pt x="2175" y="1113"/>
                  <a:pt x="2168" y="1099"/>
                  <a:pt x="2189" y="1099"/>
                </a:cubicBezTo>
                <a:cubicBezTo>
                  <a:pt x="2195" y="1099"/>
                  <a:pt x="2208" y="1095"/>
                  <a:pt x="2223" y="1089"/>
                </a:cubicBezTo>
                <a:lnTo>
                  <a:pt x="2223" y="1089"/>
                </a:lnTo>
                <a:cubicBezTo>
                  <a:pt x="2219" y="1100"/>
                  <a:pt x="2219" y="1115"/>
                  <a:pt x="2219" y="1130"/>
                </a:cubicBezTo>
                <a:lnTo>
                  <a:pt x="2258" y="1130"/>
                </a:lnTo>
                <a:cubicBezTo>
                  <a:pt x="2262" y="1120"/>
                  <a:pt x="2269" y="1110"/>
                  <a:pt x="2280" y="1099"/>
                </a:cubicBezTo>
                <a:lnTo>
                  <a:pt x="2310" y="1099"/>
                </a:lnTo>
                <a:cubicBezTo>
                  <a:pt x="2332" y="1078"/>
                  <a:pt x="2353" y="1056"/>
                  <a:pt x="2342" y="1056"/>
                </a:cubicBezTo>
                <a:cubicBezTo>
                  <a:pt x="2339" y="1056"/>
                  <a:pt x="2333" y="1058"/>
                  <a:pt x="2323" y="1063"/>
                </a:cubicBezTo>
                <a:lnTo>
                  <a:pt x="2323" y="1063"/>
                </a:lnTo>
                <a:cubicBezTo>
                  <a:pt x="2322" y="1061"/>
                  <a:pt x="2320" y="1058"/>
                  <a:pt x="2316" y="1057"/>
                </a:cubicBezTo>
                <a:lnTo>
                  <a:pt x="2316" y="1057"/>
                </a:lnTo>
                <a:cubicBezTo>
                  <a:pt x="2305" y="1063"/>
                  <a:pt x="2293" y="1066"/>
                  <a:pt x="2281" y="1068"/>
                </a:cubicBezTo>
                <a:lnTo>
                  <a:pt x="2281" y="1068"/>
                </a:lnTo>
                <a:cubicBezTo>
                  <a:pt x="2291" y="1059"/>
                  <a:pt x="2300" y="1055"/>
                  <a:pt x="2308" y="1055"/>
                </a:cubicBezTo>
                <a:cubicBezTo>
                  <a:pt x="2311" y="1055"/>
                  <a:pt x="2314" y="1056"/>
                  <a:pt x="2316" y="1057"/>
                </a:cubicBezTo>
                <a:lnTo>
                  <a:pt x="2316" y="1057"/>
                </a:lnTo>
                <a:cubicBezTo>
                  <a:pt x="2324" y="1053"/>
                  <a:pt x="2332" y="1047"/>
                  <a:pt x="2341" y="1039"/>
                </a:cubicBezTo>
                <a:cubicBezTo>
                  <a:pt x="2345" y="1034"/>
                  <a:pt x="2346" y="1032"/>
                  <a:pt x="2343" y="1032"/>
                </a:cubicBezTo>
                <a:cubicBezTo>
                  <a:pt x="2336" y="1032"/>
                  <a:pt x="2301" y="1051"/>
                  <a:pt x="2265" y="1069"/>
                </a:cubicBezTo>
                <a:lnTo>
                  <a:pt x="2265" y="1069"/>
                </a:lnTo>
                <a:cubicBezTo>
                  <a:pt x="2270" y="1069"/>
                  <a:pt x="2276" y="1068"/>
                  <a:pt x="2281" y="1068"/>
                </a:cubicBezTo>
                <a:lnTo>
                  <a:pt x="2281" y="1068"/>
                </a:lnTo>
                <a:cubicBezTo>
                  <a:pt x="2281" y="1068"/>
                  <a:pt x="2280" y="1069"/>
                  <a:pt x="2280" y="1069"/>
                </a:cubicBezTo>
                <a:cubicBezTo>
                  <a:pt x="2270" y="1079"/>
                  <a:pt x="2263" y="1082"/>
                  <a:pt x="2258" y="1082"/>
                </a:cubicBezTo>
                <a:cubicBezTo>
                  <a:pt x="2254" y="1082"/>
                  <a:pt x="2252" y="1079"/>
                  <a:pt x="2251" y="1076"/>
                </a:cubicBezTo>
                <a:lnTo>
                  <a:pt x="2251" y="1076"/>
                </a:lnTo>
                <a:cubicBezTo>
                  <a:pt x="2255" y="1074"/>
                  <a:pt x="2260" y="1071"/>
                  <a:pt x="2265" y="1069"/>
                </a:cubicBezTo>
                <a:lnTo>
                  <a:pt x="2265" y="1069"/>
                </a:lnTo>
                <a:cubicBezTo>
                  <a:pt x="2260" y="1069"/>
                  <a:pt x="2255" y="1069"/>
                  <a:pt x="2249" y="1069"/>
                </a:cubicBezTo>
                <a:cubicBezTo>
                  <a:pt x="2249" y="1069"/>
                  <a:pt x="2249" y="1039"/>
                  <a:pt x="2280" y="1039"/>
                </a:cubicBezTo>
                <a:cubicBezTo>
                  <a:pt x="2264" y="1039"/>
                  <a:pt x="2251" y="1041"/>
                  <a:pt x="2240" y="1043"/>
                </a:cubicBezTo>
                <a:lnTo>
                  <a:pt x="2240" y="1043"/>
                </a:lnTo>
                <a:cubicBezTo>
                  <a:pt x="2243" y="1042"/>
                  <a:pt x="2246" y="1040"/>
                  <a:pt x="2249" y="1039"/>
                </a:cubicBezTo>
                <a:cubicBezTo>
                  <a:pt x="2265" y="1023"/>
                  <a:pt x="2265" y="1023"/>
                  <a:pt x="2261" y="1023"/>
                </a:cubicBezTo>
                <a:cubicBezTo>
                  <a:pt x="2257" y="1023"/>
                  <a:pt x="2249" y="1023"/>
                  <a:pt x="2249" y="1008"/>
                </a:cubicBezTo>
                <a:cubicBezTo>
                  <a:pt x="2249" y="978"/>
                  <a:pt x="2249" y="978"/>
                  <a:pt x="2280" y="947"/>
                </a:cubicBezTo>
                <a:lnTo>
                  <a:pt x="2249" y="947"/>
                </a:lnTo>
                <a:cubicBezTo>
                  <a:pt x="2249" y="978"/>
                  <a:pt x="2219" y="978"/>
                  <a:pt x="2219" y="1008"/>
                </a:cubicBezTo>
                <a:cubicBezTo>
                  <a:pt x="2219" y="1008"/>
                  <a:pt x="2215" y="1008"/>
                  <a:pt x="2208" y="1010"/>
                </a:cubicBezTo>
                <a:lnTo>
                  <a:pt x="2208" y="1010"/>
                </a:lnTo>
                <a:cubicBezTo>
                  <a:pt x="2214" y="999"/>
                  <a:pt x="2219" y="987"/>
                  <a:pt x="2219" y="978"/>
                </a:cubicBezTo>
                <a:cubicBezTo>
                  <a:pt x="2204" y="978"/>
                  <a:pt x="2192" y="980"/>
                  <a:pt x="2184" y="983"/>
                </a:cubicBezTo>
                <a:lnTo>
                  <a:pt x="2184" y="983"/>
                </a:lnTo>
                <a:cubicBezTo>
                  <a:pt x="2177" y="990"/>
                  <a:pt x="2168" y="998"/>
                  <a:pt x="2158" y="1008"/>
                </a:cubicBezTo>
                <a:cubicBezTo>
                  <a:pt x="2158" y="1008"/>
                  <a:pt x="2158" y="991"/>
                  <a:pt x="2184" y="983"/>
                </a:cubicBezTo>
                <a:lnTo>
                  <a:pt x="2184" y="983"/>
                </a:lnTo>
                <a:cubicBezTo>
                  <a:pt x="2219" y="947"/>
                  <a:pt x="2219" y="942"/>
                  <a:pt x="2219" y="917"/>
                </a:cubicBezTo>
                <a:close/>
                <a:moveTo>
                  <a:pt x="2306" y="1134"/>
                </a:moveTo>
                <a:cubicBezTo>
                  <a:pt x="2298" y="1141"/>
                  <a:pt x="2293" y="1143"/>
                  <a:pt x="2291" y="1143"/>
                </a:cubicBezTo>
                <a:cubicBezTo>
                  <a:pt x="2288" y="1143"/>
                  <a:pt x="2292" y="1138"/>
                  <a:pt x="2306" y="1134"/>
                </a:cubicBezTo>
                <a:close/>
                <a:moveTo>
                  <a:pt x="2401" y="1069"/>
                </a:moveTo>
                <a:cubicBezTo>
                  <a:pt x="2391" y="1079"/>
                  <a:pt x="2378" y="1089"/>
                  <a:pt x="2362" y="1099"/>
                </a:cubicBezTo>
                <a:lnTo>
                  <a:pt x="2341" y="1099"/>
                </a:lnTo>
                <a:lnTo>
                  <a:pt x="2311" y="1128"/>
                </a:lnTo>
                <a:lnTo>
                  <a:pt x="2311" y="1128"/>
                </a:lnTo>
                <a:cubicBezTo>
                  <a:pt x="2294" y="1138"/>
                  <a:pt x="2275" y="1148"/>
                  <a:pt x="2256" y="1157"/>
                </a:cubicBezTo>
                <a:lnTo>
                  <a:pt x="2256" y="1157"/>
                </a:lnTo>
                <a:cubicBezTo>
                  <a:pt x="2267" y="1143"/>
                  <a:pt x="2280" y="1130"/>
                  <a:pt x="2280" y="1130"/>
                </a:cubicBezTo>
                <a:lnTo>
                  <a:pt x="2258" y="1130"/>
                </a:lnTo>
                <a:cubicBezTo>
                  <a:pt x="2249" y="1147"/>
                  <a:pt x="2249" y="1160"/>
                  <a:pt x="2249" y="1160"/>
                </a:cubicBezTo>
                <a:cubicBezTo>
                  <a:pt x="2251" y="1159"/>
                  <a:pt x="2253" y="1158"/>
                  <a:pt x="2256" y="1157"/>
                </a:cubicBezTo>
                <a:lnTo>
                  <a:pt x="2256" y="1157"/>
                </a:lnTo>
                <a:cubicBezTo>
                  <a:pt x="2243" y="1173"/>
                  <a:pt x="2233" y="1191"/>
                  <a:pt x="2249" y="1191"/>
                </a:cubicBezTo>
                <a:cubicBezTo>
                  <a:pt x="2265" y="1175"/>
                  <a:pt x="2272" y="1175"/>
                  <a:pt x="2280" y="1175"/>
                </a:cubicBezTo>
                <a:cubicBezTo>
                  <a:pt x="2287" y="1175"/>
                  <a:pt x="2295" y="1175"/>
                  <a:pt x="2310" y="1160"/>
                </a:cubicBezTo>
                <a:cubicBezTo>
                  <a:pt x="2320" y="1150"/>
                  <a:pt x="2327" y="1147"/>
                  <a:pt x="2332" y="1147"/>
                </a:cubicBezTo>
                <a:cubicBezTo>
                  <a:pt x="2341" y="1147"/>
                  <a:pt x="2341" y="1160"/>
                  <a:pt x="2341" y="1160"/>
                </a:cubicBezTo>
                <a:cubicBezTo>
                  <a:pt x="2341" y="1145"/>
                  <a:pt x="2348" y="1137"/>
                  <a:pt x="2356" y="1137"/>
                </a:cubicBezTo>
                <a:cubicBezTo>
                  <a:pt x="2361" y="1137"/>
                  <a:pt x="2365" y="1140"/>
                  <a:pt x="2368" y="1147"/>
                </a:cubicBezTo>
                <a:lnTo>
                  <a:pt x="2368" y="1147"/>
                </a:lnTo>
                <a:cubicBezTo>
                  <a:pt x="2370" y="1141"/>
                  <a:pt x="2371" y="1136"/>
                  <a:pt x="2371" y="1130"/>
                </a:cubicBezTo>
                <a:cubicBezTo>
                  <a:pt x="2371" y="1128"/>
                  <a:pt x="2371" y="1126"/>
                  <a:pt x="2371" y="1124"/>
                </a:cubicBezTo>
                <a:lnTo>
                  <a:pt x="2371" y="1124"/>
                </a:lnTo>
                <a:cubicBezTo>
                  <a:pt x="2411" y="1109"/>
                  <a:pt x="2426" y="1069"/>
                  <a:pt x="2401" y="1069"/>
                </a:cubicBezTo>
                <a:close/>
                <a:moveTo>
                  <a:pt x="461" y="1207"/>
                </a:moveTo>
                <a:cubicBezTo>
                  <a:pt x="456" y="1207"/>
                  <a:pt x="446" y="1211"/>
                  <a:pt x="426" y="1221"/>
                </a:cubicBezTo>
                <a:lnTo>
                  <a:pt x="456" y="1221"/>
                </a:lnTo>
                <a:cubicBezTo>
                  <a:pt x="456" y="1221"/>
                  <a:pt x="470" y="1207"/>
                  <a:pt x="461" y="1207"/>
                </a:cubicBezTo>
                <a:close/>
                <a:moveTo>
                  <a:pt x="2368" y="1147"/>
                </a:moveTo>
                <a:cubicBezTo>
                  <a:pt x="2365" y="1159"/>
                  <a:pt x="2359" y="1168"/>
                  <a:pt x="2358" y="1172"/>
                </a:cubicBezTo>
                <a:lnTo>
                  <a:pt x="2358" y="1172"/>
                </a:lnTo>
                <a:cubicBezTo>
                  <a:pt x="2362" y="1168"/>
                  <a:pt x="2366" y="1165"/>
                  <a:pt x="2371" y="1160"/>
                </a:cubicBezTo>
                <a:lnTo>
                  <a:pt x="2371" y="1160"/>
                </a:lnTo>
                <a:cubicBezTo>
                  <a:pt x="2362" y="1169"/>
                  <a:pt x="2358" y="1173"/>
                  <a:pt x="2358" y="1173"/>
                </a:cubicBezTo>
                <a:cubicBezTo>
                  <a:pt x="2357" y="1173"/>
                  <a:pt x="2357" y="1172"/>
                  <a:pt x="2358" y="1172"/>
                </a:cubicBezTo>
                <a:lnTo>
                  <a:pt x="2358" y="1172"/>
                </a:lnTo>
                <a:cubicBezTo>
                  <a:pt x="2332" y="1191"/>
                  <a:pt x="2310" y="1191"/>
                  <a:pt x="2310" y="1191"/>
                </a:cubicBezTo>
                <a:cubicBezTo>
                  <a:pt x="2310" y="1175"/>
                  <a:pt x="2310" y="1175"/>
                  <a:pt x="2314" y="1175"/>
                </a:cubicBezTo>
                <a:cubicBezTo>
                  <a:pt x="2318" y="1175"/>
                  <a:pt x="2325" y="1175"/>
                  <a:pt x="2341" y="1160"/>
                </a:cubicBezTo>
                <a:lnTo>
                  <a:pt x="2341" y="1160"/>
                </a:lnTo>
                <a:cubicBezTo>
                  <a:pt x="2341" y="1160"/>
                  <a:pt x="2310" y="1160"/>
                  <a:pt x="2280" y="1191"/>
                </a:cubicBezTo>
                <a:lnTo>
                  <a:pt x="2249" y="1221"/>
                </a:lnTo>
                <a:lnTo>
                  <a:pt x="2280" y="1221"/>
                </a:lnTo>
                <a:cubicBezTo>
                  <a:pt x="2280" y="1221"/>
                  <a:pt x="2280" y="1251"/>
                  <a:pt x="2310" y="1251"/>
                </a:cubicBezTo>
                <a:lnTo>
                  <a:pt x="2614" y="1251"/>
                </a:lnTo>
                <a:cubicBezTo>
                  <a:pt x="2614" y="1251"/>
                  <a:pt x="2584" y="1251"/>
                  <a:pt x="2553" y="1221"/>
                </a:cubicBezTo>
                <a:lnTo>
                  <a:pt x="2462" y="1221"/>
                </a:lnTo>
                <a:cubicBezTo>
                  <a:pt x="2462" y="1221"/>
                  <a:pt x="2462" y="1221"/>
                  <a:pt x="2493" y="1191"/>
                </a:cubicBezTo>
                <a:cubicBezTo>
                  <a:pt x="2493" y="1175"/>
                  <a:pt x="2500" y="1175"/>
                  <a:pt x="2504" y="1175"/>
                </a:cubicBezTo>
                <a:cubicBezTo>
                  <a:pt x="2508" y="1175"/>
                  <a:pt x="2508" y="1175"/>
                  <a:pt x="2493" y="1160"/>
                </a:cubicBezTo>
                <a:cubicBezTo>
                  <a:pt x="2482" y="1150"/>
                  <a:pt x="2479" y="1147"/>
                  <a:pt x="2477" y="1147"/>
                </a:cubicBezTo>
                <a:cubicBezTo>
                  <a:pt x="2472" y="1147"/>
                  <a:pt x="2472" y="1160"/>
                  <a:pt x="2432" y="1160"/>
                </a:cubicBezTo>
                <a:lnTo>
                  <a:pt x="2401" y="1160"/>
                </a:lnTo>
                <a:cubicBezTo>
                  <a:pt x="2401" y="1160"/>
                  <a:pt x="2401" y="1147"/>
                  <a:pt x="2392" y="1147"/>
                </a:cubicBezTo>
                <a:cubicBezTo>
                  <a:pt x="2388" y="1147"/>
                  <a:pt x="2381" y="1150"/>
                  <a:pt x="2371" y="1160"/>
                </a:cubicBezTo>
                <a:cubicBezTo>
                  <a:pt x="2371" y="1155"/>
                  <a:pt x="2370" y="1150"/>
                  <a:pt x="2368" y="1147"/>
                </a:cubicBezTo>
                <a:close/>
                <a:moveTo>
                  <a:pt x="365" y="1343"/>
                </a:moveTo>
                <a:cubicBezTo>
                  <a:pt x="358" y="1343"/>
                  <a:pt x="352" y="1344"/>
                  <a:pt x="346" y="1346"/>
                </a:cubicBezTo>
                <a:lnTo>
                  <a:pt x="346" y="1346"/>
                </a:lnTo>
                <a:cubicBezTo>
                  <a:pt x="357" y="1343"/>
                  <a:pt x="365" y="1343"/>
                  <a:pt x="365" y="1343"/>
                </a:cubicBezTo>
                <a:close/>
                <a:moveTo>
                  <a:pt x="866" y="371"/>
                </a:moveTo>
                <a:cubicBezTo>
                  <a:pt x="868" y="374"/>
                  <a:pt x="862" y="381"/>
                  <a:pt x="882" y="400"/>
                </a:cubicBezTo>
                <a:cubicBezTo>
                  <a:pt x="866" y="400"/>
                  <a:pt x="844" y="393"/>
                  <a:pt x="832" y="393"/>
                </a:cubicBezTo>
                <a:cubicBezTo>
                  <a:pt x="821" y="393"/>
                  <a:pt x="821" y="400"/>
                  <a:pt x="851" y="431"/>
                </a:cubicBezTo>
                <a:lnTo>
                  <a:pt x="790" y="431"/>
                </a:lnTo>
                <a:cubicBezTo>
                  <a:pt x="760" y="431"/>
                  <a:pt x="790" y="431"/>
                  <a:pt x="790" y="461"/>
                </a:cubicBezTo>
                <a:cubicBezTo>
                  <a:pt x="790" y="491"/>
                  <a:pt x="821" y="491"/>
                  <a:pt x="790" y="491"/>
                </a:cubicBezTo>
                <a:cubicBezTo>
                  <a:pt x="760" y="461"/>
                  <a:pt x="760" y="431"/>
                  <a:pt x="730" y="400"/>
                </a:cubicBezTo>
                <a:lnTo>
                  <a:pt x="730" y="400"/>
                </a:lnTo>
                <a:cubicBezTo>
                  <a:pt x="730" y="431"/>
                  <a:pt x="730" y="431"/>
                  <a:pt x="760" y="461"/>
                </a:cubicBezTo>
                <a:cubicBezTo>
                  <a:pt x="760" y="491"/>
                  <a:pt x="790" y="522"/>
                  <a:pt x="790" y="522"/>
                </a:cubicBezTo>
                <a:lnTo>
                  <a:pt x="760" y="522"/>
                </a:lnTo>
                <a:cubicBezTo>
                  <a:pt x="730" y="522"/>
                  <a:pt x="760" y="491"/>
                  <a:pt x="730" y="491"/>
                </a:cubicBezTo>
                <a:cubicBezTo>
                  <a:pt x="760" y="522"/>
                  <a:pt x="730" y="522"/>
                  <a:pt x="730" y="522"/>
                </a:cubicBezTo>
                <a:cubicBezTo>
                  <a:pt x="719" y="511"/>
                  <a:pt x="712" y="504"/>
                  <a:pt x="709" y="500"/>
                </a:cubicBezTo>
                <a:lnTo>
                  <a:pt x="709" y="500"/>
                </a:lnTo>
                <a:cubicBezTo>
                  <a:pt x="713" y="503"/>
                  <a:pt x="716" y="504"/>
                  <a:pt x="718" y="504"/>
                </a:cubicBezTo>
                <a:cubicBezTo>
                  <a:pt x="722" y="504"/>
                  <a:pt x="723" y="499"/>
                  <a:pt x="720" y="492"/>
                </a:cubicBezTo>
                <a:lnTo>
                  <a:pt x="720" y="492"/>
                </a:lnTo>
                <a:cubicBezTo>
                  <a:pt x="708" y="492"/>
                  <a:pt x="704" y="493"/>
                  <a:pt x="709" y="500"/>
                </a:cubicBezTo>
                <a:lnTo>
                  <a:pt x="709" y="500"/>
                </a:lnTo>
                <a:cubicBezTo>
                  <a:pt x="706" y="498"/>
                  <a:pt x="703" y="495"/>
                  <a:pt x="699" y="491"/>
                </a:cubicBezTo>
                <a:cubicBezTo>
                  <a:pt x="684" y="476"/>
                  <a:pt x="669" y="469"/>
                  <a:pt x="661" y="469"/>
                </a:cubicBezTo>
                <a:cubicBezTo>
                  <a:pt x="654" y="469"/>
                  <a:pt x="654" y="476"/>
                  <a:pt x="669" y="491"/>
                </a:cubicBezTo>
                <a:cubicBezTo>
                  <a:pt x="669" y="502"/>
                  <a:pt x="669" y="505"/>
                  <a:pt x="668" y="505"/>
                </a:cubicBezTo>
                <a:cubicBezTo>
                  <a:pt x="665" y="505"/>
                  <a:pt x="659" y="491"/>
                  <a:pt x="638" y="491"/>
                </a:cubicBezTo>
                <a:cubicBezTo>
                  <a:pt x="613" y="491"/>
                  <a:pt x="609" y="491"/>
                  <a:pt x="626" y="509"/>
                </a:cubicBezTo>
                <a:lnTo>
                  <a:pt x="626" y="509"/>
                </a:lnTo>
                <a:cubicBezTo>
                  <a:pt x="618" y="512"/>
                  <a:pt x="608" y="522"/>
                  <a:pt x="608" y="522"/>
                </a:cubicBezTo>
                <a:cubicBezTo>
                  <a:pt x="578" y="522"/>
                  <a:pt x="608" y="522"/>
                  <a:pt x="608" y="583"/>
                </a:cubicBezTo>
                <a:cubicBezTo>
                  <a:pt x="638" y="643"/>
                  <a:pt x="669" y="643"/>
                  <a:pt x="699" y="643"/>
                </a:cubicBezTo>
                <a:cubicBezTo>
                  <a:pt x="699" y="643"/>
                  <a:pt x="699" y="670"/>
                  <a:pt x="681" y="670"/>
                </a:cubicBezTo>
                <a:cubicBezTo>
                  <a:pt x="672" y="670"/>
                  <a:pt x="659" y="664"/>
                  <a:pt x="638" y="643"/>
                </a:cubicBezTo>
                <a:lnTo>
                  <a:pt x="638" y="643"/>
                </a:lnTo>
                <a:cubicBezTo>
                  <a:pt x="662" y="679"/>
                  <a:pt x="667" y="696"/>
                  <a:pt x="661" y="696"/>
                </a:cubicBezTo>
                <a:cubicBezTo>
                  <a:pt x="651" y="696"/>
                  <a:pt x="614" y="656"/>
                  <a:pt x="578" y="583"/>
                </a:cubicBezTo>
                <a:lnTo>
                  <a:pt x="578" y="613"/>
                </a:lnTo>
                <a:cubicBezTo>
                  <a:pt x="578" y="613"/>
                  <a:pt x="547" y="613"/>
                  <a:pt x="578" y="643"/>
                </a:cubicBezTo>
                <a:cubicBezTo>
                  <a:pt x="608" y="674"/>
                  <a:pt x="638" y="704"/>
                  <a:pt x="608" y="704"/>
                </a:cubicBezTo>
                <a:cubicBezTo>
                  <a:pt x="608" y="704"/>
                  <a:pt x="582" y="678"/>
                  <a:pt x="578" y="674"/>
                </a:cubicBezTo>
                <a:lnTo>
                  <a:pt x="578" y="674"/>
                </a:lnTo>
                <a:cubicBezTo>
                  <a:pt x="608" y="704"/>
                  <a:pt x="608" y="704"/>
                  <a:pt x="578" y="704"/>
                </a:cubicBezTo>
                <a:cubicBezTo>
                  <a:pt x="547" y="689"/>
                  <a:pt x="524" y="681"/>
                  <a:pt x="513" y="681"/>
                </a:cubicBezTo>
                <a:cubicBezTo>
                  <a:pt x="502" y="681"/>
                  <a:pt x="502" y="689"/>
                  <a:pt x="517" y="704"/>
                </a:cubicBezTo>
                <a:cubicBezTo>
                  <a:pt x="486" y="704"/>
                  <a:pt x="486" y="735"/>
                  <a:pt x="517" y="765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47" y="856"/>
                  <a:pt x="578" y="887"/>
                  <a:pt x="578" y="887"/>
                </a:cubicBezTo>
                <a:lnTo>
                  <a:pt x="547" y="856"/>
                </a:lnTo>
                <a:lnTo>
                  <a:pt x="547" y="826"/>
                </a:lnTo>
                <a:lnTo>
                  <a:pt x="517" y="795"/>
                </a:lnTo>
                <a:cubicBezTo>
                  <a:pt x="502" y="811"/>
                  <a:pt x="502" y="811"/>
                  <a:pt x="505" y="811"/>
                </a:cubicBezTo>
                <a:cubicBezTo>
                  <a:pt x="509" y="811"/>
                  <a:pt x="517" y="811"/>
                  <a:pt x="517" y="826"/>
                </a:cubicBezTo>
                <a:cubicBezTo>
                  <a:pt x="456" y="795"/>
                  <a:pt x="456" y="795"/>
                  <a:pt x="395" y="795"/>
                </a:cubicBezTo>
                <a:cubicBezTo>
                  <a:pt x="365" y="795"/>
                  <a:pt x="395" y="795"/>
                  <a:pt x="395" y="765"/>
                </a:cubicBezTo>
                <a:lnTo>
                  <a:pt x="365" y="735"/>
                </a:lnTo>
                <a:lnTo>
                  <a:pt x="365" y="795"/>
                </a:lnTo>
                <a:cubicBezTo>
                  <a:pt x="334" y="795"/>
                  <a:pt x="365" y="795"/>
                  <a:pt x="365" y="826"/>
                </a:cubicBezTo>
                <a:cubicBezTo>
                  <a:pt x="354" y="815"/>
                  <a:pt x="347" y="808"/>
                  <a:pt x="344" y="808"/>
                </a:cubicBezTo>
                <a:cubicBezTo>
                  <a:pt x="339" y="808"/>
                  <a:pt x="346" y="829"/>
                  <a:pt x="365" y="887"/>
                </a:cubicBezTo>
                <a:cubicBezTo>
                  <a:pt x="353" y="863"/>
                  <a:pt x="341" y="844"/>
                  <a:pt x="331" y="829"/>
                </a:cubicBezTo>
                <a:lnTo>
                  <a:pt x="331" y="829"/>
                </a:lnTo>
                <a:cubicBezTo>
                  <a:pt x="331" y="830"/>
                  <a:pt x="331" y="831"/>
                  <a:pt x="330" y="831"/>
                </a:cubicBezTo>
                <a:cubicBezTo>
                  <a:pt x="329" y="831"/>
                  <a:pt x="327" y="830"/>
                  <a:pt x="325" y="828"/>
                </a:cubicBezTo>
                <a:lnTo>
                  <a:pt x="325" y="828"/>
                </a:lnTo>
                <a:cubicBezTo>
                  <a:pt x="331" y="839"/>
                  <a:pt x="332" y="844"/>
                  <a:pt x="330" y="844"/>
                </a:cubicBezTo>
                <a:cubicBezTo>
                  <a:pt x="328" y="844"/>
                  <a:pt x="315" y="828"/>
                  <a:pt x="308" y="813"/>
                </a:cubicBezTo>
                <a:lnTo>
                  <a:pt x="308" y="813"/>
                </a:lnTo>
                <a:cubicBezTo>
                  <a:pt x="310" y="815"/>
                  <a:pt x="312" y="817"/>
                  <a:pt x="313" y="818"/>
                </a:cubicBezTo>
                <a:lnTo>
                  <a:pt x="313" y="818"/>
                </a:lnTo>
                <a:cubicBezTo>
                  <a:pt x="308" y="811"/>
                  <a:pt x="304" y="803"/>
                  <a:pt x="304" y="796"/>
                </a:cubicBezTo>
                <a:lnTo>
                  <a:pt x="304" y="796"/>
                </a:lnTo>
                <a:cubicBezTo>
                  <a:pt x="304" y="796"/>
                  <a:pt x="304" y="795"/>
                  <a:pt x="304" y="795"/>
                </a:cubicBezTo>
                <a:lnTo>
                  <a:pt x="304" y="795"/>
                </a:lnTo>
                <a:cubicBezTo>
                  <a:pt x="304" y="795"/>
                  <a:pt x="304" y="795"/>
                  <a:pt x="304" y="795"/>
                </a:cubicBezTo>
                <a:lnTo>
                  <a:pt x="304" y="795"/>
                </a:lnTo>
                <a:cubicBezTo>
                  <a:pt x="309" y="804"/>
                  <a:pt x="314" y="810"/>
                  <a:pt x="318" y="816"/>
                </a:cubicBezTo>
                <a:lnTo>
                  <a:pt x="318" y="816"/>
                </a:lnTo>
                <a:cubicBezTo>
                  <a:pt x="318" y="814"/>
                  <a:pt x="316" y="810"/>
                  <a:pt x="311" y="804"/>
                </a:cubicBezTo>
                <a:lnTo>
                  <a:pt x="311" y="804"/>
                </a:lnTo>
                <a:cubicBezTo>
                  <a:pt x="316" y="809"/>
                  <a:pt x="323" y="818"/>
                  <a:pt x="331" y="829"/>
                </a:cubicBezTo>
                <a:lnTo>
                  <a:pt x="331" y="829"/>
                </a:lnTo>
                <a:cubicBezTo>
                  <a:pt x="331" y="826"/>
                  <a:pt x="325" y="816"/>
                  <a:pt x="304" y="795"/>
                </a:cubicBezTo>
                <a:lnTo>
                  <a:pt x="304" y="795"/>
                </a:lnTo>
                <a:cubicBezTo>
                  <a:pt x="313" y="804"/>
                  <a:pt x="317" y="808"/>
                  <a:pt x="317" y="808"/>
                </a:cubicBezTo>
                <a:cubicBezTo>
                  <a:pt x="319" y="808"/>
                  <a:pt x="304" y="787"/>
                  <a:pt x="304" y="765"/>
                </a:cubicBezTo>
                <a:cubicBezTo>
                  <a:pt x="304" y="765"/>
                  <a:pt x="296" y="757"/>
                  <a:pt x="293" y="757"/>
                </a:cubicBezTo>
                <a:cubicBezTo>
                  <a:pt x="289" y="757"/>
                  <a:pt x="289" y="765"/>
                  <a:pt x="304" y="795"/>
                </a:cubicBezTo>
                <a:lnTo>
                  <a:pt x="274" y="826"/>
                </a:lnTo>
                <a:cubicBezTo>
                  <a:pt x="274" y="826"/>
                  <a:pt x="274" y="839"/>
                  <a:pt x="256" y="839"/>
                </a:cubicBezTo>
                <a:cubicBezTo>
                  <a:pt x="247" y="839"/>
                  <a:pt x="233" y="836"/>
                  <a:pt x="213" y="826"/>
                </a:cubicBezTo>
                <a:cubicBezTo>
                  <a:pt x="182" y="826"/>
                  <a:pt x="182" y="826"/>
                  <a:pt x="243" y="856"/>
                </a:cubicBezTo>
                <a:cubicBezTo>
                  <a:pt x="304" y="887"/>
                  <a:pt x="274" y="887"/>
                  <a:pt x="243" y="887"/>
                </a:cubicBezTo>
                <a:lnTo>
                  <a:pt x="213" y="887"/>
                </a:lnTo>
                <a:cubicBezTo>
                  <a:pt x="213" y="876"/>
                  <a:pt x="209" y="873"/>
                  <a:pt x="204" y="873"/>
                </a:cubicBezTo>
                <a:cubicBezTo>
                  <a:pt x="193" y="873"/>
                  <a:pt x="172" y="887"/>
                  <a:pt x="152" y="887"/>
                </a:cubicBezTo>
                <a:cubicBezTo>
                  <a:pt x="122" y="887"/>
                  <a:pt x="122" y="917"/>
                  <a:pt x="152" y="947"/>
                </a:cubicBezTo>
                <a:lnTo>
                  <a:pt x="61" y="947"/>
                </a:lnTo>
                <a:cubicBezTo>
                  <a:pt x="122" y="947"/>
                  <a:pt x="213" y="1008"/>
                  <a:pt x="152" y="1008"/>
                </a:cubicBezTo>
                <a:cubicBezTo>
                  <a:pt x="91" y="1008"/>
                  <a:pt x="122" y="1008"/>
                  <a:pt x="213" y="1039"/>
                </a:cubicBezTo>
                <a:cubicBezTo>
                  <a:pt x="243" y="1054"/>
                  <a:pt x="258" y="1061"/>
                  <a:pt x="251" y="1061"/>
                </a:cubicBezTo>
                <a:cubicBezTo>
                  <a:pt x="243" y="1061"/>
                  <a:pt x="213" y="1054"/>
                  <a:pt x="152" y="1039"/>
                </a:cubicBezTo>
                <a:cubicBezTo>
                  <a:pt x="122" y="1028"/>
                  <a:pt x="105" y="1025"/>
                  <a:pt x="96" y="1025"/>
                </a:cubicBezTo>
                <a:cubicBezTo>
                  <a:pt x="78" y="1025"/>
                  <a:pt x="91" y="1039"/>
                  <a:pt x="91" y="1039"/>
                </a:cubicBezTo>
                <a:lnTo>
                  <a:pt x="0" y="1039"/>
                </a:lnTo>
                <a:cubicBezTo>
                  <a:pt x="0" y="1039"/>
                  <a:pt x="30" y="1039"/>
                  <a:pt x="30" y="1069"/>
                </a:cubicBezTo>
                <a:lnTo>
                  <a:pt x="91" y="1069"/>
                </a:lnTo>
                <a:cubicBezTo>
                  <a:pt x="0" y="1069"/>
                  <a:pt x="30" y="1099"/>
                  <a:pt x="30" y="1099"/>
                </a:cubicBezTo>
                <a:lnTo>
                  <a:pt x="61" y="1099"/>
                </a:lnTo>
                <a:cubicBezTo>
                  <a:pt x="61" y="1099"/>
                  <a:pt x="103" y="1099"/>
                  <a:pt x="117" y="1117"/>
                </a:cubicBezTo>
                <a:lnTo>
                  <a:pt x="117" y="1117"/>
                </a:lnTo>
                <a:cubicBezTo>
                  <a:pt x="120" y="1116"/>
                  <a:pt x="123" y="1116"/>
                  <a:pt x="126" y="1116"/>
                </a:cubicBezTo>
                <a:cubicBezTo>
                  <a:pt x="149" y="1116"/>
                  <a:pt x="162" y="1130"/>
                  <a:pt x="122" y="1130"/>
                </a:cubicBezTo>
                <a:cubicBezTo>
                  <a:pt x="91" y="1145"/>
                  <a:pt x="91" y="1145"/>
                  <a:pt x="99" y="1145"/>
                </a:cubicBezTo>
                <a:cubicBezTo>
                  <a:pt x="106" y="1145"/>
                  <a:pt x="122" y="1145"/>
                  <a:pt x="122" y="1160"/>
                </a:cubicBezTo>
                <a:cubicBezTo>
                  <a:pt x="122" y="1160"/>
                  <a:pt x="152" y="1160"/>
                  <a:pt x="182" y="1130"/>
                </a:cubicBezTo>
                <a:cubicBezTo>
                  <a:pt x="213" y="1130"/>
                  <a:pt x="243" y="1160"/>
                  <a:pt x="182" y="1160"/>
                </a:cubicBezTo>
                <a:lnTo>
                  <a:pt x="152" y="1160"/>
                </a:lnTo>
                <a:cubicBezTo>
                  <a:pt x="122" y="1175"/>
                  <a:pt x="122" y="1183"/>
                  <a:pt x="141" y="1183"/>
                </a:cubicBezTo>
                <a:cubicBezTo>
                  <a:pt x="160" y="1183"/>
                  <a:pt x="198" y="1175"/>
                  <a:pt x="243" y="1160"/>
                </a:cubicBezTo>
                <a:cubicBezTo>
                  <a:pt x="259" y="1160"/>
                  <a:pt x="274" y="1158"/>
                  <a:pt x="287" y="1156"/>
                </a:cubicBezTo>
                <a:lnTo>
                  <a:pt x="287" y="1156"/>
                </a:lnTo>
                <a:cubicBezTo>
                  <a:pt x="283" y="1157"/>
                  <a:pt x="279" y="1159"/>
                  <a:pt x="274" y="1160"/>
                </a:cubicBezTo>
                <a:cubicBezTo>
                  <a:pt x="274" y="1191"/>
                  <a:pt x="243" y="1191"/>
                  <a:pt x="243" y="1221"/>
                </a:cubicBezTo>
                <a:cubicBezTo>
                  <a:pt x="243" y="1221"/>
                  <a:pt x="274" y="1221"/>
                  <a:pt x="304" y="1191"/>
                </a:cubicBezTo>
                <a:lnTo>
                  <a:pt x="304" y="1191"/>
                </a:lnTo>
                <a:cubicBezTo>
                  <a:pt x="334" y="1221"/>
                  <a:pt x="304" y="1221"/>
                  <a:pt x="274" y="1251"/>
                </a:cubicBezTo>
                <a:cubicBezTo>
                  <a:pt x="299" y="1239"/>
                  <a:pt x="314" y="1231"/>
                  <a:pt x="318" y="1231"/>
                </a:cubicBezTo>
                <a:cubicBezTo>
                  <a:pt x="324" y="1231"/>
                  <a:pt x="309" y="1246"/>
                  <a:pt x="274" y="1282"/>
                </a:cubicBezTo>
                <a:cubicBezTo>
                  <a:pt x="284" y="1272"/>
                  <a:pt x="291" y="1268"/>
                  <a:pt x="295" y="1268"/>
                </a:cubicBezTo>
                <a:cubicBezTo>
                  <a:pt x="304" y="1268"/>
                  <a:pt x="304" y="1282"/>
                  <a:pt x="304" y="1282"/>
                </a:cubicBezTo>
                <a:lnTo>
                  <a:pt x="334" y="1282"/>
                </a:lnTo>
                <a:cubicBezTo>
                  <a:pt x="365" y="1282"/>
                  <a:pt x="334" y="1282"/>
                  <a:pt x="334" y="1312"/>
                </a:cubicBezTo>
                <a:lnTo>
                  <a:pt x="304" y="1312"/>
                </a:lnTo>
                <a:cubicBezTo>
                  <a:pt x="304" y="1312"/>
                  <a:pt x="304" y="1343"/>
                  <a:pt x="304" y="1343"/>
                </a:cubicBezTo>
                <a:lnTo>
                  <a:pt x="395" y="1343"/>
                </a:lnTo>
                <a:cubicBezTo>
                  <a:pt x="426" y="1343"/>
                  <a:pt x="426" y="1343"/>
                  <a:pt x="395" y="1373"/>
                </a:cubicBezTo>
                <a:lnTo>
                  <a:pt x="426" y="1373"/>
                </a:lnTo>
                <a:cubicBezTo>
                  <a:pt x="456" y="1312"/>
                  <a:pt x="517" y="1282"/>
                  <a:pt x="486" y="1282"/>
                </a:cubicBezTo>
                <a:cubicBezTo>
                  <a:pt x="511" y="1282"/>
                  <a:pt x="516" y="1243"/>
                  <a:pt x="501" y="1243"/>
                </a:cubicBezTo>
                <a:cubicBezTo>
                  <a:pt x="497" y="1243"/>
                  <a:pt x="493" y="1245"/>
                  <a:pt x="486" y="1251"/>
                </a:cubicBezTo>
                <a:cubicBezTo>
                  <a:pt x="476" y="1261"/>
                  <a:pt x="470" y="1265"/>
                  <a:pt x="465" y="1265"/>
                </a:cubicBezTo>
                <a:cubicBezTo>
                  <a:pt x="456" y="1265"/>
                  <a:pt x="456" y="1251"/>
                  <a:pt x="456" y="1251"/>
                </a:cubicBezTo>
                <a:lnTo>
                  <a:pt x="426" y="1251"/>
                </a:lnTo>
                <a:cubicBezTo>
                  <a:pt x="395" y="1251"/>
                  <a:pt x="365" y="1251"/>
                  <a:pt x="426" y="1221"/>
                </a:cubicBezTo>
                <a:cubicBezTo>
                  <a:pt x="426" y="1221"/>
                  <a:pt x="426" y="1160"/>
                  <a:pt x="395" y="1160"/>
                </a:cubicBezTo>
                <a:cubicBezTo>
                  <a:pt x="365" y="1160"/>
                  <a:pt x="334" y="1160"/>
                  <a:pt x="304" y="1130"/>
                </a:cubicBezTo>
                <a:lnTo>
                  <a:pt x="426" y="1130"/>
                </a:lnTo>
                <a:cubicBezTo>
                  <a:pt x="395" y="1130"/>
                  <a:pt x="395" y="1099"/>
                  <a:pt x="365" y="1099"/>
                </a:cubicBezTo>
                <a:lnTo>
                  <a:pt x="304" y="1008"/>
                </a:lnTo>
                <a:lnTo>
                  <a:pt x="334" y="1008"/>
                </a:lnTo>
                <a:cubicBezTo>
                  <a:pt x="243" y="978"/>
                  <a:pt x="274" y="978"/>
                  <a:pt x="274" y="978"/>
                </a:cubicBezTo>
                <a:cubicBezTo>
                  <a:pt x="304" y="978"/>
                  <a:pt x="365" y="1008"/>
                  <a:pt x="395" y="1039"/>
                </a:cubicBezTo>
                <a:cubicBezTo>
                  <a:pt x="395" y="1054"/>
                  <a:pt x="403" y="1061"/>
                  <a:pt x="410" y="1061"/>
                </a:cubicBezTo>
                <a:cubicBezTo>
                  <a:pt x="418" y="1061"/>
                  <a:pt x="426" y="1054"/>
                  <a:pt x="426" y="1039"/>
                </a:cubicBezTo>
                <a:cubicBezTo>
                  <a:pt x="426" y="1039"/>
                  <a:pt x="426" y="1008"/>
                  <a:pt x="365" y="978"/>
                </a:cubicBezTo>
                <a:cubicBezTo>
                  <a:pt x="329" y="942"/>
                  <a:pt x="314" y="927"/>
                  <a:pt x="321" y="927"/>
                </a:cubicBezTo>
                <a:cubicBezTo>
                  <a:pt x="325" y="927"/>
                  <a:pt x="340" y="935"/>
                  <a:pt x="365" y="947"/>
                </a:cubicBezTo>
                <a:cubicBezTo>
                  <a:pt x="365" y="947"/>
                  <a:pt x="395" y="978"/>
                  <a:pt x="426" y="1008"/>
                </a:cubicBezTo>
                <a:cubicBezTo>
                  <a:pt x="438" y="1021"/>
                  <a:pt x="451" y="1028"/>
                  <a:pt x="459" y="1028"/>
                </a:cubicBezTo>
                <a:cubicBezTo>
                  <a:pt x="469" y="1028"/>
                  <a:pt x="473" y="1017"/>
                  <a:pt x="462" y="991"/>
                </a:cubicBezTo>
                <a:lnTo>
                  <a:pt x="462" y="991"/>
                </a:lnTo>
                <a:cubicBezTo>
                  <a:pt x="463" y="991"/>
                  <a:pt x="463" y="991"/>
                  <a:pt x="464" y="991"/>
                </a:cubicBezTo>
                <a:cubicBezTo>
                  <a:pt x="473" y="991"/>
                  <a:pt x="486" y="978"/>
                  <a:pt x="486" y="978"/>
                </a:cubicBezTo>
                <a:cubicBezTo>
                  <a:pt x="517" y="978"/>
                  <a:pt x="486" y="978"/>
                  <a:pt x="486" y="917"/>
                </a:cubicBezTo>
                <a:lnTo>
                  <a:pt x="486" y="917"/>
                </a:lnTo>
                <a:cubicBezTo>
                  <a:pt x="510" y="940"/>
                  <a:pt x="524" y="950"/>
                  <a:pt x="531" y="950"/>
                </a:cubicBezTo>
                <a:cubicBezTo>
                  <a:pt x="533" y="950"/>
                  <a:pt x="535" y="949"/>
                  <a:pt x="536" y="948"/>
                </a:cubicBezTo>
                <a:lnTo>
                  <a:pt x="536" y="948"/>
                </a:lnTo>
                <a:cubicBezTo>
                  <a:pt x="540" y="954"/>
                  <a:pt x="544" y="959"/>
                  <a:pt x="547" y="962"/>
                </a:cubicBezTo>
                <a:lnTo>
                  <a:pt x="547" y="962"/>
                </a:lnTo>
                <a:cubicBezTo>
                  <a:pt x="547" y="946"/>
                  <a:pt x="547" y="941"/>
                  <a:pt x="547" y="917"/>
                </a:cubicBezTo>
                <a:lnTo>
                  <a:pt x="608" y="917"/>
                </a:lnTo>
                <a:lnTo>
                  <a:pt x="608" y="887"/>
                </a:lnTo>
                <a:lnTo>
                  <a:pt x="608" y="856"/>
                </a:lnTo>
                <a:cubicBezTo>
                  <a:pt x="608" y="871"/>
                  <a:pt x="608" y="879"/>
                  <a:pt x="612" y="879"/>
                </a:cubicBezTo>
                <a:cubicBezTo>
                  <a:pt x="616" y="879"/>
                  <a:pt x="623" y="871"/>
                  <a:pt x="638" y="856"/>
                </a:cubicBezTo>
                <a:cubicBezTo>
                  <a:pt x="638" y="839"/>
                  <a:pt x="638" y="826"/>
                  <a:pt x="638" y="826"/>
                </a:cubicBezTo>
                <a:cubicBezTo>
                  <a:pt x="638" y="834"/>
                  <a:pt x="643" y="838"/>
                  <a:pt x="648" y="838"/>
                </a:cubicBezTo>
                <a:cubicBezTo>
                  <a:pt x="662" y="838"/>
                  <a:pt x="683" y="810"/>
                  <a:pt x="638" y="765"/>
                </a:cubicBezTo>
                <a:lnTo>
                  <a:pt x="638" y="744"/>
                </a:lnTo>
                <a:lnTo>
                  <a:pt x="638" y="744"/>
                </a:lnTo>
                <a:cubicBezTo>
                  <a:pt x="656" y="756"/>
                  <a:pt x="669" y="776"/>
                  <a:pt x="669" y="795"/>
                </a:cubicBezTo>
                <a:cubicBezTo>
                  <a:pt x="699" y="795"/>
                  <a:pt x="639" y="735"/>
                  <a:pt x="638" y="735"/>
                </a:cubicBezTo>
                <a:lnTo>
                  <a:pt x="638" y="735"/>
                </a:lnTo>
                <a:cubicBezTo>
                  <a:pt x="669" y="765"/>
                  <a:pt x="669" y="765"/>
                  <a:pt x="699" y="765"/>
                </a:cubicBezTo>
                <a:cubicBezTo>
                  <a:pt x="699" y="774"/>
                  <a:pt x="702" y="778"/>
                  <a:pt x="705" y="778"/>
                </a:cubicBezTo>
                <a:cubicBezTo>
                  <a:pt x="712" y="778"/>
                  <a:pt x="721" y="756"/>
                  <a:pt x="699" y="735"/>
                </a:cubicBezTo>
                <a:cubicBezTo>
                  <a:pt x="669" y="735"/>
                  <a:pt x="669" y="704"/>
                  <a:pt x="638" y="704"/>
                </a:cubicBezTo>
                <a:lnTo>
                  <a:pt x="669" y="704"/>
                </a:lnTo>
                <a:cubicBezTo>
                  <a:pt x="689" y="704"/>
                  <a:pt x="736" y="731"/>
                  <a:pt x="757" y="731"/>
                </a:cubicBezTo>
                <a:cubicBezTo>
                  <a:pt x="767" y="731"/>
                  <a:pt x="770" y="724"/>
                  <a:pt x="760" y="704"/>
                </a:cubicBezTo>
                <a:cubicBezTo>
                  <a:pt x="730" y="643"/>
                  <a:pt x="760" y="674"/>
                  <a:pt x="760" y="643"/>
                </a:cubicBezTo>
                <a:cubicBezTo>
                  <a:pt x="760" y="643"/>
                  <a:pt x="760" y="643"/>
                  <a:pt x="730" y="613"/>
                </a:cubicBezTo>
                <a:lnTo>
                  <a:pt x="699" y="583"/>
                </a:lnTo>
                <a:cubicBezTo>
                  <a:pt x="699" y="552"/>
                  <a:pt x="669" y="552"/>
                  <a:pt x="699" y="522"/>
                </a:cubicBezTo>
                <a:cubicBezTo>
                  <a:pt x="699" y="552"/>
                  <a:pt x="730" y="552"/>
                  <a:pt x="730" y="583"/>
                </a:cubicBezTo>
                <a:cubicBezTo>
                  <a:pt x="730" y="613"/>
                  <a:pt x="760" y="643"/>
                  <a:pt x="790" y="643"/>
                </a:cubicBezTo>
                <a:lnTo>
                  <a:pt x="790" y="613"/>
                </a:lnTo>
                <a:lnTo>
                  <a:pt x="790" y="583"/>
                </a:lnTo>
                <a:cubicBezTo>
                  <a:pt x="790" y="583"/>
                  <a:pt x="759" y="567"/>
                  <a:pt x="741" y="547"/>
                </a:cubicBezTo>
                <a:lnTo>
                  <a:pt x="741" y="547"/>
                </a:lnTo>
                <a:cubicBezTo>
                  <a:pt x="745" y="550"/>
                  <a:pt x="752" y="552"/>
                  <a:pt x="760" y="552"/>
                </a:cubicBezTo>
                <a:cubicBezTo>
                  <a:pt x="760" y="562"/>
                  <a:pt x="763" y="566"/>
                  <a:pt x="768" y="566"/>
                </a:cubicBezTo>
                <a:cubicBezTo>
                  <a:pt x="777" y="566"/>
                  <a:pt x="790" y="552"/>
                  <a:pt x="790" y="552"/>
                </a:cubicBezTo>
                <a:lnTo>
                  <a:pt x="790" y="583"/>
                </a:lnTo>
                <a:cubicBezTo>
                  <a:pt x="808" y="600"/>
                  <a:pt x="825" y="618"/>
                  <a:pt x="837" y="618"/>
                </a:cubicBezTo>
                <a:cubicBezTo>
                  <a:pt x="846" y="618"/>
                  <a:pt x="851" y="608"/>
                  <a:pt x="851" y="583"/>
                </a:cubicBezTo>
                <a:cubicBezTo>
                  <a:pt x="851" y="552"/>
                  <a:pt x="851" y="552"/>
                  <a:pt x="851" y="552"/>
                </a:cubicBezTo>
                <a:cubicBezTo>
                  <a:pt x="821" y="552"/>
                  <a:pt x="790" y="522"/>
                  <a:pt x="790" y="491"/>
                </a:cubicBezTo>
                <a:lnTo>
                  <a:pt x="790" y="491"/>
                </a:lnTo>
                <a:lnTo>
                  <a:pt x="821" y="522"/>
                </a:lnTo>
                <a:cubicBezTo>
                  <a:pt x="851" y="552"/>
                  <a:pt x="851" y="552"/>
                  <a:pt x="851" y="552"/>
                </a:cubicBezTo>
                <a:lnTo>
                  <a:pt x="882" y="552"/>
                </a:lnTo>
                <a:cubicBezTo>
                  <a:pt x="902" y="552"/>
                  <a:pt x="909" y="539"/>
                  <a:pt x="920" y="539"/>
                </a:cubicBezTo>
                <a:cubicBezTo>
                  <a:pt x="925" y="539"/>
                  <a:pt x="932" y="542"/>
                  <a:pt x="942" y="552"/>
                </a:cubicBezTo>
                <a:lnTo>
                  <a:pt x="973" y="552"/>
                </a:lnTo>
                <a:cubicBezTo>
                  <a:pt x="949" y="528"/>
                  <a:pt x="944" y="523"/>
                  <a:pt x="943" y="507"/>
                </a:cubicBezTo>
                <a:lnTo>
                  <a:pt x="943" y="507"/>
                </a:lnTo>
                <a:cubicBezTo>
                  <a:pt x="943" y="502"/>
                  <a:pt x="944" y="499"/>
                  <a:pt x="946" y="499"/>
                </a:cubicBezTo>
                <a:cubicBezTo>
                  <a:pt x="950" y="499"/>
                  <a:pt x="958" y="507"/>
                  <a:pt x="973" y="522"/>
                </a:cubicBezTo>
                <a:cubicBezTo>
                  <a:pt x="973" y="522"/>
                  <a:pt x="973" y="522"/>
                  <a:pt x="973" y="522"/>
                </a:cubicBezTo>
                <a:lnTo>
                  <a:pt x="973" y="522"/>
                </a:lnTo>
                <a:cubicBezTo>
                  <a:pt x="975" y="524"/>
                  <a:pt x="977" y="526"/>
                  <a:pt x="978" y="528"/>
                </a:cubicBezTo>
                <a:lnTo>
                  <a:pt x="978" y="528"/>
                </a:lnTo>
                <a:cubicBezTo>
                  <a:pt x="978" y="527"/>
                  <a:pt x="978" y="527"/>
                  <a:pt x="978" y="527"/>
                </a:cubicBezTo>
                <a:lnTo>
                  <a:pt x="978" y="527"/>
                </a:lnTo>
                <a:cubicBezTo>
                  <a:pt x="1003" y="552"/>
                  <a:pt x="1003" y="552"/>
                  <a:pt x="1003" y="552"/>
                </a:cubicBezTo>
                <a:cubicBezTo>
                  <a:pt x="1003" y="552"/>
                  <a:pt x="973" y="522"/>
                  <a:pt x="973" y="492"/>
                </a:cubicBezTo>
                <a:lnTo>
                  <a:pt x="973" y="492"/>
                </a:lnTo>
                <a:cubicBezTo>
                  <a:pt x="973" y="492"/>
                  <a:pt x="973" y="492"/>
                  <a:pt x="973" y="491"/>
                </a:cubicBezTo>
                <a:cubicBezTo>
                  <a:pt x="973" y="461"/>
                  <a:pt x="942" y="461"/>
                  <a:pt x="942" y="431"/>
                </a:cubicBezTo>
                <a:cubicBezTo>
                  <a:pt x="920" y="431"/>
                  <a:pt x="897" y="396"/>
                  <a:pt x="900" y="392"/>
                </a:cubicBezTo>
                <a:lnTo>
                  <a:pt x="900" y="392"/>
                </a:lnTo>
                <a:cubicBezTo>
                  <a:pt x="890" y="386"/>
                  <a:pt x="877" y="378"/>
                  <a:pt x="866" y="371"/>
                </a:cubicBezTo>
                <a:close/>
                <a:moveTo>
                  <a:pt x="346" y="1346"/>
                </a:moveTo>
                <a:lnTo>
                  <a:pt x="346" y="1346"/>
                </a:lnTo>
                <a:cubicBezTo>
                  <a:pt x="334" y="1350"/>
                  <a:pt x="319" y="1358"/>
                  <a:pt x="304" y="1373"/>
                </a:cubicBezTo>
                <a:cubicBezTo>
                  <a:pt x="274" y="1403"/>
                  <a:pt x="243" y="1403"/>
                  <a:pt x="274" y="1403"/>
                </a:cubicBezTo>
                <a:lnTo>
                  <a:pt x="304" y="1403"/>
                </a:lnTo>
                <a:cubicBezTo>
                  <a:pt x="304" y="1379"/>
                  <a:pt x="323" y="1355"/>
                  <a:pt x="346" y="1346"/>
                </a:cubicBezTo>
                <a:close/>
                <a:moveTo>
                  <a:pt x="2310" y="1373"/>
                </a:moveTo>
                <a:cubicBezTo>
                  <a:pt x="2249" y="1373"/>
                  <a:pt x="2249" y="1373"/>
                  <a:pt x="2310" y="1403"/>
                </a:cubicBezTo>
                <a:lnTo>
                  <a:pt x="2310" y="1373"/>
                </a:lnTo>
                <a:close/>
                <a:moveTo>
                  <a:pt x="2462" y="1403"/>
                </a:moveTo>
                <a:cubicBezTo>
                  <a:pt x="2480" y="1403"/>
                  <a:pt x="2499" y="1403"/>
                  <a:pt x="2518" y="1404"/>
                </a:cubicBezTo>
                <a:lnTo>
                  <a:pt x="2518" y="1404"/>
                </a:lnTo>
                <a:cubicBezTo>
                  <a:pt x="2510" y="1404"/>
                  <a:pt x="2501" y="1403"/>
                  <a:pt x="2493" y="1403"/>
                </a:cubicBezTo>
                <a:close/>
                <a:moveTo>
                  <a:pt x="2310" y="1403"/>
                </a:moveTo>
                <a:cubicBezTo>
                  <a:pt x="2325" y="1419"/>
                  <a:pt x="2325" y="1426"/>
                  <a:pt x="2322" y="1426"/>
                </a:cubicBezTo>
                <a:cubicBezTo>
                  <a:pt x="2318" y="1426"/>
                  <a:pt x="2310" y="1419"/>
                  <a:pt x="2310" y="1403"/>
                </a:cubicBezTo>
                <a:close/>
                <a:moveTo>
                  <a:pt x="2518" y="1404"/>
                </a:moveTo>
                <a:cubicBezTo>
                  <a:pt x="2589" y="1409"/>
                  <a:pt x="2614" y="1434"/>
                  <a:pt x="2614" y="1434"/>
                </a:cubicBezTo>
                <a:cubicBezTo>
                  <a:pt x="2634" y="1444"/>
                  <a:pt x="2651" y="1447"/>
                  <a:pt x="2664" y="1447"/>
                </a:cubicBezTo>
                <a:cubicBezTo>
                  <a:pt x="2688" y="1447"/>
                  <a:pt x="2695" y="1434"/>
                  <a:pt x="2675" y="1434"/>
                </a:cubicBezTo>
                <a:cubicBezTo>
                  <a:pt x="2611" y="1412"/>
                  <a:pt x="2562" y="1406"/>
                  <a:pt x="2518" y="1404"/>
                </a:cubicBezTo>
                <a:close/>
                <a:moveTo>
                  <a:pt x="566" y="1457"/>
                </a:moveTo>
                <a:cubicBezTo>
                  <a:pt x="564" y="1457"/>
                  <a:pt x="560" y="1458"/>
                  <a:pt x="552" y="1464"/>
                </a:cubicBezTo>
                <a:lnTo>
                  <a:pt x="552" y="1464"/>
                </a:lnTo>
                <a:cubicBezTo>
                  <a:pt x="564" y="1463"/>
                  <a:pt x="570" y="1457"/>
                  <a:pt x="566" y="1457"/>
                </a:cubicBezTo>
                <a:close/>
                <a:moveTo>
                  <a:pt x="395" y="1403"/>
                </a:moveTo>
                <a:cubicBezTo>
                  <a:pt x="365" y="1434"/>
                  <a:pt x="334" y="1464"/>
                  <a:pt x="365" y="1464"/>
                </a:cubicBezTo>
                <a:lnTo>
                  <a:pt x="426" y="1434"/>
                </a:lnTo>
                <a:lnTo>
                  <a:pt x="395" y="1403"/>
                </a:lnTo>
                <a:close/>
                <a:moveTo>
                  <a:pt x="431" y="1490"/>
                </a:moveTo>
                <a:lnTo>
                  <a:pt x="426" y="1495"/>
                </a:lnTo>
                <a:lnTo>
                  <a:pt x="431" y="1495"/>
                </a:lnTo>
                <a:cubicBezTo>
                  <a:pt x="431" y="1493"/>
                  <a:pt x="431" y="1491"/>
                  <a:pt x="431" y="1490"/>
                </a:cubicBezTo>
                <a:close/>
                <a:moveTo>
                  <a:pt x="669" y="1495"/>
                </a:moveTo>
                <a:cubicBezTo>
                  <a:pt x="669" y="1495"/>
                  <a:pt x="670" y="1495"/>
                  <a:pt x="672" y="1495"/>
                </a:cubicBezTo>
                <a:lnTo>
                  <a:pt x="672" y="1495"/>
                </a:lnTo>
                <a:cubicBezTo>
                  <a:pt x="671" y="1495"/>
                  <a:pt x="670" y="1495"/>
                  <a:pt x="669" y="1495"/>
                </a:cubicBezTo>
                <a:close/>
                <a:moveTo>
                  <a:pt x="486" y="1312"/>
                </a:moveTo>
                <a:cubicBezTo>
                  <a:pt x="456" y="1312"/>
                  <a:pt x="426" y="1373"/>
                  <a:pt x="456" y="1373"/>
                </a:cubicBezTo>
                <a:cubicBezTo>
                  <a:pt x="476" y="1373"/>
                  <a:pt x="457" y="1373"/>
                  <a:pt x="426" y="1381"/>
                </a:cubicBezTo>
                <a:lnTo>
                  <a:pt x="426" y="1381"/>
                </a:lnTo>
                <a:cubicBezTo>
                  <a:pt x="426" y="1376"/>
                  <a:pt x="426" y="1373"/>
                  <a:pt x="426" y="1373"/>
                </a:cubicBezTo>
                <a:cubicBezTo>
                  <a:pt x="403" y="1384"/>
                  <a:pt x="381" y="1395"/>
                  <a:pt x="365" y="1403"/>
                </a:cubicBezTo>
                <a:cubicBezTo>
                  <a:pt x="387" y="1393"/>
                  <a:pt x="408" y="1386"/>
                  <a:pt x="426" y="1381"/>
                </a:cubicBezTo>
                <a:lnTo>
                  <a:pt x="426" y="1381"/>
                </a:lnTo>
                <a:cubicBezTo>
                  <a:pt x="426" y="1400"/>
                  <a:pt x="427" y="1448"/>
                  <a:pt x="431" y="1490"/>
                </a:cubicBezTo>
                <a:lnTo>
                  <a:pt x="431" y="1490"/>
                </a:lnTo>
                <a:lnTo>
                  <a:pt x="456" y="1464"/>
                </a:lnTo>
                <a:lnTo>
                  <a:pt x="456" y="1495"/>
                </a:lnTo>
                <a:lnTo>
                  <a:pt x="431" y="1495"/>
                </a:lnTo>
                <a:cubicBezTo>
                  <a:pt x="434" y="1521"/>
                  <a:pt x="438" y="1545"/>
                  <a:pt x="444" y="1554"/>
                </a:cubicBezTo>
                <a:lnTo>
                  <a:pt x="444" y="1554"/>
                </a:lnTo>
                <a:cubicBezTo>
                  <a:pt x="445" y="1550"/>
                  <a:pt x="473" y="1538"/>
                  <a:pt x="517" y="1495"/>
                </a:cubicBezTo>
                <a:cubicBezTo>
                  <a:pt x="532" y="1479"/>
                  <a:pt x="544" y="1470"/>
                  <a:pt x="552" y="1464"/>
                </a:cubicBezTo>
                <a:lnTo>
                  <a:pt x="552" y="1464"/>
                </a:lnTo>
                <a:cubicBezTo>
                  <a:pt x="550" y="1464"/>
                  <a:pt x="549" y="1464"/>
                  <a:pt x="547" y="1464"/>
                </a:cubicBezTo>
                <a:cubicBezTo>
                  <a:pt x="558" y="1453"/>
                  <a:pt x="569" y="1442"/>
                  <a:pt x="578" y="1434"/>
                </a:cubicBezTo>
                <a:lnTo>
                  <a:pt x="547" y="1434"/>
                </a:lnTo>
                <a:cubicBezTo>
                  <a:pt x="567" y="1434"/>
                  <a:pt x="561" y="1420"/>
                  <a:pt x="545" y="1420"/>
                </a:cubicBezTo>
                <a:cubicBezTo>
                  <a:pt x="537" y="1420"/>
                  <a:pt x="527" y="1424"/>
                  <a:pt x="517" y="1434"/>
                </a:cubicBezTo>
                <a:cubicBezTo>
                  <a:pt x="497" y="1434"/>
                  <a:pt x="476" y="1447"/>
                  <a:pt x="465" y="1447"/>
                </a:cubicBezTo>
                <a:cubicBezTo>
                  <a:pt x="463" y="1447"/>
                  <a:pt x="462" y="1447"/>
                  <a:pt x="461" y="1446"/>
                </a:cubicBezTo>
                <a:lnTo>
                  <a:pt x="461" y="1446"/>
                </a:lnTo>
                <a:cubicBezTo>
                  <a:pt x="469" y="1434"/>
                  <a:pt x="486" y="1434"/>
                  <a:pt x="486" y="1434"/>
                </a:cubicBezTo>
                <a:lnTo>
                  <a:pt x="456" y="1434"/>
                </a:lnTo>
                <a:cubicBezTo>
                  <a:pt x="456" y="1434"/>
                  <a:pt x="456" y="1434"/>
                  <a:pt x="517" y="1403"/>
                </a:cubicBezTo>
                <a:cubicBezTo>
                  <a:pt x="528" y="1392"/>
                  <a:pt x="539" y="1381"/>
                  <a:pt x="547" y="1373"/>
                </a:cubicBezTo>
                <a:cubicBezTo>
                  <a:pt x="578" y="1373"/>
                  <a:pt x="547" y="1312"/>
                  <a:pt x="547" y="1312"/>
                </a:cubicBezTo>
                <a:close/>
                <a:moveTo>
                  <a:pt x="444" y="1554"/>
                </a:moveTo>
                <a:cubicBezTo>
                  <a:pt x="444" y="1554"/>
                  <a:pt x="444" y="1555"/>
                  <a:pt x="445" y="1555"/>
                </a:cubicBezTo>
                <a:lnTo>
                  <a:pt x="445" y="1555"/>
                </a:lnTo>
                <a:cubicBezTo>
                  <a:pt x="445" y="1555"/>
                  <a:pt x="444" y="1554"/>
                  <a:pt x="444" y="1554"/>
                </a:cubicBezTo>
                <a:close/>
                <a:moveTo>
                  <a:pt x="445" y="1555"/>
                </a:moveTo>
                <a:lnTo>
                  <a:pt x="445" y="1555"/>
                </a:lnTo>
                <a:cubicBezTo>
                  <a:pt x="446" y="1557"/>
                  <a:pt x="448" y="1558"/>
                  <a:pt x="450" y="1558"/>
                </a:cubicBezTo>
                <a:cubicBezTo>
                  <a:pt x="452" y="1558"/>
                  <a:pt x="454" y="1557"/>
                  <a:pt x="456" y="1555"/>
                </a:cubicBezTo>
                <a:cubicBezTo>
                  <a:pt x="450" y="1555"/>
                  <a:pt x="446" y="1555"/>
                  <a:pt x="445" y="1555"/>
                </a:cubicBezTo>
                <a:close/>
                <a:moveTo>
                  <a:pt x="2462" y="1555"/>
                </a:moveTo>
                <a:cubicBezTo>
                  <a:pt x="2462" y="1565"/>
                  <a:pt x="2466" y="1569"/>
                  <a:pt x="2469" y="1569"/>
                </a:cubicBezTo>
                <a:cubicBezTo>
                  <a:pt x="2476" y="1569"/>
                  <a:pt x="2482" y="1555"/>
                  <a:pt x="2462" y="1555"/>
                </a:cubicBezTo>
                <a:close/>
                <a:moveTo>
                  <a:pt x="565" y="1575"/>
                </a:moveTo>
                <a:cubicBezTo>
                  <a:pt x="569" y="1577"/>
                  <a:pt x="573" y="1581"/>
                  <a:pt x="578" y="1586"/>
                </a:cubicBezTo>
                <a:lnTo>
                  <a:pt x="578" y="1586"/>
                </a:lnTo>
                <a:cubicBezTo>
                  <a:pt x="578" y="1586"/>
                  <a:pt x="573" y="1581"/>
                  <a:pt x="565" y="1575"/>
                </a:cubicBezTo>
                <a:close/>
                <a:moveTo>
                  <a:pt x="456" y="1555"/>
                </a:moveTo>
                <a:lnTo>
                  <a:pt x="456" y="1586"/>
                </a:lnTo>
                <a:cubicBezTo>
                  <a:pt x="456" y="1586"/>
                  <a:pt x="486" y="1555"/>
                  <a:pt x="456" y="1555"/>
                </a:cubicBezTo>
                <a:close/>
                <a:moveTo>
                  <a:pt x="2128" y="1586"/>
                </a:moveTo>
                <a:cubicBezTo>
                  <a:pt x="2158" y="1586"/>
                  <a:pt x="2158" y="1616"/>
                  <a:pt x="2158" y="1616"/>
                </a:cubicBezTo>
                <a:cubicBezTo>
                  <a:pt x="2158" y="1616"/>
                  <a:pt x="2128" y="1586"/>
                  <a:pt x="2128" y="1586"/>
                </a:cubicBezTo>
                <a:close/>
                <a:moveTo>
                  <a:pt x="1885" y="1646"/>
                </a:moveTo>
                <a:lnTo>
                  <a:pt x="1885" y="1646"/>
                </a:lnTo>
                <a:cubicBezTo>
                  <a:pt x="1885" y="1646"/>
                  <a:pt x="1885" y="1646"/>
                  <a:pt x="1885" y="1646"/>
                </a:cubicBezTo>
                <a:close/>
                <a:moveTo>
                  <a:pt x="578" y="1707"/>
                </a:moveTo>
                <a:cubicBezTo>
                  <a:pt x="547" y="1722"/>
                  <a:pt x="540" y="1730"/>
                  <a:pt x="543" y="1730"/>
                </a:cubicBezTo>
                <a:cubicBezTo>
                  <a:pt x="547" y="1730"/>
                  <a:pt x="562" y="1722"/>
                  <a:pt x="578" y="1707"/>
                </a:cubicBezTo>
                <a:close/>
                <a:moveTo>
                  <a:pt x="1976" y="1677"/>
                </a:moveTo>
                <a:cubicBezTo>
                  <a:pt x="1976" y="1677"/>
                  <a:pt x="1976" y="1677"/>
                  <a:pt x="2006" y="1707"/>
                </a:cubicBezTo>
                <a:cubicBezTo>
                  <a:pt x="2028" y="1729"/>
                  <a:pt x="2034" y="1750"/>
                  <a:pt x="2025" y="1750"/>
                </a:cubicBezTo>
                <a:cubicBezTo>
                  <a:pt x="2021" y="1750"/>
                  <a:pt x="2015" y="1747"/>
                  <a:pt x="2006" y="1738"/>
                </a:cubicBezTo>
                <a:cubicBezTo>
                  <a:pt x="1976" y="1707"/>
                  <a:pt x="1976" y="1707"/>
                  <a:pt x="1976" y="1677"/>
                </a:cubicBezTo>
                <a:close/>
                <a:moveTo>
                  <a:pt x="672" y="1495"/>
                </a:moveTo>
                <a:cubicBezTo>
                  <a:pt x="693" y="1499"/>
                  <a:pt x="607" y="1555"/>
                  <a:pt x="578" y="1555"/>
                </a:cubicBezTo>
                <a:cubicBezTo>
                  <a:pt x="568" y="1565"/>
                  <a:pt x="561" y="1569"/>
                  <a:pt x="558" y="1570"/>
                </a:cubicBezTo>
                <a:lnTo>
                  <a:pt x="558" y="1570"/>
                </a:lnTo>
                <a:cubicBezTo>
                  <a:pt x="546" y="1562"/>
                  <a:pt x="532" y="1555"/>
                  <a:pt x="517" y="1555"/>
                </a:cubicBezTo>
                <a:lnTo>
                  <a:pt x="547" y="1586"/>
                </a:lnTo>
                <a:lnTo>
                  <a:pt x="578" y="1586"/>
                </a:lnTo>
                <a:cubicBezTo>
                  <a:pt x="608" y="1616"/>
                  <a:pt x="578" y="1586"/>
                  <a:pt x="547" y="1646"/>
                </a:cubicBezTo>
                <a:cubicBezTo>
                  <a:pt x="547" y="1647"/>
                  <a:pt x="547" y="1647"/>
                  <a:pt x="547" y="1647"/>
                </a:cubicBezTo>
                <a:lnTo>
                  <a:pt x="547" y="1647"/>
                </a:lnTo>
                <a:cubicBezTo>
                  <a:pt x="517" y="1662"/>
                  <a:pt x="517" y="1669"/>
                  <a:pt x="532" y="1669"/>
                </a:cubicBezTo>
                <a:cubicBezTo>
                  <a:pt x="547" y="1669"/>
                  <a:pt x="578" y="1662"/>
                  <a:pt x="608" y="1646"/>
                </a:cubicBezTo>
                <a:lnTo>
                  <a:pt x="638" y="1646"/>
                </a:lnTo>
                <a:cubicBezTo>
                  <a:pt x="638" y="1646"/>
                  <a:pt x="631" y="1639"/>
                  <a:pt x="624" y="1632"/>
                </a:cubicBezTo>
                <a:lnTo>
                  <a:pt x="624" y="1632"/>
                </a:lnTo>
                <a:cubicBezTo>
                  <a:pt x="634" y="1623"/>
                  <a:pt x="640" y="1619"/>
                  <a:pt x="643" y="1619"/>
                </a:cubicBezTo>
                <a:cubicBezTo>
                  <a:pt x="652" y="1619"/>
                  <a:pt x="638" y="1646"/>
                  <a:pt x="638" y="1646"/>
                </a:cubicBezTo>
                <a:lnTo>
                  <a:pt x="578" y="1677"/>
                </a:lnTo>
                <a:cubicBezTo>
                  <a:pt x="524" y="1713"/>
                  <a:pt x="502" y="1727"/>
                  <a:pt x="511" y="1727"/>
                </a:cubicBezTo>
                <a:cubicBezTo>
                  <a:pt x="518" y="1727"/>
                  <a:pt x="540" y="1720"/>
                  <a:pt x="578" y="1707"/>
                </a:cubicBezTo>
                <a:lnTo>
                  <a:pt x="578" y="1707"/>
                </a:lnTo>
                <a:cubicBezTo>
                  <a:pt x="578" y="1707"/>
                  <a:pt x="578" y="1707"/>
                  <a:pt x="578" y="1707"/>
                </a:cubicBezTo>
                <a:cubicBezTo>
                  <a:pt x="593" y="1699"/>
                  <a:pt x="603" y="1696"/>
                  <a:pt x="608" y="1694"/>
                </a:cubicBezTo>
                <a:lnTo>
                  <a:pt x="608" y="1694"/>
                </a:lnTo>
                <a:lnTo>
                  <a:pt x="608" y="1699"/>
                </a:lnTo>
                <a:lnTo>
                  <a:pt x="608" y="1699"/>
                </a:lnTo>
                <a:cubicBezTo>
                  <a:pt x="602" y="1703"/>
                  <a:pt x="590" y="1707"/>
                  <a:pt x="578" y="1707"/>
                </a:cubicBezTo>
                <a:lnTo>
                  <a:pt x="608" y="1707"/>
                </a:lnTo>
                <a:cubicBezTo>
                  <a:pt x="578" y="1707"/>
                  <a:pt x="547" y="1738"/>
                  <a:pt x="547" y="1738"/>
                </a:cubicBezTo>
                <a:lnTo>
                  <a:pt x="578" y="1738"/>
                </a:lnTo>
                <a:cubicBezTo>
                  <a:pt x="584" y="1738"/>
                  <a:pt x="590" y="1734"/>
                  <a:pt x="596" y="1728"/>
                </a:cubicBezTo>
                <a:lnTo>
                  <a:pt x="596" y="1728"/>
                </a:lnTo>
                <a:cubicBezTo>
                  <a:pt x="597" y="1729"/>
                  <a:pt x="598" y="1730"/>
                  <a:pt x="600" y="1730"/>
                </a:cubicBezTo>
                <a:cubicBezTo>
                  <a:pt x="608" y="1730"/>
                  <a:pt x="623" y="1723"/>
                  <a:pt x="638" y="1708"/>
                </a:cubicBezTo>
                <a:lnTo>
                  <a:pt x="638" y="1708"/>
                </a:lnTo>
                <a:cubicBezTo>
                  <a:pt x="630" y="1716"/>
                  <a:pt x="624" y="1719"/>
                  <a:pt x="622" y="1719"/>
                </a:cubicBezTo>
                <a:cubicBezTo>
                  <a:pt x="616" y="1719"/>
                  <a:pt x="625" y="1703"/>
                  <a:pt x="660" y="1675"/>
                </a:cubicBezTo>
                <a:lnTo>
                  <a:pt x="660" y="1675"/>
                </a:lnTo>
                <a:cubicBezTo>
                  <a:pt x="662" y="1676"/>
                  <a:pt x="665" y="1677"/>
                  <a:pt x="669" y="1677"/>
                </a:cubicBezTo>
                <a:cubicBezTo>
                  <a:pt x="669" y="1677"/>
                  <a:pt x="669" y="1677"/>
                  <a:pt x="638" y="1707"/>
                </a:cubicBezTo>
                <a:cubicBezTo>
                  <a:pt x="654" y="1692"/>
                  <a:pt x="684" y="1684"/>
                  <a:pt x="703" y="1684"/>
                </a:cubicBezTo>
                <a:cubicBezTo>
                  <a:pt x="722" y="1684"/>
                  <a:pt x="730" y="1692"/>
                  <a:pt x="699" y="1707"/>
                </a:cubicBezTo>
                <a:cubicBezTo>
                  <a:pt x="669" y="1707"/>
                  <a:pt x="669" y="1738"/>
                  <a:pt x="669" y="1738"/>
                </a:cubicBezTo>
                <a:lnTo>
                  <a:pt x="638" y="1738"/>
                </a:lnTo>
                <a:cubicBezTo>
                  <a:pt x="638" y="1738"/>
                  <a:pt x="638" y="1751"/>
                  <a:pt x="647" y="1751"/>
                </a:cubicBezTo>
                <a:cubicBezTo>
                  <a:pt x="652" y="1751"/>
                  <a:pt x="659" y="1748"/>
                  <a:pt x="669" y="1738"/>
                </a:cubicBezTo>
                <a:lnTo>
                  <a:pt x="669" y="1738"/>
                </a:lnTo>
                <a:cubicBezTo>
                  <a:pt x="669" y="1768"/>
                  <a:pt x="638" y="1768"/>
                  <a:pt x="638" y="1768"/>
                </a:cubicBezTo>
                <a:lnTo>
                  <a:pt x="669" y="1798"/>
                </a:lnTo>
                <a:cubicBezTo>
                  <a:pt x="699" y="1768"/>
                  <a:pt x="760" y="1738"/>
                  <a:pt x="790" y="1738"/>
                </a:cubicBezTo>
                <a:lnTo>
                  <a:pt x="790" y="1738"/>
                </a:lnTo>
                <a:cubicBezTo>
                  <a:pt x="760" y="1738"/>
                  <a:pt x="730" y="1768"/>
                  <a:pt x="790" y="1768"/>
                </a:cubicBezTo>
                <a:cubicBezTo>
                  <a:pt x="790" y="1768"/>
                  <a:pt x="790" y="1738"/>
                  <a:pt x="821" y="1738"/>
                </a:cubicBezTo>
                <a:cubicBezTo>
                  <a:pt x="840" y="1719"/>
                  <a:pt x="847" y="1700"/>
                  <a:pt x="842" y="1696"/>
                </a:cubicBezTo>
                <a:lnTo>
                  <a:pt x="842" y="1696"/>
                </a:lnTo>
                <a:cubicBezTo>
                  <a:pt x="872" y="1677"/>
                  <a:pt x="847" y="1677"/>
                  <a:pt x="821" y="1677"/>
                </a:cubicBezTo>
                <a:cubicBezTo>
                  <a:pt x="821" y="1667"/>
                  <a:pt x="817" y="1663"/>
                  <a:pt x="813" y="1663"/>
                </a:cubicBezTo>
                <a:cubicBezTo>
                  <a:pt x="804" y="1663"/>
                  <a:pt x="790" y="1677"/>
                  <a:pt x="790" y="1677"/>
                </a:cubicBezTo>
                <a:lnTo>
                  <a:pt x="760" y="1646"/>
                </a:lnTo>
                <a:lnTo>
                  <a:pt x="699" y="1646"/>
                </a:lnTo>
                <a:lnTo>
                  <a:pt x="760" y="1586"/>
                </a:lnTo>
                <a:lnTo>
                  <a:pt x="730" y="1586"/>
                </a:lnTo>
                <a:cubicBezTo>
                  <a:pt x="669" y="1586"/>
                  <a:pt x="669" y="1555"/>
                  <a:pt x="669" y="1525"/>
                </a:cubicBezTo>
                <a:cubicBezTo>
                  <a:pt x="693" y="1500"/>
                  <a:pt x="678" y="1496"/>
                  <a:pt x="672" y="1495"/>
                </a:cubicBezTo>
                <a:close/>
                <a:moveTo>
                  <a:pt x="638" y="1768"/>
                </a:moveTo>
                <a:cubicBezTo>
                  <a:pt x="638" y="1768"/>
                  <a:pt x="608" y="1798"/>
                  <a:pt x="608" y="1829"/>
                </a:cubicBezTo>
                <a:cubicBezTo>
                  <a:pt x="623" y="1814"/>
                  <a:pt x="631" y="1806"/>
                  <a:pt x="638" y="1802"/>
                </a:cubicBezTo>
                <a:lnTo>
                  <a:pt x="638" y="1802"/>
                </a:lnTo>
                <a:cubicBezTo>
                  <a:pt x="638" y="1811"/>
                  <a:pt x="638" y="1821"/>
                  <a:pt x="638" y="1829"/>
                </a:cubicBezTo>
                <a:lnTo>
                  <a:pt x="669" y="1798"/>
                </a:lnTo>
                <a:cubicBezTo>
                  <a:pt x="654" y="1798"/>
                  <a:pt x="646" y="1798"/>
                  <a:pt x="638" y="1802"/>
                </a:cubicBezTo>
                <a:lnTo>
                  <a:pt x="638" y="1802"/>
                </a:lnTo>
                <a:cubicBezTo>
                  <a:pt x="638" y="1790"/>
                  <a:pt x="638" y="1777"/>
                  <a:pt x="638" y="1768"/>
                </a:cubicBezTo>
                <a:close/>
                <a:moveTo>
                  <a:pt x="1572" y="1779"/>
                </a:moveTo>
                <a:cubicBezTo>
                  <a:pt x="1570" y="1779"/>
                  <a:pt x="1563" y="1786"/>
                  <a:pt x="1550" y="1798"/>
                </a:cubicBezTo>
                <a:cubicBezTo>
                  <a:pt x="1550" y="1798"/>
                  <a:pt x="1550" y="1798"/>
                  <a:pt x="1550" y="1829"/>
                </a:cubicBezTo>
                <a:cubicBezTo>
                  <a:pt x="1568" y="1793"/>
                  <a:pt x="1575" y="1779"/>
                  <a:pt x="1572" y="1779"/>
                </a:cubicBezTo>
                <a:close/>
                <a:moveTo>
                  <a:pt x="638" y="1829"/>
                </a:moveTo>
                <a:cubicBezTo>
                  <a:pt x="578" y="1859"/>
                  <a:pt x="608" y="1859"/>
                  <a:pt x="638" y="1859"/>
                </a:cubicBezTo>
                <a:cubicBezTo>
                  <a:pt x="638" y="1859"/>
                  <a:pt x="638" y="1846"/>
                  <a:pt x="638" y="1829"/>
                </a:cubicBezTo>
                <a:close/>
                <a:moveTo>
                  <a:pt x="1634" y="1884"/>
                </a:moveTo>
                <a:cubicBezTo>
                  <a:pt x="1632" y="1884"/>
                  <a:pt x="1633" y="1886"/>
                  <a:pt x="1634" y="1890"/>
                </a:cubicBezTo>
                <a:lnTo>
                  <a:pt x="1641" y="1890"/>
                </a:lnTo>
                <a:cubicBezTo>
                  <a:pt x="1637" y="1885"/>
                  <a:pt x="1635" y="1884"/>
                  <a:pt x="1634" y="1884"/>
                </a:cubicBezTo>
                <a:close/>
                <a:moveTo>
                  <a:pt x="942" y="1890"/>
                </a:moveTo>
                <a:cubicBezTo>
                  <a:pt x="947" y="1890"/>
                  <a:pt x="951" y="1890"/>
                  <a:pt x="954" y="1891"/>
                </a:cubicBezTo>
                <a:lnTo>
                  <a:pt x="954" y="1891"/>
                </a:lnTo>
                <a:cubicBezTo>
                  <a:pt x="955" y="1890"/>
                  <a:pt x="952" y="1890"/>
                  <a:pt x="942" y="1890"/>
                </a:cubicBezTo>
                <a:close/>
                <a:moveTo>
                  <a:pt x="669" y="1890"/>
                </a:moveTo>
                <a:cubicBezTo>
                  <a:pt x="669" y="1903"/>
                  <a:pt x="675" y="1911"/>
                  <a:pt x="681" y="1915"/>
                </a:cubicBezTo>
                <a:lnTo>
                  <a:pt x="681" y="1915"/>
                </a:lnTo>
                <a:lnTo>
                  <a:pt x="669" y="1890"/>
                </a:lnTo>
                <a:close/>
                <a:moveTo>
                  <a:pt x="846" y="1755"/>
                </a:moveTo>
                <a:cubicBezTo>
                  <a:pt x="839" y="1755"/>
                  <a:pt x="830" y="1759"/>
                  <a:pt x="821" y="1768"/>
                </a:cubicBezTo>
                <a:lnTo>
                  <a:pt x="790" y="1768"/>
                </a:lnTo>
                <a:cubicBezTo>
                  <a:pt x="821" y="1768"/>
                  <a:pt x="760" y="1829"/>
                  <a:pt x="699" y="1829"/>
                </a:cubicBezTo>
                <a:cubicBezTo>
                  <a:pt x="679" y="1829"/>
                  <a:pt x="672" y="1842"/>
                  <a:pt x="679" y="1842"/>
                </a:cubicBezTo>
                <a:cubicBezTo>
                  <a:pt x="682" y="1842"/>
                  <a:pt x="689" y="1839"/>
                  <a:pt x="699" y="1829"/>
                </a:cubicBezTo>
                <a:lnTo>
                  <a:pt x="699" y="1829"/>
                </a:lnTo>
                <a:lnTo>
                  <a:pt x="669" y="1890"/>
                </a:lnTo>
                <a:cubicBezTo>
                  <a:pt x="679" y="1879"/>
                  <a:pt x="690" y="1869"/>
                  <a:pt x="699" y="1859"/>
                </a:cubicBezTo>
                <a:lnTo>
                  <a:pt x="699" y="1859"/>
                </a:lnTo>
                <a:cubicBezTo>
                  <a:pt x="699" y="1859"/>
                  <a:pt x="699" y="1859"/>
                  <a:pt x="699" y="1890"/>
                </a:cubicBezTo>
                <a:cubicBezTo>
                  <a:pt x="669" y="1890"/>
                  <a:pt x="669" y="1890"/>
                  <a:pt x="699" y="1920"/>
                </a:cubicBezTo>
                <a:cubicBezTo>
                  <a:pt x="699" y="1920"/>
                  <a:pt x="690" y="1920"/>
                  <a:pt x="681" y="1915"/>
                </a:cubicBezTo>
                <a:lnTo>
                  <a:pt x="681" y="1915"/>
                </a:lnTo>
                <a:lnTo>
                  <a:pt x="699" y="1950"/>
                </a:lnTo>
                <a:cubicBezTo>
                  <a:pt x="699" y="1950"/>
                  <a:pt x="730" y="1859"/>
                  <a:pt x="760" y="1859"/>
                </a:cubicBezTo>
                <a:cubicBezTo>
                  <a:pt x="790" y="1859"/>
                  <a:pt x="821" y="1859"/>
                  <a:pt x="821" y="1829"/>
                </a:cubicBezTo>
                <a:cubicBezTo>
                  <a:pt x="882" y="1798"/>
                  <a:pt x="882" y="1798"/>
                  <a:pt x="851" y="1798"/>
                </a:cubicBezTo>
                <a:cubicBezTo>
                  <a:pt x="873" y="1777"/>
                  <a:pt x="864" y="1755"/>
                  <a:pt x="846" y="1755"/>
                </a:cubicBezTo>
                <a:close/>
                <a:moveTo>
                  <a:pt x="730" y="1950"/>
                </a:moveTo>
                <a:cubicBezTo>
                  <a:pt x="730" y="1950"/>
                  <a:pt x="699" y="1950"/>
                  <a:pt x="669" y="1981"/>
                </a:cubicBezTo>
                <a:lnTo>
                  <a:pt x="699" y="1981"/>
                </a:lnTo>
                <a:lnTo>
                  <a:pt x="730" y="1950"/>
                </a:lnTo>
                <a:close/>
                <a:moveTo>
                  <a:pt x="924" y="1876"/>
                </a:moveTo>
                <a:cubicBezTo>
                  <a:pt x="915" y="1876"/>
                  <a:pt x="902" y="1880"/>
                  <a:pt x="882" y="1890"/>
                </a:cubicBezTo>
                <a:cubicBezTo>
                  <a:pt x="821" y="1920"/>
                  <a:pt x="790" y="1981"/>
                  <a:pt x="821" y="1981"/>
                </a:cubicBezTo>
                <a:cubicBezTo>
                  <a:pt x="821" y="1950"/>
                  <a:pt x="821" y="1981"/>
                  <a:pt x="882" y="1920"/>
                </a:cubicBezTo>
                <a:cubicBezTo>
                  <a:pt x="897" y="1890"/>
                  <a:pt x="904" y="1882"/>
                  <a:pt x="908" y="1882"/>
                </a:cubicBezTo>
                <a:cubicBezTo>
                  <a:pt x="912" y="1882"/>
                  <a:pt x="912" y="1890"/>
                  <a:pt x="912" y="1890"/>
                </a:cubicBezTo>
                <a:cubicBezTo>
                  <a:pt x="902" y="1900"/>
                  <a:pt x="898" y="1903"/>
                  <a:pt x="900" y="1903"/>
                </a:cubicBezTo>
                <a:cubicBezTo>
                  <a:pt x="902" y="1903"/>
                  <a:pt x="922" y="1890"/>
                  <a:pt x="942" y="1890"/>
                </a:cubicBezTo>
                <a:cubicBezTo>
                  <a:pt x="942" y="1890"/>
                  <a:pt x="942" y="1876"/>
                  <a:pt x="924" y="1876"/>
                </a:cubicBezTo>
                <a:close/>
                <a:moveTo>
                  <a:pt x="1595" y="1949"/>
                </a:moveTo>
                <a:lnTo>
                  <a:pt x="1595" y="1949"/>
                </a:lnTo>
                <a:cubicBezTo>
                  <a:pt x="1611" y="1967"/>
                  <a:pt x="1631" y="1981"/>
                  <a:pt x="1611" y="1981"/>
                </a:cubicBezTo>
                <a:lnTo>
                  <a:pt x="1595" y="1949"/>
                </a:lnTo>
                <a:close/>
                <a:moveTo>
                  <a:pt x="1828" y="1933"/>
                </a:moveTo>
                <a:cubicBezTo>
                  <a:pt x="1832" y="1933"/>
                  <a:pt x="1854" y="1962"/>
                  <a:pt x="1854" y="1981"/>
                </a:cubicBezTo>
                <a:cubicBezTo>
                  <a:pt x="1830" y="1945"/>
                  <a:pt x="1825" y="1933"/>
                  <a:pt x="1828" y="1933"/>
                </a:cubicBezTo>
                <a:close/>
                <a:moveTo>
                  <a:pt x="1563" y="1941"/>
                </a:moveTo>
                <a:cubicBezTo>
                  <a:pt x="1569" y="1944"/>
                  <a:pt x="1574" y="1947"/>
                  <a:pt x="1581" y="1950"/>
                </a:cubicBezTo>
                <a:cubicBezTo>
                  <a:pt x="1596" y="1981"/>
                  <a:pt x="1596" y="1988"/>
                  <a:pt x="1592" y="1988"/>
                </a:cubicBezTo>
                <a:cubicBezTo>
                  <a:pt x="1588" y="1988"/>
                  <a:pt x="1581" y="1981"/>
                  <a:pt x="1581" y="1981"/>
                </a:cubicBezTo>
                <a:cubicBezTo>
                  <a:pt x="1581" y="1966"/>
                  <a:pt x="1574" y="1952"/>
                  <a:pt x="1563" y="1941"/>
                </a:cubicBezTo>
                <a:close/>
                <a:moveTo>
                  <a:pt x="980" y="1905"/>
                </a:moveTo>
                <a:cubicBezTo>
                  <a:pt x="980" y="1905"/>
                  <a:pt x="973" y="1920"/>
                  <a:pt x="973" y="1950"/>
                </a:cubicBezTo>
                <a:cubicBezTo>
                  <a:pt x="942" y="1950"/>
                  <a:pt x="973" y="1950"/>
                  <a:pt x="942" y="1981"/>
                </a:cubicBezTo>
                <a:cubicBezTo>
                  <a:pt x="933" y="1990"/>
                  <a:pt x="925" y="1993"/>
                  <a:pt x="918" y="1993"/>
                </a:cubicBezTo>
                <a:cubicBezTo>
                  <a:pt x="902" y="1993"/>
                  <a:pt x="899" y="1972"/>
                  <a:pt x="942" y="1950"/>
                </a:cubicBezTo>
                <a:cubicBezTo>
                  <a:pt x="973" y="1920"/>
                  <a:pt x="980" y="1905"/>
                  <a:pt x="980" y="1905"/>
                </a:cubicBezTo>
                <a:close/>
                <a:moveTo>
                  <a:pt x="878" y="2033"/>
                </a:moveTo>
                <a:cubicBezTo>
                  <a:pt x="880" y="2033"/>
                  <a:pt x="882" y="2036"/>
                  <a:pt x="882" y="2042"/>
                </a:cubicBezTo>
                <a:cubicBezTo>
                  <a:pt x="875" y="2042"/>
                  <a:pt x="870" y="2042"/>
                  <a:pt x="866" y="2042"/>
                </a:cubicBezTo>
                <a:lnTo>
                  <a:pt x="866" y="2042"/>
                </a:lnTo>
                <a:cubicBezTo>
                  <a:pt x="871" y="2037"/>
                  <a:pt x="875" y="2033"/>
                  <a:pt x="878" y="2033"/>
                </a:cubicBezTo>
                <a:close/>
                <a:moveTo>
                  <a:pt x="2249" y="1373"/>
                </a:moveTo>
                <a:lnTo>
                  <a:pt x="2249" y="1403"/>
                </a:lnTo>
                <a:cubicBezTo>
                  <a:pt x="2219" y="1403"/>
                  <a:pt x="2189" y="1403"/>
                  <a:pt x="2189" y="1434"/>
                </a:cubicBezTo>
                <a:lnTo>
                  <a:pt x="2189" y="1464"/>
                </a:lnTo>
                <a:cubicBezTo>
                  <a:pt x="2189" y="1444"/>
                  <a:pt x="2185" y="1437"/>
                  <a:pt x="2181" y="1437"/>
                </a:cubicBezTo>
                <a:cubicBezTo>
                  <a:pt x="2172" y="1437"/>
                  <a:pt x="2158" y="1464"/>
                  <a:pt x="2158" y="1464"/>
                </a:cubicBezTo>
                <a:cubicBezTo>
                  <a:pt x="2158" y="1464"/>
                  <a:pt x="2128" y="1495"/>
                  <a:pt x="2158" y="1495"/>
                </a:cubicBezTo>
                <a:lnTo>
                  <a:pt x="2189" y="1555"/>
                </a:lnTo>
                <a:lnTo>
                  <a:pt x="2158" y="1555"/>
                </a:lnTo>
                <a:cubicBezTo>
                  <a:pt x="2158" y="1555"/>
                  <a:pt x="2128" y="1495"/>
                  <a:pt x="2128" y="1495"/>
                </a:cubicBezTo>
                <a:lnTo>
                  <a:pt x="2128" y="1464"/>
                </a:lnTo>
                <a:cubicBezTo>
                  <a:pt x="2128" y="1464"/>
                  <a:pt x="2097" y="1525"/>
                  <a:pt x="2097" y="1555"/>
                </a:cubicBezTo>
                <a:lnTo>
                  <a:pt x="2067" y="1555"/>
                </a:lnTo>
                <a:cubicBezTo>
                  <a:pt x="2067" y="1616"/>
                  <a:pt x="2097" y="1646"/>
                  <a:pt x="2128" y="1677"/>
                </a:cubicBezTo>
                <a:lnTo>
                  <a:pt x="2143" y="1700"/>
                </a:lnTo>
                <a:lnTo>
                  <a:pt x="2143" y="1700"/>
                </a:lnTo>
                <a:lnTo>
                  <a:pt x="2037" y="1646"/>
                </a:lnTo>
                <a:lnTo>
                  <a:pt x="2067" y="1646"/>
                </a:lnTo>
                <a:lnTo>
                  <a:pt x="2067" y="1616"/>
                </a:lnTo>
                <a:lnTo>
                  <a:pt x="1976" y="1616"/>
                </a:lnTo>
                <a:cubicBezTo>
                  <a:pt x="1940" y="1652"/>
                  <a:pt x="1915" y="1666"/>
                  <a:pt x="1900" y="1666"/>
                </a:cubicBezTo>
                <a:cubicBezTo>
                  <a:pt x="1890" y="1666"/>
                  <a:pt x="1885" y="1659"/>
                  <a:pt x="1885" y="1646"/>
                </a:cubicBezTo>
                <a:lnTo>
                  <a:pt x="1885" y="1707"/>
                </a:lnTo>
                <a:cubicBezTo>
                  <a:pt x="1854" y="1707"/>
                  <a:pt x="1854" y="1738"/>
                  <a:pt x="1854" y="1738"/>
                </a:cubicBezTo>
                <a:lnTo>
                  <a:pt x="1824" y="1738"/>
                </a:lnTo>
                <a:lnTo>
                  <a:pt x="1824" y="1798"/>
                </a:lnTo>
                <a:lnTo>
                  <a:pt x="1824" y="1829"/>
                </a:lnTo>
                <a:cubicBezTo>
                  <a:pt x="1814" y="1819"/>
                  <a:pt x="1807" y="1815"/>
                  <a:pt x="1801" y="1815"/>
                </a:cubicBezTo>
                <a:cubicBezTo>
                  <a:pt x="1790" y="1815"/>
                  <a:pt x="1783" y="1829"/>
                  <a:pt x="1763" y="1829"/>
                </a:cubicBezTo>
                <a:cubicBezTo>
                  <a:pt x="1763" y="1829"/>
                  <a:pt x="1763" y="1829"/>
                  <a:pt x="1793" y="1920"/>
                </a:cubicBezTo>
                <a:cubicBezTo>
                  <a:pt x="1801" y="1931"/>
                  <a:pt x="1808" y="1941"/>
                  <a:pt x="1814" y="1950"/>
                </a:cubicBezTo>
                <a:lnTo>
                  <a:pt x="1824" y="1950"/>
                </a:lnTo>
                <a:cubicBezTo>
                  <a:pt x="1824" y="1957"/>
                  <a:pt x="1825" y="1963"/>
                  <a:pt x="1827" y="1968"/>
                </a:cubicBezTo>
                <a:lnTo>
                  <a:pt x="1827" y="1968"/>
                </a:lnTo>
                <a:cubicBezTo>
                  <a:pt x="1823" y="1963"/>
                  <a:pt x="1819" y="1957"/>
                  <a:pt x="1814" y="1950"/>
                </a:cubicBezTo>
                <a:lnTo>
                  <a:pt x="1793" y="1950"/>
                </a:lnTo>
                <a:cubicBezTo>
                  <a:pt x="1763" y="1950"/>
                  <a:pt x="1793" y="1950"/>
                  <a:pt x="1824" y="1981"/>
                </a:cubicBezTo>
                <a:cubicBezTo>
                  <a:pt x="1833" y="1990"/>
                  <a:pt x="1836" y="1993"/>
                  <a:pt x="1837" y="1993"/>
                </a:cubicBezTo>
                <a:cubicBezTo>
                  <a:pt x="1839" y="1993"/>
                  <a:pt x="1831" y="1982"/>
                  <a:pt x="1827" y="1968"/>
                </a:cubicBezTo>
                <a:lnTo>
                  <a:pt x="1827" y="1968"/>
                </a:lnTo>
                <a:cubicBezTo>
                  <a:pt x="1847" y="1997"/>
                  <a:pt x="1861" y="2012"/>
                  <a:pt x="1865" y="2012"/>
                </a:cubicBezTo>
                <a:cubicBezTo>
                  <a:pt x="1868" y="2012"/>
                  <a:pt x="1865" y="2002"/>
                  <a:pt x="1854" y="1981"/>
                </a:cubicBezTo>
                <a:lnTo>
                  <a:pt x="1854" y="1981"/>
                </a:lnTo>
                <a:cubicBezTo>
                  <a:pt x="1854" y="1981"/>
                  <a:pt x="1885" y="2011"/>
                  <a:pt x="1915" y="2042"/>
                </a:cubicBezTo>
                <a:cubicBezTo>
                  <a:pt x="1926" y="2063"/>
                  <a:pt x="1933" y="2073"/>
                  <a:pt x="1935" y="2073"/>
                </a:cubicBezTo>
                <a:cubicBezTo>
                  <a:pt x="1938" y="2073"/>
                  <a:pt x="1924" y="2040"/>
                  <a:pt x="1885" y="1981"/>
                </a:cubicBezTo>
                <a:cubicBezTo>
                  <a:pt x="1851" y="1931"/>
                  <a:pt x="1845" y="1908"/>
                  <a:pt x="1852" y="1908"/>
                </a:cubicBezTo>
                <a:cubicBezTo>
                  <a:pt x="1857" y="1908"/>
                  <a:pt x="1871" y="1923"/>
                  <a:pt x="1885" y="1950"/>
                </a:cubicBezTo>
                <a:cubicBezTo>
                  <a:pt x="1903" y="1968"/>
                  <a:pt x="1931" y="1997"/>
                  <a:pt x="1945" y="2011"/>
                </a:cubicBezTo>
                <a:cubicBezTo>
                  <a:pt x="1930" y="1981"/>
                  <a:pt x="1930" y="1973"/>
                  <a:pt x="1934" y="1973"/>
                </a:cubicBezTo>
                <a:cubicBezTo>
                  <a:pt x="1938" y="1973"/>
                  <a:pt x="1945" y="1981"/>
                  <a:pt x="1945" y="1981"/>
                </a:cubicBezTo>
                <a:cubicBezTo>
                  <a:pt x="1945" y="1970"/>
                  <a:pt x="1945" y="1959"/>
                  <a:pt x="1944" y="1949"/>
                </a:cubicBezTo>
                <a:lnTo>
                  <a:pt x="1944" y="1949"/>
                </a:lnTo>
                <a:cubicBezTo>
                  <a:pt x="1974" y="1979"/>
                  <a:pt x="1989" y="1993"/>
                  <a:pt x="1993" y="1993"/>
                </a:cubicBezTo>
                <a:cubicBezTo>
                  <a:pt x="1997" y="1993"/>
                  <a:pt x="1989" y="1978"/>
                  <a:pt x="1976" y="1950"/>
                </a:cubicBezTo>
                <a:cubicBezTo>
                  <a:pt x="1945" y="1890"/>
                  <a:pt x="1945" y="1890"/>
                  <a:pt x="1945" y="1890"/>
                </a:cubicBezTo>
                <a:cubicBezTo>
                  <a:pt x="1945" y="1890"/>
                  <a:pt x="1926" y="1851"/>
                  <a:pt x="1934" y="1851"/>
                </a:cubicBezTo>
                <a:cubicBezTo>
                  <a:pt x="1936" y="1851"/>
                  <a:pt x="1939" y="1853"/>
                  <a:pt x="1945" y="1859"/>
                </a:cubicBezTo>
                <a:cubicBezTo>
                  <a:pt x="1945" y="1859"/>
                  <a:pt x="1945" y="1890"/>
                  <a:pt x="1976" y="1890"/>
                </a:cubicBezTo>
                <a:cubicBezTo>
                  <a:pt x="1976" y="1934"/>
                  <a:pt x="1992" y="1962"/>
                  <a:pt x="2001" y="1962"/>
                </a:cubicBezTo>
                <a:cubicBezTo>
                  <a:pt x="2004" y="1962"/>
                  <a:pt x="2006" y="1959"/>
                  <a:pt x="2006" y="1950"/>
                </a:cubicBezTo>
                <a:lnTo>
                  <a:pt x="2006" y="1890"/>
                </a:lnTo>
                <a:cubicBezTo>
                  <a:pt x="2006" y="1880"/>
                  <a:pt x="2006" y="1876"/>
                  <a:pt x="2007" y="1876"/>
                </a:cubicBezTo>
                <a:cubicBezTo>
                  <a:pt x="2010" y="1876"/>
                  <a:pt x="2016" y="1890"/>
                  <a:pt x="2037" y="1890"/>
                </a:cubicBezTo>
                <a:cubicBezTo>
                  <a:pt x="2067" y="1920"/>
                  <a:pt x="2037" y="1920"/>
                  <a:pt x="2067" y="1920"/>
                </a:cubicBezTo>
                <a:cubicBezTo>
                  <a:pt x="2097" y="1920"/>
                  <a:pt x="2067" y="1890"/>
                  <a:pt x="2067" y="1859"/>
                </a:cubicBezTo>
                <a:cubicBezTo>
                  <a:pt x="2067" y="1829"/>
                  <a:pt x="2037" y="1799"/>
                  <a:pt x="2037" y="1798"/>
                </a:cubicBezTo>
                <a:lnTo>
                  <a:pt x="2037" y="1798"/>
                </a:lnTo>
                <a:cubicBezTo>
                  <a:pt x="2067" y="1829"/>
                  <a:pt x="2067" y="1859"/>
                  <a:pt x="2097" y="1859"/>
                </a:cubicBezTo>
                <a:cubicBezTo>
                  <a:pt x="2108" y="1880"/>
                  <a:pt x="2114" y="1886"/>
                  <a:pt x="2119" y="1886"/>
                </a:cubicBezTo>
                <a:cubicBezTo>
                  <a:pt x="2128" y="1886"/>
                  <a:pt x="2128" y="1859"/>
                  <a:pt x="2128" y="1859"/>
                </a:cubicBezTo>
                <a:cubicBezTo>
                  <a:pt x="2128" y="1859"/>
                  <a:pt x="2158" y="1920"/>
                  <a:pt x="2158" y="1920"/>
                </a:cubicBezTo>
                <a:cubicBezTo>
                  <a:pt x="2189" y="1920"/>
                  <a:pt x="2158" y="1890"/>
                  <a:pt x="2128" y="1798"/>
                </a:cubicBezTo>
                <a:cubicBezTo>
                  <a:pt x="2110" y="1781"/>
                  <a:pt x="2105" y="1773"/>
                  <a:pt x="2108" y="1773"/>
                </a:cubicBezTo>
                <a:cubicBezTo>
                  <a:pt x="2115" y="1773"/>
                  <a:pt x="2167" y="1816"/>
                  <a:pt x="2189" y="1859"/>
                </a:cubicBezTo>
                <a:lnTo>
                  <a:pt x="2219" y="1920"/>
                </a:lnTo>
                <a:cubicBezTo>
                  <a:pt x="2219" y="1920"/>
                  <a:pt x="2189" y="1859"/>
                  <a:pt x="2219" y="1859"/>
                </a:cubicBezTo>
                <a:cubicBezTo>
                  <a:pt x="2249" y="1859"/>
                  <a:pt x="2219" y="1829"/>
                  <a:pt x="2219" y="1829"/>
                </a:cubicBezTo>
                <a:cubicBezTo>
                  <a:pt x="2219" y="1819"/>
                  <a:pt x="2219" y="1815"/>
                  <a:pt x="2220" y="1815"/>
                </a:cubicBezTo>
                <a:cubicBezTo>
                  <a:pt x="2222" y="1815"/>
                  <a:pt x="2229" y="1829"/>
                  <a:pt x="2249" y="1829"/>
                </a:cubicBezTo>
                <a:cubicBezTo>
                  <a:pt x="2249" y="1799"/>
                  <a:pt x="2249" y="1770"/>
                  <a:pt x="2222" y="1740"/>
                </a:cubicBezTo>
                <a:lnTo>
                  <a:pt x="2222" y="1740"/>
                </a:lnTo>
                <a:cubicBezTo>
                  <a:pt x="2225" y="1732"/>
                  <a:pt x="2232" y="1724"/>
                  <a:pt x="2249" y="1707"/>
                </a:cubicBezTo>
                <a:cubicBezTo>
                  <a:pt x="2280" y="1707"/>
                  <a:pt x="2310" y="1677"/>
                  <a:pt x="2280" y="1677"/>
                </a:cubicBezTo>
                <a:cubicBezTo>
                  <a:pt x="2310" y="1677"/>
                  <a:pt x="2310" y="1677"/>
                  <a:pt x="2310" y="1707"/>
                </a:cubicBezTo>
                <a:cubicBezTo>
                  <a:pt x="2310" y="1707"/>
                  <a:pt x="2310" y="1677"/>
                  <a:pt x="2310" y="1646"/>
                </a:cubicBezTo>
                <a:cubicBezTo>
                  <a:pt x="2300" y="1636"/>
                  <a:pt x="2297" y="1633"/>
                  <a:pt x="2298" y="1633"/>
                </a:cubicBezTo>
                <a:cubicBezTo>
                  <a:pt x="2300" y="1633"/>
                  <a:pt x="2320" y="1646"/>
                  <a:pt x="2341" y="1646"/>
                </a:cubicBezTo>
                <a:lnTo>
                  <a:pt x="2317" y="1599"/>
                </a:lnTo>
                <a:lnTo>
                  <a:pt x="2317" y="1599"/>
                </a:lnTo>
                <a:cubicBezTo>
                  <a:pt x="2317" y="1599"/>
                  <a:pt x="2318" y="1599"/>
                  <a:pt x="2318" y="1599"/>
                </a:cubicBezTo>
                <a:cubicBezTo>
                  <a:pt x="2327" y="1599"/>
                  <a:pt x="2341" y="1586"/>
                  <a:pt x="2341" y="1586"/>
                </a:cubicBezTo>
                <a:lnTo>
                  <a:pt x="2341" y="1555"/>
                </a:lnTo>
                <a:lnTo>
                  <a:pt x="2341" y="1525"/>
                </a:lnTo>
                <a:cubicBezTo>
                  <a:pt x="2341" y="1555"/>
                  <a:pt x="2371" y="1555"/>
                  <a:pt x="2401" y="1555"/>
                </a:cubicBezTo>
                <a:cubicBezTo>
                  <a:pt x="2417" y="1571"/>
                  <a:pt x="2424" y="1578"/>
                  <a:pt x="2428" y="1578"/>
                </a:cubicBezTo>
                <a:cubicBezTo>
                  <a:pt x="2432" y="1578"/>
                  <a:pt x="2432" y="1571"/>
                  <a:pt x="2432" y="1555"/>
                </a:cubicBezTo>
                <a:cubicBezTo>
                  <a:pt x="2425" y="1549"/>
                  <a:pt x="2421" y="1544"/>
                  <a:pt x="2420" y="1540"/>
                </a:cubicBezTo>
                <a:lnTo>
                  <a:pt x="2420" y="1540"/>
                </a:lnTo>
                <a:cubicBezTo>
                  <a:pt x="2431" y="1548"/>
                  <a:pt x="2447" y="1555"/>
                  <a:pt x="2462" y="1555"/>
                </a:cubicBezTo>
                <a:cubicBezTo>
                  <a:pt x="2447" y="1540"/>
                  <a:pt x="2432" y="1533"/>
                  <a:pt x="2424" y="1533"/>
                </a:cubicBezTo>
                <a:cubicBezTo>
                  <a:pt x="2420" y="1533"/>
                  <a:pt x="2418" y="1535"/>
                  <a:pt x="2420" y="1540"/>
                </a:cubicBezTo>
                <a:lnTo>
                  <a:pt x="2420" y="1540"/>
                </a:lnTo>
                <a:cubicBezTo>
                  <a:pt x="2409" y="1532"/>
                  <a:pt x="2401" y="1525"/>
                  <a:pt x="2401" y="1525"/>
                </a:cubicBezTo>
                <a:cubicBezTo>
                  <a:pt x="2401" y="1534"/>
                  <a:pt x="2401" y="1538"/>
                  <a:pt x="2400" y="1538"/>
                </a:cubicBezTo>
                <a:cubicBezTo>
                  <a:pt x="2396" y="1538"/>
                  <a:pt x="2384" y="1516"/>
                  <a:pt x="2341" y="1495"/>
                </a:cubicBezTo>
                <a:cubicBezTo>
                  <a:pt x="2332" y="1486"/>
                  <a:pt x="2333" y="1483"/>
                  <a:pt x="2341" y="1483"/>
                </a:cubicBezTo>
                <a:cubicBezTo>
                  <a:pt x="2361" y="1483"/>
                  <a:pt x="2434" y="1511"/>
                  <a:pt x="2523" y="1555"/>
                </a:cubicBezTo>
                <a:lnTo>
                  <a:pt x="2614" y="1616"/>
                </a:lnTo>
                <a:lnTo>
                  <a:pt x="2553" y="1555"/>
                </a:lnTo>
                <a:cubicBezTo>
                  <a:pt x="2493" y="1495"/>
                  <a:pt x="2493" y="1495"/>
                  <a:pt x="2553" y="1495"/>
                </a:cubicBezTo>
                <a:cubicBezTo>
                  <a:pt x="2584" y="1510"/>
                  <a:pt x="2607" y="1517"/>
                  <a:pt x="2618" y="1517"/>
                </a:cubicBezTo>
                <a:cubicBezTo>
                  <a:pt x="2626" y="1517"/>
                  <a:pt x="2628" y="1514"/>
                  <a:pt x="2624" y="1507"/>
                </a:cubicBezTo>
                <a:lnTo>
                  <a:pt x="2624" y="1507"/>
                </a:lnTo>
                <a:cubicBezTo>
                  <a:pt x="2628" y="1508"/>
                  <a:pt x="2631" y="1508"/>
                  <a:pt x="2633" y="1508"/>
                </a:cubicBezTo>
                <a:cubicBezTo>
                  <a:pt x="2645" y="1508"/>
                  <a:pt x="2624" y="1495"/>
                  <a:pt x="2645" y="1495"/>
                </a:cubicBezTo>
                <a:lnTo>
                  <a:pt x="2584" y="1495"/>
                </a:lnTo>
                <a:cubicBezTo>
                  <a:pt x="2584" y="1495"/>
                  <a:pt x="2584" y="1495"/>
                  <a:pt x="2493" y="1464"/>
                </a:cubicBezTo>
                <a:cubicBezTo>
                  <a:pt x="2462" y="1464"/>
                  <a:pt x="2432" y="1464"/>
                  <a:pt x="2401" y="1434"/>
                </a:cubicBezTo>
                <a:cubicBezTo>
                  <a:pt x="2401" y="1434"/>
                  <a:pt x="2341" y="1403"/>
                  <a:pt x="2310" y="1403"/>
                </a:cubicBezTo>
                <a:cubicBezTo>
                  <a:pt x="2280" y="1403"/>
                  <a:pt x="2249" y="1373"/>
                  <a:pt x="2249" y="1373"/>
                </a:cubicBezTo>
                <a:close/>
                <a:moveTo>
                  <a:pt x="882" y="2072"/>
                </a:moveTo>
                <a:lnTo>
                  <a:pt x="904" y="2094"/>
                </a:lnTo>
                <a:lnTo>
                  <a:pt x="904" y="2094"/>
                </a:lnTo>
                <a:cubicBezTo>
                  <a:pt x="883" y="2092"/>
                  <a:pt x="869" y="2085"/>
                  <a:pt x="882" y="2072"/>
                </a:cubicBezTo>
                <a:close/>
                <a:moveTo>
                  <a:pt x="973" y="2042"/>
                </a:moveTo>
                <a:lnTo>
                  <a:pt x="973" y="2072"/>
                </a:lnTo>
                <a:cubicBezTo>
                  <a:pt x="973" y="2087"/>
                  <a:pt x="942" y="2095"/>
                  <a:pt x="916" y="2095"/>
                </a:cubicBezTo>
                <a:cubicBezTo>
                  <a:pt x="915" y="2095"/>
                  <a:pt x="914" y="2095"/>
                  <a:pt x="913" y="2095"/>
                </a:cubicBezTo>
                <a:lnTo>
                  <a:pt x="913" y="2095"/>
                </a:lnTo>
                <a:cubicBezTo>
                  <a:pt x="917" y="2067"/>
                  <a:pt x="945" y="2042"/>
                  <a:pt x="973" y="2042"/>
                </a:cubicBezTo>
                <a:close/>
                <a:moveTo>
                  <a:pt x="1550" y="2072"/>
                </a:moveTo>
                <a:lnTo>
                  <a:pt x="1550" y="2102"/>
                </a:lnTo>
                <a:lnTo>
                  <a:pt x="1520" y="2102"/>
                </a:lnTo>
                <a:lnTo>
                  <a:pt x="1520" y="2072"/>
                </a:lnTo>
                <a:close/>
                <a:moveTo>
                  <a:pt x="821" y="2163"/>
                </a:moveTo>
                <a:cubicBezTo>
                  <a:pt x="790" y="2163"/>
                  <a:pt x="821" y="2194"/>
                  <a:pt x="821" y="2194"/>
                </a:cubicBezTo>
                <a:cubicBezTo>
                  <a:pt x="821" y="2183"/>
                  <a:pt x="824" y="2176"/>
                  <a:pt x="829" y="2172"/>
                </a:cubicBezTo>
                <a:lnTo>
                  <a:pt x="829" y="2172"/>
                </a:lnTo>
                <a:lnTo>
                  <a:pt x="851" y="2194"/>
                </a:lnTo>
                <a:lnTo>
                  <a:pt x="851" y="2163"/>
                </a:lnTo>
                <a:cubicBezTo>
                  <a:pt x="851" y="2163"/>
                  <a:pt x="838" y="2163"/>
                  <a:pt x="829" y="2172"/>
                </a:cubicBezTo>
                <a:lnTo>
                  <a:pt x="829" y="2172"/>
                </a:lnTo>
                <a:lnTo>
                  <a:pt x="821" y="2163"/>
                </a:lnTo>
                <a:close/>
                <a:moveTo>
                  <a:pt x="903" y="2164"/>
                </a:moveTo>
                <a:cubicBezTo>
                  <a:pt x="882" y="2170"/>
                  <a:pt x="882" y="2194"/>
                  <a:pt x="882" y="2194"/>
                </a:cubicBezTo>
                <a:cubicBezTo>
                  <a:pt x="892" y="2183"/>
                  <a:pt x="899" y="2173"/>
                  <a:pt x="903" y="2164"/>
                </a:cubicBezTo>
                <a:close/>
                <a:moveTo>
                  <a:pt x="1064" y="2194"/>
                </a:moveTo>
                <a:lnTo>
                  <a:pt x="1064" y="2224"/>
                </a:lnTo>
                <a:cubicBezTo>
                  <a:pt x="1094" y="2194"/>
                  <a:pt x="1064" y="2194"/>
                  <a:pt x="1064" y="2194"/>
                </a:cubicBezTo>
                <a:close/>
                <a:moveTo>
                  <a:pt x="1155" y="2227"/>
                </a:moveTo>
                <a:lnTo>
                  <a:pt x="1155" y="2236"/>
                </a:lnTo>
                <a:lnTo>
                  <a:pt x="1155" y="2236"/>
                </a:lnTo>
                <a:cubicBezTo>
                  <a:pt x="1151" y="2237"/>
                  <a:pt x="1147" y="2238"/>
                  <a:pt x="1145" y="2238"/>
                </a:cubicBezTo>
                <a:cubicBezTo>
                  <a:pt x="1136" y="2238"/>
                  <a:pt x="1139" y="2231"/>
                  <a:pt x="1155" y="2227"/>
                </a:cubicBezTo>
                <a:close/>
                <a:moveTo>
                  <a:pt x="1246" y="2224"/>
                </a:moveTo>
                <a:lnTo>
                  <a:pt x="1256" y="2233"/>
                </a:lnTo>
                <a:lnTo>
                  <a:pt x="1256" y="2233"/>
                </a:lnTo>
                <a:cubicBezTo>
                  <a:pt x="1250" y="2236"/>
                  <a:pt x="1246" y="2243"/>
                  <a:pt x="1246" y="2254"/>
                </a:cubicBezTo>
                <a:cubicBezTo>
                  <a:pt x="1243" y="2254"/>
                  <a:pt x="1239" y="2255"/>
                  <a:pt x="1235" y="2256"/>
                </a:cubicBezTo>
                <a:lnTo>
                  <a:pt x="1235" y="2256"/>
                </a:lnTo>
                <a:cubicBezTo>
                  <a:pt x="1238" y="2245"/>
                  <a:pt x="1241" y="2235"/>
                  <a:pt x="1246" y="2224"/>
                </a:cubicBezTo>
                <a:close/>
                <a:moveTo>
                  <a:pt x="1003" y="1890"/>
                </a:moveTo>
                <a:cubicBezTo>
                  <a:pt x="993" y="1900"/>
                  <a:pt x="986" y="1903"/>
                  <a:pt x="981" y="1903"/>
                </a:cubicBezTo>
                <a:cubicBezTo>
                  <a:pt x="972" y="1903"/>
                  <a:pt x="966" y="1895"/>
                  <a:pt x="954" y="1891"/>
                </a:cubicBezTo>
                <a:lnTo>
                  <a:pt x="954" y="1891"/>
                </a:lnTo>
                <a:cubicBezTo>
                  <a:pt x="951" y="1895"/>
                  <a:pt x="924" y="1908"/>
                  <a:pt x="882" y="1950"/>
                </a:cubicBezTo>
                <a:cubicBezTo>
                  <a:pt x="851" y="1981"/>
                  <a:pt x="821" y="1981"/>
                  <a:pt x="821" y="2011"/>
                </a:cubicBezTo>
                <a:cubicBezTo>
                  <a:pt x="821" y="2011"/>
                  <a:pt x="790" y="2042"/>
                  <a:pt x="790" y="2042"/>
                </a:cubicBezTo>
                <a:cubicBezTo>
                  <a:pt x="760" y="2042"/>
                  <a:pt x="730" y="2072"/>
                  <a:pt x="730" y="2072"/>
                </a:cubicBezTo>
                <a:lnTo>
                  <a:pt x="790" y="2072"/>
                </a:lnTo>
                <a:cubicBezTo>
                  <a:pt x="821" y="2072"/>
                  <a:pt x="851" y="2011"/>
                  <a:pt x="851" y="2011"/>
                </a:cubicBezTo>
                <a:cubicBezTo>
                  <a:pt x="851" y="2011"/>
                  <a:pt x="851" y="2011"/>
                  <a:pt x="851" y="2042"/>
                </a:cubicBezTo>
                <a:cubicBezTo>
                  <a:pt x="836" y="2057"/>
                  <a:pt x="828" y="2057"/>
                  <a:pt x="825" y="2057"/>
                </a:cubicBezTo>
                <a:cubicBezTo>
                  <a:pt x="821" y="2057"/>
                  <a:pt x="821" y="2057"/>
                  <a:pt x="821" y="2072"/>
                </a:cubicBezTo>
                <a:lnTo>
                  <a:pt x="821" y="2102"/>
                </a:lnTo>
                <a:lnTo>
                  <a:pt x="851" y="2102"/>
                </a:lnTo>
                <a:cubicBezTo>
                  <a:pt x="851" y="2113"/>
                  <a:pt x="851" y="2116"/>
                  <a:pt x="853" y="2116"/>
                </a:cubicBezTo>
                <a:cubicBezTo>
                  <a:pt x="858" y="2116"/>
                  <a:pt x="871" y="2102"/>
                  <a:pt x="912" y="2102"/>
                </a:cubicBezTo>
                <a:cubicBezTo>
                  <a:pt x="942" y="2102"/>
                  <a:pt x="912" y="2102"/>
                  <a:pt x="912" y="2133"/>
                </a:cubicBezTo>
                <a:cubicBezTo>
                  <a:pt x="912" y="2133"/>
                  <a:pt x="912" y="2146"/>
                  <a:pt x="903" y="2164"/>
                </a:cubicBezTo>
                <a:lnTo>
                  <a:pt x="903" y="2164"/>
                </a:lnTo>
                <a:cubicBezTo>
                  <a:pt x="906" y="2164"/>
                  <a:pt x="909" y="2163"/>
                  <a:pt x="912" y="2163"/>
                </a:cubicBezTo>
                <a:lnTo>
                  <a:pt x="917" y="2168"/>
                </a:lnTo>
                <a:lnTo>
                  <a:pt x="917" y="2168"/>
                </a:lnTo>
                <a:cubicBezTo>
                  <a:pt x="905" y="2175"/>
                  <a:pt x="893" y="2182"/>
                  <a:pt x="882" y="2194"/>
                </a:cubicBezTo>
                <a:cubicBezTo>
                  <a:pt x="841" y="2194"/>
                  <a:pt x="828" y="2207"/>
                  <a:pt x="850" y="2207"/>
                </a:cubicBezTo>
                <a:cubicBezTo>
                  <a:pt x="861" y="2207"/>
                  <a:pt x="882" y="2204"/>
                  <a:pt x="912" y="2194"/>
                </a:cubicBezTo>
                <a:cubicBezTo>
                  <a:pt x="918" y="2188"/>
                  <a:pt x="923" y="2183"/>
                  <a:pt x="927" y="2178"/>
                </a:cubicBezTo>
                <a:lnTo>
                  <a:pt x="927" y="2178"/>
                </a:lnTo>
                <a:lnTo>
                  <a:pt x="942" y="2194"/>
                </a:lnTo>
                <a:cubicBezTo>
                  <a:pt x="899" y="2215"/>
                  <a:pt x="887" y="2237"/>
                  <a:pt x="905" y="2237"/>
                </a:cubicBezTo>
                <a:cubicBezTo>
                  <a:pt x="912" y="2237"/>
                  <a:pt x="925" y="2233"/>
                  <a:pt x="942" y="2224"/>
                </a:cubicBezTo>
                <a:cubicBezTo>
                  <a:pt x="963" y="2214"/>
                  <a:pt x="973" y="2211"/>
                  <a:pt x="977" y="2211"/>
                </a:cubicBezTo>
                <a:cubicBezTo>
                  <a:pt x="986" y="2211"/>
                  <a:pt x="973" y="2224"/>
                  <a:pt x="973" y="2224"/>
                </a:cubicBezTo>
                <a:lnTo>
                  <a:pt x="1003" y="2224"/>
                </a:lnTo>
                <a:cubicBezTo>
                  <a:pt x="993" y="2234"/>
                  <a:pt x="983" y="2244"/>
                  <a:pt x="973" y="2254"/>
                </a:cubicBezTo>
                <a:lnTo>
                  <a:pt x="998" y="2246"/>
                </a:lnTo>
                <a:lnTo>
                  <a:pt x="998" y="2246"/>
                </a:lnTo>
                <a:cubicBezTo>
                  <a:pt x="995" y="2249"/>
                  <a:pt x="993" y="2252"/>
                  <a:pt x="991" y="2254"/>
                </a:cubicBezTo>
                <a:lnTo>
                  <a:pt x="973" y="2254"/>
                </a:lnTo>
                <a:cubicBezTo>
                  <a:pt x="973" y="2254"/>
                  <a:pt x="973" y="2254"/>
                  <a:pt x="973" y="2254"/>
                </a:cubicBezTo>
                <a:lnTo>
                  <a:pt x="973" y="2254"/>
                </a:lnTo>
                <a:cubicBezTo>
                  <a:pt x="959" y="2268"/>
                  <a:pt x="964" y="2308"/>
                  <a:pt x="974" y="2344"/>
                </a:cubicBezTo>
                <a:lnTo>
                  <a:pt x="974" y="2344"/>
                </a:lnTo>
                <a:cubicBezTo>
                  <a:pt x="989" y="2330"/>
                  <a:pt x="1003" y="2315"/>
                  <a:pt x="1003" y="2315"/>
                </a:cubicBezTo>
                <a:cubicBezTo>
                  <a:pt x="1034" y="2285"/>
                  <a:pt x="1064" y="2254"/>
                  <a:pt x="1094" y="2224"/>
                </a:cubicBezTo>
                <a:lnTo>
                  <a:pt x="1064" y="2224"/>
                </a:lnTo>
                <a:lnTo>
                  <a:pt x="998" y="2246"/>
                </a:lnTo>
                <a:lnTo>
                  <a:pt x="998" y="2246"/>
                </a:lnTo>
                <a:cubicBezTo>
                  <a:pt x="1004" y="2240"/>
                  <a:pt x="1012" y="2232"/>
                  <a:pt x="1022" y="2224"/>
                </a:cubicBezTo>
                <a:lnTo>
                  <a:pt x="1034" y="2224"/>
                </a:lnTo>
                <a:cubicBezTo>
                  <a:pt x="1041" y="2216"/>
                  <a:pt x="1049" y="2209"/>
                  <a:pt x="1064" y="2194"/>
                </a:cubicBezTo>
                <a:lnTo>
                  <a:pt x="1064" y="2194"/>
                </a:lnTo>
                <a:cubicBezTo>
                  <a:pt x="1064" y="2194"/>
                  <a:pt x="1064" y="2194"/>
                  <a:pt x="1064" y="2194"/>
                </a:cubicBezTo>
                <a:cubicBezTo>
                  <a:pt x="1064" y="2194"/>
                  <a:pt x="1094" y="2163"/>
                  <a:pt x="1094" y="2163"/>
                </a:cubicBezTo>
                <a:cubicBezTo>
                  <a:pt x="1110" y="2148"/>
                  <a:pt x="1110" y="2140"/>
                  <a:pt x="1102" y="2140"/>
                </a:cubicBezTo>
                <a:cubicBezTo>
                  <a:pt x="1094" y="2140"/>
                  <a:pt x="1079" y="2148"/>
                  <a:pt x="1064" y="2163"/>
                </a:cubicBezTo>
                <a:cubicBezTo>
                  <a:pt x="1051" y="2176"/>
                  <a:pt x="1039" y="2183"/>
                  <a:pt x="1035" y="2183"/>
                </a:cubicBezTo>
                <a:cubicBezTo>
                  <a:pt x="1029" y="2183"/>
                  <a:pt x="1041" y="2168"/>
                  <a:pt x="1094" y="2133"/>
                </a:cubicBezTo>
                <a:cubicBezTo>
                  <a:pt x="1155" y="2072"/>
                  <a:pt x="1125" y="2102"/>
                  <a:pt x="1125" y="2072"/>
                </a:cubicBezTo>
                <a:lnTo>
                  <a:pt x="1125" y="2072"/>
                </a:lnTo>
                <a:cubicBezTo>
                  <a:pt x="1125" y="2072"/>
                  <a:pt x="1094" y="2072"/>
                  <a:pt x="1064" y="2133"/>
                </a:cubicBezTo>
                <a:cubicBezTo>
                  <a:pt x="1064" y="2133"/>
                  <a:pt x="1064" y="2133"/>
                  <a:pt x="1064" y="2133"/>
                </a:cubicBezTo>
                <a:lnTo>
                  <a:pt x="1064" y="2133"/>
                </a:lnTo>
                <a:cubicBezTo>
                  <a:pt x="1064" y="2133"/>
                  <a:pt x="1064" y="2133"/>
                  <a:pt x="1034" y="2163"/>
                </a:cubicBezTo>
                <a:cubicBezTo>
                  <a:pt x="1034" y="2163"/>
                  <a:pt x="1034" y="2163"/>
                  <a:pt x="1034" y="2163"/>
                </a:cubicBezTo>
                <a:lnTo>
                  <a:pt x="1034" y="2163"/>
                </a:lnTo>
                <a:cubicBezTo>
                  <a:pt x="1025" y="2171"/>
                  <a:pt x="1022" y="2175"/>
                  <a:pt x="1020" y="2175"/>
                </a:cubicBezTo>
                <a:cubicBezTo>
                  <a:pt x="1017" y="2175"/>
                  <a:pt x="1034" y="2147"/>
                  <a:pt x="1034" y="2102"/>
                </a:cubicBezTo>
                <a:cubicBezTo>
                  <a:pt x="1064" y="2072"/>
                  <a:pt x="1094" y="2072"/>
                  <a:pt x="1094" y="2042"/>
                </a:cubicBezTo>
                <a:lnTo>
                  <a:pt x="1064" y="2042"/>
                </a:lnTo>
                <a:cubicBezTo>
                  <a:pt x="1044" y="2042"/>
                  <a:pt x="1023" y="2055"/>
                  <a:pt x="1021" y="2055"/>
                </a:cubicBezTo>
                <a:cubicBezTo>
                  <a:pt x="1020" y="2055"/>
                  <a:pt x="1023" y="2052"/>
                  <a:pt x="1034" y="2042"/>
                </a:cubicBezTo>
                <a:cubicBezTo>
                  <a:pt x="1044" y="2032"/>
                  <a:pt x="1047" y="2028"/>
                  <a:pt x="1046" y="2028"/>
                </a:cubicBezTo>
                <a:cubicBezTo>
                  <a:pt x="1044" y="2028"/>
                  <a:pt x="1023" y="2042"/>
                  <a:pt x="1003" y="2042"/>
                </a:cubicBezTo>
                <a:cubicBezTo>
                  <a:pt x="1034" y="2042"/>
                  <a:pt x="1034" y="2011"/>
                  <a:pt x="1064" y="2011"/>
                </a:cubicBezTo>
                <a:cubicBezTo>
                  <a:pt x="1034" y="2011"/>
                  <a:pt x="1003" y="2011"/>
                  <a:pt x="1064" y="1981"/>
                </a:cubicBezTo>
                <a:cubicBezTo>
                  <a:pt x="1074" y="1971"/>
                  <a:pt x="1077" y="1967"/>
                  <a:pt x="1076" y="1967"/>
                </a:cubicBezTo>
                <a:cubicBezTo>
                  <a:pt x="1074" y="1967"/>
                  <a:pt x="1054" y="1981"/>
                  <a:pt x="1034" y="1981"/>
                </a:cubicBezTo>
                <a:cubicBezTo>
                  <a:pt x="1055" y="1959"/>
                  <a:pt x="1046" y="1938"/>
                  <a:pt x="1018" y="1938"/>
                </a:cubicBezTo>
                <a:cubicBezTo>
                  <a:pt x="1017" y="1938"/>
                  <a:pt x="1017" y="1938"/>
                  <a:pt x="1017" y="1938"/>
                </a:cubicBezTo>
                <a:lnTo>
                  <a:pt x="1017" y="1938"/>
                </a:lnTo>
                <a:cubicBezTo>
                  <a:pt x="1018" y="1920"/>
                  <a:pt x="1003" y="1890"/>
                  <a:pt x="1003" y="1890"/>
                </a:cubicBezTo>
                <a:close/>
                <a:moveTo>
                  <a:pt x="1368" y="2315"/>
                </a:moveTo>
                <a:cubicBezTo>
                  <a:pt x="1368" y="2333"/>
                  <a:pt x="1378" y="2350"/>
                  <a:pt x="1381" y="2350"/>
                </a:cubicBezTo>
                <a:cubicBezTo>
                  <a:pt x="1383" y="2350"/>
                  <a:pt x="1381" y="2341"/>
                  <a:pt x="1368" y="2315"/>
                </a:cubicBezTo>
                <a:close/>
                <a:moveTo>
                  <a:pt x="1003" y="2376"/>
                </a:moveTo>
                <a:cubicBezTo>
                  <a:pt x="1003" y="2376"/>
                  <a:pt x="1002" y="2376"/>
                  <a:pt x="1002" y="2377"/>
                </a:cubicBezTo>
                <a:lnTo>
                  <a:pt x="1002" y="2377"/>
                </a:lnTo>
                <a:cubicBezTo>
                  <a:pt x="1002" y="2377"/>
                  <a:pt x="1002" y="2377"/>
                  <a:pt x="1002" y="2377"/>
                </a:cubicBezTo>
                <a:lnTo>
                  <a:pt x="1002" y="2377"/>
                </a:lnTo>
                <a:cubicBezTo>
                  <a:pt x="1002" y="2376"/>
                  <a:pt x="1003" y="2376"/>
                  <a:pt x="1003" y="2376"/>
                </a:cubicBezTo>
                <a:close/>
                <a:moveTo>
                  <a:pt x="1002" y="2377"/>
                </a:moveTo>
                <a:lnTo>
                  <a:pt x="1002" y="2377"/>
                </a:lnTo>
                <a:cubicBezTo>
                  <a:pt x="997" y="2377"/>
                  <a:pt x="996" y="2378"/>
                  <a:pt x="996" y="2380"/>
                </a:cubicBezTo>
                <a:lnTo>
                  <a:pt x="996" y="2380"/>
                </a:lnTo>
                <a:cubicBezTo>
                  <a:pt x="998" y="2379"/>
                  <a:pt x="1000" y="2378"/>
                  <a:pt x="1002" y="2377"/>
                </a:cubicBezTo>
                <a:close/>
                <a:moveTo>
                  <a:pt x="1034" y="2376"/>
                </a:moveTo>
                <a:cubicBezTo>
                  <a:pt x="1017" y="2376"/>
                  <a:pt x="1008" y="2376"/>
                  <a:pt x="1002" y="2377"/>
                </a:cubicBezTo>
                <a:lnTo>
                  <a:pt x="1002" y="2377"/>
                </a:lnTo>
                <a:cubicBezTo>
                  <a:pt x="1000" y="2378"/>
                  <a:pt x="998" y="2379"/>
                  <a:pt x="996" y="2380"/>
                </a:cubicBezTo>
                <a:lnTo>
                  <a:pt x="996" y="2380"/>
                </a:lnTo>
                <a:cubicBezTo>
                  <a:pt x="996" y="2380"/>
                  <a:pt x="996" y="2380"/>
                  <a:pt x="996" y="2380"/>
                </a:cubicBezTo>
                <a:lnTo>
                  <a:pt x="996" y="2380"/>
                </a:lnTo>
                <a:cubicBezTo>
                  <a:pt x="993" y="2381"/>
                  <a:pt x="990" y="2382"/>
                  <a:pt x="987" y="2383"/>
                </a:cubicBezTo>
                <a:lnTo>
                  <a:pt x="987" y="2383"/>
                </a:lnTo>
                <a:cubicBezTo>
                  <a:pt x="987" y="2384"/>
                  <a:pt x="987" y="2384"/>
                  <a:pt x="987" y="2384"/>
                </a:cubicBezTo>
                <a:lnTo>
                  <a:pt x="987" y="2384"/>
                </a:lnTo>
                <a:cubicBezTo>
                  <a:pt x="990" y="2383"/>
                  <a:pt x="992" y="2381"/>
                  <a:pt x="996" y="2380"/>
                </a:cubicBezTo>
                <a:lnTo>
                  <a:pt x="996" y="2380"/>
                </a:lnTo>
                <a:cubicBezTo>
                  <a:pt x="996" y="2381"/>
                  <a:pt x="996" y="2382"/>
                  <a:pt x="997" y="2383"/>
                </a:cubicBezTo>
                <a:lnTo>
                  <a:pt x="997" y="2383"/>
                </a:lnTo>
                <a:cubicBezTo>
                  <a:pt x="1008" y="2380"/>
                  <a:pt x="1023" y="2376"/>
                  <a:pt x="1034" y="2376"/>
                </a:cubicBezTo>
                <a:close/>
                <a:moveTo>
                  <a:pt x="974" y="2344"/>
                </a:moveTo>
                <a:lnTo>
                  <a:pt x="974" y="2344"/>
                </a:lnTo>
                <a:cubicBezTo>
                  <a:pt x="958" y="2360"/>
                  <a:pt x="942" y="2376"/>
                  <a:pt x="942" y="2376"/>
                </a:cubicBezTo>
                <a:lnTo>
                  <a:pt x="973" y="2376"/>
                </a:lnTo>
                <a:cubicBezTo>
                  <a:pt x="952" y="2376"/>
                  <a:pt x="946" y="2389"/>
                  <a:pt x="962" y="2389"/>
                </a:cubicBezTo>
                <a:cubicBezTo>
                  <a:pt x="967" y="2389"/>
                  <a:pt x="975" y="2388"/>
                  <a:pt x="987" y="2383"/>
                </a:cubicBezTo>
                <a:lnTo>
                  <a:pt x="987" y="2383"/>
                </a:lnTo>
                <a:cubicBezTo>
                  <a:pt x="983" y="2372"/>
                  <a:pt x="978" y="2359"/>
                  <a:pt x="974" y="2344"/>
                </a:cubicBezTo>
                <a:close/>
                <a:moveTo>
                  <a:pt x="987" y="2384"/>
                </a:moveTo>
                <a:cubicBezTo>
                  <a:pt x="979" y="2388"/>
                  <a:pt x="977" y="2389"/>
                  <a:pt x="977" y="2389"/>
                </a:cubicBezTo>
                <a:cubicBezTo>
                  <a:pt x="978" y="2389"/>
                  <a:pt x="982" y="2388"/>
                  <a:pt x="988" y="2386"/>
                </a:cubicBezTo>
                <a:lnTo>
                  <a:pt x="988" y="2386"/>
                </a:lnTo>
                <a:cubicBezTo>
                  <a:pt x="988" y="2385"/>
                  <a:pt x="987" y="2385"/>
                  <a:pt x="987" y="2384"/>
                </a:cubicBezTo>
                <a:close/>
                <a:moveTo>
                  <a:pt x="997" y="2383"/>
                </a:moveTo>
                <a:cubicBezTo>
                  <a:pt x="994" y="2384"/>
                  <a:pt x="991" y="2385"/>
                  <a:pt x="988" y="2386"/>
                </a:cubicBezTo>
                <a:lnTo>
                  <a:pt x="988" y="2386"/>
                </a:lnTo>
                <a:cubicBezTo>
                  <a:pt x="994" y="2401"/>
                  <a:pt x="999" y="2410"/>
                  <a:pt x="1002" y="2410"/>
                </a:cubicBezTo>
                <a:cubicBezTo>
                  <a:pt x="1003" y="2410"/>
                  <a:pt x="1003" y="2409"/>
                  <a:pt x="1003" y="2406"/>
                </a:cubicBezTo>
                <a:cubicBezTo>
                  <a:pt x="1003" y="2395"/>
                  <a:pt x="999" y="2388"/>
                  <a:pt x="997" y="2383"/>
                </a:cubicBezTo>
                <a:close/>
                <a:moveTo>
                  <a:pt x="1603" y="1876"/>
                </a:moveTo>
                <a:cubicBezTo>
                  <a:pt x="1594" y="1876"/>
                  <a:pt x="1581" y="1890"/>
                  <a:pt x="1581" y="1890"/>
                </a:cubicBezTo>
                <a:cubicBezTo>
                  <a:pt x="1581" y="1890"/>
                  <a:pt x="1581" y="1890"/>
                  <a:pt x="1581" y="1920"/>
                </a:cubicBezTo>
                <a:cubicBezTo>
                  <a:pt x="1563" y="1911"/>
                  <a:pt x="1550" y="1907"/>
                  <a:pt x="1543" y="1907"/>
                </a:cubicBezTo>
                <a:cubicBezTo>
                  <a:pt x="1532" y="1907"/>
                  <a:pt x="1532" y="1915"/>
                  <a:pt x="1544" y="1926"/>
                </a:cubicBezTo>
                <a:lnTo>
                  <a:pt x="1544" y="1926"/>
                </a:lnTo>
                <a:cubicBezTo>
                  <a:pt x="1536" y="1922"/>
                  <a:pt x="1528" y="1920"/>
                  <a:pt x="1520" y="1920"/>
                </a:cubicBezTo>
                <a:cubicBezTo>
                  <a:pt x="1550" y="1950"/>
                  <a:pt x="1550" y="1950"/>
                  <a:pt x="1550" y="1981"/>
                </a:cubicBezTo>
                <a:cubicBezTo>
                  <a:pt x="1550" y="1966"/>
                  <a:pt x="1543" y="1958"/>
                  <a:pt x="1535" y="1958"/>
                </a:cubicBezTo>
                <a:cubicBezTo>
                  <a:pt x="1527" y="1958"/>
                  <a:pt x="1520" y="1966"/>
                  <a:pt x="1520" y="1981"/>
                </a:cubicBezTo>
                <a:cubicBezTo>
                  <a:pt x="1520" y="1975"/>
                  <a:pt x="1517" y="1973"/>
                  <a:pt x="1511" y="1973"/>
                </a:cubicBezTo>
                <a:cubicBezTo>
                  <a:pt x="1488" y="1973"/>
                  <a:pt x="1429" y="2017"/>
                  <a:pt x="1429" y="2042"/>
                </a:cubicBezTo>
                <a:lnTo>
                  <a:pt x="1398" y="2042"/>
                </a:lnTo>
                <a:cubicBezTo>
                  <a:pt x="1398" y="2066"/>
                  <a:pt x="1359" y="2111"/>
                  <a:pt x="1343" y="2111"/>
                </a:cubicBezTo>
                <a:cubicBezTo>
                  <a:pt x="1340" y="2111"/>
                  <a:pt x="1338" y="2108"/>
                  <a:pt x="1338" y="2102"/>
                </a:cubicBezTo>
                <a:cubicBezTo>
                  <a:pt x="1338" y="2133"/>
                  <a:pt x="1338" y="2133"/>
                  <a:pt x="1338" y="2133"/>
                </a:cubicBezTo>
                <a:cubicBezTo>
                  <a:pt x="1338" y="2148"/>
                  <a:pt x="1322" y="2148"/>
                  <a:pt x="1307" y="2148"/>
                </a:cubicBezTo>
                <a:cubicBezTo>
                  <a:pt x="1292" y="2148"/>
                  <a:pt x="1277" y="2148"/>
                  <a:pt x="1277" y="2163"/>
                </a:cubicBezTo>
                <a:cubicBezTo>
                  <a:pt x="1292" y="2178"/>
                  <a:pt x="1292" y="2186"/>
                  <a:pt x="1284" y="2186"/>
                </a:cubicBezTo>
                <a:cubicBezTo>
                  <a:pt x="1277" y="2186"/>
                  <a:pt x="1262" y="2178"/>
                  <a:pt x="1246" y="2163"/>
                </a:cubicBezTo>
                <a:cubicBezTo>
                  <a:pt x="1236" y="2153"/>
                  <a:pt x="1229" y="2150"/>
                  <a:pt x="1224" y="2150"/>
                </a:cubicBezTo>
                <a:cubicBezTo>
                  <a:pt x="1213" y="2150"/>
                  <a:pt x="1206" y="2163"/>
                  <a:pt x="1186" y="2163"/>
                </a:cubicBezTo>
                <a:cubicBezTo>
                  <a:pt x="1186" y="2163"/>
                  <a:pt x="1186" y="2163"/>
                  <a:pt x="1186" y="2163"/>
                </a:cubicBezTo>
                <a:lnTo>
                  <a:pt x="1186" y="2163"/>
                </a:lnTo>
                <a:cubicBezTo>
                  <a:pt x="1155" y="2178"/>
                  <a:pt x="1148" y="2178"/>
                  <a:pt x="1151" y="2178"/>
                </a:cubicBezTo>
                <a:cubicBezTo>
                  <a:pt x="1154" y="2178"/>
                  <a:pt x="1165" y="2178"/>
                  <a:pt x="1176" y="2186"/>
                </a:cubicBezTo>
                <a:lnTo>
                  <a:pt x="1176" y="2186"/>
                </a:lnTo>
                <a:cubicBezTo>
                  <a:pt x="1172" y="2190"/>
                  <a:pt x="1165" y="2194"/>
                  <a:pt x="1155" y="2194"/>
                </a:cubicBezTo>
                <a:cubicBezTo>
                  <a:pt x="1155" y="2204"/>
                  <a:pt x="1155" y="2221"/>
                  <a:pt x="1155" y="2224"/>
                </a:cubicBezTo>
                <a:lnTo>
                  <a:pt x="1155" y="2224"/>
                </a:lnTo>
                <a:cubicBezTo>
                  <a:pt x="1147" y="2224"/>
                  <a:pt x="1137" y="2224"/>
                  <a:pt x="1125" y="2224"/>
                </a:cubicBezTo>
                <a:cubicBezTo>
                  <a:pt x="1110" y="2239"/>
                  <a:pt x="1102" y="2239"/>
                  <a:pt x="1098" y="2239"/>
                </a:cubicBezTo>
                <a:cubicBezTo>
                  <a:pt x="1094" y="2239"/>
                  <a:pt x="1094" y="2239"/>
                  <a:pt x="1094" y="2254"/>
                </a:cubicBezTo>
                <a:cubicBezTo>
                  <a:pt x="1034" y="2285"/>
                  <a:pt x="1003" y="2315"/>
                  <a:pt x="1003" y="2315"/>
                </a:cubicBezTo>
                <a:cubicBezTo>
                  <a:pt x="1003" y="2346"/>
                  <a:pt x="1003" y="2346"/>
                  <a:pt x="1034" y="2346"/>
                </a:cubicBezTo>
                <a:lnTo>
                  <a:pt x="1034" y="2346"/>
                </a:lnTo>
                <a:cubicBezTo>
                  <a:pt x="1025" y="2354"/>
                  <a:pt x="1014" y="2365"/>
                  <a:pt x="1003" y="2376"/>
                </a:cubicBezTo>
                <a:cubicBezTo>
                  <a:pt x="1034" y="2346"/>
                  <a:pt x="1094" y="2346"/>
                  <a:pt x="1125" y="2315"/>
                </a:cubicBezTo>
                <a:cubicBezTo>
                  <a:pt x="1125" y="2315"/>
                  <a:pt x="1125" y="2312"/>
                  <a:pt x="1126" y="2308"/>
                </a:cubicBezTo>
                <a:lnTo>
                  <a:pt x="1126" y="2308"/>
                </a:lnTo>
                <a:cubicBezTo>
                  <a:pt x="1125" y="2308"/>
                  <a:pt x="1125" y="2308"/>
                  <a:pt x="1125" y="2308"/>
                </a:cubicBezTo>
                <a:cubicBezTo>
                  <a:pt x="1118" y="2308"/>
                  <a:pt x="1111" y="2307"/>
                  <a:pt x="1104" y="2305"/>
                </a:cubicBezTo>
                <a:lnTo>
                  <a:pt x="1104" y="2305"/>
                </a:lnTo>
                <a:lnTo>
                  <a:pt x="1125" y="2285"/>
                </a:lnTo>
                <a:lnTo>
                  <a:pt x="1133" y="2285"/>
                </a:lnTo>
                <a:cubicBezTo>
                  <a:pt x="1138" y="2276"/>
                  <a:pt x="1145" y="2265"/>
                  <a:pt x="1155" y="2254"/>
                </a:cubicBezTo>
                <a:lnTo>
                  <a:pt x="1155" y="2285"/>
                </a:lnTo>
                <a:lnTo>
                  <a:pt x="1186" y="2285"/>
                </a:lnTo>
                <a:cubicBezTo>
                  <a:pt x="1181" y="2290"/>
                  <a:pt x="1175" y="2294"/>
                  <a:pt x="1169" y="2297"/>
                </a:cubicBezTo>
                <a:lnTo>
                  <a:pt x="1169" y="2297"/>
                </a:lnTo>
                <a:cubicBezTo>
                  <a:pt x="1165" y="2293"/>
                  <a:pt x="1160" y="2289"/>
                  <a:pt x="1155" y="2285"/>
                </a:cubicBezTo>
                <a:lnTo>
                  <a:pt x="1133" y="2285"/>
                </a:lnTo>
                <a:cubicBezTo>
                  <a:pt x="1129" y="2294"/>
                  <a:pt x="1127" y="2302"/>
                  <a:pt x="1126" y="2308"/>
                </a:cubicBezTo>
                <a:lnTo>
                  <a:pt x="1126" y="2308"/>
                </a:lnTo>
                <a:cubicBezTo>
                  <a:pt x="1141" y="2307"/>
                  <a:pt x="1156" y="2304"/>
                  <a:pt x="1169" y="2297"/>
                </a:cubicBezTo>
                <a:lnTo>
                  <a:pt x="1169" y="2297"/>
                </a:lnTo>
                <a:cubicBezTo>
                  <a:pt x="1175" y="2301"/>
                  <a:pt x="1181" y="2305"/>
                  <a:pt x="1186" y="2308"/>
                </a:cubicBezTo>
                <a:lnTo>
                  <a:pt x="1186" y="2308"/>
                </a:lnTo>
                <a:cubicBezTo>
                  <a:pt x="1186" y="2311"/>
                  <a:pt x="1186" y="2313"/>
                  <a:pt x="1186" y="2315"/>
                </a:cubicBezTo>
                <a:cubicBezTo>
                  <a:pt x="1155" y="2315"/>
                  <a:pt x="1125" y="2346"/>
                  <a:pt x="1125" y="2346"/>
                </a:cubicBezTo>
                <a:lnTo>
                  <a:pt x="1186" y="2346"/>
                </a:lnTo>
                <a:cubicBezTo>
                  <a:pt x="1200" y="2346"/>
                  <a:pt x="1209" y="2342"/>
                  <a:pt x="1215" y="2337"/>
                </a:cubicBezTo>
                <a:lnTo>
                  <a:pt x="1215" y="2337"/>
                </a:lnTo>
                <a:cubicBezTo>
                  <a:pt x="1216" y="2339"/>
                  <a:pt x="1216" y="2342"/>
                  <a:pt x="1216" y="2346"/>
                </a:cubicBezTo>
                <a:cubicBezTo>
                  <a:pt x="1246" y="2356"/>
                  <a:pt x="1266" y="2362"/>
                  <a:pt x="1279" y="2366"/>
                </a:cubicBezTo>
                <a:lnTo>
                  <a:pt x="1279" y="2366"/>
                </a:lnTo>
                <a:cubicBezTo>
                  <a:pt x="1277" y="2368"/>
                  <a:pt x="1277" y="2371"/>
                  <a:pt x="1277" y="2376"/>
                </a:cubicBezTo>
                <a:lnTo>
                  <a:pt x="1307" y="2437"/>
                </a:lnTo>
                <a:cubicBezTo>
                  <a:pt x="1316" y="2446"/>
                  <a:pt x="1320" y="2449"/>
                  <a:pt x="1320" y="2449"/>
                </a:cubicBezTo>
                <a:cubicBezTo>
                  <a:pt x="1322" y="2449"/>
                  <a:pt x="1307" y="2428"/>
                  <a:pt x="1307" y="2406"/>
                </a:cubicBezTo>
                <a:cubicBezTo>
                  <a:pt x="1307" y="2391"/>
                  <a:pt x="1300" y="2376"/>
                  <a:pt x="1292" y="2368"/>
                </a:cubicBezTo>
                <a:lnTo>
                  <a:pt x="1292" y="2368"/>
                </a:lnTo>
                <a:cubicBezTo>
                  <a:pt x="1300" y="2368"/>
                  <a:pt x="1292" y="2361"/>
                  <a:pt x="1277" y="2346"/>
                </a:cubicBezTo>
                <a:cubicBezTo>
                  <a:pt x="1277" y="2325"/>
                  <a:pt x="1277" y="2319"/>
                  <a:pt x="1279" y="2319"/>
                </a:cubicBezTo>
                <a:cubicBezTo>
                  <a:pt x="1283" y="2319"/>
                  <a:pt x="1297" y="2346"/>
                  <a:pt x="1338" y="2346"/>
                </a:cubicBezTo>
                <a:lnTo>
                  <a:pt x="1320" y="2293"/>
                </a:lnTo>
                <a:lnTo>
                  <a:pt x="1320" y="2293"/>
                </a:lnTo>
                <a:cubicBezTo>
                  <a:pt x="1324" y="2300"/>
                  <a:pt x="1330" y="2307"/>
                  <a:pt x="1338" y="2315"/>
                </a:cubicBezTo>
                <a:cubicBezTo>
                  <a:pt x="1326" y="2291"/>
                  <a:pt x="1318" y="2281"/>
                  <a:pt x="1316" y="2280"/>
                </a:cubicBezTo>
                <a:lnTo>
                  <a:pt x="1316" y="2280"/>
                </a:lnTo>
                <a:lnTo>
                  <a:pt x="1307" y="2254"/>
                </a:lnTo>
                <a:lnTo>
                  <a:pt x="1338" y="2315"/>
                </a:lnTo>
                <a:cubicBezTo>
                  <a:pt x="1338" y="2315"/>
                  <a:pt x="1338" y="2315"/>
                  <a:pt x="1338" y="2315"/>
                </a:cubicBezTo>
                <a:lnTo>
                  <a:pt x="1338" y="2315"/>
                </a:lnTo>
                <a:cubicBezTo>
                  <a:pt x="1338" y="2329"/>
                  <a:pt x="1344" y="2336"/>
                  <a:pt x="1350" y="2338"/>
                </a:cubicBezTo>
                <a:lnTo>
                  <a:pt x="1350" y="2338"/>
                </a:lnTo>
                <a:cubicBezTo>
                  <a:pt x="1361" y="2353"/>
                  <a:pt x="1369" y="2361"/>
                  <a:pt x="1372" y="2361"/>
                </a:cubicBezTo>
                <a:cubicBezTo>
                  <a:pt x="1374" y="2361"/>
                  <a:pt x="1371" y="2353"/>
                  <a:pt x="1358" y="2337"/>
                </a:cubicBezTo>
                <a:lnTo>
                  <a:pt x="1358" y="2337"/>
                </a:lnTo>
                <a:cubicBezTo>
                  <a:pt x="1363" y="2334"/>
                  <a:pt x="1368" y="2327"/>
                  <a:pt x="1368" y="2315"/>
                </a:cubicBezTo>
                <a:cubicBezTo>
                  <a:pt x="1353" y="2300"/>
                  <a:pt x="1353" y="2292"/>
                  <a:pt x="1360" y="2292"/>
                </a:cubicBezTo>
                <a:cubicBezTo>
                  <a:pt x="1368" y="2292"/>
                  <a:pt x="1383" y="2300"/>
                  <a:pt x="1398" y="2315"/>
                </a:cubicBezTo>
                <a:cubicBezTo>
                  <a:pt x="1413" y="2330"/>
                  <a:pt x="1429" y="2338"/>
                  <a:pt x="1436" y="2338"/>
                </a:cubicBezTo>
                <a:cubicBezTo>
                  <a:pt x="1444" y="2338"/>
                  <a:pt x="1444" y="2330"/>
                  <a:pt x="1429" y="2315"/>
                </a:cubicBezTo>
                <a:cubicBezTo>
                  <a:pt x="1429" y="2254"/>
                  <a:pt x="1429" y="2285"/>
                  <a:pt x="1398" y="2254"/>
                </a:cubicBezTo>
                <a:lnTo>
                  <a:pt x="1368" y="2224"/>
                </a:lnTo>
                <a:lnTo>
                  <a:pt x="1368" y="2224"/>
                </a:lnTo>
                <a:cubicBezTo>
                  <a:pt x="1368" y="2224"/>
                  <a:pt x="1398" y="2224"/>
                  <a:pt x="1429" y="2254"/>
                </a:cubicBezTo>
                <a:cubicBezTo>
                  <a:pt x="1429" y="2279"/>
                  <a:pt x="1468" y="2323"/>
                  <a:pt x="1484" y="2323"/>
                </a:cubicBezTo>
                <a:cubicBezTo>
                  <a:pt x="1487" y="2323"/>
                  <a:pt x="1489" y="2321"/>
                  <a:pt x="1489" y="2315"/>
                </a:cubicBezTo>
                <a:cubicBezTo>
                  <a:pt x="1489" y="2285"/>
                  <a:pt x="1489" y="2285"/>
                  <a:pt x="1489" y="2254"/>
                </a:cubicBezTo>
                <a:lnTo>
                  <a:pt x="1489" y="2224"/>
                </a:lnTo>
                <a:lnTo>
                  <a:pt x="1489" y="2194"/>
                </a:lnTo>
                <a:lnTo>
                  <a:pt x="1520" y="2224"/>
                </a:lnTo>
                <a:cubicBezTo>
                  <a:pt x="1502" y="2206"/>
                  <a:pt x="1505" y="2189"/>
                  <a:pt x="1516" y="2189"/>
                </a:cubicBezTo>
                <a:cubicBezTo>
                  <a:pt x="1525" y="2189"/>
                  <a:pt x="1537" y="2198"/>
                  <a:pt x="1550" y="2224"/>
                </a:cubicBezTo>
                <a:cubicBezTo>
                  <a:pt x="1563" y="2237"/>
                  <a:pt x="1573" y="2247"/>
                  <a:pt x="1581" y="2254"/>
                </a:cubicBezTo>
                <a:cubicBezTo>
                  <a:pt x="1581" y="2224"/>
                  <a:pt x="1550" y="2194"/>
                  <a:pt x="1550" y="2163"/>
                </a:cubicBezTo>
                <a:lnTo>
                  <a:pt x="1550" y="2163"/>
                </a:lnTo>
                <a:cubicBezTo>
                  <a:pt x="1568" y="2172"/>
                  <a:pt x="1583" y="2176"/>
                  <a:pt x="1594" y="2176"/>
                </a:cubicBezTo>
                <a:cubicBezTo>
                  <a:pt x="1621" y="2176"/>
                  <a:pt x="1624" y="2154"/>
                  <a:pt x="1581" y="2133"/>
                </a:cubicBezTo>
                <a:cubicBezTo>
                  <a:pt x="1559" y="2111"/>
                  <a:pt x="1568" y="2090"/>
                  <a:pt x="1575" y="2090"/>
                </a:cubicBezTo>
                <a:cubicBezTo>
                  <a:pt x="1578" y="2090"/>
                  <a:pt x="1581" y="2094"/>
                  <a:pt x="1581" y="2102"/>
                </a:cubicBezTo>
                <a:cubicBezTo>
                  <a:pt x="1611" y="2133"/>
                  <a:pt x="1641" y="2133"/>
                  <a:pt x="1672" y="2133"/>
                </a:cubicBezTo>
                <a:cubicBezTo>
                  <a:pt x="1672" y="2123"/>
                  <a:pt x="1672" y="2119"/>
                  <a:pt x="1673" y="2119"/>
                </a:cubicBezTo>
                <a:cubicBezTo>
                  <a:pt x="1675" y="2119"/>
                  <a:pt x="1682" y="2133"/>
                  <a:pt x="1702" y="2133"/>
                </a:cubicBezTo>
                <a:lnTo>
                  <a:pt x="1702" y="2102"/>
                </a:lnTo>
                <a:cubicBezTo>
                  <a:pt x="1641" y="2042"/>
                  <a:pt x="1641" y="2042"/>
                  <a:pt x="1641" y="2011"/>
                </a:cubicBezTo>
                <a:lnTo>
                  <a:pt x="1641" y="2011"/>
                </a:lnTo>
                <a:cubicBezTo>
                  <a:pt x="1641" y="2011"/>
                  <a:pt x="1672" y="2042"/>
                  <a:pt x="1672" y="2042"/>
                </a:cubicBezTo>
                <a:cubicBezTo>
                  <a:pt x="1672" y="2042"/>
                  <a:pt x="1672" y="2072"/>
                  <a:pt x="1702" y="2072"/>
                </a:cubicBezTo>
                <a:cubicBezTo>
                  <a:pt x="1702" y="2072"/>
                  <a:pt x="1702" y="2072"/>
                  <a:pt x="1672" y="2011"/>
                </a:cubicBezTo>
                <a:lnTo>
                  <a:pt x="1672" y="1981"/>
                </a:lnTo>
                <a:cubicBezTo>
                  <a:pt x="1672" y="1959"/>
                  <a:pt x="1641" y="1907"/>
                  <a:pt x="1634" y="1890"/>
                </a:cubicBezTo>
                <a:lnTo>
                  <a:pt x="1611" y="1890"/>
                </a:lnTo>
                <a:cubicBezTo>
                  <a:pt x="1611" y="1880"/>
                  <a:pt x="1608" y="1876"/>
                  <a:pt x="1603" y="1876"/>
                </a:cubicBezTo>
                <a:close/>
              </a:path>
            </a:pathLst>
          </a:custGeom>
          <a:solidFill>
            <a:srgbClr val="4442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24"/>
          <p:cNvSpPr/>
          <p:nvPr/>
        </p:nvSpPr>
        <p:spPr>
          <a:xfrm rot="-1209060">
            <a:off x="8399458" y="4752901"/>
            <a:ext cx="88176" cy="83651"/>
          </a:xfrm>
          <a:custGeom>
            <a:rect b="b" l="l" r="r" t="t"/>
            <a:pathLst>
              <a:path extrusionOk="0" h="3346" w="3527">
                <a:moveTo>
                  <a:pt x="1824" y="1353"/>
                </a:moveTo>
                <a:lnTo>
                  <a:pt x="2067" y="1718"/>
                </a:lnTo>
                <a:lnTo>
                  <a:pt x="1733" y="1961"/>
                </a:lnTo>
                <a:lnTo>
                  <a:pt x="1459" y="1627"/>
                </a:lnTo>
                <a:lnTo>
                  <a:pt x="1824" y="1353"/>
                </a:lnTo>
                <a:close/>
                <a:moveTo>
                  <a:pt x="1907" y="1"/>
                </a:moveTo>
                <a:cubicBezTo>
                  <a:pt x="1791" y="1"/>
                  <a:pt x="1677" y="35"/>
                  <a:pt x="1581" y="107"/>
                </a:cubicBezTo>
                <a:lnTo>
                  <a:pt x="304" y="1049"/>
                </a:lnTo>
                <a:cubicBezTo>
                  <a:pt x="61" y="1231"/>
                  <a:pt x="0" y="1596"/>
                  <a:pt x="213" y="1870"/>
                </a:cubicBezTo>
                <a:lnTo>
                  <a:pt x="1155" y="3116"/>
                </a:lnTo>
                <a:cubicBezTo>
                  <a:pt x="1186" y="3177"/>
                  <a:pt x="1246" y="3238"/>
                  <a:pt x="1307" y="3268"/>
                </a:cubicBezTo>
                <a:cubicBezTo>
                  <a:pt x="1400" y="3321"/>
                  <a:pt x="1500" y="3345"/>
                  <a:pt x="1597" y="3345"/>
                </a:cubicBezTo>
                <a:cubicBezTo>
                  <a:pt x="1721" y="3345"/>
                  <a:pt x="1843" y="3306"/>
                  <a:pt x="1945" y="3238"/>
                </a:cubicBezTo>
                <a:lnTo>
                  <a:pt x="3222" y="2295"/>
                </a:lnTo>
                <a:cubicBezTo>
                  <a:pt x="3465" y="2082"/>
                  <a:pt x="3526" y="1748"/>
                  <a:pt x="3344" y="1475"/>
                </a:cubicBezTo>
                <a:lnTo>
                  <a:pt x="2371" y="228"/>
                </a:lnTo>
                <a:cubicBezTo>
                  <a:pt x="2261" y="81"/>
                  <a:pt x="2083" y="1"/>
                  <a:pt x="190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24"/>
          <p:cNvSpPr/>
          <p:nvPr/>
        </p:nvSpPr>
        <p:spPr>
          <a:xfrm rot="-1209060">
            <a:off x="8433149" y="4784450"/>
            <a:ext cx="20925" cy="22075"/>
          </a:xfrm>
          <a:custGeom>
            <a:rect b="b" l="l" r="r" t="t"/>
            <a:pathLst>
              <a:path extrusionOk="0" h="883" w="837">
                <a:moveTo>
                  <a:pt x="153" y="92"/>
                </a:moveTo>
                <a:cubicBezTo>
                  <a:pt x="122" y="92"/>
                  <a:pt x="153" y="92"/>
                  <a:pt x="153" y="122"/>
                </a:cubicBezTo>
                <a:lnTo>
                  <a:pt x="153" y="92"/>
                </a:lnTo>
                <a:close/>
                <a:moveTo>
                  <a:pt x="335" y="153"/>
                </a:moveTo>
                <a:lnTo>
                  <a:pt x="355" y="183"/>
                </a:lnTo>
                <a:lnTo>
                  <a:pt x="365" y="183"/>
                </a:lnTo>
                <a:cubicBezTo>
                  <a:pt x="335" y="153"/>
                  <a:pt x="335" y="153"/>
                  <a:pt x="335" y="153"/>
                </a:cubicBezTo>
                <a:close/>
                <a:moveTo>
                  <a:pt x="487" y="274"/>
                </a:moveTo>
                <a:lnTo>
                  <a:pt x="487" y="274"/>
                </a:lnTo>
                <a:lnTo>
                  <a:pt x="487" y="274"/>
                </a:lnTo>
                <a:close/>
                <a:moveTo>
                  <a:pt x="305" y="274"/>
                </a:moveTo>
                <a:lnTo>
                  <a:pt x="303" y="275"/>
                </a:lnTo>
                <a:lnTo>
                  <a:pt x="303" y="275"/>
                </a:lnTo>
                <a:cubicBezTo>
                  <a:pt x="303" y="275"/>
                  <a:pt x="303" y="275"/>
                  <a:pt x="303" y="275"/>
                </a:cubicBezTo>
                <a:lnTo>
                  <a:pt x="303" y="275"/>
                </a:lnTo>
                <a:lnTo>
                  <a:pt x="300" y="277"/>
                </a:lnTo>
                <a:lnTo>
                  <a:pt x="300" y="277"/>
                </a:lnTo>
                <a:cubicBezTo>
                  <a:pt x="300" y="275"/>
                  <a:pt x="300" y="274"/>
                  <a:pt x="301" y="274"/>
                </a:cubicBezTo>
                <a:lnTo>
                  <a:pt x="301" y="274"/>
                </a:lnTo>
                <a:cubicBezTo>
                  <a:pt x="301" y="274"/>
                  <a:pt x="302" y="275"/>
                  <a:pt x="303" y="275"/>
                </a:cubicBezTo>
                <a:lnTo>
                  <a:pt x="303" y="275"/>
                </a:lnTo>
                <a:lnTo>
                  <a:pt x="305" y="274"/>
                </a:lnTo>
                <a:close/>
                <a:moveTo>
                  <a:pt x="396" y="266"/>
                </a:moveTo>
                <a:cubicBezTo>
                  <a:pt x="396" y="266"/>
                  <a:pt x="397" y="271"/>
                  <a:pt x="398" y="280"/>
                </a:cubicBezTo>
                <a:lnTo>
                  <a:pt x="398" y="280"/>
                </a:lnTo>
                <a:lnTo>
                  <a:pt x="396" y="274"/>
                </a:lnTo>
                <a:lnTo>
                  <a:pt x="396" y="274"/>
                </a:lnTo>
                <a:cubicBezTo>
                  <a:pt x="396" y="274"/>
                  <a:pt x="396" y="274"/>
                  <a:pt x="396" y="274"/>
                </a:cubicBezTo>
                <a:cubicBezTo>
                  <a:pt x="396" y="269"/>
                  <a:pt x="396" y="266"/>
                  <a:pt x="396" y="266"/>
                </a:cubicBezTo>
                <a:close/>
                <a:moveTo>
                  <a:pt x="274" y="274"/>
                </a:moveTo>
                <a:lnTo>
                  <a:pt x="274" y="295"/>
                </a:lnTo>
                <a:lnTo>
                  <a:pt x="274" y="295"/>
                </a:lnTo>
                <a:lnTo>
                  <a:pt x="277" y="293"/>
                </a:lnTo>
                <a:lnTo>
                  <a:pt x="277" y="293"/>
                </a:lnTo>
                <a:cubicBezTo>
                  <a:pt x="278" y="295"/>
                  <a:pt x="279" y="297"/>
                  <a:pt x="280" y="299"/>
                </a:cubicBezTo>
                <a:lnTo>
                  <a:pt x="280" y="299"/>
                </a:lnTo>
                <a:lnTo>
                  <a:pt x="289" y="290"/>
                </a:lnTo>
                <a:lnTo>
                  <a:pt x="289" y="290"/>
                </a:lnTo>
                <a:cubicBezTo>
                  <a:pt x="288" y="289"/>
                  <a:pt x="287" y="288"/>
                  <a:pt x="286" y="287"/>
                </a:cubicBezTo>
                <a:lnTo>
                  <a:pt x="286" y="287"/>
                </a:lnTo>
                <a:lnTo>
                  <a:pt x="277" y="293"/>
                </a:lnTo>
                <a:lnTo>
                  <a:pt x="277" y="293"/>
                </a:lnTo>
                <a:cubicBezTo>
                  <a:pt x="275" y="286"/>
                  <a:pt x="274" y="280"/>
                  <a:pt x="274" y="274"/>
                </a:cubicBezTo>
                <a:close/>
                <a:moveTo>
                  <a:pt x="426" y="1"/>
                </a:moveTo>
                <a:cubicBezTo>
                  <a:pt x="426" y="11"/>
                  <a:pt x="426" y="21"/>
                  <a:pt x="426" y="31"/>
                </a:cubicBezTo>
                <a:cubicBezTo>
                  <a:pt x="426" y="21"/>
                  <a:pt x="423" y="18"/>
                  <a:pt x="418" y="18"/>
                </a:cubicBezTo>
                <a:cubicBezTo>
                  <a:pt x="409" y="18"/>
                  <a:pt x="396" y="31"/>
                  <a:pt x="396" y="31"/>
                </a:cubicBezTo>
                <a:cubicBezTo>
                  <a:pt x="396" y="31"/>
                  <a:pt x="396" y="92"/>
                  <a:pt x="426" y="153"/>
                </a:cubicBezTo>
                <a:lnTo>
                  <a:pt x="457" y="305"/>
                </a:lnTo>
                <a:lnTo>
                  <a:pt x="457" y="153"/>
                </a:lnTo>
                <a:lnTo>
                  <a:pt x="457" y="31"/>
                </a:lnTo>
                <a:cubicBezTo>
                  <a:pt x="457" y="1"/>
                  <a:pt x="487" y="1"/>
                  <a:pt x="487" y="1"/>
                </a:cubicBezTo>
                <a:close/>
                <a:moveTo>
                  <a:pt x="608" y="274"/>
                </a:moveTo>
                <a:lnTo>
                  <a:pt x="599" y="284"/>
                </a:lnTo>
                <a:lnTo>
                  <a:pt x="599" y="284"/>
                </a:lnTo>
                <a:cubicBezTo>
                  <a:pt x="597" y="283"/>
                  <a:pt x="595" y="282"/>
                  <a:pt x="593" y="282"/>
                </a:cubicBezTo>
                <a:cubicBezTo>
                  <a:pt x="586" y="282"/>
                  <a:pt x="578" y="290"/>
                  <a:pt x="578" y="305"/>
                </a:cubicBezTo>
                <a:lnTo>
                  <a:pt x="578" y="305"/>
                </a:lnTo>
                <a:lnTo>
                  <a:pt x="599" y="284"/>
                </a:lnTo>
                <a:lnTo>
                  <a:pt x="599" y="284"/>
                </a:lnTo>
                <a:cubicBezTo>
                  <a:pt x="599" y="284"/>
                  <a:pt x="600" y="284"/>
                  <a:pt x="600" y="284"/>
                </a:cubicBezTo>
                <a:lnTo>
                  <a:pt x="600" y="284"/>
                </a:lnTo>
                <a:cubicBezTo>
                  <a:pt x="602" y="281"/>
                  <a:pt x="605" y="278"/>
                  <a:pt x="608" y="274"/>
                </a:cubicBezTo>
                <a:close/>
                <a:moveTo>
                  <a:pt x="240" y="291"/>
                </a:moveTo>
                <a:lnTo>
                  <a:pt x="236" y="293"/>
                </a:lnTo>
                <a:lnTo>
                  <a:pt x="244" y="305"/>
                </a:lnTo>
                <a:cubicBezTo>
                  <a:pt x="244" y="300"/>
                  <a:pt x="242" y="296"/>
                  <a:pt x="240" y="291"/>
                </a:cubicBezTo>
                <a:close/>
                <a:moveTo>
                  <a:pt x="274" y="274"/>
                </a:moveTo>
                <a:lnTo>
                  <a:pt x="250" y="287"/>
                </a:lnTo>
                <a:lnTo>
                  <a:pt x="250" y="287"/>
                </a:lnTo>
                <a:lnTo>
                  <a:pt x="259" y="305"/>
                </a:lnTo>
                <a:lnTo>
                  <a:pt x="274" y="274"/>
                </a:lnTo>
                <a:close/>
                <a:moveTo>
                  <a:pt x="457" y="305"/>
                </a:moveTo>
                <a:lnTo>
                  <a:pt x="457" y="305"/>
                </a:lnTo>
                <a:lnTo>
                  <a:pt x="457" y="305"/>
                </a:lnTo>
                <a:close/>
                <a:moveTo>
                  <a:pt x="259" y="305"/>
                </a:moveTo>
                <a:lnTo>
                  <a:pt x="259" y="305"/>
                </a:lnTo>
                <a:lnTo>
                  <a:pt x="259" y="305"/>
                </a:lnTo>
                <a:lnTo>
                  <a:pt x="259" y="305"/>
                </a:lnTo>
                <a:close/>
                <a:moveTo>
                  <a:pt x="274" y="295"/>
                </a:moveTo>
                <a:lnTo>
                  <a:pt x="259" y="305"/>
                </a:lnTo>
                <a:lnTo>
                  <a:pt x="264" y="315"/>
                </a:lnTo>
                <a:lnTo>
                  <a:pt x="264" y="315"/>
                </a:lnTo>
                <a:lnTo>
                  <a:pt x="274" y="305"/>
                </a:lnTo>
                <a:lnTo>
                  <a:pt x="274" y="295"/>
                </a:lnTo>
                <a:close/>
                <a:moveTo>
                  <a:pt x="264" y="315"/>
                </a:moveTo>
                <a:lnTo>
                  <a:pt x="264" y="315"/>
                </a:lnTo>
                <a:lnTo>
                  <a:pt x="264" y="315"/>
                </a:lnTo>
                <a:close/>
                <a:moveTo>
                  <a:pt x="479" y="307"/>
                </a:moveTo>
                <a:lnTo>
                  <a:pt x="475" y="322"/>
                </a:lnTo>
                <a:lnTo>
                  <a:pt x="475" y="322"/>
                </a:lnTo>
                <a:cubicBezTo>
                  <a:pt x="477" y="316"/>
                  <a:pt x="478" y="311"/>
                  <a:pt x="479" y="307"/>
                </a:cubicBezTo>
                <a:close/>
                <a:moveTo>
                  <a:pt x="487" y="335"/>
                </a:moveTo>
                <a:cubicBezTo>
                  <a:pt x="487" y="335"/>
                  <a:pt x="487" y="335"/>
                  <a:pt x="487" y="335"/>
                </a:cubicBezTo>
                <a:lnTo>
                  <a:pt x="487" y="335"/>
                </a:lnTo>
                <a:close/>
                <a:moveTo>
                  <a:pt x="352" y="231"/>
                </a:moveTo>
                <a:lnTo>
                  <a:pt x="352" y="231"/>
                </a:lnTo>
                <a:cubicBezTo>
                  <a:pt x="353" y="231"/>
                  <a:pt x="356" y="235"/>
                  <a:pt x="365" y="244"/>
                </a:cubicBezTo>
                <a:lnTo>
                  <a:pt x="365" y="244"/>
                </a:lnTo>
                <a:lnTo>
                  <a:pt x="365" y="244"/>
                </a:lnTo>
                <a:cubicBezTo>
                  <a:pt x="365" y="244"/>
                  <a:pt x="365" y="261"/>
                  <a:pt x="378" y="270"/>
                </a:cubicBezTo>
                <a:lnTo>
                  <a:pt x="378" y="270"/>
                </a:lnTo>
                <a:lnTo>
                  <a:pt x="396" y="305"/>
                </a:lnTo>
                <a:cubicBezTo>
                  <a:pt x="396" y="305"/>
                  <a:pt x="396" y="305"/>
                  <a:pt x="396" y="305"/>
                </a:cubicBezTo>
                <a:lnTo>
                  <a:pt x="396" y="305"/>
                </a:lnTo>
                <a:cubicBezTo>
                  <a:pt x="396" y="305"/>
                  <a:pt x="396" y="305"/>
                  <a:pt x="396" y="305"/>
                </a:cubicBezTo>
                <a:lnTo>
                  <a:pt x="396" y="305"/>
                </a:lnTo>
                <a:cubicBezTo>
                  <a:pt x="411" y="335"/>
                  <a:pt x="411" y="343"/>
                  <a:pt x="407" y="343"/>
                </a:cubicBezTo>
                <a:cubicBezTo>
                  <a:pt x="403" y="343"/>
                  <a:pt x="396" y="335"/>
                  <a:pt x="396" y="335"/>
                </a:cubicBezTo>
                <a:lnTo>
                  <a:pt x="396" y="335"/>
                </a:lnTo>
                <a:lnTo>
                  <a:pt x="396" y="335"/>
                </a:lnTo>
                <a:lnTo>
                  <a:pt x="365" y="274"/>
                </a:lnTo>
                <a:cubicBezTo>
                  <a:pt x="365" y="253"/>
                  <a:pt x="350" y="231"/>
                  <a:pt x="352" y="231"/>
                </a:cubicBezTo>
                <a:close/>
                <a:moveTo>
                  <a:pt x="314" y="318"/>
                </a:moveTo>
                <a:lnTo>
                  <a:pt x="314" y="318"/>
                </a:lnTo>
                <a:cubicBezTo>
                  <a:pt x="329" y="337"/>
                  <a:pt x="338" y="351"/>
                  <a:pt x="338" y="351"/>
                </a:cubicBezTo>
                <a:cubicBezTo>
                  <a:pt x="337" y="351"/>
                  <a:pt x="330" y="342"/>
                  <a:pt x="314" y="318"/>
                </a:cubicBezTo>
                <a:close/>
                <a:moveTo>
                  <a:pt x="183" y="183"/>
                </a:moveTo>
                <a:lnTo>
                  <a:pt x="200" y="217"/>
                </a:lnTo>
                <a:lnTo>
                  <a:pt x="200" y="217"/>
                </a:lnTo>
                <a:cubicBezTo>
                  <a:pt x="193" y="210"/>
                  <a:pt x="185" y="204"/>
                  <a:pt x="180" y="202"/>
                </a:cubicBezTo>
                <a:lnTo>
                  <a:pt x="180" y="202"/>
                </a:lnTo>
                <a:cubicBezTo>
                  <a:pt x="179" y="201"/>
                  <a:pt x="178" y="201"/>
                  <a:pt x="177" y="201"/>
                </a:cubicBezTo>
                <a:cubicBezTo>
                  <a:pt x="177" y="201"/>
                  <a:pt x="176" y="201"/>
                  <a:pt x="176" y="201"/>
                </a:cubicBezTo>
                <a:lnTo>
                  <a:pt x="176" y="201"/>
                </a:lnTo>
                <a:cubicBezTo>
                  <a:pt x="176" y="201"/>
                  <a:pt x="176" y="201"/>
                  <a:pt x="176" y="201"/>
                </a:cubicBezTo>
                <a:cubicBezTo>
                  <a:pt x="175" y="201"/>
                  <a:pt x="175" y="201"/>
                  <a:pt x="175" y="201"/>
                </a:cubicBezTo>
                <a:lnTo>
                  <a:pt x="175" y="201"/>
                </a:lnTo>
                <a:cubicBezTo>
                  <a:pt x="174" y="202"/>
                  <a:pt x="172" y="202"/>
                  <a:pt x="171" y="203"/>
                </a:cubicBezTo>
                <a:lnTo>
                  <a:pt x="171" y="203"/>
                </a:lnTo>
                <a:cubicBezTo>
                  <a:pt x="168" y="202"/>
                  <a:pt x="166" y="201"/>
                  <a:pt x="164" y="201"/>
                </a:cubicBezTo>
                <a:cubicBezTo>
                  <a:pt x="160" y="201"/>
                  <a:pt x="159" y="206"/>
                  <a:pt x="162" y="214"/>
                </a:cubicBezTo>
                <a:lnTo>
                  <a:pt x="162" y="214"/>
                </a:lnTo>
                <a:cubicBezTo>
                  <a:pt x="157" y="222"/>
                  <a:pt x="153" y="233"/>
                  <a:pt x="153" y="244"/>
                </a:cubicBezTo>
                <a:lnTo>
                  <a:pt x="122" y="214"/>
                </a:lnTo>
                <a:lnTo>
                  <a:pt x="122" y="244"/>
                </a:lnTo>
                <a:lnTo>
                  <a:pt x="92" y="244"/>
                </a:lnTo>
                <a:cubicBezTo>
                  <a:pt x="71" y="244"/>
                  <a:pt x="65" y="230"/>
                  <a:pt x="62" y="230"/>
                </a:cubicBezTo>
                <a:cubicBezTo>
                  <a:pt x="61" y="230"/>
                  <a:pt x="61" y="234"/>
                  <a:pt x="61" y="244"/>
                </a:cubicBezTo>
                <a:lnTo>
                  <a:pt x="61" y="274"/>
                </a:lnTo>
                <a:cubicBezTo>
                  <a:pt x="61" y="274"/>
                  <a:pt x="61" y="274"/>
                  <a:pt x="92" y="305"/>
                </a:cubicBezTo>
                <a:lnTo>
                  <a:pt x="140" y="353"/>
                </a:lnTo>
                <a:lnTo>
                  <a:pt x="140" y="353"/>
                </a:lnTo>
                <a:lnTo>
                  <a:pt x="213" y="305"/>
                </a:lnTo>
                <a:lnTo>
                  <a:pt x="236" y="293"/>
                </a:lnTo>
                <a:lnTo>
                  <a:pt x="213" y="259"/>
                </a:lnTo>
                <a:lnTo>
                  <a:pt x="213" y="259"/>
                </a:lnTo>
                <a:cubicBezTo>
                  <a:pt x="224" y="270"/>
                  <a:pt x="235" y="281"/>
                  <a:pt x="240" y="291"/>
                </a:cubicBezTo>
                <a:lnTo>
                  <a:pt x="240" y="291"/>
                </a:lnTo>
                <a:lnTo>
                  <a:pt x="250" y="287"/>
                </a:lnTo>
                <a:lnTo>
                  <a:pt x="250" y="287"/>
                </a:lnTo>
                <a:lnTo>
                  <a:pt x="244" y="274"/>
                </a:lnTo>
                <a:lnTo>
                  <a:pt x="213" y="183"/>
                </a:lnTo>
                <a:close/>
                <a:moveTo>
                  <a:pt x="140" y="353"/>
                </a:moveTo>
                <a:lnTo>
                  <a:pt x="122" y="366"/>
                </a:lnTo>
                <a:lnTo>
                  <a:pt x="153" y="366"/>
                </a:lnTo>
                <a:lnTo>
                  <a:pt x="140" y="353"/>
                </a:lnTo>
                <a:close/>
                <a:moveTo>
                  <a:pt x="475" y="322"/>
                </a:moveTo>
                <a:cubicBezTo>
                  <a:pt x="471" y="334"/>
                  <a:pt x="465" y="348"/>
                  <a:pt x="457" y="366"/>
                </a:cubicBezTo>
                <a:lnTo>
                  <a:pt x="467" y="355"/>
                </a:lnTo>
                <a:lnTo>
                  <a:pt x="467" y="355"/>
                </a:lnTo>
                <a:lnTo>
                  <a:pt x="475" y="322"/>
                </a:lnTo>
                <a:close/>
                <a:moveTo>
                  <a:pt x="600" y="284"/>
                </a:moveTo>
                <a:cubicBezTo>
                  <a:pt x="585" y="302"/>
                  <a:pt x="582" y="317"/>
                  <a:pt x="590" y="317"/>
                </a:cubicBezTo>
                <a:cubicBezTo>
                  <a:pt x="593" y="317"/>
                  <a:pt x="600" y="314"/>
                  <a:pt x="608" y="305"/>
                </a:cubicBezTo>
                <a:lnTo>
                  <a:pt x="608" y="305"/>
                </a:lnTo>
                <a:cubicBezTo>
                  <a:pt x="608" y="305"/>
                  <a:pt x="578" y="335"/>
                  <a:pt x="578" y="366"/>
                </a:cubicBezTo>
                <a:lnTo>
                  <a:pt x="608" y="305"/>
                </a:lnTo>
                <a:lnTo>
                  <a:pt x="608" y="305"/>
                </a:lnTo>
                <a:cubicBezTo>
                  <a:pt x="608" y="305"/>
                  <a:pt x="608" y="305"/>
                  <a:pt x="608" y="305"/>
                </a:cubicBezTo>
                <a:lnTo>
                  <a:pt x="608" y="305"/>
                </a:lnTo>
                <a:lnTo>
                  <a:pt x="608" y="305"/>
                </a:lnTo>
                <a:cubicBezTo>
                  <a:pt x="608" y="294"/>
                  <a:pt x="605" y="287"/>
                  <a:pt x="600" y="284"/>
                </a:cubicBezTo>
                <a:close/>
                <a:moveTo>
                  <a:pt x="195" y="359"/>
                </a:moveTo>
                <a:lnTo>
                  <a:pt x="195" y="359"/>
                </a:lnTo>
                <a:cubicBezTo>
                  <a:pt x="197" y="361"/>
                  <a:pt x="200" y="362"/>
                  <a:pt x="202" y="363"/>
                </a:cubicBezTo>
                <a:lnTo>
                  <a:pt x="202" y="363"/>
                </a:lnTo>
                <a:lnTo>
                  <a:pt x="197" y="367"/>
                </a:lnTo>
                <a:lnTo>
                  <a:pt x="197" y="367"/>
                </a:lnTo>
                <a:cubicBezTo>
                  <a:pt x="194" y="363"/>
                  <a:pt x="193" y="362"/>
                  <a:pt x="192" y="361"/>
                </a:cubicBezTo>
                <a:lnTo>
                  <a:pt x="192" y="361"/>
                </a:lnTo>
                <a:lnTo>
                  <a:pt x="195" y="359"/>
                </a:lnTo>
                <a:close/>
                <a:moveTo>
                  <a:pt x="220" y="378"/>
                </a:moveTo>
                <a:lnTo>
                  <a:pt x="220" y="378"/>
                </a:lnTo>
                <a:cubicBezTo>
                  <a:pt x="220" y="378"/>
                  <a:pt x="221" y="379"/>
                  <a:pt x="221" y="380"/>
                </a:cubicBezTo>
                <a:lnTo>
                  <a:pt x="221" y="380"/>
                </a:lnTo>
                <a:lnTo>
                  <a:pt x="221" y="381"/>
                </a:lnTo>
                <a:lnTo>
                  <a:pt x="219" y="378"/>
                </a:lnTo>
                <a:lnTo>
                  <a:pt x="219" y="378"/>
                </a:lnTo>
                <a:cubicBezTo>
                  <a:pt x="220" y="378"/>
                  <a:pt x="220" y="378"/>
                  <a:pt x="220" y="378"/>
                </a:cubicBezTo>
                <a:close/>
                <a:moveTo>
                  <a:pt x="213" y="381"/>
                </a:moveTo>
                <a:cubicBezTo>
                  <a:pt x="213" y="383"/>
                  <a:pt x="213" y="384"/>
                  <a:pt x="213" y="385"/>
                </a:cubicBezTo>
                <a:lnTo>
                  <a:pt x="213" y="385"/>
                </a:lnTo>
                <a:cubicBezTo>
                  <a:pt x="212" y="386"/>
                  <a:pt x="210" y="386"/>
                  <a:pt x="209" y="387"/>
                </a:cubicBezTo>
                <a:lnTo>
                  <a:pt x="209" y="387"/>
                </a:lnTo>
                <a:cubicBezTo>
                  <a:pt x="208" y="386"/>
                  <a:pt x="208" y="386"/>
                  <a:pt x="208" y="385"/>
                </a:cubicBezTo>
                <a:lnTo>
                  <a:pt x="208" y="385"/>
                </a:lnTo>
                <a:cubicBezTo>
                  <a:pt x="207" y="386"/>
                  <a:pt x="207" y="387"/>
                  <a:pt x="207" y="387"/>
                </a:cubicBezTo>
                <a:lnTo>
                  <a:pt x="207" y="387"/>
                </a:lnTo>
                <a:cubicBezTo>
                  <a:pt x="207" y="387"/>
                  <a:pt x="208" y="387"/>
                  <a:pt x="209" y="387"/>
                </a:cubicBezTo>
                <a:lnTo>
                  <a:pt x="209" y="387"/>
                </a:lnTo>
                <a:cubicBezTo>
                  <a:pt x="210" y="390"/>
                  <a:pt x="212" y="393"/>
                  <a:pt x="213" y="396"/>
                </a:cubicBezTo>
                <a:cubicBezTo>
                  <a:pt x="211" y="393"/>
                  <a:pt x="208" y="391"/>
                  <a:pt x="206" y="388"/>
                </a:cubicBezTo>
                <a:lnTo>
                  <a:pt x="206" y="388"/>
                </a:lnTo>
                <a:cubicBezTo>
                  <a:pt x="206" y="388"/>
                  <a:pt x="206" y="388"/>
                  <a:pt x="207" y="387"/>
                </a:cubicBezTo>
                <a:lnTo>
                  <a:pt x="207" y="387"/>
                </a:lnTo>
                <a:cubicBezTo>
                  <a:pt x="206" y="388"/>
                  <a:pt x="206" y="388"/>
                  <a:pt x="206" y="388"/>
                </a:cubicBezTo>
                <a:lnTo>
                  <a:pt x="206" y="388"/>
                </a:lnTo>
                <a:cubicBezTo>
                  <a:pt x="205" y="387"/>
                  <a:pt x="205" y="386"/>
                  <a:pt x="204" y="386"/>
                </a:cubicBezTo>
                <a:lnTo>
                  <a:pt x="204" y="386"/>
                </a:lnTo>
                <a:cubicBezTo>
                  <a:pt x="205" y="385"/>
                  <a:pt x="206" y="385"/>
                  <a:pt x="207" y="384"/>
                </a:cubicBezTo>
                <a:lnTo>
                  <a:pt x="207" y="384"/>
                </a:lnTo>
                <a:cubicBezTo>
                  <a:pt x="207" y="385"/>
                  <a:pt x="208" y="385"/>
                  <a:pt x="208" y="385"/>
                </a:cubicBezTo>
                <a:lnTo>
                  <a:pt x="208" y="385"/>
                </a:lnTo>
                <a:cubicBezTo>
                  <a:pt x="208" y="385"/>
                  <a:pt x="208" y="384"/>
                  <a:pt x="209" y="383"/>
                </a:cubicBezTo>
                <a:lnTo>
                  <a:pt x="209" y="383"/>
                </a:lnTo>
                <a:cubicBezTo>
                  <a:pt x="210" y="383"/>
                  <a:pt x="212" y="382"/>
                  <a:pt x="213" y="381"/>
                </a:cubicBezTo>
                <a:close/>
                <a:moveTo>
                  <a:pt x="274" y="62"/>
                </a:moveTo>
                <a:lnTo>
                  <a:pt x="274" y="122"/>
                </a:lnTo>
                <a:lnTo>
                  <a:pt x="274" y="153"/>
                </a:lnTo>
                <a:lnTo>
                  <a:pt x="274" y="183"/>
                </a:lnTo>
                <a:cubicBezTo>
                  <a:pt x="254" y="173"/>
                  <a:pt x="244" y="170"/>
                  <a:pt x="239" y="170"/>
                </a:cubicBezTo>
                <a:cubicBezTo>
                  <a:pt x="230" y="170"/>
                  <a:pt x="244" y="183"/>
                  <a:pt x="244" y="183"/>
                </a:cubicBezTo>
                <a:cubicBezTo>
                  <a:pt x="213" y="214"/>
                  <a:pt x="244" y="183"/>
                  <a:pt x="274" y="274"/>
                </a:cubicBezTo>
                <a:lnTo>
                  <a:pt x="274" y="274"/>
                </a:lnTo>
                <a:lnTo>
                  <a:pt x="274" y="274"/>
                </a:lnTo>
                <a:cubicBezTo>
                  <a:pt x="278" y="278"/>
                  <a:pt x="282" y="283"/>
                  <a:pt x="286" y="287"/>
                </a:cubicBezTo>
                <a:lnTo>
                  <a:pt x="286" y="287"/>
                </a:lnTo>
                <a:lnTo>
                  <a:pt x="300" y="277"/>
                </a:lnTo>
                <a:lnTo>
                  <a:pt x="300" y="277"/>
                </a:lnTo>
                <a:cubicBezTo>
                  <a:pt x="300" y="278"/>
                  <a:pt x="300" y="278"/>
                  <a:pt x="301" y="278"/>
                </a:cubicBezTo>
                <a:lnTo>
                  <a:pt x="301" y="278"/>
                </a:lnTo>
                <a:lnTo>
                  <a:pt x="303" y="275"/>
                </a:lnTo>
                <a:lnTo>
                  <a:pt x="303" y="275"/>
                </a:lnTo>
                <a:cubicBezTo>
                  <a:pt x="304" y="276"/>
                  <a:pt x="305" y="277"/>
                  <a:pt x="306" y="277"/>
                </a:cubicBezTo>
                <a:lnTo>
                  <a:pt x="306" y="277"/>
                </a:lnTo>
                <a:lnTo>
                  <a:pt x="305" y="274"/>
                </a:lnTo>
                <a:lnTo>
                  <a:pt x="335" y="305"/>
                </a:lnTo>
                <a:lnTo>
                  <a:pt x="335" y="305"/>
                </a:lnTo>
                <a:cubicBezTo>
                  <a:pt x="324" y="294"/>
                  <a:pt x="313" y="283"/>
                  <a:pt x="306" y="277"/>
                </a:cubicBezTo>
                <a:lnTo>
                  <a:pt x="306" y="277"/>
                </a:lnTo>
                <a:lnTo>
                  <a:pt x="335" y="335"/>
                </a:lnTo>
                <a:lnTo>
                  <a:pt x="335" y="305"/>
                </a:lnTo>
                <a:cubicBezTo>
                  <a:pt x="378" y="348"/>
                  <a:pt x="406" y="391"/>
                  <a:pt x="408" y="391"/>
                </a:cubicBezTo>
                <a:cubicBezTo>
                  <a:pt x="408" y="391"/>
                  <a:pt x="405" y="383"/>
                  <a:pt x="396" y="366"/>
                </a:cubicBezTo>
                <a:cubicBezTo>
                  <a:pt x="378" y="347"/>
                  <a:pt x="381" y="340"/>
                  <a:pt x="387" y="337"/>
                </a:cubicBezTo>
                <a:lnTo>
                  <a:pt x="387" y="337"/>
                </a:lnTo>
                <a:cubicBezTo>
                  <a:pt x="405" y="365"/>
                  <a:pt x="414" y="378"/>
                  <a:pt x="416" y="378"/>
                </a:cubicBezTo>
                <a:cubicBezTo>
                  <a:pt x="417" y="378"/>
                  <a:pt x="410" y="363"/>
                  <a:pt x="396" y="337"/>
                </a:cubicBezTo>
                <a:lnTo>
                  <a:pt x="396" y="337"/>
                </a:lnTo>
                <a:lnTo>
                  <a:pt x="419" y="381"/>
                </a:lnTo>
                <a:lnTo>
                  <a:pt x="419" y="381"/>
                </a:lnTo>
                <a:cubicBezTo>
                  <a:pt x="411" y="399"/>
                  <a:pt x="412" y="404"/>
                  <a:pt x="415" y="404"/>
                </a:cubicBezTo>
                <a:cubicBezTo>
                  <a:pt x="418" y="404"/>
                  <a:pt x="423" y="399"/>
                  <a:pt x="425" y="397"/>
                </a:cubicBezTo>
                <a:lnTo>
                  <a:pt x="425" y="397"/>
                </a:lnTo>
                <a:cubicBezTo>
                  <a:pt x="425" y="396"/>
                  <a:pt x="424" y="394"/>
                  <a:pt x="424" y="392"/>
                </a:cubicBezTo>
                <a:lnTo>
                  <a:pt x="424" y="392"/>
                </a:lnTo>
                <a:lnTo>
                  <a:pt x="426" y="396"/>
                </a:lnTo>
                <a:lnTo>
                  <a:pt x="457" y="335"/>
                </a:lnTo>
                <a:lnTo>
                  <a:pt x="457" y="335"/>
                </a:lnTo>
                <a:cubicBezTo>
                  <a:pt x="457" y="335"/>
                  <a:pt x="457" y="335"/>
                  <a:pt x="457" y="335"/>
                </a:cubicBezTo>
                <a:lnTo>
                  <a:pt x="457" y="343"/>
                </a:lnTo>
                <a:lnTo>
                  <a:pt x="457" y="343"/>
                </a:lnTo>
                <a:cubicBezTo>
                  <a:pt x="460" y="335"/>
                  <a:pt x="462" y="329"/>
                  <a:pt x="461" y="326"/>
                </a:cubicBezTo>
                <a:lnTo>
                  <a:pt x="461" y="326"/>
                </a:lnTo>
                <a:lnTo>
                  <a:pt x="477" y="294"/>
                </a:lnTo>
                <a:lnTo>
                  <a:pt x="477" y="294"/>
                </a:lnTo>
                <a:cubicBezTo>
                  <a:pt x="479" y="296"/>
                  <a:pt x="480" y="300"/>
                  <a:pt x="479" y="307"/>
                </a:cubicBezTo>
                <a:lnTo>
                  <a:pt x="479" y="307"/>
                </a:lnTo>
                <a:lnTo>
                  <a:pt x="487" y="274"/>
                </a:lnTo>
                <a:lnTo>
                  <a:pt x="477" y="294"/>
                </a:lnTo>
                <a:lnTo>
                  <a:pt x="477" y="294"/>
                </a:lnTo>
                <a:cubicBezTo>
                  <a:pt x="476" y="293"/>
                  <a:pt x="476" y="293"/>
                  <a:pt x="474" y="293"/>
                </a:cubicBezTo>
                <a:cubicBezTo>
                  <a:pt x="471" y="293"/>
                  <a:pt x="465" y="297"/>
                  <a:pt x="457" y="305"/>
                </a:cubicBezTo>
                <a:lnTo>
                  <a:pt x="457" y="324"/>
                </a:lnTo>
                <a:lnTo>
                  <a:pt x="457" y="324"/>
                </a:lnTo>
                <a:cubicBezTo>
                  <a:pt x="455" y="325"/>
                  <a:pt x="454" y="326"/>
                  <a:pt x="452" y="327"/>
                </a:cubicBezTo>
                <a:lnTo>
                  <a:pt x="452" y="327"/>
                </a:lnTo>
                <a:cubicBezTo>
                  <a:pt x="455" y="320"/>
                  <a:pt x="456" y="312"/>
                  <a:pt x="457" y="305"/>
                </a:cubicBezTo>
                <a:lnTo>
                  <a:pt x="457" y="305"/>
                </a:lnTo>
                <a:cubicBezTo>
                  <a:pt x="456" y="335"/>
                  <a:pt x="426" y="335"/>
                  <a:pt x="426" y="366"/>
                </a:cubicBezTo>
                <a:cubicBezTo>
                  <a:pt x="424" y="369"/>
                  <a:pt x="423" y="372"/>
                  <a:pt x="421" y="375"/>
                </a:cubicBezTo>
                <a:lnTo>
                  <a:pt x="421" y="375"/>
                </a:lnTo>
                <a:cubicBezTo>
                  <a:pt x="419" y="364"/>
                  <a:pt x="417" y="350"/>
                  <a:pt x="413" y="334"/>
                </a:cubicBezTo>
                <a:lnTo>
                  <a:pt x="413" y="334"/>
                </a:lnTo>
                <a:cubicBezTo>
                  <a:pt x="416" y="344"/>
                  <a:pt x="421" y="355"/>
                  <a:pt x="426" y="366"/>
                </a:cubicBezTo>
                <a:lnTo>
                  <a:pt x="419" y="339"/>
                </a:lnTo>
                <a:lnTo>
                  <a:pt x="419" y="339"/>
                </a:lnTo>
                <a:cubicBezTo>
                  <a:pt x="423" y="347"/>
                  <a:pt x="426" y="356"/>
                  <a:pt x="426" y="366"/>
                </a:cubicBezTo>
                <a:lnTo>
                  <a:pt x="426" y="335"/>
                </a:lnTo>
                <a:lnTo>
                  <a:pt x="411" y="305"/>
                </a:lnTo>
                <a:lnTo>
                  <a:pt x="396" y="244"/>
                </a:lnTo>
                <a:lnTo>
                  <a:pt x="355" y="183"/>
                </a:lnTo>
                <a:lnTo>
                  <a:pt x="335" y="183"/>
                </a:lnTo>
                <a:cubicBezTo>
                  <a:pt x="335" y="174"/>
                  <a:pt x="335" y="163"/>
                  <a:pt x="335" y="153"/>
                </a:cubicBezTo>
                <a:lnTo>
                  <a:pt x="365" y="153"/>
                </a:lnTo>
                <a:cubicBezTo>
                  <a:pt x="365" y="122"/>
                  <a:pt x="365" y="122"/>
                  <a:pt x="335" y="122"/>
                </a:cubicBezTo>
                <a:lnTo>
                  <a:pt x="335" y="92"/>
                </a:lnTo>
                <a:cubicBezTo>
                  <a:pt x="335" y="62"/>
                  <a:pt x="335" y="62"/>
                  <a:pt x="335" y="62"/>
                </a:cubicBezTo>
                <a:cubicBezTo>
                  <a:pt x="320" y="77"/>
                  <a:pt x="312" y="84"/>
                  <a:pt x="305" y="84"/>
                </a:cubicBezTo>
                <a:cubicBezTo>
                  <a:pt x="297" y="84"/>
                  <a:pt x="289" y="77"/>
                  <a:pt x="274" y="62"/>
                </a:cubicBezTo>
                <a:close/>
                <a:moveTo>
                  <a:pt x="234" y="405"/>
                </a:moveTo>
                <a:lnTo>
                  <a:pt x="234" y="406"/>
                </a:lnTo>
                <a:lnTo>
                  <a:pt x="234" y="405"/>
                </a:lnTo>
                <a:close/>
                <a:moveTo>
                  <a:pt x="234" y="406"/>
                </a:moveTo>
                <a:lnTo>
                  <a:pt x="234" y="406"/>
                </a:lnTo>
                <a:lnTo>
                  <a:pt x="234" y="406"/>
                </a:lnTo>
                <a:close/>
                <a:moveTo>
                  <a:pt x="234" y="406"/>
                </a:moveTo>
                <a:lnTo>
                  <a:pt x="234" y="406"/>
                </a:lnTo>
                <a:lnTo>
                  <a:pt x="234" y="406"/>
                </a:lnTo>
                <a:close/>
                <a:moveTo>
                  <a:pt x="236" y="401"/>
                </a:moveTo>
                <a:lnTo>
                  <a:pt x="236" y="401"/>
                </a:lnTo>
                <a:cubicBezTo>
                  <a:pt x="238" y="403"/>
                  <a:pt x="240" y="405"/>
                  <a:pt x="242" y="407"/>
                </a:cubicBezTo>
                <a:lnTo>
                  <a:pt x="242" y="407"/>
                </a:lnTo>
                <a:lnTo>
                  <a:pt x="240" y="408"/>
                </a:lnTo>
                <a:lnTo>
                  <a:pt x="240" y="408"/>
                </a:lnTo>
                <a:cubicBezTo>
                  <a:pt x="240" y="408"/>
                  <a:pt x="240" y="408"/>
                  <a:pt x="239" y="408"/>
                </a:cubicBezTo>
                <a:cubicBezTo>
                  <a:pt x="238" y="408"/>
                  <a:pt x="237" y="409"/>
                  <a:pt x="235" y="409"/>
                </a:cubicBezTo>
                <a:lnTo>
                  <a:pt x="235" y="409"/>
                </a:lnTo>
                <a:lnTo>
                  <a:pt x="232" y="404"/>
                </a:lnTo>
                <a:lnTo>
                  <a:pt x="232" y="404"/>
                </a:lnTo>
                <a:lnTo>
                  <a:pt x="236" y="401"/>
                </a:lnTo>
                <a:close/>
                <a:moveTo>
                  <a:pt x="234" y="406"/>
                </a:moveTo>
                <a:lnTo>
                  <a:pt x="228" y="412"/>
                </a:lnTo>
                <a:lnTo>
                  <a:pt x="234" y="406"/>
                </a:lnTo>
                <a:close/>
                <a:moveTo>
                  <a:pt x="222" y="418"/>
                </a:moveTo>
                <a:lnTo>
                  <a:pt x="222" y="418"/>
                </a:lnTo>
                <a:lnTo>
                  <a:pt x="222" y="418"/>
                </a:lnTo>
                <a:close/>
                <a:moveTo>
                  <a:pt x="222" y="418"/>
                </a:moveTo>
                <a:lnTo>
                  <a:pt x="222" y="418"/>
                </a:lnTo>
                <a:lnTo>
                  <a:pt x="222" y="418"/>
                </a:lnTo>
                <a:close/>
                <a:moveTo>
                  <a:pt x="222" y="418"/>
                </a:moveTo>
                <a:lnTo>
                  <a:pt x="222" y="418"/>
                </a:lnTo>
                <a:lnTo>
                  <a:pt x="222" y="418"/>
                </a:lnTo>
                <a:close/>
                <a:moveTo>
                  <a:pt x="222" y="418"/>
                </a:moveTo>
                <a:lnTo>
                  <a:pt x="222" y="418"/>
                </a:lnTo>
                <a:lnTo>
                  <a:pt x="222" y="418"/>
                </a:lnTo>
                <a:close/>
                <a:moveTo>
                  <a:pt x="222" y="418"/>
                </a:moveTo>
                <a:lnTo>
                  <a:pt x="221" y="418"/>
                </a:lnTo>
                <a:lnTo>
                  <a:pt x="222" y="418"/>
                </a:lnTo>
                <a:close/>
                <a:moveTo>
                  <a:pt x="221" y="418"/>
                </a:moveTo>
                <a:lnTo>
                  <a:pt x="221" y="418"/>
                </a:lnTo>
                <a:lnTo>
                  <a:pt x="221" y="418"/>
                </a:lnTo>
                <a:close/>
                <a:moveTo>
                  <a:pt x="221" y="418"/>
                </a:moveTo>
                <a:lnTo>
                  <a:pt x="221" y="419"/>
                </a:lnTo>
                <a:lnTo>
                  <a:pt x="221" y="418"/>
                </a:lnTo>
                <a:close/>
                <a:moveTo>
                  <a:pt x="221" y="419"/>
                </a:moveTo>
                <a:lnTo>
                  <a:pt x="221" y="419"/>
                </a:lnTo>
                <a:lnTo>
                  <a:pt x="221" y="419"/>
                </a:lnTo>
                <a:close/>
                <a:moveTo>
                  <a:pt x="221" y="419"/>
                </a:moveTo>
                <a:lnTo>
                  <a:pt x="220" y="419"/>
                </a:lnTo>
                <a:lnTo>
                  <a:pt x="221" y="419"/>
                </a:lnTo>
                <a:close/>
                <a:moveTo>
                  <a:pt x="220" y="419"/>
                </a:moveTo>
                <a:lnTo>
                  <a:pt x="219" y="420"/>
                </a:lnTo>
                <a:lnTo>
                  <a:pt x="220" y="419"/>
                </a:lnTo>
                <a:close/>
                <a:moveTo>
                  <a:pt x="219" y="420"/>
                </a:moveTo>
                <a:lnTo>
                  <a:pt x="219" y="420"/>
                </a:lnTo>
                <a:lnTo>
                  <a:pt x="219" y="420"/>
                </a:lnTo>
                <a:close/>
                <a:moveTo>
                  <a:pt x="219" y="420"/>
                </a:moveTo>
                <a:lnTo>
                  <a:pt x="218" y="422"/>
                </a:lnTo>
                <a:lnTo>
                  <a:pt x="219" y="420"/>
                </a:lnTo>
                <a:close/>
                <a:moveTo>
                  <a:pt x="218" y="422"/>
                </a:moveTo>
                <a:lnTo>
                  <a:pt x="218" y="422"/>
                </a:lnTo>
                <a:lnTo>
                  <a:pt x="218" y="422"/>
                </a:lnTo>
                <a:close/>
                <a:moveTo>
                  <a:pt x="218" y="422"/>
                </a:moveTo>
                <a:lnTo>
                  <a:pt x="218" y="422"/>
                </a:lnTo>
                <a:lnTo>
                  <a:pt x="218" y="422"/>
                </a:lnTo>
                <a:close/>
                <a:moveTo>
                  <a:pt x="218" y="422"/>
                </a:moveTo>
                <a:lnTo>
                  <a:pt x="218" y="422"/>
                </a:lnTo>
                <a:lnTo>
                  <a:pt x="218" y="422"/>
                </a:lnTo>
                <a:close/>
                <a:moveTo>
                  <a:pt x="218" y="422"/>
                </a:moveTo>
                <a:lnTo>
                  <a:pt x="218" y="422"/>
                </a:lnTo>
                <a:lnTo>
                  <a:pt x="218" y="422"/>
                </a:lnTo>
                <a:close/>
                <a:moveTo>
                  <a:pt x="218" y="422"/>
                </a:moveTo>
                <a:lnTo>
                  <a:pt x="217" y="423"/>
                </a:lnTo>
                <a:lnTo>
                  <a:pt x="218" y="422"/>
                </a:lnTo>
                <a:close/>
                <a:moveTo>
                  <a:pt x="217" y="423"/>
                </a:moveTo>
                <a:lnTo>
                  <a:pt x="217" y="423"/>
                </a:lnTo>
                <a:lnTo>
                  <a:pt x="217" y="423"/>
                </a:lnTo>
                <a:close/>
                <a:moveTo>
                  <a:pt x="217" y="423"/>
                </a:moveTo>
                <a:lnTo>
                  <a:pt x="216" y="424"/>
                </a:lnTo>
                <a:lnTo>
                  <a:pt x="217" y="423"/>
                </a:lnTo>
                <a:close/>
                <a:moveTo>
                  <a:pt x="216" y="424"/>
                </a:moveTo>
                <a:lnTo>
                  <a:pt x="213" y="426"/>
                </a:lnTo>
                <a:lnTo>
                  <a:pt x="216" y="424"/>
                </a:lnTo>
                <a:close/>
                <a:moveTo>
                  <a:pt x="213" y="426"/>
                </a:moveTo>
                <a:lnTo>
                  <a:pt x="213" y="426"/>
                </a:lnTo>
                <a:lnTo>
                  <a:pt x="213" y="426"/>
                </a:lnTo>
                <a:close/>
                <a:moveTo>
                  <a:pt x="213" y="426"/>
                </a:moveTo>
                <a:lnTo>
                  <a:pt x="213" y="426"/>
                </a:lnTo>
                <a:lnTo>
                  <a:pt x="213" y="426"/>
                </a:lnTo>
                <a:close/>
                <a:moveTo>
                  <a:pt x="791" y="396"/>
                </a:moveTo>
                <a:cubicBezTo>
                  <a:pt x="791" y="396"/>
                  <a:pt x="760" y="396"/>
                  <a:pt x="730" y="426"/>
                </a:cubicBezTo>
                <a:lnTo>
                  <a:pt x="730" y="426"/>
                </a:lnTo>
                <a:cubicBezTo>
                  <a:pt x="791" y="426"/>
                  <a:pt x="791" y="396"/>
                  <a:pt x="791" y="396"/>
                </a:cubicBezTo>
                <a:close/>
                <a:moveTo>
                  <a:pt x="183" y="366"/>
                </a:moveTo>
                <a:lnTo>
                  <a:pt x="175" y="381"/>
                </a:lnTo>
                <a:lnTo>
                  <a:pt x="175" y="381"/>
                </a:lnTo>
                <a:lnTo>
                  <a:pt x="167" y="387"/>
                </a:lnTo>
                <a:lnTo>
                  <a:pt x="167" y="387"/>
                </a:lnTo>
                <a:cubicBezTo>
                  <a:pt x="168" y="388"/>
                  <a:pt x="169" y="390"/>
                  <a:pt x="170" y="392"/>
                </a:cubicBezTo>
                <a:lnTo>
                  <a:pt x="170" y="392"/>
                </a:lnTo>
                <a:lnTo>
                  <a:pt x="153" y="426"/>
                </a:lnTo>
                <a:cubicBezTo>
                  <a:pt x="153" y="416"/>
                  <a:pt x="153" y="413"/>
                  <a:pt x="151" y="413"/>
                </a:cubicBezTo>
                <a:cubicBezTo>
                  <a:pt x="149" y="413"/>
                  <a:pt x="142" y="426"/>
                  <a:pt x="122" y="426"/>
                </a:cubicBezTo>
                <a:lnTo>
                  <a:pt x="107" y="426"/>
                </a:lnTo>
                <a:lnTo>
                  <a:pt x="153" y="396"/>
                </a:lnTo>
                <a:lnTo>
                  <a:pt x="167" y="387"/>
                </a:lnTo>
                <a:lnTo>
                  <a:pt x="167" y="387"/>
                </a:lnTo>
                <a:cubicBezTo>
                  <a:pt x="165" y="384"/>
                  <a:pt x="162" y="380"/>
                  <a:pt x="160" y="377"/>
                </a:cubicBezTo>
                <a:lnTo>
                  <a:pt x="160" y="377"/>
                </a:lnTo>
                <a:lnTo>
                  <a:pt x="183" y="366"/>
                </a:lnTo>
                <a:close/>
                <a:moveTo>
                  <a:pt x="213" y="426"/>
                </a:moveTo>
                <a:lnTo>
                  <a:pt x="213" y="426"/>
                </a:lnTo>
                <a:lnTo>
                  <a:pt x="213" y="426"/>
                </a:lnTo>
                <a:lnTo>
                  <a:pt x="213" y="426"/>
                </a:lnTo>
                <a:close/>
                <a:moveTo>
                  <a:pt x="301" y="278"/>
                </a:moveTo>
                <a:lnTo>
                  <a:pt x="289" y="290"/>
                </a:lnTo>
                <a:lnTo>
                  <a:pt x="289" y="290"/>
                </a:lnTo>
                <a:cubicBezTo>
                  <a:pt x="298" y="300"/>
                  <a:pt x="306" y="309"/>
                  <a:pt x="313" y="318"/>
                </a:cubicBezTo>
                <a:lnTo>
                  <a:pt x="313" y="318"/>
                </a:lnTo>
                <a:lnTo>
                  <a:pt x="365" y="396"/>
                </a:lnTo>
                <a:cubicBezTo>
                  <a:pt x="387" y="417"/>
                  <a:pt x="397" y="428"/>
                  <a:pt x="398" y="428"/>
                </a:cubicBezTo>
                <a:cubicBezTo>
                  <a:pt x="401" y="428"/>
                  <a:pt x="374" y="394"/>
                  <a:pt x="335" y="335"/>
                </a:cubicBezTo>
                <a:cubicBezTo>
                  <a:pt x="313" y="303"/>
                  <a:pt x="303" y="285"/>
                  <a:pt x="301" y="278"/>
                </a:cubicBezTo>
                <a:close/>
                <a:moveTo>
                  <a:pt x="219" y="413"/>
                </a:moveTo>
                <a:cubicBezTo>
                  <a:pt x="220" y="414"/>
                  <a:pt x="221" y="416"/>
                  <a:pt x="222" y="418"/>
                </a:cubicBezTo>
                <a:lnTo>
                  <a:pt x="222" y="418"/>
                </a:lnTo>
                <a:lnTo>
                  <a:pt x="224" y="415"/>
                </a:lnTo>
                <a:lnTo>
                  <a:pt x="222" y="418"/>
                </a:lnTo>
                <a:lnTo>
                  <a:pt x="222" y="418"/>
                </a:lnTo>
                <a:cubicBezTo>
                  <a:pt x="222" y="418"/>
                  <a:pt x="223" y="418"/>
                  <a:pt x="223" y="419"/>
                </a:cubicBezTo>
                <a:lnTo>
                  <a:pt x="223" y="419"/>
                </a:lnTo>
                <a:cubicBezTo>
                  <a:pt x="224" y="418"/>
                  <a:pt x="224" y="417"/>
                  <a:pt x="225" y="417"/>
                </a:cubicBezTo>
                <a:lnTo>
                  <a:pt x="225" y="417"/>
                </a:lnTo>
                <a:cubicBezTo>
                  <a:pt x="225" y="417"/>
                  <a:pt x="226" y="418"/>
                  <a:pt x="226" y="418"/>
                </a:cubicBezTo>
                <a:lnTo>
                  <a:pt x="226" y="418"/>
                </a:lnTo>
                <a:lnTo>
                  <a:pt x="224" y="419"/>
                </a:lnTo>
                <a:lnTo>
                  <a:pt x="224" y="419"/>
                </a:lnTo>
                <a:cubicBezTo>
                  <a:pt x="223" y="419"/>
                  <a:pt x="223" y="419"/>
                  <a:pt x="223" y="419"/>
                </a:cubicBezTo>
                <a:lnTo>
                  <a:pt x="223" y="419"/>
                </a:lnTo>
                <a:cubicBezTo>
                  <a:pt x="221" y="420"/>
                  <a:pt x="219" y="422"/>
                  <a:pt x="217" y="424"/>
                </a:cubicBezTo>
                <a:lnTo>
                  <a:pt x="217" y="424"/>
                </a:lnTo>
                <a:lnTo>
                  <a:pt x="224" y="419"/>
                </a:lnTo>
                <a:lnTo>
                  <a:pt x="224" y="419"/>
                </a:lnTo>
                <a:cubicBezTo>
                  <a:pt x="226" y="422"/>
                  <a:pt x="228" y="424"/>
                  <a:pt x="231" y="426"/>
                </a:cubicBezTo>
                <a:lnTo>
                  <a:pt x="232" y="426"/>
                </a:lnTo>
                <a:cubicBezTo>
                  <a:pt x="232" y="427"/>
                  <a:pt x="233" y="428"/>
                  <a:pt x="234" y="429"/>
                </a:cubicBezTo>
                <a:lnTo>
                  <a:pt x="234" y="429"/>
                </a:lnTo>
                <a:cubicBezTo>
                  <a:pt x="233" y="428"/>
                  <a:pt x="232" y="427"/>
                  <a:pt x="231" y="426"/>
                </a:cubicBezTo>
                <a:lnTo>
                  <a:pt x="214" y="426"/>
                </a:lnTo>
                <a:cubicBezTo>
                  <a:pt x="213" y="427"/>
                  <a:pt x="213" y="428"/>
                  <a:pt x="212" y="429"/>
                </a:cubicBezTo>
                <a:lnTo>
                  <a:pt x="212" y="429"/>
                </a:lnTo>
                <a:cubicBezTo>
                  <a:pt x="211" y="429"/>
                  <a:pt x="211" y="429"/>
                  <a:pt x="211" y="429"/>
                </a:cubicBezTo>
                <a:lnTo>
                  <a:pt x="211" y="429"/>
                </a:lnTo>
                <a:lnTo>
                  <a:pt x="213" y="426"/>
                </a:lnTo>
                <a:lnTo>
                  <a:pt x="214" y="426"/>
                </a:lnTo>
                <a:cubicBezTo>
                  <a:pt x="215" y="426"/>
                  <a:pt x="216" y="425"/>
                  <a:pt x="217" y="424"/>
                </a:cubicBezTo>
                <a:lnTo>
                  <a:pt x="217" y="424"/>
                </a:lnTo>
                <a:lnTo>
                  <a:pt x="213" y="426"/>
                </a:lnTo>
                <a:lnTo>
                  <a:pt x="210" y="428"/>
                </a:lnTo>
                <a:lnTo>
                  <a:pt x="210" y="428"/>
                </a:lnTo>
                <a:cubicBezTo>
                  <a:pt x="208" y="426"/>
                  <a:pt x="205" y="425"/>
                  <a:pt x="203" y="423"/>
                </a:cubicBezTo>
                <a:lnTo>
                  <a:pt x="203" y="423"/>
                </a:lnTo>
                <a:lnTo>
                  <a:pt x="219" y="413"/>
                </a:lnTo>
                <a:close/>
                <a:moveTo>
                  <a:pt x="335" y="426"/>
                </a:moveTo>
                <a:lnTo>
                  <a:pt x="334" y="429"/>
                </a:lnTo>
                <a:lnTo>
                  <a:pt x="334" y="429"/>
                </a:lnTo>
                <a:cubicBezTo>
                  <a:pt x="334" y="430"/>
                  <a:pt x="334" y="431"/>
                  <a:pt x="335" y="431"/>
                </a:cubicBezTo>
                <a:lnTo>
                  <a:pt x="335" y="431"/>
                </a:lnTo>
                <a:cubicBezTo>
                  <a:pt x="335" y="428"/>
                  <a:pt x="335" y="426"/>
                  <a:pt x="335" y="426"/>
                </a:cubicBezTo>
                <a:close/>
                <a:moveTo>
                  <a:pt x="274" y="426"/>
                </a:moveTo>
                <a:lnTo>
                  <a:pt x="267" y="430"/>
                </a:lnTo>
                <a:lnTo>
                  <a:pt x="267" y="430"/>
                </a:lnTo>
                <a:cubicBezTo>
                  <a:pt x="274" y="435"/>
                  <a:pt x="279" y="438"/>
                  <a:pt x="281" y="438"/>
                </a:cubicBezTo>
                <a:cubicBezTo>
                  <a:pt x="284" y="438"/>
                  <a:pt x="282" y="434"/>
                  <a:pt x="274" y="426"/>
                </a:cubicBezTo>
                <a:close/>
                <a:moveTo>
                  <a:pt x="189" y="432"/>
                </a:moveTo>
                <a:lnTo>
                  <a:pt x="193" y="436"/>
                </a:lnTo>
                <a:lnTo>
                  <a:pt x="193" y="436"/>
                </a:lnTo>
                <a:lnTo>
                  <a:pt x="153" y="457"/>
                </a:lnTo>
                <a:lnTo>
                  <a:pt x="153" y="457"/>
                </a:lnTo>
                <a:lnTo>
                  <a:pt x="189" y="432"/>
                </a:lnTo>
                <a:close/>
                <a:moveTo>
                  <a:pt x="335" y="431"/>
                </a:moveTo>
                <a:cubicBezTo>
                  <a:pt x="335" y="435"/>
                  <a:pt x="335" y="441"/>
                  <a:pt x="335" y="446"/>
                </a:cubicBezTo>
                <a:lnTo>
                  <a:pt x="335" y="446"/>
                </a:lnTo>
                <a:cubicBezTo>
                  <a:pt x="333" y="446"/>
                  <a:pt x="330" y="445"/>
                  <a:pt x="326" y="443"/>
                </a:cubicBezTo>
                <a:lnTo>
                  <a:pt x="326" y="443"/>
                </a:lnTo>
                <a:lnTo>
                  <a:pt x="320" y="457"/>
                </a:lnTo>
                <a:lnTo>
                  <a:pt x="335" y="457"/>
                </a:lnTo>
                <a:cubicBezTo>
                  <a:pt x="335" y="457"/>
                  <a:pt x="335" y="452"/>
                  <a:pt x="335" y="446"/>
                </a:cubicBezTo>
                <a:lnTo>
                  <a:pt x="335" y="446"/>
                </a:lnTo>
                <a:cubicBezTo>
                  <a:pt x="335" y="446"/>
                  <a:pt x="336" y="446"/>
                  <a:pt x="336" y="446"/>
                </a:cubicBezTo>
                <a:cubicBezTo>
                  <a:pt x="341" y="446"/>
                  <a:pt x="341" y="442"/>
                  <a:pt x="335" y="431"/>
                </a:cubicBezTo>
                <a:close/>
                <a:moveTo>
                  <a:pt x="658" y="434"/>
                </a:moveTo>
                <a:cubicBezTo>
                  <a:pt x="662" y="434"/>
                  <a:pt x="654" y="442"/>
                  <a:pt x="639" y="457"/>
                </a:cubicBezTo>
                <a:cubicBezTo>
                  <a:pt x="616" y="457"/>
                  <a:pt x="628" y="457"/>
                  <a:pt x="635" y="444"/>
                </a:cubicBezTo>
                <a:lnTo>
                  <a:pt x="635" y="444"/>
                </a:lnTo>
                <a:cubicBezTo>
                  <a:pt x="648" y="437"/>
                  <a:pt x="655" y="434"/>
                  <a:pt x="658" y="434"/>
                </a:cubicBezTo>
                <a:close/>
                <a:moveTo>
                  <a:pt x="426" y="457"/>
                </a:moveTo>
                <a:lnTo>
                  <a:pt x="429" y="459"/>
                </a:lnTo>
                <a:lnTo>
                  <a:pt x="429" y="459"/>
                </a:lnTo>
                <a:cubicBezTo>
                  <a:pt x="429" y="459"/>
                  <a:pt x="429" y="458"/>
                  <a:pt x="429" y="458"/>
                </a:cubicBezTo>
                <a:lnTo>
                  <a:pt x="429" y="458"/>
                </a:lnTo>
                <a:lnTo>
                  <a:pt x="426" y="457"/>
                </a:lnTo>
                <a:close/>
                <a:moveTo>
                  <a:pt x="732" y="474"/>
                </a:moveTo>
                <a:cubicBezTo>
                  <a:pt x="730" y="474"/>
                  <a:pt x="723" y="476"/>
                  <a:pt x="709" y="483"/>
                </a:cubicBezTo>
                <a:lnTo>
                  <a:pt x="709" y="483"/>
                </a:lnTo>
                <a:cubicBezTo>
                  <a:pt x="726" y="479"/>
                  <a:pt x="735" y="474"/>
                  <a:pt x="732" y="474"/>
                </a:cubicBezTo>
                <a:close/>
                <a:moveTo>
                  <a:pt x="483" y="465"/>
                </a:moveTo>
                <a:lnTo>
                  <a:pt x="486" y="466"/>
                </a:lnTo>
                <a:lnTo>
                  <a:pt x="486" y="466"/>
                </a:lnTo>
                <a:cubicBezTo>
                  <a:pt x="485" y="471"/>
                  <a:pt x="483" y="477"/>
                  <a:pt x="480" y="484"/>
                </a:cubicBezTo>
                <a:lnTo>
                  <a:pt x="480" y="484"/>
                </a:lnTo>
                <a:lnTo>
                  <a:pt x="475" y="481"/>
                </a:lnTo>
                <a:lnTo>
                  <a:pt x="475" y="481"/>
                </a:lnTo>
                <a:cubicBezTo>
                  <a:pt x="478" y="475"/>
                  <a:pt x="481" y="470"/>
                  <a:pt x="483" y="465"/>
                </a:cubicBezTo>
                <a:close/>
                <a:moveTo>
                  <a:pt x="346" y="464"/>
                </a:moveTo>
                <a:cubicBezTo>
                  <a:pt x="343" y="464"/>
                  <a:pt x="335" y="472"/>
                  <a:pt x="335" y="487"/>
                </a:cubicBezTo>
                <a:cubicBezTo>
                  <a:pt x="350" y="472"/>
                  <a:pt x="350" y="464"/>
                  <a:pt x="346" y="464"/>
                </a:cubicBezTo>
                <a:close/>
                <a:moveTo>
                  <a:pt x="493" y="469"/>
                </a:moveTo>
                <a:lnTo>
                  <a:pt x="500" y="471"/>
                </a:lnTo>
                <a:lnTo>
                  <a:pt x="500" y="471"/>
                </a:lnTo>
                <a:cubicBezTo>
                  <a:pt x="499" y="475"/>
                  <a:pt x="497" y="481"/>
                  <a:pt x="493" y="487"/>
                </a:cubicBezTo>
                <a:lnTo>
                  <a:pt x="487" y="487"/>
                </a:lnTo>
                <a:lnTo>
                  <a:pt x="480" y="484"/>
                </a:lnTo>
                <a:lnTo>
                  <a:pt x="480" y="484"/>
                </a:lnTo>
                <a:cubicBezTo>
                  <a:pt x="485" y="477"/>
                  <a:pt x="489" y="472"/>
                  <a:pt x="493" y="469"/>
                </a:cubicBezTo>
                <a:close/>
                <a:moveTo>
                  <a:pt x="480" y="485"/>
                </a:moveTo>
                <a:lnTo>
                  <a:pt x="480" y="485"/>
                </a:lnTo>
                <a:cubicBezTo>
                  <a:pt x="479" y="487"/>
                  <a:pt x="478" y="489"/>
                  <a:pt x="477" y="491"/>
                </a:cubicBezTo>
                <a:lnTo>
                  <a:pt x="477" y="491"/>
                </a:lnTo>
                <a:lnTo>
                  <a:pt x="476" y="490"/>
                </a:lnTo>
                <a:lnTo>
                  <a:pt x="476" y="490"/>
                </a:lnTo>
                <a:cubicBezTo>
                  <a:pt x="476" y="490"/>
                  <a:pt x="475" y="490"/>
                  <a:pt x="475" y="490"/>
                </a:cubicBezTo>
                <a:lnTo>
                  <a:pt x="475" y="490"/>
                </a:lnTo>
                <a:cubicBezTo>
                  <a:pt x="474" y="490"/>
                  <a:pt x="473" y="490"/>
                  <a:pt x="472" y="489"/>
                </a:cubicBezTo>
                <a:lnTo>
                  <a:pt x="472" y="489"/>
                </a:lnTo>
                <a:cubicBezTo>
                  <a:pt x="472" y="489"/>
                  <a:pt x="472" y="488"/>
                  <a:pt x="472" y="488"/>
                </a:cubicBezTo>
                <a:lnTo>
                  <a:pt x="472" y="488"/>
                </a:lnTo>
                <a:lnTo>
                  <a:pt x="476" y="490"/>
                </a:lnTo>
                <a:lnTo>
                  <a:pt x="476" y="490"/>
                </a:lnTo>
                <a:cubicBezTo>
                  <a:pt x="477" y="488"/>
                  <a:pt x="478" y="486"/>
                  <a:pt x="480" y="485"/>
                </a:cubicBezTo>
                <a:close/>
                <a:moveTo>
                  <a:pt x="457" y="335"/>
                </a:moveTo>
                <a:cubicBezTo>
                  <a:pt x="457" y="338"/>
                  <a:pt x="456" y="342"/>
                  <a:pt x="455" y="346"/>
                </a:cubicBezTo>
                <a:lnTo>
                  <a:pt x="455" y="346"/>
                </a:lnTo>
                <a:cubicBezTo>
                  <a:pt x="456" y="345"/>
                  <a:pt x="456" y="344"/>
                  <a:pt x="456" y="343"/>
                </a:cubicBezTo>
                <a:lnTo>
                  <a:pt x="456" y="343"/>
                </a:lnTo>
                <a:cubicBezTo>
                  <a:pt x="456" y="357"/>
                  <a:pt x="455" y="364"/>
                  <a:pt x="448" y="373"/>
                </a:cubicBezTo>
                <a:lnTo>
                  <a:pt x="448" y="373"/>
                </a:lnTo>
                <a:cubicBezTo>
                  <a:pt x="451" y="363"/>
                  <a:pt x="454" y="354"/>
                  <a:pt x="455" y="346"/>
                </a:cubicBezTo>
                <a:lnTo>
                  <a:pt x="455" y="346"/>
                </a:lnTo>
                <a:cubicBezTo>
                  <a:pt x="450" y="358"/>
                  <a:pt x="440" y="374"/>
                  <a:pt x="426" y="396"/>
                </a:cubicBezTo>
                <a:cubicBezTo>
                  <a:pt x="426" y="396"/>
                  <a:pt x="426" y="396"/>
                  <a:pt x="426" y="396"/>
                </a:cubicBezTo>
                <a:lnTo>
                  <a:pt x="426" y="396"/>
                </a:lnTo>
                <a:cubicBezTo>
                  <a:pt x="426" y="396"/>
                  <a:pt x="426" y="396"/>
                  <a:pt x="425" y="397"/>
                </a:cubicBezTo>
                <a:lnTo>
                  <a:pt x="425" y="397"/>
                </a:lnTo>
                <a:cubicBezTo>
                  <a:pt x="425" y="400"/>
                  <a:pt x="425" y="402"/>
                  <a:pt x="426" y="403"/>
                </a:cubicBezTo>
                <a:lnTo>
                  <a:pt x="426" y="403"/>
                </a:lnTo>
                <a:cubicBezTo>
                  <a:pt x="422" y="431"/>
                  <a:pt x="396" y="459"/>
                  <a:pt x="396" y="487"/>
                </a:cubicBezTo>
                <a:cubicBezTo>
                  <a:pt x="396" y="490"/>
                  <a:pt x="396" y="491"/>
                  <a:pt x="397" y="491"/>
                </a:cubicBezTo>
                <a:cubicBezTo>
                  <a:pt x="402" y="491"/>
                  <a:pt x="416" y="461"/>
                  <a:pt x="429" y="426"/>
                </a:cubicBezTo>
                <a:lnTo>
                  <a:pt x="429" y="426"/>
                </a:lnTo>
                <a:cubicBezTo>
                  <a:pt x="457" y="424"/>
                  <a:pt x="457" y="395"/>
                  <a:pt x="457" y="366"/>
                </a:cubicBezTo>
                <a:lnTo>
                  <a:pt x="457" y="343"/>
                </a:lnTo>
                <a:lnTo>
                  <a:pt x="457" y="343"/>
                </a:lnTo>
                <a:cubicBezTo>
                  <a:pt x="457" y="343"/>
                  <a:pt x="456" y="343"/>
                  <a:pt x="456" y="343"/>
                </a:cubicBezTo>
                <a:lnTo>
                  <a:pt x="456" y="343"/>
                </a:lnTo>
                <a:cubicBezTo>
                  <a:pt x="457" y="341"/>
                  <a:pt x="457" y="338"/>
                  <a:pt x="457" y="335"/>
                </a:cubicBezTo>
                <a:close/>
                <a:moveTo>
                  <a:pt x="475" y="490"/>
                </a:moveTo>
                <a:cubicBezTo>
                  <a:pt x="476" y="491"/>
                  <a:pt x="476" y="491"/>
                  <a:pt x="477" y="491"/>
                </a:cubicBezTo>
                <a:lnTo>
                  <a:pt x="477" y="491"/>
                </a:lnTo>
                <a:cubicBezTo>
                  <a:pt x="477" y="491"/>
                  <a:pt x="477" y="491"/>
                  <a:pt x="477" y="491"/>
                </a:cubicBezTo>
                <a:lnTo>
                  <a:pt x="477" y="491"/>
                </a:lnTo>
                <a:lnTo>
                  <a:pt x="478" y="492"/>
                </a:lnTo>
                <a:lnTo>
                  <a:pt x="478" y="492"/>
                </a:lnTo>
                <a:cubicBezTo>
                  <a:pt x="478" y="491"/>
                  <a:pt x="477" y="491"/>
                  <a:pt x="477" y="491"/>
                </a:cubicBezTo>
                <a:lnTo>
                  <a:pt x="477" y="491"/>
                </a:lnTo>
                <a:cubicBezTo>
                  <a:pt x="476" y="492"/>
                  <a:pt x="476" y="493"/>
                  <a:pt x="475" y="493"/>
                </a:cubicBezTo>
                <a:lnTo>
                  <a:pt x="475" y="493"/>
                </a:lnTo>
                <a:lnTo>
                  <a:pt x="474" y="493"/>
                </a:lnTo>
                <a:lnTo>
                  <a:pt x="474" y="493"/>
                </a:lnTo>
                <a:cubicBezTo>
                  <a:pt x="474" y="492"/>
                  <a:pt x="475" y="491"/>
                  <a:pt x="475" y="490"/>
                </a:cubicBezTo>
                <a:close/>
                <a:moveTo>
                  <a:pt x="79" y="491"/>
                </a:moveTo>
                <a:cubicBezTo>
                  <a:pt x="78" y="493"/>
                  <a:pt x="77" y="494"/>
                  <a:pt x="75" y="496"/>
                </a:cubicBezTo>
                <a:lnTo>
                  <a:pt x="75" y="496"/>
                </a:lnTo>
                <a:cubicBezTo>
                  <a:pt x="71" y="498"/>
                  <a:pt x="68" y="500"/>
                  <a:pt x="65" y="502"/>
                </a:cubicBezTo>
                <a:lnTo>
                  <a:pt x="65" y="502"/>
                </a:lnTo>
                <a:cubicBezTo>
                  <a:pt x="68" y="497"/>
                  <a:pt x="73" y="494"/>
                  <a:pt x="79" y="491"/>
                </a:cubicBezTo>
                <a:close/>
                <a:moveTo>
                  <a:pt x="233" y="447"/>
                </a:moveTo>
                <a:lnTo>
                  <a:pt x="213" y="457"/>
                </a:lnTo>
                <a:lnTo>
                  <a:pt x="213" y="457"/>
                </a:lnTo>
                <a:lnTo>
                  <a:pt x="223" y="467"/>
                </a:lnTo>
                <a:lnTo>
                  <a:pt x="223" y="467"/>
                </a:lnTo>
                <a:lnTo>
                  <a:pt x="183" y="487"/>
                </a:lnTo>
                <a:lnTo>
                  <a:pt x="183" y="487"/>
                </a:lnTo>
                <a:lnTo>
                  <a:pt x="153" y="518"/>
                </a:lnTo>
                <a:lnTo>
                  <a:pt x="226" y="469"/>
                </a:lnTo>
                <a:lnTo>
                  <a:pt x="226" y="469"/>
                </a:lnTo>
                <a:lnTo>
                  <a:pt x="241" y="484"/>
                </a:lnTo>
                <a:lnTo>
                  <a:pt x="241" y="484"/>
                </a:lnTo>
                <a:cubicBezTo>
                  <a:pt x="242" y="483"/>
                  <a:pt x="243" y="483"/>
                  <a:pt x="244" y="482"/>
                </a:cubicBezTo>
                <a:lnTo>
                  <a:pt x="244" y="482"/>
                </a:lnTo>
                <a:lnTo>
                  <a:pt x="244" y="487"/>
                </a:lnTo>
                <a:cubicBezTo>
                  <a:pt x="254" y="477"/>
                  <a:pt x="264" y="467"/>
                  <a:pt x="274" y="457"/>
                </a:cubicBezTo>
                <a:lnTo>
                  <a:pt x="274" y="457"/>
                </a:lnTo>
                <a:cubicBezTo>
                  <a:pt x="266" y="465"/>
                  <a:pt x="254" y="474"/>
                  <a:pt x="244" y="482"/>
                </a:cubicBezTo>
                <a:lnTo>
                  <a:pt x="244" y="482"/>
                </a:lnTo>
                <a:lnTo>
                  <a:pt x="244" y="457"/>
                </a:lnTo>
                <a:cubicBezTo>
                  <a:pt x="244" y="457"/>
                  <a:pt x="239" y="452"/>
                  <a:pt x="233" y="447"/>
                </a:cubicBezTo>
                <a:close/>
                <a:moveTo>
                  <a:pt x="592" y="518"/>
                </a:moveTo>
                <a:cubicBezTo>
                  <a:pt x="606" y="525"/>
                  <a:pt x="612" y="530"/>
                  <a:pt x="609" y="530"/>
                </a:cubicBezTo>
                <a:cubicBezTo>
                  <a:pt x="606" y="530"/>
                  <a:pt x="596" y="526"/>
                  <a:pt x="578" y="518"/>
                </a:cubicBezTo>
                <a:lnTo>
                  <a:pt x="578" y="518"/>
                </a:lnTo>
                <a:lnTo>
                  <a:pt x="578" y="518"/>
                </a:lnTo>
                <a:close/>
                <a:moveTo>
                  <a:pt x="453" y="535"/>
                </a:moveTo>
                <a:lnTo>
                  <a:pt x="452" y="535"/>
                </a:lnTo>
                <a:lnTo>
                  <a:pt x="452" y="535"/>
                </a:lnTo>
                <a:lnTo>
                  <a:pt x="451" y="539"/>
                </a:lnTo>
                <a:lnTo>
                  <a:pt x="451" y="539"/>
                </a:lnTo>
                <a:cubicBezTo>
                  <a:pt x="452" y="537"/>
                  <a:pt x="452" y="536"/>
                  <a:pt x="453" y="535"/>
                </a:cubicBezTo>
                <a:close/>
                <a:moveTo>
                  <a:pt x="467" y="545"/>
                </a:moveTo>
                <a:cubicBezTo>
                  <a:pt x="464" y="546"/>
                  <a:pt x="460" y="547"/>
                  <a:pt x="457" y="548"/>
                </a:cubicBezTo>
                <a:lnTo>
                  <a:pt x="465" y="548"/>
                </a:lnTo>
                <a:cubicBezTo>
                  <a:pt x="466" y="547"/>
                  <a:pt x="466" y="546"/>
                  <a:pt x="467" y="545"/>
                </a:cubicBezTo>
                <a:close/>
                <a:moveTo>
                  <a:pt x="491" y="539"/>
                </a:moveTo>
                <a:cubicBezTo>
                  <a:pt x="485" y="541"/>
                  <a:pt x="478" y="543"/>
                  <a:pt x="470" y="545"/>
                </a:cubicBezTo>
                <a:lnTo>
                  <a:pt x="470" y="545"/>
                </a:lnTo>
                <a:cubicBezTo>
                  <a:pt x="470" y="544"/>
                  <a:pt x="470" y="543"/>
                  <a:pt x="469" y="543"/>
                </a:cubicBezTo>
                <a:cubicBezTo>
                  <a:pt x="469" y="543"/>
                  <a:pt x="468" y="544"/>
                  <a:pt x="467" y="545"/>
                </a:cubicBezTo>
                <a:lnTo>
                  <a:pt x="467" y="545"/>
                </a:lnTo>
                <a:cubicBezTo>
                  <a:pt x="468" y="545"/>
                  <a:pt x="469" y="545"/>
                  <a:pt x="470" y="545"/>
                </a:cubicBezTo>
                <a:lnTo>
                  <a:pt x="470" y="545"/>
                </a:lnTo>
                <a:cubicBezTo>
                  <a:pt x="470" y="545"/>
                  <a:pt x="470" y="546"/>
                  <a:pt x="469" y="548"/>
                </a:cubicBezTo>
                <a:lnTo>
                  <a:pt x="487" y="548"/>
                </a:lnTo>
                <a:cubicBezTo>
                  <a:pt x="488" y="545"/>
                  <a:pt x="490" y="542"/>
                  <a:pt x="491" y="539"/>
                </a:cubicBez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517" y="548"/>
                </a:moveTo>
                <a:lnTo>
                  <a:pt x="517" y="548"/>
                </a:lnTo>
                <a:cubicBezTo>
                  <a:pt x="517" y="548"/>
                  <a:pt x="517" y="548"/>
                  <a:pt x="517" y="548"/>
                </a:cubicBezTo>
                <a:lnTo>
                  <a:pt x="517" y="548"/>
                </a:lnTo>
                <a:lnTo>
                  <a:pt x="517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53" y="548"/>
                </a:moveTo>
                <a:cubicBezTo>
                  <a:pt x="153" y="548"/>
                  <a:pt x="153" y="548"/>
                  <a:pt x="153" y="548"/>
                </a:cubicBezTo>
                <a:lnTo>
                  <a:pt x="153" y="548"/>
                </a:lnTo>
                <a:close/>
                <a:moveTo>
                  <a:pt x="170" y="545"/>
                </a:moveTo>
                <a:cubicBezTo>
                  <a:pt x="170" y="545"/>
                  <a:pt x="173" y="549"/>
                  <a:pt x="175" y="557"/>
                </a:cubicBezTo>
                <a:lnTo>
                  <a:pt x="175" y="557"/>
                </a:lnTo>
                <a:cubicBezTo>
                  <a:pt x="174" y="556"/>
                  <a:pt x="173" y="555"/>
                  <a:pt x="172" y="554"/>
                </a:cubicBezTo>
                <a:lnTo>
                  <a:pt x="172" y="554"/>
                </a:lnTo>
                <a:cubicBezTo>
                  <a:pt x="170" y="548"/>
                  <a:pt x="169" y="545"/>
                  <a:pt x="170" y="545"/>
                </a:cubicBezTo>
                <a:close/>
                <a:moveTo>
                  <a:pt x="517" y="548"/>
                </a:moveTo>
                <a:lnTo>
                  <a:pt x="507" y="558"/>
                </a:lnTo>
                <a:lnTo>
                  <a:pt x="507" y="558"/>
                </a:lnTo>
                <a:lnTo>
                  <a:pt x="506" y="558"/>
                </a:lnTo>
                <a:lnTo>
                  <a:pt x="506" y="558"/>
                </a:lnTo>
                <a:cubicBezTo>
                  <a:pt x="504" y="557"/>
                  <a:pt x="502" y="556"/>
                  <a:pt x="500" y="556"/>
                </a:cubicBezTo>
                <a:lnTo>
                  <a:pt x="500" y="556"/>
                </a:lnTo>
                <a:cubicBezTo>
                  <a:pt x="505" y="554"/>
                  <a:pt x="511" y="551"/>
                  <a:pt x="517" y="548"/>
                </a:cubicBezTo>
                <a:close/>
                <a:moveTo>
                  <a:pt x="204" y="540"/>
                </a:moveTo>
                <a:cubicBezTo>
                  <a:pt x="200" y="543"/>
                  <a:pt x="196" y="545"/>
                  <a:pt x="192" y="546"/>
                </a:cubicBezTo>
                <a:lnTo>
                  <a:pt x="192" y="546"/>
                </a:lnTo>
                <a:cubicBezTo>
                  <a:pt x="191" y="544"/>
                  <a:pt x="191" y="542"/>
                  <a:pt x="191" y="540"/>
                </a:cubicBezTo>
                <a:lnTo>
                  <a:pt x="191" y="540"/>
                </a:lnTo>
                <a:cubicBezTo>
                  <a:pt x="188" y="543"/>
                  <a:pt x="185" y="545"/>
                  <a:pt x="183" y="548"/>
                </a:cubicBezTo>
                <a:cubicBezTo>
                  <a:pt x="186" y="548"/>
                  <a:pt x="189" y="547"/>
                  <a:pt x="192" y="546"/>
                </a:cubicBezTo>
                <a:lnTo>
                  <a:pt x="192" y="546"/>
                </a:lnTo>
                <a:cubicBezTo>
                  <a:pt x="192" y="547"/>
                  <a:pt x="192" y="548"/>
                  <a:pt x="193" y="549"/>
                </a:cubicBezTo>
                <a:lnTo>
                  <a:pt x="193" y="549"/>
                </a:lnTo>
                <a:cubicBezTo>
                  <a:pt x="205" y="552"/>
                  <a:pt x="210" y="561"/>
                  <a:pt x="212" y="561"/>
                </a:cubicBezTo>
                <a:cubicBezTo>
                  <a:pt x="213" y="561"/>
                  <a:pt x="213" y="558"/>
                  <a:pt x="213" y="548"/>
                </a:cubicBezTo>
                <a:cubicBezTo>
                  <a:pt x="210" y="544"/>
                  <a:pt x="207" y="542"/>
                  <a:pt x="204" y="540"/>
                </a:cubicBezTo>
                <a:close/>
                <a:moveTo>
                  <a:pt x="289" y="563"/>
                </a:moveTo>
                <a:lnTo>
                  <a:pt x="289" y="563"/>
                </a:lnTo>
                <a:lnTo>
                  <a:pt x="289" y="563"/>
                </a:lnTo>
                <a:lnTo>
                  <a:pt x="289" y="563"/>
                </a:lnTo>
                <a:close/>
                <a:moveTo>
                  <a:pt x="278" y="536"/>
                </a:moveTo>
                <a:cubicBezTo>
                  <a:pt x="280" y="536"/>
                  <a:pt x="282" y="540"/>
                  <a:pt x="281" y="548"/>
                </a:cubicBezTo>
                <a:lnTo>
                  <a:pt x="274" y="548"/>
                </a:lnTo>
                <a:lnTo>
                  <a:pt x="280" y="554"/>
                </a:lnTo>
                <a:lnTo>
                  <a:pt x="280" y="554"/>
                </a:lnTo>
                <a:cubicBezTo>
                  <a:pt x="279" y="558"/>
                  <a:pt x="277" y="564"/>
                  <a:pt x="274" y="569"/>
                </a:cubicBezTo>
                <a:lnTo>
                  <a:pt x="274" y="569"/>
                </a:lnTo>
                <a:lnTo>
                  <a:pt x="274" y="548"/>
                </a:lnTo>
                <a:cubicBezTo>
                  <a:pt x="274" y="540"/>
                  <a:pt x="276" y="536"/>
                  <a:pt x="278" y="536"/>
                </a:cubicBezTo>
                <a:close/>
                <a:moveTo>
                  <a:pt x="507" y="565"/>
                </a:moveTo>
                <a:cubicBezTo>
                  <a:pt x="510" y="565"/>
                  <a:pt x="510" y="567"/>
                  <a:pt x="509" y="570"/>
                </a:cubicBezTo>
                <a:lnTo>
                  <a:pt x="509" y="570"/>
                </a:lnTo>
                <a:cubicBezTo>
                  <a:pt x="507" y="568"/>
                  <a:pt x="506" y="567"/>
                  <a:pt x="504" y="565"/>
                </a:cubicBezTo>
                <a:lnTo>
                  <a:pt x="504" y="565"/>
                </a:lnTo>
                <a:cubicBezTo>
                  <a:pt x="506" y="565"/>
                  <a:pt x="506" y="565"/>
                  <a:pt x="507" y="565"/>
                </a:cubicBezTo>
                <a:close/>
                <a:moveTo>
                  <a:pt x="457" y="548"/>
                </a:moveTo>
                <a:lnTo>
                  <a:pt x="448" y="573"/>
                </a:lnTo>
                <a:lnTo>
                  <a:pt x="448" y="573"/>
                </a:lnTo>
                <a:lnTo>
                  <a:pt x="445" y="574"/>
                </a:lnTo>
                <a:lnTo>
                  <a:pt x="445" y="574"/>
                </a:lnTo>
                <a:cubicBezTo>
                  <a:pt x="448" y="566"/>
                  <a:pt x="452" y="557"/>
                  <a:pt x="457" y="548"/>
                </a:cubicBezTo>
                <a:close/>
                <a:moveTo>
                  <a:pt x="153" y="548"/>
                </a:moveTo>
                <a:cubicBezTo>
                  <a:pt x="153" y="559"/>
                  <a:pt x="153" y="569"/>
                  <a:pt x="152" y="578"/>
                </a:cubicBezTo>
                <a:lnTo>
                  <a:pt x="153" y="578"/>
                </a:lnTo>
                <a:lnTo>
                  <a:pt x="153" y="548"/>
                </a:lnTo>
                <a:close/>
                <a:moveTo>
                  <a:pt x="269" y="578"/>
                </a:moveTo>
                <a:cubicBezTo>
                  <a:pt x="269" y="578"/>
                  <a:pt x="269" y="578"/>
                  <a:pt x="269" y="578"/>
                </a:cubicBezTo>
                <a:lnTo>
                  <a:pt x="274" y="578"/>
                </a:lnTo>
                <a:cubicBezTo>
                  <a:pt x="272" y="578"/>
                  <a:pt x="271" y="578"/>
                  <a:pt x="269" y="578"/>
                </a:cubicBezTo>
                <a:close/>
                <a:moveTo>
                  <a:pt x="320" y="578"/>
                </a:moveTo>
                <a:lnTo>
                  <a:pt x="323" y="584"/>
                </a:lnTo>
                <a:lnTo>
                  <a:pt x="323" y="584"/>
                </a:lnTo>
                <a:lnTo>
                  <a:pt x="325" y="578"/>
                </a:lnTo>
                <a:close/>
                <a:moveTo>
                  <a:pt x="153" y="578"/>
                </a:moveTo>
                <a:cubicBezTo>
                  <a:pt x="153" y="585"/>
                  <a:pt x="153" y="591"/>
                  <a:pt x="153" y="596"/>
                </a:cubicBezTo>
                <a:lnTo>
                  <a:pt x="153" y="596"/>
                </a:lnTo>
                <a:cubicBezTo>
                  <a:pt x="157" y="592"/>
                  <a:pt x="166" y="587"/>
                  <a:pt x="181" y="580"/>
                </a:cubicBezTo>
                <a:lnTo>
                  <a:pt x="181" y="580"/>
                </a:lnTo>
                <a:cubicBezTo>
                  <a:pt x="181" y="579"/>
                  <a:pt x="180" y="579"/>
                  <a:pt x="180" y="578"/>
                </a:cubicBezTo>
                <a:close/>
                <a:moveTo>
                  <a:pt x="445" y="574"/>
                </a:moveTo>
                <a:cubicBezTo>
                  <a:pt x="444" y="575"/>
                  <a:pt x="443" y="577"/>
                  <a:pt x="443" y="578"/>
                </a:cubicBezTo>
                <a:lnTo>
                  <a:pt x="446" y="578"/>
                </a:lnTo>
                <a:lnTo>
                  <a:pt x="443" y="587"/>
                </a:lnTo>
                <a:lnTo>
                  <a:pt x="443" y="587"/>
                </a:lnTo>
                <a:cubicBezTo>
                  <a:pt x="441" y="590"/>
                  <a:pt x="439" y="593"/>
                  <a:pt x="437" y="597"/>
                </a:cubicBezTo>
                <a:lnTo>
                  <a:pt x="437" y="597"/>
                </a:lnTo>
                <a:lnTo>
                  <a:pt x="439" y="589"/>
                </a:lnTo>
                <a:lnTo>
                  <a:pt x="439" y="589"/>
                </a:lnTo>
                <a:cubicBezTo>
                  <a:pt x="440" y="586"/>
                  <a:pt x="441" y="582"/>
                  <a:pt x="443" y="578"/>
                </a:cubicBezTo>
                <a:lnTo>
                  <a:pt x="441" y="578"/>
                </a:lnTo>
                <a:lnTo>
                  <a:pt x="442" y="574"/>
                </a:lnTo>
                <a:lnTo>
                  <a:pt x="445" y="574"/>
                </a:lnTo>
                <a:close/>
                <a:moveTo>
                  <a:pt x="228" y="578"/>
                </a:moveTo>
                <a:cubicBezTo>
                  <a:pt x="235" y="592"/>
                  <a:pt x="237" y="598"/>
                  <a:pt x="235" y="598"/>
                </a:cubicBezTo>
                <a:cubicBezTo>
                  <a:pt x="233" y="598"/>
                  <a:pt x="226" y="591"/>
                  <a:pt x="213" y="578"/>
                </a:cubicBezTo>
                <a:close/>
                <a:moveTo>
                  <a:pt x="258" y="593"/>
                </a:moveTo>
                <a:cubicBezTo>
                  <a:pt x="262" y="597"/>
                  <a:pt x="267" y="602"/>
                  <a:pt x="274" y="609"/>
                </a:cubicBezTo>
                <a:lnTo>
                  <a:pt x="274" y="609"/>
                </a:lnTo>
                <a:lnTo>
                  <a:pt x="258" y="593"/>
                </a:lnTo>
                <a:lnTo>
                  <a:pt x="258" y="593"/>
                </a:lnTo>
                <a:cubicBezTo>
                  <a:pt x="258" y="593"/>
                  <a:pt x="258" y="593"/>
                  <a:pt x="258" y="593"/>
                </a:cubicBezTo>
                <a:close/>
                <a:moveTo>
                  <a:pt x="126" y="582"/>
                </a:moveTo>
                <a:cubicBezTo>
                  <a:pt x="152" y="608"/>
                  <a:pt x="151" y="609"/>
                  <a:pt x="123" y="609"/>
                </a:cubicBezTo>
                <a:lnTo>
                  <a:pt x="123" y="609"/>
                </a:lnTo>
                <a:cubicBezTo>
                  <a:pt x="124" y="599"/>
                  <a:pt x="125" y="590"/>
                  <a:pt x="126" y="582"/>
                </a:cubicBezTo>
                <a:close/>
                <a:moveTo>
                  <a:pt x="437" y="597"/>
                </a:moveTo>
                <a:lnTo>
                  <a:pt x="435" y="604"/>
                </a:lnTo>
                <a:lnTo>
                  <a:pt x="435" y="604"/>
                </a:lnTo>
                <a:lnTo>
                  <a:pt x="438" y="603"/>
                </a:lnTo>
                <a:lnTo>
                  <a:pt x="438" y="603"/>
                </a:lnTo>
                <a:lnTo>
                  <a:pt x="435" y="611"/>
                </a:lnTo>
                <a:lnTo>
                  <a:pt x="435" y="611"/>
                </a:lnTo>
                <a:cubicBezTo>
                  <a:pt x="435" y="611"/>
                  <a:pt x="435" y="611"/>
                  <a:pt x="435" y="611"/>
                </a:cubicBezTo>
                <a:cubicBezTo>
                  <a:pt x="434" y="611"/>
                  <a:pt x="434" y="611"/>
                  <a:pt x="434" y="609"/>
                </a:cubicBezTo>
                <a:lnTo>
                  <a:pt x="434" y="609"/>
                </a:lnTo>
                <a:lnTo>
                  <a:pt x="435" y="604"/>
                </a:lnTo>
                <a:lnTo>
                  <a:pt x="435" y="604"/>
                </a:lnTo>
                <a:lnTo>
                  <a:pt x="434" y="605"/>
                </a:lnTo>
                <a:lnTo>
                  <a:pt x="434" y="605"/>
                </a:lnTo>
                <a:cubicBezTo>
                  <a:pt x="434" y="603"/>
                  <a:pt x="435" y="601"/>
                  <a:pt x="436" y="598"/>
                </a:cubicBezTo>
                <a:lnTo>
                  <a:pt x="436" y="598"/>
                </a:lnTo>
                <a:cubicBezTo>
                  <a:pt x="436" y="598"/>
                  <a:pt x="436" y="597"/>
                  <a:pt x="437" y="597"/>
                </a:cubicBezTo>
                <a:close/>
                <a:moveTo>
                  <a:pt x="305" y="578"/>
                </a:moveTo>
                <a:cubicBezTo>
                  <a:pt x="304" y="579"/>
                  <a:pt x="290" y="593"/>
                  <a:pt x="291" y="612"/>
                </a:cubicBezTo>
                <a:lnTo>
                  <a:pt x="291" y="612"/>
                </a:lnTo>
                <a:lnTo>
                  <a:pt x="284" y="599"/>
                </a:lnTo>
                <a:lnTo>
                  <a:pt x="284" y="599"/>
                </a:lnTo>
                <a:lnTo>
                  <a:pt x="274" y="609"/>
                </a:lnTo>
                <a:lnTo>
                  <a:pt x="274" y="609"/>
                </a:lnTo>
                <a:cubicBezTo>
                  <a:pt x="278" y="604"/>
                  <a:pt x="282" y="601"/>
                  <a:pt x="284" y="597"/>
                </a:cubicBezTo>
                <a:lnTo>
                  <a:pt x="284" y="597"/>
                </a:lnTo>
                <a:lnTo>
                  <a:pt x="284" y="599"/>
                </a:lnTo>
                <a:lnTo>
                  <a:pt x="284" y="599"/>
                </a:lnTo>
                <a:lnTo>
                  <a:pt x="305" y="578"/>
                </a:lnTo>
                <a:close/>
                <a:moveTo>
                  <a:pt x="548" y="609"/>
                </a:moveTo>
                <a:lnTo>
                  <a:pt x="487" y="639"/>
                </a:lnTo>
                <a:lnTo>
                  <a:pt x="487" y="639"/>
                </a:lnTo>
                <a:cubicBezTo>
                  <a:pt x="487" y="639"/>
                  <a:pt x="548" y="639"/>
                  <a:pt x="548" y="609"/>
                </a:cubicBezTo>
                <a:close/>
                <a:moveTo>
                  <a:pt x="426" y="609"/>
                </a:moveTo>
                <a:lnTo>
                  <a:pt x="411" y="624"/>
                </a:lnTo>
                <a:lnTo>
                  <a:pt x="411" y="624"/>
                </a:lnTo>
                <a:cubicBezTo>
                  <a:pt x="410" y="622"/>
                  <a:pt x="408" y="621"/>
                  <a:pt x="406" y="619"/>
                </a:cubicBezTo>
                <a:lnTo>
                  <a:pt x="406" y="619"/>
                </a:lnTo>
                <a:lnTo>
                  <a:pt x="396" y="639"/>
                </a:lnTo>
                <a:lnTo>
                  <a:pt x="411" y="624"/>
                </a:lnTo>
                <a:lnTo>
                  <a:pt x="411" y="624"/>
                </a:lnTo>
                <a:cubicBezTo>
                  <a:pt x="415" y="627"/>
                  <a:pt x="418" y="629"/>
                  <a:pt x="420" y="629"/>
                </a:cubicBezTo>
                <a:cubicBezTo>
                  <a:pt x="424" y="629"/>
                  <a:pt x="425" y="623"/>
                  <a:pt x="426" y="609"/>
                </a:cubicBezTo>
                <a:close/>
                <a:moveTo>
                  <a:pt x="567" y="323"/>
                </a:moveTo>
                <a:cubicBezTo>
                  <a:pt x="563" y="323"/>
                  <a:pt x="557" y="326"/>
                  <a:pt x="548" y="335"/>
                </a:cubicBezTo>
                <a:lnTo>
                  <a:pt x="517" y="366"/>
                </a:lnTo>
                <a:lnTo>
                  <a:pt x="487" y="396"/>
                </a:lnTo>
                <a:cubicBezTo>
                  <a:pt x="457" y="396"/>
                  <a:pt x="487" y="396"/>
                  <a:pt x="487" y="366"/>
                </a:cubicBezTo>
                <a:lnTo>
                  <a:pt x="487" y="335"/>
                </a:lnTo>
                <a:lnTo>
                  <a:pt x="487" y="335"/>
                </a:lnTo>
                <a:lnTo>
                  <a:pt x="467" y="355"/>
                </a:lnTo>
                <a:lnTo>
                  <a:pt x="467" y="355"/>
                </a:lnTo>
                <a:lnTo>
                  <a:pt x="457" y="396"/>
                </a:lnTo>
                <a:lnTo>
                  <a:pt x="457" y="426"/>
                </a:lnTo>
                <a:cubicBezTo>
                  <a:pt x="440" y="443"/>
                  <a:pt x="433" y="450"/>
                  <a:pt x="429" y="458"/>
                </a:cubicBezTo>
                <a:lnTo>
                  <a:pt x="429" y="458"/>
                </a:lnTo>
                <a:lnTo>
                  <a:pt x="455" y="471"/>
                </a:lnTo>
                <a:lnTo>
                  <a:pt x="455" y="471"/>
                </a:lnTo>
                <a:cubicBezTo>
                  <a:pt x="456" y="466"/>
                  <a:pt x="457" y="461"/>
                  <a:pt x="457" y="457"/>
                </a:cubicBezTo>
                <a:lnTo>
                  <a:pt x="457" y="472"/>
                </a:lnTo>
                <a:lnTo>
                  <a:pt x="457" y="472"/>
                </a:lnTo>
                <a:lnTo>
                  <a:pt x="455" y="471"/>
                </a:lnTo>
                <a:lnTo>
                  <a:pt x="455" y="471"/>
                </a:lnTo>
                <a:cubicBezTo>
                  <a:pt x="455" y="473"/>
                  <a:pt x="454" y="474"/>
                  <a:pt x="454" y="475"/>
                </a:cubicBezTo>
                <a:lnTo>
                  <a:pt x="454" y="475"/>
                </a:lnTo>
                <a:lnTo>
                  <a:pt x="429" y="459"/>
                </a:lnTo>
                <a:lnTo>
                  <a:pt x="429" y="459"/>
                </a:lnTo>
                <a:cubicBezTo>
                  <a:pt x="427" y="464"/>
                  <a:pt x="426" y="469"/>
                  <a:pt x="426" y="478"/>
                </a:cubicBezTo>
                <a:lnTo>
                  <a:pt x="426" y="478"/>
                </a:lnTo>
                <a:cubicBezTo>
                  <a:pt x="419" y="476"/>
                  <a:pt x="414" y="475"/>
                  <a:pt x="412" y="475"/>
                </a:cubicBezTo>
                <a:cubicBezTo>
                  <a:pt x="407" y="475"/>
                  <a:pt x="413" y="479"/>
                  <a:pt x="426" y="486"/>
                </a:cubicBezTo>
                <a:lnTo>
                  <a:pt x="426" y="486"/>
                </a:lnTo>
                <a:cubicBezTo>
                  <a:pt x="426" y="483"/>
                  <a:pt x="426" y="480"/>
                  <a:pt x="426" y="478"/>
                </a:cubicBezTo>
                <a:lnTo>
                  <a:pt x="426" y="478"/>
                </a:lnTo>
                <a:cubicBezTo>
                  <a:pt x="432" y="479"/>
                  <a:pt x="441" y="482"/>
                  <a:pt x="452" y="485"/>
                </a:cubicBezTo>
                <a:lnTo>
                  <a:pt x="452" y="485"/>
                </a:lnTo>
                <a:cubicBezTo>
                  <a:pt x="452" y="482"/>
                  <a:pt x="453" y="479"/>
                  <a:pt x="454" y="475"/>
                </a:cubicBezTo>
                <a:lnTo>
                  <a:pt x="454" y="475"/>
                </a:lnTo>
                <a:lnTo>
                  <a:pt x="457" y="477"/>
                </a:lnTo>
                <a:lnTo>
                  <a:pt x="457" y="477"/>
                </a:lnTo>
                <a:lnTo>
                  <a:pt x="457" y="502"/>
                </a:lnTo>
                <a:lnTo>
                  <a:pt x="457" y="502"/>
                </a:lnTo>
                <a:cubicBezTo>
                  <a:pt x="454" y="501"/>
                  <a:pt x="452" y="500"/>
                  <a:pt x="450" y="499"/>
                </a:cubicBezTo>
                <a:lnTo>
                  <a:pt x="450" y="499"/>
                </a:lnTo>
                <a:cubicBezTo>
                  <a:pt x="445" y="509"/>
                  <a:pt x="443" y="513"/>
                  <a:pt x="443" y="513"/>
                </a:cubicBezTo>
                <a:cubicBezTo>
                  <a:pt x="443" y="513"/>
                  <a:pt x="445" y="507"/>
                  <a:pt x="448" y="498"/>
                </a:cubicBezTo>
                <a:lnTo>
                  <a:pt x="448" y="498"/>
                </a:lnTo>
                <a:cubicBezTo>
                  <a:pt x="449" y="498"/>
                  <a:pt x="450" y="499"/>
                  <a:pt x="450" y="499"/>
                </a:cubicBezTo>
                <a:lnTo>
                  <a:pt x="450" y="499"/>
                </a:lnTo>
                <a:cubicBezTo>
                  <a:pt x="452" y="496"/>
                  <a:pt x="454" y="492"/>
                  <a:pt x="457" y="487"/>
                </a:cubicBezTo>
                <a:cubicBezTo>
                  <a:pt x="455" y="487"/>
                  <a:pt x="453" y="486"/>
                  <a:pt x="452" y="485"/>
                </a:cubicBezTo>
                <a:lnTo>
                  <a:pt x="452" y="485"/>
                </a:lnTo>
                <a:cubicBezTo>
                  <a:pt x="450" y="490"/>
                  <a:pt x="449" y="494"/>
                  <a:pt x="448" y="498"/>
                </a:cubicBezTo>
                <a:lnTo>
                  <a:pt x="448" y="498"/>
                </a:lnTo>
                <a:cubicBezTo>
                  <a:pt x="440" y="494"/>
                  <a:pt x="432" y="490"/>
                  <a:pt x="426" y="486"/>
                </a:cubicBezTo>
                <a:lnTo>
                  <a:pt x="426" y="486"/>
                </a:lnTo>
                <a:cubicBezTo>
                  <a:pt x="426" y="487"/>
                  <a:pt x="426" y="487"/>
                  <a:pt x="426" y="487"/>
                </a:cubicBezTo>
                <a:lnTo>
                  <a:pt x="426" y="518"/>
                </a:lnTo>
                <a:lnTo>
                  <a:pt x="426" y="548"/>
                </a:lnTo>
                <a:lnTo>
                  <a:pt x="452" y="535"/>
                </a:lnTo>
                <a:lnTo>
                  <a:pt x="452" y="535"/>
                </a:lnTo>
                <a:lnTo>
                  <a:pt x="457" y="518"/>
                </a:lnTo>
                <a:lnTo>
                  <a:pt x="457" y="525"/>
                </a:lnTo>
                <a:lnTo>
                  <a:pt x="457" y="525"/>
                </a:lnTo>
                <a:cubicBezTo>
                  <a:pt x="458" y="521"/>
                  <a:pt x="460" y="516"/>
                  <a:pt x="462" y="512"/>
                </a:cubicBezTo>
                <a:lnTo>
                  <a:pt x="462" y="512"/>
                </a:lnTo>
                <a:cubicBezTo>
                  <a:pt x="460" y="514"/>
                  <a:pt x="458" y="516"/>
                  <a:pt x="457" y="518"/>
                </a:cubicBezTo>
                <a:lnTo>
                  <a:pt x="457" y="518"/>
                </a:lnTo>
                <a:cubicBezTo>
                  <a:pt x="459" y="514"/>
                  <a:pt x="462" y="510"/>
                  <a:pt x="464" y="506"/>
                </a:cubicBezTo>
                <a:lnTo>
                  <a:pt x="464" y="506"/>
                </a:lnTo>
                <a:cubicBezTo>
                  <a:pt x="464" y="506"/>
                  <a:pt x="464" y="506"/>
                  <a:pt x="464" y="506"/>
                </a:cubicBezTo>
                <a:lnTo>
                  <a:pt x="464" y="506"/>
                </a:lnTo>
                <a:cubicBezTo>
                  <a:pt x="464" y="506"/>
                  <a:pt x="464" y="506"/>
                  <a:pt x="465" y="506"/>
                </a:cubicBezTo>
                <a:lnTo>
                  <a:pt x="465" y="506"/>
                </a:lnTo>
                <a:cubicBezTo>
                  <a:pt x="467" y="502"/>
                  <a:pt x="470" y="498"/>
                  <a:pt x="472" y="495"/>
                </a:cubicBezTo>
                <a:lnTo>
                  <a:pt x="472" y="495"/>
                </a:lnTo>
                <a:cubicBezTo>
                  <a:pt x="473" y="495"/>
                  <a:pt x="473" y="495"/>
                  <a:pt x="474" y="495"/>
                </a:cubicBezTo>
                <a:lnTo>
                  <a:pt x="474" y="495"/>
                </a:lnTo>
                <a:cubicBezTo>
                  <a:pt x="472" y="499"/>
                  <a:pt x="469" y="503"/>
                  <a:pt x="466" y="507"/>
                </a:cubicBezTo>
                <a:lnTo>
                  <a:pt x="466" y="507"/>
                </a:lnTo>
                <a:cubicBezTo>
                  <a:pt x="465" y="507"/>
                  <a:pt x="465" y="506"/>
                  <a:pt x="464" y="506"/>
                </a:cubicBezTo>
                <a:lnTo>
                  <a:pt x="464" y="506"/>
                </a:lnTo>
                <a:cubicBezTo>
                  <a:pt x="464" y="508"/>
                  <a:pt x="463" y="510"/>
                  <a:pt x="462" y="512"/>
                </a:cubicBezTo>
                <a:lnTo>
                  <a:pt x="462" y="512"/>
                </a:lnTo>
                <a:cubicBezTo>
                  <a:pt x="463" y="510"/>
                  <a:pt x="465" y="509"/>
                  <a:pt x="466" y="507"/>
                </a:cubicBezTo>
                <a:lnTo>
                  <a:pt x="466" y="507"/>
                </a:lnTo>
                <a:cubicBezTo>
                  <a:pt x="470" y="509"/>
                  <a:pt x="474" y="511"/>
                  <a:pt x="478" y="513"/>
                </a:cubicBezTo>
                <a:lnTo>
                  <a:pt x="478" y="513"/>
                </a:lnTo>
                <a:cubicBezTo>
                  <a:pt x="476" y="517"/>
                  <a:pt x="474" y="521"/>
                  <a:pt x="471" y="525"/>
                </a:cubicBezTo>
                <a:lnTo>
                  <a:pt x="471" y="525"/>
                </a:lnTo>
                <a:lnTo>
                  <a:pt x="457" y="533"/>
                </a:lnTo>
                <a:lnTo>
                  <a:pt x="457" y="533"/>
                </a:lnTo>
                <a:lnTo>
                  <a:pt x="457" y="525"/>
                </a:lnTo>
                <a:lnTo>
                  <a:pt x="457" y="525"/>
                </a:lnTo>
                <a:cubicBezTo>
                  <a:pt x="455" y="528"/>
                  <a:pt x="454" y="531"/>
                  <a:pt x="453" y="535"/>
                </a:cubicBezTo>
                <a:lnTo>
                  <a:pt x="453" y="535"/>
                </a:lnTo>
                <a:lnTo>
                  <a:pt x="457" y="533"/>
                </a:lnTo>
                <a:lnTo>
                  <a:pt x="457" y="533"/>
                </a:lnTo>
                <a:lnTo>
                  <a:pt x="457" y="548"/>
                </a:lnTo>
                <a:lnTo>
                  <a:pt x="496" y="528"/>
                </a:lnTo>
                <a:lnTo>
                  <a:pt x="496" y="528"/>
                </a:lnTo>
                <a:cubicBezTo>
                  <a:pt x="495" y="531"/>
                  <a:pt x="493" y="535"/>
                  <a:pt x="491" y="539"/>
                </a:cubicBezTo>
                <a:lnTo>
                  <a:pt x="491" y="539"/>
                </a:lnTo>
                <a:cubicBezTo>
                  <a:pt x="493" y="539"/>
                  <a:pt x="495" y="538"/>
                  <a:pt x="497" y="538"/>
                </a:cubicBezTo>
                <a:lnTo>
                  <a:pt x="497" y="538"/>
                </a:lnTo>
                <a:lnTo>
                  <a:pt x="487" y="548"/>
                </a:lnTo>
                <a:lnTo>
                  <a:pt x="517" y="548"/>
                </a:lnTo>
                <a:cubicBezTo>
                  <a:pt x="517" y="548"/>
                  <a:pt x="517" y="548"/>
                  <a:pt x="517" y="533"/>
                </a:cubicBezTo>
                <a:lnTo>
                  <a:pt x="517" y="533"/>
                </a:lnTo>
                <a:cubicBezTo>
                  <a:pt x="511" y="534"/>
                  <a:pt x="505" y="536"/>
                  <a:pt x="497" y="538"/>
                </a:cubicBezTo>
                <a:lnTo>
                  <a:pt x="497" y="538"/>
                </a:lnTo>
                <a:lnTo>
                  <a:pt x="507" y="528"/>
                </a:lnTo>
                <a:lnTo>
                  <a:pt x="507" y="528"/>
                </a:lnTo>
                <a:lnTo>
                  <a:pt x="517" y="533"/>
                </a:lnTo>
                <a:lnTo>
                  <a:pt x="517" y="533"/>
                </a:lnTo>
                <a:cubicBezTo>
                  <a:pt x="517" y="533"/>
                  <a:pt x="517" y="533"/>
                  <a:pt x="517" y="533"/>
                </a:cubicBezTo>
                <a:lnTo>
                  <a:pt x="517" y="533"/>
                </a:lnTo>
                <a:cubicBezTo>
                  <a:pt x="517" y="533"/>
                  <a:pt x="517" y="533"/>
                  <a:pt x="517" y="533"/>
                </a:cubicBezTo>
                <a:lnTo>
                  <a:pt x="517" y="533"/>
                </a:lnTo>
                <a:lnTo>
                  <a:pt x="527" y="538"/>
                </a:lnTo>
                <a:lnTo>
                  <a:pt x="527" y="538"/>
                </a:lnTo>
                <a:lnTo>
                  <a:pt x="517" y="548"/>
                </a:lnTo>
                <a:lnTo>
                  <a:pt x="517" y="548"/>
                </a:lnTo>
                <a:cubicBezTo>
                  <a:pt x="497" y="548"/>
                  <a:pt x="477" y="561"/>
                  <a:pt x="484" y="561"/>
                </a:cubicBezTo>
                <a:cubicBezTo>
                  <a:pt x="486" y="561"/>
                  <a:pt x="490" y="560"/>
                  <a:pt x="498" y="557"/>
                </a:cubicBezTo>
                <a:lnTo>
                  <a:pt x="498" y="557"/>
                </a:lnTo>
                <a:cubicBezTo>
                  <a:pt x="498" y="558"/>
                  <a:pt x="499" y="559"/>
                  <a:pt x="500" y="560"/>
                </a:cubicBezTo>
                <a:lnTo>
                  <a:pt x="500" y="560"/>
                </a:lnTo>
                <a:lnTo>
                  <a:pt x="506" y="558"/>
                </a:lnTo>
                <a:lnTo>
                  <a:pt x="506" y="558"/>
                </a:lnTo>
                <a:cubicBezTo>
                  <a:pt x="507" y="558"/>
                  <a:pt x="507" y="558"/>
                  <a:pt x="507" y="558"/>
                </a:cubicBezTo>
                <a:lnTo>
                  <a:pt x="507" y="558"/>
                </a:lnTo>
                <a:lnTo>
                  <a:pt x="502" y="563"/>
                </a:lnTo>
                <a:lnTo>
                  <a:pt x="502" y="563"/>
                </a:lnTo>
                <a:cubicBezTo>
                  <a:pt x="501" y="562"/>
                  <a:pt x="500" y="561"/>
                  <a:pt x="500" y="560"/>
                </a:cubicBezTo>
                <a:lnTo>
                  <a:pt x="500" y="560"/>
                </a:lnTo>
                <a:lnTo>
                  <a:pt x="461" y="570"/>
                </a:lnTo>
                <a:lnTo>
                  <a:pt x="461" y="570"/>
                </a:lnTo>
                <a:cubicBezTo>
                  <a:pt x="466" y="559"/>
                  <a:pt x="468" y="552"/>
                  <a:pt x="469" y="548"/>
                </a:cubicBezTo>
                <a:lnTo>
                  <a:pt x="465" y="548"/>
                </a:lnTo>
                <a:cubicBezTo>
                  <a:pt x="462" y="553"/>
                  <a:pt x="459" y="561"/>
                  <a:pt x="457" y="571"/>
                </a:cubicBezTo>
                <a:lnTo>
                  <a:pt x="457" y="571"/>
                </a:lnTo>
                <a:lnTo>
                  <a:pt x="457" y="571"/>
                </a:lnTo>
                <a:lnTo>
                  <a:pt x="457" y="571"/>
                </a:lnTo>
                <a:cubicBezTo>
                  <a:pt x="457" y="564"/>
                  <a:pt x="457" y="557"/>
                  <a:pt x="457" y="548"/>
                </a:cubicBezTo>
                <a:lnTo>
                  <a:pt x="457" y="548"/>
                </a:lnTo>
                <a:lnTo>
                  <a:pt x="457" y="548"/>
                </a:lnTo>
                <a:lnTo>
                  <a:pt x="449" y="548"/>
                </a:lnTo>
                <a:lnTo>
                  <a:pt x="451" y="539"/>
                </a:lnTo>
                <a:lnTo>
                  <a:pt x="451" y="539"/>
                </a:lnTo>
                <a:cubicBezTo>
                  <a:pt x="450" y="542"/>
                  <a:pt x="449" y="545"/>
                  <a:pt x="448" y="548"/>
                </a:cubicBezTo>
                <a:lnTo>
                  <a:pt x="426" y="548"/>
                </a:lnTo>
                <a:lnTo>
                  <a:pt x="426" y="578"/>
                </a:lnTo>
                <a:lnTo>
                  <a:pt x="439" y="575"/>
                </a:lnTo>
                <a:lnTo>
                  <a:pt x="439" y="575"/>
                </a:lnTo>
                <a:cubicBezTo>
                  <a:pt x="438" y="576"/>
                  <a:pt x="438" y="577"/>
                  <a:pt x="438" y="578"/>
                </a:cubicBezTo>
                <a:lnTo>
                  <a:pt x="426" y="578"/>
                </a:lnTo>
                <a:lnTo>
                  <a:pt x="426" y="578"/>
                </a:lnTo>
                <a:lnTo>
                  <a:pt x="426" y="578"/>
                </a:lnTo>
                <a:lnTo>
                  <a:pt x="396" y="609"/>
                </a:lnTo>
                <a:cubicBezTo>
                  <a:pt x="400" y="613"/>
                  <a:pt x="403" y="616"/>
                  <a:pt x="406" y="619"/>
                </a:cubicBezTo>
                <a:lnTo>
                  <a:pt x="406" y="619"/>
                </a:lnTo>
                <a:lnTo>
                  <a:pt x="426" y="578"/>
                </a:lnTo>
                <a:lnTo>
                  <a:pt x="426" y="578"/>
                </a:lnTo>
                <a:cubicBezTo>
                  <a:pt x="426" y="591"/>
                  <a:pt x="426" y="601"/>
                  <a:pt x="426" y="609"/>
                </a:cubicBezTo>
                <a:lnTo>
                  <a:pt x="426" y="609"/>
                </a:lnTo>
                <a:lnTo>
                  <a:pt x="426" y="609"/>
                </a:lnTo>
                <a:cubicBezTo>
                  <a:pt x="428" y="607"/>
                  <a:pt x="429" y="605"/>
                  <a:pt x="431" y="604"/>
                </a:cubicBezTo>
                <a:lnTo>
                  <a:pt x="431" y="604"/>
                </a:lnTo>
                <a:cubicBezTo>
                  <a:pt x="431" y="605"/>
                  <a:pt x="430" y="606"/>
                  <a:pt x="430" y="607"/>
                </a:cubicBezTo>
                <a:lnTo>
                  <a:pt x="430" y="607"/>
                </a:lnTo>
                <a:lnTo>
                  <a:pt x="426" y="609"/>
                </a:lnTo>
                <a:lnTo>
                  <a:pt x="426" y="639"/>
                </a:lnTo>
                <a:lnTo>
                  <a:pt x="446" y="599"/>
                </a:lnTo>
                <a:lnTo>
                  <a:pt x="446" y="599"/>
                </a:lnTo>
                <a:lnTo>
                  <a:pt x="487" y="578"/>
                </a:lnTo>
                <a:lnTo>
                  <a:pt x="487" y="594"/>
                </a:lnTo>
                <a:lnTo>
                  <a:pt x="487" y="594"/>
                </a:lnTo>
                <a:lnTo>
                  <a:pt x="457" y="609"/>
                </a:lnTo>
                <a:lnTo>
                  <a:pt x="487" y="609"/>
                </a:lnTo>
                <a:lnTo>
                  <a:pt x="517" y="578"/>
                </a:lnTo>
                <a:lnTo>
                  <a:pt x="517" y="578"/>
                </a:lnTo>
                <a:cubicBezTo>
                  <a:pt x="487" y="609"/>
                  <a:pt x="479" y="624"/>
                  <a:pt x="487" y="624"/>
                </a:cubicBezTo>
                <a:cubicBezTo>
                  <a:pt x="495" y="624"/>
                  <a:pt x="517" y="609"/>
                  <a:pt x="548" y="578"/>
                </a:cubicBezTo>
                <a:cubicBezTo>
                  <a:pt x="542" y="576"/>
                  <a:pt x="537" y="573"/>
                  <a:pt x="532" y="571"/>
                </a:cubicBezTo>
                <a:lnTo>
                  <a:pt x="532" y="571"/>
                </a:lnTo>
                <a:cubicBezTo>
                  <a:pt x="528" y="573"/>
                  <a:pt x="523" y="575"/>
                  <a:pt x="518" y="578"/>
                </a:cubicBezTo>
                <a:lnTo>
                  <a:pt x="518" y="578"/>
                </a:lnTo>
                <a:lnTo>
                  <a:pt x="532" y="571"/>
                </a:lnTo>
                <a:lnTo>
                  <a:pt x="532" y="571"/>
                </a:lnTo>
                <a:cubicBezTo>
                  <a:pt x="532" y="571"/>
                  <a:pt x="532" y="571"/>
                  <a:pt x="532" y="571"/>
                </a:cubicBezTo>
                <a:lnTo>
                  <a:pt x="532" y="571"/>
                </a:lnTo>
                <a:cubicBezTo>
                  <a:pt x="539" y="568"/>
                  <a:pt x="544" y="565"/>
                  <a:pt x="549" y="563"/>
                </a:cubicBezTo>
                <a:lnTo>
                  <a:pt x="549" y="563"/>
                </a:lnTo>
                <a:cubicBezTo>
                  <a:pt x="552" y="564"/>
                  <a:pt x="556" y="565"/>
                  <a:pt x="559" y="567"/>
                </a:cubicBezTo>
                <a:lnTo>
                  <a:pt x="559" y="567"/>
                </a:lnTo>
                <a:cubicBezTo>
                  <a:pt x="556" y="570"/>
                  <a:pt x="552" y="574"/>
                  <a:pt x="548" y="578"/>
                </a:cubicBezTo>
                <a:lnTo>
                  <a:pt x="578" y="578"/>
                </a:lnTo>
                <a:lnTo>
                  <a:pt x="581" y="575"/>
                </a:lnTo>
                <a:lnTo>
                  <a:pt x="581" y="575"/>
                </a:lnTo>
                <a:cubicBezTo>
                  <a:pt x="604" y="584"/>
                  <a:pt x="628" y="591"/>
                  <a:pt x="651" y="597"/>
                </a:cubicBezTo>
                <a:lnTo>
                  <a:pt x="651" y="597"/>
                </a:lnTo>
                <a:cubicBezTo>
                  <a:pt x="655" y="593"/>
                  <a:pt x="661" y="587"/>
                  <a:pt x="669" y="578"/>
                </a:cubicBezTo>
                <a:lnTo>
                  <a:pt x="615" y="542"/>
                </a:lnTo>
                <a:lnTo>
                  <a:pt x="615" y="542"/>
                </a:lnTo>
                <a:lnTo>
                  <a:pt x="629" y="528"/>
                </a:lnTo>
                <a:lnTo>
                  <a:pt x="629" y="528"/>
                </a:lnTo>
                <a:lnTo>
                  <a:pt x="669" y="548"/>
                </a:lnTo>
                <a:lnTo>
                  <a:pt x="639" y="518"/>
                </a:lnTo>
                <a:lnTo>
                  <a:pt x="639" y="518"/>
                </a:lnTo>
                <a:lnTo>
                  <a:pt x="700" y="548"/>
                </a:lnTo>
                <a:cubicBezTo>
                  <a:pt x="700" y="538"/>
                  <a:pt x="703" y="534"/>
                  <a:pt x="708" y="534"/>
                </a:cubicBezTo>
                <a:cubicBezTo>
                  <a:pt x="717" y="534"/>
                  <a:pt x="730" y="548"/>
                  <a:pt x="730" y="548"/>
                </a:cubicBezTo>
                <a:lnTo>
                  <a:pt x="791" y="548"/>
                </a:lnTo>
                <a:cubicBezTo>
                  <a:pt x="769" y="537"/>
                  <a:pt x="750" y="526"/>
                  <a:pt x="738" y="518"/>
                </a:cubicBezTo>
                <a:lnTo>
                  <a:pt x="791" y="518"/>
                </a:lnTo>
                <a:lnTo>
                  <a:pt x="742" y="505"/>
                </a:lnTo>
                <a:lnTo>
                  <a:pt x="742" y="505"/>
                </a:lnTo>
                <a:cubicBezTo>
                  <a:pt x="760" y="508"/>
                  <a:pt x="777" y="510"/>
                  <a:pt x="791" y="510"/>
                </a:cubicBezTo>
                <a:cubicBezTo>
                  <a:pt x="821" y="510"/>
                  <a:pt x="836" y="502"/>
                  <a:pt x="821" y="487"/>
                </a:cubicBezTo>
                <a:lnTo>
                  <a:pt x="700" y="487"/>
                </a:lnTo>
                <a:cubicBezTo>
                  <a:pt x="703" y="486"/>
                  <a:pt x="706" y="484"/>
                  <a:pt x="709" y="483"/>
                </a:cubicBezTo>
                <a:lnTo>
                  <a:pt x="709" y="483"/>
                </a:lnTo>
                <a:cubicBezTo>
                  <a:pt x="698" y="485"/>
                  <a:pt x="685" y="487"/>
                  <a:pt x="669" y="487"/>
                </a:cubicBezTo>
                <a:cubicBezTo>
                  <a:pt x="710" y="487"/>
                  <a:pt x="710" y="474"/>
                  <a:pt x="696" y="474"/>
                </a:cubicBezTo>
                <a:cubicBezTo>
                  <a:pt x="690" y="474"/>
                  <a:pt x="679" y="477"/>
                  <a:pt x="669" y="487"/>
                </a:cubicBezTo>
                <a:cubicBezTo>
                  <a:pt x="669" y="487"/>
                  <a:pt x="699" y="457"/>
                  <a:pt x="730" y="427"/>
                </a:cubicBezTo>
                <a:lnTo>
                  <a:pt x="730" y="427"/>
                </a:lnTo>
                <a:cubicBezTo>
                  <a:pt x="715" y="442"/>
                  <a:pt x="707" y="449"/>
                  <a:pt x="703" y="449"/>
                </a:cubicBezTo>
                <a:cubicBezTo>
                  <a:pt x="700" y="449"/>
                  <a:pt x="700" y="442"/>
                  <a:pt x="700" y="426"/>
                </a:cubicBezTo>
                <a:cubicBezTo>
                  <a:pt x="710" y="416"/>
                  <a:pt x="713" y="413"/>
                  <a:pt x="712" y="413"/>
                </a:cubicBezTo>
                <a:cubicBezTo>
                  <a:pt x="710" y="413"/>
                  <a:pt x="690" y="426"/>
                  <a:pt x="669" y="426"/>
                </a:cubicBezTo>
                <a:lnTo>
                  <a:pt x="669" y="426"/>
                </a:lnTo>
                <a:cubicBezTo>
                  <a:pt x="678" y="417"/>
                  <a:pt x="677" y="414"/>
                  <a:pt x="670" y="414"/>
                </a:cubicBezTo>
                <a:cubicBezTo>
                  <a:pt x="663" y="414"/>
                  <a:pt x="651" y="418"/>
                  <a:pt x="639" y="424"/>
                </a:cubicBezTo>
                <a:lnTo>
                  <a:pt x="639" y="424"/>
                </a:lnTo>
                <a:cubicBezTo>
                  <a:pt x="639" y="416"/>
                  <a:pt x="639" y="413"/>
                  <a:pt x="638" y="413"/>
                </a:cubicBezTo>
                <a:cubicBezTo>
                  <a:pt x="636" y="413"/>
                  <a:pt x="629" y="426"/>
                  <a:pt x="608" y="426"/>
                </a:cubicBezTo>
                <a:lnTo>
                  <a:pt x="608" y="426"/>
                </a:lnTo>
                <a:cubicBezTo>
                  <a:pt x="669" y="396"/>
                  <a:pt x="669" y="366"/>
                  <a:pt x="639" y="366"/>
                </a:cubicBezTo>
                <a:cubicBezTo>
                  <a:pt x="639" y="357"/>
                  <a:pt x="639" y="353"/>
                  <a:pt x="638" y="353"/>
                </a:cubicBezTo>
                <a:cubicBezTo>
                  <a:pt x="636" y="353"/>
                  <a:pt x="630" y="374"/>
                  <a:pt x="608" y="396"/>
                </a:cubicBezTo>
                <a:lnTo>
                  <a:pt x="578" y="426"/>
                </a:lnTo>
                <a:lnTo>
                  <a:pt x="578" y="396"/>
                </a:lnTo>
                <a:lnTo>
                  <a:pt x="578" y="366"/>
                </a:lnTo>
                <a:lnTo>
                  <a:pt x="548" y="396"/>
                </a:lnTo>
                <a:lnTo>
                  <a:pt x="548" y="366"/>
                </a:lnTo>
                <a:cubicBezTo>
                  <a:pt x="569" y="344"/>
                  <a:pt x="575" y="323"/>
                  <a:pt x="567" y="323"/>
                </a:cubicBezTo>
                <a:close/>
                <a:moveTo>
                  <a:pt x="669" y="578"/>
                </a:moveTo>
                <a:lnTo>
                  <a:pt x="714" y="608"/>
                </a:lnTo>
                <a:lnTo>
                  <a:pt x="714" y="608"/>
                </a:lnTo>
                <a:cubicBezTo>
                  <a:pt x="695" y="607"/>
                  <a:pt x="673" y="603"/>
                  <a:pt x="651" y="597"/>
                </a:cubicBezTo>
                <a:lnTo>
                  <a:pt x="651" y="597"/>
                </a:lnTo>
                <a:cubicBezTo>
                  <a:pt x="641" y="609"/>
                  <a:pt x="647" y="609"/>
                  <a:pt x="669" y="609"/>
                </a:cubicBezTo>
                <a:lnTo>
                  <a:pt x="715" y="609"/>
                </a:lnTo>
                <a:lnTo>
                  <a:pt x="714" y="608"/>
                </a:lnTo>
                <a:lnTo>
                  <a:pt x="714" y="608"/>
                </a:lnTo>
                <a:cubicBezTo>
                  <a:pt x="719" y="609"/>
                  <a:pt x="725" y="609"/>
                  <a:pt x="730" y="609"/>
                </a:cubicBezTo>
                <a:lnTo>
                  <a:pt x="715" y="609"/>
                </a:lnTo>
                <a:lnTo>
                  <a:pt x="760" y="639"/>
                </a:lnTo>
                <a:cubicBezTo>
                  <a:pt x="806" y="654"/>
                  <a:pt x="829" y="662"/>
                  <a:pt x="833" y="662"/>
                </a:cubicBezTo>
                <a:cubicBezTo>
                  <a:pt x="836" y="662"/>
                  <a:pt x="821" y="654"/>
                  <a:pt x="791" y="639"/>
                </a:cubicBezTo>
                <a:cubicBezTo>
                  <a:pt x="760" y="609"/>
                  <a:pt x="700" y="578"/>
                  <a:pt x="669" y="578"/>
                </a:cubicBezTo>
                <a:close/>
                <a:moveTo>
                  <a:pt x="305" y="670"/>
                </a:moveTo>
                <a:cubicBezTo>
                  <a:pt x="300" y="675"/>
                  <a:pt x="295" y="680"/>
                  <a:pt x="292" y="684"/>
                </a:cubicBezTo>
                <a:lnTo>
                  <a:pt x="292" y="684"/>
                </a:lnTo>
                <a:cubicBezTo>
                  <a:pt x="293" y="685"/>
                  <a:pt x="294" y="686"/>
                  <a:pt x="296" y="687"/>
                </a:cubicBezTo>
                <a:lnTo>
                  <a:pt x="296" y="687"/>
                </a:lnTo>
                <a:lnTo>
                  <a:pt x="305" y="670"/>
                </a:lnTo>
                <a:close/>
                <a:moveTo>
                  <a:pt x="457" y="609"/>
                </a:moveTo>
                <a:lnTo>
                  <a:pt x="457" y="639"/>
                </a:lnTo>
                <a:lnTo>
                  <a:pt x="487" y="700"/>
                </a:lnTo>
                <a:cubicBezTo>
                  <a:pt x="487" y="700"/>
                  <a:pt x="457" y="609"/>
                  <a:pt x="457" y="609"/>
                </a:cubicBezTo>
                <a:close/>
                <a:moveTo>
                  <a:pt x="213" y="700"/>
                </a:moveTo>
                <a:cubicBezTo>
                  <a:pt x="198" y="715"/>
                  <a:pt x="198" y="723"/>
                  <a:pt x="202" y="723"/>
                </a:cubicBezTo>
                <a:cubicBezTo>
                  <a:pt x="206" y="723"/>
                  <a:pt x="213" y="715"/>
                  <a:pt x="213" y="700"/>
                </a:cubicBezTo>
                <a:close/>
                <a:moveTo>
                  <a:pt x="304" y="703"/>
                </a:moveTo>
                <a:cubicBezTo>
                  <a:pt x="301" y="710"/>
                  <a:pt x="298" y="716"/>
                  <a:pt x="296" y="722"/>
                </a:cubicBezTo>
                <a:lnTo>
                  <a:pt x="296" y="722"/>
                </a:lnTo>
                <a:lnTo>
                  <a:pt x="298" y="724"/>
                </a:lnTo>
                <a:lnTo>
                  <a:pt x="298" y="724"/>
                </a:lnTo>
                <a:cubicBezTo>
                  <a:pt x="300" y="717"/>
                  <a:pt x="302" y="710"/>
                  <a:pt x="304" y="703"/>
                </a:cubicBezTo>
                <a:close/>
                <a:moveTo>
                  <a:pt x="302" y="722"/>
                </a:moveTo>
                <a:cubicBezTo>
                  <a:pt x="301" y="722"/>
                  <a:pt x="300" y="723"/>
                  <a:pt x="298" y="724"/>
                </a:cubicBezTo>
                <a:lnTo>
                  <a:pt x="298" y="724"/>
                </a:lnTo>
                <a:lnTo>
                  <a:pt x="298" y="724"/>
                </a:lnTo>
                <a:lnTo>
                  <a:pt x="298" y="724"/>
                </a:lnTo>
                <a:cubicBezTo>
                  <a:pt x="298" y="724"/>
                  <a:pt x="298" y="724"/>
                  <a:pt x="298" y="724"/>
                </a:cubicBezTo>
                <a:lnTo>
                  <a:pt x="298" y="724"/>
                </a:lnTo>
                <a:cubicBezTo>
                  <a:pt x="298" y="724"/>
                  <a:pt x="298" y="724"/>
                  <a:pt x="298" y="724"/>
                </a:cubicBezTo>
                <a:lnTo>
                  <a:pt x="298" y="724"/>
                </a:lnTo>
                <a:lnTo>
                  <a:pt x="305" y="730"/>
                </a:lnTo>
                <a:cubicBezTo>
                  <a:pt x="305" y="725"/>
                  <a:pt x="303" y="722"/>
                  <a:pt x="302" y="722"/>
                </a:cubicBezTo>
                <a:close/>
                <a:moveTo>
                  <a:pt x="335" y="548"/>
                </a:moveTo>
                <a:lnTo>
                  <a:pt x="325" y="578"/>
                </a:lnTo>
                <a:lnTo>
                  <a:pt x="334" y="578"/>
                </a:lnTo>
                <a:cubicBezTo>
                  <a:pt x="334" y="579"/>
                  <a:pt x="334" y="580"/>
                  <a:pt x="334" y="580"/>
                </a:cubicBezTo>
                <a:lnTo>
                  <a:pt x="334" y="580"/>
                </a:lnTo>
                <a:lnTo>
                  <a:pt x="327" y="594"/>
                </a:lnTo>
                <a:lnTo>
                  <a:pt x="327" y="594"/>
                </a:lnTo>
                <a:lnTo>
                  <a:pt x="323" y="584"/>
                </a:lnTo>
                <a:lnTo>
                  <a:pt x="323" y="584"/>
                </a:lnTo>
                <a:lnTo>
                  <a:pt x="305" y="639"/>
                </a:lnTo>
                <a:lnTo>
                  <a:pt x="328" y="615"/>
                </a:lnTo>
                <a:lnTo>
                  <a:pt x="328" y="615"/>
                </a:lnTo>
                <a:cubicBezTo>
                  <a:pt x="328" y="617"/>
                  <a:pt x="328" y="619"/>
                  <a:pt x="327" y="620"/>
                </a:cubicBezTo>
                <a:lnTo>
                  <a:pt x="327" y="620"/>
                </a:lnTo>
                <a:lnTo>
                  <a:pt x="305" y="654"/>
                </a:lnTo>
                <a:lnTo>
                  <a:pt x="305" y="670"/>
                </a:lnTo>
                <a:lnTo>
                  <a:pt x="305" y="670"/>
                </a:lnTo>
                <a:lnTo>
                  <a:pt x="305" y="670"/>
                </a:lnTo>
                <a:cubicBezTo>
                  <a:pt x="305" y="670"/>
                  <a:pt x="305" y="680"/>
                  <a:pt x="298" y="689"/>
                </a:cubicBezTo>
                <a:lnTo>
                  <a:pt x="298" y="689"/>
                </a:lnTo>
                <a:cubicBezTo>
                  <a:pt x="297" y="688"/>
                  <a:pt x="297" y="688"/>
                  <a:pt x="296" y="687"/>
                </a:cubicBezTo>
                <a:lnTo>
                  <a:pt x="296" y="687"/>
                </a:lnTo>
                <a:lnTo>
                  <a:pt x="292" y="695"/>
                </a:lnTo>
                <a:lnTo>
                  <a:pt x="292" y="695"/>
                </a:lnTo>
                <a:cubicBezTo>
                  <a:pt x="294" y="693"/>
                  <a:pt x="297" y="691"/>
                  <a:pt x="298" y="689"/>
                </a:cubicBezTo>
                <a:lnTo>
                  <a:pt x="298" y="689"/>
                </a:lnTo>
                <a:cubicBezTo>
                  <a:pt x="301" y="691"/>
                  <a:pt x="304" y="693"/>
                  <a:pt x="307" y="694"/>
                </a:cubicBezTo>
                <a:lnTo>
                  <a:pt x="307" y="694"/>
                </a:lnTo>
                <a:cubicBezTo>
                  <a:pt x="306" y="696"/>
                  <a:pt x="305" y="698"/>
                  <a:pt x="305" y="700"/>
                </a:cubicBezTo>
                <a:cubicBezTo>
                  <a:pt x="304" y="701"/>
                  <a:pt x="304" y="702"/>
                  <a:pt x="304" y="703"/>
                </a:cubicBezTo>
                <a:lnTo>
                  <a:pt x="304" y="703"/>
                </a:lnTo>
                <a:cubicBezTo>
                  <a:pt x="305" y="700"/>
                  <a:pt x="306" y="698"/>
                  <a:pt x="308" y="695"/>
                </a:cubicBezTo>
                <a:lnTo>
                  <a:pt x="308" y="695"/>
                </a:lnTo>
                <a:cubicBezTo>
                  <a:pt x="324" y="704"/>
                  <a:pt x="335" y="712"/>
                  <a:pt x="335" y="730"/>
                </a:cubicBezTo>
                <a:lnTo>
                  <a:pt x="335" y="700"/>
                </a:lnTo>
                <a:cubicBezTo>
                  <a:pt x="335" y="715"/>
                  <a:pt x="343" y="723"/>
                  <a:pt x="350" y="723"/>
                </a:cubicBezTo>
                <a:cubicBezTo>
                  <a:pt x="358" y="723"/>
                  <a:pt x="365" y="715"/>
                  <a:pt x="365" y="700"/>
                </a:cubicBezTo>
                <a:cubicBezTo>
                  <a:pt x="365" y="685"/>
                  <a:pt x="365" y="675"/>
                  <a:pt x="365" y="670"/>
                </a:cubicBezTo>
                <a:lnTo>
                  <a:pt x="426" y="670"/>
                </a:lnTo>
                <a:cubicBezTo>
                  <a:pt x="438" y="676"/>
                  <a:pt x="446" y="678"/>
                  <a:pt x="449" y="678"/>
                </a:cubicBezTo>
                <a:cubicBezTo>
                  <a:pt x="464" y="678"/>
                  <a:pt x="420" y="639"/>
                  <a:pt x="396" y="639"/>
                </a:cubicBezTo>
                <a:lnTo>
                  <a:pt x="335" y="609"/>
                </a:lnTo>
                <a:lnTo>
                  <a:pt x="335" y="609"/>
                </a:lnTo>
                <a:lnTo>
                  <a:pt x="335" y="609"/>
                </a:lnTo>
                <a:lnTo>
                  <a:pt x="328" y="615"/>
                </a:lnTo>
                <a:lnTo>
                  <a:pt x="328" y="615"/>
                </a:lnTo>
                <a:cubicBezTo>
                  <a:pt x="329" y="610"/>
                  <a:pt x="330" y="606"/>
                  <a:pt x="331" y="601"/>
                </a:cubicBezTo>
                <a:lnTo>
                  <a:pt x="331" y="601"/>
                </a:lnTo>
                <a:lnTo>
                  <a:pt x="335" y="609"/>
                </a:lnTo>
                <a:lnTo>
                  <a:pt x="335" y="578"/>
                </a:lnTo>
                <a:lnTo>
                  <a:pt x="335" y="548"/>
                </a:lnTo>
                <a:close/>
                <a:moveTo>
                  <a:pt x="578" y="700"/>
                </a:moveTo>
                <a:lnTo>
                  <a:pt x="608" y="730"/>
                </a:lnTo>
                <a:lnTo>
                  <a:pt x="608" y="700"/>
                </a:lnTo>
                <a:close/>
                <a:moveTo>
                  <a:pt x="292" y="732"/>
                </a:moveTo>
                <a:cubicBezTo>
                  <a:pt x="292" y="732"/>
                  <a:pt x="292" y="733"/>
                  <a:pt x="292" y="733"/>
                </a:cubicBezTo>
                <a:lnTo>
                  <a:pt x="292" y="733"/>
                </a:lnTo>
                <a:cubicBezTo>
                  <a:pt x="292" y="734"/>
                  <a:pt x="292" y="735"/>
                  <a:pt x="292" y="736"/>
                </a:cubicBezTo>
                <a:lnTo>
                  <a:pt x="292" y="736"/>
                </a:lnTo>
                <a:lnTo>
                  <a:pt x="293" y="738"/>
                </a:lnTo>
                <a:lnTo>
                  <a:pt x="293" y="738"/>
                </a:lnTo>
                <a:cubicBezTo>
                  <a:pt x="292" y="738"/>
                  <a:pt x="292" y="737"/>
                  <a:pt x="292" y="736"/>
                </a:cubicBezTo>
                <a:lnTo>
                  <a:pt x="292" y="736"/>
                </a:lnTo>
                <a:lnTo>
                  <a:pt x="291" y="734"/>
                </a:lnTo>
                <a:lnTo>
                  <a:pt x="291" y="734"/>
                </a:lnTo>
                <a:cubicBezTo>
                  <a:pt x="292" y="734"/>
                  <a:pt x="292" y="733"/>
                  <a:pt x="292" y="732"/>
                </a:cubicBezTo>
                <a:close/>
                <a:moveTo>
                  <a:pt x="283" y="751"/>
                </a:moveTo>
                <a:cubicBezTo>
                  <a:pt x="284" y="752"/>
                  <a:pt x="285" y="754"/>
                  <a:pt x="286" y="755"/>
                </a:cubicBezTo>
                <a:lnTo>
                  <a:pt x="286" y="755"/>
                </a:lnTo>
                <a:cubicBezTo>
                  <a:pt x="285" y="754"/>
                  <a:pt x="284" y="753"/>
                  <a:pt x="283" y="752"/>
                </a:cubicBezTo>
                <a:lnTo>
                  <a:pt x="283" y="752"/>
                </a:lnTo>
                <a:cubicBezTo>
                  <a:pt x="283" y="752"/>
                  <a:pt x="283" y="752"/>
                  <a:pt x="283" y="751"/>
                </a:cubicBezTo>
                <a:close/>
                <a:moveTo>
                  <a:pt x="284" y="299"/>
                </a:moveTo>
                <a:cubicBezTo>
                  <a:pt x="283" y="299"/>
                  <a:pt x="281" y="299"/>
                  <a:pt x="280" y="300"/>
                </a:cubicBezTo>
                <a:lnTo>
                  <a:pt x="280" y="300"/>
                </a:lnTo>
                <a:cubicBezTo>
                  <a:pt x="280" y="300"/>
                  <a:pt x="280" y="299"/>
                  <a:pt x="280" y="299"/>
                </a:cubicBezTo>
                <a:lnTo>
                  <a:pt x="280" y="299"/>
                </a:lnTo>
                <a:lnTo>
                  <a:pt x="274" y="305"/>
                </a:lnTo>
                <a:lnTo>
                  <a:pt x="267" y="320"/>
                </a:lnTo>
                <a:lnTo>
                  <a:pt x="267" y="320"/>
                </a:lnTo>
                <a:lnTo>
                  <a:pt x="264" y="315"/>
                </a:lnTo>
                <a:lnTo>
                  <a:pt x="244" y="335"/>
                </a:lnTo>
                <a:lnTo>
                  <a:pt x="195" y="359"/>
                </a:lnTo>
                <a:lnTo>
                  <a:pt x="195" y="359"/>
                </a:lnTo>
                <a:cubicBezTo>
                  <a:pt x="192" y="358"/>
                  <a:pt x="190" y="356"/>
                  <a:pt x="187" y="354"/>
                </a:cubicBezTo>
                <a:lnTo>
                  <a:pt x="187" y="354"/>
                </a:lnTo>
                <a:lnTo>
                  <a:pt x="244" y="335"/>
                </a:lnTo>
                <a:lnTo>
                  <a:pt x="259" y="305"/>
                </a:lnTo>
                <a:lnTo>
                  <a:pt x="259" y="305"/>
                </a:lnTo>
                <a:lnTo>
                  <a:pt x="244" y="315"/>
                </a:lnTo>
                <a:lnTo>
                  <a:pt x="244" y="315"/>
                </a:lnTo>
                <a:lnTo>
                  <a:pt x="244" y="305"/>
                </a:lnTo>
                <a:lnTo>
                  <a:pt x="213" y="305"/>
                </a:lnTo>
                <a:lnTo>
                  <a:pt x="213" y="335"/>
                </a:lnTo>
                <a:lnTo>
                  <a:pt x="186" y="353"/>
                </a:lnTo>
                <a:lnTo>
                  <a:pt x="186" y="353"/>
                </a:lnTo>
                <a:cubicBezTo>
                  <a:pt x="178" y="346"/>
                  <a:pt x="172" y="339"/>
                  <a:pt x="171" y="339"/>
                </a:cubicBezTo>
                <a:lnTo>
                  <a:pt x="171" y="339"/>
                </a:lnTo>
                <a:cubicBezTo>
                  <a:pt x="170" y="339"/>
                  <a:pt x="172" y="343"/>
                  <a:pt x="179" y="357"/>
                </a:cubicBezTo>
                <a:lnTo>
                  <a:pt x="179" y="357"/>
                </a:lnTo>
                <a:lnTo>
                  <a:pt x="183" y="355"/>
                </a:lnTo>
                <a:lnTo>
                  <a:pt x="183" y="355"/>
                </a:lnTo>
                <a:lnTo>
                  <a:pt x="179" y="358"/>
                </a:lnTo>
                <a:lnTo>
                  <a:pt x="179" y="358"/>
                </a:lnTo>
                <a:cubicBezTo>
                  <a:pt x="179" y="358"/>
                  <a:pt x="179" y="357"/>
                  <a:pt x="179" y="357"/>
                </a:cubicBezTo>
                <a:lnTo>
                  <a:pt x="179" y="357"/>
                </a:lnTo>
                <a:lnTo>
                  <a:pt x="153" y="366"/>
                </a:lnTo>
                <a:cubicBezTo>
                  <a:pt x="153" y="366"/>
                  <a:pt x="154" y="367"/>
                  <a:pt x="154" y="368"/>
                </a:cubicBezTo>
                <a:lnTo>
                  <a:pt x="154" y="368"/>
                </a:lnTo>
                <a:cubicBezTo>
                  <a:pt x="158" y="367"/>
                  <a:pt x="162" y="367"/>
                  <a:pt x="167" y="366"/>
                </a:cubicBezTo>
                <a:lnTo>
                  <a:pt x="167" y="366"/>
                </a:lnTo>
                <a:lnTo>
                  <a:pt x="179" y="358"/>
                </a:lnTo>
                <a:lnTo>
                  <a:pt x="179" y="358"/>
                </a:lnTo>
                <a:cubicBezTo>
                  <a:pt x="180" y="360"/>
                  <a:pt x="182" y="363"/>
                  <a:pt x="183" y="366"/>
                </a:cubicBezTo>
                <a:lnTo>
                  <a:pt x="191" y="362"/>
                </a:lnTo>
                <a:lnTo>
                  <a:pt x="191" y="362"/>
                </a:lnTo>
                <a:cubicBezTo>
                  <a:pt x="191" y="363"/>
                  <a:pt x="191" y="366"/>
                  <a:pt x="193" y="369"/>
                </a:cubicBezTo>
                <a:lnTo>
                  <a:pt x="193" y="369"/>
                </a:lnTo>
                <a:lnTo>
                  <a:pt x="197" y="367"/>
                </a:lnTo>
                <a:lnTo>
                  <a:pt x="197" y="367"/>
                </a:lnTo>
                <a:cubicBezTo>
                  <a:pt x="197" y="367"/>
                  <a:pt x="198" y="368"/>
                  <a:pt x="199" y="369"/>
                </a:cubicBezTo>
                <a:lnTo>
                  <a:pt x="199" y="369"/>
                </a:lnTo>
                <a:cubicBezTo>
                  <a:pt x="198" y="371"/>
                  <a:pt x="197" y="372"/>
                  <a:pt x="196" y="374"/>
                </a:cubicBezTo>
                <a:lnTo>
                  <a:pt x="196" y="374"/>
                </a:lnTo>
                <a:cubicBezTo>
                  <a:pt x="195" y="372"/>
                  <a:pt x="194" y="370"/>
                  <a:pt x="193" y="369"/>
                </a:cubicBezTo>
                <a:lnTo>
                  <a:pt x="193" y="369"/>
                </a:lnTo>
                <a:lnTo>
                  <a:pt x="186" y="374"/>
                </a:lnTo>
                <a:lnTo>
                  <a:pt x="186" y="374"/>
                </a:lnTo>
                <a:cubicBezTo>
                  <a:pt x="185" y="371"/>
                  <a:pt x="184" y="368"/>
                  <a:pt x="183" y="366"/>
                </a:cubicBezTo>
                <a:cubicBezTo>
                  <a:pt x="177" y="366"/>
                  <a:pt x="172" y="366"/>
                  <a:pt x="167" y="366"/>
                </a:cubicBezTo>
                <a:lnTo>
                  <a:pt x="167" y="366"/>
                </a:lnTo>
                <a:lnTo>
                  <a:pt x="157" y="373"/>
                </a:lnTo>
                <a:lnTo>
                  <a:pt x="157" y="373"/>
                </a:lnTo>
                <a:cubicBezTo>
                  <a:pt x="156" y="371"/>
                  <a:pt x="155" y="370"/>
                  <a:pt x="154" y="368"/>
                </a:cubicBezTo>
                <a:lnTo>
                  <a:pt x="154" y="368"/>
                </a:lnTo>
                <a:cubicBezTo>
                  <a:pt x="112" y="376"/>
                  <a:pt x="87" y="401"/>
                  <a:pt x="61" y="426"/>
                </a:cubicBezTo>
                <a:lnTo>
                  <a:pt x="92" y="426"/>
                </a:lnTo>
                <a:cubicBezTo>
                  <a:pt x="61" y="426"/>
                  <a:pt x="31" y="426"/>
                  <a:pt x="31" y="457"/>
                </a:cubicBezTo>
                <a:lnTo>
                  <a:pt x="1" y="518"/>
                </a:lnTo>
                <a:lnTo>
                  <a:pt x="31" y="518"/>
                </a:lnTo>
                <a:cubicBezTo>
                  <a:pt x="31" y="528"/>
                  <a:pt x="31" y="531"/>
                  <a:pt x="32" y="531"/>
                </a:cubicBezTo>
                <a:cubicBezTo>
                  <a:pt x="34" y="531"/>
                  <a:pt x="41" y="518"/>
                  <a:pt x="61" y="518"/>
                </a:cubicBezTo>
                <a:cubicBezTo>
                  <a:pt x="82" y="518"/>
                  <a:pt x="102" y="504"/>
                  <a:pt x="104" y="504"/>
                </a:cubicBezTo>
                <a:cubicBezTo>
                  <a:pt x="105" y="504"/>
                  <a:pt x="102" y="507"/>
                  <a:pt x="92" y="518"/>
                </a:cubicBezTo>
                <a:cubicBezTo>
                  <a:pt x="77" y="518"/>
                  <a:pt x="69" y="533"/>
                  <a:pt x="69" y="544"/>
                </a:cubicBezTo>
                <a:lnTo>
                  <a:pt x="69" y="544"/>
                </a:lnTo>
                <a:lnTo>
                  <a:pt x="61" y="548"/>
                </a:lnTo>
                <a:lnTo>
                  <a:pt x="69" y="548"/>
                </a:lnTo>
                <a:cubicBezTo>
                  <a:pt x="70" y="553"/>
                  <a:pt x="73" y="556"/>
                  <a:pt x="77" y="556"/>
                </a:cubicBezTo>
                <a:lnTo>
                  <a:pt x="77" y="556"/>
                </a:lnTo>
                <a:cubicBezTo>
                  <a:pt x="62" y="566"/>
                  <a:pt x="63" y="571"/>
                  <a:pt x="69" y="571"/>
                </a:cubicBezTo>
                <a:cubicBezTo>
                  <a:pt x="77" y="571"/>
                  <a:pt x="92" y="563"/>
                  <a:pt x="92" y="548"/>
                </a:cubicBezTo>
                <a:lnTo>
                  <a:pt x="92" y="548"/>
                </a:lnTo>
                <a:cubicBezTo>
                  <a:pt x="92" y="548"/>
                  <a:pt x="92" y="548"/>
                  <a:pt x="92" y="548"/>
                </a:cubicBezTo>
                <a:lnTo>
                  <a:pt x="117" y="535"/>
                </a:lnTo>
                <a:lnTo>
                  <a:pt x="117" y="535"/>
                </a:lnTo>
                <a:cubicBezTo>
                  <a:pt x="117" y="536"/>
                  <a:pt x="118" y="536"/>
                  <a:pt x="118" y="536"/>
                </a:cubicBezTo>
                <a:lnTo>
                  <a:pt x="118" y="536"/>
                </a:lnTo>
                <a:cubicBezTo>
                  <a:pt x="112" y="538"/>
                  <a:pt x="104" y="542"/>
                  <a:pt x="92" y="548"/>
                </a:cubicBezTo>
                <a:cubicBezTo>
                  <a:pt x="103" y="548"/>
                  <a:pt x="114" y="544"/>
                  <a:pt x="121" y="540"/>
                </a:cubicBezTo>
                <a:lnTo>
                  <a:pt x="121" y="540"/>
                </a:lnTo>
                <a:cubicBezTo>
                  <a:pt x="122" y="544"/>
                  <a:pt x="122" y="548"/>
                  <a:pt x="122" y="548"/>
                </a:cubicBezTo>
                <a:lnTo>
                  <a:pt x="135" y="535"/>
                </a:lnTo>
                <a:lnTo>
                  <a:pt x="135" y="535"/>
                </a:lnTo>
                <a:cubicBezTo>
                  <a:pt x="134" y="537"/>
                  <a:pt x="133" y="541"/>
                  <a:pt x="132" y="546"/>
                </a:cubicBezTo>
                <a:lnTo>
                  <a:pt x="132" y="546"/>
                </a:lnTo>
                <a:cubicBezTo>
                  <a:pt x="132" y="545"/>
                  <a:pt x="132" y="545"/>
                  <a:pt x="133" y="545"/>
                </a:cubicBezTo>
                <a:lnTo>
                  <a:pt x="133" y="545"/>
                </a:lnTo>
                <a:cubicBezTo>
                  <a:pt x="132" y="546"/>
                  <a:pt x="132" y="547"/>
                  <a:pt x="132" y="548"/>
                </a:cubicBezTo>
                <a:lnTo>
                  <a:pt x="132" y="548"/>
                </a:lnTo>
                <a:cubicBezTo>
                  <a:pt x="132" y="547"/>
                  <a:pt x="132" y="546"/>
                  <a:pt x="132" y="546"/>
                </a:cubicBezTo>
                <a:lnTo>
                  <a:pt x="132" y="546"/>
                </a:lnTo>
                <a:cubicBezTo>
                  <a:pt x="128" y="551"/>
                  <a:pt x="122" y="565"/>
                  <a:pt x="122" y="578"/>
                </a:cubicBezTo>
                <a:lnTo>
                  <a:pt x="122" y="639"/>
                </a:lnTo>
                <a:cubicBezTo>
                  <a:pt x="115" y="670"/>
                  <a:pt x="107" y="694"/>
                  <a:pt x="101" y="712"/>
                </a:cubicBezTo>
                <a:lnTo>
                  <a:pt x="101" y="712"/>
                </a:lnTo>
                <a:lnTo>
                  <a:pt x="122" y="670"/>
                </a:lnTo>
                <a:lnTo>
                  <a:pt x="122" y="670"/>
                </a:lnTo>
                <a:cubicBezTo>
                  <a:pt x="112" y="691"/>
                  <a:pt x="104" y="707"/>
                  <a:pt x="98" y="719"/>
                </a:cubicBezTo>
                <a:lnTo>
                  <a:pt x="98" y="719"/>
                </a:lnTo>
                <a:cubicBezTo>
                  <a:pt x="99" y="717"/>
                  <a:pt x="100" y="715"/>
                  <a:pt x="101" y="712"/>
                </a:cubicBezTo>
                <a:lnTo>
                  <a:pt x="101" y="712"/>
                </a:lnTo>
                <a:lnTo>
                  <a:pt x="92" y="730"/>
                </a:lnTo>
                <a:lnTo>
                  <a:pt x="92" y="734"/>
                </a:lnTo>
                <a:lnTo>
                  <a:pt x="92" y="734"/>
                </a:lnTo>
                <a:cubicBezTo>
                  <a:pt x="88" y="743"/>
                  <a:pt x="87" y="747"/>
                  <a:pt x="87" y="747"/>
                </a:cubicBezTo>
                <a:cubicBezTo>
                  <a:pt x="87" y="747"/>
                  <a:pt x="89" y="743"/>
                  <a:pt x="92" y="737"/>
                </a:cubicBezTo>
                <a:lnTo>
                  <a:pt x="92" y="737"/>
                </a:lnTo>
                <a:lnTo>
                  <a:pt x="92" y="791"/>
                </a:lnTo>
                <a:cubicBezTo>
                  <a:pt x="92" y="761"/>
                  <a:pt x="122" y="730"/>
                  <a:pt x="122" y="700"/>
                </a:cubicBezTo>
                <a:cubicBezTo>
                  <a:pt x="138" y="668"/>
                  <a:pt x="146" y="645"/>
                  <a:pt x="149" y="621"/>
                </a:cubicBezTo>
                <a:lnTo>
                  <a:pt x="149" y="621"/>
                </a:lnTo>
                <a:cubicBezTo>
                  <a:pt x="148" y="622"/>
                  <a:pt x="147" y="622"/>
                  <a:pt x="146" y="622"/>
                </a:cubicBezTo>
                <a:cubicBezTo>
                  <a:pt x="145" y="622"/>
                  <a:pt x="144" y="622"/>
                  <a:pt x="143" y="621"/>
                </a:cubicBezTo>
                <a:lnTo>
                  <a:pt x="143" y="621"/>
                </a:lnTo>
                <a:cubicBezTo>
                  <a:pt x="141" y="622"/>
                  <a:pt x="141" y="622"/>
                  <a:pt x="140" y="622"/>
                </a:cubicBezTo>
                <a:cubicBezTo>
                  <a:pt x="140" y="622"/>
                  <a:pt x="140" y="622"/>
                  <a:pt x="141" y="620"/>
                </a:cubicBezTo>
                <a:lnTo>
                  <a:pt x="141" y="620"/>
                </a:lnTo>
                <a:cubicBezTo>
                  <a:pt x="142" y="621"/>
                  <a:pt x="142" y="621"/>
                  <a:pt x="143" y="621"/>
                </a:cubicBezTo>
                <a:lnTo>
                  <a:pt x="143" y="621"/>
                </a:lnTo>
                <a:cubicBezTo>
                  <a:pt x="144" y="620"/>
                  <a:pt x="147" y="619"/>
                  <a:pt x="150" y="618"/>
                </a:cubicBezTo>
                <a:lnTo>
                  <a:pt x="150" y="618"/>
                </a:lnTo>
                <a:cubicBezTo>
                  <a:pt x="150" y="619"/>
                  <a:pt x="149" y="620"/>
                  <a:pt x="149" y="621"/>
                </a:cubicBezTo>
                <a:lnTo>
                  <a:pt x="149" y="621"/>
                </a:lnTo>
                <a:cubicBezTo>
                  <a:pt x="150" y="620"/>
                  <a:pt x="151" y="619"/>
                  <a:pt x="151" y="617"/>
                </a:cubicBezTo>
                <a:lnTo>
                  <a:pt x="151" y="617"/>
                </a:lnTo>
                <a:cubicBezTo>
                  <a:pt x="152" y="617"/>
                  <a:pt x="152" y="617"/>
                  <a:pt x="153" y="616"/>
                </a:cubicBezTo>
                <a:lnTo>
                  <a:pt x="153" y="616"/>
                </a:lnTo>
                <a:cubicBezTo>
                  <a:pt x="153" y="624"/>
                  <a:pt x="153" y="632"/>
                  <a:pt x="153" y="639"/>
                </a:cubicBezTo>
                <a:cubicBezTo>
                  <a:pt x="183" y="670"/>
                  <a:pt x="183" y="700"/>
                  <a:pt x="183" y="730"/>
                </a:cubicBezTo>
                <a:cubicBezTo>
                  <a:pt x="183" y="713"/>
                  <a:pt x="183" y="700"/>
                  <a:pt x="183" y="700"/>
                </a:cubicBezTo>
                <a:lnTo>
                  <a:pt x="183" y="639"/>
                </a:lnTo>
                <a:cubicBezTo>
                  <a:pt x="191" y="647"/>
                  <a:pt x="197" y="653"/>
                  <a:pt x="201" y="657"/>
                </a:cubicBezTo>
                <a:lnTo>
                  <a:pt x="201" y="657"/>
                </a:lnTo>
                <a:cubicBezTo>
                  <a:pt x="197" y="658"/>
                  <a:pt x="191" y="662"/>
                  <a:pt x="183" y="670"/>
                </a:cubicBezTo>
                <a:lnTo>
                  <a:pt x="203" y="670"/>
                </a:lnTo>
                <a:lnTo>
                  <a:pt x="210" y="659"/>
                </a:lnTo>
                <a:lnTo>
                  <a:pt x="210" y="659"/>
                </a:lnTo>
                <a:cubicBezTo>
                  <a:pt x="213" y="663"/>
                  <a:pt x="213" y="670"/>
                  <a:pt x="213" y="670"/>
                </a:cubicBezTo>
                <a:lnTo>
                  <a:pt x="203" y="670"/>
                </a:lnTo>
                <a:lnTo>
                  <a:pt x="183" y="700"/>
                </a:lnTo>
                <a:lnTo>
                  <a:pt x="213" y="700"/>
                </a:lnTo>
                <a:cubicBezTo>
                  <a:pt x="213" y="704"/>
                  <a:pt x="215" y="706"/>
                  <a:pt x="217" y="706"/>
                </a:cubicBezTo>
                <a:cubicBezTo>
                  <a:pt x="221" y="706"/>
                  <a:pt x="230" y="696"/>
                  <a:pt x="240" y="683"/>
                </a:cubicBezTo>
                <a:lnTo>
                  <a:pt x="240" y="683"/>
                </a:lnTo>
                <a:cubicBezTo>
                  <a:pt x="244" y="689"/>
                  <a:pt x="246" y="692"/>
                  <a:pt x="246" y="692"/>
                </a:cubicBezTo>
                <a:cubicBezTo>
                  <a:pt x="247" y="692"/>
                  <a:pt x="245" y="689"/>
                  <a:pt x="241" y="682"/>
                </a:cubicBezTo>
                <a:lnTo>
                  <a:pt x="241" y="682"/>
                </a:lnTo>
                <a:cubicBezTo>
                  <a:pt x="240" y="682"/>
                  <a:pt x="240" y="682"/>
                  <a:pt x="240" y="683"/>
                </a:cubicBezTo>
                <a:lnTo>
                  <a:pt x="240" y="683"/>
                </a:lnTo>
                <a:cubicBezTo>
                  <a:pt x="236" y="676"/>
                  <a:pt x="230" y="666"/>
                  <a:pt x="222" y="653"/>
                </a:cubicBezTo>
                <a:lnTo>
                  <a:pt x="222" y="653"/>
                </a:lnTo>
                <a:cubicBezTo>
                  <a:pt x="231" y="666"/>
                  <a:pt x="237" y="675"/>
                  <a:pt x="241" y="682"/>
                </a:cubicBezTo>
                <a:lnTo>
                  <a:pt x="241" y="682"/>
                </a:lnTo>
                <a:cubicBezTo>
                  <a:pt x="257" y="658"/>
                  <a:pt x="274" y="625"/>
                  <a:pt x="274" y="609"/>
                </a:cubicBezTo>
                <a:lnTo>
                  <a:pt x="305" y="639"/>
                </a:lnTo>
                <a:lnTo>
                  <a:pt x="305" y="578"/>
                </a:lnTo>
                <a:lnTo>
                  <a:pt x="274" y="578"/>
                </a:lnTo>
                <a:cubicBezTo>
                  <a:pt x="272" y="578"/>
                  <a:pt x="271" y="578"/>
                  <a:pt x="269" y="578"/>
                </a:cubicBezTo>
                <a:lnTo>
                  <a:pt x="269" y="578"/>
                </a:lnTo>
                <a:cubicBezTo>
                  <a:pt x="269" y="578"/>
                  <a:pt x="269" y="578"/>
                  <a:pt x="269" y="578"/>
                </a:cubicBezTo>
                <a:lnTo>
                  <a:pt x="244" y="578"/>
                </a:lnTo>
                <a:lnTo>
                  <a:pt x="235" y="570"/>
                </a:lnTo>
                <a:lnTo>
                  <a:pt x="235" y="570"/>
                </a:lnTo>
                <a:cubicBezTo>
                  <a:pt x="238" y="567"/>
                  <a:pt x="239" y="564"/>
                  <a:pt x="241" y="562"/>
                </a:cubicBezTo>
                <a:lnTo>
                  <a:pt x="241" y="562"/>
                </a:lnTo>
                <a:lnTo>
                  <a:pt x="270" y="576"/>
                </a:lnTo>
                <a:lnTo>
                  <a:pt x="270" y="576"/>
                </a:lnTo>
                <a:cubicBezTo>
                  <a:pt x="270" y="576"/>
                  <a:pt x="270" y="576"/>
                  <a:pt x="270" y="576"/>
                </a:cubicBezTo>
                <a:lnTo>
                  <a:pt x="270" y="576"/>
                </a:lnTo>
                <a:cubicBezTo>
                  <a:pt x="253" y="568"/>
                  <a:pt x="244" y="565"/>
                  <a:pt x="240" y="565"/>
                </a:cubicBezTo>
                <a:cubicBezTo>
                  <a:pt x="234" y="565"/>
                  <a:pt x="251" y="576"/>
                  <a:pt x="269" y="578"/>
                </a:cubicBezTo>
                <a:lnTo>
                  <a:pt x="269" y="578"/>
                </a:lnTo>
                <a:cubicBezTo>
                  <a:pt x="269" y="577"/>
                  <a:pt x="270" y="577"/>
                  <a:pt x="270" y="576"/>
                </a:cubicBezTo>
                <a:lnTo>
                  <a:pt x="270" y="576"/>
                </a:lnTo>
                <a:cubicBezTo>
                  <a:pt x="271" y="577"/>
                  <a:pt x="273" y="578"/>
                  <a:pt x="274" y="578"/>
                </a:cubicBezTo>
                <a:cubicBezTo>
                  <a:pt x="284" y="578"/>
                  <a:pt x="291" y="575"/>
                  <a:pt x="296" y="570"/>
                </a:cubicBezTo>
                <a:lnTo>
                  <a:pt x="296" y="570"/>
                </a:lnTo>
                <a:lnTo>
                  <a:pt x="305" y="578"/>
                </a:lnTo>
                <a:lnTo>
                  <a:pt x="320" y="578"/>
                </a:lnTo>
                <a:lnTo>
                  <a:pt x="308" y="554"/>
                </a:lnTo>
                <a:lnTo>
                  <a:pt x="308" y="554"/>
                </a:lnTo>
                <a:cubicBezTo>
                  <a:pt x="310" y="551"/>
                  <a:pt x="312" y="547"/>
                  <a:pt x="315" y="543"/>
                </a:cubicBezTo>
                <a:lnTo>
                  <a:pt x="315" y="543"/>
                </a:lnTo>
                <a:lnTo>
                  <a:pt x="305" y="548"/>
                </a:lnTo>
                <a:lnTo>
                  <a:pt x="335" y="518"/>
                </a:lnTo>
                <a:lnTo>
                  <a:pt x="335" y="518"/>
                </a:lnTo>
                <a:cubicBezTo>
                  <a:pt x="326" y="526"/>
                  <a:pt x="320" y="535"/>
                  <a:pt x="315" y="543"/>
                </a:cubicBezTo>
                <a:lnTo>
                  <a:pt x="315" y="543"/>
                </a:lnTo>
                <a:lnTo>
                  <a:pt x="365" y="518"/>
                </a:lnTo>
                <a:lnTo>
                  <a:pt x="335" y="518"/>
                </a:lnTo>
                <a:cubicBezTo>
                  <a:pt x="353" y="482"/>
                  <a:pt x="360" y="467"/>
                  <a:pt x="357" y="467"/>
                </a:cubicBezTo>
                <a:cubicBezTo>
                  <a:pt x="355" y="467"/>
                  <a:pt x="348" y="475"/>
                  <a:pt x="335" y="487"/>
                </a:cubicBezTo>
                <a:cubicBezTo>
                  <a:pt x="335" y="487"/>
                  <a:pt x="335" y="487"/>
                  <a:pt x="335" y="487"/>
                </a:cubicBezTo>
                <a:lnTo>
                  <a:pt x="335" y="487"/>
                </a:lnTo>
                <a:cubicBezTo>
                  <a:pt x="335" y="503"/>
                  <a:pt x="318" y="511"/>
                  <a:pt x="306" y="514"/>
                </a:cubicBezTo>
                <a:lnTo>
                  <a:pt x="306" y="514"/>
                </a:lnTo>
                <a:cubicBezTo>
                  <a:pt x="316" y="495"/>
                  <a:pt x="318" y="486"/>
                  <a:pt x="317" y="486"/>
                </a:cubicBezTo>
                <a:cubicBezTo>
                  <a:pt x="315" y="486"/>
                  <a:pt x="311" y="492"/>
                  <a:pt x="304" y="504"/>
                </a:cubicBezTo>
                <a:lnTo>
                  <a:pt x="304" y="504"/>
                </a:lnTo>
                <a:cubicBezTo>
                  <a:pt x="304" y="498"/>
                  <a:pt x="303" y="495"/>
                  <a:pt x="301" y="495"/>
                </a:cubicBezTo>
                <a:cubicBezTo>
                  <a:pt x="297" y="495"/>
                  <a:pt x="289" y="502"/>
                  <a:pt x="274" y="518"/>
                </a:cubicBezTo>
                <a:lnTo>
                  <a:pt x="274" y="518"/>
                </a:lnTo>
                <a:cubicBezTo>
                  <a:pt x="284" y="507"/>
                  <a:pt x="294" y="497"/>
                  <a:pt x="305" y="487"/>
                </a:cubicBezTo>
                <a:lnTo>
                  <a:pt x="320" y="457"/>
                </a:lnTo>
                <a:lnTo>
                  <a:pt x="274" y="457"/>
                </a:lnTo>
                <a:lnTo>
                  <a:pt x="274" y="487"/>
                </a:lnTo>
                <a:cubicBezTo>
                  <a:pt x="248" y="487"/>
                  <a:pt x="244" y="510"/>
                  <a:pt x="224" y="516"/>
                </a:cubicBezTo>
                <a:lnTo>
                  <a:pt x="224" y="516"/>
                </a:lnTo>
                <a:cubicBezTo>
                  <a:pt x="226" y="512"/>
                  <a:pt x="227" y="509"/>
                  <a:pt x="225" y="509"/>
                </a:cubicBezTo>
                <a:cubicBezTo>
                  <a:pt x="223" y="509"/>
                  <a:pt x="219" y="511"/>
                  <a:pt x="213" y="518"/>
                </a:cubicBezTo>
                <a:cubicBezTo>
                  <a:pt x="223" y="507"/>
                  <a:pt x="234" y="497"/>
                  <a:pt x="244" y="487"/>
                </a:cubicBezTo>
                <a:lnTo>
                  <a:pt x="244" y="487"/>
                </a:lnTo>
                <a:lnTo>
                  <a:pt x="241" y="484"/>
                </a:lnTo>
                <a:lnTo>
                  <a:pt x="241" y="484"/>
                </a:lnTo>
                <a:cubicBezTo>
                  <a:pt x="215" y="503"/>
                  <a:pt x="192" y="518"/>
                  <a:pt x="213" y="518"/>
                </a:cubicBezTo>
                <a:cubicBezTo>
                  <a:pt x="217" y="518"/>
                  <a:pt x="221" y="517"/>
                  <a:pt x="224" y="516"/>
                </a:cubicBezTo>
                <a:lnTo>
                  <a:pt x="224" y="516"/>
                </a:lnTo>
                <a:cubicBezTo>
                  <a:pt x="223" y="518"/>
                  <a:pt x="222" y="521"/>
                  <a:pt x="220" y="523"/>
                </a:cubicBezTo>
                <a:lnTo>
                  <a:pt x="220" y="523"/>
                </a:lnTo>
                <a:cubicBezTo>
                  <a:pt x="216" y="520"/>
                  <a:pt x="213" y="518"/>
                  <a:pt x="213" y="518"/>
                </a:cubicBezTo>
                <a:lnTo>
                  <a:pt x="213" y="518"/>
                </a:lnTo>
                <a:cubicBezTo>
                  <a:pt x="207" y="524"/>
                  <a:pt x="201" y="529"/>
                  <a:pt x="195" y="535"/>
                </a:cubicBezTo>
                <a:lnTo>
                  <a:pt x="195" y="535"/>
                </a:lnTo>
                <a:cubicBezTo>
                  <a:pt x="195" y="535"/>
                  <a:pt x="195" y="535"/>
                  <a:pt x="194" y="535"/>
                </a:cubicBezTo>
                <a:cubicBezTo>
                  <a:pt x="192" y="535"/>
                  <a:pt x="191" y="537"/>
                  <a:pt x="191" y="540"/>
                </a:cubicBezTo>
                <a:lnTo>
                  <a:pt x="191" y="540"/>
                </a:lnTo>
                <a:cubicBezTo>
                  <a:pt x="192" y="539"/>
                  <a:pt x="194" y="537"/>
                  <a:pt x="195" y="535"/>
                </a:cubicBezTo>
                <a:lnTo>
                  <a:pt x="195" y="535"/>
                </a:lnTo>
                <a:cubicBezTo>
                  <a:pt x="198" y="536"/>
                  <a:pt x="200" y="537"/>
                  <a:pt x="204" y="540"/>
                </a:cubicBezTo>
                <a:lnTo>
                  <a:pt x="204" y="540"/>
                </a:lnTo>
                <a:cubicBezTo>
                  <a:pt x="210" y="535"/>
                  <a:pt x="216" y="529"/>
                  <a:pt x="220" y="523"/>
                </a:cubicBezTo>
                <a:lnTo>
                  <a:pt x="220" y="523"/>
                </a:lnTo>
                <a:cubicBezTo>
                  <a:pt x="224" y="527"/>
                  <a:pt x="231" y="531"/>
                  <a:pt x="236" y="531"/>
                </a:cubicBezTo>
                <a:cubicBezTo>
                  <a:pt x="240" y="531"/>
                  <a:pt x="244" y="528"/>
                  <a:pt x="244" y="518"/>
                </a:cubicBezTo>
                <a:lnTo>
                  <a:pt x="244" y="529"/>
                </a:lnTo>
                <a:lnTo>
                  <a:pt x="244" y="529"/>
                </a:lnTo>
                <a:cubicBezTo>
                  <a:pt x="254" y="523"/>
                  <a:pt x="265" y="518"/>
                  <a:pt x="274" y="518"/>
                </a:cubicBezTo>
                <a:lnTo>
                  <a:pt x="274" y="518"/>
                </a:lnTo>
                <a:cubicBezTo>
                  <a:pt x="264" y="528"/>
                  <a:pt x="254" y="538"/>
                  <a:pt x="244" y="548"/>
                </a:cubicBezTo>
                <a:lnTo>
                  <a:pt x="244" y="548"/>
                </a:lnTo>
                <a:lnTo>
                  <a:pt x="244" y="529"/>
                </a:lnTo>
                <a:lnTo>
                  <a:pt x="244" y="529"/>
                </a:lnTo>
                <a:cubicBezTo>
                  <a:pt x="233" y="536"/>
                  <a:pt x="223" y="545"/>
                  <a:pt x="219" y="551"/>
                </a:cubicBezTo>
                <a:lnTo>
                  <a:pt x="219" y="551"/>
                </a:lnTo>
                <a:lnTo>
                  <a:pt x="227" y="555"/>
                </a:lnTo>
                <a:lnTo>
                  <a:pt x="227" y="555"/>
                </a:lnTo>
                <a:cubicBezTo>
                  <a:pt x="231" y="554"/>
                  <a:pt x="237" y="551"/>
                  <a:pt x="244" y="548"/>
                </a:cubicBezTo>
                <a:lnTo>
                  <a:pt x="244" y="548"/>
                </a:lnTo>
                <a:lnTo>
                  <a:pt x="229" y="556"/>
                </a:lnTo>
                <a:lnTo>
                  <a:pt x="229" y="556"/>
                </a:lnTo>
                <a:lnTo>
                  <a:pt x="234" y="558"/>
                </a:lnTo>
                <a:lnTo>
                  <a:pt x="234" y="558"/>
                </a:lnTo>
                <a:cubicBezTo>
                  <a:pt x="232" y="560"/>
                  <a:pt x="230" y="561"/>
                  <a:pt x="229" y="563"/>
                </a:cubicBezTo>
                <a:lnTo>
                  <a:pt x="229" y="563"/>
                </a:lnTo>
                <a:lnTo>
                  <a:pt x="223" y="558"/>
                </a:lnTo>
                <a:lnTo>
                  <a:pt x="223" y="558"/>
                </a:lnTo>
                <a:lnTo>
                  <a:pt x="229" y="556"/>
                </a:lnTo>
                <a:lnTo>
                  <a:pt x="229" y="556"/>
                </a:lnTo>
                <a:lnTo>
                  <a:pt x="227" y="555"/>
                </a:lnTo>
                <a:lnTo>
                  <a:pt x="227" y="555"/>
                </a:lnTo>
                <a:cubicBezTo>
                  <a:pt x="225" y="556"/>
                  <a:pt x="223" y="556"/>
                  <a:pt x="222" y="556"/>
                </a:cubicBezTo>
                <a:lnTo>
                  <a:pt x="222" y="556"/>
                </a:lnTo>
                <a:lnTo>
                  <a:pt x="218" y="553"/>
                </a:lnTo>
                <a:lnTo>
                  <a:pt x="218" y="553"/>
                </a:lnTo>
                <a:cubicBezTo>
                  <a:pt x="218" y="552"/>
                  <a:pt x="219" y="552"/>
                  <a:pt x="219" y="551"/>
                </a:cubicBezTo>
                <a:lnTo>
                  <a:pt x="219" y="551"/>
                </a:lnTo>
                <a:lnTo>
                  <a:pt x="213" y="548"/>
                </a:lnTo>
                <a:lnTo>
                  <a:pt x="213" y="548"/>
                </a:lnTo>
                <a:cubicBezTo>
                  <a:pt x="213" y="548"/>
                  <a:pt x="213" y="548"/>
                  <a:pt x="213" y="548"/>
                </a:cubicBezTo>
                <a:lnTo>
                  <a:pt x="213" y="548"/>
                </a:lnTo>
                <a:lnTo>
                  <a:pt x="213" y="548"/>
                </a:lnTo>
                <a:cubicBezTo>
                  <a:pt x="216" y="552"/>
                  <a:pt x="218" y="556"/>
                  <a:pt x="219" y="560"/>
                </a:cubicBezTo>
                <a:lnTo>
                  <a:pt x="219" y="560"/>
                </a:lnTo>
                <a:lnTo>
                  <a:pt x="206" y="567"/>
                </a:lnTo>
                <a:cubicBezTo>
                  <a:pt x="206" y="566"/>
                  <a:pt x="205" y="565"/>
                  <a:pt x="203" y="565"/>
                </a:cubicBezTo>
                <a:cubicBezTo>
                  <a:pt x="203" y="565"/>
                  <a:pt x="202" y="565"/>
                  <a:pt x="202" y="565"/>
                </a:cubicBezTo>
                <a:lnTo>
                  <a:pt x="202" y="565"/>
                </a:lnTo>
                <a:cubicBezTo>
                  <a:pt x="198" y="559"/>
                  <a:pt x="194" y="554"/>
                  <a:pt x="193" y="549"/>
                </a:cubicBezTo>
                <a:lnTo>
                  <a:pt x="193" y="549"/>
                </a:lnTo>
                <a:cubicBezTo>
                  <a:pt x="190" y="548"/>
                  <a:pt x="187" y="548"/>
                  <a:pt x="183" y="548"/>
                </a:cubicBezTo>
                <a:cubicBezTo>
                  <a:pt x="170" y="535"/>
                  <a:pt x="163" y="528"/>
                  <a:pt x="161" y="528"/>
                </a:cubicBezTo>
                <a:cubicBezTo>
                  <a:pt x="159" y="528"/>
                  <a:pt x="162" y="536"/>
                  <a:pt x="170" y="553"/>
                </a:cubicBezTo>
                <a:lnTo>
                  <a:pt x="170" y="553"/>
                </a:lnTo>
                <a:cubicBezTo>
                  <a:pt x="162" y="548"/>
                  <a:pt x="153" y="548"/>
                  <a:pt x="153" y="548"/>
                </a:cubicBezTo>
                <a:lnTo>
                  <a:pt x="153" y="548"/>
                </a:lnTo>
                <a:lnTo>
                  <a:pt x="180" y="575"/>
                </a:lnTo>
                <a:lnTo>
                  <a:pt x="180" y="575"/>
                </a:lnTo>
                <a:cubicBezTo>
                  <a:pt x="180" y="576"/>
                  <a:pt x="180" y="577"/>
                  <a:pt x="180" y="578"/>
                </a:cubicBezTo>
                <a:lnTo>
                  <a:pt x="183" y="578"/>
                </a:lnTo>
                <a:cubicBezTo>
                  <a:pt x="183" y="578"/>
                  <a:pt x="183" y="578"/>
                  <a:pt x="183" y="578"/>
                </a:cubicBezTo>
                <a:lnTo>
                  <a:pt x="183" y="578"/>
                </a:lnTo>
                <a:cubicBezTo>
                  <a:pt x="182" y="579"/>
                  <a:pt x="181" y="579"/>
                  <a:pt x="181" y="580"/>
                </a:cubicBezTo>
                <a:lnTo>
                  <a:pt x="181" y="580"/>
                </a:lnTo>
                <a:cubicBezTo>
                  <a:pt x="181" y="580"/>
                  <a:pt x="181" y="580"/>
                  <a:pt x="181" y="581"/>
                </a:cubicBezTo>
                <a:lnTo>
                  <a:pt x="181" y="581"/>
                </a:lnTo>
                <a:cubicBezTo>
                  <a:pt x="171" y="590"/>
                  <a:pt x="161" y="600"/>
                  <a:pt x="154" y="607"/>
                </a:cubicBezTo>
                <a:lnTo>
                  <a:pt x="154" y="607"/>
                </a:lnTo>
                <a:cubicBezTo>
                  <a:pt x="154" y="607"/>
                  <a:pt x="153" y="607"/>
                  <a:pt x="153" y="607"/>
                </a:cubicBezTo>
                <a:lnTo>
                  <a:pt x="153" y="607"/>
                </a:lnTo>
                <a:cubicBezTo>
                  <a:pt x="153" y="608"/>
                  <a:pt x="153" y="608"/>
                  <a:pt x="153" y="609"/>
                </a:cubicBezTo>
                <a:lnTo>
                  <a:pt x="153" y="609"/>
                </a:lnTo>
                <a:cubicBezTo>
                  <a:pt x="153" y="608"/>
                  <a:pt x="154" y="608"/>
                  <a:pt x="154" y="607"/>
                </a:cubicBezTo>
                <a:lnTo>
                  <a:pt x="154" y="607"/>
                </a:lnTo>
                <a:cubicBezTo>
                  <a:pt x="161" y="609"/>
                  <a:pt x="172" y="609"/>
                  <a:pt x="183" y="609"/>
                </a:cubicBezTo>
                <a:lnTo>
                  <a:pt x="198" y="609"/>
                </a:lnTo>
                <a:cubicBezTo>
                  <a:pt x="194" y="599"/>
                  <a:pt x="188" y="589"/>
                  <a:pt x="183" y="578"/>
                </a:cubicBezTo>
                <a:lnTo>
                  <a:pt x="183" y="578"/>
                </a:lnTo>
                <a:lnTo>
                  <a:pt x="203" y="609"/>
                </a:lnTo>
                <a:lnTo>
                  <a:pt x="244" y="609"/>
                </a:lnTo>
                <a:lnTo>
                  <a:pt x="223" y="639"/>
                </a:lnTo>
                <a:lnTo>
                  <a:pt x="223" y="639"/>
                </a:lnTo>
                <a:lnTo>
                  <a:pt x="244" y="670"/>
                </a:lnTo>
                <a:lnTo>
                  <a:pt x="244" y="670"/>
                </a:lnTo>
                <a:cubicBezTo>
                  <a:pt x="239" y="665"/>
                  <a:pt x="231" y="657"/>
                  <a:pt x="219" y="645"/>
                </a:cubicBezTo>
                <a:lnTo>
                  <a:pt x="219" y="645"/>
                </a:lnTo>
                <a:lnTo>
                  <a:pt x="219" y="646"/>
                </a:lnTo>
                <a:lnTo>
                  <a:pt x="219" y="646"/>
                </a:lnTo>
                <a:cubicBezTo>
                  <a:pt x="218" y="645"/>
                  <a:pt x="217" y="644"/>
                  <a:pt x="216" y="642"/>
                </a:cubicBezTo>
                <a:lnTo>
                  <a:pt x="216" y="642"/>
                </a:lnTo>
                <a:cubicBezTo>
                  <a:pt x="217" y="643"/>
                  <a:pt x="218" y="644"/>
                  <a:pt x="219" y="645"/>
                </a:cubicBezTo>
                <a:lnTo>
                  <a:pt x="219" y="645"/>
                </a:lnTo>
                <a:lnTo>
                  <a:pt x="223" y="639"/>
                </a:lnTo>
                <a:lnTo>
                  <a:pt x="223" y="639"/>
                </a:lnTo>
                <a:lnTo>
                  <a:pt x="203" y="609"/>
                </a:lnTo>
                <a:lnTo>
                  <a:pt x="198" y="609"/>
                </a:lnTo>
                <a:cubicBezTo>
                  <a:pt x="205" y="621"/>
                  <a:pt x="211" y="632"/>
                  <a:pt x="216" y="642"/>
                </a:cubicBezTo>
                <a:lnTo>
                  <a:pt x="216" y="642"/>
                </a:lnTo>
                <a:cubicBezTo>
                  <a:pt x="215" y="641"/>
                  <a:pt x="214" y="640"/>
                  <a:pt x="213" y="639"/>
                </a:cubicBezTo>
                <a:lnTo>
                  <a:pt x="213" y="639"/>
                </a:lnTo>
                <a:cubicBezTo>
                  <a:pt x="215" y="642"/>
                  <a:pt x="217" y="644"/>
                  <a:pt x="218" y="647"/>
                </a:cubicBezTo>
                <a:lnTo>
                  <a:pt x="218" y="647"/>
                </a:lnTo>
                <a:lnTo>
                  <a:pt x="210" y="659"/>
                </a:lnTo>
                <a:lnTo>
                  <a:pt x="210" y="659"/>
                </a:lnTo>
                <a:cubicBezTo>
                  <a:pt x="209" y="657"/>
                  <a:pt x="208" y="656"/>
                  <a:pt x="205" y="656"/>
                </a:cubicBezTo>
                <a:lnTo>
                  <a:pt x="205" y="656"/>
                </a:lnTo>
                <a:cubicBezTo>
                  <a:pt x="204" y="650"/>
                  <a:pt x="196" y="636"/>
                  <a:pt x="184" y="610"/>
                </a:cubicBezTo>
                <a:lnTo>
                  <a:pt x="184" y="610"/>
                </a:lnTo>
                <a:lnTo>
                  <a:pt x="183" y="609"/>
                </a:lnTo>
                <a:cubicBezTo>
                  <a:pt x="167" y="609"/>
                  <a:pt x="159" y="609"/>
                  <a:pt x="160" y="613"/>
                </a:cubicBezTo>
                <a:lnTo>
                  <a:pt x="160" y="613"/>
                </a:lnTo>
                <a:cubicBezTo>
                  <a:pt x="157" y="614"/>
                  <a:pt x="155" y="615"/>
                  <a:pt x="153" y="616"/>
                </a:cubicBezTo>
                <a:lnTo>
                  <a:pt x="153" y="616"/>
                </a:lnTo>
                <a:cubicBezTo>
                  <a:pt x="153" y="614"/>
                  <a:pt x="153" y="611"/>
                  <a:pt x="153" y="609"/>
                </a:cubicBezTo>
                <a:lnTo>
                  <a:pt x="153" y="609"/>
                </a:lnTo>
                <a:cubicBezTo>
                  <a:pt x="153" y="609"/>
                  <a:pt x="153" y="609"/>
                  <a:pt x="153" y="609"/>
                </a:cubicBezTo>
                <a:cubicBezTo>
                  <a:pt x="152" y="609"/>
                  <a:pt x="151" y="609"/>
                  <a:pt x="151" y="609"/>
                </a:cubicBezTo>
                <a:lnTo>
                  <a:pt x="151" y="609"/>
                </a:lnTo>
                <a:cubicBezTo>
                  <a:pt x="151" y="609"/>
                  <a:pt x="151" y="610"/>
                  <a:pt x="151" y="611"/>
                </a:cubicBezTo>
                <a:lnTo>
                  <a:pt x="151" y="611"/>
                </a:lnTo>
                <a:cubicBezTo>
                  <a:pt x="146" y="615"/>
                  <a:pt x="143" y="618"/>
                  <a:pt x="141" y="620"/>
                </a:cubicBezTo>
                <a:lnTo>
                  <a:pt x="141" y="620"/>
                </a:lnTo>
                <a:cubicBezTo>
                  <a:pt x="138" y="617"/>
                  <a:pt x="137" y="609"/>
                  <a:pt x="151" y="609"/>
                </a:cubicBezTo>
                <a:lnTo>
                  <a:pt x="151" y="609"/>
                </a:lnTo>
                <a:cubicBezTo>
                  <a:pt x="151" y="608"/>
                  <a:pt x="151" y="607"/>
                  <a:pt x="151" y="606"/>
                </a:cubicBezTo>
                <a:lnTo>
                  <a:pt x="151" y="606"/>
                </a:lnTo>
                <a:cubicBezTo>
                  <a:pt x="151" y="607"/>
                  <a:pt x="152" y="607"/>
                  <a:pt x="153" y="607"/>
                </a:cubicBezTo>
                <a:lnTo>
                  <a:pt x="153" y="607"/>
                </a:lnTo>
                <a:cubicBezTo>
                  <a:pt x="153" y="604"/>
                  <a:pt x="153" y="600"/>
                  <a:pt x="153" y="596"/>
                </a:cubicBezTo>
                <a:lnTo>
                  <a:pt x="153" y="596"/>
                </a:lnTo>
                <a:cubicBezTo>
                  <a:pt x="152" y="597"/>
                  <a:pt x="152" y="597"/>
                  <a:pt x="152" y="597"/>
                </a:cubicBezTo>
                <a:lnTo>
                  <a:pt x="152" y="597"/>
                </a:lnTo>
                <a:cubicBezTo>
                  <a:pt x="151" y="600"/>
                  <a:pt x="151" y="603"/>
                  <a:pt x="151" y="606"/>
                </a:cubicBezTo>
                <a:lnTo>
                  <a:pt x="151" y="606"/>
                </a:lnTo>
                <a:cubicBezTo>
                  <a:pt x="147" y="605"/>
                  <a:pt x="146" y="602"/>
                  <a:pt x="152" y="597"/>
                </a:cubicBezTo>
                <a:lnTo>
                  <a:pt x="152" y="597"/>
                </a:lnTo>
                <a:cubicBezTo>
                  <a:pt x="152" y="591"/>
                  <a:pt x="152" y="585"/>
                  <a:pt x="152" y="578"/>
                </a:cubicBezTo>
                <a:lnTo>
                  <a:pt x="126" y="578"/>
                </a:lnTo>
                <a:cubicBezTo>
                  <a:pt x="127" y="574"/>
                  <a:pt x="128" y="569"/>
                  <a:pt x="128" y="565"/>
                </a:cubicBezTo>
                <a:lnTo>
                  <a:pt x="128" y="565"/>
                </a:lnTo>
                <a:cubicBezTo>
                  <a:pt x="136" y="549"/>
                  <a:pt x="137" y="543"/>
                  <a:pt x="135" y="543"/>
                </a:cubicBezTo>
                <a:cubicBezTo>
                  <a:pt x="134" y="543"/>
                  <a:pt x="134" y="544"/>
                  <a:pt x="133" y="545"/>
                </a:cubicBezTo>
                <a:lnTo>
                  <a:pt x="133" y="545"/>
                </a:lnTo>
                <a:cubicBezTo>
                  <a:pt x="134" y="540"/>
                  <a:pt x="135" y="536"/>
                  <a:pt x="135" y="535"/>
                </a:cubicBezTo>
                <a:lnTo>
                  <a:pt x="135" y="535"/>
                </a:lnTo>
                <a:lnTo>
                  <a:pt x="153" y="518"/>
                </a:lnTo>
                <a:lnTo>
                  <a:pt x="153" y="487"/>
                </a:lnTo>
                <a:lnTo>
                  <a:pt x="183" y="487"/>
                </a:lnTo>
                <a:lnTo>
                  <a:pt x="213" y="457"/>
                </a:lnTo>
                <a:lnTo>
                  <a:pt x="213" y="457"/>
                </a:lnTo>
                <a:lnTo>
                  <a:pt x="198" y="442"/>
                </a:lnTo>
                <a:lnTo>
                  <a:pt x="198" y="442"/>
                </a:lnTo>
                <a:cubicBezTo>
                  <a:pt x="187" y="453"/>
                  <a:pt x="172" y="468"/>
                  <a:pt x="154" y="486"/>
                </a:cubicBezTo>
                <a:lnTo>
                  <a:pt x="154" y="486"/>
                </a:lnTo>
                <a:lnTo>
                  <a:pt x="183" y="457"/>
                </a:lnTo>
                <a:lnTo>
                  <a:pt x="198" y="442"/>
                </a:lnTo>
                <a:lnTo>
                  <a:pt x="198" y="442"/>
                </a:lnTo>
                <a:lnTo>
                  <a:pt x="198" y="442"/>
                </a:lnTo>
                <a:lnTo>
                  <a:pt x="198" y="442"/>
                </a:lnTo>
                <a:cubicBezTo>
                  <a:pt x="203" y="437"/>
                  <a:pt x="208" y="433"/>
                  <a:pt x="212" y="429"/>
                </a:cubicBezTo>
                <a:lnTo>
                  <a:pt x="212" y="429"/>
                </a:lnTo>
                <a:cubicBezTo>
                  <a:pt x="219" y="435"/>
                  <a:pt x="227" y="441"/>
                  <a:pt x="233" y="447"/>
                </a:cubicBezTo>
                <a:lnTo>
                  <a:pt x="233" y="447"/>
                </a:lnTo>
                <a:lnTo>
                  <a:pt x="245" y="441"/>
                </a:lnTo>
                <a:lnTo>
                  <a:pt x="245" y="441"/>
                </a:lnTo>
                <a:cubicBezTo>
                  <a:pt x="249" y="445"/>
                  <a:pt x="253" y="446"/>
                  <a:pt x="255" y="446"/>
                </a:cubicBezTo>
                <a:cubicBezTo>
                  <a:pt x="257" y="446"/>
                  <a:pt x="257" y="443"/>
                  <a:pt x="253" y="437"/>
                </a:cubicBezTo>
                <a:lnTo>
                  <a:pt x="253" y="437"/>
                </a:lnTo>
                <a:lnTo>
                  <a:pt x="245" y="441"/>
                </a:lnTo>
                <a:lnTo>
                  <a:pt x="245" y="441"/>
                </a:lnTo>
                <a:cubicBezTo>
                  <a:pt x="242" y="438"/>
                  <a:pt x="238" y="434"/>
                  <a:pt x="234" y="429"/>
                </a:cubicBezTo>
                <a:lnTo>
                  <a:pt x="234" y="429"/>
                </a:lnTo>
                <a:cubicBezTo>
                  <a:pt x="236" y="430"/>
                  <a:pt x="238" y="431"/>
                  <a:pt x="239" y="431"/>
                </a:cubicBezTo>
                <a:cubicBezTo>
                  <a:pt x="241" y="431"/>
                  <a:pt x="241" y="430"/>
                  <a:pt x="239" y="426"/>
                </a:cubicBezTo>
                <a:lnTo>
                  <a:pt x="244" y="426"/>
                </a:lnTo>
                <a:lnTo>
                  <a:pt x="244" y="426"/>
                </a:lnTo>
                <a:lnTo>
                  <a:pt x="244" y="426"/>
                </a:lnTo>
                <a:lnTo>
                  <a:pt x="236" y="411"/>
                </a:lnTo>
                <a:lnTo>
                  <a:pt x="236" y="411"/>
                </a:lnTo>
                <a:lnTo>
                  <a:pt x="231" y="415"/>
                </a:lnTo>
                <a:lnTo>
                  <a:pt x="231" y="415"/>
                </a:lnTo>
                <a:cubicBezTo>
                  <a:pt x="230" y="414"/>
                  <a:pt x="230" y="414"/>
                  <a:pt x="230" y="413"/>
                </a:cubicBezTo>
                <a:lnTo>
                  <a:pt x="230" y="413"/>
                </a:lnTo>
                <a:cubicBezTo>
                  <a:pt x="232" y="411"/>
                  <a:pt x="234" y="410"/>
                  <a:pt x="235" y="409"/>
                </a:cubicBezTo>
                <a:lnTo>
                  <a:pt x="235" y="409"/>
                </a:lnTo>
                <a:lnTo>
                  <a:pt x="236" y="411"/>
                </a:lnTo>
                <a:lnTo>
                  <a:pt x="236" y="411"/>
                </a:lnTo>
                <a:lnTo>
                  <a:pt x="240" y="408"/>
                </a:lnTo>
                <a:lnTo>
                  <a:pt x="240" y="408"/>
                </a:lnTo>
                <a:cubicBezTo>
                  <a:pt x="244" y="409"/>
                  <a:pt x="244" y="416"/>
                  <a:pt x="244" y="426"/>
                </a:cubicBezTo>
                <a:lnTo>
                  <a:pt x="244" y="409"/>
                </a:lnTo>
                <a:lnTo>
                  <a:pt x="244" y="409"/>
                </a:lnTo>
                <a:cubicBezTo>
                  <a:pt x="247" y="412"/>
                  <a:pt x="249" y="415"/>
                  <a:pt x="252" y="418"/>
                </a:cubicBezTo>
                <a:lnTo>
                  <a:pt x="252" y="418"/>
                </a:lnTo>
                <a:lnTo>
                  <a:pt x="254" y="416"/>
                </a:lnTo>
                <a:lnTo>
                  <a:pt x="254" y="416"/>
                </a:lnTo>
                <a:lnTo>
                  <a:pt x="257" y="422"/>
                </a:lnTo>
                <a:lnTo>
                  <a:pt x="257" y="422"/>
                </a:lnTo>
                <a:cubicBezTo>
                  <a:pt x="255" y="421"/>
                  <a:pt x="254" y="419"/>
                  <a:pt x="252" y="418"/>
                </a:cubicBezTo>
                <a:lnTo>
                  <a:pt x="252" y="418"/>
                </a:lnTo>
                <a:lnTo>
                  <a:pt x="244" y="426"/>
                </a:lnTo>
                <a:lnTo>
                  <a:pt x="244" y="426"/>
                </a:lnTo>
                <a:lnTo>
                  <a:pt x="244" y="426"/>
                </a:lnTo>
                <a:cubicBezTo>
                  <a:pt x="248" y="430"/>
                  <a:pt x="251" y="434"/>
                  <a:pt x="253" y="437"/>
                </a:cubicBezTo>
                <a:lnTo>
                  <a:pt x="253" y="437"/>
                </a:lnTo>
                <a:lnTo>
                  <a:pt x="254" y="436"/>
                </a:lnTo>
                <a:lnTo>
                  <a:pt x="254" y="436"/>
                </a:lnTo>
                <a:lnTo>
                  <a:pt x="274" y="457"/>
                </a:lnTo>
                <a:lnTo>
                  <a:pt x="262" y="432"/>
                </a:lnTo>
                <a:lnTo>
                  <a:pt x="262" y="432"/>
                </a:lnTo>
                <a:lnTo>
                  <a:pt x="267" y="430"/>
                </a:lnTo>
                <a:lnTo>
                  <a:pt x="267" y="430"/>
                </a:lnTo>
                <a:cubicBezTo>
                  <a:pt x="265" y="429"/>
                  <a:pt x="263" y="428"/>
                  <a:pt x="262" y="426"/>
                </a:cubicBezTo>
                <a:lnTo>
                  <a:pt x="259" y="426"/>
                </a:lnTo>
                <a:lnTo>
                  <a:pt x="257" y="422"/>
                </a:lnTo>
                <a:lnTo>
                  <a:pt x="257" y="422"/>
                </a:lnTo>
                <a:cubicBezTo>
                  <a:pt x="259" y="424"/>
                  <a:pt x="260" y="425"/>
                  <a:pt x="262" y="426"/>
                </a:cubicBezTo>
                <a:lnTo>
                  <a:pt x="274" y="426"/>
                </a:lnTo>
                <a:cubicBezTo>
                  <a:pt x="274" y="411"/>
                  <a:pt x="274" y="404"/>
                  <a:pt x="270" y="400"/>
                </a:cubicBezTo>
                <a:lnTo>
                  <a:pt x="270" y="400"/>
                </a:lnTo>
                <a:lnTo>
                  <a:pt x="274" y="396"/>
                </a:lnTo>
                <a:lnTo>
                  <a:pt x="259" y="396"/>
                </a:lnTo>
                <a:lnTo>
                  <a:pt x="259" y="396"/>
                </a:lnTo>
                <a:lnTo>
                  <a:pt x="259" y="396"/>
                </a:lnTo>
                <a:cubicBezTo>
                  <a:pt x="255" y="396"/>
                  <a:pt x="250" y="396"/>
                  <a:pt x="244" y="396"/>
                </a:cubicBezTo>
                <a:lnTo>
                  <a:pt x="248" y="404"/>
                </a:lnTo>
                <a:lnTo>
                  <a:pt x="248" y="404"/>
                </a:lnTo>
                <a:lnTo>
                  <a:pt x="244" y="406"/>
                </a:lnTo>
                <a:lnTo>
                  <a:pt x="244" y="406"/>
                </a:lnTo>
                <a:lnTo>
                  <a:pt x="244" y="396"/>
                </a:lnTo>
                <a:cubicBezTo>
                  <a:pt x="255" y="385"/>
                  <a:pt x="262" y="378"/>
                  <a:pt x="268" y="372"/>
                </a:cubicBezTo>
                <a:lnTo>
                  <a:pt x="268" y="372"/>
                </a:lnTo>
                <a:lnTo>
                  <a:pt x="274" y="381"/>
                </a:lnTo>
                <a:lnTo>
                  <a:pt x="244" y="396"/>
                </a:lnTo>
                <a:lnTo>
                  <a:pt x="259" y="396"/>
                </a:lnTo>
                <a:lnTo>
                  <a:pt x="276" y="384"/>
                </a:lnTo>
                <a:lnTo>
                  <a:pt x="305" y="426"/>
                </a:lnTo>
                <a:cubicBezTo>
                  <a:pt x="312" y="434"/>
                  <a:pt x="320" y="440"/>
                  <a:pt x="326" y="443"/>
                </a:cubicBezTo>
                <a:lnTo>
                  <a:pt x="326" y="443"/>
                </a:lnTo>
                <a:lnTo>
                  <a:pt x="334" y="429"/>
                </a:lnTo>
                <a:lnTo>
                  <a:pt x="334" y="429"/>
                </a:lnTo>
                <a:cubicBezTo>
                  <a:pt x="328" y="421"/>
                  <a:pt x="319" y="410"/>
                  <a:pt x="305" y="396"/>
                </a:cubicBezTo>
                <a:cubicBezTo>
                  <a:pt x="298" y="389"/>
                  <a:pt x="292" y="383"/>
                  <a:pt x="286" y="378"/>
                </a:cubicBezTo>
                <a:lnTo>
                  <a:pt x="286" y="378"/>
                </a:lnTo>
                <a:lnTo>
                  <a:pt x="305" y="366"/>
                </a:lnTo>
                <a:lnTo>
                  <a:pt x="284" y="376"/>
                </a:lnTo>
                <a:lnTo>
                  <a:pt x="284" y="376"/>
                </a:lnTo>
                <a:cubicBezTo>
                  <a:pt x="281" y="372"/>
                  <a:pt x="277" y="369"/>
                  <a:pt x="274" y="366"/>
                </a:cubicBezTo>
                <a:lnTo>
                  <a:pt x="274" y="366"/>
                </a:lnTo>
                <a:cubicBezTo>
                  <a:pt x="274" y="366"/>
                  <a:pt x="274" y="366"/>
                  <a:pt x="274" y="366"/>
                </a:cubicBezTo>
                <a:lnTo>
                  <a:pt x="274" y="366"/>
                </a:lnTo>
                <a:cubicBezTo>
                  <a:pt x="271" y="367"/>
                  <a:pt x="269" y="367"/>
                  <a:pt x="266" y="368"/>
                </a:cubicBezTo>
                <a:lnTo>
                  <a:pt x="266" y="368"/>
                </a:lnTo>
                <a:lnTo>
                  <a:pt x="264" y="366"/>
                </a:lnTo>
                <a:lnTo>
                  <a:pt x="274" y="366"/>
                </a:lnTo>
                <a:cubicBezTo>
                  <a:pt x="278" y="361"/>
                  <a:pt x="282" y="357"/>
                  <a:pt x="288" y="352"/>
                </a:cubicBezTo>
                <a:lnTo>
                  <a:pt x="288" y="352"/>
                </a:lnTo>
                <a:cubicBezTo>
                  <a:pt x="298" y="359"/>
                  <a:pt x="305" y="366"/>
                  <a:pt x="305" y="366"/>
                </a:cubicBezTo>
                <a:cubicBezTo>
                  <a:pt x="305" y="357"/>
                  <a:pt x="302" y="349"/>
                  <a:pt x="299" y="341"/>
                </a:cubicBezTo>
                <a:lnTo>
                  <a:pt x="299" y="341"/>
                </a:lnTo>
                <a:cubicBezTo>
                  <a:pt x="301" y="339"/>
                  <a:pt x="303" y="337"/>
                  <a:pt x="305" y="335"/>
                </a:cubicBezTo>
                <a:lnTo>
                  <a:pt x="297" y="335"/>
                </a:lnTo>
                <a:cubicBezTo>
                  <a:pt x="296" y="334"/>
                  <a:pt x="295" y="332"/>
                  <a:pt x="295" y="331"/>
                </a:cubicBezTo>
                <a:lnTo>
                  <a:pt x="295" y="331"/>
                </a:lnTo>
                <a:cubicBezTo>
                  <a:pt x="304" y="327"/>
                  <a:pt x="309" y="322"/>
                  <a:pt x="299" y="322"/>
                </a:cubicBezTo>
                <a:cubicBezTo>
                  <a:pt x="297" y="322"/>
                  <a:pt x="294" y="322"/>
                  <a:pt x="291" y="322"/>
                </a:cubicBezTo>
                <a:lnTo>
                  <a:pt x="291" y="322"/>
                </a:lnTo>
                <a:cubicBezTo>
                  <a:pt x="289" y="320"/>
                  <a:pt x="288" y="318"/>
                  <a:pt x="287" y="315"/>
                </a:cubicBezTo>
                <a:lnTo>
                  <a:pt x="287" y="315"/>
                </a:lnTo>
                <a:cubicBezTo>
                  <a:pt x="288" y="306"/>
                  <a:pt x="288" y="299"/>
                  <a:pt x="284" y="299"/>
                </a:cubicBezTo>
                <a:close/>
                <a:moveTo>
                  <a:pt x="305" y="639"/>
                </a:moveTo>
                <a:lnTo>
                  <a:pt x="285" y="679"/>
                </a:lnTo>
                <a:lnTo>
                  <a:pt x="285" y="679"/>
                </a:lnTo>
                <a:cubicBezTo>
                  <a:pt x="281" y="676"/>
                  <a:pt x="278" y="673"/>
                  <a:pt x="274" y="670"/>
                </a:cubicBezTo>
                <a:lnTo>
                  <a:pt x="274" y="700"/>
                </a:lnTo>
                <a:cubicBezTo>
                  <a:pt x="277" y="700"/>
                  <a:pt x="280" y="700"/>
                  <a:pt x="283" y="699"/>
                </a:cubicBezTo>
                <a:lnTo>
                  <a:pt x="283" y="699"/>
                </a:lnTo>
                <a:cubicBezTo>
                  <a:pt x="282" y="701"/>
                  <a:pt x="281" y="704"/>
                  <a:pt x="280" y="706"/>
                </a:cubicBezTo>
                <a:lnTo>
                  <a:pt x="280" y="706"/>
                </a:lnTo>
                <a:lnTo>
                  <a:pt x="274" y="700"/>
                </a:lnTo>
                <a:lnTo>
                  <a:pt x="274" y="700"/>
                </a:lnTo>
                <a:lnTo>
                  <a:pt x="274" y="700"/>
                </a:lnTo>
                <a:cubicBezTo>
                  <a:pt x="259" y="746"/>
                  <a:pt x="251" y="761"/>
                  <a:pt x="251" y="761"/>
                </a:cubicBezTo>
                <a:cubicBezTo>
                  <a:pt x="251" y="761"/>
                  <a:pt x="259" y="746"/>
                  <a:pt x="274" y="730"/>
                </a:cubicBezTo>
                <a:lnTo>
                  <a:pt x="274" y="730"/>
                </a:lnTo>
                <a:cubicBezTo>
                  <a:pt x="274" y="730"/>
                  <a:pt x="274" y="730"/>
                  <a:pt x="274" y="730"/>
                </a:cubicBezTo>
                <a:lnTo>
                  <a:pt x="274" y="730"/>
                </a:lnTo>
                <a:cubicBezTo>
                  <a:pt x="252" y="775"/>
                  <a:pt x="230" y="803"/>
                  <a:pt x="231" y="803"/>
                </a:cubicBezTo>
                <a:cubicBezTo>
                  <a:pt x="232" y="803"/>
                  <a:pt x="236" y="799"/>
                  <a:pt x="244" y="791"/>
                </a:cubicBezTo>
                <a:lnTo>
                  <a:pt x="244" y="852"/>
                </a:lnTo>
                <a:cubicBezTo>
                  <a:pt x="244" y="852"/>
                  <a:pt x="244" y="821"/>
                  <a:pt x="274" y="791"/>
                </a:cubicBezTo>
                <a:cubicBezTo>
                  <a:pt x="274" y="785"/>
                  <a:pt x="275" y="778"/>
                  <a:pt x="277" y="770"/>
                </a:cubicBezTo>
                <a:lnTo>
                  <a:pt x="277" y="770"/>
                </a:lnTo>
                <a:cubicBezTo>
                  <a:pt x="278" y="773"/>
                  <a:pt x="279" y="776"/>
                  <a:pt x="281" y="779"/>
                </a:cubicBezTo>
                <a:lnTo>
                  <a:pt x="281" y="779"/>
                </a:lnTo>
                <a:cubicBezTo>
                  <a:pt x="268" y="816"/>
                  <a:pt x="259" y="832"/>
                  <a:pt x="262" y="832"/>
                </a:cubicBezTo>
                <a:cubicBezTo>
                  <a:pt x="263" y="832"/>
                  <a:pt x="267" y="829"/>
                  <a:pt x="274" y="821"/>
                </a:cubicBezTo>
                <a:cubicBezTo>
                  <a:pt x="274" y="821"/>
                  <a:pt x="274" y="873"/>
                  <a:pt x="287" y="873"/>
                </a:cubicBezTo>
                <a:cubicBezTo>
                  <a:pt x="289" y="873"/>
                  <a:pt x="292" y="871"/>
                  <a:pt x="294" y="868"/>
                </a:cubicBezTo>
                <a:lnTo>
                  <a:pt x="294" y="868"/>
                </a:lnTo>
                <a:cubicBezTo>
                  <a:pt x="296" y="873"/>
                  <a:pt x="300" y="878"/>
                  <a:pt x="305" y="882"/>
                </a:cubicBezTo>
                <a:cubicBezTo>
                  <a:pt x="305" y="874"/>
                  <a:pt x="305" y="863"/>
                  <a:pt x="305" y="852"/>
                </a:cubicBezTo>
                <a:cubicBezTo>
                  <a:pt x="301" y="860"/>
                  <a:pt x="297" y="865"/>
                  <a:pt x="294" y="868"/>
                </a:cubicBezTo>
                <a:lnTo>
                  <a:pt x="294" y="868"/>
                </a:lnTo>
                <a:cubicBezTo>
                  <a:pt x="287" y="852"/>
                  <a:pt x="294" y="839"/>
                  <a:pt x="299" y="839"/>
                </a:cubicBezTo>
                <a:cubicBezTo>
                  <a:pt x="302" y="839"/>
                  <a:pt x="305" y="843"/>
                  <a:pt x="305" y="852"/>
                </a:cubicBezTo>
                <a:cubicBezTo>
                  <a:pt x="305" y="826"/>
                  <a:pt x="305" y="796"/>
                  <a:pt x="305" y="774"/>
                </a:cubicBezTo>
                <a:lnTo>
                  <a:pt x="305" y="774"/>
                </a:lnTo>
                <a:cubicBezTo>
                  <a:pt x="314" y="781"/>
                  <a:pt x="322" y="787"/>
                  <a:pt x="324" y="787"/>
                </a:cubicBezTo>
                <a:cubicBezTo>
                  <a:pt x="328" y="787"/>
                  <a:pt x="323" y="780"/>
                  <a:pt x="305" y="761"/>
                </a:cubicBezTo>
                <a:cubicBezTo>
                  <a:pt x="300" y="751"/>
                  <a:pt x="296" y="744"/>
                  <a:pt x="294" y="738"/>
                </a:cubicBezTo>
                <a:lnTo>
                  <a:pt x="294" y="738"/>
                </a:lnTo>
                <a:cubicBezTo>
                  <a:pt x="294" y="738"/>
                  <a:pt x="294" y="738"/>
                  <a:pt x="294" y="738"/>
                </a:cubicBezTo>
                <a:lnTo>
                  <a:pt x="294" y="738"/>
                </a:lnTo>
                <a:cubicBezTo>
                  <a:pt x="294" y="739"/>
                  <a:pt x="294" y="739"/>
                  <a:pt x="294" y="739"/>
                </a:cubicBezTo>
                <a:lnTo>
                  <a:pt x="294" y="739"/>
                </a:lnTo>
                <a:lnTo>
                  <a:pt x="293" y="738"/>
                </a:lnTo>
                <a:lnTo>
                  <a:pt x="293" y="738"/>
                </a:lnTo>
                <a:cubicBezTo>
                  <a:pt x="293" y="738"/>
                  <a:pt x="293" y="738"/>
                  <a:pt x="294" y="738"/>
                </a:cubicBezTo>
                <a:cubicBezTo>
                  <a:pt x="294" y="738"/>
                  <a:pt x="294" y="738"/>
                  <a:pt x="294" y="738"/>
                </a:cubicBezTo>
                <a:lnTo>
                  <a:pt x="294" y="738"/>
                </a:lnTo>
                <a:cubicBezTo>
                  <a:pt x="294" y="738"/>
                  <a:pt x="294" y="738"/>
                  <a:pt x="294" y="738"/>
                </a:cubicBezTo>
                <a:lnTo>
                  <a:pt x="294" y="738"/>
                </a:lnTo>
                <a:cubicBezTo>
                  <a:pt x="294" y="738"/>
                  <a:pt x="294" y="738"/>
                  <a:pt x="294" y="738"/>
                </a:cubicBezTo>
                <a:lnTo>
                  <a:pt x="294" y="738"/>
                </a:lnTo>
                <a:cubicBezTo>
                  <a:pt x="296" y="738"/>
                  <a:pt x="300" y="735"/>
                  <a:pt x="305" y="730"/>
                </a:cubicBezTo>
                <a:cubicBezTo>
                  <a:pt x="305" y="730"/>
                  <a:pt x="301" y="727"/>
                  <a:pt x="298" y="725"/>
                </a:cubicBezTo>
                <a:lnTo>
                  <a:pt x="298" y="725"/>
                </a:lnTo>
                <a:cubicBezTo>
                  <a:pt x="298" y="725"/>
                  <a:pt x="298" y="724"/>
                  <a:pt x="298" y="724"/>
                </a:cubicBezTo>
                <a:lnTo>
                  <a:pt x="298" y="724"/>
                </a:lnTo>
                <a:cubicBezTo>
                  <a:pt x="298" y="724"/>
                  <a:pt x="298" y="724"/>
                  <a:pt x="298" y="725"/>
                </a:cubicBezTo>
                <a:lnTo>
                  <a:pt x="298" y="725"/>
                </a:lnTo>
                <a:cubicBezTo>
                  <a:pt x="297" y="724"/>
                  <a:pt x="296" y="724"/>
                  <a:pt x="295" y="723"/>
                </a:cubicBezTo>
                <a:lnTo>
                  <a:pt x="295" y="723"/>
                </a:lnTo>
                <a:cubicBezTo>
                  <a:pt x="294" y="727"/>
                  <a:pt x="293" y="730"/>
                  <a:pt x="292" y="732"/>
                </a:cubicBezTo>
                <a:lnTo>
                  <a:pt x="292" y="732"/>
                </a:lnTo>
                <a:cubicBezTo>
                  <a:pt x="292" y="732"/>
                  <a:pt x="292" y="732"/>
                  <a:pt x="292" y="732"/>
                </a:cubicBezTo>
                <a:lnTo>
                  <a:pt x="292" y="732"/>
                </a:lnTo>
                <a:cubicBezTo>
                  <a:pt x="290" y="725"/>
                  <a:pt x="291" y="723"/>
                  <a:pt x="293" y="723"/>
                </a:cubicBezTo>
                <a:cubicBezTo>
                  <a:pt x="294" y="723"/>
                  <a:pt x="294" y="723"/>
                  <a:pt x="295" y="723"/>
                </a:cubicBezTo>
                <a:lnTo>
                  <a:pt x="295" y="723"/>
                </a:lnTo>
                <a:cubicBezTo>
                  <a:pt x="295" y="723"/>
                  <a:pt x="296" y="722"/>
                  <a:pt x="296" y="722"/>
                </a:cubicBezTo>
                <a:lnTo>
                  <a:pt x="296" y="722"/>
                </a:lnTo>
                <a:lnTo>
                  <a:pt x="284" y="710"/>
                </a:lnTo>
                <a:lnTo>
                  <a:pt x="284" y="710"/>
                </a:lnTo>
                <a:lnTo>
                  <a:pt x="292" y="695"/>
                </a:lnTo>
                <a:lnTo>
                  <a:pt x="292" y="695"/>
                </a:lnTo>
                <a:cubicBezTo>
                  <a:pt x="289" y="697"/>
                  <a:pt x="286" y="698"/>
                  <a:pt x="283" y="699"/>
                </a:cubicBezTo>
                <a:lnTo>
                  <a:pt x="283" y="699"/>
                </a:lnTo>
                <a:cubicBezTo>
                  <a:pt x="285" y="694"/>
                  <a:pt x="288" y="689"/>
                  <a:pt x="292" y="684"/>
                </a:cubicBezTo>
                <a:lnTo>
                  <a:pt x="292" y="684"/>
                </a:lnTo>
                <a:cubicBezTo>
                  <a:pt x="290" y="683"/>
                  <a:pt x="289" y="682"/>
                  <a:pt x="287" y="681"/>
                </a:cubicBezTo>
                <a:lnTo>
                  <a:pt x="287" y="681"/>
                </a:lnTo>
                <a:lnTo>
                  <a:pt x="305" y="654"/>
                </a:lnTo>
                <a:lnTo>
                  <a:pt x="305" y="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24"/>
          <p:cNvSpPr/>
          <p:nvPr/>
        </p:nvSpPr>
        <p:spPr>
          <a:xfrm rot="-1209060">
            <a:off x="8339903" y="4029666"/>
            <a:ext cx="719659" cy="683159"/>
          </a:xfrm>
          <a:custGeom>
            <a:rect b="b" l="l" r="r" t="t"/>
            <a:pathLst>
              <a:path extrusionOk="0" h="27326" w="28786">
                <a:moveTo>
                  <a:pt x="19576" y="0"/>
                </a:moveTo>
                <a:lnTo>
                  <a:pt x="1" y="16201"/>
                </a:lnTo>
                <a:lnTo>
                  <a:pt x="9211" y="27326"/>
                </a:lnTo>
                <a:lnTo>
                  <a:pt x="28786" y="11125"/>
                </a:lnTo>
                <a:lnTo>
                  <a:pt x="195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24"/>
          <p:cNvSpPr/>
          <p:nvPr/>
        </p:nvSpPr>
        <p:spPr>
          <a:xfrm rot="-1209060">
            <a:off x="8332903" y="4025314"/>
            <a:ext cx="727259" cy="687634"/>
          </a:xfrm>
          <a:custGeom>
            <a:rect b="b" l="l" r="r" t="t"/>
            <a:pathLst>
              <a:path extrusionOk="0" h="27505" w="29090">
                <a:moveTo>
                  <a:pt x="19680" y="254"/>
                </a:moveTo>
                <a:cubicBezTo>
                  <a:pt x="19691" y="254"/>
                  <a:pt x="19697" y="260"/>
                  <a:pt x="19697" y="274"/>
                </a:cubicBezTo>
                <a:cubicBezTo>
                  <a:pt x="19697" y="335"/>
                  <a:pt x="19667" y="396"/>
                  <a:pt x="19606" y="426"/>
                </a:cubicBezTo>
                <a:cubicBezTo>
                  <a:pt x="19584" y="448"/>
                  <a:pt x="19563" y="458"/>
                  <a:pt x="19547" y="458"/>
                </a:cubicBezTo>
                <a:cubicBezTo>
                  <a:pt x="19517" y="458"/>
                  <a:pt x="19506" y="424"/>
                  <a:pt x="19545" y="365"/>
                </a:cubicBezTo>
                <a:cubicBezTo>
                  <a:pt x="19569" y="319"/>
                  <a:pt x="19646" y="254"/>
                  <a:pt x="19680" y="254"/>
                </a:cubicBezTo>
                <a:close/>
                <a:moveTo>
                  <a:pt x="19424" y="487"/>
                </a:moveTo>
                <a:cubicBezTo>
                  <a:pt x="19454" y="517"/>
                  <a:pt x="19424" y="608"/>
                  <a:pt x="19424" y="608"/>
                </a:cubicBezTo>
                <a:cubicBezTo>
                  <a:pt x="19409" y="623"/>
                  <a:pt x="19398" y="629"/>
                  <a:pt x="19389" y="629"/>
                </a:cubicBezTo>
                <a:cubicBezTo>
                  <a:pt x="19363" y="629"/>
                  <a:pt x="19363" y="571"/>
                  <a:pt x="19363" y="548"/>
                </a:cubicBezTo>
                <a:lnTo>
                  <a:pt x="19363" y="517"/>
                </a:lnTo>
                <a:cubicBezTo>
                  <a:pt x="19424" y="487"/>
                  <a:pt x="19424" y="487"/>
                  <a:pt x="19424" y="487"/>
                </a:cubicBezTo>
                <a:close/>
                <a:moveTo>
                  <a:pt x="19247" y="631"/>
                </a:moveTo>
                <a:cubicBezTo>
                  <a:pt x="19280" y="631"/>
                  <a:pt x="19230" y="680"/>
                  <a:pt x="19180" y="730"/>
                </a:cubicBezTo>
                <a:cubicBezTo>
                  <a:pt x="19089" y="821"/>
                  <a:pt x="19036" y="859"/>
                  <a:pt x="19021" y="859"/>
                </a:cubicBezTo>
                <a:cubicBezTo>
                  <a:pt x="19006" y="859"/>
                  <a:pt x="19029" y="821"/>
                  <a:pt x="19089" y="760"/>
                </a:cubicBezTo>
                <a:lnTo>
                  <a:pt x="19089" y="730"/>
                </a:lnTo>
                <a:lnTo>
                  <a:pt x="19211" y="639"/>
                </a:lnTo>
                <a:cubicBezTo>
                  <a:pt x="19228" y="633"/>
                  <a:pt x="19239" y="631"/>
                  <a:pt x="19247" y="631"/>
                </a:cubicBezTo>
                <a:close/>
                <a:moveTo>
                  <a:pt x="18719" y="1052"/>
                </a:moveTo>
                <a:cubicBezTo>
                  <a:pt x="18718" y="1052"/>
                  <a:pt x="18710" y="1056"/>
                  <a:pt x="18694" y="1064"/>
                </a:cubicBezTo>
                <a:cubicBezTo>
                  <a:pt x="18694" y="1065"/>
                  <a:pt x="18694" y="1067"/>
                  <a:pt x="18694" y="1068"/>
                </a:cubicBezTo>
                <a:lnTo>
                  <a:pt x="18694" y="1068"/>
                </a:lnTo>
                <a:cubicBezTo>
                  <a:pt x="18710" y="1058"/>
                  <a:pt x="18719" y="1052"/>
                  <a:pt x="18719" y="1052"/>
                </a:cubicBezTo>
                <a:close/>
                <a:moveTo>
                  <a:pt x="19697" y="1"/>
                </a:moveTo>
                <a:lnTo>
                  <a:pt x="19515" y="153"/>
                </a:lnTo>
                <a:lnTo>
                  <a:pt x="19424" y="244"/>
                </a:lnTo>
                <a:lnTo>
                  <a:pt x="19363" y="274"/>
                </a:lnTo>
                <a:cubicBezTo>
                  <a:pt x="19302" y="335"/>
                  <a:pt x="19241" y="396"/>
                  <a:pt x="19180" y="457"/>
                </a:cubicBezTo>
                <a:lnTo>
                  <a:pt x="19059" y="578"/>
                </a:lnTo>
                <a:cubicBezTo>
                  <a:pt x="19059" y="573"/>
                  <a:pt x="19056" y="570"/>
                  <a:pt x="19051" y="570"/>
                </a:cubicBezTo>
                <a:cubicBezTo>
                  <a:pt x="19027" y="570"/>
                  <a:pt x="18947" y="629"/>
                  <a:pt x="18846" y="730"/>
                </a:cubicBezTo>
                <a:cubicBezTo>
                  <a:pt x="18816" y="791"/>
                  <a:pt x="18755" y="852"/>
                  <a:pt x="18664" y="912"/>
                </a:cubicBezTo>
                <a:lnTo>
                  <a:pt x="18877" y="1004"/>
                </a:lnTo>
                <a:cubicBezTo>
                  <a:pt x="18877" y="1032"/>
                  <a:pt x="18891" y="1044"/>
                  <a:pt x="18916" y="1044"/>
                </a:cubicBezTo>
                <a:cubicBezTo>
                  <a:pt x="18995" y="1044"/>
                  <a:pt x="19178" y="915"/>
                  <a:pt x="19272" y="821"/>
                </a:cubicBezTo>
                <a:cubicBezTo>
                  <a:pt x="19302" y="760"/>
                  <a:pt x="19332" y="730"/>
                  <a:pt x="19363" y="700"/>
                </a:cubicBezTo>
                <a:cubicBezTo>
                  <a:pt x="19363" y="700"/>
                  <a:pt x="19454" y="669"/>
                  <a:pt x="19545" y="578"/>
                </a:cubicBezTo>
                <a:lnTo>
                  <a:pt x="19819" y="365"/>
                </a:lnTo>
                <a:lnTo>
                  <a:pt x="20092" y="730"/>
                </a:lnTo>
                <a:cubicBezTo>
                  <a:pt x="20184" y="821"/>
                  <a:pt x="20244" y="943"/>
                  <a:pt x="20336" y="1034"/>
                </a:cubicBezTo>
                <a:cubicBezTo>
                  <a:pt x="20427" y="1156"/>
                  <a:pt x="20548" y="1308"/>
                  <a:pt x="20670" y="1429"/>
                </a:cubicBezTo>
                <a:cubicBezTo>
                  <a:pt x="20761" y="1490"/>
                  <a:pt x="20822" y="1581"/>
                  <a:pt x="20913" y="1672"/>
                </a:cubicBezTo>
                <a:cubicBezTo>
                  <a:pt x="20893" y="1672"/>
                  <a:pt x="20913" y="1699"/>
                  <a:pt x="20929" y="1699"/>
                </a:cubicBezTo>
                <a:cubicBezTo>
                  <a:pt x="20937" y="1699"/>
                  <a:pt x="20943" y="1693"/>
                  <a:pt x="20943" y="1672"/>
                </a:cubicBezTo>
                <a:cubicBezTo>
                  <a:pt x="20945" y="1670"/>
                  <a:pt x="20946" y="1667"/>
                  <a:pt x="20947" y="1665"/>
                </a:cubicBezTo>
                <a:lnTo>
                  <a:pt x="20947" y="1665"/>
                </a:lnTo>
                <a:cubicBezTo>
                  <a:pt x="20956" y="1676"/>
                  <a:pt x="20965" y="1687"/>
                  <a:pt x="20974" y="1697"/>
                </a:cubicBezTo>
                <a:lnTo>
                  <a:pt x="20974" y="1697"/>
                </a:lnTo>
                <a:cubicBezTo>
                  <a:pt x="20974" y="1652"/>
                  <a:pt x="20973" y="1632"/>
                  <a:pt x="20968" y="1632"/>
                </a:cubicBezTo>
                <a:cubicBezTo>
                  <a:pt x="20964" y="1632"/>
                  <a:pt x="20958" y="1644"/>
                  <a:pt x="20947" y="1665"/>
                </a:cubicBezTo>
                <a:lnTo>
                  <a:pt x="20947" y="1665"/>
                </a:lnTo>
                <a:cubicBezTo>
                  <a:pt x="20900" y="1603"/>
                  <a:pt x="20861" y="1538"/>
                  <a:pt x="20822" y="1460"/>
                </a:cubicBezTo>
                <a:cubicBezTo>
                  <a:pt x="20771" y="1333"/>
                  <a:pt x="20742" y="1270"/>
                  <a:pt x="20680" y="1270"/>
                </a:cubicBezTo>
                <a:cubicBezTo>
                  <a:pt x="20668" y="1270"/>
                  <a:pt x="20655" y="1272"/>
                  <a:pt x="20639" y="1277"/>
                </a:cubicBezTo>
                <a:cubicBezTo>
                  <a:pt x="20622" y="1295"/>
                  <a:pt x="20614" y="1302"/>
                  <a:pt x="20612" y="1302"/>
                </a:cubicBezTo>
                <a:cubicBezTo>
                  <a:pt x="20606" y="1302"/>
                  <a:pt x="20631" y="1259"/>
                  <a:pt x="20609" y="1216"/>
                </a:cubicBezTo>
                <a:cubicBezTo>
                  <a:pt x="20609" y="1095"/>
                  <a:pt x="20548" y="973"/>
                  <a:pt x="20427" y="912"/>
                </a:cubicBezTo>
                <a:cubicBezTo>
                  <a:pt x="20404" y="905"/>
                  <a:pt x="20391" y="901"/>
                  <a:pt x="20384" y="901"/>
                </a:cubicBezTo>
                <a:cubicBezTo>
                  <a:pt x="20366" y="901"/>
                  <a:pt x="20412" y="935"/>
                  <a:pt x="20457" y="1004"/>
                </a:cubicBezTo>
                <a:cubicBezTo>
                  <a:pt x="20522" y="1069"/>
                  <a:pt x="20544" y="1099"/>
                  <a:pt x="20526" y="1099"/>
                </a:cubicBezTo>
                <a:cubicBezTo>
                  <a:pt x="20511" y="1099"/>
                  <a:pt x="20467" y="1076"/>
                  <a:pt x="20396" y="1034"/>
                </a:cubicBezTo>
                <a:cubicBezTo>
                  <a:pt x="20244" y="943"/>
                  <a:pt x="20214" y="882"/>
                  <a:pt x="20244" y="852"/>
                </a:cubicBezTo>
                <a:cubicBezTo>
                  <a:pt x="20275" y="821"/>
                  <a:pt x="20305" y="791"/>
                  <a:pt x="20214" y="669"/>
                </a:cubicBezTo>
                <a:cubicBezTo>
                  <a:pt x="20184" y="578"/>
                  <a:pt x="20123" y="517"/>
                  <a:pt x="20032" y="457"/>
                </a:cubicBezTo>
                <a:cubicBezTo>
                  <a:pt x="20032" y="457"/>
                  <a:pt x="19981" y="431"/>
                  <a:pt x="19949" y="358"/>
                </a:cubicBezTo>
                <a:lnTo>
                  <a:pt x="19949" y="358"/>
                </a:lnTo>
                <a:cubicBezTo>
                  <a:pt x="19949" y="358"/>
                  <a:pt x="19948" y="358"/>
                  <a:pt x="19948" y="358"/>
                </a:cubicBezTo>
                <a:cubicBezTo>
                  <a:pt x="19933" y="358"/>
                  <a:pt x="19910" y="350"/>
                  <a:pt x="19880" y="335"/>
                </a:cubicBezTo>
                <a:cubicBezTo>
                  <a:pt x="19880" y="274"/>
                  <a:pt x="19849" y="244"/>
                  <a:pt x="19849" y="183"/>
                </a:cubicBezTo>
                <a:cubicBezTo>
                  <a:pt x="19849" y="183"/>
                  <a:pt x="19849" y="183"/>
                  <a:pt x="19849" y="183"/>
                </a:cubicBezTo>
                <a:lnTo>
                  <a:pt x="19849" y="183"/>
                </a:lnTo>
                <a:cubicBezTo>
                  <a:pt x="19883" y="232"/>
                  <a:pt x="19915" y="283"/>
                  <a:pt x="19940" y="335"/>
                </a:cubicBezTo>
                <a:cubicBezTo>
                  <a:pt x="19943" y="343"/>
                  <a:pt x="19946" y="351"/>
                  <a:pt x="19949" y="358"/>
                </a:cubicBezTo>
                <a:lnTo>
                  <a:pt x="19949" y="358"/>
                </a:lnTo>
                <a:cubicBezTo>
                  <a:pt x="19964" y="357"/>
                  <a:pt x="19971" y="350"/>
                  <a:pt x="19971" y="335"/>
                </a:cubicBezTo>
                <a:cubicBezTo>
                  <a:pt x="20001" y="305"/>
                  <a:pt x="20001" y="305"/>
                  <a:pt x="19940" y="244"/>
                </a:cubicBezTo>
                <a:cubicBezTo>
                  <a:pt x="19940" y="244"/>
                  <a:pt x="19873" y="177"/>
                  <a:pt x="19854" y="177"/>
                </a:cubicBezTo>
                <a:cubicBezTo>
                  <a:pt x="19851" y="177"/>
                  <a:pt x="19849" y="179"/>
                  <a:pt x="19849" y="183"/>
                </a:cubicBezTo>
                <a:lnTo>
                  <a:pt x="19849" y="183"/>
                </a:lnTo>
                <a:cubicBezTo>
                  <a:pt x="19802" y="116"/>
                  <a:pt x="19750" y="53"/>
                  <a:pt x="19697" y="1"/>
                </a:cubicBezTo>
                <a:close/>
                <a:moveTo>
                  <a:pt x="21035" y="1551"/>
                </a:moveTo>
                <a:cubicBezTo>
                  <a:pt x="21035" y="1551"/>
                  <a:pt x="21035" y="1672"/>
                  <a:pt x="21035" y="1672"/>
                </a:cubicBezTo>
                <a:cubicBezTo>
                  <a:pt x="21060" y="1698"/>
                  <a:pt x="21081" y="1707"/>
                  <a:pt x="21098" y="1707"/>
                </a:cubicBezTo>
                <a:cubicBezTo>
                  <a:pt x="21121" y="1707"/>
                  <a:pt x="21139" y="1690"/>
                  <a:pt x="21156" y="1672"/>
                </a:cubicBezTo>
                <a:cubicBezTo>
                  <a:pt x="21156" y="1672"/>
                  <a:pt x="21156" y="1672"/>
                  <a:pt x="21126" y="1612"/>
                </a:cubicBezTo>
                <a:cubicBezTo>
                  <a:pt x="21126" y="1612"/>
                  <a:pt x="21065" y="1551"/>
                  <a:pt x="21065" y="1551"/>
                </a:cubicBezTo>
                <a:close/>
                <a:moveTo>
                  <a:pt x="16688" y="2767"/>
                </a:moveTo>
                <a:cubicBezTo>
                  <a:pt x="16688" y="2797"/>
                  <a:pt x="16718" y="2827"/>
                  <a:pt x="16658" y="2888"/>
                </a:cubicBezTo>
                <a:lnTo>
                  <a:pt x="16597" y="2919"/>
                </a:lnTo>
                <a:lnTo>
                  <a:pt x="16627" y="2827"/>
                </a:lnTo>
                <a:lnTo>
                  <a:pt x="16688" y="2767"/>
                </a:lnTo>
                <a:close/>
                <a:moveTo>
                  <a:pt x="16295" y="3111"/>
                </a:moveTo>
                <a:cubicBezTo>
                  <a:pt x="16303" y="3111"/>
                  <a:pt x="16311" y="3119"/>
                  <a:pt x="16323" y="3131"/>
                </a:cubicBezTo>
                <a:lnTo>
                  <a:pt x="16263" y="3192"/>
                </a:lnTo>
                <a:lnTo>
                  <a:pt x="16171" y="3223"/>
                </a:lnTo>
                <a:lnTo>
                  <a:pt x="16171" y="3223"/>
                </a:lnTo>
                <a:lnTo>
                  <a:pt x="16232" y="3162"/>
                </a:lnTo>
                <a:cubicBezTo>
                  <a:pt x="16268" y="3126"/>
                  <a:pt x="16282" y="3111"/>
                  <a:pt x="16295" y="3111"/>
                </a:cubicBezTo>
                <a:close/>
                <a:moveTo>
                  <a:pt x="22402" y="3405"/>
                </a:moveTo>
                <a:cubicBezTo>
                  <a:pt x="22372" y="3405"/>
                  <a:pt x="22402" y="3526"/>
                  <a:pt x="22402" y="3526"/>
                </a:cubicBezTo>
                <a:cubicBezTo>
                  <a:pt x="22433" y="3557"/>
                  <a:pt x="22448" y="3564"/>
                  <a:pt x="22456" y="3564"/>
                </a:cubicBezTo>
                <a:cubicBezTo>
                  <a:pt x="22463" y="3564"/>
                  <a:pt x="22463" y="3557"/>
                  <a:pt x="22463" y="3557"/>
                </a:cubicBezTo>
                <a:cubicBezTo>
                  <a:pt x="22463" y="3557"/>
                  <a:pt x="22494" y="3557"/>
                  <a:pt x="22433" y="3466"/>
                </a:cubicBezTo>
                <a:lnTo>
                  <a:pt x="22402" y="3405"/>
                </a:lnTo>
                <a:close/>
                <a:moveTo>
                  <a:pt x="20974" y="1697"/>
                </a:moveTo>
                <a:cubicBezTo>
                  <a:pt x="20974" y="1708"/>
                  <a:pt x="20974" y="1720"/>
                  <a:pt x="20974" y="1733"/>
                </a:cubicBezTo>
                <a:cubicBezTo>
                  <a:pt x="21035" y="1855"/>
                  <a:pt x="21126" y="1976"/>
                  <a:pt x="21217" y="2067"/>
                </a:cubicBezTo>
                <a:lnTo>
                  <a:pt x="21399" y="2280"/>
                </a:lnTo>
                <a:lnTo>
                  <a:pt x="21339" y="2311"/>
                </a:lnTo>
                <a:lnTo>
                  <a:pt x="21399" y="2371"/>
                </a:lnTo>
                <a:cubicBezTo>
                  <a:pt x="21430" y="2371"/>
                  <a:pt x="21521" y="2493"/>
                  <a:pt x="21673" y="2584"/>
                </a:cubicBezTo>
                <a:cubicBezTo>
                  <a:pt x="21818" y="2770"/>
                  <a:pt x="21864" y="2830"/>
                  <a:pt x="21850" y="2830"/>
                </a:cubicBezTo>
                <a:cubicBezTo>
                  <a:pt x="21844" y="2830"/>
                  <a:pt x="21824" y="2816"/>
                  <a:pt x="21795" y="2797"/>
                </a:cubicBezTo>
                <a:lnTo>
                  <a:pt x="21764" y="2827"/>
                </a:lnTo>
                <a:cubicBezTo>
                  <a:pt x="21825" y="2888"/>
                  <a:pt x="21886" y="2949"/>
                  <a:pt x="21916" y="2949"/>
                </a:cubicBezTo>
                <a:cubicBezTo>
                  <a:pt x="21916" y="2946"/>
                  <a:pt x="21917" y="2944"/>
                  <a:pt x="21920" y="2944"/>
                </a:cubicBezTo>
                <a:cubicBezTo>
                  <a:pt x="21941" y="2944"/>
                  <a:pt x="22050" y="3056"/>
                  <a:pt x="22159" y="3192"/>
                </a:cubicBezTo>
                <a:cubicBezTo>
                  <a:pt x="22220" y="3273"/>
                  <a:pt x="22267" y="3327"/>
                  <a:pt x="22283" y="3327"/>
                </a:cubicBezTo>
                <a:cubicBezTo>
                  <a:pt x="22291" y="3327"/>
                  <a:pt x="22291" y="3314"/>
                  <a:pt x="22281" y="3283"/>
                </a:cubicBezTo>
                <a:cubicBezTo>
                  <a:pt x="22311" y="3283"/>
                  <a:pt x="22342" y="3344"/>
                  <a:pt x="22463" y="3466"/>
                </a:cubicBezTo>
                <a:cubicBezTo>
                  <a:pt x="22585" y="3618"/>
                  <a:pt x="22554" y="3587"/>
                  <a:pt x="22554" y="3618"/>
                </a:cubicBezTo>
                <a:cubicBezTo>
                  <a:pt x="22524" y="3648"/>
                  <a:pt x="22554" y="3709"/>
                  <a:pt x="22615" y="3800"/>
                </a:cubicBezTo>
                <a:cubicBezTo>
                  <a:pt x="22737" y="3952"/>
                  <a:pt x="22889" y="4074"/>
                  <a:pt x="23041" y="4195"/>
                </a:cubicBezTo>
                <a:cubicBezTo>
                  <a:pt x="23070" y="4218"/>
                  <a:pt x="23093" y="4237"/>
                  <a:pt x="23112" y="4252"/>
                </a:cubicBezTo>
                <a:lnTo>
                  <a:pt x="23112" y="4252"/>
                </a:lnTo>
                <a:cubicBezTo>
                  <a:pt x="23090" y="4221"/>
                  <a:pt x="23069" y="4193"/>
                  <a:pt x="23041" y="4165"/>
                </a:cubicBezTo>
                <a:lnTo>
                  <a:pt x="22919" y="4013"/>
                </a:lnTo>
                <a:cubicBezTo>
                  <a:pt x="22950" y="4013"/>
                  <a:pt x="23010" y="4074"/>
                  <a:pt x="23010" y="4074"/>
                </a:cubicBezTo>
                <a:cubicBezTo>
                  <a:pt x="23042" y="4115"/>
                  <a:pt x="23073" y="4136"/>
                  <a:pt x="23094" y="4136"/>
                </a:cubicBezTo>
                <a:cubicBezTo>
                  <a:pt x="23135" y="4136"/>
                  <a:pt x="23141" y="4061"/>
                  <a:pt x="23041" y="3922"/>
                </a:cubicBezTo>
                <a:cubicBezTo>
                  <a:pt x="22991" y="3872"/>
                  <a:pt x="22962" y="3822"/>
                  <a:pt x="22936" y="3822"/>
                </a:cubicBezTo>
                <a:cubicBezTo>
                  <a:pt x="22930" y="3822"/>
                  <a:pt x="22925" y="3825"/>
                  <a:pt x="22919" y="3830"/>
                </a:cubicBezTo>
                <a:lnTo>
                  <a:pt x="22858" y="3739"/>
                </a:lnTo>
                <a:cubicBezTo>
                  <a:pt x="22858" y="3739"/>
                  <a:pt x="22831" y="3726"/>
                  <a:pt x="22804" y="3726"/>
                </a:cubicBezTo>
                <a:cubicBezTo>
                  <a:pt x="22791" y="3726"/>
                  <a:pt x="22777" y="3729"/>
                  <a:pt x="22767" y="3739"/>
                </a:cubicBezTo>
                <a:cubicBezTo>
                  <a:pt x="22752" y="3739"/>
                  <a:pt x="22737" y="3747"/>
                  <a:pt x="22722" y="3747"/>
                </a:cubicBezTo>
                <a:cubicBezTo>
                  <a:pt x="22706" y="3747"/>
                  <a:pt x="22691" y="3739"/>
                  <a:pt x="22676" y="3709"/>
                </a:cubicBezTo>
                <a:cubicBezTo>
                  <a:pt x="22706" y="3709"/>
                  <a:pt x="22737" y="3648"/>
                  <a:pt x="22676" y="3587"/>
                </a:cubicBezTo>
                <a:cubicBezTo>
                  <a:pt x="22657" y="3529"/>
                  <a:pt x="22650" y="3508"/>
                  <a:pt x="22639" y="3508"/>
                </a:cubicBezTo>
                <a:cubicBezTo>
                  <a:pt x="22633" y="3508"/>
                  <a:pt x="22626" y="3515"/>
                  <a:pt x="22615" y="3526"/>
                </a:cubicBezTo>
                <a:cubicBezTo>
                  <a:pt x="22590" y="3539"/>
                  <a:pt x="22575" y="3546"/>
                  <a:pt x="22564" y="3546"/>
                </a:cubicBezTo>
                <a:cubicBezTo>
                  <a:pt x="22549" y="3546"/>
                  <a:pt x="22542" y="3532"/>
                  <a:pt x="22524" y="3496"/>
                </a:cubicBezTo>
                <a:cubicBezTo>
                  <a:pt x="22524" y="3496"/>
                  <a:pt x="22554" y="3466"/>
                  <a:pt x="22524" y="3374"/>
                </a:cubicBezTo>
                <a:cubicBezTo>
                  <a:pt x="22524" y="3374"/>
                  <a:pt x="22494" y="3314"/>
                  <a:pt x="22463" y="3314"/>
                </a:cubicBezTo>
                <a:cubicBezTo>
                  <a:pt x="22372" y="3283"/>
                  <a:pt x="22372" y="3283"/>
                  <a:pt x="22342" y="3192"/>
                </a:cubicBezTo>
                <a:cubicBezTo>
                  <a:pt x="22372" y="3192"/>
                  <a:pt x="22311" y="3101"/>
                  <a:pt x="22220" y="3071"/>
                </a:cubicBezTo>
                <a:cubicBezTo>
                  <a:pt x="22190" y="3071"/>
                  <a:pt x="22159" y="3040"/>
                  <a:pt x="22098" y="2949"/>
                </a:cubicBezTo>
                <a:cubicBezTo>
                  <a:pt x="22068" y="2888"/>
                  <a:pt x="22007" y="2827"/>
                  <a:pt x="21916" y="2797"/>
                </a:cubicBezTo>
                <a:cubicBezTo>
                  <a:pt x="21896" y="2807"/>
                  <a:pt x="21882" y="2814"/>
                  <a:pt x="21873" y="2814"/>
                </a:cubicBezTo>
                <a:cubicBezTo>
                  <a:pt x="21855" y="2814"/>
                  <a:pt x="21855" y="2787"/>
                  <a:pt x="21855" y="2706"/>
                </a:cubicBezTo>
                <a:cubicBezTo>
                  <a:pt x="21855" y="2621"/>
                  <a:pt x="21723" y="2429"/>
                  <a:pt x="21680" y="2429"/>
                </a:cubicBezTo>
                <a:cubicBezTo>
                  <a:pt x="21677" y="2429"/>
                  <a:pt x="21675" y="2430"/>
                  <a:pt x="21673" y="2432"/>
                </a:cubicBezTo>
                <a:cubicBezTo>
                  <a:pt x="21651" y="2443"/>
                  <a:pt x="21637" y="2450"/>
                  <a:pt x="21628" y="2450"/>
                </a:cubicBezTo>
                <a:cubicBezTo>
                  <a:pt x="21612" y="2450"/>
                  <a:pt x="21612" y="2429"/>
                  <a:pt x="21612" y="2371"/>
                </a:cubicBezTo>
                <a:cubicBezTo>
                  <a:pt x="21612" y="2296"/>
                  <a:pt x="21550" y="2242"/>
                  <a:pt x="21512" y="2242"/>
                </a:cubicBezTo>
                <a:cubicBezTo>
                  <a:pt x="21503" y="2242"/>
                  <a:pt x="21496" y="2244"/>
                  <a:pt x="21491" y="2250"/>
                </a:cubicBezTo>
                <a:cubicBezTo>
                  <a:pt x="21491" y="2250"/>
                  <a:pt x="21430" y="2189"/>
                  <a:pt x="21369" y="2128"/>
                </a:cubicBezTo>
                <a:cubicBezTo>
                  <a:pt x="21319" y="2079"/>
                  <a:pt x="21270" y="2029"/>
                  <a:pt x="21237" y="2029"/>
                </a:cubicBezTo>
                <a:cubicBezTo>
                  <a:pt x="21229" y="2029"/>
                  <a:pt x="21223" y="2032"/>
                  <a:pt x="21217" y="2037"/>
                </a:cubicBezTo>
                <a:cubicBezTo>
                  <a:pt x="21213" y="2041"/>
                  <a:pt x="21209" y="2043"/>
                  <a:pt x="21204" y="2043"/>
                </a:cubicBezTo>
                <a:cubicBezTo>
                  <a:pt x="21178" y="2043"/>
                  <a:pt x="21148" y="1968"/>
                  <a:pt x="21095" y="1915"/>
                </a:cubicBezTo>
                <a:cubicBezTo>
                  <a:pt x="21126" y="1915"/>
                  <a:pt x="21126" y="1915"/>
                  <a:pt x="21187" y="1946"/>
                </a:cubicBezTo>
                <a:cubicBezTo>
                  <a:pt x="21227" y="1959"/>
                  <a:pt x="21250" y="1973"/>
                  <a:pt x="21260" y="1973"/>
                </a:cubicBezTo>
                <a:cubicBezTo>
                  <a:pt x="21272" y="1973"/>
                  <a:pt x="21264" y="1952"/>
                  <a:pt x="21247" y="1885"/>
                </a:cubicBezTo>
                <a:cubicBezTo>
                  <a:pt x="21247" y="1827"/>
                  <a:pt x="21247" y="1806"/>
                  <a:pt x="21240" y="1806"/>
                </a:cubicBezTo>
                <a:cubicBezTo>
                  <a:pt x="21235" y="1806"/>
                  <a:pt x="21228" y="1813"/>
                  <a:pt x="21217" y="1824"/>
                </a:cubicBezTo>
                <a:cubicBezTo>
                  <a:pt x="21195" y="1835"/>
                  <a:pt x="21181" y="1842"/>
                  <a:pt x="21166" y="1842"/>
                </a:cubicBezTo>
                <a:cubicBezTo>
                  <a:pt x="21140" y="1842"/>
                  <a:pt x="21112" y="1821"/>
                  <a:pt x="21035" y="1764"/>
                </a:cubicBezTo>
                <a:cubicBezTo>
                  <a:pt x="21013" y="1742"/>
                  <a:pt x="20993" y="1720"/>
                  <a:pt x="20974" y="1697"/>
                </a:cubicBezTo>
                <a:close/>
                <a:moveTo>
                  <a:pt x="18694" y="1068"/>
                </a:moveTo>
                <a:lnTo>
                  <a:pt x="18694" y="1068"/>
                </a:lnTo>
                <a:cubicBezTo>
                  <a:pt x="18673" y="1080"/>
                  <a:pt x="18641" y="1100"/>
                  <a:pt x="18603" y="1125"/>
                </a:cubicBezTo>
                <a:cubicBezTo>
                  <a:pt x="18553" y="1175"/>
                  <a:pt x="18504" y="1224"/>
                  <a:pt x="18487" y="1224"/>
                </a:cubicBezTo>
                <a:cubicBezTo>
                  <a:pt x="18483" y="1224"/>
                  <a:pt x="18481" y="1222"/>
                  <a:pt x="18481" y="1216"/>
                </a:cubicBezTo>
                <a:cubicBezTo>
                  <a:pt x="18476" y="1211"/>
                  <a:pt x="18469" y="1208"/>
                  <a:pt x="18461" y="1208"/>
                </a:cubicBezTo>
                <a:cubicBezTo>
                  <a:pt x="18430" y="1208"/>
                  <a:pt x="18390" y="1253"/>
                  <a:pt x="18390" y="1277"/>
                </a:cubicBezTo>
                <a:cubicBezTo>
                  <a:pt x="18390" y="1368"/>
                  <a:pt x="18390" y="1368"/>
                  <a:pt x="18269" y="1368"/>
                </a:cubicBezTo>
                <a:cubicBezTo>
                  <a:pt x="18269" y="1363"/>
                  <a:pt x="18266" y="1361"/>
                  <a:pt x="18261" y="1361"/>
                </a:cubicBezTo>
                <a:cubicBezTo>
                  <a:pt x="18236" y="1361"/>
                  <a:pt x="18147" y="1424"/>
                  <a:pt x="17995" y="1551"/>
                </a:cubicBezTo>
                <a:cubicBezTo>
                  <a:pt x="17894" y="1677"/>
                  <a:pt x="17835" y="1741"/>
                  <a:pt x="17871" y="1741"/>
                </a:cubicBezTo>
                <a:cubicBezTo>
                  <a:pt x="17878" y="1741"/>
                  <a:pt x="17889" y="1738"/>
                  <a:pt x="17904" y="1733"/>
                </a:cubicBezTo>
                <a:lnTo>
                  <a:pt x="17904" y="1764"/>
                </a:lnTo>
                <a:cubicBezTo>
                  <a:pt x="17843" y="1824"/>
                  <a:pt x="17630" y="1946"/>
                  <a:pt x="17630" y="1946"/>
                </a:cubicBezTo>
                <a:cubicBezTo>
                  <a:pt x="17630" y="1879"/>
                  <a:pt x="17612" y="1858"/>
                  <a:pt x="17595" y="1858"/>
                </a:cubicBezTo>
                <a:cubicBezTo>
                  <a:pt x="17582" y="1858"/>
                  <a:pt x="17570" y="1872"/>
                  <a:pt x="17570" y="1885"/>
                </a:cubicBezTo>
                <a:cubicBezTo>
                  <a:pt x="17509" y="1946"/>
                  <a:pt x="17539" y="1976"/>
                  <a:pt x="17539" y="1976"/>
                </a:cubicBezTo>
                <a:cubicBezTo>
                  <a:pt x="17661" y="1976"/>
                  <a:pt x="17539" y="2128"/>
                  <a:pt x="17448" y="2128"/>
                </a:cubicBezTo>
                <a:cubicBezTo>
                  <a:pt x="17448" y="2128"/>
                  <a:pt x="17387" y="2159"/>
                  <a:pt x="17296" y="2219"/>
                </a:cubicBezTo>
                <a:cubicBezTo>
                  <a:pt x="17235" y="2280"/>
                  <a:pt x="17235" y="2280"/>
                  <a:pt x="17266" y="2311"/>
                </a:cubicBezTo>
                <a:lnTo>
                  <a:pt x="17083" y="2371"/>
                </a:lnTo>
                <a:cubicBezTo>
                  <a:pt x="16840" y="2463"/>
                  <a:pt x="16840" y="2432"/>
                  <a:pt x="16870" y="2493"/>
                </a:cubicBezTo>
                <a:lnTo>
                  <a:pt x="16901" y="2523"/>
                </a:lnTo>
                <a:cubicBezTo>
                  <a:pt x="16779" y="2675"/>
                  <a:pt x="16627" y="2827"/>
                  <a:pt x="16475" y="2949"/>
                </a:cubicBezTo>
                <a:cubicBezTo>
                  <a:pt x="16445" y="2959"/>
                  <a:pt x="16425" y="2962"/>
                  <a:pt x="16410" y="2962"/>
                </a:cubicBezTo>
                <a:cubicBezTo>
                  <a:pt x="16381" y="2962"/>
                  <a:pt x="16374" y="2949"/>
                  <a:pt x="16354" y="2949"/>
                </a:cubicBezTo>
                <a:cubicBezTo>
                  <a:pt x="16354" y="2949"/>
                  <a:pt x="16263" y="2949"/>
                  <a:pt x="16232" y="3071"/>
                </a:cubicBezTo>
                <a:cubicBezTo>
                  <a:pt x="16209" y="3139"/>
                  <a:pt x="16152" y="3173"/>
                  <a:pt x="16125" y="3173"/>
                </a:cubicBezTo>
                <a:cubicBezTo>
                  <a:pt x="16116" y="3173"/>
                  <a:pt x="16111" y="3169"/>
                  <a:pt x="16111" y="3162"/>
                </a:cubicBezTo>
                <a:cubicBezTo>
                  <a:pt x="16019" y="3192"/>
                  <a:pt x="15959" y="3253"/>
                  <a:pt x="15898" y="3314"/>
                </a:cubicBezTo>
                <a:cubicBezTo>
                  <a:pt x="15867" y="3405"/>
                  <a:pt x="15807" y="3466"/>
                  <a:pt x="15715" y="3526"/>
                </a:cubicBezTo>
                <a:cubicBezTo>
                  <a:pt x="15715" y="3496"/>
                  <a:pt x="15715" y="3496"/>
                  <a:pt x="15746" y="3405"/>
                </a:cubicBezTo>
                <a:lnTo>
                  <a:pt x="15746" y="3405"/>
                </a:lnTo>
                <a:cubicBezTo>
                  <a:pt x="15655" y="3496"/>
                  <a:pt x="15594" y="3587"/>
                  <a:pt x="15533" y="3709"/>
                </a:cubicBezTo>
                <a:cubicBezTo>
                  <a:pt x="15533" y="3709"/>
                  <a:pt x="15533" y="3800"/>
                  <a:pt x="15411" y="3800"/>
                </a:cubicBezTo>
                <a:cubicBezTo>
                  <a:pt x="15259" y="3891"/>
                  <a:pt x="15259" y="3891"/>
                  <a:pt x="15381" y="3891"/>
                </a:cubicBezTo>
                <a:cubicBezTo>
                  <a:pt x="15381" y="3891"/>
                  <a:pt x="15411" y="3922"/>
                  <a:pt x="15351" y="3982"/>
                </a:cubicBezTo>
                <a:cubicBezTo>
                  <a:pt x="15290" y="4043"/>
                  <a:pt x="15199" y="4074"/>
                  <a:pt x="15107" y="4074"/>
                </a:cubicBezTo>
                <a:cubicBezTo>
                  <a:pt x="15119" y="4050"/>
                  <a:pt x="15113" y="4040"/>
                  <a:pt x="15099" y="4040"/>
                </a:cubicBezTo>
                <a:cubicBezTo>
                  <a:pt x="15077" y="4040"/>
                  <a:pt x="15035" y="4066"/>
                  <a:pt x="15016" y="4104"/>
                </a:cubicBezTo>
                <a:cubicBezTo>
                  <a:pt x="14971" y="4172"/>
                  <a:pt x="14925" y="4207"/>
                  <a:pt x="14892" y="4207"/>
                </a:cubicBezTo>
                <a:cubicBezTo>
                  <a:pt x="14881" y="4207"/>
                  <a:pt x="14872" y="4203"/>
                  <a:pt x="14864" y="4195"/>
                </a:cubicBezTo>
                <a:cubicBezTo>
                  <a:pt x="14861" y="4192"/>
                  <a:pt x="14857" y="4190"/>
                  <a:pt x="14852" y="4190"/>
                </a:cubicBezTo>
                <a:cubicBezTo>
                  <a:pt x="14810" y="4190"/>
                  <a:pt x="14719" y="4293"/>
                  <a:pt x="14773" y="4347"/>
                </a:cubicBezTo>
                <a:lnTo>
                  <a:pt x="14804" y="4378"/>
                </a:lnTo>
                <a:cubicBezTo>
                  <a:pt x="14804" y="4378"/>
                  <a:pt x="14712" y="4408"/>
                  <a:pt x="14652" y="4469"/>
                </a:cubicBezTo>
                <a:cubicBezTo>
                  <a:pt x="14621" y="4499"/>
                  <a:pt x="14644" y="4514"/>
                  <a:pt x="14693" y="4514"/>
                </a:cubicBezTo>
                <a:cubicBezTo>
                  <a:pt x="14743" y="4514"/>
                  <a:pt x="14819" y="4499"/>
                  <a:pt x="14895" y="4469"/>
                </a:cubicBezTo>
                <a:cubicBezTo>
                  <a:pt x="14949" y="4442"/>
                  <a:pt x="15075" y="4342"/>
                  <a:pt x="15038" y="4342"/>
                </a:cubicBezTo>
                <a:cubicBezTo>
                  <a:pt x="15033" y="4342"/>
                  <a:pt x="15026" y="4344"/>
                  <a:pt x="15016" y="4347"/>
                </a:cubicBezTo>
                <a:cubicBezTo>
                  <a:pt x="15016" y="4317"/>
                  <a:pt x="15199" y="4165"/>
                  <a:pt x="15594" y="3830"/>
                </a:cubicBezTo>
                <a:cubicBezTo>
                  <a:pt x="15624" y="3815"/>
                  <a:pt x="15639" y="3808"/>
                  <a:pt x="15655" y="3808"/>
                </a:cubicBezTo>
                <a:cubicBezTo>
                  <a:pt x="15670" y="3808"/>
                  <a:pt x="15685" y="3815"/>
                  <a:pt x="15715" y="3830"/>
                </a:cubicBezTo>
                <a:cubicBezTo>
                  <a:pt x="15715" y="3888"/>
                  <a:pt x="15715" y="3918"/>
                  <a:pt x="15722" y="3918"/>
                </a:cubicBezTo>
                <a:cubicBezTo>
                  <a:pt x="15729" y="3918"/>
                  <a:pt x="15744" y="3880"/>
                  <a:pt x="15776" y="3800"/>
                </a:cubicBezTo>
                <a:cubicBezTo>
                  <a:pt x="15832" y="3707"/>
                  <a:pt x="15854" y="3671"/>
                  <a:pt x="15827" y="3671"/>
                </a:cubicBezTo>
                <a:cubicBezTo>
                  <a:pt x="15810" y="3671"/>
                  <a:pt x="15774" y="3685"/>
                  <a:pt x="15715" y="3709"/>
                </a:cubicBezTo>
                <a:cubicBezTo>
                  <a:pt x="15691" y="3717"/>
                  <a:pt x="15671" y="3721"/>
                  <a:pt x="15656" y="3721"/>
                </a:cubicBezTo>
                <a:cubicBezTo>
                  <a:pt x="15614" y="3721"/>
                  <a:pt x="15610" y="3693"/>
                  <a:pt x="15655" y="3648"/>
                </a:cubicBezTo>
                <a:lnTo>
                  <a:pt x="15655" y="3648"/>
                </a:lnTo>
                <a:lnTo>
                  <a:pt x="15655" y="3678"/>
                </a:lnTo>
                <a:cubicBezTo>
                  <a:pt x="15715" y="3648"/>
                  <a:pt x="15746" y="3618"/>
                  <a:pt x="15807" y="3587"/>
                </a:cubicBezTo>
                <a:cubicBezTo>
                  <a:pt x="15867" y="3526"/>
                  <a:pt x="15867" y="3526"/>
                  <a:pt x="15837" y="3526"/>
                </a:cubicBezTo>
                <a:cubicBezTo>
                  <a:pt x="15837" y="3496"/>
                  <a:pt x="15867" y="3405"/>
                  <a:pt x="15867" y="3405"/>
                </a:cubicBezTo>
                <a:cubicBezTo>
                  <a:pt x="15898" y="3390"/>
                  <a:pt x="15921" y="3382"/>
                  <a:pt x="15940" y="3382"/>
                </a:cubicBezTo>
                <a:cubicBezTo>
                  <a:pt x="15959" y="3382"/>
                  <a:pt x="15974" y="3390"/>
                  <a:pt x="15989" y="3405"/>
                </a:cubicBezTo>
                <a:cubicBezTo>
                  <a:pt x="15989" y="3422"/>
                  <a:pt x="15999" y="3440"/>
                  <a:pt x="16019" y="3440"/>
                </a:cubicBezTo>
                <a:cubicBezTo>
                  <a:pt x="16034" y="3440"/>
                  <a:pt x="16054" y="3431"/>
                  <a:pt x="16080" y="3405"/>
                </a:cubicBezTo>
                <a:cubicBezTo>
                  <a:pt x="16111" y="3374"/>
                  <a:pt x="16171" y="3344"/>
                  <a:pt x="16232" y="3314"/>
                </a:cubicBezTo>
                <a:cubicBezTo>
                  <a:pt x="16354" y="3253"/>
                  <a:pt x="16475" y="3162"/>
                  <a:pt x="16566" y="3071"/>
                </a:cubicBezTo>
                <a:cubicBezTo>
                  <a:pt x="16658" y="2949"/>
                  <a:pt x="16749" y="2858"/>
                  <a:pt x="16870" y="2767"/>
                </a:cubicBezTo>
                <a:cubicBezTo>
                  <a:pt x="16992" y="2675"/>
                  <a:pt x="17114" y="2615"/>
                  <a:pt x="17205" y="2523"/>
                </a:cubicBezTo>
                <a:cubicBezTo>
                  <a:pt x="17326" y="2402"/>
                  <a:pt x="17570" y="2280"/>
                  <a:pt x="17630" y="2219"/>
                </a:cubicBezTo>
                <a:lnTo>
                  <a:pt x="17752" y="2098"/>
                </a:lnTo>
                <a:cubicBezTo>
                  <a:pt x="17721" y="2067"/>
                  <a:pt x="17782" y="2037"/>
                  <a:pt x="17934" y="1946"/>
                </a:cubicBezTo>
                <a:lnTo>
                  <a:pt x="18086" y="1824"/>
                </a:lnTo>
                <a:cubicBezTo>
                  <a:pt x="18177" y="1672"/>
                  <a:pt x="18299" y="1551"/>
                  <a:pt x="18421" y="1460"/>
                </a:cubicBezTo>
                <a:cubicBezTo>
                  <a:pt x="18512" y="1429"/>
                  <a:pt x="18603" y="1368"/>
                  <a:pt x="18694" y="1338"/>
                </a:cubicBezTo>
                <a:cubicBezTo>
                  <a:pt x="18728" y="1305"/>
                  <a:pt x="18733" y="1280"/>
                  <a:pt x="18707" y="1280"/>
                </a:cubicBezTo>
                <a:cubicBezTo>
                  <a:pt x="18685" y="1280"/>
                  <a:pt x="18641" y="1297"/>
                  <a:pt x="18573" y="1338"/>
                </a:cubicBezTo>
                <a:cubicBezTo>
                  <a:pt x="18460" y="1376"/>
                  <a:pt x="18394" y="1402"/>
                  <a:pt x="18367" y="1402"/>
                </a:cubicBezTo>
                <a:cubicBezTo>
                  <a:pt x="18350" y="1402"/>
                  <a:pt x="18348" y="1392"/>
                  <a:pt x="18360" y="1368"/>
                </a:cubicBezTo>
                <a:cubicBezTo>
                  <a:pt x="18566" y="1221"/>
                  <a:pt x="18686" y="1103"/>
                  <a:pt x="18694" y="1068"/>
                </a:cubicBezTo>
                <a:close/>
                <a:moveTo>
                  <a:pt x="23588" y="4530"/>
                </a:moveTo>
                <a:cubicBezTo>
                  <a:pt x="23527" y="4560"/>
                  <a:pt x="23618" y="4712"/>
                  <a:pt x="23709" y="4773"/>
                </a:cubicBezTo>
                <a:cubicBezTo>
                  <a:pt x="23709" y="4773"/>
                  <a:pt x="23709" y="4773"/>
                  <a:pt x="23679" y="4681"/>
                </a:cubicBezTo>
                <a:cubicBezTo>
                  <a:pt x="23649" y="4621"/>
                  <a:pt x="23618" y="4560"/>
                  <a:pt x="23588" y="4530"/>
                </a:cubicBezTo>
                <a:close/>
                <a:moveTo>
                  <a:pt x="13803" y="5156"/>
                </a:moveTo>
                <a:cubicBezTo>
                  <a:pt x="13810" y="5156"/>
                  <a:pt x="13817" y="5171"/>
                  <a:pt x="13831" y="5198"/>
                </a:cubicBezTo>
                <a:cubicBezTo>
                  <a:pt x="13861" y="5229"/>
                  <a:pt x="13861" y="5229"/>
                  <a:pt x="13800" y="5289"/>
                </a:cubicBezTo>
                <a:cubicBezTo>
                  <a:pt x="13779" y="5311"/>
                  <a:pt x="13761" y="5321"/>
                  <a:pt x="13750" y="5321"/>
                </a:cubicBezTo>
                <a:cubicBezTo>
                  <a:pt x="13730" y="5321"/>
                  <a:pt x="13731" y="5287"/>
                  <a:pt x="13770" y="5229"/>
                </a:cubicBezTo>
                <a:cubicBezTo>
                  <a:pt x="13787" y="5178"/>
                  <a:pt x="13794" y="5156"/>
                  <a:pt x="13803" y="5156"/>
                </a:cubicBezTo>
                <a:close/>
                <a:moveTo>
                  <a:pt x="13618" y="5350"/>
                </a:moveTo>
                <a:cubicBezTo>
                  <a:pt x="13618" y="5381"/>
                  <a:pt x="13618" y="5381"/>
                  <a:pt x="13588" y="5411"/>
                </a:cubicBezTo>
                <a:cubicBezTo>
                  <a:pt x="13588" y="5411"/>
                  <a:pt x="13496" y="5441"/>
                  <a:pt x="13496" y="5441"/>
                </a:cubicBezTo>
                <a:lnTo>
                  <a:pt x="13466" y="5441"/>
                </a:lnTo>
                <a:cubicBezTo>
                  <a:pt x="13466" y="5411"/>
                  <a:pt x="13527" y="5350"/>
                  <a:pt x="13618" y="5350"/>
                </a:cubicBezTo>
                <a:close/>
                <a:moveTo>
                  <a:pt x="12269" y="6650"/>
                </a:moveTo>
                <a:cubicBezTo>
                  <a:pt x="12258" y="6650"/>
                  <a:pt x="12235" y="6657"/>
                  <a:pt x="12189" y="6688"/>
                </a:cubicBezTo>
                <a:lnTo>
                  <a:pt x="12129" y="6748"/>
                </a:lnTo>
                <a:lnTo>
                  <a:pt x="12250" y="6748"/>
                </a:lnTo>
                <a:cubicBezTo>
                  <a:pt x="12311" y="6688"/>
                  <a:pt x="12281" y="6657"/>
                  <a:pt x="12281" y="6657"/>
                </a:cubicBezTo>
                <a:cubicBezTo>
                  <a:pt x="12281" y="6657"/>
                  <a:pt x="12281" y="6650"/>
                  <a:pt x="12269" y="6650"/>
                </a:cubicBezTo>
                <a:close/>
                <a:moveTo>
                  <a:pt x="25594" y="7204"/>
                </a:moveTo>
                <a:lnTo>
                  <a:pt x="25594" y="7204"/>
                </a:lnTo>
                <a:cubicBezTo>
                  <a:pt x="25617" y="7204"/>
                  <a:pt x="25670" y="7250"/>
                  <a:pt x="25746" y="7356"/>
                </a:cubicBezTo>
                <a:cubicBezTo>
                  <a:pt x="25776" y="7417"/>
                  <a:pt x="25837" y="7508"/>
                  <a:pt x="25837" y="7508"/>
                </a:cubicBezTo>
                <a:cubicBezTo>
                  <a:pt x="25832" y="7513"/>
                  <a:pt x="25825" y="7516"/>
                  <a:pt x="25817" y="7516"/>
                </a:cubicBezTo>
                <a:cubicBezTo>
                  <a:pt x="25776" y="7516"/>
                  <a:pt x="25700" y="7453"/>
                  <a:pt x="25624" y="7326"/>
                </a:cubicBezTo>
                <a:cubicBezTo>
                  <a:pt x="25579" y="7250"/>
                  <a:pt x="25571" y="7204"/>
                  <a:pt x="25594" y="7204"/>
                </a:cubicBezTo>
                <a:close/>
                <a:moveTo>
                  <a:pt x="10943" y="7539"/>
                </a:moveTo>
                <a:lnTo>
                  <a:pt x="10943" y="7569"/>
                </a:lnTo>
                <a:cubicBezTo>
                  <a:pt x="10891" y="7595"/>
                  <a:pt x="10861" y="7666"/>
                  <a:pt x="10834" y="7666"/>
                </a:cubicBezTo>
                <a:cubicBezTo>
                  <a:pt x="10830" y="7666"/>
                  <a:pt x="10826" y="7665"/>
                  <a:pt x="10822" y="7660"/>
                </a:cubicBezTo>
                <a:lnTo>
                  <a:pt x="10822" y="7691"/>
                </a:lnTo>
                <a:cubicBezTo>
                  <a:pt x="10815" y="7694"/>
                  <a:pt x="10810" y="7695"/>
                  <a:pt x="10807" y="7695"/>
                </a:cubicBezTo>
                <a:cubicBezTo>
                  <a:pt x="10781" y="7695"/>
                  <a:pt x="10862" y="7593"/>
                  <a:pt x="10943" y="7539"/>
                </a:cubicBezTo>
                <a:close/>
                <a:moveTo>
                  <a:pt x="9879" y="8390"/>
                </a:moveTo>
                <a:cubicBezTo>
                  <a:pt x="9835" y="8419"/>
                  <a:pt x="9806" y="8448"/>
                  <a:pt x="9787" y="8471"/>
                </a:cubicBezTo>
                <a:lnTo>
                  <a:pt x="9787" y="8471"/>
                </a:lnTo>
                <a:cubicBezTo>
                  <a:pt x="9797" y="8464"/>
                  <a:pt x="9808" y="8457"/>
                  <a:pt x="9819" y="8451"/>
                </a:cubicBezTo>
                <a:lnTo>
                  <a:pt x="9879" y="8390"/>
                </a:lnTo>
                <a:close/>
                <a:moveTo>
                  <a:pt x="26842" y="8593"/>
                </a:moveTo>
                <a:lnTo>
                  <a:pt x="26842" y="8593"/>
                </a:lnTo>
                <a:cubicBezTo>
                  <a:pt x="26845" y="8614"/>
                  <a:pt x="26841" y="8634"/>
                  <a:pt x="26829" y="8648"/>
                </a:cubicBezTo>
                <a:lnTo>
                  <a:pt x="26829" y="8648"/>
                </a:lnTo>
                <a:cubicBezTo>
                  <a:pt x="26829" y="8648"/>
                  <a:pt x="26829" y="8648"/>
                  <a:pt x="26829" y="8648"/>
                </a:cubicBezTo>
                <a:cubicBezTo>
                  <a:pt x="26828" y="8648"/>
                  <a:pt x="26828" y="8649"/>
                  <a:pt x="26828" y="8649"/>
                </a:cubicBezTo>
                <a:lnTo>
                  <a:pt x="26828" y="8649"/>
                </a:lnTo>
                <a:cubicBezTo>
                  <a:pt x="26829" y="8649"/>
                  <a:pt x="26829" y="8649"/>
                  <a:pt x="26829" y="8648"/>
                </a:cubicBezTo>
                <a:lnTo>
                  <a:pt x="26829" y="8648"/>
                </a:lnTo>
                <a:cubicBezTo>
                  <a:pt x="26834" y="8649"/>
                  <a:pt x="26857" y="8665"/>
                  <a:pt x="26901" y="8694"/>
                </a:cubicBezTo>
                <a:cubicBezTo>
                  <a:pt x="26926" y="8719"/>
                  <a:pt x="26941" y="8734"/>
                  <a:pt x="26943" y="8734"/>
                </a:cubicBezTo>
                <a:cubicBezTo>
                  <a:pt x="26946" y="8734"/>
                  <a:pt x="26924" y="8704"/>
                  <a:pt x="26871" y="8633"/>
                </a:cubicBezTo>
                <a:cubicBezTo>
                  <a:pt x="26862" y="8620"/>
                  <a:pt x="26852" y="8606"/>
                  <a:pt x="26842" y="8593"/>
                </a:cubicBezTo>
                <a:close/>
                <a:moveTo>
                  <a:pt x="23112" y="4252"/>
                </a:moveTo>
                <a:cubicBezTo>
                  <a:pt x="23122" y="4267"/>
                  <a:pt x="23132" y="4283"/>
                  <a:pt x="23142" y="4300"/>
                </a:cubicBezTo>
                <a:lnTo>
                  <a:pt x="23142" y="4300"/>
                </a:lnTo>
                <a:cubicBezTo>
                  <a:pt x="23132" y="4297"/>
                  <a:pt x="23118" y="4292"/>
                  <a:pt x="23102" y="4286"/>
                </a:cubicBezTo>
                <a:lnTo>
                  <a:pt x="23041" y="4317"/>
                </a:lnTo>
                <a:cubicBezTo>
                  <a:pt x="23375" y="4681"/>
                  <a:pt x="23375" y="4681"/>
                  <a:pt x="23466" y="4742"/>
                </a:cubicBezTo>
                <a:cubicBezTo>
                  <a:pt x="23477" y="4720"/>
                  <a:pt x="23484" y="4706"/>
                  <a:pt x="23492" y="4706"/>
                </a:cubicBezTo>
                <a:cubicBezTo>
                  <a:pt x="23505" y="4706"/>
                  <a:pt x="23519" y="4748"/>
                  <a:pt x="23557" y="4864"/>
                </a:cubicBezTo>
                <a:cubicBezTo>
                  <a:pt x="23679" y="5107"/>
                  <a:pt x="23679" y="5107"/>
                  <a:pt x="23770" y="5137"/>
                </a:cubicBezTo>
                <a:lnTo>
                  <a:pt x="23801" y="5137"/>
                </a:lnTo>
                <a:cubicBezTo>
                  <a:pt x="23861" y="5320"/>
                  <a:pt x="24013" y="5502"/>
                  <a:pt x="24165" y="5593"/>
                </a:cubicBezTo>
                <a:lnTo>
                  <a:pt x="24287" y="5715"/>
                </a:lnTo>
                <a:cubicBezTo>
                  <a:pt x="24297" y="5745"/>
                  <a:pt x="24297" y="5755"/>
                  <a:pt x="24293" y="5755"/>
                </a:cubicBezTo>
                <a:cubicBezTo>
                  <a:pt x="24284" y="5755"/>
                  <a:pt x="24257" y="5715"/>
                  <a:pt x="24257" y="5715"/>
                </a:cubicBezTo>
                <a:lnTo>
                  <a:pt x="24196" y="5654"/>
                </a:lnTo>
                <a:cubicBezTo>
                  <a:pt x="24165" y="5654"/>
                  <a:pt x="24287" y="5806"/>
                  <a:pt x="24348" y="5867"/>
                </a:cubicBezTo>
                <a:cubicBezTo>
                  <a:pt x="24530" y="6049"/>
                  <a:pt x="24682" y="6232"/>
                  <a:pt x="24834" y="6444"/>
                </a:cubicBezTo>
                <a:cubicBezTo>
                  <a:pt x="24940" y="6550"/>
                  <a:pt x="24976" y="6633"/>
                  <a:pt x="24925" y="6633"/>
                </a:cubicBezTo>
                <a:cubicBezTo>
                  <a:pt x="24917" y="6633"/>
                  <a:pt x="24907" y="6631"/>
                  <a:pt x="24895" y="6627"/>
                </a:cubicBezTo>
                <a:cubicBezTo>
                  <a:pt x="24864" y="6627"/>
                  <a:pt x="24834" y="6688"/>
                  <a:pt x="24895" y="6748"/>
                </a:cubicBezTo>
                <a:cubicBezTo>
                  <a:pt x="24910" y="6779"/>
                  <a:pt x="24925" y="6786"/>
                  <a:pt x="24940" y="6786"/>
                </a:cubicBezTo>
                <a:cubicBezTo>
                  <a:pt x="24956" y="6786"/>
                  <a:pt x="24971" y="6779"/>
                  <a:pt x="24986" y="6779"/>
                </a:cubicBezTo>
                <a:cubicBezTo>
                  <a:pt x="24994" y="6771"/>
                  <a:pt x="25003" y="6767"/>
                  <a:pt x="25014" y="6767"/>
                </a:cubicBezTo>
                <a:cubicBezTo>
                  <a:pt x="25045" y="6767"/>
                  <a:pt x="25085" y="6802"/>
                  <a:pt x="25108" y="6870"/>
                </a:cubicBezTo>
                <a:cubicBezTo>
                  <a:pt x="25133" y="6945"/>
                  <a:pt x="25199" y="6999"/>
                  <a:pt x="25238" y="6999"/>
                </a:cubicBezTo>
                <a:cubicBezTo>
                  <a:pt x="25247" y="6999"/>
                  <a:pt x="25254" y="6997"/>
                  <a:pt x="25260" y="6992"/>
                </a:cubicBezTo>
                <a:lnTo>
                  <a:pt x="25351" y="7113"/>
                </a:lnTo>
                <a:cubicBezTo>
                  <a:pt x="25564" y="7356"/>
                  <a:pt x="25776" y="7599"/>
                  <a:pt x="26020" y="7782"/>
                </a:cubicBezTo>
                <a:lnTo>
                  <a:pt x="25989" y="7782"/>
                </a:lnTo>
                <a:cubicBezTo>
                  <a:pt x="25959" y="7812"/>
                  <a:pt x="25989" y="7903"/>
                  <a:pt x="26171" y="7995"/>
                </a:cubicBezTo>
                <a:cubicBezTo>
                  <a:pt x="26298" y="8100"/>
                  <a:pt x="26336" y="8132"/>
                  <a:pt x="26318" y="8132"/>
                </a:cubicBezTo>
                <a:cubicBezTo>
                  <a:pt x="26310" y="8132"/>
                  <a:pt x="26291" y="8126"/>
                  <a:pt x="26263" y="8116"/>
                </a:cubicBezTo>
                <a:cubicBezTo>
                  <a:pt x="26225" y="8078"/>
                  <a:pt x="26201" y="8061"/>
                  <a:pt x="26193" y="8061"/>
                </a:cubicBezTo>
                <a:cubicBezTo>
                  <a:pt x="26175" y="8061"/>
                  <a:pt x="26229" y="8143"/>
                  <a:pt x="26354" y="8268"/>
                </a:cubicBezTo>
                <a:cubicBezTo>
                  <a:pt x="26475" y="8390"/>
                  <a:pt x="26567" y="8511"/>
                  <a:pt x="26658" y="8663"/>
                </a:cubicBezTo>
                <a:cubicBezTo>
                  <a:pt x="26688" y="8755"/>
                  <a:pt x="26749" y="8815"/>
                  <a:pt x="26840" y="8846"/>
                </a:cubicBezTo>
                <a:cubicBezTo>
                  <a:pt x="26931" y="8876"/>
                  <a:pt x="26931" y="8876"/>
                  <a:pt x="26901" y="8906"/>
                </a:cubicBezTo>
                <a:cubicBezTo>
                  <a:pt x="26846" y="8961"/>
                  <a:pt x="26890" y="9016"/>
                  <a:pt x="27146" y="9318"/>
                </a:cubicBezTo>
                <a:lnTo>
                  <a:pt x="27146" y="9318"/>
                </a:lnTo>
                <a:cubicBezTo>
                  <a:pt x="27144" y="9300"/>
                  <a:pt x="27144" y="9275"/>
                  <a:pt x="27144" y="9241"/>
                </a:cubicBezTo>
                <a:cubicBezTo>
                  <a:pt x="27144" y="9150"/>
                  <a:pt x="27114" y="9180"/>
                  <a:pt x="26992" y="9058"/>
                </a:cubicBezTo>
                <a:lnTo>
                  <a:pt x="26992" y="9058"/>
                </a:lnTo>
                <a:lnTo>
                  <a:pt x="27053" y="9089"/>
                </a:lnTo>
                <a:cubicBezTo>
                  <a:pt x="27086" y="9100"/>
                  <a:pt x="27108" y="9107"/>
                  <a:pt x="27121" y="9107"/>
                </a:cubicBezTo>
                <a:cubicBezTo>
                  <a:pt x="27144" y="9107"/>
                  <a:pt x="27144" y="9086"/>
                  <a:pt x="27144" y="9028"/>
                </a:cubicBezTo>
                <a:cubicBezTo>
                  <a:pt x="27144" y="8953"/>
                  <a:pt x="27082" y="8899"/>
                  <a:pt x="27044" y="8899"/>
                </a:cubicBezTo>
                <a:cubicBezTo>
                  <a:pt x="27035" y="8899"/>
                  <a:pt x="27028" y="8901"/>
                  <a:pt x="27023" y="8906"/>
                </a:cubicBezTo>
                <a:cubicBezTo>
                  <a:pt x="26962" y="8846"/>
                  <a:pt x="26901" y="8785"/>
                  <a:pt x="26871" y="8694"/>
                </a:cubicBezTo>
                <a:cubicBezTo>
                  <a:pt x="26845" y="8668"/>
                  <a:pt x="26830" y="8653"/>
                  <a:pt x="26828" y="8649"/>
                </a:cubicBezTo>
                <a:lnTo>
                  <a:pt x="26828" y="8649"/>
                </a:lnTo>
                <a:cubicBezTo>
                  <a:pt x="26824" y="8655"/>
                  <a:pt x="26817" y="8660"/>
                  <a:pt x="26810" y="8663"/>
                </a:cubicBezTo>
                <a:cubicBezTo>
                  <a:pt x="26810" y="8710"/>
                  <a:pt x="26805" y="8730"/>
                  <a:pt x="26800" y="8730"/>
                </a:cubicBezTo>
                <a:cubicBezTo>
                  <a:pt x="26791" y="8730"/>
                  <a:pt x="26779" y="8678"/>
                  <a:pt x="26779" y="8603"/>
                </a:cubicBezTo>
                <a:cubicBezTo>
                  <a:pt x="26779" y="8603"/>
                  <a:pt x="26761" y="8546"/>
                  <a:pt x="26738" y="8478"/>
                </a:cubicBezTo>
                <a:lnTo>
                  <a:pt x="26738" y="8478"/>
                </a:lnTo>
                <a:cubicBezTo>
                  <a:pt x="26776" y="8514"/>
                  <a:pt x="26811" y="8553"/>
                  <a:pt x="26842" y="8593"/>
                </a:cubicBezTo>
                <a:lnTo>
                  <a:pt x="26842" y="8593"/>
                </a:lnTo>
                <a:cubicBezTo>
                  <a:pt x="26837" y="8556"/>
                  <a:pt x="26813" y="8514"/>
                  <a:pt x="26779" y="8481"/>
                </a:cubicBezTo>
                <a:lnTo>
                  <a:pt x="26719" y="8420"/>
                </a:lnTo>
                <a:lnTo>
                  <a:pt x="26719" y="8420"/>
                </a:lnTo>
                <a:cubicBezTo>
                  <a:pt x="26725" y="8440"/>
                  <a:pt x="26732" y="8459"/>
                  <a:pt x="26738" y="8478"/>
                </a:cubicBezTo>
                <a:lnTo>
                  <a:pt x="26738" y="8478"/>
                </a:lnTo>
                <a:cubicBezTo>
                  <a:pt x="26703" y="8445"/>
                  <a:pt x="26665" y="8415"/>
                  <a:pt x="26627" y="8390"/>
                </a:cubicBezTo>
                <a:cubicBezTo>
                  <a:pt x="26536" y="8299"/>
                  <a:pt x="26445" y="8207"/>
                  <a:pt x="26415" y="8116"/>
                </a:cubicBezTo>
                <a:lnTo>
                  <a:pt x="26354" y="8055"/>
                </a:lnTo>
                <a:cubicBezTo>
                  <a:pt x="26323" y="8055"/>
                  <a:pt x="26323" y="8055"/>
                  <a:pt x="26293" y="7995"/>
                </a:cubicBezTo>
                <a:cubicBezTo>
                  <a:pt x="26232" y="7964"/>
                  <a:pt x="26232" y="7934"/>
                  <a:pt x="26263" y="7934"/>
                </a:cubicBezTo>
                <a:cubicBezTo>
                  <a:pt x="26354" y="7934"/>
                  <a:pt x="26293" y="7873"/>
                  <a:pt x="26232" y="7843"/>
                </a:cubicBezTo>
                <a:cubicBezTo>
                  <a:pt x="26141" y="7782"/>
                  <a:pt x="26141" y="7782"/>
                  <a:pt x="26080" y="7630"/>
                </a:cubicBezTo>
                <a:cubicBezTo>
                  <a:pt x="26050" y="7569"/>
                  <a:pt x="26020" y="7508"/>
                  <a:pt x="25989" y="7478"/>
                </a:cubicBezTo>
                <a:lnTo>
                  <a:pt x="25959" y="7478"/>
                </a:lnTo>
                <a:cubicBezTo>
                  <a:pt x="25989" y="7569"/>
                  <a:pt x="25989" y="7569"/>
                  <a:pt x="25959" y="7569"/>
                </a:cubicBezTo>
                <a:cubicBezTo>
                  <a:pt x="25928" y="7539"/>
                  <a:pt x="25898" y="7478"/>
                  <a:pt x="25868" y="7447"/>
                </a:cubicBezTo>
                <a:cubicBezTo>
                  <a:pt x="25807" y="7356"/>
                  <a:pt x="25746" y="7296"/>
                  <a:pt x="25776" y="7296"/>
                </a:cubicBezTo>
                <a:cubicBezTo>
                  <a:pt x="25746" y="7235"/>
                  <a:pt x="25685" y="7204"/>
                  <a:pt x="25624" y="7204"/>
                </a:cubicBezTo>
                <a:cubicBezTo>
                  <a:pt x="25407" y="7068"/>
                  <a:pt x="25311" y="6956"/>
                  <a:pt x="25359" y="6956"/>
                </a:cubicBezTo>
                <a:cubicBezTo>
                  <a:pt x="25364" y="6956"/>
                  <a:pt x="25372" y="6958"/>
                  <a:pt x="25381" y="6961"/>
                </a:cubicBezTo>
                <a:cubicBezTo>
                  <a:pt x="25472" y="6961"/>
                  <a:pt x="25381" y="6840"/>
                  <a:pt x="25229" y="6748"/>
                </a:cubicBezTo>
                <a:cubicBezTo>
                  <a:pt x="25229" y="6748"/>
                  <a:pt x="25077" y="6627"/>
                  <a:pt x="25047" y="6566"/>
                </a:cubicBezTo>
                <a:cubicBezTo>
                  <a:pt x="24915" y="6487"/>
                  <a:pt x="24875" y="6408"/>
                  <a:pt x="24926" y="6408"/>
                </a:cubicBezTo>
                <a:cubicBezTo>
                  <a:pt x="24933" y="6408"/>
                  <a:pt x="24943" y="6410"/>
                  <a:pt x="24956" y="6414"/>
                </a:cubicBezTo>
                <a:cubicBezTo>
                  <a:pt x="24956" y="6414"/>
                  <a:pt x="24986" y="6384"/>
                  <a:pt x="24925" y="6353"/>
                </a:cubicBezTo>
                <a:cubicBezTo>
                  <a:pt x="24834" y="6292"/>
                  <a:pt x="24804" y="6201"/>
                  <a:pt x="24834" y="6201"/>
                </a:cubicBezTo>
                <a:cubicBezTo>
                  <a:pt x="24834" y="6171"/>
                  <a:pt x="24864" y="6201"/>
                  <a:pt x="24804" y="6110"/>
                </a:cubicBezTo>
                <a:cubicBezTo>
                  <a:pt x="24723" y="6029"/>
                  <a:pt x="24696" y="6002"/>
                  <a:pt x="24678" y="6002"/>
                </a:cubicBezTo>
                <a:cubicBezTo>
                  <a:pt x="24669" y="6002"/>
                  <a:pt x="24662" y="6009"/>
                  <a:pt x="24652" y="6019"/>
                </a:cubicBezTo>
                <a:cubicBezTo>
                  <a:pt x="24591" y="5989"/>
                  <a:pt x="24561" y="5928"/>
                  <a:pt x="24530" y="5897"/>
                </a:cubicBezTo>
                <a:cubicBezTo>
                  <a:pt x="24561" y="5897"/>
                  <a:pt x="24500" y="5806"/>
                  <a:pt x="24439" y="5745"/>
                </a:cubicBezTo>
                <a:cubicBezTo>
                  <a:pt x="24409" y="5685"/>
                  <a:pt x="24348" y="5624"/>
                  <a:pt x="24378" y="5563"/>
                </a:cubicBezTo>
                <a:cubicBezTo>
                  <a:pt x="24439" y="5533"/>
                  <a:pt x="24439" y="5533"/>
                  <a:pt x="24257" y="5472"/>
                </a:cubicBezTo>
                <a:cubicBezTo>
                  <a:pt x="24013" y="5350"/>
                  <a:pt x="24013" y="5350"/>
                  <a:pt x="23831" y="5046"/>
                </a:cubicBezTo>
                <a:cubicBezTo>
                  <a:pt x="23763" y="4934"/>
                  <a:pt x="23729" y="4871"/>
                  <a:pt x="23728" y="4871"/>
                </a:cubicBezTo>
                <a:lnTo>
                  <a:pt x="23728" y="4871"/>
                </a:lnTo>
                <a:cubicBezTo>
                  <a:pt x="23728" y="4871"/>
                  <a:pt x="23732" y="4879"/>
                  <a:pt x="23740" y="4894"/>
                </a:cubicBezTo>
                <a:cubicBezTo>
                  <a:pt x="23747" y="4917"/>
                  <a:pt x="23738" y="4926"/>
                  <a:pt x="23721" y="4926"/>
                </a:cubicBezTo>
                <a:cubicBezTo>
                  <a:pt x="23666" y="4926"/>
                  <a:pt x="23527" y="4834"/>
                  <a:pt x="23527" y="4742"/>
                </a:cubicBezTo>
                <a:cubicBezTo>
                  <a:pt x="23466" y="4590"/>
                  <a:pt x="23345" y="4469"/>
                  <a:pt x="23193" y="4378"/>
                </a:cubicBezTo>
                <a:cubicBezTo>
                  <a:pt x="23174" y="4349"/>
                  <a:pt x="23157" y="4323"/>
                  <a:pt x="23142" y="4300"/>
                </a:cubicBezTo>
                <a:lnTo>
                  <a:pt x="23142" y="4300"/>
                </a:lnTo>
                <a:cubicBezTo>
                  <a:pt x="23151" y="4302"/>
                  <a:pt x="23157" y="4303"/>
                  <a:pt x="23160" y="4303"/>
                </a:cubicBezTo>
                <a:cubicBezTo>
                  <a:pt x="23171" y="4303"/>
                  <a:pt x="23157" y="4289"/>
                  <a:pt x="23112" y="4252"/>
                </a:cubicBezTo>
                <a:close/>
                <a:moveTo>
                  <a:pt x="27146" y="9318"/>
                </a:moveTo>
                <a:cubicBezTo>
                  <a:pt x="27150" y="9355"/>
                  <a:pt x="27162" y="9366"/>
                  <a:pt x="27199" y="9380"/>
                </a:cubicBezTo>
                <a:lnTo>
                  <a:pt x="27199" y="9380"/>
                </a:lnTo>
                <a:cubicBezTo>
                  <a:pt x="27180" y="9358"/>
                  <a:pt x="27163" y="9338"/>
                  <a:pt x="27146" y="9318"/>
                </a:cubicBezTo>
                <a:close/>
                <a:moveTo>
                  <a:pt x="8724" y="9393"/>
                </a:moveTo>
                <a:cubicBezTo>
                  <a:pt x="8724" y="9423"/>
                  <a:pt x="8755" y="9423"/>
                  <a:pt x="8694" y="9484"/>
                </a:cubicBezTo>
                <a:lnTo>
                  <a:pt x="8603" y="9514"/>
                </a:lnTo>
                <a:lnTo>
                  <a:pt x="8664" y="9454"/>
                </a:lnTo>
                <a:lnTo>
                  <a:pt x="8724" y="9393"/>
                </a:lnTo>
                <a:close/>
                <a:moveTo>
                  <a:pt x="27539" y="9484"/>
                </a:moveTo>
                <a:lnTo>
                  <a:pt x="27539" y="9484"/>
                </a:lnTo>
                <a:cubicBezTo>
                  <a:pt x="27559" y="9504"/>
                  <a:pt x="27580" y="9524"/>
                  <a:pt x="27600" y="9545"/>
                </a:cubicBezTo>
                <a:cubicBezTo>
                  <a:pt x="27584" y="9528"/>
                  <a:pt x="27562" y="9506"/>
                  <a:pt x="27539" y="9484"/>
                </a:cubicBezTo>
                <a:cubicBezTo>
                  <a:pt x="27539" y="9484"/>
                  <a:pt x="27539" y="9484"/>
                  <a:pt x="27539" y="9484"/>
                </a:cubicBezTo>
                <a:close/>
                <a:moveTo>
                  <a:pt x="27874" y="9970"/>
                </a:moveTo>
                <a:cubicBezTo>
                  <a:pt x="27894" y="9991"/>
                  <a:pt x="27904" y="9997"/>
                  <a:pt x="27907" y="9997"/>
                </a:cubicBezTo>
                <a:cubicBezTo>
                  <a:pt x="27914" y="9997"/>
                  <a:pt x="27894" y="9970"/>
                  <a:pt x="27874" y="9970"/>
                </a:cubicBezTo>
                <a:close/>
                <a:moveTo>
                  <a:pt x="27205" y="9210"/>
                </a:moveTo>
                <a:lnTo>
                  <a:pt x="27235" y="9271"/>
                </a:lnTo>
                <a:cubicBezTo>
                  <a:pt x="27296" y="9332"/>
                  <a:pt x="27296" y="9332"/>
                  <a:pt x="27235" y="9393"/>
                </a:cubicBezTo>
                <a:cubicBezTo>
                  <a:pt x="27221" y="9388"/>
                  <a:pt x="27209" y="9384"/>
                  <a:pt x="27199" y="9380"/>
                </a:cubicBezTo>
                <a:lnTo>
                  <a:pt x="27199" y="9380"/>
                </a:lnTo>
                <a:cubicBezTo>
                  <a:pt x="27211" y="9394"/>
                  <a:pt x="27223" y="9408"/>
                  <a:pt x="27235" y="9423"/>
                </a:cubicBezTo>
                <a:cubicBezTo>
                  <a:pt x="27363" y="9576"/>
                  <a:pt x="27426" y="9643"/>
                  <a:pt x="27461" y="9643"/>
                </a:cubicBezTo>
                <a:cubicBezTo>
                  <a:pt x="27468" y="9643"/>
                  <a:pt x="27474" y="9641"/>
                  <a:pt x="27479" y="9636"/>
                </a:cubicBezTo>
                <a:lnTo>
                  <a:pt x="27509" y="9636"/>
                </a:lnTo>
                <a:cubicBezTo>
                  <a:pt x="27539" y="9697"/>
                  <a:pt x="27570" y="9727"/>
                  <a:pt x="27600" y="9788"/>
                </a:cubicBezTo>
                <a:cubicBezTo>
                  <a:pt x="27661" y="9849"/>
                  <a:pt x="27661" y="9849"/>
                  <a:pt x="27630" y="9879"/>
                </a:cubicBezTo>
                <a:cubicBezTo>
                  <a:pt x="27600" y="9879"/>
                  <a:pt x="27630" y="9970"/>
                  <a:pt x="27630" y="9970"/>
                </a:cubicBezTo>
                <a:cubicBezTo>
                  <a:pt x="27661" y="10001"/>
                  <a:pt x="27684" y="10008"/>
                  <a:pt x="27699" y="10008"/>
                </a:cubicBezTo>
                <a:cubicBezTo>
                  <a:pt x="27714" y="10008"/>
                  <a:pt x="27722" y="10001"/>
                  <a:pt x="27722" y="10001"/>
                </a:cubicBezTo>
                <a:lnTo>
                  <a:pt x="27843" y="10122"/>
                </a:lnTo>
                <a:cubicBezTo>
                  <a:pt x="27934" y="10274"/>
                  <a:pt x="27965" y="10335"/>
                  <a:pt x="27995" y="10335"/>
                </a:cubicBezTo>
                <a:cubicBezTo>
                  <a:pt x="28041" y="10350"/>
                  <a:pt x="28064" y="10358"/>
                  <a:pt x="28075" y="10358"/>
                </a:cubicBezTo>
                <a:cubicBezTo>
                  <a:pt x="28086" y="10358"/>
                  <a:pt x="28086" y="10350"/>
                  <a:pt x="28086" y="10335"/>
                </a:cubicBezTo>
                <a:lnTo>
                  <a:pt x="28117" y="10426"/>
                </a:lnTo>
                <a:cubicBezTo>
                  <a:pt x="28117" y="10527"/>
                  <a:pt x="28179" y="10586"/>
                  <a:pt x="28201" y="10586"/>
                </a:cubicBezTo>
                <a:cubicBezTo>
                  <a:pt x="28205" y="10586"/>
                  <a:pt x="28208" y="10583"/>
                  <a:pt x="28208" y="10578"/>
                </a:cubicBezTo>
                <a:cubicBezTo>
                  <a:pt x="28269" y="10609"/>
                  <a:pt x="28299" y="10639"/>
                  <a:pt x="28360" y="10700"/>
                </a:cubicBezTo>
                <a:cubicBezTo>
                  <a:pt x="28389" y="10758"/>
                  <a:pt x="28446" y="10816"/>
                  <a:pt x="28530" y="10874"/>
                </a:cubicBezTo>
                <a:lnTo>
                  <a:pt x="28530" y="10874"/>
                </a:lnTo>
                <a:cubicBezTo>
                  <a:pt x="28513" y="10839"/>
                  <a:pt x="28495" y="10777"/>
                  <a:pt x="28482" y="10700"/>
                </a:cubicBezTo>
                <a:cubicBezTo>
                  <a:pt x="28482" y="10609"/>
                  <a:pt x="28421" y="10517"/>
                  <a:pt x="28390" y="10426"/>
                </a:cubicBezTo>
                <a:cubicBezTo>
                  <a:pt x="28330" y="10365"/>
                  <a:pt x="28238" y="10335"/>
                  <a:pt x="28238" y="10335"/>
                </a:cubicBezTo>
                <a:lnTo>
                  <a:pt x="28238" y="10335"/>
                </a:lnTo>
                <a:lnTo>
                  <a:pt x="28330" y="10487"/>
                </a:lnTo>
                <a:cubicBezTo>
                  <a:pt x="28350" y="10487"/>
                  <a:pt x="28370" y="10514"/>
                  <a:pt x="28363" y="10514"/>
                </a:cubicBezTo>
                <a:cubicBezTo>
                  <a:pt x="28360" y="10514"/>
                  <a:pt x="28350" y="10507"/>
                  <a:pt x="28330" y="10487"/>
                </a:cubicBezTo>
                <a:cubicBezTo>
                  <a:pt x="28299" y="10487"/>
                  <a:pt x="28269" y="10426"/>
                  <a:pt x="28208" y="10365"/>
                </a:cubicBezTo>
                <a:lnTo>
                  <a:pt x="28147" y="10305"/>
                </a:lnTo>
                <a:cubicBezTo>
                  <a:pt x="28140" y="10312"/>
                  <a:pt x="28129" y="10316"/>
                  <a:pt x="28118" y="10316"/>
                </a:cubicBezTo>
                <a:cubicBezTo>
                  <a:pt x="28079" y="10316"/>
                  <a:pt x="28026" y="10276"/>
                  <a:pt x="28026" y="10183"/>
                </a:cubicBezTo>
                <a:lnTo>
                  <a:pt x="27995" y="10092"/>
                </a:lnTo>
                <a:cubicBezTo>
                  <a:pt x="27965" y="10092"/>
                  <a:pt x="27904" y="10062"/>
                  <a:pt x="27843" y="10001"/>
                </a:cubicBezTo>
                <a:lnTo>
                  <a:pt x="27874" y="9970"/>
                </a:lnTo>
                <a:cubicBezTo>
                  <a:pt x="27849" y="9921"/>
                  <a:pt x="27783" y="9871"/>
                  <a:pt x="27744" y="9871"/>
                </a:cubicBezTo>
                <a:cubicBezTo>
                  <a:pt x="27735" y="9871"/>
                  <a:pt x="27727" y="9874"/>
                  <a:pt x="27722" y="9879"/>
                </a:cubicBezTo>
                <a:cubicBezTo>
                  <a:pt x="27722" y="9879"/>
                  <a:pt x="27722" y="9879"/>
                  <a:pt x="27661" y="9818"/>
                </a:cubicBezTo>
                <a:cubicBezTo>
                  <a:pt x="27600" y="9788"/>
                  <a:pt x="27539" y="9697"/>
                  <a:pt x="27570" y="9666"/>
                </a:cubicBezTo>
                <a:lnTo>
                  <a:pt x="27570" y="9666"/>
                </a:lnTo>
                <a:lnTo>
                  <a:pt x="27661" y="9818"/>
                </a:lnTo>
                <a:cubicBezTo>
                  <a:pt x="27691" y="9818"/>
                  <a:pt x="27630" y="9727"/>
                  <a:pt x="27539" y="9606"/>
                </a:cubicBezTo>
                <a:cubicBezTo>
                  <a:pt x="27457" y="9502"/>
                  <a:pt x="27416" y="9441"/>
                  <a:pt x="27446" y="9441"/>
                </a:cubicBezTo>
                <a:cubicBezTo>
                  <a:pt x="27461" y="9441"/>
                  <a:pt x="27490" y="9455"/>
                  <a:pt x="27539" y="9484"/>
                </a:cubicBezTo>
                <a:lnTo>
                  <a:pt x="27539" y="9484"/>
                </a:lnTo>
                <a:cubicBezTo>
                  <a:pt x="27437" y="9383"/>
                  <a:pt x="27331" y="9286"/>
                  <a:pt x="27205" y="9210"/>
                </a:cubicBezTo>
                <a:close/>
                <a:moveTo>
                  <a:pt x="28530" y="10874"/>
                </a:moveTo>
                <a:cubicBezTo>
                  <a:pt x="28540" y="10894"/>
                  <a:pt x="28549" y="10906"/>
                  <a:pt x="28556" y="10907"/>
                </a:cubicBezTo>
                <a:lnTo>
                  <a:pt x="28556" y="10907"/>
                </a:lnTo>
                <a:cubicBezTo>
                  <a:pt x="28551" y="10899"/>
                  <a:pt x="28547" y="10891"/>
                  <a:pt x="28542" y="10882"/>
                </a:cubicBezTo>
                <a:cubicBezTo>
                  <a:pt x="28538" y="10879"/>
                  <a:pt x="28534" y="10877"/>
                  <a:pt x="28530" y="10874"/>
                </a:cubicBezTo>
                <a:close/>
                <a:moveTo>
                  <a:pt x="28838" y="11445"/>
                </a:moveTo>
                <a:cubicBezTo>
                  <a:pt x="28846" y="11445"/>
                  <a:pt x="28851" y="11451"/>
                  <a:pt x="28850" y="11464"/>
                </a:cubicBezTo>
                <a:lnTo>
                  <a:pt x="28850" y="11464"/>
                </a:lnTo>
                <a:cubicBezTo>
                  <a:pt x="28861" y="11461"/>
                  <a:pt x="28869" y="11460"/>
                  <a:pt x="28877" y="11460"/>
                </a:cubicBezTo>
                <a:cubicBezTo>
                  <a:pt x="28866" y="11471"/>
                  <a:pt x="28856" y="11481"/>
                  <a:pt x="28846" y="11490"/>
                </a:cubicBezTo>
                <a:lnTo>
                  <a:pt x="28846" y="11490"/>
                </a:lnTo>
                <a:cubicBezTo>
                  <a:pt x="28849" y="11479"/>
                  <a:pt x="28850" y="11471"/>
                  <a:pt x="28850" y="11464"/>
                </a:cubicBezTo>
                <a:lnTo>
                  <a:pt x="28850" y="11464"/>
                </a:lnTo>
                <a:cubicBezTo>
                  <a:pt x="28830" y="11471"/>
                  <a:pt x="28804" y="11482"/>
                  <a:pt x="28776" y="11495"/>
                </a:cubicBezTo>
                <a:lnTo>
                  <a:pt x="28776" y="11495"/>
                </a:lnTo>
                <a:cubicBezTo>
                  <a:pt x="28799" y="11466"/>
                  <a:pt x="28824" y="11445"/>
                  <a:pt x="28838" y="11445"/>
                </a:cubicBezTo>
                <a:close/>
                <a:moveTo>
                  <a:pt x="28603" y="10817"/>
                </a:moveTo>
                <a:cubicBezTo>
                  <a:pt x="28583" y="10817"/>
                  <a:pt x="28573" y="10834"/>
                  <a:pt x="28573" y="10852"/>
                </a:cubicBezTo>
                <a:cubicBezTo>
                  <a:pt x="28573" y="10890"/>
                  <a:pt x="28567" y="10907"/>
                  <a:pt x="28558" y="10907"/>
                </a:cubicBezTo>
                <a:cubicBezTo>
                  <a:pt x="28557" y="10907"/>
                  <a:pt x="28557" y="10907"/>
                  <a:pt x="28556" y="10907"/>
                </a:cubicBezTo>
                <a:lnTo>
                  <a:pt x="28556" y="10907"/>
                </a:lnTo>
                <a:cubicBezTo>
                  <a:pt x="28588" y="10959"/>
                  <a:pt x="28634" y="11008"/>
                  <a:pt x="28634" y="11034"/>
                </a:cubicBezTo>
                <a:cubicBezTo>
                  <a:pt x="28634" y="11095"/>
                  <a:pt x="28664" y="11156"/>
                  <a:pt x="28725" y="11217"/>
                </a:cubicBezTo>
                <a:lnTo>
                  <a:pt x="28786" y="11277"/>
                </a:lnTo>
                <a:lnTo>
                  <a:pt x="28846" y="11338"/>
                </a:lnTo>
                <a:cubicBezTo>
                  <a:pt x="28846" y="11338"/>
                  <a:pt x="28846" y="11369"/>
                  <a:pt x="28846" y="11399"/>
                </a:cubicBezTo>
                <a:cubicBezTo>
                  <a:pt x="28816" y="11399"/>
                  <a:pt x="28755" y="11399"/>
                  <a:pt x="28725" y="11429"/>
                </a:cubicBezTo>
                <a:cubicBezTo>
                  <a:pt x="28694" y="11520"/>
                  <a:pt x="28694" y="11520"/>
                  <a:pt x="28725" y="11520"/>
                </a:cubicBezTo>
                <a:cubicBezTo>
                  <a:pt x="28742" y="11512"/>
                  <a:pt x="28759" y="11503"/>
                  <a:pt x="28776" y="11495"/>
                </a:cubicBezTo>
                <a:lnTo>
                  <a:pt x="28776" y="11495"/>
                </a:lnTo>
                <a:cubicBezTo>
                  <a:pt x="28763" y="11512"/>
                  <a:pt x="28751" y="11531"/>
                  <a:pt x="28741" y="11550"/>
                </a:cubicBezTo>
                <a:lnTo>
                  <a:pt x="28741" y="11550"/>
                </a:lnTo>
                <a:cubicBezTo>
                  <a:pt x="28782" y="11546"/>
                  <a:pt x="28809" y="11526"/>
                  <a:pt x="28846" y="11490"/>
                </a:cubicBezTo>
                <a:lnTo>
                  <a:pt x="28846" y="11490"/>
                </a:lnTo>
                <a:cubicBezTo>
                  <a:pt x="28846" y="11490"/>
                  <a:pt x="28846" y="11490"/>
                  <a:pt x="28846" y="11490"/>
                </a:cubicBezTo>
                <a:cubicBezTo>
                  <a:pt x="28877" y="11490"/>
                  <a:pt x="28877" y="11490"/>
                  <a:pt x="28968" y="11429"/>
                </a:cubicBezTo>
                <a:lnTo>
                  <a:pt x="29089" y="11338"/>
                </a:lnTo>
                <a:cubicBezTo>
                  <a:pt x="29029" y="11247"/>
                  <a:pt x="28968" y="11125"/>
                  <a:pt x="28968" y="11125"/>
                </a:cubicBezTo>
                <a:cubicBezTo>
                  <a:pt x="28938" y="11034"/>
                  <a:pt x="28846" y="10943"/>
                  <a:pt x="28755" y="10882"/>
                </a:cubicBezTo>
                <a:cubicBezTo>
                  <a:pt x="28733" y="10871"/>
                  <a:pt x="28719" y="10864"/>
                  <a:pt x="28711" y="10864"/>
                </a:cubicBezTo>
                <a:cubicBezTo>
                  <a:pt x="28698" y="10864"/>
                  <a:pt x="28705" y="10885"/>
                  <a:pt x="28725" y="10943"/>
                </a:cubicBezTo>
                <a:lnTo>
                  <a:pt x="28664" y="10852"/>
                </a:lnTo>
                <a:cubicBezTo>
                  <a:pt x="28638" y="10826"/>
                  <a:pt x="28618" y="10817"/>
                  <a:pt x="28603" y="10817"/>
                </a:cubicBezTo>
                <a:close/>
                <a:moveTo>
                  <a:pt x="28457" y="11772"/>
                </a:moveTo>
                <a:cubicBezTo>
                  <a:pt x="28447" y="11777"/>
                  <a:pt x="28435" y="11785"/>
                  <a:pt x="28421" y="11794"/>
                </a:cubicBezTo>
                <a:cubicBezTo>
                  <a:pt x="28411" y="11804"/>
                  <a:pt x="28401" y="11814"/>
                  <a:pt x="28391" y="11824"/>
                </a:cubicBezTo>
                <a:lnTo>
                  <a:pt x="28391" y="11824"/>
                </a:lnTo>
                <a:cubicBezTo>
                  <a:pt x="28395" y="11823"/>
                  <a:pt x="28465" y="11799"/>
                  <a:pt x="28457" y="11772"/>
                </a:cubicBezTo>
                <a:close/>
                <a:moveTo>
                  <a:pt x="28741" y="11550"/>
                </a:moveTo>
                <a:lnTo>
                  <a:pt x="28741" y="11550"/>
                </a:lnTo>
                <a:cubicBezTo>
                  <a:pt x="28736" y="11551"/>
                  <a:pt x="28731" y="11551"/>
                  <a:pt x="28725" y="11551"/>
                </a:cubicBezTo>
                <a:cubicBezTo>
                  <a:pt x="28542" y="11612"/>
                  <a:pt x="28421" y="11703"/>
                  <a:pt x="28451" y="11764"/>
                </a:cubicBezTo>
                <a:cubicBezTo>
                  <a:pt x="28454" y="11767"/>
                  <a:pt x="28456" y="11769"/>
                  <a:pt x="28457" y="11772"/>
                </a:cubicBezTo>
                <a:lnTo>
                  <a:pt x="28457" y="11772"/>
                </a:lnTo>
                <a:cubicBezTo>
                  <a:pt x="28470" y="11766"/>
                  <a:pt x="28479" y="11762"/>
                  <a:pt x="28486" y="11762"/>
                </a:cubicBezTo>
                <a:cubicBezTo>
                  <a:pt x="28508" y="11762"/>
                  <a:pt x="28501" y="11796"/>
                  <a:pt x="28482" y="11855"/>
                </a:cubicBezTo>
                <a:cubicBezTo>
                  <a:pt x="28573" y="11794"/>
                  <a:pt x="28634" y="11703"/>
                  <a:pt x="28725" y="11612"/>
                </a:cubicBezTo>
                <a:cubicBezTo>
                  <a:pt x="28725" y="11593"/>
                  <a:pt x="28731" y="11571"/>
                  <a:pt x="28741" y="11550"/>
                </a:cubicBezTo>
                <a:close/>
                <a:moveTo>
                  <a:pt x="28307" y="11791"/>
                </a:moveTo>
                <a:cubicBezTo>
                  <a:pt x="28298" y="11791"/>
                  <a:pt x="28264" y="11817"/>
                  <a:pt x="28208" y="11855"/>
                </a:cubicBezTo>
                <a:cubicBezTo>
                  <a:pt x="28056" y="11946"/>
                  <a:pt x="28086" y="11976"/>
                  <a:pt x="28086" y="11976"/>
                </a:cubicBezTo>
                <a:cubicBezTo>
                  <a:pt x="28103" y="11993"/>
                  <a:pt x="28054" y="12106"/>
                  <a:pt x="27996" y="12206"/>
                </a:cubicBezTo>
                <a:lnTo>
                  <a:pt x="27996" y="12206"/>
                </a:lnTo>
                <a:cubicBezTo>
                  <a:pt x="28034" y="12172"/>
                  <a:pt x="28067" y="12159"/>
                  <a:pt x="28086" y="12159"/>
                </a:cubicBezTo>
                <a:cubicBezTo>
                  <a:pt x="28178" y="12128"/>
                  <a:pt x="28238" y="12068"/>
                  <a:pt x="28269" y="11976"/>
                </a:cubicBezTo>
                <a:cubicBezTo>
                  <a:pt x="28294" y="11926"/>
                  <a:pt x="28341" y="11875"/>
                  <a:pt x="28391" y="11824"/>
                </a:cubicBezTo>
                <a:lnTo>
                  <a:pt x="28391" y="11824"/>
                </a:lnTo>
                <a:cubicBezTo>
                  <a:pt x="28390" y="11824"/>
                  <a:pt x="28390" y="11824"/>
                  <a:pt x="28390" y="11824"/>
                </a:cubicBezTo>
                <a:cubicBezTo>
                  <a:pt x="28365" y="11850"/>
                  <a:pt x="28350" y="11860"/>
                  <a:pt x="28339" y="11860"/>
                </a:cubicBezTo>
                <a:cubicBezTo>
                  <a:pt x="28324" y="11860"/>
                  <a:pt x="28317" y="11842"/>
                  <a:pt x="28299" y="11824"/>
                </a:cubicBezTo>
                <a:cubicBezTo>
                  <a:pt x="28311" y="11801"/>
                  <a:pt x="28314" y="11791"/>
                  <a:pt x="28307" y="11791"/>
                </a:cubicBezTo>
                <a:close/>
                <a:moveTo>
                  <a:pt x="27996" y="12206"/>
                </a:moveTo>
                <a:lnTo>
                  <a:pt x="27996" y="12206"/>
                </a:lnTo>
                <a:cubicBezTo>
                  <a:pt x="27976" y="12225"/>
                  <a:pt x="27955" y="12249"/>
                  <a:pt x="27934" y="12280"/>
                </a:cubicBezTo>
                <a:cubicBezTo>
                  <a:pt x="27914" y="12315"/>
                  <a:pt x="27887" y="12347"/>
                  <a:pt x="27859" y="12376"/>
                </a:cubicBezTo>
                <a:lnTo>
                  <a:pt x="27859" y="12376"/>
                </a:lnTo>
                <a:cubicBezTo>
                  <a:pt x="27863" y="12375"/>
                  <a:pt x="27868" y="12373"/>
                  <a:pt x="27874" y="12372"/>
                </a:cubicBezTo>
                <a:cubicBezTo>
                  <a:pt x="27900" y="12358"/>
                  <a:pt x="27951" y="12286"/>
                  <a:pt x="27996" y="12206"/>
                </a:cubicBezTo>
                <a:close/>
                <a:moveTo>
                  <a:pt x="27509" y="12706"/>
                </a:moveTo>
                <a:lnTo>
                  <a:pt x="27418" y="12736"/>
                </a:lnTo>
                <a:cubicBezTo>
                  <a:pt x="27357" y="12797"/>
                  <a:pt x="27387" y="12828"/>
                  <a:pt x="27387" y="12828"/>
                </a:cubicBezTo>
                <a:cubicBezTo>
                  <a:pt x="27387" y="12828"/>
                  <a:pt x="27387" y="12835"/>
                  <a:pt x="27395" y="12835"/>
                </a:cubicBezTo>
                <a:cubicBezTo>
                  <a:pt x="27403" y="12835"/>
                  <a:pt x="27418" y="12828"/>
                  <a:pt x="27448" y="12797"/>
                </a:cubicBezTo>
                <a:cubicBezTo>
                  <a:pt x="27448" y="12797"/>
                  <a:pt x="27539" y="12736"/>
                  <a:pt x="27509" y="12736"/>
                </a:cubicBezTo>
                <a:lnTo>
                  <a:pt x="27509" y="12706"/>
                </a:lnTo>
                <a:close/>
                <a:moveTo>
                  <a:pt x="26719" y="13253"/>
                </a:moveTo>
                <a:lnTo>
                  <a:pt x="26719" y="13253"/>
                </a:lnTo>
                <a:cubicBezTo>
                  <a:pt x="26706" y="13279"/>
                  <a:pt x="26709" y="13288"/>
                  <a:pt x="26715" y="13288"/>
                </a:cubicBezTo>
                <a:cubicBezTo>
                  <a:pt x="26723" y="13288"/>
                  <a:pt x="26736" y="13271"/>
                  <a:pt x="26719" y="13253"/>
                </a:cubicBezTo>
                <a:close/>
                <a:moveTo>
                  <a:pt x="3192" y="14013"/>
                </a:moveTo>
                <a:cubicBezTo>
                  <a:pt x="3192" y="14043"/>
                  <a:pt x="3192" y="14043"/>
                  <a:pt x="3162" y="14104"/>
                </a:cubicBezTo>
                <a:cubicBezTo>
                  <a:pt x="3142" y="14104"/>
                  <a:pt x="3108" y="14118"/>
                  <a:pt x="3079" y="14118"/>
                </a:cubicBezTo>
                <a:cubicBezTo>
                  <a:pt x="3064" y="14118"/>
                  <a:pt x="3050" y="14114"/>
                  <a:pt x="3040" y="14104"/>
                </a:cubicBezTo>
                <a:lnTo>
                  <a:pt x="3071" y="14104"/>
                </a:lnTo>
                <a:cubicBezTo>
                  <a:pt x="3071" y="14074"/>
                  <a:pt x="3101" y="14043"/>
                  <a:pt x="3192" y="14013"/>
                </a:cubicBezTo>
                <a:close/>
                <a:moveTo>
                  <a:pt x="2797" y="14317"/>
                </a:moveTo>
                <a:lnTo>
                  <a:pt x="2736" y="14408"/>
                </a:lnTo>
                <a:lnTo>
                  <a:pt x="2676" y="14438"/>
                </a:lnTo>
                <a:cubicBezTo>
                  <a:pt x="2676" y="14408"/>
                  <a:pt x="2736" y="14347"/>
                  <a:pt x="2797" y="14317"/>
                </a:cubicBezTo>
                <a:close/>
                <a:moveTo>
                  <a:pt x="25047" y="14530"/>
                </a:moveTo>
                <a:lnTo>
                  <a:pt x="24956" y="14560"/>
                </a:lnTo>
                <a:cubicBezTo>
                  <a:pt x="24895" y="14621"/>
                  <a:pt x="24925" y="14651"/>
                  <a:pt x="24925" y="14651"/>
                </a:cubicBezTo>
                <a:lnTo>
                  <a:pt x="24986" y="14621"/>
                </a:lnTo>
                <a:lnTo>
                  <a:pt x="25047" y="14530"/>
                </a:lnTo>
                <a:close/>
                <a:moveTo>
                  <a:pt x="2221" y="14722"/>
                </a:moveTo>
                <a:cubicBezTo>
                  <a:pt x="2230" y="14722"/>
                  <a:pt x="2237" y="14730"/>
                  <a:pt x="2250" y="14742"/>
                </a:cubicBezTo>
                <a:lnTo>
                  <a:pt x="2189" y="14773"/>
                </a:lnTo>
                <a:lnTo>
                  <a:pt x="2098" y="14803"/>
                </a:lnTo>
                <a:lnTo>
                  <a:pt x="2159" y="14773"/>
                </a:lnTo>
                <a:cubicBezTo>
                  <a:pt x="2195" y="14737"/>
                  <a:pt x="2209" y="14722"/>
                  <a:pt x="2221" y="14722"/>
                </a:cubicBezTo>
                <a:close/>
                <a:moveTo>
                  <a:pt x="28026" y="12069"/>
                </a:moveTo>
                <a:cubicBezTo>
                  <a:pt x="28006" y="12069"/>
                  <a:pt x="27918" y="12131"/>
                  <a:pt x="27782" y="12250"/>
                </a:cubicBezTo>
                <a:cubicBezTo>
                  <a:pt x="27630" y="12372"/>
                  <a:pt x="27570" y="12432"/>
                  <a:pt x="27600" y="12432"/>
                </a:cubicBezTo>
                <a:cubicBezTo>
                  <a:pt x="27600" y="12463"/>
                  <a:pt x="27600" y="12463"/>
                  <a:pt x="27539" y="12524"/>
                </a:cubicBezTo>
                <a:cubicBezTo>
                  <a:pt x="27549" y="12514"/>
                  <a:pt x="27549" y="12509"/>
                  <a:pt x="27543" y="12509"/>
                </a:cubicBezTo>
                <a:cubicBezTo>
                  <a:pt x="27508" y="12509"/>
                  <a:pt x="27286" y="12625"/>
                  <a:pt x="27235" y="12676"/>
                </a:cubicBezTo>
                <a:cubicBezTo>
                  <a:pt x="27205" y="12767"/>
                  <a:pt x="27205" y="12767"/>
                  <a:pt x="27205" y="12797"/>
                </a:cubicBezTo>
                <a:cubicBezTo>
                  <a:pt x="27235" y="12797"/>
                  <a:pt x="27175" y="12858"/>
                  <a:pt x="27175" y="12858"/>
                </a:cubicBezTo>
                <a:cubicBezTo>
                  <a:pt x="27149" y="12884"/>
                  <a:pt x="27129" y="12893"/>
                  <a:pt x="27114" y="12893"/>
                </a:cubicBezTo>
                <a:cubicBezTo>
                  <a:pt x="27094" y="12893"/>
                  <a:pt x="27083" y="12875"/>
                  <a:pt x="27083" y="12858"/>
                </a:cubicBezTo>
                <a:lnTo>
                  <a:pt x="27023" y="12828"/>
                </a:lnTo>
                <a:lnTo>
                  <a:pt x="26962" y="12858"/>
                </a:lnTo>
                <a:cubicBezTo>
                  <a:pt x="26962" y="12888"/>
                  <a:pt x="26931" y="12949"/>
                  <a:pt x="26840" y="13010"/>
                </a:cubicBezTo>
                <a:cubicBezTo>
                  <a:pt x="26627" y="13162"/>
                  <a:pt x="26415" y="13344"/>
                  <a:pt x="26202" y="13527"/>
                </a:cubicBezTo>
                <a:cubicBezTo>
                  <a:pt x="26171" y="13587"/>
                  <a:pt x="26111" y="13618"/>
                  <a:pt x="26050" y="13618"/>
                </a:cubicBezTo>
                <a:cubicBezTo>
                  <a:pt x="26050" y="13618"/>
                  <a:pt x="25959" y="13648"/>
                  <a:pt x="25928" y="13739"/>
                </a:cubicBezTo>
                <a:cubicBezTo>
                  <a:pt x="25884" y="13784"/>
                  <a:pt x="25888" y="13812"/>
                  <a:pt x="25882" y="13812"/>
                </a:cubicBezTo>
                <a:cubicBezTo>
                  <a:pt x="25879" y="13812"/>
                  <a:pt x="25876" y="13808"/>
                  <a:pt x="25868" y="13800"/>
                </a:cubicBezTo>
                <a:cubicBezTo>
                  <a:pt x="25861" y="13787"/>
                  <a:pt x="25854" y="13781"/>
                  <a:pt x="25844" y="13781"/>
                </a:cubicBezTo>
                <a:cubicBezTo>
                  <a:pt x="25806" y="13781"/>
                  <a:pt x="25738" y="13869"/>
                  <a:pt x="25594" y="14013"/>
                </a:cubicBezTo>
                <a:lnTo>
                  <a:pt x="25351" y="14226"/>
                </a:lnTo>
                <a:cubicBezTo>
                  <a:pt x="25351" y="14221"/>
                  <a:pt x="25349" y="14219"/>
                  <a:pt x="25346" y="14219"/>
                </a:cubicBezTo>
                <a:cubicBezTo>
                  <a:pt x="25331" y="14219"/>
                  <a:pt x="25291" y="14262"/>
                  <a:pt x="25322" y="14262"/>
                </a:cubicBezTo>
                <a:cubicBezTo>
                  <a:pt x="25328" y="14262"/>
                  <a:pt x="25337" y="14261"/>
                  <a:pt x="25351" y="14256"/>
                </a:cubicBezTo>
                <a:lnTo>
                  <a:pt x="25351" y="14256"/>
                </a:lnTo>
                <a:cubicBezTo>
                  <a:pt x="25381" y="14286"/>
                  <a:pt x="25320" y="14347"/>
                  <a:pt x="25199" y="14347"/>
                </a:cubicBezTo>
                <a:cubicBezTo>
                  <a:pt x="25116" y="14347"/>
                  <a:pt x="25008" y="14473"/>
                  <a:pt x="25057" y="14473"/>
                </a:cubicBezTo>
                <a:cubicBezTo>
                  <a:pt x="25062" y="14473"/>
                  <a:pt x="25069" y="14472"/>
                  <a:pt x="25077" y="14469"/>
                </a:cubicBezTo>
                <a:lnTo>
                  <a:pt x="25077" y="14469"/>
                </a:lnTo>
                <a:cubicBezTo>
                  <a:pt x="25077" y="14469"/>
                  <a:pt x="25047" y="14560"/>
                  <a:pt x="25016" y="14621"/>
                </a:cubicBezTo>
                <a:lnTo>
                  <a:pt x="24956" y="14712"/>
                </a:lnTo>
                <a:cubicBezTo>
                  <a:pt x="24864" y="14742"/>
                  <a:pt x="24895" y="14773"/>
                  <a:pt x="24834" y="14803"/>
                </a:cubicBezTo>
                <a:lnTo>
                  <a:pt x="24895" y="14894"/>
                </a:lnTo>
                <a:cubicBezTo>
                  <a:pt x="24986" y="14894"/>
                  <a:pt x="24986" y="14894"/>
                  <a:pt x="25016" y="14773"/>
                </a:cubicBezTo>
                <a:cubicBezTo>
                  <a:pt x="25025" y="14790"/>
                  <a:pt x="25036" y="14797"/>
                  <a:pt x="25048" y="14797"/>
                </a:cubicBezTo>
                <a:cubicBezTo>
                  <a:pt x="25081" y="14797"/>
                  <a:pt x="25125" y="14747"/>
                  <a:pt x="25168" y="14682"/>
                </a:cubicBezTo>
                <a:cubicBezTo>
                  <a:pt x="25168" y="14651"/>
                  <a:pt x="25290" y="14560"/>
                  <a:pt x="25351" y="14499"/>
                </a:cubicBezTo>
                <a:cubicBezTo>
                  <a:pt x="25412" y="14438"/>
                  <a:pt x="25442" y="14378"/>
                  <a:pt x="25442" y="14347"/>
                </a:cubicBezTo>
                <a:lnTo>
                  <a:pt x="25442" y="14347"/>
                </a:lnTo>
                <a:lnTo>
                  <a:pt x="25290" y="14469"/>
                </a:lnTo>
                <a:lnTo>
                  <a:pt x="25260" y="14408"/>
                </a:lnTo>
                <a:cubicBezTo>
                  <a:pt x="25320" y="14378"/>
                  <a:pt x="25351" y="14347"/>
                  <a:pt x="25412" y="14317"/>
                </a:cubicBezTo>
                <a:cubicBezTo>
                  <a:pt x="25412" y="14286"/>
                  <a:pt x="25472" y="14256"/>
                  <a:pt x="25594" y="14256"/>
                </a:cubicBezTo>
                <a:cubicBezTo>
                  <a:pt x="25667" y="14256"/>
                  <a:pt x="25720" y="14217"/>
                  <a:pt x="25754" y="14217"/>
                </a:cubicBezTo>
                <a:cubicBezTo>
                  <a:pt x="25763" y="14217"/>
                  <a:pt x="25770" y="14220"/>
                  <a:pt x="25776" y="14226"/>
                </a:cubicBezTo>
                <a:lnTo>
                  <a:pt x="25837" y="14165"/>
                </a:lnTo>
                <a:cubicBezTo>
                  <a:pt x="25898" y="14104"/>
                  <a:pt x="25868" y="14074"/>
                  <a:pt x="25868" y="14074"/>
                </a:cubicBezTo>
                <a:cubicBezTo>
                  <a:pt x="25837" y="14043"/>
                  <a:pt x="25898" y="13983"/>
                  <a:pt x="25959" y="13922"/>
                </a:cubicBezTo>
                <a:cubicBezTo>
                  <a:pt x="26033" y="13897"/>
                  <a:pt x="26086" y="13853"/>
                  <a:pt x="26104" y="13853"/>
                </a:cubicBezTo>
                <a:cubicBezTo>
                  <a:pt x="26108" y="13853"/>
                  <a:pt x="26111" y="13855"/>
                  <a:pt x="26111" y="13861"/>
                </a:cubicBezTo>
                <a:cubicBezTo>
                  <a:pt x="26141" y="13861"/>
                  <a:pt x="26202" y="13831"/>
                  <a:pt x="26263" y="13770"/>
                </a:cubicBezTo>
                <a:cubicBezTo>
                  <a:pt x="26384" y="13648"/>
                  <a:pt x="26384" y="13648"/>
                  <a:pt x="26384" y="13618"/>
                </a:cubicBezTo>
                <a:lnTo>
                  <a:pt x="26384" y="13618"/>
                </a:lnTo>
                <a:cubicBezTo>
                  <a:pt x="26363" y="13625"/>
                  <a:pt x="26351" y="13629"/>
                  <a:pt x="26348" y="13629"/>
                </a:cubicBezTo>
                <a:cubicBezTo>
                  <a:pt x="26338" y="13629"/>
                  <a:pt x="26413" y="13589"/>
                  <a:pt x="26506" y="13496"/>
                </a:cubicBezTo>
                <a:cubicBezTo>
                  <a:pt x="26597" y="13405"/>
                  <a:pt x="26719" y="13375"/>
                  <a:pt x="26597" y="13375"/>
                </a:cubicBezTo>
                <a:cubicBezTo>
                  <a:pt x="26567" y="13314"/>
                  <a:pt x="26567" y="13314"/>
                  <a:pt x="26627" y="13283"/>
                </a:cubicBezTo>
                <a:cubicBezTo>
                  <a:pt x="26663" y="13248"/>
                  <a:pt x="26678" y="13233"/>
                  <a:pt x="26690" y="13233"/>
                </a:cubicBezTo>
                <a:cubicBezTo>
                  <a:pt x="26699" y="13233"/>
                  <a:pt x="26706" y="13240"/>
                  <a:pt x="26719" y="13253"/>
                </a:cubicBezTo>
                <a:cubicBezTo>
                  <a:pt x="26768" y="13228"/>
                  <a:pt x="26817" y="13184"/>
                  <a:pt x="26850" y="13184"/>
                </a:cubicBezTo>
                <a:cubicBezTo>
                  <a:pt x="26858" y="13184"/>
                  <a:pt x="26865" y="13186"/>
                  <a:pt x="26871" y="13192"/>
                </a:cubicBezTo>
                <a:cubicBezTo>
                  <a:pt x="26901" y="13192"/>
                  <a:pt x="26962" y="13162"/>
                  <a:pt x="26992" y="13040"/>
                </a:cubicBezTo>
                <a:cubicBezTo>
                  <a:pt x="26992" y="13040"/>
                  <a:pt x="27002" y="13020"/>
                  <a:pt x="27005" y="13020"/>
                </a:cubicBezTo>
                <a:lnTo>
                  <a:pt x="27005" y="13020"/>
                </a:lnTo>
                <a:cubicBezTo>
                  <a:pt x="27007" y="13020"/>
                  <a:pt x="27005" y="13032"/>
                  <a:pt x="26992" y="13071"/>
                </a:cubicBezTo>
                <a:cubicBezTo>
                  <a:pt x="27007" y="13101"/>
                  <a:pt x="27030" y="13116"/>
                  <a:pt x="27053" y="13116"/>
                </a:cubicBezTo>
                <a:cubicBezTo>
                  <a:pt x="27076" y="13116"/>
                  <a:pt x="27099" y="13101"/>
                  <a:pt x="27114" y="13071"/>
                </a:cubicBezTo>
                <a:lnTo>
                  <a:pt x="27175" y="13010"/>
                </a:lnTo>
                <a:cubicBezTo>
                  <a:pt x="27144" y="12979"/>
                  <a:pt x="27327" y="12676"/>
                  <a:pt x="27387" y="12615"/>
                </a:cubicBezTo>
                <a:cubicBezTo>
                  <a:pt x="27432" y="12570"/>
                  <a:pt x="27493" y="12542"/>
                  <a:pt x="27522" y="12542"/>
                </a:cubicBezTo>
                <a:cubicBezTo>
                  <a:pt x="27522" y="12542"/>
                  <a:pt x="27522" y="12542"/>
                  <a:pt x="27522" y="12542"/>
                </a:cubicBezTo>
                <a:lnTo>
                  <a:pt x="27522" y="12542"/>
                </a:lnTo>
                <a:cubicBezTo>
                  <a:pt x="27526" y="12537"/>
                  <a:pt x="27532" y="12531"/>
                  <a:pt x="27539" y="12524"/>
                </a:cubicBezTo>
                <a:lnTo>
                  <a:pt x="27539" y="12524"/>
                </a:lnTo>
                <a:cubicBezTo>
                  <a:pt x="27539" y="12531"/>
                  <a:pt x="27536" y="12538"/>
                  <a:pt x="27532" y="12544"/>
                </a:cubicBezTo>
                <a:lnTo>
                  <a:pt x="27532" y="12544"/>
                </a:lnTo>
                <a:cubicBezTo>
                  <a:pt x="27529" y="12543"/>
                  <a:pt x="27526" y="12542"/>
                  <a:pt x="27522" y="12542"/>
                </a:cubicBezTo>
                <a:lnTo>
                  <a:pt x="27522" y="12542"/>
                </a:lnTo>
                <a:cubicBezTo>
                  <a:pt x="27512" y="12554"/>
                  <a:pt x="27511" y="12559"/>
                  <a:pt x="27514" y="12559"/>
                </a:cubicBezTo>
                <a:cubicBezTo>
                  <a:pt x="27517" y="12559"/>
                  <a:pt x="27525" y="12552"/>
                  <a:pt x="27532" y="12544"/>
                </a:cubicBezTo>
                <a:lnTo>
                  <a:pt x="27532" y="12544"/>
                </a:lnTo>
                <a:cubicBezTo>
                  <a:pt x="27537" y="12545"/>
                  <a:pt x="27539" y="12549"/>
                  <a:pt x="27539" y="12554"/>
                </a:cubicBezTo>
                <a:lnTo>
                  <a:pt x="27539" y="12584"/>
                </a:lnTo>
                <a:cubicBezTo>
                  <a:pt x="27539" y="12554"/>
                  <a:pt x="27600" y="12493"/>
                  <a:pt x="27661" y="12432"/>
                </a:cubicBezTo>
                <a:lnTo>
                  <a:pt x="27661" y="12463"/>
                </a:lnTo>
                <a:cubicBezTo>
                  <a:pt x="27654" y="12485"/>
                  <a:pt x="27660" y="12494"/>
                  <a:pt x="27676" y="12494"/>
                </a:cubicBezTo>
                <a:cubicBezTo>
                  <a:pt x="27711" y="12494"/>
                  <a:pt x="27790" y="12445"/>
                  <a:pt x="27859" y="12376"/>
                </a:cubicBezTo>
                <a:lnTo>
                  <a:pt x="27859" y="12376"/>
                </a:lnTo>
                <a:cubicBezTo>
                  <a:pt x="27845" y="12380"/>
                  <a:pt x="27834" y="12382"/>
                  <a:pt x="27825" y="12382"/>
                </a:cubicBezTo>
                <a:cubicBezTo>
                  <a:pt x="27779" y="12382"/>
                  <a:pt x="27791" y="12332"/>
                  <a:pt x="27934" y="12189"/>
                </a:cubicBezTo>
                <a:cubicBezTo>
                  <a:pt x="28015" y="12108"/>
                  <a:pt x="28042" y="12069"/>
                  <a:pt x="28026" y="12069"/>
                </a:cubicBezTo>
                <a:close/>
                <a:moveTo>
                  <a:pt x="24652" y="14986"/>
                </a:moveTo>
                <a:cubicBezTo>
                  <a:pt x="24652" y="14986"/>
                  <a:pt x="24591" y="15016"/>
                  <a:pt x="24652" y="15016"/>
                </a:cubicBezTo>
                <a:lnTo>
                  <a:pt x="24652" y="14986"/>
                </a:lnTo>
                <a:close/>
                <a:moveTo>
                  <a:pt x="1825" y="14920"/>
                </a:moveTo>
                <a:cubicBezTo>
                  <a:pt x="1810" y="14920"/>
                  <a:pt x="1789" y="14930"/>
                  <a:pt x="1764" y="14955"/>
                </a:cubicBezTo>
                <a:cubicBezTo>
                  <a:pt x="1764" y="14955"/>
                  <a:pt x="1703" y="15016"/>
                  <a:pt x="1733" y="15046"/>
                </a:cubicBezTo>
                <a:cubicBezTo>
                  <a:pt x="1743" y="15067"/>
                  <a:pt x="1760" y="15073"/>
                  <a:pt x="1778" y="15073"/>
                </a:cubicBezTo>
                <a:cubicBezTo>
                  <a:pt x="1814" y="15073"/>
                  <a:pt x="1855" y="15046"/>
                  <a:pt x="1855" y="15046"/>
                </a:cubicBezTo>
                <a:cubicBezTo>
                  <a:pt x="1916" y="14986"/>
                  <a:pt x="1885" y="14986"/>
                  <a:pt x="1855" y="14955"/>
                </a:cubicBezTo>
                <a:cubicBezTo>
                  <a:pt x="1855" y="14938"/>
                  <a:pt x="1845" y="14920"/>
                  <a:pt x="1825" y="14920"/>
                </a:cubicBezTo>
                <a:close/>
                <a:moveTo>
                  <a:pt x="24811" y="14974"/>
                </a:moveTo>
                <a:cubicBezTo>
                  <a:pt x="24785" y="14974"/>
                  <a:pt x="24734" y="14989"/>
                  <a:pt x="24652" y="15016"/>
                </a:cubicBezTo>
                <a:cubicBezTo>
                  <a:pt x="24713" y="15046"/>
                  <a:pt x="24713" y="15107"/>
                  <a:pt x="24652" y="15138"/>
                </a:cubicBezTo>
                <a:cubicBezTo>
                  <a:pt x="24643" y="15164"/>
                  <a:pt x="24650" y="15175"/>
                  <a:pt x="24664" y="15175"/>
                </a:cubicBezTo>
                <a:cubicBezTo>
                  <a:pt x="24700" y="15175"/>
                  <a:pt x="24782" y="15111"/>
                  <a:pt x="24804" y="15046"/>
                </a:cubicBezTo>
                <a:cubicBezTo>
                  <a:pt x="24837" y="14996"/>
                  <a:pt x="24843" y="14974"/>
                  <a:pt x="24811" y="14974"/>
                </a:cubicBezTo>
                <a:close/>
                <a:moveTo>
                  <a:pt x="1082" y="15690"/>
                </a:moveTo>
                <a:cubicBezTo>
                  <a:pt x="1097" y="15690"/>
                  <a:pt x="1104" y="15697"/>
                  <a:pt x="1095" y="15715"/>
                </a:cubicBezTo>
                <a:cubicBezTo>
                  <a:pt x="1065" y="15715"/>
                  <a:pt x="1004" y="15776"/>
                  <a:pt x="943" y="15806"/>
                </a:cubicBezTo>
                <a:lnTo>
                  <a:pt x="943" y="15837"/>
                </a:lnTo>
                <a:lnTo>
                  <a:pt x="913" y="15776"/>
                </a:lnTo>
                <a:cubicBezTo>
                  <a:pt x="956" y="15733"/>
                  <a:pt x="1044" y="15690"/>
                  <a:pt x="1082" y="15690"/>
                </a:cubicBezTo>
                <a:close/>
                <a:moveTo>
                  <a:pt x="23649" y="15776"/>
                </a:moveTo>
                <a:lnTo>
                  <a:pt x="23588" y="15806"/>
                </a:lnTo>
                <a:cubicBezTo>
                  <a:pt x="23552" y="15842"/>
                  <a:pt x="23538" y="15857"/>
                  <a:pt x="23525" y="15857"/>
                </a:cubicBezTo>
                <a:cubicBezTo>
                  <a:pt x="23517" y="15857"/>
                  <a:pt x="23509" y="15849"/>
                  <a:pt x="23497" y="15837"/>
                </a:cubicBezTo>
                <a:lnTo>
                  <a:pt x="23557" y="15806"/>
                </a:lnTo>
                <a:lnTo>
                  <a:pt x="23649" y="15776"/>
                </a:lnTo>
                <a:close/>
                <a:moveTo>
                  <a:pt x="399" y="16386"/>
                </a:moveTo>
                <a:cubicBezTo>
                  <a:pt x="364" y="16392"/>
                  <a:pt x="341" y="16410"/>
                  <a:pt x="320" y="16429"/>
                </a:cubicBezTo>
                <a:lnTo>
                  <a:pt x="320" y="16429"/>
                </a:lnTo>
                <a:lnTo>
                  <a:pt x="366" y="16414"/>
                </a:lnTo>
                <a:cubicBezTo>
                  <a:pt x="385" y="16404"/>
                  <a:pt x="395" y="16395"/>
                  <a:pt x="399" y="16386"/>
                </a:cubicBezTo>
                <a:close/>
                <a:moveTo>
                  <a:pt x="14482" y="4513"/>
                </a:moveTo>
                <a:cubicBezTo>
                  <a:pt x="14473" y="4513"/>
                  <a:pt x="14459" y="4540"/>
                  <a:pt x="14378" y="4621"/>
                </a:cubicBezTo>
                <a:cubicBezTo>
                  <a:pt x="14317" y="4681"/>
                  <a:pt x="14287" y="4712"/>
                  <a:pt x="14256" y="4773"/>
                </a:cubicBezTo>
                <a:cubicBezTo>
                  <a:pt x="14256" y="4769"/>
                  <a:pt x="14253" y="4768"/>
                  <a:pt x="14248" y="4768"/>
                </a:cubicBezTo>
                <a:cubicBezTo>
                  <a:pt x="14205" y="4768"/>
                  <a:pt x="14013" y="4864"/>
                  <a:pt x="14013" y="4864"/>
                </a:cubicBezTo>
                <a:cubicBezTo>
                  <a:pt x="13988" y="4890"/>
                  <a:pt x="13984" y="4899"/>
                  <a:pt x="13997" y="4899"/>
                </a:cubicBezTo>
                <a:cubicBezTo>
                  <a:pt x="14015" y="4899"/>
                  <a:pt x="14065" y="4881"/>
                  <a:pt x="14135" y="4864"/>
                </a:cubicBezTo>
                <a:lnTo>
                  <a:pt x="14135" y="4864"/>
                </a:lnTo>
                <a:lnTo>
                  <a:pt x="14044" y="4925"/>
                </a:lnTo>
                <a:cubicBezTo>
                  <a:pt x="13994" y="4974"/>
                  <a:pt x="13944" y="5024"/>
                  <a:pt x="13928" y="5024"/>
                </a:cubicBezTo>
                <a:cubicBezTo>
                  <a:pt x="13924" y="5024"/>
                  <a:pt x="13922" y="5021"/>
                  <a:pt x="13922" y="5016"/>
                </a:cubicBezTo>
                <a:cubicBezTo>
                  <a:pt x="13770" y="5107"/>
                  <a:pt x="13466" y="5289"/>
                  <a:pt x="13588" y="5289"/>
                </a:cubicBezTo>
                <a:lnTo>
                  <a:pt x="13588" y="5320"/>
                </a:lnTo>
                <a:cubicBezTo>
                  <a:pt x="13527" y="5350"/>
                  <a:pt x="13496" y="5381"/>
                  <a:pt x="13436" y="5411"/>
                </a:cubicBezTo>
                <a:cubicBezTo>
                  <a:pt x="13436" y="5398"/>
                  <a:pt x="13436" y="5391"/>
                  <a:pt x="13429" y="5391"/>
                </a:cubicBezTo>
                <a:cubicBezTo>
                  <a:pt x="13420" y="5391"/>
                  <a:pt x="13398" y="5406"/>
                  <a:pt x="13345" y="5441"/>
                </a:cubicBezTo>
                <a:cubicBezTo>
                  <a:pt x="13345" y="5441"/>
                  <a:pt x="13284" y="5472"/>
                  <a:pt x="13314" y="5502"/>
                </a:cubicBezTo>
                <a:cubicBezTo>
                  <a:pt x="13314" y="5533"/>
                  <a:pt x="13345" y="5563"/>
                  <a:pt x="13253" y="5593"/>
                </a:cubicBezTo>
                <a:cubicBezTo>
                  <a:pt x="13223" y="5603"/>
                  <a:pt x="13203" y="5607"/>
                  <a:pt x="13188" y="5607"/>
                </a:cubicBezTo>
                <a:cubicBezTo>
                  <a:pt x="13159" y="5607"/>
                  <a:pt x="13152" y="5593"/>
                  <a:pt x="13132" y="5593"/>
                </a:cubicBezTo>
                <a:cubicBezTo>
                  <a:pt x="13152" y="5563"/>
                  <a:pt x="13159" y="5549"/>
                  <a:pt x="13154" y="5549"/>
                </a:cubicBezTo>
                <a:cubicBezTo>
                  <a:pt x="13145" y="5549"/>
                  <a:pt x="13091" y="5603"/>
                  <a:pt x="13010" y="5685"/>
                </a:cubicBezTo>
                <a:cubicBezTo>
                  <a:pt x="12949" y="5745"/>
                  <a:pt x="12889" y="5806"/>
                  <a:pt x="12919" y="5837"/>
                </a:cubicBezTo>
                <a:lnTo>
                  <a:pt x="12980" y="5776"/>
                </a:lnTo>
                <a:lnTo>
                  <a:pt x="13041" y="5745"/>
                </a:lnTo>
                <a:lnTo>
                  <a:pt x="13041" y="5745"/>
                </a:lnTo>
                <a:cubicBezTo>
                  <a:pt x="13041" y="5745"/>
                  <a:pt x="13071" y="5776"/>
                  <a:pt x="13010" y="5837"/>
                </a:cubicBezTo>
                <a:cubicBezTo>
                  <a:pt x="12949" y="5897"/>
                  <a:pt x="12889" y="5928"/>
                  <a:pt x="12858" y="5928"/>
                </a:cubicBezTo>
                <a:cubicBezTo>
                  <a:pt x="12858" y="5915"/>
                  <a:pt x="12858" y="5908"/>
                  <a:pt x="12854" y="5908"/>
                </a:cubicBezTo>
                <a:cubicBezTo>
                  <a:pt x="12848" y="5908"/>
                  <a:pt x="12833" y="5922"/>
                  <a:pt x="12797" y="5958"/>
                </a:cubicBezTo>
                <a:cubicBezTo>
                  <a:pt x="12714" y="5986"/>
                  <a:pt x="12656" y="6039"/>
                  <a:pt x="12576" y="6071"/>
                </a:cubicBezTo>
                <a:lnTo>
                  <a:pt x="12576" y="6071"/>
                </a:lnTo>
                <a:cubicBezTo>
                  <a:pt x="12556" y="6051"/>
                  <a:pt x="12544" y="6040"/>
                  <a:pt x="12536" y="6040"/>
                </a:cubicBezTo>
                <a:cubicBezTo>
                  <a:pt x="12528" y="6040"/>
                  <a:pt x="12525" y="6053"/>
                  <a:pt x="12524" y="6082"/>
                </a:cubicBezTo>
                <a:lnTo>
                  <a:pt x="12524" y="6082"/>
                </a:lnTo>
                <a:cubicBezTo>
                  <a:pt x="12534" y="6080"/>
                  <a:pt x="12544" y="6080"/>
                  <a:pt x="12554" y="6080"/>
                </a:cubicBezTo>
                <a:cubicBezTo>
                  <a:pt x="12562" y="6077"/>
                  <a:pt x="12569" y="6074"/>
                  <a:pt x="12576" y="6071"/>
                </a:cubicBezTo>
                <a:lnTo>
                  <a:pt x="12576" y="6071"/>
                </a:lnTo>
                <a:cubicBezTo>
                  <a:pt x="12579" y="6074"/>
                  <a:pt x="12582" y="6077"/>
                  <a:pt x="12585" y="6080"/>
                </a:cubicBezTo>
                <a:cubicBezTo>
                  <a:pt x="12615" y="6110"/>
                  <a:pt x="12615" y="6110"/>
                  <a:pt x="12554" y="6171"/>
                </a:cubicBezTo>
                <a:cubicBezTo>
                  <a:pt x="12533" y="6192"/>
                  <a:pt x="12515" y="6203"/>
                  <a:pt x="12504" y="6203"/>
                </a:cubicBezTo>
                <a:cubicBezTo>
                  <a:pt x="12483" y="6203"/>
                  <a:pt x="12485" y="6169"/>
                  <a:pt x="12524" y="6110"/>
                </a:cubicBezTo>
                <a:lnTo>
                  <a:pt x="12524" y="6140"/>
                </a:lnTo>
                <a:cubicBezTo>
                  <a:pt x="12524" y="6116"/>
                  <a:pt x="12524" y="6097"/>
                  <a:pt x="12524" y="6082"/>
                </a:cubicBezTo>
                <a:lnTo>
                  <a:pt x="12524" y="6082"/>
                </a:lnTo>
                <a:cubicBezTo>
                  <a:pt x="12444" y="6093"/>
                  <a:pt x="12369" y="6150"/>
                  <a:pt x="12341" y="6232"/>
                </a:cubicBezTo>
                <a:cubicBezTo>
                  <a:pt x="12341" y="6307"/>
                  <a:pt x="12280" y="6361"/>
                  <a:pt x="12258" y="6361"/>
                </a:cubicBezTo>
                <a:cubicBezTo>
                  <a:pt x="12253" y="6361"/>
                  <a:pt x="12250" y="6359"/>
                  <a:pt x="12250" y="6353"/>
                </a:cubicBezTo>
                <a:cubicBezTo>
                  <a:pt x="12159" y="6384"/>
                  <a:pt x="12068" y="6414"/>
                  <a:pt x="12037" y="6505"/>
                </a:cubicBezTo>
                <a:cubicBezTo>
                  <a:pt x="11977" y="6566"/>
                  <a:pt x="11886" y="6596"/>
                  <a:pt x="11886" y="6596"/>
                </a:cubicBezTo>
                <a:cubicBezTo>
                  <a:pt x="11883" y="6594"/>
                  <a:pt x="11879" y="6592"/>
                  <a:pt x="11874" y="6592"/>
                </a:cubicBezTo>
                <a:cubicBezTo>
                  <a:pt x="11824" y="6592"/>
                  <a:pt x="11670" y="6729"/>
                  <a:pt x="11642" y="6840"/>
                </a:cubicBezTo>
                <a:cubicBezTo>
                  <a:pt x="11642" y="6840"/>
                  <a:pt x="11603" y="6878"/>
                  <a:pt x="11588" y="6878"/>
                </a:cubicBezTo>
                <a:cubicBezTo>
                  <a:pt x="11584" y="6878"/>
                  <a:pt x="11582" y="6876"/>
                  <a:pt x="11582" y="6870"/>
                </a:cubicBezTo>
                <a:cubicBezTo>
                  <a:pt x="11490" y="6900"/>
                  <a:pt x="11430" y="6961"/>
                  <a:pt x="11369" y="7022"/>
                </a:cubicBezTo>
                <a:cubicBezTo>
                  <a:pt x="11217" y="7113"/>
                  <a:pt x="11217" y="7113"/>
                  <a:pt x="11278" y="7174"/>
                </a:cubicBezTo>
                <a:cubicBezTo>
                  <a:pt x="11308" y="7159"/>
                  <a:pt x="11338" y="7159"/>
                  <a:pt x="11369" y="7159"/>
                </a:cubicBezTo>
                <a:cubicBezTo>
                  <a:pt x="11399" y="7159"/>
                  <a:pt x="11430" y="7159"/>
                  <a:pt x="11460" y="7144"/>
                </a:cubicBezTo>
                <a:cubicBezTo>
                  <a:pt x="11520" y="7083"/>
                  <a:pt x="11521" y="7083"/>
                  <a:pt x="11521" y="7083"/>
                </a:cubicBezTo>
                <a:lnTo>
                  <a:pt x="11521" y="7083"/>
                </a:lnTo>
                <a:cubicBezTo>
                  <a:pt x="11460" y="7204"/>
                  <a:pt x="11369" y="7265"/>
                  <a:pt x="11247" y="7265"/>
                </a:cubicBezTo>
                <a:lnTo>
                  <a:pt x="11186" y="7235"/>
                </a:lnTo>
                <a:lnTo>
                  <a:pt x="11156" y="7326"/>
                </a:lnTo>
                <a:cubicBezTo>
                  <a:pt x="11156" y="7439"/>
                  <a:pt x="11072" y="7501"/>
                  <a:pt x="10967" y="7501"/>
                </a:cubicBezTo>
                <a:cubicBezTo>
                  <a:pt x="10931" y="7501"/>
                  <a:pt x="10891" y="7494"/>
                  <a:pt x="10852" y="7478"/>
                </a:cubicBezTo>
                <a:lnTo>
                  <a:pt x="10852" y="7447"/>
                </a:lnTo>
                <a:cubicBezTo>
                  <a:pt x="10852" y="7478"/>
                  <a:pt x="10822" y="7539"/>
                  <a:pt x="10730" y="7569"/>
                </a:cubicBezTo>
                <a:cubicBezTo>
                  <a:pt x="10579" y="7630"/>
                  <a:pt x="10457" y="7782"/>
                  <a:pt x="10487" y="7812"/>
                </a:cubicBezTo>
                <a:cubicBezTo>
                  <a:pt x="10548" y="7843"/>
                  <a:pt x="10548" y="7903"/>
                  <a:pt x="10487" y="7934"/>
                </a:cubicBezTo>
                <a:cubicBezTo>
                  <a:pt x="10487" y="7934"/>
                  <a:pt x="10460" y="7947"/>
                  <a:pt x="10433" y="7947"/>
                </a:cubicBezTo>
                <a:cubicBezTo>
                  <a:pt x="10420" y="7947"/>
                  <a:pt x="10406" y="7944"/>
                  <a:pt x="10396" y="7934"/>
                </a:cubicBezTo>
                <a:cubicBezTo>
                  <a:pt x="10379" y="7916"/>
                  <a:pt x="10361" y="7899"/>
                  <a:pt x="10338" y="7899"/>
                </a:cubicBezTo>
                <a:cubicBezTo>
                  <a:pt x="10321" y="7899"/>
                  <a:pt x="10300" y="7908"/>
                  <a:pt x="10275" y="7934"/>
                </a:cubicBezTo>
                <a:lnTo>
                  <a:pt x="10335" y="7995"/>
                </a:lnTo>
                <a:cubicBezTo>
                  <a:pt x="10427" y="7995"/>
                  <a:pt x="10427" y="7995"/>
                  <a:pt x="10275" y="8086"/>
                </a:cubicBezTo>
                <a:cubicBezTo>
                  <a:pt x="10123" y="8147"/>
                  <a:pt x="9971" y="8238"/>
                  <a:pt x="9879" y="8390"/>
                </a:cubicBezTo>
                <a:cubicBezTo>
                  <a:pt x="9910" y="8420"/>
                  <a:pt x="9910" y="8481"/>
                  <a:pt x="9879" y="8511"/>
                </a:cubicBezTo>
                <a:cubicBezTo>
                  <a:pt x="9879" y="8511"/>
                  <a:pt x="9839" y="8525"/>
                  <a:pt x="9803" y="8525"/>
                </a:cubicBezTo>
                <a:cubicBezTo>
                  <a:pt x="9785" y="8525"/>
                  <a:pt x="9768" y="8521"/>
                  <a:pt x="9758" y="8511"/>
                </a:cubicBezTo>
                <a:cubicBezTo>
                  <a:pt x="9758" y="8511"/>
                  <a:pt x="9766" y="8495"/>
                  <a:pt x="9787" y="8471"/>
                </a:cubicBezTo>
                <a:lnTo>
                  <a:pt x="9787" y="8471"/>
                </a:lnTo>
                <a:cubicBezTo>
                  <a:pt x="9642" y="8566"/>
                  <a:pt x="9486" y="8726"/>
                  <a:pt x="9515" y="8755"/>
                </a:cubicBezTo>
                <a:cubicBezTo>
                  <a:pt x="9545" y="8815"/>
                  <a:pt x="9545" y="8815"/>
                  <a:pt x="9484" y="8846"/>
                </a:cubicBezTo>
                <a:lnTo>
                  <a:pt x="9423" y="8876"/>
                </a:lnTo>
                <a:cubicBezTo>
                  <a:pt x="9423" y="8876"/>
                  <a:pt x="9332" y="8906"/>
                  <a:pt x="9271" y="8967"/>
                </a:cubicBezTo>
                <a:cubicBezTo>
                  <a:pt x="9120" y="9089"/>
                  <a:pt x="9120" y="9089"/>
                  <a:pt x="9150" y="9089"/>
                </a:cubicBezTo>
                <a:cubicBezTo>
                  <a:pt x="9241" y="9089"/>
                  <a:pt x="9120" y="9210"/>
                  <a:pt x="9028" y="9210"/>
                </a:cubicBezTo>
                <a:cubicBezTo>
                  <a:pt x="8907" y="9210"/>
                  <a:pt x="8785" y="9332"/>
                  <a:pt x="8451" y="9575"/>
                </a:cubicBezTo>
                <a:cubicBezTo>
                  <a:pt x="8415" y="9611"/>
                  <a:pt x="8400" y="9626"/>
                  <a:pt x="8388" y="9626"/>
                </a:cubicBezTo>
                <a:cubicBezTo>
                  <a:pt x="8380" y="9626"/>
                  <a:pt x="8372" y="9618"/>
                  <a:pt x="8360" y="9606"/>
                </a:cubicBezTo>
                <a:lnTo>
                  <a:pt x="8329" y="9575"/>
                </a:lnTo>
                <a:cubicBezTo>
                  <a:pt x="8268" y="9636"/>
                  <a:pt x="8177" y="9666"/>
                  <a:pt x="8238" y="9727"/>
                </a:cubicBezTo>
                <a:cubicBezTo>
                  <a:pt x="8268" y="9758"/>
                  <a:pt x="8268" y="9758"/>
                  <a:pt x="8177" y="9788"/>
                </a:cubicBezTo>
                <a:cubicBezTo>
                  <a:pt x="8086" y="9818"/>
                  <a:pt x="8056" y="9910"/>
                  <a:pt x="8056" y="9940"/>
                </a:cubicBezTo>
                <a:cubicBezTo>
                  <a:pt x="7964" y="9940"/>
                  <a:pt x="7843" y="10062"/>
                  <a:pt x="7873" y="10122"/>
                </a:cubicBezTo>
                <a:cubicBezTo>
                  <a:pt x="7873" y="10213"/>
                  <a:pt x="7873" y="10213"/>
                  <a:pt x="7691" y="10274"/>
                </a:cubicBezTo>
                <a:cubicBezTo>
                  <a:pt x="7630" y="10295"/>
                  <a:pt x="7586" y="10301"/>
                  <a:pt x="7558" y="10301"/>
                </a:cubicBezTo>
                <a:cubicBezTo>
                  <a:pt x="7502" y="10301"/>
                  <a:pt x="7509" y="10274"/>
                  <a:pt x="7569" y="10274"/>
                </a:cubicBezTo>
                <a:cubicBezTo>
                  <a:pt x="7661" y="10274"/>
                  <a:pt x="7630" y="10213"/>
                  <a:pt x="7600" y="10213"/>
                </a:cubicBezTo>
                <a:cubicBezTo>
                  <a:pt x="7600" y="10209"/>
                  <a:pt x="7597" y="10207"/>
                  <a:pt x="7592" y="10207"/>
                </a:cubicBezTo>
                <a:cubicBezTo>
                  <a:pt x="7562" y="10207"/>
                  <a:pt x="7456" y="10283"/>
                  <a:pt x="7509" y="10335"/>
                </a:cubicBezTo>
                <a:cubicBezTo>
                  <a:pt x="7478" y="10396"/>
                  <a:pt x="7417" y="10426"/>
                  <a:pt x="7357" y="10426"/>
                </a:cubicBezTo>
                <a:cubicBezTo>
                  <a:pt x="7265" y="10426"/>
                  <a:pt x="7265" y="10426"/>
                  <a:pt x="7296" y="10487"/>
                </a:cubicBezTo>
                <a:cubicBezTo>
                  <a:pt x="7296" y="10548"/>
                  <a:pt x="7235" y="10578"/>
                  <a:pt x="7174" y="10609"/>
                </a:cubicBezTo>
                <a:cubicBezTo>
                  <a:pt x="7165" y="10590"/>
                  <a:pt x="7152" y="10583"/>
                  <a:pt x="7140" y="10583"/>
                </a:cubicBezTo>
                <a:cubicBezTo>
                  <a:pt x="7112" y="10583"/>
                  <a:pt x="7083" y="10618"/>
                  <a:pt x="7083" y="10639"/>
                </a:cubicBezTo>
                <a:cubicBezTo>
                  <a:pt x="7053" y="10730"/>
                  <a:pt x="7053" y="10730"/>
                  <a:pt x="6961" y="10730"/>
                </a:cubicBezTo>
                <a:cubicBezTo>
                  <a:pt x="6901" y="10730"/>
                  <a:pt x="6840" y="10791"/>
                  <a:pt x="6840" y="10852"/>
                </a:cubicBezTo>
                <a:lnTo>
                  <a:pt x="6718" y="10943"/>
                </a:lnTo>
                <a:cubicBezTo>
                  <a:pt x="6714" y="10939"/>
                  <a:pt x="6710" y="10937"/>
                  <a:pt x="6706" y="10937"/>
                </a:cubicBezTo>
                <a:cubicBezTo>
                  <a:pt x="6690" y="10937"/>
                  <a:pt x="6673" y="10963"/>
                  <a:pt x="6651" y="10995"/>
                </a:cubicBezTo>
                <a:lnTo>
                  <a:pt x="6651" y="10995"/>
                </a:lnTo>
                <a:lnTo>
                  <a:pt x="6718" y="10943"/>
                </a:lnTo>
                <a:lnTo>
                  <a:pt x="6718" y="10943"/>
                </a:lnTo>
                <a:cubicBezTo>
                  <a:pt x="6718" y="10973"/>
                  <a:pt x="6718" y="10973"/>
                  <a:pt x="6657" y="11004"/>
                </a:cubicBezTo>
                <a:cubicBezTo>
                  <a:pt x="6606" y="11089"/>
                  <a:pt x="6584" y="11127"/>
                  <a:pt x="6574" y="11127"/>
                </a:cubicBezTo>
                <a:cubicBezTo>
                  <a:pt x="6566" y="11127"/>
                  <a:pt x="6566" y="11104"/>
                  <a:pt x="6566" y="11065"/>
                </a:cubicBezTo>
                <a:lnTo>
                  <a:pt x="6597" y="11065"/>
                </a:lnTo>
                <a:cubicBezTo>
                  <a:pt x="6618" y="11043"/>
                  <a:pt x="6636" y="11017"/>
                  <a:pt x="6651" y="10995"/>
                </a:cubicBezTo>
                <a:lnTo>
                  <a:pt x="6651" y="10995"/>
                </a:lnTo>
                <a:lnTo>
                  <a:pt x="6445" y="11156"/>
                </a:lnTo>
                <a:cubicBezTo>
                  <a:pt x="6384" y="11247"/>
                  <a:pt x="6293" y="11338"/>
                  <a:pt x="6171" y="11369"/>
                </a:cubicBezTo>
                <a:cubicBezTo>
                  <a:pt x="6110" y="11399"/>
                  <a:pt x="6110" y="11399"/>
                  <a:pt x="6171" y="11399"/>
                </a:cubicBezTo>
                <a:cubicBezTo>
                  <a:pt x="6171" y="11429"/>
                  <a:pt x="6171" y="11429"/>
                  <a:pt x="6080" y="11520"/>
                </a:cubicBezTo>
                <a:lnTo>
                  <a:pt x="5989" y="11551"/>
                </a:lnTo>
                <a:cubicBezTo>
                  <a:pt x="5995" y="11538"/>
                  <a:pt x="5995" y="11532"/>
                  <a:pt x="5989" y="11532"/>
                </a:cubicBezTo>
                <a:cubicBezTo>
                  <a:pt x="5966" y="11532"/>
                  <a:pt x="5860" y="11619"/>
                  <a:pt x="5715" y="11764"/>
                </a:cubicBezTo>
                <a:cubicBezTo>
                  <a:pt x="5502" y="11916"/>
                  <a:pt x="5381" y="12037"/>
                  <a:pt x="5381" y="12037"/>
                </a:cubicBezTo>
                <a:cubicBezTo>
                  <a:pt x="5391" y="12034"/>
                  <a:pt x="5398" y="12032"/>
                  <a:pt x="5403" y="12032"/>
                </a:cubicBezTo>
                <a:cubicBezTo>
                  <a:pt x="5445" y="12032"/>
                  <a:pt x="5331" y="12135"/>
                  <a:pt x="5168" y="12189"/>
                </a:cubicBezTo>
                <a:lnTo>
                  <a:pt x="5107" y="12220"/>
                </a:lnTo>
                <a:cubicBezTo>
                  <a:pt x="5198" y="12220"/>
                  <a:pt x="5046" y="12432"/>
                  <a:pt x="4834" y="12584"/>
                </a:cubicBezTo>
                <a:cubicBezTo>
                  <a:pt x="4712" y="12676"/>
                  <a:pt x="4651" y="12736"/>
                  <a:pt x="4682" y="12797"/>
                </a:cubicBezTo>
                <a:cubicBezTo>
                  <a:pt x="4664" y="12852"/>
                  <a:pt x="4634" y="12896"/>
                  <a:pt x="4614" y="12896"/>
                </a:cubicBezTo>
                <a:cubicBezTo>
                  <a:pt x="4600" y="12896"/>
                  <a:pt x="4591" y="12876"/>
                  <a:pt x="4591" y="12828"/>
                </a:cubicBezTo>
                <a:cubicBezTo>
                  <a:pt x="4575" y="12797"/>
                  <a:pt x="4568" y="12782"/>
                  <a:pt x="4556" y="12782"/>
                </a:cubicBezTo>
                <a:cubicBezTo>
                  <a:pt x="4545" y="12782"/>
                  <a:pt x="4530" y="12797"/>
                  <a:pt x="4499" y="12828"/>
                </a:cubicBezTo>
                <a:cubicBezTo>
                  <a:pt x="4439" y="12858"/>
                  <a:pt x="4439" y="12858"/>
                  <a:pt x="4408" y="12858"/>
                </a:cubicBezTo>
                <a:cubicBezTo>
                  <a:pt x="4434" y="12820"/>
                  <a:pt x="4432" y="12803"/>
                  <a:pt x="4418" y="12803"/>
                </a:cubicBezTo>
                <a:cubicBezTo>
                  <a:pt x="4398" y="12803"/>
                  <a:pt x="4352" y="12835"/>
                  <a:pt x="4317" y="12888"/>
                </a:cubicBezTo>
                <a:cubicBezTo>
                  <a:pt x="4317" y="12888"/>
                  <a:pt x="4226" y="13010"/>
                  <a:pt x="4165" y="13071"/>
                </a:cubicBezTo>
                <a:cubicBezTo>
                  <a:pt x="4074" y="13131"/>
                  <a:pt x="4074" y="13131"/>
                  <a:pt x="4104" y="13131"/>
                </a:cubicBezTo>
                <a:cubicBezTo>
                  <a:pt x="4195" y="13131"/>
                  <a:pt x="4135" y="13192"/>
                  <a:pt x="3983" y="13253"/>
                </a:cubicBezTo>
                <a:cubicBezTo>
                  <a:pt x="3861" y="13283"/>
                  <a:pt x="3770" y="13344"/>
                  <a:pt x="3679" y="13405"/>
                </a:cubicBezTo>
                <a:cubicBezTo>
                  <a:pt x="3656" y="13427"/>
                  <a:pt x="3650" y="13433"/>
                  <a:pt x="3652" y="13433"/>
                </a:cubicBezTo>
                <a:cubicBezTo>
                  <a:pt x="3654" y="13433"/>
                  <a:pt x="3664" y="13426"/>
                  <a:pt x="3671" y="13426"/>
                </a:cubicBezTo>
                <a:cubicBezTo>
                  <a:pt x="3676" y="13426"/>
                  <a:pt x="3679" y="13429"/>
                  <a:pt x="3679" y="13435"/>
                </a:cubicBezTo>
                <a:lnTo>
                  <a:pt x="3739" y="13375"/>
                </a:lnTo>
                <a:lnTo>
                  <a:pt x="3739" y="13375"/>
                </a:lnTo>
                <a:cubicBezTo>
                  <a:pt x="3679" y="13435"/>
                  <a:pt x="3618" y="13527"/>
                  <a:pt x="3557" y="13587"/>
                </a:cubicBezTo>
                <a:cubicBezTo>
                  <a:pt x="3515" y="13608"/>
                  <a:pt x="3473" y="13644"/>
                  <a:pt x="3461" y="13644"/>
                </a:cubicBezTo>
                <a:cubicBezTo>
                  <a:pt x="3456" y="13644"/>
                  <a:pt x="3456" y="13637"/>
                  <a:pt x="3466" y="13618"/>
                </a:cubicBezTo>
                <a:cubicBezTo>
                  <a:pt x="3466" y="13618"/>
                  <a:pt x="3452" y="13591"/>
                  <a:pt x="3425" y="13591"/>
                </a:cubicBezTo>
                <a:cubicBezTo>
                  <a:pt x="3412" y="13591"/>
                  <a:pt x="3395" y="13598"/>
                  <a:pt x="3375" y="13618"/>
                </a:cubicBezTo>
                <a:cubicBezTo>
                  <a:pt x="3314" y="13648"/>
                  <a:pt x="3223" y="13679"/>
                  <a:pt x="3253" y="13739"/>
                </a:cubicBezTo>
                <a:cubicBezTo>
                  <a:pt x="3253" y="13831"/>
                  <a:pt x="3192" y="13922"/>
                  <a:pt x="3071" y="13922"/>
                </a:cubicBezTo>
                <a:cubicBezTo>
                  <a:pt x="3071" y="13916"/>
                  <a:pt x="3069" y="13914"/>
                  <a:pt x="3065" y="13914"/>
                </a:cubicBezTo>
                <a:cubicBezTo>
                  <a:pt x="3048" y="13914"/>
                  <a:pt x="2999" y="13963"/>
                  <a:pt x="2949" y="14013"/>
                </a:cubicBezTo>
                <a:cubicBezTo>
                  <a:pt x="2975" y="13987"/>
                  <a:pt x="2990" y="13978"/>
                  <a:pt x="3001" y="13978"/>
                </a:cubicBezTo>
                <a:cubicBezTo>
                  <a:pt x="3015" y="13978"/>
                  <a:pt x="3023" y="13995"/>
                  <a:pt x="3040" y="14013"/>
                </a:cubicBezTo>
                <a:cubicBezTo>
                  <a:pt x="2994" y="14059"/>
                  <a:pt x="2878" y="14175"/>
                  <a:pt x="2838" y="14175"/>
                </a:cubicBezTo>
                <a:cubicBezTo>
                  <a:pt x="2825" y="14175"/>
                  <a:pt x="2820" y="14164"/>
                  <a:pt x="2828" y="14135"/>
                </a:cubicBezTo>
                <a:lnTo>
                  <a:pt x="2828" y="14135"/>
                </a:lnTo>
                <a:lnTo>
                  <a:pt x="2736" y="14165"/>
                </a:lnTo>
                <a:lnTo>
                  <a:pt x="2615" y="14286"/>
                </a:lnTo>
                <a:cubicBezTo>
                  <a:pt x="2602" y="14273"/>
                  <a:pt x="2590" y="14267"/>
                  <a:pt x="2579" y="14267"/>
                </a:cubicBezTo>
                <a:cubicBezTo>
                  <a:pt x="2542" y="14267"/>
                  <a:pt x="2524" y="14344"/>
                  <a:pt x="2524" y="14438"/>
                </a:cubicBezTo>
                <a:cubicBezTo>
                  <a:pt x="2497" y="14543"/>
                  <a:pt x="2381" y="14694"/>
                  <a:pt x="2310" y="14694"/>
                </a:cubicBezTo>
                <a:cubicBezTo>
                  <a:pt x="2299" y="14694"/>
                  <a:pt x="2289" y="14690"/>
                  <a:pt x="2280" y="14682"/>
                </a:cubicBezTo>
                <a:cubicBezTo>
                  <a:pt x="2255" y="14656"/>
                  <a:pt x="2251" y="14647"/>
                  <a:pt x="2246" y="14647"/>
                </a:cubicBezTo>
                <a:cubicBezTo>
                  <a:pt x="2238" y="14647"/>
                  <a:pt x="2229" y="14664"/>
                  <a:pt x="2159" y="14682"/>
                </a:cubicBezTo>
                <a:lnTo>
                  <a:pt x="2159" y="14651"/>
                </a:lnTo>
                <a:lnTo>
                  <a:pt x="2068" y="14773"/>
                </a:lnTo>
                <a:cubicBezTo>
                  <a:pt x="1916" y="14894"/>
                  <a:pt x="1946" y="14925"/>
                  <a:pt x="1977" y="14925"/>
                </a:cubicBezTo>
                <a:lnTo>
                  <a:pt x="1977" y="14955"/>
                </a:lnTo>
                <a:lnTo>
                  <a:pt x="1825" y="15077"/>
                </a:lnTo>
                <a:cubicBezTo>
                  <a:pt x="1825" y="15077"/>
                  <a:pt x="1794" y="15168"/>
                  <a:pt x="1733" y="15229"/>
                </a:cubicBezTo>
                <a:lnTo>
                  <a:pt x="1733" y="15198"/>
                </a:lnTo>
                <a:cubicBezTo>
                  <a:pt x="1733" y="15181"/>
                  <a:pt x="1723" y="15163"/>
                  <a:pt x="1703" y="15163"/>
                </a:cubicBezTo>
                <a:cubicBezTo>
                  <a:pt x="1688" y="15163"/>
                  <a:pt x="1668" y="15173"/>
                  <a:pt x="1642" y="15198"/>
                </a:cubicBezTo>
                <a:cubicBezTo>
                  <a:pt x="1612" y="15214"/>
                  <a:pt x="1589" y="15221"/>
                  <a:pt x="1570" y="15221"/>
                </a:cubicBezTo>
                <a:cubicBezTo>
                  <a:pt x="1551" y="15221"/>
                  <a:pt x="1536" y="15214"/>
                  <a:pt x="1521" y="15198"/>
                </a:cubicBezTo>
                <a:cubicBezTo>
                  <a:pt x="1539" y="15171"/>
                  <a:pt x="1546" y="15160"/>
                  <a:pt x="1546" y="15160"/>
                </a:cubicBezTo>
                <a:lnTo>
                  <a:pt x="1546" y="15160"/>
                </a:lnTo>
                <a:cubicBezTo>
                  <a:pt x="1544" y="15160"/>
                  <a:pt x="1502" y="15217"/>
                  <a:pt x="1460" y="15259"/>
                </a:cubicBezTo>
                <a:cubicBezTo>
                  <a:pt x="1460" y="15350"/>
                  <a:pt x="1369" y="15411"/>
                  <a:pt x="1277" y="15411"/>
                </a:cubicBezTo>
                <a:cubicBezTo>
                  <a:pt x="1247" y="15502"/>
                  <a:pt x="1156" y="15563"/>
                  <a:pt x="1065" y="15563"/>
                </a:cubicBezTo>
                <a:cubicBezTo>
                  <a:pt x="1019" y="15578"/>
                  <a:pt x="989" y="15578"/>
                  <a:pt x="977" y="15578"/>
                </a:cubicBezTo>
                <a:cubicBezTo>
                  <a:pt x="966" y="15578"/>
                  <a:pt x="973" y="15578"/>
                  <a:pt x="1004" y="15594"/>
                </a:cubicBezTo>
                <a:cubicBezTo>
                  <a:pt x="1034" y="15654"/>
                  <a:pt x="943" y="15685"/>
                  <a:pt x="882" y="15745"/>
                </a:cubicBezTo>
                <a:cubicBezTo>
                  <a:pt x="821" y="15776"/>
                  <a:pt x="761" y="15837"/>
                  <a:pt x="700" y="15928"/>
                </a:cubicBezTo>
                <a:cubicBezTo>
                  <a:pt x="700" y="15928"/>
                  <a:pt x="639" y="15958"/>
                  <a:pt x="548" y="16019"/>
                </a:cubicBezTo>
                <a:cubicBezTo>
                  <a:pt x="487" y="16019"/>
                  <a:pt x="457" y="16049"/>
                  <a:pt x="426" y="16110"/>
                </a:cubicBezTo>
                <a:lnTo>
                  <a:pt x="426" y="16080"/>
                </a:lnTo>
                <a:cubicBezTo>
                  <a:pt x="426" y="16080"/>
                  <a:pt x="335" y="16110"/>
                  <a:pt x="274" y="16171"/>
                </a:cubicBezTo>
                <a:cubicBezTo>
                  <a:pt x="274" y="16201"/>
                  <a:pt x="92" y="16353"/>
                  <a:pt x="1" y="16445"/>
                </a:cubicBezTo>
                <a:lnTo>
                  <a:pt x="1" y="16475"/>
                </a:lnTo>
                <a:lnTo>
                  <a:pt x="183" y="16688"/>
                </a:lnTo>
                <a:cubicBezTo>
                  <a:pt x="183" y="16680"/>
                  <a:pt x="185" y="16676"/>
                  <a:pt x="190" y="16676"/>
                </a:cubicBezTo>
                <a:cubicBezTo>
                  <a:pt x="202" y="16676"/>
                  <a:pt x="230" y="16704"/>
                  <a:pt x="274" y="16749"/>
                </a:cubicBezTo>
                <a:cubicBezTo>
                  <a:pt x="305" y="16809"/>
                  <a:pt x="335" y="16840"/>
                  <a:pt x="396" y="16870"/>
                </a:cubicBezTo>
                <a:cubicBezTo>
                  <a:pt x="457" y="16901"/>
                  <a:pt x="518" y="16992"/>
                  <a:pt x="548" y="17083"/>
                </a:cubicBezTo>
                <a:cubicBezTo>
                  <a:pt x="548" y="17083"/>
                  <a:pt x="518" y="17083"/>
                  <a:pt x="578" y="17144"/>
                </a:cubicBezTo>
                <a:cubicBezTo>
                  <a:pt x="609" y="17144"/>
                  <a:pt x="578" y="17144"/>
                  <a:pt x="639" y="17204"/>
                </a:cubicBezTo>
                <a:lnTo>
                  <a:pt x="609" y="17204"/>
                </a:lnTo>
                <a:cubicBezTo>
                  <a:pt x="639" y="17204"/>
                  <a:pt x="700" y="17265"/>
                  <a:pt x="761" y="17326"/>
                </a:cubicBezTo>
                <a:cubicBezTo>
                  <a:pt x="776" y="17326"/>
                  <a:pt x="799" y="17334"/>
                  <a:pt x="814" y="17334"/>
                </a:cubicBezTo>
                <a:cubicBezTo>
                  <a:pt x="829" y="17334"/>
                  <a:pt x="837" y="17326"/>
                  <a:pt x="821" y="17296"/>
                </a:cubicBezTo>
                <a:cubicBezTo>
                  <a:pt x="791" y="17235"/>
                  <a:pt x="761" y="17174"/>
                  <a:pt x="730" y="17144"/>
                </a:cubicBezTo>
                <a:cubicBezTo>
                  <a:pt x="639" y="16992"/>
                  <a:pt x="639" y="16992"/>
                  <a:pt x="700" y="16961"/>
                </a:cubicBezTo>
                <a:cubicBezTo>
                  <a:pt x="761" y="16901"/>
                  <a:pt x="730" y="16901"/>
                  <a:pt x="670" y="16870"/>
                </a:cubicBezTo>
                <a:lnTo>
                  <a:pt x="609" y="16809"/>
                </a:lnTo>
                <a:cubicBezTo>
                  <a:pt x="670" y="16749"/>
                  <a:pt x="609" y="16688"/>
                  <a:pt x="548" y="16627"/>
                </a:cubicBezTo>
                <a:cubicBezTo>
                  <a:pt x="518" y="16627"/>
                  <a:pt x="457" y="16597"/>
                  <a:pt x="457" y="16566"/>
                </a:cubicBezTo>
                <a:lnTo>
                  <a:pt x="457" y="16536"/>
                </a:lnTo>
                <a:cubicBezTo>
                  <a:pt x="457" y="16521"/>
                  <a:pt x="464" y="16521"/>
                  <a:pt x="461" y="16521"/>
                </a:cubicBezTo>
                <a:cubicBezTo>
                  <a:pt x="457" y="16521"/>
                  <a:pt x="442" y="16521"/>
                  <a:pt x="396" y="16505"/>
                </a:cubicBezTo>
                <a:cubicBezTo>
                  <a:pt x="366" y="16475"/>
                  <a:pt x="335" y="16445"/>
                  <a:pt x="305" y="16445"/>
                </a:cubicBezTo>
                <a:cubicBezTo>
                  <a:pt x="310" y="16439"/>
                  <a:pt x="315" y="16434"/>
                  <a:pt x="320" y="16429"/>
                </a:cubicBezTo>
                <a:lnTo>
                  <a:pt x="320" y="16429"/>
                </a:lnTo>
                <a:lnTo>
                  <a:pt x="274" y="16445"/>
                </a:lnTo>
                <a:cubicBezTo>
                  <a:pt x="262" y="16470"/>
                  <a:pt x="243" y="16480"/>
                  <a:pt x="229" y="16480"/>
                </a:cubicBezTo>
                <a:cubicBezTo>
                  <a:pt x="209" y="16480"/>
                  <a:pt x="196" y="16462"/>
                  <a:pt x="214" y="16445"/>
                </a:cubicBezTo>
                <a:cubicBezTo>
                  <a:pt x="214" y="16414"/>
                  <a:pt x="244" y="16414"/>
                  <a:pt x="244" y="16384"/>
                </a:cubicBezTo>
                <a:cubicBezTo>
                  <a:pt x="244" y="16384"/>
                  <a:pt x="302" y="16345"/>
                  <a:pt x="341" y="16345"/>
                </a:cubicBezTo>
                <a:cubicBezTo>
                  <a:pt x="351" y="16345"/>
                  <a:pt x="359" y="16347"/>
                  <a:pt x="366" y="16353"/>
                </a:cubicBezTo>
                <a:cubicBezTo>
                  <a:pt x="386" y="16353"/>
                  <a:pt x="407" y="16367"/>
                  <a:pt x="399" y="16386"/>
                </a:cubicBezTo>
                <a:lnTo>
                  <a:pt x="399" y="16386"/>
                </a:lnTo>
                <a:cubicBezTo>
                  <a:pt x="407" y="16385"/>
                  <a:pt x="416" y="16384"/>
                  <a:pt x="426" y="16384"/>
                </a:cubicBezTo>
                <a:cubicBezTo>
                  <a:pt x="457" y="16353"/>
                  <a:pt x="487" y="16353"/>
                  <a:pt x="518" y="16323"/>
                </a:cubicBezTo>
                <a:lnTo>
                  <a:pt x="518" y="16262"/>
                </a:lnTo>
                <a:cubicBezTo>
                  <a:pt x="518" y="16232"/>
                  <a:pt x="548" y="16171"/>
                  <a:pt x="609" y="16110"/>
                </a:cubicBezTo>
                <a:cubicBezTo>
                  <a:pt x="654" y="16080"/>
                  <a:pt x="670" y="16065"/>
                  <a:pt x="681" y="16065"/>
                </a:cubicBezTo>
                <a:cubicBezTo>
                  <a:pt x="692" y="16065"/>
                  <a:pt x="700" y="16080"/>
                  <a:pt x="730" y="16110"/>
                </a:cubicBezTo>
                <a:cubicBezTo>
                  <a:pt x="714" y="16159"/>
                  <a:pt x="715" y="16190"/>
                  <a:pt x="734" y="16190"/>
                </a:cubicBezTo>
                <a:cubicBezTo>
                  <a:pt x="750" y="16190"/>
                  <a:pt x="779" y="16167"/>
                  <a:pt x="821" y="16110"/>
                </a:cubicBezTo>
                <a:cubicBezTo>
                  <a:pt x="897" y="16010"/>
                  <a:pt x="973" y="15951"/>
                  <a:pt x="1014" y="15951"/>
                </a:cubicBezTo>
                <a:cubicBezTo>
                  <a:pt x="1022" y="15951"/>
                  <a:pt x="1029" y="15953"/>
                  <a:pt x="1034" y="15958"/>
                </a:cubicBezTo>
                <a:cubicBezTo>
                  <a:pt x="1095" y="15897"/>
                  <a:pt x="1247" y="15806"/>
                  <a:pt x="1308" y="15745"/>
                </a:cubicBezTo>
                <a:cubicBezTo>
                  <a:pt x="1490" y="15594"/>
                  <a:pt x="1551" y="15533"/>
                  <a:pt x="1521" y="15502"/>
                </a:cubicBezTo>
                <a:cubicBezTo>
                  <a:pt x="1537" y="15454"/>
                  <a:pt x="1536" y="15422"/>
                  <a:pt x="1517" y="15422"/>
                </a:cubicBezTo>
                <a:cubicBezTo>
                  <a:pt x="1501" y="15422"/>
                  <a:pt x="1472" y="15446"/>
                  <a:pt x="1429" y="15502"/>
                </a:cubicBezTo>
                <a:cubicBezTo>
                  <a:pt x="1392" y="15539"/>
                  <a:pt x="1369" y="15557"/>
                  <a:pt x="1360" y="15557"/>
                </a:cubicBezTo>
                <a:cubicBezTo>
                  <a:pt x="1338" y="15557"/>
                  <a:pt x="1385" y="15468"/>
                  <a:pt x="1490" y="15320"/>
                </a:cubicBezTo>
                <a:cubicBezTo>
                  <a:pt x="1547" y="15263"/>
                  <a:pt x="1584" y="15240"/>
                  <a:pt x="1604" y="15240"/>
                </a:cubicBezTo>
                <a:cubicBezTo>
                  <a:pt x="1627" y="15240"/>
                  <a:pt x="1628" y="15271"/>
                  <a:pt x="1612" y="15320"/>
                </a:cubicBezTo>
                <a:cubicBezTo>
                  <a:pt x="1636" y="15356"/>
                  <a:pt x="1664" y="15373"/>
                  <a:pt x="1698" y="15373"/>
                </a:cubicBezTo>
                <a:cubicBezTo>
                  <a:pt x="1749" y="15373"/>
                  <a:pt x="1812" y="15333"/>
                  <a:pt x="1885" y="15259"/>
                </a:cubicBezTo>
                <a:cubicBezTo>
                  <a:pt x="1948" y="15154"/>
                  <a:pt x="1968" y="15122"/>
                  <a:pt x="1984" y="15122"/>
                </a:cubicBezTo>
                <a:cubicBezTo>
                  <a:pt x="1991" y="15122"/>
                  <a:pt x="1998" y="15128"/>
                  <a:pt x="2007" y="15138"/>
                </a:cubicBezTo>
                <a:cubicBezTo>
                  <a:pt x="2007" y="15140"/>
                  <a:pt x="2009" y="15142"/>
                  <a:pt x="2012" y="15142"/>
                </a:cubicBezTo>
                <a:cubicBezTo>
                  <a:pt x="2043" y="15142"/>
                  <a:pt x="2222" y="15008"/>
                  <a:pt x="2250" y="14925"/>
                </a:cubicBezTo>
                <a:cubicBezTo>
                  <a:pt x="2311" y="14864"/>
                  <a:pt x="2372" y="14803"/>
                  <a:pt x="2432" y="14742"/>
                </a:cubicBezTo>
                <a:cubicBezTo>
                  <a:pt x="2493" y="14682"/>
                  <a:pt x="2493" y="14682"/>
                  <a:pt x="2493" y="14651"/>
                </a:cubicBezTo>
                <a:cubicBezTo>
                  <a:pt x="2372" y="14651"/>
                  <a:pt x="2584" y="14499"/>
                  <a:pt x="2767" y="14469"/>
                </a:cubicBezTo>
                <a:cubicBezTo>
                  <a:pt x="2767" y="14475"/>
                  <a:pt x="2770" y="14477"/>
                  <a:pt x="2776" y="14477"/>
                </a:cubicBezTo>
                <a:cubicBezTo>
                  <a:pt x="2800" y="14477"/>
                  <a:pt x="2858" y="14438"/>
                  <a:pt x="2858" y="14438"/>
                </a:cubicBezTo>
                <a:cubicBezTo>
                  <a:pt x="2888" y="14378"/>
                  <a:pt x="2949" y="14317"/>
                  <a:pt x="3040" y="14256"/>
                </a:cubicBezTo>
                <a:cubicBezTo>
                  <a:pt x="3405" y="13983"/>
                  <a:pt x="3800" y="13648"/>
                  <a:pt x="4135" y="13344"/>
                </a:cubicBezTo>
                <a:cubicBezTo>
                  <a:pt x="4074" y="13344"/>
                  <a:pt x="4043" y="13375"/>
                  <a:pt x="3983" y="13435"/>
                </a:cubicBezTo>
                <a:cubicBezTo>
                  <a:pt x="3983" y="13435"/>
                  <a:pt x="3922" y="13466"/>
                  <a:pt x="3922" y="13466"/>
                </a:cubicBezTo>
                <a:cubicBezTo>
                  <a:pt x="3952" y="13405"/>
                  <a:pt x="3983" y="13344"/>
                  <a:pt x="4013" y="13314"/>
                </a:cubicBezTo>
                <a:cubicBezTo>
                  <a:pt x="4165" y="13223"/>
                  <a:pt x="4165" y="13223"/>
                  <a:pt x="4165" y="13223"/>
                </a:cubicBezTo>
                <a:cubicBezTo>
                  <a:pt x="4173" y="13231"/>
                  <a:pt x="4186" y="13235"/>
                  <a:pt x="4201" y="13235"/>
                </a:cubicBezTo>
                <a:cubicBezTo>
                  <a:pt x="4242" y="13235"/>
                  <a:pt x="4303" y="13206"/>
                  <a:pt x="4347" y="13162"/>
                </a:cubicBezTo>
                <a:lnTo>
                  <a:pt x="4317" y="13131"/>
                </a:lnTo>
                <a:cubicBezTo>
                  <a:pt x="4300" y="13137"/>
                  <a:pt x="4289" y="13140"/>
                  <a:pt x="4283" y="13140"/>
                </a:cubicBezTo>
                <a:cubicBezTo>
                  <a:pt x="4260" y="13140"/>
                  <a:pt x="4329" y="13095"/>
                  <a:pt x="4378" y="13071"/>
                </a:cubicBezTo>
                <a:cubicBezTo>
                  <a:pt x="4394" y="13063"/>
                  <a:pt x="4408" y="13059"/>
                  <a:pt x="4420" y="13059"/>
                </a:cubicBezTo>
                <a:cubicBezTo>
                  <a:pt x="4450" y="13059"/>
                  <a:pt x="4461" y="13087"/>
                  <a:pt x="4439" y="13131"/>
                </a:cubicBezTo>
                <a:lnTo>
                  <a:pt x="4469" y="13192"/>
                </a:lnTo>
                <a:cubicBezTo>
                  <a:pt x="4530" y="13131"/>
                  <a:pt x="4499" y="13101"/>
                  <a:pt x="4499" y="13101"/>
                </a:cubicBezTo>
                <a:cubicBezTo>
                  <a:pt x="4530" y="13040"/>
                  <a:pt x="4560" y="13010"/>
                  <a:pt x="4621" y="12979"/>
                </a:cubicBezTo>
                <a:cubicBezTo>
                  <a:pt x="4682" y="12919"/>
                  <a:pt x="4803" y="12828"/>
                  <a:pt x="4803" y="12797"/>
                </a:cubicBezTo>
                <a:cubicBezTo>
                  <a:pt x="4773" y="12767"/>
                  <a:pt x="4834" y="12706"/>
                  <a:pt x="4895" y="12645"/>
                </a:cubicBezTo>
                <a:cubicBezTo>
                  <a:pt x="4966" y="12574"/>
                  <a:pt x="4995" y="12544"/>
                  <a:pt x="5014" y="12544"/>
                </a:cubicBezTo>
                <a:cubicBezTo>
                  <a:pt x="5027" y="12544"/>
                  <a:pt x="5034" y="12559"/>
                  <a:pt x="5046" y="12584"/>
                </a:cubicBezTo>
                <a:lnTo>
                  <a:pt x="5046" y="12615"/>
                </a:lnTo>
                <a:cubicBezTo>
                  <a:pt x="5046" y="12609"/>
                  <a:pt x="5044" y="12606"/>
                  <a:pt x="5040" y="12606"/>
                </a:cubicBezTo>
                <a:cubicBezTo>
                  <a:pt x="5023" y="12606"/>
                  <a:pt x="4974" y="12651"/>
                  <a:pt x="4925" y="12676"/>
                </a:cubicBezTo>
                <a:cubicBezTo>
                  <a:pt x="4834" y="12736"/>
                  <a:pt x="4834" y="12736"/>
                  <a:pt x="4864" y="12767"/>
                </a:cubicBezTo>
                <a:cubicBezTo>
                  <a:pt x="5016" y="12736"/>
                  <a:pt x="5138" y="12615"/>
                  <a:pt x="5198" y="12493"/>
                </a:cubicBezTo>
                <a:lnTo>
                  <a:pt x="5259" y="12432"/>
                </a:lnTo>
                <a:cubicBezTo>
                  <a:pt x="5259" y="12436"/>
                  <a:pt x="5261" y="12437"/>
                  <a:pt x="5264" y="12437"/>
                </a:cubicBezTo>
                <a:cubicBezTo>
                  <a:pt x="5291" y="12437"/>
                  <a:pt x="5430" y="12322"/>
                  <a:pt x="5594" y="12159"/>
                </a:cubicBezTo>
                <a:cubicBezTo>
                  <a:pt x="5761" y="12013"/>
                  <a:pt x="5856" y="11895"/>
                  <a:pt x="5840" y="11895"/>
                </a:cubicBezTo>
                <a:cubicBezTo>
                  <a:pt x="5833" y="11895"/>
                  <a:pt x="5803" y="11919"/>
                  <a:pt x="5746" y="11976"/>
                </a:cubicBezTo>
                <a:lnTo>
                  <a:pt x="5715" y="11916"/>
                </a:lnTo>
                <a:lnTo>
                  <a:pt x="5776" y="11885"/>
                </a:lnTo>
                <a:cubicBezTo>
                  <a:pt x="6050" y="11794"/>
                  <a:pt x="6110" y="11733"/>
                  <a:pt x="5989" y="11733"/>
                </a:cubicBezTo>
                <a:cubicBezTo>
                  <a:pt x="5989" y="11703"/>
                  <a:pt x="5958" y="11672"/>
                  <a:pt x="6019" y="11642"/>
                </a:cubicBezTo>
                <a:cubicBezTo>
                  <a:pt x="6052" y="11609"/>
                  <a:pt x="6095" y="11585"/>
                  <a:pt x="6137" y="11585"/>
                </a:cubicBezTo>
                <a:cubicBezTo>
                  <a:pt x="6171" y="11585"/>
                  <a:pt x="6204" y="11601"/>
                  <a:pt x="6232" y="11642"/>
                </a:cubicBezTo>
                <a:cubicBezTo>
                  <a:pt x="6209" y="11665"/>
                  <a:pt x="6208" y="11675"/>
                  <a:pt x="6217" y="11675"/>
                </a:cubicBezTo>
                <a:cubicBezTo>
                  <a:pt x="6232" y="11675"/>
                  <a:pt x="6274" y="11649"/>
                  <a:pt x="6293" y="11612"/>
                </a:cubicBezTo>
                <a:lnTo>
                  <a:pt x="6445" y="11490"/>
                </a:lnTo>
                <a:cubicBezTo>
                  <a:pt x="6505" y="11429"/>
                  <a:pt x="6475" y="11429"/>
                  <a:pt x="6445" y="11369"/>
                </a:cubicBezTo>
                <a:cubicBezTo>
                  <a:pt x="6420" y="11377"/>
                  <a:pt x="6400" y="11380"/>
                  <a:pt x="6387" y="11380"/>
                </a:cubicBezTo>
                <a:cubicBezTo>
                  <a:pt x="6350" y="11380"/>
                  <a:pt x="6364" y="11352"/>
                  <a:pt x="6475" y="11308"/>
                </a:cubicBezTo>
                <a:cubicBezTo>
                  <a:pt x="6566" y="11277"/>
                  <a:pt x="6718" y="11186"/>
                  <a:pt x="6718" y="11186"/>
                </a:cubicBezTo>
                <a:cubicBezTo>
                  <a:pt x="6870" y="11125"/>
                  <a:pt x="7022" y="11034"/>
                  <a:pt x="7113" y="10882"/>
                </a:cubicBezTo>
                <a:cubicBezTo>
                  <a:pt x="7133" y="10824"/>
                  <a:pt x="7140" y="10803"/>
                  <a:pt x="7150" y="10803"/>
                </a:cubicBezTo>
                <a:cubicBezTo>
                  <a:pt x="7156" y="10803"/>
                  <a:pt x="7163" y="10810"/>
                  <a:pt x="7174" y="10821"/>
                </a:cubicBezTo>
                <a:cubicBezTo>
                  <a:pt x="7177" y="10825"/>
                  <a:pt x="7182" y="10826"/>
                  <a:pt x="7187" y="10826"/>
                </a:cubicBezTo>
                <a:cubicBezTo>
                  <a:pt x="7231" y="10826"/>
                  <a:pt x="7339" y="10720"/>
                  <a:pt x="7448" y="10639"/>
                </a:cubicBezTo>
                <a:cubicBezTo>
                  <a:pt x="7661" y="10457"/>
                  <a:pt x="7661" y="10457"/>
                  <a:pt x="7600" y="10426"/>
                </a:cubicBezTo>
                <a:cubicBezTo>
                  <a:pt x="7509" y="10426"/>
                  <a:pt x="7509" y="10426"/>
                  <a:pt x="7691" y="10365"/>
                </a:cubicBezTo>
                <a:cubicBezTo>
                  <a:pt x="7812" y="10335"/>
                  <a:pt x="7934" y="10244"/>
                  <a:pt x="7995" y="10092"/>
                </a:cubicBezTo>
                <a:lnTo>
                  <a:pt x="7995" y="10122"/>
                </a:lnTo>
                <a:cubicBezTo>
                  <a:pt x="8025" y="10153"/>
                  <a:pt x="8040" y="10168"/>
                  <a:pt x="8056" y="10168"/>
                </a:cubicBezTo>
                <a:cubicBezTo>
                  <a:pt x="8071" y="10168"/>
                  <a:pt x="8086" y="10153"/>
                  <a:pt x="8116" y="10122"/>
                </a:cubicBezTo>
                <a:cubicBezTo>
                  <a:pt x="8177" y="10001"/>
                  <a:pt x="8299" y="9910"/>
                  <a:pt x="8420" y="9818"/>
                </a:cubicBezTo>
                <a:cubicBezTo>
                  <a:pt x="8512" y="9758"/>
                  <a:pt x="8603" y="9697"/>
                  <a:pt x="8694" y="9636"/>
                </a:cubicBezTo>
                <a:cubicBezTo>
                  <a:pt x="8694" y="9606"/>
                  <a:pt x="8755" y="9575"/>
                  <a:pt x="8816" y="9514"/>
                </a:cubicBezTo>
                <a:cubicBezTo>
                  <a:pt x="8876" y="9454"/>
                  <a:pt x="8937" y="9393"/>
                  <a:pt x="8998" y="9332"/>
                </a:cubicBezTo>
                <a:cubicBezTo>
                  <a:pt x="8998" y="9307"/>
                  <a:pt x="9018" y="9263"/>
                  <a:pt x="9042" y="9263"/>
                </a:cubicBezTo>
                <a:cubicBezTo>
                  <a:pt x="9047" y="9263"/>
                  <a:pt x="9053" y="9265"/>
                  <a:pt x="9059" y="9271"/>
                </a:cubicBezTo>
                <a:cubicBezTo>
                  <a:pt x="9059" y="9277"/>
                  <a:pt x="9062" y="9279"/>
                  <a:pt x="9067" y="9279"/>
                </a:cubicBezTo>
                <a:cubicBezTo>
                  <a:pt x="9091" y="9279"/>
                  <a:pt x="9161" y="9230"/>
                  <a:pt x="9211" y="9180"/>
                </a:cubicBezTo>
                <a:lnTo>
                  <a:pt x="9211" y="9210"/>
                </a:lnTo>
                <a:cubicBezTo>
                  <a:pt x="9211" y="9218"/>
                  <a:pt x="9216" y="9222"/>
                  <a:pt x="9226" y="9222"/>
                </a:cubicBezTo>
                <a:cubicBezTo>
                  <a:pt x="9254" y="9222"/>
                  <a:pt x="9317" y="9188"/>
                  <a:pt x="9363" y="9119"/>
                </a:cubicBezTo>
                <a:cubicBezTo>
                  <a:pt x="9454" y="8967"/>
                  <a:pt x="9575" y="8846"/>
                  <a:pt x="9727" y="8785"/>
                </a:cubicBezTo>
                <a:cubicBezTo>
                  <a:pt x="10123" y="8451"/>
                  <a:pt x="10183" y="8390"/>
                  <a:pt x="10153" y="8359"/>
                </a:cubicBezTo>
                <a:cubicBezTo>
                  <a:pt x="10123" y="8299"/>
                  <a:pt x="10183" y="8238"/>
                  <a:pt x="10183" y="8238"/>
                </a:cubicBezTo>
                <a:cubicBezTo>
                  <a:pt x="10244" y="8207"/>
                  <a:pt x="10244" y="8207"/>
                  <a:pt x="10275" y="8207"/>
                </a:cubicBezTo>
                <a:cubicBezTo>
                  <a:pt x="10275" y="8225"/>
                  <a:pt x="10285" y="8242"/>
                  <a:pt x="10305" y="8242"/>
                </a:cubicBezTo>
                <a:cubicBezTo>
                  <a:pt x="10320" y="8242"/>
                  <a:pt x="10340" y="8233"/>
                  <a:pt x="10366" y="8207"/>
                </a:cubicBezTo>
                <a:lnTo>
                  <a:pt x="10427" y="8177"/>
                </a:lnTo>
                <a:cubicBezTo>
                  <a:pt x="10427" y="8147"/>
                  <a:pt x="10548" y="8025"/>
                  <a:pt x="10639" y="7995"/>
                </a:cubicBezTo>
                <a:cubicBezTo>
                  <a:pt x="10864" y="7845"/>
                  <a:pt x="10966" y="7736"/>
                  <a:pt x="10927" y="7736"/>
                </a:cubicBezTo>
                <a:cubicBezTo>
                  <a:pt x="10919" y="7736"/>
                  <a:pt x="10904" y="7741"/>
                  <a:pt x="10882" y="7751"/>
                </a:cubicBezTo>
                <a:cubicBezTo>
                  <a:pt x="10845" y="7764"/>
                  <a:pt x="10823" y="7771"/>
                  <a:pt x="10812" y="7771"/>
                </a:cubicBezTo>
                <a:cubicBezTo>
                  <a:pt x="10796" y="7771"/>
                  <a:pt x="10804" y="7757"/>
                  <a:pt x="10822" y="7721"/>
                </a:cubicBezTo>
                <a:cubicBezTo>
                  <a:pt x="10923" y="7640"/>
                  <a:pt x="10957" y="7613"/>
                  <a:pt x="10968" y="7613"/>
                </a:cubicBezTo>
                <a:cubicBezTo>
                  <a:pt x="10974" y="7613"/>
                  <a:pt x="10974" y="7620"/>
                  <a:pt x="10974" y="7630"/>
                </a:cubicBezTo>
                <a:cubicBezTo>
                  <a:pt x="11247" y="7508"/>
                  <a:pt x="11490" y="7356"/>
                  <a:pt x="11673" y="7144"/>
                </a:cubicBezTo>
                <a:cubicBezTo>
                  <a:pt x="11703" y="7052"/>
                  <a:pt x="11764" y="6992"/>
                  <a:pt x="11855" y="6961"/>
                </a:cubicBezTo>
                <a:cubicBezTo>
                  <a:pt x="11916" y="6900"/>
                  <a:pt x="11886" y="6870"/>
                  <a:pt x="11886" y="6840"/>
                </a:cubicBezTo>
                <a:lnTo>
                  <a:pt x="11886" y="6840"/>
                </a:lnTo>
                <a:lnTo>
                  <a:pt x="11825" y="6900"/>
                </a:lnTo>
                <a:cubicBezTo>
                  <a:pt x="11771" y="6936"/>
                  <a:pt x="11749" y="6951"/>
                  <a:pt x="11740" y="6951"/>
                </a:cubicBezTo>
                <a:cubicBezTo>
                  <a:pt x="11734" y="6951"/>
                  <a:pt x="11734" y="6943"/>
                  <a:pt x="11734" y="6931"/>
                </a:cubicBezTo>
                <a:cubicBezTo>
                  <a:pt x="11734" y="6840"/>
                  <a:pt x="11825" y="6779"/>
                  <a:pt x="11916" y="6779"/>
                </a:cubicBezTo>
                <a:cubicBezTo>
                  <a:pt x="11916" y="6748"/>
                  <a:pt x="11946" y="6657"/>
                  <a:pt x="12007" y="6627"/>
                </a:cubicBezTo>
                <a:cubicBezTo>
                  <a:pt x="12042" y="6604"/>
                  <a:pt x="12063" y="6594"/>
                  <a:pt x="12075" y="6594"/>
                </a:cubicBezTo>
                <a:cubicBezTo>
                  <a:pt x="12094" y="6594"/>
                  <a:pt x="12087" y="6620"/>
                  <a:pt x="12068" y="6657"/>
                </a:cubicBezTo>
                <a:cubicBezTo>
                  <a:pt x="12004" y="6721"/>
                  <a:pt x="11982" y="6760"/>
                  <a:pt x="12007" y="6760"/>
                </a:cubicBezTo>
                <a:cubicBezTo>
                  <a:pt x="12029" y="6760"/>
                  <a:pt x="12089" y="6729"/>
                  <a:pt x="12189" y="6657"/>
                </a:cubicBezTo>
                <a:cubicBezTo>
                  <a:pt x="12311" y="6566"/>
                  <a:pt x="12311" y="6566"/>
                  <a:pt x="12281" y="6536"/>
                </a:cubicBezTo>
                <a:lnTo>
                  <a:pt x="12281" y="6505"/>
                </a:lnTo>
                <a:cubicBezTo>
                  <a:pt x="12265" y="6536"/>
                  <a:pt x="12243" y="6551"/>
                  <a:pt x="12220" y="6551"/>
                </a:cubicBezTo>
                <a:cubicBezTo>
                  <a:pt x="12197" y="6551"/>
                  <a:pt x="12174" y="6536"/>
                  <a:pt x="12159" y="6505"/>
                </a:cubicBezTo>
                <a:cubicBezTo>
                  <a:pt x="12129" y="6475"/>
                  <a:pt x="12129" y="6475"/>
                  <a:pt x="12281" y="6384"/>
                </a:cubicBezTo>
                <a:cubicBezTo>
                  <a:pt x="12318" y="6371"/>
                  <a:pt x="12341" y="6364"/>
                  <a:pt x="12347" y="6364"/>
                </a:cubicBezTo>
                <a:cubicBezTo>
                  <a:pt x="12356" y="6364"/>
                  <a:pt x="12334" y="6378"/>
                  <a:pt x="12281" y="6414"/>
                </a:cubicBezTo>
                <a:cubicBezTo>
                  <a:pt x="12216" y="6436"/>
                  <a:pt x="12228" y="6457"/>
                  <a:pt x="12261" y="6457"/>
                </a:cubicBezTo>
                <a:cubicBezTo>
                  <a:pt x="12275" y="6457"/>
                  <a:pt x="12293" y="6453"/>
                  <a:pt x="12311" y="6444"/>
                </a:cubicBezTo>
                <a:cubicBezTo>
                  <a:pt x="12311" y="6448"/>
                  <a:pt x="12313" y="6449"/>
                  <a:pt x="12316" y="6449"/>
                </a:cubicBezTo>
                <a:cubicBezTo>
                  <a:pt x="12343" y="6449"/>
                  <a:pt x="12463" y="6353"/>
                  <a:pt x="12463" y="6353"/>
                </a:cubicBezTo>
                <a:cubicBezTo>
                  <a:pt x="12493" y="6323"/>
                  <a:pt x="12509" y="6315"/>
                  <a:pt x="12520" y="6315"/>
                </a:cubicBezTo>
                <a:cubicBezTo>
                  <a:pt x="12531" y="6315"/>
                  <a:pt x="12539" y="6323"/>
                  <a:pt x="12554" y="6323"/>
                </a:cubicBezTo>
                <a:cubicBezTo>
                  <a:pt x="12544" y="6363"/>
                  <a:pt x="12544" y="6384"/>
                  <a:pt x="12558" y="6384"/>
                </a:cubicBezTo>
                <a:cubicBezTo>
                  <a:pt x="12585" y="6384"/>
                  <a:pt x="12666" y="6303"/>
                  <a:pt x="12828" y="6140"/>
                </a:cubicBezTo>
                <a:cubicBezTo>
                  <a:pt x="12889" y="6080"/>
                  <a:pt x="12949" y="6019"/>
                  <a:pt x="13010" y="5958"/>
                </a:cubicBezTo>
                <a:cubicBezTo>
                  <a:pt x="13010" y="5960"/>
                  <a:pt x="13011" y="5961"/>
                  <a:pt x="13014" y="5961"/>
                </a:cubicBezTo>
                <a:cubicBezTo>
                  <a:pt x="13042" y="5961"/>
                  <a:pt x="13234" y="5799"/>
                  <a:pt x="13375" y="5715"/>
                </a:cubicBezTo>
                <a:cubicBezTo>
                  <a:pt x="13486" y="5604"/>
                  <a:pt x="13647" y="5468"/>
                  <a:pt x="13698" y="5468"/>
                </a:cubicBezTo>
                <a:cubicBezTo>
                  <a:pt x="13703" y="5468"/>
                  <a:pt x="13707" y="5469"/>
                  <a:pt x="13709" y="5472"/>
                </a:cubicBezTo>
                <a:lnTo>
                  <a:pt x="13983" y="5229"/>
                </a:lnTo>
                <a:lnTo>
                  <a:pt x="14226" y="5016"/>
                </a:lnTo>
                <a:lnTo>
                  <a:pt x="14226" y="5016"/>
                </a:lnTo>
                <a:cubicBezTo>
                  <a:pt x="14222" y="5032"/>
                  <a:pt x="14224" y="5039"/>
                  <a:pt x="14231" y="5039"/>
                </a:cubicBezTo>
                <a:cubicBezTo>
                  <a:pt x="14279" y="5039"/>
                  <a:pt x="14538" y="4730"/>
                  <a:pt x="14591" y="4651"/>
                </a:cubicBezTo>
                <a:cubicBezTo>
                  <a:pt x="14591" y="4636"/>
                  <a:pt x="14591" y="4628"/>
                  <a:pt x="14579" y="4628"/>
                </a:cubicBezTo>
                <a:cubicBezTo>
                  <a:pt x="14568" y="4628"/>
                  <a:pt x="14545" y="4636"/>
                  <a:pt x="14500" y="4651"/>
                </a:cubicBezTo>
                <a:cubicBezTo>
                  <a:pt x="14467" y="4659"/>
                  <a:pt x="14443" y="4663"/>
                  <a:pt x="14427" y="4663"/>
                </a:cubicBezTo>
                <a:cubicBezTo>
                  <a:pt x="14382" y="4663"/>
                  <a:pt x="14394" y="4635"/>
                  <a:pt x="14439" y="4590"/>
                </a:cubicBezTo>
                <a:cubicBezTo>
                  <a:pt x="14530" y="4560"/>
                  <a:pt x="14500" y="4560"/>
                  <a:pt x="14500" y="4530"/>
                </a:cubicBezTo>
                <a:cubicBezTo>
                  <a:pt x="14489" y="4519"/>
                  <a:pt x="14486" y="4513"/>
                  <a:pt x="14482" y="4513"/>
                </a:cubicBezTo>
                <a:close/>
                <a:moveTo>
                  <a:pt x="1247" y="17691"/>
                </a:moveTo>
                <a:lnTo>
                  <a:pt x="1247" y="17691"/>
                </a:lnTo>
                <a:cubicBezTo>
                  <a:pt x="1247" y="17691"/>
                  <a:pt x="1277" y="17691"/>
                  <a:pt x="1308" y="17752"/>
                </a:cubicBezTo>
                <a:lnTo>
                  <a:pt x="1247" y="17691"/>
                </a:lnTo>
                <a:close/>
                <a:moveTo>
                  <a:pt x="21430" y="17600"/>
                </a:moveTo>
                <a:cubicBezTo>
                  <a:pt x="21430" y="17630"/>
                  <a:pt x="21399" y="17691"/>
                  <a:pt x="21399" y="17691"/>
                </a:cubicBezTo>
                <a:lnTo>
                  <a:pt x="21339" y="17752"/>
                </a:lnTo>
                <a:cubicBezTo>
                  <a:pt x="21339" y="17721"/>
                  <a:pt x="21308" y="17721"/>
                  <a:pt x="21369" y="17660"/>
                </a:cubicBezTo>
                <a:lnTo>
                  <a:pt x="21430" y="17600"/>
                </a:lnTo>
                <a:close/>
                <a:moveTo>
                  <a:pt x="1308" y="17752"/>
                </a:moveTo>
                <a:cubicBezTo>
                  <a:pt x="1389" y="17800"/>
                  <a:pt x="1418" y="17832"/>
                  <a:pt x="1409" y="17832"/>
                </a:cubicBezTo>
                <a:cubicBezTo>
                  <a:pt x="1401" y="17832"/>
                  <a:pt x="1364" y="17808"/>
                  <a:pt x="1308" y="17752"/>
                </a:cubicBezTo>
                <a:close/>
                <a:moveTo>
                  <a:pt x="20761" y="18147"/>
                </a:moveTo>
                <a:cubicBezTo>
                  <a:pt x="20761" y="18177"/>
                  <a:pt x="20731" y="18208"/>
                  <a:pt x="20731" y="18208"/>
                </a:cubicBezTo>
                <a:cubicBezTo>
                  <a:pt x="20681" y="18257"/>
                  <a:pt x="20631" y="18307"/>
                  <a:pt x="20598" y="18307"/>
                </a:cubicBezTo>
                <a:cubicBezTo>
                  <a:pt x="20591" y="18307"/>
                  <a:pt x="20584" y="18304"/>
                  <a:pt x="20579" y="18299"/>
                </a:cubicBezTo>
                <a:cubicBezTo>
                  <a:pt x="20548" y="18299"/>
                  <a:pt x="20579" y="18299"/>
                  <a:pt x="20639" y="18238"/>
                </a:cubicBezTo>
                <a:cubicBezTo>
                  <a:pt x="20670" y="18208"/>
                  <a:pt x="20700" y="18177"/>
                  <a:pt x="20761" y="18147"/>
                </a:cubicBezTo>
                <a:close/>
                <a:moveTo>
                  <a:pt x="1855" y="18390"/>
                </a:moveTo>
                <a:cubicBezTo>
                  <a:pt x="1885" y="18390"/>
                  <a:pt x="1885" y="18390"/>
                  <a:pt x="1946" y="18451"/>
                </a:cubicBezTo>
                <a:cubicBezTo>
                  <a:pt x="2002" y="18544"/>
                  <a:pt x="2024" y="18580"/>
                  <a:pt x="2018" y="18580"/>
                </a:cubicBezTo>
                <a:cubicBezTo>
                  <a:pt x="2014" y="18580"/>
                  <a:pt x="2000" y="18565"/>
                  <a:pt x="1977" y="18542"/>
                </a:cubicBezTo>
                <a:lnTo>
                  <a:pt x="1977" y="18511"/>
                </a:lnTo>
                <a:lnTo>
                  <a:pt x="1855" y="18390"/>
                </a:lnTo>
                <a:close/>
                <a:moveTo>
                  <a:pt x="24586" y="14921"/>
                </a:moveTo>
                <a:cubicBezTo>
                  <a:pt x="24555" y="14921"/>
                  <a:pt x="24358" y="15070"/>
                  <a:pt x="24135" y="15320"/>
                </a:cubicBezTo>
                <a:cubicBezTo>
                  <a:pt x="24001" y="15473"/>
                  <a:pt x="23916" y="15541"/>
                  <a:pt x="23901" y="15541"/>
                </a:cubicBezTo>
                <a:cubicBezTo>
                  <a:pt x="23892" y="15541"/>
                  <a:pt x="23907" y="15517"/>
                  <a:pt x="23953" y="15472"/>
                </a:cubicBezTo>
                <a:cubicBezTo>
                  <a:pt x="23965" y="15446"/>
                  <a:pt x="23962" y="15437"/>
                  <a:pt x="23949" y="15437"/>
                </a:cubicBezTo>
                <a:cubicBezTo>
                  <a:pt x="23932" y="15437"/>
                  <a:pt x="23897" y="15454"/>
                  <a:pt x="23861" y="15472"/>
                </a:cubicBezTo>
                <a:lnTo>
                  <a:pt x="23527" y="15745"/>
                </a:lnTo>
                <a:cubicBezTo>
                  <a:pt x="23405" y="15837"/>
                  <a:pt x="23314" y="15897"/>
                  <a:pt x="23345" y="15928"/>
                </a:cubicBezTo>
                <a:lnTo>
                  <a:pt x="23223" y="16049"/>
                </a:lnTo>
                <a:cubicBezTo>
                  <a:pt x="22950" y="16201"/>
                  <a:pt x="22706" y="16414"/>
                  <a:pt x="22494" y="16627"/>
                </a:cubicBezTo>
                <a:lnTo>
                  <a:pt x="22433" y="16688"/>
                </a:lnTo>
                <a:cubicBezTo>
                  <a:pt x="22372" y="16749"/>
                  <a:pt x="22372" y="16749"/>
                  <a:pt x="22372" y="16749"/>
                </a:cubicBezTo>
                <a:cubicBezTo>
                  <a:pt x="22402" y="16779"/>
                  <a:pt x="22281" y="16901"/>
                  <a:pt x="22190" y="16931"/>
                </a:cubicBezTo>
                <a:cubicBezTo>
                  <a:pt x="22190" y="16928"/>
                  <a:pt x="22188" y="16926"/>
                  <a:pt x="22185" y="16926"/>
                </a:cubicBezTo>
                <a:cubicBezTo>
                  <a:pt x="22157" y="16926"/>
                  <a:pt x="22031" y="17025"/>
                  <a:pt x="21977" y="17052"/>
                </a:cubicBezTo>
                <a:cubicBezTo>
                  <a:pt x="21780" y="17227"/>
                  <a:pt x="21693" y="17292"/>
                  <a:pt x="21717" y="17292"/>
                </a:cubicBezTo>
                <a:cubicBezTo>
                  <a:pt x="21726" y="17292"/>
                  <a:pt x="21752" y="17282"/>
                  <a:pt x="21795" y="17265"/>
                </a:cubicBezTo>
                <a:lnTo>
                  <a:pt x="21825" y="17296"/>
                </a:lnTo>
                <a:cubicBezTo>
                  <a:pt x="21775" y="17345"/>
                  <a:pt x="21726" y="17395"/>
                  <a:pt x="21693" y="17395"/>
                </a:cubicBezTo>
                <a:cubicBezTo>
                  <a:pt x="21685" y="17395"/>
                  <a:pt x="21679" y="17392"/>
                  <a:pt x="21673" y="17387"/>
                </a:cubicBezTo>
                <a:cubicBezTo>
                  <a:pt x="21657" y="17395"/>
                  <a:pt x="21643" y="17399"/>
                  <a:pt x="21632" y="17399"/>
                </a:cubicBezTo>
                <a:cubicBezTo>
                  <a:pt x="21602" y="17399"/>
                  <a:pt x="21598" y="17371"/>
                  <a:pt x="21643" y="17326"/>
                </a:cubicBezTo>
                <a:lnTo>
                  <a:pt x="21643" y="17326"/>
                </a:lnTo>
                <a:cubicBezTo>
                  <a:pt x="21369" y="17508"/>
                  <a:pt x="21126" y="17752"/>
                  <a:pt x="20883" y="18025"/>
                </a:cubicBezTo>
                <a:lnTo>
                  <a:pt x="20822" y="18056"/>
                </a:lnTo>
                <a:cubicBezTo>
                  <a:pt x="20822" y="18056"/>
                  <a:pt x="20731" y="18086"/>
                  <a:pt x="20670" y="18147"/>
                </a:cubicBezTo>
                <a:lnTo>
                  <a:pt x="20609" y="18208"/>
                </a:lnTo>
                <a:cubicBezTo>
                  <a:pt x="20609" y="18202"/>
                  <a:pt x="20606" y="18199"/>
                  <a:pt x="20601" y="18199"/>
                </a:cubicBezTo>
                <a:cubicBezTo>
                  <a:pt x="20577" y="18199"/>
                  <a:pt x="20507" y="18249"/>
                  <a:pt x="20457" y="18299"/>
                </a:cubicBezTo>
                <a:cubicBezTo>
                  <a:pt x="20396" y="18360"/>
                  <a:pt x="20366" y="18451"/>
                  <a:pt x="20396" y="18481"/>
                </a:cubicBezTo>
                <a:lnTo>
                  <a:pt x="20488" y="18572"/>
                </a:lnTo>
                <a:cubicBezTo>
                  <a:pt x="20488" y="18580"/>
                  <a:pt x="20494" y="18584"/>
                  <a:pt x="20505" y="18584"/>
                </a:cubicBezTo>
                <a:cubicBezTo>
                  <a:pt x="20534" y="18584"/>
                  <a:pt x="20595" y="18556"/>
                  <a:pt x="20639" y="18511"/>
                </a:cubicBezTo>
                <a:lnTo>
                  <a:pt x="20639" y="18481"/>
                </a:lnTo>
                <a:cubicBezTo>
                  <a:pt x="20639" y="18481"/>
                  <a:pt x="20761" y="18360"/>
                  <a:pt x="21156" y="18025"/>
                </a:cubicBezTo>
                <a:cubicBezTo>
                  <a:pt x="21339" y="17904"/>
                  <a:pt x="21521" y="17752"/>
                  <a:pt x="21673" y="17569"/>
                </a:cubicBezTo>
                <a:lnTo>
                  <a:pt x="21795" y="17478"/>
                </a:lnTo>
                <a:cubicBezTo>
                  <a:pt x="21795" y="17493"/>
                  <a:pt x="21795" y="17501"/>
                  <a:pt x="21806" y="17501"/>
                </a:cubicBezTo>
                <a:cubicBezTo>
                  <a:pt x="21817" y="17501"/>
                  <a:pt x="21840" y="17493"/>
                  <a:pt x="21886" y="17478"/>
                </a:cubicBezTo>
                <a:cubicBezTo>
                  <a:pt x="22007" y="17448"/>
                  <a:pt x="22007" y="17356"/>
                  <a:pt x="21977" y="17326"/>
                </a:cubicBezTo>
                <a:cubicBezTo>
                  <a:pt x="22038" y="17296"/>
                  <a:pt x="22068" y="17265"/>
                  <a:pt x="22129" y="17235"/>
                </a:cubicBezTo>
                <a:cubicBezTo>
                  <a:pt x="22220" y="17235"/>
                  <a:pt x="22311" y="17174"/>
                  <a:pt x="22342" y="17083"/>
                </a:cubicBezTo>
                <a:cubicBezTo>
                  <a:pt x="22281" y="17022"/>
                  <a:pt x="22281" y="17022"/>
                  <a:pt x="22402" y="17022"/>
                </a:cubicBezTo>
                <a:cubicBezTo>
                  <a:pt x="22494" y="17022"/>
                  <a:pt x="22524" y="17022"/>
                  <a:pt x="22554" y="16931"/>
                </a:cubicBezTo>
                <a:lnTo>
                  <a:pt x="22494" y="16870"/>
                </a:lnTo>
                <a:cubicBezTo>
                  <a:pt x="22479" y="16885"/>
                  <a:pt x="22471" y="16891"/>
                  <a:pt x="22469" y="16891"/>
                </a:cubicBezTo>
                <a:cubicBezTo>
                  <a:pt x="22462" y="16891"/>
                  <a:pt x="22508" y="16832"/>
                  <a:pt x="22554" y="16809"/>
                </a:cubicBezTo>
                <a:cubicBezTo>
                  <a:pt x="22554" y="16813"/>
                  <a:pt x="22556" y="16814"/>
                  <a:pt x="22560" y="16814"/>
                </a:cubicBezTo>
                <a:cubicBezTo>
                  <a:pt x="22586" y="16814"/>
                  <a:pt x="22706" y="16718"/>
                  <a:pt x="22706" y="16718"/>
                </a:cubicBezTo>
                <a:cubicBezTo>
                  <a:pt x="22742" y="16683"/>
                  <a:pt x="22757" y="16668"/>
                  <a:pt x="22751" y="16668"/>
                </a:cubicBezTo>
                <a:cubicBezTo>
                  <a:pt x="22746" y="16668"/>
                  <a:pt x="22732" y="16675"/>
                  <a:pt x="22706" y="16688"/>
                </a:cubicBezTo>
                <a:cubicBezTo>
                  <a:pt x="22690" y="16696"/>
                  <a:pt x="22683" y="16700"/>
                  <a:pt x="22681" y="16700"/>
                </a:cubicBezTo>
                <a:cubicBezTo>
                  <a:pt x="22676" y="16700"/>
                  <a:pt x="22715" y="16671"/>
                  <a:pt x="22737" y="16627"/>
                </a:cubicBezTo>
                <a:cubicBezTo>
                  <a:pt x="22828" y="16597"/>
                  <a:pt x="22889" y="16536"/>
                  <a:pt x="22980" y="16505"/>
                </a:cubicBezTo>
                <a:cubicBezTo>
                  <a:pt x="23071" y="16505"/>
                  <a:pt x="23071" y="16505"/>
                  <a:pt x="23071" y="16475"/>
                </a:cubicBezTo>
                <a:cubicBezTo>
                  <a:pt x="23041" y="16445"/>
                  <a:pt x="23102" y="16414"/>
                  <a:pt x="23254" y="16323"/>
                </a:cubicBezTo>
                <a:cubicBezTo>
                  <a:pt x="23405" y="16232"/>
                  <a:pt x="23466" y="16171"/>
                  <a:pt x="23466" y="16141"/>
                </a:cubicBezTo>
                <a:cubicBezTo>
                  <a:pt x="23436" y="16141"/>
                  <a:pt x="23345" y="16141"/>
                  <a:pt x="23284" y="16201"/>
                </a:cubicBezTo>
                <a:cubicBezTo>
                  <a:pt x="23223" y="16262"/>
                  <a:pt x="23193" y="16293"/>
                  <a:pt x="23181" y="16293"/>
                </a:cubicBezTo>
                <a:cubicBezTo>
                  <a:pt x="23170" y="16293"/>
                  <a:pt x="23178" y="16262"/>
                  <a:pt x="23193" y="16201"/>
                </a:cubicBezTo>
                <a:cubicBezTo>
                  <a:pt x="23241" y="16081"/>
                  <a:pt x="23460" y="15961"/>
                  <a:pt x="23595" y="15961"/>
                </a:cubicBezTo>
                <a:cubicBezTo>
                  <a:pt x="23630" y="15961"/>
                  <a:pt x="23660" y="15970"/>
                  <a:pt x="23679" y="15989"/>
                </a:cubicBezTo>
                <a:lnTo>
                  <a:pt x="23740" y="16080"/>
                </a:lnTo>
                <a:lnTo>
                  <a:pt x="23801" y="15897"/>
                </a:lnTo>
                <a:cubicBezTo>
                  <a:pt x="23922" y="15703"/>
                  <a:pt x="23985" y="15645"/>
                  <a:pt x="24021" y="15645"/>
                </a:cubicBezTo>
                <a:cubicBezTo>
                  <a:pt x="24030" y="15645"/>
                  <a:pt x="24038" y="15648"/>
                  <a:pt x="24044" y="15654"/>
                </a:cubicBezTo>
                <a:cubicBezTo>
                  <a:pt x="24053" y="15672"/>
                  <a:pt x="24067" y="15679"/>
                  <a:pt x="24084" y="15679"/>
                </a:cubicBezTo>
                <a:cubicBezTo>
                  <a:pt x="24125" y="15679"/>
                  <a:pt x="24183" y="15636"/>
                  <a:pt x="24226" y="15594"/>
                </a:cubicBezTo>
                <a:cubicBezTo>
                  <a:pt x="24226" y="15578"/>
                  <a:pt x="24226" y="15571"/>
                  <a:pt x="24211" y="15571"/>
                </a:cubicBezTo>
                <a:cubicBezTo>
                  <a:pt x="24196" y="15571"/>
                  <a:pt x="24165" y="15578"/>
                  <a:pt x="24105" y="15594"/>
                </a:cubicBezTo>
                <a:cubicBezTo>
                  <a:pt x="24092" y="15598"/>
                  <a:pt x="24083" y="15599"/>
                  <a:pt x="24076" y="15599"/>
                </a:cubicBezTo>
                <a:cubicBezTo>
                  <a:pt x="24033" y="15599"/>
                  <a:pt x="24107" y="15520"/>
                  <a:pt x="24317" y="15442"/>
                </a:cubicBezTo>
                <a:cubicBezTo>
                  <a:pt x="24378" y="15381"/>
                  <a:pt x="24469" y="15350"/>
                  <a:pt x="24530" y="15290"/>
                </a:cubicBezTo>
                <a:cubicBezTo>
                  <a:pt x="24553" y="15267"/>
                  <a:pt x="24558" y="15261"/>
                  <a:pt x="24557" y="15261"/>
                </a:cubicBezTo>
                <a:lnTo>
                  <a:pt x="24557" y="15261"/>
                </a:lnTo>
                <a:cubicBezTo>
                  <a:pt x="24555" y="15261"/>
                  <a:pt x="24545" y="15268"/>
                  <a:pt x="24537" y="15268"/>
                </a:cubicBezTo>
                <a:cubicBezTo>
                  <a:pt x="24533" y="15268"/>
                  <a:pt x="24530" y="15266"/>
                  <a:pt x="24530" y="15259"/>
                </a:cubicBezTo>
                <a:cubicBezTo>
                  <a:pt x="24652" y="15168"/>
                  <a:pt x="24652" y="15138"/>
                  <a:pt x="24591" y="15077"/>
                </a:cubicBezTo>
                <a:cubicBezTo>
                  <a:pt x="24561" y="15046"/>
                  <a:pt x="24561" y="14986"/>
                  <a:pt x="24591" y="14955"/>
                </a:cubicBezTo>
                <a:cubicBezTo>
                  <a:pt x="24591" y="14955"/>
                  <a:pt x="24591" y="14955"/>
                  <a:pt x="24591" y="14925"/>
                </a:cubicBezTo>
                <a:cubicBezTo>
                  <a:pt x="24591" y="14922"/>
                  <a:pt x="24589" y="14921"/>
                  <a:pt x="24586" y="14921"/>
                </a:cubicBezTo>
                <a:close/>
                <a:moveTo>
                  <a:pt x="791" y="17083"/>
                </a:moveTo>
                <a:cubicBezTo>
                  <a:pt x="761" y="17083"/>
                  <a:pt x="761" y="17083"/>
                  <a:pt x="882" y="17235"/>
                </a:cubicBezTo>
                <a:cubicBezTo>
                  <a:pt x="913" y="17296"/>
                  <a:pt x="973" y="17356"/>
                  <a:pt x="943" y="17387"/>
                </a:cubicBezTo>
                <a:cubicBezTo>
                  <a:pt x="943" y="17478"/>
                  <a:pt x="1004" y="17569"/>
                  <a:pt x="1095" y="17600"/>
                </a:cubicBezTo>
                <a:cubicBezTo>
                  <a:pt x="1117" y="17588"/>
                  <a:pt x="1131" y="17581"/>
                  <a:pt x="1140" y="17581"/>
                </a:cubicBezTo>
                <a:cubicBezTo>
                  <a:pt x="1156" y="17581"/>
                  <a:pt x="1156" y="17603"/>
                  <a:pt x="1156" y="17660"/>
                </a:cubicBezTo>
                <a:cubicBezTo>
                  <a:pt x="1156" y="17737"/>
                  <a:pt x="1369" y="17962"/>
                  <a:pt x="1438" y="17962"/>
                </a:cubicBezTo>
                <a:cubicBezTo>
                  <a:pt x="1452" y="17962"/>
                  <a:pt x="1460" y="17954"/>
                  <a:pt x="1460" y="17934"/>
                </a:cubicBezTo>
                <a:cubicBezTo>
                  <a:pt x="1490" y="17934"/>
                  <a:pt x="1490" y="17934"/>
                  <a:pt x="1551" y="17995"/>
                </a:cubicBezTo>
                <a:lnTo>
                  <a:pt x="1551" y="18116"/>
                </a:lnTo>
                <a:cubicBezTo>
                  <a:pt x="1551" y="18147"/>
                  <a:pt x="1460" y="18177"/>
                  <a:pt x="1612" y="18268"/>
                </a:cubicBezTo>
                <a:cubicBezTo>
                  <a:pt x="1794" y="18360"/>
                  <a:pt x="1764" y="18360"/>
                  <a:pt x="1794" y="18451"/>
                </a:cubicBezTo>
                <a:cubicBezTo>
                  <a:pt x="1794" y="18511"/>
                  <a:pt x="1855" y="18572"/>
                  <a:pt x="1885" y="18603"/>
                </a:cubicBezTo>
                <a:cubicBezTo>
                  <a:pt x="1946" y="18603"/>
                  <a:pt x="2007" y="18643"/>
                  <a:pt x="2050" y="18688"/>
                </a:cubicBezTo>
                <a:lnTo>
                  <a:pt x="2050" y="18688"/>
                </a:lnTo>
                <a:cubicBezTo>
                  <a:pt x="2029" y="18649"/>
                  <a:pt x="2051" y="18633"/>
                  <a:pt x="2128" y="18633"/>
                </a:cubicBezTo>
                <a:lnTo>
                  <a:pt x="2189" y="18572"/>
                </a:lnTo>
                <a:lnTo>
                  <a:pt x="1855" y="18177"/>
                </a:lnTo>
                <a:cubicBezTo>
                  <a:pt x="1642" y="17995"/>
                  <a:pt x="1490" y="17812"/>
                  <a:pt x="1369" y="17600"/>
                </a:cubicBezTo>
                <a:cubicBezTo>
                  <a:pt x="1308" y="17478"/>
                  <a:pt x="1217" y="17387"/>
                  <a:pt x="1125" y="17326"/>
                </a:cubicBezTo>
                <a:lnTo>
                  <a:pt x="1034" y="17204"/>
                </a:lnTo>
                <a:cubicBezTo>
                  <a:pt x="973" y="17113"/>
                  <a:pt x="882" y="17083"/>
                  <a:pt x="791" y="17083"/>
                </a:cubicBezTo>
                <a:close/>
                <a:moveTo>
                  <a:pt x="2050" y="18688"/>
                </a:moveTo>
                <a:lnTo>
                  <a:pt x="2050" y="18688"/>
                </a:lnTo>
                <a:cubicBezTo>
                  <a:pt x="2058" y="18704"/>
                  <a:pt x="2073" y="18723"/>
                  <a:pt x="2094" y="18747"/>
                </a:cubicBezTo>
                <a:lnTo>
                  <a:pt x="2094" y="18747"/>
                </a:lnTo>
                <a:cubicBezTo>
                  <a:pt x="2084" y="18728"/>
                  <a:pt x="2068" y="18708"/>
                  <a:pt x="2050" y="18688"/>
                </a:cubicBezTo>
                <a:close/>
                <a:moveTo>
                  <a:pt x="19758" y="19028"/>
                </a:moveTo>
                <a:cubicBezTo>
                  <a:pt x="19788" y="19089"/>
                  <a:pt x="19667" y="19180"/>
                  <a:pt x="19576" y="19211"/>
                </a:cubicBezTo>
                <a:cubicBezTo>
                  <a:pt x="19576" y="19211"/>
                  <a:pt x="19545" y="19180"/>
                  <a:pt x="19606" y="19119"/>
                </a:cubicBezTo>
                <a:cubicBezTo>
                  <a:pt x="19667" y="19059"/>
                  <a:pt x="19728" y="19028"/>
                  <a:pt x="19728" y="19028"/>
                </a:cubicBezTo>
                <a:close/>
                <a:moveTo>
                  <a:pt x="2308" y="19070"/>
                </a:moveTo>
                <a:cubicBezTo>
                  <a:pt x="2281" y="19070"/>
                  <a:pt x="2278" y="19101"/>
                  <a:pt x="2311" y="19150"/>
                </a:cubicBezTo>
                <a:cubicBezTo>
                  <a:pt x="2361" y="19199"/>
                  <a:pt x="2410" y="19249"/>
                  <a:pt x="2427" y="19249"/>
                </a:cubicBezTo>
                <a:cubicBezTo>
                  <a:pt x="2430" y="19249"/>
                  <a:pt x="2432" y="19247"/>
                  <a:pt x="2432" y="19241"/>
                </a:cubicBezTo>
                <a:cubicBezTo>
                  <a:pt x="2463" y="19241"/>
                  <a:pt x="2524" y="19180"/>
                  <a:pt x="2432" y="19150"/>
                </a:cubicBezTo>
                <a:cubicBezTo>
                  <a:pt x="2376" y="19093"/>
                  <a:pt x="2333" y="19070"/>
                  <a:pt x="2308" y="19070"/>
                </a:cubicBezTo>
                <a:close/>
                <a:moveTo>
                  <a:pt x="19241" y="19484"/>
                </a:moveTo>
                <a:cubicBezTo>
                  <a:pt x="19241" y="19515"/>
                  <a:pt x="19211" y="19575"/>
                  <a:pt x="19120" y="19606"/>
                </a:cubicBezTo>
                <a:lnTo>
                  <a:pt x="19180" y="19515"/>
                </a:lnTo>
                <a:lnTo>
                  <a:pt x="19241" y="19484"/>
                </a:lnTo>
                <a:close/>
                <a:moveTo>
                  <a:pt x="19220" y="19639"/>
                </a:moveTo>
                <a:cubicBezTo>
                  <a:pt x="19222" y="19639"/>
                  <a:pt x="19211" y="19650"/>
                  <a:pt x="19190" y="19662"/>
                </a:cubicBezTo>
                <a:lnTo>
                  <a:pt x="19190" y="19662"/>
                </a:lnTo>
                <a:cubicBezTo>
                  <a:pt x="19209" y="19645"/>
                  <a:pt x="19218" y="19639"/>
                  <a:pt x="19220" y="19639"/>
                </a:cubicBezTo>
                <a:close/>
                <a:moveTo>
                  <a:pt x="2919" y="19545"/>
                </a:moveTo>
                <a:lnTo>
                  <a:pt x="2980" y="19606"/>
                </a:lnTo>
                <a:lnTo>
                  <a:pt x="3010" y="19667"/>
                </a:lnTo>
                <a:cubicBezTo>
                  <a:pt x="2980" y="19667"/>
                  <a:pt x="2949" y="19606"/>
                  <a:pt x="2888" y="19545"/>
                </a:cubicBezTo>
                <a:close/>
                <a:moveTo>
                  <a:pt x="3010" y="19849"/>
                </a:moveTo>
                <a:cubicBezTo>
                  <a:pt x="3050" y="19909"/>
                  <a:pt x="3091" y="19957"/>
                  <a:pt x="3122" y="19972"/>
                </a:cubicBezTo>
                <a:lnTo>
                  <a:pt x="3122" y="19972"/>
                </a:lnTo>
                <a:lnTo>
                  <a:pt x="3101" y="19910"/>
                </a:lnTo>
                <a:lnTo>
                  <a:pt x="3040" y="19849"/>
                </a:lnTo>
                <a:close/>
                <a:moveTo>
                  <a:pt x="3162" y="19970"/>
                </a:moveTo>
                <a:cubicBezTo>
                  <a:pt x="3157" y="19976"/>
                  <a:pt x="3150" y="19978"/>
                  <a:pt x="3143" y="19978"/>
                </a:cubicBezTo>
                <a:cubicBezTo>
                  <a:pt x="3137" y="19978"/>
                  <a:pt x="3130" y="19976"/>
                  <a:pt x="3122" y="19972"/>
                </a:cubicBezTo>
                <a:lnTo>
                  <a:pt x="3122" y="19972"/>
                </a:lnTo>
                <a:lnTo>
                  <a:pt x="3132" y="20001"/>
                </a:lnTo>
                <a:lnTo>
                  <a:pt x="3162" y="19970"/>
                </a:lnTo>
                <a:close/>
                <a:moveTo>
                  <a:pt x="3221" y="20163"/>
                </a:moveTo>
                <a:cubicBezTo>
                  <a:pt x="3212" y="20163"/>
                  <a:pt x="3205" y="20171"/>
                  <a:pt x="3192" y="20183"/>
                </a:cubicBezTo>
                <a:cubicBezTo>
                  <a:pt x="3192" y="20244"/>
                  <a:pt x="3223" y="20274"/>
                  <a:pt x="3253" y="20335"/>
                </a:cubicBezTo>
                <a:cubicBezTo>
                  <a:pt x="3278" y="20352"/>
                  <a:pt x="3298" y="20359"/>
                  <a:pt x="3312" y="20359"/>
                </a:cubicBezTo>
                <a:cubicBezTo>
                  <a:pt x="3352" y="20359"/>
                  <a:pt x="3350" y="20303"/>
                  <a:pt x="3284" y="20214"/>
                </a:cubicBezTo>
                <a:cubicBezTo>
                  <a:pt x="3248" y="20178"/>
                  <a:pt x="3233" y="20163"/>
                  <a:pt x="3221" y="20163"/>
                </a:cubicBezTo>
                <a:close/>
                <a:moveTo>
                  <a:pt x="2201" y="18677"/>
                </a:moveTo>
                <a:cubicBezTo>
                  <a:pt x="2193" y="18677"/>
                  <a:pt x="2189" y="18684"/>
                  <a:pt x="2189" y="18694"/>
                </a:cubicBezTo>
                <a:cubicBezTo>
                  <a:pt x="2159" y="18694"/>
                  <a:pt x="2128" y="18724"/>
                  <a:pt x="2189" y="18785"/>
                </a:cubicBezTo>
                <a:cubicBezTo>
                  <a:pt x="2250" y="18866"/>
                  <a:pt x="2270" y="18893"/>
                  <a:pt x="2259" y="18893"/>
                </a:cubicBezTo>
                <a:cubicBezTo>
                  <a:pt x="2253" y="18893"/>
                  <a:pt x="2240" y="18886"/>
                  <a:pt x="2220" y="18876"/>
                </a:cubicBezTo>
                <a:cubicBezTo>
                  <a:pt x="2167" y="18823"/>
                  <a:pt x="2124" y="18781"/>
                  <a:pt x="2094" y="18747"/>
                </a:cubicBezTo>
                <a:lnTo>
                  <a:pt x="2094" y="18747"/>
                </a:lnTo>
                <a:cubicBezTo>
                  <a:pt x="2095" y="18749"/>
                  <a:pt x="2097" y="18752"/>
                  <a:pt x="2098" y="18755"/>
                </a:cubicBezTo>
                <a:cubicBezTo>
                  <a:pt x="2159" y="18907"/>
                  <a:pt x="2159" y="18907"/>
                  <a:pt x="2280" y="18937"/>
                </a:cubicBezTo>
                <a:cubicBezTo>
                  <a:pt x="2432" y="18998"/>
                  <a:pt x="2584" y="19119"/>
                  <a:pt x="2645" y="19302"/>
                </a:cubicBezTo>
                <a:lnTo>
                  <a:pt x="2615" y="19302"/>
                </a:lnTo>
                <a:cubicBezTo>
                  <a:pt x="2645" y="19302"/>
                  <a:pt x="2706" y="19363"/>
                  <a:pt x="2767" y="19423"/>
                </a:cubicBezTo>
                <a:lnTo>
                  <a:pt x="2797" y="19484"/>
                </a:lnTo>
                <a:cubicBezTo>
                  <a:pt x="2744" y="19431"/>
                  <a:pt x="2708" y="19407"/>
                  <a:pt x="2695" y="19407"/>
                </a:cubicBezTo>
                <a:cubicBezTo>
                  <a:pt x="2678" y="19407"/>
                  <a:pt x="2699" y="19446"/>
                  <a:pt x="2767" y="19515"/>
                </a:cubicBezTo>
                <a:cubicBezTo>
                  <a:pt x="2828" y="19575"/>
                  <a:pt x="2797" y="19606"/>
                  <a:pt x="2797" y="19606"/>
                </a:cubicBezTo>
                <a:cubicBezTo>
                  <a:pt x="2797" y="19606"/>
                  <a:pt x="2736" y="19636"/>
                  <a:pt x="2797" y="19697"/>
                </a:cubicBezTo>
                <a:cubicBezTo>
                  <a:pt x="2797" y="19697"/>
                  <a:pt x="2836" y="19736"/>
                  <a:pt x="2867" y="19736"/>
                </a:cubicBezTo>
                <a:cubicBezTo>
                  <a:pt x="2875" y="19736"/>
                  <a:pt x="2882" y="19733"/>
                  <a:pt x="2888" y="19727"/>
                </a:cubicBezTo>
                <a:cubicBezTo>
                  <a:pt x="2980" y="19758"/>
                  <a:pt x="3071" y="19818"/>
                  <a:pt x="3375" y="20122"/>
                </a:cubicBezTo>
                <a:lnTo>
                  <a:pt x="3344" y="20122"/>
                </a:lnTo>
                <a:cubicBezTo>
                  <a:pt x="3332" y="20110"/>
                  <a:pt x="3323" y="20104"/>
                  <a:pt x="3319" y="20104"/>
                </a:cubicBezTo>
                <a:cubicBezTo>
                  <a:pt x="3303" y="20104"/>
                  <a:pt x="3352" y="20191"/>
                  <a:pt x="3496" y="20335"/>
                </a:cubicBezTo>
                <a:cubicBezTo>
                  <a:pt x="3628" y="20486"/>
                  <a:pt x="3678" y="20589"/>
                  <a:pt x="3647" y="20589"/>
                </a:cubicBezTo>
                <a:cubicBezTo>
                  <a:pt x="3628" y="20589"/>
                  <a:pt x="3578" y="20550"/>
                  <a:pt x="3496" y="20457"/>
                </a:cubicBezTo>
                <a:cubicBezTo>
                  <a:pt x="3440" y="20400"/>
                  <a:pt x="3403" y="20377"/>
                  <a:pt x="3392" y="20377"/>
                </a:cubicBezTo>
                <a:cubicBezTo>
                  <a:pt x="3379" y="20377"/>
                  <a:pt x="3401" y="20408"/>
                  <a:pt x="3466" y="20457"/>
                </a:cubicBezTo>
                <a:lnTo>
                  <a:pt x="3648" y="20761"/>
                </a:lnTo>
                <a:cubicBezTo>
                  <a:pt x="3727" y="20866"/>
                  <a:pt x="3784" y="20949"/>
                  <a:pt x="3797" y="20949"/>
                </a:cubicBezTo>
                <a:cubicBezTo>
                  <a:pt x="3799" y="20949"/>
                  <a:pt x="3800" y="20947"/>
                  <a:pt x="3800" y="20943"/>
                </a:cubicBezTo>
                <a:cubicBezTo>
                  <a:pt x="3835" y="20926"/>
                  <a:pt x="3860" y="20908"/>
                  <a:pt x="3881" y="20908"/>
                </a:cubicBezTo>
                <a:cubicBezTo>
                  <a:pt x="3896" y="20908"/>
                  <a:pt x="3909" y="20917"/>
                  <a:pt x="3922" y="20943"/>
                </a:cubicBezTo>
                <a:lnTo>
                  <a:pt x="3952" y="21034"/>
                </a:lnTo>
                <a:cubicBezTo>
                  <a:pt x="3952" y="21034"/>
                  <a:pt x="3952" y="21034"/>
                  <a:pt x="3983" y="21126"/>
                </a:cubicBezTo>
                <a:lnTo>
                  <a:pt x="4062" y="21205"/>
                </a:lnTo>
                <a:lnTo>
                  <a:pt x="4062" y="21205"/>
                </a:lnTo>
                <a:cubicBezTo>
                  <a:pt x="4028" y="21131"/>
                  <a:pt x="4021" y="21083"/>
                  <a:pt x="4045" y="21083"/>
                </a:cubicBezTo>
                <a:cubicBezTo>
                  <a:pt x="4052" y="21083"/>
                  <a:pt x="4062" y="21087"/>
                  <a:pt x="4074" y="21095"/>
                </a:cubicBezTo>
                <a:cubicBezTo>
                  <a:pt x="4074" y="21095"/>
                  <a:pt x="4104" y="21186"/>
                  <a:pt x="4165" y="21247"/>
                </a:cubicBezTo>
                <a:cubicBezTo>
                  <a:pt x="4165" y="21247"/>
                  <a:pt x="4256" y="21277"/>
                  <a:pt x="4256" y="21277"/>
                </a:cubicBezTo>
                <a:cubicBezTo>
                  <a:pt x="4287" y="21247"/>
                  <a:pt x="4256" y="21156"/>
                  <a:pt x="4195" y="21095"/>
                </a:cubicBezTo>
                <a:cubicBezTo>
                  <a:pt x="4135" y="21065"/>
                  <a:pt x="4074" y="20974"/>
                  <a:pt x="4104" y="20974"/>
                </a:cubicBezTo>
                <a:cubicBezTo>
                  <a:pt x="3983" y="20791"/>
                  <a:pt x="3861" y="20639"/>
                  <a:pt x="3709" y="20518"/>
                </a:cubicBezTo>
                <a:lnTo>
                  <a:pt x="3618" y="20396"/>
                </a:lnTo>
                <a:cubicBezTo>
                  <a:pt x="3572" y="20320"/>
                  <a:pt x="3542" y="20282"/>
                  <a:pt x="3534" y="20282"/>
                </a:cubicBezTo>
                <a:cubicBezTo>
                  <a:pt x="3527" y="20282"/>
                  <a:pt x="3542" y="20320"/>
                  <a:pt x="3587" y="20396"/>
                </a:cubicBezTo>
                <a:lnTo>
                  <a:pt x="3618" y="20457"/>
                </a:lnTo>
                <a:cubicBezTo>
                  <a:pt x="3557" y="20396"/>
                  <a:pt x="3527" y="20305"/>
                  <a:pt x="3496" y="20244"/>
                </a:cubicBezTo>
                <a:cubicBezTo>
                  <a:pt x="3436" y="20062"/>
                  <a:pt x="3436" y="20062"/>
                  <a:pt x="3375" y="20031"/>
                </a:cubicBezTo>
                <a:cubicBezTo>
                  <a:pt x="3284" y="19970"/>
                  <a:pt x="3223" y="19940"/>
                  <a:pt x="3253" y="19910"/>
                </a:cubicBezTo>
                <a:cubicBezTo>
                  <a:pt x="3314" y="19849"/>
                  <a:pt x="3223" y="19818"/>
                  <a:pt x="3101" y="19697"/>
                </a:cubicBezTo>
                <a:cubicBezTo>
                  <a:pt x="3071" y="19606"/>
                  <a:pt x="2888" y="19454"/>
                  <a:pt x="2767" y="19302"/>
                </a:cubicBezTo>
                <a:lnTo>
                  <a:pt x="2493" y="18967"/>
                </a:lnTo>
                <a:cubicBezTo>
                  <a:pt x="2463" y="18967"/>
                  <a:pt x="2372" y="18876"/>
                  <a:pt x="2311" y="18785"/>
                </a:cubicBezTo>
                <a:cubicBezTo>
                  <a:pt x="2250" y="18704"/>
                  <a:pt x="2216" y="18677"/>
                  <a:pt x="2201" y="18677"/>
                </a:cubicBezTo>
                <a:close/>
                <a:moveTo>
                  <a:pt x="4062" y="21205"/>
                </a:moveTo>
                <a:lnTo>
                  <a:pt x="4062" y="21205"/>
                </a:lnTo>
                <a:cubicBezTo>
                  <a:pt x="4090" y="21266"/>
                  <a:pt x="4135" y="21345"/>
                  <a:pt x="4195" y="21429"/>
                </a:cubicBezTo>
                <a:lnTo>
                  <a:pt x="4206" y="21419"/>
                </a:lnTo>
                <a:lnTo>
                  <a:pt x="4206" y="21419"/>
                </a:lnTo>
                <a:cubicBezTo>
                  <a:pt x="4202" y="21413"/>
                  <a:pt x="4199" y="21406"/>
                  <a:pt x="4195" y="21399"/>
                </a:cubicBezTo>
                <a:cubicBezTo>
                  <a:pt x="4135" y="21338"/>
                  <a:pt x="4074" y="21247"/>
                  <a:pt x="4104" y="21247"/>
                </a:cubicBezTo>
                <a:lnTo>
                  <a:pt x="4062" y="21205"/>
                </a:lnTo>
                <a:close/>
                <a:moveTo>
                  <a:pt x="16810" y="21581"/>
                </a:moveTo>
                <a:cubicBezTo>
                  <a:pt x="16764" y="21650"/>
                  <a:pt x="16770" y="21684"/>
                  <a:pt x="16763" y="21684"/>
                </a:cubicBezTo>
                <a:cubicBezTo>
                  <a:pt x="16760" y="21684"/>
                  <a:pt x="16756" y="21680"/>
                  <a:pt x="16749" y="21673"/>
                </a:cubicBezTo>
                <a:cubicBezTo>
                  <a:pt x="16718" y="21642"/>
                  <a:pt x="16718" y="21612"/>
                  <a:pt x="16779" y="21581"/>
                </a:cubicBezTo>
                <a:close/>
                <a:moveTo>
                  <a:pt x="4366" y="21642"/>
                </a:moveTo>
                <a:cubicBezTo>
                  <a:pt x="4347" y="21642"/>
                  <a:pt x="4332" y="21657"/>
                  <a:pt x="4317" y="21673"/>
                </a:cubicBezTo>
                <a:lnTo>
                  <a:pt x="4378" y="21733"/>
                </a:lnTo>
                <a:lnTo>
                  <a:pt x="4469" y="21764"/>
                </a:lnTo>
                <a:lnTo>
                  <a:pt x="4439" y="21703"/>
                </a:lnTo>
                <a:cubicBezTo>
                  <a:pt x="4408" y="21657"/>
                  <a:pt x="4385" y="21642"/>
                  <a:pt x="4366" y="21642"/>
                </a:cubicBezTo>
                <a:close/>
                <a:moveTo>
                  <a:pt x="15733" y="22086"/>
                </a:moveTo>
                <a:cubicBezTo>
                  <a:pt x="15727" y="22086"/>
                  <a:pt x="15712" y="22101"/>
                  <a:pt x="15685" y="22129"/>
                </a:cubicBezTo>
                <a:cubicBezTo>
                  <a:pt x="15560" y="22204"/>
                  <a:pt x="15517" y="22258"/>
                  <a:pt x="15540" y="22258"/>
                </a:cubicBezTo>
                <a:cubicBezTo>
                  <a:pt x="15545" y="22258"/>
                  <a:pt x="15553" y="22256"/>
                  <a:pt x="15563" y="22250"/>
                </a:cubicBezTo>
                <a:lnTo>
                  <a:pt x="15715" y="22159"/>
                </a:lnTo>
                <a:cubicBezTo>
                  <a:pt x="15732" y="22109"/>
                  <a:pt x="15740" y="22086"/>
                  <a:pt x="15733" y="22086"/>
                </a:cubicBezTo>
                <a:close/>
                <a:moveTo>
                  <a:pt x="20305" y="18511"/>
                </a:moveTo>
                <a:cubicBezTo>
                  <a:pt x="20275" y="18511"/>
                  <a:pt x="20214" y="18542"/>
                  <a:pt x="20184" y="18603"/>
                </a:cubicBezTo>
                <a:cubicBezTo>
                  <a:pt x="20153" y="18633"/>
                  <a:pt x="20092" y="18694"/>
                  <a:pt x="20032" y="18694"/>
                </a:cubicBezTo>
                <a:cubicBezTo>
                  <a:pt x="19910" y="18785"/>
                  <a:pt x="19758" y="18876"/>
                  <a:pt x="19636" y="18998"/>
                </a:cubicBezTo>
                <a:cubicBezTo>
                  <a:pt x="19363" y="19271"/>
                  <a:pt x="19029" y="19515"/>
                  <a:pt x="18694" y="19727"/>
                </a:cubicBezTo>
                <a:lnTo>
                  <a:pt x="18633" y="19788"/>
                </a:lnTo>
                <a:cubicBezTo>
                  <a:pt x="18633" y="19818"/>
                  <a:pt x="18451" y="19970"/>
                  <a:pt x="18238" y="20122"/>
                </a:cubicBezTo>
                <a:cubicBezTo>
                  <a:pt x="18086" y="20244"/>
                  <a:pt x="17934" y="20396"/>
                  <a:pt x="17813" y="20518"/>
                </a:cubicBezTo>
                <a:lnTo>
                  <a:pt x="17691" y="20639"/>
                </a:lnTo>
                <a:cubicBezTo>
                  <a:pt x="17600" y="20670"/>
                  <a:pt x="17539" y="20730"/>
                  <a:pt x="17478" y="20791"/>
                </a:cubicBezTo>
                <a:lnTo>
                  <a:pt x="17326" y="20882"/>
                </a:lnTo>
                <a:cubicBezTo>
                  <a:pt x="17326" y="20877"/>
                  <a:pt x="17325" y="20875"/>
                  <a:pt x="17321" y="20875"/>
                </a:cubicBezTo>
                <a:cubicBezTo>
                  <a:pt x="17304" y="20875"/>
                  <a:pt x="17245" y="20934"/>
                  <a:pt x="17144" y="21034"/>
                </a:cubicBezTo>
                <a:cubicBezTo>
                  <a:pt x="17053" y="21156"/>
                  <a:pt x="16962" y="21247"/>
                  <a:pt x="16840" y="21338"/>
                </a:cubicBezTo>
                <a:cubicBezTo>
                  <a:pt x="16749" y="21399"/>
                  <a:pt x="16658" y="21490"/>
                  <a:pt x="16597" y="21581"/>
                </a:cubicBezTo>
                <a:cubicBezTo>
                  <a:pt x="16578" y="21639"/>
                  <a:pt x="16571" y="21660"/>
                  <a:pt x="16560" y="21660"/>
                </a:cubicBezTo>
                <a:cubicBezTo>
                  <a:pt x="16554" y="21660"/>
                  <a:pt x="16547" y="21653"/>
                  <a:pt x="16536" y="21642"/>
                </a:cubicBezTo>
                <a:cubicBezTo>
                  <a:pt x="16525" y="21631"/>
                  <a:pt x="16514" y="21626"/>
                  <a:pt x="16500" y="21626"/>
                </a:cubicBezTo>
                <a:cubicBezTo>
                  <a:pt x="16439" y="21626"/>
                  <a:pt x="16346" y="21735"/>
                  <a:pt x="16171" y="21885"/>
                </a:cubicBezTo>
                <a:cubicBezTo>
                  <a:pt x="15928" y="22098"/>
                  <a:pt x="15928" y="22098"/>
                  <a:pt x="15898" y="22220"/>
                </a:cubicBezTo>
                <a:cubicBezTo>
                  <a:pt x="15898" y="22276"/>
                  <a:pt x="15917" y="22300"/>
                  <a:pt x="15942" y="22300"/>
                </a:cubicBezTo>
                <a:cubicBezTo>
                  <a:pt x="15969" y="22300"/>
                  <a:pt x="16003" y="22269"/>
                  <a:pt x="16019" y="22220"/>
                </a:cubicBezTo>
                <a:cubicBezTo>
                  <a:pt x="16019" y="22098"/>
                  <a:pt x="16050" y="22129"/>
                  <a:pt x="16202" y="22037"/>
                </a:cubicBezTo>
                <a:cubicBezTo>
                  <a:pt x="16266" y="22016"/>
                  <a:pt x="16331" y="21994"/>
                  <a:pt x="16363" y="21994"/>
                </a:cubicBezTo>
                <a:cubicBezTo>
                  <a:pt x="16376" y="21994"/>
                  <a:pt x="16384" y="21998"/>
                  <a:pt x="16384" y="22007"/>
                </a:cubicBezTo>
                <a:cubicBezTo>
                  <a:pt x="16384" y="22049"/>
                  <a:pt x="16391" y="22069"/>
                  <a:pt x="16403" y="22069"/>
                </a:cubicBezTo>
                <a:cubicBezTo>
                  <a:pt x="16426" y="22069"/>
                  <a:pt x="16466" y="21995"/>
                  <a:pt x="16506" y="21855"/>
                </a:cubicBezTo>
                <a:cubicBezTo>
                  <a:pt x="16525" y="21738"/>
                  <a:pt x="16570" y="21684"/>
                  <a:pt x="16591" y="21684"/>
                </a:cubicBezTo>
                <a:cubicBezTo>
                  <a:pt x="16603" y="21684"/>
                  <a:pt x="16608" y="21701"/>
                  <a:pt x="16597" y="21733"/>
                </a:cubicBezTo>
                <a:cubicBezTo>
                  <a:pt x="16614" y="21750"/>
                  <a:pt x="16640" y="21758"/>
                  <a:pt x="16670" y="21758"/>
                </a:cubicBezTo>
                <a:cubicBezTo>
                  <a:pt x="16748" y="21758"/>
                  <a:pt x="16849" y="21708"/>
                  <a:pt x="16870" y="21642"/>
                </a:cubicBezTo>
                <a:cubicBezTo>
                  <a:pt x="16901" y="21551"/>
                  <a:pt x="16962" y="21490"/>
                  <a:pt x="17022" y="21460"/>
                </a:cubicBezTo>
                <a:cubicBezTo>
                  <a:pt x="17022" y="21460"/>
                  <a:pt x="17083" y="21369"/>
                  <a:pt x="17053" y="21338"/>
                </a:cubicBezTo>
                <a:lnTo>
                  <a:pt x="17053" y="21217"/>
                </a:lnTo>
                <a:lnTo>
                  <a:pt x="17114" y="21308"/>
                </a:lnTo>
                <a:cubicBezTo>
                  <a:pt x="17164" y="21318"/>
                  <a:pt x="17198" y="21325"/>
                  <a:pt x="17222" y="21325"/>
                </a:cubicBezTo>
                <a:cubicBezTo>
                  <a:pt x="17269" y="21325"/>
                  <a:pt x="17276" y="21298"/>
                  <a:pt x="17296" y="21217"/>
                </a:cubicBezTo>
                <a:cubicBezTo>
                  <a:pt x="17326" y="21186"/>
                  <a:pt x="17357" y="21126"/>
                  <a:pt x="17357" y="21065"/>
                </a:cubicBezTo>
                <a:cubicBezTo>
                  <a:pt x="17418" y="20974"/>
                  <a:pt x="17448" y="20913"/>
                  <a:pt x="17478" y="20913"/>
                </a:cubicBezTo>
                <a:cubicBezTo>
                  <a:pt x="17509" y="20943"/>
                  <a:pt x="17478" y="20943"/>
                  <a:pt x="17448" y="21034"/>
                </a:cubicBezTo>
                <a:cubicBezTo>
                  <a:pt x="17397" y="21120"/>
                  <a:pt x="17384" y="21157"/>
                  <a:pt x="17404" y="21157"/>
                </a:cubicBezTo>
                <a:cubicBezTo>
                  <a:pt x="17420" y="21157"/>
                  <a:pt x="17456" y="21135"/>
                  <a:pt x="17509" y="21095"/>
                </a:cubicBezTo>
                <a:cubicBezTo>
                  <a:pt x="17509" y="21095"/>
                  <a:pt x="17570" y="21034"/>
                  <a:pt x="17539" y="21004"/>
                </a:cubicBezTo>
                <a:lnTo>
                  <a:pt x="17691" y="20913"/>
                </a:lnTo>
                <a:cubicBezTo>
                  <a:pt x="17721" y="20852"/>
                  <a:pt x="17782" y="20791"/>
                  <a:pt x="17843" y="20700"/>
                </a:cubicBezTo>
                <a:cubicBezTo>
                  <a:pt x="17910" y="20650"/>
                  <a:pt x="17940" y="20627"/>
                  <a:pt x="17949" y="20627"/>
                </a:cubicBezTo>
                <a:cubicBezTo>
                  <a:pt x="17955" y="20627"/>
                  <a:pt x="17948" y="20642"/>
                  <a:pt x="17934" y="20670"/>
                </a:cubicBezTo>
                <a:cubicBezTo>
                  <a:pt x="17881" y="20723"/>
                  <a:pt x="17863" y="20747"/>
                  <a:pt x="17869" y="20747"/>
                </a:cubicBezTo>
                <a:cubicBezTo>
                  <a:pt x="17878" y="20747"/>
                  <a:pt x="17927" y="20707"/>
                  <a:pt x="17995" y="20639"/>
                </a:cubicBezTo>
                <a:cubicBezTo>
                  <a:pt x="18086" y="20578"/>
                  <a:pt x="18177" y="20487"/>
                  <a:pt x="18238" y="20396"/>
                </a:cubicBezTo>
                <a:cubicBezTo>
                  <a:pt x="18238" y="20335"/>
                  <a:pt x="18269" y="20274"/>
                  <a:pt x="18329" y="20244"/>
                </a:cubicBezTo>
                <a:cubicBezTo>
                  <a:pt x="18329" y="20244"/>
                  <a:pt x="18421" y="20244"/>
                  <a:pt x="18512" y="20183"/>
                </a:cubicBezTo>
                <a:cubicBezTo>
                  <a:pt x="18674" y="20102"/>
                  <a:pt x="18728" y="20075"/>
                  <a:pt x="18710" y="20075"/>
                </a:cubicBezTo>
                <a:cubicBezTo>
                  <a:pt x="18701" y="20075"/>
                  <a:pt x="18674" y="20082"/>
                  <a:pt x="18633" y="20092"/>
                </a:cubicBezTo>
                <a:cubicBezTo>
                  <a:pt x="18542" y="20092"/>
                  <a:pt x="18603" y="20031"/>
                  <a:pt x="18846" y="19910"/>
                </a:cubicBezTo>
                <a:cubicBezTo>
                  <a:pt x="18937" y="19879"/>
                  <a:pt x="19029" y="19818"/>
                  <a:pt x="19120" y="19727"/>
                </a:cubicBezTo>
                <a:cubicBezTo>
                  <a:pt x="19137" y="19710"/>
                  <a:pt x="19152" y="19696"/>
                  <a:pt x="19164" y="19684"/>
                </a:cubicBezTo>
                <a:lnTo>
                  <a:pt x="19164" y="19684"/>
                </a:lnTo>
                <a:cubicBezTo>
                  <a:pt x="19122" y="19735"/>
                  <a:pt x="19102" y="19794"/>
                  <a:pt x="19130" y="19794"/>
                </a:cubicBezTo>
                <a:cubicBezTo>
                  <a:pt x="19135" y="19794"/>
                  <a:pt x="19142" y="19792"/>
                  <a:pt x="19150" y="19788"/>
                </a:cubicBezTo>
                <a:cubicBezTo>
                  <a:pt x="19272" y="19697"/>
                  <a:pt x="19332" y="19606"/>
                  <a:pt x="19332" y="19484"/>
                </a:cubicBezTo>
                <a:cubicBezTo>
                  <a:pt x="19332" y="19457"/>
                  <a:pt x="19501" y="19358"/>
                  <a:pt x="19581" y="19358"/>
                </a:cubicBezTo>
                <a:cubicBezTo>
                  <a:pt x="19591" y="19358"/>
                  <a:pt x="19599" y="19359"/>
                  <a:pt x="19606" y="19363"/>
                </a:cubicBezTo>
                <a:lnTo>
                  <a:pt x="19636" y="19423"/>
                </a:lnTo>
                <a:cubicBezTo>
                  <a:pt x="19636" y="19428"/>
                  <a:pt x="19638" y="19430"/>
                  <a:pt x="19640" y="19430"/>
                </a:cubicBezTo>
                <a:cubicBezTo>
                  <a:pt x="19653" y="19430"/>
                  <a:pt x="19697" y="19363"/>
                  <a:pt x="19697" y="19363"/>
                </a:cubicBezTo>
                <a:cubicBezTo>
                  <a:pt x="19728" y="19302"/>
                  <a:pt x="19788" y="19211"/>
                  <a:pt x="19849" y="19150"/>
                </a:cubicBezTo>
                <a:cubicBezTo>
                  <a:pt x="19910" y="19089"/>
                  <a:pt x="19971" y="19028"/>
                  <a:pt x="20032" y="18967"/>
                </a:cubicBezTo>
                <a:cubicBezTo>
                  <a:pt x="20124" y="18875"/>
                  <a:pt x="20200" y="18835"/>
                  <a:pt x="20230" y="18835"/>
                </a:cubicBezTo>
                <a:cubicBezTo>
                  <a:pt x="20239" y="18835"/>
                  <a:pt x="20244" y="18839"/>
                  <a:pt x="20244" y="18846"/>
                </a:cubicBezTo>
                <a:cubicBezTo>
                  <a:pt x="20275" y="18846"/>
                  <a:pt x="20244" y="18846"/>
                  <a:pt x="20305" y="18785"/>
                </a:cubicBezTo>
                <a:cubicBezTo>
                  <a:pt x="20366" y="18694"/>
                  <a:pt x="20396" y="18633"/>
                  <a:pt x="20396" y="18603"/>
                </a:cubicBezTo>
                <a:lnTo>
                  <a:pt x="20305" y="18511"/>
                </a:lnTo>
                <a:close/>
                <a:moveTo>
                  <a:pt x="6361" y="23679"/>
                </a:moveTo>
                <a:lnTo>
                  <a:pt x="6384" y="23709"/>
                </a:lnTo>
                <a:cubicBezTo>
                  <a:pt x="6376" y="23694"/>
                  <a:pt x="6369" y="23684"/>
                  <a:pt x="6361" y="23679"/>
                </a:cubicBezTo>
                <a:close/>
                <a:moveTo>
                  <a:pt x="6354" y="23831"/>
                </a:moveTo>
                <a:cubicBezTo>
                  <a:pt x="6414" y="23861"/>
                  <a:pt x="6445" y="23922"/>
                  <a:pt x="6445" y="23983"/>
                </a:cubicBezTo>
                <a:cubicBezTo>
                  <a:pt x="6459" y="24011"/>
                  <a:pt x="6460" y="24032"/>
                  <a:pt x="6451" y="24032"/>
                </a:cubicBezTo>
                <a:cubicBezTo>
                  <a:pt x="6440" y="24032"/>
                  <a:pt x="6417" y="24003"/>
                  <a:pt x="6384" y="23922"/>
                </a:cubicBezTo>
                <a:lnTo>
                  <a:pt x="6354" y="23952"/>
                </a:lnTo>
                <a:cubicBezTo>
                  <a:pt x="6323" y="23861"/>
                  <a:pt x="6354" y="23831"/>
                  <a:pt x="6354" y="23831"/>
                </a:cubicBezTo>
                <a:close/>
                <a:moveTo>
                  <a:pt x="14013" y="23831"/>
                </a:moveTo>
                <a:cubicBezTo>
                  <a:pt x="14013" y="23831"/>
                  <a:pt x="13952" y="23891"/>
                  <a:pt x="13892" y="23952"/>
                </a:cubicBezTo>
                <a:cubicBezTo>
                  <a:pt x="13770" y="24043"/>
                  <a:pt x="13740" y="24043"/>
                  <a:pt x="13740" y="24043"/>
                </a:cubicBezTo>
                <a:cubicBezTo>
                  <a:pt x="13740" y="24043"/>
                  <a:pt x="13740" y="24013"/>
                  <a:pt x="13861" y="23891"/>
                </a:cubicBezTo>
                <a:cubicBezTo>
                  <a:pt x="13892" y="23861"/>
                  <a:pt x="13952" y="23831"/>
                  <a:pt x="14013" y="23831"/>
                </a:cubicBezTo>
                <a:close/>
                <a:moveTo>
                  <a:pt x="6475" y="24165"/>
                </a:moveTo>
                <a:cubicBezTo>
                  <a:pt x="6469" y="24171"/>
                  <a:pt x="6462" y="24174"/>
                  <a:pt x="6454" y="24174"/>
                </a:cubicBezTo>
                <a:cubicBezTo>
                  <a:pt x="6448" y="24174"/>
                  <a:pt x="6442" y="24172"/>
                  <a:pt x="6436" y="24170"/>
                </a:cubicBezTo>
                <a:lnTo>
                  <a:pt x="6436" y="24170"/>
                </a:lnTo>
                <a:lnTo>
                  <a:pt x="6445" y="24195"/>
                </a:lnTo>
                <a:lnTo>
                  <a:pt x="6475" y="24165"/>
                </a:lnTo>
                <a:close/>
                <a:moveTo>
                  <a:pt x="6932" y="24591"/>
                </a:moveTo>
                <a:cubicBezTo>
                  <a:pt x="6943" y="24603"/>
                  <a:pt x="6953" y="24613"/>
                  <a:pt x="6961" y="24621"/>
                </a:cubicBezTo>
                <a:cubicBezTo>
                  <a:pt x="6961" y="24621"/>
                  <a:pt x="6961" y="24621"/>
                  <a:pt x="6961" y="24621"/>
                </a:cubicBezTo>
                <a:lnTo>
                  <a:pt x="6961" y="24621"/>
                </a:lnTo>
                <a:cubicBezTo>
                  <a:pt x="6953" y="24613"/>
                  <a:pt x="6944" y="24603"/>
                  <a:pt x="6932" y="24591"/>
                </a:cubicBezTo>
                <a:close/>
                <a:moveTo>
                  <a:pt x="4357" y="21355"/>
                </a:moveTo>
                <a:cubicBezTo>
                  <a:pt x="4345" y="21355"/>
                  <a:pt x="4333" y="21361"/>
                  <a:pt x="4317" y="21369"/>
                </a:cubicBezTo>
                <a:cubicBezTo>
                  <a:pt x="4283" y="21402"/>
                  <a:pt x="4268" y="21446"/>
                  <a:pt x="4272" y="21488"/>
                </a:cubicBezTo>
                <a:lnTo>
                  <a:pt x="4272" y="21488"/>
                </a:lnTo>
                <a:cubicBezTo>
                  <a:pt x="4263" y="21467"/>
                  <a:pt x="4248" y="21437"/>
                  <a:pt x="4226" y="21399"/>
                </a:cubicBezTo>
                <a:lnTo>
                  <a:pt x="4206" y="21419"/>
                </a:lnTo>
                <a:lnTo>
                  <a:pt x="4206" y="21419"/>
                </a:lnTo>
                <a:cubicBezTo>
                  <a:pt x="4244" y="21492"/>
                  <a:pt x="4269" y="21525"/>
                  <a:pt x="4278" y="21525"/>
                </a:cubicBezTo>
                <a:cubicBezTo>
                  <a:pt x="4279" y="21525"/>
                  <a:pt x="4279" y="21524"/>
                  <a:pt x="4280" y="21524"/>
                </a:cubicBezTo>
                <a:lnTo>
                  <a:pt x="4280" y="21524"/>
                </a:lnTo>
                <a:cubicBezTo>
                  <a:pt x="4287" y="21544"/>
                  <a:pt x="4300" y="21564"/>
                  <a:pt x="4317" y="21581"/>
                </a:cubicBezTo>
                <a:cubicBezTo>
                  <a:pt x="4339" y="21603"/>
                  <a:pt x="4356" y="21613"/>
                  <a:pt x="4369" y="21613"/>
                </a:cubicBezTo>
                <a:cubicBezTo>
                  <a:pt x="4392" y="21613"/>
                  <a:pt x="4397" y="21580"/>
                  <a:pt x="4378" y="21521"/>
                </a:cubicBezTo>
                <a:cubicBezTo>
                  <a:pt x="4367" y="21487"/>
                  <a:pt x="4364" y="21462"/>
                  <a:pt x="4363" y="21445"/>
                </a:cubicBezTo>
                <a:lnTo>
                  <a:pt x="4363" y="21445"/>
                </a:lnTo>
                <a:cubicBezTo>
                  <a:pt x="4418" y="21500"/>
                  <a:pt x="4472" y="21551"/>
                  <a:pt x="4499" y="21551"/>
                </a:cubicBezTo>
                <a:cubicBezTo>
                  <a:pt x="4499" y="21547"/>
                  <a:pt x="4500" y="21545"/>
                  <a:pt x="4501" y="21545"/>
                </a:cubicBezTo>
                <a:cubicBezTo>
                  <a:pt x="4507" y="21545"/>
                  <a:pt x="4526" y="21616"/>
                  <a:pt x="4499" y="21642"/>
                </a:cubicBezTo>
                <a:cubicBezTo>
                  <a:pt x="4439" y="21673"/>
                  <a:pt x="4499" y="21764"/>
                  <a:pt x="4530" y="21825"/>
                </a:cubicBezTo>
                <a:cubicBezTo>
                  <a:pt x="4530" y="21825"/>
                  <a:pt x="4560" y="21916"/>
                  <a:pt x="4530" y="21946"/>
                </a:cubicBezTo>
                <a:cubicBezTo>
                  <a:pt x="4499" y="21946"/>
                  <a:pt x="4499" y="21977"/>
                  <a:pt x="4530" y="22037"/>
                </a:cubicBezTo>
                <a:cubicBezTo>
                  <a:pt x="4530" y="22037"/>
                  <a:pt x="4588" y="22076"/>
                  <a:pt x="4611" y="22076"/>
                </a:cubicBezTo>
                <a:cubicBezTo>
                  <a:pt x="4617" y="22076"/>
                  <a:pt x="4621" y="22074"/>
                  <a:pt x="4621" y="22068"/>
                </a:cubicBezTo>
                <a:cubicBezTo>
                  <a:pt x="4636" y="22037"/>
                  <a:pt x="4659" y="22022"/>
                  <a:pt x="4682" y="22022"/>
                </a:cubicBezTo>
                <a:cubicBezTo>
                  <a:pt x="4705" y="22022"/>
                  <a:pt x="4727" y="22037"/>
                  <a:pt x="4743" y="22068"/>
                </a:cubicBezTo>
                <a:cubicBezTo>
                  <a:pt x="4792" y="22117"/>
                  <a:pt x="4842" y="22167"/>
                  <a:pt x="4809" y="22167"/>
                </a:cubicBezTo>
                <a:cubicBezTo>
                  <a:pt x="4801" y="22167"/>
                  <a:pt x="4790" y="22165"/>
                  <a:pt x="4773" y="22159"/>
                </a:cubicBezTo>
                <a:lnTo>
                  <a:pt x="4773" y="22159"/>
                </a:lnTo>
                <a:cubicBezTo>
                  <a:pt x="4773" y="22159"/>
                  <a:pt x="4773" y="22159"/>
                  <a:pt x="4803" y="22220"/>
                </a:cubicBezTo>
                <a:lnTo>
                  <a:pt x="4864" y="22311"/>
                </a:lnTo>
                <a:lnTo>
                  <a:pt x="4834" y="22311"/>
                </a:lnTo>
                <a:cubicBezTo>
                  <a:pt x="4869" y="22347"/>
                  <a:pt x="4884" y="22361"/>
                  <a:pt x="4896" y="22361"/>
                </a:cubicBezTo>
                <a:cubicBezTo>
                  <a:pt x="4905" y="22361"/>
                  <a:pt x="4912" y="22354"/>
                  <a:pt x="4925" y="22341"/>
                </a:cubicBezTo>
                <a:cubicBezTo>
                  <a:pt x="4914" y="22308"/>
                  <a:pt x="4915" y="22295"/>
                  <a:pt x="4924" y="22295"/>
                </a:cubicBezTo>
                <a:cubicBezTo>
                  <a:pt x="4939" y="22295"/>
                  <a:pt x="4978" y="22333"/>
                  <a:pt x="5016" y="22372"/>
                </a:cubicBezTo>
                <a:cubicBezTo>
                  <a:pt x="5077" y="22433"/>
                  <a:pt x="5046" y="22463"/>
                  <a:pt x="5016" y="22463"/>
                </a:cubicBezTo>
                <a:lnTo>
                  <a:pt x="5046" y="22554"/>
                </a:lnTo>
                <a:cubicBezTo>
                  <a:pt x="5065" y="22609"/>
                  <a:pt x="5083" y="22620"/>
                  <a:pt x="5101" y="22620"/>
                </a:cubicBezTo>
                <a:cubicBezTo>
                  <a:pt x="5113" y="22620"/>
                  <a:pt x="5126" y="22615"/>
                  <a:pt x="5138" y="22615"/>
                </a:cubicBezTo>
                <a:cubicBezTo>
                  <a:pt x="5124" y="22574"/>
                  <a:pt x="5129" y="22557"/>
                  <a:pt x="5135" y="22557"/>
                </a:cubicBezTo>
                <a:cubicBezTo>
                  <a:pt x="5144" y="22557"/>
                  <a:pt x="5154" y="22582"/>
                  <a:pt x="5138" y="22615"/>
                </a:cubicBezTo>
                <a:cubicBezTo>
                  <a:pt x="5198" y="22676"/>
                  <a:pt x="5259" y="22736"/>
                  <a:pt x="5320" y="22767"/>
                </a:cubicBezTo>
                <a:cubicBezTo>
                  <a:pt x="5381" y="22858"/>
                  <a:pt x="5442" y="22919"/>
                  <a:pt x="5411" y="22919"/>
                </a:cubicBezTo>
                <a:cubicBezTo>
                  <a:pt x="5533" y="23010"/>
                  <a:pt x="5624" y="23132"/>
                  <a:pt x="5685" y="23253"/>
                </a:cubicBezTo>
                <a:lnTo>
                  <a:pt x="5867" y="23466"/>
                </a:lnTo>
                <a:cubicBezTo>
                  <a:pt x="5892" y="23516"/>
                  <a:pt x="5917" y="23565"/>
                  <a:pt x="5892" y="23565"/>
                </a:cubicBezTo>
                <a:cubicBezTo>
                  <a:pt x="5886" y="23565"/>
                  <a:pt x="5878" y="23563"/>
                  <a:pt x="5867" y="23557"/>
                </a:cubicBezTo>
                <a:cubicBezTo>
                  <a:pt x="5853" y="23547"/>
                  <a:pt x="5843" y="23543"/>
                  <a:pt x="5837" y="23543"/>
                </a:cubicBezTo>
                <a:cubicBezTo>
                  <a:pt x="5807" y="23543"/>
                  <a:pt x="5896" y="23663"/>
                  <a:pt x="6050" y="23740"/>
                </a:cubicBezTo>
                <a:cubicBezTo>
                  <a:pt x="6147" y="23740"/>
                  <a:pt x="6186" y="23778"/>
                  <a:pt x="6151" y="23778"/>
                </a:cubicBezTo>
                <a:cubicBezTo>
                  <a:pt x="6142" y="23778"/>
                  <a:pt x="6129" y="23776"/>
                  <a:pt x="6110" y="23770"/>
                </a:cubicBezTo>
                <a:lnTo>
                  <a:pt x="6110" y="23770"/>
                </a:lnTo>
                <a:cubicBezTo>
                  <a:pt x="6050" y="23831"/>
                  <a:pt x="6110" y="23891"/>
                  <a:pt x="6202" y="23922"/>
                </a:cubicBezTo>
                <a:cubicBezTo>
                  <a:pt x="6232" y="23922"/>
                  <a:pt x="6293" y="23983"/>
                  <a:pt x="6293" y="23983"/>
                </a:cubicBezTo>
                <a:cubicBezTo>
                  <a:pt x="6308" y="24013"/>
                  <a:pt x="6330" y="24043"/>
                  <a:pt x="6360" y="24069"/>
                </a:cubicBezTo>
                <a:lnTo>
                  <a:pt x="6360" y="24069"/>
                </a:lnTo>
                <a:cubicBezTo>
                  <a:pt x="6356" y="24071"/>
                  <a:pt x="6354" y="24074"/>
                  <a:pt x="6354" y="24074"/>
                </a:cubicBezTo>
                <a:cubicBezTo>
                  <a:pt x="6354" y="24074"/>
                  <a:pt x="6323" y="24074"/>
                  <a:pt x="6384" y="24135"/>
                </a:cubicBezTo>
                <a:cubicBezTo>
                  <a:pt x="6384" y="24135"/>
                  <a:pt x="6410" y="24161"/>
                  <a:pt x="6436" y="24170"/>
                </a:cubicBezTo>
                <a:lnTo>
                  <a:pt x="6436" y="24170"/>
                </a:lnTo>
                <a:lnTo>
                  <a:pt x="6416" y="24109"/>
                </a:lnTo>
                <a:lnTo>
                  <a:pt x="6416" y="24109"/>
                </a:lnTo>
                <a:cubicBezTo>
                  <a:pt x="6434" y="24119"/>
                  <a:pt x="6454" y="24128"/>
                  <a:pt x="6475" y="24135"/>
                </a:cubicBezTo>
                <a:lnTo>
                  <a:pt x="6627" y="24226"/>
                </a:lnTo>
                <a:lnTo>
                  <a:pt x="6505" y="24226"/>
                </a:lnTo>
                <a:cubicBezTo>
                  <a:pt x="6475" y="24256"/>
                  <a:pt x="6445" y="24287"/>
                  <a:pt x="6475" y="24378"/>
                </a:cubicBezTo>
                <a:cubicBezTo>
                  <a:pt x="6566" y="24530"/>
                  <a:pt x="6566" y="24530"/>
                  <a:pt x="6657" y="24560"/>
                </a:cubicBezTo>
                <a:lnTo>
                  <a:pt x="6718" y="24499"/>
                </a:lnTo>
                <a:lnTo>
                  <a:pt x="6840" y="24499"/>
                </a:lnTo>
                <a:cubicBezTo>
                  <a:pt x="6856" y="24516"/>
                  <a:pt x="6881" y="24540"/>
                  <a:pt x="6905" y="24564"/>
                </a:cubicBezTo>
                <a:lnTo>
                  <a:pt x="6905" y="24564"/>
                </a:lnTo>
                <a:cubicBezTo>
                  <a:pt x="6902" y="24563"/>
                  <a:pt x="6899" y="24562"/>
                  <a:pt x="6896" y="24562"/>
                </a:cubicBezTo>
                <a:cubicBezTo>
                  <a:pt x="6861" y="24562"/>
                  <a:pt x="6853" y="24665"/>
                  <a:pt x="6901" y="24712"/>
                </a:cubicBezTo>
                <a:cubicBezTo>
                  <a:pt x="6916" y="24743"/>
                  <a:pt x="6931" y="24750"/>
                  <a:pt x="6946" y="24750"/>
                </a:cubicBezTo>
                <a:cubicBezTo>
                  <a:pt x="6961" y="24750"/>
                  <a:pt x="6977" y="24743"/>
                  <a:pt x="6992" y="24743"/>
                </a:cubicBezTo>
                <a:cubicBezTo>
                  <a:pt x="6992" y="24738"/>
                  <a:pt x="6992" y="24734"/>
                  <a:pt x="6992" y="24731"/>
                </a:cubicBezTo>
                <a:lnTo>
                  <a:pt x="6992" y="24731"/>
                </a:lnTo>
                <a:cubicBezTo>
                  <a:pt x="7026" y="24803"/>
                  <a:pt x="7081" y="24906"/>
                  <a:pt x="7144" y="25016"/>
                </a:cubicBezTo>
                <a:cubicBezTo>
                  <a:pt x="7265" y="25259"/>
                  <a:pt x="7326" y="25290"/>
                  <a:pt x="7417" y="25350"/>
                </a:cubicBezTo>
                <a:cubicBezTo>
                  <a:pt x="7448" y="25350"/>
                  <a:pt x="7478" y="25411"/>
                  <a:pt x="7417" y="25442"/>
                </a:cubicBezTo>
                <a:cubicBezTo>
                  <a:pt x="7448" y="25502"/>
                  <a:pt x="7509" y="25533"/>
                  <a:pt x="7539" y="25563"/>
                </a:cubicBezTo>
                <a:cubicBezTo>
                  <a:pt x="7691" y="25654"/>
                  <a:pt x="7752" y="25715"/>
                  <a:pt x="7721" y="25776"/>
                </a:cubicBezTo>
                <a:cubicBezTo>
                  <a:pt x="7691" y="25776"/>
                  <a:pt x="7691" y="25776"/>
                  <a:pt x="7752" y="25837"/>
                </a:cubicBezTo>
                <a:cubicBezTo>
                  <a:pt x="7764" y="25873"/>
                  <a:pt x="7785" y="25885"/>
                  <a:pt x="7808" y="25885"/>
                </a:cubicBezTo>
                <a:cubicBezTo>
                  <a:pt x="7844" y="25885"/>
                  <a:pt x="7885" y="25855"/>
                  <a:pt x="7904" y="25837"/>
                </a:cubicBezTo>
                <a:cubicBezTo>
                  <a:pt x="7873" y="25746"/>
                  <a:pt x="7843" y="25685"/>
                  <a:pt x="7782" y="25624"/>
                </a:cubicBezTo>
                <a:cubicBezTo>
                  <a:pt x="7752" y="25533"/>
                  <a:pt x="7752" y="25533"/>
                  <a:pt x="7752" y="25533"/>
                </a:cubicBezTo>
                <a:cubicBezTo>
                  <a:pt x="7782" y="25502"/>
                  <a:pt x="7782" y="25533"/>
                  <a:pt x="7752" y="25411"/>
                </a:cubicBezTo>
                <a:cubicBezTo>
                  <a:pt x="7752" y="25343"/>
                  <a:pt x="7700" y="25309"/>
                  <a:pt x="7662" y="25309"/>
                </a:cubicBezTo>
                <a:cubicBezTo>
                  <a:pt x="7649" y="25309"/>
                  <a:pt x="7638" y="25312"/>
                  <a:pt x="7630" y="25320"/>
                </a:cubicBezTo>
                <a:cubicBezTo>
                  <a:pt x="7620" y="25330"/>
                  <a:pt x="7613" y="25337"/>
                  <a:pt x="7609" y="25337"/>
                </a:cubicBezTo>
                <a:cubicBezTo>
                  <a:pt x="7600" y="25337"/>
                  <a:pt x="7600" y="25310"/>
                  <a:pt x="7600" y="25229"/>
                </a:cubicBezTo>
                <a:cubicBezTo>
                  <a:pt x="7661" y="25199"/>
                  <a:pt x="7600" y="25138"/>
                  <a:pt x="7539" y="25047"/>
                </a:cubicBezTo>
                <a:cubicBezTo>
                  <a:pt x="7486" y="25007"/>
                  <a:pt x="7456" y="24984"/>
                  <a:pt x="7444" y="24984"/>
                </a:cubicBezTo>
                <a:cubicBezTo>
                  <a:pt x="7429" y="24984"/>
                  <a:pt x="7444" y="25022"/>
                  <a:pt x="7478" y="25107"/>
                </a:cubicBezTo>
                <a:cubicBezTo>
                  <a:pt x="7509" y="25168"/>
                  <a:pt x="7478" y="25199"/>
                  <a:pt x="7478" y="25199"/>
                </a:cubicBezTo>
                <a:cubicBezTo>
                  <a:pt x="7387" y="25168"/>
                  <a:pt x="7326" y="25107"/>
                  <a:pt x="7387" y="25077"/>
                </a:cubicBezTo>
                <a:cubicBezTo>
                  <a:pt x="7417" y="25047"/>
                  <a:pt x="7387" y="24955"/>
                  <a:pt x="7387" y="24955"/>
                </a:cubicBezTo>
                <a:cubicBezTo>
                  <a:pt x="7361" y="24930"/>
                  <a:pt x="7341" y="24920"/>
                  <a:pt x="7326" y="24920"/>
                </a:cubicBezTo>
                <a:cubicBezTo>
                  <a:pt x="7306" y="24920"/>
                  <a:pt x="7296" y="24938"/>
                  <a:pt x="7296" y="24955"/>
                </a:cubicBezTo>
                <a:cubicBezTo>
                  <a:pt x="7235" y="24864"/>
                  <a:pt x="7174" y="24803"/>
                  <a:pt x="7144" y="24743"/>
                </a:cubicBezTo>
                <a:cubicBezTo>
                  <a:pt x="7083" y="24591"/>
                  <a:pt x="6992" y="24499"/>
                  <a:pt x="6870" y="24408"/>
                </a:cubicBezTo>
                <a:lnTo>
                  <a:pt x="6779" y="24287"/>
                </a:lnTo>
                <a:lnTo>
                  <a:pt x="6779" y="24287"/>
                </a:lnTo>
                <a:cubicBezTo>
                  <a:pt x="6839" y="24323"/>
                  <a:pt x="6876" y="24345"/>
                  <a:pt x="6888" y="24345"/>
                </a:cubicBezTo>
                <a:cubicBezTo>
                  <a:pt x="6907" y="24345"/>
                  <a:pt x="6871" y="24294"/>
                  <a:pt x="6779" y="24165"/>
                </a:cubicBezTo>
                <a:cubicBezTo>
                  <a:pt x="6716" y="24060"/>
                  <a:pt x="6697" y="24028"/>
                  <a:pt x="6681" y="24028"/>
                </a:cubicBezTo>
                <a:cubicBezTo>
                  <a:pt x="6673" y="24028"/>
                  <a:pt x="6667" y="24034"/>
                  <a:pt x="6657" y="24043"/>
                </a:cubicBezTo>
                <a:cubicBezTo>
                  <a:pt x="6668" y="24075"/>
                  <a:pt x="6668" y="24089"/>
                  <a:pt x="6661" y="24089"/>
                </a:cubicBezTo>
                <a:cubicBezTo>
                  <a:pt x="6649" y="24089"/>
                  <a:pt x="6616" y="24042"/>
                  <a:pt x="6597" y="23983"/>
                </a:cubicBezTo>
                <a:cubicBezTo>
                  <a:pt x="6536" y="23922"/>
                  <a:pt x="6475" y="23861"/>
                  <a:pt x="6414" y="23800"/>
                </a:cubicBezTo>
                <a:lnTo>
                  <a:pt x="6293" y="23679"/>
                </a:lnTo>
                <a:cubicBezTo>
                  <a:pt x="6308" y="23679"/>
                  <a:pt x="6323" y="23671"/>
                  <a:pt x="6338" y="23671"/>
                </a:cubicBezTo>
                <a:cubicBezTo>
                  <a:pt x="6346" y="23671"/>
                  <a:pt x="6354" y="23673"/>
                  <a:pt x="6361" y="23679"/>
                </a:cubicBezTo>
                <a:lnTo>
                  <a:pt x="6361" y="23679"/>
                </a:lnTo>
                <a:lnTo>
                  <a:pt x="6293" y="23588"/>
                </a:lnTo>
                <a:cubicBezTo>
                  <a:pt x="6202" y="23527"/>
                  <a:pt x="6110" y="23436"/>
                  <a:pt x="6080" y="23314"/>
                </a:cubicBezTo>
                <a:cubicBezTo>
                  <a:pt x="5958" y="23192"/>
                  <a:pt x="5958" y="23192"/>
                  <a:pt x="5928" y="23192"/>
                </a:cubicBezTo>
                <a:cubicBezTo>
                  <a:pt x="5928" y="23196"/>
                  <a:pt x="5926" y="23197"/>
                  <a:pt x="5923" y="23197"/>
                </a:cubicBezTo>
                <a:cubicBezTo>
                  <a:pt x="5897" y="23197"/>
                  <a:pt x="5776" y="23091"/>
                  <a:pt x="5776" y="23010"/>
                </a:cubicBezTo>
                <a:cubicBezTo>
                  <a:pt x="5654" y="22828"/>
                  <a:pt x="5502" y="22645"/>
                  <a:pt x="5350" y="22493"/>
                </a:cubicBezTo>
                <a:cubicBezTo>
                  <a:pt x="5315" y="22458"/>
                  <a:pt x="5290" y="22443"/>
                  <a:pt x="5275" y="22443"/>
                </a:cubicBezTo>
                <a:cubicBezTo>
                  <a:pt x="5264" y="22443"/>
                  <a:pt x="5259" y="22450"/>
                  <a:pt x="5259" y="22463"/>
                </a:cubicBezTo>
                <a:cubicBezTo>
                  <a:pt x="5229" y="22463"/>
                  <a:pt x="5107" y="22372"/>
                  <a:pt x="5016" y="22189"/>
                </a:cubicBezTo>
                <a:cubicBezTo>
                  <a:pt x="5001" y="22144"/>
                  <a:pt x="5001" y="22121"/>
                  <a:pt x="5008" y="22121"/>
                </a:cubicBezTo>
                <a:cubicBezTo>
                  <a:pt x="5016" y="22121"/>
                  <a:pt x="5031" y="22144"/>
                  <a:pt x="5046" y="22189"/>
                </a:cubicBezTo>
                <a:cubicBezTo>
                  <a:pt x="5077" y="22311"/>
                  <a:pt x="5168" y="22311"/>
                  <a:pt x="5168" y="22311"/>
                </a:cubicBezTo>
                <a:cubicBezTo>
                  <a:pt x="5198" y="22281"/>
                  <a:pt x="4895" y="21885"/>
                  <a:pt x="4834" y="21825"/>
                </a:cubicBezTo>
                <a:cubicBezTo>
                  <a:pt x="4803" y="21825"/>
                  <a:pt x="4682" y="21733"/>
                  <a:pt x="4591" y="21581"/>
                </a:cubicBezTo>
                <a:cubicBezTo>
                  <a:pt x="4433" y="21402"/>
                  <a:pt x="4392" y="21355"/>
                  <a:pt x="4357" y="21355"/>
                </a:cubicBezTo>
                <a:close/>
                <a:moveTo>
                  <a:pt x="7934" y="25685"/>
                </a:moveTo>
                <a:cubicBezTo>
                  <a:pt x="7934" y="25685"/>
                  <a:pt x="7904" y="25746"/>
                  <a:pt x="7995" y="25867"/>
                </a:cubicBezTo>
                <a:cubicBezTo>
                  <a:pt x="8038" y="25940"/>
                  <a:pt x="8061" y="25978"/>
                  <a:pt x="8070" y="25978"/>
                </a:cubicBezTo>
                <a:cubicBezTo>
                  <a:pt x="8079" y="25978"/>
                  <a:pt x="8072" y="25932"/>
                  <a:pt x="8056" y="25837"/>
                </a:cubicBezTo>
                <a:lnTo>
                  <a:pt x="8025" y="25837"/>
                </a:lnTo>
                <a:cubicBezTo>
                  <a:pt x="7995" y="25776"/>
                  <a:pt x="7964" y="25746"/>
                  <a:pt x="7934" y="25685"/>
                </a:cubicBezTo>
                <a:close/>
                <a:moveTo>
                  <a:pt x="7964" y="25989"/>
                </a:moveTo>
                <a:lnTo>
                  <a:pt x="7964" y="25989"/>
                </a:lnTo>
                <a:cubicBezTo>
                  <a:pt x="7991" y="26068"/>
                  <a:pt x="8040" y="26147"/>
                  <a:pt x="8072" y="26147"/>
                </a:cubicBezTo>
                <a:cubicBezTo>
                  <a:pt x="8077" y="26147"/>
                  <a:pt x="8082" y="26145"/>
                  <a:pt x="8086" y="26141"/>
                </a:cubicBezTo>
                <a:lnTo>
                  <a:pt x="8056" y="26050"/>
                </a:lnTo>
                <a:lnTo>
                  <a:pt x="7964" y="25989"/>
                </a:lnTo>
                <a:close/>
                <a:moveTo>
                  <a:pt x="8484" y="26387"/>
                </a:moveTo>
                <a:cubicBezTo>
                  <a:pt x="8493" y="26387"/>
                  <a:pt x="8515" y="26404"/>
                  <a:pt x="8542" y="26445"/>
                </a:cubicBezTo>
                <a:cubicBezTo>
                  <a:pt x="8603" y="26475"/>
                  <a:pt x="8664" y="26536"/>
                  <a:pt x="8724" y="26597"/>
                </a:cubicBezTo>
                <a:cubicBezTo>
                  <a:pt x="8777" y="26685"/>
                  <a:pt x="8789" y="26733"/>
                  <a:pt x="8766" y="26733"/>
                </a:cubicBezTo>
                <a:cubicBezTo>
                  <a:pt x="8749" y="26733"/>
                  <a:pt x="8714" y="26708"/>
                  <a:pt x="8664" y="26657"/>
                </a:cubicBezTo>
                <a:cubicBezTo>
                  <a:pt x="8603" y="26566"/>
                  <a:pt x="8603" y="26566"/>
                  <a:pt x="8633" y="26566"/>
                </a:cubicBezTo>
                <a:lnTo>
                  <a:pt x="8512" y="26445"/>
                </a:lnTo>
                <a:cubicBezTo>
                  <a:pt x="8478" y="26411"/>
                  <a:pt x="8472" y="26387"/>
                  <a:pt x="8484" y="26387"/>
                </a:cubicBezTo>
                <a:close/>
                <a:moveTo>
                  <a:pt x="8242" y="25884"/>
                </a:moveTo>
                <a:cubicBezTo>
                  <a:pt x="8238" y="25884"/>
                  <a:pt x="8238" y="25890"/>
                  <a:pt x="8238" y="25898"/>
                </a:cubicBezTo>
                <a:cubicBezTo>
                  <a:pt x="8208" y="25928"/>
                  <a:pt x="8208" y="25898"/>
                  <a:pt x="8329" y="26050"/>
                </a:cubicBezTo>
                <a:cubicBezTo>
                  <a:pt x="8377" y="26130"/>
                  <a:pt x="8392" y="26168"/>
                  <a:pt x="8376" y="26168"/>
                </a:cubicBezTo>
                <a:cubicBezTo>
                  <a:pt x="8363" y="26168"/>
                  <a:pt x="8326" y="26137"/>
                  <a:pt x="8268" y="26080"/>
                </a:cubicBezTo>
                <a:cubicBezTo>
                  <a:pt x="8238" y="26050"/>
                  <a:pt x="8223" y="26042"/>
                  <a:pt x="8211" y="26042"/>
                </a:cubicBezTo>
                <a:cubicBezTo>
                  <a:pt x="8200" y="26042"/>
                  <a:pt x="8192" y="26050"/>
                  <a:pt x="8177" y="26050"/>
                </a:cubicBezTo>
                <a:cubicBezTo>
                  <a:pt x="8268" y="26080"/>
                  <a:pt x="8268" y="26080"/>
                  <a:pt x="8268" y="26202"/>
                </a:cubicBezTo>
                <a:cubicBezTo>
                  <a:pt x="8253" y="26217"/>
                  <a:pt x="8238" y="26224"/>
                  <a:pt x="8219" y="26224"/>
                </a:cubicBezTo>
                <a:cubicBezTo>
                  <a:pt x="8200" y="26224"/>
                  <a:pt x="8177" y="26217"/>
                  <a:pt x="8147" y="26202"/>
                </a:cubicBezTo>
                <a:cubicBezTo>
                  <a:pt x="8140" y="26189"/>
                  <a:pt x="8134" y="26183"/>
                  <a:pt x="8129" y="26183"/>
                </a:cubicBezTo>
                <a:cubicBezTo>
                  <a:pt x="8110" y="26183"/>
                  <a:pt x="8112" y="26264"/>
                  <a:pt x="8208" y="26384"/>
                </a:cubicBezTo>
                <a:cubicBezTo>
                  <a:pt x="8232" y="26434"/>
                  <a:pt x="8278" y="26483"/>
                  <a:pt x="8310" y="26483"/>
                </a:cubicBezTo>
                <a:cubicBezTo>
                  <a:pt x="8317" y="26483"/>
                  <a:pt x="8324" y="26481"/>
                  <a:pt x="8329" y="26475"/>
                </a:cubicBezTo>
                <a:cubicBezTo>
                  <a:pt x="8360" y="26475"/>
                  <a:pt x="8390" y="26536"/>
                  <a:pt x="8390" y="26566"/>
                </a:cubicBezTo>
                <a:cubicBezTo>
                  <a:pt x="8390" y="26645"/>
                  <a:pt x="8436" y="26724"/>
                  <a:pt x="8527" y="26724"/>
                </a:cubicBezTo>
                <a:cubicBezTo>
                  <a:pt x="8541" y="26724"/>
                  <a:pt x="8556" y="26722"/>
                  <a:pt x="8572" y="26718"/>
                </a:cubicBezTo>
                <a:cubicBezTo>
                  <a:pt x="8664" y="26749"/>
                  <a:pt x="8755" y="26779"/>
                  <a:pt x="8816" y="26840"/>
                </a:cubicBezTo>
                <a:cubicBezTo>
                  <a:pt x="8841" y="26865"/>
                  <a:pt x="8861" y="26880"/>
                  <a:pt x="8875" y="26880"/>
                </a:cubicBezTo>
                <a:cubicBezTo>
                  <a:pt x="8896" y="26880"/>
                  <a:pt x="8907" y="26850"/>
                  <a:pt x="8907" y="26779"/>
                </a:cubicBezTo>
                <a:lnTo>
                  <a:pt x="8876" y="26779"/>
                </a:lnTo>
                <a:cubicBezTo>
                  <a:pt x="8876" y="26627"/>
                  <a:pt x="8785" y="26506"/>
                  <a:pt x="8633" y="26445"/>
                </a:cubicBezTo>
                <a:cubicBezTo>
                  <a:pt x="8552" y="26418"/>
                  <a:pt x="8447" y="26318"/>
                  <a:pt x="8510" y="26318"/>
                </a:cubicBezTo>
                <a:cubicBezTo>
                  <a:pt x="8518" y="26318"/>
                  <a:pt x="8529" y="26320"/>
                  <a:pt x="8542" y="26323"/>
                </a:cubicBezTo>
                <a:cubicBezTo>
                  <a:pt x="8572" y="26262"/>
                  <a:pt x="8572" y="26262"/>
                  <a:pt x="8481" y="26141"/>
                </a:cubicBezTo>
                <a:cubicBezTo>
                  <a:pt x="8299" y="25936"/>
                  <a:pt x="8253" y="25884"/>
                  <a:pt x="8242" y="25884"/>
                </a:cubicBezTo>
                <a:close/>
                <a:moveTo>
                  <a:pt x="10317" y="26965"/>
                </a:moveTo>
                <a:cubicBezTo>
                  <a:pt x="10290" y="26965"/>
                  <a:pt x="10251" y="26985"/>
                  <a:pt x="10183" y="27053"/>
                </a:cubicBezTo>
                <a:lnTo>
                  <a:pt x="10244" y="27113"/>
                </a:lnTo>
                <a:cubicBezTo>
                  <a:pt x="10335" y="27083"/>
                  <a:pt x="10305" y="27083"/>
                  <a:pt x="10366" y="26992"/>
                </a:cubicBezTo>
                <a:cubicBezTo>
                  <a:pt x="10352" y="26978"/>
                  <a:pt x="10339" y="26965"/>
                  <a:pt x="10317" y="26965"/>
                </a:cubicBezTo>
                <a:close/>
                <a:moveTo>
                  <a:pt x="15742" y="22237"/>
                </a:moveTo>
                <a:cubicBezTo>
                  <a:pt x="15726" y="22237"/>
                  <a:pt x="15705" y="22250"/>
                  <a:pt x="15685" y="22281"/>
                </a:cubicBezTo>
                <a:lnTo>
                  <a:pt x="15624" y="22311"/>
                </a:lnTo>
                <a:cubicBezTo>
                  <a:pt x="15503" y="22372"/>
                  <a:pt x="15381" y="22463"/>
                  <a:pt x="15290" y="22554"/>
                </a:cubicBezTo>
                <a:cubicBezTo>
                  <a:pt x="15077" y="22736"/>
                  <a:pt x="15077" y="22736"/>
                  <a:pt x="15107" y="22736"/>
                </a:cubicBezTo>
                <a:cubicBezTo>
                  <a:pt x="15199" y="22736"/>
                  <a:pt x="15229" y="22736"/>
                  <a:pt x="15107" y="22858"/>
                </a:cubicBezTo>
                <a:lnTo>
                  <a:pt x="15047" y="22797"/>
                </a:lnTo>
                <a:cubicBezTo>
                  <a:pt x="14955" y="22797"/>
                  <a:pt x="14652" y="23101"/>
                  <a:pt x="14682" y="23162"/>
                </a:cubicBezTo>
                <a:cubicBezTo>
                  <a:pt x="14652" y="23192"/>
                  <a:pt x="14591" y="23253"/>
                  <a:pt x="14560" y="23284"/>
                </a:cubicBezTo>
                <a:lnTo>
                  <a:pt x="14560" y="23253"/>
                </a:lnTo>
                <a:cubicBezTo>
                  <a:pt x="14560" y="23238"/>
                  <a:pt x="14553" y="23230"/>
                  <a:pt x="14534" y="23230"/>
                </a:cubicBezTo>
                <a:cubicBezTo>
                  <a:pt x="14515" y="23230"/>
                  <a:pt x="14484" y="23238"/>
                  <a:pt x="14439" y="23253"/>
                </a:cubicBezTo>
                <a:cubicBezTo>
                  <a:pt x="14439" y="23253"/>
                  <a:pt x="14408" y="23344"/>
                  <a:pt x="14439" y="23344"/>
                </a:cubicBezTo>
                <a:cubicBezTo>
                  <a:pt x="14348" y="23375"/>
                  <a:pt x="14256" y="23436"/>
                  <a:pt x="14196" y="23496"/>
                </a:cubicBezTo>
                <a:lnTo>
                  <a:pt x="14074" y="23588"/>
                </a:lnTo>
                <a:cubicBezTo>
                  <a:pt x="13679" y="23891"/>
                  <a:pt x="13314" y="24195"/>
                  <a:pt x="12980" y="24530"/>
                </a:cubicBezTo>
                <a:cubicBezTo>
                  <a:pt x="12843" y="24667"/>
                  <a:pt x="12792" y="24684"/>
                  <a:pt x="12775" y="24684"/>
                </a:cubicBezTo>
                <a:cubicBezTo>
                  <a:pt x="12769" y="24684"/>
                  <a:pt x="12767" y="24682"/>
                  <a:pt x="12767" y="24682"/>
                </a:cubicBezTo>
                <a:cubicBezTo>
                  <a:pt x="12706" y="24712"/>
                  <a:pt x="12676" y="24743"/>
                  <a:pt x="12615" y="24773"/>
                </a:cubicBezTo>
                <a:cubicBezTo>
                  <a:pt x="12281" y="25077"/>
                  <a:pt x="11946" y="25381"/>
                  <a:pt x="11582" y="25624"/>
                </a:cubicBezTo>
                <a:lnTo>
                  <a:pt x="11521" y="25685"/>
                </a:lnTo>
                <a:cubicBezTo>
                  <a:pt x="11537" y="25679"/>
                  <a:pt x="11547" y="25677"/>
                  <a:pt x="11553" y="25677"/>
                </a:cubicBezTo>
                <a:cubicBezTo>
                  <a:pt x="11579" y="25677"/>
                  <a:pt x="11499" y="25731"/>
                  <a:pt x="11399" y="25806"/>
                </a:cubicBezTo>
                <a:cubicBezTo>
                  <a:pt x="11247" y="25898"/>
                  <a:pt x="11126" y="26019"/>
                  <a:pt x="11004" y="26141"/>
                </a:cubicBezTo>
                <a:cubicBezTo>
                  <a:pt x="10882" y="26262"/>
                  <a:pt x="10761" y="26354"/>
                  <a:pt x="10609" y="26445"/>
                </a:cubicBezTo>
                <a:cubicBezTo>
                  <a:pt x="10457" y="26536"/>
                  <a:pt x="10335" y="26627"/>
                  <a:pt x="10183" y="26749"/>
                </a:cubicBezTo>
                <a:cubicBezTo>
                  <a:pt x="10031" y="26931"/>
                  <a:pt x="9940" y="26992"/>
                  <a:pt x="9879" y="27022"/>
                </a:cubicBezTo>
                <a:cubicBezTo>
                  <a:pt x="9879" y="27053"/>
                  <a:pt x="9758" y="27144"/>
                  <a:pt x="9636" y="27265"/>
                </a:cubicBezTo>
                <a:cubicBezTo>
                  <a:pt x="9542" y="27333"/>
                  <a:pt x="9484" y="27388"/>
                  <a:pt x="9453" y="27426"/>
                </a:cubicBezTo>
                <a:lnTo>
                  <a:pt x="9453" y="27426"/>
                </a:lnTo>
                <a:cubicBezTo>
                  <a:pt x="9419" y="27368"/>
                  <a:pt x="9359" y="27276"/>
                  <a:pt x="9271" y="27144"/>
                </a:cubicBezTo>
                <a:lnTo>
                  <a:pt x="9271" y="27113"/>
                </a:lnTo>
                <a:cubicBezTo>
                  <a:pt x="9116" y="26935"/>
                  <a:pt x="9009" y="26823"/>
                  <a:pt x="8999" y="26823"/>
                </a:cubicBezTo>
                <a:cubicBezTo>
                  <a:pt x="8995" y="26823"/>
                  <a:pt x="9004" y="26838"/>
                  <a:pt x="9028" y="26870"/>
                </a:cubicBezTo>
                <a:cubicBezTo>
                  <a:pt x="9059" y="26961"/>
                  <a:pt x="9028" y="26992"/>
                  <a:pt x="9028" y="26992"/>
                </a:cubicBezTo>
                <a:cubicBezTo>
                  <a:pt x="9028" y="27022"/>
                  <a:pt x="9028" y="27113"/>
                  <a:pt x="9089" y="27174"/>
                </a:cubicBezTo>
                <a:cubicBezTo>
                  <a:pt x="9154" y="27283"/>
                  <a:pt x="9188" y="27298"/>
                  <a:pt x="9203" y="27298"/>
                </a:cubicBezTo>
                <a:cubicBezTo>
                  <a:pt x="9208" y="27298"/>
                  <a:pt x="9211" y="27296"/>
                  <a:pt x="9211" y="27296"/>
                </a:cubicBezTo>
                <a:cubicBezTo>
                  <a:pt x="9201" y="27265"/>
                  <a:pt x="9201" y="27255"/>
                  <a:pt x="9204" y="27255"/>
                </a:cubicBezTo>
                <a:cubicBezTo>
                  <a:pt x="9211" y="27255"/>
                  <a:pt x="9231" y="27296"/>
                  <a:pt x="9211" y="27296"/>
                </a:cubicBezTo>
                <a:cubicBezTo>
                  <a:pt x="9271" y="27357"/>
                  <a:pt x="9332" y="27417"/>
                  <a:pt x="9393" y="27448"/>
                </a:cubicBezTo>
                <a:cubicBezTo>
                  <a:pt x="9405" y="27458"/>
                  <a:pt x="9416" y="27466"/>
                  <a:pt x="9426" y="27474"/>
                </a:cubicBezTo>
                <a:lnTo>
                  <a:pt x="9426" y="27474"/>
                </a:lnTo>
                <a:cubicBezTo>
                  <a:pt x="9426" y="27480"/>
                  <a:pt x="9429" y="27484"/>
                  <a:pt x="9435" y="27484"/>
                </a:cubicBezTo>
                <a:cubicBezTo>
                  <a:pt x="9436" y="27484"/>
                  <a:pt x="9438" y="27484"/>
                  <a:pt x="9440" y="27483"/>
                </a:cubicBezTo>
                <a:lnTo>
                  <a:pt x="9440" y="27483"/>
                </a:lnTo>
                <a:cubicBezTo>
                  <a:pt x="9460" y="27497"/>
                  <a:pt x="9473" y="27505"/>
                  <a:pt x="9480" y="27505"/>
                </a:cubicBezTo>
                <a:cubicBezTo>
                  <a:pt x="9488" y="27505"/>
                  <a:pt x="9488" y="27496"/>
                  <a:pt x="9480" y="27477"/>
                </a:cubicBezTo>
                <a:lnTo>
                  <a:pt x="9480" y="27477"/>
                </a:lnTo>
                <a:cubicBezTo>
                  <a:pt x="9521" y="27473"/>
                  <a:pt x="9601" y="27461"/>
                  <a:pt x="9667" y="27417"/>
                </a:cubicBezTo>
                <a:cubicBezTo>
                  <a:pt x="10092" y="27174"/>
                  <a:pt x="10092" y="27174"/>
                  <a:pt x="10183" y="27022"/>
                </a:cubicBezTo>
                <a:cubicBezTo>
                  <a:pt x="10244" y="26931"/>
                  <a:pt x="10335" y="26901"/>
                  <a:pt x="10487" y="26809"/>
                </a:cubicBezTo>
                <a:lnTo>
                  <a:pt x="10670" y="26779"/>
                </a:lnTo>
                <a:lnTo>
                  <a:pt x="10670" y="26657"/>
                </a:lnTo>
                <a:lnTo>
                  <a:pt x="10730" y="26475"/>
                </a:lnTo>
                <a:lnTo>
                  <a:pt x="10730" y="26597"/>
                </a:lnTo>
                <a:cubicBezTo>
                  <a:pt x="10747" y="26614"/>
                  <a:pt x="10764" y="26621"/>
                  <a:pt x="10781" y="26621"/>
                </a:cubicBezTo>
                <a:cubicBezTo>
                  <a:pt x="10823" y="26621"/>
                  <a:pt x="10861" y="26571"/>
                  <a:pt x="10882" y="26506"/>
                </a:cubicBezTo>
                <a:cubicBezTo>
                  <a:pt x="10882" y="26384"/>
                  <a:pt x="10913" y="26414"/>
                  <a:pt x="11004" y="26384"/>
                </a:cubicBezTo>
                <a:cubicBezTo>
                  <a:pt x="11095" y="26384"/>
                  <a:pt x="11186" y="26323"/>
                  <a:pt x="11186" y="26232"/>
                </a:cubicBezTo>
                <a:cubicBezTo>
                  <a:pt x="11186" y="26238"/>
                  <a:pt x="11189" y="26240"/>
                  <a:pt x="11195" y="26240"/>
                </a:cubicBezTo>
                <a:cubicBezTo>
                  <a:pt x="11219" y="26240"/>
                  <a:pt x="11289" y="26190"/>
                  <a:pt x="11338" y="26141"/>
                </a:cubicBezTo>
                <a:cubicBezTo>
                  <a:pt x="11419" y="26060"/>
                  <a:pt x="11446" y="26033"/>
                  <a:pt x="11464" y="26033"/>
                </a:cubicBezTo>
                <a:cubicBezTo>
                  <a:pt x="11473" y="26033"/>
                  <a:pt x="11480" y="26039"/>
                  <a:pt x="11490" y="26050"/>
                </a:cubicBezTo>
                <a:cubicBezTo>
                  <a:pt x="11477" y="26089"/>
                  <a:pt x="11470" y="26112"/>
                  <a:pt x="11473" y="26112"/>
                </a:cubicBezTo>
                <a:cubicBezTo>
                  <a:pt x="11477" y="26112"/>
                  <a:pt x="11500" y="26074"/>
                  <a:pt x="11551" y="25989"/>
                </a:cubicBezTo>
                <a:cubicBezTo>
                  <a:pt x="11573" y="25935"/>
                  <a:pt x="11606" y="25885"/>
                  <a:pt x="11646" y="25840"/>
                </a:cubicBezTo>
                <a:lnTo>
                  <a:pt x="11646" y="25840"/>
                </a:lnTo>
                <a:cubicBezTo>
                  <a:pt x="11625" y="25878"/>
                  <a:pt x="11649" y="25898"/>
                  <a:pt x="11673" y="25898"/>
                </a:cubicBezTo>
                <a:lnTo>
                  <a:pt x="11734" y="25867"/>
                </a:lnTo>
                <a:lnTo>
                  <a:pt x="11764" y="25776"/>
                </a:lnTo>
                <a:lnTo>
                  <a:pt x="11682" y="25803"/>
                </a:lnTo>
                <a:lnTo>
                  <a:pt x="11682" y="25803"/>
                </a:lnTo>
                <a:cubicBezTo>
                  <a:pt x="11750" y="25739"/>
                  <a:pt x="11833" y="25688"/>
                  <a:pt x="11916" y="25654"/>
                </a:cubicBezTo>
                <a:cubicBezTo>
                  <a:pt x="12007" y="25654"/>
                  <a:pt x="12098" y="25594"/>
                  <a:pt x="12129" y="25533"/>
                </a:cubicBezTo>
                <a:cubicBezTo>
                  <a:pt x="12189" y="25472"/>
                  <a:pt x="12189" y="25442"/>
                  <a:pt x="12159" y="25411"/>
                </a:cubicBezTo>
                <a:lnTo>
                  <a:pt x="12281" y="25320"/>
                </a:lnTo>
                <a:cubicBezTo>
                  <a:pt x="12350" y="25297"/>
                  <a:pt x="12402" y="25239"/>
                  <a:pt x="12383" y="25239"/>
                </a:cubicBezTo>
                <a:cubicBezTo>
                  <a:pt x="12377" y="25239"/>
                  <a:pt x="12363" y="25245"/>
                  <a:pt x="12341" y="25259"/>
                </a:cubicBezTo>
                <a:lnTo>
                  <a:pt x="12311" y="25229"/>
                </a:lnTo>
                <a:cubicBezTo>
                  <a:pt x="12372" y="25168"/>
                  <a:pt x="12463" y="25138"/>
                  <a:pt x="12493" y="25138"/>
                </a:cubicBezTo>
                <a:cubicBezTo>
                  <a:pt x="12485" y="25173"/>
                  <a:pt x="12496" y="25188"/>
                  <a:pt x="12521" y="25188"/>
                </a:cubicBezTo>
                <a:cubicBezTo>
                  <a:pt x="12580" y="25188"/>
                  <a:pt x="12711" y="25102"/>
                  <a:pt x="12797" y="25016"/>
                </a:cubicBezTo>
                <a:cubicBezTo>
                  <a:pt x="12797" y="24986"/>
                  <a:pt x="12919" y="24864"/>
                  <a:pt x="12949" y="24803"/>
                </a:cubicBezTo>
                <a:cubicBezTo>
                  <a:pt x="13010" y="24712"/>
                  <a:pt x="13071" y="24682"/>
                  <a:pt x="13071" y="24682"/>
                </a:cubicBezTo>
                <a:cubicBezTo>
                  <a:pt x="13071" y="24651"/>
                  <a:pt x="13132" y="24591"/>
                  <a:pt x="13193" y="24530"/>
                </a:cubicBezTo>
                <a:lnTo>
                  <a:pt x="13223" y="24591"/>
                </a:lnTo>
                <a:cubicBezTo>
                  <a:pt x="13210" y="24630"/>
                  <a:pt x="13202" y="24653"/>
                  <a:pt x="13206" y="24653"/>
                </a:cubicBezTo>
                <a:cubicBezTo>
                  <a:pt x="13210" y="24653"/>
                  <a:pt x="13232" y="24615"/>
                  <a:pt x="13284" y="24530"/>
                </a:cubicBezTo>
                <a:cubicBezTo>
                  <a:pt x="13375" y="24378"/>
                  <a:pt x="13375" y="24378"/>
                  <a:pt x="13496" y="24378"/>
                </a:cubicBezTo>
                <a:cubicBezTo>
                  <a:pt x="13506" y="24397"/>
                  <a:pt x="13521" y="24404"/>
                  <a:pt x="13537" y="24404"/>
                </a:cubicBezTo>
                <a:cubicBezTo>
                  <a:pt x="13572" y="24404"/>
                  <a:pt x="13609" y="24368"/>
                  <a:pt x="13588" y="24347"/>
                </a:cubicBezTo>
                <a:cubicBezTo>
                  <a:pt x="13618" y="24287"/>
                  <a:pt x="13618" y="24256"/>
                  <a:pt x="13588" y="24226"/>
                </a:cubicBezTo>
                <a:cubicBezTo>
                  <a:pt x="13496" y="24226"/>
                  <a:pt x="13557" y="24195"/>
                  <a:pt x="13770" y="24074"/>
                </a:cubicBezTo>
                <a:cubicBezTo>
                  <a:pt x="14074" y="23891"/>
                  <a:pt x="14530" y="23527"/>
                  <a:pt x="14439" y="23527"/>
                </a:cubicBezTo>
                <a:cubicBezTo>
                  <a:pt x="14408" y="23496"/>
                  <a:pt x="14530" y="23375"/>
                  <a:pt x="14621" y="23344"/>
                </a:cubicBezTo>
                <a:cubicBezTo>
                  <a:pt x="14773" y="23284"/>
                  <a:pt x="14925" y="23192"/>
                  <a:pt x="15047" y="23071"/>
                </a:cubicBezTo>
                <a:cubicBezTo>
                  <a:pt x="15077" y="23040"/>
                  <a:pt x="15138" y="23010"/>
                  <a:pt x="15199" y="22980"/>
                </a:cubicBezTo>
                <a:lnTo>
                  <a:pt x="15199" y="22949"/>
                </a:lnTo>
                <a:cubicBezTo>
                  <a:pt x="15138" y="22919"/>
                  <a:pt x="15199" y="22828"/>
                  <a:pt x="15259" y="22797"/>
                </a:cubicBezTo>
                <a:cubicBezTo>
                  <a:pt x="15305" y="22767"/>
                  <a:pt x="15328" y="22759"/>
                  <a:pt x="15339" y="22759"/>
                </a:cubicBezTo>
                <a:cubicBezTo>
                  <a:pt x="15351" y="22759"/>
                  <a:pt x="15351" y="22767"/>
                  <a:pt x="15351" y="22767"/>
                </a:cubicBezTo>
                <a:cubicBezTo>
                  <a:pt x="15351" y="22767"/>
                  <a:pt x="15351" y="22767"/>
                  <a:pt x="15442" y="22736"/>
                </a:cubicBezTo>
                <a:cubicBezTo>
                  <a:pt x="15503" y="22676"/>
                  <a:pt x="15563" y="22615"/>
                  <a:pt x="15533" y="22584"/>
                </a:cubicBezTo>
                <a:cubicBezTo>
                  <a:pt x="15503" y="22524"/>
                  <a:pt x="15563" y="22463"/>
                  <a:pt x="15624" y="22433"/>
                </a:cubicBezTo>
                <a:lnTo>
                  <a:pt x="15655" y="22463"/>
                </a:lnTo>
                <a:lnTo>
                  <a:pt x="15655" y="22493"/>
                </a:lnTo>
                <a:cubicBezTo>
                  <a:pt x="15715" y="22433"/>
                  <a:pt x="15776" y="22372"/>
                  <a:pt x="15776" y="22372"/>
                </a:cubicBezTo>
                <a:cubicBezTo>
                  <a:pt x="15796" y="22291"/>
                  <a:pt x="15776" y="22237"/>
                  <a:pt x="15742" y="22237"/>
                </a:cubicBezTo>
                <a:close/>
              </a:path>
            </a:pathLst>
          </a:cu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24"/>
          <p:cNvSpPr/>
          <p:nvPr/>
        </p:nvSpPr>
        <p:spPr>
          <a:xfrm rot="-1209060">
            <a:off x="8326361" y="4016717"/>
            <a:ext cx="747010" cy="709784"/>
          </a:xfrm>
          <a:custGeom>
            <a:rect b="b" l="l" r="r" t="t"/>
            <a:pathLst>
              <a:path extrusionOk="0" h="28391" w="29880">
                <a:moveTo>
                  <a:pt x="20092" y="1064"/>
                </a:moveTo>
                <a:lnTo>
                  <a:pt x="28786" y="11612"/>
                </a:lnTo>
                <a:lnTo>
                  <a:pt x="9788" y="27326"/>
                </a:lnTo>
                <a:lnTo>
                  <a:pt x="1095" y="16779"/>
                </a:lnTo>
                <a:lnTo>
                  <a:pt x="20092" y="1064"/>
                </a:lnTo>
                <a:close/>
                <a:moveTo>
                  <a:pt x="20184" y="1"/>
                </a:moveTo>
                <a:lnTo>
                  <a:pt x="1" y="16688"/>
                </a:lnTo>
                <a:lnTo>
                  <a:pt x="9697" y="28390"/>
                </a:lnTo>
                <a:lnTo>
                  <a:pt x="29880" y="11703"/>
                </a:lnTo>
                <a:lnTo>
                  <a:pt x="201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24"/>
          <p:cNvSpPr/>
          <p:nvPr/>
        </p:nvSpPr>
        <p:spPr>
          <a:xfrm rot="-1209060">
            <a:off x="8467216" y="4684274"/>
            <a:ext cx="64626" cy="56201"/>
          </a:xfrm>
          <a:custGeom>
            <a:rect b="b" l="l" r="r" t="t"/>
            <a:pathLst>
              <a:path extrusionOk="0" h="2248" w="2585">
                <a:moveTo>
                  <a:pt x="1289" y="0"/>
                </a:moveTo>
                <a:cubicBezTo>
                  <a:pt x="917" y="0"/>
                  <a:pt x="550" y="189"/>
                  <a:pt x="335" y="541"/>
                </a:cubicBezTo>
                <a:cubicBezTo>
                  <a:pt x="0" y="1058"/>
                  <a:pt x="183" y="1757"/>
                  <a:pt x="700" y="2092"/>
                </a:cubicBezTo>
                <a:cubicBezTo>
                  <a:pt x="888" y="2196"/>
                  <a:pt x="1095" y="2247"/>
                  <a:pt x="1298" y="2247"/>
                </a:cubicBezTo>
                <a:cubicBezTo>
                  <a:pt x="1682" y="2247"/>
                  <a:pt x="2051" y="2065"/>
                  <a:pt x="2250" y="1727"/>
                </a:cubicBezTo>
                <a:cubicBezTo>
                  <a:pt x="2584" y="1180"/>
                  <a:pt x="2402" y="481"/>
                  <a:pt x="1885" y="177"/>
                </a:cubicBezTo>
                <a:cubicBezTo>
                  <a:pt x="1701" y="58"/>
                  <a:pt x="1494" y="0"/>
                  <a:pt x="12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24"/>
          <p:cNvSpPr/>
          <p:nvPr/>
        </p:nvSpPr>
        <p:spPr>
          <a:xfrm rot="-1209060">
            <a:off x="8667472" y="4206199"/>
            <a:ext cx="177852" cy="160252"/>
          </a:xfrm>
          <a:custGeom>
            <a:rect b="b" l="l" r="r" t="t"/>
            <a:pathLst>
              <a:path extrusionOk="0" h="6410" w="7114">
                <a:moveTo>
                  <a:pt x="3422" y="1"/>
                </a:moveTo>
                <a:cubicBezTo>
                  <a:pt x="2747" y="1"/>
                  <a:pt x="2076" y="219"/>
                  <a:pt x="1521" y="674"/>
                </a:cubicBezTo>
                <a:cubicBezTo>
                  <a:pt x="183" y="1768"/>
                  <a:pt x="1" y="3774"/>
                  <a:pt x="1156" y="5172"/>
                </a:cubicBezTo>
                <a:cubicBezTo>
                  <a:pt x="1812" y="5987"/>
                  <a:pt x="2767" y="6410"/>
                  <a:pt x="3714" y="6410"/>
                </a:cubicBezTo>
                <a:cubicBezTo>
                  <a:pt x="4392" y="6410"/>
                  <a:pt x="5066" y="6194"/>
                  <a:pt x="5624" y="5750"/>
                </a:cubicBezTo>
                <a:cubicBezTo>
                  <a:pt x="6962" y="4656"/>
                  <a:pt x="7114" y="2650"/>
                  <a:pt x="5989" y="1251"/>
                </a:cubicBezTo>
                <a:cubicBezTo>
                  <a:pt x="5331" y="434"/>
                  <a:pt x="4373" y="1"/>
                  <a:pt x="34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24"/>
          <p:cNvSpPr/>
          <p:nvPr/>
        </p:nvSpPr>
        <p:spPr>
          <a:xfrm rot="-1209060">
            <a:off x="8673249" y="4203806"/>
            <a:ext cx="167952" cy="167227"/>
          </a:xfrm>
          <a:custGeom>
            <a:rect b="b" l="l" r="r" t="t"/>
            <a:pathLst>
              <a:path extrusionOk="0" h="6689" w="6718">
                <a:moveTo>
                  <a:pt x="2553" y="1"/>
                </a:moveTo>
                <a:cubicBezTo>
                  <a:pt x="2553" y="37"/>
                  <a:pt x="2574" y="51"/>
                  <a:pt x="2591" y="51"/>
                </a:cubicBezTo>
                <a:cubicBezTo>
                  <a:pt x="2603" y="51"/>
                  <a:pt x="2614" y="44"/>
                  <a:pt x="2614" y="31"/>
                </a:cubicBezTo>
                <a:cubicBezTo>
                  <a:pt x="2629" y="16"/>
                  <a:pt x="2629" y="9"/>
                  <a:pt x="2621" y="9"/>
                </a:cubicBezTo>
                <a:cubicBezTo>
                  <a:pt x="2614" y="9"/>
                  <a:pt x="2599" y="16"/>
                  <a:pt x="2583" y="31"/>
                </a:cubicBezTo>
                <a:cubicBezTo>
                  <a:pt x="2583" y="1"/>
                  <a:pt x="2583" y="1"/>
                  <a:pt x="2583" y="1"/>
                </a:cubicBezTo>
                <a:close/>
                <a:moveTo>
                  <a:pt x="3465" y="62"/>
                </a:moveTo>
                <a:lnTo>
                  <a:pt x="3495" y="92"/>
                </a:lnTo>
                <a:cubicBezTo>
                  <a:pt x="3495" y="62"/>
                  <a:pt x="3495" y="62"/>
                  <a:pt x="3465" y="62"/>
                </a:cubicBezTo>
                <a:close/>
                <a:moveTo>
                  <a:pt x="3494" y="104"/>
                </a:moveTo>
                <a:cubicBezTo>
                  <a:pt x="3491" y="114"/>
                  <a:pt x="3485" y="124"/>
                  <a:pt x="3478" y="129"/>
                </a:cubicBezTo>
                <a:lnTo>
                  <a:pt x="3478" y="129"/>
                </a:lnTo>
                <a:cubicBezTo>
                  <a:pt x="3483" y="120"/>
                  <a:pt x="3489" y="111"/>
                  <a:pt x="3494" y="104"/>
                </a:cubicBezTo>
                <a:close/>
                <a:moveTo>
                  <a:pt x="3617" y="31"/>
                </a:moveTo>
                <a:lnTo>
                  <a:pt x="3617" y="62"/>
                </a:lnTo>
                <a:cubicBezTo>
                  <a:pt x="3617" y="92"/>
                  <a:pt x="3617" y="92"/>
                  <a:pt x="3617" y="123"/>
                </a:cubicBezTo>
                <a:lnTo>
                  <a:pt x="3617" y="153"/>
                </a:lnTo>
                <a:lnTo>
                  <a:pt x="3617" y="183"/>
                </a:lnTo>
                <a:cubicBezTo>
                  <a:pt x="3617" y="214"/>
                  <a:pt x="3617" y="229"/>
                  <a:pt x="3624" y="229"/>
                </a:cubicBezTo>
                <a:cubicBezTo>
                  <a:pt x="3632" y="229"/>
                  <a:pt x="3647" y="214"/>
                  <a:pt x="3678" y="183"/>
                </a:cubicBezTo>
                <a:cubicBezTo>
                  <a:pt x="3683" y="178"/>
                  <a:pt x="3687" y="174"/>
                  <a:pt x="3692" y="170"/>
                </a:cubicBezTo>
                <a:lnTo>
                  <a:pt x="3692" y="170"/>
                </a:lnTo>
                <a:cubicBezTo>
                  <a:pt x="3696" y="173"/>
                  <a:pt x="3701" y="176"/>
                  <a:pt x="3708" y="183"/>
                </a:cubicBezTo>
                <a:cubicBezTo>
                  <a:pt x="3738" y="183"/>
                  <a:pt x="3738" y="183"/>
                  <a:pt x="3738" y="153"/>
                </a:cubicBezTo>
                <a:lnTo>
                  <a:pt x="3748" y="153"/>
                </a:lnTo>
                <a:cubicBezTo>
                  <a:pt x="3745" y="150"/>
                  <a:pt x="3742" y="148"/>
                  <a:pt x="3736" y="148"/>
                </a:cubicBezTo>
                <a:cubicBezTo>
                  <a:pt x="3726" y="148"/>
                  <a:pt x="3711" y="154"/>
                  <a:pt x="3692" y="170"/>
                </a:cubicBezTo>
                <a:lnTo>
                  <a:pt x="3692" y="170"/>
                </a:lnTo>
                <a:cubicBezTo>
                  <a:pt x="3679" y="162"/>
                  <a:pt x="3685" y="169"/>
                  <a:pt x="3708" y="123"/>
                </a:cubicBezTo>
                <a:cubicBezTo>
                  <a:pt x="3738" y="92"/>
                  <a:pt x="3708" y="92"/>
                  <a:pt x="3708" y="92"/>
                </a:cubicBezTo>
                <a:cubicBezTo>
                  <a:pt x="3708" y="105"/>
                  <a:pt x="3703" y="112"/>
                  <a:pt x="3695" y="112"/>
                </a:cubicBezTo>
                <a:cubicBezTo>
                  <a:pt x="3683" y="112"/>
                  <a:pt x="3665" y="97"/>
                  <a:pt x="3647" y="62"/>
                </a:cubicBezTo>
                <a:cubicBezTo>
                  <a:pt x="3647" y="31"/>
                  <a:pt x="3617" y="31"/>
                  <a:pt x="3617" y="31"/>
                </a:cubicBezTo>
                <a:close/>
                <a:moveTo>
                  <a:pt x="2557" y="168"/>
                </a:moveTo>
                <a:cubicBezTo>
                  <a:pt x="2553" y="168"/>
                  <a:pt x="2553" y="183"/>
                  <a:pt x="2553" y="214"/>
                </a:cubicBezTo>
                <a:cubicBezTo>
                  <a:pt x="2553" y="220"/>
                  <a:pt x="2553" y="226"/>
                  <a:pt x="2553" y="232"/>
                </a:cubicBezTo>
                <a:lnTo>
                  <a:pt x="2553" y="232"/>
                </a:lnTo>
                <a:cubicBezTo>
                  <a:pt x="2564" y="228"/>
                  <a:pt x="2577" y="223"/>
                  <a:pt x="2590" y="221"/>
                </a:cubicBezTo>
                <a:lnTo>
                  <a:pt x="2590" y="221"/>
                </a:lnTo>
                <a:cubicBezTo>
                  <a:pt x="2588" y="218"/>
                  <a:pt x="2586" y="216"/>
                  <a:pt x="2583" y="214"/>
                </a:cubicBezTo>
                <a:cubicBezTo>
                  <a:pt x="2568" y="183"/>
                  <a:pt x="2561" y="168"/>
                  <a:pt x="2557" y="168"/>
                </a:cubicBezTo>
                <a:close/>
                <a:moveTo>
                  <a:pt x="2703" y="139"/>
                </a:moveTo>
                <a:cubicBezTo>
                  <a:pt x="2678" y="139"/>
                  <a:pt x="2685" y="153"/>
                  <a:pt x="2705" y="153"/>
                </a:cubicBezTo>
                <a:cubicBezTo>
                  <a:pt x="2720" y="168"/>
                  <a:pt x="2720" y="198"/>
                  <a:pt x="2713" y="221"/>
                </a:cubicBezTo>
                <a:lnTo>
                  <a:pt x="2713" y="221"/>
                </a:lnTo>
                <a:cubicBezTo>
                  <a:pt x="2697" y="213"/>
                  <a:pt x="2683" y="201"/>
                  <a:pt x="2675" y="183"/>
                </a:cubicBezTo>
                <a:lnTo>
                  <a:pt x="2675" y="214"/>
                </a:lnTo>
                <a:cubicBezTo>
                  <a:pt x="2675" y="224"/>
                  <a:pt x="2674" y="233"/>
                  <a:pt x="2672" y="240"/>
                </a:cubicBezTo>
                <a:lnTo>
                  <a:pt x="2672" y="240"/>
                </a:lnTo>
                <a:cubicBezTo>
                  <a:pt x="2661" y="223"/>
                  <a:pt x="2642" y="217"/>
                  <a:pt x="2622" y="217"/>
                </a:cubicBezTo>
                <a:cubicBezTo>
                  <a:pt x="2611" y="217"/>
                  <a:pt x="2601" y="219"/>
                  <a:pt x="2590" y="221"/>
                </a:cubicBezTo>
                <a:lnTo>
                  <a:pt x="2590" y="221"/>
                </a:lnTo>
                <a:cubicBezTo>
                  <a:pt x="2617" y="246"/>
                  <a:pt x="2638" y="259"/>
                  <a:pt x="2652" y="259"/>
                </a:cubicBezTo>
                <a:cubicBezTo>
                  <a:pt x="2662" y="259"/>
                  <a:pt x="2669" y="253"/>
                  <a:pt x="2672" y="240"/>
                </a:cubicBezTo>
                <a:lnTo>
                  <a:pt x="2672" y="240"/>
                </a:lnTo>
                <a:cubicBezTo>
                  <a:pt x="2673" y="241"/>
                  <a:pt x="2674" y="243"/>
                  <a:pt x="2675" y="244"/>
                </a:cubicBezTo>
                <a:cubicBezTo>
                  <a:pt x="2679" y="248"/>
                  <a:pt x="2683" y="250"/>
                  <a:pt x="2687" y="250"/>
                </a:cubicBezTo>
                <a:cubicBezTo>
                  <a:pt x="2698" y="250"/>
                  <a:pt x="2707" y="237"/>
                  <a:pt x="2713" y="221"/>
                </a:cubicBezTo>
                <a:lnTo>
                  <a:pt x="2713" y="221"/>
                </a:lnTo>
                <a:cubicBezTo>
                  <a:pt x="2725" y="226"/>
                  <a:pt x="2738" y="229"/>
                  <a:pt x="2751" y="229"/>
                </a:cubicBezTo>
                <a:cubicBezTo>
                  <a:pt x="2781" y="229"/>
                  <a:pt x="2811" y="214"/>
                  <a:pt x="2826" y="184"/>
                </a:cubicBezTo>
                <a:lnTo>
                  <a:pt x="2826" y="184"/>
                </a:lnTo>
                <a:cubicBezTo>
                  <a:pt x="2829" y="184"/>
                  <a:pt x="2832" y="185"/>
                  <a:pt x="2835" y="185"/>
                </a:cubicBezTo>
                <a:cubicBezTo>
                  <a:pt x="2838" y="185"/>
                  <a:pt x="2841" y="184"/>
                  <a:pt x="2844" y="183"/>
                </a:cubicBezTo>
                <a:lnTo>
                  <a:pt x="2827" y="183"/>
                </a:lnTo>
                <a:cubicBezTo>
                  <a:pt x="2826" y="183"/>
                  <a:pt x="2826" y="184"/>
                  <a:pt x="2826" y="184"/>
                </a:cubicBezTo>
                <a:lnTo>
                  <a:pt x="2826" y="184"/>
                </a:lnTo>
                <a:cubicBezTo>
                  <a:pt x="2811" y="181"/>
                  <a:pt x="2793" y="171"/>
                  <a:pt x="2766" y="153"/>
                </a:cubicBezTo>
                <a:cubicBezTo>
                  <a:pt x="2735" y="143"/>
                  <a:pt x="2715" y="139"/>
                  <a:pt x="2703" y="139"/>
                </a:cubicBezTo>
                <a:close/>
                <a:moveTo>
                  <a:pt x="2553" y="232"/>
                </a:moveTo>
                <a:cubicBezTo>
                  <a:pt x="2535" y="238"/>
                  <a:pt x="2523" y="244"/>
                  <a:pt x="2523" y="244"/>
                </a:cubicBezTo>
                <a:cubicBezTo>
                  <a:pt x="2530" y="252"/>
                  <a:pt x="2537" y="259"/>
                  <a:pt x="2543" y="266"/>
                </a:cubicBezTo>
                <a:lnTo>
                  <a:pt x="2543" y="266"/>
                </a:lnTo>
                <a:cubicBezTo>
                  <a:pt x="2551" y="257"/>
                  <a:pt x="2552" y="247"/>
                  <a:pt x="2553" y="232"/>
                </a:cubicBezTo>
                <a:close/>
                <a:moveTo>
                  <a:pt x="2543" y="266"/>
                </a:moveTo>
                <a:cubicBezTo>
                  <a:pt x="2540" y="270"/>
                  <a:pt x="2535" y="273"/>
                  <a:pt x="2527" y="277"/>
                </a:cubicBezTo>
                <a:lnTo>
                  <a:pt x="2527" y="277"/>
                </a:lnTo>
                <a:cubicBezTo>
                  <a:pt x="2526" y="276"/>
                  <a:pt x="2524" y="275"/>
                  <a:pt x="2523" y="275"/>
                </a:cubicBezTo>
                <a:lnTo>
                  <a:pt x="2431" y="275"/>
                </a:lnTo>
                <a:lnTo>
                  <a:pt x="2431" y="305"/>
                </a:lnTo>
                <a:cubicBezTo>
                  <a:pt x="2481" y="293"/>
                  <a:pt x="2510" y="285"/>
                  <a:pt x="2527" y="277"/>
                </a:cubicBezTo>
                <a:lnTo>
                  <a:pt x="2527" y="277"/>
                </a:lnTo>
                <a:cubicBezTo>
                  <a:pt x="2542" y="284"/>
                  <a:pt x="2551" y="287"/>
                  <a:pt x="2555" y="287"/>
                </a:cubicBezTo>
                <a:cubicBezTo>
                  <a:pt x="2562" y="287"/>
                  <a:pt x="2555" y="278"/>
                  <a:pt x="2543" y="266"/>
                </a:cubicBezTo>
                <a:close/>
                <a:moveTo>
                  <a:pt x="4346" y="305"/>
                </a:moveTo>
                <a:lnTo>
                  <a:pt x="4340" y="317"/>
                </a:lnTo>
                <a:lnTo>
                  <a:pt x="4340" y="317"/>
                </a:lnTo>
                <a:cubicBezTo>
                  <a:pt x="4344" y="314"/>
                  <a:pt x="4346" y="311"/>
                  <a:pt x="4346" y="305"/>
                </a:cubicBezTo>
                <a:close/>
                <a:moveTo>
                  <a:pt x="3830" y="31"/>
                </a:moveTo>
                <a:lnTo>
                  <a:pt x="3860" y="62"/>
                </a:lnTo>
                <a:cubicBezTo>
                  <a:pt x="3860" y="92"/>
                  <a:pt x="3860" y="92"/>
                  <a:pt x="3860" y="123"/>
                </a:cubicBezTo>
                <a:cubicBezTo>
                  <a:pt x="3866" y="135"/>
                  <a:pt x="3870" y="144"/>
                  <a:pt x="3872" y="152"/>
                </a:cubicBezTo>
                <a:lnTo>
                  <a:pt x="3872" y="152"/>
                </a:lnTo>
                <a:cubicBezTo>
                  <a:pt x="3874" y="151"/>
                  <a:pt x="3877" y="150"/>
                  <a:pt x="3879" y="150"/>
                </a:cubicBezTo>
                <a:lnTo>
                  <a:pt x="3879" y="150"/>
                </a:lnTo>
                <a:cubicBezTo>
                  <a:pt x="3875" y="162"/>
                  <a:pt x="3875" y="168"/>
                  <a:pt x="3875" y="168"/>
                </a:cubicBezTo>
                <a:cubicBezTo>
                  <a:pt x="3875" y="168"/>
                  <a:pt x="3875" y="163"/>
                  <a:pt x="3872" y="152"/>
                </a:cubicBezTo>
                <a:lnTo>
                  <a:pt x="3872" y="152"/>
                </a:lnTo>
                <a:cubicBezTo>
                  <a:pt x="3868" y="152"/>
                  <a:pt x="3864" y="153"/>
                  <a:pt x="3860" y="153"/>
                </a:cubicBezTo>
                <a:lnTo>
                  <a:pt x="3748" y="153"/>
                </a:lnTo>
                <a:cubicBezTo>
                  <a:pt x="3753" y="159"/>
                  <a:pt x="3750" y="171"/>
                  <a:pt x="3738" y="183"/>
                </a:cubicBezTo>
                <a:cubicBezTo>
                  <a:pt x="3721" y="219"/>
                  <a:pt x="3713" y="234"/>
                  <a:pt x="3722" y="234"/>
                </a:cubicBezTo>
                <a:cubicBezTo>
                  <a:pt x="3729" y="234"/>
                  <a:pt x="3744" y="226"/>
                  <a:pt x="3769" y="214"/>
                </a:cubicBezTo>
                <a:cubicBezTo>
                  <a:pt x="3830" y="214"/>
                  <a:pt x="3860" y="214"/>
                  <a:pt x="3890" y="275"/>
                </a:cubicBezTo>
                <a:cubicBezTo>
                  <a:pt x="3890" y="295"/>
                  <a:pt x="3894" y="302"/>
                  <a:pt x="3899" y="302"/>
                </a:cubicBezTo>
                <a:cubicBezTo>
                  <a:pt x="3911" y="302"/>
                  <a:pt x="3931" y="275"/>
                  <a:pt x="3951" y="275"/>
                </a:cubicBezTo>
                <a:cubicBezTo>
                  <a:pt x="3971" y="275"/>
                  <a:pt x="3978" y="248"/>
                  <a:pt x="3980" y="248"/>
                </a:cubicBezTo>
                <a:cubicBezTo>
                  <a:pt x="3982" y="248"/>
                  <a:pt x="3982" y="254"/>
                  <a:pt x="3982" y="275"/>
                </a:cubicBezTo>
                <a:cubicBezTo>
                  <a:pt x="3966" y="305"/>
                  <a:pt x="3966" y="320"/>
                  <a:pt x="3985" y="332"/>
                </a:cubicBezTo>
                <a:lnTo>
                  <a:pt x="3985" y="332"/>
                </a:lnTo>
                <a:lnTo>
                  <a:pt x="4012" y="305"/>
                </a:lnTo>
                <a:cubicBezTo>
                  <a:pt x="4042" y="275"/>
                  <a:pt x="4073" y="244"/>
                  <a:pt x="4042" y="214"/>
                </a:cubicBezTo>
                <a:cubicBezTo>
                  <a:pt x="4042" y="196"/>
                  <a:pt x="4032" y="179"/>
                  <a:pt x="4024" y="179"/>
                </a:cubicBezTo>
                <a:cubicBezTo>
                  <a:pt x="4017" y="179"/>
                  <a:pt x="4012" y="188"/>
                  <a:pt x="4012" y="214"/>
                </a:cubicBezTo>
                <a:cubicBezTo>
                  <a:pt x="4012" y="224"/>
                  <a:pt x="4005" y="227"/>
                  <a:pt x="3996" y="227"/>
                </a:cubicBezTo>
                <a:cubicBezTo>
                  <a:pt x="3978" y="227"/>
                  <a:pt x="3951" y="214"/>
                  <a:pt x="3951" y="214"/>
                </a:cubicBezTo>
                <a:cubicBezTo>
                  <a:pt x="3921" y="214"/>
                  <a:pt x="3921" y="214"/>
                  <a:pt x="3951" y="183"/>
                </a:cubicBezTo>
                <a:cubicBezTo>
                  <a:pt x="3966" y="168"/>
                  <a:pt x="3974" y="168"/>
                  <a:pt x="3974" y="168"/>
                </a:cubicBezTo>
                <a:cubicBezTo>
                  <a:pt x="3974" y="168"/>
                  <a:pt x="3966" y="168"/>
                  <a:pt x="3951" y="153"/>
                </a:cubicBezTo>
                <a:cubicBezTo>
                  <a:pt x="3941" y="143"/>
                  <a:pt x="3931" y="139"/>
                  <a:pt x="3921" y="139"/>
                </a:cubicBezTo>
                <a:cubicBezTo>
                  <a:pt x="3907" y="139"/>
                  <a:pt x="3893" y="146"/>
                  <a:pt x="3879" y="150"/>
                </a:cubicBezTo>
                <a:lnTo>
                  <a:pt x="3879" y="150"/>
                </a:lnTo>
                <a:cubicBezTo>
                  <a:pt x="3881" y="143"/>
                  <a:pt x="3885" y="134"/>
                  <a:pt x="3890" y="123"/>
                </a:cubicBezTo>
                <a:cubicBezTo>
                  <a:pt x="3890" y="62"/>
                  <a:pt x="3890" y="31"/>
                  <a:pt x="3860" y="31"/>
                </a:cubicBezTo>
                <a:close/>
                <a:moveTo>
                  <a:pt x="2945" y="19"/>
                </a:moveTo>
                <a:cubicBezTo>
                  <a:pt x="2942" y="19"/>
                  <a:pt x="2934" y="42"/>
                  <a:pt x="2918" y="92"/>
                </a:cubicBezTo>
                <a:cubicBezTo>
                  <a:pt x="2883" y="145"/>
                  <a:pt x="2868" y="177"/>
                  <a:pt x="2844" y="183"/>
                </a:cubicBezTo>
                <a:lnTo>
                  <a:pt x="2948" y="183"/>
                </a:lnTo>
                <a:cubicBezTo>
                  <a:pt x="2979" y="183"/>
                  <a:pt x="2948" y="214"/>
                  <a:pt x="2948" y="214"/>
                </a:cubicBezTo>
                <a:lnTo>
                  <a:pt x="2918" y="214"/>
                </a:lnTo>
                <a:cubicBezTo>
                  <a:pt x="2918" y="244"/>
                  <a:pt x="2979" y="244"/>
                  <a:pt x="2979" y="244"/>
                </a:cubicBezTo>
                <a:cubicBezTo>
                  <a:pt x="3009" y="244"/>
                  <a:pt x="3070" y="214"/>
                  <a:pt x="3191" y="214"/>
                </a:cubicBezTo>
                <a:cubicBezTo>
                  <a:pt x="3222" y="214"/>
                  <a:pt x="3252" y="214"/>
                  <a:pt x="3222" y="275"/>
                </a:cubicBezTo>
                <a:cubicBezTo>
                  <a:pt x="3191" y="335"/>
                  <a:pt x="3222" y="335"/>
                  <a:pt x="3252" y="335"/>
                </a:cubicBezTo>
                <a:cubicBezTo>
                  <a:pt x="3252" y="335"/>
                  <a:pt x="3252" y="305"/>
                  <a:pt x="3252" y="275"/>
                </a:cubicBezTo>
                <a:cubicBezTo>
                  <a:pt x="3252" y="275"/>
                  <a:pt x="3282" y="244"/>
                  <a:pt x="3313" y="244"/>
                </a:cubicBezTo>
                <a:cubicBezTo>
                  <a:pt x="3313" y="254"/>
                  <a:pt x="3316" y="258"/>
                  <a:pt x="3321" y="258"/>
                </a:cubicBezTo>
                <a:cubicBezTo>
                  <a:pt x="3330" y="258"/>
                  <a:pt x="3343" y="244"/>
                  <a:pt x="3343" y="244"/>
                </a:cubicBezTo>
                <a:lnTo>
                  <a:pt x="3374" y="244"/>
                </a:lnTo>
                <a:cubicBezTo>
                  <a:pt x="3374" y="248"/>
                  <a:pt x="3378" y="250"/>
                  <a:pt x="3385" y="250"/>
                </a:cubicBezTo>
                <a:cubicBezTo>
                  <a:pt x="3430" y="250"/>
                  <a:pt x="3591" y="179"/>
                  <a:pt x="3617" y="153"/>
                </a:cubicBezTo>
                <a:cubicBezTo>
                  <a:pt x="3586" y="123"/>
                  <a:pt x="3586" y="123"/>
                  <a:pt x="3556" y="123"/>
                </a:cubicBezTo>
                <a:cubicBezTo>
                  <a:pt x="3556" y="123"/>
                  <a:pt x="3526" y="123"/>
                  <a:pt x="3526" y="92"/>
                </a:cubicBezTo>
                <a:cubicBezTo>
                  <a:pt x="3526" y="84"/>
                  <a:pt x="3523" y="80"/>
                  <a:pt x="3520" y="80"/>
                </a:cubicBezTo>
                <a:cubicBezTo>
                  <a:pt x="3514" y="80"/>
                  <a:pt x="3505" y="89"/>
                  <a:pt x="3494" y="104"/>
                </a:cubicBezTo>
                <a:lnTo>
                  <a:pt x="3494" y="104"/>
                </a:lnTo>
                <a:cubicBezTo>
                  <a:pt x="3495" y="100"/>
                  <a:pt x="3495" y="96"/>
                  <a:pt x="3495" y="92"/>
                </a:cubicBezTo>
                <a:cubicBezTo>
                  <a:pt x="3469" y="83"/>
                  <a:pt x="3450" y="80"/>
                  <a:pt x="3437" y="80"/>
                </a:cubicBezTo>
                <a:cubicBezTo>
                  <a:pt x="3407" y="80"/>
                  <a:pt x="3413" y="101"/>
                  <a:pt x="3434" y="123"/>
                </a:cubicBezTo>
                <a:cubicBezTo>
                  <a:pt x="3443" y="131"/>
                  <a:pt x="3452" y="135"/>
                  <a:pt x="3460" y="135"/>
                </a:cubicBezTo>
                <a:cubicBezTo>
                  <a:pt x="3467" y="135"/>
                  <a:pt x="3473" y="133"/>
                  <a:pt x="3478" y="129"/>
                </a:cubicBezTo>
                <a:lnTo>
                  <a:pt x="3478" y="129"/>
                </a:lnTo>
                <a:cubicBezTo>
                  <a:pt x="3473" y="136"/>
                  <a:pt x="3469" y="144"/>
                  <a:pt x="3465" y="153"/>
                </a:cubicBezTo>
                <a:cubicBezTo>
                  <a:pt x="3465" y="171"/>
                  <a:pt x="3434" y="188"/>
                  <a:pt x="3415" y="188"/>
                </a:cubicBezTo>
                <a:cubicBezTo>
                  <a:pt x="3400" y="188"/>
                  <a:pt x="3391" y="179"/>
                  <a:pt x="3404" y="153"/>
                </a:cubicBezTo>
                <a:cubicBezTo>
                  <a:pt x="3404" y="115"/>
                  <a:pt x="3404" y="89"/>
                  <a:pt x="3383" y="89"/>
                </a:cubicBezTo>
                <a:cubicBezTo>
                  <a:pt x="3369" y="89"/>
                  <a:pt x="3348" y="99"/>
                  <a:pt x="3313" y="123"/>
                </a:cubicBezTo>
                <a:cubicBezTo>
                  <a:pt x="3252" y="183"/>
                  <a:pt x="3282" y="183"/>
                  <a:pt x="3252" y="183"/>
                </a:cubicBezTo>
                <a:cubicBezTo>
                  <a:pt x="3252" y="183"/>
                  <a:pt x="3191" y="183"/>
                  <a:pt x="3222" y="153"/>
                </a:cubicBezTo>
                <a:cubicBezTo>
                  <a:pt x="3243" y="131"/>
                  <a:pt x="3234" y="110"/>
                  <a:pt x="3216" y="110"/>
                </a:cubicBezTo>
                <a:cubicBezTo>
                  <a:pt x="3209" y="110"/>
                  <a:pt x="3200" y="114"/>
                  <a:pt x="3191" y="123"/>
                </a:cubicBezTo>
                <a:cubicBezTo>
                  <a:pt x="3182" y="131"/>
                  <a:pt x="3176" y="135"/>
                  <a:pt x="3172" y="135"/>
                </a:cubicBezTo>
                <a:cubicBezTo>
                  <a:pt x="3161" y="135"/>
                  <a:pt x="3161" y="114"/>
                  <a:pt x="3161" y="92"/>
                </a:cubicBezTo>
                <a:cubicBezTo>
                  <a:pt x="3161" y="92"/>
                  <a:pt x="3161" y="62"/>
                  <a:pt x="3130" y="62"/>
                </a:cubicBezTo>
                <a:cubicBezTo>
                  <a:pt x="3100" y="62"/>
                  <a:pt x="3100" y="92"/>
                  <a:pt x="3100" y="123"/>
                </a:cubicBezTo>
                <a:cubicBezTo>
                  <a:pt x="3085" y="138"/>
                  <a:pt x="3070" y="145"/>
                  <a:pt x="3058" y="145"/>
                </a:cubicBezTo>
                <a:cubicBezTo>
                  <a:pt x="3047" y="145"/>
                  <a:pt x="3039" y="138"/>
                  <a:pt x="3039" y="123"/>
                </a:cubicBezTo>
                <a:cubicBezTo>
                  <a:pt x="3039" y="92"/>
                  <a:pt x="3009" y="92"/>
                  <a:pt x="3009" y="92"/>
                </a:cubicBezTo>
                <a:cubicBezTo>
                  <a:pt x="3000" y="101"/>
                  <a:pt x="2991" y="105"/>
                  <a:pt x="2983" y="105"/>
                </a:cubicBezTo>
                <a:cubicBezTo>
                  <a:pt x="2963" y="105"/>
                  <a:pt x="2948" y="83"/>
                  <a:pt x="2948" y="62"/>
                </a:cubicBezTo>
                <a:cubicBezTo>
                  <a:pt x="2948" y="34"/>
                  <a:pt x="2948" y="19"/>
                  <a:pt x="2945" y="19"/>
                </a:cubicBezTo>
                <a:close/>
                <a:moveTo>
                  <a:pt x="4255" y="335"/>
                </a:moveTo>
                <a:cubicBezTo>
                  <a:pt x="4255" y="345"/>
                  <a:pt x="4259" y="349"/>
                  <a:pt x="4262" y="349"/>
                </a:cubicBezTo>
                <a:cubicBezTo>
                  <a:pt x="4269" y="349"/>
                  <a:pt x="4275" y="335"/>
                  <a:pt x="4255" y="335"/>
                </a:cubicBezTo>
                <a:close/>
                <a:moveTo>
                  <a:pt x="4038" y="300"/>
                </a:moveTo>
                <a:cubicBezTo>
                  <a:pt x="4032" y="300"/>
                  <a:pt x="4018" y="316"/>
                  <a:pt x="3987" y="333"/>
                </a:cubicBezTo>
                <a:lnTo>
                  <a:pt x="3987" y="333"/>
                </a:lnTo>
                <a:cubicBezTo>
                  <a:pt x="3986" y="332"/>
                  <a:pt x="3986" y="332"/>
                  <a:pt x="3985" y="332"/>
                </a:cubicBezTo>
                <a:lnTo>
                  <a:pt x="3985" y="332"/>
                </a:lnTo>
                <a:lnTo>
                  <a:pt x="3982" y="335"/>
                </a:lnTo>
                <a:cubicBezTo>
                  <a:pt x="3983" y="334"/>
                  <a:pt x="3985" y="333"/>
                  <a:pt x="3987" y="333"/>
                </a:cubicBezTo>
                <a:lnTo>
                  <a:pt x="3987" y="333"/>
                </a:lnTo>
                <a:cubicBezTo>
                  <a:pt x="4000" y="340"/>
                  <a:pt x="4021" y="346"/>
                  <a:pt x="4051" y="353"/>
                </a:cubicBezTo>
                <a:lnTo>
                  <a:pt x="4051" y="353"/>
                </a:lnTo>
                <a:cubicBezTo>
                  <a:pt x="4049" y="348"/>
                  <a:pt x="4046" y="342"/>
                  <a:pt x="4042" y="335"/>
                </a:cubicBezTo>
                <a:cubicBezTo>
                  <a:pt x="4042" y="310"/>
                  <a:pt x="4042" y="300"/>
                  <a:pt x="4038" y="300"/>
                </a:cubicBezTo>
                <a:close/>
                <a:moveTo>
                  <a:pt x="4212" y="353"/>
                </a:moveTo>
                <a:lnTo>
                  <a:pt x="4212" y="353"/>
                </a:lnTo>
                <a:cubicBezTo>
                  <a:pt x="4211" y="359"/>
                  <a:pt x="4216" y="362"/>
                  <a:pt x="4223" y="364"/>
                </a:cubicBezTo>
                <a:lnTo>
                  <a:pt x="4223" y="364"/>
                </a:lnTo>
                <a:cubicBezTo>
                  <a:pt x="4219" y="360"/>
                  <a:pt x="4215" y="356"/>
                  <a:pt x="4212" y="353"/>
                </a:cubicBezTo>
                <a:close/>
                <a:moveTo>
                  <a:pt x="4505" y="352"/>
                </a:moveTo>
                <a:cubicBezTo>
                  <a:pt x="4512" y="352"/>
                  <a:pt x="4519" y="366"/>
                  <a:pt x="4498" y="366"/>
                </a:cubicBezTo>
                <a:cubicBezTo>
                  <a:pt x="4498" y="356"/>
                  <a:pt x="4502" y="352"/>
                  <a:pt x="4505" y="352"/>
                </a:cubicBezTo>
                <a:close/>
                <a:moveTo>
                  <a:pt x="4210" y="205"/>
                </a:moveTo>
                <a:cubicBezTo>
                  <a:pt x="4172" y="205"/>
                  <a:pt x="4073" y="250"/>
                  <a:pt x="4073" y="275"/>
                </a:cubicBezTo>
                <a:lnTo>
                  <a:pt x="4103" y="275"/>
                </a:lnTo>
                <a:cubicBezTo>
                  <a:pt x="4103" y="275"/>
                  <a:pt x="4103" y="275"/>
                  <a:pt x="4103" y="335"/>
                </a:cubicBezTo>
                <a:cubicBezTo>
                  <a:pt x="4098" y="346"/>
                  <a:pt x="4093" y="355"/>
                  <a:pt x="4089" y="362"/>
                </a:cubicBezTo>
                <a:lnTo>
                  <a:pt x="4089" y="362"/>
                </a:lnTo>
                <a:cubicBezTo>
                  <a:pt x="4075" y="359"/>
                  <a:pt x="4063" y="356"/>
                  <a:pt x="4051" y="353"/>
                </a:cubicBezTo>
                <a:lnTo>
                  <a:pt x="4051" y="353"/>
                </a:lnTo>
                <a:cubicBezTo>
                  <a:pt x="4061" y="372"/>
                  <a:pt x="4067" y="381"/>
                  <a:pt x="4073" y="381"/>
                </a:cubicBezTo>
                <a:cubicBezTo>
                  <a:pt x="4078" y="381"/>
                  <a:pt x="4082" y="375"/>
                  <a:pt x="4089" y="362"/>
                </a:cubicBezTo>
                <a:lnTo>
                  <a:pt x="4089" y="362"/>
                </a:lnTo>
                <a:cubicBezTo>
                  <a:pt x="4094" y="363"/>
                  <a:pt x="4098" y="365"/>
                  <a:pt x="4103" y="366"/>
                </a:cubicBezTo>
                <a:cubicBezTo>
                  <a:pt x="4134" y="366"/>
                  <a:pt x="4149" y="373"/>
                  <a:pt x="4160" y="373"/>
                </a:cubicBezTo>
                <a:cubicBezTo>
                  <a:pt x="4172" y="373"/>
                  <a:pt x="4179" y="366"/>
                  <a:pt x="4194" y="335"/>
                </a:cubicBezTo>
                <a:lnTo>
                  <a:pt x="4194" y="305"/>
                </a:lnTo>
                <a:cubicBezTo>
                  <a:pt x="4194" y="330"/>
                  <a:pt x="4194" y="335"/>
                  <a:pt x="4212" y="353"/>
                </a:cubicBezTo>
                <a:lnTo>
                  <a:pt x="4212" y="353"/>
                </a:lnTo>
                <a:cubicBezTo>
                  <a:pt x="4213" y="349"/>
                  <a:pt x="4217" y="343"/>
                  <a:pt x="4225" y="335"/>
                </a:cubicBezTo>
                <a:lnTo>
                  <a:pt x="4255" y="335"/>
                </a:lnTo>
                <a:cubicBezTo>
                  <a:pt x="4225" y="335"/>
                  <a:pt x="4255" y="305"/>
                  <a:pt x="4194" y="275"/>
                </a:cubicBezTo>
                <a:cubicBezTo>
                  <a:pt x="4164" y="275"/>
                  <a:pt x="4164" y="244"/>
                  <a:pt x="4194" y="214"/>
                </a:cubicBezTo>
                <a:lnTo>
                  <a:pt x="4225" y="214"/>
                </a:lnTo>
                <a:cubicBezTo>
                  <a:pt x="4225" y="208"/>
                  <a:pt x="4219" y="205"/>
                  <a:pt x="4210" y="205"/>
                </a:cubicBezTo>
                <a:close/>
                <a:moveTo>
                  <a:pt x="1668" y="373"/>
                </a:moveTo>
                <a:cubicBezTo>
                  <a:pt x="1664" y="373"/>
                  <a:pt x="1656" y="381"/>
                  <a:pt x="1641" y="396"/>
                </a:cubicBezTo>
                <a:cubicBezTo>
                  <a:pt x="1626" y="411"/>
                  <a:pt x="1618" y="411"/>
                  <a:pt x="1618" y="411"/>
                </a:cubicBezTo>
                <a:cubicBezTo>
                  <a:pt x="1618" y="411"/>
                  <a:pt x="1626" y="411"/>
                  <a:pt x="1641" y="427"/>
                </a:cubicBezTo>
                <a:lnTo>
                  <a:pt x="1611" y="427"/>
                </a:lnTo>
                <a:cubicBezTo>
                  <a:pt x="1641" y="427"/>
                  <a:pt x="1641" y="457"/>
                  <a:pt x="1672" y="457"/>
                </a:cubicBezTo>
                <a:lnTo>
                  <a:pt x="1672" y="396"/>
                </a:lnTo>
                <a:cubicBezTo>
                  <a:pt x="1672" y="381"/>
                  <a:pt x="1672" y="373"/>
                  <a:pt x="1668" y="373"/>
                </a:cubicBezTo>
                <a:close/>
                <a:moveTo>
                  <a:pt x="4340" y="317"/>
                </a:moveTo>
                <a:cubicBezTo>
                  <a:pt x="4325" y="327"/>
                  <a:pt x="4286" y="317"/>
                  <a:pt x="4286" y="366"/>
                </a:cubicBezTo>
                <a:cubicBezTo>
                  <a:pt x="4270" y="381"/>
                  <a:pt x="4270" y="389"/>
                  <a:pt x="4270" y="389"/>
                </a:cubicBezTo>
                <a:cubicBezTo>
                  <a:pt x="4270" y="389"/>
                  <a:pt x="4270" y="381"/>
                  <a:pt x="4255" y="366"/>
                </a:cubicBezTo>
                <a:cubicBezTo>
                  <a:pt x="4243" y="366"/>
                  <a:pt x="4231" y="366"/>
                  <a:pt x="4223" y="364"/>
                </a:cubicBezTo>
                <a:lnTo>
                  <a:pt x="4223" y="364"/>
                </a:lnTo>
                <a:cubicBezTo>
                  <a:pt x="4223" y="364"/>
                  <a:pt x="4224" y="365"/>
                  <a:pt x="4225" y="366"/>
                </a:cubicBezTo>
                <a:cubicBezTo>
                  <a:pt x="4225" y="366"/>
                  <a:pt x="4225" y="366"/>
                  <a:pt x="4225" y="396"/>
                </a:cubicBezTo>
                <a:cubicBezTo>
                  <a:pt x="4225" y="396"/>
                  <a:pt x="4225" y="427"/>
                  <a:pt x="4225" y="457"/>
                </a:cubicBezTo>
                <a:cubicBezTo>
                  <a:pt x="4225" y="457"/>
                  <a:pt x="4255" y="427"/>
                  <a:pt x="4255" y="396"/>
                </a:cubicBezTo>
                <a:lnTo>
                  <a:pt x="4286" y="396"/>
                </a:lnTo>
                <a:cubicBezTo>
                  <a:pt x="4303" y="432"/>
                  <a:pt x="4321" y="446"/>
                  <a:pt x="4333" y="446"/>
                </a:cubicBezTo>
                <a:cubicBezTo>
                  <a:pt x="4341" y="446"/>
                  <a:pt x="4346" y="439"/>
                  <a:pt x="4346" y="427"/>
                </a:cubicBezTo>
                <a:cubicBezTo>
                  <a:pt x="4363" y="409"/>
                  <a:pt x="4371" y="402"/>
                  <a:pt x="4380" y="393"/>
                </a:cubicBezTo>
                <a:lnTo>
                  <a:pt x="4380" y="393"/>
                </a:lnTo>
                <a:cubicBezTo>
                  <a:pt x="4383" y="405"/>
                  <a:pt x="4389" y="411"/>
                  <a:pt x="4396" y="411"/>
                </a:cubicBezTo>
                <a:cubicBezTo>
                  <a:pt x="4399" y="411"/>
                  <a:pt x="4403" y="410"/>
                  <a:pt x="4407" y="407"/>
                </a:cubicBezTo>
                <a:lnTo>
                  <a:pt x="4407" y="407"/>
                </a:lnTo>
                <a:lnTo>
                  <a:pt x="4407" y="427"/>
                </a:lnTo>
                <a:cubicBezTo>
                  <a:pt x="4407" y="439"/>
                  <a:pt x="4407" y="449"/>
                  <a:pt x="4407" y="457"/>
                </a:cubicBezTo>
                <a:lnTo>
                  <a:pt x="4529" y="457"/>
                </a:lnTo>
                <a:cubicBezTo>
                  <a:pt x="4529" y="457"/>
                  <a:pt x="4549" y="457"/>
                  <a:pt x="4560" y="463"/>
                </a:cubicBezTo>
                <a:lnTo>
                  <a:pt x="4560" y="463"/>
                </a:lnTo>
                <a:cubicBezTo>
                  <a:pt x="4559" y="452"/>
                  <a:pt x="4559" y="440"/>
                  <a:pt x="4559" y="427"/>
                </a:cubicBezTo>
                <a:cubicBezTo>
                  <a:pt x="4559" y="335"/>
                  <a:pt x="4559" y="335"/>
                  <a:pt x="4529" y="335"/>
                </a:cubicBezTo>
                <a:cubicBezTo>
                  <a:pt x="4498" y="335"/>
                  <a:pt x="4468" y="335"/>
                  <a:pt x="4468" y="366"/>
                </a:cubicBezTo>
                <a:lnTo>
                  <a:pt x="4438" y="366"/>
                </a:lnTo>
                <a:cubicBezTo>
                  <a:pt x="4427" y="387"/>
                  <a:pt x="4416" y="401"/>
                  <a:pt x="4407" y="407"/>
                </a:cubicBezTo>
                <a:lnTo>
                  <a:pt x="4407" y="407"/>
                </a:lnTo>
                <a:lnTo>
                  <a:pt x="4407" y="366"/>
                </a:lnTo>
                <a:cubicBezTo>
                  <a:pt x="4394" y="379"/>
                  <a:pt x="4386" y="386"/>
                  <a:pt x="4380" y="393"/>
                </a:cubicBezTo>
                <a:lnTo>
                  <a:pt x="4380" y="393"/>
                </a:lnTo>
                <a:cubicBezTo>
                  <a:pt x="4378" y="386"/>
                  <a:pt x="4377" y="377"/>
                  <a:pt x="4377" y="366"/>
                </a:cubicBezTo>
                <a:lnTo>
                  <a:pt x="4377" y="335"/>
                </a:lnTo>
                <a:cubicBezTo>
                  <a:pt x="4377" y="366"/>
                  <a:pt x="4346" y="366"/>
                  <a:pt x="4316" y="366"/>
                </a:cubicBezTo>
                <a:lnTo>
                  <a:pt x="4340" y="317"/>
                </a:lnTo>
                <a:close/>
                <a:moveTo>
                  <a:pt x="4560" y="463"/>
                </a:moveTo>
                <a:cubicBezTo>
                  <a:pt x="4561" y="470"/>
                  <a:pt x="4561" y="478"/>
                  <a:pt x="4562" y="484"/>
                </a:cubicBezTo>
                <a:lnTo>
                  <a:pt x="4562" y="484"/>
                </a:lnTo>
                <a:cubicBezTo>
                  <a:pt x="4571" y="473"/>
                  <a:pt x="4568" y="467"/>
                  <a:pt x="4560" y="463"/>
                </a:cubicBezTo>
                <a:close/>
                <a:moveTo>
                  <a:pt x="1854" y="487"/>
                </a:moveTo>
                <a:cubicBezTo>
                  <a:pt x="1865" y="499"/>
                  <a:pt x="1868" y="506"/>
                  <a:pt x="1865" y="511"/>
                </a:cubicBezTo>
                <a:lnTo>
                  <a:pt x="1865" y="511"/>
                </a:lnTo>
                <a:lnTo>
                  <a:pt x="1854" y="487"/>
                </a:lnTo>
                <a:close/>
                <a:moveTo>
                  <a:pt x="4562" y="484"/>
                </a:moveTo>
                <a:cubicBezTo>
                  <a:pt x="4561" y="485"/>
                  <a:pt x="4560" y="486"/>
                  <a:pt x="4559" y="487"/>
                </a:cubicBezTo>
                <a:cubicBezTo>
                  <a:pt x="4559" y="499"/>
                  <a:pt x="4563" y="511"/>
                  <a:pt x="4568" y="522"/>
                </a:cubicBezTo>
                <a:lnTo>
                  <a:pt x="4568" y="522"/>
                </a:lnTo>
                <a:cubicBezTo>
                  <a:pt x="4566" y="513"/>
                  <a:pt x="4564" y="500"/>
                  <a:pt x="4562" y="484"/>
                </a:cubicBezTo>
                <a:close/>
                <a:moveTo>
                  <a:pt x="2338" y="140"/>
                </a:moveTo>
                <a:cubicBezTo>
                  <a:pt x="2325" y="140"/>
                  <a:pt x="2340" y="162"/>
                  <a:pt x="2340" y="183"/>
                </a:cubicBezTo>
                <a:lnTo>
                  <a:pt x="2310" y="183"/>
                </a:lnTo>
                <a:cubicBezTo>
                  <a:pt x="2310" y="214"/>
                  <a:pt x="2310" y="214"/>
                  <a:pt x="2310" y="244"/>
                </a:cubicBezTo>
                <a:lnTo>
                  <a:pt x="2310" y="275"/>
                </a:lnTo>
                <a:cubicBezTo>
                  <a:pt x="2310" y="244"/>
                  <a:pt x="2310" y="214"/>
                  <a:pt x="2279" y="214"/>
                </a:cubicBezTo>
                <a:cubicBezTo>
                  <a:pt x="2267" y="201"/>
                  <a:pt x="2259" y="194"/>
                  <a:pt x="2257" y="194"/>
                </a:cubicBezTo>
                <a:cubicBezTo>
                  <a:pt x="2254" y="194"/>
                  <a:pt x="2262" y="209"/>
                  <a:pt x="2279" y="244"/>
                </a:cubicBezTo>
                <a:cubicBezTo>
                  <a:pt x="2310" y="305"/>
                  <a:pt x="2279" y="305"/>
                  <a:pt x="2279" y="305"/>
                </a:cubicBezTo>
                <a:cubicBezTo>
                  <a:pt x="2279" y="275"/>
                  <a:pt x="2249" y="244"/>
                  <a:pt x="2219" y="214"/>
                </a:cubicBezTo>
                <a:cubicBezTo>
                  <a:pt x="2219" y="204"/>
                  <a:pt x="2215" y="200"/>
                  <a:pt x="2211" y="200"/>
                </a:cubicBezTo>
                <a:cubicBezTo>
                  <a:pt x="2202" y="200"/>
                  <a:pt x="2188" y="214"/>
                  <a:pt x="2188" y="214"/>
                </a:cubicBezTo>
                <a:cubicBezTo>
                  <a:pt x="2206" y="231"/>
                  <a:pt x="2203" y="249"/>
                  <a:pt x="2192" y="249"/>
                </a:cubicBezTo>
                <a:cubicBezTo>
                  <a:pt x="2184" y="249"/>
                  <a:pt x="2171" y="239"/>
                  <a:pt x="2158" y="214"/>
                </a:cubicBezTo>
                <a:cubicBezTo>
                  <a:pt x="2149" y="196"/>
                  <a:pt x="2143" y="189"/>
                  <a:pt x="2138" y="189"/>
                </a:cubicBezTo>
                <a:cubicBezTo>
                  <a:pt x="2127" y="189"/>
                  <a:pt x="2127" y="232"/>
                  <a:pt x="2127" y="275"/>
                </a:cubicBezTo>
                <a:cubicBezTo>
                  <a:pt x="2127" y="305"/>
                  <a:pt x="2127" y="313"/>
                  <a:pt x="2124" y="313"/>
                </a:cubicBezTo>
                <a:cubicBezTo>
                  <a:pt x="2120" y="313"/>
                  <a:pt x="2112" y="305"/>
                  <a:pt x="2097" y="305"/>
                </a:cubicBezTo>
                <a:cubicBezTo>
                  <a:pt x="2067" y="305"/>
                  <a:pt x="2067" y="305"/>
                  <a:pt x="2036" y="366"/>
                </a:cubicBezTo>
                <a:cubicBezTo>
                  <a:pt x="2006" y="335"/>
                  <a:pt x="1975" y="320"/>
                  <a:pt x="1956" y="320"/>
                </a:cubicBezTo>
                <a:cubicBezTo>
                  <a:pt x="1937" y="320"/>
                  <a:pt x="1930" y="335"/>
                  <a:pt x="1945" y="366"/>
                </a:cubicBezTo>
                <a:cubicBezTo>
                  <a:pt x="1963" y="383"/>
                  <a:pt x="1960" y="401"/>
                  <a:pt x="1949" y="401"/>
                </a:cubicBezTo>
                <a:cubicBezTo>
                  <a:pt x="1940" y="401"/>
                  <a:pt x="1928" y="391"/>
                  <a:pt x="1915" y="366"/>
                </a:cubicBezTo>
                <a:cubicBezTo>
                  <a:pt x="1905" y="345"/>
                  <a:pt x="1894" y="339"/>
                  <a:pt x="1887" y="339"/>
                </a:cubicBezTo>
                <a:cubicBezTo>
                  <a:pt x="1871" y="339"/>
                  <a:pt x="1864" y="366"/>
                  <a:pt x="1884" y="366"/>
                </a:cubicBezTo>
                <a:cubicBezTo>
                  <a:pt x="1884" y="366"/>
                  <a:pt x="1884" y="396"/>
                  <a:pt x="1854" y="396"/>
                </a:cubicBezTo>
                <a:cubicBezTo>
                  <a:pt x="1823" y="427"/>
                  <a:pt x="1823" y="457"/>
                  <a:pt x="1854" y="487"/>
                </a:cubicBezTo>
                <a:lnTo>
                  <a:pt x="1823" y="518"/>
                </a:lnTo>
                <a:cubicBezTo>
                  <a:pt x="1842" y="518"/>
                  <a:pt x="1861" y="518"/>
                  <a:pt x="1865" y="511"/>
                </a:cubicBezTo>
                <a:lnTo>
                  <a:pt x="1865" y="511"/>
                </a:lnTo>
                <a:lnTo>
                  <a:pt x="1884" y="548"/>
                </a:lnTo>
                <a:cubicBezTo>
                  <a:pt x="1884" y="518"/>
                  <a:pt x="1915" y="518"/>
                  <a:pt x="1945" y="457"/>
                </a:cubicBezTo>
                <a:cubicBezTo>
                  <a:pt x="1960" y="442"/>
                  <a:pt x="1975" y="434"/>
                  <a:pt x="1987" y="434"/>
                </a:cubicBezTo>
                <a:cubicBezTo>
                  <a:pt x="1998" y="434"/>
                  <a:pt x="2006" y="442"/>
                  <a:pt x="2006" y="457"/>
                </a:cubicBezTo>
                <a:lnTo>
                  <a:pt x="2036" y="518"/>
                </a:lnTo>
                <a:cubicBezTo>
                  <a:pt x="2036" y="487"/>
                  <a:pt x="2067" y="487"/>
                  <a:pt x="2036" y="457"/>
                </a:cubicBezTo>
                <a:cubicBezTo>
                  <a:pt x="2006" y="427"/>
                  <a:pt x="2067" y="396"/>
                  <a:pt x="2097" y="396"/>
                </a:cubicBezTo>
                <a:cubicBezTo>
                  <a:pt x="2127" y="366"/>
                  <a:pt x="2158" y="366"/>
                  <a:pt x="2127" y="335"/>
                </a:cubicBezTo>
                <a:cubicBezTo>
                  <a:pt x="2097" y="335"/>
                  <a:pt x="2127" y="305"/>
                  <a:pt x="2188" y="305"/>
                </a:cubicBezTo>
                <a:cubicBezTo>
                  <a:pt x="2198" y="295"/>
                  <a:pt x="2205" y="291"/>
                  <a:pt x="2210" y="291"/>
                </a:cubicBezTo>
                <a:cubicBezTo>
                  <a:pt x="2219" y="291"/>
                  <a:pt x="2219" y="305"/>
                  <a:pt x="2219" y="305"/>
                </a:cubicBezTo>
                <a:lnTo>
                  <a:pt x="2188" y="305"/>
                </a:lnTo>
                <a:cubicBezTo>
                  <a:pt x="2219" y="335"/>
                  <a:pt x="2219" y="335"/>
                  <a:pt x="2249" y="335"/>
                </a:cubicBezTo>
                <a:cubicBezTo>
                  <a:pt x="2249" y="335"/>
                  <a:pt x="2249" y="332"/>
                  <a:pt x="2249" y="327"/>
                </a:cubicBezTo>
                <a:lnTo>
                  <a:pt x="2249" y="327"/>
                </a:lnTo>
                <a:cubicBezTo>
                  <a:pt x="2258" y="332"/>
                  <a:pt x="2269" y="335"/>
                  <a:pt x="2279" y="335"/>
                </a:cubicBezTo>
                <a:cubicBezTo>
                  <a:pt x="2340" y="335"/>
                  <a:pt x="2371" y="275"/>
                  <a:pt x="2401" y="244"/>
                </a:cubicBezTo>
                <a:cubicBezTo>
                  <a:pt x="2416" y="214"/>
                  <a:pt x="2424" y="199"/>
                  <a:pt x="2428" y="199"/>
                </a:cubicBezTo>
                <a:cubicBezTo>
                  <a:pt x="2431" y="199"/>
                  <a:pt x="2431" y="214"/>
                  <a:pt x="2431" y="244"/>
                </a:cubicBezTo>
                <a:cubicBezTo>
                  <a:pt x="2431" y="244"/>
                  <a:pt x="2462" y="153"/>
                  <a:pt x="2371" y="153"/>
                </a:cubicBezTo>
                <a:cubicBezTo>
                  <a:pt x="2353" y="144"/>
                  <a:pt x="2343" y="140"/>
                  <a:pt x="2338" y="140"/>
                </a:cubicBezTo>
                <a:close/>
                <a:moveTo>
                  <a:pt x="5228" y="639"/>
                </a:moveTo>
                <a:cubicBezTo>
                  <a:pt x="5228" y="639"/>
                  <a:pt x="5228" y="639"/>
                  <a:pt x="5197" y="670"/>
                </a:cubicBezTo>
                <a:lnTo>
                  <a:pt x="5197" y="700"/>
                </a:lnTo>
                <a:lnTo>
                  <a:pt x="5228" y="700"/>
                </a:lnTo>
                <a:lnTo>
                  <a:pt x="5228" y="639"/>
                </a:lnTo>
                <a:close/>
                <a:moveTo>
                  <a:pt x="1307" y="700"/>
                </a:moveTo>
                <a:cubicBezTo>
                  <a:pt x="1368" y="700"/>
                  <a:pt x="1368" y="761"/>
                  <a:pt x="1307" y="761"/>
                </a:cubicBezTo>
                <a:lnTo>
                  <a:pt x="1276" y="761"/>
                </a:lnTo>
                <a:lnTo>
                  <a:pt x="1276" y="700"/>
                </a:lnTo>
                <a:close/>
                <a:moveTo>
                  <a:pt x="1155" y="822"/>
                </a:moveTo>
                <a:cubicBezTo>
                  <a:pt x="1161" y="822"/>
                  <a:pt x="1168" y="826"/>
                  <a:pt x="1174" y="833"/>
                </a:cubicBezTo>
                <a:lnTo>
                  <a:pt x="1174" y="833"/>
                </a:lnTo>
                <a:lnTo>
                  <a:pt x="1185" y="822"/>
                </a:lnTo>
                <a:close/>
                <a:moveTo>
                  <a:pt x="1219" y="746"/>
                </a:moveTo>
                <a:cubicBezTo>
                  <a:pt x="1223" y="746"/>
                  <a:pt x="1231" y="761"/>
                  <a:pt x="1246" y="791"/>
                </a:cubicBezTo>
                <a:cubicBezTo>
                  <a:pt x="1276" y="791"/>
                  <a:pt x="1276" y="822"/>
                  <a:pt x="1246" y="852"/>
                </a:cubicBezTo>
                <a:cubicBezTo>
                  <a:pt x="1246" y="852"/>
                  <a:pt x="1218" y="796"/>
                  <a:pt x="1216" y="765"/>
                </a:cubicBezTo>
                <a:lnTo>
                  <a:pt x="1216" y="765"/>
                </a:lnTo>
                <a:cubicBezTo>
                  <a:pt x="1216" y="752"/>
                  <a:pt x="1217" y="746"/>
                  <a:pt x="1219" y="746"/>
                </a:cubicBezTo>
                <a:close/>
                <a:moveTo>
                  <a:pt x="4722" y="373"/>
                </a:moveTo>
                <a:cubicBezTo>
                  <a:pt x="4711" y="373"/>
                  <a:pt x="4696" y="381"/>
                  <a:pt x="4681" y="396"/>
                </a:cubicBezTo>
                <a:cubicBezTo>
                  <a:pt x="4650" y="396"/>
                  <a:pt x="4650" y="396"/>
                  <a:pt x="4650" y="427"/>
                </a:cubicBezTo>
                <a:lnTo>
                  <a:pt x="4620" y="427"/>
                </a:lnTo>
                <a:cubicBezTo>
                  <a:pt x="4589" y="427"/>
                  <a:pt x="4589" y="427"/>
                  <a:pt x="4589" y="487"/>
                </a:cubicBezTo>
                <a:cubicBezTo>
                  <a:pt x="4589" y="521"/>
                  <a:pt x="4585" y="538"/>
                  <a:pt x="4580" y="540"/>
                </a:cubicBezTo>
                <a:lnTo>
                  <a:pt x="4580" y="540"/>
                </a:lnTo>
                <a:cubicBezTo>
                  <a:pt x="4576" y="535"/>
                  <a:pt x="4572" y="529"/>
                  <a:pt x="4568" y="522"/>
                </a:cubicBezTo>
                <a:lnTo>
                  <a:pt x="4568" y="522"/>
                </a:lnTo>
                <a:cubicBezTo>
                  <a:pt x="4572" y="534"/>
                  <a:pt x="4576" y="540"/>
                  <a:pt x="4579" y="540"/>
                </a:cubicBezTo>
                <a:cubicBezTo>
                  <a:pt x="4579" y="540"/>
                  <a:pt x="4580" y="540"/>
                  <a:pt x="4580" y="540"/>
                </a:cubicBezTo>
                <a:lnTo>
                  <a:pt x="4580" y="540"/>
                </a:lnTo>
                <a:cubicBezTo>
                  <a:pt x="4601" y="567"/>
                  <a:pt x="4634" y="587"/>
                  <a:pt x="4659" y="587"/>
                </a:cubicBezTo>
                <a:cubicBezTo>
                  <a:pt x="4667" y="587"/>
                  <a:pt x="4675" y="584"/>
                  <a:pt x="4681" y="579"/>
                </a:cubicBezTo>
                <a:cubicBezTo>
                  <a:pt x="4681" y="579"/>
                  <a:pt x="4711" y="609"/>
                  <a:pt x="4711" y="609"/>
                </a:cubicBezTo>
                <a:cubicBezTo>
                  <a:pt x="4741" y="609"/>
                  <a:pt x="4741" y="609"/>
                  <a:pt x="4772" y="579"/>
                </a:cubicBezTo>
                <a:cubicBezTo>
                  <a:pt x="4741" y="548"/>
                  <a:pt x="4741" y="518"/>
                  <a:pt x="4772" y="487"/>
                </a:cubicBezTo>
                <a:lnTo>
                  <a:pt x="4772" y="487"/>
                </a:lnTo>
                <a:cubicBezTo>
                  <a:pt x="4755" y="521"/>
                  <a:pt x="4757" y="545"/>
                  <a:pt x="4772" y="545"/>
                </a:cubicBezTo>
                <a:cubicBezTo>
                  <a:pt x="4772" y="545"/>
                  <a:pt x="4772" y="545"/>
                  <a:pt x="4772" y="545"/>
                </a:cubicBezTo>
                <a:lnTo>
                  <a:pt x="4772" y="545"/>
                </a:lnTo>
                <a:cubicBezTo>
                  <a:pt x="4772" y="546"/>
                  <a:pt x="4772" y="547"/>
                  <a:pt x="4772" y="548"/>
                </a:cubicBezTo>
                <a:cubicBezTo>
                  <a:pt x="4772" y="607"/>
                  <a:pt x="4785" y="641"/>
                  <a:pt x="4802" y="641"/>
                </a:cubicBezTo>
                <a:cubicBezTo>
                  <a:pt x="4811" y="641"/>
                  <a:pt x="4822" y="630"/>
                  <a:pt x="4833" y="609"/>
                </a:cubicBezTo>
                <a:cubicBezTo>
                  <a:pt x="4843" y="599"/>
                  <a:pt x="4850" y="595"/>
                  <a:pt x="4854" y="595"/>
                </a:cubicBezTo>
                <a:cubicBezTo>
                  <a:pt x="4863" y="595"/>
                  <a:pt x="4863" y="609"/>
                  <a:pt x="4863" y="609"/>
                </a:cubicBezTo>
                <a:lnTo>
                  <a:pt x="4863" y="670"/>
                </a:lnTo>
                <a:lnTo>
                  <a:pt x="4863" y="700"/>
                </a:lnTo>
                <a:cubicBezTo>
                  <a:pt x="4863" y="715"/>
                  <a:pt x="4878" y="723"/>
                  <a:pt x="4893" y="723"/>
                </a:cubicBezTo>
                <a:cubicBezTo>
                  <a:pt x="4909" y="723"/>
                  <a:pt x="4924" y="715"/>
                  <a:pt x="4924" y="700"/>
                </a:cubicBezTo>
                <a:cubicBezTo>
                  <a:pt x="4950" y="700"/>
                  <a:pt x="5065" y="633"/>
                  <a:pt x="5098" y="633"/>
                </a:cubicBezTo>
                <a:cubicBezTo>
                  <a:pt x="5103" y="633"/>
                  <a:pt x="5106" y="635"/>
                  <a:pt x="5106" y="639"/>
                </a:cubicBezTo>
                <a:cubicBezTo>
                  <a:pt x="5106" y="670"/>
                  <a:pt x="5106" y="700"/>
                  <a:pt x="5015" y="700"/>
                </a:cubicBezTo>
                <a:cubicBezTo>
                  <a:pt x="4924" y="700"/>
                  <a:pt x="4954" y="730"/>
                  <a:pt x="5015" y="761"/>
                </a:cubicBezTo>
                <a:cubicBezTo>
                  <a:pt x="5045" y="776"/>
                  <a:pt x="5061" y="784"/>
                  <a:pt x="5068" y="784"/>
                </a:cubicBezTo>
                <a:cubicBezTo>
                  <a:pt x="5076" y="784"/>
                  <a:pt x="5076" y="776"/>
                  <a:pt x="5076" y="761"/>
                </a:cubicBezTo>
                <a:cubicBezTo>
                  <a:pt x="5091" y="746"/>
                  <a:pt x="5091" y="738"/>
                  <a:pt x="5091" y="738"/>
                </a:cubicBezTo>
                <a:cubicBezTo>
                  <a:pt x="5091" y="738"/>
                  <a:pt x="5091" y="746"/>
                  <a:pt x="5106" y="761"/>
                </a:cubicBezTo>
                <a:cubicBezTo>
                  <a:pt x="5106" y="761"/>
                  <a:pt x="5106" y="857"/>
                  <a:pt x="5128" y="857"/>
                </a:cubicBezTo>
                <a:cubicBezTo>
                  <a:pt x="5130" y="857"/>
                  <a:pt x="5133" y="855"/>
                  <a:pt x="5137" y="852"/>
                </a:cubicBezTo>
                <a:cubicBezTo>
                  <a:pt x="5197" y="852"/>
                  <a:pt x="5197" y="852"/>
                  <a:pt x="5197" y="822"/>
                </a:cubicBezTo>
                <a:cubicBezTo>
                  <a:pt x="5198" y="821"/>
                  <a:pt x="5198" y="821"/>
                  <a:pt x="5199" y="820"/>
                </a:cubicBezTo>
                <a:lnTo>
                  <a:pt x="5199" y="820"/>
                </a:lnTo>
                <a:cubicBezTo>
                  <a:pt x="5189" y="821"/>
                  <a:pt x="5178" y="822"/>
                  <a:pt x="5167" y="822"/>
                </a:cubicBezTo>
                <a:cubicBezTo>
                  <a:pt x="5167" y="791"/>
                  <a:pt x="5167" y="761"/>
                  <a:pt x="5167" y="730"/>
                </a:cubicBezTo>
                <a:lnTo>
                  <a:pt x="5137" y="730"/>
                </a:lnTo>
                <a:lnTo>
                  <a:pt x="5137" y="700"/>
                </a:lnTo>
                <a:cubicBezTo>
                  <a:pt x="5167" y="670"/>
                  <a:pt x="5137" y="609"/>
                  <a:pt x="5076" y="609"/>
                </a:cubicBezTo>
                <a:cubicBezTo>
                  <a:pt x="5056" y="619"/>
                  <a:pt x="5042" y="622"/>
                  <a:pt x="5034" y="622"/>
                </a:cubicBezTo>
                <a:cubicBezTo>
                  <a:pt x="5018" y="622"/>
                  <a:pt x="5025" y="609"/>
                  <a:pt x="5045" y="609"/>
                </a:cubicBezTo>
                <a:cubicBezTo>
                  <a:pt x="5045" y="591"/>
                  <a:pt x="5035" y="574"/>
                  <a:pt x="5015" y="574"/>
                </a:cubicBezTo>
                <a:cubicBezTo>
                  <a:pt x="5000" y="574"/>
                  <a:pt x="4980" y="583"/>
                  <a:pt x="4954" y="609"/>
                </a:cubicBezTo>
                <a:lnTo>
                  <a:pt x="4893" y="609"/>
                </a:lnTo>
                <a:cubicBezTo>
                  <a:pt x="4893" y="609"/>
                  <a:pt x="4893" y="548"/>
                  <a:pt x="4924" y="548"/>
                </a:cubicBezTo>
                <a:cubicBezTo>
                  <a:pt x="4954" y="548"/>
                  <a:pt x="4985" y="548"/>
                  <a:pt x="4924" y="518"/>
                </a:cubicBezTo>
                <a:cubicBezTo>
                  <a:pt x="4893" y="487"/>
                  <a:pt x="4863" y="487"/>
                  <a:pt x="4833" y="487"/>
                </a:cubicBezTo>
                <a:cubicBezTo>
                  <a:pt x="4805" y="528"/>
                  <a:pt x="4784" y="545"/>
                  <a:pt x="4772" y="545"/>
                </a:cubicBezTo>
                <a:lnTo>
                  <a:pt x="4772" y="545"/>
                </a:lnTo>
                <a:cubicBezTo>
                  <a:pt x="4772" y="487"/>
                  <a:pt x="4772" y="487"/>
                  <a:pt x="4772" y="487"/>
                </a:cubicBezTo>
                <a:cubicBezTo>
                  <a:pt x="4802" y="472"/>
                  <a:pt x="4802" y="472"/>
                  <a:pt x="4795" y="472"/>
                </a:cubicBezTo>
                <a:cubicBezTo>
                  <a:pt x="4787" y="472"/>
                  <a:pt x="4772" y="472"/>
                  <a:pt x="4772" y="457"/>
                </a:cubicBezTo>
                <a:cubicBezTo>
                  <a:pt x="4772" y="457"/>
                  <a:pt x="4741" y="396"/>
                  <a:pt x="4741" y="396"/>
                </a:cubicBezTo>
                <a:cubicBezTo>
                  <a:pt x="4741" y="381"/>
                  <a:pt x="4734" y="373"/>
                  <a:pt x="4722" y="373"/>
                </a:cubicBezTo>
                <a:close/>
                <a:moveTo>
                  <a:pt x="905" y="899"/>
                </a:moveTo>
                <a:cubicBezTo>
                  <a:pt x="898" y="899"/>
                  <a:pt x="891" y="913"/>
                  <a:pt x="912" y="913"/>
                </a:cubicBezTo>
                <a:cubicBezTo>
                  <a:pt x="912" y="903"/>
                  <a:pt x="908" y="899"/>
                  <a:pt x="905" y="899"/>
                </a:cubicBezTo>
                <a:close/>
                <a:moveTo>
                  <a:pt x="972" y="913"/>
                </a:moveTo>
                <a:cubicBezTo>
                  <a:pt x="975" y="915"/>
                  <a:pt x="976" y="917"/>
                  <a:pt x="977" y="919"/>
                </a:cubicBezTo>
                <a:lnTo>
                  <a:pt x="977" y="919"/>
                </a:lnTo>
                <a:cubicBezTo>
                  <a:pt x="983" y="916"/>
                  <a:pt x="982" y="913"/>
                  <a:pt x="972" y="913"/>
                </a:cubicBezTo>
                <a:close/>
                <a:moveTo>
                  <a:pt x="1124" y="852"/>
                </a:moveTo>
                <a:cubicBezTo>
                  <a:pt x="1155" y="852"/>
                  <a:pt x="1155" y="882"/>
                  <a:pt x="1155" y="913"/>
                </a:cubicBezTo>
                <a:cubicBezTo>
                  <a:pt x="1137" y="922"/>
                  <a:pt x="1122" y="925"/>
                  <a:pt x="1110" y="925"/>
                </a:cubicBezTo>
                <a:cubicBezTo>
                  <a:pt x="1081" y="925"/>
                  <a:pt x="1072" y="904"/>
                  <a:pt x="1094" y="882"/>
                </a:cubicBezTo>
                <a:lnTo>
                  <a:pt x="1124" y="852"/>
                </a:lnTo>
                <a:close/>
                <a:moveTo>
                  <a:pt x="912" y="913"/>
                </a:moveTo>
                <a:cubicBezTo>
                  <a:pt x="921" y="922"/>
                  <a:pt x="933" y="926"/>
                  <a:pt x="944" y="926"/>
                </a:cubicBezTo>
                <a:lnTo>
                  <a:pt x="944" y="926"/>
                </a:lnTo>
                <a:cubicBezTo>
                  <a:pt x="941" y="919"/>
                  <a:pt x="931" y="913"/>
                  <a:pt x="912" y="913"/>
                </a:cubicBezTo>
                <a:close/>
                <a:moveTo>
                  <a:pt x="5204" y="930"/>
                </a:moveTo>
                <a:lnTo>
                  <a:pt x="5204" y="930"/>
                </a:lnTo>
                <a:cubicBezTo>
                  <a:pt x="5200" y="931"/>
                  <a:pt x="5197" y="935"/>
                  <a:pt x="5197" y="943"/>
                </a:cubicBezTo>
                <a:lnTo>
                  <a:pt x="5204" y="930"/>
                </a:lnTo>
                <a:close/>
                <a:moveTo>
                  <a:pt x="1744" y="351"/>
                </a:moveTo>
                <a:cubicBezTo>
                  <a:pt x="1740" y="351"/>
                  <a:pt x="1747" y="366"/>
                  <a:pt x="1763" y="396"/>
                </a:cubicBezTo>
                <a:cubicBezTo>
                  <a:pt x="1793" y="427"/>
                  <a:pt x="1793" y="427"/>
                  <a:pt x="1763" y="487"/>
                </a:cubicBezTo>
                <a:cubicBezTo>
                  <a:pt x="1750" y="513"/>
                  <a:pt x="1737" y="522"/>
                  <a:pt x="1724" y="522"/>
                </a:cubicBezTo>
                <a:cubicBezTo>
                  <a:pt x="1707" y="522"/>
                  <a:pt x="1689" y="505"/>
                  <a:pt x="1672" y="487"/>
                </a:cubicBezTo>
                <a:cubicBezTo>
                  <a:pt x="1663" y="479"/>
                  <a:pt x="1653" y="475"/>
                  <a:pt x="1643" y="475"/>
                </a:cubicBezTo>
                <a:cubicBezTo>
                  <a:pt x="1617" y="475"/>
                  <a:pt x="1597" y="504"/>
                  <a:pt x="1641" y="548"/>
                </a:cubicBezTo>
                <a:cubicBezTo>
                  <a:pt x="1654" y="574"/>
                  <a:pt x="1656" y="583"/>
                  <a:pt x="1652" y="583"/>
                </a:cubicBezTo>
                <a:cubicBezTo>
                  <a:pt x="1646" y="583"/>
                  <a:pt x="1628" y="566"/>
                  <a:pt x="1611" y="548"/>
                </a:cubicBezTo>
                <a:cubicBezTo>
                  <a:pt x="1586" y="536"/>
                  <a:pt x="1560" y="528"/>
                  <a:pt x="1542" y="528"/>
                </a:cubicBezTo>
                <a:cubicBezTo>
                  <a:pt x="1515" y="528"/>
                  <a:pt x="1502" y="543"/>
                  <a:pt x="1520" y="579"/>
                </a:cubicBezTo>
                <a:cubicBezTo>
                  <a:pt x="1520" y="599"/>
                  <a:pt x="1520" y="606"/>
                  <a:pt x="1521" y="606"/>
                </a:cubicBezTo>
                <a:cubicBezTo>
                  <a:pt x="1523" y="606"/>
                  <a:pt x="1530" y="579"/>
                  <a:pt x="1550" y="579"/>
                </a:cubicBezTo>
                <a:cubicBezTo>
                  <a:pt x="1563" y="566"/>
                  <a:pt x="1570" y="559"/>
                  <a:pt x="1574" y="559"/>
                </a:cubicBezTo>
                <a:cubicBezTo>
                  <a:pt x="1580" y="559"/>
                  <a:pt x="1580" y="573"/>
                  <a:pt x="1580" y="609"/>
                </a:cubicBezTo>
                <a:cubicBezTo>
                  <a:pt x="1580" y="659"/>
                  <a:pt x="1580" y="682"/>
                  <a:pt x="1570" y="682"/>
                </a:cubicBezTo>
                <a:cubicBezTo>
                  <a:pt x="1562" y="682"/>
                  <a:pt x="1547" y="667"/>
                  <a:pt x="1520" y="639"/>
                </a:cubicBezTo>
                <a:cubicBezTo>
                  <a:pt x="1477" y="618"/>
                  <a:pt x="1464" y="596"/>
                  <a:pt x="1450" y="596"/>
                </a:cubicBezTo>
                <a:cubicBezTo>
                  <a:pt x="1444" y="596"/>
                  <a:pt x="1437" y="600"/>
                  <a:pt x="1428" y="609"/>
                </a:cubicBezTo>
                <a:cubicBezTo>
                  <a:pt x="1413" y="624"/>
                  <a:pt x="1406" y="624"/>
                  <a:pt x="1402" y="624"/>
                </a:cubicBezTo>
                <a:cubicBezTo>
                  <a:pt x="1398" y="624"/>
                  <a:pt x="1398" y="624"/>
                  <a:pt x="1398" y="639"/>
                </a:cubicBezTo>
                <a:cubicBezTo>
                  <a:pt x="1398" y="670"/>
                  <a:pt x="1398" y="670"/>
                  <a:pt x="1337" y="670"/>
                </a:cubicBezTo>
                <a:cubicBezTo>
                  <a:pt x="1307" y="670"/>
                  <a:pt x="1185" y="730"/>
                  <a:pt x="1185" y="822"/>
                </a:cubicBezTo>
                <a:cubicBezTo>
                  <a:pt x="1216" y="852"/>
                  <a:pt x="1216" y="882"/>
                  <a:pt x="1216" y="913"/>
                </a:cubicBezTo>
                <a:cubicBezTo>
                  <a:pt x="1216" y="913"/>
                  <a:pt x="1197" y="857"/>
                  <a:pt x="1174" y="833"/>
                </a:cubicBezTo>
                <a:lnTo>
                  <a:pt x="1174" y="833"/>
                </a:lnTo>
                <a:lnTo>
                  <a:pt x="1155" y="852"/>
                </a:lnTo>
                <a:cubicBezTo>
                  <a:pt x="1145" y="842"/>
                  <a:pt x="1138" y="839"/>
                  <a:pt x="1132" y="839"/>
                </a:cubicBezTo>
                <a:cubicBezTo>
                  <a:pt x="1121" y="839"/>
                  <a:pt x="1114" y="852"/>
                  <a:pt x="1094" y="852"/>
                </a:cubicBezTo>
                <a:cubicBezTo>
                  <a:pt x="1094" y="882"/>
                  <a:pt x="1064" y="913"/>
                  <a:pt x="1064" y="943"/>
                </a:cubicBezTo>
                <a:lnTo>
                  <a:pt x="1064" y="974"/>
                </a:lnTo>
                <a:cubicBezTo>
                  <a:pt x="1091" y="1015"/>
                  <a:pt x="1125" y="1031"/>
                  <a:pt x="1153" y="1031"/>
                </a:cubicBezTo>
                <a:cubicBezTo>
                  <a:pt x="1188" y="1031"/>
                  <a:pt x="1216" y="1007"/>
                  <a:pt x="1216" y="974"/>
                </a:cubicBezTo>
                <a:cubicBezTo>
                  <a:pt x="1231" y="943"/>
                  <a:pt x="1231" y="936"/>
                  <a:pt x="1227" y="936"/>
                </a:cubicBezTo>
                <a:cubicBezTo>
                  <a:pt x="1223" y="936"/>
                  <a:pt x="1216" y="943"/>
                  <a:pt x="1216" y="943"/>
                </a:cubicBezTo>
                <a:cubicBezTo>
                  <a:pt x="1216" y="913"/>
                  <a:pt x="1307" y="913"/>
                  <a:pt x="1368" y="852"/>
                </a:cubicBezTo>
                <a:cubicBezTo>
                  <a:pt x="1428" y="791"/>
                  <a:pt x="1489" y="761"/>
                  <a:pt x="1550" y="730"/>
                </a:cubicBezTo>
                <a:cubicBezTo>
                  <a:pt x="1611" y="700"/>
                  <a:pt x="1641" y="670"/>
                  <a:pt x="1641" y="639"/>
                </a:cubicBezTo>
                <a:cubicBezTo>
                  <a:pt x="1672" y="609"/>
                  <a:pt x="1672" y="579"/>
                  <a:pt x="1702" y="579"/>
                </a:cubicBezTo>
                <a:lnTo>
                  <a:pt x="1702" y="548"/>
                </a:lnTo>
                <a:cubicBezTo>
                  <a:pt x="1711" y="567"/>
                  <a:pt x="1721" y="574"/>
                  <a:pt x="1731" y="574"/>
                </a:cubicBezTo>
                <a:cubicBezTo>
                  <a:pt x="1754" y="574"/>
                  <a:pt x="1782" y="539"/>
                  <a:pt x="1823" y="518"/>
                </a:cubicBezTo>
                <a:cubicBezTo>
                  <a:pt x="1793" y="518"/>
                  <a:pt x="1823" y="487"/>
                  <a:pt x="1823" y="457"/>
                </a:cubicBezTo>
                <a:cubicBezTo>
                  <a:pt x="1823" y="427"/>
                  <a:pt x="1823" y="427"/>
                  <a:pt x="1793" y="396"/>
                </a:cubicBezTo>
                <a:cubicBezTo>
                  <a:pt x="1763" y="366"/>
                  <a:pt x="1747" y="351"/>
                  <a:pt x="1744" y="351"/>
                </a:cubicBezTo>
                <a:close/>
                <a:moveTo>
                  <a:pt x="729" y="1065"/>
                </a:moveTo>
                <a:cubicBezTo>
                  <a:pt x="712" y="1065"/>
                  <a:pt x="724" y="1074"/>
                  <a:pt x="743" y="1088"/>
                </a:cubicBezTo>
                <a:lnTo>
                  <a:pt x="743" y="1088"/>
                </a:lnTo>
                <a:cubicBezTo>
                  <a:pt x="741" y="1081"/>
                  <a:pt x="737" y="1073"/>
                  <a:pt x="729" y="1065"/>
                </a:cubicBezTo>
                <a:close/>
                <a:moveTo>
                  <a:pt x="5380" y="730"/>
                </a:moveTo>
                <a:lnTo>
                  <a:pt x="5380" y="730"/>
                </a:lnTo>
                <a:cubicBezTo>
                  <a:pt x="5333" y="777"/>
                  <a:pt x="5287" y="806"/>
                  <a:pt x="5227" y="817"/>
                </a:cubicBezTo>
                <a:lnTo>
                  <a:pt x="5227" y="817"/>
                </a:lnTo>
                <a:cubicBezTo>
                  <a:pt x="5226" y="813"/>
                  <a:pt x="5224" y="808"/>
                  <a:pt x="5219" y="808"/>
                </a:cubicBezTo>
                <a:cubicBezTo>
                  <a:pt x="5214" y="808"/>
                  <a:pt x="5208" y="811"/>
                  <a:pt x="5199" y="820"/>
                </a:cubicBezTo>
                <a:lnTo>
                  <a:pt x="5199" y="820"/>
                </a:lnTo>
                <a:cubicBezTo>
                  <a:pt x="5209" y="819"/>
                  <a:pt x="5218" y="818"/>
                  <a:pt x="5227" y="817"/>
                </a:cubicBezTo>
                <a:lnTo>
                  <a:pt x="5227" y="817"/>
                </a:lnTo>
                <a:cubicBezTo>
                  <a:pt x="5228" y="819"/>
                  <a:pt x="5228" y="822"/>
                  <a:pt x="5228" y="822"/>
                </a:cubicBezTo>
                <a:lnTo>
                  <a:pt x="5228" y="882"/>
                </a:lnTo>
                <a:lnTo>
                  <a:pt x="5204" y="930"/>
                </a:lnTo>
                <a:lnTo>
                  <a:pt x="5204" y="930"/>
                </a:lnTo>
                <a:cubicBezTo>
                  <a:pt x="5205" y="930"/>
                  <a:pt x="5206" y="930"/>
                  <a:pt x="5206" y="930"/>
                </a:cubicBezTo>
                <a:cubicBezTo>
                  <a:pt x="5218" y="930"/>
                  <a:pt x="5238" y="943"/>
                  <a:pt x="5258" y="943"/>
                </a:cubicBezTo>
                <a:cubicBezTo>
                  <a:pt x="5289" y="1004"/>
                  <a:pt x="5349" y="1034"/>
                  <a:pt x="5410" y="1065"/>
                </a:cubicBezTo>
                <a:lnTo>
                  <a:pt x="5410" y="1126"/>
                </a:lnTo>
                <a:cubicBezTo>
                  <a:pt x="5410" y="1156"/>
                  <a:pt x="5410" y="1156"/>
                  <a:pt x="5441" y="1156"/>
                </a:cubicBezTo>
                <a:cubicBezTo>
                  <a:pt x="5456" y="1141"/>
                  <a:pt x="5471" y="1133"/>
                  <a:pt x="5475" y="1133"/>
                </a:cubicBezTo>
                <a:cubicBezTo>
                  <a:pt x="5479" y="1133"/>
                  <a:pt x="5471" y="1141"/>
                  <a:pt x="5441" y="1156"/>
                </a:cubicBezTo>
                <a:cubicBezTo>
                  <a:pt x="5380" y="1186"/>
                  <a:pt x="5441" y="1186"/>
                  <a:pt x="5501" y="1217"/>
                </a:cubicBezTo>
                <a:lnTo>
                  <a:pt x="5562" y="1278"/>
                </a:lnTo>
                <a:lnTo>
                  <a:pt x="5562" y="1247"/>
                </a:lnTo>
                <a:cubicBezTo>
                  <a:pt x="5575" y="1235"/>
                  <a:pt x="5587" y="1227"/>
                  <a:pt x="5596" y="1227"/>
                </a:cubicBezTo>
                <a:cubicBezTo>
                  <a:pt x="5607" y="1227"/>
                  <a:pt x="5610" y="1242"/>
                  <a:pt x="5593" y="1278"/>
                </a:cubicBezTo>
                <a:cubicBezTo>
                  <a:pt x="5575" y="1313"/>
                  <a:pt x="5588" y="1328"/>
                  <a:pt x="5602" y="1328"/>
                </a:cubicBezTo>
                <a:cubicBezTo>
                  <a:pt x="5613" y="1328"/>
                  <a:pt x="5623" y="1321"/>
                  <a:pt x="5623" y="1308"/>
                </a:cubicBezTo>
                <a:cubicBezTo>
                  <a:pt x="5653" y="1278"/>
                  <a:pt x="5684" y="1278"/>
                  <a:pt x="5714" y="1278"/>
                </a:cubicBezTo>
                <a:lnTo>
                  <a:pt x="5745" y="1278"/>
                </a:lnTo>
                <a:cubicBezTo>
                  <a:pt x="5745" y="1293"/>
                  <a:pt x="5745" y="1293"/>
                  <a:pt x="5748" y="1293"/>
                </a:cubicBezTo>
                <a:cubicBezTo>
                  <a:pt x="5752" y="1293"/>
                  <a:pt x="5760" y="1293"/>
                  <a:pt x="5775" y="1308"/>
                </a:cubicBezTo>
                <a:lnTo>
                  <a:pt x="5866" y="1247"/>
                </a:lnTo>
                <a:cubicBezTo>
                  <a:pt x="5897" y="1217"/>
                  <a:pt x="5897" y="1217"/>
                  <a:pt x="5836" y="1217"/>
                </a:cubicBezTo>
                <a:cubicBezTo>
                  <a:pt x="5866" y="1186"/>
                  <a:pt x="5866" y="1186"/>
                  <a:pt x="5836" y="1186"/>
                </a:cubicBezTo>
                <a:cubicBezTo>
                  <a:pt x="5805" y="1186"/>
                  <a:pt x="5775" y="1186"/>
                  <a:pt x="5775" y="1156"/>
                </a:cubicBezTo>
                <a:cubicBezTo>
                  <a:pt x="5760" y="1141"/>
                  <a:pt x="5745" y="1133"/>
                  <a:pt x="5729" y="1133"/>
                </a:cubicBezTo>
                <a:cubicBezTo>
                  <a:pt x="5714" y="1133"/>
                  <a:pt x="5699" y="1141"/>
                  <a:pt x="5684" y="1156"/>
                </a:cubicBezTo>
                <a:lnTo>
                  <a:pt x="5714" y="1186"/>
                </a:lnTo>
                <a:lnTo>
                  <a:pt x="5684" y="1217"/>
                </a:lnTo>
                <a:lnTo>
                  <a:pt x="5684" y="1156"/>
                </a:lnTo>
                <a:lnTo>
                  <a:pt x="5684" y="1095"/>
                </a:lnTo>
                <a:cubicBezTo>
                  <a:pt x="5684" y="1065"/>
                  <a:pt x="5684" y="1034"/>
                  <a:pt x="5714" y="1004"/>
                </a:cubicBezTo>
                <a:lnTo>
                  <a:pt x="5714" y="1004"/>
                </a:lnTo>
                <a:cubicBezTo>
                  <a:pt x="5714" y="1004"/>
                  <a:pt x="5684" y="1004"/>
                  <a:pt x="5653" y="1034"/>
                </a:cubicBezTo>
                <a:lnTo>
                  <a:pt x="5593" y="1034"/>
                </a:lnTo>
                <a:cubicBezTo>
                  <a:pt x="5593" y="1034"/>
                  <a:pt x="5562" y="1004"/>
                  <a:pt x="5593" y="974"/>
                </a:cubicBezTo>
                <a:cubicBezTo>
                  <a:pt x="5623" y="943"/>
                  <a:pt x="5593" y="943"/>
                  <a:pt x="5593" y="913"/>
                </a:cubicBezTo>
                <a:cubicBezTo>
                  <a:pt x="5593" y="913"/>
                  <a:pt x="5579" y="899"/>
                  <a:pt x="5570" y="899"/>
                </a:cubicBezTo>
                <a:cubicBezTo>
                  <a:pt x="5566" y="899"/>
                  <a:pt x="5562" y="903"/>
                  <a:pt x="5562" y="913"/>
                </a:cubicBezTo>
                <a:cubicBezTo>
                  <a:pt x="5547" y="928"/>
                  <a:pt x="5539" y="936"/>
                  <a:pt x="5532" y="936"/>
                </a:cubicBezTo>
                <a:cubicBezTo>
                  <a:pt x="5524" y="936"/>
                  <a:pt x="5517" y="928"/>
                  <a:pt x="5501" y="913"/>
                </a:cubicBezTo>
                <a:cubicBezTo>
                  <a:pt x="5481" y="913"/>
                  <a:pt x="5474" y="886"/>
                  <a:pt x="5463" y="886"/>
                </a:cubicBezTo>
                <a:cubicBezTo>
                  <a:pt x="5457" y="886"/>
                  <a:pt x="5451" y="893"/>
                  <a:pt x="5441" y="913"/>
                </a:cubicBezTo>
                <a:cubicBezTo>
                  <a:pt x="5423" y="948"/>
                  <a:pt x="5415" y="963"/>
                  <a:pt x="5406" y="963"/>
                </a:cubicBezTo>
                <a:cubicBezTo>
                  <a:pt x="5400" y="963"/>
                  <a:pt x="5392" y="956"/>
                  <a:pt x="5380" y="943"/>
                </a:cubicBezTo>
                <a:cubicBezTo>
                  <a:pt x="5380" y="943"/>
                  <a:pt x="5380" y="943"/>
                  <a:pt x="5380" y="913"/>
                </a:cubicBezTo>
                <a:cubicBezTo>
                  <a:pt x="5380" y="882"/>
                  <a:pt x="5441" y="882"/>
                  <a:pt x="5380" y="882"/>
                </a:cubicBezTo>
                <a:cubicBezTo>
                  <a:pt x="5374" y="889"/>
                  <a:pt x="5369" y="891"/>
                  <a:pt x="5365" y="891"/>
                </a:cubicBezTo>
                <a:cubicBezTo>
                  <a:pt x="5351" y="891"/>
                  <a:pt x="5355" y="852"/>
                  <a:pt x="5380" y="852"/>
                </a:cubicBezTo>
                <a:cubicBezTo>
                  <a:pt x="5395" y="837"/>
                  <a:pt x="5395" y="829"/>
                  <a:pt x="5387" y="829"/>
                </a:cubicBezTo>
                <a:cubicBezTo>
                  <a:pt x="5380" y="829"/>
                  <a:pt x="5365" y="837"/>
                  <a:pt x="5349" y="852"/>
                </a:cubicBezTo>
                <a:cubicBezTo>
                  <a:pt x="5332" y="861"/>
                  <a:pt x="5319" y="865"/>
                  <a:pt x="5312" y="865"/>
                </a:cubicBezTo>
                <a:cubicBezTo>
                  <a:pt x="5294" y="865"/>
                  <a:pt x="5306" y="843"/>
                  <a:pt x="5349" y="822"/>
                </a:cubicBezTo>
                <a:cubicBezTo>
                  <a:pt x="5380" y="791"/>
                  <a:pt x="5380" y="761"/>
                  <a:pt x="5380" y="730"/>
                </a:cubicBezTo>
                <a:close/>
                <a:moveTo>
                  <a:pt x="5653" y="1308"/>
                </a:moveTo>
                <a:lnTo>
                  <a:pt x="5653" y="1338"/>
                </a:lnTo>
                <a:cubicBezTo>
                  <a:pt x="5653" y="1338"/>
                  <a:pt x="5684" y="1338"/>
                  <a:pt x="5714" y="1308"/>
                </a:cubicBezTo>
                <a:close/>
                <a:moveTo>
                  <a:pt x="638" y="1551"/>
                </a:moveTo>
                <a:cubicBezTo>
                  <a:pt x="668" y="1551"/>
                  <a:pt x="699" y="1582"/>
                  <a:pt x="668" y="1612"/>
                </a:cubicBezTo>
                <a:lnTo>
                  <a:pt x="638" y="1582"/>
                </a:lnTo>
                <a:lnTo>
                  <a:pt x="638" y="1551"/>
                </a:lnTo>
                <a:close/>
                <a:moveTo>
                  <a:pt x="977" y="919"/>
                </a:moveTo>
                <a:cubicBezTo>
                  <a:pt x="972" y="923"/>
                  <a:pt x="960" y="926"/>
                  <a:pt x="948" y="926"/>
                </a:cubicBezTo>
                <a:cubicBezTo>
                  <a:pt x="946" y="926"/>
                  <a:pt x="945" y="926"/>
                  <a:pt x="944" y="926"/>
                </a:cubicBezTo>
                <a:lnTo>
                  <a:pt x="944" y="926"/>
                </a:lnTo>
                <a:cubicBezTo>
                  <a:pt x="948" y="938"/>
                  <a:pt x="936" y="952"/>
                  <a:pt x="914" y="952"/>
                </a:cubicBezTo>
                <a:cubicBezTo>
                  <a:pt x="904" y="952"/>
                  <a:pt x="893" y="949"/>
                  <a:pt x="881" y="943"/>
                </a:cubicBezTo>
                <a:cubicBezTo>
                  <a:pt x="873" y="935"/>
                  <a:pt x="867" y="931"/>
                  <a:pt x="862" y="931"/>
                </a:cubicBezTo>
                <a:cubicBezTo>
                  <a:pt x="849" y="931"/>
                  <a:pt x="843" y="960"/>
                  <a:pt x="820" y="1004"/>
                </a:cubicBezTo>
                <a:cubicBezTo>
                  <a:pt x="760" y="1034"/>
                  <a:pt x="790" y="1065"/>
                  <a:pt x="851" y="1065"/>
                </a:cubicBezTo>
                <a:lnTo>
                  <a:pt x="881" y="1065"/>
                </a:lnTo>
                <a:cubicBezTo>
                  <a:pt x="881" y="1065"/>
                  <a:pt x="790" y="1126"/>
                  <a:pt x="790" y="1126"/>
                </a:cubicBezTo>
                <a:cubicBezTo>
                  <a:pt x="777" y="1112"/>
                  <a:pt x="758" y="1099"/>
                  <a:pt x="743" y="1088"/>
                </a:cubicBezTo>
                <a:lnTo>
                  <a:pt x="743" y="1088"/>
                </a:lnTo>
                <a:cubicBezTo>
                  <a:pt x="748" y="1109"/>
                  <a:pt x="737" y="1126"/>
                  <a:pt x="760" y="1126"/>
                </a:cubicBezTo>
                <a:cubicBezTo>
                  <a:pt x="833" y="1150"/>
                  <a:pt x="847" y="1195"/>
                  <a:pt x="818" y="1195"/>
                </a:cubicBezTo>
                <a:cubicBezTo>
                  <a:pt x="811" y="1195"/>
                  <a:pt x="802" y="1192"/>
                  <a:pt x="790" y="1186"/>
                </a:cubicBezTo>
                <a:lnTo>
                  <a:pt x="729" y="1186"/>
                </a:lnTo>
                <a:cubicBezTo>
                  <a:pt x="729" y="1186"/>
                  <a:pt x="729" y="1186"/>
                  <a:pt x="729" y="1247"/>
                </a:cubicBezTo>
                <a:lnTo>
                  <a:pt x="577" y="1247"/>
                </a:lnTo>
                <a:lnTo>
                  <a:pt x="638" y="1278"/>
                </a:lnTo>
                <a:cubicBezTo>
                  <a:pt x="638" y="1278"/>
                  <a:pt x="638" y="1399"/>
                  <a:pt x="608" y="1460"/>
                </a:cubicBezTo>
                <a:cubicBezTo>
                  <a:pt x="577" y="1460"/>
                  <a:pt x="547" y="1430"/>
                  <a:pt x="516" y="1430"/>
                </a:cubicBezTo>
                <a:cubicBezTo>
                  <a:pt x="499" y="1421"/>
                  <a:pt x="486" y="1417"/>
                  <a:pt x="478" y="1417"/>
                </a:cubicBezTo>
                <a:cubicBezTo>
                  <a:pt x="458" y="1417"/>
                  <a:pt x="465" y="1438"/>
                  <a:pt x="486" y="1460"/>
                </a:cubicBezTo>
                <a:cubicBezTo>
                  <a:pt x="508" y="1481"/>
                  <a:pt x="499" y="1503"/>
                  <a:pt x="481" y="1503"/>
                </a:cubicBezTo>
                <a:cubicBezTo>
                  <a:pt x="473" y="1503"/>
                  <a:pt x="465" y="1499"/>
                  <a:pt x="456" y="1490"/>
                </a:cubicBezTo>
                <a:cubicBezTo>
                  <a:pt x="456" y="1490"/>
                  <a:pt x="425" y="1521"/>
                  <a:pt x="425" y="1551"/>
                </a:cubicBezTo>
                <a:cubicBezTo>
                  <a:pt x="456" y="1582"/>
                  <a:pt x="456" y="1612"/>
                  <a:pt x="425" y="1642"/>
                </a:cubicBezTo>
                <a:cubicBezTo>
                  <a:pt x="395" y="1642"/>
                  <a:pt x="395" y="1642"/>
                  <a:pt x="395" y="1585"/>
                </a:cubicBezTo>
                <a:lnTo>
                  <a:pt x="395" y="1585"/>
                </a:lnTo>
                <a:cubicBezTo>
                  <a:pt x="395" y="1644"/>
                  <a:pt x="395" y="1673"/>
                  <a:pt x="425" y="1703"/>
                </a:cubicBezTo>
                <a:cubicBezTo>
                  <a:pt x="456" y="1734"/>
                  <a:pt x="471" y="1741"/>
                  <a:pt x="471" y="1741"/>
                </a:cubicBezTo>
                <a:cubicBezTo>
                  <a:pt x="471" y="1741"/>
                  <a:pt x="456" y="1734"/>
                  <a:pt x="425" y="1734"/>
                </a:cubicBezTo>
                <a:cubicBezTo>
                  <a:pt x="395" y="1734"/>
                  <a:pt x="395" y="1764"/>
                  <a:pt x="425" y="1764"/>
                </a:cubicBezTo>
                <a:cubicBezTo>
                  <a:pt x="486" y="1764"/>
                  <a:pt x="486" y="1794"/>
                  <a:pt x="486" y="1825"/>
                </a:cubicBezTo>
                <a:cubicBezTo>
                  <a:pt x="486" y="1825"/>
                  <a:pt x="516" y="1825"/>
                  <a:pt x="516" y="1794"/>
                </a:cubicBezTo>
                <a:cubicBezTo>
                  <a:pt x="547" y="1764"/>
                  <a:pt x="516" y="1764"/>
                  <a:pt x="516" y="1764"/>
                </a:cubicBezTo>
                <a:cubicBezTo>
                  <a:pt x="516" y="1764"/>
                  <a:pt x="486" y="1734"/>
                  <a:pt x="486" y="1734"/>
                </a:cubicBezTo>
                <a:cubicBezTo>
                  <a:pt x="486" y="1723"/>
                  <a:pt x="489" y="1720"/>
                  <a:pt x="495" y="1720"/>
                </a:cubicBezTo>
                <a:cubicBezTo>
                  <a:pt x="506" y="1720"/>
                  <a:pt x="527" y="1734"/>
                  <a:pt x="547" y="1734"/>
                </a:cubicBezTo>
                <a:lnTo>
                  <a:pt x="608" y="1734"/>
                </a:lnTo>
                <a:cubicBezTo>
                  <a:pt x="608" y="1703"/>
                  <a:pt x="638" y="1703"/>
                  <a:pt x="638" y="1703"/>
                </a:cubicBezTo>
                <a:cubicBezTo>
                  <a:pt x="699" y="1673"/>
                  <a:pt x="699" y="1642"/>
                  <a:pt x="699" y="1612"/>
                </a:cubicBezTo>
                <a:cubicBezTo>
                  <a:pt x="699" y="1582"/>
                  <a:pt x="699" y="1521"/>
                  <a:pt x="729" y="1490"/>
                </a:cubicBezTo>
                <a:cubicBezTo>
                  <a:pt x="760" y="1490"/>
                  <a:pt x="790" y="1460"/>
                  <a:pt x="820" y="1430"/>
                </a:cubicBezTo>
                <a:cubicBezTo>
                  <a:pt x="851" y="1399"/>
                  <a:pt x="912" y="1369"/>
                  <a:pt x="912" y="1338"/>
                </a:cubicBezTo>
                <a:lnTo>
                  <a:pt x="942" y="1308"/>
                </a:lnTo>
                <a:cubicBezTo>
                  <a:pt x="912" y="1308"/>
                  <a:pt x="942" y="1278"/>
                  <a:pt x="972" y="1278"/>
                </a:cubicBezTo>
                <a:lnTo>
                  <a:pt x="1003" y="1247"/>
                </a:lnTo>
                <a:cubicBezTo>
                  <a:pt x="1003" y="1156"/>
                  <a:pt x="1003" y="1095"/>
                  <a:pt x="1033" y="1095"/>
                </a:cubicBezTo>
                <a:lnTo>
                  <a:pt x="1094" y="1095"/>
                </a:lnTo>
                <a:cubicBezTo>
                  <a:pt x="1094" y="1095"/>
                  <a:pt x="1094" y="1034"/>
                  <a:pt x="1003" y="1034"/>
                </a:cubicBezTo>
                <a:cubicBezTo>
                  <a:pt x="942" y="1034"/>
                  <a:pt x="942" y="1034"/>
                  <a:pt x="912" y="1004"/>
                </a:cubicBezTo>
                <a:cubicBezTo>
                  <a:pt x="912" y="976"/>
                  <a:pt x="990" y="948"/>
                  <a:pt x="977" y="919"/>
                </a:cubicBezTo>
                <a:close/>
                <a:moveTo>
                  <a:pt x="456" y="1825"/>
                </a:moveTo>
                <a:cubicBezTo>
                  <a:pt x="456" y="1828"/>
                  <a:pt x="456" y="1831"/>
                  <a:pt x="456" y="1834"/>
                </a:cubicBezTo>
                <a:lnTo>
                  <a:pt x="456" y="1834"/>
                </a:lnTo>
                <a:cubicBezTo>
                  <a:pt x="473" y="1829"/>
                  <a:pt x="486" y="1825"/>
                  <a:pt x="486" y="1825"/>
                </a:cubicBezTo>
                <a:close/>
                <a:moveTo>
                  <a:pt x="643" y="1925"/>
                </a:moveTo>
                <a:cubicBezTo>
                  <a:pt x="650" y="1938"/>
                  <a:pt x="655" y="1943"/>
                  <a:pt x="657" y="1943"/>
                </a:cubicBezTo>
                <a:cubicBezTo>
                  <a:pt x="660" y="1943"/>
                  <a:pt x="656" y="1933"/>
                  <a:pt x="643" y="1925"/>
                </a:cubicBezTo>
                <a:close/>
                <a:moveTo>
                  <a:pt x="338" y="1832"/>
                </a:moveTo>
                <a:cubicBezTo>
                  <a:pt x="334" y="1832"/>
                  <a:pt x="334" y="1840"/>
                  <a:pt x="334" y="1855"/>
                </a:cubicBezTo>
                <a:cubicBezTo>
                  <a:pt x="364" y="1855"/>
                  <a:pt x="334" y="1886"/>
                  <a:pt x="304" y="1886"/>
                </a:cubicBezTo>
                <a:cubicBezTo>
                  <a:pt x="292" y="1880"/>
                  <a:pt x="283" y="1877"/>
                  <a:pt x="276" y="1877"/>
                </a:cubicBezTo>
                <a:cubicBezTo>
                  <a:pt x="246" y="1877"/>
                  <a:pt x="260" y="1922"/>
                  <a:pt x="334" y="1946"/>
                </a:cubicBezTo>
                <a:lnTo>
                  <a:pt x="395" y="1946"/>
                </a:lnTo>
                <a:cubicBezTo>
                  <a:pt x="364" y="1946"/>
                  <a:pt x="364" y="1946"/>
                  <a:pt x="334" y="1977"/>
                </a:cubicBezTo>
                <a:cubicBezTo>
                  <a:pt x="334" y="2037"/>
                  <a:pt x="395" y="2098"/>
                  <a:pt x="486" y="2129"/>
                </a:cubicBezTo>
                <a:cubicBezTo>
                  <a:pt x="510" y="2129"/>
                  <a:pt x="515" y="2090"/>
                  <a:pt x="501" y="2090"/>
                </a:cubicBezTo>
                <a:cubicBezTo>
                  <a:pt x="497" y="2090"/>
                  <a:pt x="492" y="2092"/>
                  <a:pt x="486" y="2098"/>
                </a:cubicBezTo>
                <a:cubicBezTo>
                  <a:pt x="425" y="2098"/>
                  <a:pt x="486" y="2037"/>
                  <a:pt x="516" y="1916"/>
                </a:cubicBezTo>
                <a:lnTo>
                  <a:pt x="608" y="1916"/>
                </a:lnTo>
                <a:cubicBezTo>
                  <a:pt x="623" y="1916"/>
                  <a:pt x="635" y="1920"/>
                  <a:pt x="643" y="1925"/>
                </a:cubicBezTo>
                <a:lnTo>
                  <a:pt x="643" y="1925"/>
                </a:lnTo>
                <a:cubicBezTo>
                  <a:pt x="641" y="1922"/>
                  <a:pt x="640" y="1919"/>
                  <a:pt x="638" y="1916"/>
                </a:cubicBezTo>
                <a:cubicBezTo>
                  <a:pt x="608" y="1855"/>
                  <a:pt x="608" y="1855"/>
                  <a:pt x="547" y="1855"/>
                </a:cubicBezTo>
                <a:cubicBezTo>
                  <a:pt x="520" y="1864"/>
                  <a:pt x="501" y="1868"/>
                  <a:pt x="488" y="1868"/>
                </a:cubicBezTo>
                <a:cubicBezTo>
                  <a:pt x="460" y="1868"/>
                  <a:pt x="456" y="1852"/>
                  <a:pt x="456" y="1834"/>
                </a:cubicBezTo>
                <a:lnTo>
                  <a:pt x="456" y="1834"/>
                </a:lnTo>
                <a:cubicBezTo>
                  <a:pt x="426" y="1843"/>
                  <a:pt x="384" y="1855"/>
                  <a:pt x="364" y="1855"/>
                </a:cubicBezTo>
                <a:cubicBezTo>
                  <a:pt x="349" y="1840"/>
                  <a:pt x="342" y="1832"/>
                  <a:pt x="338" y="1832"/>
                </a:cubicBezTo>
                <a:close/>
                <a:moveTo>
                  <a:pt x="6352" y="2281"/>
                </a:moveTo>
                <a:lnTo>
                  <a:pt x="6352" y="2311"/>
                </a:lnTo>
                <a:lnTo>
                  <a:pt x="6292" y="2311"/>
                </a:lnTo>
                <a:lnTo>
                  <a:pt x="6292" y="2281"/>
                </a:lnTo>
                <a:close/>
                <a:moveTo>
                  <a:pt x="229" y="2382"/>
                </a:moveTo>
                <a:cubicBezTo>
                  <a:pt x="233" y="2382"/>
                  <a:pt x="248" y="2390"/>
                  <a:pt x="273" y="2402"/>
                </a:cubicBezTo>
                <a:cubicBezTo>
                  <a:pt x="334" y="2402"/>
                  <a:pt x="334" y="2402"/>
                  <a:pt x="334" y="2433"/>
                </a:cubicBezTo>
                <a:cubicBezTo>
                  <a:pt x="325" y="2442"/>
                  <a:pt x="319" y="2445"/>
                  <a:pt x="314" y="2445"/>
                </a:cubicBezTo>
                <a:cubicBezTo>
                  <a:pt x="301" y="2445"/>
                  <a:pt x="295" y="2424"/>
                  <a:pt x="273" y="2402"/>
                </a:cubicBezTo>
                <a:lnTo>
                  <a:pt x="273" y="2433"/>
                </a:lnTo>
                <a:cubicBezTo>
                  <a:pt x="238" y="2397"/>
                  <a:pt x="223" y="2382"/>
                  <a:pt x="229" y="2382"/>
                </a:cubicBezTo>
                <a:close/>
                <a:moveTo>
                  <a:pt x="273" y="2463"/>
                </a:moveTo>
                <a:cubicBezTo>
                  <a:pt x="334" y="2463"/>
                  <a:pt x="273" y="2463"/>
                  <a:pt x="273" y="2493"/>
                </a:cubicBezTo>
                <a:lnTo>
                  <a:pt x="213" y="2493"/>
                </a:lnTo>
                <a:cubicBezTo>
                  <a:pt x="182" y="2493"/>
                  <a:pt x="213" y="2463"/>
                  <a:pt x="273" y="2463"/>
                </a:cubicBezTo>
                <a:close/>
                <a:moveTo>
                  <a:pt x="6413" y="2493"/>
                </a:moveTo>
                <a:lnTo>
                  <a:pt x="6413" y="2524"/>
                </a:lnTo>
                <a:lnTo>
                  <a:pt x="6383" y="2524"/>
                </a:lnTo>
                <a:cubicBezTo>
                  <a:pt x="6352" y="2524"/>
                  <a:pt x="6383" y="2493"/>
                  <a:pt x="6383" y="2493"/>
                </a:cubicBezTo>
                <a:close/>
                <a:moveTo>
                  <a:pt x="5927" y="1247"/>
                </a:moveTo>
                <a:cubicBezTo>
                  <a:pt x="5897" y="1247"/>
                  <a:pt x="5866" y="1278"/>
                  <a:pt x="5836" y="1338"/>
                </a:cubicBezTo>
                <a:cubicBezTo>
                  <a:pt x="5831" y="1334"/>
                  <a:pt x="5827" y="1332"/>
                  <a:pt x="5823" y="1332"/>
                </a:cubicBezTo>
                <a:cubicBezTo>
                  <a:pt x="5797" y="1332"/>
                  <a:pt x="5771" y="1403"/>
                  <a:pt x="5745" y="1430"/>
                </a:cubicBezTo>
                <a:cubicBezTo>
                  <a:pt x="5714" y="1430"/>
                  <a:pt x="5745" y="1490"/>
                  <a:pt x="5866" y="1521"/>
                </a:cubicBezTo>
                <a:cubicBezTo>
                  <a:pt x="5957" y="1551"/>
                  <a:pt x="5927" y="1582"/>
                  <a:pt x="5897" y="1582"/>
                </a:cubicBezTo>
                <a:cubicBezTo>
                  <a:pt x="5884" y="1575"/>
                  <a:pt x="5875" y="1573"/>
                  <a:pt x="5867" y="1573"/>
                </a:cubicBezTo>
                <a:cubicBezTo>
                  <a:pt x="5837" y="1573"/>
                  <a:pt x="5842" y="1612"/>
                  <a:pt x="5866" y="1612"/>
                </a:cubicBezTo>
                <a:cubicBezTo>
                  <a:pt x="5866" y="1642"/>
                  <a:pt x="5897" y="1673"/>
                  <a:pt x="5927" y="1703"/>
                </a:cubicBezTo>
                <a:cubicBezTo>
                  <a:pt x="5927" y="1725"/>
                  <a:pt x="5942" y="1746"/>
                  <a:pt x="5951" y="1746"/>
                </a:cubicBezTo>
                <a:cubicBezTo>
                  <a:pt x="5955" y="1746"/>
                  <a:pt x="5957" y="1742"/>
                  <a:pt x="5957" y="1734"/>
                </a:cubicBezTo>
                <a:lnTo>
                  <a:pt x="5988" y="1764"/>
                </a:lnTo>
                <a:cubicBezTo>
                  <a:pt x="5988" y="1794"/>
                  <a:pt x="6079" y="1977"/>
                  <a:pt x="6109" y="1977"/>
                </a:cubicBezTo>
                <a:lnTo>
                  <a:pt x="6140" y="1977"/>
                </a:lnTo>
                <a:cubicBezTo>
                  <a:pt x="6170" y="1977"/>
                  <a:pt x="6200" y="1977"/>
                  <a:pt x="6170" y="2037"/>
                </a:cubicBezTo>
                <a:cubicBezTo>
                  <a:pt x="6109" y="2098"/>
                  <a:pt x="6170" y="2068"/>
                  <a:pt x="6170" y="2098"/>
                </a:cubicBezTo>
                <a:cubicBezTo>
                  <a:pt x="6170" y="2123"/>
                  <a:pt x="6190" y="2167"/>
                  <a:pt x="6214" y="2167"/>
                </a:cubicBezTo>
                <a:cubicBezTo>
                  <a:pt x="6219" y="2167"/>
                  <a:pt x="6225" y="2165"/>
                  <a:pt x="6231" y="2159"/>
                </a:cubicBezTo>
                <a:lnTo>
                  <a:pt x="6261" y="2129"/>
                </a:lnTo>
                <a:lnTo>
                  <a:pt x="6261" y="2189"/>
                </a:lnTo>
                <a:cubicBezTo>
                  <a:pt x="6261" y="2189"/>
                  <a:pt x="6248" y="2203"/>
                  <a:pt x="6239" y="2203"/>
                </a:cubicBezTo>
                <a:cubicBezTo>
                  <a:pt x="6234" y="2203"/>
                  <a:pt x="6231" y="2200"/>
                  <a:pt x="6231" y="2189"/>
                </a:cubicBezTo>
                <a:lnTo>
                  <a:pt x="6200" y="2189"/>
                </a:lnTo>
                <a:cubicBezTo>
                  <a:pt x="6170" y="2220"/>
                  <a:pt x="6261" y="2402"/>
                  <a:pt x="6322" y="2402"/>
                </a:cubicBezTo>
                <a:lnTo>
                  <a:pt x="6322" y="2433"/>
                </a:lnTo>
                <a:cubicBezTo>
                  <a:pt x="6292" y="2433"/>
                  <a:pt x="6322" y="2463"/>
                  <a:pt x="6322" y="2493"/>
                </a:cubicBezTo>
                <a:cubicBezTo>
                  <a:pt x="6292" y="2493"/>
                  <a:pt x="6322" y="2524"/>
                  <a:pt x="6322" y="2554"/>
                </a:cubicBezTo>
                <a:lnTo>
                  <a:pt x="6444" y="2554"/>
                </a:lnTo>
                <a:lnTo>
                  <a:pt x="6565" y="2524"/>
                </a:lnTo>
                <a:cubicBezTo>
                  <a:pt x="6596" y="2524"/>
                  <a:pt x="6626" y="2493"/>
                  <a:pt x="6626" y="2463"/>
                </a:cubicBezTo>
                <a:lnTo>
                  <a:pt x="6596" y="2463"/>
                </a:lnTo>
                <a:cubicBezTo>
                  <a:pt x="6565" y="2463"/>
                  <a:pt x="6565" y="2433"/>
                  <a:pt x="6504" y="2311"/>
                </a:cubicBezTo>
                <a:cubicBezTo>
                  <a:pt x="6444" y="2159"/>
                  <a:pt x="6444" y="2129"/>
                  <a:pt x="6413" y="2129"/>
                </a:cubicBezTo>
                <a:lnTo>
                  <a:pt x="6413" y="2098"/>
                </a:lnTo>
                <a:cubicBezTo>
                  <a:pt x="6444" y="2098"/>
                  <a:pt x="6444" y="2098"/>
                  <a:pt x="6474" y="2068"/>
                </a:cubicBezTo>
                <a:cubicBezTo>
                  <a:pt x="6474" y="2042"/>
                  <a:pt x="6463" y="2033"/>
                  <a:pt x="6448" y="2033"/>
                </a:cubicBezTo>
                <a:cubicBezTo>
                  <a:pt x="6428" y="2033"/>
                  <a:pt x="6400" y="2050"/>
                  <a:pt x="6383" y="2068"/>
                </a:cubicBezTo>
                <a:cubicBezTo>
                  <a:pt x="6377" y="2074"/>
                  <a:pt x="6373" y="2076"/>
                  <a:pt x="6371" y="2076"/>
                </a:cubicBezTo>
                <a:cubicBezTo>
                  <a:pt x="6363" y="2076"/>
                  <a:pt x="6383" y="2032"/>
                  <a:pt x="6383" y="2007"/>
                </a:cubicBezTo>
                <a:cubicBezTo>
                  <a:pt x="6383" y="1977"/>
                  <a:pt x="6413" y="1946"/>
                  <a:pt x="6352" y="1946"/>
                </a:cubicBezTo>
                <a:cubicBezTo>
                  <a:pt x="6342" y="1946"/>
                  <a:pt x="6334" y="1947"/>
                  <a:pt x="6329" y="1948"/>
                </a:cubicBezTo>
                <a:lnTo>
                  <a:pt x="6329" y="1948"/>
                </a:lnTo>
                <a:cubicBezTo>
                  <a:pt x="6335" y="1943"/>
                  <a:pt x="6344" y="1933"/>
                  <a:pt x="6352" y="1916"/>
                </a:cubicBezTo>
                <a:cubicBezTo>
                  <a:pt x="6395" y="1894"/>
                  <a:pt x="6423" y="1873"/>
                  <a:pt x="6404" y="1873"/>
                </a:cubicBezTo>
                <a:cubicBezTo>
                  <a:pt x="6395" y="1873"/>
                  <a:pt x="6379" y="1877"/>
                  <a:pt x="6352" y="1886"/>
                </a:cubicBezTo>
                <a:lnTo>
                  <a:pt x="6292" y="1916"/>
                </a:lnTo>
                <a:cubicBezTo>
                  <a:pt x="6292" y="1916"/>
                  <a:pt x="6261" y="1916"/>
                  <a:pt x="6292" y="1886"/>
                </a:cubicBezTo>
                <a:cubicBezTo>
                  <a:pt x="6322" y="1886"/>
                  <a:pt x="6292" y="1825"/>
                  <a:pt x="6292" y="1825"/>
                </a:cubicBezTo>
                <a:lnTo>
                  <a:pt x="6261" y="1825"/>
                </a:lnTo>
                <a:cubicBezTo>
                  <a:pt x="6251" y="1835"/>
                  <a:pt x="6244" y="1838"/>
                  <a:pt x="6240" y="1838"/>
                </a:cubicBezTo>
                <a:cubicBezTo>
                  <a:pt x="6231" y="1838"/>
                  <a:pt x="6231" y="1825"/>
                  <a:pt x="6231" y="1825"/>
                </a:cubicBezTo>
                <a:cubicBezTo>
                  <a:pt x="6231" y="1825"/>
                  <a:pt x="6231" y="1794"/>
                  <a:pt x="6231" y="1764"/>
                </a:cubicBezTo>
                <a:cubicBezTo>
                  <a:pt x="6266" y="1728"/>
                  <a:pt x="6281" y="1714"/>
                  <a:pt x="6275" y="1714"/>
                </a:cubicBezTo>
                <a:cubicBezTo>
                  <a:pt x="6271" y="1714"/>
                  <a:pt x="6256" y="1721"/>
                  <a:pt x="6231" y="1734"/>
                </a:cubicBezTo>
                <a:cubicBezTo>
                  <a:pt x="6200" y="1734"/>
                  <a:pt x="6200" y="1734"/>
                  <a:pt x="6200" y="1673"/>
                </a:cubicBezTo>
                <a:cubicBezTo>
                  <a:pt x="6200" y="1628"/>
                  <a:pt x="6200" y="1600"/>
                  <a:pt x="6189" y="1600"/>
                </a:cubicBezTo>
                <a:cubicBezTo>
                  <a:pt x="6184" y="1600"/>
                  <a:pt x="6178" y="1604"/>
                  <a:pt x="6170" y="1612"/>
                </a:cubicBezTo>
                <a:cubicBezTo>
                  <a:pt x="6140" y="1612"/>
                  <a:pt x="6140" y="1642"/>
                  <a:pt x="6140" y="1673"/>
                </a:cubicBezTo>
                <a:cubicBezTo>
                  <a:pt x="6170" y="1703"/>
                  <a:pt x="6170" y="1703"/>
                  <a:pt x="6109" y="1734"/>
                </a:cubicBezTo>
                <a:cubicBezTo>
                  <a:pt x="6048" y="1734"/>
                  <a:pt x="6079" y="1612"/>
                  <a:pt x="6170" y="1551"/>
                </a:cubicBezTo>
                <a:lnTo>
                  <a:pt x="6231" y="1490"/>
                </a:lnTo>
                <a:lnTo>
                  <a:pt x="6140" y="1490"/>
                </a:lnTo>
                <a:cubicBezTo>
                  <a:pt x="6048" y="1490"/>
                  <a:pt x="6018" y="1460"/>
                  <a:pt x="6079" y="1430"/>
                </a:cubicBezTo>
                <a:cubicBezTo>
                  <a:pt x="6109" y="1399"/>
                  <a:pt x="6140" y="1369"/>
                  <a:pt x="6109" y="1369"/>
                </a:cubicBezTo>
                <a:cubicBezTo>
                  <a:pt x="6048" y="1369"/>
                  <a:pt x="6079" y="1369"/>
                  <a:pt x="6048" y="1430"/>
                </a:cubicBezTo>
                <a:cubicBezTo>
                  <a:pt x="6048" y="1441"/>
                  <a:pt x="6044" y="1448"/>
                  <a:pt x="6039" y="1448"/>
                </a:cubicBezTo>
                <a:cubicBezTo>
                  <a:pt x="6030" y="1448"/>
                  <a:pt x="6018" y="1427"/>
                  <a:pt x="6018" y="1369"/>
                </a:cubicBezTo>
                <a:cubicBezTo>
                  <a:pt x="6048" y="1338"/>
                  <a:pt x="6048" y="1308"/>
                  <a:pt x="6018" y="1278"/>
                </a:cubicBezTo>
                <a:lnTo>
                  <a:pt x="5988" y="1278"/>
                </a:lnTo>
                <a:cubicBezTo>
                  <a:pt x="5988" y="1267"/>
                  <a:pt x="5984" y="1264"/>
                  <a:pt x="5978" y="1264"/>
                </a:cubicBezTo>
                <a:cubicBezTo>
                  <a:pt x="5971" y="1264"/>
                  <a:pt x="5961" y="1267"/>
                  <a:pt x="5947" y="1271"/>
                </a:cubicBezTo>
                <a:lnTo>
                  <a:pt x="5947" y="1271"/>
                </a:lnTo>
                <a:cubicBezTo>
                  <a:pt x="5944" y="1258"/>
                  <a:pt x="5937" y="1247"/>
                  <a:pt x="5927" y="1247"/>
                </a:cubicBezTo>
                <a:close/>
                <a:moveTo>
                  <a:pt x="47" y="2747"/>
                </a:moveTo>
                <a:cubicBezTo>
                  <a:pt x="41" y="2747"/>
                  <a:pt x="55" y="2762"/>
                  <a:pt x="91" y="2797"/>
                </a:cubicBezTo>
                <a:lnTo>
                  <a:pt x="91" y="2767"/>
                </a:lnTo>
                <a:cubicBezTo>
                  <a:pt x="66" y="2754"/>
                  <a:pt x="51" y="2747"/>
                  <a:pt x="47" y="2747"/>
                </a:cubicBezTo>
                <a:close/>
                <a:moveTo>
                  <a:pt x="91" y="2767"/>
                </a:moveTo>
                <a:cubicBezTo>
                  <a:pt x="102" y="2778"/>
                  <a:pt x="109" y="2790"/>
                  <a:pt x="115" y="2798"/>
                </a:cubicBezTo>
                <a:lnTo>
                  <a:pt x="115" y="2798"/>
                </a:lnTo>
                <a:cubicBezTo>
                  <a:pt x="117" y="2798"/>
                  <a:pt x="119" y="2797"/>
                  <a:pt x="121" y="2797"/>
                </a:cubicBezTo>
                <a:cubicBezTo>
                  <a:pt x="152" y="2797"/>
                  <a:pt x="152" y="2767"/>
                  <a:pt x="91" y="2767"/>
                </a:cubicBezTo>
                <a:close/>
                <a:moveTo>
                  <a:pt x="268" y="2116"/>
                </a:moveTo>
                <a:cubicBezTo>
                  <a:pt x="261" y="2116"/>
                  <a:pt x="252" y="2138"/>
                  <a:pt x="273" y="2159"/>
                </a:cubicBezTo>
                <a:cubicBezTo>
                  <a:pt x="273" y="2189"/>
                  <a:pt x="273" y="2189"/>
                  <a:pt x="273" y="2220"/>
                </a:cubicBezTo>
                <a:cubicBezTo>
                  <a:pt x="243" y="2220"/>
                  <a:pt x="182" y="2250"/>
                  <a:pt x="213" y="2250"/>
                </a:cubicBezTo>
                <a:cubicBezTo>
                  <a:pt x="223" y="2260"/>
                  <a:pt x="229" y="2264"/>
                  <a:pt x="235" y="2264"/>
                </a:cubicBezTo>
                <a:cubicBezTo>
                  <a:pt x="246" y="2264"/>
                  <a:pt x="253" y="2250"/>
                  <a:pt x="273" y="2250"/>
                </a:cubicBezTo>
                <a:lnTo>
                  <a:pt x="273" y="2281"/>
                </a:lnTo>
                <a:cubicBezTo>
                  <a:pt x="273" y="2311"/>
                  <a:pt x="273" y="2311"/>
                  <a:pt x="213" y="2311"/>
                </a:cubicBezTo>
                <a:cubicBezTo>
                  <a:pt x="182" y="2311"/>
                  <a:pt x="152" y="2433"/>
                  <a:pt x="213" y="2433"/>
                </a:cubicBezTo>
                <a:lnTo>
                  <a:pt x="243" y="2433"/>
                </a:lnTo>
                <a:cubicBezTo>
                  <a:pt x="243" y="2433"/>
                  <a:pt x="182" y="2463"/>
                  <a:pt x="182" y="2463"/>
                </a:cubicBezTo>
                <a:lnTo>
                  <a:pt x="152" y="2463"/>
                </a:lnTo>
                <a:cubicBezTo>
                  <a:pt x="152" y="2463"/>
                  <a:pt x="152" y="2493"/>
                  <a:pt x="182" y="2493"/>
                </a:cubicBezTo>
                <a:cubicBezTo>
                  <a:pt x="213" y="2493"/>
                  <a:pt x="243" y="2493"/>
                  <a:pt x="213" y="2524"/>
                </a:cubicBezTo>
                <a:lnTo>
                  <a:pt x="121" y="2524"/>
                </a:lnTo>
                <a:cubicBezTo>
                  <a:pt x="112" y="2515"/>
                  <a:pt x="106" y="2511"/>
                  <a:pt x="102" y="2511"/>
                </a:cubicBezTo>
                <a:cubicBezTo>
                  <a:pt x="94" y="2511"/>
                  <a:pt x="100" y="2533"/>
                  <a:pt x="121" y="2554"/>
                </a:cubicBezTo>
                <a:cubicBezTo>
                  <a:pt x="152" y="2585"/>
                  <a:pt x="121" y="2615"/>
                  <a:pt x="152" y="2615"/>
                </a:cubicBezTo>
                <a:lnTo>
                  <a:pt x="152" y="2554"/>
                </a:lnTo>
                <a:cubicBezTo>
                  <a:pt x="182" y="2554"/>
                  <a:pt x="213" y="2554"/>
                  <a:pt x="213" y="2585"/>
                </a:cubicBezTo>
                <a:cubicBezTo>
                  <a:pt x="213" y="2615"/>
                  <a:pt x="213" y="2645"/>
                  <a:pt x="182" y="2645"/>
                </a:cubicBezTo>
                <a:cubicBezTo>
                  <a:pt x="172" y="2635"/>
                  <a:pt x="165" y="2632"/>
                  <a:pt x="161" y="2632"/>
                </a:cubicBezTo>
                <a:cubicBezTo>
                  <a:pt x="152" y="2632"/>
                  <a:pt x="152" y="2645"/>
                  <a:pt x="152" y="2645"/>
                </a:cubicBezTo>
                <a:cubicBezTo>
                  <a:pt x="152" y="2645"/>
                  <a:pt x="121" y="2676"/>
                  <a:pt x="91" y="2676"/>
                </a:cubicBezTo>
                <a:cubicBezTo>
                  <a:pt x="61" y="2706"/>
                  <a:pt x="30" y="2737"/>
                  <a:pt x="91" y="2767"/>
                </a:cubicBezTo>
                <a:cubicBezTo>
                  <a:pt x="152" y="2767"/>
                  <a:pt x="152" y="2767"/>
                  <a:pt x="152" y="2797"/>
                </a:cubicBezTo>
                <a:cubicBezTo>
                  <a:pt x="143" y="2806"/>
                  <a:pt x="137" y="2810"/>
                  <a:pt x="131" y="2810"/>
                </a:cubicBezTo>
                <a:cubicBezTo>
                  <a:pt x="125" y="2810"/>
                  <a:pt x="121" y="2805"/>
                  <a:pt x="115" y="2798"/>
                </a:cubicBezTo>
                <a:lnTo>
                  <a:pt x="115" y="2798"/>
                </a:lnTo>
                <a:cubicBezTo>
                  <a:pt x="87" y="2801"/>
                  <a:pt x="61" y="2830"/>
                  <a:pt x="61" y="2858"/>
                </a:cubicBezTo>
                <a:cubicBezTo>
                  <a:pt x="71" y="2838"/>
                  <a:pt x="77" y="2831"/>
                  <a:pt x="82" y="2831"/>
                </a:cubicBezTo>
                <a:cubicBezTo>
                  <a:pt x="91" y="2831"/>
                  <a:pt x="91" y="2858"/>
                  <a:pt x="91" y="2858"/>
                </a:cubicBezTo>
                <a:lnTo>
                  <a:pt x="152" y="2858"/>
                </a:lnTo>
                <a:cubicBezTo>
                  <a:pt x="182" y="2828"/>
                  <a:pt x="182" y="2797"/>
                  <a:pt x="182" y="2797"/>
                </a:cubicBezTo>
                <a:lnTo>
                  <a:pt x="213" y="2797"/>
                </a:lnTo>
                <a:cubicBezTo>
                  <a:pt x="221" y="2806"/>
                  <a:pt x="229" y="2809"/>
                  <a:pt x="236" y="2809"/>
                </a:cubicBezTo>
                <a:cubicBezTo>
                  <a:pt x="255" y="2809"/>
                  <a:pt x="265" y="2781"/>
                  <a:pt x="243" y="2737"/>
                </a:cubicBezTo>
                <a:cubicBezTo>
                  <a:pt x="243" y="2706"/>
                  <a:pt x="273" y="2676"/>
                  <a:pt x="304" y="2645"/>
                </a:cubicBezTo>
                <a:cubicBezTo>
                  <a:pt x="304" y="2645"/>
                  <a:pt x="334" y="2585"/>
                  <a:pt x="334" y="2554"/>
                </a:cubicBezTo>
                <a:cubicBezTo>
                  <a:pt x="334" y="2505"/>
                  <a:pt x="354" y="2455"/>
                  <a:pt x="378" y="2455"/>
                </a:cubicBezTo>
                <a:cubicBezTo>
                  <a:pt x="384" y="2455"/>
                  <a:pt x="389" y="2457"/>
                  <a:pt x="395" y="2463"/>
                </a:cubicBezTo>
                <a:lnTo>
                  <a:pt x="395" y="2372"/>
                </a:lnTo>
                <a:cubicBezTo>
                  <a:pt x="395" y="2341"/>
                  <a:pt x="395" y="2311"/>
                  <a:pt x="425" y="2281"/>
                </a:cubicBezTo>
                <a:cubicBezTo>
                  <a:pt x="430" y="2291"/>
                  <a:pt x="434" y="2295"/>
                  <a:pt x="436" y="2295"/>
                </a:cubicBezTo>
                <a:cubicBezTo>
                  <a:pt x="447" y="2295"/>
                  <a:pt x="425" y="2184"/>
                  <a:pt x="425" y="2159"/>
                </a:cubicBezTo>
                <a:cubicBezTo>
                  <a:pt x="425" y="2149"/>
                  <a:pt x="422" y="2146"/>
                  <a:pt x="416" y="2146"/>
                </a:cubicBezTo>
                <a:cubicBezTo>
                  <a:pt x="405" y="2146"/>
                  <a:pt x="385" y="2159"/>
                  <a:pt x="364" y="2159"/>
                </a:cubicBezTo>
                <a:lnTo>
                  <a:pt x="304" y="2159"/>
                </a:lnTo>
                <a:cubicBezTo>
                  <a:pt x="334" y="2159"/>
                  <a:pt x="304" y="2129"/>
                  <a:pt x="273" y="2129"/>
                </a:cubicBezTo>
                <a:cubicBezTo>
                  <a:pt x="273" y="2120"/>
                  <a:pt x="271" y="2116"/>
                  <a:pt x="268" y="2116"/>
                </a:cubicBezTo>
                <a:close/>
                <a:moveTo>
                  <a:pt x="6474" y="2797"/>
                </a:moveTo>
                <a:cubicBezTo>
                  <a:pt x="6535" y="2797"/>
                  <a:pt x="6535" y="2828"/>
                  <a:pt x="6504" y="2858"/>
                </a:cubicBezTo>
                <a:cubicBezTo>
                  <a:pt x="6504" y="2868"/>
                  <a:pt x="6501" y="2872"/>
                  <a:pt x="6495" y="2872"/>
                </a:cubicBezTo>
                <a:cubicBezTo>
                  <a:pt x="6484" y="2872"/>
                  <a:pt x="6464" y="2858"/>
                  <a:pt x="6444" y="2858"/>
                </a:cubicBezTo>
                <a:cubicBezTo>
                  <a:pt x="6444" y="2858"/>
                  <a:pt x="6444" y="2828"/>
                  <a:pt x="6474" y="2797"/>
                </a:cubicBezTo>
                <a:close/>
                <a:moveTo>
                  <a:pt x="61" y="2858"/>
                </a:moveTo>
                <a:lnTo>
                  <a:pt x="61" y="2858"/>
                </a:lnTo>
                <a:cubicBezTo>
                  <a:pt x="36" y="2882"/>
                  <a:pt x="51" y="2887"/>
                  <a:pt x="73" y="2888"/>
                </a:cubicBezTo>
                <a:lnTo>
                  <a:pt x="73" y="2888"/>
                </a:lnTo>
                <a:cubicBezTo>
                  <a:pt x="74" y="2879"/>
                  <a:pt x="71" y="2869"/>
                  <a:pt x="61" y="2858"/>
                </a:cubicBezTo>
                <a:close/>
                <a:moveTo>
                  <a:pt x="304" y="2949"/>
                </a:moveTo>
                <a:lnTo>
                  <a:pt x="304" y="2980"/>
                </a:lnTo>
                <a:lnTo>
                  <a:pt x="364" y="2980"/>
                </a:lnTo>
                <a:cubicBezTo>
                  <a:pt x="364" y="2949"/>
                  <a:pt x="334" y="2949"/>
                  <a:pt x="334" y="2949"/>
                </a:cubicBezTo>
                <a:close/>
                <a:moveTo>
                  <a:pt x="6535" y="2980"/>
                </a:moveTo>
                <a:cubicBezTo>
                  <a:pt x="6565" y="2980"/>
                  <a:pt x="6565" y="2980"/>
                  <a:pt x="6565" y="3010"/>
                </a:cubicBezTo>
                <a:lnTo>
                  <a:pt x="6504" y="3010"/>
                </a:lnTo>
                <a:lnTo>
                  <a:pt x="6535" y="2980"/>
                </a:lnTo>
                <a:close/>
                <a:moveTo>
                  <a:pt x="73" y="2888"/>
                </a:moveTo>
                <a:lnTo>
                  <a:pt x="73" y="2888"/>
                </a:lnTo>
                <a:cubicBezTo>
                  <a:pt x="70" y="2906"/>
                  <a:pt x="50" y="2919"/>
                  <a:pt x="30" y="2919"/>
                </a:cubicBezTo>
                <a:cubicBezTo>
                  <a:pt x="26" y="2915"/>
                  <a:pt x="22" y="2913"/>
                  <a:pt x="19" y="2913"/>
                </a:cubicBezTo>
                <a:cubicBezTo>
                  <a:pt x="1" y="2913"/>
                  <a:pt x="8" y="2984"/>
                  <a:pt x="61" y="3010"/>
                </a:cubicBezTo>
                <a:cubicBezTo>
                  <a:pt x="61" y="3041"/>
                  <a:pt x="30" y="3071"/>
                  <a:pt x="30" y="3101"/>
                </a:cubicBezTo>
                <a:cubicBezTo>
                  <a:pt x="30" y="3132"/>
                  <a:pt x="30" y="3132"/>
                  <a:pt x="91" y="3132"/>
                </a:cubicBezTo>
                <a:cubicBezTo>
                  <a:pt x="152" y="3132"/>
                  <a:pt x="182" y="3101"/>
                  <a:pt x="182" y="3101"/>
                </a:cubicBezTo>
                <a:lnTo>
                  <a:pt x="182" y="3132"/>
                </a:lnTo>
                <a:cubicBezTo>
                  <a:pt x="193" y="3132"/>
                  <a:pt x="203" y="3132"/>
                  <a:pt x="212" y="3133"/>
                </a:cubicBezTo>
                <a:lnTo>
                  <a:pt x="212" y="3133"/>
                </a:lnTo>
                <a:cubicBezTo>
                  <a:pt x="237" y="3112"/>
                  <a:pt x="223" y="3092"/>
                  <a:pt x="182" y="3071"/>
                </a:cubicBezTo>
                <a:lnTo>
                  <a:pt x="182" y="3071"/>
                </a:lnTo>
                <a:lnTo>
                  <a:pt x="182" y="3041"/>
                </a:lnTo>
                <a:lnTo>
                  <a:pt x="152" y="3041"/>
                </a:lnTo>
                <a:cubicBezTo>
                  <a:pt x="121" y="3041"/>
                  <a:pt x="91" y="3010"/>
                  <a:pt x="152" y="2980"/>
                </a:cubicBezTo>
                <a:cubicBezTo>
                  <a:pt x="121" y="2980"/>
                  <a:pt x="91" y="2949"/>
                  <a:pt x="91" y="2949"/>
                </a:cubicBezTo>
                <a:cubicBezTo>
                  <a:pt x="91" y="2934"/>
                  <a:pt x="99" y="2927"/>
                  <a:pt x="110" y="2927"/>
                </a:cubicBezTo>
                <a:cubicBezTo>
                  <a:pt x="121" y="2927"/>
                  <a:pt x="137" y="2934"/>
                  <a:pt x="152" y="2949"/>
                </a:cubicBezTo>
                <a:cubicBezTo>
                  <a:pt x="172" y="2949"/>
                  <a:pt x="192" y="2963"/>
                  <a:pt x="213" y="2963"/>
                </a:cubicBezTo>
                <a:cubicBezTo>
                  <a:pt x="223" y="2963"/>
                  <a:pt x="233" y="2959"/>
                  <a:pt x="243" y="2949"/>
                </a:cubicBezTo>
                <a:cubicBezTo>
                  <a:pt x="273" y="2889"/>
                  <a:pt x="243" y="2889"/>
                  <a:pt x="213" y="2889"/>
                </a:cubicBezTo>
                <a:lnTo>
                  <a:pt x="182" y="2889"/>
                </a:lnTo>
                <a:cubicBezTo>
                  <a:pt x="182" y="2899"/>
                  <a:pt x="175" y="2902"/>
                  <a:pt x="165" y="2902"/>
                </a:cubicBezTo>
                <a:cubicBezTo>
                  <a:pt x="145" y="2902"/>
                  <a:pt x="111" y="2889"/>
                  <a:pt x="91" y="2889"/>
                </a:cubicBezTo>
                <a:cubicBezTo>
                  <a:pt x="85" y="2889"/>
                  <a:pt x="78" y="2889"/>
                  <a:pt x="73" y="2888"/>
                </a:cubicBezTo>
                <a:close/>
                <a:moveTo>
                  <a:pt x="182" y="3314"/>
                </a:moveTo>
                <a:cubicBezTo>
                  <a:pt x="182" y="3344"/>
                  <a:pt x="213" y="3344"/>
                  <a:pt x="182" y="3375"/>
                </a:cubicBezTo>
                <a:cubicBezTo>
                  <a:pt x="182" y="3381"/>
                  <a:pt x="181" y="3383"/>
                  <a:pt x="179" y="3383"/>
                </a:cubicBezTo>
                <a:cubicBezTo>
                  <a:pt x="172" y="3383"/>
                  <a:pt x="152" y="3339"/>
                  <a:pt x="152" y="3314"/>
                </a:cubicBezTo>
                <a:close/>
                <a:moveTo>
                  <a:pt x="212" y="3133"/>
                </a:moveTo>
                <a:cubicBezTo>
                  <a:pt x="201" y="3143"/>
                  <a:pt x="181" y="3152"/>
                  <a:pt x="152" y="3162"/>
                </a:cubicBezTo>
                <a:lnTo>
                  <a:pt x="91" y="3162"/>
                </a:lnTo>
                <a:lnTo>
                  <a:pt x="152" y="3193"/>
                </a:lnTo>
                <a:cubicBezTo>
                  <a:pt x="273" y="3193"/>
                  <a:pt x="213" y="3253"/>
                  <a:pt x="61" y="3284"/>
                </a:cubicBezTo>
                <a:lnTo>
                  <a:pt x="30" y="3284"/>
                </a:lnTo>
                <a:cubicBezTo>
                  <a:pt x="61" y="3284"/>
                  <a:pt x="61" y="3284"/>
                  <a:pt x="61" y="3314"/>
                </a:cubicBezTo>
                <a:cubicBezTo>
                  <a:pt x="61" y="3344"/>
                  <a:pt x="61" y="3405"/>
                  <a:pt x="121" y="3405"/>
                </a:cubicBezTo>
                <a:lnTo>
                  <a:pt x="182" y="3405"/>
                </a:lnTo>
                <a:cubicBezTo>
                  <a:pt x="182" y="3405"/>
                  <a:pt x="152" y="3436"/>
                  <a:pt x="152" y="3436"/>
                </a:cubicBezTo>
                <a:cubicBezTo>
                  <a:pt x="91" y="3436"/>
                  <a:pt x="61" y="3436"/>
                  <a:pt x="61" y="3466"/>
                </a:cubicBezTo>
                <a:lnTo>
                  <a:pt x="152" y="3466"/>
                </a:lnTo>
                <a:cubicBezTo>
                  <a:pt x="160" y="3462"/>
                  <a:pt x="167" y="3458"/>
                  <a:pt x="173" y="3455"/>
                </a:cubicBezTo>
                <a:lnTo>
                  <a:pt x="173" y="3455"/>
                </a:lnTo>
                <a:cubicBezTo>
                  <a:pt x="175" y="3459"/>
                  <a:pt x="178" y="3462"/>
                  <a:pt x="182" y="3466"/>
                </a:cubicBezTo>
                <a:cubicBezTo>
                  <a:pt x="197" y="3451"/>
                  <a:pt x="205" y="3443"/>
                  <a:pt x="201" y="3443"/>
                </a:cubicBezTo>
                <a:cubicBezTo>
                  <a:pt x="198" y="3443"/>
                  <a:pt x="189" y="3447"/>
                  <a:pt x="173" y="3455"/>
                </a:cubicBezTo>
                <a:lnTo>
                  <a:pt x="173" y="3455"/>
                </a:lnTo>
                <a:cubicBezTo>
                  <a:pt x="160" y="3436"/>
                  <a:pt x="186" y="3436"/>
                  <a:pt x="213" y="3436"/>
                </a:cubicBezTo>
                <a:cubicBezTo>
                  <a:pt x="243" y="3436"/>
                  <a:pt x="304" y="3253"/>
                  <a:pt x="273" y="3223"/>
                </a:cubicBezTo>
                <a:cubicBezTo>
                  <a:pt x="243" y="3193"/>
                  <a:pt x="213" y="3193"/>
                  <a:pt x="243" y="3162"/>
                </a:cubicBezTo>
                <a:cubicBezTo>
                  <a:pt x="243" y="3142"/>
                  <a:pt x="230" y="3135"/>
                  <a:pt x="212" y="3133"/>
                </a:cubicBezTo>
                <a:close/>
                <a:moveTo>
                  <a:pt x="265" y="3455"/>
                </a:moveTo>
                <a:cubicBezTo>
                  <a:pt x="258" y="3455"/>
                  <a:pt x="251" y="3458"/>
                  <a:pt x="243" y="3466"/>
                </a:cubicBezTo>
                <a:cubicBezTo>
                  <a:pt x="228" y="3481"/>
                  <a:pt x="220" y="3489"/>
                  <a:pt x="213" y="3489"/>
                </a:cubicBezTo>
                <a:cubicBezTo>
                  <a:pt x="205" y="3489"/>
                  <a:pt x="197" y="3481"/>
                  <a:pt x="182" y="3466"/>
                </a:cubicBezTo>
                <a:cubicBezTo>
                  <a:pt x="152" y="3496"/>
                  <a:pt x="121" y="3588"/>
                  <a:pt x="182" y="3588"/>
                </a:cubicBezTo>
                <a:lnTo>
                  <a:pt x="182" y="3618"/>
                </a:lnTo>
                <a:cubicBezTo>
                  <a:pt x="173" y="3637"/>
                  <a:pt x="169" y="3653"/>
                  <a:pt x="170" y="3666"/>
                </a:cubicBezTo>
                <a:lnTo>
                  <a:pt x="170" y="3666"/>
                </a:lnTo>
                <a:cubicBezTo>
                  <a:pt x="172" y="3665"/>
                  <a:pt x="174" y="3665"/>
                  <a:pt x="175" y="3665"/>
                </a:cubicBezTo>
                <a:cubicBezTo>
                  <a:pt x="178" y="3665"/>
                  <a:pt x="180" y="3665"/>
                  <a:pt x="182" y="3666"/>
                </a:cubicBezTo>
                <a:lnTo>
                  <a:pt x="182" y="3666"/>
                </a:lnTo>
                <a:cubicBezTo>
                  <a:pt x="183" y="3648"/>
                  <a:pt x="187" y="3648"/>
                  <a:pt x="213" y="3648"/>
                </a:cubicBezTo>
                <a:cubicBezTo>
                  <a:pt x="243" y="3648"/>
                  <a:pt x="273" y="3648"/>
                  <a:pt x="273" y="3618"/>
                </a:cubicBezTo>
                <a:cubicBezTo>
                  <a:pt x="243" y="3618"/>
                  <a:pt x="243" y="3557"/>
                  <a:pt x="273" y="3557"/>
                </a:cubicBezTo>
                <a:cubicBezTo>
                  <a:pt x="296" y="3489"/>
                  <a:pt x="285" y="3455"/>
                  <a:pt x="265" y="3455"/>
                </a:cubicBezTo>
                <a:close/>
                <a:moveTo>
                  <a:pt x="182" y="3666"/>
                </a:moveTo>
                <a:cubicBezTo>
                  <a:pt x="182" y="3669"/>
                  <a:pt x="182" y="3674"/>
                  <a:pt x="182" y="3679"/>
                </a:cubicBezTo>
                <a:lnTo>
                  <a:pt x="243" y="3679"/>
                </a:lnTo>
                <a:cubicBezTo>
                  <a:pt x="243" y="3679"/>
                  <a:pt x="209" y="3667"/>
                  <a:pt x="182" y="3666"/>
                </a:cubicBezTo>
                <a:close/>
                <a:moveTo>
                  <a:pt x="6580" y="3787"/>
                </a:moveTo>
                <a:cubicBezTo>
                  <a:pt x="6582" y="3787"/>
                  <a:pt x="6575" y="3800"/>
                  <a:pt x="6596" y="3800"/>
                </a:cubicBezTo>
                <a:cubicBezTo>
                  <a:pt x="6626" y="3831"/>
                  <a:pt x="6656" y="3831"/>
                  <a:pt x="6626" y="3831"/>
                </a:cubicBezTo>
                <a:cubicBezTo>
                  <a:pt x="6611" y="3816"/>
                  <a:pt x="6596" y="3816"/>
                  <a:pt x="6584" y="3816"/>
                </a:cubicBezTo>
                <a:cubicBezTo>
                  <a:pt x="6573" y="3816"/>
                  <a:pt x="6565" y="3816"/>
                  <a:pt x="6565" y="3800"/>
                </a:cubicBezTo>
                <a:cubicBezTo>
                  <a:pt x="6575" y="3790"/>
                  <a:pt x="6579" y="3787"/>
                  <a:pt x="6580" y="3787"/>
                </a:cubicBezTo>
                <a:close/>
                <a:moveTo>
                  <a:pt x="170" y="3666"/>
                </a:moveTo>
                <a:lnTo>
                  <a:pt x="170" y="3666"/>
                </a:lnTo>
                <a:cubicBezTo>
                  <a:pt x="159" y="3666"/>
                  <a:pt x="152" y="3670"/>
                  <a:pt x="152" y="3679"/>
                </a:cubicBezTo>
                <a:cubicBezTo>
                  <a:pt x="152" y="3709"/>
                  <a:pt x="152" y="3709"/>
                  <a:pt x="182" y="3709"/>
                </a:cubicBezTo>
                <a:cubicBezTo>
                  <a:pt x="191" y="3709"/>
                  <a:pt x="197" y="3707"/>
                  <a:pt x="202" y="3703"/>
                </a:cubicBezTo>
                <a:lnTo>
                  <a:pt x="202" y="3703"/>
                </a:lnTo>
                <a:cubicBezTo>
                  <a:pt x="213" y="3707"/>
                  <a:pt x="227" y="3709"/>
                  <a:pt x="243" y="3709"/>
                </a:cubicBezTo>
                <a:lnTo>
                  <a:pt x="304" y="3709"/>
                </a:lnTo>
                <a:lnTo>
                  <a:pt x="273" y="3740"/>
                </a:lnTo>
                <a:cubicBezTo>
                  <a:pt x="243" y="3740"/>
                  <a:pt x="243" y="3770"/>
                  <a:pt x="273" y="3800"/>
                </a:cubicBezTo>
                <a:cubicBezTo>
                  <a:pt x="304" y="3800"/>
                  <a:pt x="273" y="3831"/>
                  <a:pt x="304" y="3831"/>
                </a:cubicBezTo>
                <a:cubicBezTo>
                  <a:pt x="312" y="3827"/>
                  <a:pt x="320" y="3823"/>
                  <a:pt x="326" y="3821"/>
                </a:cubicBezTo>
                <a:lnTo>
                  <a:pt x="326" y="3821"/>
                </a:lnTo>
                <a:cubicBezTo>
                  <a:pt x="323" y="3832"/>
                  <a:pt x="322" y="3842"/>
                  <a:pt x="322" y="3851"/>
                </a:cubicBezTo>
                <a:lnTo>
                  <a:pt x="322" y="3851"/>
                </a:lnTo>
                <a:cubicBezTo>
                  <a:pt x="350" y="3834"/>
                  <a:pt x="357" y="3818"/>
                  <a:pt x="341" y="3818"/>
                </a:cubicBezTo>
                <a:cubicBezTo>
                  <a:pt x="338" y="3818"/>
                  <a:pt x="332" y="3819"/>
                  <a:pt x="326" y="3821"/>
                </a:cubicBezTo>
                <a:lnTo>
                  <a:pt x="326" y="3821"/>
                </a:lnTo>
                <a:cubicBezTo>
                  <a:pt x="328" y="3814"/>
                  <a:pt x="331" y="3807"/>
                  <a:pt x="334" y="3800"/>
                </a:cubicBezTo>
                <a:cubicBezTo>
                  <a:pt x="334" y="3679"/>
                  <a:pt x="304" y="3679"/>
                  <a:pt x="243" y="3679"/>
                </a:cubicBezTo>
                <a:cubicBezTo>
                  <a:pt x="221" y="3679"/>
                  <a:pt x="215" y="3694"/>
                  <a:pt x="202" y="3703"/>
                </a:cubicBezTo>
                <a:lnTo>
                  <a:pt x="202" y="3703"/>
                </a:lnTo>
                <a:cubicBezTo>
                  <a:pt x="184" y="3696"/>
                  <a:pt x="172" y="3684"/>
                  <a:pt x="170" y="3666"/>
                </a:cubicBezTo>
                <a:close/>
                <a:moveTo>
                  <a:pt x="6474" y="2585"/>
                </a:moveTo>
                <a:lnTo>
                  <a:pt x="6413" y="2615"/>
                </a:lnTo>
                <a:lnTo>
                  <a:pt x="6383" y="2615"/>
                </a:lnTo>
                <a:cubicBezTo>
                  <a:pt x="6352" y="2645"/>
                  <a:pt x="6352" y="2645"/>
                  <a:pt x="6383" y="2676"/>
                </a:cubicBezTo>
                <a:cubicBezTo>
                  <a:pt x="6398" y="2691"/>
                  <a:pt x="6406" y="2691"/>
                  <a:pt x="6406" y="2691"/>
                </a:cubicBezTo>
                <a:cubicBezTo>
                  <a:pt x="6406" y="2691"/>
                  <a:pt x="6398" y="2691"/>
                  <a:pt x="6383" y="2706"/>
                </a:cubicBezTo>
                <a:cubicBezTo>
                  <a:pt x="6383" y="2767"/>
                  <a:pt x="6383" y="2797"/>
                  <a:pt x="6383" y="2858"/>
                </a:cubicBezTo>
                <a:cubicBezTo>
                  <a:pt x="6444" y="3041"/>
                  <a:pt x="6413" y="3101"/>
                  <a:pt x="6383" y="3132"/>
                </a:cubicBezTo>
                <a:lnTo>
                  <a:pt x="6383" y="3162"/>
                </a:lnTo>
                <a:cubicBezTo>
                  <a:pt x="6413" y="3162"/>
                  <a:pt x="6413" y="3223"/>
                  <a:pt x="6413" y="3284"/>
                </a:cubicBezTo>
                <a:cubicBezTo>
                  <a:pt x="6413" y="3344"/>
                  <a:pt x="6413" y="3405"/>
                  <a:pt x="6444" y="3405"/>
                </a:cubicBezTo>
                <a:lnTo>
                  <a:pt x="6444" y="3466"/>
                </a:lnTo>
                <a:cubicBezTo>
                  <a:pt x="6444" y="3466"/>
                  <a:pt x="6413" y="3496"/>
                  <a:pt x="6413" y="3527"/>
                </a:cubicBezTo>
                <a:lnTo>
                  <a:pt x="6413" y="3557"/>
                </a:lnTo>
                <a:cubicBezTo>
                  <a:pt x="6383" y="3557"/>
                  <a:pt x="6383" y="3557"/>
                  <a:pt x="6413" y="3618"/>
                </a:cubicBezTo>
                <a:cubicBezTo>
                  <a:pt x="6444" y="3648"/>
                  <a:pt x="6444" y="3679"/>
                  <a:pt x="6444" y="3740"/>
                </a:cubicBezTo>
                <a:lnTo>
                  <a:pt x="6444" y="3831"/>
                </a:lnTo>
                <a:cubicBezTo>
                  <a:pt x="6383" y="3831"/>
                  <a:pt x="6413" y="3861"/>
                  <a:pt x="6413" y="3922"/>
                </a:cubicBezTo>
                <a:cubicBezTo>
                  <a:pt x="6383" y="3983"/>
                  <a:pt x="6413" y="4013"/>
                  <a:pt x="6474" y="4044"/>
                </a:cubicBezTo>
                <a:cubicBezTo>
                  <a:pt x="6500" y="4069"/>
                  <a:pt x="6525" y="4079"/>
                  <a:pt x="6542" y="4079"/>
                </a:cubicBezTo>
                <a:cubicBezTo>
                  <a:pt x="6564" y="4079"/>
                  <a:pt x="6570" y="4061"/>
                  <a:pt x="6535" y="4044"/>
                </a:cubicBezTo>
                <a:cubicBezTo>
                  <a:pt x="6444" y="4013"/>
                  <a:pt x="6504" y="4013"/>
                  <a:pt x="6535" y="3983"/>
                </a:cubicBezTo>
                <a:cubicBezTo>
                  <a:pt x="6565" y="3952"/>
                  <a:pt x="6596" y="3952"/>
                  <a:pt x="6626" y="3952"/>
                </a:cubicBezTo>
                <a:cubicBezTo>
                  <a:pt x="6642" y="3961"/>
                  <a:pt x="6654" y="3964"/>
                  <a:pt x="6661" y="3964"/>
                </a:cubicBezTo>
                <a:cubicBezTo>
                  <a:pt x="6678" y="3964"/>
                  <a:pt x="6654" y="3936"/>
                  <a:pt x="6565" y="3892"/>
                </a:cubicBezTo>
                <a:cubicBezTo>
                  <a:pt x="6522" y="3870"/>
                  <a:pt x="6494" y="3849"/>
                  <a:pt x="6503" y="3849"/>
                </a:cubicBezTo>
                <a:cubicBezTo>
                  <a:pt x="6507" y="3849"/>
                  <a:pt x="6517" y="3852"/>
                  <a:pt x="6535" y="3861"/>
                </a:cubicBezTo>
                <a:cubicBezTo>
                  <a:pt x="6546" y="3867"/>
                  <a:pt x="6559" y="3870"/>
                  <a:pt x="6572" y="3870"/>
                </a:cubicBezTo>
                <a:cubicBezTo>
                  <a:pt x="6625" y="3870"/>
                  <a:pt x="6675" y="3825"/>
                  <a:pt x="6626" y="3800"/>
                </a:cubicBezTo>
                <a:cubicBezTo>
                  <a:pt x="6626" y="3770"/>
                  <a:pt x="6596" y="3770"/>
                  <a:pt x="6626" y="3740"/>
                </a:cubicBezTo>
                <a:cubicBezTo>
                  <a:pt x="6596" y="3709"/>
                  <a:pt x="6596" y="3709"/>
                  <a:pt x="6565" y="3709"/>
                </a:cubicBezTo>
                <a:lnTo>
                  <a:pt x="6474" y="3679"/>
                </a:lnTo>
                <a:lnTo>
                  <a:pt x="6565" y="3679"/>
                </a:lnTo>
                <a:cubicBezTo>
                  <a:pt x="6687" y="3679"/>
                  <a:pt x="6687" y="3679"/>
                  <a:pt x="6626" y="3648"/>
                </a:cubicBezTo>
                <a:cubicBezTo>
                  <a:pt x="6596" y="3618"/>
                  <a:pt x="6565" y="3618"/>
                  <a:pt x="6535" y="3588"/>
                </a:cubicBezTo>
                <a:cubicBezTo>
                  <a:pt x="6504" y="3557"/>
                  <a:pt x="6474" y="3557"/>
                  <a:pt x="6504" y="3557"/>
                </a:cubicBezTo>
                <a:lnTo>
                  <a:pt x="6565" y="3557"/>
                </a:lnTo>
                <a:cubicBezTo>
                  <a:pt x="6596" y="3588"/>
                  <a:pt x="6618" y="3603"/>
                  <a:pt x="6634" y="3603"/>
                </a:cubicBezTo>
                <a:cubicBezTo>
                  <a:pt x="6649" y="3603"/>
                  <a:pt x="6656" y="3588"/>
                  <a:pt x="6656" y="3557"/>
                </a:cubicBezTo>
                <a:cubicBezTo>
                  <a:pt x="6656" y="3547"/>
                  <a:pt x="6656" y="3544"/>
                  <a:pt x="6655" y="3544"/>
                </a:cubicBezTo>
                <a:cubicBezTo>
                  <a:pt x="6653" y="3544"/>
                  <a:pt x="6646" y="3557"/>
                  <a:pt x="6626" y="3557"/>
                </a:cubicBezTo>
                <a:lnTo>
                  <a:pt x="6626" y="3496"/>
                </a:lnTo>
                <a:cubicBezTo>
                  <a:pt x="6596" y="3466"/>
                  <a:pt x="6596" y="3466"/>
                  <a:pt x="6565" y="3436"/>
                </a:cubicBezTo>
                <a:cubicBezTo>
                  <a:pt x="6535" y="3405"/>
                  <a:pt x="6565" y="3405"/>
                  <a:pt x="6596" y="3405"/>
                </a:cubicBezTo>
                <a:cubicBezTo>
                  <a:pt x="6608" y="3418"/>
                  <a:pt x="6616" y="3425"/>
                  <a:pt x="6620" y="3425"/>
                </a:cubicBezTo>
                <a:cubicBezTo>
                  <a:pt x="6626" y="3425"/>
                  <a:pt x="6626" y="3411"/>
                  <a:pt x="6626" y="3375"/>
                </a:cubicBezTo>
                <a:cubicBezTo>
                  <a:pt x="6656" y="3344"/>
                  <a:pt x="6596" y="3314"/>
                  <a:pt x="6565" y="3314"/>
                </a:cubicBezTo>
                <a:cubicBezTo>
                  <a:pt x="6535" y="3284"/>
                  <a:pt x="6504" y="3253"/>
                  <a:pt x="6504" y="3253"/>
                </a:cubicBezTo>
                <a:cubicBezTo>
                  <a:pt x="6535" y="3253"/>
                  <a:pt x="6565" y="3223"/>
                  <a:pt x="6596" y="3223"/>
                </a:cubicBezTo>
                <a:cubicBezTo>
                  <a:pt x="6634" y="3165"/>
                  <a:pt x="6648" y="3144"/>
                  <a:pt x="6638" y="3144"/>
                </a:cubicBezTo>
                <a:cubicBezTo>
                  <a:pt x="6632" y="3144"/>
                  <a:pt x="6618" y="3151"/>
                  <a:pt x="6596" y="3162"/>
                </a:cubicBezTo>
                <a:cubicBezTo>
                  <a:pt x="6579" y="3170"/>
                  <a:pt x="6567" y="3174"/>
                  <a:pt x="6560" y="3174"/>
                </a:cubicBezTo>
                <a:cubicBezTo>
                  <a:pt x="6539" y="3174"/>
                  <a:pt x="6551" y="3146"/>
                  <a:pt x="6596" y="3101"/>
                </a:cubicBezTo>
                <a:cubicBezTo>
                  <a:pt x="6626" y="3071"/>
                  <a:pt x="6626" y="3041"/>
                  <a:pt x="6626" y="3010"/>
                </a:cubicBezTo>
                <a:cubicBezTo>
                  <a:pt x="6596" y="2980"/>
                  <a:pt x="6626" y="2980"/>
                  <a:pt x="6626" y="2980"/>
                </a:cubicBezTo>
                <a:cubicBezTo>
                  <a:pt x="6626" y="2995"/>
                  <a:pt x="6641" y="3003"/>
                  <a:pt x="6656" y="3003"/>
                </a:cubicBezTo>
                <a:cubicBezTo>
                  <a:pt x="6672" y="3003"/>
                  <a:pt x="6687" y="2995"/>
                  <a:pt x="6687" y="2980"/>
                </a:cubicBezTo>
                <a:cubicBezTo>
                  <a:pt x="6687" y="2949"/>
                  <a:pt x="6656" y="2919"/>
                  <a:pt x="6565" y="2919"/>
                </a:cubicBezTo>
                <a:cubicBezTo>
                  <a:pt x="6535" y="2919"/>
                  <a:pt x="6565" y="2858"/>
                  <a:pt x="6626" y="2828"/>
                </a:cubicBezTo>
                <a:lnTo>
                  <a:pt x="6687" y="2828"/>
                </a:lnTo>
                <a:cubicBezTo>
                  <a:pt x="6717" y="2828"/>
                  <a:pt x="6687" y="2797"/>
                  <a:pt x="6687" y="2797"/>
                </a:cubicBezTo>
                <a:cubicBezTo>
                  <a:pt x="6687" y="2797"/>
                  <a:pt x="6626" y="2767"/>
                  <a:pt x="6626" y="2767"/>
                </a:cubicBezTo>
                <a:cubicBezTo>
                  <a:pt x="6596" y="2737"/>
                  <a:pt x="6596" y="2706"/>
                  <a:pt x="6565" y="2706"/>
                </a:cubicBezTo>
                <a:cubicBezTo>
                  <a:pt x="6535" y="2645"/>
                  <a:pt x="6565" y="2615"/>
                  <a:pt x="6565" y="2615"/>
                </a:cubicBezTo>
                <a:cubicBezTo>
                  <a:pt x="6565" y="2615"/>
                  <a:pt x="6596" y="2615"/>
                  <a:pt x="6565" y="2585"/>
                </a:cubicBezTo>
                <a:close/>
                <a:moveTo>
                  <a:pt x="6265" y="4021"/>
                </a:moveTo>
                <a:cubicBezTo>
                  <a:pt x="6261" y="4021"/>
                  <a:pt x="6261" y="4028"/>
                  <a:pt x="6261" y="4044"/>
                </a:cubicBezTo>
                <a:cubicBezTo>
                  <a:pt x="6240" y="4065"/>
                  <a:pt x="6249" y="4087"/>
                  <a:pt x="6266" y="4087"/>
                </a:cubicBezTo>
                <a:cubicBezTo>
                  <a:pt x="6274" y="4087"/>
                  <a:pt x="6283" y="4083"/>
                  <a:pt x="6292" y="4074"/>
                </a:cubicBezTo>
                <a:lnTo>
                  <a:pt x="6292" y="4044"/>
                </a:lnTo>
                <a:cubicBezTo>
                  <a:pt x="6276" y="4028"/>
                  <a:pt x="6269" y="4021"/>
                  <a:pt x="6265" y="4021"/>
                </a:cubicBezTo>
                <a:close/>
                <a:moveTo>
                  <a:pt x="322" y="3851"/>
                </a:moveTo>
                <a:lnTo>
                  <a:pt x="322" y="3851"/>
                </a:lnTo>
                <a:cubicBezTo>
                  <a:pt x="316" y="3855"/>
                  <a:pt x="310" y="3858"/>
                  <a:pt x="304" y="3861"/>
                </a:cubicBezTo>
                <a:cubicBezTo>
                  <a:pt x="243" y="3922"/>
                  <a:pt x="273" y="3952"/>
                  <a:pt x="273" y="4044"/>
                </a:cubicBezTo>
                <a:cubicBezTo>
                  <a:pt x="273" y="4074"/>
                  <a:pt x="273" y="4074"/>
                  <a:pt x="243" y="4074"/>
                </a:cubicBezTo>
                <a:lnTo>
                  <a:pt x="182" y="4074"/>
                </a:lnTo>
                <a:cubicBezTo>
                  <a:pt x="182" y="4095"/>
                  <a:pt x="182" y="4117"/>
                  <a:pt x="214" y="4117"/>
                </a:cubicBezTo>
                <a:cubicBezTo>
                  <a:pt x="228" y="4117"/>
                  <a:pt x="247" y="4113"/>
                  <a:pt x="273" y="4104"/>
                </a:cubicBezTo>
                <a:lnTo>
                  <a:pt x="273" y="4074"/>
                </a:lnTo>
                <a:lnTo>
                  <a:pt x="334" y="4074"/>
                </a:lnTo>
                <a:lnTo>
                  <a:pt x="304" y="4104"/>
                </a:lnTo>
                <a:cubicBezTo>
                  <a:pt x="279" y="4104"/>
                  <a:pt x="294" y="4143"/>
                  <a:pt x="316" y="4143"/>
                </a:cubicBezTo>
                <a:cubicBezTo>
                  <a:pt x="322" y="4143"/>
                  <a:pt x="328" y="4141"/>
                  <a:pt x="334" y="4135"/>
                </a:cubicBezTo>
                <a:lnTo>
                  <a:pt x="334" y="4135"/>
                </a:lnTo>
                <a:cubicBezTo>
                  <a:pt x="312" y="4179"/>
                  <a:pt x="306" y="4208"/>
                  <a:pt x="340" y="4208"/>
                </a:cubicBezTo>
                <a:cubicBezTo>
                  <a:pt x="353" y="4208"/>
                  <a:pt x="370" y="4204"/>
                  <a:pt x="395" y="4196"/>
                </a:cubicBezTo>
                <a:cubicBezTo>
                  <a:pt x="407" y="4192"/>
                  <a:pt x="417" y="4189"/>
                  <a:pt x="425" y="4187"/>
                </a:cubicBezTo>
                <a:lnTo>
                  <a:pt x="425" y="4187"/>
                </a:lnTo>
                <a:cubicBezTo>
                  <a:pt x="425" y="4190"/>
                  <a:pt x="425" y="4193"/>
                  <a:pt x="425" y="4196"/>
                </a:cubicBezTo>
                <a:cubicBezTo>
                  <a:pt x="431" y="4208"/>
                  <a:pt x="436" y="4218"/>
                  <a:pt x="440" y="4228"/>
                </a:cubicBezTo>
                <a:lnTo>
                  <a:pt x="440" y="4228"/>
                </a:lnTo>
                <a:cubicBezTo>
                  <a:pt x="455" y="4200"/>
                  <a:pt x="464" y="4184"/>
                  <a:pt x="444" y="4184"/>
                </a:cubicBezTo>
                <a:cubicBezTo>
                  <a:pt x="440" y="4184"/>
                  <a:pt x="433" y="4185"/>
                  <a:pt x="425" y="4187"/>
                </a:cubicBezTo>
                <a:lnTo>
                  <a:pt x="425" y="4187"/>
                </a:lnTo>
                <a:cubicBezTo>
                  <a:pt x="425" y="4159"/>
                  <a:pt x="425" y="4135"/>
                  <a:pt x="425" y="4135"/>
                </a:cubicBezTo>
                <a:cubicBezTo>
                  <a:pt x="395" y="4135"/>
                  <a:pt x="395" y="4135"/>
                  <a:pt x="395" y="4074"/>
                </a:cubicBezTo>
                <a:cubicBezTo>
                  <a:pt x="395" y="4074"/>
                  <a:pt x="364" y="4044"/>
                  <a:pt x="364" y="4044"/>
                </a:cubicBezTo>
                <a:cubicBezTo>
                  <a:pt x="334" y="4044"/>
                  <a:pt x="304" y="4044"/>
                  <a:pt x="364" y="4013"/>
                </a:cubicBezTo>
                <a:cubicBezTo>
                  <a:pt x="395" y="3983"/>
                  <a:pt x="364" y="3983"/>
                  <a:pt x="364" y="3983"/>
                </a:cubicBezTo>
                <a:cubicBezTo>
                  <a:pt x="395" y="3983"/>
                  <a:pt x="425" y="3922"/>
                  <a:pt x="364" y="3922"/>
                </a:cubicBezTo>
                <a:cubicBezTo>
                  <a:pt x="343" y="3922"/>
                  <a:pt x="321" y="3891"/>
                  <a:pt x="322" y="3851"/>
                </a:cubicBezTo>
                <a:close/>
                <a:moveTo>
                  <a:pt x="426" y="4699"/>
                </a:moveTo>
                <a:cubicBezTo>
                  <a:pt x="425" y="4699"/>
                  <a:pt x="425" y="4702"/>
                  <a:pt x="425" y="4712"/>
                </a:cubicBezTo>
                <a:cubicBezTo>
                  <a:pt x="395" y="4743"/>
                  <a:pt x="425" y="4743"/>
                  <a:pt x="456" y="4743"/>
                </a:cubicBezTo>
                <a:lnTo>
                  <a:pt x="456" y="4712"/>
                </a:lnTo>
                <a:cubicBezTo>
                  <a:pt x="435" y="4712"/>
                  <a:pt x="429" y="4699"/>
                  <a:pt x="426" y="4699"/>
                </a:cubicBezTo>
                <a:close/>
                <a:moveTo>
                  <a:pt x="6307" y="4644"/>
                </a:moveTo>
                <a:cubicBezTo>
                  <a:pt x="6314" y="4644"/>
                  <a:pt x="6322" y="4652"/>
                  <a:pt x="6322" y="4652"/>
                </a:cubicBezTo>
                <a:cubicBezTo>
                  <a:pt x="6352" y="4652"/>
                  <a:pt x="6322" y="4682"/>
                  <a:pt x="6322" y="4712"/>
                </a:cubicBezTo>
                <a:cubicBezTo>
                  <a:pt x="6322" y="4712"/>
                  <a:pt x="6292" y="4743"/>
                  <a:pt x="6292" y="4743"/>
                </a:cubicBezTo>
                <a:cubicBezTo>
                  <a:pt x="6292" y="4743"/>
                  <a:pt x="6261" y="4743"/>
                  <a:pt x="6292" y="4682"/>
                </a:cubicBezTo>
                <a:cubicBezTo>
                  <a:pt x="6292" y="4652"/>
                  <a:pt x="6299" y="4644"/>
                  <a:pt x="6307" y="4644"/>
                </a:cubicBezTo>
                <a:close/>
                <a:moveTo>
                  <a:pt x="440" y="4228"/>
                </a:moveTo>
                <a:lnTo>
                  <a:pt x="440" y="4228"/>
                </a:lnTo>
                <a:cubicBezTo>
                  <a:pt x="436" y="4237"/>
                  <a:pt x="430" y="4246"/>
                  <a:pt x="425" y="4256"/>
                </a:cubicBezTo>
                <a:cubicBezTo>
                  <a:pt x="381" y="4301"/>
                  <a:pt x="353" y="4329"/>
                  <a:pt x="341" y="4329"/>
                </a:cubicBezTo>
                <a:cubicBezTo>
                  <a:pt x="336" y="4329"/>
                  <a:pt x="334" y="4325"/>
                  <a:pt x="334" y="4317"/>
                </a:cubicBezTo>
                <a:cubicBezTo>
                  <a:pt x="349" y="4302"/>
                  <a:pt x="349" y="4294"/>
                  <a:pt x="342" y="4294"/>
                </a:cubicBezTo>
                <a:cubicBezTo>
                  <a:pt x="334" y="4294"/>
                  <a:pt x="319" y="4302"/>
                  <a:pt x="304" y="4317"/>
                </a:cubicBezTo>
                <a:cubicBezTo>
                  <a:pt x="279" y="4317"/>
                  <a:pt x="275" y="4356"/>
                  <a:pt x="305" y="4356"/>
                </a:cubicBezTo>
                <a:cubicBezTo>
                  <a:pt x="312" y="4356"/>
                  <a:pt x="322" y="4354"/>
                  <a:pt x="334" y="4348"/>
                </a:cubicBezTo>
                <a:cubicBezTo>
                  <a:pt x="361" y="4339"/>
                  <a:pt x="377" y="4335"/>
                  <a:pt x="385" y="4335"/>
                </a:cubicBezTo>
                <a:cubicBezTo>
                  <a:pt x="405" y="4335"/>
                  <a:pt x="377" y="4356"/>
                  <a:pt x="334" y="4378"/>
                </a:cubicBezTo>
                <a:cubicBezTo>
                  <a:pt x="316" y="4414"/>
                  <a:pt x="309" y="4428"/>
                  <a:pt x="312" y="4428"/>
                </a:cubicBezTo>
                <a:cubicBezTo>
                  <a:pt x="314" y="4428"/>
                  <a:pt x="321" y="4421"/>
                  <a:pt x="334" y="4408"/>
                </a:cubicBezTo>
                <a:cubicBezTo>
                  <a:pt x="352" y="4399"/>
                  <a:pt x="364" y="4396"/>
                  <a:pt x="372" y="4396"/>
                </a:cubicBezTo>
                <a:cubicBezTo>
                  <a:pt x="390" y="4396"/>
                  <a:pt x="377" y="4417"/>
                  <a:pt x="334" y="4439"/>
                </a:cubicBezTo>
                <a:cubicBezTo>
                  <a:pt x="316" y="4474"/>
                  <a:pt x="309" y="4489"/>
                  <a:pt x="312" y="4489"/>
                </a:cubicBezTo>
                <a:cubicBezTo>
                  <a:pt x="314" y="4489"/>
                  <a:pt x="321" y="4482"/>
                  <a:pt x="334" y="4469"/>
                </a:cubicBezTo>
                <a:cubicBezTo>
                  <a:pt x="395" y="4469"/>
                  <a:pt x="395" y="4469"/>
                  <a:pt x="334" y="4530"/>
                </a:cubicBezTo>
                <a:cubicBezTo>
                  <a:pt x="273" y="4560"/>
                  <a:pt x="334" y="4560"/>
                  <a:pt x="364" y="4560"/>
                </a:cubicBezTo>
                <a:lnTo>
                  <a:pt x="395" y="4591"/>
                </a:lnTo>
                <a:lnTo>
                  <a:pt x="425" y="4682"/>
                </a:lnTo>
                <a:cubicBezTo>
                  <a:pt x="456" y="4682"/>
                  <a:pt x="486" y="4712"/>
                  <a:pt x="456" y="4743"/>
                </a:cubicBezTo>
                <a:cubicBezTo>
                  <a:pt x="456" y="4773"/>
                  <a:pt x="456" y="4788"/>
                  <a:pt x="459" y="4788"/>
                </a:cubicBezTo>
                <a:cubicBezTo>
                  <a:pt x="463" y="4788"/>
                  <a:pt x="471" y="4773"/>
                  <a:pt x="486" y="4743"/>
                </a:cubicBezTo>
                <a:cubicBezTo>
                  <a:pt x="495" y="4734"/>
                  <a:pt x="501" y="4730"/>
                  <a:pt x="506" y="4730"/>
                </a:cubicBezTo>
                <a:cubicBezTo>
                  <a:pt x="515" y="4730"/>
                  <a:pt x="521" y="4741"/>
                  <a:pt x="531" y="4755"/>
                </a:cubicBezTo>
                <a:lnTo>
                  <a:pt x="531" y="4755"/>
                </a:lnTo>
                <a:cubicBezTo>
                  <a:pt x="548" y="4731"/>
                  <a:pt x="553" y="4706"/>
                  <a:pt x="577" y="4682"/>
                </a:cubicBezTo>
                <a:cubicBezTo>
                  <a:pt x="608" y="4682"/>
                  <a:pt x="577" y="4591"/>
                  <a:pt x="516" y="4560"/>
                </a:cubicBezTo>
                <a:cubicBezTo>
                  <a:pt x="547" y="4560"/>
                  <a:pt x="516" y="4530"/>
                  <a:pt x="516" y="4500"/>
                </a:cubicBezTo>
                <a:cubicBezTo>
                  <a:pt x="516" y="4439"/>
                  <a:pt x="516" y="4439"/>
                  <a:pt x="456" y="4439"/>
                </a:cubicBezTo>
                <a:cubicBezTo>
                  <a:pt x="486" y="4378"/>
                  <a:pt x="486" y="4317"/>
                  <a:pt x="425" y="4317"/>
                </a:cubicBezTo>
                <a:lnTo>
                  <a:pt x="456" y="4317"/>
                </a:lnTo>
                <a:cubicBezTo>
                  <a:pt x="486" y="4317"/>
                  <a:pt x="516" y="4287"/>
                  <a:pt x="486" y="4287"/>
                </a:cubicBezTo>
                <a:cubicBezTo>
                  <a:pt x="462" y="4287"/>
                  <a:pt x="457" y="4267"/>
                  <a:pt x="440" y="4228"/>
                </a:cubicBezTo>
                <a:close/>
                <a:moveTo>
                  <a:pt x="920" y="5081"/>
                </a:moveTo>
                <a:cubicBezTo>
                  <a:pt x="918" y="5081"/>
                  <a:pt x="914" y="5082"/>
                  <a:pt x="910" y="5084"/>
                </a:cubicBezTo>
                <a:lnTo>
                  <a:pt x="910" y="5084"/>
                </a:lnTo>
                <a:cubicBezTo>
                  <a:pt x="916" y="5087"/>
                  <a:pt x="921" y="5091"/>
                  <a:pt x="925" y="5095"/>
                </a:cubicBezTo>
                <a:lnTo>
                  <a:pt x="925" y="5095"/>
                </a:lnTo>
                <a:cubicBezTo>
                  <a:pt x="928" y="5087"/>
                  <a:pt x="927" y="5081"/>
                  <a:pt x="920" y="5081"/>
                </a:cubicBezTo>
                <a:close/>
                <a:moveTo>
                  <a:pt x="857" y="5151"/>
                </a:moveTo>
                <a:cubicBezTo>
                  <a:pt x="843" y="5161"/>
                  <a:pt x="842" y="5167"/>
                  <a:pt x="844" y="5174"/>
                </a:cubicBezTo>
                <a:lnTo>
                  <a:pt x="844" y="5174"/>
                </a:lnTo>
                <a:cubicBezTo>
                  <a:pt x="848" y="5167"/>
                  <a:pt x="852" y="5160"/>
                  <a:pt x="857" y="5151"/>
                </a:cubicBezTo>
                <a:close/>
                <a:moveTo>
                  <a:pt x="531" y="4755"/>
                </a:moveTo>
                <a:cubicBezTo>
                  <a:pt x="527" y="4761"/>
                  <a:pt x="523" y="4767"/>
                  <a:pt x="516" y="4773"/>
                </a:cubicBezTo>
                <a:cubicBezTo>
                  <a:pt x="516" y="4799"/>
                  <a:pt x="516" y="4808"/>
                  <a:pt x="521" y="4808"/>
                </a:cubicBezTo>
                <a:cubicBezTo>
                  <a:pt x="525" y="4808"/>
                  <a:pt x="533" y="4801"/>
                  <a:pt x="547" y="4791"/>
                </a:cubicBezTo>
                <a:lnTo>
                  <a:pt x="547" y="4791"/>
                </a:lnTo>
                <a:lnTo>
                  <a:pt x="547" y="4803"/>
                </a:lnTo>
                <a:cubicBezTo>
                  <a:pt x="516" y="4803"/>
                  <a:pt x="547" y="4834"/>
                  <a:pt x="547" y="4895"/>
                </a:cubicBezTo>
                <a:cubicBezTo>
                  <a:pt x="577" y="4955"/>
                  <a:pt x="608" y="4986"/>
                  <a:pt x="638" y="4986"/>
                </a:cubicBezTo>
                <a:cubicBezTo>
                  <a:pt x="646" y="4978"/>
                  <a:pt x="652" y="4974"/>
                  <a:pt x="656" y="4974"/>
                </a:cubicBezTo>
                <a:cubicBezTo>
                  <a:pt x="666" y="4974"/>
                  <a:pt x="660" y="5002"/>
                  <a:pt x="638" y="5047"/>
                </a:cubicBezTo>
                <a:lnTo>
                  <a:pt x="638" y="5077"/>
                </a:lnTo>
                <a:cubicBezTo>
                  <a:pt x="651" y="5064"/>
                  <a:pt x="679" y="5057"/>
                  <a:pt x="708" y="5057"/>
                </a:cubicBezTo>
                <a:cubicBezTo>
                  <a:pt x="748" y="5057"/>
                  <a:pt x="790" y="5072"/>
                  <a:pt x="790" y="5107"/>
                </a:cubicBezTo>
                <a:cubicBezTo>
                  <a:pt x="805" y="5138"/>
                  <a:pt x="820" y="5153"/>
                  <a:pt x="836" y="5153"/>
                </a:cubicBezTo>
                <a:cubicBezTo>
                  <a:pt x="851" y="5153"/>
                  <a:pt x="866" y="5138"/>
                  <a:pt x="881" y="5108"/>
                </a:cubicBezTo>
                <a:lnTo>
                  <a:pt x="881" y="5108"/>
                </a:lnTo>
                <a:cubicBezTo>
                  <a:pt x="873" y="5124"/>
                  <a:pt x="864" y="5139"/>
                  <a:pt x="857" y="5151"/>
                </a:cubicBezTo>
                <a:lnTo>
                  <a:pt x="857" y="5151"/>
                </a:lnTo>
                <a:cubicBezTo>
                  <a:pt x="863" y="5148"/>
                  <a:pt x="871" y="5143"/>
                  <a:pt x="881" y="5138"/>
                </a:cubicBezTo>
                <a:cubicBezTo>
                  <a:pt x="888" y="5135"/>
                  <a:pt x="893" y="5131"/>
                  <a:pt x="898" y="5127"/>
                </a:cubicBezTo>
                <a:lnTo>
                  <a:pt x="898" y="5127"/>
                </a:lnTo>
                <a:cubicBezTo>
                  <a:pt x="900" y="5145"/>
                  <a:pt x="912" y="5168"/>
                  <a:pt x="912" y="5168"/>
                </a:cubicBezTo>
                <a:cubicBezTo>
                  <a:pt x="912" y="5178"/>
                  <a:pt x="912" y="5182"/>
                  <a:pt x="913" y="5182"/>
                </a:cubicBezTo>
                <a:cubicBezTo>
                  <a:pt x="915" y="5182"/>
                  <a:pt x="922" y="5168"/>
                  <a:pt x="942" y="5168"/>
                </a:cubicBezTo>
                <a:cubicBezTo>
                  <a:pt x="964" y="5168"/>
                  <a:pt x="954" y="5122"/>
                  <a:pt x="925" y="5095"/>
                </a:cubicBezTo>
                <a:lnTo>
                  <a:pt x="925" y="5095"/>
                </a:lnTo>
                <a:cubicBezTo>
                  <a:pt x="922" y="5104"/>
                  <a:pt x="913" y="5117"/>
                  <a:pt x="898" y="5127"/>
                </a:cubicBezTo>
                <a:lnTo>
                  <a:pt x="898" y="5127"/>
                </a:lnTo>
                <a:cubicBezTo>
                  <a:pt x="897" y="5116"/>
                  <a:pt x="900" y="5107"/>
                  <a:pt x="912" y="5107"/>
                </a:cubicBezTo>
                <a:lnTo>
                  <a:pt x="881" y="5107"/>
                </a:lnTo>
                <a:cubicBezTo>
                  <a:pt x="893" y="5095"/>
                  <a:pt x="903" y="5088"/>
                  <a:pt x="910" y="5084"/>
                </a:cubicBezTo>
                <a:lnTo>
                  <a:pt x="910" y="5084"/>
                </a:lnTo>
                <a:cubicBezTo>
                  <a:pt x="902" y="5080"/>
                  <a:pt x="892" y="5077"/>
                  <a:pt x="881" y="5077"/>
                </a:cubicBezTo>
                <a:cubicBezTo>
                  <a:pt x="912" y="5077"/>
                  <a:pt x="881" y="5047"/>
                  <a:pt x="820" y="5016"/>
                </a:cubicBezTo>
                <a:cubicBezTo>
                  <a:pt x="783" y="4979"/>
                  <a:pt x="745" y="4953"/>
                  <a:pt x="729" y="4953"/>
                </a:cubicBezTo>
                <a:cubicBezTo>
                  <a:pt x="719" y="4953"/>
                  <a:pt x="718" y="4963"/>
                  <a:pt x="729" y="4986"/>
                </a:cubicBezTo>
                <a:lnTo>
                  <a:pt x="699" y="5016"/>
                </a:lnTo>
                <a:lnTo>
                  <a:pt x="699" y="4986"/>
                </a:lnTo>
                <a:cubicBezTo>
                  <a:pt x="717" y="4915"/>
                  <a:pt x="724" y="4885"/>
                  <a:pt x="715" y="4885"/>
                </a:cubicBezTo>
                <a:cubicBezTo>
                  <a:pt x="708" y="4885"/>
                  <a:pt x="694" y="4900"/>
                  <a:pt x="668" y="4925"/>
                </a:cubicBezTo>
                <a:cubicBezTo>
                  <a:pt x="643" y="4951"/>
                  <a:pt x="628" y="4960"/>
                  <a:pt x="619" y="4960"/>
                </a:cubicBezTo>
                <a:cubicBezTo>
                  <a:pt x="608" y="4960"/>
                  <a:pt x="608" y="4943"/>
                  <a:pt x="608" y="4925"/>
                </a:cubicBezTo>
                <a:cubicBezTo>
                  <a:pt x="608" y="4895"/>
                  <a:pt x="638" y="4864"/>
                  <a:pt x="668" y="4834"/>
                </a:cubicBezTo>
                <a:cubicBezTo>
                  <a:pt x="699" y="4834"/>
                  <a:pt x="729" y="4803"/>
                  <a:pt x="668" y="4803"/>
                </a:cubicBezTo>
                <a:lnTo>
                  <a:pt x="668" y="4773"/>
                </a:lnTo>
                <a:lnTo>
                  <a:pt x="577" y="4773"/>
                </a:lnTo>
                <a:cubicBezTo>
                  <a:pt x="565" y="4779"/>
                  <a:pt x="555" y="4786"/>
                  <a:pt x="547" y="4791"/>
                </a:cubicBezTo>
                <a:lnTo>
                  <a:pt x="547" y="4791"/>
                </a:lnTo>
                <a:lnTo>
                  <a:pt x="547" y="4773"/>
                </a:lnTo>
                <a:cubicBezTo>
                  <a:pt x="541" y="4767"/>
                  <a:pt x="536" y="4761"/>
                  <a:pt x="531" y="4755"/>
                </a:cubicBezTo>
                <a:close/>
                <a:moveTo>
                  <a:pt x="844" y="5174"/>
                </a:moveTo>
                <a:cubicBezTo>
                  <a:pt x="836" y="5190"/>
                  <a:pt x="835" y="5199"/>
                  <a:pt x="851" y="5199"/>
                </a:cubicBezTo>
                <a:cubicBezTo>
                  <a:pt x="851" y="5187"/>
                  <a:pt x="846" y="5180"/>
                  <a:pt x="844" y="5174"/>
                </a:cubicBezTo>
                <a:close/>
                <a:moveTo>
                  <a:pt x="6146" y="5216"/>
                </a:moveTo>
                <a:cubicBezTo>
                  <a:pt x="6143" y="5216"/>
                  <a:pt x="6140" y="5219"/>
                  <a:pt x="6140" y="5229"/>
                </a:cubicBezTo>
                <a:cubicBezTo>
                  <a:pt x="6160" y="5229"/>
                  <a:pt x="6153" y="5216"/>
                  <a:pt x="6146" y="5216"/>
                </a:cubicBezTo>
                <a:close/>
                <a:moveTo>
                  <a:pt x="1094" y="5229"/>
                </a:moveTo>
                <a:lnTo>
                  <a:pt x="1094" y="5229"/>
                </a:lnTo>
                <a:cubicBezTo>
                  <a:pt x="1094" y="5229"/>
                  <a:pt x="1033" y="5229"/>
                  <a:pt x="1033" y="5259"/>
                </a:cubicBezTo>
                <a:lnTo>
                  <a:pt x="1094" y="5229"/>
                </a:lnTo>
                <a:close/>
                <a:moveTo>
                  <a:pt x="968" y="5186"/>
                </a:moveTo>
                <a:cubicBezTo>
                  <a:pt x="960" y="5186"/>
                  <a:pt x="951" y="5190"/>
                  <a:pt x="942" y="5199"/>
                </a:cubicBezTo>
                <a:lnTo>
                  <a:pt x="851" y="5199"/>
                </a:lnTo>
                <a:cubicBezTo>
                  <a:pt x="851" y="5214"/>
                  <a:pt x="851" y="5214"/>
                  <a:pt x="851" y="5214"/>
                </a:cubicBezTo>
                <a:cubicBezTo>
                  <a:pt x="851" y="5214"/>
                  <a:pt x="851" y="5214"/>
                  <a:pt x="851" y="5229"/>
                </a:cubicBezTo>
                <a:cubicBezTo>
                  <a:pt x="851" y="5259"/>
                  <a:pt x="790" y="5259"/>
                  <a:pt x="851" y="5259"/>
                </a:cubicBezTo>
                <a:cubicBezTo>
                  <a:pt x="881" y="5259"/>
                  <a:pt x="912" y="5259"/>
                  <a:pt x="912" y="5290"/>
                </a:cubicBezTo>
                <a:cubicBezTo>
                  <a:pt x="912" y="5300"/>
                  <a:pt x="912" y="5303"/>
                  <a:pt x="913" y="5303"/>
                </a:cubicBezTo>
                <a:cubicBezTo>
                  <a:pt x="915" y="5303"/>
                  <a:pt x="922" y="5290"/>
                  <a:pt x="942" y="5290"/>
                </a:cubicBezTo>
                <a:cubicBezTo>
                  <a:pt x="966" y="5290"/>
                  <a:pt x="980" y="5285"/>
                  <a:pt x="987" y="5283"/>
                </a:cubicBezTo>
                <a:lnTo>
                  <a:pt x="987" y="5283"/>
                </a:lnTo>
                <a:cubicBezTo>
                  <a:pt x="978" y="5294"/>
                  <a:pt x="972" y="5307"/>
                  <a:pt x="972" y="5320"/>
                </a:cubicBezTo>
                <a:cubicBezTo>
                  <a:pt x="988" y="5290"/>
                  <a:pt x="995" y="5282"/>
                  <a:pt x="991" y="5282"/>
                </a:cubicBezTo>
                <a:cubicBezTo>
                  <a:pt x="991" y="5282"/>
                  <a:pt x="989" y="5283"/>
                  <a:pt x="987" y="5283"/>
                </a:cubicBezTo>
                <a:lnTo>
                  <a:pt x="987" y="5283"/>
                </a:lnTo>
                <a:cubicBezTo>
                  <a:pt x="991" y="5278"/>
                  <a:pt x="996" y="5274"/>
                  <a:pt x="1001" y="5271"/>
                </a:cubicBezTo>
                <a:lnTo>
                  <a:pt x="1001" y="5271"/>
                </a:lnTo>
                <a:cubicBezTo>
                  <a:pt x="1003" y="5272"/>
                  <a:pt x="1005" y="5272"/>
                  <a:pt x="1008" y="5272"/>
                </a:cubicBezTo>
                <a:cubicBezTo>
                  <a:pt x="1015" y="5272"/>
                  <a:pt x="1024" y="5268"/>
                  <a:pt x="1033" y="5259"/>
                </a:cubicBezTo>
                <a:cubicBezTo>
                  <a:pt x="1022" y="5259"/>
                  <a:pt x="1010" y="5264"/>
                  <a:pt x="1001" y="5271"/>
                </a:cubicBezTo>
                <a:lnTo>
                  <a:pt x="1001" y="5271"/>
                </a:lnTo>
                <a:cubicBezTo>
                  <a:pt x="988" y="5266"/>
                  <a:pt x="985" y="5247"/>
                  <a:pt x="1003" y="5229"/>
                </a:cubicBezTo>
                <a:cubicBezTo>
                  <a:pt x="1003" y="5208"/>
                  <a:pt x="988" y="5186"/>
                  <a:pt x="968" y="5186"/>
                </a:cubicBezTo>
                <a:close/>
                <a:moveTo>
                  <a:pt x="972" y="5320"/>
                </a:moveTo>
                <a:cubicBezTo>
                  <a:pt x="952" y="5320"/>
                  <a:pt x="959" y="5334"/>
                  <a:pt x="966" y="5334"/>
                </a:cubicBezTo>
                <a:cubicBezTo>
                  <a:pt x="969" y="5334"/>
                  <a:pt x="972" y="5330"/>
                  <a:pt x="972" y="5320"/>
                </a:cubicBezTo>
                <a:close/>
                <a:moveTo>
                  <a:pt x="1003" y="5411"/>
                </a:moveTo>
                <a:cubicBezTo>
                  <a:pt x="1003" y="5411"/>
                  <a:pt x="1003" y="5411"/>
                  <a:pt x="1004" y="5411"/>
                </a:cubicBezTo>
                <a:lnTo>
                  <a:pt x="1004" y="5411"/>
                </a:lnTo>
                <a:cubicBezTo>
                  <a:pt x="1004" y="5411"/>
                  <a:pt x="1003" y="5411"/>
                  <a:pt x="1003" y="5411"/>
                </a:cubicBezTo>
                <a:close/>
                <a:moveTo>
                  <a:pt x="1003" y="5290"/>
                </a:moveTo>
                <a:lnTo>
                  <a:pt x="972" y="5320"/>
                </a:lnTo>
                <a:cubicBezTo>
                  <a:pt x="972" y="5351"/>
                  <a:pt x="972" y="5411"/>
                  <a:pt x="972" y="5442"/>
                </a:cubicBezTo>
                <a:lnTo>
                  <a:pt x="1003" y="5411"/>
                </a:lnTo>
                <a:cubicBezTo>
                  <a:pt x="1003" y="5411"/>
                  <a:pt x="972" y="5381"/>
                  <a:pt x="1003" y="5351"/>
                </a:cubicBezTo>
                <a:cubicBezTo>
                  <a:pt x="1033" y="5351"/>
                  <a:pt x="1033" y="5320"/>
                  <a:pt x="1003" y="5290"/>
                </a:cubicBezTo>
                <a:close/>
                <a:moveTo>
                  <a:pt x="5988" y="5472"/>
                </a:moveTo>
                <a:cubicBezTo>
                  <a:pt x="5998" y="5492"/>
                  <a:pt x="6005" y="5499"/>
                  <a:pt x="6008" y="5499"/>
                </a:cubicBezTo>
                <a:cubicBezTo>
                  <a:pt x="6015" y="5499"/>
                  <a:pt x="6008" y="5472"/>
                  <a:pt x="5988" y="5472"/>
                </a:cubicBezTo>
                <a:close/>
                <a:moveTo>
                  <a:pt x="1239" y="5578"/>
                </a:moveTo>
                <a:cubicBezTo>
                  <a:pt x="1231" y="5595"/>
                  <a:pt x="1226" y="5609"/>
                  <a:pt x="1224" y="5619"/>
                </a:cubicBezTo>
                <a:lnTo>
                  <a:pt x="1224" y="5619"/>
                </a:lnTo>
                <a:cubicBezTo>
                  <a:pt x="1242" y="5607"/>
                  <a:pt x="1244" y="5591"/>
                  <a:pt x="1239" y="5578"/>
                </a:cubicBezTo>
                <a:close/>
                <a:moveTo>
                  <a:pt x="1398" y="5665"/>
                </a:moveTo>
                <a:cubicBezTo>
                  <a:pt x="1387" y="5665"/>
                  <a:pt x="1373" y="5667"/>
                  <a:pt x="1356" y="5671"/>
                </a:cubicBezTo>
                <a:lnTo>
                  <a:pt x="1356" y="5671"/>
                </a:lnTo>
                <a:cubicBezTo>
                  <a:pt x="1353" y="5705"/>
                  <a:pt x="1369" y="5713"/>
                  <a:pt x="1398" y="5715"/>
                </a:cubicBezTo>
                <a:lnTo>
                  <a:pt x="1398" y="5715"/>
                </a:lnTo>
                <a:cubicBezTo>
                  <a:pt x="1433" y="5680"/>
                  <a:pt x="1427" y="5665"/>
                  <a:pt x="1398" y="5665"/>
                </a:cubicBezTo>
                <a:close/>
                <a:moveTo>
                  <a:pt x="1064" y="5320"/>
                </a:moveTo>
                <a:cubicBezTo>
                  <a:pt x="1033" y="5351"/>
                  <a:pt x="1064" y="5351"/>
                  <a:pt x="1064" y="5381"/>
                </a:cubicBezTo>
                <a:lnTo>
                  <a:pt x="1064" y="5411"/>
                </a:lnTo>
                <a:cubicBezTo>
                  <a:pt x="1064" y="5421"/>
                  <a:pt x="1060" y="5425"/>
                  <a:pt x="1055" y="5425"/>
                </a:cubicBezTo>
                <a:lnTo>
                  <a:pt x="1055" y="5425"/>
                </a:lnTo>
                <a:cubicBezTo>
                  <a:pt x="1040" y="5413"/>
                  <a:pt x="1011" y="5412"/>
                  <a:pt x="1004" y="5411"/>
                </a:cubicBezTo>
                <a:lnTo>
                  <a:pt x="1004" y="5411"/>
                </a:lnTo>
                <a:cubicBezTo>
                  <a:pt x="1024" y="5412"/>
                  <a:pt x="1044" y="5425"/>
                  <a:pt x="1055" y="5425"/>
                </a:cubicBezTo>
                <a:cubicBezTo>
                  <a:pt x="1055" y="5425"/>
                  <a:pt x="1055" y="5425"/>
                  <a:pt x="1055" y="5425"/>
                </a:cubicBezTo>
                <a:lnTo>
                  <a:pt x="1055" y="5425"/>
                </a:lnTo>
                <a:cubicBezTo>
                  <a:pt x="1060" y="5429"/>
                  <a:pt x="1064" y="5435"/>
                  <a:pt x="1064" y="5442"/>
                </a:cubicBezTo>
                <a:cubicBezTo>
                  <a:pt x="1094" y="5472"/>
                  <a:pt x="1094" y="5472"/>
                  <a:pt x="1064" y="5472"/>
                </a:cubicBezTo>
                <a:cubicBezTo>
                  <a:pt x="1033" y="5503"/>
                  <a:pt x="1033" y="5533"/>
                  <a:pt x="1033" y="5533"/>
                </a:cubicBezTo>
                <a:cubicBezTo>
                  <a:pt x="1051" y="5551"/>
                  <a:pt x="1048" y="5568"/>
                  <a:pt x="1054" y="5568"/>
                </a:cubicBezTo>
                <a:cubicBezTo>
                  <a:pt x="1059" y="5568"/>
                  <a:pt x="1068" y="5559"/>
                  <a:pt x="1094" y="5533"/>
                </a:cubicBezTo>
                <a:cubicBezTo>
                  <a:pt x="1119" y="5520"/>
                  <a:pt x="1139" y="5513"/>
                  <a:pt x="1152" y="5513"/>
                </a:cubicBezTo>
                <a:cubicBezTo>
                  <a:pt x="1170" y="5513"/>
                  <a:pt x="1173" y="5528"/>
                  <a:pt x="1155" y="5563"/>
                </a:cubicBezTo>
                <a:cubicBezTo>
                  <a:pt x="1124" y="5624"/>
                  <a:pt x="1155" y="5594"/>
                  <a:pt x="1155" y="5624"/>
                </a:cubicBezTo>
                <a:cubicBezTo>
                  <a:pt x="1155" y="5624"/>
                  <a:pt x="1155" y="5594"/>
                  <a:pt x="1185" y="5563"/>
                </a:cubicBezTo>
                <a:cubicBezTo>
                  <a:pt x="1191" y="5558"/>
                  <a:pt x="1198" y="5555"/>
                  <a:pt x="1205" y="5555"/>
                </a:cubicBezTo>
                <a:cubicBezTo>
                  <a:pt x="1219" y="5555"/>
                  <a:pt x="1233" y="5565"/>
                  <a:pt x="1239" y="5578"/>
                </a:cubicBezTo>
                <a:lnTo>
                  <a:pt x="1239" y="5578"/>
                </a:lnTo>
                <a:cubicBezTo>
                  <a:pt x="1241" y="5574"/>
                  <a:pt x="1243" y="5569"/>
                  <a:pt x="1246" y="5563"/>
                </a:cubicBezTo>
                <a:cubicBezTo>
                  <a:pt x="1256" y="5553"/>
                  <a:pt x="1259" y="5550"/>
                  <a:pt x="1261" y="5550"/>
                </a:cubicBezTo>
                <a:cubicBezTo>
                  <a:pt x="1263" y="5550"/>
                  <a:pt x="1256" y="5563"/>
                  <a:pt x="1276" y="5563"/>
                </a:cubicBezTo>
                <a:cubicBezTo>
                  <a:pt x="1276" y="5594"/>
                  <a:pt x="1246" y="5594"/>
                  <a:pt x="1246" y="5594"/>
                </a:cubicBezTo>
                <a:lnTo>
                  <a:pt x="1246" y="5624"/>
                </a:lnTo>
                <a:cubicBezTo>
                  <a:pt x="1238" y="5632"/>
                  <a:pt x="1232" y="5636"/>
                  <a:pt x="1228" y="5636"/>
                </a:cubicBezTo>
                <a:cubicBezTo>
                  <a:pt x="1223" y="5636"/>
                  <a:pt x="1222" y="5630"/>
                  <a:pt x="1224" y="5619"/>
                </a:cubicBezTo>
                <a:lnTo>
                  <a:pt x="1224" y="5619"/>
                </a:lnTo>
                <a:cubicBezTo>
                  <a:pt x="1222" y="5621"/>
                  <a:pt x="1219" y="5623"/>
                  <a:pt x="1216" y="5624"/>
                </a:cubicBezTo>
                <a:lnTo>
                  <a:pt x="1216" y="5655"/>
                </a:lnTo>
                <a:lnTo>
                  <a:pt x="1246" y="5685"/>
                </a:lnTo>
                <a:cubicBezTo>
                  <a:pt x="1220" y="5711"/>
                  <a:pt x="1216" y="5720"/>
                  <a:pt x="1225" y="5720"/>
                </a:cubicBezTo>
                <a:cubicBezTo>
                  <a:pt x="1237" y="5720"/>
                  <a:pt x="1272" y="5703"/>
                  <a:pt x="1307" y="5685"/>
                </a:cubicBezTo>
                <a:lnTo>
                  <a:pt x="1307" y="5685"/>
                </a:lnTo>
                <a:lnTo>
                  <a:pt x="1276" y="5715"/>
                </a:lnTo>
                <a:cubicBezTo>
                  <a:pt x="1297" y="5715"/>
                  <a:pt x="1317" y="5729"/>
                  <a:pt x="1328" y="5729"/>
                </a:cubicBezTo>
                <a:cubicBezTo>
                  <a:pt x="1334" y="5729"/>
                  <a:pt x="1337" y="5725"/>
                  <a:pt x="1337" y="5715"/>
                </a:cubicBezTo>
                <a:lnTo>
                  <a:pt x="1337" y="5685"/>
                </a:lnTo>
                <a:lnTo>
                  <a:pt x="1307" y="5685"/>
                </a:lnTo>
                <a:cubicBezTo>
                  <a:pt x="1325" y="5679"/>
                  <a:pt x="1341" y="5674"/>
                  <a:pt x="1356" y="5671"/>
                </a:cubicBezTo>
                <a:lnTo>
                  <a:pt x="1356" y="5671"/>
                </a:lnTo>
                <a:cubicBezTo>
                  <a:pt x="1357" y="5659"/>
                  <a:pt x="1361" y="5644"/>
                  <a:pt x="1368" y="5624"/>
                </a:cubicBezTo>
                <a:cubicBezTo>
                  <a:pt x="1398" y="5594"/>
                  <a:pt x="1368" y="5594"/>
                  <a:pt x="1368" y="5594"/>
                </a:cubicBezTo>
                <a:cubicBezTo>
                  <a:pt x="1337" y="5594"/>
                  <a:pt x="1337" y="5594"/>
                  <a:pt x="1307" y="5563"/>
                </a:cubicBezTo>
                <a:cubicBezTo>
                  <a:pt x="1246" y="5503"/>
                  <a:pt x="1094" y="5320"/>
                  <a:pt x="1064" y="5320"/>
                </a:cubicBezTo>
                <a:close/>
                <a:moveTo>
                  <a:pt x="1595" y="5763"/>
                </a:moveTo>
                <a:cubicBezTo>
                  <a:pt x="1593" y="5763"/>
                  <a:pt x="1591" y="5763"/>
                  <a:pt x="1589" y="5763"/>
                </a:cubicBezTo>
                <a:lnTo>
                  <a:pt x="1589" y="5763"/>
                </a:lnTo>
                <a:cubicBezTo>
                  <a:pt x="1587" y="5768"/>
                  <a:pt x="1584" y="5772"/>
                  <a:pt x="1580" y="5776"/>
                </a:cubicBezTo>
                <a:lnTo>
                  <a:pt x="1611" y="5776"/>
                </a:lnTo>
                <a:cubicBezTo>
                  <a:pt x="1611" y="5766"/>
                  <a:pt x="1604" y="5763"/>
                  <a:pt x="1595" y="5763"/>
                </a:cubicBezTo>
                <a:close/>
                <a:moveTo>
                  <a:pt x="6383" y="4074"/>
                </a:moveTo>
                <a:lnTo>
                  <a:pt x="6383" y="4104"/>
                </a:lnTo>
                <a:cubicBezTo>
                  <a:pt x="6352" y="4104"/>
                  <a:pt x="6352" y="4165"/>
                  <a:pt x="6322" y="4196"/>
                </a:cubicBezTo>
                <a:cubicBezTo>
                  <a:pt x="6322" y="4226"/>
                  <a:pt x="6322" y="4256"/>
                  <a:pt x="6322" y="4256"/>
                </a:cubicBezTo>
                <a:cubicBezTo>
                  <a:pt x="6322" y="4287"/>
                  <a:pt x="6413" y="4256"/>
                  <a:pt x="6413" y="4317"/>
                </a:cubicBezTo>
                <a:lnTo>
                  <a:pt x="6322" y="4287"/>
                </a:lnTo>
                <a:cubicBezTo>
                  <a:pt x="6261" y="4287"/>
                  <a:pt x="6261" y="4408"/>
                  <a:pt x="6322" y="4408"/>
                </a:cubicBezTo>
                <a:cubicBezTo>
                  <a:pt x="6383" y="4439"/>
                  <a:pt x="6352" y="4439"/>
                  <a:pt x="6322" y="4469"/>
                </a:cubicBezTo>
                <a:lnTo>
                  <a:pt x="6231" y="4469"/>
                </a:lnTo>
                <a:cubicBezTo>
                  <a:pt x="6261" y="4469"/>
                  <a:pt x="6261" y="4500"/>
                  <a:pt x="6292" y="4500"/>
                </a:cubicBezTo>
                <a:cubicBezTo>
                  <a:pt x="6261" y="4500"/>
                  <a:pt x="6231" y="4530"/>
                  <a:pt x="6231" y="4560"/>
                </a:cubicBezTo>
                <a:lnTo>
                  <a:pt x="6231" y="4591"/>
                </a:lnTo>
                <a:cubicBezTo>
                  <a:pt x="6200" y="4591"/>
                  <a:pt x="6109" y="4834"/>
                  <a:pt x="6079" y="4895"/>
                </a:cubicBezTo>
                <a:cubicBezTo>
                  <a:pt x="6079" y="4949"/>
                  <a:pt x="6068" y="4960"/>
                  <a:pt x="6059" y="4960"/>
                </a:cubicBezTo>
                <a:cubicBezTo>
                  <a:pt x="6053" y="4960"/>
                  <a:pt x="6048" y="4955"/>
                  <a:pt x="6048" y="4955"/>
                </a:cubicBezTo>
                <a:cubicBezTo>
                  <a:pt x="6048" y="4955"/>
                  <a:pt x="6018" y="4955"/>
                  <a:pt x="6018" y="4986"/>
                </a:cubicBezTo>
                <a:cubicBezTo>
                  <a:pt x="6018" y="5016"/>
                  <a:pt x="5897" y="5229"/>
                  <a:pt x="5836" y="5259"/>
                </a:cubicBezTo>
                <a:cubicBezTo>
                  <a:pt x="5866" y="5259"/>
                  <a:pt x="5866" y="5259"/>
                  <a:pt x="5836" y="5320"/>
                </a:cubicBezTo>
                <a:cubicBezTo>
                  <a:pt x="5805" y="5351"/>
                  <a:pt x="5745" y="5351"/>
                  <a:pt x="5745" y="5411"/>
                </a:cubicBezTo>
                <a:cubicBezTo>
                  <a:pt x="5745" y="5472"/>
                  <a:pt x="5684" y="5472"/>
                  <a:pt x="5653" y="5472"/>
                </a:cubicBezTo>
                <a:cubicBezTo>
                  <a:pt x="5623" y="5472"/>
                  <a:pt x="5593" y="5503"/>
                  <a:pt x="5532" y="5533"/>
                </a:cubicBezTo>
                <a:cubicBezTo>
                  <a:pt x="5501" y="5594"/>
                  <a:pt x="5501" y="5624"/>
                  <a:pt x="5471" y="5624"/>
                </a:cubicBezTo>
                <a:cubicBezTo>
                  <a:pt x="5465" y="5618"/>
                  <a:pt x="5462" y="5616"/>
                  <a:pt x="5459" y="5616"/>
                </a:cubicBezTo>
                <a:cubicBezTo>
                  <a:pt x="5449" y="5616"/>
                  <a:pt x="5459" y="5660"/>
                  <a:pt x="5410" y="5685"/>
                </a:cubicBezTo>
                <a:cubicBezTo>
                  <a:pt x="5380" y="5715"/>
                  <a:pt x="5380" y="5776"/>
                  <a:pt x="5410" y="5776"/>
                </a:cubicBezTo>
                <a:cubicBezTo>
                  <a:pt x="5441" y="5807"/>
                  <a:pt x="5471" y="5807"/>
                  <a:pt x="5501" y="5807"/>
                </a:cubicBezTo>
                <a:cubicBezTo>
                  <a:pt x="5653" y="5807"/>
                  <a:pt x="5653" y="5807"/>
                  <a:pt x="5653" y="5715"/>
                </a:cubicBezTo>
                <a:cubicBezTo>
                  <a:pt x="5653" y="5685"/>
                  <a:pt x="5661" y="5677"/>
                  <a:pt x="5676" y="5677"/>
                </a:cubicBezTo>
                <a:cubicBezTo>
                  <a:pt x="5691" y="5677"/>
                  <a:pt x="5714" y="5685"/>
                  <a:pt x="5745" y="5685"/>
                </a:cubicBezTo>
                <a:lnTo>
                  <a:pt x="5836" y="5715"/>
                </a:lnTo>
                <a:lnTo>
                  <a:pt x="5775" y="5624"/>
                </a:lnTo>
                <a:lnTo>
                  <a:pt x="5745" y="5533"/>
                </a:lnTo>
                <a:lnTo>
                  <a:pt x="5805" y="5624"/>
                </a:lnTo>
                <a:cubicBezTo>
                  <a:pt x="5829" y="5647"/>
                  <a:pt x="5843" y="5657"/>
                  <a:pt x="5850" y="5657"/>
                </a:cubicBezTo>
                <a:cubicBezTo>
                  <a:pt x="5862" y="5657"/>
                  <a:pt x="5854" y="5631"/>
                  <a:pt x="5836" y="5594"/>
                </a:cubicBezTo>
                <a:cubicBezTo>
                  <a:pt x="5805" y="5548"/>
                  <a:pt x="5798" y="5533"/>
                  <a:pt x="5805" y="5533"/>
                </a:cubicBezTo>
                <a:cubicBezTo>
                  <a:pt x="5813" y="5533"/>
                  <a:pt x="5836" y="5548"/>
                  <a:pt x="5866" y="5563"/>
                </a:cubicBezTo>
                <a:cubicBezTo>
                  <a:pt x="5927" y="5563"/>
                  <a:pt x="5927" y="5563"/>
                  <a:pt x="5897" y="5503"/>
                </a:cubicBezTo>
                <a:lnTo>
                  <a:pt x="5957" y="5503"/>
                </a:lnTo>
                <a:cubicBezTo>
                  <a:pt x="5982" y="5503"/>
                  <a:pt x="5967" y="5464"/>
                  <a:pt x="5976" y="5464"/>
                </a:cubicBezTo>
                <a:cubicBezTo>
                  <a:pt x="5978" y="5464"/>
                  <a:pt x="5982" y="5466"/>
                  <a:pt x="5988" y="5472"/>
                </a:cubicBezTo>
                <a:cubicBezTo>
                  <a:pt x="5971" y="5440"/>
                  <a:pt x="5973" y="5416"/>
                  <a:pt x="5991" y="5396"/>
                </a:cubicBezTo>
                <a:lnTo>
                  <a:pt x="5991" y="5396"/>
                </a:lnTo>
                <a:cubicBezTo>
                  <a:pt x="5995" y="5404"/>
                  <a:pt x="6003" y="5411"/>
                  <a:pt x="6018" y="5411"/>
                </a:cubicBezTo>
                <a:lnTo>
                  <a:pt x="6018" y="5381"/>
                </a:lnTo>
                <a:lnTo>
                  <a:pt x="6010" y="5381"/>
                </a:lnTo>
                <a:cubicBezTo>
                  <a:pt x="6026" y="5370"/>
                  <a:pt x="6049" y="5360"/>
                  <a:pt x="6079" y="5351"/>
                </a:cubicBezTo>
                <a:cubicBezTo>
                  <a:pt x="6140" y="5351"/>
                  <a:pt x="6140" y="5351"/>
                  <a:pt x="6140" y="5320"/>
                </a:cubicBezTo>
                <a:cubicBezTo>
                  <a:pt x="6140" y="5290"/>
                  <a:pt x="6140" y="5290"/>
                  <a:pt x="6109" y="5290"/>
                </a:cubicBezTo>
                <a:lnTo>
                  <a:pt x="6140" y="5229"/>
                </a:lnTo>
                <a:lnTo>
                  <a:pt x="6079" y="5199"/>
                </a:lnTo>
                <a:lnTo>
                  <a:pt x="6140" y="5199"/>
                </a:lnTo>
                <a:cubicBezTo>
                  <a:pt x="6151" y="5222"/>
                  <a:pt x="6172" y="5232"/>
                  <a:pt x="6193" y="5232"/>
                </a:cubicBezTo>
                <a:cubicBezTo>
                  <a:pt x="6226" y="5232"/>
                  <a:pt x="6261" y="5206"/>
                  <a:pt x="6261" y="5168"/>
                </a:cubicBezTo>
                <a:cubicBezTo>
                  <a:pt x="6231" y="5168"/>
                  <a:pt x="6261" y="5138"/>
                  <a:pt x="6261" y="5107"/>
                </a:cubicBezTo>
                <a:cubicBezTo>
                  <a:pt x="6261" y="5047"/>
                  <a:pt x="6292" y="5047"/>
                  <a:pt x="6261" y="5047"/>
                </a:cubicBezTo>
                <a:cubicBezTo>
                  <a:pt x="6231" y="5016"/>
                  <a:pt x="6261" y="5016"/>
                  <a:pt x="6261" y="4986"/>
                </a:cubicBezTo>
                <a:lnTo>
                  <a:pt x="6322" y="5016"/>
                </a:lnTo>
                <a:cubicBezTo>
                  <a:pt x="6335" y="5029"/>
                  <a:pt x="6342" y="5036"/>
                  <a:pt x="6344" y="5036"/>
                </a:cubicBezTo>
                <a:cubicBezTo>
                  <a:pt x="6347" y="5036"/>
                  <a:pt x="6340" y="5021"/>
                  <a:pt x="6322" y="4986"/>
                </a:cubicBezTo>
                <a:cubicBezTo>
                  <a:pt x="6286" y="4950"/>
                  <a:pt x="6282" y="4935"/>
                  <a:pt x="6303" y="4935"/>
                </a:cubicBezTo>
                <a:cubicBezTo>
                  <a:pt x="6318" y="4935"/>
                  <a:pt x="6345" y="4943"/>
                  <a:pt x="6383" y="4955"/>
                </a:cubicBezTo>
                <a:lnTo>
                  <a:pt x="6413" y="4955"/>
                </a:lnTo>
                <a:cubicBezTo>
                  <a:pt x="6383" y="4925"/>
                  <a:pt x="6383" y="4895"/>
                  <a:pt x="6352" y="4895"/>
                </a:cubicBezTo>
                <a:cubicBezTo>
                  <a:pt x="6292" y="4895"/>
                  <a:pt x="6292" y="4864"/>
                  <a:pt x="6352" y="4834"/>
                </a:cubicBezTo>
                <a:cubicBezTo>
                  <a:pt x="6444" y="4803"/>
                  <a:pt x="6504" y="4621"/>
                  <a:pt x="6444" y="4621"/>
                </a:cubicBezTo>
                <a:cubicBezTo>
                  <a:pt x="6383" y="4621"/>
                  <a:pt x="6413" y="4560"/>
                  <a:pt x="6444" y="4560"/>
                </a:cubicBezTo>
                <a:cubicBezTo>
                  <a:pt x="6504" y="4530"/>
                  <a:pt x="6535" y="4500"/>
                  <a:pt x="6535" y="4439"/>
                </a:cubicBezTo>
                <a:cubicBezTo>
                  <a:pt x="6565" y="4439"/>
                  <a:pt x="6565" y="4439"/>
                  <a:pt x="6596" y="4408"/>
                </a:cubicBezTo>
                <a:lnTo>
                  <a:pt x="6565" y="4408"/>
                </a:lnTo>
                <a:cubicBezTo>
                  <a:pt x="6504" y="4408"/>
                  <a:pt x="6504" y="4378"/>
                  <a:pt x="6504" y="4348"/>
                </a:cubicBezTo>
                <a:lnTo>
                  <a:pt x="6565" y="4348"/>
                </a:lnTo>
                <a:cubicBezTo>
                  <a:pt x="6565" y="4348"/>
                  <a:pt x="6565" y="4317"/>
                  <a:pt x="6504" y="4287"/>
                </a:cubicBezTo>
                <a:cubicBezTo>
                  <a:pt x="6474" y="4287"/>
                  <a:pt x="6474" y="4256"/>
                  <a:pt x="6474" y="4256"/>
                </a:cubicBezTo>
                <a:lnTo>
                  <a:pt x="6565" y="4256"/>
                </a:lnTo>
                <a:lnTo>
                  <a:pt x="6565" y="4196"/>
                </a:lnTo>
                <a:cubicBezTo>
                  <a:pt x="6565" y="4196"/>
                  <a:pt x="6383" y="4074"/>
                  <a:pt x="6383" y="4074"/>
                </a:cubicBezTo>
                <a:close/>
                <a:moveTo>
                  <a:pt x="5673" y="5713"/>
                </a:moveTo>
                <a:cubicBezTo>
                  <a:pt x="5662" y="5713"/>
                  <a:pt x="5653" y="5723"/>
                  <a:pt x="5653" y="5746"/>
                </a:cubicBezTo>
                <a:lnTo>
                  <a:pt x="5714" y="5807"/>
                </a:lnTo>
                <a:cubicBezTo>
                  <a:pt x="5745" y="5807"/>
                  <a:pt x="5714" y="5807"/>
                  <a:pt x="5714" y="5776"/>
                </a:cubicBezTo>
                <a:cubicBezTo>
                  <a:pt x="5714" y="5739"/>
                  <a:pt x="5691" y="5713"/>
                  <a:pt x="5673" y="5713"/>
                </a:cubicBezTo>
                <a:close/>
                <a:moveTo>
                  <a:pt x="1551" y="5707"/>
                </a:moveTo>
                <a:cubicBezTo>
                  <a:pt x="1542" y="5707"/>
                  <a:pt x="1531" y="5710"/>
                  <a:pt x="1520" y="5715"/>
                </a:cubicBezTo>
                <a:lnTo>
                  <a:pt x="1428" y="5715"/>
                </a:lnTo>
                <a:cubicBezTo>
                  <a:pt x="1417" y="5715"/>
                  <a:pt x="1407" y="5715"/>
                  <a:pt x="1398" y="5715"/>
                </a:cubicBezTo>
                <a:lnTo>
                  <a:pt x="1398" y="5715"/>
                </a:lnTo>
                <a:cubicBezTo>
                  <a:pt x="1398" y="5715"/>
                  <a:pt x="1398" y="5715"/>
                  <a:pt x="1398" y="5715"/>
                </a:cubicBezTo>
                <a:cubicBezTo>
                  <a:pt x="1337" y="5776"/>
                  <a:pt x="1398" y="5746"/>
                  <a:pt x="1398" y="5776"/>
                </a:cubicBezTo>
                <a:lnTo>
                  <a:pt x="1398" y="5807"/>
                </a:lnTo>
                <a:lnTo>
                  <a:pt x="1428" y="5807"/>
                </a:lnTo>
                <a:cubicBezTo>
                  <a:pt x="1437" y="5815"/>
                  <a:pt x="1446" y="5819"/>
                  <a:pt x="1455" y="5819"/>
                </a:cubicBezTo>
                <a:cubicBezTo>
                  <a:pt x="1477" y="5819"/>
                  <a:pt x="1498" y="5798"/>
                  <a:pt x="1520" y="5776"/>
                </a:cubicBezTo>
                <a:lnTo>
                  <a:pt x="1550" y="5776"/>
                </a:lnTo>
                <a:cubicBezTo>
                  <a:pt x="1550" y="5776"/>
                  <a:pt x="1572" y="5765"/>
                  <a:pt x="1589" y="5763"/>
                </a:cubicBezTo>
                <a:lnTo>
                  <a:pt x="1589" y="5763"/>
                </a:lnTo>
                <a:cubicBezTo>
                  <a:pt x="1599" y="5738"/>
                  <a:pt x="1583" y="5707"/>
                  <a:pt x="1551" y="5707"/>
                </a:cubicBezTo>
                <a:close/>
                <a:moveTo>
                  <a:pt x="1611" y="5776"/>
                </a:moveTo>
                <a:lnTo>
                  <a:pt x="1611" y="5807"/>
                </a:lnTo>
                <a:cubicBezTo>
                  <a:pt x="1611" y="5807"/>
                  <a:pt x="1580" y="5837"/>
                  <a:pt x="1611" y="5867"/>
                </a:cubicBezTo>
                <a:cubicBezTo>
                  <a:pt x="1641" y="5867"/>
                  <a:pt x="1611" y="5898"/>
                  <a:pt x="1611" y="5928"/>
                </a:cubicBezTo>
                <a:cubicBezTo>
                  <a:pt x="1672" y="5837"/>
                  <a:pt x="1672" y="5776"/>
                  <a:pt x="1611" y="5776"/>
                </a:cubicBezTo>
                <a:close/>
                <a:moveTo>
                  <a:pt x="5228" y="5776"/>
                </a:moveTo>
                <a:lnTo>
                  <a:pt x="5228" y="5807"/>
                </a:lnTo>
                <a:cubicBezTo>
                  <a:pt x="5167" y="5837"/>
                  <a:pt x="5137" y="5867"/>
                  <a:pt x="5197" y="5867"/>
                </a:cubicBezTo>
                <a:cubicBezTo>
                  <a:pt x="5228" y="5867"/>
                  <a:pt x="5228" y="5898"/>
                  <a:pt x="5258" y="5928"/>
                </a:cubicBezTo>
                <a:cubicBezTo>
                  <a:pt x="5258" y="5959"/>
                  <a:pt x="5289" y="5959"/>
                  <a:pt x="5319" y="5959"/>
                </a:cubicBezTo>
                <a:cubicBezTo>
                  <a:pt x="5380" y="5959"/>
                  <a:pt x="5349" y="5928"/>
                  <a:pt x="5319" y="5898"/>
                </a:cubicBezTo>
                <a:cubicBezTo>
                  <a:pt x="5304" y="5883"/>
                  <a:pt x="5304" y="5875"/>
                  <a:pt x="5308" y="5875"/>
                </a:cubicBezTo>
                <a:cubicBezTo>
                  <a:pt x="5311" y="5875"/>
                  <a:pt x="5319" y="5883"/>
                  <a:pt x="5319" y="5898"/>
                </a:cubicBezTo>
                <a:cubicBezTo>
                  <a:pt x="5349" y="5898"/>
                  <a:pt x="5349" y="5867"/>
                  <a:pt x="5349" y="5837"/>
                </a:cubicBezTo>
                <a:cubicBezTo>
                  <a:pt x="5410" y="5776"/>
                  <a:pt x="5349" y="5776"/>
                  <a:pt x="5228" y="5776"/>
                </a:cubicBezTo>
                <a:close/>
                <a:moveTo>
                  <a:pt x="1520" y="5898"/>
                </a:moveTo>
                <a:lnTo>
                  <a:pt x="1520" y="5898"/>
                </a:lnTo>
                <a:cubicBezTo>
                  <a:pt x="1520" y="5898"/>
                  <a:pt x="1489" y="5898"/>
                  <a:pt x="1489" y="5928"/>
                </a:cubicBezTo>
                <a:cubicBezTo>
                  <a:pt x="1459" y="5959"/>
                  <a:pt x="1428" y="5959"/>
                  <a:pt x="1489" y="5989"/>
                </a:cubicBezTo>
                <a:cubicBezTo>
                  <a:pt x="1520" y="5989"/>
                  <a:pt x="1489" y="5989"/>
                  <a:pt x="1489" y="5959"/>
                </a:cubicBezTo>
                <a:cubicBezTo>
                  <a:pt x="1520" y="5928"/>
                  <a:pt x="1520" y="5928"/>
                  <a:pt x="1520" y="5898"/>
                </a:cubicBezTo>
                <a:close/>
                <a:moveTo>
                  <a:pt x="1711" y="5992"/>
                </a:moveTo>
                <a:lnTo>
                  <a:pt x="1711" y="5992"/>
                </a:lnTo>
                <a:cubicBezTo>
                  <a:pt x="1705" y="5992"/>
                  <a:pt x="1702" y="5999"/>
                  <a:pt x="1702" y="6019"/>
                </a:cubicBezTo>
                <a:cubicBezTo>
                  <a:pt x="1705" y="6009"/>
                  <a:pt x="1708" y="6000"/>
                  <a:pt x="1711" y="5992"/>
                </a:cubicBezTo>
                <a:close/>
                <a:moveTo>
                  <a:pt x="1702" y="6019"/>
                </a:moveTo>
                <a:cubicBezTo>
                  <a:pt x="1688" y="6060"/>
                  <a:pt x="1687" y="6077"/>
                  <a:pt x="1690" y="6077"/>
                </a:cubicBezTo>
                <a:cubicBezTo>
                  <a:pt x="1693" y="6077"/>
                  <a:pt x="1702" y="6053"/>
                  <a:pt x="1702" y="6019"/>
                </a:cubicBezTo>
                <a:close/>
                <a:moveTo>
                  <a:pt x="5176" y="5976"/>
                </a:moveTo>
                <a:cubicBezTo>
                  <a:pt x="5197" y="5976"/>
                  <a:pt x="5197" y="5998"/>
                  <a:pt x="5197" y="6019"/>
                </a:cubicBezTo>
                <a:lnTo>
                  <a:pt x="5197" y="6050"/>
                </a:lnTo>
                <a:lnTo>
                  <a:pt x="5137" y="6050"/>
                </a:lnTo>
                <a:lnTo>
                  <a:pt x="5106" y="6080"/>
                </a:lnTo>
                <a:lnTo>
                  <a:pt x="5106" y="6050"/>
                </a:lnTo>
                <a:cubicBezTo>
                  <a:pt x="5106" y="6019"/>
                  <a:pt x="5137" y="6019"/>
                  <a:pt x="5137" y="5989"/>
                </a:cubicBezTo>
                <a:cubicBezTo>
                  <a:pt x="5154" y="5980"/>
                  <a:pt x="5167" y="5976"/>
                  <a:pt x="5176" y="5976"/>
                </a:cubicBezTo>
                <a:close/>
                <a:moveTo>
                  <a:pt x="1774" y="6027"/>
                </a:moveTo>
                <a:cubicBezTo>
                  <a:pt x="1770" y="6027"/>
                  <a:pt x="1763" y="6035"/>
                  <a:pt x="1732" y="6050"/>
                </a:cubicBezTo>
                <a:cubicBezTo>
                  <a:pt x="1702" y="6050"/>
                  <a:pt x="1702" y="6110"/>
                  <a:pt x="1732" y="6110"/>
                </a:cubicBezTo>
                <a:lnTo>
                  <a:pt x="1763" y="6050"/>
                </a:lnTo>
                <a:lnTo>
                  <a:pt x="1793" y="6050"/>
                </a:lnTo>
                <a:cubicBezTo>
                  <a:pt x="1778" y="6035"/>
                  <a:pt x="1778" y="6027"/>
                  <a:pt x="1774" y="6027"/>
                </a:cubicBezTo>
                <a:close/>
                <a:moveTo>
                  <a:pt x="1945" y="6171"/>
                </a:moveTo>
                <a:cubicBezTo>
                  <a:pt x="1945" y="6171"/>
                  <a:pt x="1959" y="6185"/>
                  <a:pt x="1968" y="6185"/>
                </a:cubicBezTo>
                <a:cubicBezTo>
                  <a:pt x="1972" y="6185"/>
                  <a:pt x="1975" y="6181"/>
                  <a:pt x="1975" y="6171"/>
                </a:cubicBezTo>
                <a:close/>
                <a:moveTo>
                  <a:pt x="1702" y="5867"/>
                </a:moveTo>
                <a:cubicBezTo>
                  <a:pt x="1672" y="5867"/>
                  <a:pt x="1641" y="5928"/>
                  <a:pt x="1702" y="5928"/>
                </a:cubicBezTo>
                <a:cubicBezTo>
                  <a:pt x="1728" y="5928"/>
                  <a:pt x="1732" y="5934"/>
                  <a:pt x="1720" y="5942"/>
                </a:cubicBezTo>
                <a:lnTo>
                  <a:pt x="1720" y="5942"/>
                </a:lnTo>
                <a:cubicBezTo>
                  <a:pt x="1719" y="5941"/>
                  <a:pt x="1718" y="5940"/>
                  <a:pt x="1715" y="5940"/>
                </a:cubicBezTo>
                <a:cubicBezTo>
                  <a:pt x="1708" y="5940"/>
                  <a:pt x="1694" y="5947"/>
                  <a:pt x="1672" y="5959"/>
                </a:cubicBezTo>
                <a:cubicBezTo>
                  <a:pt x="1672" y="5928"/>
                  <a:pt x="1656" y="5921"/>
                  <a:pt x="1641" y="5921"/>
                </a:cubicBezTo>
                <a:cubicBezTo>
                  <a:pt x="1626" y="5921"/>
                  <a:pt x="1611" y="5928"/>
                  <a:pt x="1611" y="5928"/>
                </a:cubicBezTo>
                <a:cubicBezTo>
                  <a:pt x="1580" y="5959"/>
                  <a:pt x="1520" y="5989"/>
                  <a:pt x="1611" y="5989"/>
                </a:cubicBezTo>
                <a:cubicBezTo>
                  <a:pt x="1663" y="5972"/>
                  <a:pt x="1705" y="5954"/>
                  <a:pt x="1720" y="5942"/>
                </a:cubicBezTo>
                <a:lnTo>
                  <a:pt x="1720" y="5942"/>
                </a:lnTo>
                <a:cubicBezTo>
                  <a:pt x="1724" y="5948"/>
                  <a:pt x="1720" y="5963"/>
                  <a:pt x="1711" y="5992"/>
                </a:cubicBezTo>
                <a:lnTo>
                  <a:pt x="1711" y="5992"/>
                </a:lnTo>
                <a:cubicBezTo>
                  <a:pt x="1711" y="5992"/>
                  <a:pt x="1711" y="5992"/>
                  <a:pt x="1711" y="5992"/>
                </a:cubicBezTo>
                <a:cubicBezTo>
                  <a:pt x="1722" y="5992"/>
                  <a:pt x="1742" y="6019"/>
                  <a:pt x="1763" y="6019"/>
                </a:cubicBezTo>
                <a:lnTo>
                  <a:pt x="1823" y="6019"/>
                </a:lnTo>
                <a:cubicBezTo>
                  <a:pt x="1823" y="6010"/>
                  <a:pt x="1823" y="6007"/>
                  <a:pt x="1824" y="6007"/>
                </a:cubicBezTo>
                <a:cubicBezTo>
                  <a:pt x="1826" y="6007"/>
                  <a:pt x="1832" y="6028"/>
                  <a:pt x="1854" y="6050"/>
                </a:cubicBezTo>
                <a:cubicBezTo>
                  <a:pt x="1872" y="6085"/>
                  <a:pt x="1869" y="6100"/>
                  <a:pt x="1869" y="6100"/>
                </a:cubicBezTo>
                <a:cubicBezTo>
                  <a:pt x="1870" y="6100"/>
                  <a:pt x="1872" y="6093"/>
                  <a:pt x="1884" y="6080"/>
                </a:cubicBezTo>
                <a:lnTo>
                  <a:pt x="1884" y="6110"/>
                </a:lnTo>
                <a:cubicBezTo>
                  <a:pt x="1884" y="6141"/>
                  <a:pt x="1884" y="6141"/>
                  <a:pt x="1915" y="6171"/>
                </a:cubicBezTo>
                <a:lnTo>
                  <a:pt x="1945" y="6171"/>
                </a:lnTo>
                <a:cubicBezTo>
                  <a:pt x="1945" y="6171"/>
                  <a:pt x="1915" y="6171"/>
                  <a:pt x="1945" y="6141"/>
                </a:cubicBezTo>
                <a:cubicBezTo>
                  <a:pt x="1945" y="6110"/>
                  <a:pt x="1975" y="6110"/>
                  <a:pt x="1975" y="6110"/>
                </a:cubicBezTo>
                <a:cubicBezTo>
                  <a:pt x="1975" y="6110"/>
                  <a:pt x="1975" y="6141"/>
                  <a:pt x="1975" y="6171"/>
                </a:cubicBezTo>
                <a:lnTo>
                  <a:pt x="2036" y="6171"/>
                </a:lnTo>
                <a:cubicBezTo>
                  <a:pt x="2036" y="6156"/>
                  <a:pt x="2036" y="6148"/>
                  <a:pt x="2040" y="6148"/>
                </a:cubicBezTo>
                <a:cubicBezTo>
                  <a:pt x="2044" y="6148"/>
                  <a:pt x="2051" y="6156"/>
                  <a:pt x="2067" y="6171"/>
                </a:cubicBezTo>
                <a:lnTo>
                  <a:pt x="2127" y="6171"/>
                </a:lnTo>
                <a:cubicBezTo>
                  <a:pt x="2152" y="6171"/>
                  <a:pt x="2157" y="6171"/>
                  <a:pt x="2158" y="6202"/>
                </a:cubicBezTo>
                <a:lnTo>
                  <a:pt x="2158" y="6202"/>
                </a:lnTo>
                <a:cubicBezTo>
                  <a:pt x="2158" y="6202"/>
                  <a:pt x="2158" y="6202"/>
                  <a:pt x="2158" y="6202"/>
                </a:cubicBezTo>
                <a:cubicBezTo>
                  <a:pt x="2176" y="6166"/>
                  <a:pt x="2183" y="6151"/>
                  <a:pt x="2180" y="6151"/>
                </a:cubicBezTo>
                <a:cubicBezTo>
                  <a:pt x="2178" y="6151"/>
                  <a:pt x="2170" y="6159"/>
                  <a:pt x="2158" y="6171"/>
                </a:cubicBezTo>
                <a:cubicBezTo>
                  <a:pt x="2180" y="6127"/>
                  <a:pt x="2170" y="6099"/>
                  <a:pt x="2163" y="6099"/>
                </a:cubicBezTo>
                <a:cubicBezTo>
                  <a:pt x="2160" y="6099"/>
                  <a:pt x="2158" y="6102"/>
                  <a:pt x="2158" y="6110"/>
                </a:cubicBezTo>
                <a:lnTo>
                  <a:pt x="2127" y="6110"/>
                </a:lnTo>
                <a:cubicBezTo>
                  <a:pt x="2127" y="6110"/>
                  <a:pt x="2127" y="6097"/>
                  <a:pt x="2118" y="6097"/>
                </a:cubicBezTo>
                <a:cubicBezTo>
                  <a:pt x="2114" y="6097"/>
                  <a:pt x="2107" y="6100"/>
                  <a:pt x="2097" y="6110"/>
                </a:cubicBezTo>
                <a:cubicBezTo>
                  <a:pt x="2067" y="6110"/>
                  <a:pt x="2036" y="6110"/>
                  <a:pt x="2036" y="6080"/>
                </a:cubicBezTo>
                <a:cubicBezTo>
                  <a:pt x="2019" y="6063"/>
                  <a:pt x="2011" y="6045"/>
                  <a:pt x="2002" y="6045"/>
                </a:cubicBezTo>
                <a:cubicBezTo>
                  <a:pt x="1996" y="6045"/>
                  <a:pt x="1988" y="6054"/>
                  <a:pt x="1975" y="6080"/>
                </a:cubicBezTo>
                <a:cubicBezTo>
                  <a:pt x="1945" y="6110"/>
                  <a:pt x="1915" y="6110"/>
                  <a:pt x="1915" y="6110"/>
                </a:cubicBezTo>
                <a:cubicBezTo>
                  <a:pt x="1884" y="6080"/>
                  <a:pt x="1915" y="6110"/>
                  <a:pt x="1915" y="6050"/>
                </a:cubicBezTo>
                <a:cubicBezTo>
                  <a:pt x="1915" y="5989"/>
                  <a:pt x="1975" y="5989"/>
                  <a:pt x="1915" y="5989"/>
                </a:cubicBezTo>
                <a:cubicBezTo>
                  <a:pt x="1854" y="5989"/>
                  <a:pt x="1854" y="5989"/>
                  <a:pt x="1854" y="5928"/>
                </a:cubicBezTo>
                <a:cubicBezTo>
                  <a:pt x="1884" y="5898"/>
                  <a:pt x="1823" y="5898"/>
                  <a:pt x="1793" y="5867"/>
                </a:cubicBezTo>
                <a:close/>
                <a:moveTo>
                  <a:pt x="4954" y="6141"/>
                </a:moveTo>
                <a:lnTo>
                  <a:pt x="4954" y="6171"/>
                </a:lnTo>
                <a:cubicBezTo>
                  <a:pt x="4939" y="6156"/>
                  <a:pt x="4931" y="6148"/>
                  <a:pt x="4924" y="6148"/>
                </a:cubicBezTo>
                <a:cubicBezTo>
                  <a:pt x="4916" y="6148"/>
                  <a:pt x="4909" y="6156"/>
                  <a:pt x="4893" y="6171"/>
                </a:cubicBezTo>
                <a:cubicBezTo>
                  <a:pt x="4915" y="6193"/>
                  <a:pt x="4936" y="6214"/>
                  <a:pt x="4958" y="6214"/>
                </a:cubicBezTo>
                <a:cubicBezTo>
                  <a:pt x="4967" y="6214"/>
                  <a:pt x="4976" y="6211"/>
                  <a:pt x="4985" y="6202"/>
                </a:cubicBezTo>
                <a:cubicBezTo>
                  <a:pt x="5045" y="6202"/>
                  <a:pt x="5045" y="6202"/>
                  <a:pt x="4954" y="6141"/>
                </a:cubicBezTo>
                <a:close/>
                <a:moveTo>
                  <a:pt x="4843" y="6212"/>
                </a:moveTo>
                <a:cubicBezTo>
                  <a:pt x="4848" y="6217"/>
                  <a:pt x="4854" y="6224"/>
                  <a:pt x="4863" y="6232"/>
                </a:cubicBezTo>
                <a:cubicBezTo>
                  <a:pt x="4863" y="6220"/>
                  <a:pt x="4854" y="6213"/>
                  <a:pt x="4843" y="6212"/>
                </a:cubicBezTo>
                <a:close/>
                <a:moveTo>
                  <a:pt x="4977" y="6232"/>
                </a:moveTo>
                <a:lnTo>
                  <a:pt x="4977" y="6232"/>
                </a:lnTo>
                <a:cubicBezTo>
                  <a:pt x="4986" y="6236"/>
                  <a:pt x="4992" y="6241"/>
                  <a:pt x="4993" y="6241"/>
                </a:cubicBezTo>
                <a:cubicBezTo>
                  <a:pt x="4993" y="6241"/>
                  <a:pt x="4991" y="6239"/>
                  <a:pt x="4985" y="6232"/>
                </a:cubicBezTo>
                <a:close/>
                <a:moveTo>
                  <a:pt x="4902" y="6219"/>
                </a:moveTo>
                <a:cubicBezTo>
                  <a:pt x="4897" y="6219"/>
                  <a:pt x="4893" y="6222"/>
                  <a:pt x="4893" y="6232"/>
                </a:cubicBezTo>
                <a:lnTo>
                  <a:pt x="4863" y="6232"/>
                </a:lnTo>
                <a:cubicBezTo>
                  <a:pt x="4876" y="6258"/>
                  <a:pt x="4878" y="6267"/>
                  <a:pt x="4880" y="6267"/>
                </a:cubicBezTo>
                <a:cubicBezTo>
                  <a:pt x="4884" y="6267"/>
                  <a:pt x="4889" y="6250"/>
                  <a:pt x="4924" y="6232"/>
                </a:cubicBezTo>
                <a:cubicBezTo>
                  <a:pt x="4926" y="6230"/>
                  <a:pt x="4928" y="6228"/>
                  <a:pt x="4930" y="6227"/>
                </a:cubicBezTo>
                <a:lnTo>
                  <a:pt x="4930" y="6227"/>
                </a:lnTo>
                <a:cubicBezTo>
                  <a:pt x="4938" y="6230"/>
                  <a:pt x="4946" y="6232"/>
                  <a:pt x="4954" y="6232"/>
                </a:cubicBezTo>
                <a:lnTo>
                  <a:pt x="4977" y="6232"/>
                </a:lnTo>
                <a:cubicBezTo>
                  <a:pt x="4968" y="6228"/>
                  <a:pt x="4957" y="6223"/>
                  <a:pt x="4946" y="6223"/>
                </a:cubicBezTo>
                <a:cubicBezTo>
                  <a:pt x="4941" y="6223"/>
                  <a:pt x="4935" y="6224"/>
                  <a:pt x="4930" y="6227"/>
                </a:cubicBezTo>
                <a:lnTo>
                  <a:pt x="4930" y="6227"/>
                </a:lnTo>
                <a:cubicBezTo>
                  <a:pt x="4919" y="6223"/>
                  <a:pt x="4909" y="6219"/>
                  <a:pt x="4902" y="6219"/>
                </a:cubicBezTo>
                <a:close/>
                <a:moveTo>
                  <a:pt x="4589" y="6293"/>
                </a:moveTo>
                <a:cubicBezTo>
                  <a:pt x="4583" y="6293"/>
                  <a:pt x="4576" y="6293"/>
                  <a:pt x="4569" y="6294"/>
                </a:cubicBezTo>
                <a:lnTo>
                  <a:pt x="4569" y="6294"/>
                </a:lnTo>
                <a:cubicBezTo>
                  <a:pt x="4582" y="6299"/>
                  <a:pt x="4597" y="6304"/>
                  <a:pt x="4613" y="6310"/>
                </a:cubicBezTo>
                <a:lnTo>
                  <a:pt x="4613" y="6310"/>
                </a:lnTo>
                <a:cubicBezTo>
                  <a:pt x="4605" y="6306"/>
                  <a:pt x="4597" y="6301"/>
                  <a:pt x="4589" y="6293"/>
                </a:cubicBezTo>
                <a:close/>
                <a:moveTo>
                  <a:pt x="4613" y="6310"/>
                </a:moveTo>
                <a:lnTo>
                  <a:pt x="4613" y="6310"/>
                </a:lnTo>
                <a:cubicBezTo>
                  <a:pt x="4617" y="6312"/>
                  <a:pt x="4621" y="6314"/>
                  <a:pt x="4625" y="6315"/>
                </a:cubicBezTo>
                <a:lnTo>
                  <a:pt x="4625" y="6315"/>
                </a:lnTo>
                <a:cubicBezTo>
                  <a:pt x="4621" y="6313"/>
                  <a:pt x="4617" y="6312"/>
                  <a:pt x="4613" y="6310"/>
                </a:cubicBezTo>
                <a:close/>
                <a:moveTo>
                  <a:pt x="2205" y="6227"/>
                </a:moveTo>
                <a:cubicBezTo>
                  <a:pt x="2207" y="6230"/>
                  <a:pt x="2211" y="6232"/>
                  <a:pt x="2219" y="6232"/>
                </a:cubicBezTo>
                <a:lnTo>
                  <a:pt x="2219" y="6262"/>
                </a:lnTo>
                <a:cubicBezTo>
                  <a:pt x="2219" y="6252"/>
                  <a:pt x="2222" y="6249"/>
                  <a:pt x="2227" y="6249"/>
                </a:cubicBezTo>
                <a:cubicBezTo>
                  <a:pt x="2236" y="6249"/>
                  <a:pt x="2249" y="6262"/>
                  <a:pt x="2249" y="6262"/>
                </a:cubicBezTo>
                <a:cubicBezTo>
                  <a:pt x="2268" y="6262"/>
                  <a:pt x="2238" y="6300"/>
                  <a:pt x="2214" y="6319"/>
                </a:cubicBezTo>
                <a:lnTo>
                  <a:pt x="2214" y="6319"/>
                </a:lnTo>
                <a:cubicBezTo>
                  <a:pt x="2185" y="6293"/>
                  <a:pt x="2159" y="6291"/>
                  <a:pt x="2188" y="6262"/>
                </a:cubicBezTo>
                <a:cubicBezTo>
                  <a:pt x="2188" y="6254"/>
                  <a:pt x="2195" y="6241"/>
                  <a:pt x="2205" y="6227"/>
                </a:cubicBezTo>
                <a:close/>
                <a:moveTo>
                  <a:pt x="4802" y="6171"/>
                </a:moveTo>
                <a:cubicBezTo>
                  <a:pt x="4772" y="6171"/>
                  <a:pt x="4741" y="6171"/>
                  <a:pt x="4772" y="6232"/>
                </a:cubicBezTo>
                <a:cubicBezTo>
                  <a:pt x="4789" y="6250"/>
                  <a:pt x="4797" y="6267"/>
                  <a:pt x="4788" y="6267"/>
                </a:cubicBezTo>
                <a:cubicBezTo>
                  <a:pt x="4782" y="6267"/>
                  <a:pt x="4767" y="6258"/>
                  <a:pt x="4741" y="6232"/>
                </a:cubicBezTo>
                <a:cubicBezTo>
                  <a:pt x="4706" y="6196"/>
                  <a:pt x="4702" y="6182"/>
                  <a:pt x="4698" y="6182"/>
                </a:cubicBezTo>
                <a:cubicBezTo>
                  <a:pt x="4695" y="6182"/>
                  <a:pt x="4693" y="6189"/>
                  <a:pt x="4681" y="6202"/>
                </a:cubicBezTo>
                <a:cubicBezTo>
                  <a:pt x="4681" y="6202"/>
                  <a:pt x="4650" y="6232"/>
                  <a:pt x="4711" y="6232"/>
                </a:cubicBezTo>
                <a:cubicBezTo>
                  <a:pt x="4734" y="6255"/>
                  <a:pt x="4740" y="6261"/>
                  <a:pt x="4741" y="6275"/>
                </a:cubicBezTo>
                <a:lnTo>
                  <a:pt x="4741" y="6275"/>
                </a:lnTo>
                <a:cubicBezTo>
                  <a:pt x="4741" y="6271"/>
                  <a:pt x="4741" y="6267"/>
                  <a:pt x="4741" y="6262"/>
                </a:cubicBezTo>
                <a:cubicBezTo>
                  <a:pt x="4741" y="6254"/>
                  <a:pt x="4744" y="6251"/>
                  <a:pt x="4747" y="6251"/>
                </a:cubicBezTo>
                <a:cubicBezTo>
                  <a:pt x="4758" y="6251"/>
                  <a:pt x="4780" y="6279"/>
                  <a:pt x="4802" y="6323"/>
                </a:cubicBezTo>
                <a:cubicBezTo>
                  <a:pt x="4802" y="6293"/>
                  <a:pt x="4802" y="6293"/>
                  <a:pt x="4802" y="6262"/>
                </a:cubicBezTo>
                <a:cubicBezTo>
                  <a:pt x="4802" y="6227"/>
                  <a:pt x="4823" y="6212"/>
                  <a:pt x="4840" y="6212"/>
                </a:cubicBezTo>
                <a:cubicBezTo>
                  <a:pt x="4841" y="6212"/>
                  <a:pt x="4842" y="6212"/>
                  <a:pt x="4843" y="6212"/>
                </a:cubicBezTo>
                <a:lnTo>
                  <a:pt x="4843" y="6212"/>
                </a:lnTo>
                <a:cubicBezTo>
                  <a:pt x="4830" y="6199"/>
                  <a:pt x="4824" y="6193"/>
                  <a:pt x="4802" y="6171"/>
                </a:cubicBezTo>
                <a:close/>
                <a:moveTo>
                  <a:pt x="5132" y="5903"/>
                </a:moveTo>
                <a:cubicBezTo>
                  <a:pt x="5091" y="5903"/>
                  <a:pt x="5076" y="5946"/>
                  <a:pt x="5076" y="5989"/>
                </a:cubicBezTo>
                <a:cubicBezTo>
                  <a:pt x="5091" y="6019"/>
                  <a:pt x="5083" y="6035"/>
                  <a:pt x="5072" y="6035"/>
                </a:cubicBezTo>
                <a:cubicBezTo>
                  <a:pt x="5061" y="6035"/>
                  <a:pt x="5045" y="6019"/>
                  <a:pt x="5045" y="5989"/>
                </a:cubicBezTo>
                <a:cubicBezTo>
                  <a:pt x="5045" y="5959"/>
                  <a:pt x="5038" y="5951"/>
                  <a:pt x="5026" y="5951"/>
                </a:cubicBezTo>
                <a:cubicBezTo>
                  <a:pt x="5015" y="5951"/>
                  <a:pt x="5000" y="5959"/>
                  <a:pt x="4985" y="5959"/>
                </a:cubicBezTo>
                <a:cubicBezTo>
                  <a:pt x="4954" y="5989"/>
                  <a:pt x="4924" y="6019"/>
                  <a:pt x="4924" y="6019"/>
                </a:cubicBezTo>
                <a:cubicBezTo>
                  <a:pt x="4939" y="6035"/>
                  <a:pt x="4939" y="6042"/>
                  <a:pt x="4943" y="6042"/>
                </a:cubicBezTo>
                <a:cubicBezTo>
                  <a:pt x="4947" y="6042"/>
                  <a:pt x="4954" y="6035"/>
                  <a:pt x="4985" y="6019"/>
                </a:cubicBezTo>
                <a:cubicBezTo>
                  <a:pt x="4993" y="6011"/>
                  <a:pt x="4999" y="6007"/>
                  <a:pt x="5003" y="6007"/>
                </a:cubicBezTo>
                <a:cubicBezTo>
                  <a:pt x="5015" y="6007"/>
                  <a:pt x="5015" y="6036"/>
                  <a:pt x="5015" y="6080"/>
                </a:cubicBezTo>
                <a:cubicBezTo>
                  <a:pt x="4985" y="6141"/>
                  <a:pt x="5015" y="6110"/>
                  <a:pt x="5015" y="6141"/>
                </a:cubicBezTo>
                <a:cubicBezTo>
                  <a:pt x="5015" y="6105"/>
                  <a:pt x="5015" y="6091"/>
                  <a:pt x="5021" y="6091"/>
                </a:cubicBezTo>
                <a:cubicBezTo>
                  <a:pt x="5025" y="6091"/>
                  <a:pt x="5033" y="6098"/>
                  <a:pt x="5045" y="6110"/>
                </a:cubicBezTo>
                <a:cubicBezTo>
                  <a:pt x="5076" y="6141"/>
                  <a:pt x="5076" y="6202"/>
                  <a:pt x="5076" y="6202"/>
                </a:cubicBezTo>
                <a:cubicBezTo>
                  <a:pt x="5076" y="6215"/>
                  <a:pt x="5077" y="6227"/>
                  <a:pt x="5080" y="6237"/>
                </a:cubicBezTo>
                <a:lnTo>
                  <a:pt x="5080" y="6237"/>
                </a:lnTo>
                <a:cubicBezTo>
                  <a:pt x="5079" y="6235"/>
                  <a:pt x="5077" y="6234"/>
                  <a:pt x="5076" y="6232"/>
                </a:cubicBezTo>
                <a:lnTo>
                  <a:pt x="5076" y="6232"/>
                </a:lnTo>
                <a:lnTo>
                  <a:pt x="5076" y="6262"/>
                </a:lnTo>
                <a:lnTo>
                  <a:pt x="5045" y="6262"/>
                </a:lnTo>
                <a:lnTo>
                  <a:pt x="5045" y="6293"/>
                </a:lnTo>
                <a:lnTo>
                  <a:pt x="5045" y="6323"/>
                </a:lnTo>
                <a:cubicBezTo>
                  <a:pt x="5066" y="6282"/>
                  <a:pt x="5087" y="6269"/>
                  <a:pt x="5088" y="6255"/>
                </a:cubicBezTo>
                <a:lnTo>
                  <a:pt x="5088" y="6255"/>
                </a:lnTo>
                <a:cubicBezTo>
                  <a:pt x="5096" y="6267"/>
                  <a:pt x="5109" y="6274"/>
                  <a:pt x="5125" y="6274"/>
                </a:cubicBezTo>
                <a:cubicBezTo>
                  <a:pt x="5137" y="6274"/>
                  <a:pt x="5151" y="6271"/>
                  <a:pt x="5167" y="6262"/>
                </a:cubicBezTo>
                <a:cubicBezTo>
                  <a:pt x="5167" y="6262"/>
                  <a:pt x="5197" y="6232"/>
                  <a:pt x="5167" y="6202"/>
                </a:cubicBezTo>
                <a:cubicBezTo>
                  <a:pt x="5167" y="6202"/>
                  <a:pt x="5167" y="6188"/>
                  <a:pt x="5176" y="6188"/>
                </a:cubicBezTo>
                <a:cubicBezTo>
                  <a:pt x="5181" y="6188"/>
                  <a:pt x="5187" y="6192"/>
                  <a:pt x="5197" y="6202"/>
                </a:cubicBezTo>
                <a:cubicBezTo>
                  <a:pt x="5209" y="6213"/>
                  <a:pt x="5220" y="6220"/>
                  <a:pt x="5228" y="6220"/>
                </a:cubicBezTo>
                <a:cubicBezTo>
                  <a:pt x="5242" y="6220"/>
                  <a:pt x="5247" y="6199"/>
                  <a:pt x="5228" y="6141"/>
                </a:cubicBezTo>
                <a:cubicBezTo>
                  <a:pt x="5197" y="6050"/>
                  <a:pt x="5197" y="6019"/>
                  <a:pt x="5228" y="6019"/>
                </a:cubicBezTo>
                <a:cubicBezTo>
                  <a:pt x="5258" y="6019"/>
                  <a:pt x="5228" y="5959"/>
                  <a:pt x="5197" y="5928"/>
                </a:cubicBezTo>
                <a:cubicBezTo>
                  <a:pt x="5171" y="5910"/>
                  <a:pt x="5149" y="5903"/>
                  <a:pt x="5132" y="5903"/>
                </a:cubicBezTo>
                <a:close/>
                <a:moveTo>
                  <a:pt x="2401" y="6323"/>
                </a:moveTo>
                <a:cubicBezTo>
                  <a:pt x="2403" y="6325"/>
                  <a:pt x="2404" y="6326"/>
                  <a:pt x="2406" y="6328"/>
                </a:cubicBezTo>
                <a:lnTo>
                  <a:pt x="2406" y="6328"/>
                </a:lnTo>
                <a:cubicBezTo>
                  <a:pt x="2402" y="6326"/>
                  <a:pt x="2397" y="6325"/>
                  <a:pt x="2391" y="6325"/>
                </a:cubicBezTo>
                <a:lnTo>
                  <a:pt x="2391" y="6325"/>
                </a:lnTo>
                <a:cubicBezTo>
                  <a:pt x="2394" y="6324"/>
                  <a:pt x="2397" y="6323"/>
                  <a:pt x="2401" y="6323"/>
                </a:cubicBezTo>
                <a:close/>
                <a:moveTo>
                  <a:pt x="4377" y="6293"/>
                </a:moveTo>
                <a:lnTo>
                  <a:pt x="4359" y="6329"/>
                </a:lnTo>
                <a:lnTo>
                  <a:pt x="4359" y="6329"/>
                </a:lnTo>
                <a:cubicBezTo>
                  <a:pt x="4367" y="6323"/>
                  <a:pt x="4377" y="6323"/>
                  <a:pt x="4377" y="6323"/>
                </a:cubicBezTo>
                <a:lnTo>
                  <a:pt x="4377" y="6293"/>
                </a:lnTo>
                <a:close/>
                <a:moveTo>
                  <a:pt x="4681" y="6232"/>
                </a:moveTo>
                <a:cubicBezTo>
                  <a:pt x="4650" y="6232"/>
                  <a:pt x="4681" y="6293"/>
                  <a:pt x="4681" y="6293"/>
                </a:cubicBezTo>
                <a:cubicBezTo>
                  <a:pt x="4665" y="6308"/>
                  <a:pt x="4650" y="6316"/>
                  <a:pt x="4635" y="6316"/>
                </a:cubicBezTo>
                <a:cubicBezTo>
                  <a:pt x="4632" y="6316"/>
                  <a:pt x="4628" y="6315"/>
                  <a:pt x="4625" y="6315"/>
                </a:cubicBezTo>
                <a:lnTo>
                  <a:pt x="4625" y="6315"/>
                </a:lnTo>
                <a:cubicBezTo>
                  <a:pt x="4633" y="6317"/>
                  <a:pt x="4641" y="6320"/>
                  <a:pt x="4650" y="6323"/>
                </a:cubicBezTo>
                <a:cubicBezTo>
                  <a:pt x="4667" y="6331"/>
                  <a:pt x="4681" y="6335"/>
                  <a:pt x="4693" y="6335"/>
                </a:cubicBezTo>
                <a:cubicBezTo>
                  <a:pt x="4706" y="6335"/>
                  <a:pt x="4717" y="6330"/>
                  <a:pt x="4725" y="6321"/>
                </a:cubicBezTo>
                <a:lnTo>
                  <a:pt x="4725" y="6321"/>
                </a:lnTo>
                <a:cubicBezTo>
                  <a:pt x="4731" y="6333"/>
                  <a:pt x="4735" y="6338"/>
                  <a:pt x="4738" y="6338"/>
                </a:cubicBezTo>
                <a:cubicBezTo>
                  <a:pt x="4741" y="6338"/>
                  <a:pt x="4741" y="6323"/>
                  <a:pt x="4741" y="6293"/>
                </a:cubicBezTo>
                <a:cubicBezTo>
                  <a:pt x="4741" y="6285"/>
                  <a:pt x="4741" y="6280"/>
                  <a:pt x="4741" y="6275"/>
                </a:cubicBezTo>
                <a:lnTo>
                  <a:pt x="4741" y="6275"/>
                </a:lnTo>
                <a:cubicBezTo>
                  <a:pt x="4739" y="6295"/>
                  <a:pt x="4734" y="6310"/>
                  <a:pt x="4725" y="6321"/>
                </a:cubicBezTo>
                <a:lnTo>
                  <a:pt x="4725" y="6321"/>
                </a:lnTo>
                <a:cubicBezTo>
                  <a:pt x="4721" y="6314"/>
                  <a:pt x="4717" y="6304"/>
                  <a:pt x="4711" y="6293"/>
                </a:cubicBezTo>
                <a:cubicBezTo>
                  <a:pt x="4711" y="6262"/>
                  <a:pt x="4681" y="6262"/>
                  <a:pt x="4681" y="6232"/>
                </a:cubicBezTo>
                <a:close/>
                <a:moveTo>
                  <a:pt x="4359" y="6329"/>
                </a:moveTo>
                <a:cubicBezTo>
                  <a:pt x="4352" y="6333"/>
                  <a:pt x="4346" y="6340"/>
                  <a:pt x="4346" y="6354"/>
                </a:cubicBezTo>
                <a:lnTo>
                  <a:pt x="4359" y="6329"/>
                </a:lnTo>
                <a:close/>
                <a:moveTo>
                  <a:pt x="4498" y="6262"/>
                </a:moveTo>
                <a:cubicBezTo>
                  <a:pt x="4498" y="6262"/>
                  <a:pt x="4468" y="6262"/>
                  <a:pt x="4468" y="6293"/>
                </a:cubicBezTo>
                <a:cubicBezTo>
                  <a:pt x="4468" y="6313"/>
                  <a:pt x="4468" y="6333"/>
                  <a:pt x="4468" y="6354"/>
                </a:cubicBezTo>
                <a:lnTo>
                  <a:pt x="4498" y="6354"/>
                </a:lnTo>
                <a:cubicBezTo>
                  <a:pt x="4522" y="6306"/>
                  <a:pt x="4546" y="6296"/>
                  <a:pt x="4569" y="6294"/>
                </a:cubicBezTo>
                <a:lnTo>
                  <a:pt x="4569" y="6294"/>
                </a:lnTo>
                <a:cubicBezTo>
                  <a:pt x="4525" y="6276"/>
                  <a:pt x="4498" y="6262"/>
                  <a:pt x="4498" y="6262"/>
                </a:cubicBezTo>
                <a:close/>
                <a:moveTo>
                  <a:pt x="2631" y="6384"/>
                </a:moveTo>
                <a:cubicBezTo>
                  <a:pt x="2626" y="6395"/>
                  <a:pt x="2623" y="6405"/>
                  <a:pt x="2621" y="6414"/>
                </a:cubicBezTo>
                <a:lnTo>
                  <a:pt x="2644" y="6414"/>
                </a:lnTo>
                <a:lnTo>
                  <a:pt x="2644" y="6384"/>
                </a:lnTo>
                <a:close/>
                <a:moveTo>
                  <a:pt x="4559" y="6354"/>
                </a:moveTo>
                <a:cubicBezTo>
                  <a:pt x="4559" y="6354"/>
                  <a:pt x="4620" y="6475"/>
                  <a:pt x="4620" y="6475"/>
                </a:cubicBezTo>
                <a:cubicBezTo>
                  <a:pt x="4650" y="6475"/>
                  <a:pt x="4650" y="6414"/>
                  <a:pt x="4650" y="6384"/>
                </a:cubicBezTo>
                <a:lnTo>
                  <a:pt x="4650" y="6384"/>
                </a:lnTo>
                <a:lnTo>
                  <a:pt x="4620" y="6414"/>
                </a:lnTo>
                <a:cubicBezTo>
                  <a:pt x="4589" y="6354"/>
                  <a:pt x="4589" y="6354"/>
                  <a:pt x="4559" y="6354"/>
                </a:cubicBezTo>
                <a:close/>
                <a:moveTo>
                  <a:pt x="3070" y="6506"/>
                </a:moveTo>
                <a:lnTo>
                  <a:pt x="3039" y="6536"/>
                </a:lnTo>
                <a:lnTo>
                  <a:pt x="3039" y="6566"/>
                </a:lnTo>
                <a:cubicBezTo>
                  <a:pt x="3055" y="6551"/>
                  <a:pt x="3062" y="6544"/>
                  <a:pt x="3070" y="6536"/>
                </a:cubicBezTo>
                <a:lnTo>
                  <a:pt x="3070" y="6506"/>
                </a:lnTo>
                <a:close/>
                <a:moveTo>
                  <a:pt x="4438" y="6506"/>
                </a:moveTo>
                <a:cubicBezTo>
                  <a:pt x="4407" y="6506"/>
                  <a:pt x="4438" y="6536"/>
                  <a:pt x="4438" y="6536"/>
                </a:cubicBezTo>
                <a:cubicBezTo>
                  <a:pt x="4438" y="6536"/>
                  <a:pt x="4438" y="6566"/>
                  <a:pt x="4468" y="6566"/>
                </a:cubicBezTo>
                <a:cubicBezTo>
                  <a:pt x="4498" y="6566"/>
                  <a:pt x="4468" y="6536"/>
                  <a:pt x="4468" y="6506"/>
                </a:cubicBezTo>
                <a:lnTo>
                  <a:pt x="4468" y="6536"/>
                </a:lnTo>
                <a:lnTo>
                  <a:pt x="4438" y="6506"/>
                </a:lnTo>
                <a:close/>
                <a:moveTo>
                  <a:pt x="2275" y="6165"/>
                </a:moveTo>
                <a:cubicBezTo>
                  <a:pt x="2262" y="6165"/>
                  <a:pt x="2226" y="6198"/>
                  <a:pt x="2205" y="6227"/>
                </a:cubicBezTo>
                <a:lnTo>
                  <a:pt x="2205" y="6227"/>
                </a:lnTo>
                <a:cubicBezTo>
                  <a:pt x="2202" y="6224"/>
                  <a:pt x="2204" y="6219"/>
                  <a:pt x="2203" y="6219"/>
                </a:cubicBezTo>
                <a:cubicBezTo>
                  <a:pt x="2202" y="6219"/>
                  <a:pt x="2198" y="6222"/>
                  <a:pt x="2188" y="6232"/>
                </a:cubicBezTo>
                <a:cubicBezTo>
                  <a:pt x="2178" y="6242"/>
                  <a:pt x="2171" y="6246"/>
                  <a:pt x="2167" y="6246"/>
                </a:cubicBezTo>
                <a:cubicBezTo>
                  <a:pt x="2158" y="6246"/>
                  <a:pt x="2158" y="6232"/>
                  <a:pt x="2158" y="6232"/>
                </a:cubicBezTo>
                <a:cubicBezTo>
                  <a:pt x="2158" y="6220"/>
                  <a:pt x="2158" y="6210"/>
                  <a:pt x="2158" y="6202"/>
                </a:cubicBezTo>
                <a:lnTo>
                  <a:pt x="2158" y="6202"/>
                </a:lnTo>
                <a:cubicBezTo>
                  <a:pt x="2127" y="6293"/>
                  <a:pt x="2128" y="6293"/>
                  <a:pt x="2158" y="6293"/>
                </a:cubicBezTo>
                <a:cubicBezTo>
                  <a:pt x="2158" y="6323"/>
                  <a:pt x="2188" y="6323"/>
                  <a:pt x="2188" y="6354"/>
                </a:cubicBezTo>
                <a:lnTo>
                  <a:pt x="2188" y="6323"/>
                </a:lnTo>
                <a:cubicBezTo>
                  <a:pt x="2188" y="6328"/>
                  <a:pt x="2190" y="6329"/>
                  <a:pt x="2193" y="6329"/>
                </a:cubicBezTo>
                <a:cubicBezTo>
                  <a:pt x="2198" y="6329"/>
                  <a:pt x="2206" y="6325"/>
                  <a:pt x="2214" y="6319"/>
                </a:cubicBezTo>
                <a:lnTo>
                  <a:pt x="2214" y="6319"/>
                </a:lnTo>
                <a:cubicBezTo>
                  <a:pt x="2215" y="6320"/>
                  <a:pt x="2217" y="6322"/>
                  <a:pt x="2219" y="6323"/>
                </a:cubicBezTo>
                <a:cubicBezTo>
                  <a:pt x="2219" y="6323"/>
                  <a:pt x="2249" y="6323"/>
                  <a:pt x="2219" y="6384"/>
                </a:cubicBezTo>
                <a:cubicBezTo>
                  <a:pt x="2183" y="6420"/>
                  <a:pt x="2189" y="6434"/>
                  <a:pt x="2213" y="6434"/>
                </a:cubicBezTo>
                <a:cubicBezTo>
                  <a:pt x="2229" y="6434"/>
                  <a:pt x="2254" y="6427"/>
                  <a:pt x="2279" y="6414"/>
                </a:cubicBezTo>
                <a:cubicBezTo>
                  <a:pt x="2279" y="6432"/>
                  <a:pt x="2320" y="6450"/>
                  <a:pt x="2354" y="6450"/>
                </a:cubicBezTo>
                <a:cubicBezTo>
                  <a:pt x="2379" y="6450"/>
                  <a:pt x="2401" y="6440"/>
                  <a:pt x="2401" y="6414"/>
                </a:cubicBezTo>
                <a:cubicBezTo>
                  <a:pt x="2401" y="6384"/>
                  <a:pt x="2401" y="6384"/>
                  <a:pt x="2431" y="6384"/>
                </a:cubicBezTo>
                <a:cubicBezTo>
                  <a:pt x="2431" y="6414"/>
                  <a:pt x="2431" y="6445"/>
                  <a:pt x="2431" y="6475"/>
                </a:cubicBezTo>
                <a:cubicBezTo>
                  <a:pt x="2415" y="6525"/>
                  <a:pt x="2407" y="6548"/>
                  <a:pt x="2414" y="6548"/>
                </a:cubicBezTo>
                <a:cubicBezTo>
                  <a:pt x="2419" y="6548"/>
                  <a:pt x="2434" y="6533"/>
                  <a:pt x="2462" y="6506"/>
                </a:cubicBezTo>
                <a:cubicBezTo>
                  <a:pt x="2492" y="6490"/>
                  <a:pt x="2507" y="6483"/>
                  <a:pt x="2515" y="6483"/>
                </a:cubicBezTo>
                <a:cubicBezTo>
                  <a:pt x="2523" y="6483"/>
                  <a:pt x="2523" y="6490"/>
                  <a:pt x="2523" y="6506"/>
                </a:cubicBezTo>
                <a:cubicBezTo>
                  <a:pt x="2538" y="6536"/>
                  <a:pt x="2538" y="6551"/>
                  <a:pt x="2542" y="6551"/>
                </a:cubicBezTo>
                <a:cubicBezTo>
                  <a:pt x="2545" y="6551"/>
                  <a:pt x="2553" y="6536"/>
                  <a:pt x="2583" y="6506"/>
                </a:cubicBezTo>
                <a:cubicBezTo>
                  <a:pt x="2599" y="6490"/>
                  <a:pt x="2614" y="6483"/>
                  <a:pt x="2625" y="6483"/>
                </a:cubicBezTo>
                <a:cubicBezTo>
                  <a:pt x="2637" y="6483"/>
                  <a:pt x="2644" y="6490"/>
                  <a:pt x="2644" y="6506"/>
                </a:cubicBezTo>
                <a:cubicBezTo>
                  <a:pt x="2659" y="6536"/>
                  <a:pt x="2667" y="6551"/>
                  <a:pt x="2675" y="6551"/>
                </a:cubicBezTo>
                <a:cubicBezTo>
                  <a:pt x="2682" y="6551"/>
                  <a:pt x="2690" y="6536"/>
                  <a:pt x="2705" y="6506"/>
                </a:cubicBezTo>
                <a:cubicBezTo>
                  <a:pt x="2741" y="6488"/>
                  <a:pt x="2788" y="6459"/>
                  <a:pt x="2820" y="6451"/>
                </a:cubicBezTo>
                <a:lnTo>
                  <a:pt x="2820" y="6451"/>
                </a:lnTo>
                <a:lnTo>
                  <a:pt x="2796" y="6475"/>
                </a:lnTo>
                <a:cubicBezTo>
                  <a:pt x="2766" y="6506"/>
                  <a:pt x="2735" y="6566"/>
                  <a:pt x="2766" y="6566"/>
                </a:cubicBezTo>
                <a:cubicBezTo>
                  <a:pt x="2766" y="6566"/>
                  <a:pt x="2796" y="6566"/>
                  <a:pt x="2796" y="6536"/>
                </a:cubicBezTo>
                <a:cubicBezTo>
                  <a:pt x="2822" y="6536"/>
                  <a:pt x="2826" y="6469"/>
                  <a:pt x="2826" y="6450"/>
                </a:cubicBezTo>
                <a:lnTo>
                  <a:pt x="2826" y="6450"/>
                </a:lnTo>
                <a:cubicBezTo>
                  <a:pt x="2829" y="6449"/>
                  <a:pt x="2832" y="6449"/>
                  <a:pt x="2834" y="6449"/>
                </a:cubicBezTo>
                <a:cubicBezTo>
                  <a:pt x="2848" y="6449"/>
                  <a:pt x="2857" y="6456"/>
                  <a:pt x="2857" y="6475"/>
                </a:cubicBezTo>
                <a:lnTo>
                  <a:pt x="2857" y="6506"/>
                </a:lnTo>
                <a:cubicBezTo>
                  <a:pt x="2857" y="6475"/>
                  <a:pt x="2887" y="6475"/>
                  <a:pt x="2918" y="6475"/>
                </a:cubicBezTo>
                <a:lnTo>
                  <a:pt x="2948" y="6475"/>
                </a:lnTo>
                <a:cubicBezTo>
                  <a:pt x="2918" y="6506"/>
                  <a:pt x="2887" y="6536"/>
                  <a:pt x="2948" y="6536"/>
                </a:cubicBezTo>
                <a:cubicBezTo>
                  <a:pt x="3009" y="6566"/>
                  <a:pt x="2948" y="6597"/>
                  <a:pt x="2948" y="6597"/>
                </a:cubicBezTo>
                <a:lnTo>
                  <a:pt x="2948" y="6627"/>
                </a:lnTo>
                <a:cubicBezTo>
                  <a:pt x="2948" y="6627"/>
                  <a:pt x="2979" y="6597"/>
                  <a:pt x="2979" y="6597"/>
                </a:cubicBezTo>
                <a:cubicBezTo>
                  <a:pt x="3008" y="6538"/>
                  <a:pt x="3038" y="6507"/>
                  <a:pt x="3152" y="6478"/>
                </a:cubicBezTo>
                <a:lnTo>
                  <a:pt x="3152" y="6478"/>
                </a:lnTo>
                <a:cubicBezTo>
                  <a:pt x="3156" y="6484"/>
                  <a:pt x="3165" y="6488"/>
                  <a:pt x="3177" y="6488"/>
                </a:cubicBezTo>
                <a:cubicBezTo>
                  <a:pt x="3185" y="6488"/>
                  <a:pt x="3195" y="6486"/>
                  <a:pt x="3206" y="6482"/>
                </a:cubicBezTo>
                <a:lnTo>
                  <a:pt x="3206" y="6482"/>
                </a:lnTo>
                <a:cubicBezTo>
                  <a:pt x="3218" y="6496"/>
                  <a:pt x="3235" y="6506"/>
                  <a:pt x="3252" y="6506"/>
                </a:cubicBezTo>
                <a:lnTo>
                  <a:pt x="3252" y="6475"/>
                </a:lnTo>
                <a:cubicBezTo>
                  <a:pt x="3248" y="6473"/>
                  <a:pt x="3244" y="6471"/>
                  <a:pt x="3241" y="6469"/>
                </a:cubicBezTo>
                <a:lnTo>
                  <a:pt x="3241" y="6469"/>
                </a:lnTo>
                <a:cubicBezTo>
                  <a:pt x="3235" y="6470"/>
                  <a:pt x="3229" y="6472"/>
                  <a:pt x="3222" y="6475"/>
                </a:cubicBezTo>
                <a:cubicBezTo>
                  <a:pt x="3216" y="6478"/>
                  <a:pt x="3211" y="6480"/>
                  <a:pt x="3206" y="6482"/>
                </a:cubicBezTo>
                <a:lnTo>
                  <a:pt x="3206" y="6482"/>
                </a:lnTo>
                <a:cubicBezTo>
                  <a:pt x="3197" y="6471"/>
                  <a:pt x="3191" y="6458"/>
                  <a:pt x="3191" y="6445"/>
                </a:cubicBezTo>
                <a:cubicBezTo>
                  <a:pt x="3170" y="6423"/>
                  <a:pt x="3163" y="6402"/>
                  <a:pt x="3151" y="6402"/>
                </a:cubicBezTo>
                <a:cubicBezTo>
                  <a:pt x="3146" y="6402"/>
                  <a:pt x="3139" y="6406"/>
                  <a:pt x="3130" y="6414"/>
                </a:cubicBezTo>
                <a:cubicBezTo>
                  <a:pt x="3115" y="6430"/>
                  <a:pt x="3100" y="6437"/>
                  <a:pt x="3089" y="6437"/>
                </a:cubicBezTo>
                <a:cubicBezTo>
                  <a:pt x="3077" y="6437"/>
                  <a:pt x="3070" y="6430"/>
                  <a:pt x="3070" y="6414"/>
                </a:cubicBezTo>
                <a:cubicBezTo>
                  <a:pt x="3100" y="6354"/>
                  <a:pt x="3070" y="6384"/>
                  <a:pt x="3039" y="6354"/>
                </a:cubicBezTo>
                <a:cubicBezTo>
                  <a:pt x="3020" y="6363"/>
                  <a:pt x="3004" y="6370"/>
                  <a:pt x="2988" y="6373"/>
                </a:cubicBezTo>
                <a:lnTo>
                  <a:pt x="2988" y="6373"/>
                </a:lnTo>
                <a:lnTo>
                  <a:pt x="2979" y="6354"/>
                </a:lnTo>
                <a:lnTo>
                  <a:pt x="2979" y="6375"/>
                </a:lnTo>
                <a:lnTo>
                  <a:pt x="2979" y="6375"/>
                </a:lnTo>
                <a:cubicBezTo>
                  <a:pt x="2982" y="6375"/>
                  <a:pt x="2985" y="6374"/>
                  <a:pt x="2988" y="6373"/>
                </a:cubicBezTo>
                <a:lnTo>
                  <a:pt x="2988" y="6373"/>
                </a:lnTo>
                <a:lnTo>
                  <a:pt x="3009" y="6414"/>
                </a:lnTo>
                <a:cubicBezTo>
                  <a:pt x="3009" y="6425"/>
                  <a:pt x="3006" y="6428"/>
                  <a:pt x="3001" y="6428"/>
                </a:cubicBezTo>
                <a:cubicBezTo>
                  <a:pt x="2992" y="6428"/>
                  <a:pt x="2979" y="6414"/>
                  <a:pt x="2979" y="6414"/>
                </a:cubicBezTo>
                <a:lnTo>
                  <a:pt x="2979" y="6384"/>
                </a:lnTo>
                <a:lnTo>
                  <a:pt x="2979" y="6375"/>
                </a:lnTo>
                <a:lnTo>
                  <a:pt x="2979" y="6375"/>
                </a:lnTo>
                <a:cubicBezTo>
                  <a:pt x="2973" y="6376"/>
                  <a:pt x="2968" y="6376"/>
                  <a:pt x="2963" y="6376"/>
                </a:cubicBezTo>
                <a:cubicBezTo>
                  <a:pt x="2941" y="6376"/>
                  <a:pt x="2918" y="6369"/>
                  <a:pt x="2887" y="6354"/>
                </a:cubicBezTo>
                <a:lnTo>
                  <a:pt x="2796" y="6354"/>
                </a:lnTo>
                <a:cubicBezTo>
                  <a:pt x="2796" y="6374"/>
                  <a:pt x="2793" y="6381"/>
                  <a:pt x="2787" y="6381"/>
                </a:cubicBezTo>
                <a:cubicBezTo>
                  <a:pt x="2776" y="6381"/>
                  <a:pt x="2756" y="6354"/>
                  <a:pt x="2735" y="6354"/>
                </a:cubicBezTo>
                <a:lnTo>
                  <a:pt x="2675" y="6354"/>
                </a:lnTo>
                <a:cubicBezTo>
                  <a:pt x="2675" y="6354"/>
                  <a:pt x="2675" y="6414"/>
                  <a:pt x="2675" y="6414"/>
                </a:cubicBezTo>
                <a:cubicBezTo>
                  <a:pt x="2675" y="6445"/>
                  <a:pt x="2735" y="6414"/>
                  <a:pt x="2675" y="6475"/>
                </a:cubicBezTo>
                <a:cubicBezTo>
                  <a:pt x="2667" y="6482"/>
                  <a:pt x="2659" y="6486"/>
                  <a:pt x="2650" y="6486"/>
                </a:cubicBezTo>
                <a:cubicBezTo>
                  <a:pt x="2629" y="6486"/>
                  <a:pt x="2610" y="6464"/>
                  <a:pt x="2621" y="6414"/>
                </a:cubicBezTo>
                <a:lnTo>
                  <a:pt x="2583" y="6414"/>
                </a:lnTo>
                <a:cubicBezTo>
                  <a:pt x="2583" y="6384"/>
                  <a:pt x="2583" y="6384"/>
                  <a:pt x="2614" y="6384"/>
                </a:cubicBezTo>
                <a:lnTo>
                  <a:pt x="2631" y="6384"/>
                </a:lnTo>
                <a:cubicBezTo>
                  <a:pt x="2634" y="6375"/>
                  <a:pt x="2639" y="6365"/>
                  <a:pt x="2644" y="6354"/>
                </a:cubicBezTo>
                <a:lnTo>
                  <a:pt x="2675" y="6262"/>
                </a:lnTo>
                <a:lnTo>
                  <a:pt x="2583" y="6262"/>
                </a:lnTo>
                <a:cubicBezTo>
                  <a:pt x="2431" y="6262"/>
                  <a:pt x="2431" y="6262"/>
                  <a:pt x="2401" y="6202"/>
                </a:cubicBezTo>
                <a:cubicBezTo>
                  <a:pt x="2371" y="6171"/>
                  <a:pt x="2371" y="6171"/>
                  <a:pt x="2310" y="6171"/>
                </a:cubicBezTo>
                <a:lnTo>
                  <a:pt x="2279" y="6171"/>
                </a:lnTo>
                <a:cubicBezTo>
                  <a:pt x="2279" y="6167"/>
                  <a:pt x="2278" y="6165"/>
                  <a:pt x="2275" y="6165"/>
                </a:cubicBezTo>
                <a:close/>
                <a:moveTo>
                  <a:pt x="3370" y="6422"/>
                </a:moveTo>
                <a:cubicBezTo>
                  <a:pt x="3336" y="6422"/>
                  <a:pt x="3298" y="6430"/>
                  <a:pt x="3282" y="6445"/>
                </a:cubicBezTo>
                <a:lnTo>
                  <a:pt x="3252" y="6445"/>
                </a:lnTo>
                <a:cubicBezTo>
                  <a:pt x="3234" y="6436"/>
                  <a:pt x="3222" y="6432"/>
                  <a:pt x="3214" y="6432"/>
                </a:cubicBezTo>
                <a:cubicBezTo>
                  <a:pt x="3198" y="6432"/>
                  <a:pt x="3207" y="6450"/>
                  <a:pt x="3241" y="6469"/>
                </a:cubicBezTo>
                <a:lnTo>
                  <a:pt x="3241" y="6469"/>
                </a:lnTo>
                <a:cubicBezTo>
                  <a:pt x="3242" y="6469"/>
                  <a:pt x="3244" y="6469"/>
                  <a:pt x="3245" y="6469"/>
                </a:cubicBezTo>
                <a:cubicBezTo>
                  <a:pt x="3289" y="6469"/>
                  <a:pt x="3300" y="6540"/>
                  <a:pt x="3222" y="6566"/>
                </a:cubicBezTo>
                <a:cubicBezTo>
                  <a:pt x="3205" y="6571"/>
                  <a:pt x="3191" y="6575"/>
                  <a:pt x="3181" y="6579"/>
                </a:cubicBezTo>
                <a:lnTo>
                  <a:pt x="3181" y="6579"/>
                </a:lnTo>
                <a:cubicBezTo>
                  <a:pt x="3177" y="6562"/>
                  <a:pt x="3171" y="6546"/>
                  <a:pt x="3161" y="6536"/>
                </a:cubicBezTo>
                <a:lnTo>
                  <a:pt x="3130" y="6566"/>
                </a:lnTo>
                <a:cubicBezTo>
                  <a:pt x="3130" y="6566"/>
                  <a:pt x="3130" y="6566"/>
                  <a:pt x="3100" y="6627"/>
                </a:cubicBezTo>
                <a:cubicBezTo>
                  <a:pt x="3100" y="6658"/>
                  <a:pt x="3108" y="6665"/>
                  <a:pt x="3119" y="6665"/>
                </a:cubicBezTo>
                <a:cubicBezTo>
                  <a:pt x="3130" y="6665"/>
                  <a:pt x="3146" y="6658"/>
                  <a:pt x="3161" y="6658"/>
                </a:cubicBezTo>
                <a:cubicBezTo>
                  <a:pt x="3176" y="6658"/>
                  <a:pt x="3184" y="6635"/>
                  <a:pt x="3184" y="6609"/>
                </a:cubicBezTo>
                <a:lnTo>
                  <a:pt x="3184" y="6609"/>
                </a:lnTo>
                <a:cubicBezTo>
                  <a:pt x="3195" y="6607"/>
                  <a:pt x="3208" y="6603"/>
                  <a:pt x="3222" y="6597"/>
                </a:cubicBezTo>
                <a:lnTo>
                  <a:pt x="3282" y="6658"/>
                </a:lnTo>
                <a:cubicBezTo>
                  <a:pt x="3313" y="6673"/>
                  <a:pt x="3336" y="6680"/>
                  <a:pt x="3351" y="6680"/>
                </a:cubicBezTo>
                <a:cubicBezTo>
                  <a:pt x="3366" y="6680"/>
                  <a:pt x="3374" y="6673"/>
                  <a:pt x="3374" y="6658"/>
                </a:cubicBezTo>
                <a:cubicBezTo>
                  <a:pt x="3374" y="6627"/>
                  <a:pt x="3374" y="6566"/>
                  <a:pt x="3374" y="6566"/>
                </a:cubicBezTo>
                <a:lnTo>
                  <a:pt x="3404" y="6597"/>
                </a:lnTo>
                <a:cubicBezTo>
                  <a:pt x="3404" y="6627"/>
                  <a:pt x="3404" y="6627"/>
                  <a:pt x="3434" y="6627"/>
                </a:cubicBezTo>
                <a:lnTo>
                  <a:pt x="3465" y="6627"/>
                </a:lnTo>
                <a:cubicBezTo>
                  <a:pt x="3465" y="6658"/>
                  <a:pt x="3495" y="6658"/>
                  <a:pt x="3526" y="6658"/>
                </a:cubicBezTo>
                <a:cubicBezTo>
                  <a:pt x="3556" y="6658"/>
                  <a:pt x="3586" y="6658"/>
                  <a:pt x="3556" y="6627"/>
                </a:cubicBezTo>
                <a:lnTo>
                  <a:pt x="3526" y="6627"/>
                </a:lnTo>
                <a:cubicBezTo>
                  <a:pt x="3514" y="6633"/>
                  <a:pt x="3504" y="6635"/>
                  <a:pt x="3495" y="6635"/>
                </a:cubicBezTo>
                <a:cubicBezTo>
                  <a:pt x="3455" y="6635"/>
                  <a:pt x="3434" y="6586"/>
                  <a:pt x="3434" y="6536"/>
                </a:cubicBezTo>
                <a:lnTo>
                  <a:pt x="3434" y="6536"/>
                </a:lnTo>
                <a:cubicBezTo>
                  <a:pt x="3434" y="6566"/>
                  <a:pt x="3465" y="6566"/>
                  <a:pt x="3495" y="6566"/>
                </a:cubicBezTo>
                <a:cubicBezTo>
                  <a:pt x="3495" y="6536"/>
                  <a:pt x="3495" y="6506"/>
                  <a:pt x="3526" y="6506"/>
                </a:cubicBezTo>
                <a:cubicBezTo>
                  <a:pt x="3526" y="6461"/>
                  <a:pt x="3509" y="6433"/>
                  <a:pt x="3489" y="6433"/>
                </a:cubicBezTo>
                <a:cubicBezTo>
                  <a:pt x="3481" y="6433"/>
                  <a:pt x="3473" y="6437"/>
                  <a:pt x="3465" y="6445"/>
                </a:cubicBezTo>
                <a:cubicBezTo>
                  <a:pt x="3465" y="6460"/>
                  <a:pt x="3457" y="6468"/>
                  <a:pt x="3450" y="6468"/>
                </a:cubicBezTo>
                <a:cubicBezTo>
                  <a:pt x="3442" y="6468"/>
                  <a:pt x="3434" y="6460"/>
                  <a:pt x="3434" y="6445"/>
                </a:cubicBezTo>
                <a:cubicBezTo>
                  <a:pt x="3434" y="6430"/>
                  <a:pt x="3404" y="6422"/>
                  <a:pt x="3370" y="6422"/>
                </a:cubicBezTo>
                <a:close/>
                <a:moveTo>
                  <a:pt x="3617" y="6627"/>
                </a:moveTo>
                <a:cubicBezTo>
                  <a:pt x="3617" y="6627"/>
                  <a:pt x="3617" y="6658"/>
                  <a:pt x="3617" y="6688"/>
                </a:cubicBezTo>
                <a:lnTo>
                  <a:pt x="3647" y="6658"/>
                </a:lnTo>
                <a:lnTo>
                  <a:pt x="3617" y="6627"/>
                </a:lnTo>
                <a:close/>
                <a:moveTo>
                  <a:pt x="4407" y="6232"/>
                </a:moveTo>
                <a:cubicBezTo>
                  <a:pt x="4346" y="6232"/>
                  <a:pt x="4377" y="6232"/>
                  <a:pt x="4377" y="6293"/>
                </a:cubicBezTo>
                <a:cubicBezTo>
                  <a:pt x="4407" y="6323"/>
                  <a:pt x="4377" y="6323"/>
                  <a:pt x="4377" y="6323"/>
                </a:cubicBezTo>
                <a:lnTo>
                  <a:pt x="4377" y="6384"/>
                </a:lnTo>
                <a:cubicBezTo>
                  <a:pt x="4405" y="6384"/>
                  <a:pt x="4432" y="6435"/>
                  <a:pt x="4390" y="6444"/>
                </a:cubicBezTo>
                <a:lnTo>
                  <a:pt x="4390" y="6444"/>
                </a:lnTo>
                <a:cubicBezTo>
                  <a:pt x="4382" y="6429"/>
                  <a:pt x="4377" y="6409"/>
                  <a:pt x="4377" y="6384"/>
                </a:cubicBezTo>
                <a:lnTo>
                  <a:pt x="4345" y="6384"/>
                </a:lnTo>
                <a:cubicBezTo>
                  <a:pt x="4344" y="6397"/>
                  <a:pt x="4342" y="6407"/>
                  <a:pt x="4339" y="6415"/>
                </a:cubicBezTo>
                <a:lnTo>
                  <a:pt x="4339" y="6415"/>
                </a:lnTo>
                <a:cubicBezTo>
                  <a:pt x="4334" y="6405"/>
                  <a:pt x="4327" y="6395"/>
                  <a:pt x="4316" y="6384"/>
                </a:cubicBezTo>
                <a:lnTo>
                  <a:pt x="4345" y="6384"/>
                </a:lnTo>
                <a:cubicBezTo>
                  <a:pt x="4346" y="6375"/>
                  <a:pt x="4346" y="6365"/>
                  <a:pt x="4346" y="6354"/>
                </a:cubicBezTo>
                <a:lnTo>
                  <a:pt x="4286" y="6354"/>
                </a:lnTo>
                <a:lnTo>
                  <a:pt x="4286" y="6293"/>
                </a:lnTo>
                <a:lnTo>
                  <a:pt x="4255" y="6293"/>
                </a:lnTo>
                <a:cubicBezTo>
                  <a:pt x="4238" y="6310"/>
                  <a:pt x="4220" y="6328"/>
                  <a:pt x="4202" y="6328"/>
                </a:cubicBezTo>
                <a:cubicBezTo>
                  <a:pt x="4190" y="6328"/>
                  <a:pt x="4177" y="6319"/>
                  <a:pt x="4164" y="6293"/>
                </a:cubicBezTo>
                <a:cubicBezTo>
                  <a:pt x="4164" y="6284"/>
                  <a:pt x="4161" y="6280"/>
                  <a:pt x="4158" y="6280"/>
                </a:cubicBezTo>
                <a:cubicBezTo>
                  <a:pt x="4149" y="6280"/>
                  <a:pt x="4134" y="6302"/>
                  <a:pt x="4134" y="6323"/>
                </a:cubicBezTo>
                <a:cubicBezTo>
                  <a:pt x="4150" y="6357"/>
                  <a:pt x="4139" y="6381"/>
                  <a:pt x="4121" y="6381"/>
                </a:cubicBezTo>
                <a:cubicBezTo>
                  <a:pt x="4106" y="6381"/>
                  <a:pt x="4086" y="6364"/>
                  <a:pt x="4073" y="6323"/>
                </a:cubicBezTo>
                <a:cubicBezTo>
                  <a:pt x="4063" y="6304"/>
                  <a:pt x="4048" y="6297"/>
                  <a:pt x="4031" y="6297"/>
                </a:cubicBezTo>
                <a:cubicBezTo>
                  <a:pt x="3992" y="6297"/>
                  <a:pt x="3942" y="6333"/>
                  <a:pt x="3921" y="6354"/>
                </a:cubicBezTo>
                <a:cubicBezTo>
                  <a:pt x="3890" y="6384"/>
                  <a:pt x="3921" y="6384"/>
                  <a:pt x="3921" y="6414"/>
                </a:cubicBezTo>
                <a:cubicBezTo>
                  <a:pt x="3921" y="6432"/>
                  <a:pt x="3911" y="6450"/>
                  <a:pt x="3890" y="6450"/>
                </a:cubicBezTo>
                <a:cubicBezTo>
                  <a:pt x="3876" y="6450"/>
                  <a:pt x="3855" y="6440"/>
                  <a:pt x="3830" y="6414"/>
                </a:cubicBezTo>
                <a:cubicBezTo>
                  <a:pt x="3812" y="6379"/>
                  <a:pt x="3804" y="6364"/>
                  <a:pt x="3807" y="6364"/>
                </a:cubicBezTo>
                <a:cubicBezTo>
                  <a:pt x="3810" y="6364"/>
                  <a:pt x="3817" y="6371"/>
                  <a:pt x="3830" y="6384"/>
                </a:cubicBezTo>
                <a:cubicBezTo>
                  <a:pt x="3838" y="6393"/>
                  <a:pt x="3847" y="6397"/>
                  <a:pt x="3855" y="6397"/>
                </a:cubicBezTo>
                <a:cubicBezTo>
                  <a:pt x="3873" y="6397"/>
                  <a:pt x="3881" y="6375"/>
                  <a:pt x="3860" y="6354"/>
                </a:cubicBezTo>
                <a:cubicBezTo>
                  <a:pt x="3860" y="6338"/>
                  <a:pt x="3830" y="6331"/>
                  <a:pt x="3799" y="6331"/>
                </a:cubicBezTo>
                <a:cubicBezTo>
                  <a:pt x="3769" y="6331"/>
                  <a:pt x="3738" y="6338"/>
                  <a:pt x="3738" y="6354"/>
                </a:cubicBezTo>
                <a:cubicBezTo>
                  <a:pt x="3723" y="6384"/>
                  <a:pt x="3708" y="6392"/>
                  <a:pt x="3693" y="6392"/>
                </a:cubicBezTo>
                <a:cubicBezTo>
                  <a:pt x="3678" y="6392"/>
                  <a:pt x="3662" y="6384"/>
                  <a:pt x="3647" y="6384"/>
                </a:cubicBezTo>
                <a:cubicBezTo>
                  <a:pt x="3617" y="6384"/>
                  <a:pt x="3556" y="6384"/>
                  <a:pt x="3556" y="6445"/>
                </a:cubicBezTo>
                <a:cubicBezTo>
                  <a:pt x="3556" y="6497"/>
                  <a:pt x="3579" y="6572"/>
                  <a:pt x="3604" y="6572"/>
                </a:cubicBezTo>
                <a:cubicBezTo>
                  <a:pt x="3609" y="6572"/>
                  <a:pt x="3613" y="6571"/>
                  <a:pt x="3617" y="6566"/>
                </a:cubicBezTo>
                <a:cubicBezTo>
                  <a:pt x="3617" y="6536"/>
                  <a:pt x="3617" y="6536"/>
                  <a:pt x="3617" y="6475"/>
                </a:cubicBezTo>
                <a:cubicBezTo>
                  <a:pt x="3612" y="6465"/>
                  <a:pt x="3608" y="6457"/>
                  <a:pt x="3604" y="6450"/>
                </a:cubicBezTo>
                <a:lnTo>
                  <a:pt x="3604" y="6450"/>
                </a:lnTo>
                <a:cubicBezTo>
                  <a:pt x="3611" y="6442"/>
                  <a:pt x="3617" y="6428"/>
                  <a:pt x="3617" y="6414"/>
                </a:cubicBezTo>
                <a:cubicBezTo>
                  <a:pt x="3617" y="6406"/>
                  <a:pt x="3619" y="6403"/>
                  <a:pt x="3622" y="6403"/>
                </a:cubicBezTo>
                <a:cubicBezTo>
                  <a:pt x="3631" y="6403"/>
                  <a:pt x="3647" y="6431"/>
                  <a:pt x="3647" y="6475"/>
                </a:cubicBezTo>
                <a:cubicBezTo>
                  <a:pt x="3647" y="6536"/>
                  <a:pt x="3678" y="6566"/>
                  <a:pt x="3708" y="6566"/>
                </a:cubicBezTo>
                <a:cubicBezTo>
                  <a:pt x="3708" y="6566"/>
                  <a:pt x="3708" y="6597"/>
                  <a:pt x="3708" y="6627"/>
                </a:cubicBezTo>
                <a:cubicBezTo>
                  <a:pt x="3708" y="6658"/>
                  <a:pt x="3708" y="6688"/>
                  <a:pt x="3738" y="6688"/>
                </a:cubicBezTo>
                <a:cubicBezTo>
                  <a:pt x="3769" y="6658"/>
                  <a:pt x="3769" y="6627"/>
                  <a:pt x="3738" y="6627"/>
                </a:cubicBezTo>
                <a:lnTo>
                  <a:pt x="3738" y="6536"/>
                </a:lnTo>
                <a:cubicBezTo>
                  <a:pt x="3738" y="6536"/>
                  <a:pt x="3799" y="6536"/>
                  <a:pt x="3769" y="6566"/>
                </a:cubicBezTo>
                <a:cubicBezTo>
                  <a:pt x="3749" y="6566"/>
                  <a:pt x="3755" y="6580"/>
                  <a:pt x="3771" y="6580"/>
                </a:cubicBezTo>
                <a:cubicBezTo>
                  <a:pt x="3779" y="6580"/>
                  <a:pt x="3789" y="6577"/>
                  <a:pt x="3799" y="6566"/>
                </a:cubicBezTo>
                <a:lnTo>
                  <a:pt x="3830" y="6566"/>
                </a:lnTo>
                <a:cubicBezTo>
                  <a:pt x="3799" y="6566"/>
                  <a:pt x="3799" y="6536"/>
                  <a:pt x="3830" y="6506"/>
                </a:cubicBezTo>
                <a:cubicBezTo>
                  <a:pt x="3860" y="6536"/>
                  <a:pt x="3860" y="6536"/>
                  <a:pt x="3860" y="6566"/>
                </a:cubicBezTo>
                <a:lnTo>
                  <a:pt x="3890" y="6597"/>
                </a:lnTo>
                <a:cubicBezTo>
                  <a:pt x="3899" y="6606"/>
                  <a:pt x="3906" y="6609"/>
                  <a:pt x="3909" y="6609"/>
                </a:cubicBezTo>
                <a:cubicBezTo>
                  <a:pt x="3918" y="6609"/>
                  <a:pt x="3912" y="6588"/>
                  <a:pt x="3890" y="6566"/>
                </a:cubicBezTo>
                <a:cubicBezTo>
                  <a:pt x="3869" y="6545"/>
                  <a:pt x="3878" y="6523"/>
                  <a:pt x="3885" y="6523"/>
                </a:cubicBezTo>
                <a:cubicBezTo>
                  <a:pt x="3888" y="6523"/>
                  <a:pt x="3890" y="6527"/>
                  <a:pt x="3890" y="6536"/>
                </a:cubicBezTo>
                <a:cubicBezTo>
                  <a:pt x="3921" y="6536"/>
                  <a:pt x="3951" y="6536"/>
                  <a:pt x="3951" y="6506"/>
                </a:cubicBezTo>
                <a:cubicBezTo>
                  <a:pt x="3982" y="6506"/>
                  <a:pt x="3982" y="6506"/>
                  <a:pt x="4012" y="6536"/>
                </a:cubicBezTo>
                <a:cubicBezTo>
                  <a:pt x="4030" y="6500"/>
                  <a:pt x="4048" y="6486"/>
                  <a:pt x="4065" y="6486"/>
                </a:cubicBezTo>
                <a:cubicBezTo>
                  <a:pt x="4078" y="6486"/>
                  <a:pt x="4091" y="6493"/>
                  <a:pt x="4103" y="6506"/>
                </a:cubicBezTo>
                <a:lnTo>
                  <a:pt x="4164" y="6506"/>
                </a:lnTo>
                <a:cubicBezTo>
                  <a:pt x="4194" y="6506"/>
                  <a:pt x="4225" y="6536"/>
                  <a:pt x="4194" y="6566"/>
                </a:cubicBezTo>
                <a:cubicBezTo>
                  <a:pt x="4194" y="6588"/>
                  <a:pt x="4202" y="6598"/>
                  <a:pt x="4212" y="6598"/>
                </a:cubicBezTo>
                <a:cubicBezTo>
                  <a:pt x="4230" y="6598"/>
                  <a:pt x="4255" y="6565"/>
                  <a:pt x="4255" y="6506"/>
                </a:cubicBezTo>
                <a:cubicBezTo>
                  <a:pt x="4256" y="6503"/>
                  <a:pt x="4257" y="6500"/>
                  <a:pt x="4258" y="6497"/>
                </a:cubicBezTo>
                <a:lnTo>
                  <a:pt x="4258" y="6497"/>
                </a:lnTo>
                <a:cubicBezTo>
                  <a:pt x="4264" y="6519"/>
                  <a:pt x="4277" y="6533"/>
                  <a:pt x="4290" y="6533"/>
                </a:cubicBezTo>
                <a:cubicBezTo>
                  <a:pt x="4304" y="6533"/>
                  <a:pt x="4316" y="6516"/>
                  <a:pt x="4316" y="6475"/>
                </a:cubicBezTo>
                <a:cubicBezTo>
                  <a:pt x="4316" y="6462"/>
                  <a:pt x="4316" y="6452"/>
                  <a:pt x="4316" y="6445"/>
                </a:cubicBezTo>
                <a:cubicBezTo>
                  <a:pt x="4316" y="6445"/>
                  <a:pt x="4330" y="6445"/>
                  <a:pt x="4339" y="6415"/>
                </a:cubicBezTo>
                <a:lnTo>
                  <a:pt x="4339" y="6415"/>
                </a:lnTo>
                <a:cubicBezTo>
                  <a:pt x="4350" y="6432"/>
                  <a:pt x="4357" y="6445"/>
                  <a:pt x="4377" y="6445"/>
                </a:cubicBezTo>
                <a:cubicBezTo>
                  <a:pt x="4382" y="6445"/>
                  <a:pt x="4386" y="6444"/>
                  <a:pt x="4390" y="6444"/>
                </a:cubicBezTo>
                <a:lnTo>
                  <a:pt x="4390" y="6444"/>
                </a:lnTo>
                <a:cubicBezTo>
                  <a:pt x="4402" y="6465"/>
                  <a:pt x="4420" y="6475"/>
                  <a:pt x="4438" y="6475"/>
                </a:cubicBezTo>
                <a:cubicBezTo>
                  <a:pt x="4448" y="6485"/>
                  <a:pt x="4458" y="6489"/>
                  <a:pt x="4467" y="6489"/>
                </a:cubicBezTo>
                <a:cubicBezTo>
                  <a:pt x="4485" y="6489"/>
                  <a:pt x="4498" y="6475"/>
                  <a:pt x="4498" y="6475"/>
                </a:cubicBezTo>
                <a:lnTo>
                  <a:pt x="4468" y="6384"/>
                </a:lnTo>
                <a:cubicBezTo>
                  <a:pt x="4468" y="6374"/>
                  <a:pt x="4468" y="6364"/>
                  <a:pt x="4468" y="6354"/>
                </a:cubicBezTo>
                <a:cubicBezTo>
                  <a:pt x="4438" y="6354"/>
                  <a:pt x="4468" y="6323"/>
                  <a:pt x="4468" y="6323"/>
                </a:cubicBezTo>
                <a:cubicBezTo>
                  <a:pt x="4468" y="6323"/>
                  <a:pt x="4468" y="6232"/>
                  <a:pt x="4407" y="6232"/>
                </a:cubicBezTo>
                <a:close/>
              </a:path>
            </a:pathLst>
          </a:custGeom>
          <a:solidFill>
            <a:srgbClr val="F2E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24"/>
          <p:cNvSpPr/>
          <p:nvPr/>
        </p:nvSpPr>
        <p:spPr>
          <a:xfrm rot="-1209060">
            <a:off x="8665867" y="4196134"/>
            <a:ext cx="183152" cy="179402"/>
          </a:xfrm>
          <a:custGeom>
            <a:rect b="b" l="l" r="r" t="t"/>
            <a:pathLst>
              <a:path extrusionOk="0" h="7176" w="7326">
                <a:moveTo>
                  <a:pt x="3491" y="761"/>
                </a:moveTo>
                <a:cubicBezTo>
                  <a:pt x="3612" y="761"/>
                  <a:pt x="3736" y="770"/>
                  <a:pt x="3860" y="787"/>
                </a:cubicBezTo>
                <a:cubicBezTo>
                  <a:pt x="4256" y="848"/>
                  <a:pt x="4651" y="970"/>
                  <a:pt x="4985" y="1182"/>
                </a:cubicBezTo>
                <a:cubicBezTo>
                  <a:pt x="5289" y="1365"/>
                  <a:pt x="5532" y="1608"/>
                  <a:pt x="5775" y="1882"/>
                </a:cubicBezTo>
                <a:cubicBezTo>
                  <a:pt x="6231" y="2459"/>
                  <a:pt x="6474" y="3219"/>
                  <a:pt x="6414" y="3979"/>
                </a:cubicBezTo>
                <a:cubicBezTo>
                  <a:pt x="6353" y="4678"/>
                  <a:pt x="6019" y="5377"/>
                  <a:pt x="5441" y="5833"/>
                </a:cubicBezTo>
                <a:cubicBezTo>
                  <a:pt x="4939" y="6222"/>
                  <a:pt x="4344" y="6409"/>
                  <a:pt x="3752" y="6409"/>
                </a:cubicBezTo>
                <a:cubicBezTo>
                  <a:pt x="2910" y="6409"/>
                  <a:pt x="2073" y="6030"/>
                  <a:pt x="1520" y="5316"/>
                </a:cubicBezTo>
                <a:cubicBezTo>
                  <a:pt x="1034" y="4739"/>
                  <a:pt x="790" y="3979"/>
                  <a:pt x="851" y="3219"/>
                </a:cubicBezTo>
                <a:cubicBezTo>
                  <a:pt x="963" y="1824"/>
                  <a:pt x="2125" y="761"/>
                  <a:pt x="3491" y="761"/>
                </a:cubicBezTo>
                <a:close/>
                <a:moveTo>
                  <a:pt x="3520" y="0"/>
                </a:moveTo>
                <a:cubicBezTo>
                  <a:pt x="1752" y="0"/>
                  <a:pt x="232" y="1358"/>
                  <a:pt x="91" y="3158"/>
                </a:cubicBezTo>
                <a:cubicBezTo>
                  <a:pt x="0" y="4100"/>
                  <a:pt x="304" y="5043"/>
                  <a:pt x="912" y="5803"/>
                </a:cubicBezTo>
                <a:cubicBezTo>
                  <a:pt x="1186" y="6137"/>
                  <a:pt x="1520" y="6410"/>
                  <a:pt x="1885" y="6654"/>
                </a:cubicBezTo>
                <a:cubicBezTo>
                  <a:pt x="2452" y="7000"/>
                  <a:pt x="3101" y="7175"/>
                  <a:pt x="3749" y="7175"/>
                </a:cubicBezTo>
                <a:cubicBezTo>
                  <a:pt x="4525" y="7175"/>
                  <a:pt x="5298" y="6924"/>
                  <a:pt x="5927" y="6410"/>
                </a:cubicBezTo>
                <a:cubicBezTo>
                  <a:pt x="6657" y="5833"/>
                  <a:pt x="7113" y="4952"/>
                  <a:pt x="7174" y="4040"/>
                </a:cubicBezTo>
                <a:cubicBezTo>
                  <a:pt x="7326" y="2034"/>
                  <a:pt x="5897" y="301"/>
                  <a:pt x="3952" y="27"/>
                </a:cubicBezTo>
                <a:cubicBezTo>
                  <a:pt x="3806" y="9"/>
                  <a:pt x="3662" y="0"/>
                  <a:pt x="35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24"/>
          <p:cNvSpPr/>
          <p:nvPr/>
        </p:nvSpPr>
        <p:spPr>
          <a:xfrm rot="-1209060">
            <a:off x="8724140" y="4229988"/>
            <a:ext cx="30850" cy="24125"/>
          </a:xfrm>
          <a:custGeom>
            <a:rect b="b" l="l" r="r" t="t"/>
            <a:pathLst>
              <a:path extrusionOk="0" h="965" w="1234">
                <a:moveTo>
                  <a:pt x="715" y="0"/>
                </a:moveTo>
                <a:cubicBezTo>
                  <a:pt x="640" y="0"/>
                  <a:pt x="562" y="27"/>
                  <a:pt x="487" y="89"/>
                </a:cubicBezTo>
                <a:lnTo>
                  <a:pt x="214" y="302"/>
                </a:lnTo>
                <a:cubicBezTo>
                  <a:pt x="31" y="423"/>
                  <a:pt x="1" y="667"/>
                  <a:pt x="153" y="819"/>
                </a:cubicBezTo>
                <a:cubicBezTo>
                  <a:pt x="183" y="849"/>
                  <a:pt x="214" y="879"/>
                  <a:pt x="244" y="910"/>
                </a:cubicBezTo>
                <a:cubicBezTo>
                  <a:pt x="308" y="948"/>
                  <a:pt x="371" y="965"/>
                  <a:pt x="433" y="965"/>
                </a:cubicBezTo>
                <a:cubicBezTo>
                  <a:pt x="518" y="965"/>
                  <a:pt x="599" y="932"/>
                  <a:pt x="670" y="879"/>
                </a:cubicBezTo>
                <a:lnTo>
                  <a:pt x="943" y="667"/>
                </a:lnTo>
                <a:cubicBezTo>
                  <a:pt x="1233" y="401"/>
                  <a:pt x="1004" y="0"/>
                  <a:pt x="7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24"/>
          <p:cNvSpPr/>
          <p:nvPr/>
        </p:nvSpPr>
        <p:spPr>
          <a:xfrm rot="-1209060">
            <a:off x="8787941" y="4266585"/>
            <a:ext cx="31800" cy="24900"/>
          </a:xfrm>
          <a:custGeom>
            <a:rect b="b" l="l" r="r" t="t"/>
            <a:pathLst>
              <a:path extrusionOk="0" h="996" w="1272">
                <a:moveTo>
                  <a:pt x="713" y="0"/>
                </a:moveTo>
                <a:cubicBezTo>
                  <a:pt x="629" y="0"/>
                  <a:pt x="540" y="32"/>
                  <a:pt x="456" y="110"/>
                </a:cubicBezTo>
                <a:lnTo>
                  <a:pt x="183" y="322"/>
                </a:lnTo>
                <a:cubicBezTo>
                  <a:pt x="0" y="444"/>
                  <a:pt x="0" y="687"/>
                  <a:pt x="122" y="870"/>
                </a:cubicBezTo>
                <a:cubicBezTo>
                  <a:pt x="152" y="900"/>
                  <a:pt x="183" y="930"/>
                  <a:pt x="213" y="930"/>
                </a:cubicBezTo>
                <a:cubicBezTo>
                  <a:pt x="284" y="973"/>
                  <a:pt x="354" y="995"/>
                  <a:pt x="425" y="995"/>
                </a:cubicBezTo>
                <a:cubicBezTo>
                  <a:pt x="506" y="995"/>
                  <a:pt x="588" y="965"/>
                  <a:pt x="669" y="900"/>
                </a:cubicBezTo>
                <a:lnTo>
                  <a:pt x="912" y="687"/>
                </a:lnTo>
                <a:cubicBezTo>
                  <a:pt x="1272" y="448"/>
                  <a:pt x="1027" y="0"/>
                  <a:pt x="7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24"/>
          <p:cNvSpPr/>
          <p:nvPr/>
        </p:nvSpPr>
        <p:spPr>
          <a:xfrm rot="-1209060">
            <a:off x="8731892" y="4259583"/>
            <a:ext cx="50476" cy="52176"/>
          </a:xfrm>
          <a:custGeom>
            <a:rect b="b" l="l" r="r" t="t"/>
            <a:pathLst>
              <a:path extrusionOk="0" h="2087" w="2019">
                <a:moveTo>
                  <a:pt x="427" y="1"/>
                </a:moveTo>
                <a:cubicBezTo>
                  <a:pt x="256" y="1"/>
                  <a:pt x="89" y="103"/>
                  <a:pt x="61" y="320"/>
                </a:cubicBezTo>
                <a:cubicBezTo>
                  <a:pt x="1" y="746"/>
                  <a:pt x="122" y="1141"/>
                  <a:pt x="335" y="1475"/>
                </a:cubicBezTo>
                <a:cubicBezTo>
                  <a:pt x="457" y="1597"/>
                  <a:pt x="578" y="1718"/>
                  <a:pt x="730" y="1810"/>
                </a:cubicBezTo>
                <a:cubicBezTo>
                  <a:pt x="943" y="1962"/>
                  <a:pt x="1186" y="2022"/>
                  <a:pt x="1429" y="2083"/>
                </a:cubicBezTo>
                <a:cubicBezTo>
                  <a:pt x="1449" y="2085"/>
                  <a:pt x="1468" y="2087"/>
                  <a:pt x="1487" y="2087"/>
                </a:cubicBezTo>
                <a:cubicBezTo>
                  <a:pt x="1952" y="2087"/>
                  <a:pt x="2018" y="1382"/>
                  <a:pt x="1551" y="1323"/>
                </a:cubicBezTo>
                <a:cubicBezTo>
                  <a:pt x="1308" y="1293"/>
                  <a:pt x="1095" y="1202"/>
                  <a:pt x="943" y="1019"/>
                </a:cubicBezTo>
                <a:cubicBezTo>
                  <a:pt x="852" y="867"/>
                  <a:pt x="791" y="655"/>
                  <a:pt x="821" y="442"/>
                </a:cubicBezTo>
                <a:cubicBezTo>
                  <a:pt x="855" y="156"/>
                  <a:pt x="638" y="1"/>
                  <a:pt x="4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24"/>
          <p:cNvSpPr/>
          <p:nvPr/>
        </p:nvSpPr>
        <p:spPr>
          <a:xfrm rot="-1209060">
            <a:off x="8427610" y="4680981"/>
            <a:ext cx="566907" cy="326779"/>
          </a:xfrm>
          <a:custGeom>
            <a:rect b="b" l="l" r="r" t="t"/>
            <a:pathLst>
              <a:path extrusionOk="0" h="13071" w="22676">
                <a:moveTo>
                  <a:pt x="21605" y="0"/>
                </a:moveTo>
                <a:cubicBezTo>
                  <a:pt x="21277" y="0"/>
                  <a:pt x="20947" y="248"/>
                  <a:pt x="21034" y="665"/>
                </a:cubicBezTo>
                <a:cubicBezTo>
                  <a:pt x="21490" y="3340"/>
                  <a:pt x="20761" y="6075"/>
                  <a:pt x="18998" y="8173"/>
                </a:cubicBezTo>
                <a:cubicBezTo>
                  <a:pt x="17235" y="10240"/>
                  <a:pt x="14742" y="11547"/>
                  <a:pt x="12037" y="11851"/>
                </a:cubicBezTo>
                <a:cubicBezTo>
                  <a:pt x="11588" y="11909"/>
                  <a:pt x="11138" y="11937"/>
                  <a:pt x="10690" y="11937"/>
                </a:cubicBezTo>
                <a:cubicBezTo>
                  <a:pt x="8560" y="11937"/>
                  <a:pt x="6470" y="11288"/>
                  <a:pt x="4712" y="10057"/>
                </a:cubicBezTo>
                <a:cubicBezTo>
                  <a:pt x="2614" y="8568"/>
                  <a:pt x="1307" y="6197"/>
                  <a:pt x="1186" y="3613"/>
                </a:cubicBezTo>
                <a:cubicBezTo>
                  <a:pt x="1186" y="3370"/>
                  <a:pt x="1186" y="2580"/>
                  <a:pt x="1581" y="2398"/>
                </a:cubicBezTo>
                <a:cubicBezTo>
                  <a:pt x="2185" y="2109"/>
                  <a:pt x="1904" y="1298"/>
                  <a:pt x="1386" y="1298"/>
                </a:cubicBezTo>
                <a:cubicBezTo>
                  <a:pt x="1304" y="1298"/>
                  <a:pt x="1216" y="1319"/>
                  <a:pt x="1125" y="1364"/>
                </a:cubicBezTo>
                <a:cubicBezTo>
                  <a:pt x="396" y="1668"/>
                  <a:pt x="0" y="2489"/>
                  <a:pt x="61" y="3644"/>
                </a:cubicBezTo>
                <a:cubicBezTo>
                  <a:pt x="213" y="6562"/>
                  <a:pt x="1672" y="9237"/>
                  <a:pt x="4043" y="10969"/>
                </a:cubicBezTo>
                <a:cubicBezTo>
                  <a:pt x="4256" y="11121"/>
                  <a:pt x="4499" y="11273"/>
                  <a:pt x="4742" y="11425"/>
                </a:cubicBezTo>
                <a:cubicBezTo>
                  <a:pt x="6536" y="12506"/>
                  <a:pt x="8588" y="13071"/>
                  <a:pt x="10674" y="13071"/>
                </a:cubicBezTo>
                <a:cubicBezTo>
                  <a:pt x="11168" y="13071"/>
                  <a:pt x="11664" y="13039"/>
                  <a:pt x="12159" y="12975"/>
                </a:cubicBezTo>
                <a:cubicBezTo>
                  <a:pt x="15137" y="12641"/>
                  <a:pt x="17903" y="11182"/>
                  <a:pt x="19879" y="8902"/>
                </a:cubicBezTo>
                <a:cubicBezTo>
                  <a:pt x="21825" y="6562"/>
                  <a:pt x="22676" y="3461"/>
                  <a:pt x="22159" y="452"/>
                </a:cubicBezTo>
                <a:cubicBezTo>
                  <a:pt x="22094" y="140"/>
                  <a:pt x="21850" y="0"/>
                  <a:pt x="216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24"/>
          <p:cNvSpPr/>
          <p:nvPr/>
        </p:nvSpPr>
        <p:spPr>
          <a:xfrm rot="-1209060">
            <a:off x="8281727" y="3653409"/>
            <a:ext cx="517832" cy="660258"/>
          </a:xfrm>
          <a:custGeom>
            <a:rect b="b" l="l" r="r" t="t"/>
            <a:pathLst>
              <a:path extrusionOk="0" h="26410" w="20713">
                <a:moveTo>
                  <a:pt x="20034" y="0"/>
                </a:moveTo>
                <a:cubicBezTo>
                  <a:pt x="19783" y="0"/>
                  <a:pt x="19536" y="149"/>
                  <a:pt x="19484" y="488"/>
                </a:cubicBezTo>
                <a:cubicBezTo>
                  <a:pt x="18450" y="5412"/>
                  <a:pt x="14773" y="9394"/>
                  <a:pt x="9970" y="10822"/>
                </a:cubicBezTo>
                <a:cubicBezTo>
                  <a:pt x="9605" y="10913"/>
                  <a:pt x="9241" y="11005"/>
                  <a:pt x="8876" y="11096"/>
                </a:cubicBezTo>
                <a:cubicBezTo>
                  <a:pt x="8146" y="11248"/>
                  <a:pt x="7447" y="11460"/>
                  <a:pt x="6748" y="11704"/>
                </a:cubicBezTo>
                <a:cubicBezTo>
                  <a:pt x="5502" y="12251"/>
                  <a:pt x="4347" y="13041"/>
                  <a:pt x="3374" y="13983"/>
                </a:cubicBezTo>
                <a:cubicBezTo>
                  <a:pt x="1155" y="16020"/>
                  <a:pt x="0" y="18208"/>
                  <a:pt x="0" y="20336"/>
                </a:cubicBezTo>
                <a:cubicBezTo>
                  <a:pt x="61" y="21309"/>
                  <a:pt x="243" y="22281"/>
                  <a:pt x="547" y="23254"/>
                </a:cubicBezTo>
                <a:lnTo>
                  <a:pt x="1307" y="25990"/>
                </a:lnTo>
                <a:cubicBezTo>
                  <a:pt x="1338" y="26142"/>
                  <a:pt x="1429" y="26263"/>
                  <a:pt x="1550" y="26354"/>
                </a:cubicBezTo>
                <a:lnTo>
                  <a:pt x="1550" y="26324"/>
                </a:lnTo>
                <a:cubicBezTo>
                  <a:pt x="1643" y="26383"/>
                  <a:pt x="1741" y="26410"/>
                  <a:pt x="1837" y="26410"/>
                </a:cubicBezTo>
                <a:cubicBezTo>
                  <a:pt x="2182" y="26410"/>
                  <a:pt x="2497" y="26066"/>
                  <a:pt x="2402" y="25686"/>
                </a:cubicBezTo>
                <a:lnTo>
                  <a:pt x="1642" y="22920"/>
                </a:lnTo>
                <a:cubicBezTo>
                  <a:pt x="1368" y="22069"/>
                  <a:pt x="1186" y="21187"/>
                  <a:pt x="1155" y="20306"/>
                </a:cubicBezTo>
                <a:cubicBezTo>
                  <a:pt x="1155" y="18026"/>
                  <a:pt x="2766" y="16081"/>
                  <a:pt x="4134" y="14804"/>
                </a:cubicBezTo>
                <a:cubicBezTo>
                  <a:pt x="5016" y="13953"/>
                  <a:pt x="6049" y="13254"/>
                  <a:pt x="7174" y="12767"/>
                </a:cubicBezTo>
                <a:cubicBezTo>
                  <a:pt x="7812" y="12524"/>
                  <a:pt x="8481" y="12342"/>
                  <a:pt x="9149" y="12190"/>
                </a:cubicBezTo>
                <a:cubicBezTo>
                  <a:pt x="9514" y="12099"/>
                  <a:pt x="9879" y="12008"/>
                  <a:pt x="10274" y="11916"/>
                </a:cubicBezTo>
                <a:cubicBezTo>
                  <a:pt x="15502" y="10366"/>
                  <a:pt x="19454" y="6050"/>
                  <a:pt x="20609" y="700"/>
                </a:cubicBezTo>
                <a:cubicBezTo>
                  <a:pt x="20713" y="266"/>
                  <a:pt x="20370" y="0"/>
                  <a:pt x="200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24"/>
          <p:cNvSpPr/>
          <p:nvPr/>
        </p:nvSpPr>
        <p:spPr>
          <a:xfrm rot="-1209060">
            <a:off x="8251943" y="3598952"/>
            <a:ext cx="698409" cy="491006"/>
          </a:xfrm>
          <a:custGeom>
            <a:rect b="b" l="l" r="r" t="t"/>
            <a:pathLst>
              <a:path extrusionOk="0" h="19640" w="27936">
                <a:moveTo>
                  <a:pt x="27146" y="0"/>
                </a:moveTo>
                <a:cubicBezTo>
                  <a:pt x="26984" y="0"/>
                  <a:pt x="26818" y="73"/>
                  <a:pt x="26688" y="245"/>
                </a:cubicBezTo>
                <a:cubicBezTo>
                  <a:pt x="25168" y="2343"/>
                  <a:pt x="24743" y="4957"/>
                  <a:pt x="24378" y="7419"/>
                </a:cubicBezTo>
                <a:cubicBezTo>
                  <a:pt x="23983" y="9850"/>
                  <a:pt x="23588" y="12160"/>
                  <a:pt x="22281" y="14015"/>
                </a:cubicBezTo>
                <a:cubicBezTo>
                  <a:pt x="21065" y="15747"/>
                  <a:pt x="19150" y="16872"/>
                  <a:pt x="17053" y="17115"/>
                </a:cubicBezTo>
                <a:cubicBezTo>
                  <a:pt x="16734" y="17150"/>
                  <a:pt x="16413" y="17166"/>
                  <a:pt x="16090" y="17166"/>
                </a:cubicBezTo>
                <a:cubicBezTo>
                  <a:pt x="15029" y="17166"/>
                  <a:pt x="13946" y="16997"/>
                  <a:pt x="12828" y="16811"/>
                </a:cubicBezTo>
                <a:lnTo>
                  <a:pt x="11946" y="16659"/>
                </a:lnTo>
                <a:cubicBezTo>
                  <a:pt x="10584" y="16444"/>
                  <a:pt x="9303" y="16337"/>
                  <a:pt x="8104" y="16337"/>
                </a:cubicBezTo>
                <a:cubicBezTo>
                  <a:pt x="4891" y="16337"/>
                  <a:pt x="2275" y="17107"/>
                  <a:pt x="305" y="18635"/>
                </a:cubicBezTo>
                <a:cubicBezTo>
                  <a:pt x="1" y="18878"/>
                  <a:pt x="31" y="19364"/>
                  <a:pt x="366" y="19577"/>
                </a:cubicBezTo>
                <a:cubicBezTo>
                  <a:pt x="445" y="19617"/>
                  <a:pt x="536" y="19639"/>
                  <a:pt x="632" y="19639"/>
                </a:cubicBezTo>
                <a:cubicBezTo>
                  <a:pt x="754" y="19639"/>
                  <a:pt x="884" y="19602"/>
                  <a:pt x="1004" y="19516"/>
                </a:cubicBezTo>
                <a:cubicBezTo>
                  <a:pt x="2757" y="18158"/>
                  <a:pt x="5126" y="17478"/>
                  <a:pt x="8077" y="17478"/>
                </a:cubicBezTo>
                <a:cubicBezTo>
                  <a:pt x="9220" y="17478"/>
                  <a:pt x="10449" y="17580"/>
                  <a:pt x="11764" y="17784"/>
                </a:cubicBezTo>
                <a:lnTo>
                  <a:pt x="12615" y="17936"/>
                </a:lnTo>
                <a:cubicBezTo>
                  <a:pt x="13741" y="18119"/>
                  <a:pt x="14884" y="18303"/>
                  <a:pt x="16045" y="18303"/>
                </a:cubicBezTo>
                <a:cubicBezTo>
                  <a:pt x="16419" y="18303"/>
                  <a:pt x="16796" y="18284"/>
                  <a:pt x="17174" y="18240"/>
                </a:cubicBezTo>
                <a:cubicBezTo>
                  <a:pt x="19606" y="17966"/>
                  <a:pt x="21795" y="16659"/>
                  <a:pt x="23223" y="14683"/>
                </a:cubicBezTo>
                <a:cubicBezTo>
                  <a:pt x="24682" y="12586"/>
                  <a:pt x="25108" y="10063"/>
                  <a:pt x="25503" y="7571"/>
                </a:cubicBezTo>
                <a:cubicBezTo>
                  <a:pt x="25898" y="5109"/>
                  <a:pt x="26263" y="2799"/>
                  <a:pt x="27630" y="914"/>
                </a:cubicBezTo>
                <a:cubicBezTo>
                  <a:pt x="27935" y="457"/>
                  <a:pt x="27555" y="0"/>
                  <a:pt x="271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24"/>
          <p:cNvSpPr/>
          <p:nvPr/>
        </p:nvSpPr>
        <p:spPr>
          <a:xfrm rot="-1209060">
            <a:off x="8763643" y="3234248"/>
            <a:ext cx="192277" cy="265453"/>
          </a:xfrm>
          <a:custGeom>
            <a:rect b="b" l="l" r="r" t="t"/>
            <a:pathLst>
              <a:path extrusionOk="0" h="10618" w="7691">
                <a:moveTo>
                  <a:pt x="5675" y="1"/>
                </a:moveTo>
                <a:cubicBezTo>
                  <a:pt x="4980" y="1"/>
                  <a:pt x="4261" y="347"/>
                  <a:pt x="3679" y="799"/>
                </a:cubicBezTo>
                <a:cubicBezTo>
                  <a:pt x="2888" y="1316"/>
                  <a:pt x="2341" y="2106"/>
                  <a:pt x="2128" y="3049"/>
                </a:cubicBezTo>
                <a:cubicBezTo>
                  <a:pt x="2068" y="3353"/>
                  <a:pt x="2098" y="3687"/>
                  <a:pt x="2220" y="3991"/>
                </a:cubicBezTo>
                <a:cubicBezTo>
                  <a:pt x="2493" y="4599"/>
                  <a:pt x="2949" y="4386"/>
                  <a:pt x="2645" y="5055"/>
                </a:cubicBezTo>
                <a:cubicBezTo>
                  <a:pt x="2402" y="5602"/>
                  <a:pt x="2098" y="6088"/>
                  <a:pt x="1733" y="6575"/>
                </a:cubicBezTo>
                <a:cubicBezTo>
                  <a:pt x="1065" y="7608"/>
                  <a:pt x="365" y="8581"/>
                  <a:pt x="1" y="9705"/>
                </a:cubicBezTo>
                <a:cubicBezTo>
                  <a:pt x="761" y="10100"/>
                  <a:pt x="1551" y="10404"/>
                  <a:pt x="2402" y="10617"/>
                </a:cubicBezTo>
                <a:cubicBezTo>
                  <a:pt x="3466" y="9128"/>
                  <a:pt x="4347" y="7517"/>
                  <a:pt x="5107" y="5845"/>
                </a:cubicBezTo>
                <a:cubicBezTo>
                  <a:pt x="5198" y="5602"/>
                  <a:pt x="5320" y="5389"/>
                  <a:pt x="5472" y="5176"/>
                </a:cubicBezTo>
                <a:cubicBezTo>
                  <a:pt x="5624" y="5055"/>
                  <a:pt x="5776" y="4903"/>
                  <a:pt x="5928" y="4812"/>
                </a:cubicBezTo>
                <a:cubicBezTo>
                  <a:pt x="6688" y="4264"/>
                  <a:pt x="7235" y="3474"/>
                  <a:pt x="7508" y="2593"/>
                </a:cubicBezTo>
                <a:cubicBezTo>
                  <a:pt x="7691" y="1681"/>
                  <a:pt x="7326" y="617"/>
                  <a:pt x="6505" y="191"/>
                </a:cubicBezTo>
                <a:cubicBezTo>
                  <a:pt x="6240" y="59"/>
                  <a:pt x="5960" y="1"/>
                  <a:pt x="5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24"/>
          <p:cNvSpPr/>
          <p:nvPr/>
        </p:nvSpPr>
        <p:spPr>
          <a:xfrm rot="-1209060">
            <a:off x="8580070" y="3359186"/>
            <a:ext cx="129952" cy="234878"/>
          </a:xfrm>
          <a:custGeom>
            <a:rect b="b" l="l" r="r" t="t"/>
            <a:pathLst>
              <a:path extrusionOk="0" h="9395" w="5198">
                <a:moveTo>
                  <a:pt x="2944" y="1"/>
                </a:moveTo>
                <a:cubicBezTo>
                  <a:pt x="2671" y="1"/>
                  <a:pt x="2394" y="52"/>
                  <a:pt x="2128" y="154"/>
                </a:cubicBezTo>
                <a:cubicBezTo>
                  <a:pt x="1368" y="458"/>
                  <a:pt x="760" y="1035"/>
                  <a:pt x="426" y="1795"/>
                </a:cubicBezTo>
                <a:cubicBezTo>
                  <a:pt x="31" y="2768"/>
                  <a:pt x="0" y="3832"/>
                  <a:pt x="365" y="4805"/>
                </a:cubicBezTo>
                <a:cubicBezTo>
                  <a:pt x="517" y="5169"/>
                  <a:pt x="912" y="5534"/>
                  <a:pt x="1003" y="5929"/>
                </a:cubicBezTo>
                <a:cubicBezTo>
                  <a:pt x="1155" y="6416"/>
                  <a:pt x="851" y="7115"/>
                  <a:pt x="760" y="7631"/>
                </a:cubicBezTo>
                <a:cubicBezTo>
                  <a:pt x="639" y="7966"/>
                  <a:pt x="639" y="8330"/>
                  <a:pt x="669" y="8665"/>
                </a:cubicBezTo>
                <a:cubicBezTo>
                  <a:pt x="730" y="9030"/>
                  <a:pt x="1003" y="9333"/>
                  <a:pt x="1368" y="9394"/>
                </a:cubicBezTo>
                <a:cubicBezTo>
                  <a:pt x="1763" y="9394"/>
                  <a:pt x="2098" y="9121"/>
                  <a:pt x="2219" y="8756"/>
                </a:cubicBezTo>
                <a:cubicBezTo>
                  <a:pt x="2310" y="8391"/>
                  <a:pt x="2341" y="7996"/>
                  <a:pt x="2341" y="7631"/>
                </a:cubicBezTo>
                <a:cubicBezTo>
                  <a:pt x="2341" y="7054"/>
                  <a:pt x="2432" y="6476"/>
                  <a:pt x="2614" y="5929"/>
                </a:cubicBezTo>
                <a:cubicBezTo>
                  <a:pt x="2614" y="5838"/>
                  <a:pt x="2675" y="5747"/>
                  <a:pt x="2736" y="5656"/>
                </a:cubicBezTo>
                <a:cubicBezTo>
                  <a:pt x="2797" y="5595"/>
                  <a:pt x="2888" y="5564"/>
                  <a:pt x="2979" y="5534"/>
                </a:cubicBezTo>
                <a:cubicBezTo>
                  <a:pt x="4347" y="4987"/>
                  <a:pt x="5198" y="3619"/>
                  <a:pt x="5107" y="2191"/>
                </a:cubicBezTo>
                <a:cubicBezTo>
                  <a:pt x="5076" y="1583"/>
                  <a:pt x="4833" y="1005"/>
                  <a:pt x="4408" y="580"/>
                </a:cubicBezTo>
                <a:cubicBezTo>
                  <a:pt x="4005" y="197"/>
                  <a:pt x="3481" y="1"/>
                  <a:pt x="2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24"/>
          <p:cNvSpPr/>
          <p:nvPr/>
        </p:nvSpPr>
        <p:spPr>
          <a:xfrm rot="-1209060">
            <a:off x="8579457" y="3354463"/>
            <a:ext cx="131677" cy="240678"/>
          </a:xfrm>
          <a:custGeom>
            <a:rect b="b" l="l" r="r" t="t"/>
            <a:pathLst>
              <a:path extrusionOk="0" h="9627" w="5267">
                <a:moveTo>
                  <a:pt x="3366" y="223"/>
                </a:moveTo>
                <a:cubicBezTo>
                  <a:pt x="3360" y="232"/>
                  <a:pt x="3355" y="244"/>
                  <a:pt x="3374" y="244"/>
                </a:cubicBezTo>
                <a:lnTo>
                  <a:pt x="3401" y="244"/>
                </a:lnTo>
                <a:cubicBezTo>
                  <a:pt x="3388" y="234"/>
                  <a:pt x="3377" y="227"/>
                  <a:pt x="3366" y="223"/>
                </a:cubicBezTo>
                <a:close/>
                <a:moveTo>
                  <a:pt x="1946" y="244"/>
                </a:moveTo>
                <a:cubicBezTo>
                  <a:pt x="1931" y="258"/>
                  <a:pt x="1930" y="272"/>
                  <a:pt x="1927" y="280"/>
                </a:cubicBezTo>
                <a:lnTo>
                  <a:pt x="1927" y="280"/>
                </a:lnTo>
                <a:cubicBezTo>
                  <a:pt x="1933" y="278"/>
                  <a:pt x="1939" y="276"/>
                  <a:pt x="1946" y="274"/>
                </a:cubicBezTo>
                <a:lnTo>
                  <a:pt x="1946" y="244"/>
                </a:lnTo>
                <a:close/>
                <a:moveTo>
                  <a:pt x="1927" y="280"/>
                </a:moveTo>
                <a:cubicBezTo>
                  <a:pt x="1922" y="282"/>
                  <a:pt x="1916" y="284"/>
                  <a:pt x="1911" y="285"/>
                </a:cubicBezTo>
                <a:lnTo>
                  <a:pt x="1911" y="285"/>
                </a:lnTo>
                <a:cubicBezTo>
                  <a:pt x="1914" y="286"/>
                  <a:pt x="1916" y="287"/>
                  <a:pt x="1919" y="287"/>
                </a:cubicBezTo>
                <a:cubicBezTo>
                  <a:pt x="1923" y="287"/>
                  <a:pt x="1926" y="284"/>
                  <a:pt x="1927" y="280"/>
                </a:cubicBezTo>
                <a:close/>
                <a:moveTo>
                  <a:pt x="1851" y="254"/>
                </a:moveTo>
                <a:cubicBezTo>
                  <a:pt x="1840" y="254"/>
                  <a:pt x="1837" y="269"/>
                  <a:pt x="1854" y="305"/>
                </a:cubicBezTo>
                <a:cubicBezTo>
                  <a:pt x="1854" y="306"/>
                  <a:pt x="1854" y="307"/>
                  <a:pt x="1854" y="308"/>
                </a:cubicBezTo>
                <a:lnTo>
                  <a:pt x="1854" y="308"/>
                </a:lnTo>
                <a:cubicBezTo>
                  <a:pt x="1865" y="300"/>
                  <a:pt x="1884" y="294"/>
                  <a:pt x="1911" y="285"/>
                </a:cubicBezTo>
                <a:lnTo>
                  <a:pt x="1911" y="285"/>
                </a:lnTo>
                <a:cubicBezTo>
                  <a:pt x="1905" y="284"/>
                  <a:pt x="1896" y="280"/>
                  <a:pt x="1885" y="274"/>
                </a:cubicBezTo>
                <a:cubicBezTo>
                  <a:pt x="1872" y="262"/>
                  <a:pt x="1860" y="254"/>
                  <a:pt x="1851" y="254"/>
                </a:cubicBezTo>
                <a:close/>
                <a:moveTo>
                  <a:pt x="3511" y="211"/>
                </a:moveTo>
                <a:cubicBezTo>
                  <a:pt x="3486" y="211"/>
                  <a:pt x="3458" y="221"/>
                  <a:pt x="3435" y="244"/>
                </a:cubicBezTo>
                <a:lnTo>
                  <a:pt x="3401" y="244"/>
                </a:lnTo>
                <a:cubicBezTo>
                  <a:pt x="3411" y="252"/>
                  <a:pt x="3423" y="262"/>
                  <a:pt x="3435" y="274"/>
                </a:cubicBezTo>
                <a:cubicBezTo>
                  <a:pt x="3476" y="315"/>
                  <a:pt x="3493" y="332"/>
                  <a:pt x="3495" y="332"/>
                </a:cubicBezTo>
                <a:cubicBezTo>
                  <a:pt x="3499" y="332"/>
                  <a:pt x="3482" y="308"/>
                  <a:pt x="3465" y="274"/>
                </a:cubicBezTo>
                <a:cubicBezTo>
                  <a:pt x="3465" y="253"/>
                  <a:pt x="3509" y="218"/>
                  <a:pt x="3536" y="218"/>
                </a:cubicBezTo>
                <a:cubicBezTo>
                  <a:pt x="3548" y="218"/>
                  <a:pt x="3557" y="225"/>
                  <a:pt x="3557" y="244"/>
                </a:cubicBezTo>
                <a:cubicBezTo>
                  <a:pt x="3577" y="285"/>
                  <a:pt x="3639" y="298"/>
                  <a:pt x="3677" y="303"/>
                </a:cubicBezTo>
                <a:lnTo>
                  <a:pt x="3677" y="303"/>
                </a:lnTo>
                <a:cubicBezTo>
                  <a:pt x="3656" y="260"/>
                  <a:pt x="3650" y="219"/>
                  <a:pt x="3627" y="219"/>
                </a:cubicBezTo>
                <a:cubicBezTo>
                  <a:pt x="3617" y="219"/>
                  <a:pt x="3605" y="226"/>
                  <a:pt x="3587" y="244"/>
                </a:cubicBezTo>
                <a:lnTo>
                  <a:pt x="3587" y="274"/>
                </a:lnTo>
                <a:cubicBezTo>
                  <a:pt x="3587" y="237"/>
                  <a:pt x="3552" y="211"/>
                  <a:pt x="3511" y="211"/>
                </a:cubicBezTo>
                <a:close/>
                <a:moveTo>
                  <a:pt x="3009" y="1"/>
                </a:moveTo>
                <a:cubicBezTo>
                  <a:pt x="2979" y="1"/>
                  <a:pt x="2979" y="31"/>
                  <a:pt x="2979" y="61"/>
                </a:cubicBezTo>
                <a:cubicBezTo>
                  <a:pt x="2979" y="83"/>
                  <a:pt x="2964" y="104"/>
                  <a:pt x="2944" y="104"/>
                </a:cubicBezTo>
                <a:cubicBezTo>
                  <a:pt x="2936" y="104"/>
                  <a:pt x="2927" y="101"/>
                  <a:pt x="2918" y="92"/>
                </a:cubicBezTo>
                <a:cubicBezTo>
                  <a:pt x="2918" y="83"/>
                  <a:pt x="2916" y="79"/>
                  <a:pt x="2912" y="79"/>
                </a:cubicBezTo>
                <a:cubicBezTo>
                  <a:pt x="2903" y="79"/>
                  <a:pt x="2888" y="101"/>
                  <a:pt x="2888" y="122"/>
                </a:cubicBezTo>
                <a:lnTo>
                  <a:pt x="2827" y="122"/>
                </a:lnTo>
                <a:cubicBezTo>
                  <a:pt x="2824" y="119"/>
                  <a:pt x="2818" y="117"/>
                  <a:pt x="2811" y="117"/>
                </a:cubicBezTo>
                <a:cubicBezTo>
                  <a:pt x="2789" y="117"/>
                  <a:pt x="2750" y="132"/>
                  <a:pt x="2710" y="151"/>
                </a:cubicBezTo>
                <a:lnTo>
                  <a:pt x="2710" y="151"/>
                </a:lnTo>
                <a:cubicBezTo>
                  <a:pt x="2713" y="150"/>
                  <a:pt x="2716" y="150"/>
                  <a:pt x="2719" y="150"/>
                </a:cubicBezTo>
                <a:cubicBezTo>
                  <a:pt x="2737" y="150"/>
                  <a:pt x="2747" y="160"/>
                  <a:pt x="2736" y="183"/>
                </a:cubicBezTo>
                <a:cubicBezTo>
                  <a:pt x="2735" y="184"/>
                  <a:pt x="2735" y="185"/>
                  <a:pt x="2734" y="187"/>
                </a:cubicBezTo>
                <a:lnTo>
                  <a:pt x="2734" y="187"/>
                </a:lnTo>
                <a:cubicBezTo>
                  <a:pt x="2748" y="202"/>
                  <a:pt x="2746" y="217"/>
                  <a:pt x="2728" y="221"/>
                </a:cubicBezTo>
                <a:lnTo>
                  <a:pt x="2728" y="221"/>
                </a:lnTo>
                <a:cubicBezTo>
                  <a:pt x="2727" y="211"/>
                  <a:pt x="2728" y="200"/>
                  <a:pt x="2734" y="187"/>
                </a:cubicBezTo>
                <a:lnTo>
                  <a:pt x="2734" y="187"/>
                </a:lnTo>
                <a:cubicBezTo>
                  <a:pt x="2726" y="177"/>
                  <a:pt x="2712" y="168"/>
                  <a:pt x="2692" y="159"/>
                </a:cubicBezTo>
                <a:lnTo>
                  <a:pt x="2692" y="159"/>
                </a:lnTo>
                <a:cubicBezTo>
                  <a:pt x="2698" y="156"/>
                  <a:pt x="2704" y="154"/>
                  <a:pt x="2710" y="151"/>
                </a:cubicBezTo>
                <a:lnTo>
                  <a:pt x="2710" y="151"/>
                </a:lnTo>
                <a:cubicBezTo>
                  <a:pt x="2703" y="152"/>
                  <a:pt x="2696" y="154"/>
                  <a:pt x="2688" y="158"/>
                </a:cubicBezTo>
                <a:lnTo>
                  <a:pt x="2688" y="158"/>
                </a:lnTo>
                <a:cubicBezTo>
                  <a:pt x="2684" y="156"/>
                  <a:pt x="2680" y="154"/>
                  <a:pt x="2675" y="153"/>
                </a:cubicBezTo>
                <a:cubicBezTo>
                  <a:pt x="2622" y="153"/>
                  <a:pt x="2615" y="176"/>
                  <a:pt x="2614" y="202"/>
                </a:cubicBezTo>
                <a:lnTo>
                  <a:pt x="2614" y="202"/>
                </a:lnTo>
                <a:cubicBezTo>
                  <a:pt x="2630" y="193"/>
                  <a:pt x="2646" y="183"/>
                  <a:pt x="2664" y="174"/>
                </a:cubicBezTo>
                <a:lnTo>
                  <a:pt x="2664" y="174"/>
                </a:lnTo>
                <a:cubicBezTo>
                  <a:pt x="2653" y="184"/>
                  <a:pt x="2645" y="198"/>
                  <a:pt x="2645" y="213"/>
                </a:cubicBezTo>
                <a:lnTo>
                  <a:pt x="2675" y="213"/>
                </a:lnTo>
                <a:cubicBezTo>
                  <a:pt x="2692" y="219"/>
                  <a:pt x="2707" y="222"/>
                  <a:pt x="2717" y="222"/>
                </a:cubicBezTo>
                <a:cubicBezTo>
                  <a:pt x="2721" y="222"/>
                  <a:pt x="2725" y="221"/>
                  <a:pt x="2728" y="221"/>
                </a:cubicBezTo>
                <a:lnTo>
                  <a:pt x="2728" y="221"/>
                </a:lnTo>
                <a:cubicBezTo>
                  <a:pt x="2730" y="237"/>
                  <a:pt x="2742" y="247"/>
                  <a:pt x="2755" y="247"/>
                </a:cubicBezTo>
                <a:cubicBezTo>
                  <a:pt x="2769" y="247"/>
                  <a:pt x="2785" y="237"/>
                  <a:pt x="2797" y="213"/>
                </a:cubicBezTo>
                <a:cubicBezTo>
                  <a:pt x="2857" y="153"/>
                  <a:pt x="2857" y="153"/>
                  <a:pt x="2888" y="153"/>
                </a:cubicBezTo>
                <a:cubicBezTo>
                  <a:pt x="2918" y="153"/>
                  <a:pt x="2949" y="153"/>
                  <a:pt x="2918" y="183"/>
                </a:cubicBezTo>
                <a:cubicBezTo>
                  <a:pt x="2918" y="205"/>
                  <a:pt x="2918" y="226"/>
                  <a:pt x="2929" y="226"/>
                </a:cubicBezTo>
                <a:cubicBezTo>
                  <a:pt x="2933" y="226"/>
                  <a:pt x="2940" y="222"/>
                  <a:pt x="2949" y="213"/>
                </a:cubicBezTo>
                <a:cubicBezTo>
                  <a:pt x="2958" y="205"/>
                  <a:pt x="2966" y="201"/>
                  <a:pt x="2975" y="201"/>
                </a:cubicBezTo>
                <a:cubicBezTo>
                  <a:pt x="2994" y="201"/>
                  <a:pt x="3009" y="222"/>
                  <a:pt x="3009" y="244"/>
                </a:cubicBezTo>
                <a:cubicBezTo>
                  <a:pt x="3009" y="274"/>
                  <a:pt x="3009" y="274"/>
                  <a:pt x="3009" y="274"/>
                </a:cubicBezTo>
                <a:cubicBezTo>
                  <a:pt x="3040" y="274"/>
                  <a:pt x="3070" y="244"/>
                  <a:pt x="3070" y="213"/>
                </a:cubicBezTo>
                <a:lnTo>
                  <a:pt x="3131" y="213"/>
                </a:lnTo>
                <a:cubicBezTo>
                  <a:pt x="3131" y="244"/>
                  <a:pt x="3131" y="244"/>
                  <a:pt x="3161" y="244"/>
                </a:cubicBezTo>
                <a:cubicBezTo>
                  <a:pt x="3192" y="244"/>
                  <a:pt x="3222" y="244"/>
                  <a:pt x="3222" y="305"/>
                </a:cubicBezTo>
                <a:cubicBezTo>
                  <a:pt x="3208" y="346"/>
                  <a:pt x="3207" y="362"/>
                  <a:pt x="3213" y="362"/>
                </a:cubicBezTo>
                <a:cubicBezTo>
                  <a:pt x="3219" y="362"/>
                  <a:pt x="3236" y="338"/>
                  <a:pt x="3253" y="305"/>
                </a:cubicBezTo>
                <a:cubicBezTo>
                  <a:pt x="3288" y="252"/>
                  <a:pt x="3313" y="219"/>
                  <a:pt x="3346" y="219"/>
                </a:cubicBezTo>
                <a:cubicBezTo>
                  <a:pt x="3352" y="219"/>
                  <a:pt x="3359" y="220"/>
                  <a:pt x="3366" y="223"/>
                </a:cubicBezTo>
                <a:lnTo>
                  <a:pt x="3366" y="223"/>
                </a:lnTo>
                <a:cubicBezTo>
                  <a:pt x="3370" y="218"/>
                  <a:pt x="3374" y="213"/>
                  <a:pt x="3374" y="213"/>
                </a:cubicBezTo>
                <a:lnTo>
                  <a:pt x="3405" y="213"/>
                </a:lnTo>
                <a:cubicBezTo>
                  <a:pt x="3405" y="153"/>
                  <a:pt x="3344" y="153"/>
                  <a:pt x="3313" y="153"/>
                </a:cubicBezTo>
                <a:cubicBezTo>
                  <a:pt x="3283" y="168"/>
                  <a:pt x="3245" y="175"/>
                  <a:pt x="3207" y="175"/>
                </a:cubicBezTo>
                <a:cubicBezTo>
                  <a:pt x="3169" y="175"/>
                  <a:pt x="3131" y="168"/>
                  <a:pt x="3101" y="153"/>
                </a:cubicBezTo>
                <a:cubicBezTo>
                  <a:pt x="3040" y="153"/>
                  <a:pt x="3009" y="122"/>
                  <a:pt x="3040" y="61"/>
                </a:cubicBezTo>
                <a:cubicBezTo>
                  <a:pt x="3070" y="1"/>
                  <a:pt x="3040" y="1"/>
                  <a:pt x="3009" y="1"/>
                </a:cubicBezTo>
                <a:close/>
                <a:moveTo>
                  <a:pt x="3921" y="365"/>
                </a:moveTo>
                <a:cubicBezTo>
                  <a:pt x="3901" y="365"/>
                  <a:pt x="3894" y="365"/>
                  <a:pt x="3882" y="384"/>
                </a:cubicBezTo>
                <a:lnTo>
                  <a:pt x="3882" y="384"/>
                </a:lnTo>
                <a:cubicBezTo>
                  <a:pt x="3890" y="381"/>
                  <a:pt x="3903" y="374"/>
                  <a:pt x="3921" y="365"/>
                </a:cubicBezTo>
                <a:close/>
                <a:moveTo>
                  <a:pt x="1721" y="383"/>
                </a:moveTo>
                <a:lnTo>
                  <a:pt x="1721" y="383"/>
                </a:lnTo>
                <a:cubicBezTo>
                  <a:pt x="1728" y="383"/>
                  <a:pt x="1733" y="387"/>
                  <a:pt x="1733" y="396"/>
                </a:cubicBezTo>
                <a:lnTo>
                  <a:pt x="1728" y="401"/>
                </a:lnTo>
                <a:lnTo>
                  <a:pt x="1728" y="401"/>
                </a:lnTo>
                <a:cubicBezTo>
                  <a:pt x="1725" y="394"/>
                  <a:pt x="1722" y="388"/>
                  <a:pt x="1721" y="383"/>
                </a:cubicBezTo>
                <a:close/>
                <a:moveTo>
                  <a:pt x="2424" y="168"/>
                </a:moveTo>
                <a:cubicBezTo>
                  <a:pt x="2417" y="168"/>
                  <a:pt x="2402" y="183"/>
                  <a:pt x="2371" y="213"/>
                </a:cubicBezTo>
                <a:cubicBezTo>
                  <a:pt x="2345" y="239"/>
                  <a:pt x="2320" y="249"/>
                  <a:pt x="2296" y="249"/>
                </a:cubicBezTo>
                <a:cubicBezTo>
                  <a:pt x="2264" y="249"/>
                  <a:pt x="2237" y="231"/>
                  <a:pt x="2219" y="213"/>
                </a:cubicBezTo>
                <a:cubicBezTo>
                  <a:pt x="2211" y="205"/>
                  <a:pt x="2203" y="202"/>
                  <a:pt x="2195" y="202"/>
                </a:cubicBezTo>
                <a:cubicBezTo>
                  <a:pt x="2175" y="202"/>
                  <a:pt x="2158" y="230"/>
                  <a:pt x="2158" y="274"/>
                </a:cubicBezTo>
                <a:cubicBezTo>
                  <a:pt x="2143" y="305"/>
                  <a:pt x="2143" y="320"/>
                  <a:pt x="2143" y="320"/>
                </a:cubicBezTo>
                <a:cubicBezTo>
                  <a:pt x="2143" y="320"/>
                  <a:pt x="2143" y="305"/>
                  <a:pt x="2128" y="274"/>
                </a:cubicBezTo>
                <a:cubicBezTo>
                  <a:pt x="2113" y="244"/>
                  <a:pt x="2098" y="229"/>
                  <a:pt x="2071" y="229"/>
                </a:cubicBezTo>
                <a:cubicBezTo>
                  <a:pt x="2044" y="229"/>
                  <a:pt x="2006" y="244"/>
                  <a:pt x="1946" y="274"/>
                </a:cubicBezTo>
                <a:cubicBezTo>
                  <a:pt x="1946" y="335"/>
                  <a:pt x="1946" y="335"/>
                  <a:pt x="2006" y="396"/>
                </a:cubicBezTo>
                <a:cubicBezTo>
                  <a:pt x="2016" y="406"/>
                  <a:pt x="2027" y="409"/>
                  <a:pt x="2035" y="409"/>
                </a:cubicBezTo>
                <a:cubicBezTo>
                  <a:pt x="2050" y="409"/>
                  <a:pt x="2057" y="396"/>
                  <a:pt x="2037" y="396"/>
                </a:cubicBezTo>
                <a:cubicBezTo>
                  <a:pt x="2037" y="396"/>
                  <a:pt x="2076" y="357"/>
                  <a:pt x="2107" y="357"/>
                </a:cubicBezTo>
                <a:cubicBezTo>
                  <a:pt x="2115" y="357"/>
                  <a:pt x="2122" y="359"/>
                  <a:pt x="2128" y="365"/>
                </a:cubicBezTo>
                <a:cubicBezTo>
                  <a:pt x="2158" y="365"/>
                  <a:pt x="2128" y="365"/>
                  <a:pt x="2128" y="396"/>
                </a:cubicBezTo>
                <a:cubicBezTo>
                  <a:pt x="2126" y="397"/>
                  <a:pt x="2125" y="399"/>
                  <a:pt x="2123" y="400"/>
                </a:cubicBezTo>
                <a:lnTo>
                  <a:pt x="2123" y="400"/>
                </a:lnTo>
                <a:cubicBezTo>
                  <a:pt x="2131" y="398"/>
                  <a:pt x="2143" y="396"/>
                  <a:pt x="2158" y="396"/>
                </a:cubicBezTo>
                <a:cubicBezTo>
                  <a:pt x="2166" y="404"/>
                  <a:pt x="2175" y="408"/>
                  <a:pt x="2182" y="408"/>
                </a:cubicBezTo>
                <a:cubicBezTo>
                  <a:pt x="2196" y="408"/>
                  <a:pt x="2208" y="395"/>
                  <a:pt x="2214" y="374"/>
                </a:cubicBezTo>
                <a:lnTo>
                  <a:pt x="2214" y="374"/>
                </a:lnTo>
                <a:cubicBezTo>
                  <a:pt x="2234" y="396"/>
                  <a:pt x="2250" y="396"/>
                  <a:pt x="2250" y="396"/>
                </a:cubicBezTo>
                <a:lnTo>
                  <a:pt x="2280" y="396"/>
                </a:lnTo>
                <a:cubicBezTo>
                  <a:pt x="2250" y="365"/>
                  <a:pt x="2219" y="365"/>
                  <a:pt x="2219" y="335"/>
                </a:cubicBezTo>
                <a:cubicBezTo>
                  <a:pt x="2219" y="350"/>
                  <a:pt x="2217" y="363"/>
                  <a:pt x="2214" y="374"/>
                </a:cubicBezTo>
                <a:lnTo>
                  <a:pt x="2214" y="374"/>
                </a:lnTo>
                <a:cubicBezTo>
                  <a:pt x="2206" y="365"/>
                  <a:pt x="2197" y="352"/>
                  <a:pt x="2189" y="335"/>
                </a:cubicBezTo>
                <a:cubicBezTo>
                  <a:pt x="2175" y="294"/>
                  <a:pt x="2174" y="277"/>
                  <a:pt x="2179" y="277"/>
                </a:cubicBezTo>
                <a:cubicBezTo>
                  <a:pt x="2186" y="277"/>
                  <a:pt x="2202" y="302"/>
                  <a:pt x="2219" y="335"/>
                </a:cubicBezTo>
                <a:cubicBezTo>
                  <a:pt x="2234" y="320"/>
                  <a:pt x="2250" y="312"/>
                  <a:pt x="2265" y="312"/>
                </a:cubicBezTo>
                <a:cubicBezTo>
                  <a:pt x="2280" y="312"/>
                  <a:pt x="2295" y="320"/>
                  <a:pt x="2310" y="335"/>
                </a:cubicBezTo>
                <a:lnTo>
                  <a:pt x="2341" y="335"/>
                </a:lnTo>
                <a:lnTo>
                  <a:pt x="2341" y="274"/>
                </a:lnTo>
                <a:cubicBezTo>
                  <a:pt x="2341" y="274"/>
                  <a:pt x="2371" y="274"/>
                  <a:pt x="2371" y="305"/>
                </a:cubicBezTo>
                <a:cubicBezTo>
                  <a:pt x="2371" y="326"/>
                  <a:pt x="2371" y="348"/>
                  <a:pt x="2382" y="348"/>
                </a:cubicBezTo>
                <a:cubicBezTo>
                  <a:pt x="2386" y="348"/>
                  <a:pt x="2393" y="344"/>
                  <a:pt x="2402" y="335"/>
                </a:cubicBezTo>
                <a:cubicBezTo>
                  <a:pt x="2417" y="320"/>
                  <a:pt x="2417" y="312"/>
                  <a:pt x="2424" y="312"/>
                </a:cubicBezTo>
                <a:cubicBezTo>
                  <a:pt x="2432" y="312"/>
                  <a:pt x="2447" y="320"/>
                  <a:pt x="2493" y="335"/>
                </a:cubicBezTo>
                <a:cubicBezTo>
                  <a:pt x="2493" y="335"/>
                  <a:pt x="2523" y="365"/>
                  <a:pt x="2523" y="365"/>
                </a:cubicBezTo>
                <a:lnTo>
                  <a:pt x="2523" y="335"/>
                </a:lnTo>
                <a:cubicBezTo>
                  <a:pt x="2493" y="305"/>
                  <a:pt x="2493" y="305"/>
                  <a:pt x="2493" y="274"/>
                </a:cubicBezTo>
                <a:lnTo>
                  <a:pt x="2493" y="244"/>
                </a:lnTo>
                <a:cubicBezTo>
                  <a:pt x="2493" y="244"/>
                  <a:pt x="2523" y="244"/>
                  <a:pt x="2553" y="274"/>
                </a:cubicBezTo>
                <a:lnTo>
                  <a:pt x="2584" y="274"/>
                </a:lnTo>
                <a:cubicBezTo>
                  <a:pt x="2584" y="282"/>
                  <a:pt x="2586" y="286"/>
                  <a:pt x="2590" y="286"/>
                </a:cubicBezTo>
                <a:cubicBezTo>
                  <a:pt x="2600" y="286"/>
                  <a:pt x="2622" y="258"/>
                  <a:pt x="2645" y="213"/>
                </a:cubicBezTo>
                <a:lnTo>
                  <a:pt x="2614" y="213"/>
                </a:lnTo>
                <a:cubicBezTo>
                  <a:pt x="2614" y="210"/>
                  <a:pt x="2614" y="206"/>
                  <a:pt x="2614" y="202"/>
                </a:cubicBezTo>
                <a:lnTo>
                  <a:pt x="2614" y="202"/>
                </a:lnTo>
                <a:cubicBezTo>
                  <a:pt x="2585" y="219"/>
                  <a:pt x="2562" y="235"/>
                  <a:pt x="2553" y="244"/>
                </a:cubicBezTo>
                <a:lnTo>
                  <a:pt x="2553" y="213"/>
                </a:lnTo>
                <a:cubicBezTo>
                  <a:pt x="2553" y="183"/>
                  <a:pt x="2546" y="168"/>
                  <a:pt x="2534" y="168"/>
                </a:cubicBezTo>
                <a:cubicBezTo>
                  <a:pt x="2523" y="168"/>
                  <a:pt x="2508" y="183"/>
                  <a:pt x="2493" y="213"/>
                </a:cubicBezTo>
                <a:cubicBezTo>
                  <a:pt x="2459" y="247"/>
                  <a:pt x="2444" y="271"/>
                  <a:pt x="2437" y="271"/>
                </a:cubicBezTo>
                <a:cubicBezTo>
                  <a:pt x="2432" y="271"/>
                  <a:pt x="2432" y="255"/>
                  <a:pt x="2432" y="213"/>
                </a:cubicBezTo>
                <a:cubicBezTo>
                  <a:pt x="2432" y="183"/>
                  <a:pt x="2432" y="168"/>
                  <a:pt x="2424" y="168"/>
                </a:cubicBezTo>
                <a:close/>
                <a:moveTo>
                  <a:pt x="2123" y="400"/>
                </a:moveTo>
                <a:cubicBezTo>
                  <a:pt x="2110" y="404"/>
                  <a:pt x="2106" y="409"/>
                  <a:pt x="2109" y="409"/>
                </a:cubicBezTo>
                <a:cubicBezTo>
                  <a:pt x="2111" y="409"/>
                  <a:pt x="2116" y="407"/>
                  <a:pt x="2123" y="400"/>
                </a:cubicBezTo>
                <a:close/>
                <a:moveTo>
                  <a:pt x="1696" y="413"/>
                </a:moveTo>
                <a:cubicBezTo>
                  <a:pt x="1699" y="413"/>
                  <a:pt x="1702" y="416"/>
                  <a:pt x="1702" y="426"/>
                </a:cubicBezTo>
                <a:cubicBezTo>
                  <a:pt x="1682" y="426"/>
                  <a:pt x="1689" y="413"/>
                  <a:pt x="1696" y="413"/>
                </a:cubicBezTo>
                <a:close/>
                <a:moveTo>
                  <a:pt x="1642" y="457"/>
                </a:moveTo>
                <a:cubicBezTo>
                  <a:pt x="1642" y="457"/>
                  <a:pt x="1642" y="457"/>
                  <a:pt x="1642" y="457"/>
                </a:cubicBezTo>
                <a:lnTo>
                  <a:pt x="1642" y="457"/>
                </a:lnTo>
                <a:cubicBezTo>
                  <a:pt x="1642" y="457"/>
                  <a:pt x="1642" y="457"/>
                  <a:pt x="1642" y="457"/>
                </a:cubicBezTo>
                <a:lnTo>
                  <a:pt x="1642" y="457"/>
                </a:lnTo>
                <a:lnTo>
                  <a:pt x="1642" y="457"/>
                </a:lnTo>
                <a:close/>
                <a:moveTo>
                  <a:pt x="3645" y="388"/>
                </a:moveTo>
                <a:cubicBezTo>
                  <a:pt x="3638" y="388"/>
                  <a:pt x="3628" y="390"/>
                  <a:pt x="3617" y="396"/>
                </a:cubicBezTo>
                <a:cubicBezTo>
                  <a:pt x="3587" y="426"/>
                  <a:pt x="3617" y="426"/>
                  <a:pt x="3617" y="426"/>
                </a:cubicBezTo>
                <a:cubicBezTo>
                  <a:pt x="3617" y="457"/>
                  <a:pt x="3648" y="487"/>
                  <a:pt x="3678" y="487"/>
                </a:cubicBezTo>
                <a:cubicBezTo>
                  <a:pt x="3678" y="437"/>
                  <a:pt x="3678" y="388"/>
                  <a:pt x="3645" y="388"/>
                </a:cubicBezTo>
                <a:close/>
                <a:moveTo>
                  <a:pt x="3785" y="259"/>
                </a:moveTo>
                <a:cubicBezTo>
                  <a:pt x="3762" y="259"/>
                  <a:pt x="3754" y="274"/>
                  <a:pt x="3739" y="305"/>
                </a:cubicBezTo>
                <a:cubicBezTo>
                  <a:pt x="3738" y="307"/>
                  <a:pt x="3737" y="308"/>
                  <a:pt x="3736" y="310"/>
                </a:cubicBezTo>
                <a:lnTo>
                  <a:pt x="3736" y="310"/>
                </a:lnTo>
                <a:cubicBezTo>
                  <a:pt x="3720" y="300"/>
                  <a:pt x="3709" y="293"/>
                  <a:pt x="3709" y="274"/>
                </a:cubicBezTo>
                <a:cubicBezTo>
                  <a:pt x="3709" y="284"/>
                  <a:pt x="3709" y="296"/>
                  <a:pt x="3709" y="305"/>
                </a:cubicBezTo>
                <a:cubicBezTo>
                  <a:pt x="3709" y="305"/>
                  <a:pt x="3696" y="305"/>
                  <a:pt x="3677" y="303"/>
                </a:cubicBezTo>
                <a:lnTo>
                  <a:pt x="3677" y="303"/>
                </a:lnTo>
                <a:cubicBezTo>
                  <a:pt x="3677" y="303"/>
                  <a:pt x="3678" y="304"/>
                  <a:pt x="3678" y="305"/>
                </a:cubicBezTo>
                <a:cubicBezTo>
                  <a:pt x="3709" y="335"/>
                  <a:pt x="3716" y="350"/>
                  <a:pt x="3720" y="350"/>
                </a:cubicBezTo>
                <a:cubicBezTo>
                  <a:pt x="3723" y="350"/>
                  <a:pt x="3724" y="337"/>
                  <a:pt x="3736" y="310"/>
                </a:cubicBezTo>
                <a:lnTo>
                  <a:pt x="3736" y="310"/>
                </a:lnTo>
                <a:cubicBezTo>
                  <a:pt x="3746" y="316"/>
                  <a:pt x="3758" y="323"/>
                  <a:pt x="3769" y="335"/>
                </a:cubicBezTo>
                <a:cubicBezTo>
                  <a:pt x="3739" y="335"/>
                  <a:pt x="3709" y="396"/>
                  <a:pt x="3739" y="457"/>
                </a:cubicBezTo>
                <a:cubicBezTo>
                  <a:pt x="3765" y="482"/>
                  <a:pt x="3779" y="492"/>
                  <a:pt x="3788" y="492"/>
                </a:cubicBezTo>
                <a:cubicBezTo>
                  <a:pt x="3800" y="492"/>
                  <a:pt x="3800" y="474"/>
                  <a:pt x="3800" y="457"/>
                </a:cubicBezTo>
                <a:lnTo>
                  <a:pt x="3830" y="457"/>
                </a:lnTo>
                <a:cubicBezTo>
                  <a:pt x="3830" y="457"/>
                  <a:pt x="3860" y="426"/>
                  <a:pt x="3860" y="426"/>
                </a:cubicBezTo>
                <a:cubicBezTo>
                  <a:pt x="3870" y="407"/>
                  <a:pt x="3877" y="393"/>
                  <a:pt x="3882" y="384"/>
                </a:cubicBezTo>
                <a:lnTo>
                  <a:pt x="3882" y="384"/>
                </a:lnTo>
                <a:cubicBezTo>
                  <a:pt x="3877" y="387"/>
                  <a:pt x="3873" y="388"/>
                  <a:pt x="3872" y="388"/>
                </a:cubicBezTo>
                <a:cubicBezTo>
                  <a:pt x="3868" y="388"/>
                  <a:pt x="3876" y="381"/>
                  <a:pt x="3891" y="365"/>
                </a:cubicBezTo>
                <a:lnTo>
                  <a:pt x="3921" y="305"/>
                </a:lnTo>
                <a:cubicBezTo>
                  <a:pt x="3845" y="274"/>
                  <a:pt x="3807" y="259"/>
                  <a:pt x="3785" y="259"/>
                </a:cubicBezTo>
                <a:close/>
                <a:moveTo>
                  <a:pt x="1689" y="448"/>
                </a:moveTo>
                <a:lnTo>
                  <a:pt x="1672" y="457"/>
                </a:lnTo>
                <a:cubicBezTo>
                  <a:pt x="1661" y="457"/>
                  <a:pt x="1651" y="457"/>
                  <a:pt x="1642" y="457"/>
                </a:cubicBezTo>
                <a:lnTo>
                  <a:pt x="1642" y="457"/>
                </a:lnTo>
                <a:lnTo>
                  <a:pt x="1672" y="517"/>
                </a:lnTo>
                <a:cubicBezTo>
                  <a:pt x="1695" y="494"/>
                  <a:pt x="1701" y="471"/>
                  <a:pt x="1689" y="448"/>
                </a:cubicBezTo>
                <a:close/>
                <a:moveTo>
                  <a:pt x="1854" y="308"/>
                </a:moveTo>
                <a:cubicBezTo>
                  <a:pt x="1839" y="320"/>
                  <a:pt x="1839" y="335"/>
                  <a:pt x="1854" y="365"/>
                </a:cubicBezTo>
                <a:lnTo>
                  <a:pt x="1854" y="396"/>
                </a:lnTo>
                <a:lnTo>
                  <a:pt x="1763" y="396"/>
                </a:lnTo>
                <a:cubicBezTo>
                  <a:pt x="1763" y="365"/>
                  <a:pt x="1733" y="365"/>
                  <a:pt x="1733" y="365"/>
                </a:cubicBezTo>
                <a:cubicBezTo>
                  <a:pt x="1718" y="365"/>
                  <a:pt x="1718" y="372"/>
                  <a:pt x="1721" y="383"/>
                </a:cubicBezTo>
                <a:lnTo>
                  <a:pt x="1721" y="383"/>
                </a:lnTo>
                <a:cubicBezTo>
                  <a:pt x="1720" y="382"/>
                  <a:pt x="1718" y="382"/>
                  <a:pt x="1717" y="382"/>
                </a:cubicBezTo>
                <a:cubicBezTo>
                  <a:pt x="1699" y="382"/>
                  <a:pt x="1672" y="396"/>
                  <a:pt x="1672" y="396"/>
                </a:cubicBezTo>
                <a:lnTo>
                  <a:pt x="1672" y="426"/>
                </a:lnTo>
                <a:cubicBezTo>
                  <a:pt x="1679" y="434"/>
                  <a:pt x="1685" y="441"/>
                  <a:pt x="1689" y="448"/>
                </a:cubicBezTo>
                <a:lnTo>
                  <a:pt x="1689" y="448"/>
                </a:lnTo>
                <a:lnTo>
                  <a:pt x="1733" y="426"/>
                </a:lnTo>
                <a:lnTo>
                  <a:pt x="1702" y="426"/>
                </a:lnTo>
                <a:lnTo>
                  <a:pt x="1728" y="401"/>
                </a:lnTo>
                <a:lnTo>
                  <a:pt x="1728" y="401"/>
                </a:lnTo>
                <a:cubicBezTo>
                  <a:pt x="1730" y="409"/>
                  <a:pt x="1733" y="418"/>
                  <a:pt x="1733" y="426"/>
                </a:cubicBezTo>
                <a:lnTo>
                  <a:pt x="1763" y="426"/>
                </a:lnTo>
                <a:cubicBezTo>
                  <a:pt x="1824" y="426"/>
                  <a:pt x="1854" y="426"/>
                  <a:pt x="1824" y="457"/>
                </a:cubicBezTo>
                <a:cubicBezTo>
                  <a:pt x="1794" y="517"/>
                  <a:pt x="1794" y="517"/>
                  <a:pt x="1824" y="517"/>
                </a:cubicBezTo>
                <a:cubicBezTo>
                  <a:pt x="1854" y="487"/>
                  <a:pt x="1915" y="365"/>
                  <a:pt x="1915" y="335"/>
                </a:cubicBezTo>
                <a:lnTo>
                  <a:pt x="1885" y="335"/>
                </a:lnTo>
                <a:cubicBezTo>
                  <a:pt x="1856" y="335"/>
                  <a:pt x="1854" y="335"/>
                  <a:pt x="1854" y="308"/>
                </a:cubicBezTo>
                <a:close/>
                <a:moveTo>
                  <a:pt x="4164" y="434"/>
                </a:moveTo>
                <a:cubicBezTo>
                  <a:pt x="4157" y="434"/>
                  <a:pt x="4149" y="441"/>
                  <a:pt x="4134" y="457"/>
                </a:cubicBezTo>
                <a:lnTo>
                  <a:pt x="4134" y="487"/>
                </a:lnTo>
                <a:lnTo>
                  <a:pt x="4195" y="517"/>
                </a:lnTo>
                <a:cubicBezTo>
                  <a:pt x="4195" y="487"/>
                  <a:pt x="4195" y="457"/>
                  <a:pt x="4195" y="457"/>
                </a:cubicBezTo>
                <a:cubicBezTo>
                  <a:pt x="4180" y="441"/>
                  <a:pt x="4172" y="434"/>
                  <a:pt x="4164" y="434"/>
                </a:cubicBezTo>
                <a:close/>
                <a:moveTo>
                  <a:pt x="1642" y="457"/>
                </a:moveTo>
                <a:cubicBezTo>
                  <a:pt x="1602" y="458"/>
                  <a:pt x="1586" y="462"/>
                  <a:pt x="1611" y="487"/>
                </a:cubicBezTo>
                <a:cubicBezTo>
                  <a:pt x="1611" y="517"/>
                  <a:pt x="1611" y="517"/>
                  <a:pt x="1611" y="548"/>
                </a:cubicBezTo>
                <a:lnTo>
                  <a:pt x="1642" y="548"/>
                </a:lnTo>
                <a:cubicBezTo>
                  <a:pt x="1642" y="517"/>
                  <a:pt x="1642" y="487"/>
                  <a:pt x="1642" y="457"/>
                </a:cubicBezTo>
                <a:close/>
                <a:moveTo>
                  <a:pt x="1550" y="639"/>
                </a:moveTo>
                <a:cubicBezTo>
                  <a:pt x="1550" y="649"/>
                  <a:pt x="1547" y="652"/>
                  <a:pt x="1544" y="652"/>
                </a:cubicBezTo>
                <a:cubicBezTo>
                  <a:pt x="1537" y="652"/>
                  <a:pt x="1530" y="639"/>
                  <a:pt x="1550" y="639"/>
                </a:cubicBezTo>
                <a:close/>
                <a:moveTo>
                  <a:pt x="1531" y="534"/>
                </a:moveTo>
                <a:cubicBezTo>
                  <a:pt x="1507" y="534"/>
                  <a:pt x="1500" y="548"/>
                  <a:pt x="1520" y="548"/>
                </a:cubicBezTo>
                <a:cubicBezTo>
                  <a:pt x="1490" y="578"/>
                  <a:pt x="1490" y="578"/>
                  <a:pt x="1490" y="609"/>
                </a:cubicBezTo>
                <a:cubicBezTo>
                  <a:pt x="1470" y="609"/>
                  <a:pt x="1451" y="621"/>
                  <a:pt x="1439" y="638"/>
                </a:cubicBezTo>
                <a:lnTo>
                  <a:pt x="1439" y="638"/>
                </a:lnTo>
                <a:cubicBezTo>
                  <a:pt x="1434" y="635"/>
                  <a:pt x="1430" y="634"/>
                  <a:pt x="1428" y="634"/>
                </a:cubicBezTo>
                <a:cubicBezTo>
                  <a:pt x="1419" y="634"/>
                  <a:pt x="1429" y="652"/>
                  <a:pt x="1429" y="669"/>
                </a:cubicBezTo>
                <a:cubicBezTo>
                  <a:pt x="1429" y="659"/>
                  <a:pt x="1433" y="648"/>
                  <a:pt x="1439" y="638"/>
                </a:cubicBezTo>
                <a:lnTo>
                  <a:pt x="1439" y="638"/>
                </a:lnTo>
                <a:cubicBezTo>
                  <a:pt x="1449" y="643"/>
                  <a:pt x="1465" y="653"/>
                  <a:pt x="1490" y="669"/>
                </a:cubicBezTo>
                <a:cubicBezTo>
                  <a:pt x="1581" y="700"/>
                  <a:pt x="1581" y="700"/>
                  <a:pt x="1581" y="700"/>
                </a:cubicBezTo>
                <a:cubicBezTo>
                  <a:pt x="1611" y="669"/>
                  <a:pt x="1611" y="639"/>
                  <a:pt x="1581" y="609"/>
                </a:cubicBezTo>
                <a:lnTo>
                  <a:pt x="1566" y="624"/>
                </a:lnTo>
                <a:lnTo>
                  <a:pt x="1566" y="624"/>
                </a:lnTo>
                <a:cubicBezTo>
                  <a:pt x="1566" y="612"/>
                  <a:pt x="1564" y="595"/>
                  <a:pt x="1581" y="578"/>
                </a:cubicBezTo>
                <a:cubicBezTo>
                  <a:pt x="1565" y="563"/>
                  <a:pt x="1558" y="547"/>
                  <a:pt x="1562" y="540"/>
                </a:cubicBezTo>
                <a:lnTo>
                  <a:pt x="1562" y="540"/>
                </a:lnTo>
                <a:cubicBezTo>
                  <a:pt x="1568" y="542"/>
                  <a:pt x="1574" y="544"/>
                  <a:pt x="1581" y="548"/>
                </a:cubicBezTo>
                <a:lnTo>
                  <a:pt x="1611" y="548"/>
                </a:lnTo>
                <a:cubicBezTo>
                  <a:pt x="1593" y="539"/>
                  <a:pt x="1581" y="535"/>
                  <a:pt x="1573" y="535"/>
                </a:cubicBezTo>
                <a:cubicBezTo>
                  <a:pt x="1567" y="535"/>
                  <a:pt x="1564" y="537"/>
                  <a:pt x="1562" y="540"/>
                </a:cubicBezTo>
                <a:lnTo>
                  <a:pt x="1562" y="540"/>
                </a:lnTo>
                <a:cubicBezTo>
                  <a:pt x="1550" y="536"/>
                  <a:pt x="1540" y="534"/>
                  <a:pt x="1531" y="534"/>
                </a:cubicBezTo>
                <a:close/>
                <a:moveTo>
                  <a:pt x="4347" y="791"/>
                </a:moveTo>
                <a:lnTo>
                  <a:pt x="4347" y="791"/>
                </a:lnTo>
                <a:cubicBezTo>
                  <a:pt x="4329" y="809"/>
                  <a:pt x="4322" y="826"/>
                  <a:pt x="4325" y="826"/>
                </a:cubicBezTo>
                <a:cubicBezTo>
                  <a:pt x="4327" y="826"/>
                  <a:pt x="4334" y="817"/>
                  <a:pt x="4347" y="791"/>
                </a:cubicBezTo>
                <a:close/>
                <a:moveTo>
                  <a:pt x="1250" y="833"/>
                </a:moveTo>
                <a:cubicBezTo>
                  <a:pt x="1250" y="838"/>
                  <a:pt x="1251" y="844"/>
                  <a:pt x="1254" y="852"/>
                </a:cubicBezTo>
                <a:lnTo>
                  <a:pt x="1277" y="852"/>
                </a:lnTo>
                <a:cubicBezTo>
                  <a:pt x="1268" y="843"/>
                  <a:pt x="1259" y="836"/>
                  <a:pt x="1250" y="833"/>
                </a:cubicBezTo>
                <a:close/>
                <a:moveTo>
                  <a:pt x="1360" y="663"/>
                </a:moveTo>
                <a:cubicBezTo>
                  <a:pt x="1330" y="663"/>
                  <a:pt x="1220" y="738"/>
                  <a:pt x="1246" y="791"/>
                </a:cubicBezTo>
                <a:lnTo>
                  <a:pt x="1186" y="791"/>
                </a:lnTo>
                <a:cubicBezTo>
                  <a:pt x="1186" y="818"/>
                  <a:pt x="1186" y="821"/>
                  <a:pt x="1186" y="843"/>
                </a:cubicBezTo>
                <a:lnTo>
                  <a:pt x="1186" y="843"/>
                </a:lnTo>
                <a:cubicBezTo>
                  <a:pt x="1173" y="840"/>
                  <a:pt x="1161" y="839"/>
                  <a:pt x="1152" y="839"/>
                </a:cubicBezTo>
                <a:cubicBezTo>
                  <a:pt x="1112" y="839"/>
                  <a:pt x="1103" y="861"/>
                  <a:pt x="1125" y="882"/>
                </a:cubicBezTo>
                <a:cubicBezTo>
                  <a:pt x="1125" y="913"/>
                  <a:pt x="1125" y="913"/>
                  <a:pt x="1125" y="943"/>
                </a:cubicBezTo>
                <a:cubicBezTo>
                  <a:pt x="1125" y="943"/>
                  <a:pt x="1094" y="943"/>
                  <a:pt x="1064" y="913"/>
                </a:cubicBezTo>
                <a:cubicBezTo>
                  <a:pt x="1049" y="897"/>
                  <a:pt x="1041" y="890"/>
                  <a:pt x="1037" y="890"/>
                </a:cubicBezTo>
                <a:cubicBezTo>
                  <a:pt x="1034" y="890"/>
                  <a:pt x="1034" y="897"/>
                  <a:pt x="1034" y="913"/>
                </a:cubicBezTo>
                <a:cubicBezTo>
                  <a:pt x="1003" y="913"/>
                  <a:pt x="1003" y="943"/>
                  <a:pt x="1034" y="973"/>
                </a:cubicBezTo>
                <a:cubicBezTo>
                  <a:pt x="1047" y="973"/>
                  <a:pt x="1060" y="1007"/>
                  <a:pt x="1068" y="1045"/>
                </a:cubicBezTo>
                <a:lnTo>
                  <a:pt x="1068" y="1045"/>
                </a:lnTo>
                <a:cubicBezTo>
                  <a:pt x="1069" y="1045"/>
                  <a:pt x="1069" y="1045"/>
                  <a:pt x="1070" y="1045"/>
                </a:cubicBezTo>
                <a:cubicBezTo>
                  <a:pt x="1075" y="1045"/>
                  <a:pt x="1082" y="1052"/>
                  <a:pt x="1094" y="1065"/>
                </a:cubicBezTo>
                <a:cubicBezTo>
                  <a:pt x="1102" y="1072"/>
                  <a:pt x="1110" y="1076"/>
                  <a:pt x="1116" y="1076"/>
                </a:cubicBezTo>
                <a:cubicBezTo>
                  <a:pt x="1136" y="1076"/>
                  <a:pt x="1148" y="1042"/>
                  <a:pt x="1125" y="973"/>
                </a:cubicBezTo>
                <a:cubicBezTo>
                  <a:pt x="1125" y="973"/>
                  <a:pt x="1125" y="943"/>
                  <a:pt x="1155" y="913"/>
                </a:cubicBezTo>
                <a:cubicBezTo>
                  <a:pt x="1155" y="913"/>
                  <a:pt x="1186" y="913"/>
                  <a:pt x="1216" y="973"/>
                </a:cubicBezTo>
                <a:cubicBezTo>
                  <a:pt x="1246" y="943"/>
                  <a:pt x="1277" y="913"/>
                  <a:pt x="1277" y="882"/>
                </a:cubicBezTo>
                <a:cubicBezTo>
                  <a:pt x="1266" y="871"/>
                  <a:pt x="1258" y="861"/>
                  <a:pt x="1254" y="852"/>
                </a:cubicBezTo>
                <a:lnTo>
                  <a:pt x="1216" y="852"/>
                </a:lnTo>
                <a:cubicBezTo>
                  <a:pt x="1208" y="849"/>
                  <a:pt x="1200" y="847"/>
                  <a:pt x="1193" y="845"/>
                </a:cubicBezTo>
                <a:lnTo>
                  <a:pt x="1193" y="845"/>
                </a:lnTo>
                <a:cubicBezTo>
                  <a:pt x="1206" y="834"/>
                  <a:pt x="1219" y="829"/>
                  <a:pt x="1231" y="829"/>
                </a:cubicBezTo>
                <a:cubicBezTo>
                  <a:pt x="1237" y="829"/>
                  <a:pt x="1244" y="830"/>
                  <a:pt x="1250" y="833"/>
                </a:cubicBezTo>
                <a:lnTo>
                  <a:pt x="1250" y="833"/>
                </a:lnTo>
                <a:cubicBezTo>
                  <a:pt x="1250" y="824"/>
                  <a:pt x="1255" y="819"/>
                  <a:pt x="1260" y="819"/>
                </a:cubicBezTo>
                <a:cubicBezTo>
                  <a:pt x="1268" y="819"/>
                  <a:pt x="1277" y="829"/>
                  <a:pt x="1277" y="852"/>
                </a:cubicBezTo>
                <a:cubicBezTo>
                  <a:pt x="1277" y="872"/>
                  <a:pt x="1277" y="879"/>
                  <a:pt x="1278" y="879"/>
                </a:cubicBezTo>
                <a:cubicBezTo>
                  <a:pt x="1280" y="879"/>
                  <a:pt x="1287" y="852"/>
                  <a:pt x="1307" y="852"/>
                </a:cubicBezTo>
                <a:cubicBezTo>
                  <a:pt x="1322" y="837"/>
                  <a:pt x="1338" y="829"/>
                  <a:pt x="1353" y="829"/>
                </a:cubicBezTo>
                <a:cubicBezTo>
                  <a:pt x="1368" y="829"/>
                  <a:pt x="1383" y="837"/>
                  <a:pt x="1398" y="852"/>
                </a:cubicBezTo>
                <a:cubicBezTo>
                  <a:pt x="1429" y="852"/>
                  <a:pt x="1429" y="821"/>
                  <a:pt x="1429" y="761"/>
                </a:cubicBezTo>
                <a:cubicBezTo>
                  <a:pt x="1429" y="730"/>
                  <a:pt x="1429" y="730"/>
                  <a:pt x="1398" y="730"/>
                </a:cubicBezTo>
                <a:lnTo>
                  <a:pt x="1429" y="730"/>
                </a:lnTo>
                <a:cubicBezTo>
                  <a:pt x="1429" y="730"/>
                  <a:pt x="1429" y="700"/>
                  <a:pt x="1429" y="669"/>
                </a:cubicBezTo>
                <a:cubicBezTo>
                  <a:pt x="1429" y="669"/>
                  <a:pt x="1415" y="683"/>
                  <a:pt x="1397" y="683"/>
                </a:cubicBezTo>
                <a:cubicBezTo>
                  <a:pt x="1388" y="683"/>
                  <a:pt x="1378" y="680"/>
                  <a:pt x="1368" y="669"/>
                </a:cubicBezTo>
                <a:cubicBezTo>
                  <a:pt x="1368" y="665"/>
                  <a:pt x="1365" y="663"/>
                  <a:pt x="1360" y="663"/>
                </a:cubicBezTo>
                <a:close/>
                <a:moveTo>
                  <a:pt x="1068" y="1045"/>
                </a:moveTo>
                <a:cubicBezTo>
                  <a:pt x="1064" y="1049"/>
                  <a:pt x="1064" y="1064"/>
                  <a:pt x="1064" y="1095"/>
                </a:cubicBezTo>
                <a:cubicBezTo>
                  <a:pt x="1064" y="1117"/>
                  <a:pt x="1056" y="1139"/>
                  <a:pt x="1044" y="1156"/>
                </a:cubicBezTo>
                <a:lnTo>
                  <a:pt x="1044" y="1156"/>
                </a:lnTo>
                <a:cubicBezTo>
                  <a:pt x="1050" y="1156"/>
                  <a:pt x="1057" y="1156"/>
                  <a:pt x="1064" y="1156"/>
                </a:cubicBezTo>
                <a:cubicBezTo>
                  <a:pt x="1081" y="1156"/>
                  <a:pt x="1079" y="1096"/>
                  <a:pt x="1068" y="1045"/>
                </a:cubicBezTo>
                <a:close/>
                <a:moveTo>
                  <a:pt x="943" y="1338"/>
                </a:moveTo>
                <a:lnTo>
                  <a:pt x="943" y="1368"/>
                </a:lnTo>
                <a:lnTo>
                  <a:pt x="973" y="1368"/>
                </a:lnTo>
                <a:cubicBezTo>
                  <a:pt x="973" y="1368"/>
                  <a:pt x="973" y="1338"/>
                  <a:pt x="943" y="1338"/>
                </a:cubicBezTo>
                <a:close/>
                <a:moveTo>
                  <a:pt x="4833" y="1437"/>
                </a:moveTo>
                <a:cubicBezTo>
                  <a:pt x="4848" y="1437"/>
                  <a:pt x="4864" y="1444"/>
                  <a:pt x="4864" y="1460"/>
                </a:cubicBezTo>
                <a:cubicBezTo>
                  <a:pt x="4864" y="1460"/>
                  <a:pt x="4864" y="1490"/>
                  <a:pt x="4864" y="1490"/>
                </a:cubicBezTo>
                <a:lnTo>
                  <a:pt x="4803" y="1490"/>
                </a:lnTo>
                <a:lnTo>
                  <a:pt x="4803" y="1460"/>
                </a:lnTo>
                <a:cubicBezTo>
                  <a:pt x="4803" y="1444"/>
                  <a:pt x="4818" y="1437"/>
                  <a:pt x="4833" y="1437"/>
                </a:cubicBezTo>
                <a:close/>
                <a:moveTo>
                  <a:pt x="765" y="1494"/>
                </a:moveTo>
                <a:lnTo>
                  <a:pt x="765" y="1494"/>
                </a:lnTo>
                <a:cubicBezTo>
                  <a:pt x="772" y="1501"/>
                  <a:pt x="777" y="1504"/>
                  <a:pt x="779" y="1504"/>
                </a:cubicBezTo>
                <a:cubicBezTo>
                  <a:pt x="782" y="1504"/>
                  <a:pt x="778" y="1498"/>
                  <a:pt x="765" y="1494"/>
                </a:cubicBezTo>
                <a:close/>
                <a:moveTo>
                  <a:pt x="4864" y="1520"/>
                </a:moveTo>
                <a:cubicBezTo>
                  <a:pt x="4864" y="1520"/>
                  <a:pt x="4894" y="1520"/>
                  <a:pt x="4924" y="1551"/>
                </a:cubicBezTo>
                <a:cubicBezTo>
                  <a:pt x="4955" y="1612"/>
                  <a:pt x="4924" y="1612"/>
                  <a:pt x="4864" y="1612"/>
                </a:cubicBezTo>
                <a:lnTo>
                  <a:pt x="4864" y="1581"/>
                </a:lnTo>
                <a:cubicBezTo>
                  <a:pt x="4803" y="1581"/>
                  <a:pt x="4803" y="1551"/>
                  <a:pt x="4864" y="1520"/>
                </a:cubicBezTo>
                <a:close/>
                <a:moveTo>
                  <a:pt x="4985" y="1612"/>
                </a:moveTo>
                <a:cubicBezTo>
                  <a:pt x="5016" y="1642"/>
                  <a:pt x="4924" y="1642"/>
                  <a:pt x="4894" y="1672"/>
                </a:cubicBezTo>
                <a:lnTo>
                  <a:pt x="4864" y="1672"/>
                </a:lnTo>
                <a:cubicBezTo>
                  <a:pt x="4864" y="1642"/>
                  <a:pt x="4864" y="1642"/>
                  <a:pt x="4894" y="1612"/>
                </a:cubicBezTo>
                <a:close/>
                <a:moveTo>
                  <a:pt x="4894" y="1748"/>
                </a:moveTo>
                <a:lnTo>
                  <a:pt x="4894" y="1764"/>
                </a:lnTo>
                <a:lnTo>
                  <a:pt x="4912" y="1764"/>
                </a:lnTo>
                <a:lnTo>
                  <a:pt x="4894" y="1748"/>
                </a:lnTo>
                <a:close/>
                <a:moveTo>
                  <a:pt x="4006" y="345"/>
                </a:moveTo>
                <a:cubicBezTo>
                  <a:pt x="3977" y="345"/>
                  <a:pt x="3946" y="353"/>
                  <a:pt x="3921" y="365"/>
                </a:cubicBezTo>
                <a:lnTo>
                  <a:pt x="3921" y="396"/>
                </a:lnTo>
                <a:cubicBezTo>
                  <a:pt x="3891" y="426"/>
                  <a:pt x="3891" y="457"/>
                  <a:pt x="3891" y="487"/>
                </a:cubicBezTo>
                <a:cubicBezTo>
                  <a:pt x="3891" y="502"/>
                  <a:pt x="3891" y="510"/>
                  <a:pt x="3895" y="510"/>
                </a:cubicBezTo>
                <a:cubicBezTo>
                  <a:pt x="3898" y="510"/>
                  <a:pt x="3906" y="502"/>
                  <a:pt x="3921" y="487"/>
                </a:cubicBezTo>
                <a:cubicBezTo>
                  <a:pt x="3943" y="466"/>
                  <a:pt x="3949" y="444"/>
                  <a:pt x="3962" y="444"/>
                </a:cubicBezTo>
                <a:cubicBezTo>
                  <a:pt x="3967" y="444"/>
                  <a:pt x="3973" y="448"/>
                  <a:pt x="3982" y="457"/>
                </a:cubicBezTo>
                <a:cubicBezTo>
                  <a:pt x="3952" y="487"/>
                  <a:pt x="3952" y="517"/>
                  <a:pt x="3952" y="548"/>
                </a:cubicBezTo>
                <a:cubicBezTo>
                  <a:pt x="3952" y="548"/>
                  <a:pt x="3952" y="561"/>
                  <a:pt x="3961" y="561"/>
                </a:cubicBezTo>
                <a:cubicBezTo>
                  <a:pt x="3965" y="561"/>
                  <a:pt x="3972" y="558"/>
                  <a:pt x="3982" y="548"/>
                </a:cubicBezTo>
                <a:cubicBezTo>
                  <a:pt x="3982" y="525"/>
                  <a:pt x="3987" y="515"/>
                  <a:pt x="3992" y="515"/>
                </a:cubicBezTo>
                <a:cubicBezTo>
                  <a:pt x="4001" y="515"/>
                  <a:pt x="4012" y="541"/>
                  <a:pt x="4012" y="578"/>
                </a:cubicBezTo>
                <a:cubicBezTo>
                  <a:pt x="4000" y="604"/>
                  <a:pt x="3998" y="613"/>
                  <a:pt x="4004" y="613"/>
                </a:cubicBezTo>
                <a:cubicBezTo>
                  <a:pt x="4013" y="613"/>
                  <a:pt x="4038" y="596"/>
                  <a:pt x="4073" y="578"/>
                </a:cubicBezTo>
                <a:cubicBezTo>
                  <a:pt x="4083" y="558"/>
                  <a:pt x="4090" y="551"/>
                  <a:pt x="4096" y="551"/>
                </a:cubicBezTo>
                <a:cubicBezTo>
                  <a:pt x="4107" y="551"/>
                  <a:pt x="4114" y="578"/>
                  <a:pt x="4134" y="578"/>
                </a:cubicBezTo>
                <a:lnTo>
                  <a:pt x="4195" y="578"/>
                </a:lnTo>
                <a:cubicBezTo>
                  <a:pt x="4170" y="628"/>
                  <a:pt x="4186" y="677"/>
                  <a:pt x="4225" y="677"/>
                </a:cubicBezTo>
                <a:cubicBezTo>
                  <a:pt x="4234" y="677"/>
                  <a:pt x="4244" y="675"/>
                  <a:pt x="4256" y="669"/>
                </a:cubicBezTo>
                <a:lnTo>
                  <a:pt x="4256" y="669"/>
                </a:lnTo>
                <a:cubicBezTo>
                  <a:pt x="4213" y="691"/>
                  <a:pt x="4230" y="712"/>
                  <a:pt x="4255" y="712"/>
                </a:cubicBezTo>
                <a:cubicBezTo>
                  <a:pt x="4266" y="712"/>
                  <a:pt x="4277" y="709"/>
                  <a:pt x="4286" y="700"/>
                </a:cubicBezTo>
                <a:lnTo>
                  <a:pt x="4347" y="700"/>
                </a:lnTo>
                <a:cubicBezTo>
                  <a:pt x="4347" y="715"/>
                  <a:pt x="4354" y="723"/>
                  <a:pt x="4366" y="723"/>
                </a:cubicBezTo>
                <a:cubicBezTo>
                  <a:pt x="4377" y="723"/>
                  <a:pt x="4392" y="715"/>
                  <a:pt x="4408" y="700"/>
                </a:cubicBezTo>
                <a:cubicBezTo>
                  <a:pt x="4438" y="700"/>
                  <a:pt x="4438" y="700"/>
                  <a:pt x="4468" y="730"/>
                </a:cubicBezTo>
                <a:lnTo>
                  <a:pt x="4408" y="730"/>
                </a:lnTo>
                <a:cubicBezTo>
                  <a:pt x="4377" y="730"/>
                  <a:pt x="4377" y="730"/>
                  <a:pt x="4347" y="791"/>
                </a:cubicBezTo>
                <a:lnTo>
                  <a:pt x="4347" y="791"/>
                </a:lnTo>
                <a:cubicBezTo>
                  <a:pt x="4362" y="761"/>
                  <a:pt x="4370" y="745"/>
                  <a:pt x="4381" y="745"/>
                </a:cubicBezTo>
                <a:cubicBezTo>
                  <a:pt x="4392" y="745"/>
                  <a:pt x="4408" y="761"/>
                  <a:pt x="4438" y="791"/>
                </a:cubicBezTo>
                <a:cubicBezTo>
                  <a:pt x="4499" y="821"/>
                  <a:pt x="4499" y="852"/>
                  <a:pt x="4468" y="882"/>
                </a:cubicBezTo>
                <a:cubicBezTo>
                  <a:pt x="4468" y="903"/>
                  <a:pt x="4468" y="939"/>
                  <a:pt x="4498" y="939"/>
                </a:cubicBezTo>
                <a:cubicBezTo>
                  <a:pt x="4512" y="939"/>
                  <a:pt x="4531" y="931"/>
                  <a:pt x="4560" y="913"/>
                </a:cubicBezTo>
                <a:cubicBezTo>
                  <a:pt x="4576" y="904"/>
                  <a:pt x="4583" y="901"/>
                  <a:pt x="4586" y="901"/>
                </a:cubicBezTo>
                <a:cubicBezTo>
                  <a:pt x="4592" y="901"/>
                  <a:pt x="4560" y="929"/>
                  <a:pt x="4560" y="973"/>
                </a:cubicBezTo>
                <a:cubicBezTo>
                  <a:pt x="4551" y="982"/>
                  <a:pt x="4543" y="993"/>
                  <a:pt x="4536" y="1004"/>
                </a:cubicBezTo>
                <a:lnTo>
                  <a:pt x="4529" y="1004"/>
                </a:lnTo>
                <a:cubicBezTo>
                  <a:pt x="4499" y="1004"/>
                  <a:pt x="4499" y="1004"/>
                  <a:pt x="4529" y="1065"/>
                </a:cubicBezTo>
                <a:lnTo>
                  <a:pt x="4560" y="1065"/>
                </a:lnTo>
                <a:cubicBezTo>
                  <a:pt x="4604" y="1065"/>
                  <a:pt x="4600" y="1065"/>
                  <a:pt x="4583" y="1053"/>
                </a:cubicBezTo>
                <a:lnTo>
                  <a:pt x="4583" y="1053"/>
                </a:lnTo>
                <a:cubicBezTo>
                  <a:pt x="4590" y="1041"/>
                  <a:pt x="4590" y="1023"/>
                  <a:pt x="4590" y="1004"/>
                </a:cubicBezTo>
                <a:lnTo>
                  <a:pt x="4563" y="1004"/>
                </a:lnTo>
                <a:cubicBezTo>
                  <a:pt x="4565" y="996"/>
                  <a:pt x="4571" y="991"/>
                  <a:pt x="4581" y="991"/>
                </a:cubicBezTo>
                <a:cubicBezTo>
                  <a:pt x="4590" y="991"/>
                  <a:pt x="4603" y="995"/>
                  <a:pt x="4620" y="1004"/>
                </a:cubicBezTo>
                <a:cubicBezTo>
                  <a:pt x="4712" y="1004"/>
                  <a:pt x="4712" y="1034"/>
                  <a:pt x="4651" y="1065"/>
                </a:cubicBezTo>
                <a:cubicBezTo>
                  <a:pt x="4620" y="1095"/>
                  <a:pt x="4590" y="1095"/>
                  <a:pt x="4620" y="1156"/>
                </a:cubicBezTo>
                <a:cubicBezTo>
                  <a:pt x="4620" y="1186"/>
                  <a:pt x="4620" y="1186"/>
                  <a:pt x="4651" y="1216"/>
                </a:cubicBezTo>
                <a:cubicBezTo>
                  <a:pt x="4681" y="1216"/>
                  <a:pt x="4681" y="1216"/>
                  <a:pt x="4651" y="1247"/>
                </a:cubicBezTo>
                <a:cubicBezTo>
                  <a:pt x="4651" y="1277"/>
                  <a:pt x="4681" y="1460"/>
                  <a:pt x="4742" y="1460"/>
                </a:cubicBezTo>
                <a:lnTo>
                  <a:pt x="4742" y="1520"/>
                </a:lnTo>
                <a:cubicBezTo>
                  <a:pt x="4742" y="1520"/>
                  <a:pt x="4742" y="1551"/>
                  <a:pt x="4742" y="1612"/>
                </a:cubicBezTo>
                <a:cubicBezTo>
                  <a:pt x="4772" y="1612"/>
                  <a:pt x="4803" y="1642"/>
                  <a:pt x="4803" y="1672"/>
                </a:cubicBezTo>
                <a:lnTo>
                  <a:pt x="4894" y="1748"/>
                </a:lnTo>
                <a:lnTo>
                  <a:pt x="4894" y="1748"/>
                </a:lnTo>
                <a:lnTo>
                  <a:pt x="4894" y="1703"/>
                </a:lnTo>
                <a:cubicBezTo>
                  <a:pt x="4909" y="1688"/>
                  <a:pt x="4924" y="1680"/>
                  <a:pt x="4940" y="1680"/>
                </a:cubicBezTo>
                <a:cubicBezTo>
                  <a:pt x="4955" y="1680"/>
                  <a:pt x="4970" y="1688"/>
                  <a:pt x="4985" y="1703"/>
                </a:cubicBezTo>
                <a:cubicBezTo>
                  <a:pt x="5004" y="1761"/>
                  <a:pt x="4999" y="1782"/>
                  <a:pt x="4977" y="1782"/>
                </a:cubicBezTo>
                <a:cubicBezTo>
                  <a:pt x="4965" y="1782"/>
                  <a:pt x="4947" y="1775"/>
                  <a:pt x="4924" y="1764"/>
                </a:cubicBezTo>
                <a:lnTo>
                  <a:pt x="4912" y="1764"/>
                </a:lnTo>
                <a:lnTo>
                  <a:pt x="4985" y="1824"/>
                </a:lnTo>
                <a:cubicBezTo>
                  <a:pt x="5076" y="1824"/>
                  <a:pt x="5107" y="1733"/>
                  <a:pt x="5076" y="1672"/>
                </a:cubicBezTo>
                <a:cubicBezTo>
                  <a:pt x="5046" y="1672"/>
                  <a:pt x="5046" y="1672"/>
                  <a:pt x="5016" y="1642"/>
                </a:cubicBezTo>
                <a:cubicBezTo>
                  <a:pt x="5016" y="1581"/>
                  <a:pt x="5016" y="1520"/>
                  <a:pt x="4985" y="1429"/>
                </a:cubicBezTo>
                <a:cubicBezTo>
                  <a:pt x="4924" y="1338"/>
                  <a:pt x="4894" y="1247"/>
                  <a:pt x="4864" y="1156"/>
                </a:cubicBezTo>
                <a:cubicBezTo>
                  <a:pt x="4833" y="1095"/>
                  <a:pt x="4803" y="1065"/>
                  <a:pt x="4772" y="1034"/>
                </a:cubicBezTo>
                <a:cubicBezTo>
                  <a:pt x="4742" y="1034"/>
                  <a:pt x="4712" y="1004"/>
                  <a:pt x="4681" y="973"/>
                </a:cubicBezTo>
                <a:cubicBezTo>
                  <a:pt x="4701" y="973"/>
                  <a:pt x="4695" y="960"/>
                  <a:pt x="4679" y="960"/>
                </a:cubicBezTo>
                <a:cubicBezTo>
                  <a:pt x="4671" y="960"/>
                  <a:pt x="4661" y="963"/>
                  <a:pt x="4651" y="973"/>
                </a:cubicBezTo>
                <a:cubicBezTo>
                  <a:pt x="4636" y="973"/>
                  <a:pt x="4628" y="981"/>
                  <a:pt x="4628" y="981"/>
                </a:cubicBezTo>
                <a:cubicBezTo>
                  <a:pt x="4628" y="981"/>
                  <a:pt x="4636" y="973"/>
                  <a:pt x="4651" y="943"/>
                </a:cubicBezTo>
                <a:cubicBezTo>
                  <a:pt x="4712" y="882"/>
                  <a:pt x="4651" y="882"/>
                  <a:pt x="4590" y="821"/>
                </a:cubicBezTo>
                <a:lnTo>
                  <a:pt x="4560" y="761"/>
                </a:lnTo>
                <a:lnTo>
                  <a:pt x="4590" y="730"/>
                </a:lnTo>
                <a:lnTo>
                  <a:pt x="4590" y="700"/>
                </a:lnTo>
                <a:cubicBezTo>
                  <a:pt x="4581" y="709"/>
                  <a:pt x="4572" y="712"/>
                  <a:pt x="4563" y="712"/>
                </a:cubicBezTo>
                <a:cubicBezTo>
                  <a:pt x="4539" y="712"/>
                  <a:pt x="4511" y="691"/>
                  <a:pt x="4468" y="669"/>
                </a:cubicBezTo>
                <a:cubicBezTo>
                  <a:pt x="4408" y="669"/>
                  <a:pt x="4377" y="609"/>
                  <a:pt x="4438" y="609"/>
                </a:cubicBezTo>
                <a:lnTo>
                  <a:pt x="4468" y="548"/>
                </a:lnTo>
                <a:lnTo>
                  <a:pt x="4377" y="548"/>
                </a:lnTo>
                <a:cubicBezTo>
                  <a:pt x="4377" y="548"/>
                  <a:pt x="4316" y="548"/>
                  <a:pt x="4286" y="517"/>
                </a:cubicBezTo>
                <a:cubicBezTo>
                  <a:pt x="4256" y="487"/>
                  <a:pt x="4240" y="472"/>
                  <a:pt x="4233" y="472"/>
                </a:cubicBezTo>
                <a:cubicBezTo>
                  <a:pt x="4225" y="472"/>
                  <a:pt x="4225" y="487"/>
                  <a:pt x="4225" y="517"/>
                </a:cubicBezTo>
                <a:cubicBezTo>
                  <a:pt x="4225" y="528"/>
                  <a:pt x="4222" y="531"/>
                  <a:pt x="4215" y="531"/>
                </a:cubicBezTo>
                <a:cubicBezTo>
                  <a:pt x="4202" y="531"/>
                  <a:pt x="4175" y="517"/>
                  <a:pt x="4134" y="517"/>
                </a:cubicBezTo>
                <a:cubicBezTo>
                  <a:pt x="4104" y="517"/>
                  <a:pt x="4104" y="487"/>
                  <a:pt x="4104" y="457"/>
                </a:cubicBezTo>
                <a:cubicBezTo>
                  <a:pt x="4134" y="426"/>
                  <a:pt x="4134" y="396"/>
                  <a:pt x="4104" y="396"/>
                </a:cubicBezTo>
                <a:cubicBezTo>
                  <a:pt x="4086" y="360"/>
                  <a:pt x="4047" y="345"/>
                  <a:pt x="4006" y="345"/>
                </a:cubicBezTo>
                <a:close/>
                <a:moveTo>
                  <a:pt x="426" y="1855"/>
                </a:moveTo>
                <a:cubicBezTo>
                  <a:pt x="406" y="1855"/>
                  <a:pt x="412" y="1868"/>
                  <a:pt x="419" y="1868"/>
                </a:cubicBezTo>
                <a:cubicBezTo>
                  <a:pt x="422" y="1868"/>
                  <a:pt x="426" y="1865"/>
                  <a:pt x="426" y="1855"/>
                </a:cubicBezTo>
                <a:close/>
                <a:moveTo>
                  <a:pt x="304" y="2037"/>
                </a:moveTo>
                <a:cubicBezTo>
                  <a:pt x="304" y="2037"/>
                  <a:pt x="304" y="2068"/>
                  <a:pt x="335" y="2068"/>
                </a:cubicBezTo>
                <a:lnTo>
                  <a:pt x="335" y="2037"/>
                </a:lnTo>
                <a:close/>
                <a:moveTo>
                  <a:pt x="1034" y="996"/>
                </a:moveTo>
                <a:cubicBezTo>
                  <a:pt x="1019" y="996"/>
                  <a:pt x="988" y="1019"/>
                  <a:pt x="943" y="1065"/>
                </a:cubicBezTo>
                <a:cubicBezTo>
                  <a:pt x="882" y="1125"/>
                  <a:pt x="882" y="1125"/>
                  <a:pt x="912" y="1125"/>
                </a:cubicBezTo>
                <a:cubicBezTo>
                  <a:pt x="943" y="1156"/>
                  <a:pt x="943" y="1125"/>
                  <a:pt x="912" y="1186"/>
                </a:cubicBezTo>
                <a:cubicBezTo>
                  <a:pt x="912" y="1177"/>
                  <a:pt x="902" y="1174"/>
                  <a:pt x="887" y="1174"/>
                </a:cubicBezTo>
                <a:cubicBezTo>
                  <a:pt x="851" y="1174"/>
                  <a:pt x="791" y="1195"/>
                  <a:pt x="791" y="1216"/>
                </a:cubicBezTo>
                <a:cubicBezTo>
                  <a:pt x="821" y="1277"/>
                  <a:pt x="791" y="1247"/>
                  <a:pt x="821" y="1277"/>
                </a:cubicBezTo>
                <a:cubicBezTo>
                  <a:pt x="851" y="1277"/>
                  <a:pt x="851" y="1308"/>
                  <a:pt x="821" y="1308"/>
                </a:cubicBezTo>
                <a:cubicBezTo>
                  <a:pt x="821" y="1318"/>
                  <a:pt x="818" y="1321"/>
                  <a:pt x="812" y="1321"/>
                </a:cubicBezTo>
                <a:cubicBezTo>
                  <a:pt x="801" y="1321"/>
                  <a:pt x="780" y="1308"/>
                  <a:pt x="760" y="1308"/>
                </a:cubicBezTo>
                <a:lnTo>
                  <a:pt x="730" y="1277"/>
                </a:lnTo>
                <a:lnTo>
                  <a:pt x="730" y="1308"/>
                </a:lnTo>
                <a:cubicBezTo>
                  <a:pt x="760" y="1308"/>
                  <a:pt x="730" y="1338"/>
                  <a:pt x="730" y="1368"/>
                </a:cubicBezTo>
                <a:cubicBezTo>
                  <a:pt x="639" y="1399"/>
                  <a:pt x="608" y="1490"/>
                  <a:pt x="578" y="1581"/>
                </a:cubicBezTo>
                <a:cubicBezTo>
                  <a:pt x="578" y="1612"/>
                  <a:pt x="578" y="1612"/>
                  <a:pt x="547" y="1612"/>
                </a:cubicBezTo>
                <a:cubicBezTo>
                  <a:pt x="487" y="1612"/>
                  <a:pt x="487" y="1612"/>
                  <a:pt x="517" y="1642"/>
                </a:cubicBezTo>
                <a:cubicBezTo>
                  <a:pt x="517" y="1657"/>
                  <a:pt x="519" y="1669"/>
                  <a:pt x="521" y="1677"/>
                </a:cubicBezTo>
                <a:lnTo>
                  <a:pt x="521" y="1677"/>
                </a:lnTo>
                <a:cubicBezTo>
                  <a:pt x="520" y="1676"/>
                  <a:pt x="519" y="1674"/>
                  <a:pt x="517" y="1672"/>
                </a:cubicBezTo>
                <a:cubicBezTo>
                  <a:pt x="502" y="1665"/>
                  <a:pt x="490" y="1661"/>
                  <a:pt x="482" y="1661"/>
                </a:cubicBezTo>
                <a:cubicBezTo>
                  <a:pt x="456" y="1661"/>
                  <a:pt x="456" y="1695"/>
                  <a:pt x="456" y="1764"/>
                </a:cubicBezTo>
                <a:lnTo>
                  <a:pt x="426" y="1855"/>
                </a:lnTo>
                <a:cubicBezTo>
                  <a:pt x="430" y="1850"/>
                  <a:pt x="434" y="1849"/>
                  <a:pt x="439" y="1849"/>
                </a:cubicBezTo>
                <a:cubicBezTo>
                  <a:pt x="463" y="1849"/>
                  <a:pt x="478" y="1916"/>
                  <a:pt x="426" y="1916"/>
                </a:cubicBezTo>
                <a:cubicBezTo>
                  <a:pt x="377" y="1916"/>
                  <a:pt x="367" y="1954"/>
                  <a:pt x="381" y="1954"/>
                </a:cubicBezTo>
                <a:cubicBezTo>
                  <a:pt x="384" y="1954"/>
                  <a:pt x="389" y="1952"/>
                  <a:pt x="395" y="1946"/>
                </a:cubicBezTo>
                <a:cubicBezTo>
                  <a:pt x="426" y="1946"/>
                  <a:pt x="426" y="2007"/>
                  <a:pt x="456" y="2037"/>
                </a:cubicBezTo>
                <a:lnTo>
                  <a:pt x="456" y="2068"/>
                </a:lnTo>
                <a:cubicBezTo>
                  <a:pt x="426" y="2068"/>
                  <a:pt x="456" y="2098"/>
                  <a:pt x="426" y="2128"/>
                </a:cubicBezTo>
                <a:lnTo>
                  <a:pt x="517" y="2159"/>
                </a:lnTo>
                <a:cubicBezTo>
                  <a:pt x="578" y="2159"/>
                  <a:pt x="578" y="2159"/>
                  <a:pt x="517" y="2098"/>
                </a:cubicBezTo>
                <a:lnTo>
                  <a:pt x="517" y="2098"/>
                </a:lnTo>
                <a:cubicBezTo>
                  <a:pt x="535" y="2107"/>
                  <a:pt x="547" y="2111"/>
                  <a:pt x="556" y="2111"/>
                </a:cubicBezTo>
                <a:cubicBezTo>
                  <a:pt x="578" y="2111"/>
                  <a:pt x="578" y="2089"/>
                  <a:pt x="578" y="2068"/>
                </a:cubicBezTo>
                <a:cubicBezTo>
                  <a:pt x="547" y="2037"/>
                  <a:pt x="578" y="2007"/>
                  <a:pt x="578" y="1976"/>
                </a:cubicBezTo>
                <a:cubicBezTo>
                  <a:pt x="578" y="1946"/>
                  <a:pt x="547" y="1946"/>
                  <a:pt x="547" y="1916"/>
                </a:cubicBezTo>
                <a:lnTo>
                  <a:pt x="517" y="1976"/>
                </a:lnTo>
                <a:lnTo>
                  <a:pt x="456" y="1946"/>
                </a:lnTo>
                <a:cubicBezTo>
                  <a:pt x="456" y="1916"/>
                  <a:pt x="456" y="1916"/>
                  <a:pt x="517" y="1916"/>
                </a:cubicBezTo>
                <a:cubicBezTo>
                  <a:pt x="487" y="1916"/>
                  <a:pt x="517" y="1885"/>
                  <a:pt x="578" y="1885"/>
                </a:cubicBezTo>
                <a:lnTo>
                  <a:pt x="669" y="1885"/>
                </a:lnTo>
                <a:lnTo>
                  <a:pt x="669" y="1855"/>
                </a:lnTo>
                <a:cubicBezTo>
                  <a:pt x="669" y="1855"/>
                  <a:pt x="669" y="1824"/>
                  <a:pt x="639" y="1824"/>
                </a:cubicBezTo>
                <a:cubicBezTo>
                  <a:pt x="608" y="1794"/>
                  <a:pt x="639" y="1794"/>
                  <a:pt x="639" y="1764"/>
                </a:cubicBezTo>
                <a:cubicBezTo>
                  <a:pt x="639" y="1742"/>
                  <a:pt x="654" y="1721"/>
                  <a:pt x="673" y="1721"/>
                </a:cubicBezTo>
                <a:cubicBezTo>
                  <a:pt x="682" y="1721"/>
                  <a:pt x="690" y="1724"/>
                  <a:pt x="699" y="1733"/>
                </a:cubicBezTo>
                <a:cubicBezTo>
                  <a:pt x="730" y="1733"/>
                  <a:pt x="730" y="1733"/>
                  <a:pt x="730" y="1703"/>
                </a:cubicBezTo>
                <a:cubicBezTo>
                  <a:pt x="760" y="1672"/>
                  <a:pt x="760" y="1672"/>
                  <a:pt x="730" y="1642"/>
                </a:cubicBezTo>
                <a:cubicBezTo>
                  <a:pt x="730" y="1642"/>
                  <a:pt x="699" y="1642"/>
                  <a:pt x="730" y="1581"/>
                </a:cubicBezTo>
                <a:cubicBezTo>
                  <a:pt x="760" y="1520"/>
                  <a:pt x="791" y="1551"/>
                  <a:pt x="730" y="1520"/>
                </a:cubicBezTo>
                <a:cubicBezTo>
                  <a:pt x="669" y="1520"/>
                  <a:pt x="699" y="1490"/>
                  <a:pt x="699" y="1490"/>
                </a:cubicBezTo>
                <a:cubicBezTo>
                  <a:pt x="715" y="1475"/>
                  <a:pt x="715" y="1467"/>
                  <a:pt x="715" y="1467"/>
                </a:cubicBezTo>
                <a:cubicBezTo>
                  <a:pt x="715" y="1467"/>
                  <a:pt x="715" y="1475"/>
                  <a:pt x="730" y="1490"/>
                </a:cubicBezTo>
                <a:cubicBezTo>
                  <a:pt x="745" y="1490"/>
                  <a:pt x="757" y="1492"/>
                  <a:pt x="765" y="1494"/>
                </a:cubicBezTo>
                <a:lnTo>
                  <a:pt x="765" y="1494"/>
                </a:lnTo>
                <a:cubicBezTo>
                  <a:pt x="763" y="1493"/>
                  <a:pt x="762" y="1492"/>
                  <a:pt x="760" y="1490"/>
                </a:cubicBezTo>
                <a:cubicBezTo>
                  <a:pt x="739" y="1469"/>
                  <a:pt x="763" y="1447"/>
                  <a:pt x="789" y="1447"/>
                </a:cubicBezTo>
                <a:cubicBezTo>
                  <a:pt x="801" y="1447"/>
                  <a:pt x="812" y="1451"/>
                  <a:pt x="821" y="1460"/>
                </a:cubicBezTo>
                <a:cubicBezTo>
                  <a:pt x="851" y="1460"/>
                  <a:pt x="851" y="1460"/>
                  <a:pt x="821" y="1399"/>
                </a:cubicBezTo>
                <a:cubicBezTo>
                  <a:pt x="808" y="1373"/>
                  <a:pt x="806" y="1364"/>
                  <a:pt x="810" y="1364"/>
                </a:cubicBezTo>
                <a:cubicBezTo>
                  <a:pt x="816" y="1364"/>
                  <a:pt x="834" y="1381"/>
                  <a:pt x="851" y="1399"/>
                </a:cubicBezTo>
                <a:cubicBezTo>
                  <a:pt x="851" y="1429"/>
                  <a:pt x="912" y="1429"/>
                  <a:pt x="912" y="1429"/>
                </a:cubicBezTo>
                <a:lnTo>
                  <a:pt x="912" y="1399"/>
                </a:lnTo>
                <a:cubicBezTo>
                  <a:pt x="882" y="1338"/>
                  <a:pt x="851" y="1277"/>
                  <a:pt x="851" y="1216"/>
                </a:cubicBezTo>
                <a:cubicBezTo>
                  <a:pt x="867" y="1201"/>
                  <a:pt x="882" y="1194"/>
                  <a:pt x="897" y="1194"/>
                </a:cubicBezTo>
                <a:cubicBezTo>
                  <a:pt x="912" y="1194"/>
                  <a:pt x="927" y="1201"/>
                  <a:pt x="943" y="1216"/>
                </a:cubicBezTo>
                <a:cubicBezTo>
                  <a:pt x="943" y="1216"/>
                  <a:pt x="943" y="1156"/>
                  <a:pt x="943" y="1156"/>
                </a:cubicBezTo>
                <a:lnTo>
                  <a:pt x="973" y="1156"/>
                </a:lnTo>
                <a:cubicBezTo>
                  <a:pt x="982" y="1174"/>
                  <a:pt x="993" y="1181"/>
                  <a:pt x="1005" y="1181"/>
                </a:cubicBezTo>
                <a:cubicBezTo>
                  <a:pt x="1019" y="1181"/>
                  <a:pt x="1033" y="1171"/>
                  <a:pt x="1044" y="1156"/>
                </a:cubicBezTo>
                <a:lnTo>
                  <a:pt x="1044" y="1156"/>
                </a:lnTo>
                <a:cubicBezTo>
                  <a:pt x="1004" y="1154"/>
                  <a:pt x="1007" y="1144"/>
                  <a:pt x="1034" y="1065"/>
                </a:cubicBezTo>
                <a:cubicBezTo>
                  <a:pt x="1049" y="1019"/>
                  <a:pt x="1049" y="996"/>
                  <a:pt x="1034" y="996"/>
                </a:cubicBezTo>
                <a:close/>
                <a:moveTo>
                  <a:pt x="428" y="2207"/>
                </a:moveTo>
                <a:cubicBezTo>
                  <a:pt x="416" y="2207"/>
                  <a:pt x="404" y="2211"/>
                  <a:pt x="395" y="2220"/>
                </a:cubicBezTo>
                <a:lnTo>
                  <a:pt x="426" y="2220"/>
                </a:lnTo>
                <a:cubicBezTo>
                  <a:pt x="487" y="2220"/>
                  <a:pt x="487" y="2250"/>
                  <a:pt x="487" y="2280"/>
                </a:cubicBezTo>
                <a:cubicBezTo>
                  <a:pt x="487" y="2289"/>
                  <a:pt x="492" y="2293"/>
                  <a:pt x="498" y="2293"/>
                </a:cubicBezTo>
                <a:cubicBezTo>
                  <a:pt x="514" y="2293"/>
                  <a:pt x="538" y="2271"/>
                  <a:pt x="517" y="2250"/>
                </a:cubicBezTo>
                <a:cubicBezTo>
                  <a:pt x="495" y="2228"/>
                  <a:pt x="459" y="2207"/>
                  <a:pt x="428" y="2207"/>
                </a:cubicBezTo>
                <a:close/>
                <a:moveTo>
                  <a:pt x="183" y="2554"/>
                </a:moveTo>
                <a:lnTo>
                  <a:pt x="213" y="2584"/>
                </a:lnTo>
                <a:cubicBezTo>
                  <a:pt x="213" y="2599"/>
                  <a:pt x="213" y="2607"/>
                  <a:pt x="209" y="2607"/>
                </a:cubicBezTo>
                <a:cubicBezTo>
                  <a:pt x="205" y="2607"/>
                  <a:pt x="198" y="2599"/>
                  <a:pt x="183" y="2584"/>
                </a:cubicBezTo>
                <a:lnTo>
                  <a:pt x="183" y="2554"/>
                </a:lnTo>
                <a:close/>
                <a:moveTo>
                  <a:pt x="5107" y="2797"/>
                </a:moveTo>
                <a:lnTo>
                  <a:pt x="5107" y="2827"/>
                </a:lnTo>
                <a:lnTo>
                  <a:pt x="5076" y="2858"/>
                </a:lnTo>
                <a:lnTo>
                  <a:pt x="5076" y="2827"/>
                </a:lnTo>
                <a:cubicBezTo>
                  <a:pt x="5076" y="2797"/>
                  <a:pt x="5076" y="2797"/>
                  <a:pt x="5107" y="2797"/>
                </a:cubicBezTo>
                <a:close/>
                <a:moveTo>
                  <a:pt x="4955" y="1946"/>
                </a:moveTo>
                <a:cubicBezTo>
                  <a:pt x="4940" y="1961"/>
                  <a:pt x="4932" y="1961"/>
                  <a:pt x="4932" y="1961"/>
                </a:cubicBezTo>
                <a:cubicBezTo>
                  <a:pt x="4932" y="1961"/>
                  <a:pt x="4940" y="1961"/>
                  <a:pt x="4955" y="1976"/>
                </a:cubicBezTo>
                <a:cubicBezTo>
                  <a:pt x="4985" y="2007"/>
                  <a:pt x="4955" y="2037"/>
                  <a:pt x="4955" y="2037"/>
                </a:cubicBezTo>
                <a:cubicBezTo>
                  <a:pt x="4955" y="2037"/>
                  <a:pt x="4924" y="2068"/>
                  <a:pt x="4955" y="2068"/>
                </a:cubicBezTo>
                <a:cubicBezTo>
                  <a:pt x="4964" y="2059"/>
                  <a:pt x="4973" y="2055"/>
                  <a:pt x="4979" y="2055"/>
                </a:cubicBezTo>
                <a:cubicBezTo>
                  <a:pt x="4995" y="2055"/>
                  <a:pt x="4998" y="2076"/>
                  <a:pt x="4955" y="2098"/>
                </a:cubicBezTo>
                <a:cubicBezTo>
                  <a:pt x="4894" y="2159"/>
                  <a:pt x="4924" y="2128"/>
                  <a:pt x="4955" y="2189"/>
                </a:cubicBezTo>
                <a:cubicBezTo>
                  <a:pt x="4974" y="2247"/>
                  <a:pt x="4981" y="2268"/>
                  <a:pt x="4999" y="2268"/>
                </a:cubicBezTo>
                <a:cubicBezTo>
                  <a:pt x="5010" y="2268"/>
                  <a:pt x="5024" y="2261"/>
                  <a:pt x="5046" y="2250"/>
                </a:cubicBezTo>
                <a:lnTo>
                  <a:pt x="5076" y="2250"/>
                </a:lnTo>
                <a:cubicBezTo>
                  <a:pt x="5076" y="2250"/>
                  <a:pt x="5076" y="2341"/>
                  <a:pt x="5016" y="2341"/>
                </a:cubicBezTo>
                <a:lnTo>
                  <a:pt x="4985" y="2341"/>
                </a:lnTo>
                <a:cubicBezTo>
                  <a:pt x="5005" y="2341"/>
                  <a:pt x="5012" y="2355"/>
                  <a:pt x="5023" y="2355"/>
                </a:cubicBezTo>
                <a:cubicBezTo>
                  <a:pt x="5029" y="2355"/>
                  <a:pt x="5036" y="2351"/>
                  <a:pt x="5046" y="2341"/>
                </a:cubicBezTo>
                <a:cubicBezTo>
                  <a:pt x="5054" y="2333"/>
                  <a:pt x="5064" y="2329"/>
                  <a:pt x="5075" y="2329"/>
                </a:cubicBezTo>
                <a:cubicBezTo>
                  <a:pt x="5102" y="2329"/>
                  <a:pt x="5129" y="2357"/>
                  <a:pt x="5107" y="2402"/>
                </a:cubicBezTo>
                <a:cubicBezTo>
                  <a:pt x="5076" y="2417"/>
                  <a:pt x="5069" y="2417"/>
                  <a:pt x="5069" y="2417"/>
                </a:cubicBezTo>
                <a:cubicBezTo>
                  <a:pt x="5069" y="2417"/>
                  <a:pt x="5076" y="2417"/>
                  <a:pt x="5076" y="2432"/>
                </a:cubicBezTo>
                <a:cubicBezTo>
                  <a:pt x="5076" y="2463"/>
                  <a:pt x="5076" y="2463"/>
                  <a:pt x="5107" y="2463"/>
                </a:cubicBezTo>
                <a:lnTo>
                  <a:pt x="5046" y="2524"/>
                </a:lnTo>
                <a:cubicBezTo>
                  <a:pt x="4955" y="2584"/>
                  <a:pt x="4924" y="2584"/>
                  <a:pt x="4985" y="2584"/>
                </a:cubicBezTo>
                <a:lnTo>
                  <a:pt x="5046" y="2584"/>
                </a:lnTo>
                <a:cubicBezTo>
                  <a:pt x="5060" y="2584"/>
                  <a:pt x="5074" y="2611"/>
                  <a:pt x="5085" y="2645"/>
                </a:cubicBezTo>
                <a:lnTo>
                  <a:pt x="5085" y="2645"/>
                </a:lnTo>
                <a:cubicBezTo>
                  <a:pt x="5082" y="2645"/>
                  <a:pt x="5079" y="2645"/>
                  <a:pt x="5076" y="2645"/>
                </a:cubicBezTo>
                <a:lnTo>
                  <a:pt x="5076" y="2675"/>
                </a:lnTo>
                <a:lnTo>
                  <a:pt x="5099" y="2698"/>
                </a:lnTo>
                <a:lnTo>
                  <a:pt x="5099" y="2698"/>
                </a:lnTo>
                <a:cubicBezTo>
                  <a:pt x="5095" y="2680"/>
                  <a:pt x="5091" y="2662"/>
                  <a:pt x="5085" y="2645"/>
                </a:cubicBezTo>
                <a:lnTo>
                  <a:pt x="5085" y="2645"/>
                </a:lnTo>
                <a:cubicBezTo>
                  <a:pt x="5112" y="2645"/>
                  <a:pt x="5137" y="2648"/>
                  <a:pt x="5137" y="2675"/>
                </a:cubicBezTo>
                <a:lnTo>
                  <a:pt x="5107" y="2706"/>
                </a:lnTo>
                <a:lnTo>
                  <a:pt x="5099" y="2698"/>
                </a:lnTo>
                <a:lnTo>
                  <a:pt x="5099" y="2698"/>
                </a:lnTo>
                <a:cubicBezTo>
                  <a:pt x="5104" y="2723"/>
                  <a:pt x="5107" y="2748"/>
                  <a:pt x="5107" y="2767"/>
                </a:cubicBezTo>
                <a:cubicBezTo>
                  <a:pt x="5076" y="2767"/>
                  <a:pt x="5046" y="2797"/>
                  <a:pt x="5016" y="2797"/>
                </a:cubicBezTo>
                <a:cubicBezTo>
                  <a:pt x="4955" y="2797"/>
                  <a:pt x="4955" y="2797"/>
                  <a:pt x="5016" y="2827"/>
                </a:cubicBezTo>
                <a:cubicBezTo>
                  <a:pt x="5076" y="2858"/>
                  <a:pt x="5046" y="2888"/>
                  <a:pt x="5016" y="2888"/>
                </a:cubicBezTo>
                <a:cubicBezTo>
                  <a:pt x="4985" y="2888"/>
                  <a:pt x="4985" y="2949"/>
                  <a:pt x="5016" y="2949"/>
                </a:cubicBezTo>
                <a:cubicBezTo>
                  <a:pt x="5016" y="2979"/>
                  <a:pt x="5016" y="3010"/>
                  <a:pt x="5016" y="3040"/>
                </a:cubicBezTo>
                <a:cubicBezTo>
                  <a:pt x="4985" y="3040"/>
                  <a:pt x="4985" y="3040"/>
                  <a:pt x="4955" y="3010"/>
                </a:cubicBezTo>
                <a:lnTo>
                  <a:pt x="4955" y="3010"/>
                </a:lnTo>
                <a:cubicBezTo>
                  <a:pt x="4955" y="3040"/>
                  <a:pt x="4955" y="3071"/>
                  <a:pt x="5016" y="3101"/>
                </a:cubicBezTo>
                <a:cubicBezTo>
                  <a:pt x="5036" y="3108"/>
                  <a:pt x="5050" y="3113"/>
                  <a:pt x="5059" y="3117"/>
                </a:cubicBezTo>
                <a:lnTo>
                  <a:pt x="5059" y="3117"/>
                </a:lnTo>
                <a:cubicBezTo>
                  <a:pt x="5050" y="3110"/>
                  <a:pt x="5046" y="3101"/>
                  <a:pt x="5046" y="3101"/>
                </a:cubicBezTo>
                <a:lnTo>
                  <a:pt x="5107" y="3101"/>
                </a:lnTo>
                <a:cubicBezTo>
                  <a:pt x="5107" y="3101"/>
                  <a:pt x="5137" y="3071"/>
                  <a:pt x="5137" y="3040"/>
                </a:cubicBezTo>
                <a:cubicBezTo>
                  <a:pt x="5137" y="3010"/>
                  <a:pt x="5137" y="3010"/>
                  <a:pt x="5107" y="3010"/>
                </a:cubicBezTo>
                <a:cubicBezTo>
                  <a:pt x="5107" y="3010"/>
                  <a:pt x="5076" y="3010"/>
                  <a:pt x="5076" y="2979"/>
                </a:cubicBezTo>
                <a:lnTo>
                  <a:pt x="5137" y="2979"/>
                </a:lnTo>
                <a:cubicBezTo>
                  <a:pt x="5147" y="2990"/>
                  <a:pt x="5154" y="2993"/>
                  <a:pt x="5160" y="2993"/>
                </a:cubicBezTo>
                <a:cubicBezTo>
                  <a:pt x="5171" y="2993"/>
                  <a:pt x="5178" y="2979"/>
                  <a:pt x="5198" y="2979"/>
                </a:cubicBezTo>
                <a:cubicBezTo>
                  <a:pt x="5198" y="2949"/>
                  <a:pt x="5198" y="2919"/>
                  <a:pt x="5228" y="2919"/>
                </a:cubicBezTo>
                <a:cubicBezTo>
                  <a:pt x="5259" y="2888"/>
                  <a:pt x="5259" y="2827"/>
                  <a:pt x="5228" y="2797"/>
                </a:cubicBezTo>
                <a:cubicBezTo>
                  <a:pt x="5198" y="2736"/>
                  <a:pt x="5198" y="2706"/>
                  <a:pt x="5198" y="2645"/>
                </a:cubicBezTo>
                <a:cubicBezTo>
                  <a:pt x="5198" y="2615"/>
                  <a:pt x="5228" y="2584"/>
                  <a:pt x="5228" y="2524"/>
                </a:cubicBezTo>
                <a:cubicBezTo>
                  <a:pt x="5228" y="2493"/>
                  <a:pt x="5259" y="2402"/>
                  <a:pt x="5259" y="2372"/>
                </a:cubicBezTo>
                <a:lnTo>
                  <a:pt x="5259" y="2311"/>
                </a:lnTo>
                <a:cubicBezTo>
                  <a:pt x="5228" y="2311"/>
                  <a:pt x="5228" y="2311"/>
                  <a:pt x="5259" y="2250"/>
                </a:cubicBezTo>
                <a:lnTo>
                  <a:pt x="5259" y="2189"/>
                </a:lnTo>
                <a:cubicBezTo>
                  <a:pt x="5168" y="2128"/>
                  <a:pt x="5137" y="2068"/>
                  <a:pt x="5168" y="2037"/>
                </a:cubicBezTo>
                <a:cubicBezTo>
                  <a:pt x="5168" y="2007"/>
                  <a:pt x="5168" y="1976"/>
                  <a:pt x="5168" y="1946"/>
                </a:cubicBezTo>
                <a:cubicBezTo>
                  <a:pt x="5168" y="1946"/>
                  <a:pt x="5137" y="1946"/>
                  <a:pt x="5076" y="2007"/>
                </a:cubicBezTo>
                <a:cubicBezTo>
                  <a:pt x="5052" y="2031"/>
                  <a:pt x="5047" y="2076"/>
                  <a:pt x="5030" y="2076"/>
                </a:cubicBezTo>
                <a:cubicBezTo>
                  <a:pt x="5026" y="2076"/>
                  <a:pt x="5021" y="2073"/>
                  <a:pt x="5016" y="2068"/>
                </a:cubicBezTo>
                <a:cubicBezTo>
                  <a:pt x="4985" y="2068"/>
                  <a:pt x="4985" y="1946"/>
                  <a:pt x="4955" y="1946"/>
                </a:cubicBezTo>
                <a:close/>
                <a:moveTo>
                  <a:pt x="5129" y="3109"/>
                </a:moveTo>
                <a:cubicBezTo>
                  <a:pt x="5117" y="3109"/>
                  <a:pt x="5110" y="3114"/>
                  <a:pt x="5108" y="3123"/>
                </a:cubicBezTo>
                <a:lnTo>
                  <a:pt x="5108" y="3123"/>
                </a:lnTo>
                <a:cubicBezTo>
                  <a:pt x="5114" y="3120"/>
                  <a:pt x="5121" y="3115"/>
                  <a:pt x="5129" y="3109"/>
                </a:cubicBezTo>
                <a:close/>
                <a:moveTo>
                  <a:pt x="5059" y="3117"/>
                </a:moveTo>
                <a:lnTo>
                  <a:pt x="5059" y="3117"/>
                </a:lnTo>
                <a:cubicBezTo>
                  <a:pt x="5062" y="3120"/>
                  <a:pt x="5066" y="3123"/>
                  <a:pt x="5071" y="3125"/>
                </a:cubicBezTo>
                <a:lnTo>
                  <a:pt x="5071" y="3125"/>
                </a:lnTo>
                <a:cubicBezTo>
                  <a:pt x="5069" y="3123"/>
                  <a:pt x="5065" y="3120"/>
                  <a:pt x="5059" y="3117"/>
                </a:cubicBezTo>
                <a:close/>
                <a:moveTo>
                  <a:pt x="5194" y="3055"/>
                </a:moveTo>
                <a:cubicBezTo>
                  <a:pt x="5183" y="3055"/>
                  <a:pt x="5168" y="3071"/>
                  <a:pt x="5137" y="3101"/>
                </a:cubicBezTo>
                <a:cubicBezTo>
                  <a:pt x="5134" y="3104"/>
                  <a:pt x="5132" y="3106"/>
                  <a:pt x="5129" y="3109"/>
                </a:cubicBezTo>
                <a:lnTo>
                  <a:pt x="5129" y="3109"/>
                </a:lnTo>
                <a:cubicBezTo>
                  <a:pt x="5129" y="3109"/>
                  <a:pt x="5129" y="3109"/>
                  <a:pt x="5130" y="3109"/>
                </a:cubicBezTo>
                <a:cubicBezTo>
                  <a:pt x="5145" y="3109"/>
                  <a:pt x="5168" y="3116"/>
                  <a:pt x="5198" y="3131"/>
                </a:cubicBezTo>
                <a:cubicBezTo>
                  <a:pt x="5228" y="3131"/>
                  <a:pt x="5251" y="3139"/>
                  <a:pt x="5259" y="3139"/>
                </a:cubicBezTo>
                <a:cubicBezTo>
                  <a:pt x="5266" y="3139"/>
                  <a:pt x="5259" y="3131"/>
                  <a:pt x="5228" y="3101"/>
                </a:cubicBezTo>
                <a:cubicBezTo>
                  <a:pt x="5213" y="3071"/>
                  <a:pt x="5206" y="3055"/>
                  <a:pt x="5194" y="3055"/>
                </a:cubicBezTo>
                <a:close/>
                <a:moveTo>
                  <a:pt x="5108" y="3123"/>
                </a:moveTo>
                <a:cubicBezTo>
                  <a:pt x="5100" y="3127"/>
                  <a:pt x="5093" y="3128"/>
                  <a:pt x="5086" y="3128"/>
                </a:cubicBezTo>
                <a:cubicBezTo>
                  <a:pt x="5081" y="3128"/>
                  <a:pt x="5076" y="3127"/>
                  <a:pt x="5071" y="3125"/>
                </a:cubicBezTo>
                <a:lnTo>
                  <a:pt x="5071" y="3125"/>
                </a:lnTo>
                <a:cubicBezTo>
                  <a:pt x="5081" y="3135"/>
                  <a:pt x="5054" y="3142"/>
                  <a:pt x="5016" y="3162"/>
                </a:cubicBezTo>
                <a:cubicBezTo>
                  <a:pt x="4985" y="3162"/>
                  <a:pt x="4985" y="3192"/>
                  <a:pt x="5046" y="3192"/>
                </a:cubicBezTo>
                <a:cubicBezTo>
                  <a:pt x="5064" y="3183"/>
                  <a:pt x="5076" y="3180"/>
                  <a:pt x="5085" y="3180"/>
                </a:cubicBezTo>
                <a:cubicBezTo>
                  <a:pt x="5095" y="3180"/>
                  <a:pt x="5101" y="3184"/>
                  <a:pt x="5104" y="3192"/>
                </a:cubicBezTo>
                <a:lnTo>
                  <a:pt x="5104" y="3192"/>
                </a:lnTo>
                <a:cubicBezTo>
                  <a:pt x="5106" y="3173"/>
                  <a:pt x="5107" y="3153"/>
                  <a:pt x="5107" y="3131"/>
                </a:cubicBezTo>
                <a:cubicBezTo>
                  <a:pt x="5107" y="3128"/>
                  <a:pt x="5107" y="3125"/>
                  <a:pt x="5108" y="3123"/>
                </a:cubicBezTo>
                <a:close/>
                <a:moveTo>
                  <a:pt x="5104" y="3192"/>
                </a:moveTo>
                <a:cubicBezTo>
                  <a:pt x="5102" y="3211"/>
                  <a:pt x="5099" y="3229"/>
                  <a:pt x="5096" y="3246"/>
                </a:cubicBezTo>
                <a:lnTo>
                  <a:pt x="5096" y="3246"/>
                </a:lnTo>
                <a:cubicBezTo>
                  <a:pt x="5103" y="3238"/>
                  <a:pt x="5107" y="3230"/>
                  <a:pt x="5107" y="3223"/>
                </a:cubicBezTo>
                <a:cubicBezTo>
                  <a:pt x="5107" y="3211"/>
                  <a:pt x="5107" y="3200"/>
                  <a:pt x="5104" y="3192"/>
                </a:cubicBezTo>
                <a:close/>
                <a:moveTo>
                  <a:pt x="152" y="3435"/>
                </a:moveTo>
                <a:lnTo>
                  <a:pt x="152" y="3466"/>
                </a:lnTo>
                <a:cubicBezTo>
                  <a:pt x="122" y="3466"/>
                  <a:pt x="91" y="3466"/>
                  <a:pt x="91" y="3435"/>
                </a:cubicBezTo>
                <a:close/>
                <a:moveTo>
                  <a:pt x="4850" y="3719"/>
                </a:moveTo>
                <a:cubicBezTo>
                  <a:pt x="4854" y="3719"/>
                  <a:pt x="4869" y="3727"/>
                  <a:pt x="4894" y="3739"/>
                </a:cubicBezTo>
                <a:cubicBezTo>
                  <a:pt x="4924" y="3770"/>
                  <a:pt x="4924" y="3770"/>
                  <a:pt x="4924" y="3770"/>
                </a:cubicBezTo>
                <a:cubicBezTo>
                  <a:pt x="4924" y="3785"/>
                  <a:pt x="4917" y="3793"/>
                  <a:pt x="4909" y="3793"/>
                </a:cubicBezTo>
                <a:cubicBezTo>
                  <a:pt x="4902" y="3793"/>
                  <a:pt x="4894" y="3785"/>
                  <a:pt x="4894" y="3770"/>
                </a:cubicBezTo>
                <a:cubicBezTo>
                  <a:pt x="4858" y="3734"/>
                  <a:pt x="4844" y="3719"/>
                  <a:pt x="4850" y="3719"/>
                </a:cubicBezTo>
                <a:close/>
                <a:moveTo>
                  <a:pt x="274" y="2189"/>
                </a:moveTo>
                <a:cubicBezTo>
                  <a:pt x="243" y="2189"/>
                  <a:pt x="213" y="2250"/>
                  <a:pt x="243" y="2372"/>
                </a:cubicBezTo>
                <a:cubicBezTo>
                  <a:pt x="261" y="2443"/>
                  <a:pt x="258" y="2472"/>
                  <a:pt x="246" y="2472"/>
                </a:cubicBezTo>
                <a:cubicBezTo>
                  <a:pt x="238" y="2472"/>
                  <a:pt x="226" y="2457"/>
                  <a:pt x="213" y="2432"/>
                </a:cubicBezTo>
                <a:cubicBezTo>
                  <a:pt x="213" y="2417"/>
                  <a:pt x="198" y="2410"/>
                  <a:pt x="183" y="2410"/>
                </a:cubicBezTo>
                <a:cubicBezTo>
                  <a:pt x="167" y="2410"/>
                  <a:pt x="152" y="2417"/>
                  <a:pt x="152" y="2432"/>
                </a:cubicBezTo>
                <a:cubicBezTo>
                  <a:pt x="152" y="2432"/>
                  <a:pt x="122" y="2524"/>
                  <a:pt x="122" y="2554"/>
                </a:cubicBezTo>
                <a:cubicBezTo>
                  <a:pt x="122" y="2615"/>
                  <a:pt x="122" y="2645"/>
                  <a:pt x="122" y="2645"/>
                </a:cubicBezTo>
                <a:lnTo>
                  <a:pt x="122" y="2706"/>
                </a:lnTo>
                <a:cubicBezTo>
                  <a:pt x="91" y="2706"/>
                  <a:pt x="31" y="2979"/>
                  <a:pt x="61" y="2979"/>
                </a:cubicBezTo>
                <a:lnTo>
                  <a:pt x="61" y="3010"/>
                </a:lnTo>
                <a:cubicBezTo>
                  <a:pt x="61" y="3040"/>
                  <a:pt x="61" y="3040"/>
                  <a:pt x="91" y="3040"/>
                </a:cubicBezTo>
                <a:cubicBezTo>
                  <a:pt x="122" y="3040"/>
                  <a:pt x="152" y="3101"/>
                  <a:pt x="91" y="3101"/>
                </a:cubicBezTo>
                <a:cubicBezTo>
                  <a:pt x="61" y="3131"/>
                  <a:pt x="61" y="3162"/>
                  <a:pt x="61" y="3192"/>
                </a:cubicBezTo>
                <a:cubicBezTo>
                  <a:pt x="61" y="3251"/>
                  <a:pt x="61" y="3285"/>
                  <a:pt x="69" y="3285"/>
                </a:cubicBezTo>
                <a:cubicBezTo>
                  <a:pt x="74" y="3285"/>
                  <a:pt x="81" y="3275"/>
                  <a:pt x="91" y="3253"/>
                </a:cubicBezTo>
                <a:lnTo>
                  <a:pt x="152" y="3253"/>
                </a:lnTo>
                <a:cubicBezTo>
                  <a:pt x="152" y="3283"/>
                  <a:pt x="152" y="3314"/>
                  <a:pt x="122" y="3314"/>
                </a:cubicBezTo>
                <a:cubicBezTo>
                  <a:pt x="102" y="3314"/>
                  <a:pt x="81" y="3327"/>
                  <a:pt x="70" y="3327"/>
                </a:cubicBezTo>
                <a:cubicBezTo>
                  <a:pt x="64" y="3327"/>
                  <a:pt x="61" y="3324"/>
                  <a:pt x="61" y="3314"/>
                </a:cubicBezTo>
                <a:lnTo>
                  <a:pt x="31" y="3314"/>
                </a:lnTo>
                <a:cubicBezTo>
                  <a:pt x="0" y="3405"/>
                  <a:pt x="31" y="3527"/>
                  <a:pt x="91" y="3618"/>
                </a:cubicBezTo>
                <a:lnTo>
                  <a:pt x="91" y="3648"/>
                </a:lnTo>
                <a:cubicBezTo>
                  <a:pt x="61" y="3648"/>
                  <a:pt x="61" y="3679"/>
                  <a:pt x="61" y="3709"/>
                </a:cubicBezTo>
                <a:lnTo>
                  <a:pt x="61" y="3739"/>
                </a:lnTo>
                <a:cubicBezTo>
                  <a:pt x="61" y="3709"/>
                  <a:pt x="61" y="3679"/>
                  <a:pt x="91" y="3679"/>
                </a:cubicBezTo>
                <a:cubicBezTo>
                  <a:pt x="91" y="3679"/>
                  <a:pt x="122" y="3679"/>
                  <a:pt x="122" y="3709"/>
                </a:cubicBezTo>
                <a:cubicBezTo>
                  <a:pt x="122" y="3739"/>
                  <a:pt x="122" y="3739"/>
                  <a:pt x="91" y="3739"/>
                </a:cubicBezTo>
                <a:lnTo>
                  <a:pt x="61" y="3739"/>
                </a:lnTo>
                <a:cubicBezTo>
                  <a:pt x="31" y="3739"/>
                  <a:pt x="31" y="3739"/>
                  <a:pt x="31" y="3770"/>
                </a:cubicBezTo>
                <a:cubicBezTo>
                  <a:pt x="61" y="3800"/>
                  <a:pt x="91" y="3831"/>
                  <a:pt x="152" y="3831"/>
                </a:cubicBezTo>
                <a:lnTo>
                  <a:pt x="243" y="3831"/>
                </a:lnTo>
                <a:cubicBezTo>
                  <a:pt x="274" y="3831"/>
                  <a:pt x="304" y="3800"/>
                  <a:pt x="304" y="3770"/>
                </a:cubicBezTo>
                <a:lnTo>
                  <a:pt x="274" y="3770"/>
                </a:lnTo>
                <a:cubicBezTo>
                  <a:pt x="243" y="3770"/>
                  <a:pt x="243" y="3739"/>
                  <a:pt x="243" y="3587"/>
                </a:cubicBezTo>
                <a:cubicBezTo>
                  <a:pt x="243" y="3435"/>
                  <a:pt x="243" y="3375"/>
                  <a:pt x="213" y="3375"/>
                </a:cubicBezTo>
                <a:lnTo>
                  <a:pt x="213" y="3344"/>
                </a:lnTo>
                <a:cubicBezTo>
                  <a:pt x="243" y="3344"/>
                  <a:pt x="243" y="3344"/>
                  <a:pt x="274" y="3314"/>
                </a:cubicBezTo>
                <a:cubicBezTo>
                  <a:pt x="274" y="3283"/>
                  <a:pt x="243" y="3253"/>
                  <a:pt x="243" y="3253"/>
                </a:cubicBezTo>
                <a:cubicBezTo>
                  <a:pt x="243" y="3223"/>
                  <a:pt x="243" y="3223"/>
                  <a:pt x="274" y="3223"/>
                </a:cubicBezTo>
                <a:cubicBezTo>
                  <a:pt x="304" y="3192"/>
                  <a:pt x="335" y="3162"/>
                  <a:pt x="274" y="3131"/>
                </a:cubicBezTo>
                <a:cubicBezTo>
                  <a:pt x="335" y="3101"/>
                  <a:pt x="365" y="3131"/>
                  <a:pt x="304" y="3071"/>
                </a:cubicBezTo>
                <a:lnTo>
                  <a:pt x="213" y="3071"/>
                </a:lnTo>
                <a:cubicBezTo>
                  <a:pt x="213" y="3080"/>
                  <a:pt x="210" y="3083"/>
                  <a:pt x="207" y="3083"/>
                </a:cubicBezTo>
                <a:cubicBezTo>
                  <a:pt x="200" y="3083"/>
                  <a:pt x="192" y="3062"/>
                  <a:pt x="213" y="3040"/>
                </a:cubicBezTo>
                <a:cubicBezTo>
                  <a:pt x="243" y="3040"/>
                  <a:pt x="243" y="3010"/>
                  <a:pt x="243" y="3010"/>
                </a:cubicBezTo>
                <a:cubicBezTo>
                  <a:pt x="243" y="3010"/>
                  <a:pt x="243" y="2996"/>
                  <a:pt x="234" y="2996"/>
                </a:cubicBezTo>
                <a:cubicBezTo>
                  <a:pt x="230" y="2996"/>
                  <a:pt x="223" y="3000"/>
                  <a:pt x="213" y="3010"/>
                </a:cubicBezTo>
                <a:cubicBezTo>
                  <a:pt x="204" y="3019"/>
                  <a:pt x="198" y="3022"/>
                  <a:pt x="193" y="3022"/>
                </a:cubicBezTo>
                <a:cubicBezTo>
                  <a:pt x="183" y="3022"/>
                  <a:pt x="183" y="3001"/>
                  <a:pt x="183" y="2979"/>
                </a:cubicBezTo>
                <a:cubicBezTo>
                  <a:pt x="213" y="2949"/>
                  <a:pt x="243" y="2949"/>
                  <a:pt x="243" y="2919"/>
                </a:cubicBezTo>
                <a:lnTo>
                  <a:pt x="304" y="2919"/>
                </a:lnTo>
                <a:cubicBezTo>
                  <a:pt x="274" y="2919"/>
                  <a:pt x="274" y="2888"/>
                  <a:pt x="304" y="2827"/>
                </a:cubicBezTo>
                <a:cubicBezTo>
                  <a:pt x="304" y="2797"/>
                  <a:pt x="335" y="2767"/>
                  <a:pt x="304" y="2767"/>
                </a:cubicBezTo>
                <a:cubicBezTo>
                  <a:pt x="274" y="2767"/>
                  <a:pt x="243" y="2767"/>
                  <a:pt x="213" y="2797"/>
                </a:cubicBezTo>
                <a:cubicBezTo>
                  <a:pt x="213" y="2827"/>
                  <a:pt x="213" y="2843"/>
                  <a:pt x="205" y="2843"/>
                </a:cubicBezTo>
                <a:cubicBezTo>
                  <a:pt x="198" y="2843"/>
                  <a:pt x="183" y="2827"/>
                  <a:pt x="152" y="2797"/>
                </a:cubicBezTo>
                <a:cubicBezTo>
                  <a:pt x="100" y="2745"/>
                  <a:pt x="183" y="2669"/>
                  <a:pt x="285" y="2669"/>
                </a:cubicBezTo>
                <a:cubicBezTo>
                  <a:pt x="301" y="2669"/>
                  <a:pt x="318" y="2671"/>
                  <a:pt x="335" y="2675"/>
                </a:cubicBezTo>
                <a:lnTo>
                  <a:pt x="426" y="2706"/>
                </a:lnTo>
                <a:lnTo>
                  <a:pt x="335" y="2645"/>
                </a:lnTo>
                <a:cubicBezTo>
                  <a:pt x="274" y="2554"/>
                  <a:pt x="304" y="2524"/>
                  <a:pt x="335" y="2524"/>
                </a:cubicBezTo>
                <a:cubicBezTo>
                  <a:pt x="352" y="2532"/>
                  <a:pt x="368" y="2536"/>
                  <a:pt x="380" y="2536"/>
                </a:cubicBezTo>
                <a:cubicBezTo>
                  <a:pt x="411" y="2536"/>
                  <a:pt x="426" y="2515"/>
                  <a:pt x="426" y="2493"/>
                </a:cubicBezTo>
                <a:cubicBezTo>
                  <a:pt x="416" y="2483"/>
                  <a:pt x="409" y="2480"/>
                  <a:pt x="403" y="2480"/>
                </a:cubicBezTo>
                <a:cubicBezTo>
                  <a:pt x="392" y="2480"/>
                  <a:pt x="385" y="2493"/>
                  <a:pt x="365" y="2493"/>
                </a:cubicBezTo>
                <a:cubicBezTo>
                  <a:pt x="335" y="2493"/>
                  <a:pt x="304" y="2493"/>
                  <a:pt x="365" y="2432"/>
                </a:cubicBezTo>
                <a:cubicBezTo>
                  <a:pt x="395" y="2432"/>
                  <a:pt x="426" y="2402"/>
                  <a:pt x="426" y="2372"/>
                </a:cubicBezTo>
                <a:cubicBezTo>
                  <a:pt x="426" y="2361"/>
                  <a:pt x="426" y="2358"/>
                  <a:pt x="425" y="2358"/>
                </a:cubicBezTo>
                <a:cubicBezTo>
                  <a:pt x="422" y="2358"/>
                  <a:pt x="416" y="2372"/>
                  <a:pt x="395" y="2372"/>
                </a:cubicBezTo>
                <a:cubicBezTo>
                  <a:pt x="395" y="2341"/>
                  <a:pt x="395" y="2311"/>
                  <a:pt x="335" y="2311"/>
                </a:cubicBezTo>
                <a:cubicBezTo>
                  <a:pt x="274" y="2280"/>
                  <a:pt x="243" y="2280"/>
                  <a:pt x="274" y="2250"/>
                </a:cubicBezTo>
                <a:cubicBezTo>
                  <a:pt x="304" y="2250"/>
                  <a:pt x="304" y="2189"/>
                  <a:pt x="274" y="2189"/>
                </a:cubicBezTo>
                <a:close/>
                <a:moveTo>
                  <a:pt x="4864" y="3800"/>
                </a:moveTo>
                <a:cubicBezTo>
                  <a:pt x="4924" y="3800"/>
                  <a:pt x="4894" y="3800"/>
                  <a:pt x="4864" y="3831"/>
                </a:cubicBezTo>
                <a:lnTo>
                  <a:pt x="4833" y="3831"/>
                </a:lnTo>
                <a:cubicBezTo>
                  <a:pt x="4803" y="3831"/>
                  <a:pt x="4833" y="3800"/>
                  <a:pt x="4864" y="3800"/>
                </a:cubicBezTo>
                <a:close/>
                <a:moveTo>
                  <a:pt x="4590" y="4104"/>
                </a:moveTo>
                <a:cubicBezTo>
                  <a:pt x="4620" y="4104"/>
                  <a:pt x="4651" y="4104"/>
                  <a:pt x="4620" y="4134"/>
                </a:cubicBezTo>
                <a:cubicBezTo>
                  <a:pt x="4620" y="4147"/>
                  <a:pt x="4620" y="4154"/>
                  <a:pt x="4618" y="4154"/>
                </a:cubicBezTo>
                <a:cubicBezTo>
                  <a:pt x="4615" y="4154"/>
                  <a:pt x="4608" y="4140"/>
                  <a:pt x="4590" y="4104"/>
                </a:cubicBezTo>
                <a:close/>
                <a:moveTo>
                  <a:pt x="152" y="4074"/>
                </a:moveTo>
                <a:cubicBezTo>
                  <a:pt x="213" y="4074"/>
                  <a:pt x="213" y="4134"/>
                  <a:pt x="183" y="4165"/>
                </a:cubicBezTo>
                <a:lnTo>
                  <a:pt x="122" y="4165"/>
                </a:lnTo>
                <a:cubicBezTo>
                  <a:pt x="122" y="4165"/>
                  <a:pt x="122" y="4074"/>
                  <a:pt x="152" y="4074"/>
                </a:cubicBezTo>
                <a:close/>
                <a:moveTo>
                  <a:pt x="4681" y="4378"/>
                </a:moveTo>
                <a:lnTo>
                  <a:pt x="4681" y="4408"/>
                </a:lnTo>
                <a:lnTo>
                  <a:pt x="4742" y="4408"/>
                </a:lnTo>
                <a:cubicBezTo>
                  <a:pt x="4742" y="4378"/>
                  <a:pt x="4742" y="4378"/>
                  <a:pt x="4742" y="4378"/>
                </a:cubicBezTo>
                <a:close/>
                <a:moveTo>
                  <a:pt x="4316" y="4693"/>
                </a:moveTo>
                <a:lnTo>
                  <a:pt x="4316" y="4742"/>
                </a:lnTo>
                <a:cubicBezTo>
                  <a:pt x="4340" y="4742"/>
                  <a:pt x="4327" y="4724"/>
                  <a:pt x="4334" y="4701"/>
                </a:cubicBezTo>
                <a:lnTo>
                  <a:pt x="4334" y="4701"/>
                </a:lnTo>
                <a:cubicBezTo>
                  <a:pt x="4328" y="4697"/>
                  <a:pt x="4322" y="4694"/>
                  <a:pt x="4316" y="4693"/>
                </a:cubicBezTo>
                <a:close/>
                <a:moveTo>
                  <a:pt x="4016" y="4949"/>
                </a:moveTo>
                <a:cubicBezTo>
                  <a:pt x="4028" y="4949"/>
                  <a:pt x="4073" y="5020"/>
                  <a:pt x="4073" y="5046"/>
                </a:cubicBezTo>
                <a:cubicBezTo>
                  <a:pt x="4043" y="5016"/>
                  <a:pt x="4043" y="5016"/>
                  <a:pt x="4012" y="5016"/>
                </a:cubicBezTo>
                <a:cubicBezTo>
                  <a:pt x="4012" y="4986"/>
                  <a:pt x="4012" y="4955"/>
                  <a:pt x="4012" y="4955"/>
                </a:cubicBezTo>
                <a:cubicBezTo>
                  <a:pt x="4012" y="4951"/>
                  <a:pt x="4014" y="4949"/>
                  <a:pt x="4016" y="4949"/>
                </a:cubicBezTo>
                <a:close/>
                <a:moveTo>
                  <a:pt x="547" y="5138"/>
                </a:moveTo>
                <a:cubicBezTo>
                  <a:pt x="557" y="5138"/>
                  <a:pt x="564" y="5140"/>
                  <a:pt x="570" y="5144"/>
                </a:cubicBezTo>
                <a:lnTo>
                  <a:pt x="570" y="5144"/>
                </a:lnTo>
                <a:cubicBezTo>
                  <a:pt x="575" y="5141"/>
                  <a:pt x="578" y="5138"/>
                  <a:pt x="578" y="5138"/>
                </a:cubicBezTo>
                <a:close/>
                <a:moveTo>
                  <a:pt x="3709" y="5289"/>
                </a:moveTo>
                <a:cubicBezTo>
                  <a:pt x="3709" y="5289"/>
                  <a:pt x="3739" y="5320"/>
                  <a:pt x="3709" y="5350"/>
                </a:cubicBezTo>
                <a:lnTo>
                  <a:pt x="3678" y="5320"/>
                </a:lnTo>
                <a:lnTo>
                  <a:pt x="3678" y="5289"/>
                </a:lnTo>
                <a:close/>
                <a:moveTo>
                  <a:pt x="61" y="3861"/>
                </a:moveTo>
                <a:cubicBezTo>
                  <a:pt x="31" y="3891"/>
                  <a:pt x="31" y="3891"/>
                  <a:pt x="31" y="3891"/>
                </a:cubicBezTo>
                <a:cubicBezTo>
                  <a:pt x="31" y="3922"/>
                  <a:pt x="61" y="3922"/>
                  <a:pt x="31" y="3952"/>
                </a:cubicBezTo>
                <a:cubicBezTo>
                  <a:pt x="31" y="4013"/>
                  <a:pt x="31" y="4074"/>
                  <a:pt x="31" y="4104"/>
                </a:cubicBezTo>
                <a:cubicBezTo>
                  <a:pt x="91" y="4347"/>
                  <a:pt x="91" y="4438"/>
                  <a:pt x="91" y="4499"/>
                </a:cubicBezTo>
                <a:lnTo>
                  <a:pt x="91" y="4530"/>
                </a:lnTo>
                <a:cubicBezTo>
                  <a:pt x="91" y="4530"/>
                  <a:pt x="122" y="4590"/>
                  <a:pt x="152" y="4651"/>
                </a:cubicBezTo>
                <a:cubicBezTo>
                  <a:pt x="152" y="4742"/>
                  <a:pt x="183" y="4803"/>
                  <a:pt x="213" y="4834"/>
                </a:cubicBezTo>
                <a:lnTo>
                  <a:pt x="213" y="4864"/>
                </a:lnTo>
                <a:cubicBezTo>
                  <a:pt x="213" y="4894"/>
                  <a:pt x="213" y="4925"/>
                  <a:pt x="213" y="4955"/>
                </a:cubicBezTo>
                <a:lnTo>
                  <a:pt x="213" y="5016"/>
                </a:lnTo>
                <a:cubicBezTo>
                  <a:pt x="183" y="5016"/>
                  <a:pt x="213" y="5046"/>
                  <a:pt x="243" y="5077"/>
                </a:cubicBezTo>
                <a:cubicBezTo>
                  <a:pt x="304" y="5138"/>
                  <a:pt x="304" y="5138"/>
                  <a:pt x="335" y="5198"/>
                </a:cubicBezTo>
                <a:cubicBezTo>
                  <a:pt x="365" y="5229"/>
                  <a:pt x="365" y="5259"/>
                  <a:pt x="426" y="5259"/>
                </a:cubicBezTo>
                <a:cubicBezTo>
                  <a:pt x="441" y="5274"/>
                  <a:pt x="456" y="5274"/>
                  <a:pt x="460" y="5274"/>
                </a:cubicBezTo>
                <a:cubicBezTo>
                  <a:pt x="464" y="5274"/>
                  <a:pt x="456" y="5274"/>
                  <a:pt x="426" y="5289"/>
                </a:cubicBezTo>
                <a:cubicBezTo>
                  <a:pt x="365" y="5320"/>
                  <a:pt x="426" y="5350"/>
                  <a:pt x="456" y="5411"/>
                </a:cubicBezTo>
                <a:cubicBezTo>
                  <a:pt x="501" y="5456"/>
                  <a:pt x="513" y="5484"/>
                  <a:pt x="552" y="5484"/>
                </a:cubicBezTo>
                <a:cubicBezTo>
                  <a:pt x="566" y="5484"/>
                  <a:pt x="584" y="5480"/>
                  <a:pt x="608" y="5472"/>
                </a:cubicBezTo>
                <a:cubicBezTo>
                  <a:pt x="682" y="5447"/>
                  <a:pt x="716" y="5403"/>
                  <a:pt x="678" y="5403"/>
                </a:cubicBezTo>
                <a:cubicBezTo>
                  <a:pt x="669" y="5403"/>
                  <a:pt x="656" y="5405"/>
                  <a:pt x="639" y="5411"/>
                </a:cubicBezTo>
                <a:cubicBezTo>
                  <a:pt x="614" y="5419"/>
                  <a:pt x="601" y="5423"/>
                  <a:pt x="593" y="5423"/>
                </a:cubicBezTo>
                <a:cubicBezTo>
                  <a:pt x="573" y="5423"/>
                  <a:pt x="600" y="5395"/>
                  <a:pt x="578" y="5350"/>
                </a:cubicBezTo>
                <a:cubicBezTo>
                  <a:pt x="608" y="5320"/>
                  <a:pt x="608" y="5289"/>
                  <a:pt x="639" y="5259"/>
                </a:cubicBezTo>
                <a:cubicBezTo>
                  <a:pt x="699" y="5259"/>
                  <a:pt x="706" y="5246"/>
                  <a:pt x="668" y="5246"/>
                </a:cubicBezTo>
                <a:cubicBezTo>
                  <a:pt x="649" y="5246"/>
                  <a:pt x="618" y="5249"/>
                  <a:pt x="578" y="5259"/>
                </a:cubicBezTo>
                <a:cubicBezTo>
                  <a:pt x="527" y="5269"/>
                  <a:pt x="497" y="5273"/>
                  <a:pt x="481" y="5273"/>
                </a:cubicBezTo>
                <a:cubicBezTo>
                  <a:pt x="449" y="5273"/>
                  <a:pt x="476" y="5259"/>
                  <a:pt x="517" y="5259"/>
                </a:cubicBezTo>
                <a:cubicBezTo>
                  <a:pt x="568" y="5234"/>
                  <a:pt x="598" y="5165"/>
                  <a:pt x="570" y="5144"/>
                </a:cubicBezTo>
                <a:lnTo>
                  <a:pt x="570" y="5144"/>
                </a:lnTo>
                <a:cubicBezTo>
                  <a:pt x="564" y="5147"/>
                  <a:pt x="556" y="5151"/>
                  <a:pt x="546" y="5151"/>
                </a:cubicBezTo>
                <a:cubicBezTo>
                  <a:pt x="537" y="5151"/>
                  <a:pt x="527" y="5148"/>
                  <a:pt x="517" y="5138"/>
                </a:cubicBezTo>
                <a:cubicBezTo>
                  <a:pt x="517" y="5133"/>
                  <a:pt x="517" y="5130"/>
                  <a:pt x="517" y="5128"/>
                </a:cubicBezTo>
                <a:lnTo>
                  <a:pt x="517" y="5128"/>
                </a:lnTo>
                <a:cubicBezTo>
                  <a:pt x="526" y="5134"/>
                  <a:pt x="537" y="5138"/>
                  <a:pt x="547" y="5138"/>
                </a:cubicBezTo>
                <a:cubicBezTo>
                  <a:pt x="527" y="5138"/>
                  <a:pt x="520" y="5124"/>
                  <a:pt x="518" y="5124"/>
                </a:cubicBezTo>
                <a:cubicBezTo>
                  <a:pt x="517" y="5124"/>
                  <a:pt x="517" y="5125"/>
                  <a:pt x="517" y="5128"/>
                </a:cubicBezTo>
                <a:lnTo>
                  <a:pt x="517" y="5128"/>
                </a:lnTo>
                <a:cubicBezTo>
                  <a:pt x="500" y="5116"/>
                  <a:pt x="487" y="5097"/>
                  <a:pt x="487" y="5077"/>
                </a:cubicBezTo>
                <a:lnTo>
                  <a:pt x="335" y="5077"/>
                </a:lnTo>
                <a:lnTo>
                  <a:pt x="426" y="5046"/>
                </a:lnTo>
                <a:cubicBezTo>
                  <a:pt x="517" y="4986"/>
                  <a:pt x="517" y="4986"/>
                  <a:pt x="456" y="4986"/>
                </a:cubicBezTo>
                <a:lnTo>
                  <a:pt x="365" y="4986"/>
                </a:lnTo>
                <a:cubicBezTo>
                  <a:pt x="335" y="4986"/>
                  <a:pt x="274" y="4955"/>
                  <a:pt x="304" y="4955"/>
                </a:cubicBezTo>
                <a:lnTo>
                  <a:pt x="365" y="4955"/>
                </a:lnTo>
                <a:cubicBezTo>
                  <a:pt x="392" y="4964"/>
                  <a:pt x="413" y="4968"/>
                  <a:pt x="429" y="4968"/>
                </a:cubicBezTo>
                <a:cubicBezTo>
                  <a:pt x="469" y="4968"/>
                  <a:pt x="478" y="4946"/>
                  <a:pt x="456" y="4925"/>
                </a:cubicBezTo>
                <a:cubicBezTo>
                  <a:pt x="456" y="4910"/>
                  <a:pt x="449" y="4902"/>
                  <a:pt x="441" y="4902"/>
                </a:cubicBezTo>
                <a:cubicBezTo>
                  <a:pt x="433" y="4902"/>
                  <a:pt x="426" y="4910"/>
                  <a:pt x="426" y="4925"/>
                </a:cubicBezTo>
                <a:lnTo>
                  <a:pt x="426" y="4864"/>
                </a:lnTo>
                <a:cubicBezTo>
                  <a:pt x="395" y="4864"/>
                  <a:pt x="365" y="4834"/>
                  <a:pt x="335" y="4834"/>
                </a:cubicBezTo>
                <a:cubicBezTo>
                  <a:pt x="304" y="4803"/>
                  <a:pt x="335" y="4773"/>
                  <a:pt x="365" y="4773"/>
                </a:cubicBezTo>
                <a:cubicBezTo>
                  <a:pt x="365" y="4782"/>
                  <a:pt x="368" y="4785"/>
                  <a:pt x="371" y="4785"/>
                </a:cubicBezTo>
                <a:cubicBezTo>
                  <a:pt x="378" y="4785"/>
                  <a:pt x="386" y="4764"/>
                  <a:pt x="365" y="4742"/>
                </a:cubicBezTo>
                <a:cubicBezTo>
                  <a:pt x="365" y="4712"/>
                  <a:pt x="335" y="4682"/>
                  <a:pt x="304" y="4682"/>
                </a:cubicBezTo>
                <a:cubicBezTo>
                  <a:pt x="243" y="4682"/>
                  <a:pt x="213" y="4651"/>
                  <a:pt x="213" y="4651"/>
                </a:cubicBezTo>
                <a:cubicBezTo>
                  <a:pt x="213" y="4651"/>
                  <a:pt x="274" y="4621"/>
                  <a:pt x="304" y="4560"/>
                </a:cubicBezTo>
                <a:cubicBezTo>
                  <a:pt x="326" y="4539"/>
                  <a:pt x="332" y="4517"/>
                  <a:pt x="323" y="4517"/>
                </a:cubicBezTo>
                <a:cubicBezTo>
                  <a:pt x="319" y="4517"/>
                  <a:pt x="313" y="4521"/>
                  <a:pt x="304" y="4530"/>
                </a:cubicBezTo>
                <a:cubicBezTo>
                  <a:pt x="297" y="4537"/>
                  <a:pt x="289" y="4541"/>
                  <a:pt x="283" y="4541"/>
                </a:cubicBezTo>
                <a:cubicBezTo>
                  <a:pt x="264" y="4541"/>
                  <a:pt x="259" y="4507"/>
                  <a:pt x="304" y="4438"/>
                </a:cubicBezTo>
                <a:cubicBezTo>
                  <a:pt x="304" y="4408"/>
                  <a:pt x="304" y="4378"/>
                  <a:pt x="304" y="4347"/>
                </a:cubicBezTo>
                <a:cubicBezTo>
                  <a:pt x="283" y="4326"/>
                  <a:pt x="292" y="4304"/>
                  <a:pt x="299" y="4304"/>
                </a:cubicBezTo>
                <a:cubicBezTo>
                  <a:pt x="302" y="4304"/>
                  <a:pt x="304" y="4308"/>
                  <a:pt x="304" y="4317"/>
                </a:cubicBezTo>
                <a:cubicBezTo>
                  <a:pt x="304" y="4332"/>
                  <a:pt x="319" y="4340"/>
                  <a:pt x="335" y="4340"/>
                </a:cubicBezTo>
                <a:cubicBezTo>
                  <a:pt x="350" y="4340"/>
                  <a:pt x="365" y="4332"/>
                  <a:pt x="365" y="4317"/>
                </a:cubicBezTo>
                <a:cubicBezTo>
                  <a:pt x="365" y="4286"/>
                  <a:pt x="304" y="4256"/>
                  <a:pt x="213" y="4256"/>
                </a:cubicBezTo>
                <a:cubicBezTo>
                  <a:pt x="243" y="4256"/>
                  <a:pt x="243" y="4286"/>
                  <a:pt x="243" y="4317"/>
                </a:cubicBezTo>
                <a:lnTo>
                  <a:pt x="213" y="4317"/>
                </a:lnTo>
                <a:lnTo>
                  <a:pt x="183" y="4286"/>
                </a:lnTo>
                <a:lnTo>
                  <a:pt x="213" y="4256"/>
                </a:lnTo>
                <a:cubicBezTo>
                  <a:pt x="183" y="4256"/>
                  <a:pt x="213" y="4165"/>
                  <a:pt x="304" y="4165"/>
                </a:cubicBezTo>
                <a:lnTo>
                  <a:pt x="365" y="4165"/>
                </a:lnTo>
                <a:cubicBezTo>
                  <a:pt x="395" y="4165"/>
                  <a:pt x="365" y="4134"/>
                  <a:pt x="365" y="4134"/>
                </a:cubicBezTo>
                <a:cubicBezTo>
                  <a:pt x="365" y="4134"/>
                  <a:pt x="304" y="4104"/>
                  <a:pt x="304" y="4074"/>
                </a:cubicBezTo>
                <a:cubicBezTo>
                  <a:pt x="274" y="4043"/>
                  <a:pt x="274" y="4043"/>
                  <a:pt x="243" y="4013"/>
                </a:cubicBezTo>
                <a:cubicBezTo>
                  <a:pt x="213" y="3952"/>
                  <a:pt x="243" y="3952"/>
                  <a:pt x="274" y="3922"/>
                </a:cubicBezTo>
                <a:cubicBezTo>
                  <a:pt x="243" y="3891"/>
                  <a:pt x="213" y="3861"/>
                  <a:pt x="183" y="3861"/>
                </a:cubicBezTo>
                <a:close/>
                <a:moveTo>
                  <a:pt x="607" y="5489"/>
                </a:moveTo>
                <a:cubicBezTo>
                  <a:pt x="598" y="5489"/>
                  <a:pt x="588" y="5492"/>
                  <a:pt x="578" y="5502"/>
                </a:cubicBezTo>
                <a:cubicBezTo>
                  <a:pt x="578" y="5502"/>
                  <a:pt x="578" y="5515"/>
                  <a:pt x="586" y="5524"/>
                </a:cubicBezTo>
                <a:lnTo>
                  <a:pt x="586" y="5524"/>
                </a:lnTo>
                <a:lnTo>
                  <a:pt x="608" y="5502"/>
                </a:lnTo>
                <a:lnTo>
                  <a:pt x="639" y="5502"/>
                </a:lnTo>
                <a:cubicBezTo>
                  <a:pt x="639" y="5502"/>
                  <a:pt x="625" y="5489"/>
                  <a:pt x="607" y="5489"/>
                </a:cubicBezTo>
                <a:close/>
                <a:moveTo>
                  <a:pt x="586" y="5524"/>
                </a:moveTo>
                <a:lnTo>
                  <a:pt x="578" y="5533"/>
                </a:lnTo>
                <a:cubicBezTo>
                  <a:pt x="588" y="5543"/>
                  <a:pt x="599" y="5550"/>
                  <a:pt x="608" y="5553"/>
                </a:cubicBezTo>
                <a:lnTo>
                  <a:pt x="608" y="5553"/>
                </a:lnTo>
                <a:lnTo>
                  <a:pt x="608" y="5533"/>
                </a:lnTo>
                <a:cubicBezTo>
                  <a:pt x="598" y="5533"/>
                  <a:pt x="591" y="5529"/>
                  <a:pt x="586" y="5524"/>
                </a:cubicBezTo>
                <a:close/>
                <a:moveTo>
                  <a:pt x="3020" y="5550"/>
                </a:moveTo>
                <a:cubicBezTo>
                  <a:pt x="3025" y="5550"/>
                  <a:pt x="3031" y="5554"/>
                  <a:pt x="3040" y="5563"/>
                </a:cubicBezTo>
                <a:cubicBezTo>
                  <a:pt x="3040" y="5593"/>
                  <a:pt x="3040" y="5593"/>
                  <a:pt x="3040" y="5593"/>
                </a:cubicBezTo>
                <a:cubicBezTo>
                  <a:pt x="3025" y="5624"/>
                  <a:pt x="3017" y="5639"/>
                  <a:pt x="3013" y="5639"/>
                </a:cubicBezTo>
                <a:cubicBezTo>
                  <a:pt x="3009" y="5639"/>
                  <a:pt x="3009" y="5624"/>
                  <a:pt x="3009" y="5593"/>
                </a:cubicBezTo>
                <a:cubicBezTo>
                  <a:pt x="3009" y="5572"/>
                  <a:pt x="3009" y="5550"/>
                  <a:pt x="3020" y="5550"/>
                </a:cubicBezTo>
                <a:close/>
                <a:moveTo>
                  <a:pt x="517" y="5563"/>
                </a:moveTo>
                <a:cubicBezTo>
                  <a:pt x="487" y="5563"/>
                  <a:pt x="487" y="5563"/>
                  <a:pt x="487" y="5593"/>
                </a:cubicBezTo>
                <a:cubicBezTo>
                  <a:pt x="487" y="5629"/>
                  <a:pt x="507" y="5644"/>
                  <a:pt x="525" y="5644"/>
                </a:cubicBezTo>
                <a:cubicBezTo>
                  <a:pt x="537" y="5644"/>
                  <a:pt x="547" y="5636"/>
                  <a:pt x="547" y="5624"/>
                </a:cubicBezTo>
                <a:lnTo>
                  <a:pt x="517" y="5563"/>
                </a:lnTo>
                <a:close/>
                <a:moveTo>
                  <a:pt x="2462" y="6779"/>
                </a:moveTo>
                <a:cubicBezTo>
                  <a:pt x="2523" y="6779"/>
                  <a:pt x="2493" y="6779"/>
                  <a:pt x="2493" y="6809"/>
                </a:cubicBezTo>
                <a:cubicBezTo>
                  <a:pt x="2462" y="6840"/>
                  <a:pt x="2462" y="6840"/>
                  <a:pt x="2432" y="6840"/>
                </a:cubicBezTo>
                <a:cubicBezTo>
                  <a:pt x="2402" y="6840"/>
                  <a:pt x="2402" y="6809"/>
                  <a:pt x="2462" y="6779"/>
                </a:cubicBezTo>
                <a:close/>
                <a:moveTo>
                  <a:pt x="2402" y="6931"/>
                </a:moveTo>
                <a:lnTo>
                  <a:pt x="2432" y="6961"/>
                </a:lnTo>
                <a:lnTo>
                  <a:pt x="2402" y="6992"/>
                </a:lnTo>
                <a:cubicBezTo>
                  <a:pt x="2371" y="6992"/>
                  <a:pt x="2371" y="6961"/>
                  <a:pt x="2371" y="6931"/>
                </a:cubicBezTo>
                <a:close/>
                <a:moveTo>
                  <a:pt x="1064" y="6992"/>
                </a:moveTo>
                <a:cubicBezTo>
                  <a:pt x="1064" y="7022"/>
                  <a:pt x="1094" y="7022"/>
                  <a:pt x="1094" y="7022"/>
                </a:cubicBezTo>
                <a:lnTo>
                  <a:pt x="1094" y="6992"/>
                </a:lnTo>
                <a:close/>
                <a:moveTo>
                  <a:pt x="2310" y="7113"/>
                </a:moveTo>
                <a:lnTo>
                  <a:pt x="2310" y="7144"/>
                </a:lnTo>
                <a:lnTo>
                  <a:pt x="2280" y="7174"/>
                </a:lnTo>
                <a:lnTo>
                  <a:pt x="2280" y="7144"/>
                </a:lnTo>
                <a:cubicBezTo>
                  <a:pt x="2280" y="7113"/>
                  <a:pt x="2280" y="7113"/>
                  <a:pt x="2310" y="7113"/>
                </a:cubicBezTo>
                <a:close/>
                <a:moveTo>
                  <a:pt x="941" y="7519"/>
                </a:moveTo>
                <a:cubicBezTo>
                  <a:pt x="918" y="7519"/>
                  <a:pt x="894" y="7534"/>
                  <a:pt x="912" y="7569"/>
                </a:cubicBezTo>
                <a:lnTo>
                  <a:pt x="973" y="7600"/>
                </a:lnTo>
                <a:cubicBezTo>
                  <a:pt x="1034" y="7600"/>
                  <a:pt x="973" y="7569"/>
                  <a:pt x="973" y="7539"/>
                </a:cubicBezTo>
                <a:cubicBezTo>
                  <a:pt x="973" y="7526"/>
                  <a:pt x="957" y="7519"/>
                  <a:pt x="941" y="7519"/>
                </a:cubicBezTo>
                <a:close/>
                <a:moveTo>
                  <a:pt x="2280" y="7569"/>
                </a:moveTo>
                <a:cubicBezTo>
                  <a:pt x="2310" y="7600"/>
                  <a:pt x="2310" y="7600"/>
                  <a:pt x="2310" y="7630"/>
                </a:cubicBezTo>
                <a:lnTo>
                  <a:pt x="2219" y="7630"/>
                </a:lnTo>
                <a:cubicBezTo>
                  <a:pt x="2219" y="7600"/>
                  <a:pt x="2280" y="7569"/>
                  <a:pt x="2280" y="7569"/>
                </a:cubicBezTo>
                <a:close/>
                <a:moveTo>
                  <a:pt x="696" y="5510"/>
                </a:moveTo>
                <a:cubicBezTo>
                  <a:pt x="684" y="5510"/>
                  <a:pt x="669" y="5517"/>
                  <a:pt x="639" y="5533"/>
                </a:cubicBezTo>
                <a:cubicBezTo>
                  <a:pt x="639" y="5548"/>
                  <a:pt x="631" y="5555"/>
                  <a:pt x="620" y="5555"/>
                </a:cubicBezTo>
                <a:cubicBezTo>
                  <a:pt x="616" y="5555"/>
                  <a:pt x="612" y="5555"/>
                  <a:pt x="608" y="5553"/>
                </a:cubicBezTo>
                <a:lnTo>
                  <a:pt x="608" y="5553"/>
                </a:lnTo>
                <a:lnTo>
                  <a:pt x="608" y="5563"/>
                </a:lnTo>
                <a:cubicBezTo>
                  <a:pt x="608" y="5593"/>
                  <a:pt x="639" y="5654"/>
                  <a:pt x="669" y="5685"/>
                </a:cubicBezTo>
                <a:cubicBezTo>
                  <a:pt x="699" y="5715"/>
                  <a:pt x="699" y="5745"/>
                  <a:pt x="730" y="5745"/>
                </a:cubicBezTo>
                <a:cubicBezTo>
                  <a:pt x="730" y="5724"/>
                  <a:pt x="759" y="5689"/>
                  <a:pt x="787" y="5689"/>
                </a:cubicBezTo>
                <a:cubicBezTo>
                  <a:pt x="799" y="5689"/>
                  <a:pt x="812" y="5696"/>
                  <a:pt x="821" y="5715"/>
                </a:cubicBezTo>
                <a:lnTo>
                  <a:pt x="730" y="5745"/>
                </a:lnTo>
                <a:cubicBezTo>
                  <a:pt x="704" y="5798"/>
                  <a:pt x="768" y="5873"/>
                  <a:pt x="825" y="5873"/>
                </a:cubicBezTo>
                <a:cubicBezTo>
                  <a:pt x="834" y="5873"/>
                  <a:pt x="843" y="5871"/>
                  <a:pt x="851" y="5867"/>
                </a:cubicBezTo>
                <a:cubicBezTo>
                  <a:pt x="860" y="5858"/>
                  <a:pt x="867" y="5854"/>
                  <a:pt x="871" y="5854"/>
                </a:cubicBezTo>
                <a:cubicBezTo>
                  <a:pt x="882" y="5854"/>
                  <a:pt x="882" y="5876"/>
                  <a:pt x="882" y="5897"/>
                </a:cubicBezTo>
                <a:lnTo>
                  <a:pt x="851" y="5897"/>
                </a:lnTo>
                <a:cubicBezTo>
                  <a:pt x="851" y="5897"/>
                  <a:pt x="821" y="5928"/>
                  <a:pt x="821" y="5958"/>
                </a:cubicBezTo>
                <a:lnTo>
                  <a:pt x="882" y="5958"/>
                </a:lnTo>
                <a:cubicBezTo>
                  <a:pt x="882" y="5989"/>
                  <a:pt x="851" y="6019"/>
                  <a:pt x="882" y="6019"/>
                </a:cubicBezTo>
                <a:lnTo>
                  <a:pt x="882" y="6049"/>
                </a:lnTo>
                <a:cubicBezTo>
                  <a:pt x="882" y="6049"/>
                  <a:pt x="882" y="6141"/>
                  <a:pt x="912" y="6232"/>
                </a:cubicBezTo>
                <a:cubicBezTo>
                  <a:pt x="912" y="6293"/>
                  <a:pt x="912" y="6414"/>
                  <a:pt x="943" y="6445"/>
                </a:cubicBezTo>
                <a:cubicBezTo>
                  <a:pt x="943" y="6505"/>
                  <a:pt x="943" y="6536"/>
                  <a:pt x="943" y="6536"/>
                </a:cubicBezTo>
                <a:cubicBezTo>
                  <a:pt x="943" y="6536"/>
                  <a:pt x="912" y="6536"/>
                  <a:pt x="912" y="6566"/>
                </a:cubicBezTo>
                <a:cubicBezTo>
                  <a:pt x="912" y="6688"/>
                  <a:pt x="882" y="6840"/>
                  <a:pt x="821" y="6961"/>
                </a:cubicBezTo>
                <a:cubicBezTo>
                  <a:pt x="851" y="6961"/>
                  <a:pt x="851" y="6961"/>
                  <a:pt x="821" y="7022"/>
                </a:cubicBezTo>
                <a:cubicBezTo>
                  <a:pt x="791" y="7052"/>
                  <a:pt x="760" y="7113"/>
                  <a:pt x="791" y="7174"/>
                </a:cubicBezTo>
                <a:cubicBezTo>
                  <a:pt x="760" y="7235"/>
                  <a:pt x="760" y="7296"/>
                  <a:pt x="730" y="7326"/>
                </a:cubicBezTo>
                <a:cubicBezTo>
                  <a:pt x="669" y="7356"/>
                  <a:pt x="669" y="7387"/>
                  <a:pt x="639" y="7448"/>
                </a:cubicBezTo>
                <a:cubicBezTo>
                  <a:pt x="639" y="7539"/>
                  <a:pt x="639" y="7569"/>
                  <a:pt x="608" y="7569"/>
                </a:cubicBezTo>
                <a:cubicBezTo>
                  <a:pt x="639" y="7569"/>
                  <a:pt x="608" y="7630"/>
                  <a:pt x="608" y="7691"/>
                </a:cubicBezTo>
                <a:cubicBezTo>
                  <a:pt x="608" y="7715"/>
                  <a:pt x="608" y="7760"/>
                  <a:pt x="624" y="7760"/>
                </a:cubicBezTo>
                <a:cubicBezTo>
                  <a:pt x="628" y="7760"/>
                  <a:pt x="633" y="7757"/>
                  <a:pt x="639" y="7752"/>
                </a:cubicBezTo>
                <a:cubicBezTo>
                  <a:pt x="699" y="7752"/>
                  <a:pt x="730" y="7752"/>
                  <a:pt x="760" y="7721"/>
                </a:cubicBezTo>
                <a:cubicBezTo>
                  <a:pt x="882" y="7600"/>
                  <a:pt x="882" y="7600"/>
                  <a:pt x="821" y="7539"/>
                </a:cubicBezTo>
                <a:cubicBezTo>
                  <a:pt x="791" y="7478"/>
                  <a:pt x="821" y="7508"/>
                  <a:pt x="882" y="7448"/>
                </a:cubicBezTo>
                <a:lnTo>
                  <a:pt x="973" y="7448"/>
                </a:lnTo>
                <a:lnTo>
                  <a:pt x="912" y="7387"/>
                </a:lnTo>
                <a:lnTo>
                  <a:pt x="851" y="7326"/>
                </a:lnTo>
                <a:lnTo>
                  <a:pt x="912" y="7356"/>
                </a:lnTo>
                <a:cubicBezTo>
                  <a:pt x="939" y="7365"/>
                  <a:pt x="958" y="7369"/>
                  <a:pt x="969" y="7369"/>
                </a:cubicBezTo>
                <a:cubicBezTo>
                  <a:pt x="995" y="7369"/>
                  <a:pt x="977" y="7347"/>
                  <a:pt x="912" y="7326"/>
                </a:cubicBezTo>
                <a:cubicBezTo>
                  <a:pt x="821" y="7265"/>
                  <a:pt x="851" y="7265"/>
                  <a:pt x="912" y="7265"/>
                </a:cubicBezTo>
                <a:cubicBezTo>
                  <a:pt x="973" y="7265"/>
                  <a:pt x="973" y="7235"/>
                  <a:pt x="943" y="7204"/>
                </a:cubicBezTo>
                <a:cubicBezTo>
                  <a:pt x="973" y="7204"/>
                  <a:pt x="973" y="7204"/>
                  <a:pt x="973" y="7144"/>
                </a:cubicBezTo>
                <a:cubicBezTo>
                  <a:pt x="973" y="7133"/>
                  <a:pt x="973" y="7121"/>
                  <a:pt x="973" y="7113"/>
                </a:cubicBezTo>
                <a:cubicBezTo>
                  <a:pt x="973" y="7113"/>
                  <a:pt x="988" y="7121"/>
                  <a:pt x="996" y="7121"/>
                </a:cubicBezTo>
                <a:cubicBezTo>
                  <a:pt x="1003" y="7121"/>
                  <a:pt x="1003" y="7113"/>
                  <a:pt x="973" y="7083"/>
                </a:cubicBezTo>
                <a:cubicBezTo>
                  <a:pt x="943" y="7022"/>
                  <a:pt x="943" y="6992"/>
                  <a:pt x="1003" y="6931"/>
                </a:cubicBezTo>
                <a:cubicBezTo>
                  <a:pt x="1094" y="6870"/>
                  <a:pt x="1094" y="6900"/>
                  <a:pt x="1064" y="6870"/>
                </a:cubicBezTo>
                <a:cubicBezTo>
                  <a:pt x="1034" y="6809"/>
                  <a:pt x="1034" y="6809"/>
                  <a:pt x="1003" y="6809"/>
                </a:cubicBezTo>
                <a:lnTo>
                  <a:pt x="1003" y="6779"/>
                </a:lnTo>
                <a:cubicBezTo>
                  <a:pt x="1025" y="6757"/>
                  <a:pt x="1016" y="6736"/>
                  <a:pt x="1009" y="6736"/>
                </a:cubicBezTo>
                <a:cubicBezTo>
                  <a:pt x="1006" y="6736"/>
                  <a:pt x="1003" y="6740"/>
                  <a:pt x="1003" y="6748"/>
                </a:cubicBezTo>
                <a:lnTo>
                  <a:pt x="943" y="6748"/>
                </a:lnTo>
                <a:cubicBezTo>
                  <a:pt x="973" y="6718"/>
                  <a:pt x="973" y="6688"/>
                  <a:pt x="1003" y="6688"/>
                </a:cubicBezTo>
                <a:cubicBezTo>
                  <a:pt x="1017" y="6702"/>
                  <a:pt x="1033" y="6708"/>
                  <a:pt x="1049" y="6708"/>
                </a:cubicBezTo>
                <a:cubicBezTo>
                  <a:pt x="1100" y="6708"/>
                  <a:pt x="1148" y="6643"/>
                  <a:pt x="1125" y="6597"/>
                </a:cubicBezTo>
                <a:cubicBezTo>
                  <a:pt x="1094" y="6536"/>
                  <a:pt x="1094" y="6536"/>
                  <a:pt x="1064" y="6505"/>
                </a:cubicBezTo>
                <a:cubicBezTo>
                  <a:pt x="1034" y="6475"/>
                  <a:pt x="1064" y="6475"/>
                  <a:pt x="1034" y="6475"/>
                </a:cubicBezTo>
                <a:cubicBezTo>
                  <a:pt x="1003" y="6445"/>
                  <a:pt x="1003" y="6445"/>
                  <a:pt x="1003" y="6414"/>
                </a:cubicBezTo>
                <a:lnTo>
                  <a:pt x="1064" y="6414"/>
                </a:lnTo>
                <a:cubicBezTo>
                  <a:pt x="1089" y="6427"/>
                  <a:pt x="1104" y="6434"/>
                  <a:pt x="1108" y="6434"/>
                </a:cubicBezTo>
                <a:cubicBezTo>
                  <a:pt x="1114" y="6434"/>
                  <a:pt x="1100" y="6419"/>
                  <a:pt x="1064" y="6384"/>
                </a:cubicBezTo>
                <a:cubicBezTo>
                  <a:pt x="1003" y="6323"/>
                  <a:pt x="1003" y="6323"/>
                  <a:pt x="1094" y="6293"/>
                </a:cubicBezTo>
                <a:cubicBezTo>
                  <a:pt x="1186" y="6262"/>
                  <a:pt x="1155" y="6262"/>
                  <a:pt x="1125" y="6262"/>
                </a:cubicBezTo>
                <a:cubicBezTo>
                  <a:pt x="1110" y="6247"/>
                  <a:pt x="1094" y="6239"/>
                  <a:pt x="1079" y="6239"/>
                </a:cubicBezTo>
                <a:cubicBezTo>
                  <a:pt x="1064" y="6239"/>
                  <a:pt x="1049" y="6247"/>
                  <a:pt x="1034" y="6262"/>
                </a:cubicBezTo>
                <a:cubicBezTo>
                  <a:pt x="1019" y="6270"/>
                  <a:pt x="1007" y="6274"/>
                  <a:pt x="1000" y="6274"/>
                </a:cubicBezTo>
                <a:cubicBezTo>
                  <a:pt x="977" y="6274"/>
                  <a:pt x="988" y="6239"/>
                  <a:pt x="1034" y="6171"/>
                </a:cubicBezTo>
                <a:cubicBezTo>
                  <a:pt x="1038" y="6165"/>
                  <a:pt x="1041" y="6157"/>
                  <a:pt x="1044" y="6150"/>
                </a:cubicBezTo>
                <a:lnTo>
                  <a:pt x="1044" y="6150"/>
                </a:lnTo>
                <a:cubicBezTo>
                  <a:pt x="1071" y="6171"/>
                  <a:pt x="1094" y="6171"/>
                  <a:pt x="1094" y="6171"/>
                </a:cubicBezTo>
                <a:cubicBezTo>
                  <a:pt x="1094" y="6171"/>
                  <a:pt x="1094" y="6171"/>
                  <a:pt x="1094" y="6110"/>
                </a:cubicBezTo>
                <a:cubicBezTo>
                  <a:pt x="1094" y="6085"/>
                  <a:pt x="1074" y="6081"/>
                  <a:pt x="1049" y="6080"/>
                </a:cubicBezTo>
                <a:lnTo>
                  <a:pt x="1049" y="6080"/>
                </a:lnTo>
                <a:cubicBezTo>
                  <a:pt x="1052" y="6105"/>
                  <a:pt x="1051" y="6130"/>
                  <a:pt x="1044" y="6150"/>
                </a:cubicBezTo>
                <a:lnTo>
                  <a:pt x="1044" y="6150"/>
                </a:lnTo>
                <a:cubicBezTo>
                  <a:pt x="1041" y="6147"/>
                  <a:pt x="1037" y="6144"/>
                  <a:pt x="1034" y="6141"/>
                </a:cubicBezTo>
                <a:cubicBezTo>
                  <a:pt x="1034" y="6110"/>
                  <a:pt x="1034" y="6110"/>
                  <a:pt x="1034" y="6080"/>
                </a:cubicBezTo>
                <a:cubicBezTo>
                  <a:pt x="1039" y="6080"/>
                  <a:pt x="1044" y="6080"/>
                  <a:pt x="1049" y="6080"/>
                </a:cubicBezTo>
                <a:lnTo>
                  <a:pt x="1049" y="6080"/>
                </a:lnTo>
                <a:cubicBezTo>
                  <a:pt x="1040" y="5991"/>
                  <a:pt x="985" y="5888"/>
                  <a:pt x="955" y="5888"/>
                </a:cubicBezTo>
                <a:cubicBezTo>
                  <a:pt x="950" y="5888"/>
                  <a:pt x="946" y="5891"/>
                  <a:pt x="943" y="5897"/>
                </a:cubicBezTo>
                <a:cubicBezTo>
                  <a:pt x="935" y="5912"/>
                  <a:pt x="928" y="5918"/>
                  <a:pt x="921" y="5918"/>
                </a:cubicBezTo>
                <a:cubicBezTo>
                  <a:pt x="899" y="5918"/>
                  <a:pt x="882" y="5860"/>
                  <a:pt x="882" y="5837"/>
                </a:cubicBezTo>
                <a:cubicBezTo>
                  <a:pt x="882" y="5776"/>
                  <a:pt x="882" y="5715"/>
                  <a:pt x="851" y="5685"/>
                </a:cubicBezTo>
                <a:cubicBezTo>
                  <a:pt x="851" y="5654"/>
                  <a:pt x="851" y="5654"/>
                  <a:pt x="851" y="5624"/>
                </a:cubicBezTo>
                <a:lnTo>
                  <a:pt x="821" y="5624"/>
                </a:lnTo>
                <a:cubicBezTo>
                  <a:pt x="806" y="5639"/>
                  <a:pt x="783" y="5647"/>
                  <a:pt x="764" y="5647"/>
                </a:cubicBezTo>
                <a:cubicBezTo>
                  <a:pt x="745" y="5647"/>
                  <a:pt x="730" y="5639"/>
                  <a:pt x="730" y="5624"/>
                </a:cubicBezTo>
                <a:cubicBezTo>
                  <a:pt x="699" y="5593"/>
                  <a:pt x="730" y="5593"/>
                  <a:pt x="730" y="5593"/>
                </a:cubicBezTo>
                <a:cubicBezTo>
                  <a:pt x="730" y="5593"/>
                  <a:pt x="760" y="5593"/>
                  <a:pt x="730" y="5533"/>
                </a:cubicBezTo>
                <a:cubicBezTo>
                  <a:pt x="715" y="5517"/>
                  <a:pt x="707" y="5510"/>
                  <a:pt x="696" y="5510"/>
                </a:cubicBezTo>
                <a:close/>
                <a:moveTo>
                  <a:pt x="2280" y="7843"/>
                </a:moveTo>
                <a:cubicBezTo>
                  <a:pt x="2310" y="7843"/>
                  <a:pt x="2341" y="7843"/>
                  <a:pt x="2341" y="7873"/>
                </a:cubicBezTo>
                <a:cubicBezTo>
                  <a:pt x="2341" y="7904"/>
                  <a:pt x="2310" y="7904"/>
                  <a:pt x="2310" y="7904"/>
                </a:cubicBezTo>
                <a:lnTo>
                  <a:pt x="2280" y="7904"/>
                </a:lnTo>
                <a:cubicBezTo>
                  <a:pt x="2276" y="7908"/>
                  <a:pt x="2272" y="7910"/>
                  <a:pt x="2269" y="7910"/>
                </a:cubicBezTo>
                <a:cubicBezTo>
                  <a:pt x="2250" y="7910"/>
                  <a:pt x="2254" y="7843"/>
                  <a:pt x="2280" y="7843"/>
                </a:cubicBezTo>
                <a:close/>
                <a:moveTo>
                  <a:pt x="706" y="7782"/>
                </a:moveTo>
                <a:cubicBezTo>
                  <a:pt x="672" y="7782"/>
                  <a:pt x="639" y="7822"/>
                  <a:pt x="578" y="7904"/>
                </a:cubicBezTo>
                <a:lnTo>
                  <a:pt x="578" y="7873"/>
                </a:lnTo>
                <a:cubicBezTo>
                  <a:pt x="578" y="7966"/>
                  <a:pt x="560" y="8006"/>
                  <a:pt x="565" y="8006"/>
                </a:cubicBezTo>
                <a:cubicBezTo>
                  <a:pt x="567" y="8006"/>
                  <a:pt x="571" y="8002"/>
                  <a:pt x="578" y="7995"/>
                </a:cubicBezTo>
                <a:lnTo>
                  <a:pt x="669" y="7995"/>
                </a:lnTo>
                <a:cubicBezTo>
                  <a:pt x="699" y="7995"/>
                  <a:pt x="730" y="7995"/>
                  <a:pt x="760" y="7964"/>
                </a:cubicBezTo>
                <a:cubicBezTo>
                  <a:pt x="791" y="7904"/>
                  <a:pt x="760" y="7904"/>
                  <a:pt x="760" y="7904"/>
                </a:cubicBezTo>
                <a:cubicBezTo>
                  <a:pt x="760" y="7873"/>
                  <a:pt x="760" y="7843"/>
                  <a:pt x="760" y="7812"/>
                </a:cubicBezTo>
                <a:cubicBezTo>
                  <a:pt x="740" y="7792"/>
                  <a:pt x="723" y="7782"/>
                  <a:pt x="706" y="7782"/>
                </a:cubicBezTo>
                <a:close/>
                <a:moveTo>
                  <a:pt x="5096" y="3246"/>
                </a:moveTo>
                <a:cubicBezTo>
                  <a:pt x="5077" y="3267"/>
                  <a:pt x="5038" y="3283"/>
                  <a:pt x="5016" y="3283"/>
                </a:cubicBezTo>
                <a:lnTo>
                  <a:pt x="4955" y="3283"/>
                </a:lnTo>
                <a:cubicBezTo>
                  <a:pt x="4985" y="3283"/>
                  <a:pt x="4955" y="3314"/>
                  <a:pt x="4924" y="3314"/>
                </a:cubicBezTo>
                <a:cubicBezTo>
                  <a:pt x="4894" y="3314"/>
                  <a:pt x="4894" y="3344"/>
                  <a:pt x="4985" y="3375"/>
                </a:cubicBezTo>
                <a:lnTo>
                  <a:pt x="5046" y="3375"/>
                </a:lnTo>
                <a:cubicBezTo>
                  <a:pt x="5016" y="3375"/>
                  <a:pt x="4985" y="3375"/>
                  <a:pt x="4985" y="3435"/>
                </a:cubicBezTo>
                <a:cubicBezTo>
                  <a:pt x="4985" y="3444"/>
                  <a:pt x="4992" y="3450"/>
                  <a:pt x="5002" y="3453"/>
                </a:cubicBezTo>
                <a:lnTo>
                  <a:pt x="5002" y="3453"/>
                </a:lnTo>
                <a:cubicBezTo>
                  <a:pt x="4990" y="3455"/>
                  <a:pt x="4973" y="3466"/>
                  <a:pt x="4955" y="3466"/>
                </a:cubicBezTo>
                <a:lnTo>
                  <a:pt x="4894" y="3466"/>
                </a:lnTo>
                <a:cubicBezTo>
                  <a:pt x="4924" y="3466"/>
                  <a:pt x="4894" y="3435"/>
                  <a:pt x="4864" y="3435"/>
                </a:cubicBezTo>
                <a:cubicBezTo>
                  <a:pt x="4833" y="3435"/>
                  <a:pt x="4833" y="3435"/>
                  <a:pt x="4864" y="3496"/>
                </a:cubicBezTo>
                <a:cubicBezTo>
                  <a:pt x="4864" y="3496"/>
                  <a:pt x="4864" y="3527"/>
                  <a:pt x="4864" y="3557"/>
                </a:cubicBezTo>
                <a:cubicBezTo>
                  <a:pt x="4833" y="3557"/>
                  <a:pt x="4772" y="3587"/>
                  <a:pt x="4803" y="3587"/>
                </a:cubicBezTo>
                <a:cubicBezTo>
                  <a:pt x="4803" y="3597"/>
                  <a:pt x="4803" y="3601"/>
                  <a:pt x="4805" y="3601"/>
                </a:cubicBezTo>
                <a:cubicBezTo>
                  <a:pt x="4810" y="3601"/>
                  <a:pt x="4823" y="3587"/>
                  <a:pt x="4864" y="3587"/>
                </a:cubicBezTo>
                <a:lnTo>
                  <a:pt x="4864" y="3618"/>
                </a:lnTo>
                <a:cubicBezTo>
                  <a:pt x="4864" y="3639"/>
                  <a:pt x="4864" y="3661"/>
                  <a:pt x="4842" y="3661"/>
                </a:cubicBezTo>
                <a:cubicBezTo>
                  <a:pt x="4833" y="3661"/>
                  <a:pt x="4821" y="3657"/>
                  <a:pt x="4803" y="3648"/>
                </a:cubicBezTo>
                <a:cubicBezTo>
                  <a:pt x="4772" y="3648"/>
                  <a:pt x="4712" y="3770"/>
                  <a:pt x="4772" y="3770"/>
                </a:cubicBezTo>
                <a:lnTo>
                  <a:pt x="4803" y="3770"/>
                </a:lnTo>
                <a:cubicBezTo>
                  <a:pt x="4803" y="3800"/>
                  <a:pt x="4742" y="3800"/>
                  <a:pt x="4742" y="3800"/>
                </a:cubicBezTo>
                <a:lnTo>
                  <a:pt x="4712" y="3800"/>
                </a:lnTo>
                <a:cubicBezTo>
                  <a:pt x="4712" y="3800"/>
                  <a:pt x="4712" y="3831"/>
                  <a:pt x="4712" y="3831"/>
                </a:cubicBezTo>
                <a:cubicBezTo>
                  <a:pt x="4742" y="3831"/>
                  <a:pt x="4772" y="3861"/>
                  <a:pt x="4712" y="3861"/>
                </a:cubicBezTo>
                <a:cubicBezTo>
                  <a:pt x="4696" y="3876"/>
                  <a:pt x="4681" y="3884"/>
                  <a:pt x="4666" y="3884"/>
                </a:cubicBezTo>
                <a:cubicBezTo>
                  <a:pt x="4651" y="3884"/>
                  <a:pt x="4636" y="3876"/>
                  <a:pt x="4620" y="3861"/>
                </a:cubicBezTo>
                <a:cubicBezTo>
                  <a:pt x="4620" y="3853"/>
                  <a:pt x="4618" y="3849"/>
                  <a:pt x="4615" y="3849"/>
                </a:cubicBezTo>
                <a:cubicBezTo>
                  <a:pt x="4606" y="3849"/>
                  <a:pt x="4590" y="3877"/>
                  <a:pt x="4590" y="3922"/>
                </a:cubicBezTo>
                <a:cubicBezTo>
                  <a:pt x="4590" y="3952"/>
                  <a:pt x="4590" y="3982"/>
                  <a:pt x="4620" y="3982"/>
                </a:cubicBezTo>
                <a:lnTo>
                  <a:pt x="4620" y="3952"/>
                </a:lnTo>
                <a:cubicBezTo>
                  <a:pt x="4651" y="3952"/>
                  <a:pt x="4681" y="3952"/>
                  <a:pt x="4681" y="3982"/>
                </a:cubicBezTo>
                <a:cubicBezTo>
                  <a:pt x="4660" y="4004"/>
                  <a:pt x="4653" y="4025"/>
                  <a:pt x="4641" y="4025"/>
                </a:cubicBezTo>
                <a:cubicBezTo>
                  <a:pt x="4636" y="4025"/>
                  <a:pt x="4629" y="4022"/>
                  <a:pt x="4620" y="4013"/>
                </a:cubicBezTo>
                <a:lnTo>
                  <a:pt x="4590" y="4013"/>
                </a:lnTo>
                <a:cubicBezTo>
                  <a:pt x="4560" y="4013"/>
                  <a:pt x="4529" y="4043"/>
                  <a:pt x="4499" y="4043"/>
                </a:cubicBezTo>
                <a:cubicBezTo>
                  <a:pt x="4468" y="4074"/>
                  <a:pt x="4408" y="4043"/>
                  <a:pt x="4468" y="4104"/>
                </a:cubicBezTo>
                <a:cubicBezTo>
                  <a:pt x="4488" y="4162"/>
                  <a:pt x="4495" y="4183"/>
                  <a:pt x="4490" y="4183"/>
                </a:cubicBezTo>
                <a:cubicBezTo>
                  <a:pt x="4487" y="4183"/>
                  <a:pt x="4480" y="4176"/>
                  <a:pt x="4468" y="4165"/>
                </a:cubicBezTo>
                <a:cubicBezTo>
                  <a:pt x="4438" y="4165"/>
                  <a:pt x="4377" y="4165"/>
                  <a:pt x="4408" y="4226"/>
                </a:cubicBezTo>
                <a:cubicBezTo>
                  <a:pt x="4408" y="4256"/>
                  <a:pt x="4400" y="4264"/>
                  <a:pt x="4389" y="4264"/>
                </a:cubicBezTo>
                <a:cubicBezTo>
                  <a:pt x="4377" y="4264"/>
                  <a:pt x="4362" y="4256"/>
                  <a:pt x="4347" y="4256"/>
                </a:cubicBezTo>
                <a:cubicBezTo>
                  <a:pt x="4341" y="4250"/>
                  <a:pt x="4336" y="4248"/>
                  <a:pt x="4330" y="4248"/>
                </a:cubicBezTo>
                <a:cubicBezTo>
                  <a:pt x="4307" y="4248"/>
                  <a:pt x="4292" y="4298"/>
                  <a:pt x="4316" y="4347"/>
                </a:cubicBezTo>
                <a:cubicBezTo>
                  <a:pt x="4332" y="4378"/>
                  <a:pt x="4332" y="4385"/>
                  <a:pt x="4328" y="4385"/>
                </a:cubicBezTo>
                <a:cubicBezTo>
                  <a:pt x="4324" y="4385"/>
                  <a:pt x="4316" y="4378"/>
                  <a:pt x="4316" y="4378"/>
                </a:cubicBezTo>
                <a:cubicBezTo>
                  <a:pt x="4286" y="4378"/>
                  <a:pt x="4286" y="4378"/>
                  <a:pt x="4256" y="4408"/>
                </a:cubicBezTo>
                <a:cubicBezTo>
                  <a:pt x="4225" y="4438"/>
                  <a:pt x="4225" y="4438"/>
                  <a:pt x="4286" y="4469"/>
                </a:cubicBezTo>
                <a:cubicBezTo>
                  <a:pt x="4301" y="4484"/>
                  <a:pt x="4324" y="4492"/>
                  <a:pt x="4343" y="4492"/>
                </a:cubicBezTo>
                <a:cubicBezTo>
                  <a:pt x="4362" y="4492"/>
                  <a:pt x="4377" y="4484"/>
                  <a:pt x="4377" y="4470"/>
                </a:cubicBezTo>
                <a:lnTo>
                  <a:pt x="4377" y="4470"/>
                </a:lnTo>
                <a:cubicBezTo>
                  <a:pt x="4377" y="4478"/>
                  <a:pt x="4373" y="4536"/>
                  <a:pt x="4320" y="4536"/>
                </a:cubicBezTo>
                <a:cubicBezTo>
                  <a:pt x="4310" y="4536"/>
                  <a:pt x="4299" y="4534"/>
                  <a:pt x="4286" y="4530"/>
                </a:cubicBezTo>
                <a:lnTo>
                  <a:pt x="4286" y="4530"/>
                </a:lnTo>
                <a:cubicBezTo>
                  <a:pt x="4321" y="4583"/>
                  <a:pt x="4316" y="4615"/>
                  <a:pt x="4281" y="4615"/>
                </a:cubicBezTo>
                <a:cubicBezTo>
                  <a:pt x="4256" y="4615"/>
                  <a:pt x="4215" y="4598"/>
                  <a:pt x="4164" y="4560"/>
                </a:cubicBezTo>
                <a:lnTo>
                  <a:pt x="4134" y="4560"/>
                </a:lnTo>
                <a:cubicBezTo>
                  <a:pt x="4164" y="4560"/>
                  <a:pt x="4134" y="4590"/>
                  <a:pt x="4134" y="4621"/>
                </a:cubicBezTo>
                <a:cubicBezTo>
                  <a:pt x="4043" y="4621"/>
                  <a:pt x="4043" y="4682"/>
                  <a:pt x="4104" y="4712"/>
                </a:cubicBezTo>
                <a:cubicBezTo>
                  <a:pt x="4134" y="4742"/>
                  <a:pt x="4164" y="4773"/>
                  <a:pt x="4134" y="4803"/>
                </a:cubicBezTo>
                <a:cubicBezTo>
                  <a:pt x="4134" y="4803"/>
                  <a:pt x="4104" y="4773"/>
                  <a:pt x="4073" y="4773"/>
                </a:cubicBezTo>
                <a:cubicBezTo>
                  <a:pt x="4052" y="4751"/>
                  <a:pt x="4030" y="4730"/>
                  <a:pt x="4020" y="4730"/>
                </a:cubicBezTo>
                <a:cubicBezTo>
                  <a:pt x="4015" y="4730"/>
                  <a:pt x="4012" y="4733"/>
                  <a:pt x="4012" y="4742"/>
                </a:cubicBezTo>
                <a:lnTo>
                  <a:pt x="4073" y="4803"/>
                </a:lnTo>
                <a:cubicBezTo>
                  <a:pt x="4134" y="4803"/>
                  <a:pt x="4134" y="4803"/>
                  <a:pt x="4073" y="4834"/>
                </a:cubicBezTo>
                <a:cubicBezTo>
                  <a:pt x="4012" y="4834"/>
                  <a:pt x="3921" y="4894"/>
                  <a:pt x="3952" y="4925"/>
                </a:cubicBezTo>
                <a:cubicBezTo>
                  <a:pt x="3891" y="4925"/>
                  <a:pt x="3860" y="4986"/>
                  <a:pt x="3891" y="5046"/>
                </a:cubicBezTo>
                <a:cubicBezTo>
                  <a:pt x="3921" y="5077"/>
                  <a:pt x="3921" y="5077"/>
                  <a:pt x="3921" y="5107"/>
                </a:cubicBezTo>
                <a:lnTo>
                  <a:pt x="3891" y="5107"/>
                </a:lnTo>
                <a:cubicBezTo>
                  <a:pt x="3881" y="5097"/>
                  <a:pt x="3871" y="5094"/>
                  <a:pt x="3862" y="5094"/>
                </a:cubicBezTo>
                <a:cubicBezTo>
                  <a:pt x="3844" y="5094"/>
                  <a:pt x="3830" y="5107"/>
                  <a:pt x="3830" y="5107"/>
                </a:cubicBezTo>
                <a:cubicBezTo>
                  <a:pt x="3800" y="5107"/>
                  <a:pt x="3769" y="5138"/>
                  <a:pt x="3800" y="5168"/>
                </a:cubicBezTo>
                <a:cubicBezTo>
                  <a:pt x="3824" y="5168"/>
                  <a:pt x="3809" y="5207"/>
                  <a:pt x="3787" y="5207"/>
                </a:cubicBezTo>
                <a:cubicBezTo>
                  <a:pt x="3781" y="5207"/>
                  <a:pt x="3775" y="5204"/>
                  <a:pt x="3769" y="5198"/>
                </a:cubicBezTo>
                <a:cubicBezTo>
                  <a:pt x="3760" y="5189"/>
                  <a:pt x="3749" y="5186"/>
                  <a:pt x="3734" y="5186"/>
                </a:cubicBezTo>
                <a:cubicBezTo>
                  <a:pt x="3698" y="5186"/>
                  <a:pt x="3643" y="5207"/>
                  <a:pt x="3557" y="5229"/>
                </a:cubicBezTo>
                <a:lnTo>
                  <a:pt x="3526" y="5229"/>
                </a:lnTo>
                <a:lnTo>
                  <a:pt x="3496" y="5198"/>
                </a:lnTo>
                <a:cubicBezTo>
                  <a:pt x="3465" y="5198"/>
                  <a:pt x="3435" y="5229"/>
                  <a:pt x="3496" y="5259"/>
                </a:cubicBezTo>
                <a:cubicBezTo>
                  <a:pt x="3526" y="5320"/>
                  <a:pt x="3526" y="5320"/>
                  <a:pt x="3496" y="5320"/>
                </a:cubicBezTo>
                <a:cubicBezTo>
                  <a:pt x="3478" y="5311"/>
                  <a:pt x="3465" y="5307"/>
                  <a:pt x="3457" y="5307"/>
                </a:cubicBezTo>
                <a:cubicBezTo>
                  <a:pt x="3438" y="5307"/>
                  <a:pt x="3444" y="5329"/>
                  <a:pt x="3465" y="5350"/>
                </a:cubicBezTo>
                <a:cubicBezTo>
                  <a:pt x="3449" y="5342"/>
                  <a:pt x="3435" y="5338"/>
                  <a:pt x="3424" y="5338"/>
                </a:cubicBezTo>
                <a:cubicBezTo>
                  <a:pt x="3393" y="5338"/>
                  <a:pt x="3382" y="5367"/>
                  <a:pt x="3405" y="5411"/>
                </a:cubicBezTo>
                <a:cubicBezTo>
                  <a:pt x="3443" y="5469"/>
                  <a:pt x="3433" y="5490"/>
                  <a:pt x="3405" y="5490"/>
                </a:cubicBezTo>
                <a:cubicBezTo>
                  <a:pt x="3388" y="5490"/>
                  <a:pt x="3366" y="5483"/>
                  <a:pt x="3344" y="5472"/>
                </a:cubicBezTo>
                <a:cubicBezTo>
                  <a:pt x="3295" y="5447"/>
                  <a:pt x="3265" y="5403"/>
                  <a:pt x="3272" y="5403"/>
                </a:cubicBezTo>
                <a:cubicBezTo>
                  <a:pt x="3274" y="5403"/>
                  <a:pt x="3277" y="5405"/>
                  <a:pt x="3283" y="5411"/>
                </a:cubicBezTo>
                <a:cubicBezTo>
                  <a:pt x="3313" y="5411"/>
                  <a:pt x="3313" y="5411"/>
                  <a:pt x="3283" y="5350"/>
                </a:cubicBezTo>
                <a:cubicBezTo>
                  <a:pt x="3272" y="5339"/>
                  <a:pt x="3261" y="5332"/>
                  <a:pt x="3253" y="5332"/>
                </a:cubicBezTo>
                <a:cubicBezTo>
                  <a:pt x="3238" y="5332"/>
                  <a:pt x="3233" y="5353"/>
                  <a:pt x="3253" y="5411"/>
                </a:cubicBezTo>
                <a:cubicBezTo>
                  <a:pt x="3268" y="5441"/>
                  <a:pt x="3268" y="5449"/>
                  <a:pt x="3260" y="5449"/>
                </a:cubicBezTo>
                <a:cubicBezTo>
                  <a:pt x="3253" y="5449"/>
                  <a:pt x="3237" y="5441"/>
                  <a:pt x="3222" y="5441"/>
                </a:cubicBezTo>
                <a:cubicBezTo>
                  <a:pt x="3187" y="5424"/>
                  <a:pt x="3172" y="5406"/>
                  <a:pt x="3172" y="5406"/>
                </a:cubicBezTo>
                <a:lnTo>
                  <a:pt x="3172" y="5406"/>
                </a:lnTo>
                <a:cubicBezTo>
                  <a:pt x="3172" y="5406"/>
                  <a:pt x="3179" y="5416"/>
                  <a:pt x="3192" y="5441"/>
                </a:cubicBezTo>
                <a:cubicBezTo>
                  <a:pt x="3207" y="5457"/>
                  <a:pt x="3207" y="5464"/>
                  <a:pt x="3199" y="5464"/>
                </a:cubicBezTo>
                <a:cubicBezTo>
                  <a:pt x="3192" y="5464"/>
                  <a:pt x="3177" y="5457"/>
                  <a:pt x="3161" y="5441"/>
                </a:cubicBezTo>
                <a:cubicBezTo>
                  <a:pt x="3121" y="5441"/>
                  <a:pt x="3107" y="5428"/>
                  <a:pt x="3103" y="5428"/>
                </a:cubicBezTo>
                <a:cubicBezTo>
                  <a:pt x="3101" y="5428"/>
                  <a:pt x="3101" y="5431"/>
                  <a:pt x="3101" y="5441"/>
                </a:cubicBezTo>
                <a:cubicBezTo>
                  <a:pt x="3118" y="5477"/>
                  <a:pt x="3115" y="5492"/>
                  <a:pt x="3104" y="5492"/>
                </a:cubicBezTo>
                <a:cubicBezTo>
                  <a:pt x="3095" y="5492"/>
                  <a:pt x="3083" y="5484"/>
                  <a:pt x="3070" y="5472"/>
                </a:cubicBezTo>
                <a:cubicBezTo>
                  <a:pt x="3061" y="5463"/>
                  <a:pt x="3055" y="5459"/>
                  <a:pt x="3051" y="5459"/>
                </a:cubicBezTo>
                <a:cubicBezTo>
                  <a:pt x="3040" y="5459"/>
                  <a:pt x="3040" y="5481"/>
                  <a:pt x="3040" y="5502"/>
                </a:cubicBezTo>
                <a:lnTo>
                  <a:pt x="2979" y="5502"/>
                </a:lnTo>
                <a:lnTo>
                  <a:pt x="2888" y="5563"/>
                </a:lnTo>
                <a:cubicBezTo>
                  <a:pt x="2888" y="5593"/>
                  <a:pt x="2827" y="5593"/>
                  <a:pt x="2797" y="5593"/>
                </a:cubicBezTo>
                <a:cubicBezTo>
                  <a:pt x="2766" y="5593"/>
                  <a:pt x="2766" y="5593"/>
                  <a:pt x="2797" y="5624"/>
                </a:cubicBezTo>
                <a:cubicBezTo>
                  <a:pt x="2827" y="5654"/>
                  <a:pt x="2797" y="5654"/>
                  <a:pt x="2766" y="5654"/>
                </a:cubicBezTo>
                <a:lnTo>
                  <a:pt x="2736" y="5654"/>
                </a:lnTo>
                <a:cubicBezTo>
                  <a:pt x="2736" y="5646"/>
                  <a:pt x="2731" y="5642"/>
                  <a:pt x="2723" y="5642"/>
                </a:cubicBezTo>
                <a:cubicBezTo>
                  <a:pt x="2701" y="5642"/>
                  <a:pt x="2651" y="5671"/>
                  <a:pt x="2584" y="5715"/>
                </a:cubicBezTo>
                <a:cubicBezTo>
                  <a:pt x="2523" y="5776"/>
                  <a:pt x="2493" y="5837"/>
                  <a:pt x="2493" y="5867"/>
                </a:cubicBezTo>
                <a:cubicBezTo>
                  <a:pt x="2523" y="5867"/>
                  <a:pt x="2493" y="5897"/>
                  <a:pt x="2432" y="5928"/>
                </a:cubicBezTo>
                <a:lnTo>
                  <a:pt x="2402" y="5928"/>
                </a:lnTo>
                <a:cubicBezTo>
                  <a:pt x="2462" y="5928"/>
                  <a:pt x="2523" y="6049"/>
                  <a:pt x="2462" y="6110"/>
                </a:cubicBezTo>
                <a:cubicBezTo>
                  <a:pt x="2432" y="6171"/>
                  <a:pt x="2462" y="6171"/>
                  <a:pt x="2493" y="6171"/>
                </a:cubicBezTo>
                <a:cubicBezTo>
                  <a:pt x="2530" y="6189"/>
                  <a:pt x="2544" y="6219"/>
                  <a:pt x="2529" y="6219"/>
                </a:cubicBezTo>
                <a:cubicBezTo>
                  <a:pt x="2520" y="6219"/>
                  <a:pt x="2498" y="6207"/>
                  <a:pt x="2462" y="6171"/>
                </a:cubicBezTo>
                <a:cubicBezTo>
                  <a:pt x="2442" y="6151"/>
                  <a:pt x="2429" y="6144"/>
                  <a:pt x="2420" y="6144"/>
                </a:cubicBezTo>
                <a:cubicBezTo>
                  <a:pt x="2402" y="6144"/>
                  <a:pt x="2402" y="6171"/>
                  <a:pt x="2402" y="6171"/>
                </a:cubicBezTo>
                <a:cubicBezTo>
                  <a:pt x="2402" y="6171"/>
                  <a:pt x="2402" y="6184"/>
                  <a:pt x="2392" y="6184"/>
                </a:cubicBezTo>
                <a:cubicBezTo>
                  <a:pt x="2388" y="6184"/>
                  <a:pt x="2381" y="6181"/>
                  <a:pt x="2371" y="6171"/>
                </a:cubicBezTo>
                <a:lnTo>
                  <a:pt x="2341" y="6171"/>
                </a:lnTo>
                <a:cubicBezTo>
                  <a:pt x="2371" y="6171"/>
                  <a:pt x="2341" y="6232"/>
                  <a:pt x="2341" y="6262"/>
                </a:cubicBezTo>
                <a:cubicBezTo>
                  <a:pt x="2341" y="6293"/>
                  <a:pt x="2341" y="6293"/>
                  <a:pt x="2371" y="6293"/>
                </a:cubicBezTo>
                <a:cubicBezTo>
                  <a:pt x="2371" y="6293"/>
                  <a:pt x="2432" y="6293"/>
                  <a:pt x="2371" y="6353"/>
                </a:cubicBezTo>
                <a:cubicBezTo>
                  <a:pt x="2310" y="6353"/>
                  <a:pt x="2280" y="6384"/>
                  <a:pt x="2280" y="6445"/>
                </a:cubicBezTo>
                <a:cubicBezTo>
                  <a:pt x="2280" y="6455"/>
                  <a:pt x="2280" y="6458"/>
                  <a:pt x="2281" y="6458"/>
                </a:cubicBezTo>
                <a:cubicBezTo>
                  <a:pt x="2283" y="6458"/>
                  <a:pt x="2290" y="6445"/>
                  <a:pt x="2310" y="6445"/>
                </a:cubicBezTo>
                <a:lnTo>
                  <a:pt x="2310" y="6475"/>
                </a:lnTo>
                <a:cubicBezTo>
                  <a:pt x="2310" y="6492"/>
                  <a:pt x="2310" y="6510"/>
                  <a:pt x="2304" y="6510"/>
                </a:cubicBezTo>
                <a:cubicBezTo>
                  <a:pt x="2300" y="6510"/>
                  <a:pt x="2293" y="6501"/>
                  <a:pt x="2280" y="6475"/>
                </a:cubicBezTo>
                <a:cubicBezTo>
                  <a:pt x="2270" y="6465"/>
                  <a:pt x="2260" y="6461"/>
                  <a:pt x="2251" y="6461"/>
                </a:cubicBezTo>
                <a:cubicBezTo>
                  <a:pt x="2233" y="6461"/>
                  <a:pt x="2219" y="6475"/>
                  <a:pt x="2219" y="6475"/>
                </a:cubicBezTo>
                <a:cubicBezTo>
                  <a:pt x="2219" y="6475"/>
                  <a:pt x="2189" y="6536"/>
                  <a:pt x="2219" y="6536"/>
                </a:cubicBezTo>
                <a:cubicBezTo>
                  <a:pt x="2250" y="6566"/>
                  <a:pt x="2280" y="6627"/>
                  <a:pt x="2219" y="6627"/>
                </a:cubicBezTo>
                <a:cubicBezTo>
                  <a:pt x="2128" y="6627"/>
                  <a:pt x="2189" y="6657"/>
                  <a:pt x="2189" y="6657"/>
                </a:cubicBezTo>
                <a:lnTo>
                  <a:pt x="2250" y="6657"/>
                </a:lnTo>
                <a:cubicBezTo>
                  <a:pt x="2250" y="6683"/>
                  <a:pt x="2250" y="6755"/>
                  <a:pt x="2211" y="6755"/>
                </a:cubicBezTo>
                <a:cubicBezTo>
                  <a:pt x="2205" y="6755"/>
                  <a:pt x="2197" y="6753"/>
                  <a:pt x="2189" y="6748"/>
                </a:cubicBezTo>
                <a:lnTo>
                  <a:pt x="2158" y="6748"/>
                </a:lnTo>
                <a:lnTo>
                  <a:pt x="2158" y="6809"/>
                </a:lnTo>
                <a:cubicBezTo>
                  <a:pt x="2067" y="6809"/>
                  <a:pt x="2128" y="6840"/>
                  <a:pt x="2219" y="6870"/>
                </a:cubicBezTo>
                <a:cubicBezTo>
                  <a:pt x="2280" y="6900"/>
                  <a:pt x="2310" y="6992"/>
                  <a:pt x="2219" y="6992"/>
                </a:cubicBezTo>
                <a:lnTo>
                  <a:pt x="2128" y="6992"/>
                </a:lnTo>
                <a:lnTo>
                  <a:pt x="2128" y="7022"/>
                </a:lnTo>
                <a:cubicBezTo>
                  <a:pt x="2128" y="7083"/>
                  <a:pt x="2158" y="7083"/>
                  <a:pt x="2189" y="7083"/>
                </a:cubicBezTo>
                <a:lnTo>
                  <a:pt x="2219" y="7083"/>
                </a:lnTo>
                <a:lnTo>
                  <a:pt x="2219" y="7144"/>
                </a:lnTo>
                <a:cubicBezTo>
                  <a:pt x="2250" y="7144"/>
                  <a:pt x="2280" y="7174"/>
                  <a:pt x="2280" y="7204"/>
                </a:cubicBezTo>
                <a:lnTo>
                  <a:pt x="2189" y="7204"/>
                </a:lnTo>
                <a:cubicBezTo>
                  <a:pt x="2189" y="7235"/>
                  <a:pt x="2158" y="7235"/>
                  <a:pt x="2128" y="7235"/>
                </a:cubicBezTo>
                <a:cubicBezTo>
                  <a:pt x="2098" y="7235"/>
                  <a:pt x="2128" y="7235"/>
                  <a:pt x="2128" y="7265"/>
                </a:cubicBezTo>
                <a:cubicBezTo>
                  <a:pt x="2189" y="7296"/>
                  <a:pt x="2189" y="7326"/>
                  <a:pt x="2128" y="7326"/>
                </a:cubicBezTo>
                <a:cubicBezTo>
                  <a:pt x="2189" y="7356"/>
                  <a:pt x="2189" y="7387"/>
                  <a:pt x="2098" y="7417"/>
                </a:cubicBezTo>
                <a:cubicBezTo>
                  <a:pt x="2067" y="7448"/>
                  <a:pt x="2037" y="7448"/>
                  <a:pt x="2098" y="7448"/>
                </a:cubicBezTo>
                <a:cubicBezTo>
                  <a:pt x="2158" y="7448"/>
                  <a:pt x="2128" y="7478"/>
                  <a:pt x="2128" y="7478"/>
                </a:cubicBezTo>
                <a:cubicBezTo>
                  <a:pt x="2098" y="7508"/>
                  <a:pt x="2128" y="7539"/>
                  <a:pt x="2128" y="7569"/>
                </a:cubicBezTo>
                <a:cubicBezTo>
                  <a:pt x="2158" y="7569"/>
                  <a:pt x="2128" y="7600"/>
                  <a:pt x="2098" y="7630"/>
                </a:cubicBezTo>
                <a:cubicBezTo>
                  <a:pt x="2067" y="7630"/>
                  <a:pt x="2067" y="7630"/>
                  <a:pt x="2098" y="7660"/>
                </a:cubicBezTo>
                <a:lnTo>
                  <a:pt x="2067" y="7660"/>
                </a:lnTo>
                <a:cubicBezTo>
                  <a:pt x="2037" y="7660"/>
                  <a:pt x="2037" y="7691"/>
                  <a:pt x="2037" y="7721"/>
                </a:cubicBezTo>
                <a:cubicBezTo>
                  <a:pt x="2037" y="7752"/>
                  <a:pt x="2067" y="7782"/>
                  <a:pt x="2067" y="7782"/>
                </a:cubicBezTo>
                <a:lnTo>
                  <a:pt x="2067" y="7843"/>
                </a:lnTo>
                <a:cubicBezTo>
                  <a:pt x="2098" y="7843"/>
                  <a:pt x="2098" y="7843"/>
                  <a:pt x="2098" y="7873"/>
                </a:cubicBezTo>
                <a:cubicBezTo>
                  <a:pt x="2098" y="7904"/>
                  <a:pt x="2128" y="7904"/>
                  <a:pt x="2128" y="7904"/>
                </a:cubicBezTo>
                <a:cubicBezTo>
                  <a:pt x="2158" y="7934"/>
                  <a:pt x="2158" y="7964"/>
                  <a:pt x="2098" y="7995"/>
                </a:cubicBezTo>
                <a:cubicBezTo>
                  <a:pt x="2098" y="7995"/>
                  <a:pt x="2067" y="7995"/>
                  <a:pt x="2098" y="8025"/>
                </a:cubicBezTo>
                <a:cubicBezTo>
                  <a:pt x="2113" y="8040"/>
                  <a:pt x="2113" y="8040"/>
                  <a:pt x="2109" y="8040"/>
                </a:cubicBezTo>
                <a:cubicBezTo>
                  <a:pt x="2105" y="8040"/>
                  <a:pt x="2098" y="8040"/>
                  <a:pt x="2098" y="8055"/>
                </a:cubicBezTo>
                <a:lnTo>
                  <a:pt x="2067" y="8055"/>
                </a:lnTo>
                <a:cubicBezTo>
                  <a:pt x="2098" y="8055"/>
                  <a:pt x="2098" y="8086"/>
                  <a:pt x="2098" y="8086"/>
                </a:cubicBezTo>
                <a:cubicBezTo>
                  <a:pt x="2098" y="8113"/>
                  <a:pt x="2170" y="8212"/>
                  <a:pt x="2207" y="8212"/>
                </a:cubicBezTo>
                <a:cubicBezTo>
                  <a:pt x="2212" y="8212"/>
                  <a:pt x="2216" y="8211"/>
                  <a:pt x="2219" y="8207"/>
                </a:cubicBezTo>
                <a:cubicBezTo>
                  <a:pt x="2250" y="8207"/>
                  <a:pt x="2250" y="8177"/>
                  <a:pt x="2250" y="8147"/>
                </a:cubicBezTo>
                <a:cubicBezTo>
                  <a:pt x="2250" y="8116"/>
                  <a:pt x="2250" y="8116"/>
                  <a:pt x="2341" y="8116"/>
                </a:cubicBezTo>
                <a:cubicBezTo>
                  <a:pt x="2432" y="8116"/>
                  <a:pt x="2402" y="8116"/>
                  <a:pt x="2371" y="8086"/>
                </a:cubicBezTo>
                <a:lnTo>
                  <a:pt x="2371" y="8055"/>
                </a:lnTo>
                <a:cubicBezTo>
                  <a:pt x="2432" y="8055"/>
                  <a:pt x="2462" y="8025"/>
                  <a:pt x="2432" y="7995"/>
                </a:cubicBezTo>
                <a:cubicBezTo>
                  <a:pt x="2402" y="7995"/>
                  <a:pt x="2402" y="7964"/>
                  <a:pt x="2432" y="7964"/>
                </a:cubicBezTo>
                <a:cubicBezTo>
                  <a:pt x="2462" y="7964"/>
                  <a:pt x="2462" y="7964"/>
                  <a:pt x="2402" y="7934"/>
                </a:cubicBezTo>
                <a:cubicBezTo>
                  <a:pt x="2371" y="7904"/>
                  <a:pt x="2371" y="7873"/>
                  <a:pt x="2402" y="7843"/>
                </a:cubicBezTo>
                <a:cubicBezTo>
                  <a:pt x="2432" y="7812"/>
                  <a:pt x="2432" y="7812"/>
                  <a:pt x="2371" y="7812"/>
                </a:cubicBezTo>
                <a:cubicBezTo>
                  <a:pt x="2341" y="7812"/>
                  <a:pt x="2310" y="7782"/>
                  <a:pt x="2310" y="7752"/>
                </a:cubicBezTo>
                <a:cubicBezTo>
                  <a:pt x="2310" y="7721"/>
                  <a:pt x="2310" y="7721"/>
                  <a:pt x="2371" y="7721"/>
                </a:cubicBezTo>
                <a:cubicBezTo>
                  <a:pt x="2412" y="7721"/>
                  <a:pt x="2439" y="7735"/>
                  <a:pt x="2443" y="7735"/>
                </a:cubicBezTo>
                <a:cubicBezTo>
                  <a:pt x="2445" y="7735"/>
                  <a:pt x="2442" y="7731"/>
                  <a:pt x="2432" y="7721"/>
                </a:cubicBezTo>
                <a:cubicBezTo>
                  <a:pt x="2402" y="7660"/>
                  <a:pt x="2402" y="7630"/>
                  <a:pt x="2432" y="7630"/>
                </a:cubicBezTo>
                <a:cubicBezTo>
                  <a:pt x="2462" y="7630"/>
                  <a:pt x="2462" y="7569"/>
                  <a:pt x="2462" y="7539"/>
                </a:cubicBezTo>
                <a:cubicBezTo>
                  <a:pt x="2462" y="7508"/>
                  <a:pt x="2432" y="7417"/>
                  <a:pt x="2402" y="7417"/>
                </a:cubicBezTo>
                <a:cubicBezTo>
                  <a:pt x="2386" y="7417"/>
                  <a:pt x="2371" y="7410"/>
                  <a:pt x="2360" y="7410"/>
                </a:cubicBezTo>
                <a:cubicBezTo>
                  <a:pt x="2348" y="7410"/>
                  <a:pt x="2341" y="7417"/>
                  <a:pt x="2341" y="7448"/>
                </a:cubicBezTo>
                <a:cubicBezTo>
                  <a:pt x="2351" y="7469"/>
                  <a:pt x="2351" y="7479"/>
                  <a:pt x="2344" y="7479"/>
                </a:cubicBezTo>
                <a:cubicBezTo>
                  <a:pt x="2332" y="7479"/>
                  <a:pt x="2300" y="7446"/>
                  <a:pt x="2280" y="7387"/>
                </a:cubicBezTo>
                <a:cubicBezTo>
                  <a:pt x="2254" y="7361"/>
                  <a:pt x="2250" y="7352"/>
                  <a:pt x="2259" y="7352"/>
                </a:cubicBezTo>
                <a:cubicBezTo>
                  <a:pt x="2271" y="7352"/>
                  <a:pt x="2306" y="7369"/>
                  <a:pt x="2341" y="7387"/>
                </a:cubicBezTo>
                <a:cubicBezTo>
                  <a:pt x="2432" y="7387"/>
                  <a:pt x="2493" y="7387"/>
                  <a:pt x="2462" y="7296"/>
                </a:cubicBezTo>
                <a:cubicBezTo>
                  <a:pt x="2447" y="7265"/>
                  <a:pt x="2440" y="7258"/>
                  <a:pt x="2440" y="7258"/>
                </a:cubicBezTo>
                <a:lnTo>
                  <a:pt x="2440" y="7258"/>
                </a:lnTo>
                <a:cubicBezTo>
                  <a:pt x="2440" y="7258"/>
                  <a:pt x="2447" y="7265"/>
                  <a:pt x="2462" y="7265"/>
                </a:cubicBezTo>
                <a:cubicBezTo>
                  <a:pt x="2462" y="7265"/>
                  <a:pt x="2523" y="7204"/>
                  <a:pt x="2462" y="7174"/>
                </a:cubicBezTo>
                <a:cubicBezTo>
                  <a:pt x="2432" y="7144"/>
                  <a:pt x="2432" y="7113"/>
                  <a:pt x="2462" y="7083"/>
                </a:cubicBezTo>
                <a:cubicBezTo>
                  <a:pt x="2462" y="7052"/>
                  <a:pt x="2462" y="7052"/>
                  <a:pt x="2432" y="7052"/>
                </a:cubicBezTo>
                <a:cubicBezTo>
                  <a:pt x="2402" y="7052"/>
                  <a:pt x="2371" y="6992"/>
                  <a:pt x="2462" y="6961"/>
                </a:cubicBezTo>
                <a:cubicBezTo>
                  <a:pt x="2493" y="6961"/>
                  <a:pt x="2493" y="6961"/>
                  <a:pt x="2493" y="6931"/>
                </a:cubicBezTo>
                <a:cubicBezTo>
                  <a:pt x="2493" y="6900"/>
                  <a:pt x="2493" y="6870"/>
                  <a:pt x="2493" y="6870"/>
                </a:cubicBezTo>
                <a:cubicBezTo>
                  <a:pt x="2553" y="6718"/>
                  <a:pt x="2584" y="6597"/>
                  <a:pt x="2584" y="6445"/>
                </a:cubicBezTo>
                <a:cubicBezTo>
                  <a:pt x="2553" y="6445"/>
                  <a:pt x="2553" y="6445"/>
                  <a:pt x="2553" y="6475"/>
                </a:cubicBezTo>
                <a:cubicBezTo>
                  <a:pt x="2538" y="6490"/>
                  <a:pt x="2531" y="6498"/>
                  <a:pt x="2527" y="6498"/>
                </a:cubicBezTo>
                <a:cubicBezTo>
                  <a:pt x="2523" y="6498"/>
                  <a:pt x="2523" y="6490"/>
                  <a:pt x="2523" y="6475"/>
                </a:cubicBezTo>
                <a:cubicBezTo>
                  <a:pt x="2493" y="6475"/>
                  <a:pt x="2493" y="6445"/>
                  <a:pt x="2523" y="6445"/>
                </a:cubicBezTo>
                <a:cubicBezTo>
                  <a:pt x="2523" y="6384"/>
                  <a:pt x="2523" y="6384"/>
                  <a:pt x="2553" y="6384"/>
                </a:cubicBezTo>
                <a:cubicBezTo>
                  <a:pt x="2584" y="6384"/>
                  <a:pt x="2614" y="6384"/>
                  <a:pt x="2614" y="6353"/>
                </a:cubicBezTo>
                <a:lnTo>
                  <a:pt x="2553" y="6353"/>
                </a:lnTo>
                <a:cubicBezTo>
                  <a:pt x="2523" y="6353"/>
                  <a:pt x="2523" y="6353"/>
                  <a:pt x="2553" y="6323"/>
                </a:cubicBezTo>
                <a:cubicBezTo>
                  <a:pt x="2584" y="6323"/>
                  <a:pt x="2614" y="6323"/>
                  <a:pt x="2645" y="6353"/>
                </a:cubicBezTo>
                <a:lnTo>
                  <a:pt x="2705" y="6353"/>
                </a:lnTo>
                <a:cubicBezTo>
                  <a:pt x="2705" y="6323"/>
                  <a:pt x="2675" y="6323"/>
                  <a:pt x="2645" y="6323"/>
                </a:cubicBezTo>
                <a:cubicBezTo>
                  <a:pt x="2645" y="6293"/>
                  <a:pt x="2645" y="6293"/>
                  <a:pt x="2645" y="6262"/>
                </a:cubicBezTo>
                <a:cubicBezTo>
                  <a:pt x="2645" y="6232"/>
                  <a:pt x="2675" y="6201"/>
                  <a:pt x="2645" y="6201"/>
                </a:cubicBezTo>
                <a:cubicBezTo>
                  <a:pt x="2645" y="6171"/>
                  <a:pt x="2645" y="6171"/>
                  <a:pt x="2614" y="6110"/>
                </a:cubicBezTo>
                <a:cubicBezTo>
                  <a:pt x="2584" y="6080"/>
                  <a:pt x="2614" y="6080"/>
                  <a:pt x="2675" y="6080"/>
                </a:cubicBezTo>
                <a:lnTo>
                  <a:pt x="2705" y="6080"/>
                </a:lnTo>
                <a:cubicBezTo>
                  <a:pt x="2675" y="6080"/>
                  <a:pt x="2675" y="6080"/>
                  <a:pt x="2675" y="6141"/>
                </a:cubicBezTo>
                <a:cubicBezTo>
                  <a:pt x="2660" y="6156"/>
                  <a:pt x="2660" y="6156"/>
                  <a:pt x="2664" y="6156"/>
                </a:cubicBezTo>
                <a:cubicBezTo>
                  <a:pt x="2667" y="6156"/>
                  <a:pt x="2675" y="6156"/>
                  <a:pt x="2675" y="6171"/>
                </a:cubicBezTo>
                <a:cubicBezTo>
                  <a:pt x="2736" y="6171"/>
                  <a:pt x="2766" y="6080"/>
                  <a:pt x="2736" y="6049"/>
                </a:cubicBezTo>
                <a:lnTo>
                  <a:pt x="2736" y="6019"/>
                </a:lnTo>
                <a:cubicBezTo>
                  <a:pt x="2736" y="6019"/>
                  <a:pt x="2766" y="5989"/>
                  <a:pt x="2766" y="5928"/>
                </a:cubicBezTo>
                <a:cubicBezTo>
                  <a:pt x="2766" y="5878"/>
                  <a:pt x="2787" y="5829"/>
                  <a:pt x="2777" y="5829"/>
                </a:cubicBezTo>
                <a:cubicBezTo>
                  <a:pt x="2775" y="5829"/>
                  <a:pt x="2772" y="5831"/>
                  <a:pt x="2766" y="5837"/>
                </a:cubicBezTo>
                <a:lnTo>
                  <a:pt x="2736" y="5806"/>
                </a:lnTo>
                <a:lnTo>
                  <a:pt x="2766" y="5806"/>
                </a:lnTo>
                <a:cubicBezTo>
                  <a:pt x="2804" y="5819"/>
                  <a:pt x="2831" y="5826"/>
                  <a:pt x="2846" y="5826"/>
                </a:cubicBezTo>
                <a:cubicBezTo>
                  <a:pt x="2867" y="5826"/>
                  <a:pt x="2863" y="5811"/>
                  <a:pt x="2827" y="5776"/>
                </a:cubicBezTo>
                <a:cubicBezTo>
                  <a:pt x="2766" y="5685"/>
                  <a:pt x="2797" y="5715"/>
                  <a:pt x="2827" y="5685"/>
                </a:cubicBezTo>
                <a:cubicBezTo>
                  <a:pt x="2857" y="5715"/>
                  <a:pt x="2888" y="5745"/>
                  <a:pt x="2918" y="5776"/>
                </a:cubicBezTo>
                <a:cubicBezTo>
                  <a:pt x="2918" y="5793"/>
                  <a:pt x="2928" y="5811"/>
                  <a:pt x="2937" y="5811"/>
                </a:cubicBezTo>
                <a:cubicBezTo>
                  <a:pt x="2943" y="5811"/>
                  <a:pt x="2949" y="5802"/>
                  <a:pt x="2949" y="5776"/>
                </a:cubicBezTo>
                <a:lnTo>
                  <a:pt x="2979" y="5776"/>
                </a:lnTo>
                <a:cubicBezTo>
                  <a:pt x="3009" y="5776"/>
                  <a:pt x="2979" y="5745"/>
                  <a:pt x="2979" y="5685"/>
                </a:cubicBezTo>
                <a:cubicBezTo>
                  <a:pt x="2979" y="5669"/>
                  <a:pt x="2977" y="5660"/>
                  <a:pt x="2975" y="5654"/>
                </a:cubicBezTo>
                <a:lnTo>
                  <a:pt x="2975" y="5654"/>
                </a:lnTo>
                <a:cubicBezTo>
                  <a:pt x="2976" y="5654"/>
                  <a:pt x="2977" y="5654"/>
                  <a:pt x="2979" y="5654"/>
                </a:cubicBezTo>
                <a:cubicBezTo>
                  <a:pt x="3040" y="5654"/>
                  <a:pt x="3070" y="5685"/>
                  <a:pt x="3101" y="5685"/>
                </a:cubicBezTo>
                <a:cubicBezTo>
                  <a:pt x="3111" y="5706"/>
                  <a:pt x="3130" y="5716"/>
                  <a:pt x="3149" y="5716"/>
                </a:cubicBezTo>
                <a:cubicBezTo>
                  <a:pt x="3184" y="5716"/>
                  <a:pt x="3222" y="5683"/>
                  <a:pt x="3222" y="5624"/>
                </a:cubicBezTo>
                <a:cubicBezTo>
                  <a:pt x="3222" y="5609"/>
                  <a:pt x="3222" y="5601"/>
                  <a:pt x="3226" y="5601"/>
                </a:cubicBezTo>
                <a:cubicBezTo>
                  <a:pt x="3230" y="5601"/>
                  <a:pt x="3237" y="5609"/>
                  <a:pt x="3253" y="5624"/>
                </a:cubicBezTo>
                <a:cubicBezTo>
                  <a:pt x="3263" y="5644"/>
                  <a:pt x="3273" y="5651"/>
                  <a:pt x="3284" y="5651"/>
                </a:cubicBezTo>
                <a:cubicBezTo>
                  <a:pt x="3307" y="5651"/>
                  <a:pt x="3334" y="5624"/>
                  <a:pt x="3374" y="5624"/>
                </a:cubicBezTo>
                <a:cubicBezTo>
                  <a:pt x="3405" y="5593"/>
                  <a:pt x="3435" y="5563"/>
                  <a:pt x="3405" y="5533"/>
                </a:cubicBezTo>
                <a:cubicBezTo>
                  <a:pt x="3401" y="5526"/>
                  <a:pt x="3398" y="5520"/>
                  <a:pt x="3395" y="5516"/>
                </a:cubicBezTo>
                <a:lnTo>
                  <a:pt x="3395" y="5516"/>
                </a:lnTo>
                <a:cubicBezTo>
                  <a:pt x="3404" y="5521"/>
                  <a:pt x="3417" y="5527"/>
                  <a:pt x="3435" y="5533"/>
                </a:cubicBezTo>
                <a:cubicBezTo>
                  <a:pt x="3451" y="5541"/>
                  <a:pt x="3468" y="5545"/>
                  <a:pt x="3482" y="5545"/>
                </a:cubicBezTo>
                <a:cubicBezTo>
                  <a:pt x="3522" y="5545"/>
                  <a:pt x="3548" y="5516"/>
                  <a:pt x="3526" y="5472"/>
                </a:cubicBezTo>
                <a:lnTo>
                  <a:pt x="3526" y="5472"/>
                </a:lnTo>
                <a:cubicBezTo>
                  <a:pt x="3548" y="5516"/>
                  <a:pt x="3571" y="5545"/>
                  <a:pt x="3581" y="5545"/>
                </a:cubicBezTo>
                <a:cubicBezTo>
                  <a:pt x="3585" y="5545"/>
                  <a:pt x="3587" y="5541"/>
                  <a:pt x="3587" y="5533"/>
                </a:cubicBezTo>
                <a:cubicBezTo>
                  <a:pt x="3587" y="5472"/>
                  <a:pt x="3617" y="5472"/>
                  <a:pt x="3678" y="5411"/>
                </a:cubicBezTo>
                <a:cubicBezTo>
                  <a:pt x="3709" y="5411"/>
                  <a:pt x="3769" y="5411"/>
                  <a:pt x="3800" y="5381"/>
                </a:cubicBezTo>
                <a:cubicBezTo>
                  <a:pt x="3800" y="5350"/>
                  <a:pt x="3800" y="5350"/>
                  <a:pt x="3800" y="5320"/>
                </a:cubicBezTo>
                <a:cubicBezTo>
                  <a:pt x="3830" y="5320"/>
                  <a:pt x="3860" y="5289"/>
                  <a:pt x="3860" y="5259"/>
                </a:cubicBezTo>
                <a:cubicBezTo>
                  <a:pt x="3871" y="5269"/>
                  <a:pt x="3881" y="5273"/>
                  <a:pt x="3890" y="5273"/>
                </a:cubicBezTo>
                <a:cubicBezTo>
                  <a:pt x="3908" y="5273"/>
                  <a:pt x="3921" y="5259"/>
                  <a:pt x="3921" y="5259"/>
                </a:cubicBezTo>
                <a:lnTo>
                  <a:pt x="3921" y="5289"/>
                </a:lnTo>
                <a:cubicBezTo>
                  <a:pt x="3921" y="5289"/>
                  <a:pt x="3948" y="5303"/>
                  <a:pt x="3966" y="5303"/>
                </a:cubicBezTo>
                <a:cubicBezTo>
                  <a:pt x="3975" y="5303"/>
                  <a:pt x="3982" y="5300"/>
                  <a:pt x="3982" y="5289"/>
                </a:cubicBezTo>
                <a:cubicBezTo>
                  <a:pt x="3982" y="5229"/>
                  <a:pt x="4012" y="5168"/>
                  <a:pt x="4073" y="5138"/>
                </a:cubicBezTo>
                <a:cubicBezTo>
                  <a:pt x="4195" y="5046"/>
                  <a:pt x="4225" y="5016"/>
                  <a:pt x="4164" y="4986"/>
                </a:cubicBezTo>
                <a:cubicBezTo>
                  <a:pt x="4164" y="4955"/>
                  <a:pt x="4164" y="4955"/>
                  <a:pt x="4164" y="4925"/>
                </a:cubicBezTo>
                <a:lnTo>
                  <a:pt x="4195" y="4925"/>
                </a:lnTo>
                <a:cubicBezTo>
                  <a:pt x="4225" y="4925"/>
                  <a:pt x="4225" y="4955"/>
                  <a:pt x="4256" y="4955"/>
                </a:cubicBezTo>
                <a:lnTo>
                  <a:pt x="4256" y="4925"/>
                </a:lnTo>
                <a:cubicBezTo>
                  <a:pt x="4225" y="4894"/>
                  <a:pt x="4256" y="4864"/>
                  <a:pt x="4316" y="4864"/>
                </a:cubicBezTo>
                <a:cubicBezTo>
                  <a:pt x="4366" y="4814"/>
                  <a:pt x="4395" y="4765"/>
                  <a:pt x="4371" y="4765"/>
                </a:cubicBezTo>
                <a:cubicBezTo>
                  <a:pt x="4366" y="4765"/>
                  <a:pt x="4358" y="4767"/>
                  <a:pt x="4347" y="4773"/>
                </a:cubicBezTo>
                <a:cubicBezTo>
                  <a:pt x="4329" y="4782"/>
                  <a:pt x="4319" y="4785"/>
                  <a:pt x="4313" y="4785"/>
                </a:cubicBezTo>
                <a:cubicBezTo>
                  <a:pt x="4299" y="4785"/>
                  <a:pt x="4308" y="4764"/>
                  <a:pt x="4286" y="4742"/>
                </a:cubicBezTo>
                <a:cubicBezTo>
                  <a:pt x="4286" y="4707"/>
                  <a:pt x="4296" y="4692"/>
                  <a:pt x="4311" y="4692"/>
                </a:cubicBezTo>
                <a:cubicBezTo>
                  <a:pt x="4313" y="4692"/>
                  <a:pt x="4315" y="4692"/>
                  <a:pt x="4316" y="4693"/>
                </a:cubicBezTo>
                <a:lnTo>
                  <a:pt x="4316" y="4693"/>
                </a:lnTo>
                <a:lnTo>
                  <a:pt x="4316" y="4682"/>
                </a:lnTo>
                <a:lnTo>
                  <a:pt x="4347" y="4682"/>
                </a:lnTo>
                <a:cubicBezTo>
                  <a:pt x="4340" y="4688"/>
                  <a:pt x="4336" y="4695"/>
                  <a:pt x="4334" y="4701"/>
                </a:cubicBezTo>
                <a:lnTo>
                  <a:pt x="4334" y="4701"/>
                </a:lnTo>
                <a:cubicBezTo>
                  <a:pt x="4338" y="4704"/>
                  <a:pt x="4343" y="4708"/>
                  <a:pt x="4347" y="4712"/>
                </a:cubicBezTo>
                <a:cubicBezTo>
                  <a:pt x="4377" y="4712"/>
                  <a:pt x="4560" y="4621"/>
                  <a:pt x="4560" y="4530"/>
                </a:cubicBezTo>
                <a:cubicBezTo>
                  <a:pt x="4529" y="4499"/>
                  <a:pt x="4560" y="4469"/>
                  <a:pt x="4560" y="4438"/>
                </a:cubicBezTo>
                <a:cubicBezTo>
                  <a:pt x="4560" y="4438"/>
                  <a:pt x="4560" y="4408"/>
                  <a:pt x="4529" y="4408"/>
                </a:cubicBezTo>
                <a:cubicBezTo>
                  <a:pt x="4529" y="4423"/>
                  <a:pt x="4529" y="4431"/>
                  <a:pt x="4525" y="4431"/>
                </a:cubicBezTo>
                <a:cubicBezTo>
                  <a:pt x="4522" y="4431"/>
                  <a:pt x="4514" y="4423"/>
                  <a:pt x="4499" y="4408"/>
                </a:cubicBezTo>
                <a:cubicBezTo>
                  <a:pt x="4468" y="4408"/>
                  <a:pt x="4468" y="4347"/>
                  <a:pt x="4529" y="4347"/>
                </a:cubicBezTo>
                <a:cubicBezTo>
                  <a:pt x="4499" y="4347"/>
                  <a:pt x="4499" y="4317"/>
                  <a:pt x="4529" y="4286"/>
                </a:cubicBezTo>
                <a:cubicBezTo>
                  <a:pt x="4560" y="4286"/>
                  <a:pt x="4560" y="4286"/>
                  <a:pt x="4560" y="4317"/>
                </a:cubicBezTo>
                <a:cubicBezTo>
                  <a:pt x="4581" y="4338"/>
                  <a:pt x="4587" y="4373"/>
                  <a:pt x="4609" y="4373"/>
                </a:cubicBezTo>
                <a:cubicBezTo>
                  <a:pt x="4619" y="4373"/>
                  <a:pt x="4632" y="4366"/>
                  <a:pt x="4651" y="4347"/>
                </a:cubicBezTo>
                <a:cubicBezTo>
                  <a:pt x="4712" y="4286"/>
                  <a:pt x="4681" y="4286"/>
                  <a:pt x="4651" y="4286"/>
                </a:cubicBezTo>
                <a:lnTo>
                  <a:pt x="4620" y="4286"/>
                </a:lnTo>
                <a:cubicBezTo>
                  <a:pt x="4620" y="4295"/>
                  <a:pt x="4615" y="4299"/>
                  <a:pt x="4607" y="4299"/>
                </a:cubicBezTo>
                <a:cubicBezTo>
                  <a:pt x="4587" y="4299"/>
                  <a:pt x="4551" y="4278"/>
                  <a:pt x="4529" y="4256"/>
                </a:cubicBezTo>
                <a:cubicBezTo>
                  <a:pt x="4499" y="4226"/>
                  <a:pt x="4499" y="4226"/>
                  <a:pt x="4529" y="4195"/>
                </a:cubicBezTo>
                <a:cubicBezTo>
                  <a:pt x="4549" y="4185"/>
                  <a:pt x="4563" y="4182"/>
                  <a:pt x="4571" y="4182"/>
                </a:cubicBezTo>
                <a:cubicBezTo>
                  <a:pt x="4587" y="4182"/>
                  <a:pt x="4580" y="4195"/>
                  <a:pt x="4560" y="4195"/>
                </a:cubicBezTo>
                <a:cubicBezTo>
                  <a:pt x="4560" y="4195"/>
                  <a:pt x="4560" y="4226"/>
                  <a:pt x="4620" y="4226"/>
                </a:cubicBezTo>
                <a:cubicBezTo>
                  <a:pt x="4651" y="4226"/>
                  <a:pt x="4651" y="4195"/>
                  <a:pt x="4651" y="4195"/>
                </a:cubicBezTo>
                <a:cubicBezTo>
                  <a:pt x="4651" y="4195"/>
                  <a:pt x="4651" y="4182"/>
                  <a:pt x="4669" y="4182"/>
                </a:cubicBezTo>
                <a:cubicBezTo>
                  <a:pt x="4678" y="4182"/>
                  <a:pt x="4691" y="4185"/>
                  <a:pt x="4712" y="4195"/>
                </a:cubicBezTo>
                <a:cubicBezTo>
                  <a:pt x="4723" y="4206"/>
                  <a:pt x="4730" y="4213"/>
                  <a:pt x="4736" y="4213"/>
                </a:cubicBezTo>
                <a:cubicBezTo>
                  <a:pt x="4746" y="4213"/>
                  <a:pt x="4753" y="4192"/>
                  <a:pt x="4772" y="4134"/>
                </a:cubicBezTo>
                <a:cubicBezTo>
                  <a:pt x="4772" y="4104"/>
                  <a:pt x="4772" y="4074"/>
                  <a:pt x="4772" y="4043"/>
                </a:cubicBezTo>
                <a:cubicBezTo>
                  <a:pt x="4803" y="4043"/>
                  <a:pt x="4833" y="3982"/>
                  <a:pt x="4864" y="3952"/>
                </a:cubicBezTo>
                <a:cubicBezTo>
                  <a:pt x="4894" y="3891"/>
                  <a:pt x="4894" y="3831"/>
                  <a:pt x="4924" y="3831"/>
                </a:cubicBezTo>
                <a:lnTo>
                  <a:pt x="4985" y="3739"/>
                </a:lnTo>
                <a:cubicBezTo>
                  <a:pt x="4985" y="3709"/>
                  <a:pt x="4985" y="3679"/>
                  <a:pt x="5016" y="3648"/>
                </a:cubicBezTo>
                <a:cubicBezTo>
                  <a:pt x="5018" y="3650"/>
                  <a:pt x="5020" y="3652"/>
                  <a:pt x="5021" y="3652"/>
                </a:cubicBezTo>
                <a:cubicBezTo>
                  <a:pt x="5041" y="3652"/>
                  <a:pt x="5016" y="3494"/>
                  <a:pt x="5016" y="3466"/>
                </a:cubicBezTo>
                <a:cubicBezTo>
                  <a:pt x="5016" y="3460"/>
                  <a:pt x="5015" y="3457"/>
                  <a:pt x="5013" y="3455"/>
                </a:cubicBezTo>
                <a:lnTo>
                  <a:pt x="5013" y="3455"/>
                </a:lnTo>
                <a:cubicBezTo>
                  <a:pt x="5016" y="3455"/>
                  <a:pt x="5018" y="3455"/>
                  <a:pt x="5021" y="3455"/>
                </a:cubicBezTo>
                <a:cubicBezTo>
                  <a:pt x="5050" y="3455"/>
                  <a:pt x="5089" y="3441"/>
                  <a:pt x="5107" y="3405"/>
                </a:cubicBezTo>
                <a:cubicBezTo>
                  <a:pt x="5137" y="3405"/>
                  <a:pt x="5137" y="3344"/>
                  <a:pt x="5107" y="3344"/>
                </a:cubicBezTo>
                <a:cubicBezTo>
                  <a:pt x="5099" y="3348"/>
                  <a:pt x="5093" y="3350"/>
                  <a:pt x="5089" y="3350"/>
                </a:cubicBezTo>
                <a:cubicBezTo>
                  <a:pt x="5070" y="3350"/>
                  <a:pt x="5084" y="3311"/>
                  <a:pt x="5096" y="3246"/>
                </a:cubicBezTo>
                <a:close/>
                <a:moveTo>
                  <a:pt x="680" y="8101"/>
                </a:moveTo>
                <a:cubicBezTo>
                  <a:pt x="692" y="8101"/>
                  <a:pt x="699" y="8116"/>
                  <a:pt x="699" y="8147"/>
                </a:cubicBezTo>
                <a:cubicBezTo>
                  <a:pt x="699" y="8177"/>
                  <a:pt x="699" y="8177"/>
                  <a:pt x="669" y="8177"/>
                </a:cubicBezTo>
                <a:lnTo>
                  <a:pt x="669" y="8207"/>
                </a:lnTo>
                <a:cubicBezTo>
                  <a:pt x="684" y="8223"/>
                  <a:pt x="684" y="8230"/>
                  <a:pt x="677" y="8230"/>
                </a:cubicBezTo>
                <a:cubicBezTo>
                  <a:pt x="669" y="8230"/>
                  <a:pt x="654" y="8223"/>
                  <a:pt x="639" y="8207"/>
                </a:cubicBezTo>
                <a:cubicBezTo>
                  <a:pt x="639" y="8177"/>
                  <a:pt x="639" y="8147"/>
                  <a:pt x="639" y="8147"/>
                </a:cubicBezTo>
                <a:cubicBezTo>
                  <a:pt x="654" y="8116"/>
                  <a:pt x="669" y="8101"/>
                  <a:pt x="680" y="8101"/>
                </a:cubicBezTo>
                <a:close/>
                <a:moveTo>
                  <a:pt x="639" y="8055"/>
                </a:moveTo>
                <a:cubicBezTo>
                  <a:pt x="547" y="8055"/>
                  <a:pt x="547" y="8147"/>
                  <a:pt x="578" y="8177"/>
                </a:cubicBezTo>
                <a:cubicBezTo>
                  <a:pt x="627" y="8202"/>
                  <a:pt x="636" y="8246"/>
                  <a:pt x="606" y="8246"/>
                </a:cubicBezTo>
                <a:cubicBezTo>
                  <a:pt x="599" y="8246"/>
                  <a:pt x="589" y="8244"/>
                  <a:pt x="578" y="8238"/>
                </a:cubicBezTo>
                <a:cubicBezTo>
                  <a:pt x="568" y="8219"/>
                  <a:pt x="562" y="8212"/>
                  <a:pt x="556" y="8212"/>
                </a:cubicBezTo>
                <a:cubicBezTo>
                  <a:pt x="544" y="8212"/>
                  <a:pt x="538" y="8247"/>
                  <a:pt x="517" y="8268"/>
                </a:cubicBezTo>
                <a:cubicBezTo>
                  <a:pt x="517" y="8329"/>
                  <a:pt x="517" y="8390"/>
                  <a:pt x="517" y="8390"/>
                </a:cubicBezTo>
                <a:cubicBezTo>
                  <a:pt x="517" y="8390"/>
                  <a:pt x="547" y="8390"/>
                  <a:pt x="578" y="8329"/>
                </a:cubicBezTo>
                <a:cubicBezTo>
                  <a:pt x="578" y="8299"/>
                  <a:pt x="585" y="8283"/>
                  <a:pt x="593" y="8283"/>
                </a:cubicBezTo>
                <a:cubicBezTo>
                  <a:pt x="601" y="8283"/>
                  <a:pt x="608" y="8299"/>
                  <a:pt x="608" y="8329"/>
                </a:cubicBezTo>
                <a:cubicBezTo>
                  <a:pt x="623" y="8359"/>
                  <a:pt x="631" y="8367"/>
                  <a:pt x="639" y="8367"/>
                </a:cubicBezTo>
                <a:cubicBezTo>
                  <a:pt x="646" y="8367"/>
                  <a:pt x="654" y="8359"/>
                  <a:pt x="669" y="8359"/>
                </a:cubicBezTo>
                <a:cubicBezTo>
                  <a:pt x="608" y="8329"/>
                  <a:pt x="608" y="8329"/>
                  <a:pt x="669" y="8299"/>
                </a:cubicBezTo>
                <a:cubicBezTo>
                  <a:pt x="730" y="8299"/>
                  <a:pt x="760" y="8299"/>
                  <a:pt x="760" y="8329"/>
                </a:cubicBezTo>
                <a:cubicBezTo>
                  <a:pt x="773" y="8342"/>
                  <a:pt x="791" y="8349"/>
                  <a:pt x="807" y="8349"/>
                </a:cubicBezTo>
                <a:cubicBezTo>
                  <a:pt x="830" y="8349"/>
                  <a:pt x="851" y="8334"/>
                  <a:pt x="851" y="8299"/>
                </a:cubicBezTo>
                <a:cubicBezTo>
                  <a:pt x="851" y="8268"/>
                  <a:pt x="851" y="8268"/>
                  <a:pt x="821" y="8268"/>
                </a:cubicBezTo>
                <a:cubicBezTo>
                  <a:pt x="821" y="8238"/>
                  <a:pt x="791" y="8238"/>
                  <a:pt x="821" y="8238"/>
                </a:cubicBezTo>
                <a:cubicBezTo>
                  <a:pt x="851" y="8238"/>
                  <a:pt x="882" y="8207"/>
                  <a:pt x="821" y="8147"/>
                </a:cubicBezTo>
                <a:cubicBezTo>
                  <a:pt x="760" y="8116"/>
                  <a:pt x="730" y="8086"/>
                  <a:pt x="730" y="8055"/>
                </a:cubicBezTo>
                <a:close/>
                <a:moveTo>
                  <a:pt x="760" y="8390"/>
                </a:moveTo>
                <a:lnTo>
                  <a:pt x="791" y="8420"/>
                </a:lnTo>
                <a:lnTo>
                  <a:pt x="821" y="8420"/>
                </a:lnTo>
                <a:cubicBezTo>
                  <a:pt x="821" y="8390"/>
                  <a:pt x="821" y="8390"/>
                  <a:pt x="791" y="8390"/>
                </a:cubicBezTo>
                <a:close/>
                <a:moveTo>
                  <a:pt x="2280" y="8390"/>
                </a:moveTo>
                <a:cubicBezTo>
                  <a:pt x="2280" y="8390"/>
                  <a:pt x="2310" y="8390"/>
                  <a:pt x="2310" y="8420"/>
                </a:cubicBezTo>
                <a:cubicBezTo>
                  <a:pt x="2293" y="8438"/>
                  <a:pt x="2295" y="8455"/>
                  <a:pt x="2295" y="8455"/>
                </a:cubicBezTo>
                <a:cubicBezTo>
                  <a:pt x="2295" y="8455"/>
                  <a:pt x="2293" y="8446"/>
                  <a:pt x="2280" y="8420"/>
                </a:cubicBezTo>
                <a:lnTo>
                  <a:pt x="2280" y="8390"/>
                </a:lnTo>
                <a:close/>
                <a:moveTo>
                  <a:pt x="726" y="8405"/>
                </a:moveTo>
                <a:cubicBezTo>
                  <a:pt x="715" y="8405"/>
                  <a:pt x="684" y="8420"/>
                  <a:pt x="639" y="8451"/>
                </a:cubicBezTo>
                <a:cubicBezTo>
                  <a:pt x="639" y="8451"/>
                  <a:pt x="639" y="8481"/>
                  <a:pt x="608" y="8481"/>
                </a:cubicBezTo>
                <a:cubicBezTo>
                  <a:pt x="669" y="8481"/>
                  <a:pt x="699" y="8481"/>
                  <a:pt x="699" y="8451"/>
                </a:cubicBezTo>
                <a:cubicBezTo>
                  <a:pt x="730" y="8420"/>
                  <a:pt x="737" y="8405"/>
                  <a:pt x="726" y="8405"/>
                </a:cubicBezTo>
                <a:close/>
                <a:moveTo>
                  <a:pt x="2280" y="8663"/>
                </a:moveTo>
                <a:cubicBezTo>
                  <a:pt x="2310" y="8663"/>
                  <a:pt x="2310" y="8663"/>
                  <a:pt x="2280" y="8694"/>
                </a:cubicBezTo>
                <a:lnTo>
                  <a:pt x="2280" y="8663"/>
                </a:lnTo>
                <a:close/>
                <a:moveTo>
                  <a:pt x="2120" y="8856"/>
                </a:moveTo>
                <a:cubicBezTo>
                  <a:pt x="2108" y="8856"/>
                  <a:pt x="2098" y="8864"/>
                  <a:pt x="2098" y="8876"/>
                </a:cubicBezTo>
                <a:cubicBezTo>
                  <a:pt x="2098" y="8876"/>
                  <a:pt x="2098" y="8907"/>
                  <a:pt x="2098" y="8907"/>
                </a:cubicBezTo>
                <a:cubicBezTo>
                  <a:pt x="2098" y="8928"/>
                  <a:pt x="2143" y="8950"/>
                  <a:pt x="2170" y="8950"/>
                </a:cubicBezTo>
                <a:cubicBezTo>
                  <a:pt x="2181" y="8950"/>
                  <a:pt x="2189" y="8946"/>
                  <a:pt x="2189" y="8937"/>
                </a:cubicBezTo>
                <a:lnTo>
                  <a:pt x="2158" y="8907"/>
                </a:lnTo>
                <a:cubicBezTo>
                  <a:pt x="2158" y="8871"/>
                  <a:pt x="2137" y="8856"/>
                  <a:pt x="2120" y="8856"/>
                </a:cubicBezTo>
                <a:close/>
                <a:moveTo>
                  <a:pt x="2037" y="9150"/>
                </a:moveTo>
                <a:cubicBezTo>
                  <a:pt x="2022" y="9150"/>
                  <a:pt x="2014" y="9165"/>
                  <a:pt x="2010" y="9180"/>
                </a:cubicBezTo>
                <a:lnTo>
                  <a:pt x="2037" y="9180"/>
                </a:lnTo>
                <a:lnTo>
                  <a:pt x="2037" y="9150"/>
                </a:lnTo>
                <a:close/>
                <a:moveTo>
                  <a:pt x="2219" y="9119"/>
                </a:moveTo>
                <a:lnTo>
                  <a:pt x="2219" y="9150"/>
                </a:lnTo>
                <a:lnTo>
                  <a:pt x="2189" y="9180"/>
                </a:lnTo>
                <a:cubicBezTo>
                  <a:pt x="2158" y="9180"/>
                  <a:pt x="2189" y="9150"/>
                  <a:pt x="2189" y="9119"/>
                </a:cubicBezTo>
                <a:close/>
                <a:moveTo>
                  <a:pt x="828" y="9115"/>
                </a:moveTo>
                <a:cubicBezTo>
                  <a:pt x="837" y="9115"/>
                  <a:pt x="846" y="9120"/>
                  <a:pt x="849" y="9133"/>
                </a:cubicBezTo>
                <a:lnTo>
                  <a:pt x="849" y="9133"/>
                </a:lnTo>
                <a:cubicBezTo>
                  <a:pt x="842" y="9159"/>
                  <a:pt x="816" y="9185"/>
                  <a:pt x="791" y="9211"/>
                </a:cubicBezTo>
                <a:lnTo>
                  <a:pt x="791" y="9150"/>
                </a:lnTo>
                <a:cubicBezTo>
                  <a:pt x="791" y="9132"/>
                  <a:pt x="811" y="9115"/>
                  <a:pt x="828" y="9115"/>
                </a:cubicBezTo>
                <a:close/>
                <a:moveTo>
                  <a:pt x="2006" y="9180"/>
                </a:moveTo>
                <a:lnTo>
                  <a:pt x="2006" y="9211"/>
                </a:lnTo>
                <a:cubicBezTo>
                  <a:pt x="2006" y="9211"/>
                  <a:pt x="2006" y="9195"/>
                  <a:pt x="2010" y="9180"/>
                </a:cubicBezTo>
                <a:close/>
                <a:moveTo>
                  <a:pt x="2310" y="8147"/>
                </a:moveTo>
                <a:cubicBezTo>
                  <a:pt x="2280" y="8147"/>
                  <a:pt x="2280" y="8147"/>
                  <a:pt x="2280" y="8207"/>
                </a:cubicBezTo>
                <a:cubicBezTo>
                  <a:pt x="2280" y="8268"/>
                  <a:pt x="2280" y="8268"/>
                  <a:pt x="2219" y="8268"/>
                </a:cubicBezTo>
                <a:cubicBezTo>
                  <a:pt x="2158" y="8268"/>
                  <a:pt x="2158" y="8299"/>
                  <a:pt x="2219" y="8329"/>
                </a:cubicBezTo>
                <a:cubicBezTo>
                  <a:pt x="2250" y="8344"/>
                  <a:pt x="2265" y="8344"/>
                  <a:pt x="2265" y="8344"/>
                </a:cubicBezTo>
                <a:cubicBezTo>
                  <a:pt x="2265" y="8344"/>
                  <a:pt x="2250" y="8344"/>
                  <a:pt x="2219" y="8359"/>
                </a:cubicBezTo>
                <a:cubicBezTo>
                  <a:pt x="2165" y="8387"/>
                  <a:pt x="2183" y="8486"/>
                  <a:pt x="2252" y="8486"/>
                </a:cubicBezTo>
                <a:cubicBezTo>
                  <a:pt x="2261" y="8486"/>
                  <a:pt x="2270" y="8484"/>
                  <a:pt x="2280" y="8481"/>
                </a:cubicBezTo>
                <a:cubicBezTo>
                  <a:pt x="2310" y="8481"/>
                  <a:pt x="2310" y="8481"/>
                  <a:pt x="2310" y="8511"/>
                </a:cubicBezTo>
                <a:lnTo>
                  <a:pt x="2219" y="8511"/>
                </a:lnTo>
                <a:cubicBezTo>
                  <a:pt x="2128" y="8511"/>
                  <a:pt x="2128" y="8511"/>
                  <a:pt x="2189" y="8542"/>
                </a:cubicBezTo>
                <a:cubicBezTo>
                  <a:pt x="2219" y="8603"/>
                  <a:pt x="2219" y="8603"/>
                  <a:pt x="2189" y="8603"/>
                </a:cubicBezTo>
                <a:cubicBezTo>
                  <a:pt x="2128" y="8633"/>
                  <a:pt x="2158" y="8603"/>
                  <a:pt x="2189" y="8663"/>
                </a:cubicBezTo>
                <a:cubicBezTo>
                  <a:pt x="2219" y="8694"/>
                  <a:pt x="2219" y="8724"/>
                  <a:pt x="2189" y="8724"/>
                </a:cubicBezTo>
                <a:cubicBezTo>
                  <a:pt x="2128" y="8755"/>
                  <a:pt x="2128" y="8785"/>
                  <a:pt x="2189" y="8815"/>
                </a:cubicBezTo>
                <a:cubicBezTo>
                  <a:pt x="2219" y="8846"/>
                  <a:pt x="2250" y="8967"/>
                  <a:pt x="2189" y="8967"/>
                </a:cubicBezTo>
                <a:lnTo>
                  <a:pt x="2158" y="8967"/>
                </a:lnTo>
                <a:cubicBezTo>
                  <a:pt x="2189" y="8967"/>
                  <a:pt x="2158" y="8998"/>
                  <a:pt x="2158" y="9028"/>
                </a:cubicBezTo>
                <a:lnTo>
                  <a:pt x="2158" y="9059"/>
                </a:lnTo>
                <a:cubicBezTo>
                  <a:pt x="2158" y="9023"/>
                  <a:pt x="2148" y="9008"/>
                  <a:pt x="2133" y="9008"/>
                </a:cubicBezTo>
                <a:cubicBezTo>
                  <a:pt x="2123" y="9008"/>
                  <a:pt x="2110" y="9016"/>
                  <a:pt x="2098" y="9028"/>
                </a:cubicBezTo>
                <a:cubicBezTo>
                  <a:pt x="2098" y="9038"/>
                  <a:pt x="2094" y="9042"/>
                  <a:pt x="2090" y="9042"/>
                </a:cubicBezTo>
                <a:cubicBezTo>
                  <a:pt x="2081" y="9042"/>
                  <a:pt x="2067" y="9028"/>
                  <a:pt x="2067" y="9028"/>
                </a:cubicBezTo>
                <a:cubicBezTo>
                  <a:pt x="2067" y="9028"/>
                  <a:pt x="2040" y="9015"/>
                  <a:pt x="2022" y="9015"/>
                </a:cubicBezTo>
                <a:cubicBezTo>
                  <a:pt x="2013" y="9015"/>
                  <a:pt x="2006" y="9018"/>
                  <a:pt x="2006" y="9028"/>
                </a:cubicBezTo>
                <a:cubicBezTo>
                  <a:pt x="2006" y="9059"/>
                  <a:pt x="2037" y="9059"/>
                  <a:pt x="2037" y="9089"/>
                </a:cubicBezTo>
                <a:cubicBezTo>
                  <a:pt x="2067" y="9119"/>
                  <a:pt x="2098" y="9150"/>
                  <a:pt x="2037" y="9302"/>
                </a:cubicBezTo>
                <a:lnTo>
                  <a:pt x="2006" y="9271"/>
                </a:lnTo>
                <a:cubicBezTo>
                  <a:pt x="2006" y="9259"/>
                  <a:pt x="2001" y="9251"/>
                  <a:pt x="1993" y="9251"/>
                </a:cubicBezTo>
                <a:cubicBezTo>
                  <a:pt x="1981" y="9251"/>
                  <a:pt x="1963" y="9266"/>
                  <a:pt x="1946" y="9302"/>
                </a:cubicBezTo>
                <a:cubicBezTo>
                  <a:pt x="1933" y="9340"/>
                  <a:pt x="1909" y="9357"/>
                  <a:pt x="1891" y="9357"/>
                </a:cubicBezTo>
                <a:cubicBezTo>
                  <a:pt x="1865" y="9357"/>
                  <a:pt x="1849" y="9324"/>
                  <a:pt x="1885" y="9271"/>
                </a:cubicBezTo>
                <a:cubicBezTo>
                  <a:pt x="1894" y="9242"/>
                  <a:pt x="1898" y="9226"/>
                  <a:pt x="1897" y="9217"/>
                </a:cubicBezTo>
                <a:lnTo>
                  <a:pt x="1897" y="9217"/>
                </a:lnTo>
                <a:cubicBezTo>
                  <a:pt x="1914" y="9230"/>
                  <a:pt x="1933" y="9241"/>
                  <a:pt x="1946" y="9241"/>
                </a:cubicBezTo>
                <a:lnTo>
                  <a:pt x="1915" y="9180"/>
                </a:lnTo>
                <a:cubicBezTo>
                  <a:pt x="1905" y="9160"/>
                  <a:pt x="1898" y="9153"/>
                  <a:pt x="1893" y="9153"/>
                </a:cubicBezTo>
                <a:cubicBezTo>
                  <a:pt x="1881" y="9153"/>
                  <a:pt x="1875" y="9180"/>
                  <a:pt x="1854" y="9180"/>
                </a:cubicBezTo>
                <a:cubicBezTo>
                  <a:pt x="1854" y="9180"/>
                  <a:pt x="1870" y="9196"/>
                  <a:pt x="1889" y="9211"/>
                </a:cubicBezTo>
                <a:lnTo>
                  <a:pt x="1889" y="9211"/>
                </a:lnTo>
                <a:cubicBezTo>
                  <a:pt x="1881" y="9214"/>
                  <a:pt x="1868" y="9228"/>
                  <a:pt x="1854" y="9241"/>
                </a:cubicBezTo>
                <a:lnTo>
                  <a:pt x="1763" y="9241"/>
                </a:lnTo>
                <a:cubicBezTo>
                  <a:pt x="1702" y="9241"/>
                  <a:pt x="1672" y="9241"/>
                  <a:pt x="1702" y="9271"/>
                </a:cubicBezTo>
                <a:cubicBezTo>
                  <a:pt x="1702" y="9302"/>
                  <a:pt x="1733" y="9363"/>
                  <a:pt x="1733" y="9363"/>
                </a:cubicBezTo>
                <a:lnTo>
                  <a:pt x="1702" y="9363"/>
                </a:lnTo>
                <a:cubicBezTo>
                  <a:pt x="1702" y="9347"/>
                  <a:pt x="1702" y="9340"/>
                  <a:pt x="1699" y="9340"/>
                </a:cubicBezTo>
                <a:cubicBezTo>
                  <a:pt x="1695" y="9340"/>
                  <a:pt x="1687" y="9347"/>
                  <a:pt x="1672" y="9363"/>
                </a:cubicBezTo>
                <a:lnTo>
                  <a:pt x="1611" y="9363"/>
                </a:lnTo>
                <a:cubicBezTo>
                  <a:pt x="1611" y="9352"/>
                  <a:pt x="1608" y="9349"/>
                  <a:pt x="1603" y="9349"/>
                </a:cubicBezTo>
                <a:cubicBezTo>
                  <a:pt x="1594" y="9349"/>
                  <a:pt x="1581" y="9363"/>
                  <a:pt x="1581" y="9363"/>
                </a:cubicBezTo>
                <a:cubicBezTo>
                  <a:pt x="1563" y="9363"/>
                  <a:pt x="1556" y="9373"/>
                  <a:pt x="1559" y="9388"/>
                </a:cubicBezTo>
                <a:lnTo>
                  <a:pt x="1559" y="9388"/>
                </a:lnTo>
                <a:cubicBezTo>
                  <a:pt x="1556" y="9388"/>
                  <a:pt x="1553" y="9390"/>
                  <a:pt x="1550" y="9393"/>
                </a:cubicBezTo>
                <a:cubicBezTo>
                  <a:pt x="1550" y="9423"/>
                  <a:pt x="1550" y="9423"/>
                  <a:pt x="1579" y="9481"/>
                </a:cubicBezTo>
                <a:lnTo>
                  <a:pt x="1579" y="9481"/>
                </a:lnTo>
                <a:cubicBezTo>
                  <a:pt x="1566" y="9492"/>
                  <a:pt x="1553" y="9512"/>
                  <a:pt x="1551" y="9538"/>
                </a:cubicBezTo>
                <a:lnTo>
                  <a:pt x="1551" y="9538"/>
                </a:lnTo>
                <a:cubicBezTo>
                  <a:pt x="1543" y="9525"/>
                  <a:pt x="1531" y="9507"/>
                  <a:pt x="1520" y="9484"/>
                </a:cubicBezTo>
                <a:cubicBezTo>
                  <a:pt x="1520" y="9458"/>
                  <a:pt x="1515" y="9438"/>
                  <a:pt x="1506" y="9423"/>
                </a:cubicBezTo>
                <a:lnTo>
                  <a:pt x="1520" y="9423"/>
                </a:lnTo>
                <a:cubicBezTo>
                  <a:pt x="1550" y="9423"/>
                  <a:pt x="1520" y="9393"/>
                  <a:pt x="1520" y="9363"/>
                </a:cubicBezTo>
                <a:lnTo>
                  <a:pt x="1496" y="9410"/>
                </a:lnTo>
                <a:lnTo>
                  <a:pt x="1496" y="9410"/>
                </a:lnTo>
                <a:cubicBezTo>
                  <a:pt x="1486" y="9399"/>
                  <a:pt x="1472" y="9393"/>
                  <a:pt x="1459" y="9393"/>
                </a:cubicBezTo>
                <a:cubicBezTo>
                  <a:pt x="1459" y="9393"/>
                  <a:pt x="1459" y="9363"/>
                  <a:pt x="1459" y="9363"/>
                </a:cubicBezTo>
                <a:cubicBezTo>
                  <a:pt x="1459" y="9332"/>
                  <a:pt x="1459" y="9302"/>
                  <a:pt x="1429" y="9302"/>
                </a:cubicBezTo>
                <a:cubicBezTo>
                  <a:pt x="1429" y="9302"/>
                  <a:pt x="1429" y="9332"/>
                  <a:pt x="1429" y="9363"/>
                </a:cubicBezTo>
                <a:cubicBezTo>
                  <a:pt x="1429" y="9393"/>
                  <a:pt x="1429" y="9423"/>
                  <a:pt x="1398" y="9423"/>
                </a:cubicBezTo>
                <a:cubicBezTo>
                  <a:pt x="1368" y="9423"/>
                  <a:pt x="1368" y="9423"/>
                  <a:pt x="1368" y="9393"/>
                </a:cubicBezTo>
                <a:cubicBezTo>
                  <a:pt x="1398" y="9363"/>
                  <a:pt x="1368" y="9363"/>
                  <a:pt x="1368" y="9363"/>
                </a:cubicBezTo>
                <a:lnTo>
                  <a:pt x="1338" y="9363"/>
                </a:lnTo>
                <a:cubicBezTo>
                  <a:pt x="1338" y="9393"/>
                  <a:pt x="1338" y="9423"/>
                  <a:pt x="1307" y="9423"/>
                </a:cubicBezTo>
                <a:cubicBezTo>
                  <a:pt x="1277" y="9393"/>
                  <a:pt x="1277" y="9393"/>
                  <a:pt x="1307" y="9363"/>
                </a:cubicBezTo>
                <a:lnTo>
                  <a:pt x="1307" y="9332"/>
                </a:lnTo>
                <a:cubicBezTo>
                  <a:pt x="1307" y="9322"/>
                  <a:pt x="1307" y="9319"/>
                  <a:pt x="1306" y="9319"/>
                </a:cubicBezTo>
                <a:cubicBezTo>
                  <a:pt x="1304" y="9319"/>
                  <a:pt x="1297" y="9332"/>
                  <a:pt x="1277" y="9332"/>
                </a:cubicBezTo>
                <a:cubicBezTo>
                  <a:pt x="1266" y="9343"/>
                  <a:pt x="1259" y="9354"/>
                  <a:pt x="1256" y="9363"/>
                </a:cubicBezTo>
                <a:lnTo>
                  <a:pt x="1186" y="9363"/>
                </a:lnTo>
                <a:cubicBezTo>
                  <a:pt x="1186" y="9363"/>
                  <a:pt x="1155" y="9363"/>
                  <a:pt x="1186" y="9332"/>
                </a:cubicBezTo>
                <a:cubicBezTo>
                  <a:pt x="1125" y="9332"/>
                  <a:pt x="1094" y="9302"/>
                  <a:pt x="1094" y="9241"/>
                </a:cubicBezTo>
                <a:lnTo>
                  <a:pt x="1034" y="9211"/>
                </a:lnTo>
                <a:cubicBezTo>
                  <a:pt x="1003" y="9180"/>
                  <a:pt x="1034" y="9150"/>
                  <a:pt x="1064" y="9150"/>
                </a:cubicBezTo>
                <a:cubicBezTo>
                  <a:pt x="1107" y="9128"/>
                  <a:pt x="1104" y="9107"/>
                  <a:pt x="1067" y="9107"/>
                </a:cubicBezTo>
                <a:cubicBezTo>
                  <a:pt x="1052" y="9107"/>
                  <a:pt x="1030" y="9110"/>
                  <a:pt x="1003" y="9119"/>
                </a:cubicBezTo>
                <a:cubicBezTo>
                  <a:pt x="973" y="9129"/>
                  <a:pt x="953" y="9133"/>
                  <a:pt x="941" y="9133"/>
                </a:cubicBezTo>
                <a:cubicBezTo>
                  <a:pt x="919" y="9133"/>
                  <a:pt x="932" y="9119"/>
                  <a:pt x="973" y="9119"/>
                </a:cubicBezTo>
                <a:cubicBezTo>
                  <a:pt x="1034" y="9119"/>
                  <a:pt x="1034" y="9059"/>
                  <a:pt x="973" y="9059"/>
                </a:cubicBezTo>
                <a:cubicBezTo>
                  <a:pt x="958" y="9074"/>
                  <a:pt x="950" y="9081"/>
                  <a:pt x="943" y="9081"/>
                </a:cubicBezTo>
                <a:cubicBezTo>
                  <a:pt x="937" y="9081"/>
                  <a:pt x="932" y="9078"/>
                  <a:pt x="925" y="9071"/>
                </a:cubicBezTo>
                <a:lnTo>
                  <a:pt x="925" y="9071"/>
                </a:lnTo>
                <a:cubicBezTo>
                  <a:pt x="933" y="9068"/>
                  <a:pt x="943" y="9059"/>
                  <a:pt x="943" y="9059"/>
                </a:cubicBezTo>
                <a:cubicBezTo>
                  <a:pt x="943" y="9059"/>
                  <a:pt x="973" y="9059"/>
                  <a:pt x="943" y="9028"/>
                </a:cubicBezTo>
                <a:cubicBezTo>
                  <a:pt x="932" y="9018"/>
                  <a:pt x="929" y="9015"/>
                  <a:pt x="928" y="9015"/>
                </a:cubicBezTo>
                <a:lnTo>
                  <a:pt x="928" y="9015"/>
                </a:lnTo>
                <a:cubicBezTo>
                  <a:pt x="926" y="9015"/>
                  <a:pt x="932" y="9028"/>
                  <a:pt x="912" y="9028"/>
                </a:cubicBezTo>
                <a:lnTo>
                  <a:pt x="912" y="9059"/>
                </a:lnTo>
                <a:cubicBezTo>
                  <a:pt x="912" y="9059"/>
                  <a:pt x="912" y="9028"/>
                  <a:pt x="851" y="9028"/>
                </a:cubicBezTo>
                <a:cubicBezTo>
                  <a:pt x="912" y="8998"/>
                  <a:pt x="943" y="8967"/>
                  <a:pt x="943" y="8937"/>
                </a:cubicBezTo>
                <a:cubicBezTo>
                  <a:pt x="973" y="8907"/>
                  <a:pt x="943" y="8907"/>
                  <a:pt x="943" y="8876"/>
                </a:cubicBezTo>
                <a:lnTo>
                  <a:pt x="851" y="8907"/>
                </a:lnTo>
                <a:cubicBezTo>
                  <a:pt x="836" y="8922"/>
                  <a:pt x="821" y="8929"/>
                  <a:pt x="806" y="8929"/>
                </a:cubicBezTo>
                <a:cubicBezTo>
                  <a:pt x="794" y="8929"/>
                  <a:pt x="783" y="8925"/>
                  <a:pt x="771" y="8916"/>
                </a:cubicBezTo>
                <a:lnTo>
                  <a:pt x="771" y="8916"/>
                </a:lnTo>
                <a:cubicBezTo>
                  <a:pt x="806" y="8899"/>
                  <a:pt x="851" y="8876"/>
                  <a:pt x="851" y="8876"/>
                </a:cubicBezTo>
                <a:cubicBezTo>
                  <a:pt x="841" y="8866"/>
                  <a:pt x="831" y="8863"/>
                  <a:pt x="821" y="8863"/>
                </a:cubicBezTo>
                <a:cubicBezTo>
                  <a:pt x="801" y="8863"/>
                  <a:pt x="780" y="8876"/>
                  <a:pt x="760" y="8876"/>
                </a:cubicBezTo>
                <a:lnTo>
                  <a:pt x="791" y="8876"/>
                </a:lnTo>
                <a:cubicBezTo>
                  <a:pt x="762" y="8891"/>
                  <a:pt x="747" y="8898"/>
                  <a:pt x="739" y="8905"/>
                </a:cubicBezTo>
                <a:lnTo>
                  <a:pt x="739" y="8905"/>
                </a:lnTo>
                <a:cubicBezTo>
                  <a:pt x="730" y="8903"/>
                  <a:pt x="730" y="8896"/>
                  <a:pt x="730" y="8876"/>
                </a:cubicBezTo>
                <a:cubicBezTo>
                  <a:pt x="760" y="8876"/>
                  <a:pt x="760" y="8815"/>
                  <a:pt x="791" y="8724"/>
                </a:cubicBezTo>
                <a:cubicBezTo>
                  <a:pt x="851" y="8663"/>
                  <a:pt x="791" y="8633"/>
                  <a:pt x="791" y="8633"/>
                </a:cubicBezTo>
                <a:cubicBezTo>
                  <a:pt x="791" y="8603"/>
                  <a:pt x="791" y="8603"/>
                  <a:pt x="851" y="8603"/>
                </a:cubicBezTo>
                <a:cubicBezTo>
                  <a:pt x="851" y="8572"/>
                  <a:pt x="851" y="8572"/>
                  <a:pt x="821" y="8542"/>
                </a:cubicBezTo>
                <a:cubicBezTo>
                  <a:pt x="760" y="8511"/>
                  <a:pt x="760" y="8481"/>
                  <a:pt x="821" y="8481"/>
                </a:cubicBezTo>
                <a:cubicBezTo>
                  <a:pt x="882" y="8481"/>
                  <a:pt x="851" y="8481"/>
                  <a:pt x="851" y="8451"/>
                </a:cubicBezTo>
                <a:cubicBezTo>
                  <a:pt x="851" y="8445"/>
                  <a:pt x="849" y="8442"/>
                  <a:pt x="845" y="8442"/>
                </a:cubicBezTo>
                <a:cubicBezTo>
                  <a:pt x="827" y="8442"/>
                  <a:pt x="778" y="8481"/>
                  <a:pt x="730" y="8481"/>
                </a:cubicBezTo>
                <a:cubicBezTo>
                  <a:pt x="699" y="8481"/>
                  <a:pt x="669" y="8511"/>
                  <a:pt x="669" y="8542"/>
                </a:cubicBezTo>
                <a:cubicBezTo>
                  <a:pt x="669" y="8572"/>
                  <a:pt x="669" y="8572"/>
                  <a:pt x="639" y="8572"/>
                </a:cubicBezTo>
                <a:cubicBezTo>
                  <a:pt x="639" y="8572"/>
                  <a:pt x="608" y="8572"/>
                  <a:pt x="578" y="8603"/>
                </a:cubicBezTo>
                <a:cubicBezTo>
                  <a:pt x="578" y="8633"/>
                  <a:pt x="578" y="8633"/>
                  <a:pt x="608" y="8633"/>
                </a:cubicBezTo>
                <a:cubicBezTo>
                  <a:pt x="669" y="8633"/>
                  <a:pt x="669" y="8633"/>
                  <a:pt x="608" y="8663"/>
                </a:cubicBezTo>
                <a:cubicBezTo>
                  <a:pt x="517" y="8694"/>
                  <a:pt x="547" y="8694"/>
                  <a:pt x="547" y="8724"/>
                </a:cubicBezTo>
                <a:cubicBezTo>
                  <a:pt x="547" y="8742"/>
                  <a:pt x="557" y="8759"/>
                  <a:pt x="572" y="8759"/>
                </a:cubicBezTo>
                <a:cubicBezTo>
                  <a:pt x="582" y="8759"/>
                  <a:pt x="595" y="8750"/>
                  <a:pt x="608" y="8724"/>
                </a:cubicBezTo>
                <a:cubicBezTo>
                  <a:pt x="608" y="8724"/>
                  <a:pt x="639" y="8694"/>
                  <a:pt x="669" y="8694"/>
                </a:cubicBezTo>
                <a:cubicBezTo>
                  <a:pt x="730" y="8724"/>
                  <a:pt x="730" y="8724"/>
                  <a:pt x="669" y="8755"/>
                </a:cubicBezTo>
                <a:cubicBezTo>
                  <a:pt x="639" y="8755"/>
                  <a:pt x="608" y="8755"/>
                  <a:pt x="608" y="8785"/>
                </a:cubicBezTo>
                <a:cubicBezTo>
                  <a:pt x="608" y="8800"/>
                  <a:pt x="616" y="8808"/>
                  <a:pt x="627" y="8808"/>
                </a:cubicBezTo>
                <a:cubicBezTo>
                  <a:pt x="639" y="8808"/>
                  <a:pt x="654" y="8800"/>
                  <a:pt x="669" y="8785"/>
                </a:cubicBezTo>
                <a:cubicBezTo>
                  <a:pt x="669" y="8815"/>
                  <a:pt x="669" y="8846"/>
                  <a:pt x="669" y="8846"/>
                </a:cubicBezTo>
                <a:cubicBezTo>
                  <a:pt x="639" y="8907"/>
                  <a:pt x="669" y="8967"/>
                  <a:pt x="699" y="8998"/>
                </a:cubicBezTo>
                <a:lnTo>
                  <a:pt x="699" y="9028"/>
                </a:lnTo>
                <a:cubicBezTo>
                  <a:pt x="699" y="9038"/>
                  <a:pt x="696" y="9042"/>
                  <a:pt x="691" y="9042"/>
                </a:cubicBezTo>
                <a:cubicBezTo>
                  <a:pt x="682" y="9042"/>
                  <a:pt x="669" y="9028"/>
                  <a:pt x="669" y="9028"/>
                </a:cubicBezTo>
                <a:cubicBezTo>
                  <a:pt x="669" y="9028"/>
                  <a:pt x="659" y="9023"/>
                  <a:pt x="648" y="9023"/>
                </a:cubicBezTo>
                <a:cubicBezTo>
                  <a:pt x="630" y="9023"/>
                  <a:pt x="608" y="9034"/>
                  <a:pt x="608" y="9089"/>
                </a:cubicBezTo>
                <a:cubicBezTo>
                  <a:pt x="608" y="9135"/>
                  <a:pt x="616" y="9150"/>
                  <a:pt x="627" y="9150"/>
                </a:cubicBezTo>
                <a:cubicBezTo>
                  <a:pt x="639" y="9150"/>
                  <a:pt x="654" y="9135"/>
                  <a:pt x="669" y="9119"/>
                </a:cubicBezTo>
                <a:lnTo>
                  <a:pt x="699" y="9119"/>
                </a:lnTo>
                <a:cubicBezTo>
                  <a:pt x="699" y="9150"/>
                  <a:pt x="730" y="9180"/>
                  <a:pt x="760" y="9180"/>
                </a:cubicBezTo>
                <a:lnTo>
                  <a:pt x="791" y="9241"/>
                </a:lnTo>
                <a:cubicBezTo>
                  <a:pt x="773" y="9241"/>
                  <a:pt x="754" y="9252"/>
                  <a:pt x="743" y="9254"/>
                </a:cubicBezTo>
                <a:lnTo>
                  <a:pt x="743" y="9254"/>
                </a:lnTo>
                <a:lnTo>
                  <a:pt x="730" y="9241"/>
                </a:lnTo>
                <a:lnTo>
                  <a:pt x="730" y="9241"/>
                </a:lnTo>
                <a:cubicBezTo>
                  <a:pt x="730" y="9251"/>
                  <a:pt x="733" y="9254"/>
                  <a:pt x="739" y="9254"/>
                </a:cubicBezTo>
                <a:cubicBezTo>
                  <a:pt x="740" y="9254"/>
                  <a:pt x="741" y="9254"/>
                  <a:pt x="743" y="9254"/>
                </a:cubicBezTo>
                <a:lnTo>
                  <a:pt x="743" y="9254"/>
                </a:lnTo>
                <a:lnTo>
                  <a:pt x="760" y="9271"/>
                </a:lnTo>
                <a:cubicBezTo>
                  <a:pt x="821" y="9302"/>
                  <a:pt x="851" y="9332"/>
                  <a:pt x="821" y="9363"/>
                </a:cubicBezTo>
                <a:cubicBezTo>
                  <a:pt x="821" y="9393"/>
                  <a:pt x="882" y="9393"/>
                  <a:pt x="882" y="9393"/>
                </a:cubicBezTo>
                <a:cubicBezTo>
                  <a:pt x="891" y="9384"/>
                  <a:pt x="902" y="9380"/>
                  <a:pt x="913" y="9380"/>
                </a:cubicBezTo>
                <a:cubicBezTo>
                  <a:pt x="940" y="9380"/>
                  <a:pt x="964" y="9402"/>
                  <a:pt x="943" y="9423"/>
                </a:cubicBezTo>
                <a:cubicBezTo>
                  <a:pt x="943" y="9476"/>
                  <a:pt x="1056" y="9551"/>
                  <a:pt x="1126" y="9551"/>
                </a:cubicBezTo>
                <a:cubicBezTo>
                  <a:pt x="1137" y="9551"/>
                  <a:pt x="1147" y="9549"/>
                  <a:pt x="1155" y="9545"/>
                </a:cubicBezTo>
                <a:cubicBezTo>
                  <a:pt x="1216" y="9545"/>
                  <a:pt x="1186" y="9545"/>
                  <a:pt x="1186" y="9514"/>
                </a:cubicBezTo>
                <a:cubicBezTo>
                  <a:pt x="1199" y="9487"/>
                  <a:pt x="1213" y="9472"/>
                  <a:pt x="1227" y="9472"/>
                </a:cubicBezTo>
                <a:cubicBezTo>
                  <a:pt x="1243" y="9472"/>
                  <a:pt x="1260" y="9495"/>
                  <a:pt x="1277" y="9545"/>
                </a:cubicBezTo>
                <a:cubicBezTo>
                  <a:pt x="1312" y="9580"/>
                  <a:pt x="1306" y="9595"/>
                  <a:pt x="1295" y="9595"/>
                </a:cubicBezTo>
                <a:cubicBezTo>
                  <a:pt x="1287" y="9595"/>
                  <a:pt x="1277" y="9588"/>
                  <a:pt x="1277" y="9575"/>
                </a:cubicBezTo>
                <a:cubicBezTo>
                  <a:pt x="1277" y="9555"/>
                  <a:pt x="1273" y="9548"/>
                  <a:pt x="1269" y="9548"/>
                </a:cubicBezTo>
                <a:cubicBezTo>
                  <a:pt x="1260" y="9548"/>
                  <a:pt x="1246" y="9575"/>
                  <a:pt x="1246" y="9575"/>
                </a:cubicBezTo>
                <a:cubicBezTo>
                  <a:pt x="1224" y="9575"/>
                  <a:pt x="1321" y="9627"/>
                  <a:pt x="1383" y="9627"/>
                </a:cubicBezTo>
                <a:cubicBezTo>
                  <a:pt x="1404" y="9627"/>
                  <a:pt x="1421" y="9621"/>
                  <a:pt x="1429" y="9606"/>
                </a:cubicBezTo>
                <a:cubicBezTo>
                  <a:pt x="1459" y="9575"/>
                  <a:pt x="1490" y="9575"/>
                  <a:pt x="1550" y="9575"/>
                </a:cubicBezTo>
                <a:cubicBezTo>
                  <a:pt x="1611" y="9575"/>
                  <a:pt x="1642" y="9545"/>
                  <a:pt x="1642" y="9484"/>
                </a:cubicBezTo>
                <a:cubicBezTo>
                  <a:pt x="1628" y="9471"/>
                  <a:pt x="1614" y="9445"/>
                  <a:pt x="1601" y="9423"/>
                </a:cubicBezTo>
                <a:lnTo>
                  <a:pt x="1611" y="9423"/>
                </a:lnTo>
                <a:cubicBezTo>
                  <a:pt x="1619" y="9415"/>
                  <a:pt x="1632" y="9411"/>
                  <a:pt x="1646" y="9411"/>
                </a:cubicBezTo>
                <a:cubicBezTo>
                  <a:pt x="1684" y="9411"/>
                  <a:pt x="1733" y="9440"/>
                  <a:pt x="1733" y="9484"/>
                </a:cubicBezTo>
                <a:lnTo>
                  <a:pt x="1733" y="9484"/>
                </a:lnTo>
                <a:cubicBezTo>
                  <a:pt x="1733" y="9474"/>
                  <a:pt x="1729" y="9471"/>
                  <a:pt x="1724" y="9471"/>
                </a:cubicBezTo>
                <a:cubicBezTo>
                  <a:pt x="1713" y="9471"/>
                  <a:pt x="1692" y="9484"/>
                  <a:pt x="1672" y="9484"/>
                </a:cubicBezTo>
                <a:cubicBezTo>
                  <a:pt x="1672" y="9514"/>
                  <a:pt x="1672" y="9514"/>
                  <a:pt x="1672" y="9545"/>
                </a:cubicBezTo>
                <a:cubicBezTo>
                  <a:pt x="1690" y="9580"/>
                  <a:pt x="1708" y="9595"/>
                  <a:pt x="1719" y="9595"/>
                </a:cubicBezTo>
                <a:cubicBezTo>
                  <a:pt x="1728" y="9595"/>
                  <a:pt x="1733" y="9588"/>
                  <a:pt x="1733" y="9575"/>
                </a:cubicBezTo>
                <a:cubicBezTo>
                  <a:pt x="1763" y="9545"/>
                  <a:pt x="1763" y="9545"/>
                  <a:pt x="1794" y="9545"/>
                </a:cubicBezTo>
                <a:cubicBezTo>
                  <a:pt x="1794" y="9549"/>
                  <a:pt x="1797" y="9551"/>
                  <a:pt x="1802" y="9551"/>
                </a:cubicBezTo>
                <a:cubicBezTo>
                  <a:pt x="1833" y="9551"/>
                  <a:pt x="1946" y="9480"/>
                  <a:pt x="1946" y="9454"/>
                </a:cubicBezTo>
                <a:lnTo>
                  <a:pt x="2006" y="9423"/>
                </a:lnTo>
                <a:cubicBezTo>
                  <a:pt x="2023" y="9423"/>
                  <a:pt x="2031" y="9404"/>
                  <a:pt x="2024" y="9393"/>
                </a:cubicBezTo>
                <a:lnTo>
                  <a:pt x="2037" y="9393"/>
                </a:lnTo>
                <a:cubicBezTo>
                  <a:pt x="2098" y="9393"/>
                  <a:pt x="2098" y="9393"/>
                  <a:pt x="2098" y="9363"/>
                </a:cubicBezTo>
                <a:cubicBezTo>
                  <a:pt x="2098" y="9318"/>
                  <a:pt x="2098" y="9290"/>
                  <a:pt x="2109" y="9290"/>
                </a:cubicBezTo>
                <a:cubicBezTo>
                  <a:pt x="2114" y="9290"/>
                  <a:pt x="2120" y="9294"/>
                  <a:pt x="2128" y="9302"/>
                </a:cubicBezTo>
                <a:cubicBezTo>
                  <a:pt x="2144" y="9310"/>
                  <a:pt x="2156" y="9314"/>
                  <a:pt x="2165" y="9314"/>
                </a:cubicBezTo>
                <a:cubicBezTo>
                  <a:pt x="2191" y="9314"/>
                  <a:pt x="2197" y="9285"/>
                  <a:pt x="2219" y="9241"/>
                </a:cubicBezTo>
                <a:cubicBezTo>
                  <a:pt x="2250" y="9211"/>
                  <a:pt x="2250" y="9150"/>
                  <a:pt x="2280" y="9089"/>
                </a:cubicBezTo>
                <a:cubicBezTo>
                  <a:pt x="2280" y="9059"/>
                  <a:pt x="2310" y="8998"/>
                  <a:pt x="2310" y="8967"/>
                </a:cubicBezTo>
                <a:cubicBezTo>
                  <a:pt x="2310" y="8967"/>
                  <a:pt x="2310" y="8907"/>
                  <a:pt x="2310" y="8876"/>
                </a:cubicBezTo>
                <a:lnTo>
                  <a:pt x="2310" y="8815"/>
                </a:lnTo>
                <a:lnTo>
                  <a:pt x="2250" y="8815"/>
                </a:lnTo>
                <a:cubicBezTo>
                  <a:pt x="2250" y="8815"/>
                  <a:pt x="2250" y="8842"/>
                  <a:pt x="2241" y="8842"/>
                </a:cubicBezTo>
                <a:cubicBezTo>
                  <a:pt x="2236" y="8842"/>
                  <a:pt x="2229" y="8836"/>
                  <a:pt x="2219" y="8815"/>
                </a:cubicBezTo>
                <a:cubicBezTo>
                  <a:pt x="2198" y="8794"/>
                  <a:pt x="2206" y="8759"/>
                  <a:pt x="2253" y="8759"/>
                </a:cubicBezTo>
                <a:cubicBezTo>
                  <a:pt x="2274" y="8759"/>
                  <a:pt x="2303" y="8766"/>
                  <a:pt x="2341" y="8785"/>
                </a:cubicBezTo>
                <a:lnTo>
                  <a:pt x="2402" y="8785"/>
                </a:lnTo>
                <a:lnTo>
                  <a:pt x="2402" y="8633"/>
                </a:lnTo>
                <a:cubicBezTo>
                  <a:pt x="2402" y="8481"/>
                  <a:pt x="2402" y="8451"/>
                  <a:pt x="2432" y="8390"/>
                </a:cubicBezTo>
                <a:cubicBezTo>
                  <a:pt x="2462" y="8329"/>
                  <a:pt x="2462" y="8329"/>
                  <a:pt x="2432" y="8299"/>
                </a:cubicBezTo>
                <a:lnTo>
                  <a:pt x="2432" y="8238"/>
                </a:lnTo>
                <a:cubicBezTo>
                  <a:pt x="2462" y="8207"/>
                  <a:pt x="2341" y="8147"/>
                  <a:pt x="2310" y="8147"/>
                </a:cubicBezTo>
                <a:close/>
              </a:path>
            </a:pathLst>
          </a:custGeom>
          <a:solidFill>
            <a:srgbClr val="7F7D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24"/>
          <p:cNvSpPr/>
          <p:nvPr/>
        </p:nvSpPr>
        <p:spPr>
          <a:xfrm rot="-1209060">
            <a:off x="8574564" y="3354368"/>
            <a:ext cx="140602" cy="243528"/>
          </a:xfrm>
          <a:custGeom>
            <a:rect b="b" l="l" r="r" t="t"/>
            <a:pathLst>
              <a:path extrusionOk="0" h="9741" w="5624">
                <a:moveTo>
                  <a:pt x="3132" y="396"/>
                </a:moveTo>
                <a:cubicBezTo>
                  <a:pt x="3628" y="396"/>
                  <a:pt x="4112" y="579"/>
                  <a:pt x="4499" y="926"/>
                </a:cubicBezTo>
                <a:cubicBezTo>
                  <a:pt x="4864" y="1321"/>
                  <a:pt x="5107" y="1837"/>
                  <a:pt x="5137" y="2385"/>
                </a:cubicBezTo>
                <a:cubicBezTo>
                  <a:pt x="5198" y="3783"/>
                  <a:pt x="4377" y="5029"/>
                  <a:pt x="3101" y="5546"/>
                </a:cubicBezTo>
                <a:cubicBezTo>
                  <a:pt x="3010" y="5576"/>
                  <a:pt x="2888" y="5637"/>
                  <a:pt x="2797" y="5728"/>
                </a:cubicBezTo>
                <a:cubicBezTo>
                  <a:pt x="2706" y="5819"/>
                  <a:pt x="2645" y="5941"/>
                  <a:pt x="2615" y="6093"/>
                </a:cubicBezTo>
                <a:cubicBezTo>
                  <a:pt x="2463" y="6640"/>
                  <a:pt x="2371" y="7217"/>
                  <a:pt x="2341" y="7825"/>
                </a:cubicBezTo>
                <a:lnTo>
                  <a:pt x="2341" y="8008"/>
                </a:lnTo>
                <a:cubicBezTo>
                  <a:pt x="2371" y="8312"/>
                  <a:pt x="2341" y="8585"/>
                  <a:pt x="2250" y="8889"/>
                </a:cubicBezTo>
                <a:cubicBezTo>
                  <a:pt x="2159" y="9163"/>
                  <a:pt x="1885" y="9376"/>
                  <a:pt x="1611" y="9376"/>
                </a:cubicBezTo>
                <a:cubicBezTo>
                  <a:pt x="1307" y="9315"/>
                  <a:pt x="1125" y="9102"/>
                  <a:pt x="1064" y="8828"/>
                </a:cubicBezTo>
                <a:cubicBezTo>
                  <a:pt x="1034" y="8494"/>
                  <a:pt x="1064" y="8160"/>
                  <a:pt x="1156" y="7856"/>
                </a:cubicBezTo>
                <a:cubicBezTo>
                  <a:pt x="1186" y="7734"/>
                  <a:pt x="1216" y="7582"/>
                  <a:pt x="1247" y="7430"/>
                </a:cubicBezTo>
                <a:cubicBezTo>
                  <a:pt x="1429" y="7005"/>
                  <a:pt x="1490" y="6518"/>
                  <a:pt x="1399" y="6062"/>
                </a:cubicBezTo>
                <a:cubicBezTo>
                  <a:pt x="1338" y="5819"/>
                  <a:pt x="1216" y="5606"/>
                  <a:pt x="1064" y="5424"/>
                </a:cubicBezTo>
                <a:cubicBezTo>
                  <a:pt x="943" y="5272"/>
                  <a:pt x="821" y="5090"/>
                  <a:pt x="760" y="4938"/>
                </a:cubicBezTo>
                <a:cubicBezTo>
                  <a:pt x="396" y="3995"/>
                  <a:pt x="426" y="2992"/>
                  <a:pt x="821" y="2081"/>
                </a:cubicBezTo>
                <a:cubicBezTo>
                  <a:pt x="1125" y="1381"/>
                  <a:pt x="1703" y="834"/>
                  <a:pt x="2402" y="530"/>
                </a:cubicBezTo>
                <a:cubicBezTo>
                  <a:pt x="2642" y="440"/>
                  <a:pt x="2889" y="396"/>
                  <a:pt x="3132" y="396"/>
                </a:cubicBezTo>
                <a:close/>
                <a:moveTo>
                  <a:pt x="3149" y="0"/>
                </a:moveTo>
                <a:cubicBezTo>
                  <a:pt x="2858" y="0"/>
                  <a:pt x="2564" y="54"/>
                  <a:pt x="2280" y="166"/>
                </a:cubicBezTo>
                <a:cubicBezTo>
                  <a:pt x="1490" y="470"/>
                  <a:pt x="821" y="1108"/>
                  <a:pt x="487" y="1898"/>
                </a:cubicBezTo>
                <a:cubicBezTo>
                  <a:pt x="31" y="2901"/>
                  <a:pt x="0" y="4026"/>
                  <a:pt x="396" y="5029"/>
                </a:cubicBezTo>
                <a:cubicBezTo>
                  <a:pt x="487" y="5242"/>
                  <a:pt x="608" y="5424"/>
                  <a:pt x="730" y="5606"/>
                </a:cubicBezTo>
                <a:cubicBezTo>
                  <a:pt x="882" y="5789"/>
                  <a:pt x="973" y="5941"/>
                  <a:pt x="1064" y="6154"/>
                </a:cubicBezTo>
                <a:cubicBezTo>
                  <a:pt x="1095" y="6549"/>
                  <a:pt x="1034" y="6944"/>
                  <a:pt x="882" y="7309"/>
                </a:cubicBezTo>
                <a:cubicBezTo>
                  <a:pt x="852" y="7461"/>
                  <a:pt x="791" y="7613"/>
                  <a:pt x="791" y="7734"/>
                </a:cubicBezTo>
                <a:cubicBezTo>
                  <a:pt x="669" y="8129"/>
                  <a:pt x="639" y="8494"/>
                  <a:pt x="700" y="8889"/>
                </a:cubicBezTo>
                <a:cubicBezTo>
                  <a:pt x="760" y="9193"/>
                  <a:pt x="943" y="9467"/>
                  <a:pt x="1216" y="9649"/>
                </a:cubicBezTo>
                <a:cubicBezTo>
                  <a:pt x="1307" y="9710"/>
                  <a:pt x="1459" y="9740"/>
                  <a:pt x="1581" y="9740"/>
                </a:cubicBezTo>
                <a:cubicBezTo>
                  <a:pt x="2067" y="9740"/>
                  <a:pt x="2463" y="9436"/>
                  <a:pt x="2615" y="8980"/>
                </a:cubicBezTo>
                <a:cubicBezTo>
                  <a:pt x="2706" y="8676"/>
                  <a:pt x="2766" y="8312"/>
                  <a:pt x="2736" y="7977"/>
                </a:cubicBezTo>
                <a:lnTo>
                  <a:pt x="2736" y="7795"/>
                </a:lnTo>
                <a:cubicBezTo>
                  <a:pt x="2766" y="7248"/>
                  <a:pt x="2858" y="6701"/>
                  <a:pt x="3010" y="6154"/>
                </a:cubicBezTo>
                <a:cubicBezTo>
                  <a:pt x="3010" y="6093"/>
                  <a:pt x="3040" y="6032"/>
                  <a:pt x="3101" y="5971"/>
                </a:cubicBezTo>
                <a:cubicBezTo>
                  <a:pt x="3162" y="5910"/>
                  <a:pt x="3222" y="5880"/>
                  <a:pt x="3283" y="5880"/>
                </a:cubicBezTo>
                <a:cubicBezTo>
                  <a:pt x="4712" y="5302"/>
                  <a:pt x="5624" y="3874"/>
                  <a:pt x="5532" y="2354"/>
                </a:cubicBezTo>
                <a:cubicBezTo>
                  <a:pt x="5502" y="1685"/>
                  <a:pt x="5229" y="1078"/>
                  <a:pt x="4773" y="622"/>
                </a:cubicBezTo>
                <a:cubicBezTo>
                  <a:pt x="4307" y="216"/>
                  <a:pt x="3732" y="0"/>
                  <a:pt x="31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24"/>
          <p:cNvSpPr/>
          <p:nvPr/>
        </p:nvSpPr>
        <p:spPr>
          <a:xfrm rot="-1209060">
            <a:off x="8327668" y="4174422"/>
            <a:ext cx="71451" cy="71451"/>
          </a:xfrm>
          <a:custGeom>
            <a:rect b="b" l="l" r="r" t="t"/>
            <a:pathLst>
              <a:path extrusionOk="0" h="2858" w="2858">
                <a:moveTo>
                  <a:pt x="2736" y="1"/>
                </a:moveTo>
                <a:lnTo>
                  <a:pt x="0" y="122"/>
                </a:lnTo>
                <a:lnTo>
                  <a:pt x="122" y="2858"/>
                </a:lnTo>
                <a:lnTo>
                  <a:pt x="2857" y="2736"/>
                </a:lnTo>
                <a:lnTo>
                  <a:pt x="2736" y="1"/>
                </a:lnTo>
                <a:close/>
              </a:path>
            </a:pathLst>
          </a:custGeom>
          <a:solidFill>
            <a:srgbClr val="7F7D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24"/>
          <p:cNvSpPr/>
          <p:nvPr/>
        </p:nvSpPr>
        <p:spPr>
          <a:xfrm rot="-1209060">
            <a:off x="8323118" y="4170185"/>
            <a:ext cx="81351" cy="79926"/>
          </a:xfrm>
          <a:custGeom>
            <a:rect b="b" l="l" r="r" t="t"/>
            <a:pathLst>
              <a:path extrusionOk="0" h="3197" w="3254">
                <a:moveTo>
                  <a:pt x="1661" y="35"/>
                </a:moveTo>
                <a:cubicBezTo>
                  <a:pt x="1657" y="35"/>
                  <a:pt x="1657" y="43"/>
                  <a:pt x="1673" y="73"/>
                </a:cubicBezTo>
                <a:lnTo>
                  <a:pt x="1673" y="43"/>
                </a:lnTo>
                <a:cubicBezTo>
                  <a:pt x="1673" y="43"/>
                  <a:pt x="1665" y="35"/>
                  <a:pt x="1661" y="35"/>
                </a:cubicBezTo>
                <a:close/>
                <a:moveTo>
                  <a:pt x="1733" y="104"/>
                </a:moveTo>
                <a:cubicBezTo>
                  <a:pt x="1733" y="104"/>
                  <a:pt x="1733" y="104"/>
                  <a:pt x="1733" y="104"/>
                </a:cubicBezTo>
                <a:lnTo>
                  <a:pt x="1733" y="104"/>
                </a:lnTo>
                <a:close/>
                <a:moveTo>
                  <a:pt x="973" y="104"/>
                </a:moveTo>
                <a:cubicBezTo>
                  <a:pt x="973" y="148"/>
                  <a:pt x="990" y="176"/>
                  <a:pt x="999" y="176"/>
                </a:cubicBezTo>
                <a:cubicBezTo>
                  <a:pt x="1002" y="176"/>
                  <a:pt x="1004" y="173"/>
                  <a:pt x="1004" y="165"/>
                </a:cubicBezTo>
                <a:cubicBezTo>
                  <a:pt x="1004" y="134"/>
                  <a:pt x="1004" y="134"/>
                  <a:pt x="1004" y="134"/>
                </a:cubicBezTo>
                <a:cubicBezTo>
                  <a:pt x="1004" y="134"/>
                  <a:pt x="974" y="104"/>
                  <a:pt x="973" y="104"/>
                </a:cubicBezTo>
                <a:close/>
                <a:moveTo>
                  <a:pt x="2249" y="137"/>
                </a:moveTo>
                <a:cubicBezTo>
                  <a:pt x="2246" y="164"/>
                  <a:pt x="2240" y="176"/>
                  <a:pt x="2238" y="176"/>
                </a:cubicBezTo>
                <a:cubicBezTo>
                  <a:pt x="2235" y="176"/>
                  <a:pt x="2236" y="163"/>
                  <a:pt x="2249" y="137"/>
                </a:cubicBezTo>
                <a:close/>
                <a:moveTo>
                  <a:pt x="3101" y="13"/>
                </a:moveTo>
                <a:cubicBezTo>
                  <a:pt x="3101" y="43"/>
                  <a:pt x="3010" y="73"/>
                  <a:pt x="2980" y="134"/>
                </a:cubicBezTo>
                <a:lnTo>
                  <a:pt x="2980" y="165"/>
                </a:lnTo>
                <a:cubicBezTo>
                  <a:pt x="2964" y="180"/>
                  <a:pt x="2957" y="195"/>
                  <a:pt x="2961" y="195"/>
                </a:cubicBezTo>
                <a:cubicBezTo>
                  <a:pt x="2964" y="195"/>
                  <a:pt x="2980" y="180"/>
                  <a:pt x="3010" y="134"/>
                </a:cubicBezTo>
                <a:cubicBezTo>
                  <a:pt x="3071" y="73"/>
                  <a:pt x="3101" y="73"/>
                  <a:pt x="3101" y="73"/>
                </a:cubicBezTo>
                <a:cubicBezTo>
                  <a:pt x="3101" y="78"/>
                  <a:pt x="3102" y="80"/>
                  <a:pt x="3103" y="80"/>
                </a:cubicBezTo>
                <a:cubicBezTo>
                  <a:pt x="3109" y="80"/>
                  <a:pt x="3127" y="13"/>
                  <a:pt x="3101" y="13"/>
                </a:cubicBezTo>
                <a:close/>
                <a:moveTo>
                  <a:pt x="106" y="251"/>
                </a:moveTo>
                <a:cubicBezTo>
                  <a:pt x="97" y="251"/>
                  <a:pt x="105" y="269"/>
                  <a:pt x="122" y="286"/>
                </a:cubicBezTo>
                <a:lnTo>
                  <a:pt x="122" y="259"/>
                </a:lnTo>
                <a:lnTo>
                  <a:pt x="122" y="259"/>
                </a:lnTo>
                <a:cubicBezTo>
                  <a:pt x="123" y="260"/>
                  <a:pt x="124" y="261"/>
                  <a:pt x="125" y="261"/>
                </a:cubicBezTo>
                <a:lnTo>
                  <a:pt x="125" y="261"/>
                </a:lnTo>
                <a:cubicBezTo>
                  <a:pt x="124" y="259"/>
                  <a:pt x="123" y="258"/>
                  <a:pt x="122" y="256"/>
                </a:cubicBezTo>
                <a:lnTo>
                  <a:pt x="122" y="259"/>
                </a:lnTo>
                <a:lnTo>
                  <a:pt x="122" y="259"/>
                </a:lnTo>
                <a:cubicBezTo>
                  <a:pt x="115" y="253"/>
                  <a:pt x="109" y="251"/>
                  <a:pt x="106" y="251"/>
                </a:cubicBezTo>
                <a:close/>
                <a:moveTo>
                  <a:pt x="153" y="225"/>
                </a:moveTo>
                <a:cubicBezTo>
                  <a:pt x="153" y="225"/>
                  <a:pt x="122" y="225"/>
                  <a:pt x="153" y="256"/>
                </a:cubicBezTo>
                <a:cubicBezTo>
                  <a:pt x="173" y="256"/>
                  <a:pt x="193" y="269"/>
                  <a:pt x="214" y="287"/>
                </a:cubicBezTo>
                <a:lnTo>
                  <a:pt x="214" y="287"/>
                </a:lnTo>
                <a:lnTo>
                  <a:pt x="214" y="286"/>
                </a:lnTo>
                <a:cubicBezTo>
                  <a:pt x="210" y="280"/>
                  <a:pt x="207" y="273"/>
                  <a:pt x="204" y="267"/>
                </a:cubicBezTo>
                <a:lnTo>
                  <a:pt x="204" y="267"/>
                </a:lnTo>
                <a:cubicBezTo>
                  <a:pt x="198" y="264"/>
                  <a:pt x="191" y="260"/>
                  <a:pt x="183" y="256"/>
                </a:cubicBezTo>
                <a:lnTo>
                  <a:pt x="153" y="225"/>
                </a:lnTo>
                <a:close/>
                <a:moveTo>
                  <a:pt x="125" y="261"/>
                </a:moveTo>
                <a:cubicBezTo>
                  <a:pt x="142" y="291"/>
                  <a:pt x="165" y="313"/>
                  <a:pt x="184" y="328"/>
                </a:cubicBezTo>
                <a:lnTo>
                  <a:pt x="184" y="328"/>
                </a:lnTo>
                <a:cubicBezTo>
                  <a:pt x="184" y="324"/>
                  <a:pt x="185" y="322"/>
                  <a:pt x="187" y="320"/>
                </a:cubicBezTo>
                <a:lnTo>
                  <a:pt x="187" y="320"/>
                </a:lnTo>
                <a:cubicBezTo>
                  <a:pt x="177" y="310"/>
                  <a:pt x="165" y="298"/>
                  <a:pt x="153" y="286"/>
                </a:cubicBezTo>
                <a:cubicBezTo>
                  <a:pt x="142" y="275"/>
                  <a:pt x="133" y="267"/>
                  <a:pt x="125" y="261"/>
                </a:cubicBezTo>
                <a:close/>
                <a:moveTo>
                  <a:pt x="2797" y="13"/>
                </a:moveTo>
                <a:cubicBezTo>
                  <a:pt x="2767" y="13"/>
                  <a:pt x="2767" y="43"/>
                  <a:pt x="2767" y="73"/>
                </a:cubicBezTo>
                <a:cubicBezTo>
                  <a:pt x="2767" y="104"/>
                  <a:pt x="2736" y="104"/>
                  <a:pt x="2736" y="104"/>
                </a:cubicBezTo>
                <a:cubicBezTo>
                  <a:pt x="2706" y="104"/>
                  <a:pt x="2706" y="104"/>
                  <a:pt x="2706" y="73"/>
                </a:cubicBezTo>
                <a:cubicBezTo>
                  <a:pt x="2706" y="43"/>
                  <a:pt x="2676" y="43"/>
                  <a:pt x="2676" y="43"/>
                </a:cubicBezTo>
                <a:cubicBezTo>
                  <a:pt x="2645" y="43"/>
                  <a:pt x="2645" y="43"/>
                  <a:pt x="2645" y="73"/>
                </a:cubicBezTo>
                <a:cubicBezTo>
                  <a:pt x="2645" y="104"/>
                  <a:pt x="2645" y="104"/>
                  <a:pt x="2615" y="104"/>
                </a:cubicBezTo>
                <a:cubicBezTo>
                  <a:pt x="2600" y="104"/>
                  <a:pt x="2592" y="96"/>
                  <a:pt x="2588" y="96"/>
                </a:cubicBezTo>
                <a:cubicBezTo>
                  <a:pt x="2584" y="96"/>
                  <a:pt x="2584" y="104"/>
                  <a:pt x="2584" y="134"/>
                </a:cubicBezTo>
                <a:cubicBezTo>
                  <a:pt x="2615" y="195"/>
                  <a:pt x="2584" y="195"/>
                  <a:pt x="2584" y="195"/>
                </a:cubicBezTo>
                <a:lnTo>
                  <a:pt x="2584" y="165"/>
                </a:lnTo>
                <a:lnTo>
                  <a:pt x="2584" y="147"/>
                </a:lnTo>
                <a:cubicBezTo>
                  <a:pt x="2584" y="147"/>
                  <a:pt x="2584" y="125"/>
                  <a:pt x="2584" y="104"/>
                </a:cubicBezTo>
                <a:cubicBezTo>
                  <a:pt x="2584" y="104"/>
                  <a:pt x="2584" y="104"/>
                  <a:pt x="2554" y="134"/>
                </a:cubicBezTo>
                <a:cubicBezTo>
                  <a:pt x="2552" y="137"/>
                  <a:pt x="2551" y="140"/>
                  <a:pt x="2550" y="143"/>
                </a:cubicBezTo>
                <a:lnTo>
                  <a:pt x="2550" y="143"/>
                </a:lnTo>
                <a:cubicBezTo>
                  <a:pt x="2552" y="133"/>
                  <a:pt x="2554" y="119"/>
                  <a:pt x="2554" y="104"/>
                </a:cubicBezTo>
                <a:lnTo>
                  <a:pt x="2554" y="43"/>
                </a:lnTo>
                <a:cubicBezTo>
                  <a:pt x="2554" y="104"/>
                  <a:pt x="2524" y="165"/>
                  <a:pt x="2493" y="195"/>
                </a:cubicBezTo>
                <a:cubicBezTo>
                  <a:pt x="2493" y="195"/>
                  <a:pt x="2463" y="165"/>
                  <a:pt x="2463" y="134"/>
                </a:cubicBezTo>
                <a:lnTo>
                  <a:pt x="2463" y="104"/>
                </a:lnTo>
                <a:cubicBezTo>
                  <a:pt x="2463" y="86"/>
                  <a:pt x="2453" y="69"/>
                  <a:pt x="2438" y="69"/>
                </a:cubicBezTo>
                <a:cubicBezTo>
                  <a:pt x="2428" y="69"/>
                  <a:pt x="2415" y="78"/>
                  <a:pt x="2402" y="104"/>
                </a:cubicBezTo>
                <a:cubicBezTo>
                  <a:pt x="2389" y="129"/>
                  <a:pt x="2382" y="139"/>
                  <a:pt x="2378" y="139"/>
                </a:cubicBezTo>
                <a:cubicBezTo>
                  <a:pt x="2372" y="139"/>
                  <a:pt x="2372" y="121"/>
                  <a:pt x="2372" y="104"/>
                </a:cubicBezTo>
                <a:cubicBezTo>
                  <a:pt x="2372" y="91"/>
                  <a:pt x="2366" y="84"/>
                  <a:pt x="2360" y="84"/>
                </a:cubicBezTo>
                <a:cubicBezTo>
                  <a:pt x="2352" y="84"/>
                  <a:pt x="2341" y="99"/>
                  <a:pt x="2341" y="134"/>
                </a:cubicBezTo>
                <a:cubicBezTo>
                  <a:pt x="2341" y="134"/>
                  <a:pt x="2341" y="165"/>
                  <a:pt x="2311" y="165"/>
                </a:cubicBezTo>
                <a:lnTo>
                  <a:pt x="2311" y="104"/>
                </a:lnTo>
                <a:cubicBezTo>
                  <a:pt x="2311" y="73"/>
                  <a:pt x="2341" y="73"/>
                  <a:pt x="2311" y="73"/>
                </a:cubicBezTo>
                <a:cubicBezTo>
                  <a:pt x="2281" y="73"/>
                  <a:pt x="2281" y="73"/>
                  <a:pt x="2250" y="104"/>
                </a:cubicBezTo>
                <a:cubicBezTo>
                  <a:pt x="2250" y="104"/>
                  <a:pt x="2189" y="73"/>
                  <a:pt x="2189" y="43"/>
                </a:cubicBezTo>
                <a:cubicBezTo>
                  <a:pt x="2189" y="34"/>
                  <a:pt x="2189" y="30"/>
                  <a:pt x="2189" y="30"/>
                </a:cubicBezTo>
                <a:cubicBezTo>
                  <a:pt x="2187" y="30"/>
                  <a:pt x="2180" y="52"/>
                  <a:pt x="2159" y="73"/>
                </a:cubicBezTo>
                <a:cubicBezTo>
                  <a:pt x="2159" y="104"/>
                  <a:pt x="2159" y="104"/>
                  <a:pt x="2159" y="134"/>
                </a:cubicBezTo>
                <a:lnTo>
                  <a:pt x="2159" y="165"/>
                </a:lnTo>
                <a:cubicBezTo>
                  <a:pt x="2129" y="73"/>
                  <a:pt x="2129" y="73"/>
                  <a:pt x="2098" y="73"/>
                </a:cubicBezTo>
                <a:cubicBezTo>
                  <a:pt x="2098" y="73"/>
                  <a:pt x="2098" y="104"/>
                  <a:pt x="2098" y="134"/>
                </a:cubicBezTo>
                <a:cubicBezTo>
                  <a:pt x="2098" y="134"/>
                  <a:pt x="2098" y="165"/>
                  <a:pt x="2098" y="165"/>
                </a:cubicBezTo>
                <a:cubicBezTo>
                  <a:pt x="2098" y="202"/>
                  <a:pt x="2098" y="228"/>
                  <a:pt x="2091" y="228"/>
                </a:cubicBezTo>
                <a:cubicBezTo>
                  <a:pt x="2087" y="228"/>
                  <a:pt x="2079" y="218"/>
                  <a:pt x="2068" y="195"/>
                </a:cubicBezTo>
                <a:lnTo>
                  <a:pt x="2068" y="165"/>
                </a:lnTo>
                <a:cubicBezTo>
                  <a:pt x="2068" y="189"/>
                  <a:pt x="2068" y="213"/>
                  <a:pt x="2052" y="222"/>
                </a:cubicBezTo>
                <a:lnTo>
                  <a:pt x="2052" y="222"/>
                </a:lnTo>
                <a:cubicBezTo>
                  <a:pt x="2044" y="218"/>
                  <a:pt x="2040" y="212"/>
                  <a:pt x="2038" y="212"/>
                </a:cubicBezTo>
                <a:cubicBezTo>
                  <a:pt x="2037" y="212"/>
                  <a:pt x="2037" y="215"/>
                  <a:pt x="2037" y="225"/>
                </a:cubicBezTo>
                <a:cubicBezTo>
                  <a:pt x="2043" y="225"/>
                  <a:pt x="2048" y="224"/>
                  <a:pt x="2052" y="222"/>
                </a:cubicBezTo>
                <a:lnTo>
                  <a:pt x="2052" y="222"/>
                </a:lnTo>
                <a:cubicBezTo>
                  <a:pt x="2056" y="224"/>
                  <a:pt x="2061" y="225"/>
                  <a:pt x="2068" y="225"/>
                </a:cubicBezTo>
                <a:cubicBezTo>
                  <a:pt x="2084" y="276"/>
                  <a:pt x="2101" y="298"/>
                  <a:pt x="2113" y="298"/>
                </a:cubicBezTo>
                <a:cubicBezTo>
                  <a:pt x="2122" y="298"/>
                  <a:pt x="2129" y="283"/>
                  <a:pt x="2129" y="256"/>
                </a:cubicBezTo>
                <a:lnTo>
                  <a:pt x="2129" y="286"/>
                </a:lnTo>
                <a:lnTo>
                  <a:pt x="2129" y="316"/>
                </a:lnTo>
                <a:cubicBezTo>
                  <a:pt x="2129" y="316"/>
                  <a:pt x="2159" y="316"/>
                  <a:pt x="2159" y="286"/>
                </a:cubicBezTo>
                <a:cubicBezTo>
                  <a:pt x="2159" y="258"/>
                  <a:pt x="2184" y="130"/>
                  <a:pt x="2189" y="130"/>
                </a:cubicBezTo>
                <a:cubicBezTo>
                  <a:pt x="2189" y="130"/>
                  <a:pt x="2189" y="131"/>
                  <a:pt x="2189" y="134"/>
                </a:cubicBezTo>
                <a:cubicBezTo>
                  <a:pt x="2220" y="165"/>
                  <a:pt x="2220" y="195"/>
                  <a:pt x="2189" y="225"/>
                </a:cubicBezTo>
                <a:cubicBezTo>
                  <a:pt x="2159" y="256"/>
                  <a:pt x="2159" y="286"/>
                  <a:pt x="2220" y="286"/>
                </a:cubicBezTo>
                <a:cubicBezTo>
                  <a:pt x="2250" y="286"/>
                  <a:pt x="2250" y="286"/>
                  <a:pt x="2250" y="256"/>
                </a:cubicBezTo>
                <a:lnTo>
                  <a:pt x="2250" y="225"/>
                </a:lnTo>
                <a:cubicBezTo>
                  <a:pt x="2250" y="270"/>
                  <a:pt x="2266" y="298"/>
                  <a:pt x="2275" y="298"/>
                </a:cubicBezTo>
                <a:cubicBezTo>
                  <a:pt x="2278" y="298"/>
                  <a:pt x="2281" y="294"/>
                  <a:pt x="2281" y="286"/>
                </a:cubicBezTo>
                <a:lnTo>
                  <a:pt x="2281" y="316"/>
                </a:lnTo>
                <a:cubicBezTo>
                  <a:pt x="2281" y="286"/>
                  <a:pt x="2281" y="286"/>
                  <a:pt x="2311" y="286"/>
                </a:cubicBezTo>
                <a:cubicBezTo>
                  <a:pt x="2326" y="301"/>
                  <a:pt x="2349" y="309"/>
                  <a:pt x="2372" y="309"/>
                </a:cubicBezTo>
                <a:cubicBezTo>
                  <a:pt x="2394" y="309"/>
                  <a:pt x="2417" y="301"/>
                  <a:pt x="2432" y="286"/>
                </a:cubicBezTo>
                <a:lnTo>
                  <a:pt x="2463" y="316"/>
                </a:lnTo>
                <a:cubicBezTo>
                  <a:pt x="2463" y="332"/>
                  <a:pt x="2463" y="339"/>
                  <a:pt x="2467" y="339"/>
                </a:cubicBezTo>
                <a:cubicBezTo>
                  <a:pt x="2470" y="339"/>
                  <a:pt x="2478" y="332"/>
                  <a:pt x="2493" y="316"/>
                </a:cubicBezTo>
                <a:lnTo>
                  <a:pt x="2754" y="316"/>
                </a:lnTo>
                <a:cubicBezTo>
                  <a:pt x="2753" y="320"/>
                  <a:pt x="2753" y="321"/>
                  <a:pt x="2754" y="321"/>
                </a:cubicBezTo>
                <a:cubicBezTo>
                  <a:pt x="2755" y="321"/>
                  <a:pt x="2756" y="319"/>
                  <a:pt x="2758" y="316"/>
                </a:cubicBezTo>
                <a:lnTo>
                  <a:pt x="2767" y="316"/>
                </a:lnTo>
                <a:lnTo>
                  <a:pt x="2767" y="286"/>
                </a:lnTo>
                <a:cubicBezTo>
                  <a:pt x="2767" y="269"/>
                  <a:pt x="2777" y="251"/>
                  <a:pt x="2780" y="251"/>
                </a:cubicBezTo>
                <a:cubicBezTo>
                  <a:pt x="2782" y="251"/>
                  <a:pt x="2780" y="260"/>
                  <a:pt x="2767" y="286"/>
                </a:cubicBezTo>
                <a:cubicBezTo>
                  <a:pt x="2797" y="256"/>
                  <a:pt x="2828" y="195"/>
                  <a:pt x="2858" y="195"/>
                </a:cubicBezTo>
                <a:lnTo>
                  <a:pt x="2888" y="165"/>
                </a:lnTo>
                <a:cubicBezTo>
                  <a:pt x="2888" y="175"/>
                  <a:pt x="2888" y="178"/>
                  <a:pt x="2890" y="178"/>
                </a:cubicBezTo>
                <a:cubicBezTo>
                  <a:pt x="2892" y="178"/>
                  <a:pt x="2899" y="165"/>
                  <a:pt x="2919" y="165"/>
                </a:cubicBezTo>
                <a:lnTo>
                  <a:pt x="2980" y="73"/>
                </a:lnTo>
                <a:cubicBezTo>
                  <a:pt x="3010" y="43"/>
                  <a:pt x="3018" y="28"/>
                  <a:pt x="3010" y="28"/>
                </a:cubicBezTo>
                <a:cubicBezTo>
                  <a:pt x="3002" y="28"/>
                  <a:pt x="2980" y="43"/>
                  <a:pt x="2949" y="73"/>
                </a:cubicBezTo>
                <a:cubicBezTo>
                  <a:pt x="2985" y="38"/>
                  <a:pt x="2989" y="23"/>
                  <a:pt x="2981" y="23"/>
                </a:cubicBezTo>
                <a:cubicBezTo>
                  <a:pt x="2974" y="23"/>
                  <a:pt x="2962" y="30"/>
                  <a:pt x="2949" y="43"/>
                </a:cubicBezTo>
                <a:cubicBezTo>
                  <a:pt x="2949" y="43"/>
                  <a:pt x="2919" y="73"/>
                  <a:pt x="2888" y="73"/>
                </a:cubicBezTo>
                <a:cubicBezTo>
                  <a:pt x="2888" y="73"/>
                  <a:pt x="2828" y="104"/>
                  <a:pt x="2828" y="134"/>
                </a:cubicBezTo>
                <a:lnTo>
                  <a:pt x="2858" y="134"/>
                </a:lnTo>
                <a:lnTo>
                  <a:pt x="2828" y="195"/>
                </a:lnTo>
                <a:lnTo>
                  <a:pt x="2828" y="165"/>
                </a:lnTo>
                <a:lnTo>
                  <a:pt x="2828" y="104"/>
                </a:lnTo>
                <a:cubicBezTo>
                  <a:pt x="2797" y="73"/>
                  <a:pt x="2797" y="43"/>
                  <a:pt x="2828" y="13"/>
                </a:cubicBezTo>
                <a:close/>
                <a:moveTo>
                  <a:pt x="122" y="316"/>
                </a:moveTo>
                <a:lnTo>
                  <a:pt x="122" y="347"/>
                </a:lnTo>
                <a:lnTo>
                  <a:pt x="153" y="347"/>
                </a:lnTo>
                <a:cubicBezTo>
                  <a:pt x="156" y="347"/>
                  <a:pt x="159" y="347"/>
                  <a:pt x="162" y="348"/>
                </a:cubicBezTo>
                <a:lnTo>
                  <a:pt x="162" y="348"/>
                </a:lnTo>
                <a:cubicBezTo>
                  <a:pt x="147" y="337"/>
                  <a:pt x="133" y="327"/>
                  <a:pt x="122" y="316"/>
                </a:cubicBezTo>
                <a:close/>
                <a:moveTo>
                  <a:pt x="162" y="348"/>
                </a:moveTo>
                <a:cubicBezTo>
                  <a:pt x="171" y="354"/>
                  <a:pt x="179" y="360"/>
                  <a:pt x="188" y="365"/>
                </a:cubicBezTo>
                <a:lnTo>
                  <a:pt x="188" y="365"/>
                </a:lnTo>
                <a:cubicBezTo>
                  <a:pt x="187" y="363"/>
                  <a:pt x="185" y="360"/>
                  <a:pt x="184" y="357"/>
                </a:cubicBezTo>
                <a:lnTo>
                  <a:pt x="184" y="357"/>
                </a:lnTo>
                <a:cubicBezTo>
                  <a:pt x="177" y="352"/>
                  <a:pt x="169" y="349"/>
                  <a:pt x="162" y="348"/>
                </a:cubicBezTo>
                <a:close/>
                <a:moveTo>
                  <a:pt x="122" y="377"/>
                </a:moveTo>
                <a:cubicBezTo>
                  <a:pt x="153" y="408"/>
                  <a:pt x="183" y="408"/>
                  <a:pt x="183" y="408"/>
                </a:cubicBezTo>
                <a:cubicBezTo>
                  <a:pt x="183" y="377"/>
                  <a:pt x="153" y="377"/>
                  <a:pt x="122" y="377"/>
                </a:cubicBezTo>
                <a:close/>
                <a:moveTo>
                  <a:pt x="1289" y="383"/>
                </a:moveTo>
                <a:lnTo>
                  <a:pt x="1289" y="383"/>
                </a:lnTo>
                <a:cubicBezTo>
                  <a:pt x="1277" y="392"/>
                  <a:pt x="1277" y="408"/>
                  <a:pt x="1277" y="408"/>
                </a:cubicBezTo>
                <a:cubicBezTo>
                  <a:pt x="1282" y="399"/>
                  <a:pt x="1286" y="391"/>
                  <a:pt x="1289" y="383"/>
                </a:cubicBezTo>
                <a:close/>
                <a:moveTo>
                  <a:pt x="1335" y="1"/>
                </a:moveTo>
                <a:cubicBezTo>
                  <a:pt x="1332" y="1"/>
                  <a:pt x="1325" y="23"/>
                  <a:pt x="1308" y="73"/>
                </a:cubicBezTo>
                <a:cubicBezTo>
                  <a:pt x="1308" y="132"/>
                  <a:pt x="1295" y="166"/>
                  <a:pt x="1278" y="166"/>
                </a:cubicBezTo>
                <a:cubicBezTo>
                  <a:pt x="1269" y="166"/>
                  <a:pt x="1258" y="156"/>
                  <a:pt x="1247" y="134"/>
                </a:cubicBezTo>
                <a:cubicBezTo>
                  <a:pt x="1221" y="108"/>
                  <a:pt x="1207" y="99"/>
                  <a:pt x="1200" y="99"/>
                </a:cubicBezTo>
                <a:cubicBezTo>
                  <a:pt x="1192" y="99"/>
                  <a:pt x="1199" y="117"/>
                  <a:pt x="1217" y="134"/>
                </a:cubicBezTo>
                <a:cubicBezTo>
                  <a:pt x="1217" y="157"/>
                  <a:pt x="1217" y="215"/>
                  <a:pt x="1203" y="215"/>
                </a:cubicBezTo>
                <a:cubicBezTo>
                  <a:pt x="1199" y="215"/>
                  <a:pt x="1194" y="210"/>
                  <a:pt x="1186" y="195"/>
                </a:cubicBezTo>
                <a:cubicBezTo>
                  <a:pt x="1173" y="169"/>
                  <a:pt x="1155" y="160"/>
                  <a:pt x="1141" y="160"/>
                </a:cubicBezTo>
                <a:cubicBezTo>
                  <a:pt x="1121" y="160"/>
                  <a:pt x="1108" y="177"/>
                  <a:pt x="1125" y="195"/>
                </a:cubicBezTo>
                <a:cubicBezTo>
                  <a:pt x="1125" y="206"/>
                  <a:pt x="1125" y="217"/>
                  <a:pt x="1125" y="225"/>
                </a:cubicBezTo>
                <a:cubicBezTo>
                  <a:pt x="1125" y="195"/>
                  <a:pt x="1095" y="195"/>
                  <a:pt x="1065" y="195"/>
                </a:cubicBezTo>
                <a:lnTo>
                  <a:pt x="882" y="195"/>
                </a:lnTo>
                <a:lnTo>
                  <a:pt x="882" y="165"/>
                </a:lnTo>
                <a:cubicBezTo>
                  <a:pt x="882" y="165"/>
                  <a:pt x="882" y="73"/>
                  <a:pt x="882" y="73"/>
                </a:cubicBezTo>
                <a:cubicBezTo>
                  <a:pt x="873" y="64"/>
                  <a:pt x="867" y="61"/>
                  <a:pt x="863" y="61"/>
                </a:cubicBezTo>
                <a:cubicBezTo>
                  <a:pt x="852" y="61"/>
                  <a:pt x="852" y="82"/>
                  <a:pt x="852" y="104"/>
                </a:cubicBezTo>
                <a:cubicBezTo>
                  <a:pt x="852" y="94"/>
                  <a:pt x="852" y="83"/>
                  <a:pt x="852" y="73"/>
                </a:cubicBezTo>
                <a:cubicBezTo>
                  <a:pt x="852" y="91"/>
                  <a:pt x="852" y="108"/>
                  <a:pt x="846" y="108"/>
                </a:cubicBezTo>
                <a:cubicBezTo>
                  <a:pt x="842" y="108"/>
                  <a:pt x="834" y="99"/>
                  <a:pt x="822" y="73"/>
                </a:cubicBezTo>
                <a:cubicBezTo>
                  <a:pt x="813" y="64"/>
                  <a:pt x="809" y="61"/>
                  <a:pt x="807" y="61"/>
                </a:cubicBezTo>
                <a:cubicBezTo>
                  <a:pt x="804" y="61"/>
                  <a:pt x="813" y="82"/>
                  <a:pt x="791" y="104"/>
                </a:cubicBezTo>
                <a:cubicBezTo>
                  <a:pt x="791" y="119"/>
                  <a:pt x="791" y="128"/>
                  <a:pt x="791" y="134"/>
                </a:cubicBezTo>
                <a:cubicBezTo>
                  <a:pt x="761" y="134"/>
                  <a:pt x="761" y="134"/>
                  <a:pt x="730" y="165"/>
                </a:cubicBezTo>
                <a:cubicBezTo>
                  <a:pt x="730" y="147"/>
                  <a:pt x="720" y="129"/>
                  <a:pt x="712" y="129"/>
                </a:cubicBezTo>
                <a:cubicBezTo>
                  <a:pt x="705" y="129"/>
                  <a:pt x="700" y="139"/>
                  <a:pt x="700" y="165"/>
                </a:cubicBezTo>
                <a:cubicBezTo>
                  <a:pt x="700" y="139"/>
                  <a:pt x="694" y="129"/>
                  <a:pt x="688" y="129"/>
                </a:cubicBezTo>
                <a:cubicBezTo>
                  <a:pt x="680" y="129"/>
                  <a:pt x="670" y="147"/>
                  <a:pt x="670" y="165"/>
                </a:cubicBezTo>
                <a:cubicBezTo>
                  <a:pt x="670" y="165"/>
                  <a:pt x="670" y="195"/>
                  <a:pt x="639" y="195"/>
                </a:cubicBezTo>
                <a:cubicBezTo>
                  <a:pt x="609" y="195"/>
                  <a:pt x="609" y="225"/>
                  <a:pt x="639" y="256"/>
                </a:cubicBezTo>
                <a:cubicBezTo>
                  <a:pt x="639" y="286"/>
                  <a:pt x="639" y="286"/>
                  <a:pt x="609" y="286"/>
                </a:cubicBezTo>
                <a:cubicBezTo>
                  <a:pt x="609" y="256"/>
                  <a:pt x="609" y="225"/>
                  <a:pt x="609" y="225"/>
                </a:cubicBezTo>
                <a:lnTo>
                  <a:pt x="609" y="134"/>
                </a:lnTo>
                <a:cubicBezTo>
                  <a:pt x="609" y="195"/>
                  <a:pt x="609" y="195"/>
                  <a:pt x="578" y="225"/>
                </a:cubicBezTo>
                <a:cubicBezTo>
                  <a:pt x="578" y="234"/>
                  <a:pt x="576" y="238"/>
                  <a:pt x="572" y="238"/>
                </a:cubicBezTo>
                <a:cubicBezTo>
                  <a:pt x="563" y="238"/>
                  <a:pt x="548" y="216"/>
                  <a:pt x="548" y="195"/>
                </a:cubicBezTo>
                <a:cubicBezTo>
                  <a:pt x="533" y="180"/>
                  <a:pt x="518" y="165"/>
                  <a:pt x="506" y="165"/>
                </a:cubicBezTo>
                <a:cubicBezTo>
                  <a:pt x="495" y="165"/>
                  <a:pt x="487" y="180"/>
                  <a:pt x="487" y="225"/>
                </a:cubicBezTo>
                <a:cubicBezTo>
                  <a:pt x="487" y="218"/>
                  <a:pt x="487" y="208"/>
                  <a:pt x="487" y="195"/>
                </a:cubicBezTo>
                <a:cubicBezTo>
                  <a:pt x="468" y="157"/>
                  <a:pt x="438" y="131"/>
                  <a:pt x="417" y="131"/>
                </a:cubicBezTo>
                <a:cubicBezTo>
                  <a:pt x="405" y="131"/>
                  <a:pt x="396" y="141"/>
                  <a:pt x="396" y="165"/>
                </a:cubicBezTo>
                <a:cubicBezTo>
                  <a:pt x="411" y="195"/>
                  <a:pt x="411" y="203"/>
                  <a:pt x="411" y="203"/>
                </a:cubicBezTo>
                <a:cubicBezTo>
                  <a:pt x="411" y="203"/>
                  <a:pt x="411" y="195"/>
                  <a:pt x="426" y="195"/>
                </a:cubicBezTo>
                <a:cubicBezTo>
                  <a:pt x="457" y="195"/>
                  <a:pt x="457" y="195"/>
                  <a:pt x="457" y="256"/>
                </a:cubicBezTo>
                <a:cubicBezTo>
                  <a:pt x="457" y="286"/>
                  <a:pt x="457" y="301"/>
                  <a:pt x="453" y="301"/>
                </a:cubicBezTo>
                <a:cubicBezTo>
                  <a:pt x="449" y="301"/>
                  <a:pt x="442" y="286"/>
                  <a:pt x="426" y="256"/>
                </a:cubicBezTo>
                <a:cubicBezTo>
                  <a:pt x="396" y="195"/>
                  <a:pt x="366" y="165"/>
                  <a:pt x="335" y="165"/>
                </a:cubicBezTo>
                <a:cubicBezTo>
                  <a:pt x="315" y="165"/>
                  <a:pt x="295" y="151"/>
                  <a:pt x="292" y="151"/>
                </a:cubicBezTo>
                <a:cubicBezTo>
                  <a:pt x="291" y="151"/>
                  <a:pt x="295" y="154"/>
                  <a:pt x="305" y="165"/>
                </a:cubicBezTo>
                <a:cubicBezTo>
                  <a:pt x="305" y="180"/>
                  <a:pt x="305" y="187"/>
                  <a:pt x="297" y="187"/>
                </a:cubicBezTo>
                <a:cubicBezTo>
                  <a:pt x="290" y="187"/>
                  <a:pt x="274" y="180"/>
                  <a:pt x="244" y="165"/>
                </a:cubicBezTo>
                <a:cubicBezTo>
                  <a:pt x="244" y="134"/>
                  <a:pt x="214" y="134"/>
                  <a:pt x="153" y="134"/>
                </a:cubicBezTo>
                <a:cubicBezTo>
                  <a:pt x="153" y="188"/>
                  <a:pt x="177" y="218"/>
                  <a:pt x="204" y="267"/>
                </a:cubicBezTo>
                <a:lnTo>
                  <a:pt x="204" y="267"/>
                </a:lnTo>
                <a:cubicBezTo>
                  <a:pt x="244" y="293"/>
                  <a:pt x="244" y="316"/>
                  <a:pt x="244" y="316"/>
                </a:cubicBezTo>
                <a:cubicBezTo>
                  <a:pt x="234" y="306"/>
                  <a:pt x="224" y="296"/>
                  <a:pt x="214" y="287"/>
                </a:cubicBezTo>
                <a:lnTo>
                  <a:pt x="214" y="287"/>
                </a:lnTo>
                <a:lnTo>
                  <a:pt x="214" y="316"/>
                </a:lnTo>
                <a:cubicBezTo>
                  <a:pt x="198" y="316"/>
                  <a:pt x="191" y="316"/>
                  <a:pt x="187" y="320"/>
                </a:cubicBezTo>
                <a:lnTo>
                  <a:pt x="187" y="320"/>
                </a:lnTo>
                <a:cubicBezTo>
                  <a:pt x="202" y="336"/>
                  <a:pt x="214" y="347"/>
                  <a:pt x="214" y="347"/>
                </a:cubicBezTo>
                <a:cubicBezTo>
                  <a:pt x="214" y="347"/>
                  <a:pt x="201" y="340"/>
                  <a:pt x="184" y="328"/>
                </a:cubicBezTo>
                <a:lnTo>
                  <a:pt x="184" y="328"/>
                </a:lnTo>
                <a:cubicBezTo>
                  <a:pt x="183" y="332"/>
                  <a:pt x="183" y="338"/>
                  <a:pt x="183" y="347"/>
                </a:cubicBezTo>
                <a:cubicBezTo>
                  <a:pt x="183" y="351"/>
                  <a:pt x="184" y="354"/>
                  <a:pt x="184" y="357"/>
                </a:cubicBezTo>
                <a:lnTo>
                  <a:pt x="184" y="357"/>
                </a:lnTo>
                <a:cubicBezTo>
                  <a:pt x="204" y="368"/>
                  <a:pt x="224" y="388"/>
                  <a:pt x="244" y="408"/>
                </a:cubicBezTo>
                <a:cubicBezTo>
                  <a:pt x="230" y="394"/>
                  <a:pt x="209" y="380"/>
                  <a:pt x="188" y="365"/>
                </a:cubicBezTo>
                <a:lnTo>
                  <a:pt x="188" y="365"/>
                </a:lnTo>
                <a:cubicBezTo>
                  <a:pt x="197" y="379"/>
                  <a:pt x="214" y="385"/>
                  <a:pt x="214" y="408"/>
                </a:cubicBezTo>
                <a:lnTo>
                  <a:pt x="183" y="468"/>
                </a:lnTo>
                <a:cubicBezTo>
                  <a:pt x="214" y="479"/>
                  <a:pt x="241" y="482"/>
                  <a:pt x="262" y="482"/>
                </a:cubicBezTo>
                <a:cubicBezTo>
                  <a:pt x="305" y="482"/>
                  <a:pt x="325" y="468"/>
                  <a:pt x="305" y="468"/>
                </a:cubicBezTo>
                <a:cubicBezTo>
                  <a:pt x="274" y="468"/>
                  <a:pt x="274" y="438"/>
                  <a:pt x="274" y="438"/>
                </a:cubicBezTo>
                <a:cubicBezTo>
                  <a:pt x="274" y="438"/>
                  <a:pt x="305" y="438"/>
                  <a:pt x="305" y="408"/>
                </a:cubicBezTo>
                <a:cubicBezTo>
                  <a:pt x="335" y="408"/>
                  <a:pt x="366" y="408"/>
                  <a:pt x="366" y="438"/>
                </a:cubicBezTo>
                <a:lnTo>
                  <a:pt x="396" y="408"/>
                </a:lnTo>
                <a:cubicBezTo>
                  <a:pt x="426" y="377"/>
                  <a:pt x="396" y="377"/>
                  <a:pt x="426" y="377"/>
                </a:cubicBezTo>
                <a:cubicBezTo>
                  <a:pt x="428" y="377"/>
                  <a:pt x="430" y="377"/>
                  <a:pt x="432" y="377"/>
                </a:cubicBezTo>
                <a:lnTo>
                  <a:pt x="432" y="377"/>
                </a:lnTo>
                <a:cubicBezTo>
                  <a:pt x="435" y="383"/>
                  <a:pt x="440" y="385"/>
                  <a:pt x="445" y="385"/>
                </a:cubicBezTo>
                <a:cubicBezTo>
                  <a:pt x="457" y="385"/>
                  <a:pt x="472" y="377"/>
                  <a:pt x="487" y="377"/>
                </a:cubicBezTo>
                <a:lnTo>
                  <a:pt x="518" y="377"/>
                </a:lnTo>
                <a:lnTo>
                  <a:pt x="518" y="438"/>
                </a:lnTo>
                <a:cubicBezTo>
                  <a:pt x="518" y="408"/>
                  <a:pt x="548" y="408"/>
                  <a:pt x="578" y="377"/>
                </a:cubicBezTo>
                <a:cubicBezTo>
                  <a:pt x="588" y="367"/>
                  <a:pt x="595" y="364"/>
                  <a:pt x="600" y="364"/>
                </a:cubicBezTo>
                <a:cubicBezTo>
                  <a:pt x="609" y="364"/>
                  <a:pt x="609" y="377"/>
                  <a:pt x="609" y="377"/>
                </a:cubicBezTo>
                <a:lnTo>
                  <a:pt x="609" y="438"/>
                </a:lnTo>
                <a:cubicBezTo>
                  <a:pt x="609" y="408"/>
                  <a:pt x="639" y="408"/>
                  <a:pt x="639" y="377"/>
                </a:cubicBezTo>
                <a:cubicBezTo>
                  <a:pt x="639" y="347"/>
                  <a:pt x="639" y="347"/>
                  <a:pt x="670" y="347"/>
                </a:cubicBezTo>
                <a:cubicBezTo>
                  <a:pt x="700" y="347"/>
                  <a:pt x="700" y="347"/>
                  <a:pt x="700" y="316"/>
                </a:cubicBezTo>
                <a:cubicBezTo>
                  <a:pt x="700" y="286"/>
                  <a:pt x="700" y="286"/>
                  <a:pt x="730" y="286"/>
                </a:cubicBezTo>
                <a:cubicBezTo>
                  <a:pt x="761" y="286"/>
                  <a:pt x="761" y="286"/>
                  <a:pt x="761" y="316"/>
                </a:cubicBezTo>
                <a:cubicBezTo>
                  <a:pt x="761" y="347"/>
                  <a:pt x="761" y="377"/>
                  <a:pt x="791" y="377"/>
                </a:cubicBezTo>
                <a:cubicBezTo>
                  <a:pt x="822" y="377"/>
                  <a:pt x="852" y="347"/>
                  <a:pt x="852" y="316"/>
                </a:cubicBezTo>
                <a:lnTo>
                  <a:pt x="852" y="377"/>
                </a:lnTo>
                <a:cubicBezTo>
                  <a:pt x="943" y="377"/>
                  <a:pt x="943" y="377"/>
                  <a:pt x="943" y="316"/>
                </a:cubicBezTo>
                <a:cubicBezTo>
                  <a:pt x="943" y="286"/>
                  <a:pt x="943" y="271"/>
                  <a:pt x="947" y="271"/>
                </a:cubicBezTo>
                <a:cubicBezTo>
                  <a:pt x="951" y="271"/>
                  <a:pt x="958" y="286"/>
                  <a:pt x="973" y="316"/>
                </a:cubicBezTo>
                <a:cubicBezTo>
                  <a:pt x="973" y="354"/>
                  <a:pt x="985" y="380"/>
                  <a:pt x="994" y="380"/>
                </a:cubicBezTo>
                <a:cubicBezTo>
                  <a:pt x="999" y="380"/>
                  <a:pt x="1004" y="370"/>
                  <a:pt x="1004" y="347"/>
                </a:cubicBezTo>
                <a:lnTo>
                  <a:pt x="1004" y="316"/>
                </a:lnTo>
                <a:cubicBezTo>
                  <a:pt x="1004" y="347"/>
                  <a:pt x="1019" y="362"/>
                  <a:pt x="1038" y="362"/>
                </a:cubicBezTo>
                <a:cubicBezTo>
                  <a:pt x="1057" y="362"/>
                  <a:pt x="1080" y="347"/>
                  <a:pt x="1095" y="316"/>
                </a:cubicBezTo>
                <a:lnTo>
                  <a:pt x="1125" y="316"/>
                </a:lnTo>
                <a:lnTo>
                  <a:pt x="1125" y="347"/>
                </a:lnTo>
                <a:cubicBezTo>
                  <a:pt x="1125" y="377"/>
                  <a:pt x="1125" y="377"/>
                  <a:pt x="1156" y="377"/>
                </a:cubicBezTo>
                <a:cubicBezTo>
                  <a:pt x="1156" y="377"/>
                  <a:pt x="1186" y="347"/>
                  <a:pt x="1247" y="347"/>
                </a:cubicBezTo>
                <a:cubicBezTo>
                  <a:pt x="1263" y="339"/>
                  <a:pt x="1275" y="335"/>
                  <a:pt x="1283" y="335"/>
                </a:cubicBezTo>
                <a:cubicBezTo>
                  <a:pt x="1301" y="335"/>
                  <a:pt x="1301" y="353"/>
                  <a:pt x="1289" y="383"/>
                </a:cubicBezTo>
                <a:lnTo>
                  <a:pt x="1289" y="383"/>
                </a:lnTo>
                <a:cubicBezTo>
                  <a:pt x="1293" y="380"/>
                  <a:pt x="1299" y="377"/>
                  <a:pt x="1308" y="377"/>
                </a:cubicBezTo>
                <a:cubicBezTo>
                  <a:pt x="1317" y="386"/>
                  <a:pt x="1323" y="390"/>
                  <a:pt x="1327" y="390"/>
                </a:cubicBezTo>
                <a:cubicBezTo>
                  <a:pt x="1338" y="390"/>
                  <a:pt x="1338" y="368"/>
                  <a:pt x="1338" y="347"/>
                </a:cubicBezTo>
                <a:cubicBezTo>
                  <a:pt x="1338" y="351"/>
                  <a:pt x="1341" y="353"/>
                  <a:pt x="1345" y="353"/>
                </a:cubicBezTo>
                <a:cubicBezTo>
                  <a:pt x="1364" y="353"/>
                  <a:pt x="1419" y="315"/>
                  <a:pt x="1458" y="284"/>
                </a:cubicBezTo>
                <a:lnTo>
                  <a:pt x="1458" y="284"/>
                </a:lnTo>
                <a:cubicBezTo>
                  <a:pt x="1458" y="285"/>
                  <a:pt x="1459" y="285"/>
                  <a:pt x="1460" y="286"/>
                </a:cubicBezTo>
                <a:cubicBezTo>
                  <a:pt x="1469" y="295"/>
                  <a:pt x="1475" y="299"/>
                  <a:pt x="1479" y="299"/>
                </a:cubicBezTo>
                <a:cubicBezTo>
                  <a:pt x="1490" y="299"/>
                  <a:pt x="1490" y="277"/>
                  <a:pt x="1490" y="256"/>
                </a:cubicBezTo>
                <a:lnTo>
                  <a:pt x="1490" y="256"/>
                </a:lnTo>
                <a:cubicBezTo>
                  <a:pt x="1483" y="263"/>
                  <a:pt x="1472" y="273"/>
                  <a:pt x="1458" y="284"/>
                </a:cubicBezTo>
                <a:lnTo>
                  <a:pt x="1458" y="284"/>
                </a:lnTo>
                <a:cubicBezTo>
                  <a:pt x="1435" y="259"/>
                  <a:pt x="1431" y="217"/>
                  <a:pt x="1446" y="217"/>
                </a:cubicBezTo>
                <a:cubicBezTo>
                  <a:pt x="1449" y="217"/>
                  <a:pt x="1454" y="220"/>
                  <a:pt x="1460" y="225"/>
                </a:cubicBezTo>
                <a:cubicBezTo>
                  <a:pt x="1460" y="225"/>
                  <a:pt x="1490" y="225"/>
                  <a:pt x="1490" y="256"/>
                </a:cubicBezTo>
                <a:lnTo>
                  <a:pt x="1490" y="286"/>
                </a:lnTo>
                <a:cubicBezTo>
                  <a:pt x="1490" y="316"/>
                  <a:pt x="1490" y="332"/>
                  <a:pt x="1494" y="332"/>
                </a:cubicBezTo>
                <a:cubicBezTo>
                  <a:pt x="1498" y="332"/>
                  <a:pt x="1505" y="316"/>
                  <a:pt x="1521" y="286"/>
                </a:cubicBezTo>
                <a:cubicBezTo>
                  <a:pt x="1521" y="322"/>
                  <a:pt x="1521" y="336"/>
                  <a:pt x="1527" y="336"/>
                </a:cubicBezTo>
                <a:cubicBezTo>
                  <a:pt x="1531" y="336"/>
                  <a:pt x="1538" y="329"/>
                  <a:pt x="1551" y="316"/>
                </a:cubicBezTo>
                <a:cubicBezTo>
                  <a:pt x="1560" y="308"/>
                  <a:pt x="1569" y="304"/>
                  <a:pt x="1578" y="304"/>
                </a:cubicBezTo>
                <a:cubicBezTo>
                  <a:pt x="1599" y="304"/>
                  <a:pt x="1621" y="325"/>
                  <a:pt x="1642" y="347"/>
                </a:cubicBezTo>
                <a:cubicBezTo>
                  <a:pt x="1642" y="356"/>
                  <a:pt x="1642" y="359"/>
                  <a:pt x="1643" y="359"/>
                </a:cubicBezTo>
                <a:cubicBezTo>
                  <a:pt x="1645" y="359"/>
                  <a:pt x="1651" y="338"/>
                  <a:pt x="1673" y="316"/>
                </a:cubicBezTo>
                <a:cubicBezTo>
                  <a:pt x="1673" y="377"/>
                  <a:pt x="1673" y="377"/>
                  <a:pt x="1733" y="377"/>
                </a:cubicBezTo>
                <a:cubicBezTo>
                  <a:pt x="1825" y="377"/>
                  <a:pt x="1794" y="377"/>
                  <a:pt x="1794" y="316"/>
                </a:cubicBezTo>
                <a:lnTo>
                  <a:pt x="1794" y="286"/>
                </a:lnTo>
                <a:cubicBezTo>
                  <a:pt x="1794" y="316"/>
                  <a:pt x="1825" y="316"/>
                  <a:pt x="1825" y="316"/>
                </a:cubicBezTo>
                <a:lnTo>
                  <a:pt x="1825" y="347"/>
                </a:lnTo>
                <a:cubicBezTo>
                  <a:pt x="1840" y="362"/>
                  <a:pt x="1855" y="370"/>
                  <a:pt x="1866" y="370"/>
                </a:cubicBezTo>
                <a:cubicBezTo>
                  <a:pt x="1878" y="370"/>
                  <a:pt x="1885" y="362"/>
                  <a:pt x="1885" y="347"/>
                </a:cubicBezTo>
                <a:cubicBezTo>
                  <a:pt x="1885" y="316"/>
                  <a:pt x="1916" y="316"/>
                  <a:pt x="1916" y="316"/>
                </a:cubicBezTo>
                <a:cubicBezTo>
                  <a:pt x="1916" y="316"/>
                  <a:pt x="1946" y="316"/>
                  <a:pt x="1946" y="286"/>
                </a:cubicBezTo>
                <a:cubicBezTo>
                  <a:pt x="1956" y="276"/>
                  <a:pt x="1963" y="273"/>
                  <a:pt x="1968" y="273"/>
                </a:cubicBezTo>
                <a:cubicBezTo>
                  <a:pt x="1977" y="273"/>
                  <a:pt x="1977" y="286"/>
                  <a:pt x="1977" y="286"/>
                </a:cubicBezTo>
                <a:cubicBezTo>
                  <a:pt x="1977" y="304"/>
                  <a:pt x="1997" y="321"/>
                  <a:pt x="2020" y="321"/>
                </a:cubicBezTo>
                <a:cubicBezTo>
                  <a:pt x="2037" y="321"/>
                  <a:pt x="2055" y="312"/>
                  <a:pt x="2068" y="286"/>
                </a:cubicBezTo>
                <a:cubicBezTo>
                  <a:pt x="2068" y="277"/>
                  <a:pt x="2068" y="266"/>
                  <a:pt x="2068" y="256"/>
                </a:cubicBezTo>
                <a:cubicBezTo>
                  <a:pt x="2068" y="256"/>
                  <a:pt x="2068" y="256"/>
                  <a:pt x="2037" y="225"/>
                </a:cubicBezTo>
                <a:cubicBezTo>
                  <a:pt x="2037" y="256"/>
                  <a:pt x="2037" y="256"/>
                  <a:pt x="2037" y="256"/>
                </a:cubicBezTo>
                <a:cubicBezTo>
                  <a:pt x="2037" y="256"/>
                  <a:pt x="2007" y="256"/>
                  <a:pt x="2007" y="225"/>
                </a:cubicBezTo>
                <a:lnTo>
                  <a:pt x="1977" y="225"/>
                </a:lnTo>
                <a:cubicBezTo>
                  <a:pt x="1946" y="225"/>
                  <a:pt x="1946" y="195"/>
                  <a:pt x="1977" y="165"/>
                </a:cubicBezTo>
                <a:cubicBezTo>
                  <a:pt x="2037" y="134"/>
                  <a:pt x="2007" y="134"/>
                  <a:pt x="1977" y="134"/>
                </a:cubicBezTo>
                <a:cubicBezTo>
                  <a:pt x="1946" y="165"/>
                  <a:pt x="1946" y="195"/>
                  <a:pt x="1916" y="256"/>
                </a:cubicBezTo>
                <a:lnTo>
                  <a:pt x="1916" y="286"/>
                </a:lnTo>
                <a:cubicBezTo>
                  <a:pt x="1906" y="276"/>
                  <a:pt x="1902" y="273"/>
                  <a:pt x="1900" y="273"/>
                </a:cubicBezTo>
                <a:cubicBezTo>
                  <a:pt x="1895" y="273"/>
                  <a:pt x="1895" y="286"/>
                  <a:pt x="1855" y="286"/>
                </a:cubicBezTo>
                <a:lnTo>
                  <a:pt x="1855" y="256"/>
                </a:lnTo>
                <a:cubicBezTo>
                  <a:pt x="1885" y="225"/>
                  <a:pt x="1885" y="195"/>
                  <a:pt x="1855" y="165"/>
                </a:cubicBezTo>
                <a:cubicBezTo>
                  <a:pt x="1855" y="180"/>
                  <a:pt x="1847" y="187"/>
                  <a:pt x="1840" y="187"/>
                </a:cubicBezTo>
                <a:cubicBezTo>
                  <a:pt x="1832" y="187"/>
                  <a:pt x="1825" y="180"/>
                  <a:pt x="1825" y="165"/>
                </a:cubicBezTo>
                <a:cubicBezTo>
                  <a:pt x="1809" y="149"/>
                  <a:pt x="1809" y="149"/>
                  <a:pt x="1813" y="149"/>
                </a:cubicBezTo>
                <a:cubicBezTo>
                  <a:pt x="1817" y="149"/>
                  <a:pt x="1825" y="149"/>
                  <a:pt x="1825" y="134"/>
                </a:cubicBezTo>
                <a:lnTo>
                  <a:pt x="1825" y="104"/>
                </a:lnTo>
                <a:cubicBezTo>
                  <a:pt x="1825" y="95"/>
                  <a:pt x="1819" y="91"/>
                  <a:pt x="1812" y="91"/>
                </a:cubicBezTo>
                <a:cubicBezTo>
                  <a:pt x="1794" y="91"/>
                  <a:pt x="1764" y="113"/>
                  <a:pt x="1764" y="134"/>
                </a:cubicBezTo>
                <a:cubicBezTo>
                  <a:pt x="1764" y="149"/>
                  <a:pt x="1756" y="157"/>
                  <a:pt x="1749" y="157"/>
                </a:cubicBezTo>
                <a:cubicBezTo>
                  <a:pt x="1741" y="157"/>
                  <a:pt x="1733" y="149"/>
                  <a:pt x="1733" y="134"/>
                </a:cubicBezTo>
                <a:lnTo>
                  <a:pt x="1733" y="104"/>
                </a:lnTo>
                <a:cubicBezTo>
                  <a:pt x="1733" y="116"/>
                  <a:pt x="1733" y="124"/>
                  <a:pt x="1729" y="124"/>
                </a:cubicBezTo>
                <a:cubicBezTo>
                  <a:pt x="1723" y="124"/>
                  <a:pt x="1708" y="109"/>
                  <a:pt x="1673" y="73"/>
                </a:cubicBezTo>
                <a:cubicBezTo>
                  <a:pt x="1673" y="84"/>
                  <a:pt x="1673" y="94"/>
                  <a:pt x="1673" y="104"/>
                </a:cubicBezTo>
                <a:cubicBezTo>
                  <a:pt x="1673" y="73"/>
                  <a:pt x="1642" y="73"/>
                  <a:pt x="1642" y="73"/>
                </a:cubicBezTo>
                <a:cubicBezTo>
                  <a:pt x="1642" y="73"/>
                  <a:pt x="1612" y="73"/>
                  <a:pt x="1612" y="43"/>
                </a:cubicBezTo>
                <a:cubicBezTo>
                  <a:pt x="1612" y="35"/>
                  <a:pt x="1612" y="31"/>
                  <a:pt x="1611" y="31"/>
                </a:cubicBezTo>
                <a:cubicBezTo>
                  <a:pt x="1610" y="31"/>
                  <a:pt x="1604" y="59"/>
                  <a:pt x="1581" y="104"/>
                </a:cubicBezTo>
                <a:cubicBezTo>
                  <a:pt x="1581" y="141"/>
                  <a:pt x="1570" y="167"/>
                  <a:pt x="1561" y="167"/>
                </a:cubicBezTo>
                <a:cubicBezTo>
                  <a:pt x="1555" y="167"/>
                  <a:pt x="1551" y="157"/>
                  <a:pt x="1551" y="134"/>
                </a:cubicBezTo>
                <a:cubicBezTo>
                  <a:pt x="1551" y="97"/>
                  <a:pt x="1551" y="71"/>
                  <a:pt x="1544" y="71"/>
                </a:cubicBezTo>
                <a:cubicBezTo>
                  <a:pt x="1539" y="71"/>
                  <a:pt x="1532" y="81"/>
                  <a:pt x="1521" y="104"/>
                </a:cubicBezTo>
                <a:cubicBezTo>
                  <a:pt x="1460" y="165"/>
                  <a:pt x="1490" y="165"/>
                  <a:pt x="1490" y="165"/>
                </a:cubicBezTo>
                <a:lnTo>
                  <a:pt x="1460" y="165"/>
                </a:lnTo>
                <a:cubicBezTo>
                  <a:pt x="1460" y="153"/>
                  <a:pt x="1460" y="142"/>
                  <a:pt x="1460" y="134"/>
                </a:cubicBezTo>
                <a:cubicBezTo>
                  <a:pt x="1460" y="143"/>
                  <a:pt x="1457" y="147"/>
                  <a:pt x="1454" y="147"/>
                </a:cubicBezTo>
                <a:cubicBezTo>
                  <a:pt x="1445" y="147"/>
                  <a:pt x="1429" y="125"/>
                  <a:pt x="1429" y="104"/>
                </a:cubicBezTo>
                <a:lnTo>
                  <a:pt x="1429" y="73"/>
                </a:lnTo>
                <a:cubicBezTo>
                  <a:pt x="1429" y="73"/>
                  <a:pt x="1399" y="104"/>
                  <a:pt x="1399" y="134"/>
                </a:cubicBezTo>
                <a:cubicBezTo>
                  <a:pt x="1399" y="134"/>
                  <a:pt x="1399" y="104"/>
                  <a:pt x="1369" y="104"/>
                </a:cubicBezTo>
                <a:cubicBezTo>
                  <a:pt x="1338" y="104"/>
                  <a:pt x="1338" y="104"/>
                  <a:pt x="1338" y="43"/>
                </a:cubicBezTo>
                <a:cubicBezTo>
                  <a:pt x="1338" y="16"/>
                  <a:pt x="1338" y="1"/>
                  <a:pt x="1335" y="1"/>
                </a:cubicBezTo>
                <a:close/>
                <a:moveTo>
                  <a:pt x="3040" y="651"/>
                </a:moveTo>
                <a:cubicBezTo>
                  <a:pt x="3056" y="666"/>
                  <a:pt x="3071" y="674"/>
                  <a:pt x="3082" y="674"/>
                </a:cubicBezTo>
                <a:cubicBezTo>
                  <a:pt x="3094" y="674"/>
                  <a:pt x="3101" y="666"/>
                  <a:pt x="3101" y="651"/>
                </a:cubicBezTo>
                <a:close/>
                <a:moveTo>
                  <a:pt x="3063" y="152"/>
                </a:moveTo>
                <a:cubicBezTo>
                  <a:pt x="3050" y="152"/>
                  <a:pt x="3023" y="173"/>
                  <a:pt x="2980" y="195"/>
                </a:cubicBezTo>
                <a:cubicBezTo>
                  <a:pt x="2919" y="225"/>
                  <a:pt x="2888" y="256"/>
                  <a:pt x="2888" y="256"/>
                </a:cubicBezTo>
                <a:cubicBezTo>
                  <a:pt x="2888" y="256"/>
                  <a:pt x="2888" y="242"/>
                  <a:pt x="2879" y="242"/>
                </a:cubicBezTo>
                <a:cubicBezTo>
                  <a:pt x="2878" y="242"/>
                  <a:pt x="2875" y="243"/>
                  <a:pt x="2873" y="244"/>
                </a:cubicBezTo>
                <a:lnTo>
                  <a:pt x="2873" y="244"/>
                </a:lnTo>
                <a:cubicBezTo>
                  <a:pt x="2877" y="238"/>
                  <a:pt x="2882" y="232"/>
                  <a:pt x="2888" y="225"/>
                </a:cubicBezTo>
                <a:lnTo>
                  <a:pt x="2888" y="225"/>
                </a:lnTo>
                <a:lnTo>
                  <a:pt x="2828" y="256"/>
                </a:lnTo>
                <a:lnTo>
                  <a:pt x="2828" y="286"/>
                </a:lnTo>
                <a:cubicBezTo>
                  <a:pt x="2843" y="286"/>
                  <a:pt x="2850" y="279"/>
                  <a:pt x="2858" y="267"/>
                </a:cubicBezTo>
                <a:lnTo>
                  <a:pt x="2858" y="267"/>
                </a:lnTo>
                <a:lnTo>
                  <a:pt x="2858" y="286"/>
                </a:lnTo>
                <a:cubicBezTo>
                  <a:pt x="2828" y="316"/>
                  <a:pt x="2828" y="316"/>
                  <a:pt x="2888" y="316"/>
                </a:cubicBezTo>
                <a:cubicBezTo>
                  <a:pt x="2949" y="316"/>
                  <a:pt x="2919" y="347"/>
                  <a:pt x="2888" y="347"/>
                </a:cubicBezTo>
                <a:cubicBezTo>
                  <a:pt x="2888" y="347"/>
                  <a:pt x="2858" y="347"/>
                  <a:pt x="2828" y="377"/>
                </a:cubicBezTo>
                <a:lnTo>
                  <a:pt x="2828" y="408"/>
                </a:lnTo>
                <a:cubicBezTo>
                  <a:pt x="2828" y="408"/>
                  <a:pt x="2828" y="438"/>
                  <a:pt x="2858" y="438"/>
                </a:cubicBezTo>
                <a:cubicBezTo>
                  <a:pt x="2858" y="438"/>
                  <a:pt x="2858" y="590"/>
                  <a:pt x="2858" y="590"/>
                </a:cubicBezTo>
                <a:lnTo>
                  <a:pt x="2888" y="590"/>
                </a:lnTo>
                <a:cubicBezTo>
                  <a:pt x="2919" y="590"/>
                  <a:pt x="2949" y="590"/>
                  <a:pt x="2888" y="620"/>
                </a:cubicBezTo>
                <a:cubicBezTo>
                  <a:pt x="2828" y="620"/>
                  <a:pt x="2888" y="651"/>
                  <a:pt x="2888" y="651"/>
                </a:cubicBezTo>
                <a:cubicBezTo>
                  <a:pt x="2888" y="672"/>
                  <a:pt x="2888" y="694"/>
                  <a:pt x="2899" y="694"/>
                </a:cubicBezTo>
                <a:cubicBezTo>
                  <a:pt x="2904" y="694"/>
                  <a:pt x="2910" y="690"/>
                  <a:pt x="2919" y="681"/>
                </a:cubicBezTo>
                <a:lnTo>
                  <a:pt x="2949" y="681"/>
                </a:lnTo>
                <a:cubicBezTo>
                  <a:pt x="2949" y="681"/>
                  <a:pt x="2949" y="712"/>
                  <a:pt x="2949" y="712"/>
                </a:cubicBezTo>
                <a:lnTo>
                  <a:pt x="2858" y="712"/>
                </a:lnTo>
                <a:cubicBezTo>
                  <a:pt x="2828" y="712"/>
                  <a:pt x="2858" y="833"/>
                  <a:pt x="2919" y="833"/>
                </a:cubicBezTo>
                <a:cubicBezTo>
                  <a:pt x="2888" y="833"/>
                  <a:pt x="2888" y="833"/>
                  <a:pt x="2888" y="864"/>
                </a:cubicBezTo>
                <a:cubicBezTo>
                  <a:pt x="2858" y="864"/>
                  <a:pt x="2858" y="864"/>
                  <a:pt x="2858" y="894"/>
                </a:cubicBezTo>
                <a:lnTo>
                  <a:pt x="3101" y="894"/>
                </a:lnTo>
                <a:cubicBezTo>
                  <a:pt x="3132" y="894"/>
                  <a:pt x="3162" y="894"/>
                  <a:pt x="3162" y="864"/>
                </a:cubicBezTo>
                <a:lnTo>
                  <a:pt x="3132" y="864"/>
                </a:lnTo>
                <a:cubicBezTo>
                  <a:pt x="3101" y="864"/>
                  <a:pt x="3101" y="833"/>
                  <a:pt x="3071" y="772"/>
                </a:cubicBezTo>
                <a:cubicBezTo>
                  <a:pt x="3071" y="712"/>
                  <a:pt x="3071" y="681"/>
                  <a:pt x="3040" y="681"/>
                </a:cubicBezTo>
                <a:lnTo>
                  <a:pt x="3040" y="651"/>
                </a:lnTo>
                <a:cubicBezTo>
                  <a:pt x="3010" y="651"/>
                  <a:pt x="3040" y="651"/>
                  <a:pt x="3071" y="620"/>
                </a:cubicBezTo>
                <a:cubicBezTo>
                  <a:pt x="3101" y="590"/>
                  <a:pt x="3132" y="590"/>
                  <a:pt x="3071" y="590"/>
                </a:cubicBezTo>
                <a:cubicBezTo>
                  <a:pt x="3132" y="590"/>
                  <a:pt x="3162" y="590"/>
                  <a:pt x="3101" y="560"/>
                </a:cubicBezTo>
                <a:lnTo>
                  <a:pt x="3010" y="560"/>
                </a:lnTo>
                <a:cubicBezTo>
                  <a:pt x="3040" y="560"/>
                  <a:pt x="3040" y="529"/>
                  <a:pt x="3040" y="529"/>
                </a:cubicBezTo>
                <a:lnTo>
                  <a:pt x="2980" y="529"/>
                </a:lnTo>
                <a:cubicBezTo>
                  <a:pt x="3010" y="529"/>
                  <a:pt x="3010" y="529"/>
                  <a:pt x="3040" y="499"/>
                </a:cubicBezTo>
                <a:lnTo>
                  <a:pt x="3071" y="499"/>
                </a:lnTo>
                <a:cubicBezTo>
                  <a:pt x="3040" y="499"/>
                  <a:pt x="3040" y="499"/>
                  <a:pt x="3071" y="468"/>
                </a:cubicBezTo>
                <a:cubicBezTo>
                  <a:pt x="3101" y="438"/>
                  <a:pt x="3101" y="438"/>
                  <a:pt x="3071" y="438"/>
                </a:cubicBezTo>
                <a:cubicBezTo>
                  <a:pt x="3040" y="438"/>
                  <a:pt x="3010" y="438"/>
                  <a:pt x="3010" y="468"/>
                </a:cubicBezTo>
                <a:cubicBezTo>
                  <a:pt x="3010" y="479"/>
                  <a:pt x="3010" y="482"/>
                  <a:pt x="3008" y="482"/>
                </a:cubicBezTo>
                <a:cubicBezTo>
                  <a:pt x="3003" y="482"/>
                  <a:pt x="2990" y="468"/>
                  <a:pt x="2949" y="468"/>
                </a:cubicBezTo>
                <a:cubicBezTo>
                  <a:pt x="2888" y="438"/>
                  <a:pt x="2980" y="408"/>
                  <a:pt x="3101" y="377"/>
                </a:cubicBezTo>
                <a:lnTo>
                  <a:pt x="3162" y="377"/>
                </a:lnTo>
                <a:lnTo>
                  <a:pt x="3101" y="347"/>
                </a:lnTo>
                <a:cubicBezTo>
                  <a:pt x="3010" y="316"/>
                  <a:pt x="3010" y="316"/>
                  <a:pt x="3071" y="286"/>
                </a:cubicBezTo>
                <a:cubicBezTo>
                  <a:pt x="3101" y="256"/>
                  <a:pt x="3132" y="225"/>
                  <a:pt x="3101" y="225"/>
                </a:cubicBezTo>
                <a:cubicBezTo>
                  <a:pt x="3101" y="225"/>
                  <a:pt x="3071" y="256"/>
                  <a:pt x="3071" y="256"/>
                </a:cubicBezTo>
                <a:cubicBezTo>
                  <a:pt x="3049" y="267"/>
                  <a:pt x="3034" y="274"/>
                  <a:pt x="3028" y="274"/>
                </a:cubicBezTo>
                <a:cubicBezTo>
                  <a:pt x="3018" y="274"/>
                  <a:pt x="3032" y="253"/>
                  <a:pt x="3071" y="195"/>
                </a:cubicBezTo>
                <a:cubicBezTo>
                  <a:pt x="3071" y="195"/>
                  <a:pt x="3071" y="182"/>
                  <a:pt x="3071" y="165"/>
                </a:cubicBezTo>
                <a:cubicBezTo>
                  <a:pt x="3071" y="156"/>
                  <a:pt x="3068" y="152"/>
                  <a:pt x="3063" y="152"/>
                </a:cubicBezTo>
                <a:close/>
                <a:moveTo>
                  <a:pt x="2980" y="1046"/>
                </a:moveTo>
                <a:lnTo>
                  <a:pt x="2980" y="1076"/>
                </a:lnTo>
                <a:cubicBezTo>
                  <a:pt x="3010" y="1076"/>
                  <a:pt x="3040" y="1076"/>
                  <a:pt x="3010" y="1107"/>
                </a:cubicBezTo>
                <a:lnTo>
                  <a:pt x="2949" y="1107"/>
                </a:lnTo>
                <a:cubicBezTo>
                  <a:pt x="2949" y="1107"/>
                  <a:pt x="2949" y="1046"/>
                  <a:pt x="2980" y="1046"/>
                </a:cubicBezTo>
                <a:close/>
                <a:moveTo>
                  <a:pt x="92" y="560"/>
                </a:moveTo>
                <a:cubicBezTo>
                  <a:pt x="122" y="560"/>
                  <a:pt x="92" y="590"/>
                  <a:pt x="62" y="590"/>
                </a:cubicBezTo>
                <a:cubicBezTo>
                  <a:pt x="1" y="620"/>
                  <a:pt x="31" y="590"/>
                  <a:pt x="31" y="651"/>
                </a:cubicBezTo>
                <a:cubicBezTo>
                  <a:pt x="31" y="681"/>
                  <a:pt x="39" y="689"/>
                  <a:pt x="54" y="689"/>
                </a:cubicBezTo>
                <a:cubicBezTo>
                  <a:pt x="69" y="689"/>
                  <a:pt x="92" y="681"/>
                  <a:pt x="122" y="681"/>
                </a:cubicBezTo>
                <a:lnTo>
                  <a:pt x="153" y="681"/>
                </a:lnTo>
                <a:cubicBezTo>
                  <a:pt x="153" y="712"/>
                  <a:pt x="122" y="712"/>
                  <a:pt x="92" y="712"/>
                </a:cubicBezTo>
                <a:cubicBezTo>
                  <a:pt x="183" y="712"/>
                  <a:pt x="214" y="712"/>
                  <a:pt x="153" y="742"/>
                </a:cubicBezTo>
                <a:cubicBezTo>
                  <a:pt x="138" y="757"/>
                  <a:pt x="138" y="757"/>
                  <a:pt x="141" y="757"/>
                </a:cubicBezTo>
                <a:cubicBezTo>
                  <a:pt x="145" y="757"/>
                  <a:pt x="153" y="757"/>
                  <a:pt x="153" y="772"/>
                </a:cubicBezTo>
                <a:lnTo>
                  <a:pt x="183" y="772"/>
                </a:lnTo>
                <a:lnTo>
                  <a:pt x="122" y="803"/>
                </a:lnTo>
                <a:cubicBezTo>
                  <a:pt x="31" y="833"/>
                  <a:pt x="1" y="833"/>
                  <a:pt x="62" y="833"/>
                </a:cubicBezTo>
                <a:lnTo>
                  <a:pt x="122" y="833"/>
                </a:lnTo>
                <a:cubicBezTo>
                  <a:pt x="153" y="833"/>
                  <a:pt x="183" y="894"/>
                  <a:pt x="183" y="894"/>
                </a:cubicBezTo>
                <a:cubicBezTo>
                  <a:pt x="168" y="909"/>
                  <a:pt x="153" y="917"/>
                  <a:pt x="138" y="917"/>
                </a:cubicBezTo>
                <a:cubicBezTo>
                  <a:pt x="122" y="917"/>
                  <a:pt x="107" y="909"/>
                  <a:pt x="92" y="894"/>
                </a:cubicBezTo>
                <a:cubicBezTo>
                  <a:pt x="31" y="894"/>
                  <a:pt x="31" y="894"/>
                  <a:pt x="92" y="924"/>
                </a:cubicBezTo>
                <a:cubicBezTo>
                  <a:pt x="153" y="955"/>
                  <a:pt x="122" y="955"/>
                  <a:pt x="92" y="955"/>
                </a:cubicBezTo>
                <a:cubicBezTo>
                  <a:pt x="62" y="955"/>
                  <a:pt x="62" y="985"/>
                  <a:pt x="92" y="985"/>
                </a:cubicBezTo>
                <a:cubicBezTo>
                  <a:pt x="122" y="985"/>
                  <a:pt x="122" y="1016"/>
                  <a:pt x="122" y="1016"/>
                </a:cubicBezTo>
                <a:lnTo>
                  <a:pt x="62" y="1016"/>
                </a:lnTo>
                <a:cubicBezTo>
                  <a:pt x="62" y="1046"/>
                  <a:pt x="92" y="1046"/>
                  <a:pt x="153" y="1076"/>
                </a:cubicBezTo>
                <a:cubicBezTo>
                  <a:pt x="122" y="1092"/>
                  <a:pt x="115" y="1099"/>
                  <a:pt x="122" y="1099"/>
                </a:cubicBezTo>
                <a:cubicBezTo>
                  <a:pt x="130" y="1099"/>
                  <a:pt x="153" y="1092"/>
                  <a:pt x="183" y="1076"/>
                </a:cubicBezTo>
                <a:lnTo>
                  <a:pt x="244" y="1076"/>
                </a:lnTo>
                <a:cubicBezTo>
                  <a:pt x="244" y="1076"/>
                  <a:pt x="183" y="1137"/>
                  <a:pt x="153" y="1137"/>
                </a:cubicBezTo>
                <a:lnTo>
                  <a:pt x="92" y="1137"/>
                </a:lnTo>
                <a:cubicBezTo>
                  <a:pt x="1" y="1137"/>
                  <a:pt x="62" y="1168"/>
                  <a:pt x="153" y="1168"/>
                </a:cubicBezTo>
                <a:lnTo>
                  <a:pt x="214" y="1168"/>
                </a:lnTo>
                <a:cubicBezTo>
                  <a:pt x="183" y="1168"/>
                  <a:pt x="183" y="1168"/>
                  <a:pt x="183" y="1198"/>
                </a:cubicBezTo>
                <a:cubicBezTo>
                  <a:pt x="244" y="1198"/>
                  <a:pt x="305" y="1198"/>
                  <a:pt x="335" y="1168"/>
                </a:cubicBezTo>
                <a:cubicBezTo>
                  <a:pt x="305" y="1168"/>
                  <a:pt x="305" y="1137"/>
                  <a:pt x="305" y="1046"/>
                </a:cubicBezTo>
                <a:cubicBezTo>
                  <a:pt x="285" y="1056"/>
                  <a:pt x="268" y="1060"/>
                  <a:pt x="254" y="1060"/>
                </a:cubicBezTo>
                <a:cubicBezTo>
                  <a:pt x="227" y="1060"/>
                  <a:pt x="214" y="1046"/>
                  <a:pt x="214" y="1046"/>
                </a:cubicBezTo>
                <a:lnTo>
                  <a:pt x="305" y="1046"/>
                </a:lnTo>
                <a:lnTo>
                  <a:pt x="305" y="1016"/>
                </a:lnTo>
                <a:cubicBezTo>
                  <a:pt x="335" y="985"/>
                  <a:pt x="335" y="985"/>
                  <a:pt x="305" y="955"/>
                </a:cubicBezTo>
                <a:cubicBezTo>
                  <a:pt x="305" y="955"/>
                  <a:pt x="274" y="924"/>
                  <a:pt x="274" y="894"/>
                </a:cubicBezTo>
                <a:cubicBezTo>
                  <a:pt x="305" y="894"/>
                  <a:pt x="305" y="864"/>
                  <a:pt x="305" y="833"/>
                </a:cubicBezTo>
                <a:cubicBezTo>
                  <a:pt x="305" y="803"/>
                  <a:pt x="335" y="772"/>
                  <a:pt x="335" y="772"/>
                </a:cubicBezTo>
                <a:lnTo>
                  <a:pt x="335" y="742"/>
                </a:lnTo>
                <a:cubicBezTo>
                  <a:pt x="305" y="742"/>
                  <a:pt x="305" y="742"/>
                  <a:pt x="335" y="712"/>
                </a:cubicBezTo>
                <a:lnTo>
                  <a:pt x="335" y="681"/>
                </a:lnTo>
                <a:cubicBezTo>
                  <a:pt x="274" y="681"/>
                  <a:pt x="244" y="620"/>
                  <a:pt x="274" y="620"/>
                </a:cubicBezTo>
                <a:lnTo>
                  <a:pt x="305" y="590"/>
                </a:lnTo>
                <a:lnTo>
                  <a:pt x="214" y="590"/>
                </a:lnTo>
                <a:cubicBezTo>
                  <a:pt x="183" y="620"/>
                  <a:pt x="153" y="620"/>
                  <a:pt x="122" y="620"/>
                </a:cubicBezTo>
                <a:cubicBezTo>
                  <a:pt x="122" y="590"/>
                  <a:pt x="122" y="560"/>
                  <a:pt x="92" y="560"/>
                </a:cubicBezTo>
                <a:close/>
                <a:moveTo>
                  <a:pt x="350" y="1159"/>
                </a:moveTo>
                <a:cubicBezTo>
                  <a:pt x="346" y="1159"/>
                  <a:pt x="341" y="1161"/>
                  <a:pt x="335" y="1168"/>
                </a:cubicBezTo>
                <a:lnTo>
                  <a:pt x="335" y="1198"/>
                </a:lnTo>
                <a:cubicBezTo>
                  <a:pt x="359" y="1198"/>
                  <a:pt x="364" y="1159"/>
                  <a:pt x="350" y="1159"/>
                </a:cubicBezTo>
                <a:close/>
                <a:moveTo>
                  <a:pt x="244" y="1350"/>
                </a:moveTo>
                <a:lnTo>
                  <a:pt x="214" y="1380"/>
                </a:lnTo>
                <a:lnTo>
                  <a:pt x="274" y="1380"/>
                </a:lnTo>
                <a:cubicBezTo>
                  <a:pt x="274" y="1380"/>
                  <a:pt x="274" y="1380"/>
                  <a:pt x="244" y="1350"/>
                </a:cubicBezTo>
                <a:close/>
                <a:moveTo>
                  <a:pt x="248" y="1397"/>
                </a:moveTo>
                <a:cubicBezTo>
                  <a:pt x="244" y="1397"/>
                  <a:pt x="234" y="1401"/>
                  <a:pt x="214" y="1411"/>
                </a:cubicBezTo>
                <a:lnTo>
                  <a:pt x="244" y="1411"/>
                </a:lnTo>
                <a:cubicBezTo>
                  <a:pt x="244" y="1411"/>
                  <a:pt x="258" y="1397"/>
                  <a:pt x="248" y="1397"/>
                </a:cubicBezTo>
                <a:close/>
                <a:moveTo>
                  <a:pt x="3071" y="1411"/>
                </a:moveTo>
                <a:cubicBezTo>
                  <a:pt x="3071" y="1421"/>
                  <a:pt x="3074" y="1424"/>
                  <a:pt x="3078" y="1424"/>
                </a:cubicBezTo>
                <a:cubicBezTo>
                  <a:pt x="3084" y="1424"/>
                  <a:pt x="3091" y="1411"/>
                  <a:pt x="3071" y="1411"/>
                </a:cubicBezTo>
                <a:close/>
                <a:moveTo>
                  <a:pt x="214" y="1411"/>
                </a:moveTo>
                <a:lnTo>
                  <a:pt x="214" y="1411"/>
                </a:lnTo>
                <a:cubicBezTo>
                  <a:pt x="153" y="1441"/>
                  <a:pt x="153" y="1441"/>
                  <a:pt x="183" y="1441"/>
                </a:cubicBezTo>
                <a:lnTo>
                  <a:pt x="214" y="1411"/>
                </a:lnTo>
                <a:close/>
                <a:moveTo>
                  <a:pt x="122" y="1563"/>
                </a:moveTo>
                <a:lnTo>
                  <a:pt x="122" y="1593"/>
                </a:lnTo>
                <a:lnTo>
                  <a:pt x="183" y="1593"/>
                </a:lnTo>
                <a:cubicBezTo>
                  <a:pt x="153" y="1593"/>
                  <a:pt x="153" y="1593"/>
                  <a:pt x="122" y="1563"/>
                </a:cubicBezTo>
                <a:close/>
                <a:moveTo>
                  <a:pt x="3072" y="1580"/>
                </a:moveTo>
                <a:cubicBezTo>
                  <a:pt x="3081" y="1580"/>
                  <a:pt x="3091" y="1583"/>
                  <a:pt x="3101" y="1593"/>
                </a:cubicBezTo>
                <a:lnTo>
                  <a:pt x="3040" y="1593"/>
                </a:lnTo>
                <a:cubicBezTo>
                  <a:pt x="3040" y="1593"/>
                  <a:pt x="3054" y="1580"/>
                  <a:pt x="3072" y="1580"/>
                </a:cubicBezTo>
                <a:close/>
                <a:moveTo>
                  <a:pt x="2888" y="955"/>
                </a:moveTo>
                <a:cubicBezTo>
                  <a:pt x="2888" y="955"/>
                  <a:pt x="2888" y="955"/>
                  <a:pt x="2888" y="985"/>
                </a:cubicBezTo>
                <a:cubicBezTo>
                  <a:pt x="2888" y="1000"/>
                  <a:pt x="2896" y="1000"/>
                  <a:pt x="2900" y="1000"/>
                </a:cubicBezTo>
                <a:cubicBezTo>
                  <a:pt x="2904" y="1000"/>
                  <a:pt x="2904" y="1000"/>
                  <a:pt x="2888" y="1016"/>
                </a:cubicBezTo>
                <a:cubicBezTo>
                  <a:pt x="2858" y="1016"/>
                  <a:pt x="2858" y="1046"/>
                  <a:pt x="2858" y="1076"/>
                </a:cubicBezTo>
                <a:cubicBezTo>
                  <a:pt x="2888" y="1198"/>
                  <a:pt x="2858" y="1228"/>
                  <a:pt x="2828" y="1228"/>
                </a:cubicBezTo>
                <a:cubicBezTo>
                  <a:pt x="2858" y="1228"/>
                  <a:pt x="2858" y="1289"/>
                  <a:pt x="2858" y="1320"/>
                </a:cubicBezTo>
                <a:cubicBezTo>
                  <a:pt x="2858" y="1350"/>
                  <a:pt x="2858" y="1380"/>
                  <a:pt x="2888" y="1380"/>
                </a:cubicBezTo>
                <a:lnTo>
                  <a:pt x="2888" y="1411"/>
                </a:lnTo>
                <a:cubicBezTo>
                  <a:pt x="2858" y="1411"/>
                  <a:pt x="2858" y="1441"/>
                  <a:pt x="2858" y="1441"/>
                </a:cubicBezTo>
                <a:lnTo>
                  <a:pt x="2858" y="1472"/>
                </a:lnTo>
                <a:cubicBezTo>
                  <a:pt x="2828" y="1472"/>
                  <a:pt x="2828" y="1502"/>
                  <a:pt x="2858" y="1502"/>
                </a:cubicBezTo>
                <a:cubicBezTo>
                  <a:pt x="2888" y="1502"/>
                  <a:pt x="2888" y="1532"/>
                  <a:pt x="2888" y="1563"/>
                </a:cubicBezTo>
                <a:cubicBezTo>
                  <a:pt x="2888" y="1593"/>
                  <a:pt x="2888" y="1593"/>
                  <a:pt x="2919" y="1624"/>
                </a:cubicBezTo>
                <a:cubicBezTo>
                  <a:pt x="2858" y="1624"/>
                  <a:pt x="2888" y="1624"/>
                  <a:pt x="2888" y="1684"/>
                </a:cubicBezTo>
                <a:cubicBezTo>
                  <a:pt x="2888" y="1715"/>
                  <a:pt x="2888" y="1715"/>
                  <a:pt x="2980" y="1715"/>
                </a:cubicBezTo>
                <a:cubicBezTo>
                  <a:pt x="3010" y="1725"/>
                  <a:pt x="3037" y="1728"/>
                  <a:pt x="3056" y="1728"/>
                </a:cubicBezTo>
                <a:cubicBezTo>
                  <a:pt x="3094" y="1728"/>
                  <a:pt x="3101" y="1715"/>
                  <a:pt x="3040" y="1715"/>
                </a:cubicBezTo>
                <a:cubicBezTo>
                  <a:pt x="3010" y="1715"/>
                  <a:pt x="3010" y="1715"/>
                  <a:pt x="3040" y="1684"/>
                </a:cubicBezTo>
                <a:cubicBezTo>
                  <a:pt x="3071" y="1684"/>
                  <a:pt x="3101" y="1654"/>
                  <a:pt x="3132" y="1654"/>
                </a:cubicBezTo>
                <a:lnTo>
                  <a:pt x="3071" y="1654"/>
                </a:lnTo>
                <a:cubicBezTo>
                  <a:pt x="3010" y="1624"/>
                  <a:pt x="2980" y="1624"/>
                  <a:pt x="3040" y="1624"/>
                </a:cubicBezTo>
                <a:cubicBezTo>
                  <a:pt x="3101" y="1624"/>
                  <a:pt x="3192" y="1593"/>
                  <a:pt x="3132" y="1593"/>
                </a:cubicBezTo>
                <a:cubicBezTo>
                  <a:pt x="3071" y="1593"/>
                  <a:pt x="3101" y="1563"/>
                  <a:pt x="3101" y="1563"/>
                </a:cubicBezTo>
                <a:lnTo>
                  <a:pt x="3040" y="1563"/>
                </a:lnTo>
                <a:cubicBezTo>
                  <a:pt x="3162" y="1563"/>
                  <a:pt x="3162" y="1563"/>
                  <a:pt x="3101" y="1532"/>
                </a:cubicBezTo>
                <a:cubicBezTo>
                  <a:pt x="3071" y="1502"/>
                  <a:pt x="3040" y="1502"/>
                  <a:pt x="3010" y="1502"/>
                </a:cubicBezTo>
                <a:cubicBezTo>
                  <a:pt x="2980" y="1502"/>
                  <a:pt x="2949" y="1472"/>
                  <a:pt x="2980" y="1472"/>
                </a:cubicBezTo>
                <a:lnTo>
                  <a:pt x="3040" y="1472"/>
                </a:lnTo>
                <a:cubicBezTo>
                  <a:pt x="3071" y="1487"/>
                  <a:pt x="3094" y="1494"/>
                  <a:pt x="3109" y="1494"/>
                </a:cubicBezTo>
                <a:cubicBezTo>
                  <a:pt x="3124" y="1494"/>
                  <a:pt x="3132" y="1487"/>
                  <a:pt x="3132" y="1472"/>
                </a:cubicBezTo>
                <a:lnTo>
                  <a:pt x="3101" y="1472"/>
                </a:lnTo>
                <a:cubicBezTo>
                  <a:pt x="3071" y="1472"/>
                  <a:pt x="3071" y="1441"/>
                  <a:pt x="3040" y="1411"/>
                </a:cubicBezTo>
                <a:lnTo>
                  <a:pt x="3071" y="1411"/>
                </a:lnTo>
                <a:cubicBezTo>
                  <a:pt x="3071" y="1411"/>
                  <a:pt x="3040" y="1380"/>
                  <a:pt x="3010" y="1380"/>
                </a:cubicBezTo>
                <a:cubicBezTo>
                  <a:pt x="2980" y="1380"/>
                  <a:pt x="2949" y="1350"/>
                  <a:pt x="2949" y="1350"/>
                </a:cubicBezTo>
                <a:cubicBezTo>
                  <a:pt x="2980" y="1350"/>
                  <a:pt x="3010" y="1350"/>
                  <a:pt x="3040" y="1320"/>
                </a:cubicBezTo>
                <a:cubicBezTo>
                  <a:pt x="2980" y="1320"/>
                  <a:pt x="2980" y="1320"/>
                  <a:pt x="3040" y="1289"/>
                </a:cubicBezTo>
                <a:cubicBezTo>
                  <a:pt x="3071" y="1259"/>
                  <a:pt x="3071" y="1259"/>
                  <a:pt x="3071" y="1228"/>
                </a:cubicBezTo>
                <a:cubicBezTo>
                  <a:pt x="3056" y="1213"/>
                  <a:pt x="3056" y="1206"/>
                  <a:pt x="3059" y="1206"/>
                </a:cubicBezTo>
                <a:cubicBezTo>
                  <a:pt x="3063" y="1206"/>
                  <a:pt x="3071" y="1213"/>
                  <a:pt x="3071" y="1228"/>
                </a:cubicBezTo>
                <a:cubicBezTo>
                  <a:pt x="3071" y="1244"/>
                  <a:pt x="3086" y="1251"/>
                  <a:pt x="3101" y="1251"/>
                </a:cubicBezTo>
                <a:cubicBezTo>
                  <a:pt x="3116" y="1251"/>
                  <a:pt x="3132" y="1244"/>
                  <a:pt x="3132" y="1228"/>
                </a:cubicBezTo>
                <a:cubicBezTo>
                  <a:pt x="3132" y="1198"/>
                  <a:pt x="3101" y="1198"/>
                  <a:pt x="3010" y="1198"/>
                </a:cubicBezTo>
                <a:cubicBezTo>
                  <a:pt x="2980" y="1198"/>
                  <a:pt x="3040" y="1137"/>
                  <a:pt x="3101" y="1137"/>
                </a:cubicBezTo>
                <a:lnTo>
                  <a:pt x="3162" y="1137"/>
                </a:lnTo>
                <a:cubicBezTo>
                  <a:pt x="3162" y="1137"/>
                  <a:pt x="3101" y="1137"/>
                  <a:pt x="3101" y="1107"/>
                </a:cubicBezTo>
                <a:cubicBezTo>
                  <a:pt x="3101" y="1107"/>
                  <a:pt x="3071" y="1076"/>
                  <a:pt x="3071" y="1076"/>
                </a:cubicBezTo>
                <a:cubicBezTo>
                  <a:pt x="3071" y="1076"/>
                  <a:pt x="3071" y="1046"/>
                  <a:pt x="3101" y="1046"/>
                </a:cubicBezTo>
                <a:cubicBezTo>
                  <a:pt x="3071" y="1016"/>
                  <a:pt x="3040" y="1016"/>
                  <a:pt x="3010" y="1016"/>
                </a:cubicBezTo>
                <a:lnTo>
                  <a:pt x="2919" y="955"/>
                </a:lnTo>
                <a:close/>
                <a:moveTo>
                  <a:pt x="2801" y="1753"/>
                </a:moveTo>
                <a:cubicBezTo>
                  <a:pt x="2797" y="1753"/>
                  <a:pt x="2797" y="1760"/>
                  <a:pt x="2797" y="1775"/>
                </a:cubicBezTo>
                <a:cubicBezTo>
                  <a:pt x="2767" y="1806"/>
                  <a:pt x="2797" y="1806"/>
                  <a:pt x="2828" y="1806"/>
                </a:cubicBezTo>
                <a:lnTo>
                  <a:pt x="2828" y="1775"/>
                </a:lnTo>
                <a:cubicBezTo>
                  <a:pt x="2812" y="1760"/>
                  <a:pt x="2805" y="1753"/>
                  <a:pt x="2801" y="1753"/>
                </a:cubicBezTo>
                <a:close/>
                <a:moveTo>
                  <a:pt x="214" y="1867"/>
                </a:moveTo>
                <a:cubicBezTo>
                  <a:pt x="214" y="1889"/>
                  <a:pt x="214" y="1895"/>
                  <a:pt x="239" y="1897"/>
                </a:cubicBezTo>
                <a:lnTo>
                  <a:pt x="239" y="1897"/>
                </a:lnTo>
                <a:cubicBezTo>
                  <a:pt x="231" y="1895"/>
                  <a:pt x="214" y="1889"/>
                  <a:pt x="214" y="1867"/>
                </a:cubicBezTo>
                <a:close/>
                <a:moveTo>
                  <a:pt x="274" y="1411"/>
                </a:moveTo>
                <a:cubicBezTo>
                  <a:pt x="244" y="1411"/>
                  <a:pt x="244" y="1411"/>
                  <a:pt x="274" y="1441"/>
                </a:cubicBezTo>
                <a:lnTo>
                  <a:pt x="305" y="1472"/>
                </a:lnTo>
                <a:cubicBezTo>
                  <a:pt x="305" y="1472"/>
                  <a:pt x="214" y="1502"/>
                  <a:pt x="244" y="1502"/>
                </a:cubicBezTo>
                <a:lnTo>
                  <a:pt x="305" y="1502"/>
                </a:lnTo>
                <a:cubicBezTo>
                  <a:pt x="305" y="1502"/>
                  <a:pt x="305" y="1532"/>
                  <a:pt x="274" y="1532"/>
                </a:cubicBezTo>
                <a:cubicBezTo>
                  <a:pt x="250" y="1532"/>
                  <a:pt x="226" y="1571"/>
                  <a:pt x="248" y="1571"/>
                </a:cubicBezTo>
                <a:cubicBezTo>
                  <a:pt x="254" y="1571"/>
                  <a:pt x="262" y="1569"/>
                  <a:pt x="274" y="1563"/>
                </a:cubicBezTo>
                <a:lnTo>
                  <a:pt x="305" y="1563"/>
                </a:lnTo>
                <a:lnTo>
                  <a:pt x="274" y="1593"/>
                </a:lnTo>
                <a:lnTo>
                  <a:pt x="214" y="1593"/>
                </a:lnTo>
                <a:cubicBezTo>
                  <a:pt x="183" y="1593"/>
                  <a:pt x="183" y="1593"/>
                  <a:pt x="214" y="1624"/>
                </a:cubicBezTo>
                <a:cubicBezTo>
                  <a:pt x="244" y="1654"/>
                  <a:pt x="244" y="1654"/>
                  <a:pt x="274" y="1654"/>
                </a:cubicBezTo>
                <a:lnTo>
                  <a:pt x="274" y="1624"/>
                </a:lnTo>
                <a:lnTo>
                  <a:pt x="335" y="1624"/>
                </a:lnTo>
                <a:cubicBezTo>
                  <a:pt x="335" y="1624"/>
                  <a:pt x="335" y="1654"/>
                  <a:pt x="305" y="1654"/>
                </a:cubicBezTo>
                <a:cubicBezTo>
                  <a:pt x="305" y="1654"/>
                  <a:pt x="274" y="1654"/>
                  <a:pt x="244" y="1684"/>
                </a:cubicBezTo>
                <a:cubicBezTo>
                  <a:pt x="214" y="1684"/>
                  <a:pt x="183" y="1715"/>
                  <a:pt x="244" y="1715"/>
                </a:cubicBezTo>
                <a:cubicBezTo>
                  <a:pt x="305" y="1715"/>
                  <a:pt x="305" y="1745"/>
                  <a:pt x="274" y="1745"/>
                </a:cubicBezTo>
                <a:cubicBezTo>
                  <a:pt x="244" y="1745"/>
                  <a:pt x="214" y="1775"/>
                  <a:pt x="244" y="1775"/>
                </a:cubicBezTo>
                <a:cubicBezTo>
                  <a:pt x="274" y="1775"/>
                  <a:pt x="244" y="1806"/>
                  <a:pt x="214" y="1806"/>
                </a:cubicBezTo>
                <a:cubicBezTo>
                  <a:pt x="183" y="1806"/>
                  <a:pt x="183" y="1836"/>
                  <a:pt x="244" y="1836"/>
                </a:cubicBezTo>
                <a:cubicBezTo>
                  <a:pt x="214" y="1836"/>
                  <a:pt x="214" y="1867"/>
                  <a:pt x="214" y="1867"/>
                </a:cubicBezTo>
                <a:lnTo>
                  <a:pt x="274" y="1867"/>
                </a:lnTo>
                <a:lnTo>
                  <a:pt x="244" y="1897"/>
                </a:lnTo>
                <a:lnTo>
                  <a:pt x="244" y="1897"/>
                </a:lnTo>
                <a:cubicBezTo>
                  <a:pt x="242" y="1897"/>
                  <a:pt x="241" y="1897"/>
                  <a:pt x="239" y="1897"/>
                </a:cubicBezTo>
                <a:lnTo>
                  <a:pt x="239" y="1897"/>
                </a:lnTo>
                <a:cubicBezTo>
                  <a:pt x="242" y="1897"/>
                  <a:pt x="244" y="1897"/>
                  <a:pt x="244" y="1897"/>
                </a:cubicBezTo>
                <a:lnTo>
                  <a:pt x="244" y="1897"/>
                </a:lnTo>
                <a:lnTo>
                  <a:pt x="244" y="1897"/>
                </a:lnTo>
                <a:cubicBezTo>
                  <a:pt x="252" y="1897"/>
                  <a:pt x="262" y="1897"/>
                  <a:pt x="274" y="1897"/>
                </a:cubicBezTo>
                <a:cubicBezTo>
                  <a:pt x="335" y="1897"/>
                  <a:pt x="366" y="1897"/>
                  <a:pt x="366" y="1867"/>
                </a:cubicBezTo>
                <a:cubicBezTo>
                  <a:pt x="376" y="1867"/>
                  <a:pt x="384" y="1868"/>
                  <a:pt x="391" y="1869"/>
                </a:cubicBezTo>
                <a:lnTo>
                  <a:pt x="391" y="1869"/>
                </a:lnTo>
                <a:cubicBezTo>
                  <a:pt x="391" y="1869"/>
                  <a:pt x="391" y="1869"/>
                  <a:pt x="391" y="1869"/>
                </a:cubicBezTo>
                <a:lnTo>
                  <a:pt x="391" y="1869"/>
                </a:lnTo>
                <a:cubicBezTo>
                  <a:pt x="391" y="1869"/>
                  <a:pt x="391" y="1869"/>
                  <a:pt x="391" y="1869"/>
                </a:cubicBezTo>
                <a:lnTo>
                  <a:pt x="391" y="1869"/>
                </a:lnTo>
                <a:cubicBezTo>
                  <a:pt x="400" y="1871"/>
                  <a:pt x="405" y="1875"/>
                  <a:pt x="407" y="1879"/>
                </a:cubicBezTo>
                <a:lnTo>
                  <a:pt x="407" y="1879"/>
                </a:lnTo>
                <a:cubicBezTo>
                  <a:pt x="402" y="1877"/>
                  <a:pt x="396" y="1873"/>
                  <a:pt x="391" y="1869"/>
                </a:cubicBezTo>
                <a:lnTo>
                  <a:pt x="391" y="1869"/>
                </a:lnTo>
                <a:cubicBezTo>
                  <a:pt x="337" y="1897"/>
                  <a:pt x="366" y="1897"/>
                  <a:pt x="396" y="1897"/>
                </a:cubicBezTo>
                <a:lnTo>
                  <a:pt x="398" y="1897"/>
                </a:lnTo>
                <a:cubicBezTo>
                  <a:pt x="407" y="1890"/>
                  <a:pt x="409" y="1884"/>
                  <a:pt x="407" y="1879"/>
                </a:cubicBezTo>
                <a:lnTo>
                  <a:pt x="407" y="1879"/>
                </a:lnTo>
                <a:cubicBezTo>
                  <a:pt x="412" y="1881"/>
                  <a:pt x="418" y="1882"/>
                  <a:pt x="423" y="1882"/>
                </a:cubicBezTo>
                <a:cubicBezTo>
                  <a:pt x="442" y="1882"/>
                  <a:pt x="457" y="1867"/>
                  <a:pt x="457" y="1836"/>
                </a:cubicBezTo>
                <a:lnTo>
                  <a:pt x="366" y="1836"/>
                </a:lnTo>
                <a:cubicBezTo>
                  <a:pt x="372" y="1849"/>
                  <a:pt x="380" y="1859"/>
                  <a:pt x="388" y="1867"/>
                </a:cubicBezTo>
                <a:lnTo>
                  <a:pt x="388" y="1867"/>
                </a:lnTo>
                <a:cubicBezTo>
                  <a:pt x="361" y="1866"/>
                  <a:pt x="335" y="1864"/>
                  <a:pt x="335" y="1836"/>
                </a:cubicBezTo>
                <a:lnTo>
                  <a:pt x="305" y="1836"/>
                </a:lnTo>
                <a:cubicBezTo>
                  <a:pt x="274" y="1836"/>
                  <a:pt x="274" y="1836"/>
                  <a:pt x="274" y="1806"/>
                </a:cubicBezTo>
                <a:cubicBezTo>
                  <a:pt x="285" y="1796"/>
                  <a:pt x="291" y="1792"/>
                  <a:pt x="296" y="1792"/>
                </a:cubicBezTo>
                <a:cubicBezTo>
                  <a:pt x="305" y="1792"/>
                  <a:pt x="305" y="1806"/>
                  <a:pt x="305" y="1806"/>
                </a:cubicBezTo>
                <a:lnTo>
                  <a:pt x="366" y="1806"/>
                </a:lnTo>
                <a:cubicBezTo>
                  <a:pt x="396" y="1806"/>
                  <a:pt x="396" y="1775"/>
                  <a:pt x="396" y="1775"/>
                </a:cubicBezTo>
                <a:lnTo>
                  <a:pt x="426" y="1775"/>
                </a:lnTo>
                <a:cubicBezTo>
                  <a:pt x="457" y="1775"/>
                  <a:pt x="487" y="1775"/>
                  <a:pt x="457" y="1745"/>
                </a:cubicBezTo>
                <a:cubicBezTo>
                  <a:pt x="426" y="1715"/>
                  <a:pt x="426" y="1715"/>
                  <a:pt x="426" y="1684"/>
                </a:cubicBezTo>
                <a:cubicBezTo>
                  <a:pt x="457" y="1684"/>
                  <a:pt x="457" y="1654"/>
                  <a:pt x="457" y="1624"/>
                </a:cubicBezTo>
                <a:cubicBezTo>
                  <a:pt x="457" y="1624"/>
                  <a:pt x="457" y="1593"/>
                  <a:pt x="487" y="1563"/>
                </a:cubicBezTo>
                <a:lnTo>
                  <a:pt x="487" y="1472"/>
                </a:lnTo>
                <a:cubicBezTo>
                  <a:pt x="548" y="1472"/>
                  <a:pt x="457" y="1411"/>
                  <a:pt x="426" y="1411"/>
                </a:cubicBezTo>
                <a:close/>
                <a:moveTo>
                  <a:pt x="3079" y="1884"/>
                </a:moveTo>
                <a:cubicBezTo>
                  <a:pt x="3088" y="1884"/>
                  <a:pt x="3101" y="1897"/>
                  <a:pt x="3101" y="1897"/>
                </a:cubicBezTo>
                <a:lnTo>
                  <a:pt x="3071" y="1897"/>
                </a:lnTo>
                <a:cubicBezTo>
                  <a:pt x="3071" y="1887"/>
                  <a:pt x="3074" y="1884"/>
                  <a:pt x="3079" y="1884"/>
                </a:cubicBezTo>
                <a:close/>
                <a:moveTo>
                  <a:pt x="207" y="2066"/>
                </a:moveTo>
                <a:cubicBezTo>
                  <a:pt x="193" y="2066"/>
                  <a:pt x="183" y="2069"/>
                  <a:pt x="183" y="2079"/>
                </a:cubicBezTo>
                <a:lnTo>
                  <a:pt x="274" y="2079"/>
                </a:lnTo>
                <a:cubicBezTo>
                  <a:pt x="274" y="2079"/>
                  <a:pt x="234" y="2066"/>
                  <a:pt x="207" y="2066"/>
                </a:cubicBezTo>
                <a:close/>
                <a:moveTo>
                  <a:pt x="3040" y="2079"/>
                </a:moveTo>
                <a:cubicBezTo>
                  <a:pt x="3071" y="2079"/>
                  <a:pt x="3071" y="2079"/>
                  <a:pt x="3071" y="2110"/>
                </a:cubicBezTo>
                <a:cubicBezTo>
                  <a:pt x="3071" y="2140"/>
                  <a:pt x="3040" y="2140"/>
                  <a:pt x="3040" y="2140"/>
                </a:cubicBezTo>
                <a:cubicBezTo>
                  <a:pt x="3040" y="2140"/>
                  <a:pt x="3010" y="2140"/>
                  <a:pt x="3010" y="2110"/>
                </a:cubicBezTo>
                <a:cubicBezTo>
                  <a:pt x="3010" y="2079"/>
                  <a:pt x="3040" y="2079"/>
                  <a:pt x="3040" y="2079"/>
                </a:cubicBezTo>
                <a:close/>
                <a:moveTo>
                  <a:pt x="153" y="2505"/>
                </a:moveTo>
                <a:cubicBezTo>
                  <a:pt x="133" y="2505"/>
                  <a:pt x="139" y="2518"/>
                  <a:pt x="155" y="2518"/>
                </a:cubicBezTo>
                <a:cubicBezTo>
                  <a:pt x="163" y="2518"/>
                  <a:pt x="172" y="2515"/>
                  <a:pt x="182" y="2506"/>
                </a:cubicBezTo>
                <a:lnTo>
                  <a:pt x="182" y="2506"/>
                </a:lnTo>
                <a:cubicBezTo>
                  <a:pt x="175" y="2505"/>
                  <a:pt x="164" y="2505"/>
                  <a:pt x="153" y="2505"/>
                </a:cubicBezTo>
                <a:close/>
                <a:moveTo>
                  <a:pt x="153" y="2627"/>
                </a:moveTo>
                <a:cubicBezTo>
                  <a:pt x="126" y="2627"/>
                  <a:pt x="147" y="2651"/>
                  <a:pt x="174" y="2656"/>
                </a:cubicBezTo>
                <a:lnTo>
                  <a:pt x="174" y="2656"/>
                </a:lnTo>
                <a:cubicBezTo>
                  <a:pt x="179" y="2639"/>
                  <a:pt x="172" y="2627"/>
                  <a:pt x="153" y="2627"/>
                </a:cubicBezTo>
                <a:close/>
                <a:moveTo>
                  <a:pt x="3162" y="2736"/>
                </a:moveTo>
                <a:cubicBezTo>
                  <a:pt x="3137" y="2736"/>
                  <a:pt x="3119" y="2757"/>
                  <a:pt x="3162" y="2779"/>
                </a:cubicBezTo>
                <a:lnTo>
                  <a:pt x="3223" y="2779"/>
                </a:lnTo>
                <a:cubicBezTo>
                  <a:pt x="3253" y="2779"/>
                  <a:pt x="3223" y="2779"/>
                  <a:pt x="3192" y="2748"/>
                </a:cubicBezTo>
                <a:cubicBezTo>
                  <a:pt x="3183" y="2739"/>
                  <a:pt x="3172" y="2736"/>
                  <a:pt x="3162" y="2736"/>
                </a:cubicBezTo>
                <a:close/>
                <a:moveTo>
                  <a:pt x="2676" y="2839"/>
                </a:moveTo>
                <a:cubicBezTo>
                  <a:pt x="2645" y="2839"/>
                  <a:pt x="2645" y="2870"/>
                  <a:pt x="2676" y="2900"/>
                </a:cubicBezTo>
                <a:cubicBezTo>
                  <a:pt x="2676" y="2864"/>
                  <a:pt x="2676" y="2847"/>
                  <a:pt x="2676" y="2839"/>
                </a:cubicBezTo>
                <a:close/>
                <a:moveTo>
                  <a:pt x="687" y="2911"/>
                </a:moveTo>
                <a:cubicBezTo>
                  <a:pt x="686" y="2911"/>
                  <a:pt x="686" y="2917"/>
                  <a:pt x="693" y="2938"/>
                </a:cubicBezTo>
                <a:lnTo>
                  <a:pt x="693" y="2938"/>
                </a:lnTo>
                <a:cubicBezTo>
                  <a:pt x="697" y="2934"/>
                  <a:pt x="700" y="2931"/>
                  <a:pt x="700" y="2931"/>
                </a:cubicBezTo>
                <a:cubicBezTo>
                  <a:pt x="700" y="2931"/>
                  <a:pt x="690" y="2911"/>
                  <a:pt x="687" y="2911"/>
                </a:cubicBezTo>
                <a:close/>
                <a:moveTo>
                  <a:pt x="2888" y="2900"/>
                </a:moveTo>
                <a:cubicBezTo>
                  <a:pt x="2888" y="2900"/>
                  <a:pt x="2888" y="2931"/>
                  <a:pt x="2888" y="2931"/>
                </a:cubicBezTo>
                <a:lnTo>
                  <a:pt x="2888" y="2961"/>
                </a:lnTo>
                <a:lnTo>
                  <a:pt x="2858" y="2961"/>
                </a:lnTo>
                <a:lnTo>
                  <a:pt x="2858" y="2931"/>
                </a:lnTo>
                <a:cubicBezTo>
                  <a:pt x="2858" y="2900"/>
                  <a:pt x="2888" y="2900"/>
                  <a:pt x="2888" y="2900"/>
                </a:cubicBezTo>
                <a:close/>
                <a:moveTo>
                  <a:pt x="2914" y="1769"/>
                </a:moveTo>
                <a:cubicBezTo>
                  <a:pt x="2913" y="1769"/>
                  <a:pt x="2914" y="1771"/>
                  <a:pt x="2919" y="1775"/>
                </a:cubicBezTo>
                <a:cubicBezTo>
                  <a:pt x="2888" y="1775"/>
                  <a:pt x="2888" y="1806"/>
                  <a:pt x="2888" y="1836"/>
                </a:cubicBezTo>
                <a:cubicBezTo>
                  <a:pt x="2888" y="1867"/>
                  <a:pt x="2888" y="1867"/>
                  <a:pt x="2919" y="1867"/>
                </a:cubicBezTo>
                <a:cubicBezTo>
                  <a:pt x="2858" y="1867"/>
                  <a:pt x="2888" y="1927"/>
                  <a:pt x="2949" y="1927"/>
                </a:cubicBezTo>
                <a:cubicBezTo>
                  <a:pt x="3010" y="1927"/>
                  <a:pt x="2980" y="1927"/>
                  <a:pt x="2980" y="1958"/>
                </a:cubicBezTo>
                <a:lnTo>
                  <a:pt x="2949" y="1958"/>
                </a:lnTo>
                <a:cubicBezTo>
                  <a:pt x="2919" y="1958"/>
                  <a:pt x="2888" y="1988"/>
                  <a:pt x="2919" y="1988"/>
                </a:cubicBezTo>
                <a:lnTo>
                  <a:pt x="2919" y="2019"/>
                </a:lnTo>
                <a:cubicBezTo>
                  <a:pt x="2888" y="2019"/>
                  <a:pt x="2888" y="2171"/>
                  <a:pt x="2919" y="2231"/>
                </a:cubicBezTo>
                <a:cubicBezTo>
                  <a:pt x="2949" y="2262"/>
                  <a:pt x="2919" y="2262"/>
                  <a:pt x="2919" y="2262"/>
                </a:cubicBezTo>
                <a:lnTo>
                  <a:pt x="2888" y="2262"/>
                </a:lnTo>
                <a:cubicBezTo>
                  <a:pt x="2888" y="2292"/>
                  <a:pt x="2919" y="2444"/>
                  <a:pt x="2888" y="2475"/>
                </a:cubicBezTo>
                <a:lnTo>
                  <a:pt x="2919" y="2475"/>
                </a:lnTo>
                <a:cubicBezTo>
                  <a:pt x="2919" y="2505"/>
                  <a:pt x="2888" y="2535"/>
                  <a:pt x="2919" y="2566"/>
                </a:cubicBezTo>
                <a:cubicBezTo>
                  <a:pt x="2949" y="2566"/>
                  <a:pt x="2919" y="2596"/>
                  <a:pt x="2888" y="2627"/>
                </a:cubicBezTo>
                <a:cubicBezTo>
                  <a:pt x="2858" y="2627"/>
                  <a:pt x="2858" y="2657"/>
                  <a:pt x="2858" y="2687"/>
                </a:cubicBezTo>
                <a:cubicBezTo>
                  <a:pt x="2858" y="2718"/>
                  <a:pt x="2888" y="2748"/>
                  <a:pt x="2858" y="2748"/>
                </a:cubicBezTo>
                <a:cubicBezTo>
                  <a:pt x="2888" y="2748"/>
                  <a:pt x="2888" y="2779"/>
                  <a:pt x="2888" y="2809"/>
                </a:cubicBezTo>
                <a:cubicBezTo>
                  <a:pt x="2888" y="2809"/>
                  <a:pt x="2919" y="2839"/>
                  <a:pt x="2949" y="2839"/>
                </a:cubicBezTo>
                <a:cubicBezTo>
                  <a:pt x="2949" y="2870"/>
                  <a:pt x="2949" y="2900"/>
                  <a:pt x="2949" y="2900"/>
                </a:cubicBezTo>
                <a:cubicBezTo>
                  <a:pt x="2949" y="2931"/>
                  <a:pt x="2949" y="2961"/>
                  <a:pt x="2980" y="2961"/>
                </a:cubicBezTo>
                <a:cubicBezTo>
                  <a:pt x="2980" y="2961"/>
                  <a:pt x="2980" y="2961"/>
                  <a:pt x="2980" y="2931"/>
                </a:cubicBezTo>
                <a:cubicBezTo>
                  <a:pt x="2980" y="2939"/>
                  <a:pt x="2982" y="2943"/>
                  <a:pt x="2986" y="2943"/>
                </a:cubicBezTo>
                <a:cubicBezTo>
                  <a:pt x="2995" y="2943"/>
                  <a:pt x="3010" y="2922"/>
                  <a:pt x="3010" y="2900"/>
                </a:cubicBezTo>
                <a:cubicBezTo>
                  <a:pt x="3031" y="2879"/>
                  <a:pt x="3038" y="2843"/>
                  <a:pt x="3019" y="2813"/>
                </a:cubicBezTo>
                <a:lnTo>
                  <a:pt x="3019" y="2813"/>
                </a:lnTo>
                <a:cubicBezTo>
                  <a:pt x="3026" y="2811"/>
                  <a:pt x="3033" y="2809"/>
                  <a:pt x="3040" y="2809"/>
                </a:cubicBezTo>
                <a:cubicBezTo>
                  <a:pt x="3132" y="2748"/>
                  <a:pt x="3132" y="2748"/>
                  <a:pt x="3071" y="2718"/>
                </a:cubicBezTo>
                <a:cubicBezTo>
                  <a:pt x="3010" y="2687"/>
                  <a:pt x="3071" y="2687"/>
                  <a:pt x="3101" y="2657"/>
                </a:cubicBezTo>
                <a:lnTo>
                  <a:pt x="3192" y="2627"/>
                </a:lnTo>
                <a:lnTo>
                  <a:pt x="3101" y="2627"/>
                </a:lnTo>
                <a:cubicBezTo>
                  <a:pt x="3192" y="2627"/>
                  <a:pt x="3192" y="2627"/>
                  <a:pt x="3101" y="2596"/>
                </a:cubicBezTo>
                <a:cubicBezTo>
                  <a:pt x="3056" y="2581"/>
                  <a:pt x="3040" y="2581"/>
                  <a:pt x="3044" y="2581"/>
                </a:cubicBezTo>
                <a:cubicBezTo>
                  <a:pt x="3048" y="2581"/>
                  <a:pt x="3071" y="2581"/>
                  <a:pt x="3101" y="2566"/>
                </a:cubicBezTo>
                <a:cubicBezTo>
                  <a:pt x="3162" y="2535"/>
                  <a:pt x="3162" y="2535"/>
                  <a:pt x="3101" y="2535"/>
                </a:cubicBezTo>
                <a:cubicBezTo>
                  <a:pt x="3132" y="2535"/>
                  <a:pt x="3132" y="2535"/>
                  <a:pt x="3132" y="2505"/>
                </a:cubicBezTo>
                <a:cubicBezTo>
                  <a:pt x="3071" y="2505"/>
                  <a:pt x="3071" y="2444"/>
                  <a:pt x="3132" y="2414"/>
                </a:cubicBezTo>
                <a:cubicBezTo>
                  <a:pt x="3192" y="2383"/>
                  <a:pt x="3192" y="2383"/>
                  <a:pt x="3162" y="2383"/>
                </a:cubicBezTo>
                <a:lnTo>
                  <a:pt x="3101" y="2383"/>
                </a:lnTo>
                <a:cubicBezTo>
                  <a:pt x="3121" y="2383"/>
                  <a:pt x="3115" y="2370"/>
                  <a:pt x="3108" y="2370"/>
                </a:cubicBezTo>
                <a:cubicBezTo>
                  <a:pt x="3105" y="2370"/>
                  <a:pt x="3101" y="2373"/>
                  <a:pt x="3101" y="2383"/>
                </a:cubicBezTo>
                <a:lnTo>
                  <a:pt x="3040" y="2383"/>
                </a:lnTo>
                <a:cubicBezTo>
                  <a:pt x="3040" y="2383"/>
                  <a:pt x="3071" y="2353"/>
                  <a:pt x="3101" y="2353"/>
                </a:cubicBezTo>
                <a:cubicBezTo>
                  <a:pt x="3132" y="2353"/>
                  <a:pt x="3223" y="2323"/>
                  <a:pt x="3192" y="2323"/>
                </a:cubicBezTo>
                <a:cubicBezTo>
                  <a:pt x="3162" y="2292"/>
                  <a:pt x="3162" y="2292"/>
                  <a:pt x="3132" y="2262"/>
                </a:cubicBezTo>
                <a:lnTo>
                  <a:pt x="3101" y="2262"/>
                </a:lnTo>
                <a:cubicBezTo>
                  <a:pt x="3071" y="2262"/>
                  <a:pt x="3071" y="2262"/>
                  <a:pt x="3071" y="2231"/>
                </a:cubicBezTo>
                <a:lnTo>
                  <a:pt x="3162" y="2231"/>
                </a:lnTo>
                <a:cubicBezTo>
                  <a:pt x="3101" y="2231"/>
                  <a:pt x="3101" y="2201"/>
                  <a:pt x="3162" y="2201"/>
                </a:cubicBezTo>
                <a:cubicBezTo>
                  <a:pt x="3171" y="2198"/>
                  <a:pt x="3178" y="2196"/>
                  <a:pt x="3185" y="2194"/>
                </a:cubicBezTo>
                <a:lnTo>
                  <a:pt x="3185" y="2194"/>
                </a:lnTo>
                <a:cubicBezTo>
                  <a:pt x="3187" y="2196"/>
                  <a:pt x="3190" y="2198"/>
                  <a:pt x="3192" y="2201"/>
                </a:cubicBezTo>
                <a:cubicBezTo>
                  <a:pt x="3213" y="2201"/>
                  <a:pt x="3233" y="2188"/>
                  <a:pt x="3217" y="2188"/>
                </a:cubicBezTo>
                <a:cubicBezTo>
                  <a:pt x="3211" y="2188"/>
                  <a:pt x="3201" y="2189"/>
                  <a:pt x="3185" y="2194"/>
                </a:cubicBezTo>
                <a:lnTo>
                  <a:pt x="3185" y="2194"/>
                </a:lnTo>
                <a:cubicBezTo>
                  <a:pt x="3172" y="2183"/>
                  <a:pt x="3159" y="2178"/>
                  <a:pt x="3147" y="2178"/>
                </a:cubicBezTo>
                <a:cubicBezTo>
                  <a:pt x="3132" y="2178"/>
                  <a:pt x="3116" y="2186"/>
                  <a:pt x="3101" y="2201"/>
                </a:cubicBezTo>
                <a:cubicBezTo>
                  <a:pt x="3040" y="2201"/>
                  <a:pt x="3040" y="2201"/>
                  <a:pt x="3101" y="2171"/>
                </a:cubicBezTo>
                <a:cubicBezTo>
                  <a:pt x="3154" y="2118"/>
                  <a:pt x="3161" y="2043"/>
                  <a:pt x="3123" y="2043"/>
                </a:cubicBezTo>
                <a:cubicBezTo>
                  <a:pt x="3117" y="2043"/>
                  <a:pt x="3110" y="2045"/>
                  <a:pt x="3101" y="2049"/>
                </a:cubicBezTo>
                <a:cubicBezTo>
                  <a:pt x="3071" y="2049"/>
                  <a:pt x="3040" y="2019"/>
                  <a:pt x="3071" y="2019"/>
                </a:cubicBezTo>
                <a:cubicBezTo>
                  <a:pt x="3101" y="1988"/>
                  <a:pt x="3132" y="1958"/>
                  <a:pt x="3132" y="1927"/>
                </a:cubicBezTo>
                <a:lnTo>
                  <a:pt x="3162" y="1897"/>
                </a:lnTo>
                <a:lnTo>
                  <a:pt x="3101" y="1897"/>
                </a:lnTo>
                <a:cubicBezTo>
                  <a:pt x="3101" y="1897"/>
                  <a:pt x="3101" y="1867"/>
                  <a:pt x="3040" y="1867"/>
                </a:cubicBezTo>
                <a:cubicBezTo>
                  <a:pt x="2980" y="1867"/>
                  <a:pt x="3010" y="1867"/>
                  <a:pt x="2980" y="1836"/>
                </a:cubicBezTo>
                <a:lnTo>
                  <a:pt x="3040" y="1836"/>
                </a:lnTo>
                <a:cubicBezTo>
                  <a:pt x="3014" y="1836"/>
                  <a:pt x="2921" y="1769"/>
                  <a:pt x="2914" y="1769"/>
                </a:cubicBezTo>
                <a:close/>
                <a:moveTo>
                  <a:pt x="2736" y="2991"/>
                </a:moveTo>
                <a:cubicBezTo>
                  <a:pt x="2736" y="2991"/>
                  <a:pt x="2736" y="2991"/>
                  <a:pt x="2736" y="2991"/>
                </a:cubicBezTo>
                <a:lnTo>
                  <a:pt x="2736" y="2991"/>
                </a:lnTo>
                <a:close/>
                <a:moveTo>
                  <a:pt x="2767" y="2900"/>
                </a:moveTo>
                <a:lnTo>
                  <a:pt x="2737" y="2959"/>
                </a:lnTo>
                <a:lnTo>
                  <a:pt x="2737" y="2959"/>
                </a:lnTo>
                <a:cubicBezTo>
                  <a:pt x="2736" y="2950"/>
                  <a:pt x="2736" y="2940"/>
                  <a:pt x="2736" y="2931"/>
                </a:cubicBezTo>
                <a:cubicBezTo>
                  <a:pt x="2736" y="2931"/>
                  <a:pt x="2736" y="2931"/>
                  <a:pt x="2736" y="2961"/>
                </a:cubicBezTo>
                <a:lnTo>
                  <a:pt x="2737" y="2959"/>
                </a:lnTo>
                <a:lnTo>
                  <a:pt x="2737" y="2959"/>
                </a:lnTo>
                <a:cubicBezTo>
                  <a:pt x="2739" y="2980"/>
                  <a:pt x="2746" y="3001"/>
                  <a:pt x="2767" y="3022"/>
                </a:cubicBezTo>
                <a:cubicBezTo>
                  <a:pt x="2767" y="3022"/>
                  <a:pt x="2767" y="2991"/>
                  <a:pt x="2767" y="2900"/>
                </a:cubicBezTo>
                <a:close/>
                <a:moveTo>
                  <a:pt x="2554" y="2991"/>
                </a:moveTo>
                <a:lnTo>
                  <a:pt x="2554" y="3022"/>
                </a:lnTo>
                <a:cubicBezTo>
                  <a:pt x="2554" y="3022"/>
                  <a:pt x="2554" y="3022"/>
                  <a:pt x="2554" y="3022"/>
                </a:cubicBezTo>
                <a:lnTo>
                  <a:pt x="2554" y="3022"/>
                </a:lnTo>
                <a:cubicBezTo>
                  <a:pt x="2554" y="3016"/>
                  <a:pt x="2553" y="3011"/>
                  <a:pt x="2553" y="3007"/>
                </a:cubicBezTo>
                <a:lnTo>
                  <a:pt x="2553" y="3007"/>
                </a:lnTo>
                <a:cubicBezTo>
                  <a:pt x="2554" y="3001"/>
                  <a:pt x="2554" y="2995"/>
                  <a:pt x="2554" y="2991"/>
                </a:cubicBezTo>
                <a:close/>
                <a:moveTo>
                  <a:pt x="548" y="2961"/>
                </a:moveTo>
                <a:cubicBezTo>
                  <a:pt x="548" y="2991"/>
                  <a:pt x="578" y="2991"/>
                  <a:pt x="578" y="3022"/>
                </a:cubicBezTo>
                <a:cubicBezTo>
                  <a:pt x="578" y="3034"/>
                  <a:pt x="578" y="3042"/>
                  <a:pt x="576" y="3042"/>
                </a:cubicBezTo>
                <a:cubicBezTo>
                  <a:pt x="573" y="3042"/>
                  <a:pt x="566" y="3027"/>
                  <a:pt x="548" y="2991"/>
                </a:cubicBezTo>
                <a:cubicBezTo>
                  <a:pt x="518" y="2961"/>
                  <a:pt x="548" y="2961"/>
                  <a:pt x="548" y="2961"/>
                </a:cubicBezTo>
                <a:close/>
                <a:moveTo>
                  <a:pt x="518" y="2961"/>
                </a:moveTo>
                <a:lnTo>
                  <a:pt x="518" y="2991"/>
                </a:lnTo>
                <a:lnTo>
                  <a:pt x="518" y="3022"/>
                </a:lnTo>
                <a:cubicBezTo>
                  <a:pt x="518" y="3052"/>
                  <a:pt x="518" y="3052"/>
                  <a:pt x="487" y="3052"/>
                </a:cubicBezTo>
                <a:cubicBezTo>
                  <a:pt x="487" y="3052"/>
                  <a:pt x="457" y="3052"/>
                  <a:pt x="487" y="3022"/>
                </a:cubicBezTo>
                <a:cubicBezTo>
                  <a:pt x="518" y="2991"/>
                  <a:pt x="518" y="2961"/>
                  <a:pt x="518" y="2961"/>
                </a:cubicBezTo>
                <a:lnTo>
                  <a:pt x="518" y="2961"/>
                </a:lnTo>
                <a:cubicBezTo>
                  <a:pt x="518" y="2961"/>
                  <a:pt x="518" y="2961"/>
                  <a:pt x="518" y="2961"/>
                </a:cubicBezTo>
                <a:close/>
                <a:moveTo>
                  <a:pt x="609" y="2991"/>
                </a:moveTo>
                <a:lnTo>
                  <a:pt x="639" y="3022"/>
                </a:lnTo>
                <a:cubicBezTo>
                  <a:pt x="639" y="3052"/>
                  <a:pt x="639" y="3052"/>
                  <a:pt x="609" y="3052"/>
                </a:cubicBezTo>
                <a:lnTo>
                  <a:pt x="609" y="3022"/>
                </a:lnTo>
                <a:lnTo>
                  <a:pt x="609" y="2991"/>
                </a:lnTo>
                <a:close/>
                <a:moveTo>
                  <a:pt x="913" y="3052"/>
                </a:moveTo>
                <a:cubicBezTo>
                  <a:pt x="913" y="3052"/>
                  <a:pt x="913" y="3052"/>
                  <a:pt x="913" y="3052"/>
                </a:cubicBezTo>
                <a:cubicBezTo>
                  <a:pt x="913" y="3052"/>
                  <a:pt x="913" y="3052"/>
                  <a:pt x="913" y="3052"/>
                </a:cubicBezTo>
                <a:close/>
                <a:moveTo>
                  <a:pt x="913" y="3052"/>
                </a:moveTo>
                <a:cubicBezTo>
                  <a:pt x="913" y="3052"/>
                  <a:pt x="913" y="3052"/>
                  <a:pt x="913" y="3052"/>
                </a:cubicBezTo>
                <a:cubicBezTo>
                  <a:pt x="913" y="3052"/>
                  <a:pt x="913" y="3052"/>
                  <a:pt x="913" y="3052"/>
                </a:cubicBezTo>
                <a:close/>
                <a:moveTo>
                  <a:pt x="913" y="3052"/>
                </a:moveTo>
                <a:cubicBezTo>
                  <a:pt x="913" y="3052"/>
                  <a:pt x="913" y="3052"/>
                  <a:pt x="913" y="3052"/>
                </a:cubicBezTo>
                <a:cubicBezTo>
                  <a:pt x="913" y="3052"/>
                  <a:pt x="913" y="3052"/>
                  <a:pt x="913" y="3052"/>
                </a:cubicBezTo>
                <a:close/>
                <a:moveTo>
                  <a:pt x="1946" y="3052"/>
                </a:moveTo>
                <a:lnTo>
                  <a:pt x="1946" y="3068"/>
                </a:lnTo>
                <a:lnTo>
                  <a:pt x="1946" y="3068"/>
                </a:lnTo>
                <a:cubicBezTo>
                  <a:pt x="1950" y="3062"/>
                  <a:pt x="1951" y="3057"/>
                  <a:pt x="1946" y="3052"/>
                </a:cubicBezTo>
                <a:close/>
                <a:moveTo>
                  <a:pt x="913" y="3052"/>
                </a:moveTo>
                <a:cubicBezTo>
                  <a:pt x="913" y="3062"/>
                  <a:pt x="913" y="3072"/>
                  <a:pt x="913" y="3082"/>
                </a:cubicBezTo>
                <a:cubicBezTo>
                  <a:pt x="913" y="3072"/>
                  <a:pt x="913" y="3069"/>
                  <a:pt x="914" y="3069"/>
                </a:cubicBezTo>
                <a:cubicBezTo>
                  <a:pt x="914" y="3069"/>
                  <a:pt x="915" y="3069"/>
                  <a:pt x="915" y="3070"/>
                </a:cubicBezTo>
                <a:lnTo>
                  <a:pt x="915" y="3070"/>
                </a:lnTo>
                <a:cubicBezTo>
                  <a:pt x="914" y="3063"/>
                  <a:pt x="913" y="3057"/>
                  <a:pt x="913" y="3052"/>
                </a:cubicBezTo>
                <a:close/>
                <a:moveTo>
                  <a:pt x="1523" y="3052"/>
                </a:moveTo>
                <a:cubicBezTo>
                  <a:pt x="1521" y="3062"/>
                  <a:pt x="1521" y="3072"/>
                  <a:pt x="1521" y="3082"/>
                </a:cubicBezTo>
                <a:cubicBezTo>
                  <a:pt x="1521" y="3082"/>
                  <a:pt x="1549" y="3054"/>
                  <a:pt x="1523" y="3052"/>
                </a:cubicBezTo>
                <a:close/>
                <a:moveTo>
                  <a:pt x="2098" y="3052"/>
                </a:moveTo>
                <a:cubicBezTo>
                  <a:pt x="2068" y="3082"/>
                  <a:pt x="2098" y="3082"/>
                  <a:pt x="2098" y="3082"/>
                </a:cubicBezTo>
                <a:lnTo>
                  <a:pt x="2098" y="3052"/>
                </a:lnTo>
                <a:close/>
                <a:moveTo>
                  <a:pt x="1217" y="3082"/>
                </a:moveTo>
                <a:cubicBezTo>
                  <a:pt x="1217" y="3082"/>
                  <a:pt x="1217" y="3082"/>
                  <a:pt x="1217" y="3082"/>
                </a:cubicBezTo>
                <a:lnTo>
                  <a:pt x="1217" y="3082"/>
                </a:lnTo>
                <a:close/>
                <a:moveTo>
                  <a:pt x="2524" y="2809"/>
                </a:moveTo>
                <a:cubicBezTo>
                  <a:pt x="2493" y="2809"/>
                  <a:pt x="2493" y="2809"/>
                  <a:pt x="2493" y="2839"/>
                </a:cubicBezTo>
                <a:lnTo>
                  <a:pt x="2493" y="2870"/>
                </a:lnTo>
                <a:cubicBezTo>
                  <a:pt x="2493" y="2861"/>
                  <a:pt x="2491" y="2857"/>
                  <a:pt x="2487" y="2857"/>
                </a:cubicBezTo>
                <a:cubicBezTo>
                  <a:pt x="2478" y="2857"/>
                  <a:pt x="2463" y="2879"/>
                  <a:pt x="2463" y="2900"/>
                </a:cubicBezTo>
                <a:lnTo>
                  <a:pt x="2432" y="2900"/>
                </a:lnTo>
                <a:cubicBezTo>
                  <a:pt x="2432" y="2900"/>
                  <a:pt x="2432" y="2961"/>
                  <a:pt x="2493" y="3022"/>
                </a:cubicBezTo>
                <a:cubicBezTo>
                  <a:pt x="2501" y="3038"/>
                  <a:pt x="2507" y="3048"/>
                  <a:pt x="2512" y="3053"/>
                </a:cubicBezTo>
                <a:lnTo>
                  <a:pt x="2512" y="3053"/>
                </a:lnTo>
                <a:cubicBezTo>
                  <a:pt x="2516" y="3083"/>
                  <a:pt x="2524" y="3113"/>
                  <a:pt x="2524" y="3113"/>
                </a:cubicBezTo>
                <a:cubicBezTo>
                  <a:pt x="2524" y="3113"/>
                  <a:pt x="2539" y="3066"/>
                  <a:pt x="2548" y="3028"/>
                </a:cubicBezTo>
                <a:lnTo>
                  <a:pt x="2548" y="3028"/>
                </a:lnTo>
                <a:cubicBezTo>
                  <a:pt x="2550" y="3026"/>
                  <a:pt x="2552" y="3024"/>
                  <a:pt x="2554" y="3022"/>
                </a:cubicBezTo>
                <a:lnTo>
                  <a:pt x="2554" y="3022"/>
                </a:lnTo>
                <a:cubicBezTo>
                  <a:pt x="2554" y="3030"/>
                  <a:pt x="2554" y="3040"/>
                  <a:pt x="2554" y="3052"/>
                </a:cubicBezTo>
                <a:cubicBezTo>
                  <a:pt x="2572" y="3035"/>
                  <a:pt x="2579" y="3017"/>
                  <a:pt x="2582" y="3017"/>
                </a:cubicBezTo>
                <a:cubicBezTo>
                  <a:pt x="2584" y="3017"/>
                  <a:pt x="2584" y="3026"/>
                  <a:pt x="2584" y="3052"/>
                </a:cubicBezTo>
                <a:lnTo>
                  <a:pt x="2584" y="3082"/>
                </a:lnTo>
                <a:cubicBezTo>
                  <a:pt x="2584" y="3082"/>
                  <a:pt x="2707" y="3058"/>
                  <a:pt x="2732" y="3009"/>
                </a:cubicBezTo>
                <a:lnTo>
                  <a:pt x="2732" y="3009"/>
                </a:lnTo>
                <a:cubicBezTo>
                  <a:pt x="2736" y="3020"/>
                  <a:pt x="2736" y="3036"/>
                  <a:pt x="2736" y="3052"/>
                </a:cubicBezTo>
                <a:lnTo>
                  <a:pt x="2736" y="2991"/>
                </a:lnTo>
                <a:cubicBezTo>
                  <a:pt x="2736" y="2997"/>
                  <a:pt x="2735" y="3003"/>
                  <a:pt x="2732" y="3009"/>
                </a:cubicBezTo>
                <a:lnTo>
                  <a:pt x="2732" y="3009"/>
                </a:lnTo>
                <a:cubicBezTo>
                  <a:pt x="2728" y="2998"/>
                  <a:pt x="2721" y="2991"/>
                  <a:pt x="2706" y="2991"/>
                </a:cubicBezTo>
                <a:cubicBezTo>
                  <a:pt x="2706" y="2991"/>
                  <a:pt x="2706" y="2991"/>
                  <a:pt x="2706" y="2961"/>
                </a:cubicBezTo>
                <a:cubicBezTo>
                  <a:pt x="2706" y="2931"/>
                  <a:pt x="2706" y="2931"/>
                  <a:pt x="2706" y="2900"/>
                </a:cubicBezTo>
                <a:cubicBezTo>
                  <a:pt x="2706" y="2888"/>
                  <a:pt x="2701" y="2880"/>
                  <a:pt x="2695" y="2880"/>
                </a:cubicBezTo>
                <a:cubicBezTo>
                  <a:pt x="2686" y="2880"/>
                  <a:pt x="2676" y="2895"/>
                  <a:pt x="2676" y="2931"/>
                </a:cubicBezTo>
                <a:cubicBezTo>
                  <a:pt x="2676" y="2938"/>
                  <a:pt x="2676" y="2946"/>
                  <a:pt x="2676" y="2961"/>
                </a:cubicBezTo>
                <a:cubicBezTo>
                  <a:pt x="2676" y="2991"/>
                  <a:pt x="2668" y="3007"/>
                  <a:pt x="2660" y="3007"/>
                </a:cubicBezTo>
                <a:cubicBezTo>
                  <a:pt x="2653" y="3007"/>
                  <a:pt x="2645" y="2991"/>
                  <a:pt x="2645" y="2961"/>
                </a:cubicBezTo>
                <a:cubicBezTo>
                  <a:pt x="2615" y="2961"/>
                  <a:pt x="2615" y="2961"/>
                  <a:pt x="2615" y="2931"/>
                </a:cubicBezTo>
                <a:cubicBezTo>
                  <a:pt x="2600" y="2915"/>
                  <a:pt x="2584" y="2908"/>
                  <a:pt x="2573" y="2908"/>
                </a:cubicBezTo>
                <a:cubicBezTo>
                  <a:pt x="2562" y="2908"/>
                  <a:pt x="2554" y="2915"/>
                  <a:pt x="2554" y="2931"/>
                </a:cubicBezTo>
                <a:lnTo>
                  <a:pt x="2524" y="2931"/>
                </a:lnTo>
                <a:lnTo>
                  <a:pt x="2524" y="2900"/>
                </a:lnTo>
                <a:cubicBezTo>
                  <a:pt x="2554" y="2870"/>
                  <a:pt x="2554" y="2839"/>
                  <a:pt x="2524" y="2809"/>
                </a:cubicBezTo>
                <a:close/>
                <a:moveTo>
                  <a:pt x="791" y="3113"/>
                </a:moveTo>
                <a:cubicBezTo>
                  <a:pt x="791" y="3113"/>
                  <a:pt x="791" y="3113"/>
                  <a:pt x="791" y="3113"/>
                </a:cubicBezTo>
                <a:cubicBezTo>
                  <a:pt x="791" y="3113"/>
                  <a:pt x="791" y="3113"/>
                  <a:pt x="791" y="3113"/>
                </a:cubicBezTo>
                <a:close/>
                <a:moveTo>
                  <a:pt x="1217" y="3113"/>
                </a:moveTo>
                <a:cubicBezTo>
                  <a:pt x="1217" y="3113"/>
                  <a:pt x="1217" y="3113"/>
                  <a:pt x="1217" y="3113"/>
                </a:cubicBezTo>
                <a:lnTo>
                  <a:pt x="1217" y="3113"/>
                </a:lnTo>
                <a:close/>
                <a:moveTo>
                  <a:pt x="1553" y="2985"/>
                </a:moveTo>
                <a:cubicBezTo>
                  <a:pt x="1552" y="2985"/>
                  <a:pt x="1551" y="2987"/>
                  <a:pt x="1551" y="2991"/>
                </a:cubicBezTo>
                <a:lnTo>
                  <a:pt x="1551" y="3022"/>
                </a:lnTo>
                <a:cubicBezTo>
                  <a:pt x="1521" y="3052"/>
                  <a:pt x="1551" y="3113"/>
                  <a:pt x="1551" y="3113"/>
                </a:cubicBezTo>
                <a:cubicBezTo>
                  <a:pt x="1581" y="3113"/>
                  <a:pt x="1581" y="3113"/>
                  <a:pt x="1581" y="3082"/>
                </a:cubicBezTo>
                <a:cubicBezTo>
                  <a:pt x="1581" y="3056"/>
                  <a:pt x="1559" y="2985"/>
                  <a:pt x="1553" y="2985"/>
                </a:cubicBezTo>
                <a:close/>
                <a:moveTo>
                  <a:pt x="2524" y="3113"/>
                </a:moveTo>
                <a:cubicBezTo>
                  <a:pt x="2524" y="3113"/>
                  <a:pt x="2524" y="3113"/>
                  <a:pt x="2524" y="3113"/>
                </a:cubicBezTo>
                <a:cubicBezTo>
                  <a:pt x="2524" y="3113"/>
                  <a:pt x="2524" y="3113"/>
                  <a:pt x="2524" y="3113"/>
                </a:cubicBezTo>
                <a:close/>
                <a:moveTo>
                  <a:pt x="2141" y="2827"/>
                </a:moveTo>
                <a:cubicBezTo>
                  <a:pt x="2134" y="2827"/>
                  <a:pt x="2129" y="2830"/>
                  <a:pt x="2129" y="2839"/>
                </a:cubicBezTo>
                <a:cubicBezTo>
                  <a:pt x="2129" y="2870"/>
                  <a:pt x="2098" y="2870"/>
                  <a:pt x="2068" y="2870"/>
                </a:cubicBezTo>
                <a:cubicBezTo>
                  <a:pt x="2037" y="2870"/>
                  <a:pt x="2037" y="2870"/>
                  <a:pt x="2037" y="2931"/>
                </a:cubicBezTo>
                <a:cubicBezTo>
                  <a:pt x="2037" y="2983"/>
                  <a:pt x="2037" y="3058"/>
                  <a:pt x="2057" y="3058"/>
                </a:cubicBezTo>
                <a:cubicBezTo>
                  <a:pt x="2060" y="3058"/>
                  <a:pt x="2064" y="3056"/>
                  <a:pt x="2068" y="3052"/>
                </a:cubicBezTo>
                <a:cubicBezTo>
                  <a:pt x="2072" y="3048"/>
                  <a:pt x="2075" y="3045"/>
                  <a:pt x="2077" y="3042"/>
                </a:cubicBezTo>
                <a:lnTo>
                  <a:pt x="2077" y="3042"/>
                </a:lnTo>
                <a:cubicBezTo>
                  <a:pt x="2081" y="3049"/>
                  <a:pt x="2088" y="3052"/>
                  <a:pt x="2098" y="3052"/>
                </a:cubicBezTo>
                <a:lnTo>
                  <a:pt x="2098" y="3022"/>
                </a:lnTo>
                <a:cubicBezTo>
                  <a:pt x="2098" y="3022"/>
                  <a:pt x="2129" y="3022"/>
                  <a:pt x="2098" y="3052"/>
                </a:cubicBezTo>
                <a:cubicBezTo>
                  <a:pt x="2129" y="3052"/>
                  <a:pt x="2129" y="3022"/>
                  <a:pt x="2129" y="3022"/>
                </a:cubicBezTo>
                <a:cubicBezTo>
                  <a:pt x="2129" y="3022"/>
                  <a:pt x="2159" y="3022"/>
                  <a:pt x="2159" y="3052"/>
                </a:cubicBezTo>
                <a:cubicBezTo>
                  <a:pt x="2159" y="3037"/>
                  <a:pt x="2174" y="3029"/>
                  <a:pt x="2189" y="3029"/>
                </a:cubicBezTo>
                <a:cubicBezTo>
                  <a:pt x="2205" y="3029"/>
                  <a:pt x="2220" y="3037"/>
                  <a:pt x="2220" y="3052"/>
                </a:cubicBezTo>
                <a:lnTo>
                  <a:pt x="2250" y="3052"/>
                </a:lnTo>
                <a:cubicBezTo>
                  <a:pt x="2250" y="3052"/>
                  <a:pt x="2281" y="3052"/>
                  <a:pt x="2250" y="3082"/>
                </a:cubicBezTo>
                <a:cubicBezTo>
                  <a:pt x="2235" y="3098"/>
                  <a:pt x="2235" y="3113"/>
                  <a:pt x="2243" y="3113"/>
                </a:cubicBezTo>
                <a:cubicBezTo>
                  <a:pt x="2250" y="3113"/>
                  <a:pt x="2265" y="3098"/>
                  <a:pt x="2281" y="3052"/>
                </a:cubicBezTo>
                <a:cubicBezTo>
                  <a:pt x="2281" y="3052"/>
                  <a:pt x="2281" y="3052"/>
                  <a:pt x="2281" y="3052"/>
                </a:cubicBezTo>
                <a:lnTo>
                  <a:pt x="2281" y="3052"/>
                </a:lnTo>
                <a:cubicBezTo>
                  <a:pt x="2281" y="3072"/>
                  <a:pt x="2283" y="3085"/>
                  <a:pt x="2288" y="3085"/>
                </a:cubicBezTo>
                <a:cubicBezTo>
                  <a:pt x="2292" y="3085"/>
                  <a:pt x="2299" y="3075"/>
                  <a:pt x="2311" y="3052"/>
                </a:cubicBezTo>
                <a:cubicBezTo>
                  <a:pt x="2322" y="3029"/>
                  <a:pt x="2325" y="3019"/>
                  <a:pt x="2324" y="3016"/>
                </a:cubicBezTo>
                <a:lnTo>
                  <a:pt x="2324" y="3016"/>
                </a:lnTo>
                <a:cubicBezTo>
                  <a:pt x="2332" y="3009"/>
                  <a:pt x="2341" y="2994"/>
                  <a:pt x="2341" y="2961"/>
                </a:cubicBezTo>
                <a:lnTo>
                  <a:pt x="2372" y="2900"/>
                </a:lnTo>
                <a:lnTo>
                  <a:pt x="2372" y="2991"/>
                </a:lnTo>
                <a:cubicBezTo>
                  <a:pt x="2341" y="3022"/>
                  <a:pt x="2341" y="3082"/>
                  <a:pt x="2372" y="3113"/>
                </a:cubicBezTo>
                <a:cubicBezTo>
                  <a:pt x="2372" y="3128"/>
                  <a:pt x="2372" y="3136"/>
                  <a:pt x="2375" y="3136"/>
                </a:cubicBezTo>
                <a:cubicBezTo>
                  <a:pt x="2379" y="3136"/>
                  <a:pt x="2387" y="3128"/>
                  <a:pt x="2402" y="3113"/>
                </a:cubicBezTo>
                <a:lnTo>
                  <a:pt x="2402" y="3052"/>
                </a:lnTo>
                <a:cubicBezTo>
                  <a:pt x="2402" y="3032"/>
                  <a:pt x="2402" y="3012"/>
                  <a:pt x="2402" y="2991"/>
                </a:cubicBezTo>
                <a:cubicBezTo>
                  <a:pt x="2412" y="3001"/>
                  <a:pt x="2422" y="3005"/>
                  <a:pt x="2430" y="3005"/>
                </a:cubicBezTo>
                <a:cubicBezTo>
                  <a:pt x="2446" y="3005"/>
                  <a:pt x="2453" y="2991"/>
                  <a:pt x="2432" y="2991"/>
                </a:cubicBezTo>
                <a:lnTo>
                  <a:pt x="2402" y="2961"/>
                </a:lnTo>
                <a:cubicBezTo>
                  <a:pt x="2402" y="2951"/>
                  <a:pt x="2402" y="2941"/>
                  <a:pt x="2402" y="2931"/>
                </a:cubicBezTo>
                <a:cubicBezTo>
                  <a:pt x="2402" y="2900"/>
                  <a:pt x="2432" y="2900"/>
                  <a:pt x="2432" y="2900"/>
                </a:cubicBezTo>
                <a:lnTo>
                  <a:pt x="2432" y="2839"/>
                </a:lnTo>
                <a:cubicBezTo>
                  <a:pt x="2417" y="2855"/>
                  <a:pt x="2402" y="2862"/>
                  <a:pt x="2391" y="2862"/>
                </a:cubicBezTo>
                <a:cubicBezTo>
                  <a:pt x="2379" y="2862"/>
                  <a:pt x="2372" y="2855"/>
                  <a:pt x="2372" y="2839"/>
                </a:cubicBezTo>
                <a:cubicBezTo>
                  <a:pt x="2372" y="2830"/>
                  <a:pt x="2369" y="2827"/>
                  <a:pt x="2365" y="2827"/>
                </a:cubicBezTo>
                <a:cubicBezTo>
                  <a:pt x="2356" y="2827"/>
                  <a:pt x="2341" y="2848"/>
                  <a:pt x="2341" y="2870"/>
                </a:cubicBezTo>
                <a:cubicBezTo>
                  <a:pt x="2341" y="2887"/>
                  <a:pt x="2341" y="2905"/>
                  <a:pt x="2335" y="2905"/>
                </a:cubicBezTo>
                <a:cubicBezTo>
                  <a:pt x="2331" y="2905"/>
                  <a:pt x="2324" y="2895"/>
                  <a:pt x="2311" y="2870"/>
                </a:cubicBezTo>
                <a:cubicBezTo>
                  <a:pt x="2311" y="2844"/>
                  <a:pt x="2300" y="2835"/>
                  <a:pt x="2285" y="2835"/>
                </a:cubicBezTo>
                <a:cubicBezTo>
                  <a:pt x="2265" y="2835"/>
                  <a:pt x="2237" y="2852"/>
                  <a:pt x="2220" y="2870"/>
                </a:cubicBezTo>
                <a:cubicBezTo>
                  <a:pt x="2189" y="2900"/>
                  <a:pt x="2220" y="2900"/>
                  <a:pt x="2220" y="2931"/>
                </a:cubicBezTo>
                <a:cubicBezTo>
                  <a:pt x="2220" y="2948"/>
                  <a:pt x="2210" y="2966"/>
                  <a:pt x="2201" y="2966"/>
                </a:cubicBezTo>
                <a:cubicBezTo>
                  <a:pt x="2195" y="2966"/>
                  <a:pt x="2189" y="2956"/>
                  <a:pt x="2189" y="2931"/>
                </a:cubicBezTo>
                <a:cubicBezTo>
                  <a:pt x="2172" y="2895"/>
                  <a:pt x="2175" y="2880"/>
                  <a:pt x="2180" y="2880"/>
                </a:cubicBezTo>
                <a:cubicBezTo>
                  <a:pt x="2184" y="2880"/>
                  <a:pt x="2189" y="2888"/>
                  <a:pt x="2189" y="2900"/>
                </a:cubicBezTo>
                <a:cubicBezTo>
                  <a:pt x="2189" y="2892"/>
                  <a:pt x="2189" y="2881"/>
                  <a:pt x="2189" y="2870"/>
                </a:cubicBezTo>
                <a:cubicBezTo>
                  <a:pt x="2189" y="2848"/>
                  <a:pt x="2159" y="2827"/>
                  <a:pt x="2141" y="2827"/>
                </a:cubicBezTo>
                <a:close/>
                <a:moveTo>
                  <a:pt x="803" y="2895"/>
                </a:moveTo>
                <a:cubicBezTo>
                  <a:pt x="797" y="2895"/>
                  <a:pt x="791" y="2905"/>
                  <a:pt x="791" y="2931"/>
                </a:cubicBezTo>
                <a:cubicBezTo>
                  <a:pt x="791" y="2961"/>
                  <a:pt x="761" y="2961"/>
                  <a:pt x="761" y="2961"/>
                </a:cubicBezTo>
                <a:cubicBezTo>
                  <a:pt x="730" y="2961"/>
                  <a:pt x="761" y="2961"/>
                  <a:pt x="761" y="2991"/>
                </a:cubicBezTo>
                <a:cubicBezTo>
                  <a:pt x="761" y="3007"/>
                  <a:pt x="753" y="3022"/>
                  <a:pt x="742" y="3022"/>
                </a:cubicBezTo>
                <a:lnTo>
                  <a:pt x="761" y="3022"/>
                </a:lnTo>
                <a:cubicBezTo>
                  <a:pt x="761" y="2991"/>
                  <a:pt x="761" y="2961"/>
                  <a:pt x="791" y="2961"/>
                </a:cubicBezTo>
                <a:lnTo>
                  <a:pt x="791" y="2991"/>
                </a:lnTo>
                <a:lnTo>
                  <a:pt x="791" y="3052"/>
                </a:lnTo>
                <a:cubicBezTo>
                  <a:pt x="791" y="3072"/>
                  <a:pt x="791" y="3093"/>
                  <a:pt x="791" y="3113"/>
                </a:cubicBezTo>
                <a:cubicBezTo>
                  <a:pt x="791" y="3082"/>
                  <a:pt x="791" y="3067"/>
                  <a:pt x="795" y="3067"/>
                </a:cubicBezTo>
                <a:cubicBezTo>
                  <a:pt x="799" y="3067"/>
                  <a:pt x="806" y="3082"/>
                  <a:pt x="822" y="3113"/>
                </a:cubicBezTo>
                <a:cubicBezTo>
                  <a:pt x="822" y="3086"/>
                  <a:pt x="822" y="3071"/>
                  <a:pt x="824" y="3071"/>
                </a:cubicBezTo>
                <a:cubicBezTo>
                  <a:pt x="828" y="3071"/>
                  <a:pt x="835" y="3093"/>
                  <a:pt x="852" y="3143"/>
                </a:cubicBezTo>
                <a:cubicBezTo>
                  <a:pt x="852" y="3113"/>
                  <a:pt x="852" y="3105"/>
                  <a:pt x="856" y="3105"/>
                </a:cubicBezTo>
                <a:cubicBezTo>
                  <a:pt x="860" y="3105"/>
                  <a:pt x="867" y="3113"/>
                  <a:pt x="882" y="3113"/>
                </a:cubicBezTo>
                <a:cubicBezTo>
                  <a:pt x="882" y="3113"/>
                  <a:pt x="882" y="3113"/>
                  <a:pt x="891" y="3105"/>
                </a:cubicBezTo>
                <a:lnTo>
                  <a:pt x="891" y="3105"/>
                </a:lnTo>
                <a:cubicBezTo>
                  <a:pt x="891" y="3107"/>
                  <a:pt x="892" y="3108"/>
                  <a:pt x="894" y="3108"/>
                </a:cubicBezTo>
                <a:cubicBezTo>
                  <a:pt x="898" y="3108"/>
                  <a:pt x="904" y="3100"/>
                  <a:pt x="913" y="3082"/>
                </a:cubicBezTo>
                <a:lnTo>
                  <a:pt x="913" y="3082"/>
                </a:lnTo>
                <a:cubicBezTo>
                  <a:pt x="902" y="3093"/>
                  <a:pt x="895" y="3100"/>
                  <a:pt x="891" y="3105"/>
                </a:cubicBezTo>
                <a:lnTo>
                  <a:pt x="891" y="3105"/>
                </a:lnTo>
                <a:cubicBezTo>
                  <a:pt x="887" y="3094"/>
                  <a:pt x="895" y="3058"/>
                  <a:pt x="913" y="3022"/>
                </a:cubicBezTo>
                <a:cubicBezTo>
                  <a:pt x="913" y="2953"/>
                  <a:pt x="913" y="2919"/>
                  <a:pt x="887" y="2919"/>
                </a:cubicBezTo>
                <a:cubicBezTo>
                  <a:pt x="879" y="2919"/>
                  <a:pt x="867" y="2923"/>
                  <a:pt x="852" y="2931"/>
                </a:cubicBezTo>
                <a:cubicBezTo>
                  <a:pt x="837" y="2946"/>
                  <a:pt x="829" y="2953"/>
                  <a:pt x="825" y="2953"/>
                </a:cubicBezTo>
                <a:cubicBezTo>
                  <a:pt x="822" y="2953"/>
                  <a:pt x="822" y="2946"/>
                  <a:pt x="822" y="2931"/>
                </a:cubicBezTo>
                <a:cubicBezTo>
                  <a:pt x="822" y="2913"/>
                  <a:pt x="811" y="2895"/>
                  <a:pt x="803" y="2895"/>
                </a:cubicBezTo>
                <a:close/>
                <a:moveTo>
                  <a:pt x="2432" y="3052"/>
                </a:moveTo>
                <a:cubicBezTo>
                  <a:pt x="2432" y="3082"/>
                  <a:pt x="2463" y="3143"/>
                  <a:pt x="2463" y="3143"/>
                </a:cubicBezTo>
                <a:lnTo>
                  <a:pt x="2463" y="3113"/>
                </a:lnTo>
                <a:lnTo>
                  <a:pt x="2432" y="3052"/>
                </a:lnTo>
                <a:close/>
                <a:moveTo>
                  <a:pt x="2797" y="2809"/>
                </a:moveTo>
                <a:cubicBezTo>
                  <a:pt x="2797" y="2809"/>
                  <a:pt x="2767" y="2809"/>
                  <a:pt x="2767" y="2839"/>
                </a:cubicBezTo>
                <a:cubicBezTo>
                  <a:pt x="2767" y="2870"/>
                  <a:pt x="2767" y="2870"/>
                  <a:pt x="2797" y="2870"/>
                </a:cubicBezTo>
                <a:cubicBezTo>
                  <a:pt x="2797" y="2870"/>
                  <a:pt x="2797" y="2900"/>
                  <a:pt x="2797" y="2931"/>
                </a:cubicBezTo>
                <a:cubicBezTo>
                  <a:pt x="2767" y="2961"/>
                  <a:pt x="2797" y="2961"/>
                  <a:pt x="2797" y="2961"/>
                </a:cubicBezTo>
                <a:cubicBezTo>
                  <a:pt x="2828" y="3022"/>
                  <a:pt x="2797" y="3052"/>
                  <a:pt x="2797" y="3052"/>
                </a:cubicBezTo>
                <a:cubicBezTo>
                  <a:pt x="2797" y="3052"/>
                  <a:pt x="2797" y="3143"/>
                  <a:pt x="2828" y="3143"/>
                </a:cubicBezTo>
                <a:cubicBezTo>
                  <a:pt x="2858" y="3143"/>
                  <a:pt x="2858" y="3143"/>
                  <a:pt x="2858" y="3113"/>
                </a:cubicBezTo>
                <a:cubicBezTo>
                  <a:pt x="2858" y="3128"/>
                  <a:pt x="2866" y="3143"/>
                  <a:pt x="2873" y="3143"/>
                </a:cubicBezTo>
                <a:cubicBezTo>
                  <a:pt x="2881" y="3143"/>
                  <a:pt x="2888" y="3128"/>
                  <a:pt x="2888" y="3082"/>
                </a:cubicBezTo>
                <a:cubicBezTo>
                  <a:pt x="2888" y="2991"/>
                  <a:pt x="2888" y="2961"/>
                  <a:pt x="2919" y="2961"/>
                </a:cubicBezTo>
                <a:cubicBezTo>
                  <a:pt x="2949" y="2961"/>
                  <a:pt x="2949" y="2900"/>
                  <a:pt x="2919" y="2839"/>
                </a:cubicBezTo>
                <a:lnTo>
                  <a:pt x="2919" y="2900"/>
                </a:lnTo>
                <a:cubicBezTo>
                  <a:pt x="2919" y="2850"/>
                  <a:pt x="2900" y="2827"/>
                  <a:pt x="2884" y="2827"/>
                </a:cubicBezTo>
                <a:cubicBezTo>
                  <a:pt x="2870" y="2827"/>
                  <a:pt x="2858" y="2842"/>
                  <a:pt x="2858" y="2870"/>
                </a:cubicBezTo>
                <a:cubicBezTo>
                  <a:pt x="2858" y="2900"/>
                  <a:pt x="2850" y="2915"/>
                  <a:pt x="2843" y="2915"/>
                </a:cubicBezTo>
                <a:cubicBezTo>
                  <a:pt x="2835" y="2915"/>
                  <a:pt x="2828" y="2900"/>
                  <a:pt x="2828" y="2870"/>
                </a:cubicBezTo>
                <a:cubicBezTo>
                  <a:pt x="2858" y="2809"/>
                  <a:pt x="2828" y="2809"/>
                  <a:pt x="2797" y="2809"/>
                </a:cubicBezTo>
                <a:close/>
                <a:moveTo>
                  <a:pt x="973" y="2870"/>
                </a:moveTo>
                <a:cubicBezTo>
                  <a:pt x="943" y="2870"/>
                  <a:pt x="913" y="2900"/>
                  <a:pt x="913" y="2931"/>
                </a:cubicBezTo>
                <a:lnTo>
                  <a:pt x="913" y="2991"/>
                </a:lnTo>
                <a:cubicBezTo>
                  <a:pt x="913" y="3003"/>
                  <a:pt x="913" y="3026"/>
                  <a:pt x="913" y="3052"/>
                </a:cubicBezTo>
                <a:cubicBezTo>
                  <a:pt x="943" y="3022"/>
                  <a:pt x="943" y="3022"/>
                  <a:pt x="943" y="3022"/>
                </a:cubicBezTo>
                <a:lnTo>
                  <a:pt x="943" y="3052"/>
                </a:lnTo>
                <a:lnTo>
                  <a:pt x="943" y="3082"/>
                </a:lnTo>
                <a:cubicBezTo>
                  <a:pt x="926" y="3082"/>
                  <a:pt x="918" y="3072"/>
                  <a:pt x="915" y="3070"/>
                </a:cubicBezTo>
                <a:lnTo>
                  <a:pt x="915" y="3070"/>
                </a:lnTo>
                <a:cubicBezTo>
                  <a:pt x="921" y="3093"/>
                  <a:pt x="934" y="3121"/>
                  <a:pt x="940" y="3121"/>
                </a:cubicBezTo>
                <a:cubicBezTo>
                  <a:pt x="942" y="3121"/>
                  <a:pt x="943" y="3119"/>
                  <a:pt x="943" y="3113"/>
                </a:cubicBezTo>
                <a:lnTo>
                  <a:pt x="943" y="3143"/>
                </a:lnTo>
                <a:cubicBezTo>
                  <a:pt x="943" y="3174"/>
                  <a:pt x="943" y="3174"/>
                  <a:pt x="973" y="3174"/>
                </a:cubicBezTo>
                <a:cubicBezTo>
                  <a:pt x="1004" y="3174"/>
                  <a:pt x="1004" y="3143"/>
                  <a:pt x="1004" y="3143"/>
                </a:cubicBezTo>
                <a:lnTo>
                  <a:pt x="1034" y="3143"/>
                </a:lnTo>
                <a:lnTo>
                  <a:pt x="1034" y="3113"/>
                </a:lnTo>
                <a:lnTo>
                  <a:pt x="1065" y="3082"/>
                </a:lnTo>
                <a:cubicBezTo>
                  <a:pt x="1065" y="3070"/>
                  <a:pt x="1065" y="3063"/>
                  <a:pt x="1067" y="3063"/>
                </a:cubicBezTo>
                <a:cubicBezTo>
                  <a:pt x="1070" y="3063"/>
                  <a:pt x="1077" y="3077"/>
                  <a:pt x="1095" y="3113"/>
                </a:cubicBezTo>
                <a:lnTo>
                  <a:pt x="1095" y="3143"/>
                </a:lnTo>
                <a:cubicBezTo>
                  <a:pt x="1095" y="3113"/>
                  <a:pt x="1095" y="3113"/>
                  <a:pt x="1125" y="3113"/>
                </a:cubicBezTo>
                <a:cubicBezTo>
                  <a:pt x="1125" y="3113"/>
                  <a:pt x="1159" y="3104"/>
                  <a:pt x="1187" y="3092"/>
                </a:cubicBezTo>
                <a:lnTo>
                  <a:pt x="1187" y="3092"/>
                </a:lnTo>
                <a:cubicBezTo>
                  <a:pt x="1188" y="3116"/>
                  <a:pt x="1195" y="3128"/>
                  <a:pt x="1201" y="3128"/>
                </a:cubicBezTo>
                <a:cubicBezTo>
                  <a:pt x="1207" y="3128"/>
                  <a:pt x="1213" y="3120"/>
                  <a:pt x="1215" y="3104"/>
                </a:cubicBezTo>
                <a:lnTo>
                  <a:pt x="1215" y="3104"/>
                </a:lnTo>
                <a:cubicBezTo>
                  <a:pt x="1217" y="3109"/>
                  <a:pt x="1217" y="3113"/>
                  <a:pt x="1217" y="3113"/>
                </a:cubicBezTo>
                <a:lnTo>
                  <a:pt x="1217" y="3082"/>
                </a:lnTo>
                <a:cubicBezTo>
                  <a:pt x="1217" y="3091"/>
                  <a:pt x="1216" y="3098"/>
                  <a:pt x="1215" y="3104"/>
                </a:cubicBezTo>
                <a:lnTo>
                  <a:pt x="1215" y="3104"/>
                </a:lnTo>
                <a:cubicBezTo>
                  <a:pt x="1213" y="3097"/>
                  <a:pt x="1209" y="3089"/>
                  <a:pt x="1200" y="3085"/>
                </a:cubicBezTo>
                <a:lnTo>
                  <a:pt x="1200" y="3085"/>
                </a:lnTo>
                <a:cubicBezTo>
                  <a:pt x="1207" y="3081"/>
                  <a:pt x="1213" y="3077"/>
                  <a:pt x="1217" y="3073"/>
                </a:cubicBezTo>
                <a:lnTo>
                  <a:pt x="1217" y="3073"/>
                </a:lnTo>
                <a:lnTo>
                  <a:pt x="1217" y="3082"/>
                </a:lnTo>
                <a:cubicBezTo>
                  <a:pt x="1217" y="3104"/>
                  <a:pt x="1228" y="3114"/>
                  <a:pt x="1242" y="3114"/>
                </a:cubicBezTo>
                <a:cubicBezTo>
                  <a:pt x="1254" y="3114"/>
                  <a:pt x="1269" y="3105"/>
                  <a:pt x="1277" y="3087"/>
                </a:cubicBezTo>
                <a:lnTo>
                  <a:pt x="1277" y="3087"/>
                </a:lnTo>
                <a:cubicBezTo>
                  <a:pt x="1277" y="3134"/>
                  <a:pt x="1278" y="3155"/>
                  <a:pt x="1283" y="3155"/>
                </a:cubicBezTo>
                <a:cubicBezTo>
                  <a:pt x="1287" y="3155"/>
                  <a:pt x="1294" y="3140"/>
                  <a:pt x="1308" y="3113"/>
                </a:cubicBezTo>
                <a:cubicBezTo>
                  <a:pt x="1323" y="3082"/>
                  <a:pt x="1331" y="3067"/>
                  <a:pt x="1334" y="3067"/>
                </a:cubicBezTo>
                <a:cubicBezTo>
                  <a:pt x="1338" y="3067"/>
                  <a:pt x="1338" y="3082"/>
                  <a:pt x="1338" y="3113"/>
                </a:cubicBezTo>
                <a:cubicBezTo>
                  <a:pt x="1351" y="3139"/>
                  <a:pt x="1353" y="3148"/>
                  <a:pt x="1353" y="3148"/>
                </a:cubicBezTo>
                <a:cubicBezTo>
                  <a:pt x="1354" y="3148"/>
                  <a:pt x="1351" y="3130"/>
                  <a:pt x="1369" y="3113"/>
                </a:cubicBezTo>
                <a:cubicBezTo>
                  <a:pt x="1390" y="3091"/>
                  <a:pt x="1381" y="3070"/>
                  <a:pt x="1385" y="3070"/>
                </a:cubicBezTo>
                <a:cubicBezTo>
                  <a:pt x="1386" y="3070"/>
                  <a:pt x="1390" y="3074"/>
                  <a:pt x="1399" y="3082"/>
                </a:cubicBezTo>
                <a:cubicBezTo>
                  <a:pt x="1399" y="3095"/>
                  <a:pt x="1404" y="3102"/>
                  <a:pt x="1410" y="3102"/>
                </a:cubicBezTo>
                <a:cubicBezTo>
                  <a:pt x="1419" y="3102"/>
                  <a:pt x="1429" y="3088"/>
                  <a:pt x="1429" y="3052"/>
                </a:cubicBezTo>
                <a:cubicBezTo>
                  <a:pt x="1429" y="3048"/>
                  <a:pt x="1430" y="3044"/>
                  <a:pt x="1430" y="3040"/>
                </a:cubicBezTo>
                <a:lnTo>
                  <a:pt x="1430" y="3040"/>
                </a:lnTo>
                <a:cubicBezTo>
                  <a:pt x="1430" y="3040"/>
                  <a:pt x="1430" y="3040"/>
                  <a:pt x="1429" y="3040"/>
                </a:cubicBezTo>
                <a:cubicBezTo>
                  <a:pt x="1415" y="3040"/>
                  <a:pt x="1410" y="3019"/>
                  <a:pt x="1429" y="2961"/>
                </a:cubicBezTo>
                <a:lnTo>
                  <a:pt x="1429" y="2870"/>
                </a:lnTo>
                <a:lnTo>
                  <a:pt x="1338" y="2900"/>
                </a:lnTo>
                <a:cubicBezTo>
                  <a:pt x="1308" y="2915"/>
                  <a:pt x="1293" y="2923"/>
                  <a:pt x="1281" y="2923"/>
                </a:cubicBezTo>
                <a:cubicBezTo>
                  <a:pt x="1270" y="2923"/>
                  <a:pt x="1262" y="2915"/>
                  <a:pt x="1247" y="2900"/>
                </a:cubicBezTo>
                <a:cubicBezTo>
                  <a:pt x="1232" y="2885"/>
                  <a:pt x="1224" y="2877"/>
                  <a:pt x="1217" y="2877"/>
                </a:cubicBezTo>
                <a:cubicBezTo>
                  <a:pt x="1209" y="2877"/>
                  <a:pt x="1201" y="2885"/>
                  <a:pt x="1186" y="2900"/>
                </a:cubicBezTo>
                <a:cubicBezTo>
                  <a:pt x="1186" y="2897"/>
                  <a:pt x="1186" y="2895"/>
                  <a:pt x="1185" y="2895"/>
                </a:cubicBezTo>
                <a:cubicBezTo>
                  <a:pt x="1185" y="2895"/>
                  <a:pt x="1184" y="2896"/>
                  <a:pt x="1183" y="2898"/>
                </a:cubicBezTo>
                <a:lnTo>
                  <a:pt x="1183" y="2898"/>
                </a:lnTo>
                <a:cubicBezTo>
                  <a:pt x="1181" y="2892"/>
                  <a:pt x="1179" y="2888"/>
                  <a:pt x="1174" y="2888"/>
                </a:cubicBezTo>
                <a:cubicBezTo>
                  <a:pt x="1170" y="2888"/>
                  <a:pt x="1164" y="2892"/>
                  <a:pt x="1156" y="2900"/>
                </a:cubicBezTo>
                <a:cubicBezTo>
                  <a:pt x="1141" y="2915"/>
                  <a:pt x="1133" y="2923"/>
                  <a:pt x="1129" y="2923"/>
                </a:cubicBezTo>
                <a:cubicBezTo>
                  <a:pt x="1125" y="2923"/>
                  <a:pt x="1125" y="2915"/>
                  <a:pt x="1125" y="2900"/>
                </a:cubicBezTo>
                <a:lnTo>
                  <a:pt x="1125" y="2931"/>
                </a:lnTo>
                <a:cubicBezTo>
                  <a:pt x="1125" y="2956"/>
                  <a:pt x="1120" y="2966"/>
                  <a:pt x="1114" y="2966"/>
                </a:cubicBezTo>
                <a:cubicBezTo>
                  <a:pt x="1105" y="2966"/>
                  <a:pt x="1095" y="2948"/>
                  <a:pt x="1095" y="2931"/>
                </a:cubicBezTo>
                <a:cubicBezTo>
                  <a:pt x="1082" y="2918"/>
                  <a:pt x="1075" y="2911"/>
                  <a:pt x="1071" y="2911"/>
                </a:cubicBezTo>
                <a:cubicBezTo>
                  <a:pt x="1065" y="2911"/>
                  <a:pt x="1065" y="2925"/>
                  <a:pt x="1065" y="2961"/>
                </a:cubicBezTo>
                <a:cubicBezTo>
                  <a:pt x="1065" y="3022"/>
                  <a:pt x="1065" y="3022"/>
                  <a:pt x="1034" y="3022"/>
                </a:cubicBezTo>
                <a:cubicBezTo>
                  <a:pt x="1034" y="3022"/>
                  <a:pt x="1034" y="3022"/>
                  <a:pt x="1034" y="2961"/>
                </a:cubicBezTo>
                <a:lnTo>
                  <a:pt x="1034" y="2900"/>
                </a:lnTo>
                <a:cubicBezTo>
                  <a:pt x="1034" y="2915"/>
                  <a:pt x="1027" y="2923"/>
                  <a:pt x="1019" y="2923"/>
                </a:cubicBezTo>
                <a:cubicBezTo>
                  <a:pt x="1011" y="2923"/>
                  <a:pt x="1004" y="2915"/>
                  <a:pt x="1004" y="2900"/>
                </a:cubicBezTo>
                <a:cubicBezTo>
                  <a:pt x="1004" y="2870"/>
                  <a:pt x="973" y="2870"/>
                  <a:pt x="973" y="2870"/>
                </a:cubicBezTo>
                <a:close/>
                <a:moveTo>
                  <a:pt x="398" y="1897"/>
                </a:moveTo>
                <a:cubicBezTo>
                  <a:pt x="388" y="1906"/>
                  <a:pt x="367" y="1917"/>
                  <a:pt x="335" y="1927"/>
                </a:cubicBezTo>
                <a:cubicBezTo>
                  <a:pt x="457" y="1927"/>
                  <a:pt x="396" y="1958"/>
                  <a:pt x="244" y="1958"/>
                </a:cubicBezTo>
                <a:lnTo>
                  <a:pt x="214" y="1958"/>
                </a:lnTo>
                <a:cubicBezTo>
                  <a:pt x="244" y="1958"/>
                  <a:pt x="244" y="1958"/>
                  <a:pt x="244" y="1988"/>
                </a:cubicBezTo>
                <a:cubicBezTo>
                  <a:pt x="183" y="2019"/>
                  <a:pt x="214" y="2049"/>
                  <a:pt x="274" y="2049"/>
                </a:cubicBezTo>
                <a:lnTo>
                  <a:pt x="335" y="2049"/>
                </a:lnTo>
                <a:cubicBezTo>
                  <a:pt x="305" y="2049"/>
                  <a:pt x="305" y="2110"/>
                  <a:pt x="305" y="2110"/>
                </a:cubicBezTo>
                <a:cubicBezTo>
                  <a:pt x="305" y="2140"/>
                  <a:pt x="305" y="2171"/>
                  <a:pt x="366" y="2171"/>
                </a:cubicBezTo>
                <a:lnTo>
                  <a:pt x="396" y="2171"/>
                </a:lnTo>
                <a:cubicBezTo>
                  <a:pt x="366" y="2171"/>
                  <a:pt x="396" y="2171"/>
                  <a:pt x="396" y="2201"/>
                </a:cubicBezTo>
                <a:lnTo>
                  <a:pt x="426" y="2201"/>
                </a:lnTo>
                <a:cubicBezTo>
                  <a:pt x="457" y="2201"/>
                  <a:pt x="457" y="2201"/>
                  <a:pt x="426" y="2231"/>
                </a:cubicBezTo>
                <a:cubicBezTo>
                  <a:pt x="366" y="2262"/>
                  <a:pt x="366" y="2262"/>
                  <a:pt x="335" y="2323"/>
                </a:cubicBezTo>
                <a:cubicBezTo>
                  <a:pt x="325" y="2343"/>
                  <a:pt x="322" y="2350"/>
                  <a:pt x="321" y="2350"/>
                </a:cubicBezTo>
                <a:cubicBezTo>
                  <a:pt x="318" y="2350"/>
                  <a:pt x="325" y="2323"/>
                  <a:pt x="305" y="2323"/>
                </a:cubicBezTo>
                <a:lnTo>
                  <a:pt x="122" y="2323"/>
                </a:lnTo>
                <a:cubicBezTo>
                  <a:pt x="122" y="2323"/>
                  <a:pt x="122" y="2353"/>
                  <a:pt x="183" y="2353"/>
                </a:cubicBezTo>
                <a:lnTo>
                  <a:pt x="214" y="2353"/>
                </a:lnTo>
                <a:cubicBezTo>
                  <a:pt x="183" y="2353"/>
                  <a:pt x="214" y="2383"/>
                  <a:pt x="244" y="2383"/>
                </a:cubicBezTo>
                <a:cubicBezTo>
                  <a:pt x="183" y="2383"/>
                  <a:pt x="183" y="2414"/>
                  <a:pt x="274" y="2414"/>
                </a:cubicBezTo>
                <a:cubicBezTo>
                  <a:pt x="335" y="2414"/>
                  <a:pt x="305" y="2414"/>
                  <a:pt x="274" y="2444"/>
                </a:cubicBezTo>
                <a:cubicBezTo>
                  <a:pt x="244" y="2459"/>
                  <a:pt x="214" y="2467"/>
                  <a:pt x="195" y="2467"/>
                </a:cubicBezTo>
                <a:cubicBezTo>
                  <a:pt x="176" y="2467"/>
                  <a:pt x="168" y="2459"/>
                  <a:pt x="183" y="2444"/>
                </a:cubicBezTo>
                <a:cubicBezTo>
                  <a:pt x="193" y="2434"/>
                  <a:pt x="197" y="2431"/>
                  <a:pt x="196" y="2431"/>
                </a:cubicBezTo>
                <a:cubicBezTo>
                  <a:pt x="193" y="2431"/>
                  <a:pt x="173" y="2444"/>
                  <a:pt x="153" y="2444"/>
                </a:cubicBezTo>
                <a:cubicBezTo>
                  <a:pt x="122" y="2444"/>
                  <a:pt x="92" y="2475"/>
                  <a:pt x="183" y="2475"/>
                </a:cubicBezTo>
                <a:cubicBezTo>
                  <a:pt x="214" y="2475"/>
                  <a:pt x="214" y="2475"/>
                  <a:pt x="183" y="2505"/>
                </a:cubicBezTo>
                <a:cubicBezTo>
                  <a:pt x="183" y="2505"/>
                  <a:pt x="182" y="2506"/>
                  <a:pt x="182" y="2506"/>
                </a:cubicBezTo>
                <a:lnTo>
                  <a:pt x="182" y="2506"/>
                </a:lnTo>
                <a:cubicBezTo>
                  <a:pt x="193" y="2509"/>
                  <a:pt x="191" y="2516"/>
                  <a:pt x="153" y="2535"/>
                </a:cubicBezTo>
                <a:cubicBezTo>
                  <a:pt x="122" y="2551"/>
                  <a:pt x="115" y="2551"/>
                  <a:pt x="119" y="2551"/>
                </a:cubicBezTo>
                <a:cubicBezTo>
                  <a:pt x="122" y="2551"/>
                  <a:pt x="138" y="2551"/>
                  <a:pt x="153" y="2566"/>
                </a:cubicBezTo>
                <a:lnTo>
                  <a:pt x="153" y="2627"/>
                </a:lnTo>
                <a:lnTo>
                  <a:pt x="214" y="2627"/>
                </a:lnTo>
                <a:lnTo>
                  <a:pt x="183" y="2657"/>
                </a:lnTo>
                <a:cubicBezTo>
                  <a:pt x="180" y="2657"/>
                  <a:pt x="177" y="2657"/>
                  <a:pt x="174" y="2656"/>
                </a:cubicBezTo>
                <a:lnTo>
                  <a:pt x="174" y="2656"/>
                </a:lnTo>
                <a:cubicBezTo>
                  <a:pt x="171" y="2666"/>
                  <a:pt x="164" y="2676"/>
                  <a:pt x="153" y="2687"/>
                </a:cubicBezTo>
                <a:lnTo>
                  <a:pt x="183" y="2687"/>
                </a:lnTo>
                <a:cubicBezTo>
                  <a:pt x="153" y="2687"/>
                  <a:pt x="153" y="2687"/>
                  <a:pt x="153" y="2748"/>
                </a:cubicBezTo>
                <a:cubicBezTo>
                  <a:pt x="153" y="2809"/>
                  <a:pt x="153" y="2839"/>
                  <a:pt x="183" y="2839"/>
                </a:cubicBezTo>
                <a:cubicBezTo>
                  <a:pt x="191" y="2831"/>
                  <a:pt x="197" y="2827"/>
                  <a:pt x="201" y="2827"/>
                </a:cubicBezTo>
                <a:cubicBezTo>
                  <a:pt x="209" y="2827"/>
                  <a:pt x="197" y="2856"/>
                  <a:pt x="153" y="2900"/>
                </a:cubicBezTo>
                <a:lnTo>
                  <a:pt x="122" y="2931"/>
                </a:lnTo>
                <a:cubicBezTo>
                  <a:pt x="146" y="2907"/>
                  <a:pt x="173" y="2897"/>
                  <a:pt x="197" y="2897"/>
                </a:cubicBezTo>
                <a:cubicBezTo>
                  <a:pt x="235" y="2897"/>
                  <a:pt x="263" y="2923"/>
                  <a:pt x="244" y="2961"/>
                </a:cubicBezTo>
                <a:cubicBezTo>
                  <a:pt x="229" y="2976"/>
                  <a:pt x="229" y="2984"/>
                  <a:pt x="240" y="2984"/>
                </a:cubicBezTo>
                <a:cubicBezTo>
                  <a:pt x="252" y="2984"/>
                  <a:pt x="274" y="2976"/>
                  <a:pt x="305" y="2961"/>
                </a:cubicBezTo>
                <a:cubicBezTo>
                  <a:pt x="328" y="2938"/>
                  <a:pt x="342" y="2928"/>
                  <a:pt x="346" y="2928"/>
                </a:cubicBezTo>
                <a:cubicBezTo>
                  <a:pt x="352" y="2928"/>
                  <a:pt x="331" y="2954"/>
                  <a:pt x="274" y="2991"/>
                </a:cubicBezTo>
                <a:cubicBezTo>
                  <a:pt x="214" y="3052"/>
                  <a:pt x="214" y="3052"/>
                  <a:pt x="244" y="3052"/>
                </a:cubicBezTo>
                <a:cubicBezTo>
                  <a:pt x="244" y="3082"/>
                  <a:pt x="244" y="3052"/>
                  <a:pt x="214" y="3113"/>
                </a:cubicBezTo>
                <a:cubicBezTo>
                  <a:pt x="183" y="3143"/>
                  <a:pt x="153" y="3143"/>
                  <a:pt x="183" y="3143"/>
                </a:cubicBezTo>
                <a:cubicBezTo>
                  <a:pt x="183" y="3143"/>
                  <a:pt x="214" y="3113"/>
                  <a:pt x="244" y="3113"/>
                </a:cubicBezTo>
                <a:cubicBezTo>
                  <a:pt x="244" y="3122"/>
                  <a:pt x="244" y="3125"/>
                  <a:pt x="246" y="3125"/>
                </a:cubicBezTo>
                <a:cubicBezTo>
                  <a:pt x="249" y="3125"/>
                  <a:pt x="262" y="3104"/>
                  <a:pt x="305" y="3082"/>
                </a:cubicBezTo>
                <a:cubicBezTo>
                  <a:pt x="322" y="3065"/>
                  <a:pt x="330" y="3047"/>
                  <a:pt x="333" y="3047"/>
                </a:cubicBezTo>
                <a:cubicBezTo>
                  <a:pt x="335" y="3047"/>
                  <a:pt x="335" y="3057"/>
                  <a:pt x="335" y="3082"/>
                </a:cubicBezTo>
                <a:cubicBezTo>
                  <a:pt x="335" y="3143"/>
                  <a:pt x="366" y="3143"/>
                  <a:pt x="366" y="3143"/>
                </a:cubicBezTo>
                <a:lnTo>
                  <a:pt x="366" y="3113"/>
                </a:lnTo>
                <a:cubicBezTo>
                  <a:pt x="366" y="3113"/>
                  <a:pt x="426" y="3082"/>
                  <a:pt x="426" y="3082"/>
                </a:cubicBezTo>
                <a:cubicBezTo>
                  <a:pt x="457" y="3082"/>
                  <a:pt x="457" y="3082"/>
                  <a:pt x="426" y="3113"/>
                </a:cubicBezTo>
                <a:cubicBezTo>
                  <a:pt x="396" y="3143"/>
                  <a:pt x="426" y="3174"/>
                  <a:pt x="426" y="3174"/>
                </a:cubicBezTo>
                <a:cubicBezTo>
                  <a:pt x="442" y="3174"/>
                  <a:pt x="449" y="3181"/>
                  <a:pt x="457" y="3181"/>
                </a:cubicBezTo>
                <a:cubicBezTo>
                  <a:pt x="464" y="3181"/>
                  <a:pt x="472" y="3174"/>
                  <a:pt x="487" y="3143"/>
                </a:cubicBezTo>
                <a:cubicBezTo>
                  <a:pt x="487" y="3106"/>
                  <a:pt x="499" y="3080"/>
                  <a:pt x="515" y="3080"/>
                </a:cubicBezTo>
                <a:cubicBezTo>
                  <a:pt x="525" y="3080"/>
                  <a:pt x="536" y="3090"/>
                  <a:pt x="548" y="3113"/>
                </a:cubicBezTo>
                <a:cubicBezTo>
                  <a:pt x="548" y="3143"/>
                  <a:pt x="548" y="3151"/>
                  <a:pt x="552" y="3151"/>
                </a:cubicBezTo>
                <a:cubicBezTo>
                  <a:pt x="556" y="3151"/>
                  <a:pt x="563" y="3143"/>
                  <a:pt x="578" y="3143"/>
                </a:cubicBezTo>
                <a:lnTo>
                  <a:pt x="578" y="3082"/>
                </a:lnTo>
                <a:cubicBezTo>
                  <a:pt x="578" y="3070"/>
                  <a:pt x="584" y="3063"/>
                  <a:pt x="590" y="3063"/>
                </a:cubicBezTo>
                <a:cubicBezTo>
                  <a:pt x="598" y="3063"/>
                  <a:pt x="609" y="3077"/>
                  <a:pt x="609" y="3113"/>
                </a:cubicBezTo>
                <a:lnTo>
                  <a:pt x="609" y="3143"/>
                </a:lnTo>
                <a:lnTo>
                  <a:pt x="639" y="3143"/>
                </a:lnTo>
                <a:cubicBezTo>
                  <a:pt x="639" y="3126"/>
                  <a:pt x="639" y="3105"/>
                  <a:pt x="639" y="3082"/>
                </a:cubicBezTo>
                <a:cubicBezTo>
                  <a:pt x="657" y="3030"/>
                  <a:pt x="674" y="2997"/>
                  <a:pt x="686" y="2997"/>
                </a:cubicBezTo>
                <a:cubicBezTo>
                  <a:pt x="695" y="2997"/>
                  <a:pt x="700" y="3014"/>
                  <a:pt x="700" y="3052"/>
                </a:cubicBezTo>
                <a:cubicBezTo>
                  <a:pt x="700" y="3052"/>
                  <a:pt x="700" y="3082"/>
                  <a:pt x="700" y="3113"/>
                </a:cubicBezTo>
                <a:lnTo>
                  <a:pt x="700" y="3143"/>
                </a:lnTo>
                <a:lnTo>
                  <a:pt x="730" y="3113"/>
                </a:lnTo>
                <a:cubicBezTo>
                  <a:pt x="730" y="3113"/>
                  <a:pt x="730" y="3082"/>
                  <a:pt x="730" y="3052"/>
                </a:cubicBezTo>
                <a:lnTo>
                  <a:pt x="730" y="3022"/>
                </a:lnTo>
                <a:lnTo>
                  <a:pt x="742" y="3022"/>
                </a:lnTo>
                <a:cubicBezTo>
                  <a:pt x="730" y="3022"/>
                  <a:pt x="715" y="3007"/>
                  <a:pt x="700" y="2961"/>
                </a:cubicBezTo>
                <a:cubicBezTo>
                  <a:pt x="697" y="2952"/>
                  <a:pt x="694" y="2944"/>
                  <a:pt x="693" y="2938"/>
                </a:cubicBezTo>
                <a:lnTo>
                  <a:pt x="693" y="2938"/>
                </a:lnTo>
                <a:cubicBezTo>
                  <a:pt x="684" y="2947"/>
                  <a:pt x="670" y="2961"/>
                  <a:pt x="670" y="2961"/>
                </a:cubicBezTo>
                <a:cubicBezTo>
                  <a:pt x="654" y="2946"/>
                  <a:pt x="632" y="2938"/>
                  <a:pt x="605" y="2938"/>
                </a:cubicBezTo>
                <a:cubicBezTo>
                  <a:pt x="578" y="2938"/>
                  <a:pt x="548" y="2946"/>
                  <a:pt x="518" y="2961"/>
                </a:cubicBezTo>
                <a:lnTo>
                  <a:pt x="518" y="2961"/>
                </a:lnTo>
                <a:cubicBezTo>
                  <a:pt x="528" y="2951"/>
                  <a:pt x="538" y="2941"/>
                  <a:pt x="548" y="2931"/>
                </a:cubicBezTo>
                <a:cubicBezTo>
                  <a:pt x="548" y="2931"/>
                  <a:pt x="548" y="2900"/>
                  <a:pt x="548" y="2900"/>
                </a:cubicBezTo>
                <a:cubicBezTo>
                  <a:pt x="548" y="2900"/>
                  <a:pt x="567" y="2861"/>
                  <a:pt x="560" y="2861"/>
                </a:cubicBezTo>
                <a:cubicBezTo>
                  <a:pt x="558" y="2861"/>
                  <a:pt x="554" y="2864"/>
                  <a:pt x="548" y="2870"/>
                </a:cubicBezTo>
                <a:cubicBezTo>
                  <a:pt x="518" y="2870"/>
                  <a:pt x="518" y="2900"/>
                  <a:pt x="518" y="2900"/>
                </a:cubicBezTo>
                <a:cubicBezTo>
                  <a:pt x="487" y="2900"/>
                  <a:pt x="487" y="2900"/>
                  <a:pt x="457" y="2931"/>
                </a:cubicBezTo>
                <a:cubicBezTo>
                  <a:pt x="451" y="2936"/>
                  <a:pt x="447" y="2939"/>
                  <a:pt x="446" y="2939"/>
                </a:cubicBezTo>
                <a:cubicBezTo>
                  <a:pt x="439" y="2939"/>
                  <a:pt x="468" y="2894"/>
                  <a:pt x="518" y="2870"/>
                </a:cubicBezTo>
                <a:lnTo>
                  <a:pt x="548" y="2870"/>
                </a:lnTo>
                <a:cubicBezTo>
                  <a:pt x="548" y="2870"/>
                  <a:pt x="548" y="2870"/>
                  <a:pt x="548" y="2839"/>
                </a:cubicBezTo>
                <a:cubicBezTo>
                  <a:pt x="528" y="2839"/>
                  <a:pt x="507" y="2826"/>
                  <a:pt x="496" y="2826"/>
                </a:cubicBezTo>
                <a:cubicBezTo>
                  <a:pt x="491" y="2826"/>
                  <a:pt x="487" y="2829"/>
                  <a:pt x="487" y="2839"/>
                </a:cubicBezTo>
                <a:lnTo>
                  <a:pt x="457" y="2839"/>
                </a:lnTo>
                <a:cubicBezTo>
                  <a:pt x="518" y="2809"/>
                  <a:pt x="518" y="2809"/>
                  <a:pt x="457" y="2809"/>
                </a:cubicBezTo>
                <a:lnTo>
                  <a:pt x="396" y="2809"/>
                </a:lnTo>
                <a:cubicBezTo>
                  <a:pt x="426" y="2809"/>
                  <a:pt x="457" y="2779"/>
                  <a:pt x="518" y="2779"/>
                </a:cubicBezTo>
                <a:lnTo>
                  <a:pt x="518" y="2748"/>
                </a:lnTo>
                <a:lnTo>
                  <a:pt x="426" y="2748"/>
                </a:lnTo>
                <a:cubicBezTo>
                  <a:pt x="426" y="2748"/>
                  <a:pt x="457" y="2718"/>
                  <a:pt x="487" y="2718"/>
                </a:cubicBezTo>
                <a:cubicBezTo>
                  <a:pt x="518" y="2718"/>
                  <a:pt x="548" y="2687"/>
                  <a:pt x="487" y="2657"/>
                </a:cubicBezTo>
                <a:cubicBezTo>
                  <a:pt x="518" y="2657"/>
                  <a:pt x="518" y="2627"/>
                  <a:pt x="518" y="2596"/>
                </a:cubicBezTo>
                <a:cubicBezTo>
                  <a:pt x="518" y="2566"/>
                  <a:pt x="518" y="2566"/>
                  <a:pt x="457" y="2566"/>
                </a:cubicBezTo>
                <a:cubicBezTo>
                  <a:pt x="518" y="2566"/>
                  <a:pt x="518" y="2535"/>
                  <a:pt x="457" y="2505"/>
                </a:cubicBezTo>
                <a:lnTo>
                  <a:pt x="548" y="2505"/>
                </a:lnTo>
                <a:cubicBezTo>
                  <a:pt x="518" y="2505"/>
                  <a:pt x="518" y="2505"/>
                  <a:pt x="518" y="2444"/>
                </a:cubicBezTo>
                <a:cubicBezTo>
                  <a:pt x="548" y="2444"/>
                  <a:pt x="548" y="2444"/>
                  <a:pt x="548" y="2414"/>
                </a:cubicBezTo>
                <a:cubicBezTo>
                  <a:pt x="518" y="2414"/>
                  <a:pt x="518" y="2414"/>
                  <a:pt x="518" y="2383"/>
                </a:cubicBezTo>
                <a:cubicBezTo>
                  <a:pt x="518" y="2353"/>
                  <a:pt x="518" y="2353"/>
                  <a:pt x="487" y="2353"/>
                </a:cubicBezTo>
                <a:cubicBezTo>
                  <a:pt x="518" y="2353"/>
                  <a:pt x="518" y="2353"/>
                  <a:pt x="518" y="2323"/>
                </a:cubicBezTo>
                <a:lnTo>
                  <a:pt x="548" y="2323"/>
                </a:lnTo>
                <a:cubicBezTo>
                  <a:pt x="578" y="2323"/>
                  <a:pt x="609" y="2323"/>
                  <a:pt x="578" y="2292"/>
                </a:cubicBezTo>
                <a:cubicBezTo>
                  <a:pt x="548" y="2292"/>
                  <a:pt x="518" y="2262"/>
                  <a:pt x="548" y="2231"/>
                </a:cubicBezTo>
                <a:cubicBezTo>
                  <a:pt x="578" y="2201"/>
                  <a:pt x="548" y="2171"/>
                  <a:pt x="487" y="2171"/>
                </a:cubicBezTo>
                <a:lnTo>
                  <a:pt x="518" y="2171"/>
                </a:lnTo>
                <a:cubicBezTo>
                  <a:pt x="487" y="2171"/>
                  <a:pt x="487" y="2140"/>
                  <a:pt x="518" y="2110"/>
                </a:cubicBezTo>
                <a:cubicBezTo>
                  <a:pt x="542" y="2110"/>
                  <a:pt x="527" y="2071"/>
                  <a:pt x="505" y="2071"/>
                </a:cubicBezTo>
                <a:cubicBezTo>
                  <a:pt x="499" y="2071"/>
                  <a:pt x="493" y="2073"/>
                  <a:pt x="487" y="2079"/>
                </a:cubicBezTo>
                <a:lnTo>
                  <a:pt x="426" y="2079"/>
                </a:lnTo>
                <a:cubicBezTo>
                  <a:pt x="426" y="2049"/>
                  <a:pt x="426" y="2049"/>
                  <a:pt x="457" y="2049"/>
                </a:cubicBezTo>
                <a:cubicBezTo>
                  <a:pt x="457" y="2049"/>
                  <a:pt x="548" y="1958"/>
                  <a:pt x="487" y="1927"/>
                </a:cubicBezTo>
                <a:cubicBezTo>
                  <a:pt x="426" y="1927"/>
                  <a:pt x="457" y="1927"/>
                  <a:pt x="457" y="1897"/>
                </a:cubicBezTo>
                <a:close/>
                <a:moveTo>
                  <a:pt x="1669" y="2862"/>
                </a:moveTo>
                <a:cubicBezTo>
                  <a:pt x="1665" y="2862"/>
                  <a:pt x="1657" y="2870"/>
                  <a:pt x="1642" y="2870"/>
                </a:cubicBezTo>
                <a:cubicBezTo>
                  <a:pt x="1612" y="2870"/>
                  <a:pt x="1581" y="2900"/>
                  <a:pt x="1581" y="2900"/>
                </a:cubicBezTo>
                <a:lnTo>
                  <a:pt x="1521" y="2900"/>
                </a:lnTo>
                <a:cubicBezTo>
                  <a:pt x="1521" y="2931"/>
                  <a:pt x="1490" y="2931"/>
                  <a:pt x="1490" y="2931"/>
                </a:cubicBezTo>
                <a:cubicBezTo>
                  <a:pt x="1460" y="2931"/>
                  <a:pt x="1460" y="2931"/>
                  <a:pt x="1460" y="2961"/>
                </a:cubicBezTo>
                <a:cubicBezTo>
                  <a:pt x="1460" y="2961"/>
                  <a:pt x="1429" y="2991"/>
                  <a:pt x="1429" y="2991"/>
                </a:cubicBezTo>
                <a:lnTo>
                  <a:pt x="1429" y="3022"/>
                </a:lnTo>
                <a:lnTo>
                  <a:pt x="1434" y="3022"/>
                </a:lnTo>
                <a:cubicBezTo>
                  <a:pt x="1432" y="3028"/>
                  <a:pt x="1431" y="3034"/>
                  <a:pt x="1430" y="3040"/>
                </a:cubicBezTo>
                <a:lnTo>
                  <a:pt x="1430" y="3040"/>
                </a:lnTo>
                <a:cubicBezTo>
                  <a:pt x="1438" y="3039"/>
                  <a:pt x="1449" y="3032"/>
                  <a:pt x="1460" y="3022"/>
                </a:cubicBezTo>
                <a:lnTo>
                  <a:pt x="1460" y="2976"/>
                </a:lnTo>
                <a:lnTo>
                  <a:pt x="1460" y="2976"/>
                </a:lnTo>
                <a:cubicBezTo>
                  <a:pt x="1466" y="2970"/>
                  <a:pt x="1472" y="2966"/>
                  <a:pt x="1478" y="2966"/>
                </a:cubicBezTo>
                <a:cubicBezTo>
                  <a:pt x="1485" y="2966"/>
                  <a:pt x="1490" y="2974"/>
                  <a:pt x="1490" y="2991"/>
                </a:cubicBezTo>
                <a:lnTo>
                  <a:pt x="1490" y="3022"/>
                </a:lnTo>
                <a:cubicBezTo>
                  <a:pt x="1490" y="2991"/>
                  <a:pt x="1490" y="2991"/>
                  <a:pt x="1521" y="2991"/>
                </a:cubicBezTo>
                <a:cubicBezTo>
                  <a:pt x="1490" y="3022"/>
                  <a:pt x="1490" y="3052"/>
                  <a:pt x="1521" y="3052"/>
                </a:cubicBezTo>
                <a:cubicBezTo>
                  <a:pt x="1522" y="3052"/>
                  <a:pt x="1522" y="3052"/>
                  <a:pt x="1523" y="3052"/>
                </a:cubicBezTo>
                <a:lnTo>
                  <a:pt x="1523" y="3052"/>
                </a:lnTo>
                <a:cubicBezTo>
                  <a:pt x="1532" y="3002"/>
                  <a:pt x="1561" y="2956"/>
                  <a:pt x="1612" y="2931"/>
                </a:cubicBezTo>
                <a:lnTo>
                  <a:pt x="1612" y="2961"/>
                </a:lnTo>
                <a:cubicBezTo>
                  <a:pt x="1612" y="2982"/>
                  <a:pt x="1612" y="3004"/>
                  <a:pt x="1623" y="3004"/>
                </a:cubicBezTo>
                <a:cubicBezTo>
                  <a:pt x="1627" y="3004"/>
                  <a:pt x="1633" y="3000"/>
                  <a:pt x="1642" y="2991"/>
                </a:cubicBezTo>
                <a:cubicBezTo>
                  <a:pt x="1646" y="2987"/>
                  <a:pt x="1651" y="2985"/>
                  <a:pt x="1655" y="2985"/>
                </a:cubicBezTo>
                <a:cubicBezTo>
                  <a:pt x="1679" y="2985"/>
                  <a:pt x="1695" y="3056"/>
                  <a:pt x="1642" y="3082"/>
                </a:cubicBezTo>
                <a:cubicBezTo>
                  <a:pt x="1599" y="3104"/>
                  <a:pt x="1602" y="3125"/>
                  <a:pt x="1618" y="3125"/>
                </a:cubicBezTo>
                <a:cubicBezTo>
                  <a:pt x="1624" y="3125"/>
                  <a:pt x="1633" y="3122"/>
                  <a:pt x="1642" y="3113"/>
                </a:cubicBezTo>
                <a:lnTo>
                  <a:pt x="1673" y="3174"/>
                </a:lnTo>
                <a:cubicBezTo>
                  <a:pt x="1688" y="3189"/>
                  <a:pt x="1703" y="3196"/>
                  <a:pt x="1714" y="3196"/>
                </a:cubicBezTo>
                <a:cubicBezTo>
                  <a:pt x="1726" y="3196"/>
                  <a:pt x="1733" y="3189"/>
                  <a:pt x="1733" y="3174"/>
                </a:cubicBezTo>
                <a:lnTo>
                  <a:pt x="1733" y="3143"/>
                </a:lnTo>
                <a:cubicBezTo>
                  <a:pt x="1733" y="3153"/>
                  <a:pt x="1733" y="3157"/>
                  <a:pt x="1735" y="3157"/>
                </a:cubicBezTo>
                <a:cubicBezTo>
                  <a:pt x="1737" y="3157"/>
                  <a:pt x="1744" y="3143"/>
                  <a:pt x="1764" y="3143"/>
                </a:cubicBezTo>
                <a:cubicBezTo>
                  <a:pt x="1784" y="3143"/>
                  <a:pt x="1868" y="3118"/>
                  <a:pt x="1916" y="3091"/>
                </a:cubicBezTo>
                <a:lnTo>
                  <a:pt x="1916" y="3091"/>
                </a:lnTo>
                <a:cubicBezTo>
                  <a:pt x="1924" y="3105"/>
                  <a:pt x="1935" y="3113"/>
                  <a:pt x="1946" y="3113"/>
                </a:cubicBezTo>
                <a:lnTo>
                  <a:pt x="1946" y="3068"/>
                </a:lnTo>
                <a:lnTo>
                  <a:pt x="1946" y="3068"/>
                </a:lnTo>
                <a:cubicBezTo>
                  <a:pt x="1941" y="3076"/>
                  <a:pt x="1930" y="3083"/>
                  <a:pt x="1916" y="3091"/>
                </a:cubicBezTo>
                <a:lnTo>
                  <a:pt x="1916" y="3091"/>
                </a:lnTo>
                <a:cubicBezTo>
                  <a:pt x="1902" y="3068"/>
                  <a:pt x="1897" y="3030"/>
                  <a:pt x="1916" y="2991"/>
                </a:cubicBezTo>
                <a:lnTo>
                  <a:pt x="1916" y="2991"/>
                </a:lnTo>
                <a:cubicBezTo>
                  <a:pt x="1916" y="2982"/>
                  <a:pt x="1916" y="2971"/>
                  <a:pt x="1916" y="2961"/>
                </a:cubicBezTo>
                <a:cubicBezTo>
                  <a:pt x="1916" y="2916"/>
                  <a:pt x="1916" y="2888"/>
                  <a:pt x="1904" y="2888"/>
                </a:cubicBezTo>
                <a:cubicBezTo>
                  <a:pt x="1899" y="2888"/>
                  <a:pt x="1894" y="2892"/>
                  <a:pt x="1885" y="2900"/>
                </a:cubicBezTo>
                <a:lnTo>
                  <a:pt x="1764" y="2900"/>
                </a:lnTo>
                <a:cubicBezTo>
                  <a:pt x="1764" y="2900"/>
                  <a:pt x="1764" y="2900"/>
                  <a:pt x="1764" y="2931"/>
                </a:cubicBezTo>
                <a:lnTo>
                  <a:pt x="1764" y="2961"/>
                </a:lnTo>
                <a:cubicBezTo>
                  <a:pt x="1764" y="2961"/>
                  <a:pt x="1764" y="2931"/>
                  <a:pt x="1733" y="2900"/>
                </a:cubicBezTo>
                <a:cubicBezTo>
                  <a:pt x="1733" y="2885"/>
                  <a:pt x="1726" y="2877"/>
                  <a:pt x="1718" y="2877"/>
                </a:cubicBezTo>
                <a:cubicBezTo>
                  <a:pt x="1711" y="2877"/>
                  <a:pt x="1703" y="2885"/>
                  <a:pt x="1703" y="2900"/>
                </a:cubicBezTo>
                <a:cubicBezTo>
                  <a:pt x="1685" y="2918"/>
                  <a:pt x="1678" y="2935"/>
                  <a:pt x="1675" y="2935"/>
                </a:cubicBezTo>
                <a:cubicBezTo>
                  <a:pt x="1673" y="2935"/>
                  <a:pt x="1673" y="2926"/>
                  <a:pt x="1673" y="2900"/>
                </a:cubicBezTo>
                <a:cubicBezTo>
                  <a:pt x="1673" y="2870"/>
                  <a:pt x="1673" y="2862"/>
                  <a:pt x="1669" y="2862"/>
                </a:cubicBezTo>
                <a:close/>
              </a:path>
            </a:pathLst>
          </a:custGeom>
          <a:solidFill>
            <a:srgbClr val="7F7D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24"/>
          <p:cNvSpPr/>
          <p:nvPr/>
        </p:nvSpPr>
        <p:spPr>
          <a:xfrm rot="-1209060">
            <a:off x="8318520" y="4164418"/>
            <a:ext cx="90451" cy="91201"/>
          </a:xfrm>
          <a:custGeom>
            <a:rect b="b" l="l" r="r" t="t"/>
            <a:pathLst>
              <a:path extrusionOk="0" h="3648" w="3618">
                <a:moveTo>
                  <a:pt x="2736" y="791"/>
                </a:moveTo>
                <a:lnTo>
                  <a:pt x="2827" y="2766"/>
                </a:lnTo>
                <a:lnTo>
                  <a:pt x="852" y="2858"/>
                </a:lnTo>
                <a:lnTo>
                  <a:pt x="760" y="851"/>
                </a:lnTo>
                <a:lnTo>
                  <a:pt x="2736" y="791"/>
                </a:lnTo>
                <a:close/>
                <a:moveTo>
                  <a:pt x="3101" y="0"/>
                </a:moveTo>
                <a:lnTo>
                  <a:pt x="365" y="152"/>
                </a:lnTo>
                <a:cubicBezTo>
                  <a:pt x="152" y="152"/>
                  <a:pt x="0" y="304"/>
                  <a:pt x="0" y="517"/>
                </a:cubicBezTo>
                <a:lnTo>
                  <a:pt x="122" y="3253"/>
                </a:lnTo>
                <a:cubicBezTo>
                  <a:pt x="122" y="3374"/>
                  <a:pt x="152" y="3465"/>
                  <a:pt x="244" y="3526"/>
                </a:cubicBezTo>
                <a:lnTo>
                  <a:pt x="304" y="3557"/>
                </a:lnTo>
                <a:cubicBezTo>
                  <a:pt x="335" y="3617"/>
                  <a:pt x="426" y="3617"/>
                  <a:pt x="487" y="3648"/>
                </a:cubicBezTo>
                <a:lnTo>
                  <a:pt x="3222" y="3526"/>
                </a:lnTo>
                <a:cubicBezTo>
                  <a:pt x="3435" y="3526"/>
                  <a:pt x="3618" y="3344"/>
                  <a:pt x="3618" y="3131"/>
                </a:cubicBezTo>
                <a:lnTo>
                  <a:pt x="3496" y="396"/>
                </a:lnTo>
                <a:cubicBezTo>
                  <a:pt x="3496" y="183"/>
                  <a:pt x="3314" y="0"/>
                  <a:pt x="3101" y="0"/>
                </a:cubicBezTo>
                <a:close/>
              </a:path>
            </a:pathLst>
          </a:custGeom>
          <a:solidFill>
            <a:srgbClr val="7F7D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24"/>
          <p:cNvSpPr/>
          <p:nvPr/>
        </p:nvSpPr>
        <p:spPr>
          <a:xfrm rot="-1209060">
            <a:off x="8621736" y="3353465"/>
            <a:ext cx="68426" cy="131502"/>
          </a:xfrm>
          <a:custGeom>
            <a:rect b="b" l="l" r="r" t="t"/>
            <a:pathLst>
              <a:path extrusionOk="0" h="5260" w="2737">
                <a:moveTo>
                  <a:pt x="974" y="1"/>
                </a:moveTo>
                <a:cubicBezTo>
                  <a:pt x="518" y="518"/>
                  <a:pt x="214" y="1156"/>
                  <a:pt x="122" y="1855"/>
                </a:cubicBezTo>
                <a:cubicBezTo>
                  <a:pt x="1" y="2584"/>
                  <a:pt x="62" y="3344"/>
                  <a:pt x="274" y="4074"/>
                </a:cubicBezTo>
                <a:cubicBezTo>
                  <a:pt x="335" y="4560"/>
                  <a:pt x="578" y="4986"/>
                  <a:pt x="974" y="5259"/>
                </a:cubicBezTo>
                <a:cubicBezTo>
                  <a:pt x="2098" y="4621"/>
                  <a:pt x="2737" y="3405"/>
                  <a:pt x="2676" y="2129"/>
                </a:cubicBezTo>
                <a:cubicBezTo>
                  <a:pt x="2645" y="1521"/>
                  <a:pt x="2402" y="943"/>
                  <a:pt x="1977" y="518"/>
                </a:cubicBezTo>
                <a:cubicBezTo>
                  <a:pt x="1703" y="244"/>
                  <a:pt x="1338" y="62"/>
                  <a:pt x="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24"/>
          <p:cNvSpPr/>
          <p:nvPr/>
        </p:nvSpPr>
        <p:spPr>
          <a:xfrm rot="-1209060">
            <a:off x="8784193" y="3237256"/>
            <a:ext cx="104126" cy="100301"/>
          </a:xfrm>
          <a:custGeom>
            <a:rect b="b" l="l" r="r" t="t"/>
            <a:pathLst>
              <a:path extrusionOk="0" h="4012" w="4165">
                <a:moveTo>
                  <a:pt x="3625" y="1"/>
                </a:moveTo>
                <a:cubicBezTo>
                  <a:pt x="2969" y="1"/>
                  <a:pt x="2232" y="410"/>
                  <a:pt x="1642" y="930"/>
                </a:cubicBezTo>
                <a:cubicBezTo>
                  <a:pt x="912" y="1507"/>
                  <a:pt x="365" y="2328"/>
                  <a:pt x="92" y="3240"/>
                </a:cubicBezTo>
                <a:cubicBezTo>
                  <a:pt x="31" y="3483"/>
                  <a:pt x="0" y="3726"/>
                  <a:pt x="31" y="4000"/>
                </a:cubicBezTo>
                <a:lnTo>
                  <a:pt x="92" y="3970"/>
                </a:lnTo>
                <a:cubicBezTo>
                  <a:pt x="225" y="3998"/>
                  <a:pt x="362" y="4011"/>
                  <a:pt x="499" y="4011"/>
                </a:cubicBezTo>
                <a:cubicBezTo>
                  <a:pt x="956" y="4011"/>
                  <a:pt x="1420" y="3862"/>
                  <a:pt x="1794" y="3605"/>
                </a:cubicBezTo>
                <a:cubicBezTo>
                  <a:pt x="3040" y="2906"/>
                  <a:pt x="3891" y="1690"/>
                  <a:pt x="4134" y="292"/>
                </a:cubicBezTo>
                <a:lnTo>
                  <a:pt x="4165" y="109"/>
                </a:lnTo>
                <a:cubicBezTo>
                  <a:pt x="3995" y="35"/>
                  <a:pt x="3814" y="1"/>
                  <a:pt x="3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24"/>
          <p:cNvSpPr txBox="1"/>
          <p:nvPr/>
        </p:nvSpPr>
        <p:spPr>
          <a:xfrm>
            <a:off x="2026950" y="2945434"/>
            <a:ext cx="814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Project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8" name="Google Shape;1578;p24"/>
          <p:cNvSpPr txBox="1"/>
          <p:nvPr/>
        </p:nvSpPr>
        <p:spPr>
          <a:xfrm>
            <a:off x="5236753" y="2945434"/>
            <a:ext cx="814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Meeting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9" name="Google Shape;1579;p24"/>
          <p:cNvSpPr txBox="1"/>
          <p:nvPr/>
        </p:nvSpPr>
        <p:spPr>
          <a:xfrm>
            <a:off x="6294150" y="3383828"/>
            <a:ext cx="814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Art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class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0" name="Google Shape;1580;p24"/>
          <p:cNvSpPr txBox="1"/>
          <p:nvPr/>
        </p:nvSpPr>
        <p:spPr>
          <a:xfrm>
            <a:off x="4158600" y="3831625"/>
            <a:ext cx="814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Exam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5" name="Google Shape;1585;p25"/>
          <p:cNvGrpSpPr/>
          <p:nvPr/>
        </p:nvGrpSpPr>
        <p:grpSpPr>
          <a:xfrm rot="-221647">
            <a:off x="5922776" y="1468906"/>
            <a:ext cx="2740535" cy="3516240"/>
            <a:chOff x="5953875" y="1192850"/>
            <a:chExt cx="2712329" cy="3480049"/>
          </a:xfrm>
        </p:grpSpPr>
        <p:sp>
          <p:nvSpPr>
            <p:cNvPr id="1586" name="Google Shape;1586;p25"/>
            <p:cNvSpPr/>
            <p:nvPr/>
          </p:nvSpPr>
          <p:spPr>
            <a:xfrm>
              <a:off x="6188226" y="1426993"/>
              <a:ext cx="2477978" cy="3245906"/>
            </a:xfrm>
            <a:custGeom>
              <a:rect b="b" l="l" r="r" t="t"/>
              <a:pathLst>
                <a:path extrusionOk="0" h="50155" w="42918">
                  <a:moveTo>
                    <a:pt x="1511" y="1"/>
                  </a:moveTo>
                  <a:lnTo>
                    <a:pt x="1511" y="1"/>
                  </a:lnTo>
                  <a:cubicBezTo>
                    <a:pt x="2360" y="14820"/>
                    <a:pt x="1762" y="34139"/>
                    <a:pt x="0" y="48864"/>
                  </a:cubicBezTo>
                  <a:cubicBezTo>
                    <a:pt x="4212" y="48587"/>
                    <a:pt x="8505" y="48450"/>
                    <a:pt x="12878" y="48450"/>
                  </a:cubicBezTo>
                  <a:cubicBezTo>
                    <a:pt x="21898" y="48450"/>
                    <a:pt x="31261" y="49031"/>
                    <a:pt x="40966" y="50154"/>
                  </a:cubicBezTo>
                  <a:cubicBezTo>
                    <a:pt x="42414" y="33887"/>
                    <a:pt x="42917" y="17589"/>
                    <a:pt x="42477" y="1291"/>
                  </a:cubicBezTo>
                  <a:lnTo>
                    <a:pt x="39299" y="1196"/>
                  </a:lnTo>
                  <a:lnTo>
                    <a:pt x="39236" y="3241"/>
                  </a:lnTo>
                  <a:cubicBezTo>
                    <a:pt x="39802" y="3367"/>
                    <a:pt x="40211" y="3839"/>
                    <a:pt x="40243" y="4406"/>
                  </a:cubicBezTo>
                  <a:cubicBezTo>
                    <a:pt x="40243" y="5098"/>
                    <a:pt x="39425" y="5633"/>
                    <a:pt x="38449" y="5633"/>
                  </a:cubicBezTo>
                  <a:cubicBezTo>
                    <a:pt x="37474" y="5601"/>
                    <a:pt x="36719" y="5003"/>
                    <a:pt x="36750" y="4311"/>
                  </a:cubicBezTo>
                  <a:cubicBezTo>
                    <a:pt x="36813" y="3745"/>
                    <a:pt x="37254" y="3273"/>
                    <a:pt x="37820" y="3179"/>
                  </a:cubicBezTo>
                  <a:lnTo>
                    <a:pt x="37883" y="1133"/>
                  </a:lnTo>
                  <a:lnTo>
                    <a:pt x="32817" y="976"/>
                  </a:lnTo>
                  <a:lnTo>
                    <a:pt x="32754" y="3021"/>
                  </a:lnTo>
                  <a:cubicBezTo>
                    <a:pt x="33352" y="3241"/>
                    <a:pt x="33761" y="3713"/>
                    <a:pt x="33761" y="4217"/>
                  </a:cubicBezTo>
                  <a:cubicBezTo>
                    <a:pt x="33731" y="4890"/>
                    <a:pt x="32987" y="5414"/>
                    <a:pt x="32049" y="5414"/>
                  </a:cubicBezTo>
                  <a:cubicBezTo>
                    <a:pt x="32022" y="5414"/>
                    <a:pt x="31995" y="5413"/>
                    <a:pt x="31968" y="5413"/>
                  </a:cubicBezTo>
                  <a:cubicBezTo>
                    <a:pt x="30992" y="5381"/>
                    <a:pt x="30237" y="4815"/>
                    <a:pt x="30237" y="4122"/>
                  </a:cubicBezTo>
                  <a:cubicBezTo>
                    <a:pt x="30332" y="3525"/>
                    <a:pt x="30772" y="3084"/>
                    <a:pt x="31338" y="2990"/>
                  </a:cubicBezTo>
                  <a:lnTo>
                    <a:pt x="31401" y="945"/>
                  </a:lnTo>
                  <a:lnTo>
                    <a:pt x="26304" y="787"/>
                  </a:lnTo>
                  <a:lnTo>
                    <a:pt x="26241" y="2832"/>
                  </a:lnTo>
                  <a:cubicBezTo>
                    <a:pt x="26871" y="3053"/>
                    <a:pt x="27280" y="3493"/>
                    <a:pt x="27280" y="4028"/>
                  </a:cubicBezTo>
                  <a:cubicBezTo>
                    <a:pt x="27249" y="4701"/>
                    <a:pt x="26475" y="5225"/>
                    <a:pt x="25536" y="5225"/>
                  </a:cubicBezTo>
                  <a:cubicBezTo>
                    <a:pt x="25509" y="5225"/>
                    <a:pt x="25482" y="5225"/>
                    <a:pt x="25455" y="5224"/>
                  </a:cubicBezTo>
                  <a:cubicBezTo>
                    <a:pt x="24511" y="5192"/>
                    <a:pt x="23724" y="4594"/>
                    <a:pt x="23756" y="3902"/>
                  </a:cubicBezTo>
                  <a:cubicBezTo>
                    <a:pt x="23756" y="3399"/>
                    <a:pt x="24228" y="2958"/>
                    <a:pt x="24825" y="2801"/>
                  </a:cubicBezTo>
                  <a:lnTo>
                    <a:pt x="24888" y="756"/>
                  </a:lnTo>
                  <a:lnTo>
                    <a:pt x="19823" y="567"/>
                  </a:lnTo>
                  <a:lnTo>
                    <a:pt x="19760" y="2644"/>
                  </a:lnTo>
                  <a:cubicBezTo>
                    <a:pt x="20326" y="2770"/>
                    <a:pt x="20735" y="3241"/>
                    <a:pt x="20767" y="3808"/>
                  </a:cubicBezTo>
                  <a:cubicBezTo>
                    <a:pt x="20736" y="4481"/>
                    <a:pt x="19992" y="5005"/>
                    <a:pt x="19055" y="5005"/>
                  </a:cubicBezTo>
                  <a:cubicBezTo>
                    <a:pt x="19028" y="5005"/>
                    <a:pt x="19001" y="5004"/>
                    <a:pt x="18973" y="5003"/>
                  </a:cubicBezTo>
                  <a:cubicBezTo>
                    <a:pt x="17998" y="4972"/>
                    <a:pt x="17243" y="4406"/>
                    <a:pt x="17274" y="3713"/>
                  </a:cubicBezTo>
                  <a:cubicBezTo>
                    <a:pt x="17274" y="3179"/>
                    <a:pt x="17715" y="2770"/>
                    <a:pt x="18344" y="2581"/>
                  </a:cubicBezTo>
                  <a:lnTo>
                    <a:pt x="18407" y="536"/>
                  </a:lnTo>
                  <a:lnTo>
                    <a:pt x="13310" y="378"/>
                  </a:lnTo>
                  <a:lnTo>
                    <a:pt x="13247" y="2423"/>
                  </a:lnTo>
                  <a:cubicBezTo>
                    <a:pt x="13876" y="2644"/>
                    <a:pt x="14285" y="3084"/>
                    <a:pt x="14285" y="3619"/>
                  </a:cubicBezTo>
                  <a:cubicBezTo>
                    <a:pt x="14254" y="4292"/>
                    <a:pt x="13511" y="4816"/>
                    <a:pt x="12573" y="4816"/>
                  </a:cubicBezTo>
                  <a:cubicBezTo>
                    <a:pt x="12546" y="4816"/>
                    <a:pt x="12519" y="4816"/>
                    <a:pt x="12492" y="4815"/>
                  </a:cubicBezTo>
                  <a:cubicBezTo>
                    <a:pt x="11516" y="4783"/>
                    <a:pt x="10730" y="4185"/>
                    <a:pt x="10761" y="3493"/>
                  </a:cubicBezTo>
                  <a:cubicBezTo>
                    <a:pt x="10855" y="2927"/>
                    <a:pt x="11296" y="2486"/>
                    <a:pt x="11831" y="2392"/>
                  </a:cubicBezTo>
                  <a:lnTo>
                    <a:pt x="11925" y="347"/>
                  </a:lnTo>
                  <a:lnTo>
                    <a:pt x="6828" y="189"/>
                  </a:lnTo>
                  <a:lnTo>
                    <a:pt x="6765" y="2235"/>
                  </a:lnTo>
                  <a:cubicBezTo>
                    <a:pt x="7394" y="2455"/>
                    <a:pt x="7772" y="2895"/>
                    <a:pt x="7772" y="3399"/>
                  </a:cubicBezTo>
                  <a:cubicBezTo>
                    <a:pt x="7772" y="4073"/>
                    <a:pt x="6997" y="4627"/>
                    <a:pt x="6056" y="4627"/>
                  </a:cubicBezTo>
                  <a:cubicBezTo>
                    <a:pt x="6030" y="4627"/>
                    <a:pt x="6005" y="4627"/>
                    <a:pt x="5979" y="4626"/>
                  </a:cubicBezTo>
                  <a:cubicBezTo>
                    <a:pt x="5003" y="4594"/>
                    <a:pt x="4248" y="3997"/>
                    <a:pt x="4280" y="3304"/>
                  </a:cubicBezTo>
                  <a:cubicBezTo>
                    <a:pt x="4342" y="2738"/>
                    <a:pt x="4783" y="2298"/>
                    <a:pt x="5349" y="2172"/>
                  </a:cubicBezTo>
                  <a:lnTo>
                    <a:pt x="5412" y="127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5953875" y="1192850"/>
              <a:ext cx="2652345" cy="3429121"/>
            </a:xfrm>
            <a:custGeom>
              <a:rect b="b" l="l" r="r" t="t"/>
              <a:pathLst>
                <a:path extrusionOk="0" h="52986" w="45938">
                  <a:moveTo>
                    <a:pt x="5255" y="0"/>
                  </a:moveTo>
                  <a:cubicBezTo>
                    <a:pt x="4972" y="14820"/>
                    <a:pt x="2895" y="34044"/>
                    <a:pt x="1" y="48581"/>
                  </a:cubicBezTo>
                  <a:cubicBezTo>
                    <a:pt x="12901" y="48707"/>
                    <a:pt x="26525" y="50248"/>
                    <a:pt x="40746" y="52986"/>
                  </a:cubicBezTo>
                  <a:cubicBezTo>
                    <a:pt x="43389" y="36908"/>
                    <a:pt x="45151" y="20672"/>
                    <a:pt x="45938" y="4374"/>
                  </a:cubicBezTo>
                  <a:lnTo>
                    <a:pt x="42760" y="4059"/>
                  </a:lnTo>
                  <a:lnTo>
                    <a:pt x="42540" y="6073"/>
                  </a:lnTo>
                  <a:cubicBezTo>
                    <a:pt x="43106" y="6262"/>
                    <a:pt x="43484" y="6765"/>
                    <a:pt x="43484" y="7331"/>
                  </a:cubicBezTo>
                  <a:cubicBezTo>
                    <a:pt x="43397" y="7964"/>
                    <a:pt x="42680" y="8413"/>
                    <a:pt x="41836" y="8413"/>
                  </a:cubicBezTo>
                  <a:cubicBezTo>
                    <a:pt x="41757" y="8413"/>
                    <a:pt x="41677" y="8409"/>
                    <a:pt x="41596" y="8401"/>
                  </a:cubicBezTo>
                  <a:cubicBezTo>
                    <a:pt x="40620" y="8307"/>
                    <a:pt x="39897" y="7646"/>
                    <a:pt x="39960" y="6954"/>
                  </a:cubicBezTo>
                  <a:cubicBezTo>
                    <a:pt x="40117" y="6388"/>
                    <a:pt x="40589" y="5979"/>
                    <a:pt x="41155" y="5916"/>
                  </a:cubicBezTo>
                  <a:lnTo>
                    <a:pt x="41376" y="3902"/>
                  </a:lnTo>
                  <a:lnTo>
                    <a:pt x="36310" y="3336"/>
                  </a:lnTo>
                  <a:lnTo>
                    <a:pt x="36090" y="5381"/>
                  </a:lnTo>
                  <a:cubicBezTo>
                    <a:pt x="36687" y="5632"/>
                    <a:pt x="37065" y="6136"/>
                    <a:pt x="37034" y="6639"/>
                  </a:cubicBezTo>
                  <a:cubicBezTo>
                    <a:pt x="36947" y="7272"/>
                    <a:pt x="36256" y="7721"/>
                    <a:pt x="35392" y="7721"/>
                  </a:cubicBezTo>
                  <a:cubicBezTo>
                    <a:pt x="35312" y="7721"/>
                    <a:pt x="35229" y="7717"/>
                    <a:pt x="35146" y="7709"/>
                  </a:cubicBezTo>
                  <a:cubicBezTo>
                    <a:pt x="34170" y="7583"/>
                    <a:pt x="33447" y="6954"/>
                    <a:pt x="33541" y="6262"/>
                  </a:cubicBezTo>
                  <a:cubicBezTo>
                    <a:pt x="33667" y="5695"/>
                    <a:pt x="34139" y="5286"/>
                    <a:pt x="34705" y="5223"/>
                  </a:cubicBezTo>
                  <a:lnTo>
                    <a:pt x="34925" y="3178"/>
                  </a:lnTo>
                  <a:lnTo>
                    <a:pt x="29891" y="2643"/>
                  </a:lnTo>
                  <a:lnTo>
                    <a:pt x="29671" y="4688"/>
                  </a:lnTo>
                  <a:cubicBezTo>
                    <a:pt x="30269" y="4940"/>
                    <a:pt x="30646" y="5412"/>
                    <a:pt x="30583" y="5947"/>
                  </a:cubicBezTo>
                  <a:cubicBezTo>
                    <a:pt x="30527" y="6564"/>
                    <a:pt x="29847" y="7006"/>
                    <a:pt x="29009" y="7006"/>
                  </a:cubicBezTo>
                  <a:cubicBezTo>
                    <a:pt x="28907" y="7006"/>
                    <a:pt x="28802" y="6999"/>
                    <a:pt x="28696" y="6985"/>
                  </a:cubicBezTo>
                  <a:cubicBezTo>
                    <a:pt x="27720" y="6891"/>
                    <a:pt x="27028" y="6262"/>
                    <a:pt x="27091" y="5569"/>
                  </a:cubicBezTo>
                  <a:cubicBezTo>
                    <a:pt x="27154" y="5035"/>
                    <a:pt x="27626" y="4657"/>
                    <a:pt x="28287" y="4531"/>
                  </a:cubicBezTo>
                  <a:lnTo>
                    <a:pt x="28507" y="2486"/>
                  </a:lnTo>
                  <a:lnTo>
                    <a:pt x="23441" y="1951"/>
                  </a:lnTo>
                  <a:lnTo>
                    <a:pt x="23221" y="3996"/>
                  </a:lnTo>
                  <a:cubicBezTo>
                    <a:pt x="23756" y="4154"/>
                    <a:pt x="24133" y="4657"/>
                    <a:pt x="24133" y="5223"/>
                  </a:cubicBezTo>
                  <a:cubicBezTo>
                    <a:pt x="24077" y="5844"/>
                    <a:pt x="23389" y="6312"/>
                    <a:pt x="22544" y="6312"/>
                  </a:cubicBezTo>
                  <a:cubicBezTo>
                    <a:pt x="22447" y="6312"/>
                    <a:pt x="22347" y="6306"/>
                    <a:pt x="22246" y="6293"/>
                  </a:cubicBezTo>
                  <a:cubicBezTo>
                    <a:pt x="21302" y="6199"/>
                    <a:pt x="20578" y="5538"/>
                    <a:pt x="20641" y="4846"/>
                  </a:cubicBezTo>
                  <a:cubicBezTo>
                    <a:pt x="20704" y="4342"/>
                    <a:pt x="21176" y="3965"/>
                    <a:pt x="21837" y="3839"/>
                  </a:cubicBezTo>
                  <a:lnTo>
                    <a:pt x="22057" y="1794"/>
                  </a:lnTo>
                  <a:lnTo>
                    <a:pt x="16960" y="1259"/>
                  </a:lnTo>
                  <a:lnTo>
                    <a:pt x="16739" y="3304"/>
                  </a:lnTo>
                  <a:cubicBezTo>
                    <a:pt x="17337" y="3556"/>
                    <a:pt x="17715" y="4028"/>
                    <a:pt x="17683" y="4563"/>
                  </a:cubicBezTo>
                  <a:cubicBezTo>
                    <a:pt x="17599" y="5179"/>
                    <a:pt x="16916" y="5621"/>
                    <a:pt x="16100" y="5621"/>
                  </a:cubicBezTo>
                  <a:cubicBezTo>
                    <a:pt x="16000" y="5621"/>
                    <a:pt x="15898" y="5615"/>
                    <a:pt x="15795" y="5601"/>
                  </a:cubicBezTo>
                  <a:cubicBezTo>
                    <a:pt x="14820" y="5507"/>
                    <a:pt x="14096" y="4877"/>
                    <a:pt x="14159" y="4185"/>
                  </a:cubicBezTo>
                  <a:cubicBezTo>
                    <a:pt x="14317" y="3619"/>
                    <a:pt x="14789" y="3178"/>
                    <a:pt x="15355" y="3147"/>
                  </a:cubicBezTo>
                  <a:lnTo>
                    <a:pt x="15575" y="1102"/>
                  </a:lnTo>
                  <a:lnTo>
                    <a:pt x="10510" y="567"/>
                  </a:lnTo>
                  <a:lnTo>
                    <a:pt x="10289" y="2580"/>
                  </a:lnTo>
                  <a:cubicBezTo>
                    <a:pt x="10887" y="2864"/>
                    <a:pt x="11265" y="3336"/>
                    <a:pt x="11233" y="3839"/>
                  </a:cubicBezTo>
                  <a:cubicBezTo>
                    <a:pt x="11147" y="4472"/>
                    <a:pt x="10455" y="4921"/>
                    <a:pt x="9592" y="4921"/>
                  </a:cubicBezTo>
                  <a:cubicBezTo>
                    <a:pt x="9511" y="4921"/>
                    <a:pt x="9429" y="4917"/>
                    <a:pt x="9345" y="4909"/>
                  </a:cubicBezTo>
                  <a:cubicBezTo>
                    <a:pt x="8370" y="4814"/>
                    <a:pt x="7646" y="4154"/>
                    <a:pt x="7741" y="3461"/>
                  </a:cubicBezTo>
                  <a:cubicBezTo>
                    <a:pt x="7867" y="2895"/>
                    <a:pt x="8339" y="2486"/>
                    <a:pt x="8905" y="2455"/>
                  </a:cubicBezTo>
                  <a:lnTo>
                    <a:pt x="9125" y="409"/>
                  </a:lnTo>
                  <a:lnTo>
                    <a:pt x="5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8" name="Google Shape;1588;p25"/>
          <p:cNvGrpSpPr/>
          <p:nvPr/>
        </p:nvGrpSpPr>
        <p:grpSpPr>
          <a:xfrm>
            <a:off x="284451" y="1106325"/>
            <a:ext cx="5756711" cy="3854544"/>
            <a:chOff x="723213" y="365735"/>
            <a:chExt cx="7886986" cy="4246963"/>
          </a:xfrm>
        </p:grpSpPr>
        <p:sp>
          <p:nvSpPr>
            <p:cNvPr id="1589" name="Google Shape;1589;p25"/>
            <p:cNvSpPr/>
            <p:nvPr/>
          </p:nvSpPr>
          <p:spPr>
            <a:xfrm>
              <a:off x="723213" y="503517"/>
              <a:ext cx="7862883" cy="4109181"/>
            </a:xfrm>
            <a:custGeom>
              <a:rect b="b" l="l" r="r" t="t"/>
              <a:pathLst>
                <a:path extrusionOk="0" h="115087" w="236816">
                  <a:moveTo>
                    <a:pt x="139570" y="1"/>
                  </a:moveTo>
                  <a:cubicBezTo>
                    <a:pt x="138402" y="1"/>
                    <a:pt x="137238" y="2"/>
                    <a:pt x="136077" y="5"/>
                  </a:cubicBezTo>
                  <a:lnTo>
                    <a:pt x="136339" y="3827"/>
                  </a:lnTo>
                  <a:cubicBezTo>
                    <a:pt x="137613" y="4184"/>
                    <a:pt x="138553" y="5053"/>
                    <a:pt x="138363" y="6470"/>
                  </a:cubicBezTo>
                  <a:cubicBezTo>
                    <a:pt x="138088" y="8563"/>
                    <a:pt x="136019" y="9673"/>
                    <a:pt x="134103" y="9673"/>
                  </a:cubicBezTo>
                  <a:cubicBezTo>
                    <a:pt x="132368" y="9673"/>
                    <a:pt x="130759" y="8763"/>
                    <a:pt x="130719" y="6851"/>
                  </a:cubicBezTo>
                  <a:cubicBezTo>
                    <a:pt x="130695" y="5661"/>
                    <a:pt x="131398" y="4803"/>
                    <a:pt x="132374" y="4268"/>
                  </a:cubicBezTo>
                  <a:lnTo>
                    <a:pt x="131981" y="5"/>
                  </a:lnTo>
                  <a:cubicBezTo>
                    <a:pt x="126921" y="29"/>
                    <a:pt x="121956" y="77"/>
                    <a:pt x="117146" y="160"/>
                  </a:cubicBezTo>
                  <a:lnTo>
                    <a:pt x="117408" y="3958"/>
                  </a:lnTo>
                  <a:cubicBezTo>
                    <a:pt x="118682" y="4303"/>
                    <a:pt x="119622" y="5172"/>
                    <a:pt x="119432" y="6601"/>
                  </a:cubicBezTo>
                  <a:cubicBezTo>
                    <a:pt x="119157" y="8694"/>
                    <a:pt x="117088" y="9804"/>
                    <a:pt x="115172" y="9804"/>
                  </a:cubicBezTo>
                  <a:cubicBezTo>
                    <a:pt x="113437" y="9804"/>
                    <a:pt x="111828" y="8894"/>
                    <a:pt x="111788" y="6982"/>
                  </a:cubicBezTo>
                  <a:cubicBezTo>
                    <a:pt x="111764" y="5792"/>
                    <a:pt x="112467" y="4934"/>
                    <a:pt x="113443" y="4398"/>
                  </a:cubicBezTo>
                  <a:lnTo>
                    <a:pt x="113062" y="231"/>
                  </a:lnTo>
                  <a:cubicBezTo>
                    <a:pt x="108204" y="327"/>
                    <a:pt x="103228" y="422"/>
                    <a:pt x="98203" y="529"/>
                  </a:cubicBezTo>
                  <a:lnTo>
                    <a:pt x="98465" y="4351"/>
                  </a:lnTo>
                  <a:cubicBezTo>
                    <a:pt x="99739" y="4696"/>
                    <a:pt x="100680" y="5565"/>
                    <a:pt x="100489" y="6994"/>
                  </a:cubicBezTo>
                  <a:cubicBezTo>
                    <a:pt x="100220" y="9081"/>
                    <a:pt x="98151" y="10191"/>
                    <a:pt x="96234" y="10191"/>
                  </a:cubicBezTo>
                  <a:cubicBezTo>
                    <a:pt x="94497" y="10191"/>
                    <a:pt x="92885" y="9281"/>
                    <a:pt x="92845" y="7363"/>
                  </a:cubicBezTo>
                  <a:cubicBezTo>
                    <a:pt x="92822" y="6173"/>
                    <a:pt x="93524" y="5315"/>
                    <a:pt x="94500" y="4791"/>
                  </a:cubicBezTo>
                  <a:lnTo>
                    <a:pt x="94119" y="624"/>
                  </a:lnTo>
                  <a:cubicBezTo>
                    <a:pt x="89476" y="719"/>
                    <a:pt x="84809" y="827"/>
                    <a:pt x="80165" y="922"/>
                  </a:cubicBezTo>
                  <a:lnTo>
                    <a:pt x="80451" y="5160"/>
                  </a:lnTo>
                  <a:cubicBezTo>
                    <a:pt x="81725" y="5506"/>
                    <a:pt x="82665" y="6375"/>
                    <a:pt x="82487" y="7804"/>
                  </a:cubicBezTo>
                  <a:cubicBezTo>
                    <a:pt x="82212" y="9891"/>
                    <a:pt x="80140" y="11000"/>
                    <a:pt x="78221" y="11000"/>
                  </a:cubicBezTo>
                  <a:cubicBezTo>
                    <a:pt x="76483" y="11000"/>
                    <a:pt x="74871" y="10091"/>
                    <a:pt x="74831" y="8173"/>
                  </a:cubicBezTo>
                  <a:cubicBezTo>
                    <a:pt x="74807" y="6982"/>
                    <a:pt x="75510" y="6125"/>
                    <a:pt x="76498" y="5601"/>
                  </a:cubicBezTo>
                  <a:lnTo>
                    <a:pt x="76069" y="1017"/>
                  </a:lnTo>
                  <a:cubicBezTo>
                    <a:pt x="71807" y="1112"/>
                    <a:pt x="67592" y="1220"/>
                    <a:pt x="63449" y="1315"/>
                  </a:cubicBezTo>
                  <a:lnTo>
                    <a:pt x="63723" y="5387"/>
                  </a:lnTo>
                  <a:cubicBezTo>
                    <a:pt x="64997" y="5732"/>
                    <a:pt x="65937" y="6601"/>
                    <a:pt x="65759" y="8030"/>
                  </a:cubicBezTo>
                  <a:cubicBezTo>
                    <a:pt x="65484" y="10123"/>
                    <a:pt x="63412" y="11233"/>
                    <a:pt x="61492" y="11233"/>
                  </a:cubicBezTo>
                  <a:cubicBezTo>
                    <a:pt x="59755" y="11233"/>
                    <a:pt x="58142" y="10323"/>
                    <a:pt x="58103" y="8411"/>
                  </a:cubicBezTo>
                  <a:cubicBezTo>
                    <a:pt x="58079" y="7220"/>
                    <a:pt x="58782" y="6363"/>
                    <a:pt x="59770" y="5827"/>
                  </a:cubicBezTo>
                  <a:lnTo>
                    <a:pt x="59353" y="1422"/>
                  </a:lnTo>
                  <a:cubicBezTo>
                    <a:pt x="54769" y="1541"/>
                    <a:pt x="50304" y="1660"/>
                    <a:pt x="46018" y="1791"/>
                  </a:cubicBezTo>
                  <a:lnTo>
                    <a:pt x="46268" y="5446"/>
                  </a:lnTo>
                  <a:cubicBezTo>
                    <a:pt x="47542" y="5792"/>
                    <a:pt x="48483" y="6661"/>
                    <a:pt x="48292" y="8089"/>
                  </a:cubicBezTo>
                  <a:cubicBezTo>
                    <a:pt x="48017" y="10183"/>
                    <a:pt x="45948" y="11292"/>
                    <a:pt x="44032" y="11292"/>
                  </a:cubicBezTo>
                  <a:cubicBezTo>
                    <a:pt x="42298" y="11292"/>
                    <a:pt x="40688" y="10383"/>
                    <a:pt x="40648" y="8470"/>
                  </a:cubicBezTo>
                  <a:cubicBezTo>
                    <a:pt x="40625" y="7280"/>
                    <a:pt x="41327" y="6423"/>
                    <a:pt x="42303" y="5887"/>
                  </a:cubicBezTo>
                  <a:lnTo>
                    <a:pt x="41934" y="1898"/>
                  </a:lnTo>
                  <a:cubicBezTo>
                    <a:pt x="37255" y="2041"/>
                    <a:pt x="32826" y="2184"/>
                    <a:pt x="28742" y="2327"/>
                  </a:cubicBezTo>
                  <a:lnTo>
                    <a:pt x="28992" y="6089"/>
                  </a:lnTo>
                  <a:cubicBezTo>
                    <a:pt x="30266" y="6434"/>
                    <a:pt x="31207" y="7304"/>
                    <a:pt x="31016" y="8732"/>
                  </a:cubicBezTo>
                  <a:cubicBezTo>
                    <a:pt x="30741" y="10819"/>
                    <a:pt x="28672" y="11929"/>
                    <a:pt x="26756" y="11929"/>
                  </a:cubicBezTo>
                  <a:cubicBezTo>
                    <a:pt x="25022" y="11929"/>
                    <a:pt x="23412" y="11019"/>
                    <a:pt x="23372" y="9101"/>
                  </a:cubicBezTo>
                  <a:cubicBezTo>
                    <a:pt x="23349" y="7911"/>
                    <a:pt x="24051" y="7054"/>
                    <a:pt x="25027" y="6530"/>
                  </a:cubicBezTo>
                  <a:lnTo>
                    <a:pt x="24658" y="2470"/>
                  </a:lnTo>
                  <a:cubicBezTo>
                    <a:pt x="19539" y="2660"/>
                    <a:pt x="15074" y="2851"/>
                    <a:pt x="11454" y="3041"/>
                  </a:cubicBezTo>
                  <a:lnTo>
                    <a:pt x="11716" y="6792"/>
                  </a:lnTo>
                  <a:cubicBezTo>
                    <a:pt x="12990" y="7137"/>
                    <a:pt x="13931" y="8006"/>
                    <a:pt x="13740" y="9435"/>
                  </a:cubicBezTo>
                  <a:cubicBezTo>
                    <a:pt x="13465" y="11528"/>
                    <a:pt x="11396" y="12638"/>
                    <a:pt x="9480" y="12638"/>
                  </a:cubicBezTo>
                  <a:cubicBezTo>
                    <a:pt x="7746" y="12638"/>
                    <a:pt x="6136" y="11728"/>
                    <a:pt x="6096" y="9816"/>
                  </a:cubicBezTo>
                  <a:cubicBezTo>
                    <a:pt x="6073" y="8625"/>
                    <a:pt x="6775" y="7768"/>
                    <a:pt x="7751" y="7232"/>
                  </a:cubicBezTo>
                  <a:lnTo>
                    <a:pt x="7382" y="3267"/>
                  </a:lnTo>
                  <a:cubicBezTo>
                    <a:pt x="3798" y="3494"/>
                    <a:pt x="1679" y="3720"/>
                    <a:pt x="1429" y="3934"/>
                  </a:cubicBezTo>
                  <a:cubicBezTo>
                    <a:pt x="0" y="5149"/>
                    <a:pt x="3167" y="104732"/>
                    <a:pt x="5037" y="108685"/>
                  </a:cubicBezTo>
                  <a:cubicBezTo>
                    <a:pt x="6061" y="110864"/>
                    <a:pt x="68926" y="111316"/>
                    <a:pt x="119873" y="113924"/>
                  </a:cubicBezTo>
                  <a:cubicBezTo>
                    <a:pt x="136305" y="114765"/>
                    <a:pt x="152623" y="115087"/>
                    <a:pt x="167251" y="115087"/>
                  </a:cubicBezTo>
                  <a:cubicBezTo>
                    <a:pt x="197976" y="115087"/>
                    <a:pt x="221243" y="113666"/>
                    <a:pt x="222445" y="112650"/>
                  </a:cubicBezTo>
                  <a:cubicBezTo>
                    <a:pt x="224219" y="111138"/>
                    <a:pt x="228886" y="71216"/>
                    <a:pt x="232101" y="50214"/>
                  </a:cubicBezTo>
                  <a:cubicBezTo>
                    <a:pt x="235327" y="29211"/>
                    <a:pt x="236816" y="4756"/>
                    <a:pt x="235256" y="3267"/>
                  </a:cubicBezTo>
                  <a:cubicBezTo>
                    <a:pt x="234935" y="2958"/>
                    <a:pt x="231756" y="2613"/>
                    <a:pt x="226481" y="2267"/>
                  </a:cubicBezTo>
                  <a:lnTo>
                    <a:pt x="226445" y="6018"/>
                  </a:lnTo>
                  <a:cubicBezTo>
                    <a:pt x="227696" y="6434"/>
                    <a:pt x="228565" y="7363"/>
                    <a:pt x="228267" y="8780"/>
                  </a:cubicBezTo>
                  <a:cubicBezTo>
                    <a:pt x="227854" y="10734"/>
                    <a:pt x="225909" y="11714"/>
                    <a:pt x="224081" y="11714"/>
                  </a:cubicBezTo>
                  <a:cubicBezTo>
                    <a:pt x="222223" y="11714"/>
                    <a:pt x="220485" y="10702"/>
                    <a:pt x="220599" y="8673"/>
                  </a:cubicBezTo>
                  <a:cubicBezTo>
                    <a:pt x="220671" y="7482"/>
                    <a:pt x="221433" y="6673"/>
                    <a:pt x="222457" y="6208"/>
                  </a:cubicBezTo>
                  <a:lnTo>
                    <a:pt x="222397" y="2017"/>
                  </a:lnTo>
                  <a:cubicBezTo>
                    <a:pt x="218480" y="1791"/>
                    <a:pt x="213789" y="1565"/>
                    <a:pt x="208526" y="1362"/>
                  </a:cubicBezTo>
                  <a:lnTo>
                    <a:pt x="208479" y="5387"/>
                  </a:lnTo>
                  <a:cubicBezTo>
                    <a:pt x="209729" y="5815"/>
                    <a:pt x="210598" y="6744"/>
                    <a:pt x="210300" y="8161"/>
                  </a:cubicBezTo>
                  <a:cubicBezTo>
                    <a:pt x="209893" y="10115"/>
                    <a:pt x="207952" y="11094"/>
                    <a:pt x="206125" y="11094"/>
                  </a:cubicBezTo>
                  <a:cubicBezTo>
                    <a:pt x="204268" y="11094"/>
                    <a:pt x="202531" y="10082"/>
                    <a:pt x="202645" y="8054"/>
                  </a:cubicBezTo>
                  <a:cubicBezTo>
                    <a:pt x="202704" y="6863"/>
                    <a:pt x="203478" y="6053"/>
                    <a:pt x="204502" y="5589"/>
                  </a:cubicBezTo>
                  <a:lnTo>
                    <a:pt x="204431" y="1208"/>
                  </a:lnTo>
                  <a:cubicBezTo>
                    <a:pt x="200478" y="1053"/>
                    <a:pt x="196263" y="922"/>
                    <a:pt x="191846" y="791"/>
                  </a:cubicBezTo>
                  <a:lnTo>
                    <a:pt x="191846" y="4565"/>
                  </a:lnTo>
                  <a:cubicBezTo>
                    <a:pt x="193096" y="4970"/>
                    <a:pt x="193977" y="5899"/>
                    <a:pt x="193691" y="7304"/>
                  </a:cubicBezTo>
                  <a:cubicBezTo>
                    <a:pt x="193298" y="9283"/>
                    <a:pt x="191331" y="10283"/>
                    <a:pt x="189489" y="10283"/>
                  </a:cubicBezTo>
                  <a:cubicBezTo>
                    <a:pt x="187653" y="10283"/>
                    <a:pt x="185940" y="9289"/>
                    <a:pt x="186036" y="7280"/>
                  </a:cubicBezTo>
                  <a:cubicBezTo>
                    <a:pt x="186083" y="6089"/>
                    <a:pt x="186845" y="5268"/>
                    <a:pt x="187857" y="4791"/>
                  </a:cubicBezTo>
                  <a:lnTo>
                    <a:pt x="187750" y="684"/>
                  </a:lnTo>
                  <a:cubicBezTo>
                    <a:pt x="183142" y="565"/>
                    <a:pt x="178332" y="446"/>
                    <a:pt x="173415" y="350"/>
                  </a:cubicBezTo>
                  <a:lnTo>
                    <a:pt x="173415" y="4482"/>
                  </a:lnTo>
                  <a:cubicBezTo>
                    <a:pt x="174677" y="4899"/>
                    <a:pt x="175558" y="5827"/>
                    <a:pt x="175272" y="7232"/>
                  </a:cubicBezTo>
                  <a:cubicBezTo>
                    <a:pt x="174879" y="9209"/>
                    <a:pt x="172918" y="10206"/>
                    <a:pt x="171077" y="10206"/>
                  </a:cubicBezTo>
                  <a:cubicBezTo>
                    <a:pt x="169236" y="10206"/>
                    <a:pt x="167515" y="9209"/>
                    <a:pt x="167605" y="7196"/>
                  </a:cubicBezTo>
                  <a:cubicBezTo>
                    <a:pt x="167664" y="6006"/>
                    <a:pt x="168426" y="5196"/>
                    <a:pt x="169438" y="4720"/>
                  </a:cubicBezTo>
                  <a:lnTo>
                    <a:pt x="169319" y="279"/>
                  </a:lnTo>
                  <a:cubicBezTo>
                    <a:pt x="164354" y="196"/>
                    <a:pt x="159294" y="136"/>
                    <a:pt x="154222" y="77"/>
                  </a:cubicBezTo>
                  <a:lnTo>
                    <a:pt x="154222" y="77"/>
                  </a:lnTo>
                  <a:lnTo>
                    <a:pt x="154258" y="4006"/>
                  </a:lnTo>
                  <a:cubicBezTo>
                    <a:pt x="155520" y="4422"/>
                    <a:pt x="156401" y="5327"/>
                    <a:pt x="156139" y="6744"/>
                  </a:cubicBezTo>
                  <a:cubicBezTo>
                    <a:pt x="155755" y="8735"/>
                    <a:pt x="153776" y="9748"/>
                    <a:pt x="151925" y="9748"/>
                  </a:cubicBezTo>
                  <a:cubicBezTo>
                    <a:pt x="150101" y="9748"/>
                    <a:pt x="148400" y="8765"/>
                    <a:pt x="148471" y="6768"/>
                  </a:cubicBezTo>
                  <a:cubicBezTo>
                    <a:pt x="148519" y="5577"/>
                    <a:pt x="149269" y="4756"/>
                    <a:pt x="150281" y="4268"/>
                  </a:cubicBezTo>
                  <a:lnTo>
                    <a:pt x="150126" y="41"/>
                  </a:lnTo>
                  <a:cubicBezTo>
                    <a:pt x="146599" y="14"/>
                    <a:pt x="143072" y="1"/>
                    <a:pt x="139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23615" y="365735"/>
              <a:ext cx="7786584" cy="4109160"/>
            </a:xfrm>
            <a:custGeom>
              <a:rect b="b" l="l" r="r" t="t"/>
              <a:pathLst>
                <a:path extrusionOk="0" h="111382" w="234518">
                  <a:moveTo>
                    <a:pt x="185786" y="1"/>
                  </a:moveTo>
                  <a:cubicBezTo>
                    <a:pt x="181214" y="1"/>
                    <a:pt x="176451" y="1"/>
                    <a:pt x="171582" y="36"/>
                  </a:cubicBezTo>
                  <a:lnTo>
                    <a:pt x="171724" y="4120"/>
                  </a:lnTo>
                  <a:cubicBezTo>
                    <a:pt x="172975" y="4501"/>
                    <a:pt x="173879" y="5394"/>
                    <a:pt x="173641" y="6799"/>
                  </a:cubicBezTo>
                  <a:cubicBezTo>
                    <a:pt x="173306" y="8812"/>
                    <a:pt x="171307" y="9853"/>
                    <a:pt x="169444" y="9853"/>
                  </a:cubicBezTo>
                  <a:cubicBezTo>
                    <a:pt x="167672" y="9853"/>
                    <a:pt x="166022" y="8911"/>
                    <a:pt x="166045" y="6966"/>
                  </a:cubicBezTo>
                  <a:cubicBezTo>
                    <a:pt x="166069" y="5787"/>
                    <a:pt x="166795" y="4954"/>
                    <a:pt x="167783" y="4454"/>
                  </a:cubicBezTo>
                  <a:lnTo>
                    <a:pt x="167545" y="60"/>
                  </a:lnTo>
                  <a:cubicBezTo>
                    <a:pt x="162616" y="96"/>
                    <a:pt x="157616" y="155"/>
                    <a:pt x="152579" y="239"/>
                  </a:cubicBezTo>
                  <a:lnTo>
                    <a:pt x="152746" y="4132"/>
                  </a:lnTo>
                  <a:cubicBezTo>
                    <a:pt x="153996" y="4501"/>
                    <a:pt x="154901" y="5382"/>
                    <a:pt x="154687" y="6787"/>
                  </a:cubicBezTo>
                  <a:cubicBezTo>
                    <a:pt x="154362" y="8817"/>
                    <a:pt x="152353" y="9871"/>
                    <a:pt x="150484" y="9871"/>
                  </a:cubicBezTo>
                  <a:cubicBezTo>
                    <a:pt x="148723" y="9871"/>
                    <a:pt x="147085" y="8936"/>
                    <a:pt x="147090" y="7001"/>
                  </a:cubicBezTo>
                  <a:cubicBezTo>
                    <a:pt x="147090" y="5823"/>
                    <a:pt x="147817" y="4989"/>
                    <a:pt x="148805" y="4477"/>
                  </a:cubicBezTo>
                  <a:lnTo>
                    <a:pt x="148531" y="310"/>
                  </a:lnTo>
                  <a:cubicBezTo>
                    <a:pt x="143864" y="394"/>
                    <a:pt x="139208" y="489"/>
                    <a:pt x="134613" y="620"/>
                  </a:cubicBezTo>
                  <a:lnTo>
                    <a:pt x="134982" y="4406"/>
                  </a:lnTo>
                  <a:cubicBezTo>
                    <a:pt x="136256" y="4715"/>
                    <a:pt x="137220" y="5549"/>
                    <a:pt x="137077" y="6966"/>
                  </a:cubicBezTo>
                  <a:cubicBezTo>
                    <a:pt x="136866" y="9093"/>
                    <a:pt x="134764" y="10250"/>
                    <a:pt x="132829" y="10250"/>
                  </a:cubicBezTo>
                  <a:cubicBezTo>
                    <a:pt x="131157" y="10250"/>
                    <a:pt x="129611" y="9386"/>
                    <a:pt x="129517" y="7537"/>
                  </a:cubicBezTo>
                  <a:cubicBezTo>
                    <a:pt x="129457" y="6359"/>
                    <a:pt x="130124" y="5489"/>
                    <a:pt x="131076" y="4942"/>
                  </a:cubicBezTo>
                  <a:lnTo>
                    <a:pt x="130553" y="727"/>
                  </a:lnTo>
                  <a:cubicBezTo>
                    <a:pt x="125540" y="882"/>
                    <a:pt x="120623" y="1048"/>
                    <a:pt x="115872" y="1251"/>
                  </a:cubicBezTo>
                  <a:lnTo>
                    <a:pt x="116241" y="5013"/>
                  </a:lnTo>
                  <a:cubicBezTo>
                    <a:pt x="117515" y="5323"/>
                    <a:pt x="118480" y="6156"/>
                    <a:pt x="118337" y="7573"/>
                  </a:cubicBezTo>
                  <a:cubicBezTo>
                    <a:pt x="118126" y="9700"/>
                    <a:pt x="116024" y="10857"/>
                    <a:pt x="114089" y="10857"/>
                  </a:cubicBezTo>
                  <a:cubicBezTo>
                    <a:pt x="112417" y="10857"/>
                    <a:pt x="110870" y="9993"/>
                    <a:pt x="110776" y="8144"/>
                  </a:cubicBezTo>
                  <a:cubicBezTo>
                    <a:pt x="110717" y="6966"/>
                    <a:pt x="111384" y="6097"/>
                    <a:pt x="112336" y="5549"/>
                  </a:cubicBezTo>
                  <a:lnTo>
                    <a:pt x="111824" y="1429"/>
                  </a:lnTo>
                  <a:cubicBezTo>
                    <a:pt x="107014" y="1644"/>
                    <a:pt x="102097" y="1858"/>
                    <a:pt x="97120" y="2096"/>
                  </a:cubicBezTo>
                  <a:lnTo>
                    <a:pt x="97501" y="5870"/>
                  </a:lnTo>
                  <a:cubicBezTo>
                    <a:pt x="98775" y="6180"/>
                    <a:pt x="99727" y="7013"/>
                    <a:pt x="99596" y="8430"/>
                  </a:cubicBezTo>
                  <a:cubicBezTo>
                    <a:pt x="99379" y="10550"/>
                    <a:pt x="97280" y="11704"/>
                    <a:pt x="95346" y="11704"/>
                  </a:cubicBezTo>
                  <a:cubicBezTo>
                    <a:pt x="93673" y="11704"/>
                    <a:pt x="92123" y="10840"/>
                    <a:pt x="92024" y="8990"/>
                  </a:cubicBezTo>
                  <a:cubicBezTo>
                    <a:pt x="91964" y="7823"/>
                    <a:pt x="92631" y="6942"/>
                    <a:pt x="93584" y="6394"/>
                  </a:cubicBezTo>
                  <a:lnTo>
                    <a:pt x="93072" y="2275"/>
                  </a:lnTo>
                  <a:cubicBezTo>
                    <a:pt x="88476" y="2489"/>
                    <a:pt x="83856" y="2703"/>
                    <a:pt x="79272" y="2930"/>
                  </a:cubicBezTo>
                  <a:lnTo>
                    <a:pt x="79677" y="7121"/>
                  </a:lnTo>
                  <a:cubicBezTo>
                    <a:pt x="80951" y="7430"/>
                    <a:pt x="81916" y="8264"/>
                    <a:pt x="81773" y="9680"/>
                  </a:cubicBezTo>
                  <a:cubicBezTo>
                    <a:pt x="81562" y="11807"/>
                    <a:pt x="79460" y="12965"/>
                    <a:pt x="77525" y="12965"/>
                  </a:cubicBezTo>
                  <a:cubicBezTo>
                    <a:pt x="75853" y="12965"/>
                    <a:pt x="74306" y="12101"/>
                    <a:pt x="74212" y="10252"/>
                  </a:cubicBezTo>
                  <a:cubicBezTo>
                    <a:pt x="74153" y="9073"/>
                    <a:pt x="74819" y="8204"/>
                    <a:pt x="75772" y="7656"/>
                  </a:cubicBezTo>
                  <a:lnTo>
                    <a:pt x="75212" y="3120"/>
                  </a:lnTo>
                  <a:cubicBezTo>
                    <a:pt x="70998" y="3334"/>
                    <a:pt x="66818" y="3537"/>
                    <a:pt x="62723" y="3751"/>
                  </a:cubicBezTo>
                  <a:lnTo>
                    <a:pt x="63116" y="7763"/>
                  </a:lnTo>
                  <a:cubicBezTo>
                    <a:pt x="64401" y="8073"/>
                    <a:pt x="65354" y="8918"/>
                    <a:pt x="65211" y="10335"/>
                  </a:cubicBezTo>
                  <a:cubicBezTo>
                    <a:pt x="65000" y="12455"/>
                    <a:pt x="62901" y="13609"/>
                    <a:pt x="60967" y="13609"/>
                  </a:cubicBezTo>
                  <a:cubicBezTo>
                    <a:pt x="59293" y="13609"/>
                    <a:pt x="57745" y="12745"/>
                    <a:pt x="57651" y="10895"/>
                  </a:cubicBezTo>
                  <a:cubicBezTo>
                    <a:pt x="57591" y="9728"/>
                    <a:pt x="58258" y="8859"/>
                    <a:pt x="59210" y="8311"/>
                  </a:cubicBezTo>
                  <a:lnTo>
                    <a:pt x="58675" y="3953"/>
                  </a:lnTo>
                  <a:cubicBezTo>
                    <a:pt x="54138" y="4180"/>
                    <a:pt x="49709" y="4418"/>
                    <a:pt x="45482" y="4644"/>
                  </a:cubicBezTo>
                  <a:lnTo>
                    <a:pt x="45828" y="8264"/>
                  </a:lnTo>
                  <a:cubicBezTo>
                    <a:pt x="47114" y="8585"/>
                    <a:pt x="48066" y="9418"/>
                    <a:pt x="47923" y="10835"/>
                  </a:cubicBezTo>
                  <a:cubicBezTo>
                    <a:pt x="47712" y="12956"/>
                    <a:pt x="45609" y="14111"/>
                    <a:pt x="43674" y="14111"/>
                  </a:cubicBezTo>
                  <a:cubicBezTo>
                    <a:pt x="42003" y="14111"/>
                    <a:pt x="40457" y="13250"/>
                    <a:pt x="40363" y="11407"/>
                  </a:cubicBezTo>
                  <a:cubicBezTo>
                    <a:pt x="40291" y="10228"/>
                    <a:pt x="40970" y="9359"/>
                    <a:pt x="41934" y="8811"/>
                  </a:cubicBezTo>
                  <a:lnTo>
                    <a:pt x="41434" y="4870"/>
                  </a:lnTo>
                  <a:cubicBezTo>
                    <a:pt x="36803" y="5120"/>
                    <a:pt x="32421" y="5370"/>
                    <a:pt x="28385" y="5608"/>
                  </a:cubicBezTo>
                  <a:lnTo>
                    <a:pt x="28742" y="9335"/>
                  </a:lnTo>
                  <a:cubicBezTo>
                    <a:pt x="30016" y="9645"/>
                    <a:pt x="30981" y="10478"/>
                    <a:pt x="30838" y="11895"/>
                  </a:cubicBezTo>
                  <a:cubicBezTo>
                    <a:pt x="30627" y="14022"/>
                    <a:pt x="28525" y="15179"/>
                    <a:pt x="26590" y="15179"/>
                  </a:cubicBezTo>
                  <a:cubicBezTo>
                    <a:pt x="24918" y="15179"/>
                    <a:pt x="23371" y="14315"/>
                    <a:pt x="23277" y="12466"/>
                  </a:cubicBezTo>
                  <a:cubicBezTo>
                    <a:pt x="23218" y="11288"/>
                    <a:pt x="23885" y="10419"/>
                    <a:pt x="24837" y="9871"/>
                  </a:cubicBezTo>
                  <a:lnTo>
                    <a:pt x="24337" y="5870"/>
                  </a:lnTo>
                  <a:cubicBezTo>
                    <a:pt x="19277" y="6180"/>
                    <a:pt x="14860" y="6478"/>
                    <a:pt x="11288" y="6763"/>
                  </a:cubicBezTo>
                  <a:lnTo>
                    <a:pt x="11657" y="10478"/>
                  </a:lnTo>
                  <a:cubicBezTo>
                    <a:pt x="12931" y="10788"/>
                    <a:pt x="13883" y="11633"/>
                    <a:pt x="13752" y="13050"/>
                  </a:cubicBezTo>
                  <a:cubicBezTo>
                    <a:pt x="13542" y="15163"/>
                    <a:pt x="11437" y="16314"/>
                    <a:pt x="9500" y="16314"/>
                  </a:cubicBezTo>
                  <a:cubicBezTo>
                    <a:pt x="7825" y="16314"/>
                    <a:pt x="6274" y="15454"/>
                    <a:pt x="6180" y="13609"/>
                  </a:cubicBezTo>
                  <a:cubicBezTo>
                    <a:pt x="6120" y="12431"/>
                    <a:pt x="6787" y="11562"/>
                    <a:pt x="7740" y="11014"/>
                  </a:cubicBezTo>
                  <a:lnTo>
                    <a:pt x="7251" y="7097"/>
                  </a:lnTo>
                  <a:cubicBezTo>
                    <a:pt x="3703" y="7406"/>
                    <a:pt x="1608" y="7692"/>
                    <a:pt x="1370" y="7906"/>
                  </a:cubicBezTo>
                  <a:cubicBezTo>
                    <a:pt x="1" y="9133"/>
                    <a:pt x="6180" y="104954"/>
                    <a:pt x="8144" y="108824"/>
                  </a:cubicBezTo>
                  <a:cubicBezTo>
                    <a:pt x="9228" y="110955"/>
                    <a:pt x="71498" y="109812"/>
                    <a:pt x="122028" y="111110"/>
                  </a:cubicBezTo>
                  <a:cubicBezTo>
                    <a:pt x="129441" y="111298"/>
                    <a:pt x="136827" y="111381"/>
                    <a:pt x="144041" y="111381"/>
                  </a:cubicBezTo>
                  <a:cubicBezTo>
                    <a:pt x="185999" y="111381"/>
                    <a:pt x="222111" y="108562"/>
                    <a:pt x="223564" y="107252"/>
                  </a:cubicBezTo>
                  <a:cubicBezTo>
                    <a:pt x="225267" y="105716"/>
                    <a:pt x="228708" y="68795"/>
                    <a:pt x="231244" y="47911"/>
                  </a:cubicBezTo>
                  <a:cubicBezTo>
                    <a:pt x="233768" y="27040"/>
                    <a:pt x="234518" y="2787"/>
                    <a:pt x="232911" y="1346"/>
                  </a:cubicBezTo>
                  <a:cubicBezTo>
                    <a:pt x="232577" y="1048"/>
                    <a:pt x="229422" y="786"/>
                    <a:pt x="224195" y="572"/>
                  </a:cubicBezTo>
                  <a:lnTo>
                    <a:pt x="224195" y="572"/>
                  </a:lnTo>
                  <a:lnTo>
                    <a:pt x="224267" y="4299"/>
                  </a:lnTo>
                  <a:cubicBezTo>
                    <a:pt x="225517" y="4692"/>
                    <a:pt x="226410" y="5585"/>
                    <a:pt x="226160" y="6990"/>
                  </a:cubicBezTo>
                  <a:cubicBezTo>
                    <a:pt x="225803" y="8978"/>
                    <a:pt x="223827" y="9997"/>
                    <a:pt x="221980" y="9997"/>
                  </a:cubicBezTo>
                  <a:cubicBezTo>
                    <a:pt x="220188" y="9997"/>
                    <a:pt x="218517" y="9037"/>
                    <a:pt x="218564" y="7073"/>
                  </a:cubicBezTo>
                  <a:cubicBezTo>
                    <a:pt x="218599" y="5906"/>
                    <a:pt x="219338" y="5073"/>
                    <a:pt x="220338" y="4585"/>
                  </a:cubicBezTo>
                  <a:lnTo>
                    <a:pt x="220135" y="441"/>
                  </a:lnTo>
                  <a:cubicBezTo>
                    <a:pt x="216242" y="310"/>
                    <a:pt x="211598" y="215"/>
                    <a:pt x="206384" y="143"/>
                  </a:cubicBezTo>
                  <a:lnTo>
                    <a:pt x="206384" y="143"/>
                  </a:lnTo>
                  <a:lnTo>
                    <a:pt x="206467" y="4132"/>
                  </a:lnTo>
                  <a:cubicBezTo>
                    <a:pt x="207717" y="4525"/>
                    <a:pt x="208610" y="5418"/>
                    <a:pt x="208360" y="6823"/>
                  </a:cubicBezTo>
                  <a:cubicBezTo>
                    <a:pt x="208003" y="8811"/>
                    <a:pt x="206028" y="9830"/>
                    <a:pt x="204180" y="9830"/>
                  </a:cubicBezTo>
                  <a:cubicBezTo>
                    <a:pt x="202388" y="9830"/>
                    <a:pt x="200717" y="8870"/>
                    <a:pt x="200764" y="6906"/>
                  </a:cubicBezTo>
                  <a:cubicBezTo>
                    <a:pt x="200799" y="5739"/>
                    <a:pt x="201526" y="4906"/>
                    <a:pt x="202526" y="4418"/>
                  </a:cubicBezTo>
                  <a:lnTo>
                    <a:pt x="202323" y="84"/>
                  </a:lnTo>
                  <a:cubicBezTo>
                    <a:pt x="198406" y="48"/>
                    <a:pt x="194227" y="13"/>
                    <a:pt x="189846" y="1"/>
                  </a:cubicBezTo>
                  <a:lnTo>
                    <a:pt x="189846" y="1"/>
                  </a:lnTo>
                  <a:lnTo>
                    <a:pt x="189965" y="3727"/>
                  </a:lnTo>
                  <a:cubicBezTo>
                    <a:pt x="191215" y="4108"/>
                    <a:pt x="192120" y="4989"/>
                    <a:pt x="191882" y="6406"/>
                  </a:cubicBezTo>
                  <a:cubicBezTo>
                    <a:pt x="191546" y="8419"/>
                    <a:pt x="189548" y="9460"/>
                    <a:pt x="187686" y="9460"/>
                  </a:cubicBezTo>
                  <a:cubicBezTo>
                    <a:pt x="185915" y="9460"/>
                    <a:pt x="184268" y="8518"/>
                    <a:pt x="184297" y="6573"/>
                  </a:cubicBezTo>
                  <a:cubicBezTo>
                    <a:pt x="184309" y="5394"/>
                    <a:pt x="185036" y="4561"/>
                    <a:pt x="186024" y="4061"/>
                  </a:cubicBezTo>
                  <a:lnTo>
                    <a:pt x="185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1" name="Google Shape;1591;p25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1592" name="Google Shape;1592;p25"/>
          <p:cNvGraphicFramePr/>
          <p:nvPr/>
        </p:nvGraphicFramePr>
        <p:xfrm>
          <a:off x="631060" y="1496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704175"/>
                <a:gridCol w="704175"/>
                <a:gridCol w="704175"/>
                <a:gridCol w="704175"/>
                <a:gridCol w="704175"/>
                <a:gridCol w="704175"/>
                <a:gridCol w="704175"/>
              </a:tblGrid>
              <a:tr h="4781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 sz="20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3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b="1"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93" name="Google Shape;1593;p25"/>
          <p:cNvGraphicFramePr/>
          <p:nvPr/>
        </p:nvGraphicFramePr>
        <p:xfrm>
          <a:off x="6169885" y="195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778100"/>
                <a:gridCol w="1544400"/>
              </a:tblGrid>
              <a:tr h="46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Tasks</a:t>
                      </a:r>
                      <a:endParaRPr sz="20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Hand in homework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Interview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Meeting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Presentation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Final test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4" name="Google Shape;1594;p25"/>
          <p:cNvSpPr/>
          <p:nvPr/>
        </p:nvSpPr>
        <p:spPr>
          <a:xfrm>
            <a:off x="804885" y="2912300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25"/>
          <p:cNvSpPr/>
          <p:nvPr/>
        </p:nvSpPr>
        <p:spPr>
          <a:xfrm>
            <a:off x="1519260" y="3783325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accent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25"/>
          <p:cNvSpPr/>
          <p:nvPr/>
        </p:nvSpPr>
        <p:spPr>
          <a:xfrm>
            <a:off x="2233635" y="3345175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25"/>
          <p:cNvSpPr/>
          <p:nvPr/>
        </p:nvSpPr>
        <p:spPr>
          <a:xfrm>
            <a:off x="2959260" y="4211450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25"/>
          <p:cNvSpPr/>
          <p:nvPr/>
        </p:nvSpPr>
        <p:spPr>
          <a:xfrm>
            <a:off x="3624285" y="2468375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25"/>
          <p:cNvSpPr/>
          <p:nvPr/>
        </p:nvSpPr>
        <p:spPr>
          <a:xfrm>
            <a:off x="6367485" y="2495675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0" name="Google Shape;1600;p25"/>
          <p:cNvSpPr/>
          <p:nvPr/>
        </p:nvSpPr>
        <p:spPr>
          <a:xfrm>
            <a:off x="6357960" y="2926681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25"/>
          <p:cNvSpPr/>
          <p:nvPr/>
        </p:nvSpPr>
        <p:spPr>
          <a:xfrm>
            <a:off x="6367485" y="3357688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25"/>
          <p:cNvSpPr/>
          <p:nvPr/>
        </p:nvSpPr>
        <p:spPr>
          <a:xfrm>
            <a:off x="6367485" y="3788694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accent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25"/>
          <p:cNvSpPr/>
          <p:nvPr/>
        </p:nvSpPr>
        <p:spPr>
          <a:xfrm>
            <a:off x="6367485" y="4219700"/>
            <a:ext cx="330900" cy="330900"/>
          </a:xfrm>
          <a:prstGeom prst="smileyFace">
            <a:avLst>
              <a:gd fmla="val 4653" name="adj"/>
            </a:avLst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4" name="Google Shape;1604;p25"/>
          <p:cNvGrpSpPr/>
          <p:nvPr/>
        </p:nvGrpSpPr>
        <p:grpSpPr>
          <a:xfrm rot="-10488459">
            <a:off x="8002186" y="344266"/>
            <a:ext cx="950703" cy="1435230"/>
            <a:chOff x="1551275" y="2361300"/>
            <a:chExt cx="950700" cy="1435225"/>
          </a:xfrm>
        </p:grpSpPr>
        <p:sp>
          <p:nvSpPr>
            <p:cNvPr id="1605" name="Google Shape;1605;p25"/>
            <p:cNvSpPr/>
            <p:nvPr/>
          </p:nvSpPr>
          <p:spPr>
            <a:xfrm>
              <a:off x="1969075" y="2361300"/>
              <a:ext cx="532900" cy="884825"/>
            </a:xfrm>
            <a:custGeom>
              <a:rect b="b" l="l" r="r" t="t"/>
              <a:pathLst>
                <a:path extrusionOk="0" h="35393" w="21316">
                  <a:moveTo>
                    <a:pt x="6072" y="0"/>
                  </a:moveTo>
                  <a:cubicBezTo>
                    <a:pt x="4270" y="9307"/>
                    <a:pt x="3103" y="18747"/>
                    <a:pt x="2569" y="28221"/>
                  </a:cubicBezTo>
                  <a:lnTo>
                    <a:pt x="1" y="31456"/>
                  </a:lnTo>
                  <a:cubicBezTo>
                    <a:pt x="234" y="32324"/>
                    <a:pt x="368" y="33258"/>
                    <a:pt x="434" y="34158"/>
                  </a:cubicBezTo>
                  <a:cubicBezTo>
                    <a:pt x="1668" y="33725"/>
                    <a:pt x="2769" y="33024"/>
                    <a:pt x="3703" y="32123"/>
                  </a:cubicBezTo>
                  <a:cubicBezTo>
                    <a:pt x="4404" y="33124"/>
                    <a:pt x="4937" y="34225"/>
                    <a:pt x="5304" y="35392"/>
                  </a:cubicBezTo>
                  <a:cubicBezTo>
                    <a:pt x="5771" y="35092"/>
                    <a:pt x="6472" y="35292"/>
                    <a:pt x="6839" y="34892"/>
                  </a:cubicBezTo>
                  <a:cubicBezTo>
                    <a:pt x="6972" y="34659"/>
                    <a:pt x="7039" y="34425"/>
                    <a:pt x="7039" y="34158"/>
                  </a:cubicBezTo>
                  <a:cubicBezTo>
                    <a:pt x="7639" y="28788"/>
                    <a:pt x="11109" y="24285"/>
                    <a:pt x="13877" y="19648"/>
                  </a:cubicBezTo>
                  <a:cubicBezTo>
                    <a:pt x="14778" y="18147"/>
                    <a:pt x="15578" y="16646"/>
                    <a:pt x="16379" y="15111"/>
                  </a:cubicBezTo>
                  <a:cubicBezTo>
                    <a:pt x="18080" y="11909"/>
                    <a:pt x="20782" y="8206"/>
                    <a:pt x="21316" y="4637"/>
                  </a:cubicBezTo>
                  <a:lnTo>
                    <a:pt x="21316" y="4637"/>
                  </a:lnTo>
                  <a:cubicBezTo>
                    <a:pt x="17613" y="9274"/>
                    <a:pt x="13844" y="13744"/>
                    <a:pt x="10842" y="18380"/>
                  </a:cubicBezTo>
                  <a:cubicBezTo>
                    <a:pt x="10041" y="19748"/>
                    <a:pt x="9140" y="21016"/>
                    <a:pt x="8106" y="22183"/>
                  </a:cubicBezTo>
                  <a:cubicBezTo>
                    <a:pt x="7039" y="16946"/>
                    <a:pt x="6772" y="14111"/>
                    <a:pt x="6672" y="6772"/>
                  </a:cubicBezTo>
                  <a:cubicBezTo>
                    <a:pt x="6639" y="4704"/>
                    <a:pt x="6539" y="1568"/>
                    <a:pt x="6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2054450" y="2922825"/>
              <a:ext cx="115725" cy="121950"/>
            </a:xfrm>
            <a:custGeom>
              <a:rect b="b" l="l" r="r" t="t"/>
              <a:pathLst>
                <a:path extrusionOk="0" h="4878" w="4629">
                  <a:moveTo>
                    <a:pt x="4435" y="0"/>
                  </a:moveTo>
                  <a:cubicBezTo>
                    <a:pt x="4395" y="0"/>
                    <a:pt x="4354" y="17"/>
                    <a:pt x="4324" y="56"/>
                  </a:cubicBezTo>
                  <a:cubicBezTo>
                    <a:pt x="3724" y="956"/>
                    <a:pt x="3057" y="1790"/>
                    <a:pt x="2356" y="2557"/>
                  </a:cubicBezTo>
                  <a:cubicBezTo>
                    <a:pt x="1989" y="2924"/>
                    <a:pt x="1623" y="3291"/>
                    <a:pt x="1256" y="3658"/>
                  </a:cubicBezTo>
                  <a:cubicBezTo>
                    <a:pt x="855" y="3992"/>
                    <a:pt x="422" y="4325"/>
                    <a:pt x="55" y="4726"/>
                  </a:cubicBezTo>
                  <a:cubicBezTo>
                    <a:pt x="1" y="4780"/>
                    <a:pt x="56" y="4877"/>
                    <a:pt x="132" y="4877"/>
                  </a:cubicBezTo>
                  <a:cubicBezTo>
                    <a:pt x="150" y="4877"/>
                    <a:pt x="169" y="4872"/>
                    <a:pt x="188" y="4859"/>
                  </a:cubicBezTo>
                  <a:cubicBezTo>
                    <a:pt x="655" y="4592"/>
                    <a:pt x="1055" y="4259"/>
                    <a:pt x="1456" y="3892"/>
                  </a:cubicBezTo>
                  <a:cubicBezTo>
                    <a:pt x="1856" y="3525"/>
                    <a:pt x="2223" y="3158"/>
                    <a:pt x="2590" y="2758"/>
                  </a:cubicBezTo>
                  <a:cubicBezTo>
                    <a:pt x="3324" y="1957"/>
                    <a:pt x="3958" y="1090"/>
                    <a:pt x="4558" y="189"/>
                  </a:cubicBezTo>
                  <a:cubicBezTo>
                    <a:pt x="4629" y="95"/>
                    <a:pt x="4533" y="0"/>
                    <a:pt x="4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71650" y="3139350"/>
              <a:ext cx="88425" cy="27750"/>
            </a:xfrm>
            <a:custGeom>
              <a:rect b="b" l="l" r="r" t="t"/>
              <a:pathLst>
                <a:path extrusionOk="0" h="1110" w="3537">
                  <a:moveTo>
                    <a:pt x="2627" y="1"/>
                  </a:moveTo>
                  <a:cubicBezTo>
                    <a:pt x="2172" y="1"/>
                    <a:pt x="1713" y="45"/>
                    <a:pt x="1268" y="134"/>
                  </a:cubicBezTo>
                  <a:cubicBezTo>
                    <a:pt x="801" y="234"/>
                    <a:pt x="101" y="434"/>
                    <a:pt x="1" y="968"/>
                  </a:cubicBezTo>
                  <a:cubicBezTo>
                    <a:pt x="1" y="1039"/>
                    <a:pt x="51" y="1110"/>
                    <a:pt x="115" y="1110"/>
                  </a:cubicBezTo>
                  <a:cubicBezTo>
                    <a:pt x="142" y="1110"/>
                    <a:pt x="171" y="1097"/>
                    <a:pt x="201" y="1068"/>
                  </a:cubicBezTo>
                  <a:cubicBezTo>
                    <a:pt x="534" y="735"/>
                    <a:pt x="1001" y="534"/>
                    <a:pt x="1468" y="468"/>
                  </a:cubicBezTo>
                  <a:cubicBezTo>
                    <a:pt x="1927" y="366"/>
                    <a:pt x="2405" y="322"/>
                    <a:pt x="2873" y="322"/>
                  </a:cubicBezTo>
                  <a:cubicBezTo>
                    <a:pt x="3018" y="322"/>
                    <a:pt x="3161" y="326"/>
                    <a:pt x="3303" y="334"/>
                  </a:cubicBezTo>
                  <a:cubicBezTo>
                    <a:pt x="3536" y="334"/>
                    <a:pt x="3503" y="34"/>
                    <a:pt x="3303" y="1"/>
                  </a:cubicBezTo>
                  <a:lnTo>
                    <a:pt x="3303" y="34"/>
                  </a:lnTo>
                  <a:cubicBezTo>
                    <a:pt x="3080" y="12"/>
                    <a:pt x="2854" y="1"/>
                    <a:pt x="2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090000" y="3056150"/>
              <a:ext cx="43375" cy="46550"/>
            </a:xfrm>
            <a:custGeom>
              <a:rect b="b" l="l" r="r" t="t"/>
              <a:pathLst>
                <a:path extrusionOk="0" h="1862" w="1735">
                  <a:moveTo>
                    <a:pt x="1135" y="427"/>
                  </a:moveTo>
                  <a:lnTo>
                    <a:pt x="1235" y="493"/>
                  </a:lnTo>
                  <a:lnTo>
                    <a:pt x="1268" y="527"/>
                  </a:lnTo>
                  <a:lnTo>
                    <a:pt x="1301" y="560"/>
                  </a:lnTo>
                  <a:lnTo>
                    <a:pt x="1301" y="593"/>
                  </a:lnTo>
                  <a:cubicBezTo>
                    <a:pt x="1301" y="627"/>
                    <a:pt x="1301" y="660"/>
                    <a:pt x="1301" y="694"/>
                  </a:cubicBezTo>
                  <a:lnTo>
                    <a:pt x="1301" y="760"/>
                  </a:lnTo>
                  <a:lnTo>
                    <a:pt x="1301" y="794"/>
                  </a:lnTo>
                  <a:lnTo>
                    <a:pt x="1301" y="894"/>
                  </a:lnTo>
                  <a:lnTo>
                    <a:pt x="1301" y="927"/>
                  </a:lnTo>
                  <a:lnTo>
                    <a:pt x="1301" y="939"/>
                  </a:lnTo>
                  <a:lnTo>
                    <a:pt x="1301" y="939"/>
                  </a:lnTo>
                  <a:cubicBezTo>
                    <a:pt x="1216" y="968"/>
                    <a:pt x="1150" y="1055"/>
                    <a:pt x="1168" y="1161"/>
                  </a:cubicBezTo>
                  <a:lnTo>
                    <a:pt x="1168" y="1227"/>
                  </a:lnTo>
                  <a:lnTo>
                    <a:pt x="1168" y="1227"/>
                  </a:lnTo>
                  <a:lnTo>
                    <a:pt x="1168" y="1227"/>
                  </a:lnTo>
                  <a:cubicBezTo>
                    <a:pt x="1151" y="1244"/>
                    <a:pt x="1135" y="1252"/>
                    <a:pt x="1130" y="1252"/>
                  </a:cubicBezTo>
                  <a:cubicBezTo>
                    <a:pt x="1126" y="1252"/>
                    <a:pt x="1135" y="1244"/>
                    <a:pt x="1168" y="1227"/>
                  </a:cubicBezTo>
                  <a:lnTo>
                    <a:pt x="1168" y="1227"/>
                  </a:lnTo>
                  <a:lnTo>
                    <a:pt x="1101" y="1261"/>
                  </a:lnTo>
                  <a:lnTo>
                    <a:pt x="1068" y="1294"/>
                  </a:lnTo>
                  <a:lnTo>
                    <a:pt x="901" y="1294"/>
                  </a:lnTo>
                  <a:lnTo>
                    <a:pt x="768" y="1327"/>
                  </a:lnTo>
                  <a:lnTo>
                    <a:pt x="668" y="1327"/>
                  </a:lnTo>
                  <a:lnTo>
                    <a:pt x="634" y="1294"/>
                  </a:lnTo>
                  <a:cubicBezTo>
                    <a:pt x="601" y="1261"/>
                    <a:pt x="567" y="1227"/>
                    <a:pt x="567" y="1194"/>
                  </a:cubicBezTo>
                  <a:cubicBezTo>
                    <a:pt x="567" y="1178"/>
                    <a:pt x="567" y="1147"/>
                    <a:pt x="567" y="1127"/>
                  </a:cubicBezTo>
                  <a:cubicBezTo>
                    <a:pt x="534" y="1094"/>
                    <a:pt x="534" y="1060"/>
                    <a:pt x="534" y="1027"/>
                  </a:cubicBezTo>
                  <a:lnTo>
                    <a:pt x="534" y="960"/>
                  </a:lnTo>
                  <a:cubicBezTo>
                    <a:pt x="534" y="927"/>
                    <a:pt x="534" y="894"/>
                    <a:pt x="534" y="860"/>
                  </a:cubicBezTo>
                  <a:lnTo>
                    <a:pt x="534" y="794"/>
                  </a:lnTo>
                  <a:cubicBezTo>
                    <a:pt x="534" y="760"/>
                    <a:pt x="534" y="760"/>
                    <a:pt x="567" y="727"/>
                  </a:cubicBezTo>
                  <a:lnTo>
                    <a:pt x="567" y="660"/>
                  </a:lnTo>
                  <a:cubicBezTo>
                    <a:pt x="567" y="660"/>
                    <a:pt x="601" y="627"/>
                    <a:pt x="601" y="593"/>
                  </a:cubicBezTo>
                  <a:cubicBezTo>
                    <a:pt x="612" y="582"/>
                    <a:pt x="612" y="579"/>
                    <a:pt x="608" y="579"/>
                  </a:cubicBezTo>
                  <a:lnTo>
                    <a:pt x="634" y="527"/>
                  </a:lnTo>
                  <a:cubicBezTo>
                    <a:pt x="634" y="527"/>
                    <a:pt x="734" y="493"/>
                    <a:pt x="668" y="493"/>
                  </a:cubicBezTo>
                  <a:lnTo>
                    <a:pt x="768" y="460"/>
                  </a:lnTo>
                  <a:lnTo>
                    <a:pt x="834" y="460"/>
                  </a:lnTo>
                  <a:lnTo>
                    <a:pt x="901" y="427"/>
                  </a:lnTo>
                  <a:close/>
                  <a:moveTo>
                    <a:pt x="960" y="1"/>
                  </a:moveTo>
                  <a:cubicBezTo>
                    <a:pt x="896" y="1"/>
                    <a:pt x="831" y="9"/>
                    <a:pt x="768" y="26"/>
                  </a:cubicBezTo>
                  <a:cubicBezTo>
                    <a:pt x="367" y="93"/>
                    <a:pt x="100" y="393"/>
                    <a:pt x="34" y="794"/>
                  </a:cubicBezTo>
                  <a:cubicBezTo>
                    <a:pt x="0" y="994"/>
                    <a:pt x="0" y="1194"/>
                    <a:pt x="67" y="1361"/>
                  </a:cubicBezTo>
                  <a:cubicBezTo>
                    <a:pt x="134" y="1594"/>
                    <a:pt x="334" y="1794"/>
                    <a:pt x="567" y="1861"/>
                  </a:cubicBezTo>
                  <a:lnTo>
                    <a:pt x="968" y="1861"/>
                  </a:lnTo>
                  <a:cubicBezTo>
                    <a:pt x="1101" y="1828"/>
                    <a:pt x="1201" y="1794"/>
                    <a:pt x="1301" y="1728"/>
                  </a:cubicBezTo>
                  <a:cubicBezTo>
                    <a:pt x="1521" y="1618"/>
                    <a:pt x="1627" y="1373"/>
                    <a:pt x="1584" y="1160"/>
                  </a:cubicBezTo>
                  <a:lnTo>
                    <a:pt x="1584" y="1160"/>
                  </a:lnTo>
                  <a:cubicBezTo>
                    <a:pt x="1632" y="1108"/>
                    <a:pt x="1673" y="1051"/>
                    <a:pt x="1702" y="994"/>
                  </a:cubicBezTo>
                  <a:cubicBezTo>
                    <a:pt x="1735" y="827"/>
                    <a:pt x="1735" y="660"/>
                    <a:pt x="1702" y="493"/>
                  </a:cubicBezTo>
                  <a:cubicBezTo>
                    <a:pt x="1564" y="190"/>
                    <a:pt x="1266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1551275" y="3123700"/>
              <a:ext cx="458700" cy="530250"/>
            </a:xfrm>
            <a:custGeom>
              <a:rect b="b" l="l" r="r" t="t"/>
              <a:pathLst>
                <a:path extrusionOk="0" h="21210" w="18348">
                  <a:moveTo>
                    <a:pt x="10434" y="5425"/>
                  </a:moveTo>
                  <a:cubicBezTo>
                    <a:pt x="10503" y="5425"/>
                    <a:pt x="10572" y="5427"/>
                    <a:pt x="10642" y="5430"/>
                  </a:cubicBezTo>
                  <a:cubicBezTo>
                    <a:pt x="11409" y="5497"/>
                    <a:pt x="12610" y="5397"/>
                    <a:pt x="13210" y="5964"/>
                  </a:cubicBezTo>
                  <a:cubicBezTo>
                    <a:pt x="13944" y="6631"/>
                    <a:pt x="14077" y="8032"/>
                    <a:pt x="13944" y="8999"/>
                  </a:cubicBezTo>
                  <a:cubicBezTo>
                    <a:pt x="13710" y="10234"/>
                    <a:pt x="13210" y="11401"/>
                    <a:pt x="12476" y="12435"/>
                  </a:cubicBezTo>
                  <a:cubicBezTo>
                    <a:pt x="11709" y="13636"/>
                    <a:pt x="10808" y="14737"/>
                    <a:pt x="9808" y="15771"/>
                  </a:cubicBezTo>
                  <a:cubicBezTo>
                    <a:pt x="8774" y="16838"/>
                    <a:pt x="7539" y="17806"/>
                    <a:pt x="6072" y="18106"/>
                  </a:cubicBezTo>
                  <a:cubicBezTo>
                    <a:pt x="5851" y="18146"/>
                    <a:pt x="5625" y="18166"/>
                    <a:pt x="5399" y="18166"/>
                  </a:cubicBezTo>
                  <a:cubicBezTo>
                    <a:pt x="4119" y="18166"/>
                    <a:pt x="2823" y="17534"/>
                    <a:pt x="2369" y="16371"/>
                  </a:cubicBezTo>
                  <a:cubicBezTo>
                    <a:pt x="1935" y="15304"/>
                    <a:pt x="2302" y="14103"/>
                    <a:pt x="2736" y="13069"/>
                  </a:cubicBezTo>
                  <a:cubicBezTo>
                    <a:pt x="3470" y="11334"/>
                    <a:pt x="4437" y="9767"/>
                    <a:pt x="5605" y="8299"/>
                  </a:cubicBezTo>
                  <a:cubicBezTo>
                    <a:pt x="6798" y="6815"/>
                    <a:pt x="8428" y="5425"/>
                    <a:pt x="10434" y="5425"/>
                  </a:cubicBezTo>
                  <a:close/>
                  <a:moveTo>
                    <a:pt x="16375" y="1"/>
                  </a:moveTo>
                  <a:cubicBezTo>
                    <a:pt x="15766" y="1"/>
                    <a:pt x="14676" y="1257"/>
                    <a:pt x="14244" y="1627"/>
                  </a:cubicBezTo>
                  <a:cubicBezTo>
                    <a:pt x="13911" y="1961"/>
                    <a:pt x="13477" y="2195"/>
                    <a:pt x="13010" y="2328"/>
                  </a:cubicBezTo>
                  <a:cubicBezTo>
                    <a:pt x="12576" y="2328"/>
                    <a:pt x="12143" y="2295"/>
                    <a:pt x="11709" y="2195"/>
                  </a:cubicBezTo>
                  <a:cubicBezTo>
                    <a:pt x="11588" y="2180"/>
                    <a:pt x="11467" y="2174"/>
                    <a:pt x="11346" y="2174"/>
                  </a:cubicBezTo>
                  <a:cubicBezTo>
                    <a:pt x="10901" y="2174"/>
                    <a:pt x="10461" y="2264"/>
                    <a:pt x="10041" y="2395"/>
                  </a:cubicBezTo>
                  <a:cubicBezTo>
                    <a:pt x="7439" y="3229"/>
                    <a:pt x="5171" y="4863"/>
                    <a:pt x="3570" y="7065"/>
                  </a:cubicBezTo>
                  <a:cubicBezTo>
                    <a:pt x="1969" y="9266"/>
                    <a:pt x="835" y="11768"/>
                    <a:pt x="268" y="14403"/>
                  </a:cubicBezTo>
                  <a:cubicBezTo>
                    <a:pt x="67" y="15070"/>
                    <a:pt x="1" y="15771"/>
                    <a:pt x="67" y="16471"/>
                  </a:cubicBezTo>
                  <a:cubicBezTo>
                    <a:pt x="201" y="17205"/>
                    <a:pt x="468" y="17872"/>
                    <a:pt x="901" y="18439"/>
                  </a:cubicBezTo>
                  <a:cubicBezTo>
                    <a:pt x="1869" y="19874"/>
                    <a:pt x="3336" y="21108"/>
                    <a:pt x="5038" y="21208"/>
                  </a:cubicBezTo>
                  <a:cubicBezTo>
                    <a:pt x="5073" y="21209"/>
                    <a:pt x="5109" y="21210"/>
                    <a:pt x="5145" y="21210"/>
                  </a:cubicBezTo>
                  <a:cubicBezTo>
                    <a:pt x="6308" y="21210"/>
                    <a:pt x="7435" y="20689"/>
                    <a:pt x="8373" y="20074"/>
                  </a:cubicBezTo>
                  <a:cubicBezTo>
                    <a:pt x="12543" y="17439"/>
                    <a:pt x="15245" y="12802"/>
                    <a:pt x="16112" y="7932"/>
                  </a:cubicBezTo>
                  <a:cubicBezTo>
                    <a:pt x="16279" y="7031"/>
                    <a:pt x="16412" y="6064"/>
                    <a:pt x="17046" y="5397"/>
                  </a:cubicBezTo>
                  <a:cubicBezTo>
                    <a:pt x="17280" y="5163"/>
                    <a:pt x="17547" y="4997"/>
                    <a:pt x="17780" y="4696"/>
                  </a:cubicBezTo>
                  <a:cubicBezTo>
                    <a:pt x="18280" y="3996"/>
                    <a:pt x="18347" y="3062"/>
                    <a:pt x="17980" y="2261"/>
                  </a:cubicBezTo>
                  <a:cubicBezTo>
                    <a:pt x="17747" y="1794"/>
                    <a:pt x="17480" y="1361"/>
                    <a:pt x="17146" y="960"/>
                  </a:cubicBezTo>
                  <a:cubicBezTo>
                    <a:pt x="17046" y="860"/>
                    <a:pt x="16613" y="60"/>
                    <a:pt x="16512" y="26"/>
                  </a:cubicBezTo>
                  <a:cubicBezTo>
                    <a:pt x="16470" y="9"/>
                    <a:pt x="16424" y="1"/>
                    <a:pt x="16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2055800" y="3190375"/>
              <a:ext cx="376125" cy="606150"/>
            </a:xfrm>
            <a:custGeom>
              <a:rect b="b" l="l" r="r" t="t"/>
              <a:pathLst>
                <a:path extrusionOk="0" h="24246" w="15045">
                  <a:moveTo>
                    <a:pt x="6100" y="9827"/>
                  </a:moveTo>
                  <a:cubicBezTo>
                    <a:pt x="7722" y="9827"/>
                    <a:pt x="9258" y="12014"/>
                    <a:pt x="9975" y="13638"/>
                  </a:cubicBezTo>
                  <a:cubicBezTo>
                    <a:pt x="10808" y="15539"/>
                    <a:pt x="11309" y="17674"/>
                    <a:pt x="10742" y="19675"/>
                  </a:cubicBezTo>
                  <a:cubicBezTo>
                    <a:pt x="10392" y="20916"/>
                    <a:pt x="9375" y="22186"/>
                    <a:pt x="8096" y="22186"/>
                  </a:cubicBezTo>
                  <a:cubicBezTo>
                    <a:pt x="8033" y="22186"/>
                    <a:pt x="7970" y="22183"/>
                    <a:pt x="7906" y="22177"/>
                  </a:cubicBezTo>
                  <a:cubicBezTo>
                    <a:pt x="7173" y="22044"/>
                    <a:pt x="6505" y="21643"/>
                    <a:pt x="6005" y="21110"/>
                  </a:cubicBezTo>
                  <a:cubicBezTo>
                    <a:pt x="4604" y="19842"/>
                    <a:pt x="3637" y="18174"/>
                    <a:pt x="3170" y="16373"/>
                  </a:cubicBezTo>
                  <a:cubicBezTo>
                    <a:pt x="2736" y="14538"/>
                    <a:pt x="3070" y="12604"/>
                    <a:pt x="4170" y="11036"/>
                  </a:cubicBezTo>
                  <a:cubicBezTo>
                    <a:pt x="4796" y="10173"/>
                    <a:pt x="5455" y="9827"/>
                    <a:pt x="6100" y="9827"/>
                  </a:cubicBezTo>
                  <a:close/>
                  <a:moveTo>
                    <a:pt x="3663" y="1"/>
                  </a:moveTo>
                  <a:cubicBezTo>
                    <a:pt x="2816" y="1"/>
                    <a:pt x="1440" y="829"/>
                    <a:pt x="835" y="1162"/>
                  </a:cubicBezTo>
                  <a:cubicBezTo>
                    <a:pt x="568" y="1295"/>
                    <a:pt x="334" y="1529"/>
                    <a:pt x="201" y="1796"/>
                  </a:cubicBezTo>
                  <a:cubicBezTo>
                    <a:pt x="168" y="2129"/>
                    <a:pt x="234" y="2463"/>
                    <a:pt x="401" y="2730"/>
                  </a:cubicBezTo>
                  <a:cubicBezTo>
                    <a:pt x="1068" y="4131"/>
                    <a:pt x="1802" y="5565"/>
                    <a:pt x="1869" y="7100"/>
                  </a:cubicBezTo>
                  <a:cubicBezTo>
                    <a:pt x="1935" y="8834"/>
                    <a:pt x="1168" y="10502"/>
                    <a:pt x="701" y="12170"/>
                  </a:cubicBezTo>
                  <a:cubicBezTo>
                    <a:pt x="1" y="14738"/>
                    <a:pt x="1" y="17574"/>
                    <a:pt x="1168" y="19976"/>
                  </a:cubicBezTo>
                  <a:cubicBezTo>
                    <a:pt x="2336" y="22377"/>
                    <a:pt x="4804" y="24245"/>
                    <a:pt x="7473" y="24245"/>
                  </a:cubicBezTo>
                  <a:cubicBezTo>
                    <a:pt x="8407" y="24245"/>
                    <a:pt x="9341" y="24045"/>
                    <a:pt x="10208" y="23678"/>
                  </a:cubicBezTo>
                  <a:cubicBezTo>
                    <a:pt x="11075" y="23378"/>
                    <a:pt x="11843" y="22844"/>
                    <a:pt x="12443" y="22144"/>
                  </a:cubicBezTo>
                  <a:cubicBezTo>
                    <a:pt x="12977" y="21510"/>
                    <a:pt x="13344" y="20776"/>
                    <a:pt x="13577" y="19976"/>
                  </a:cubicBezTo>
                  <a:cubicBezTo>
                    <a:pt x="15045" y="15005"/>
                    <a:pt x="12643" y="9668"/>
                    <a:pt x="7906" y="7500"/>
                  </a:cubicBezTo>
                  <a:cubicBezTo>
                    <a:pt x="7406" y="7333"/>
                    <a:pt x="6939" y="7066"/>
                    <a:pt x="6539" y="6699"/>
                  </a:cubicBezTo>
                  <a:cubicBezTo>
                    <a:pt x="6239" y="6366"/>
                    <a:pt x="6038" y="5932"/>
                    <a:pt x="5938" y="5498"/>
                  </a:cubicBezTo>
                  <a:cubicBezTo>
                    <a:pt x="5671" y="4498"/>
                    <a:pt x="5571" y="3464"/>
                    <a:pt x="5305" y="2463"/>
                  </a:cubicBezTo>
                  <a:cubicBezTo>
                    <a:pt x="5138" y="1796"/>
                    <a:pt x="4704" y="228"/>
                    <a:pt x="3904" y="28"/>
                  </a:cubicBezTo>
                  <a:cubicBezTo>
                    <a:pt x="3830" y="9"/>
                    <a:pt x="3749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1" name="Google Shape;1611;p25"/>
          <p:cNvGrpSpPr/>
          <p:nvPr/>
        </p:nvGrpSpPr>
        <p:grpSpPr>
          <a:xfrm>
            <a:off x="1850154" y="1201188"/>
            <a:ext cx="298659" cy="732485"/>
            <a:chOff x="4686850" y="1094500"/>
            <a:chExt cx="228525" cy="560475"/>
          </a:xfrm>
        </p:grpSpPr>
        <p:sp>
          <p:nvSpPr>
            <p:cNvPr id="1612" name="Google Shape;1612;p25"/>
            <p:cNvSpPr/>
            <p:nvPr/>
          </p:nvSpPr>
          <p:spPr>
            <a:xfrm>
              <a:off x="4781925" y="1398825"/>
              <a:ext cx="60900" cy="256150"/>
            </a:xfrm>
            <a:custGeom>
              <a:rect b="b" l="l" r="r" t="t"/>
              <a:pathLst>
                <a:path extrusionOk="0" h="10246" w="2436">
                  <a:moveTo>
                    <a:pt x="773" y="0"/>
                  </a:moveTo>
                  <a:cubicBezTo>
                    <a:pt x="489" y="0"/>
                    <a:pt x="221" y="158"/>
                    <a:pt x="134" y="506"/>
                  </a:cubicBezTo>
                  <a:cubicBezTo>
                    <a:pt x="0" y="1073"/>
                    <a:pt x="501" y="2073"/>
                    <a:pt x="667" y="2607"/>
                  </a:cubicBezTo>
                  <a:cubicBezTo>
                    <a:pt x="1034" y="4208"/>
                    <a:pt x="1234" y="5876"/>
                    <a:pt x="1568" y="7477"/>
                  </a:cubicBezTo>
                  <a:cubicBezTo>
                    <a:pt x="1735" y="8411"/>
                    <a:pt x="1968" y="9345"/>
                    <a:pt x="2269" y="10246"/>
                  </a:cubicBezTo>
                  <a:cubicBezTo>
                    <a:pt x="2402" y="10213"/>
                    <a:pt x="2435" y="10046"/>
                    <a:pt x="2435" y="9879"/>
                  </a:cubicBezTo>
                  <a:cubicBezTo>
                    <a:pt x="2335" y="7777"/>
                    <a:pt x="2202" y="5676"/>
                    <a:pt x="2068" y="3574"/>
                  </a:cubicBezTo>
                  <a:cubicBezTo>
                    <a:pt x="2035" y="2774"/>
                    <a:pt x="1935" y="1973"/>
                    <a:pt x="1802" y="1173"/>
                  </a:cubicBezTo>
                  <a:cubicBezTo>
                    <a:pt x="1735" y="873"/>
                    <a:pt x="1635" y="606"/>
                    <a:pt x="1468" y="372"/>
                  </a:cubicBezTo>
                  <a:cubicBezTo>
                    <a:pt x="1308" y="133"/>
                    <a:pt x="1034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4686850" y="1094500"/>
              <a:ext cx="228525" cy="362950"/>
            </a:xfrm>
            <a:custGeom>
              <a:rect b="b" l="l" r="r" t="t"/>
              <a:pathLst>
                <a:path extrusionOk="0" h="14518" w="9141">
                  <a:moveTo>
                    <a:pt x="4213" y="0"/>
                  </a:moveTo>
                  <a:cubicBezTo>
                    <a:pt x="3208" y="0"/>
                    <a:pt x="2242" y="363"/>
                    <a:pt x="1468" y="1004"/>
                  </a:cubicBezTo>
                  <a:cubicBezTo>
                    <a:pt x="1068" y="1337"/>
                    <a:pt x="801" y="1771"/>
                    <a:pt x="734" y="2305"/>
                  </a:cubicBezTo>
                  <a:cubicBezTo>
                    <a:pt x="634" y="3272"/>
                    <a:pt x="1635" y="3272"/>
                    <a:pt x="2002" y="3972"/>
                  </a:cubicBezTo>
                  <a:cubicBezTo>
                    <a:pt x="2436" y="4773"/>
                    <a:pt x="2469" y="5740"/>
                    <a:pt x="2469" y="6641"/>
                  </a:cubicBezTo>
                  <a:cubicBezTo>
                    <a:pt x="2502" y="7608"/>
                    <a:pt x="2469" y="8576"/>
                    <a:pt x="2369" y="9576"/>
                  </a:cubicBezTo>
                  <a:cubicBezTo>
                    <a:pt x="2369" y="9843"/>
                    <a:pt x="2269" y="10110"/>
                    <a:pt x="2102" y="10310"/>
                  </a:cubicBezTo>
                  <a:cubicBezTo>
                    <a:pt x="1935" y="10444"/>
                    <a:pt x="1735" y="10510"/>
                    <a:pt x="1568" y="10577"/>
                  </a:cubicBezTo>
                  <a:cubicBezTo>
                    <a:pt x="868" y="10811"/>
                    <a:pt x="167" y="11311"/>
                    <a:pt x="67" y="12045"/>
                  </a:cubicBezTo>
                  <a:cubicBezTo>
                    <a:pt x="1" y="12679"/>
                    <a:pt x="301" y="13312"/>
                    <a:pt x="868" y="13679"/>
                  </a:cubicBezTo>
                  <a:cubicBezTo>
                    <a:pt x="1402" y="14013"/>
                    <a:pt x="2002" y="14213"/>
                    <a:pt x="2602" y="14313"/>
                  </a:cubicBezTo>
                  <a:cubicBezTo>
                    <a:pt x="3245" y="14449"/>
                    <a:pt x="3898" y="14517"/>
                    <a:pt x="4550" y="14517"/>
                  </a:cubicBezTo>
                  <a:cubicBezTo>
                    <a:pt x="5015" y="14517"/>
                    <a:pt x="5479" y="14483"/>
                    <a:pt x="5938" y="14413"/>
                  </a:cubicBezTo>
                  <a:cubicBezTo>
                    <a:pt x="7039" y="14213"/>
                    <a:pt x="8006" y="13546"/>
                    <a:pt x="8640" y="12612"/>
                  </a:cubicBezTo>
                  <a:cubicBezTo>
                    <a:pt x="9040" y="11945"/>
                    <a:pt x="9140" y="10977"/>
                    <a:pt x="8640" y="10377"/>
                  </a:cubicBezTo>
                  <a:cubicBezTo>
                    <a:pt x="8206" y="9910"/>
                    <a:pt x="7573" y="9743"/>
                    <a:pt x="7072" y="9376"/>
                  </a:cubicBezTo>
                  <a:cubicBezTo>
                    <a:pt x="6338" y="8776"/>
                    <a:pt x="6172" y="7742"/>
                    <a:pt x="6005" y="6808"/>
                  </a:cubicBezTo>
                  <a:cubicBezTo>
                    <a:pt x="5838" y="5674"/>
                    <a:pt x="5671" y="4439"/>
                    <a:pt x="6205" y="3405"/>
                  </a:cubicBezTo>
                  <a:cubicBezTo>
                    <a:pt x="6472" y="2938"/>
                    <a:pt x="6872" y="2505"/>
                    <a:pt x="6939" y="1971"/>
                  </a:cubicBezTo>
                  <a:cubicBezTo>
                    <a:pt x="6972" y="1437"/>
                    <a:pt x="6739" y="937"/>
                    <a:pt x="6338" y="637"/>
                  </a:cubicBezTo>
                  <a:cubicBezTo>
                    <a:pt x="5938" y="303"/>
                    <a:pt x="5471" y="103"/>
                    <a:pt x="4971" y="70"/>
                  </a:cubicBezTo>
                  <a:cubicBezTo>
                    <a:pt x="4717" y="23"/>
                    <a:pt x="4464" y="0"/>
                    <a:pt x="42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4750525" y="1344750"/>
              <a:ext cx="90625" cy="19200"/>
            </a:xfrm>
            <a:custGeom>
              <a:rect b="b" l="l" r="r" t="t"/>
              <a:pathLst>
                <a:path extrusionOk="0" h="768" w="3625">
                  <a:moveTo>
                    <a:pt x="3491" y="0"/>
                  </a:moveTo>
                  <a:cubicBezTo>
                    <a:pt x="3224" y="33"/>
                    <a:pt x="2957" y="100"/>
                    <a:pt x="2724" y="200"/>
                  </a:cubicBezTo>
                  <a:cubicBezTo>
                    <a:pt x="2457" y="267"/>
                    <a:pt x="2190" y="334"/>
                    <a:pt x="1923" y="400"/>
                  </a:cubicBezTo>
                  <a:cubicBezTo>
                    <a:pt x="1669" y="430"/>
                    <a:pt x="1420" y="447"/>
                    <a:pt x="1173" y="447"/>
                  </a:cubicBezTo>
                  <a:cubicBezTo>
                    <a:pt x="870" y="447"/>
                    <a:pt x="568" y="422"/>
                    <a:pt x="256" y="367"/>
                  </a:cubicBezTo>
                  <a:cubicBezTo>
                    <a:pt x="244" y="365"/>
                    <a:pt x="233" y="364"/>
                    <a:pt x="222" y="364"/>
                  </a:cubicBezTo>
                  <a:cubicBezTo>
                    <a:pt x="49" y="364"/>
                    <a:pt x="0" y="604"/>
                    <a:pt x="189" y="667"/>
                  </a:cubicBezTo>
                  <a:lnTo>
                    <a:pt x="189" y="634"/>
                  </a:lnTo>
                  <a:cubicBezTo>
                    <a:pt x="567" y="723"/>
                    <a:pt x="960" y="767"/>
                    <a:pt x="1358" y="767"/>
                  </a:cubicBezTo>
                  <a:cubicBezTo>
                    <a:pt x="1556" y="767"/>
                    <a:pt x="1757" y="756"/>
                    <a:pt x="1957" y="734"/>
                  </a:cubicBezTo>
                  <a:cubicBezTo>
                    <a:pt x="2224" y="701"/>
                    <a:pt x="2490" y="634"/>
                    <a:pt x="2791" y="567"/>
                  </a:cubicBezTo>
                  <a:cubicBezTo>
                    <a:pt x="3058" y="500"/>
                    <a:pt x="3324" y="367"/>
                    <a:pt x="3558" y="200"/>
                  </a:cubicBezTo>
                  <a:cubicBezTo>
                    <a:pt x="3625" y="100"/>
                    <a:pt x="3591" y="0"/>
                    <a:pt x="3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4752975" y="1183800"/>
              <a:ext cx="70675" cy="11700"/>
            </a:xfrm>
            <a:custGeom>
              <a:rect b="b" l="l" r="r" t="t"/>
              <a:pathLst>
                <a:path extrusionOk="0" h="468" w="2827">
                  <a:moveTo>
                    <a:pt x="2659" y="0"/>
                  </a:moveTo>
                  <a:cubicBezTo>
                    <a:pt x="2459" y="0"/>
                    <a:pt x="2292" y="33"/>
                    <a:pt x="2092" y="67"/>
                  </a:cubicBezTo>
                  <a:cubicBezTo>
                    <a:pt x="1892" y="100"/>
                    <a:pt x="1659" y="134"/>
                    <a:pt x="1458" y="134"/>
                  </a:cubicBezTo>
                  <a:cubicBezTo>
                    <a:pt x="1358" y="142"/>
                    <a:pt x="1258" y="146"/>
                    <a:pt x="1158" y="146"/>
                  </a:cubicBezTo>
                  <a:cubicBezTo>
                    <a:pt x="858" y="146"/>
                    <a:pt x="558" y="108"/>
                    <a:pt x="258" y="33"/>
                  </a:cubicBezTo>
                  <a:cubicBezTo>
                    <a:pt x="246" y="31"/>
                    <a:pt x="235" y="31"/>
                    <a:pt x="224" y="31"/>
                  </a:cubicBezTo>
                  <a:cubicBezTo>
                    <a:pt x="50" y="31"/>
                    <a:pt x="1" y="271"/>
                    <a:pt x="158" y="334"/>
                  </a:cubicBezTo>
                  <a:lnTo>
                    <a:pt x="191" y="334"/>
                  </a:lnTo>
                  <a:cubicBezTo>
                    <a:pt x="591" y="434"/>
                    <a:pt x="1058" y="467"/>
                    <a:pt x="1492" y="467"/>
                  </a:cubicBezTo>
                  <a:cubicBezTo>
                    <a:pt x="1925" y="467"/>
                    <a:pt x="2326" y="367"/>
                    <a:pt x="2726" y="200"/>
                  </a:cubicBezTo>
                  <a:cubicBezTo>
                    <a:pt x="2826" y="134"/>
                    <a:pt x="2793" y="0"/>
                    <a:pt x="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6" name="Google Shape;1616;p25"/>
          <p:cNvGrpSpPr/>
          <p:nvPr/>
        </p:nvGrpSpPr>
        <p:grpSpPr>
          <a:xfrm>
            <a:off x="6556820" y="1617186"/>
            <a:ext cx="385830" cy="681450"/>
            <a:chOff x="4908675" y="1426400"/>
            <a:chExt cx="295225" cy="521425"/>
          </a:xfrm>
        </p:grpSpPr>
        <p:sp>
          <p:nvSpPr>
            <p:cNvPr id="1617" name="Google Shape;1617;p25"/>
            <p:cNvSpPr/>
            <p:nvPr/>
          </p:nvSpPr>
          <p:spPr>
            <a:xfrm>
              <a:off x="4917025" y="1705900"/>
              <a:ext cx="108425" cy="241925"/>
            </a:xfrm>
            <a:custGeom>
              <a:rect b="b" l="l" r="r" t="t"/>
              <a:pathLst>
                <a:path extrusionOk="0" h="9677" w="4337">
                  <a:moveTo>
                    <a:pt x="3575" y="1"/>
                  </a:moveTo>
                  <a:cubicBezTo>
                    <a:pt x="3415" y="1"/>
                    <a:pt x="3250" y="60"/>
                    <a:pt x="3102" y="198"/>
                  </a:cubicBezTo>
                  <a:cubicBezTo>
                    <a:pt x="2635" y="665"/>
                    <a:pt x="2669" y="1732"/>
                    <a:pt x="2502" y="2299"/>
                  </a:cubicBezTo>
                  <a:cubicBezTo>
                    <a:pt x="2002" y="3867"/>
                    <a:pt x="1368" y="5368"/>
                    <a:pt x="834" y="6936"/>
                  </a:cubicBezTo>
                  <a:cubicBezTo>
                    <a:pt x="467" y="7837"/>
                    <a:pt x="200" y="8737"/>
                    <a:pt x="0" y="9671"/>
                  </a:cubicBezTo>
                  <a:cubicBezTo>
                    <a:pt x="14" y="9675"/>
                    <a:pt x="28" y="9676"/>
                    <a:pt x="42" y="9676"/>
                  </a:cubicBezTo>
                  <a:cubicBezTo>
                    <a:pt x="161" y="9676"/>
                    <a:pt x="274" y="9557"/>
                    <a:pt x="334" y="9438"/>
                  </a:cubicBezTo>
                  <a:cubicBezTo>
                    <a:pt x="1301" y="7570"/>
                    <a:pt x="2268" y="5702"/>
                    <a:pt x="3202" y="3800"/>
                  </a:cubicBezTo>
                  <a:cubicBezTo>
                    <a:pt x="3603" y="3100"/>
                    <a:pt x="3903" y="2366"/>
                    <a:pt x="4203" y="1599"/>
                  </a:cubicBezTo>
                  <a:cubicBezTo>
                    <a:pt x="4303" y="1332"/>
                    <a:pt x="4337" y="1065"/>
                    <a:pt x="4337" y="765"/>
                  </a:cubicBezTo>
                  <a:cubicBezTo>
                    <a:pt x="4313" y="341"/>
                    <a:pt x="3958" y="1"/>
                    <a:pt x="3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4908675" y="1426400"/>
              <a:ext cx="295225" cy="353425"/>
            </a:xfrm>
            <a:custGeom>
              <a:rect b="b" l="l" r="r" t="t"/>
              <a:pathLst>
                <a:path extrusionOk="0" h="14137" w="11809">
                  <a:moveTo>
                    <a:pt x="7964" y="0"/>
                  </a:moveTo>
                  <a:cubicBezTo>
                    <a:pt x="7713" y="0"/>
                    <a:pt x="7459" y="23"/>
                    <a:pt x="7206" y="70"/>
                  </a:cubicBezTo>
                  <a:cubicBezTo>
                    <a:pt x="6705" y="136"/>
                    <a:pt x="6238" y="403"/>
                    <a:pt x="5938" y="804"/>
                  </a:cubicBezTo>
                  <a:cubicBezTo>
                    <a:pt x="5371" y="1604"/>
                    <a:pt x="6205" y="2071"/>
                    <a:pt x="6172" y="2872"/>
                  </a:cubicBezTo>
                  <a:cubicBezTo>
                    <a:pt x="6172" y="3806"/>
                    <a:pt x="5671" y="4673"/>
                    <a:pt x="5238" y="5440"/>
                  </a:cubicBezTo>
                  <a:cubicBezTo>
                    <a:pt x="4771" y="6274"/>
                    <a:pt x="4237" y="7108"/>
                    <a:pt x="3670" y="7909"/>
                  </a:cubicBezTo>
                  <a:cubicBezTo>
                    <a:pt x="3536" y="8142"/>
                    <a:pt x="3303" y="8309"/>
                    <a:pt x="3036" y="8409"/>
                  </a:cubicBezTo>
                  <a:cubicBezTo>
                    <a:pt x="2982" y="8418"/>
                    <a:pt x="2929" y="8422"/>
                    <a:pt x="2876" y="8422"/>
                  </a:cubicBezTo>
                  <a:cubicBezTo>
                    <a:pt x="2731" y="8422"/>
                    <a:pt x="2591" y="8391"/>
                    <a:pt x="2469" y="8342"/>
                  </a:cubicBezTo>
                  <a:cubicBezTo>
                    <a:pt x="2283" y="8308"/>
                    <a:pt x="2088" y="8290"/>
                    <a:pt x="1894" y="8290"/>
                  </a:cubicBezTo>
                  <a:cubicBezTo>
                    <a:pt x="1321" y="8290"/>
                    <a:pt x="749" y="8453"/>
                    <a:pt x="401" y="8876"/>
                  </a:cubicBezTo>
                  <a:cubicBezTo>
                    <a:pt x="34" y="9410"/>
                    <a:pt x="1" y="10077"/>
                    <a:pt x="267" y="10677"/>
                  </a:cubicBezTo>
                  <a:cubicBezTo>
                    <a:pt x="568" y="11211"/>
                    <a:pt x="968" y="11711"/>
                    <a:pt x="1468" y="12112"/>
                  </a:cubicBezTo>
                  <a:cubicBezTo>
                    <a:pt x="2269" y="12879"/>
                    <a:pt x="3236" y="13479"/>
                    <a:pt x="4270" y="13880"/>
                  </a:cubicBezTo>
                  <a:cubicBezTo>
                    <a:pt x="4728" y="14051"/>
                    <a:pt x="5204" y="14137"/>
                    <a:pt x="5677" y="14137"/>
                  </a:cubicBezTo>
                  <a:cubicBezTo>
                    <a:pt x="6308" y="14137"/>
                    <a:pt x="6934" y="13984"/>
                    <a:pt x="7506" y="13679"/>
                  </a:cubicBezTo>
                  <a:cubicBezTo>
                    <a:pt x="8206" y="13313"/>
                    <a:pt x="8773" y="12545"/>
                    <a:pt x="8640" y="11778"/>
                  </a:cubicBezTo>
                  <a:cubicBezTo>
                    <a:pt x="8540" y="11144"/>
                    <a:pt x="8040" y="10677"/>
                    <a:pt x="7806" y="10110"/>
                  </a:cubicBezTo>
                  <a:cubicBezTo>
                    <a:pt x="7506" y="9210"/>
                    <a:pt x="7839" y="8242"/>
                    <a:pt x="8206" y="7342"/>
                  </a:cubicBezTo>
                  <a:cubicBezTo>
                    <a:pt x="8607" y="6274"/>
                    <a:pt x="9107" y="5140"/>
                    <a:pt x="10074" y="4540"/>
                  </a:cubicBezTo>
                  <a:cubicBezTo>
                    <a:pt x="10541" y="4239"/>
                    <a:pt x="11108" y="4073"/>
                    <a:pt x="11442" y="3639"/>
                  </a:cubicBezTo>
                  <a:cubicBezTo>
                    <a:pt x="11742" y="3239"/>
                    <a:pt x="11809" y="2672"/>
                    <a:pt x="11609" y="2205"/>
                  </a:cubicBezTo>
                  <a:cubicBezTo>
                    <a:pt x="11442" y="1738"/>
                    <a:pt x="11108" y="1337"/>
                    <a:pt x="10708" y="1004"/>
                  </a:cubicBezTo>
                  <a:cubicBezTo>
                    <a:pt x="9934" y="363"/>
                    <a:pt x="8968" y="0"/>
                    <a:pt x="7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4992100" y="1645625"/>
              <a:ext cx="84225" cy="39875"/>
            </a:xfrm>
            <a:custGeom>
              <a:rect b="b" l="l" r="r" t="t"/>
              <a:pathLst>
                <a:path extrusionOk="0" h="1595" w="3369">
                  <a:moveTo>
                    <a:pt x="240" y="0"/>
                  </a:moveTo>
                  <a:cubicBezTo>
                    <a:pt x="119" y="0"/>
                    <a:pt x="1" y="168"/>
                    <a:pt x="133" y="274"/>
                  </a:cubicBezTo>
                  <a:cubicBezTo>
                    <a:pt x="566" y="674"/>
                    <a:pt x="1033" y="974"/>
                    <a:pt x="1567" y="1208"/>
                  </a:cubicBezTo>
                  <a:cubicBezTo>
                    <a:pt x="1834" y="1341"/>
                    <a:pt x="2101" y="1441"/>
                    <a:pt x="2401" y="1508"/>
                  </a:cubicBezTo>
                  <a:cubicBezTo>
                    <a:pt x="2570" y="1571"/>
                    <a:pt x="2753" y="1595"/>
                    <a:pt x="2940" y="1595"/>
                  </a:cubicBezTo>
                  <a:cubicBezTo>
                    <a:pt x="3049" y="1595"/>
                    <a:pt x="3158" y="1587"/>
                    <a:pt x="3268" y="1575"/>
                  </a:cubicBezTo>
                  <a:cubicBezTo>
                    <a:pt x="3335" y="1541"/>
                    <a:pt x="3368" y="1408"/>
                    <a:pt x="3268" y="1375"/>
                  </a:cubicBezTo>
                  <a:cubicBezTo>
                    <a:pt x="3035" y="1275"/>
                    <a:pt x="2768" y="1208"/>
                    <a:pt x="2501" y="1174"/>
                  </a:cubicBezTo>
                  <a:cubicBezTo>
                    <a:pt x="2234" y="1108"/>
                    <a:pt x="2001" y="1008"/>
                    <a:pt x="1734" y="908"/>
                  </a:cubicBezTo>
                  <a:cubicBezTo>
                    <a:pt x="1233" y="707"/>
                    <a:pt x="766" y="407"/>
                    <a:pt x="333" y="40"/>
                  </a:cubicBezTo>
                  <a:cubicBezTo>
                    <a:pt x="305" y="12"/>
                    <a:pt x="272" y="0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5079575" y="1501250"/>
              <a:ext cx="63450" cy="36150"/>
            </a:xfrm>
            <a:custGeom>
              <a:rect b="b" l="l" r="r" t="t"/>
              <a:pathLst>
                <a:path extrusionOk="0" h="1446" w="2538">
                  <a:moveTo>
                    <a:pt x="204" y="1"/>
                  </a:moveTo>
                  <a:cubicBezTo>
                    <a:pt x="95" y="1"/>
                    <a:pt x="0" y="142"/>
                    <a:pt x="103" y="245"/>
                  </a:cubicBezTo>
                  <a:cubicBezTo>
                    <a:pt x="436" y="545"/>
                    <a:pt x="770" y="812"/>
                    <a:pt x="1170" y="1012"/>
                  </a:cubicBezTo>
                  <a:cubicBezTo>
                    <a:pt x="1537" y="1245"/>
                    <a:pt x="1937" y="1379"/>
                    <a:pt x="2371" y="1446"/>
                  </a:cubicBezTo>
                  <a:cubicBezTo>
                    <a:pt x="2471" y="1446"/>
                    <a:pt x="2538" y="1279"/>
                    <a:pt x="2438" y="1212"/>
                  </a:cubicBezTo>
                  <a:cubicBezTo>
                    <a:pt x="2238" y="1145"/>
                    <a:pt x="2071" y="1045"/>
                    <a:pt x="1871" y="979"/>
                  </a:cubicBezTo>
                  <a:cubicBezTo>
                    <a:pt x="1671" y="912"/>
                    <a:pt x="1470" y="845"/>
                    <a:pt x="1304" y="745"/>
                  </a:cubicBezTo>
                  <a:cubicBezTo>
                    <a:pt x="937" y="545"/>
                    <a:pt x="603" y="311"/>
                    <a:pt x="303" y="45"/>
                  </a:cubicBezTo>
                  <a:cubicBezTo>
                    <a:pt x="272" y="14"/>
                    <a:pt x="237" y="1"/>
                    <a:pt x="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1" name="Google Shape;1621;p25"/>
          <p:cNvSpPr/>
          <p:nvPr/>
        </p:nvSpPr>
        <p:spPr>
          <a:xfrm rot="1647951">
            <a:off x="162784" y="4632487"/>
            <a:ext cx="717411" cy="325677"/>
          </a:xfrm>
          <a:custGeom>
            <a:rect b="b" l="l" r="r" t="t"/>
            <a:pathLst>
              <a:path extrusionOk="0" h="6618" w="14578">
                <a:moveTo>
                  <a:pt x="3627" y="0"/>
                </a:moveTo>
                <a:cubicBezTo>
                  <a:pt x="2566" y="0"/>
                  <a:pt x="1417" y="185"/>
                  <a:pt x="934" y="1036"/>
                </a:cubicBezTo>
                <a:cubicBezTo>
                  <a:pt x="0" y="2604"/>
                  <a:pt x="2402" y="3538"/>
                  <a:pt x="3470" y="4005"/>
                </a:cubicBezTo>
                <a:lnTo>
                  <a:pt x="6171" y="5172"/>
                </a:lnTo>
                <a:lnTo>
                  <a:pt x="7572" y="5806"/>
                </a:lnTo>
                <a:cubicBezTo>
                  <a:pt x="8006" y="6006"/>
                  <a:pt x="8707" y="6173"/>
                  <a:pt x="9040" y="6507"/>
                </a:cubicBezTo>
                <a:cubicBezTo>
                  <a:pt x="9126" y="6585"/>
                  <a:pt x="9212" y="6617"/>
                  <a:pt x="9290" y="6617"/>
                </a:cubicBezTo>
                <a:cubicBezTo>
                  <a:pt x="9544" y="6617"/>
                  <a:pt x="9712" y="6270"/>
                  <a:pt x="9507" y="6040"/>
                </a:cubicBezTo>
                <a:cubicBezTo>
                  <a:pt x="9174" y="5606"/>
                  <a:pt x="8540" y="5439"/>
                  <a:pt x="8039" y="5239"/>
                </a:cubicBezTo>
                <a:lnTo>
                  <a:pt x="6138" y="4439"/>
                </a:lnTo>
                <a:cubicBezTo>
                  <a:pt x="4937" y="3938"/>
                  <a:pt x="3703" y="3505"/>
                  <a:pt x="2536" y="2871"/>
                </a:cubicBezTo>
                <a:cubicBezTo>
                  <a:pt x="2035" y="2604"/>
                  <a:pt x="1068" y="2137"/>
                  <a:pt x="1468" y="1436"/>
                </a:cubicBezTo>
                <a:cubicBezTo>
                  <a:pt x="1835" y="836"/>
                  <a:pt x="2669" y="769"/>
                  <a:pt x="3269" y="736"/>
                </a:cubicBezTo>
                <a:cubicBezTo>
                  <a:pt x="3484" y="725"/>
                  <a:pt x="3698" y="719"/>
                  <a:pt x="3912" y="719"/>
                </a:cubicBezTo>
                <a:cubicBezTo>
                  <a:pt x="4965" y="719"/>
                  <a:pt x="6013" y="853"/>
                  <a:pt x="7039" y="1103"/>
                </a:cubicBezTo>
                <a:cubicBezTo>
                  <a:pt x="8240" y="1403"/>
                  <a:pt x="9407" y="1837"/>
                  <a:pt x="10541" y="2370"/>
                </a:cubicBezTo>
                <a:cubicBezTo>
                  <a:pt x="11075" y="2604"/>
                  <a:pt x="11609" y="2904"/>
                  <a:pt x="12142" y="3204"/>
                </a:cubicBezTo>
                <a:cubicBezTo>
                  <a:pt x="12543" y="3438"/>
                  <a:pt x="13543" y="3905"/>
                  <a:pt x="13143" y="4539"/>
                </a:cubicBezTo>
                <a:cubicBezTo>
                  <a:pt x="12887" y="4961"/>
                  <a:pt x="12444" y="5103"/>
                  <a:pt x="11943" y="5103"/>
                </a:cubicBezTo>
                <a:cubicBezTo>
                  <a:pt x="11138" y="5103"/>
                  <a:pt x="10183" y="4736"/>
                  <a:pt x="9607" y="4572"/>
                </a:cubicBezTo>
                <a:cubicBezTo>
                  <a:pt x="8373" y="4205"/>
                  <a:pt x="7105" y="3838"/>
                  <a:pt x="5871" y="3471"/>
                </a:cubicBezTo>
                <a:cubicBezTo>
                  <a:pt x="5204" y="3304"/>
                  <a:pt x="4604" y="3038"/>
                  <a:pt x="4070" y="2637"/>
                </a:cubicBezTo>
                <a:cubicBezTo>
                  <a:pt x="3937" y="2537"/>
                  <a:pt x="3836" y="2404"/>
                  <a:pt x="3736" y="2237"/>
                </a:cubicBezTo>
                <a:cubicBezTo>
                  <a:pt x="3603" y="1737"/>
                  <a:pt x="4037" y="1670"/>
                  <a:pt x="4337" y="1670"/>
                </a:cubicBezTo>
                <a:cubicBezTo>
                  <a:pt x="4704" y="1670"/>
                  <a:pt x="5104" y="1703"/>
                  <a:pt x="5504" y="1803"/>
                </a:cubicBezTo>
                <a:cubicBezTo>
                  <a:pt x="6972" y="2037"/>
                  <a:pt x="8406" y="2404"/>
                  <a:pt x="9807" y="2804"/>
                </a:cubicBezTo>
                <a:cubicBezTo>
                  <a:pt x="9828" y="2810"/>
                  <a:pt x="9848" y="2813"/>
                  <a:pt x="9868" y="2813"/>
                </a:cubicBezTo>
                <a:cubicBezTo>
                  <a:pt x="10062" y="2813"/>
                  <a:pt x="10156" y="2528"/>
                  <a:pt x="9974" y="2437"/>
                </a:cubicBezTo>
                <a:cubicBezTo>
                  <a:pt x="8406" y="1770"/>
                  <a:pt x="6739" y="1336"/>
                  <a:pt x="5071" y="1136"/>
                </a:cubicBezTo>
                <a:cubicBezTo>
                  <a:pt x="4818" y="1094"/>
                  <a:pt x="4554" y="1052"/>
                  <a:pt x="4298" y="1052"/>
                </a:cubicBezTo>
                <a:cubicBezTo>
                  <a:pt x="3945" y="1052"/>
                  <a:pt x="3607" y="1132"/>
                  <a:pt x="3336" y="1403"/>
                </a:cubicBezTo>
                <a:cubicBezTo>
                  <a:pt x="2902" y="1870"/>
                  <a:pt x="3136" y="2404"/>
                  <a:pt x="3503" y="2804"/>
                </a:cubicBezTo>
                <a:cubicBezTo>
                  <a:pt x="4504" y="3905"/>
                  <a:pt x="6238" y="4205"/>
                  <a:pt x="7572" y="4639"/>
                </a:cubicBezTo>
                <a:cubicBezTo>
                  <a:pt x="8406" y="4906"/>
                  <a:pt x="9240" y="5172"/>
                  <a:pt x="10074" y="5439"/>
                </a:cubicBezTo>
                <a:cubicBezTo>
                  <a:pt x="10673" y="5649"/>
                  <a:pt x="11299" y="5778"/>
                  <a:pt x="11928" y="5778"/>
                </a:cubicBezTo>
                <a:cubicBezTo>
                  <a:pt x="11999" y="5778"/>
                  <a:pt x="12071" y="5776"/>
                  <a:pt x="12142" y="5773"/>
                </a:cubicBezTo>
                <a:cubicBezTo>
                  <a:pt x="13310" y="5639"/>
                  <a:pt x="14577" y="4505"/>
                  <a:pt x="13577" y="3404"/>
                </a:cubicBezTo>
                <a:cubicBezTo>
                  <a:pt x="13076" y="2837"/>
                  <a:pt x="12309" y="2571"/>
                  <a:pt x="11709" y="2204"/>
                </a:cubicBezTo>
                <a:cubicBezTo>
                  <a:pt x="11075" y="1870"/>
                  <a:pt x="10308" y="1536"/>
                  <a:pt x="9574" y="1236"/>
                </a:cubicBezTo>
                <a:cubicBezTo>
                  <a:pt x="8106" y="602"/>
                  <a:pt x="6538" y="202"/>
                  <a:pt x="4937" y="69"/>
                </a:cubicBezTo>
                <a:cubicBezTo>
                  <a:pt x="4564" y="38"/>
                  <a:pt x="4105" y="0"/>
                  <a:pt x="36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25"/>
          <p:cNvSpPr/>
          <p:nvPr/>
        </p:nvSpPr>
        <p:spPr>
          <a:xfrm rot="2700000">
            <a:off x="8471628" y="4577705"/>
            <a:ext cx="298641" cy="480456"/>
          </a:xfrm>
          <a:custGeom>
            <a:rect b="b" l="l" r="r" t="t"/>
            <a:pathLst>
              <a:path extrusionOk="0" h="12457" w="7743">
                <a:moveTo>
                  <a:pt x="1890" y="1"/>
                </a:moveTo>
                <a:cubicBezTo>
                  <a:pt x="1" y="1"/>
                  <a:pt x="611" y="2536"/>
                  <a:pt x="904" y="3675"/>
                </a:cubicBezTo>
                <a:cubicBezTo>
                  <a:pt x="1171" y="4675"/>
                  <a:pt x="1438" y="5676"/>
                  <a:pt x="1704" y="6677"/>
                </a:cubicBezTo>
                <a:lnTo>
                  <a:pt x="2105" y="8245"/>
                </a:lnTo>
                <a:cubicBezTo>
                  <a:pt x="2238" y="8745"/>
                  <a:pt x="2538" y="9346"/>
                  <a:pt x="2472" y="9846"/>
                </a:cubicBezTo>
                <a:cubicBezTo>
                  <a:pt x="2453" y="10046"/>
                  <a:pt x="2624" y="10157"/>
                  <a:pt x="2793" y="10157"/>
                </a:cubicBezTo>
                <a:cubicBezTo>
                  <a:pt x="2934" y="10157"/>
                  <a:pt x="3075" y="10079"/>
                  <a:pt x="3105" y="9913"/>
                </a:cubicBezTo>
                <a:cubicBezTo>
                  <a:pt x="3239" y="9379"/>
                  <a:pt x="2972" y="8812"/>
                  <a:pt x="2839" y="8278"/>
                </a:cubicBezTo>
                <a:lnTo>
                  <a:pt x="2238" y="6076"/>
                </a:lnTo>
                <a:cubicBezTo>
                  <a:pt x="1838" y="4709"/>
                  <a:pt x="1304" y="3274"/>
                  <a:pt x="1171" y="1840"/>
                </a:cubicBezTo>
                <a:cubicBezTo>
                  <a:pt x="1071" y="1507"/>
                  <a:pt x="1171" y="1140"/>
                  <a:pt x="1371" y="873"/>
                </a:cubicBezTo>
                <a:cubicBezTo>
                  <a:pt x="1530" y="759"/>
                  <a:pt x="1719" y="692"/>
                  <a:pt x="1918" y="692"/>
                </a:cubicBezTo>
                <a:cubicBezTo>
                  <a:pt x="2012" y="692"/>
                  <a:pt x="2109" y="707"/>
                  <a:pt x="2205" y="739"/>
                </a:cubicBezTo>
                <a:cubicBezTo>
                  <a:pt x="2805" y="939"/>
                  <a:pt x="3272" y="1540"/>
                  <a:pt x="3673" y="2007"/>
                </a:cubicBezTo>
                <a:cubicBezTo>
                  <a:pt x="4406" y="2908"/>
                  <a:pt x="5007" y="3908"/>
                  <a:pt x="5474" y="4976"/>
                </a:cubicBezTo>
                <a:cubicBezTo>
                  <a:pt x="5974" y="6076"/>
                  <a:pt x="6341" y="7211"/>
                  <a:pt x="6608" y="8378"/>
                </a:cubicBezTo>
                <a:cubicBezTo>
                  <a:pt x="6741" y="8945"/>
                  <a:pt x="6841" y="9479"/>
                  <a:pt x="6942" y="10046"/>
                </a:cubicBezTo>
                <a:cubicBezTo>
                  <a:pt x="7008" y="10513"/>
                  <a:pt x="7275" y="11580"/>
                  <a:pt x="6641" y="11747"/>
                </a:cubicBezTo>
                <a:cubicBezTo>
                  <a:pt x="6572" y="11769"/>
                  <a:pt x="6503" y="11779"/>
                  <a:pt x="6432" y="11779"/>
                </a:cubicBezTo>
                <a:cubicBezTo>
                  <a:pt x="5958" y="11779"/>
                  <a:pt x="5473" y="11329"/>
                  <a:pt x="5240" y="10980"/>
                </a:cubicBezTo>
                <a:cubicBezTo>
                  <a:pt x="4940" y="10546"/>
                  <a:pt x="4707" y="10113"/>
                  <a:pt x="4540" y="9612"/>
                </a:cubicBezTo>
                <a:cubicBezTo>
                  <a:pt x="4039" y="8311"/>
                  <a:pt x="3472" y="6977"/>
                  <a:pt x="2972" y="5643"/>
                </a:cubicBezTo>
                <a:cubicBezTo>
                  <a:pt x="2672" y="4942"/>
                  <a:pt x="2338" y="4175"/>
                  <a:pt x="2405" y="3375"/>
                </a:cubicBezTo>
                <a:cubicBezTo>
                  <a:pt x="2405" y="3208"/>
                  <a:pt x="2472" y="3074"/>
                  <a:pt x="2538" y="2941"/>
                </a:cubicBezTo>
                <a:cubicBezTo>
                  <a:pt x="2640" y="2795"/>
                  <a:pt x="2745" y="2740"/>
                  <a:pt x="2847" y="2740"/>
                </a:cubicBezTo>
                <a:cubicBezTo>
                  <a:pt x="3048" y="2740"/>
                  <a:pt x="3240" y="2953"/>
                  <a:pt x="3372" y="3108"/>
                </a:cubicBezTo>
                <a:cubicBezTo>
                  <a:pt x="3572" y="3408"/>
                  <a:pt x="3739" y="3675"/>
                  <a:pt x="3906" y="4008"/>
                </a:cubicBezTo>
                <a:cubicBezTo>
                  <a:pt x="4640" y="5309"/>
                  <a:pt x="5274" y="6710"/>
                  <a:pt x="5841" y="8111"/>
                </a:cubicBezTo>
                <a:cubicBezTo>
                  <a:pt x="5875" y="8179"/>
                  <a:pt x="5936" y="8209"/>
                  <a:pt x="5999" y="8209"/>
                </a:cubicBezTo>
                <a:cubicBezTo>
                  <a:pt x="6122" y="8209"/>
                  <a:pt x="6252" y="8098"/>
                  <a:pt x="6208" y="7944"/>
                </a:cubicBezTo>
                <a:cubicBezTo>
                  <a:pt x="5741" y="6310"/>
                  <a:pt x="5074" y="4742"/>
                  <a:pt x="4173" y="3274"/>
                </a:cubicBezTo>
                <a:cubicBezTo>
                  <a:pt x="3873" y="2774"/>
                  <a:pt x="3539" y="2174"/>
                  <a:pt x="2872" y="2140"/>
                </a:cubicBezTo>
                <a:cubicBezTo>
                  <a:pt x="2272" y="2140"/>
                  <a:pt x="1971" y="2674"/>
                  <a:pt x="1905" y="3174"/>
                </a:cubicBezTo>
                <a:cubicBezTo>
                  <a:pt x="1838" y="3975"/>
                  <a:pt x="1971" y="4809"/>
                  <a:pt x="2305" y="5543"/>
                </a:cubicBezTo>
                <a:cubicBezTo>
                  <a:pt x="2605" y="6377"/>
                  <a:pt x="2939" y="7244"/>
                  <a:pt x="3239" y="8078"/>
                </a:cubicBezTo>
                <a:cubicBezTo>
                  <a:pt x="3706" y="9379"/>
                  <a:pt x="4106" y="11080"/>
                  <a:pt x="5207" y="11981"/>
                </a:cubicBezTo>
                <a:cubicBezTo>
                  <a:pt x="5582" y="12291"/>
                  <a:pt x="6038" y="12456"/>
                  <a:pt x="6459" y="12456"/>
                </a:cubicBezTo>
                <a:cubicBezTo>
                  <a:pt x="7123" y="12456"/>
                  <a:pt x="7701" y="12045"/>
                  <a:pt x="7742" y="11147"/>
                </a:cubicBezTo>
                <a:cubicBezTo>
                  <a:pt x="7709" y="10480"/>
                  <a:pt x="7609" y="9779"/>
                  <a:pt x="7442" y="9112"/>
                </a:cubicBezTo>
                <a:cubicBezTo>
                  <a:pt x="7308" y="8345"/>
                  <a:pt x="7108" y="7578"/>
                  <a:pt x="6908" y="6810"/>
                </a:cubicBezTo>
                <a:cubicBezTo>
                  <a:pt x="6475" y="5376"/>
                  <a:pt x="5874" y="3975"/>
                  <a:pt x="5074" y="2707"/>
                </a:cubicBezTo>
                <a:cubicBezTo>
                  <a:pt x="4673" y="2107"/>
                  <a:pt x="4206" y="1540"/>
                  <a:pt x="3706" y="1006"/>
                </a:cubicBezTo>
                <a:cubicBezTo>
                  <a:pt x="3306" y="472"/>
                  <a:pt x="2705" y="139"/>
                  <a:pt x="2038" y="5"/>
                </a:cubicBezTo>
                <a:cubicBezTo>
                  <a:pt x="1987" y="2"/>
                  <a:pt x="1938" y="1"/>
                  <a:pt x="18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3" name="Google Shape;1623;p25"/>
          <p:cNvGrpSpPr/>
          <p:nvPr/>
        </p:nvGrpSpPr>
        <p:grpSpPr>
          <a:xfrm rot="4243766">
            <a:off x="5213821" y="3568343"/>
            <a:ext cx="326751" cy="2089920"/>
            <a:chOff x="3201625" y="490675"/>
            <a:chExt cx="171825" cy="1098950"/>
          </a:xfrm>
        </p:grpSpPr>
        <p:sp>
          <p:nvSpPr>
            <p:cNvPr id="1624" name="Google Shape;1624;p25"/>
            <p:cNvSpPr/>
            <p:nvPr/>
          </p:nvSpPr>
          <p:spPr>
            <a:xfrm>
              <a:off x="3212475" y="490675"/>
              <a:ext cx="8350" cy="24525"/>
            </a:xfrm>
            <a:custGeom>
              <a:rect b="b" l="l" r="r" t="t"/>
              <a:pathLst>
                <a:path extrusionOk="0" h="981" w="334">
                  <a:moveTo>
                    <a:pt x="82" y="0"/>
                  </a:moveTo>
                  <a:cubicBezTo>
                    <a:pt x="45" y="0"/>
                    <a:pt x="0" y="19"/>
                    <a:pt x="0" y="39"/>
                  </a:cubicBezTo>
                  <a:cubicBezTo>
                    <a:pt x="0" y="339"/>
                    <a:pt x="67" y="639"/>
                    <a:pt x="134" y="906"/>
                  </a:cubicBezTo>
                  <a:cubicBezTo>
                    <a:pt x="147" y="959"/>
                    <a:pt x="182" y="981"/>
                    <a:pt x="218" y="981"/>
                  </a:cubicBezTo>
                  <a:cubicBezTo>
                    <a:pt x="274" y="981"/>
                    <a:pt x="334" y="933"/>
                    <a:pt x="334" y="873"/>
                  </a:cubicBezTo>
                  <a:cubicBezTo>
                    <a:pt x="234" y="606"/>
                    <a:pt x="167" y="339"/>
                    <a:pt x="134" y="39"/>
                  </a:cubicBezTo>
                  <a:cubicBezTo>
                    <a:pt x="134" y="10"/>
                    <a:pt x="110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3201625" y="507475"/>
              <a:ext cx="171825" cy="1082150"/>
            </a:xfrm>
            <a:custGeom>
              <a:rect b="b" l="l" r="r" t="t"/>
              <a:pathLst>
                <a:path extrusionOk="0" h="43286" w="6873">
                  <a:moveTo>
                    <a:pt x="801" y="0"/>
                  </a:moveTo>
                  <a:cubicBezTo>
                    <a:pt x="568" y="234"/>
                    <a:pt x="434" y="567"/>
                    <a:pt x="434" y="868"/>
                  </a:cubicBezTo>
                  <a:cubicBezTo>
                    <a:pt x="301" y="1635"/>
                    <a:pt x="167" y="2369"/>
                    <a:pt x="67" y="3136"/>
                  </a:cubicBezTo>
                  <a:cubicBezTo>
                    <a:pt x="0" y="3503"/>
                    <a:pt x="0" y="3903"/>
                    <a:pt x="0" y="4303"/>
                  </a:cubicBezTo>
                  <a:cubicBezTo>
                    <a:pt x="201" y="6372"/>
                    <a:pt x="467" y="8406"/>
                    <a:pt x="668" y="10475"/>
                  </a:cubicBezTo>
                  <a:cubicBezTo>
                    <a:pt x="968" y="13744"/>
                    <a:pt x="1301" y="17013"/>
                    <a:pt x="1802" y="20248"/>
                  </a:cubicBezTo>
                  <a:cubicBezTo>
                    <a:pt x="2169" y="22483"/>
                    <a:pt x="2436" y="24751"/>
                    <a:pt x="2636" y="27020"/>
                  </a:cubicBezTo>
                  <a:cubicBezTo>
                    <a:pt x="2802" y="28621"/>
                    <a:pt x="2802" y="30222"/>
                    <a:pt x="2936" y="31823"/>
                  </a:cubicBezTo>
                  <a:cubicBezTo>
                    <a:pt x="3036" y="33224"/>
                    <a:pt x="3603" y="41330"/>
                    <a:pt x="4003" y="42664"/>
                  </a:cubicBezTo>
                  <a:cubicBezTo>
                    <a:pt x="4003" y="42798"/>
                    <a:pt x="4003" y="42898"/>
                    <a:pt x="4003" y="43031"/>
                  </a:cubicBezTo>
                  <a:cubicBezTo>
                    <a:pt x="4348" y="43221"/>
                    <a:pt x="4684" y="43286"/>
                    <a:pt x="5030" y="43286"/>
                  </a:cubicBezTo>
                  <a:cubicBezTo>
                    <a:pt x="5352" y="43286"/>
                    <a:pt x="5684" y="43229"/>
                    <a:pt x="6038" y="43165"/>
                  </a:cubicBezTo>
                  <a:cubicBezTo>
                    <a:pt x="6538" y="43131"/>
                    <a:pt x="6872" y="42664"/>
                    <a:pt x="6739" y="42164"/>
                  </a:cubicBezTo>
                  <a:cubicBezTo>
                    <a:pt x="6705" y="41764"/>
                    <a:pt x="6639" y="41297"/>
                    <a:pt x="6605" y="40896"/>
                  </a:cubicBezTo>
                  <a:cubicBezTo>
                    <a:pt x="6472" y="38695"/>
                    <a:pt x="5771" y="29755"/>
                    <a:pt x="5638" y="27553"/>
                  </a:cubicBezTo>
                  <a:cubicBezTo>
                    <a:pt x="5538" y="26419"/>
                    <a:pt x="5404" y="25285"/>
                    <a:pt x="5338" y="24151"/>
                  </a:cubicBezTo>
                  <a:cubicBezTo>
                    <a:pt x="5104" y="20548"/>
                    <a:pt x="4704" y="16946"/>
                    <a:pt x="4103" y="13377"/>
                  </a:cubicBezTo>
                  <a:cubicBezTo>
                    <a:pt x="3603" y="10374"/>
                    <a:pt x="3103" y="7372"/>
                    <a:pt x="2602" y="4370"/>
                  </a:cubicBezTo>
                  <a:cubicBezTo>
                    <a:pt x="2502" y="3903"/>
                    <a:pt x="2369" y="3436"/>
                    <a:pt x="2169" y="2969"/>
                  </a:cubicBezTo>
                  <a:cubicBezTo>
                    <a:pt x="2002" y="2502"/>
                    <a:pt x="1768" y="2035"/>
                    <a:pt x="1602" y="1602"/>
                  </a:cubicBezTo>
                  <a:cubicBezTo>
                    <a:pt x="1401" y="1135"/>
                    <a:pt x="1235" y="734"/>
                    <a:pt x="1035" y="301"/>
                  </a:cubicBezTo>
                  <a:cubicBezTo>
                    <a:pt x="968" y="201"/>
                    <a:pt x="868" y="100"/>
                    <a:pt x="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3203248" y="507916"/>
              <a:ext cx="53400" cy="84325"/>
            </a:xfrm>
            <a:custGeom>
              <a:rect b="b" l="l" r="r" t="t"/>
              <a:pathLst>
                <a:path extrusionOk="0" h="3373" w="2136">
                  <a:moveTo>
                    <a:pt x="701" y="1"/>
                  </a:moveTo>
                  <a:cubicBezTo>
                    <a:pt x="501" y="234"/>
                    <a:pt x="368" y="534"/>
                    <a:pt x="334" y="868"/>
                  </a:cubicBezTo>
                  <a:cubicBezTo>
                    <a:pt x="201" y="1635"/>
                    <a:pt x="101" y="2369"/>
                    <a:pt x="1" y="3136"/>
                  </a:cubicBezTo>
                  <a:lnTo>
                    <a:pt x="1" y="3270"/>
                  </a:lnTo>
                  <a:cubicBezTo>
                    <a:pt x="244" y="3339"/>
                    <a:pt x="495" y="3372"/>
                    <a:pt x="746" y="3372"/>
                  </a:cubicBezTo>
                  <a:cubicBezTo>
                    <a:pt x="1221" y="3372"/>
                    <a:pt x="1700" y="3254"/>
                    <a:pt x="2136" y="3036"/>
                  </a:cubicBezTo>
                  <a:lnTo>
                    <a:pt x="2102" y="2970"/>
                  </a:lnTo>
                  <a:cubicBezTo>
                    <a:pt x="1936" y="2503"/>
                    <a:pt x="1702" y="2069"/>
                    <a:pt x="1502" y="1602"/>
                  </a:cubicBezTo>
                  <a:cubicBezTo>
                    <a:pt x="1302" y="1135"/>
                    <a:pt x="1135" y="735"/>
                    <a:pt x="935" y="301"/>
                  </a:cubicBezTo>
                  <a:cubicBezTo>
                    <a:pt x="868" y="201"/>
                    <a:pt x="801" y="101"/>
                    <a:pt x="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3204300" y="583975"/>
              <a:ext cx="51400" cy="12450"/>
            </a:xfrm>
            <a:custGeom>
              <a:rect b="b" l="l" r="r" t="t"/>
              <a:pathLst>
                <a:path extrusionOk="0" h="498" w="2056">
                  <a:moveTo>
                    <a:pt x="1996" y="0"/>
                  </a:moveTo>
                  <a:cubicBezTo>
                    <a:pt x="1986" y="0"/>
                    <a:pt x="1974" y="3"/>
                    <a:pt x="1962" y="9"/>
                  </a:cubicBezTo>
                  <a:cubicBezTo>
                    <a:pt x="1895" y="9"/>
                    <a:pt x="1828" y="43"/>
                    <a:pt x="1761" y="109"/>
                  </a:cubicBezTo>
                  <a:cubicBezTo>
                    <a:pt x="1695" y="143"/>
                    <a:pt x="1628" y="176"/>
                    <a:pt x="1528" y="209"/>
                  </a:cubicBezTo>
                  <a:cubicBezTo>
                    <a:pt x="1395" y="276"/>
                    <a:pt x="1228" y="309"/>
                    <a:pt x="1061" y="343"/>
                  </a:cubicBezTo>
                  <a:cubicBezTo>
                    <a:pt x="986" y="351"/>
                    <a:pt x="907" y="355"/>
                    <a:pt x="825" y="355"/>
                  </a:cubicBezTo>
                  <a:cubicBezTo>
                    <a:pt x="581" y="355"/>
                    <a:pt x="319" y="318"/>
                    <a:pt x="94" y="243"/>
                  </a:cubicBezTo>
                  <a:cubicBezTo>
                    <a:pt x="86" y="239"/>
                    <a:pt x="79" y="237"/>
                    <a:pt x="73" y="237"/>
                  </a:cubicBezTo>
                  <a:cubicBezTo>
                    <a:pt x="21" y="237"/>
                    <a:pt x="1" y="346"/>
                    <a:pt x="60" y="376"/>
                  </a:cubicBezTo>
                  <a:lnTo>
                    <a:pt x="94" y="376"/>
                  </a:lnTo>
                  <a:cubicBezTo>
                    <a:pt x="332" y="456"/>
                    <a:pt x="579" y="497"/>
                    <a:pt x="825" y="497"/>
                  </a:cubicBezTo>
                  <a:cubicBezTo>
                    <a:pt x="1096" y="497"/>
                    <a:pt x="1366" y="447"/>
                    <a:pt x="1628" y="343"/>
                  </a:cubicBezTo>
                  <a:cubicBezTo>
                    <a:pt x="1795" y="309"/>
                    <a:pt x="1928" y="209"/>
                    <a:pt x="2028" y="76"/>
                  </a:cubicBezTo>
                  <a:cubicBezTo>
                    <a:pt x="2055" y="49"/>
                    <a:pt x="2039" y="0"/>
                    <a:pt x="1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3292900" y="1505300"/>
              <a:ext cx="73475" cy="13850"/>
            </a:xfrm>
            <a:custGeom>
              <a:rect b="b" l="l" r="r" t="t"/>
              <a:pathLst>
                <a:path extrusionOk="0" h="554" w="2939">
                  <a:moveTo>
                    <a:pt x="2802" y="1"/>
                  </a:moveTo>
                  <a:cubicBezTo>
                    <a:pt x="2786" y="1"/>
                    <a:pt x="2770" y="5"/>
                    <a:pt x="2754" y="16"/>
                  </a:cubicBezTo>
                  <a:cubicBezTo>
                    <a:pt x="2347" y="270"/>
                    <a:pt x="1879" y="396"/>
                    <a:pt x="1413" y="396"/>
                  </a:cubicBezTo>
                  <a:cubicBezTo>
                    <a:pt x="962" y="396"/>
                    <a:pt x="512" y="279"/>
                    <a:pt x="119" y="49"/>
                  </a:cubicBezTo>
                  <a:cubicBezTo>
                    <a:pt x="103" y="34"/>
                    <a:pt x="88" y="27"/>
                    <a:pt x="74" y="27"/>
                  </a:cubicBezTo>
                  <a:cubicBezTo>
                    <a:pt x="28" y="27"/>
                    <a:pt x="1" y="98"/>
                    <a:pt x="52" y="149"/>
                  </a:cubicBezTo>
                  <a:cubicBezTo>
                    <a:pt x="493" y="421"/>
                    <a:pt x="985" y="554"/>
                    <a:pt x="1477" y="554"/>
                  </a:cubicBezTo>
                  <a:cubicBezTo>
                    <a:pt x="1952" y="554"/>
                    <a:pt x="2427" y="429"/>
                    <a:pt x="2854" y="183"/>
                  </a:cubicBezTo>
                  <a:cubicBezTo>
                    <a:pt x="2938" y="127"/>
                    <a:pt x="2881" y="1"/>
                    <a:pt x="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3220325" y="602575"/>
              <a:ext cx="112250" cy="894375"/>
            </a:xfrm>
            <a:custGeom>
              <a:rect b="b" l="l" r="r" t="t"/>
              <a:pathLst>
                <a:path extrusionOk="0" h="35775" w="4490">
                  <a:moveTo>
                    <a:pt x="133" y="0"/>
                  </a:moveTo>
                  <a:cubicBezTo>
                    <a:pt x="71" y="0"/>
                    <a:pt x="0" y="55"/>
                    <a:pt x="20" y="133"/>
                  </a:cubicBezTo>
                  <a:cubicBezTo>
                    <a:pt x="453" y="2434"/>
                    <a:pt x="954" y="4702"/>
                    <a:pt x="1321" y="6971"/>
                  </a:cubicBezTo>
                  <a:cubicBezTo>
                    <a:pt x="1721" y="9272"/>
                    <a:pt x="1688" y="11607"/>
                    <a:pt x="1954" y="13942"/>
                  </a:cubicBezTo>
                  <a:cubicBezTo>
                    <a:pt x="2188" y="16211"/>
                    <a:pt x="3089" y="18312"/>
                    <a:pt x="3155" y="20581"/>
                  </a:cubicBezTo>
                  <a:cubicBezTo>
                    <a:pt x="3189" y="21781"/>
                    <a:pt x="3122" y="22982"/>
                    <a:pt x="3155" y="24150"/>
                  </a:cubicBezTo>
                  <a:cubicBezTo>
                    <a:pt x="3189" y="25351"/>
                    <a:pt x="3322" y="26418"/>
                    <a:pt x="3422" y="27552"/>
                  </a:cubicBezTo>
                  <a:cubicBezTo>
                    <a:pt x="3656" y="30254"/>
                    <a:pt x="3922" y="32956"/>
                    <a:pt x="4189" y="35625"/>
                  </a:cubicBezTo>
                  <a:cubicBezTo>
                    <a:pt x="4189" y="35725"/>
                    <a:pt x="4264" y="35775"/>
                    <a:pt x="4339" y="35775"/>
                  </a:cubicBezTo>
                  <a:cubicBezTo>
                    <a:pt x="4414" y="35775"/>
                    <a:pt x="4490" y="35725"/>
                    <a:pt x="4490" y="35625"/>
                  </a:cubicBezTo>
                  <a:cubicBezTo>
                    <a:pt x="4289" y="33223"/>
                    <a:pt x="4056" y="30821"/>
                    <a:pt x="3856" y="28386"/>
                  </a:cubicBezTo>
                  <a:cubicBezTo>
                    <a:pt x="3756" y="27219"/>
                    <a:pt x="3622" y="26051"/>
                    <a:pt x="3522" y="24850"/>
                  </a:cubicBezTo>
                  <a:cubicBezTo>
                    <a:pt x="3455" y="23683"/>
                    <a:pt x="3489" y="22482"/>
                    <a:pt x="3489" y="21314"/>
                  </a:cubicBezTo>
                  <a:cubicBezTo>
                    <a:pt x="3489" y="20214"/>
                    <a:pt x="3355" y="19146"/>
                    <a:pt x="3122" y="18079"/>
                  </a:cubicBezTo>
                  <a:cubicBezTo>
                    <a:pt x="2855" y="16945"/>
                    <a:pt x="2521" y="15844"/>
                    <a:pt x="2355" y="14676"/>
                  </a:cubicBezTo>
                  <a:cubicBezTo>
                    <a:pt x="1988" y="12441"/>
                    <a:pt x="2088" y="10140"/>
                    <a:pt x="1754" y="7905"/>
                  </a:cubicBezTo>
                  <a:cubicBezTo>
                    <a:pt x="1354" y="5270"/>
                    <a:pt x="754" y="2668"/>
                    <a:pt x="220" y="99"/>
                  </a:cubicBezTo>
                  <a:cubicBezTo>
                    <a:pt x="220" y="29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0" name="Google Shape;1630;p25"/>
          <p:cNvGrpSpPr/>
          <p:nvPr/>
        </p:nvGrpSpPr>
        <p:grpSpPr>
          <a:xfrm rot="-6186341">
            <a:off x="5028816" y="-1268"/>
            <a:ext cx="260025" cy="2945598"/>
            <a:chOff x="3054025" y="750775"/>
            <a:chExt cx="97600" cy="1105625"/>
          </a:xfrm>
        </p:grpSpPr>
        <p:sp>
          <p:nvSpPr>
            <p:cNvPr id="1631" name="Google Shape;1631;p25"/>
            <p:cNvSpPr/>
            <p:nvPr/>
          </p:nvSpPr>
          <p:spPr>
            <a:xfrm>
              <a:off x="3098225" y="750775"/>
              <a:ext cx="7175" cy="24250"/>
            </a:xfrm>
            <a:custGeom>
              <a:rect b="b" l="l" r="r" t="t"/>
              <a:pathLst>
                <a:path extrusionOk="0" h="970" w="287">
                  <a:moveTo>
                    <a:pt x="100" y="0"/>
                  </a:moveTo>
                  <a:cubicBezTo>
                    <a:pt x="67" y="0"/>
                    <a:pt x="34" y="25"/>
                    <a:pt x="34" y="75"/>
                  </a:cubicBezTo>
                  <a:cubicBezTo>
                    <a:pt x="0" y="342"/>
                    <a:pt x="34" y="609"/>
                    <a:pt x="67" y="909"/>
                  </a:cubicBezTo>
                  <a:cubicBezTo>
                    <a:pt x="67" y="951"/>
                    <a:pt x="108" y="970"/>
                    <a:pt x="153" y="970"/>
                  </a:cubicBezTo>
                  <a:cubicBezTo>
                    <a:pt x="216" y="970"/>
                    <a:pt x="286" y="934"/>
                    <a:pt x="267" y="876"/>
                  </a:cubicBezTo>
                  <a:lnTo>
                    <a:pt x="267" y="876"/>
                  </a:lnTo>
                  <a:lnTo>
                    <a:pt x="267" y="909"/>
                  </a:lnTo>
                  <a:cubicBezTo>
                    <a:pt x="200" y="609"/>
                    <a:pt x="167" y="342"/>
                    <a:pt x="167" y="75"/>
                  </a:cubicBezTo>
                  <a:cubicBezTo>
                    <a:pt x="167" y="25"/>
                    <a:pt x="13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3054025" y="770150"/>
              <a:ext cx="97600" cy="1086250"/>
            </a:xfrm>
            <a:custGeom>
              <a:rect b="b" l="l" r="r" t="t"/>
              <a:pathLst>
                <a:path extrusionOk="0" h="43450" w="3904">
                  <a:moveTo>
                    <a:pt x="2068" y="1"/>
                  </a:moveTo>
                  <a:cubicBezTo>
                    <a:pt x="1802" y="168"/>
                    <a:pt x="1601" y="468"/>
                    <a:pt x="1535" y="768"/>
                  </a:cubicBezTo>
                  <a:cubicBezTo>
                    <a:pt x="1335" y="1502"/>
                    <a:pt x="1134" y="2236"/>
                    <a:pt x="934" y="2970"/>
                  </a:cubicBezTo>
                  <a:cubicBezTo>
                    <a:pt x="834" y="3370"/>
                    <a:pt x="767" y="3737"/>
                    <a:pt x="734" y="4137"/>
                  </a:cubicBezTo>
                  <a:cubicBezTo>
                    <a:pt x="701" y="6205"/>
                    <a:pt x="701" y="8273"/>
                    <a:pt x="667" y="10342"/>
                  </a:cubicBezTo>
                  <a:cubicBezTo>
                    <a:pt x="601" y="13644"/>
                    <a:pt x="534" y="16913"/>
                    <a:pt x="667" y="20182"/>
                  </a:cubicBezTo>
                  <a:cubicBezTo>
                    <a:pt x="734" y="22450"/>
                    <a:pt x="734" y="24752"/>
                    <a:pt x="701" y="27020"/>
                  </a:cubicBezTo>
                  <a:cubicBezTo>
                    <a:pt x="667" y="28621"/>
                    <a:pt x="467" y="30223"/>
                    <a:pt x="434" y="31824"/>
                  </a:cubicBezTo>
                  <a:cubicBezTo>
                    <a:pt x="367" y="33191"/>
                    <a:pt x="0" y="41297"/>
                    <a:pt x="234" y="42698"/>
                  </a:cubicBezTo>
                  <a:cubicBezTo>
                    <a:pt x="234" y="42798"/>
                    <a:pt x="234" y="42932"/>
                    <a:pt x="234" y="43032"/>
                  </a:cubicBezTo>
                  <a:cubicBezTo>
                    <a:pt x="679" y="43378"/>
                    <a:pt x="1161" y="43449"/>
                    <a:pt x="1653" y="43449"/>
                  </a:cubicBezTo>
                  <a:cubicBezTo>
                    <a:pt x="1824" y="43449"/>
                    <a:pt x="1996" y="43441"/>
                    <a:pt x="2168" y="43432"/>
                  </a:cubicBezTo>
                  <a:cubicBezTo>
                    <a:pt x="2187" y="43433"/>
                    <a:pt x="2205" y="43434"/>
                    <a:pt x="2223" y="43434"/>
                  </a:cubicBezTo>
                  <a:cubicBezTo>
                    <a:pt x="2700" y="43434"/>
                    <a:pt x="3099" y="43014"/>
                    <a:pt x="3002" y="42531"/>
                  </a:cubicBezTo>
                  <a:cubicBezTo>
                    <a:pt x="3002" y="42098"/>
                    <a:pt x="3002" y="41664"/>
                    <a:pt x="3002" y="41230"/>
                  </a:cubicBezTo>
                  <a:cubicBezTo>
                    <a:pt x="3136" y="39062"/>
                    <a:pt x="3503" y="30089"/>
                    <a:pt x="3636" y="27888"/>
                  </a:cubicBezTo>
                  <a:cubicBezTo>
                    <a:pt x="3670" y="26753"/>
                    <a:pt x="3670" y="25619"/>
                    <a:pt x="3736" y="24485"/>
                  </a:cubicBezTo>
                  <a:cubicBezTo>
                    <a:pt x="3903" y="20849"/>
                    <a:pt x="3903" y="17247"/>
                    <a:pt x="3736" y="13611"/>
                  </a:cubicBezTo>
                  <a:cubicBezTo>
                    <a:pt x="3603" y="10575"/>
                    <a:pt x="3469" y="7540"/>
                    <a:pt x="3303" y="4504"/>
                  </a:cubicBezTo>
                  <a:cubicBezTo>
                    <a:pt x="3269" y="4037"/>
                    <a:pt x="3203" y="3570"/>
                    <a:pt x="3069" y="3103"/>
                  </a:cubicBezTo>
                  <a:cubicBezTo>
                    <a:pt x="2969" y="2603"/>
                    <a:pt x="2802" y="2102"/>
                    <a:pt x="2669" y="1635"/>
                  </a:cubicBezTo>
                  <a:cubicBezTo>
                    <a:pt x="2535" y="1202"/>
                    <a:pt x="2402" y="768"/>
                    <a:pt x="2235" y="301"/>
                  </a:cubicBezTo>
                  <a:cubicBezTo>
                    <a:pt x="2202" y="201"/>
                    <a:pt x="2135" y="101"/>
                    <a:pt x="2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3077375" y="769325"/>
              <a:ext cx="54225" cy="84250"/>
            </a:xfrm>
            <a:custGeom>
              <a:rect b="b" l="l" r="r" t="t"/>
              <a:pathLst>
                <a:path extrusionOk="0" h="3370" w="2169">
                  <a:moveTo>
                    <a:pt x="1134" y="1"/>
                  </a:moveTo>
                  <a:cubicBezTo>
                    <a:pt x="868" y="201"/>
                    <a:pt x="701" y="501"/>
                    <a:pt x="634" y="801"/>
                  </a:cubicBezTo>
                  <a:cubicBezTo>
                    <a:pt x="434" y="1535"/>
                    <a:pt x="234" y="2269"/>
                    <a:pt x="34" y="3003"/>
                  </a:cubicBezTo>
                  <a:lnTo>
                    <a:pt x="0" y="3169"/>
                  </a:lnTo>
                  <a:cubicBezTo>
                    <a:pt x="350" y="3303"/>
                    <a:pt x="717" y="3370"/>
                    <a:pt x="1084" y="3370"/>
                  </a:cubicBezTo>
                  <a:cubicBezTo>
                    <a:pt x="1451" y="3370"/>
                    <a:pt x="1818" y="3303"/>
                    <a:pt x="2168" y="3169"/>
                  </a:cubicBezTo>
                  <a:lnTo>
                    <a:pt x="2168" y="3103"/>
                  </a:lnTo>
                  <a:cubicBezTo>
                    <a:pt x="2035" y="2602"/>
                    <a:pt x="1868" y="2135"/>
                    <a:pt x="1735" y="1668"/>
                  </a:cubicBezTo>
                  <a:cubicBezTo>
                    <a:pt x="1601" y="1201"/>
                    <a:pt x="1468" y="768"/>
                    <a:pt x="1335" y="334"/>
                  </a:cubicBezTo>
                  <a:cubicBezTo>
                    <a:pt x="1268" y="201"/>
                    <a:pt x="1201" y="101"/>
                    <a:pt x="1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3079225" y="847725"/>
              <a:ext cx="52375" cy="10025"/>
            </a:xfrm>
            <a:custGeom>
              <a:rect b="b" l="l" r="r" t="t"/>
              <a:pathLst>
                <a:path extrusionOk="0" h="401" w="2095">
                  <a:moveTo>
                    <a:pt x="2028" y="0"/>
                  </a:moveTo>
                  <a:cubicBezTo>
                    <a:pt x="1961" y="33"/>
                    <a:pt x="1894" y="67"/>
                    <a:pt x="1828" y="100"/>
                  </a:cubicBezTo>
                  <a:cubicBezTo>
                    <a:pt x="1728" y="134"/>
                    <a:pt x="1661" y="167"/>
                    <a:pt x="1561" y="167"/>
                  </a:cubicBezTo>
                  <a:cubicBezTo>
                    <a:pt x="1381" y="218"/>
                    <a:pt x="1196" y="245"/>
                    <a:pt x="1010" y="245"/>
                  </a:cubicBezTo>
                  <a:cubicBezTo>
                    <a:pt x="713" y="245"/>
                    <a:pt x="414" y="177"/>
                    <a:pt x="126" y="33"/>
                  </a:cubicBezTo>
                  <a:cubicBezTo>
                    <a:pt x="119" y="30"/>
                    <a:pt x="112" y="28"/>
                    <a:pt x="105" y="28"/>
                  </a:cubicBezTo>
                  <a:cubicBezTo>
                    <a:pt x="47" y="28"/>
                    <a:pt x="0" y="137"/>
                    <a:pt x="60" y="167"/>
                  </a:cubicBezTo>
                  <a:cubicBezTo>
                    <a:pt x="393" y="300"/>
                    <a:pt x="727" y="400"/>
                    <a:pt x="1094" y="400"/>
                  </a:cubicBezTo>
                  <a:cubicBezTo>
                    <a:pt x="1261" y="400"/>
                    <a:pt x="1427" y="367"/>
                    <a:pt x="1594" y="334"/>
                  </a:cubicBezTo>
                  <a:cubicBezTo>
                    <a:pt x="1694" y="300"/>
                    <a:pt x="1761" y="267"/>
                    <a:pt x="1861" y="234"/>
                  </a:cubicBezTo>
                  <a:cubicBezTo>
                    <a:pt x="1928" y="234"/>
                    <a:pt x="1994" y="167"/>
                    <a:pt x="2061" y="134"/>
                  </a:cubicBezTo>
                  <a:cubicBezTo>
                    <a:pt x="2094" y="67"/>
                    <a:pt x="2061" y="0"/>
                    <a:pt x="2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3059425" y="1768650"/>
              <a:ext cx="73575" cy="17475"/>
            </a:xfrm>
            <a:custGeom>
              <a:rect b="b" l="l" r="r" t="t"/>
              <a:pathLst>
                <a:path extrusionOk="0" h="699" w="2943">
                  <a:moveTo>
                    <a:pt x="100" y="0"/>
                  </a:moveTo>
                  <a:cubicBezTo>
                    <a:pt x="46" y="0"/>
                    <a:pt x="0" y="64"/>
                    <a:pt x="51" y="90"/>
                  </a:cubicBezTo>
                  <a:cubicBezTo>
                    <a:pt x="550" y="484"/>
                    <a:pt x="1152" y="698"/>
                    <a:pt x="1762" y="698"/>
                  </a:cubicBezTo>
                  <a:cubicBezTo>
                    <a:pt x="2130" y="698"/>
                    <a:pt x="2501" y="620"/>
                    <a:pt x="2853" y="456"/>
                  </a:cubicBezTo>
                  <a:cubicBezTo>
                    <a:pt x="2942" y="397"/>
                    <a:pt x="2872" y="284"/>
                    <a:pt x="2785" y="284"/>
                  </a:cubicBezTo>
                  <a:cubicBezTo>
                    <a:pt x="2775" y="284"/>
                    <a:pt x="2764" y="286"/>
                    <a:pt x="2753" y="290"/>
                  </a:cubicBezTo>
                  <a:cubicBezTo>
                    <a:pt x="2401" y="452"/>
                    <a:pt x="2028" y="532"/>
                    <a:pt x="1659" y="532"/>
                  </a:cubicBezTo>
                  <a:cubicBezTo>
                    <a:pt x="1118" y="532"/>
                    <a:pt x="587" y="360"/>
                    <a:pt x="151" y="23"/>
                  </a:cubicBezTo>
                  <a:cubicBezTo>
                    <a:pt x="135" y="7"/>
                    <a:pt x="117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3093225" y="863550"/>
              <a:ext cx="28375" cy="900275"/>
            </a:xfrm>
            <a:custGeom>
              <a:rect b="b" l="l" r="r" t="t"/>
              <a:pathLst>
                <a:path extrusionOk="0" h="36011" w="1135">
                  <a:moveTo>
                    <a:pt x="150" y="1"/>
                  </a:moveTo>
                  <a:cubicBezTo>
                    <a:pt x="92" y="1"/>
                    <a:pt x="33" y="34"/>
                    <a:pt x="33" y="101"/>
                  </a:cubicBezTo>
                  <a:cubicBezTo>
                    <a:pt x="200" y="2403"/>
                    <a:pt x="434" y="4704"/>
                    <a:pt x="534" y="7039"/>
                  </a:cubicBezTo>
                  <a:cubicBezTo>
                    <a:pt x="667" y="9341"/>
                    <a:pt x="367" y="11676"/>
                    <a:pt x="334" y="14011"/>
                  </a:cubicBezTo>
                  <a:cubicBezTo>
                    <a:pt x="300" y="16346"/>
                    <a:pt x="967" y="18614"/>
                    <a:pt x="734" y="20949"/>
                  </a:cubicBezTo>
                  <a:cubicBezTo>
                    <a:pt x="634" y="22083"/>
                    <a:pt x="434" y="23218"/>
                    <a:pt x="334" y="24352"/>
                  </a:cubicBezTo>
                  <a:cubicBezTo>
                    <a:pt x="234" y="25519"/>
                    <a:pt x="200" y="26620"/>
                    <a:pt x="167" y="27787"/>
                  </a:cubicBezTo>
                  <a:cubicBezTo>
                    <a:pt x="100" y="30456"/>
                    <a:pt x="33" y="33158"/>
                    <a:pt x="0" y="35860"/>
                  </a:cubicBezTo>
                  <a:cubicBezTo>
                    <a:pt x="0" y="35960"/>
                    <a:pt x="75" y="36010"/>
                    <a:pt x="150" y="36010"/>
                  </a:cubicBezTo>
                  <a:cubicBezTo>
                    <a:pt x="225" y="36010"/>
                    <a:pt x="300" y="35960"/>
                    <a:pt x="300" y="35860"/>
                  </a:cubicBezTo>
                  <a:cubicBezTo>
                    <a:pt x="467" y="31190"/>
                    <a:pt x="400" y="26487"/>
                    <a:pt x="967" y="21817"/>
                  </a:cubicBezTo>
                  <a:cubicBezTo>
                    <a:pt x="1101" y="20716"/>
                    <a:pt x="1134" y="19582"/>
                    <a:pt x="1034" y="18447"/>
                  </a:cubicBezTo>
                  <a:cubicBezTo>
                    <a:pt x="901" y="17280"/>
                    <a:pt x="667" y="16112"/>
                    <a:pt x="634" y="14945"/>
                  </a:cubicBezTo>
                  <a:cubicBezTo>
                    <a:pt x="534" y="12610"/>
                    <a:pt x="934" y="10275"/>
                    <a:pt x="867" y="7940"/>
                  </a:cubicBezTo>
                  <a:cubicBezTo>
                    <a:pt x="767" y="5338"/>
                    <a:pt x="467" y="2703"/>
                    <a:pt x="267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7" name="Google Shape;1637;p25"/>
          <p:cNvSpPr/>
          <p:nvPr/>
        </p:nvSpPr>
        <p:spPr>
          <a:xfrm rot="-1698257">
            <a:off x="495961" y="745448"/>
            <a:ext cx="298637" cy="480450"/>
          </a:xfrm>
          <a:custGeom>
            <a:rect b="b" l="l" r="r" t="t"/>
            <a:pathLst>
              <a:path extrusionOk="0" h="12457" w="7743">
                <a:moveTo>
                  <a:pt x="1890" y="1"/>
                </a:moveTo>
                <a:cubicBezTo>
                  <a:pt x="1" y="1"/>
                  <a:pt x="611" y="2536"/>
                  <a:pt x="904" y="3675"/>
                </a:cubicBezTo>
                <a:cubicBezTo>
                  <a:pt x="1171" y="4675"/>
                  <a:pt x="1438" y="5676"/>
                  <a:pt x="1704" y="6677"/>
                </a:cubicBezTo>
                <a:lnTo>
                  <a:pt x="2105" y="8245"/>
                </a:lnTo>
                <a:cubicBezTo>
                  <a:pt x="2238" y="8745"/>
                  <a:pt x="2538" y="9346"/>
                  <a:pt x="2472" y="9846"/>
                </a:cubicBezTo>
                <a:cubicBezTo>
                  <a:pt x="2453" y="10046"/>
                  <a:pt x="2624" y="10157"/>
                  <a:pt x="2793" y="10157"/>
                </a:cubicBezTo>
                <a:cubicBezTo>
                  <a:pt x="2934" y="10157"/>
                  <a:pt x="3075" y="10079"/>
                  <a:pt x="3105" y="9913"/>
                </a:cubicBezTo>
                <a:cubicBezTo>
                  <a:pt x="3239" y="9379"/>
                  <a:pt x="2972" y="8812"/>
                  <a:pt x="2839" y="8278"/>
                </a:cubicBezTo>
                <a:lnTo>
                  <a:pt x="2238" y="6076"/>
                </a:lnTo>
                <a:cubicBezTo>
                  <a:pt x="1838" y="4709"/>
                  <a:pt x="1304" y="3274"/>
                  <a:pt x="1171" y="1840"/>
                </a:cubicBezTo>
                <a:cubicBezTo>
                  <a:pt x="1071" y="1507"/>
                  <a:pt x="1171" y="1140"/>
                  <a:pt x="1371" y="873"/>
                </a:cubicBezTo>
                <a:cubicBezTo>
                  <a:pt x="1530" y="759"/>
                  <a:pt x="1719" y="692"/>
                  <a:pt x="1918" y="692"/>
                </a:cubicBezTo>
                <a:cubicBezTo>
                  <a:pt x="2012" y="692"/>
                  <a:pt x="2109" y="707"/>
                  <a:pt x="2205" y="739"/>
                </a:cubicBezTo>
                <a:cubicBezTo>
                  <a:pt x="2805" y="939"/>
                  <a:pt x="3272" y="1540"/>
                  <a:pt x="3673" y="2007"/>
                </a:cubicBezTo>
                <a:cubicBezTo>
                  <a:pt x="4406" y="2908"/>
                  <a:pt x="5007" y="3908"/>
                  <a:pt x="5474" y="4976"/>
                </a:cubicBezTo>
                <a:cubicBezTo>
                  <a:pt x="5974" y="6076"/>
                  <a:pt x="6341" y="7211"/>
                  <a:pt x="6608" y="8378"/>
                </a:cubicBezTo>
                <a:cubicBezTo>
                  <a:pt x="6741" y="8945"/>
                  <a:pt x="6841" y="9479"/>
                  <a:pt x="6942" y="10046"/>
                </a:cubicBezTo>
                <a:cubicBezTo>
                  <a:pt x="7008" y="10513"/>
                  <a:pt x="7275" y="11580"/>
                  <a:pt x="6641" y="11747"/>
                </a:cubicBezTo>
                <a:cubicBezTo>
                  <a:pt x="6572" y="11769"/>
                  <a:pt x="6503" y="11779"/>
                  <a:pt x="6432" y="11779"/>
                </a:cubicBezTo>
                <a:cubicBezTo>
                  <a:pt x="5958" y="11779"/>
                  <a:pt x="5473" y="11329"/>
                  <a:pt x="5240" y="10980"/>
                </a:cubicBezTo>
                <a:cubicBezTo>
                  <a:pt x="4940" y="10546"/>
                  <a:pt x="4707" y="10113"/>
                  <a:pt x="4540" y="9612"/>
                </a:cubicBezTo>
                <a:cubicBezTo>
                  <a:pt x="4039" y="8311"/>
                  <a:pt x="3472" y="6977"/>
                  <a:pt x="2972" y="5643"/>
                </a:cubicBezTo>
                <a:cubicBezTo>
                  <a:pt x="2672" y="4942"/>
                  <a:pt x="2338" y="4175"/>
                  <a:pt x="2405" y="3375"/>
                </a:cubicBezTo>
                <a:cubicBezTo>
                  <a:pt x="2405" y="3208"/>
                  <a:pt x="2472" y="3074"/>
                  <a:pt x="2538" y="2941"/>
                </a:cubicBezTo>
                <a:cubicBezTo>
                  <a:pt x="2640" y="2795"/>
                  <a:pt x="2745" y="2740"/>
                  <a:pt x="2847" y="2740"/>
                </a:cubicBezTo>
                <a:cubicBezTo>
                  <a:pt x="3048" y="2740"/>
                  <a:pt x="3240" y="2953"/>
                  <a:pt x="3372" y="3108"/>
                </a:cubicBezTo>
                <a:cubicBezTo>
                  <a:pt x="3572" y="3408"/>
                  <a:pt x="3739" y="3675"/>
                  <a:pt x="3906" y="4008"/>
                </a:cubicBezTo>
                <a:cubicBezTo>
                  <a:pt x="4640" y="5309"/>
                  <a:pt x="5274" y="6710"/>
                  <a:pt x="5841" y="8111"/>
                </a:cubicBezTo>
                <a:cubicBezTo>
                  <a:pt x="5875" y="8179"/>
                  <a:pt x="5936" y="8209"/>
                  <a:pt x="5999" y="8209"/>
                </a:cubicBezTo>
                <a:cubicBezTo>
                  <a:pt x="6122" y="8209"/>
                  <a:pt x="6252" y="8098"/>
                  <a:pt x="6208" y="7944"/>
                </a:cubicBezTo>
                <a:cubicBezTo>
                  <a:pt x="5741" y="6310"/>
                  <a:pt x="5074" y="4742"/>
                  <a:pt x="4173" y="3274"/>
                </a:cubicBezTo>
                <a:cubicBezTo>
                  <a:pt x="3873" y="2774"/>
                  <a:pt x="3539" y="2174"/>
                  <a:pt x="2872" y="2140"/>
                </a:cubicBezTo>
                <a:cubicBezTo>
                  <a:pt x="2272" y="2140"/>
                  <a:pt x="1971" y="2674"/>
                  <a:pt x="1905" y="3174"/>
                </a:cubicBezTo>
                <a:cubicBezTo>
                  <a:pt x="1838" y="3975"/>
                  <a:pt x="1971" y="4809"/>
                  <a:pt x="2305" y="5543"/>
                </a:cubicBezTo>
                <a:cubicBezTo>
                  <a:pt x="2605" y="6377"/>
                  <a:pt x="2939" y="7244"/>
                  <a:pt x="3239" y="8078"/>
                </a:cubicBezTo>
                <a:cubicBezTo>
                  <a:pt x="3706" y="9379"/>
                  <a:pt x="4106" y="11080"/>
                  <a:pt x="5207" y="11981"/>
                </a:cubicBezTo>
                <a:cubicBezTo>
                  <a:pt x="5582" y="12291"/>
                  <a:pt x="6038" y="12456"/>
                  <a:pt x="6459" y="12456"/>
                </a:cubicBezTo>
                <a:cubicBezTo>
                  <a:pt x="7123" y="12456"/>
                  <a:pt x="7701" y="12045"/>
                  <a:pt x="7742" y="11147"/>
                </a:cubicBezTo>
                <a:cubicBezTo>
                  <a:pt x="7709" y="10480"/>
                  <a:pt x="7609" y="9779"/>
                  <a:pt x="7442" y="9112"/>
                </a:cubicBezTo>
                <a:cubicBezTo>
                  <a:pt x="7308" y="8345"/>
                  <a:pt x="7108" y="7578"/>
                  <a:pt x="6908" y="6810"/>
                </a:cubicBezTo>
                <a:cubicBezTo>
                  <a:pt x="6475" y="5376"/>
                  <a:pt x="5874" y="3975"/>
                  <a:pt x="5074" y="2707"/>
                </a:cubicBezTo>
                <a:cubicBezTo>
                  <a:pt x="4673" y="2107"/>
                  <a:pt x="4206" y="1540"/>
                  <a:pt x="3706" y="1006"/>
                </a:cubicBezTo>
                <a:cubicBezTo>
                  <a:pt x="3306" y="472"/>
                  <a:pt x="2705" y="139"/>
                  <a:pt x="2038" y="5"/>
                </a:cubicBezTo>
                <a:cubicBezTo>
                  <a:pt x="1987" y="2"/>
                  <a:pt x="1938" y="1"/>
                  <a:pt x="18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" name="Google Shape;1642;p26"/>
          <p:cNvGraphicFramePr/>
          <p:nvPr/>
        </p:nvGraphicFramePr>
        <p:xfrm>
          <a:off x="1202022" y="14181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067675"/>
                <a:gridCol w="1067675"/>
                <a:gridCol w="1067675"/>
                <a:gridCol w="1067675"/>
                <a:gridCol w="1067675"/>
                <a:gridCol w="1067675"/>
                <a:gridCol w="1067675"/>
              </a:tblGrid>
              <a:tr h="5104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Month: November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Year: 2021</a:t>
                      </a:r>
                      <a:endParaRPr b="1" sz="20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</a:tr>
              <a:tr h="45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76B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4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 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4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4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4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25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4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18287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1643" name="Google Shape;1643;p26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pSp>
        <p:nvGrpSpPr>
          <p:cNvPr id="1644" name="Google Shape;1644;p26"/>
          <p:cNvGrpSpPr/>
          <p:nvPr/>
        </p:nvGrpSpPr>
        <p:grpSpPr>
          <a:xfrm>
            <a:off x="-350450" y="515881"/>
            <a:ext cx="2255402" cy="5236424"/>
            <a:chOff x="30544" y="760625"/>
            <a:chExt cx="2150050" cy="4991825"/>
          </a:xfrm>
        </p:grpSpPr>
        <p:sp>
          <p:nvSpPr>
            <p:cNvPr id="1645" name="Google Shape;1645;p26"/>
            <p:cNvSpPr/>
            <p:nvPr/>
          </p:nvSpPr>
          <p:spPr>
            <a:xfrm>
              <a:off x="392969" y="1296925"/>
              <a:ext cx="687750" cy="617050"/>
            </a:xfrm>
            <a:custGeom>
              <a:rect b="b" l="l" r="r" t="t"/>
              <a:pathLst>
                <a:path extrusionOk="0" h="24682" w="27510">
                  <a:moveTo>
                    <a:pt x="13755" y="1"/>
                  </a:moveTo>
                  <a:cubicBezTo>
                    <a:pt x="10846" y="1"/>
                    <a:pt x="7928" y="1024"/>
                    <a:pt x="5580" y="3108"/>
                  </a:cubicBezTo>
                  <a:cubicBezTo>
                    <a:pt x="481" y="7635"/>
                    <a:pt x="1" y="15433"/>
                    <a:pt x="4529" y="20532"/>
                  </a:cubicBezTo>
                  <a:cubicBezTo>
                    <a:pt x="6970" y="23282"/>
                    <a:pt x="10362" y="24682"/>
                    <a:pt x="13770" y="24682"/>
                  </a:cubicBezTo>
                  <a:cubicBezTo>
                    <a:pt x="16681" y="24682"/>
                    <a:pt x="19603" y="23659"/>
                    <a:pt x="21953" y="21584"/>
                  </a:cubicBezTo>
                  <a:cubicBezTo>
                    <a:pt x="27052" y="17056"/>
                    <a:pt x="27509" y="9259"/>
                    <a:pt x="23005" y="4159"/>
                  </a:cubicBezTo>
                  <a:cubicBezTo>
                    <a:pt x="20561" y="1407"/>
                    <a:pt x="17165" y="1"/>
                    <a:pt x="137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6"/>
            <p:cNvSpPr/>
            <p:nvPr/>
          </p:nvSpPr>
          <p:spPr>
            <a:xfrm>
              <a:off x="505625" y="1285550"/>
              <a:ext cx="680856" cy="600535"/>
            </a:xfrm>
            <a:custGeom>
              <a:rect b="b" l="l" r="r" t="t"/>
              <a:pathLst>
                <a:path extrusionOk="0" h="32906" w="37684">
                  <a:moveTo>
                    <a:pt x="17532" y="0"/>
                  </a:moveTo>
                  <a:cubicBezTo>
                    <a:pt x="17362" y="0"/>
                    <a:pt x="17227" y="110"/>
                    <a:pt x="17357" y="330"/>
                  </a:cubicBezTo>
                  <a:cubicBezTo>
                    <a:pt x="19300" y="3555"/>
                    <a:pt x="20718" y="6642"/>
                    <a:pt x="20169" y="10483"/>
                  </a:cubicBezTo>
                  <a:cubicBezTo>
                    <a:pt x="19758" y="13227"/>
                    <a:pt x="18866" y="15880"/>
                    <a:pt x="17540" y="18304"/>
                  </a:cubicBezTo>
                  <a:cubicBezTo>
                    <a:pt x="17357" y="18212"/>
                    <a:pt x="17197" y="18121"/>
                    <a:pt x="17037" y="18029"/>
                  </a:cubicBezTo>
                  <a:cubicBezTo>
                    <a:pt x="15344" y="17046"/>
                    <a:pt x="14018" y="15583"/>
                    <a:pt x="13218" y="13799"/>
                  </a:cubicBezTo>
                  <a:cubicBezTo>
                    <a:pt x="12417" y="11878"/>
                    <a:pt x="12989" y="10346"/>
                    <a:pt x="13149" y="8402"/>
                  </a:cubicBezTo>
                  <a:cubicBezTo>
                    <a:pt x="13424" y="5201"/>
                    <a:pt x="10382" y="3692"/>
                    <a:pt x="7707" y="3166"/>
                  </a:cubicBezTo>
                  <a:cubicBezTo>
                    <a:pt x="7674" y="3159"/>
                    <a:pt x="7645" y="3156"/>
                    <a:pt x="7619" y="3156"/>
                  </a:cubicBezTo>
                  <a:cubicBezTo>
                    <a:pt x="7273" y="3156"/>
                    <a:pt x="7434" y="3674"/>
                    <a:pt x="7753" y="3738"/>
                  </a:cubicBezTo>
                  <a:cubicBezTo>
                    <a:pt x="10474" y="4264"/>
                    <a:pt x="12898" y="5704"/>
                    <a:pt x="12417" y="8814"/>
                  </a:cubicBezTo>
                  <a:cubicBezTo>
                    <a:pt x="12120" y="10529"/>
                    <a:pt x="11869" y="11970"/>
                    <a:pt x="12532" y="13639"/>
                  </a:cubicBezTo>
                  <a:cubicBezTo>
                    <a:pt x="13378" y="15880"/>
                    <a:pt x="15161" y="17663"/>
                    <a:pt x="17288" y="18761"/>
                  </a:cubicBezTo>
                  <a:cubicBezTo>
                    <a:pt x="17105" y="19081"/>
                    <a:pt x="16899" y="19401"/>
                    <a:pt x="16716" y="19699"/>
                  </a:cubicBezTo>
                  <a:cubicBezTo>
                    <a:pt x="16305" y="20339"/>
                    <a:pt x="15870" y="20956"/>
                    <a:pt x="15390" y="21528"/>
                  </a:cubicBezTo>
                  <a:cubicBezTo>
                    <a:pt x="12326" y="20110"/>
                    <a:pt x="9582" y="18121"/>
                    <a:pt x="7295" y="15651"/>
                  </a:cubicBezTo>
                  <a:cubicBezTo>
                    <a:pt x="4689" y="12884"/>
                    <a:pt x="2310" y="9066"/>
                    <a:pt x="4003" y="5224"/>
                  </a:cubicBezTo>
                  <a:cubicBezTo>
                    <a:pt x="4078" y="5036"/>
                    <a:pt x="3690" y="4771"/>
                    <a:pt x="3498" y="4771"/>
                  </a:cubicBezTo>
                  <a:cubicBezTo>
                    <a:pt x="3457" y="4771"/>
                    <a:pt x="3424" y="4784"/>
                    <a:pt x="3408" y="4812"/>
                  </a:cubicBezTo>
                  <a:cubicBezTo>
                    <a:pt x="824" y="10666"/>
                    <a:pt x="6884" y="16429"/>
                    <a:pt x="11160" y="19493"/>
                  </a:cubicBezTo>
                  <a:cubicBezTo>
                    <a:pt x="12417" y="20385"/>
                    <a:pt x="13767" y="21162"/>
                    <a:pt x="15161" y="21802"/>
                  </a:cubicBezTo>
                  <a:cubicBezTo>
                    <a:pt x="14864" y="22145"/>
                    <a:pt x="14567" y="22488"/>
                    <a:pt x="14247" y="22808"/>
                  </a:cubicBezTo>
                  <a:cubicBezTo>
                    <a:pt x="14064" y="22694"/>
                    <a:pt x="13881" y="22580"/>
                    <a:pt x="13698" y="22488"/>
                  </a:cubicBezTo>
                  <a:cubicBezTo>
                    <a:pt x="11686" y="21436"/>
                    <a:pt x="9445" y="22100"/>
                    <a:pt x="7318" y="21528"/>
                  </a:cubicBezTo>
                  <a:cubicBezTo>
                    <a:pt x="4643" y="20819"/>
                    <a:pt x="2471" y="18875"/>
                    <a:pt x="1442" y="16314"/>
                  </a:cubicBezTo>
                  <a:cubicBezTo>
                    <a:pt x="1395" y="16173"/>
                    <a:pt x="1079" y="16011"/>
                    <a:pt x="922" y="16011"/>
                  </a:cubicBezTo>
                  <a:cubicBezTo>
                    <a:pt x="850" y="16011"/>
                    <a:pt x="811" y="16045"/>
                    <a:pt x="847" y="16131"/>
                  </a:cubicBezTo>
                  <a:cubicBezTo>
                    <a:pt x="2173" y="19424"/>
                    <a:pt x="5192" y="21757"/>
                    <a:pt x="8713" y="22237"/>
                  </a:cubicBezTo>
                  <a:cubicBezTo>
                    <a:pt x="9228" y="22294"/>
                    <a:pt x="9748" y="22294"/>
                    <a:pt x="10271" y="22294"/>
                  </a:cubicBezTo>
                  <a:cubicBezTo>
                    <a:pt x="10794" y="22294"/>
                    <a:pt x="11320" y="22294"/>
                    <a:pt x="11846" y="22351"/>
                  </a:cubicBezTo>
                  <a:cubicBezTo>
                    <a:pt x="12623" y="22420"/>
                    <a:pt x="13355" y="22671"/>
                    <a:pt x="13995" y="23083"/>
                  </a:cubicBezTo>
                  <a:cubicBezTo>
                    <a:pt x="10551" y="26527"/>
                    <a:pt x="5935" y="28671"/>
                    <a:pt x="970" y="28671"/>
                  </a:cubicBezTo>
                  <a:cubicBezTo>
                    <a:pt x="792" y="28671"/>
                    <a:pt x="614" y="28668"/>
                    <a:pt x="435" y="28662"/>
                  </a:cubicBezTo>
                  <a:cubicBezTo>
                    <a:pt x="1" y="28662"/>
                    <a:pt x="367" y="29211"/>
                    <a:pt x="664" y="29234"/>
                  </a:cubicBezTo>
                  <a:cubicBezTo>
                    <a:pt x="819" y="29238"/>
                    <a:pt x="975" y="29240"/>
                    <a:pt x="1129" y="29240"/>
                  </a:cubicBezTo>
                  <a:cubicBezTo>
                    <a:pt x="6259" y="29240"/>
                    <a:pt x="11038" y="27045"/>
                    <a:pt x="14590" y="23472"/>
                  </a:cubicBezTo>
                  <a:cubicBezTo>
                    <a:pt x="15184" y="23952"/>
                    <a:pt x="15710" y="24501"/>
                    <a:pt x="16122" y="25118"/>
                  </a:cubicBezTo>
                  <a:cubicBezTo>
                    <a:pt x="17631" y="27336"/>
                    <a:pt x="17837" y="30149"/>
                    <a:pt x="16419" y="32458"/>
                  </a:cubicBezTo>
                  <a:cubicBezTo>
                    <a:pt x="16328" y="32623"/>
                    <a:pt x="16691" y="32905"/>
                    <a:pt x="16898" y="32905"/>
                  </a:cubicBezTo>
                  <a:cubicBezTo>
                    <a:pt x="16949" y="32905"/>
                    <a:pt x="16991" y="32888"/>
                    <a:pt x="17014" y="32847"/>
                  </a:cubicBezTo>
                  <a:cubicBezTo>
                    <a:pt x="19003" y="29600"/>
                    <a:pt x="17745" y="25438"/>
                    <a:pt x="14841" y="23220"/>
                  </a:cubicBezTo>
                  <a:cubicBezTo>
                    <a:pt x="15207" y="22854"/>
                    <a:pt x="15527" y="22488"/>
                    <a:pt x="15847" y="22100"/>
                  </a:cubicBezTo>
                  <a:cubicBezTo>
                    <a:pt x="18346" y="23141"/>
                    <a:pt x="21029" y="23737"/>
                    <a:pt x="23732" y="23737"/>
                  </a:cubicBezTo>
                  <a:cubicBezTo>
                    <a:pt x="25184" y="23737"/>
                    <a:pt x="26643" y="23565"/>
                    <a:pt x="28081" y="23197"/>
                  </a:cubicBezTo>
                  <a:cubicBezTo>
                    <a:pt x="31923" y="22214"/>
                    <a:pt x="35055" y="19790"/>
                    <a:pt x="37571" y="16794"/>
                  </a:cubicBezTo>
                  <a:cubicBezTo>
                    <a:pt x="37684" y="16663"/>
                    <a:pt x="37315" y="16360"/>
                    <a:pt x="37093" y="16360"/>
                  </a:cubicBezTo>
                  <a:cubicBezTo>
                    <a:pt x="37045" y="16360"/>
                    <a:pt x="37004" y="16374"/>
                    <a:pt x="36976" y="16406"/>
                  </a:cubicBezTo>
                  <a:cubicBezTo>
                    <a:pt x="34392" y="19447"/>
                    <a:pt x="31168" y="21917"/>
                    <a:pt x="27258" y="22831"/>
                  </a:cubicBezTo>
                  <a:cubicBezTo>
                    <a:pt x="25942" y="23120"/>
                    <a:pt x="24606" y="23262"/>
                    <a:pt x="23271" y="23262"/>
                  </a:cubicBezTo>
                  <a:cubicBezTo>
                    <a:pt x="21219" y="23262"/>
                    <a:pt x="19173" y="22925"/>
                    <a:pt x="17219" y="22260"/>
                  </a:cubicBezTo>
                  <a:cubicBezTo>
                    <a:pt x="16831" y="22122"/>
                    <a:pt x="16442" y="21962"/>
                    <a:pt x="16076" y="21825"/>
                  </a:cubicBezTo>
                  <a:cubicBezTo>
                    <a:pt x="16602" y="21162"/>
                    <a:pt x="17105" y="20476"/>
                    <a:pt x="17540" y="19744"/>
                  </a:cubicBezTo>
                  <a:cubicBezTo>
                    <a:pt x="17677" y="19516"/>
                    <a:pt x="17814" y="19310"/>
                    <a:pt x="17951" y="19081"/>
                  </a:cubicBezTo>
                  <a:cubicBezTo>
                    <a:pt x="18477" y="19310"/>
                    <a:pt x="19026" y="19493"/>
                    <a:pt x="19575" y="19653"/>
                  </a:cubicBezTo>
                  <a:cubicBezTo>
                    <a:pt x="20343" y="19845"/>
                    <a:pt x="21155" y="19945"/>
                    <a:pt x="21971" y="19945"/>
                  </a:cubicBezTo>
                  <a:cubicBezTo>
                    <a:pt x="24358" y="19945"/>
                    <a:pt x="26781" y="19086"/>
                    <a:pt x="28264" y="17160"/>
                  </a:cubicBezTo>
                  <a:cubicBezTo>
                    <a:pt x="29339" y="15720"/>
                    <a:pt x="29567" y="13936"/>
                    <a:pt x="29659" y="12175"/>
                  </a:cubicBezTo>
                  <a:cubicBezTo>
                    <a:pt x="29773" y="10003"/>
                    <a:pt x="29727" y="7831"/>
                    <a:pt x="29545" y="5681"/>
                  </a:cubicBezTo>
                  <a:cubicBezTo>
                    <a:pt x="29531" y="5485"/>
                    <a:pt x="29276" y="5332"/>
                    <a:pt x="29087" y="5332"/>
                  </a:cubicBezTo>
                  <a:cubicBezTo>
                    <a:pt x="28967" y="5332"/>
                    <a:pt x="28873" y="5393"/>
                    <a:pt x="28881" y="5544"/>
                  </a:cubicBezTo>
                  <a:cubicBezTo>
                    <a:pt x="29064" y="7533"/>
                    <a:pt x="29110" y="9546"/>
                    <a:pt x="29019" y="11558"/>
                  </a:cubicBezTo>
                  <a:cubicBezTo>
                    <a:pt x="28950" y="13479"/>
                    <a:pt x="28744" y="15514"/>
                    <a:pt x="27441" y="17023"/>
                  </a:cubicBezTo>
                  <a:cubicBezTo>
                    <a:pt x="26026" y="18650"/>
                    <a:pt x="23990" y="19358"/>
                    <a:pt x="21917" y="19358"/>
                  </a:cubicBezTo>
                  <a:cubicBezTo>
                    <a:pt x="20639" y="19358"/>
                    <a:pt x="19348" y="19089"/>
                    <a:pt x="18180" y="18601"/>
                  </a:cubicBezTo>
                  <a:cubicBezTo>
                    <a:pt x="19712" y="15880"/>
                    <a:pt x="20649" y="12861"/>
                    <a:pt x="20924" y="9752"/>
                  </a:cubicBezTo>
                  <a:cubicBezTo>
                    <a:pt x="21221" y="6161"/>
                    <a:pt x="19689" y="3166"/>
                    <a:pt x="17883" y="193"/>
                  </a:cubicBezTo>
                  <a:cubicBezTo>
                    <a:pt x="17813" y="64"/>
                    <a:pt x="17662" y="0"/>
                    <a:pt x="17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6"/>
            <p:cNvSpPr/>
            <p:nvPr/>
          </p:nvSpPr>
          <p:spPr>
            <a:xfrm>
              <a:off x="464119" y="1562600"/>
              <a:ext cx="1380350" cy="2544725"/>
            </a:xfrm>
            <a:custGeom>
              <a:rect b="b" l="l" r="r" t="t"/>
              <a:pathLst>
                <a:path extrusionOk="0" h="101789" w="55214">
                  <a:moveTo>
                    <a:pt x="36693" y="1"/>
                  </a:moveTo>
                  <a:cubicBezTo>
                    <a:pt x="36470" y="1"/>
                    <a:pt x="36247" y="31"/>
                    <a:pt x="36028" y="95"/>
                  </a:cubicBezTo>
                  <a:cubicBezTo>
                    <a:pt x="34254" y="629"/>
                    <a:pt x="33499" y="3101"/>
                    <a:pt x="34547" y="4579"/>
                  </a:cubicBezTo>
                  <a:lnTo>
                    <a:pt x="34547" y="4579"/>
                  </a:lnTo>
                  <a:cubicBezTo>
                    <a:pt x="33402" y="5585"/>
                    <a:pt x="33342" y="7701"/>
                    <a:pt x="34565" y="8670"/>
                  </a:cubicBezTo>
                  <a:cubicBezTo>
                    <a:pt x="34214" y="8423"/>
                    <a:pt x="33807" y="8311"/>
                    <a:pt x="33391" y="8311"/>
                  </a:cubicBezTo>
                  <a:cubicBezTo>
                    <a:pt x="32423" y="8311"/>
                    <a:pt x="31402" y="8911"/>
                    <a:pt x="30906" y="9791"/>
                  </a:cubicBezTo>
                  <a:cubicBezTo>
                    <a:pt x="30197" y="11048"/>
                    <a:pt x="30357" y="12626"/>
                    <a:pt x="30815" y="13975"/>
                  </a:cubicBezTo>
                  <a:cubicBezTo>
                    <a:pt x="30574" y="13806"/>
                    <a:pt x="30305" y="13730"/>
                    <a:pt x="30030" y="13730"/>
                  </a:cubicBezTo>
                  <a:cubicBezTo>
                    <a:pt x="29155" y="13730"/>
                    <a:pt x="28223" y="14494"/>
                    <a:pt x="27979" y="15416"/>
                  </a:cubicBezTo>
                  <a:cubicBezTo>
                    <a:pt x="27682" y="16628"/>
                    <a:pt x="28185" y="17863"/>
                    <a:pt x="28757" y="18983"/>
                  </a:cubicBezTo>
                  <a:cubicBezTo>
                    <a:pt x="28445" y="18615"/>
                    <a:pt x="28007" y="18454"/>
                    <a:pt x="27546" y="18454"/>
                  </a:cubicBezTo>
                  <a:cubicBezTo>
                    <a:pt x="26689" y="18454"/>
                    <a:pt x="25752" y="19011"/>
                    <a:pt x="25395" y="19829"/>
                  </a:cubicBezTo>
                  <a:cubicBezTo>
                    <a:pt x="24869" y="21110"/>
                    <a:pt x="25372" y="22596"/>
                    <a:pt x="26104" y="23762"/>
                  </a:cubicBezTo>
                  <a:cubicBezTo>
                    <a:pt x="25802" y="23360"/>
                    <a:pt x="25359" y="23185"/>
                    <a:pt x="24886" y="23185"/>
                  </a:cubicBezTo>
                  <a:cubicBezTo>
                    <a:pt x="23959" y="23185"/>
                    <a:pt x="22916" y="23853"/>
                    <a:pt x="22583" y="24791"/>
                  </a:cubicBezTo>
                  <a:cubicBezTo>
                    <a:pt x="22102" y="26209"/>
                    <a:pt x="22651" y="27764"/>
                    <a:pt x="23223" y="29136"/>
                  </a:cubicBezTo>
                  <a:cubicBezTo>
                    <a:pt x="21577" y="29502"/>
                    <a:pt x="19793" y="29936"/>
                    <a:pt x="18695" y="31217"/>
                  </a:cubicBezTo>
                  <a:cubicBezTo>
                    <a:pt x="17827" y="32209"/>
                    <a:pt x="17673" y="33873"/>
                    <a:pt x="18391" y="34860"/>
                  </a:cubicBezTo>
                  <a:lnTo>
                    <a:pt x="18391" y="34860"/>
                  </a:lnTo>
                  <a:cubicBezTo>
                    <a:pt x="18076" y="34731"/>
                    <a:pt x="17726" y="34669"/>
                    <a:pt x="17373" y="34669"/>
                  </a:cubicBezTo>
                  <a:cubicBezTo>
                    <a:pt x="17093" y="34669"/>
                    <a:pt x="16812" y="34708"/>
                    <a:pt x="16546" y="34784"/>
                  </a:cubicBezTo>
                  <a:cubicBezTo>
                    <a:pt x="15608" y="35058"/>
                    <a:pt x="14808" y="35699"/>
                    <a:pt x="14053" y="36339"/>
                  </a:cubicBezTo>
                  <a:cubicBezTo>
                    <a:pt x="13390" y="36888"/>
                    <a:pt x="12681" y="37505"/>
                    <a:pt x="12544" y="38328"/>
                  </a:cubicBezTo>
                  <a:cubicBezTo>
                    <a:pt x="12519" y="38482"/>
                    <a:pt x="12526" y="38641"/>
                    <a:pt x="12559" y="38795"/>
                  </a:cubicBezTo>
                  <a:lnTo>
                    <a:pt x="12559" y="38795"/>
                  </a:lnTo>
                  <a:cubicBezTo>
                    <a:pt x="12030" y="38567"/>
                    <a:pt x="11461" y="38451"/>
                    <a:pt x="10890" y="38451"/>
                  </a:cubicBezTo>
                  <a:cubicBezTo>
                    <a:pt x="9973" y="38451"/>
                    <a:pt x="9049" y="38749"/>
                    <a:pt x="8268" y="39357"/>
                  </a:cubicBezTo>
                  <a:cubicBezTo>
                    <a:pt x="6530" y="40729"/>
                    <a:pt x="6164" y="43199"/>
                    <a:pt x="7399" y="45051"/>
                  </a:cubicBezTo>
                  <a:cubicBezTo>
                    <a:pt x="2986" y="46492"/>
                    <a:pt x="2712" y="52643"/>
                    <a:pt x="6988" y="54472"/>
                  </a:cubicBezTo>
                  <a:cubicBezTo>
                    <a:pt x="6711" y="54421"/>
                    <a:pt x="6442" y="54397"/>
                    <a:pt x="6182" y="54397"/>
                  </a:cubicBezTo>
                  <a:cubicBezTo>
                    <a:pt x="2562" y="54397"/>
                    <a:pt x="589" y="59048"/>
                    <a:pt x="3512" y="61629"/>
                  </a:cubicBezTo>
                  <a:cubicBezTo>
                    <a:pt x="3296" y="61577"/>
                    <a:pt x="3081" y="61552"/>
                    <a:pt x="2869" y="61552"/>
                  </a:cubicBezTo>
                  <a:cubicBezTo>
                    <a:pt x="1511" y="61552"/>
                    <a:pt x="309" y="62580"/>
                    <a:pt x="151" y="63985"/>
                  </a:cubicBezTo>
                  <a:cubicBezTo>
                    <a:pt x="1" y="65334"/>
                    <a:pt x="850" y="66531"/>
                    <a:pt x="2068" y="66892"/>
                  </a:cubicBezTo>
                  <a:lnTo>
                    <a:pt x="2068" y="66892"/>
                  </a:lnTo>
                  <a:cubicBezTo>
                    <a:pt x="1456" y="66999"/>
                    <a:pt x="873" y="67463"/>
                    <a:pt x="608" y="68055"/>
                  </a:cubicBezTo>
                  <a:cubicBezTo>
                    <a:pt x="219" y="68901"/>
                    <a:pt x="402" y="69930"/>
                    <a:pt x="768" y="70799"/>
                  </a:cubicBezTo>
                  <a:cubicBezTo>
                    <a:pt x="1591" y="72697"/>
                    <a:pt x="3260" y="74115"/>
                    <a:pt x="5273" y="74663"/>
                  </a:cubicBezTo>
                  <a:cubicBezTo>
                    <a:pt x="2010" y="77862"/>
                    <a:pt x="4430" y="83217"/>
                    <a:pt x="8693" y="83217"/>
                  </a:cubicBezTo>
                  <a:cubicBezTo>
                    <a:pt x="8971" y="83217"/>
                    <a:pt x="9256" y="83194"/>
                    <a:pt x="9549" y="83147"/>
                  </a:cubicBezTo>
                  <a:lnTo>
                    <a:pt x="9549" y="83147"/>
                  </a:lnTo>
                  <a:cubicBezTo>
                    <a:pt x="9148" y="86161"/>
                    <a:pt x="11953" y="89136"/>
                    <a:pt x="14955" y="89136"/>
                  </a:cubicBezTo>
                  <a:cubicBezTo>
                    <a:pt x="15210" y="89136"/>
                    <a:pt x="15467" y="89114"/>
                    <a:pt x="15723" y="89069"/>
                  </a:cubicBezTo>
                  <a:lnTo>
                    <a:pt x="15723" y="89069"/>
                  </a:lnTo>
                  <a:cubicBezTo>
                    <a:pt x="14008" y="90258"/>
                    <a:pt x="13436" y="92568"/>
                    <a:pt x="14419" y="94420"/>
                  </a:cubicBezTo>
                  <a:cubicBezTo>
                    <a:pt x="15157" y="95809"/>
                    <a:pt x="16602" y="96620"/>
                    <a:pt x="18098" y="96620"/>
                  </a:cubicBezTo>
                  <a:cubicBezTo>
                    <a:pt x="18597" y="96620"/>
                    <a:pt x="19101" y="96530"/>
                    <a:pt x="19587" y="96341"/>
                  </a:cubicBezTo>
                  <a:cubicBezTo>
                    <a:pt x="20249" y="99438"/>
                    <a:pt x="22902" y="101164"/>
                    <a:pt x="25583" y="101164"/>
                  </a:cubicBezTo>
                  <a:cubicBezTo>
                    <a:pt x="27534" y="101164"/>
                    <a:pt x="29500" y="100250"/>
                    <a:pt x="30723" y="98285"/>
                  </a:cubicBezTo>
                  <a:cubicBezTo>
                    <a:pt x="31358" y="100379"/>
                    <a:pt x="33284" y="101788"/>
                    <a:pt x="35434" y="101788"/>
                  </a:cubicBezTo>
                  <a:cubicBezTo>
                    <a:pt x="35608" y="101788"/>
                    <a:pt x="35783" y="101779"/>
                    <a:pt x="35960" y="101760"/>
                  </a:cubicBezTo>
                  <a:cubicBezTo>
                    <a:pt x="38315" y="101509"/>
                    <a:pt x="40167" y="99611"/>
                    <a:pt x="40350" y="97256"/>
                  </a:cubicBezTo>
                  <a:cubicBezTo>
                    <a:pt x="40762" y="98479"/>
                    <a:pt x="42024" y="99074"/>
                    <a:pt x="43337" y="99074"/>
                  </a:cubicBezTo>
                  <a:cubicBezTo>
                    <a:pt x="44135" y="99074"/>
                    <a:pt x="44952" y="98854"/>
                    <a:pt x="45609" y="98422"/>
                  </a:cubicBezTo>
                  <a:cubicBezTo>
                    <a:pt x="47334" y="97287"/>
                    <a:pt x="48180" y="95252"/>
                    <a:pt x="48931" y="93321"/>
                  </a:cubicBezTo>
                  <a:lnTo>
                    <a:pt x="48931" y="93321"/>
                  </a:lnTo>
                  <a:cubicBezTo>
                    <a:pt x="48735" y="93881"/>
                    <a:pt x="49374" y="94444"/>
                    <a:pt x="49991" y="94444"/>
                  </a:cubicBezTo>
                  <a:cubicBezTo>
                    <a:pt x="50063" y="94444"/>
                    <a:pt x="50135" y="94437"/>
                    <a:pt x="50205" y="94420"/>
                  </a:cubicBezTo>
                  <a:cubicBezTo>
                    <a:pt x="50891" y="94260"/>
                    <a:pt x="51349" y="93643"/>
                    <a:pt x="51760" y="93071"/>
                  </a:cubicBezTo>
                  <a:cubicBezTo>
                    <a:pt x="52492" y="91996"/>
                    <a:pt x="53247" y="90853"/>
                    <a:pt x="53407" y="89550"/>
                  </a:cubicBezTo>
                  <a:cubicBezTo>
                    <a:pt x="53544" y="88246"/>
                    <a:pt x="52858" y="86760"/>
                    <a:pt x="51577" y="86463"/>
                  </a:cubicBezTo>
                  <a:cubicBezTo>
                    <a:pt x="55213" y="84473"/>
                    <a:pt x="54482" y="79031"/>
                    <a:pt x="50434" y="78070"/>
                  </a:cubicBezTo>
                  <a:cubicBezTo>
                    <a:pt x="52241" y="76538"/>
                    <a:pt x="54001" y="74686"/>
                    <a:pt x="54550" y="72377"/>
                  </a:cubicBezTo>
                  <a:cubicBezTo>
                    <a:pt x="55122" y="70044"/>
                    <a:pt x="54093" y="67209"/>
                    <a:pt x="51829" y="66477"/>
                  </a:cubicBezTo>
                  <a:cubicBezTo>
                    <a:pt x="53110" y="65562"/>
                    <a:pt x="54139" y="64122"/>
                    <a:pt x="54093" y="62544"/>
                  </a:cubicBezTo>
                  <a:cubicBezTo>
                    <a:pt x="54051" y="61100"/>
                    <a:pt x="52802" y="59694"/>
                    <a:pt x="51399" y="59694"/>
                  </a:cubicBezTo>
                  <a:cubicBezTo>
                    <a:pt x="51269" y="59694"/>
                    <a:pt x="51138" y="59706"/>
                    <a:pt x="51006" y="59731"/>
                  </a:cubicBezTo>
                  <a:cubicBezTo>
                    <a:pt x="52035" y="58565"/>
                    <a:pt x="51989" y="56827"/>
                    <a:pt x="50891" y="55730"/>
                  </a:cubicBezTo>
                  <a:cubicBezTo>
                    <a:pt x="50322" y="55160"/>
                    <a:pt x="49580" y="54874"/>
                    <a:pt x="48835" y="54874"/>
                  </a:cubicBezTo>
                  <a:cubicBezTo>
                    <a:pt x="48144" y="54874"/>
                    <a:pt x="47451" y="55120"/>
                    <a:pt x="46890" y="55615"/>
                  </a:cubicBezTo>
                  <a:cubicBezTo>
                    <a:pt x="48582" y="53878"/>
                    <a:pt x="47599" y="50448"/>
                    <a:pt x="45243" y="49876"/>
                  </a:cubicBezTo>
                  <a:cubicBezTo>
                    <a:pt x="48125" y="48847"/>
                    <a:pt x="48033" y="44731"/>
                    <a:pt x="45106" y="43862"/>
                  </a:cubicBezTo>
                  <a:cubicBezTo>
                    <a:pt x="48605" y="42741"/>
                    <a:pt x="49314" y="38100"/>
                    <a:pt x="46295" y="36019"/>
                  </a:cubicBezTo>
                  <a:cubicBezTo>
                    <a:pt x="47850" y="35447"/>
                    <a:pt x="48445" y="33435"/>
                    <a:pt x="47987" y="31834"/>
                  </a:cubicBezTo>
                  <a:cubicBezTo>
                    <a:pt x="47530" y="30233"/>
                    <a:pt x="46341" y="28976"/>
                    <a:pt x="45175" y="27810"/>
                  </a:cubicBezTo>
                  <a:cubicBezTo>
                    <a:pt x="46204" y="27261"/>
                    <a:pt x="46661" y="26003"/>
                    <a:pt x="46181" y="24928"/>
                  </a:cubicBezTo>
                  <a:cubicBezTo>
                    <a:pt x="45854" y="24159"/>
                    <a:pt x="45128" y="23671"/>
                    <a:pt x="44339" y="23598"/>
                  </a:cubicBezTo>
                  <a:lnTo>
                    <a:pt x="44339" y="23598"/>
                  </a:lnTo>
                  <a:cubicBezTo>
                    <a:pt x="46658" y="21794"/>
                    <a:pt x="45939" y="18018"/>
                    <a:pt x="43025" y="17268"/>
                  </a:cubicBezTo>
                  <a:cubicBezTo>
                    <a:pt x="44975" y="15939"/>
                    <a:pt x="43984" y="12937"/>
                    <a:pt x="41717" y="12937"/>
                  </a:cubicBezTo>
                  <a:cubicBezTo>
                    <a:pt x="41644" y="12937"/>
                    <a:pt x="41569" y="12940"/>
                    <a:pt x="41493" y="12946"/>
                  </a:cubicBezTo>
                  <a:cubicBezTo>
                    <a:pt x="42088" y="12237"/>
                    <a:pt x="42728" y="11460"/>
                    <a:pt x="42888" y="10522"/>
                  </a:cubicBezTo>
                  <a:cubicBezTo>
                    <a:pt x="43025" y="9608"/>
                    <a:pt x="42499" y="8487"/>
                    <a:pt x="41562" y="8373"/>
                  </a:cubicBezTo>
                  <a:cubicBezTo>
                    <a:pt x="42111" y="7367"/>
                    <a:pt x="42499" y="6201"/>
                    <a:pt x="42202" y="5103"/>
                  </a:cubicBezTo>
                  <a:cubicBezTo>
                    <a:pt x="41947" y="4159"/>
                    <a:pt x="41049" y="3368"/>
                    <a:pt x="40104" y="3368"/>
                  </a:cubicBezTo>
                  <a:cubicBezTo>
                    <a:pt x="39950" y="3368"/>
                    <a:pt x="39795" y="3389"/>
                    <a:pt x="39641" y="3434"/>
                  </a:cubicBezTo>
                  <a:cubicBezTo>
                    <a:pt x="40005" y="1717"/>
                    <a:pt x="38371" y="1"/>
                    <a:pt x="36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6"/>
            <p:cNvSpPr/>
            <p:nvPr/>
          </p:nvSpPr>
          <p:spPr>
            <a:xfrm>
              <a:off x="1187594" y="781775"/>
              <a:ext cx="380175" cy="957125"/>
            </a:xfrm>
            <a:custGeom>
              <a:rect b="b" l="l" r="r" t="t"/>
              <a:pathLst>
                <a:path extrusionOk="0" h="38285" w="15207">
                  <a:moveTo>
                    <a:pt x="7501" y="1"/>
                  </a:moveTo>
                  <a:cubicBezTo>
                    <a:pt x="1464" y="11388"/>
                    <a:pt x="1" y="24651"/>
                    <a:pt x="3431" y="37068"/>
                  </a:cubicBezTo>
                  <a:lnTo>
                    <a:pt x="3453" y="37045"/>
                  </a:lnTo>
                  <a:cubicBezTo>
                    <a:pt x="5240" y="37872"/>
                    <a:pt x="7165" y="38284"/>
                    <a:pt x="9087" y="38284"/>
                  </a:cubicBezTo>
                  <a:cubicBezTo>
                    <a:pt x="11150" y="38284"/>
                    <a:pt x="13210" y="37809"/>
                    <a:pt x="15092" y="36862"/>
                  </a:cubicBezTo>
                  <a:cubicBezTo>
                    <a:pt x="15138" y="30459"/>
                    <a:pt x="15207" y="24057"/>
                    <a:pt x="14246" y="17745"/>
                  </a:cubicBezTo>
                  <a:cubicBezTo>
                    <a:pt x="13286" y="11434"/>
                    <a:pt x="11274" y="5169"/>
                    <a:pt x="7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6"/>
            <p:cNvSpPr/>
            <p:nvPr/>
          </p:nvSpPr>
          <p:spPr>
            <a:xfrm>
              <a:off x="1281919" y="760625"/>
              <a:ext cx="186950" cy="178025"/>
            </a:xfrm>
            <a:custGeom>
              <a:rect b="b" l="l" r="r" t="t"/>
              <a:pathLst>
                <a:path extrusionOk="0" h="7121" w="7478">
                  <a:moveTo>
                    <a:pt x="4002" y="1"/>
                  </a:moveTo>
                  <a:lnTo>
                    <a:pt x="1" y="5557"/>
                  </a:lnTo>
                  <a:cubicBezTo>
                    <a:pt x="1" y="5557"/>
                    <a:pt x="1292" y="7121"/>
                    <a:pt x="3651" y="7121"/>
                  </a:cubicBezTo>
                  <a:cubicBezTo>
                    <a:pt x="4716" y="7121"/>
                    <a:pt x="5999" y="6802"/>
                    <a:pt x="7478" y="5878"/>
                  </a:cubicBezTo>
                  <a:lnTo>
                    <a:pt x="40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1247044" y="1653575"/>
              <a:ext cx="360750" cy="97075"/>
            </a:xfrm>
            <a:custGeom>
              <a:rect b="b" l="l" r="r" t="t"/>
              <a:pathLst>
                <a:path extrusionOk="0" h="3883" w="14430">
                  <a:moveTo>
                    <a:pt x="14429" y="1"/>
                  </a:moveTo>
                  <a:lnTo>
                    <a:pt x="14429" y="1"/>
                  </a:lnTo>
                  <a:cubicBezTo>
                    <a:pt x="11655" y="1732"/>
                    <a:pt x="9036" y="2284"/>
                    <a:pt x="6824" y="2284"/>
                  </a:cubicBezTo>
                  <a:cubicBezTo>
                    <a:pt x="2930" y="2284"/>
                    <a:pt x="298" y="572"/>
                    <a:pt x="298" y="572"/>
                  </a:cubicBezTo>
                  <a:lnTo>
                    <a:pt x="1" y="2287"/>
                  </a:lnTo>
                  <a:cubicBezTo>
                    <a:pt x="1530" y="3493"/>
                    <a:pt x="3710" y="3883"/>
                    <a:pt x="5888" y="3883"/>
                  </a:cubicBezTo>
                  <a:cubicBezTo>
                    <a:pt x="9864" y="3883"/>
                    <a:pt x="13835" y="2584"/>
                    <a:pt x="13835" y="2584"/>
                  </a:cubicBezTo>
                  <a:lnTo>
                    <a:pt x="144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6"/>
            <p:cNvSpPr/>
            <p:nvPr/>
          </p:nvSpPr>
          <p:spPr>
            <a:xfrm>
              <a:off x="1361944" y="1534675"/>
              <a:ext cx="113225" cy="400175"/>
            </a:xfrm>
            <a:custGeom>
              <a:rect b="b" l="l" r="r" t="t"/>
              <a:pathLst>
                <a:path extrusionOk="0" h="16007" w="4529">
                  <a:moveTo>
                    <a:pt x="1533" y="0"/>
                  </a:moveTo>
                  <a:lnTo>
                    <a:pt x="1533" y="0"/>
                  </a:lnTo>
                  <a:cubicBezTo>
                    <a:pt x="1" y="4619"/>
                    <a:pt x="733" y="11617"/>
                    <a:pt x="2631" y="16007"/>
                  </a:cubicBezTo>
                  <a:cubicBezTo>
                    <a:pt x="4528" y="10770"/>
                    <a:pt x="4140" y="4939"/>
                    <a:pt x="1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6"/>
            <p:cNvSpPr/>
            <p:nvPr/>
          </p:nvSpPr>
          <p:spPr>
            <a:xfrm>
              <a:off x="1042394" y="1468350"/>
              <a:ext cx="245850" cy="320725"/>
            </a:xfrm>
            <a:custGeom>
              <a:rect b="b" l="l" r="r" t="t"/>
              <a:pathLst>
                <a:path extrusionOk="0" h="12829" w="9834">
                  <a:moveTo>
                    <a:pt x="5351" y="1"/>
                  </a:moveTo>
                  <a:cubicBezTo>
                    <a:pt x="4597" y="24"/>
                    <a:pt x="4002" y="618"/>
                    <a:pt x="3522" y="1213"/>
                  </a:cubicBezTo>
                  <a:cubicBezTo>
                    <a:pt x="984" y="4505"/>
                    <a:pt x="0" y="8759"/>
                    <a:pt x="846" y="12829"/>
                  </a:cubicBezTo>
                  <a:cubicBezTo>
                    <a:pt x="1795" y="10166"/>
                    <a:pt x="4282" y="8557"/>
                    <a:pt x="6896" y="8557"/>
                  </a:cubicBezTo>
                  <a:cubicBezTo>
                    <a:pt x="7874" y="8557"/>
                    <a:pt x="8870" y="8782"/>
                    <a:pt x="9810" y="9262"/>
                  </a:cubicBezTo>
                  <a:cubicBezTo>
                    <a:pt x="9833" y="6746"/>
                    <a:pt x="9559" y="4254"/>
                    <a:pt x="9010" y="1807"/>
                  </a:cubicBezTo>
                  <a:lnTo>
                    <a:pt x="8896" y="2470"/>
                  </a:lnTo>
                  <a:cubicBezTo>
                    <a:pt x="8278" y="1624"/>
                    <a:pt x="7501" y="938"/>
                    <a:pt x="6609" y="412"/>
                  </a:cubicBezTo>
                  <a:cubicBezTo>
                    <a:pt x="6243" y="161"/>
                    <a:pt x="5809" y="24"/>
                    <a:pt x="5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1533444" y="1467925"/>
              <a:ext cx="210400" cy="321150"/>
            </a:xfrm>
            <a:custGeom>
              <a:rect b="b" l="l" r="r" t="t"/>
              <a:pathLst>
                <a:path extrusionOk="0" h="12846" w="8416">
                  <a:moveTo>
                    <a:pt x="3974" y="1"/>
                  </a:moveTo>
                  <a:cubicBezTo>
                    <a:pt x="1966" y="1"/>
                    <a:pt x="1" y="1517"/>
                    <a:pt x="1" y="3928"/>
                  </a:cubicBezTo>
                  <a:cubicBezTo>
                    <a:pt x="1" y="3928"/>
                    <a:pt x="824" y="6992"/>
                    <a:pt x="1030" y="8913"/>
                  </a:cubicBezTo>
                  <a:cubicBezTo>
                    <a:pt x="1431" y="8815"/>
                    <a:pt x="1840" y="8768"/>
                    <a:pt x="2248" y="8768"/>
                  </a:cubicBezTo>
                  <a:cubicBezTo>
                    <a:pt x="4701" y="8768"/>
                    <a:pt x="7138" y="10454"/>
                    <a:pt x="7844" y="12846"/>
                  </a:cubicBezTo>
                  <a:cubicBezTo>
                    <a:pt x="8301" y="10308"/>
                    <a:pt x="8416" y="7701"/>
                    <a:pt x="8187" y="5140"/>
                  </a:cubicBezTo>
                  <a:cubicBezTo>
                    <a:pt x="8073" y="3905"/>
                    <a:pt x="7844" y="2625"/>
                    <a:pt x="7112" y="1618"/>
                  </a:cubicBezTo>
                  <a:cubicBezTo>
                    <a:pt x="6295" y="501"/>
                    <a:pt x="5127" y="1"/>
                    <a:pt x="3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6"/>
            <p:cNvSpPr/>
            <p:nvPr/>
          </p:nvSpPr>
          <p:spPr>
            <a:xfrm>
              <a:off x="1276194" y="1111925"/>
              <a:ext cx="189250" cy="253475"/>
            </a:xfrm>
            <a:custGeom>
              <a:rect b="b" l="l" r="r" t="t"/>
              <a:pathLst>
                <a:path extrusionOk="0" h="10139" w="7570">
                  <a:moveTo>
                    <a:pt x="4535" y="0"/>
                  </a:moveTo>
                  <a:cubicBezTo>
                    <a:pt x="3292" y="0"/>
                    <a:pt x="1893" y="762"/>
                    <a:pt x="1304" y="1590"/>
                  </a:cubicBezTo>
                  <a:cubicBezTo>
                    <a:pt x="961" y="2093"/>
                    <a:pt x="710" y="2641"/>
                    <a:pt x="550" y="3213"/>
                  </a:cubicBezTo>
                  <a:cubicBezTo>
                    <a:pt x="1" y="4997"/>
                    <a:pt x="47" y="7055"/>
                    <a:pt x="1167" y="8564"/>
                  </a:cubicBezTo>
                  <a:cubicBezTo>
                    <a:pt x="1881" y="9530"/>
                    <a:pt x="3106" y="10139"/>
                    <a:pt x="4285" y="10139"/>
                  </a:cubicBezTo>
                  <a:cubicBezTo>
                    <a:pt x="4919" y="10139"/>
                    <a:pt x="5540" y="9962"/>
                    <a:pt x="6061" y="9570"/>
                  </a:cubicBezTo>
                  <a:cubicBezTo>
                    <a:pt x="7204" y="8724"/>
                    <a:pt x="7570" y="7192"/>
                    <a:pt x="7570" y="5797"/>
                  </a:cubicBezTo>
                  <a:cubicBezTo>
                    <a:pt x="7570" y="3922"/>
                    <a:pt x="7410" y="1704"/>
                    <a:pt x="5992" y="492"/>
                  </a:cubicBezTo>
                  <a:cubicBezTo>
                    <a:pt x="5589" y="145"/>
                    <a:pt x="5077" y="0"/>
                    <a:pt x="4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6"/>
            <p:cNvSpPr/>
            <p:nvPr/>
          </p:nvSpPr>
          <p:spPr>
            <a:xfrm>
              <a:off x="1303644" y="1142850"/>
              <a:ext cx="88050" cy="97650"/>
            </a:xfrm>
            <a:custGeom>
              <a:rect b="b" l="l" r="r" t="t"/>
              <a:pathLst>
                <a:path extrusionOk="0" h="3906" w="3522">
                  <a:moveTo>
                    <a:pt x="2021" y="1"/>
                  </a:moveTo>
                  <a:cubicBezTo>
                    <a:pt x="1322" y="1"/>
                    <a:pt x="617" y="598"/>
                    <a:pt x="343" y="1496"/>
                  </a:cubicBezTo>
                  <a:cubicBezTo>
                    <a:pt x="0" y="2548"/>
                    <a:pt x="366" y="3600"/>
                    <a:pt x="1167" y="3851"/>
                  </a:cubicBezTo>
                  <a:cubicBezTo>
                    <a:pt x="1281" y="3888"/>
                    <a:pt x="1398" y="3906"/>
                    <a:pt x="1516" y="3906"/>
                  </a:cubicBezTo>
                  <a:cubicBezTo>
                    <a:pt x="2200" y="3906"/>
                    <a:pt x="2909" y="3308"/>
                    <a:pt x="3202" y="2411"/>
                  </a:cubicBezTo>
                  <a:cubicBezTo>
                    <a:pt x="3522" y="1359"/>
                    <a:pt x="3156" y="307"/>
                    <a:pt x="2379" y="55"/>
                  </a:cubicBezTo>
                  <a:cubicBezTo>
                    <a:pt x="2261" y="18"/>
                    <a:pt x="2141" y="1"/>
                    <a:pt x="20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6"/>
            <p:cNvSpPr/>
            <p:nvPr/>
          </p:nvSpPr>
          <p:spPr>
            <a:xfrm>
              <a:off x="1038969" y="2026650"/>
              <a:ext cx="303575" cy="550775"/>
            </a:xfrm>
            <a:custGeom>
              <a:rect b="b" l="l" r="r" t="t"/>
              <a:pathLst>
                <a:path extrusionOk="0" h="22031" w="12143">
                  <a:moveTo>
                    <a:pt x="9947" y="2753"/>
                  </a:moveTo>
                  <a:cubicBezTo>
                    <a:pt x="10084" y="4697"/>
                    <a:pt x="10153" y="7555"/>
                    <a:pt x="9947" y="9408"/>
                  </a:cubicBezTo>
                  <a:cubicBezTo>
                    <a:pt x="9033" y="9339"/>
                    <a:pt x="8141" y="9202"/>
                    <a:pt x="7249" y="8996"/>
                  </a:cubicBezTo>
                  <a:cubicBezTo>
                    <a:pt x="8164" y="7350"/>
                    <a:pt x="9947" y="2753"/>
                    <a:pt x="9947" y="2753"/>
                  </a:cubicBezTo>
                  <a:close/>
                  <a:moveTo>
                    <a:pt x="9421" y="1"/>
                  </a:moveTo>
                  <a:cubicBezTo>
                    <a:pt x="9124" y="1"/>
                    <a:pt x="8847" y="192"/>
                    <a:pt x="8735" y="490"/>
                  </a:cubicBezTo>
                  <a:cubicBezTo>
                    <a:pt x="5534" y="6343"/>
                    <a:pt x="2607" y="12335"/>
                    <a:pt x="0" y="18486"/>
                  </a:cubicBezTo>
                  <a:lnTo>
                    <a:pt x="160" y="18783"/>
                  </a:lnTo>
                  <a:cubicBezTo>
                    <a:pt x="372" y="18769"/>
                    <a:pt x="583" y="18762"/>
                    <a:pt x="794" y="18762"/>
                  </a:cubicBezTo>
                  <a:cubicBezTo>
                    <a:pt x="2341" y="18762"/>
                    <a:pt x="3871" y="19128"/>
                    <a:pt x="5260" y="19812"/>
                  </a:cubicBezTo>
                  <a:cubicBezTo>
                    <a:pt x="5671" y="16931"/>
                    <a:pt x="6197" y="14050"/>
                    <a:pt x="6837" y="11191"/>
                  </a:cubicBezTo>
                  <a:cubicBezTo>
                    <a:pt x="7683" y="11580"/>
                    <a:pt x="8575" y="11831"/>
                    <a:pt x="9513" y="11923"/>
                  </a:cubicBezTo>
                  <a:cubicBezTo>
                    <a:pt x="9307" y="15307"/>
                    <a:pt x="8941" y="18646"/>
                    <a:pt x="8369" y="21984"/>
                  </a:cubicBezTo>
                  <a:cubicBezTo>
                    <a:pt x="8907" y="21889"/>
                    <a:pt x="9449" y="21843"/>
                    <a:pt x="9991" y="21843"/>
                  </a:cubicBezTo>
                  <a:cubicBezTo>
                    <a:pt x="10626" y="21843"/>
                    <a:pt x="11262" y="21907"/>
                    <a:pt x="11891" y="22030"/>
                  </a:cubicBezTo>
                  <a:cubicBezTo>
                    <a:pt x="12142" y="14758"/>
                    <a:pt x="11639" y="7418"/>
                    <a:pt x="11388" y="147"/>
                  </a:cubicBezTo>
                  <a:cubicBezTo>
                    <a:pt x="10382" y="101"/>
                    <a:pt x="10633" y="101"/>
                    <a:pt x="9627" y="32"/>
                  </a:cubicBezTo>
                  <a:cubicBezTo>
                    <a:pt x="9559" y="11"/>
                    <a:pt x="9489" y="1"/>
                    <a:pt x="9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1267619" y="2402375"/>
              <a:ext cx="306450" cy="269375"/>
            </a:xfrm>
            <a:custGeom>
              <a:rect b="b" l="l" r="r" t="t"/>
              <a:pathLst>
                <a:path extrusionOk="0" h="10775" w="12258">
                  <a:moveTo>
                    <a:pt x="4770" y="1667"/>
                  </a:moveTo>
                  <a:cubicBezTo>
                    <a:pt x="5581" y="1667"/>
                    <a:pt x="6426" y="2190"/>
                    <a:pt x="6632" y="2999"/>
                  </a:cubicBezTo>
                  <a:cubicBezTo>
                    <a:pt x="6632" y="2999"/>
                    <a:pt x="6815" y="4005"/>
                    <a:pt x="6266" y="4600"/>
                  </a:cubicBezTo>
                  <a:cubicBezTo>
                    <a:pt x="5894" y="4987"/>
                    <a:pt x="5387" y="5190"/>
                    <a:pt x="4870" y="5190"/>
                  </a:cubicBezTo>
                  <a:cubicBezTo>
                    <a:pt x="4592" y="5190"/>
                    <a:pt x="4312" y="5131"/>
                    <a:pt x="4048" y="5012"/>
                  </a:cubicBezTo>
                  <a:cubicBezTo>
                    <a:pt x="2996" y="4463"/>
                    <a:pt x="2836" y="2725"/>
                    <a:pt x="3774" y="1993"/>
                  </a:cubicBezTo>
                  <a:cubicBezTo>
                    <a:pt x="4061" y="1769"/>
                    <a:pt x="4412" y="1667"/>
                    <a:pt x="4770" y="1667"/>
                  </a:cubicBezTo>
                  <a:close/>
                  <a:moveTo>
                    <a:pt x="5264" y="1"/>
                  </a:moveTo>
                  <a:cubicBezTo>
                    <a:pt x="5125" y="1"/>
                    <a:pt x="4986" y="10"/>
                    <a:pt x="4849" y="27"/>
                  </a:cubicBezTo>
                  <a:cubicBezTo>
                    <a:pt x="3774" y="187"/>
                    <a:pt x="2791" y="827"/>
                    <a:pt x="1990" y="1559"/>
                  </a:cubicBezTo>
                  <a:cubicBezTo>
                    <a:pt x="1419" y="2016"/>
                    <a:pt x="984" y="2588"/>
                    <a:pt x="687" y="3251"/>
                  </a:cubicBezTo>
                  <a:cubicBezTo>
                    <a:pt x="1" y="4920"/>
                    <a:pt x="1167" y="7024"/>
                    <a:pt x="2905" y="7527"/>
                  </a:cubicBezTo>
                  <a:cubicBezTo>
                    <a:pt x="3224" y="7619"/>
                    <a:pt x="3552" y="7663"/>
                    <a:pt x="3880" y="7663"/>
                  </a:cubicBezTo>
                  <a:cubicBezTo>
                    <a:pt x="5336" y="7663"/>
                    <a:pt x="6792" y="6798"/>
                    <a:pt x="7501" y="5492"/>
                  </a:cubicBezTo>
                  <a:lnTo>
                    <a:pt x="7501" y="5492"/>
                  </a:lnTo>
                  <a:cubicBezTo>
                    <a:pt x="7341" y="7161"/>
                    <a:pt x="7318" y="8853"/>
                    <a:pt x="7433" y="10522"/>
                  </a:cubicBezTo>
                  <a:lnTo>
                    <a:pt x="9536" y="10774"/>
                  </a:lnTo>
                  <a:cubicBezTo>
                    <a:pt x="9399" y="7801"/>
                    <a:pt x="10337" y="4897"/>
                    <a:pt x="12120" y="2565"/>
                  </a:cubicBezTo>
                  <a:cubicBezTo>
                    <a:pt x="12212" y="2473"/>
                    <a:pt x="12257" y="2359"/>
                    <a:pt x="12257" y="2245"/>
                  </a:cubicBezTo>
                  <a:cubicBezTo>
                    <a:pt x="12234" y="2176"/>
                    <a:pt x="12189" y="2085"/>
                    <a:pt x="12120" y="2039"/>
                  </a:cubicBezTo>
                  <a:lnTo>
                    <a:pt x="11183" y="1124"/>
                  </a:lnTo>
                  <a:cubicBezTo>
                    <a:pt x="10268" y="1810"/>
                    <a:pt x="9513" y="2725"/>
                    <a:pt x="9010" y="3777"/>
                  </a:cubicBezTo>
                  <a:cubicBezTo>
                    <a:pt x="8576" y="2885"/>
                    <a:pt x="7707" y="1261"/>
                    <a:pt x="7707" y="1261"/>
                  </a:cubicBezTo>
                  <a:cubicBezTo>
                    <a:pt x="7227" y="421"/>
                    <a:pt x="6239" y="1"/>
                    <a:pt x="5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588494" y="1544950"/>
              <a:ext cx="454500" cy="971300"/>
            </a:xfrm>
            <a:custGeom>
              <a:rect b="b" l="l" r="r" t="t"/>
              <a:pathLst>
                <a:path extrusionOk="0" h="38852" w="18180">
                  <a:moveTo>
                    <a:pt x="8438" y="1"/>
                  </a:moveTo>
                  <a:cubicBezTo>
                    <a:pt x="6151" y="7730"/>
                    <a:pt x="3316" y="15299"/>
                    <a:pt x="0" y="22662"/>
                  </a:cubicBezTo>
                  <a:cubicBezTo>
                    <a:pt x="4597" y="27898"/>
                    <a:pt x="8987" y="33295"/>
                    <a:pt x="13172" y="38851"/>
                  </a:cubicBezTo>
                  <a:lnTo>
                    <a:pt x="13583" y="38828"/>
                  </a:lnTo>
                  <a:lnTo>
                    <a:pt x="17653" y="28355"/>
                  </a:lnTo>
                  <a:cubicBezTo>
                    <a:pt x="17974" y="27692"/>
                    <a:pt x="18156" y="26961"/>
                    <a:pt x="18179" y="26206"/>
                  </a:cubicBezTo>
                  <a:cubicBezTo>
                    <a:pt x="18134" y="25543"/>
                    <a:pt x="17974" y="24903"/>
                    <a:pt x="17699" y="24285"/>
                  </a:cubicBezTo>
                  <a:lnTo>
                    <a:pt x="8438" y="1"/>
                  </a:lnTo>
                  <a:close/>
                </a:path>
              </a:pathLst>
            </a:custGeom>
            <a:solidFill>
              <a:srgbClr val="4E8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618794" y="1586700"/>
              <a:ext cx="505375" cy="713450"/>
            </a:xfrm>
            <a:custGeom>
              <a:rect b="b" l="l" r="r" t="t"/>
              <a:pathLst>
                <a:path extrusionOk="0" h="28538" w="20215">
                  <a:moveTo>
                    <a:pt x="10999" y="0"/>
                  </a:moveTo>
                  <a:lnTo>
                    <a:pt x="458" y="21015"/>
                  </a:lnTo>
                  <a:lnTo>
                    <a:pt x="0" y="21403"/>
                  </a:lnTo>
                  <a:lnTo>
                    <a:pt x="9764" y="28538"/>
                  </a:lnTo>
                  <a:cubicBezTo>
                    <a:pt x="13149" y="26228"/>
                    <a:pt x="16624" y="24056"/>
                    <a:pt x="20214" y="22089"/>
                  </a:cubicBezTo>
                  <a:cubicBezTo>
                    <a:pt x="18019" y="15618"/>
                    <a:pt x="16601" y="9215"/>
                    <a:pt x="16167" y="2401"/>
                  </a:cubicBezTo>
                  <a:cubicBezTo>
                    <a:pt x="15298" y="3796"/>
                    <a:pt x="13286" y="5808"/>
                    <a:pt x="12028" y="7317"/>
                  </a:cubicBezTo>
                  <a:cubicBezTo>
                    <a:pt x="11799" y="4985"/>
                    <a:pt x="11274" y="2378"/>
                    <a:pt x="10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589644" y="1690725"/>
              <a:ext cx="628850" cy="839800"/>
            </a:xfrm>
            <a:custGeom>
              <a:rect b="b" l="l" r="r" t="t"/>
              <a:pathLst>
                <a:path extrusionOk="0" h="33592" w="25154">
                  <a:moveTo>
                    <a:pt x="18293" y="1"/>
                  </a:moveTo>
                  <a:cubicBezTo>
                    <a:pt x="11868" y="5557"/>
                    <a:pt x="5694" y="10542"/>
                    <a:pt x="0" y="16854"/>
                  </a:cubicBezTo>
                  <a:lnTo>
                    <a:pt x="6448" y="25177"/>
                  </a:lnTo>
                  <a:cubicBezTo>
                    <a:pt x="8827" y="27944"/>
                    <a:pt x="11136" y="31054"/>
                    <a:pt x="13194" y="33592"/>
                  </a:cubicBezTo>
                  <a:cubicBezTo>
                    <a:pt x="16807" y="29613"/>
                    <a:pt x="20809" y="26000"/>
                    <a:pt x="25153" y="22822"/>
                  </a:cubicBezTo>
                  <a:cubicBezTo>
                    <a:pt x="22935" y="16190"/>
                    <a:pt x="19825" y="7615"/>
                    <a:pt x="18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674819" y="1653000"/>
              <a:ext cx="264700" cy="370475"/>
            </a:xfrm>
            <a:custGeom>
              <a:rect b="b" l="l" r="r" t="t"/>
              <a:pathLst>
                <a:path extrusionOk="0" h="14819" w="10588">
                  <a:moveTo>
                    <a:pt x="9627" y="1"/>
                  </a:moveTo>
                  <a:lnTo>
                    <a:pt x="0" y="14818"/>
                  </a:lnTo>
                  <a:lnTo>
                    <a:pt x="10587" y="3819"/>
                  </a:lnTo>
                  <a:lnTo>
                    <a:pt x="96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1157869" y="1768475"/>
              <a:ext cx="164100" cy="188775"/>
            </a:xfrm>
            <a:custGeom>
              <a:rect b="b" l="l" r="r" t="t"/>
              <a:pathLst>
                <a:path extrusionOk="0" h="7551" w="6564">
                  <a:moveTo>
                    <a:pt x="3133" y="1"/>
                  </a:moveTo>
                  <a:cubicBezTo>
                    <a:pt x="3042" y="1"/>
                    <a:pt x="2767" y="2219"/>
                    <a:pt x="2653" y="2905"/>
                  </a:cubicBezTo>
                  <a:cubicBezTo>
                    <a:pt x="2014" y="2805"/>
                    <a:pt x="624" y="2618"/>
                    <a:pt x="222" y="2618"/>
                  </a:cubicBezTo>
                  <a:cubicBezTo>
                    <a:pt x="164" y="2618"/>
                    <a:pt x="126" y="2622"/>
                    <a:pt x="115" y="2630"/>
                  </a:cubicBezTo>
                  <a:lnTo>
                    <a:pt x="0" y="4231"/>
                  </a:lnTo>
                  <a:cubicBezTo>
                    <a:pt x="686" y="4277"/>
                    <a:pt x="1761" y="4391"/>
                    <a:pt x="2470" y="4437"/>
                  </a:cubicBezTo>
                  <a:cubicBezTo>
                    <a:pt x="2241" y="5489"/>
                    <a:pt x="2104" y="6403"/>
                    <a:pt x="1853" y="7501"/>
                  </a:cubicBezTo>
                  <a:cubicBezTo>
                    <a:pt x="1969" y="7490"/>
                    <a:pt x="2076" y="7485"/>
                    <a:pt x="2176" y="7485"/>
                  </a:cubicBezTo>
                  <a:cubicBezTo>
                    <a:pt x="2558" y="7485"/>
                    <a:pt x="2843" y="7550"/>
                    <a:pt x="3212" y="7550"/>
                  </a:cubicBezTo>
                  <a:cubicBezTo>
                    <a:pt x="3334" y="7550"/>
                    <a:pt x="3466" y="7543"/>
                    <a:pt x="3613" y="7524"/>
                  </a:cubicBezTo>
                  <a:cubicBezTo>
                    <a:pt x="3751" y="6541"/>
                    <a:pt x="3842" y="5534"/>
                    <a:pt x="4002" y="4574"/>
                  </a:cubicBezTo>
                  <a:cubicBezTo>
                    <a:pt x="4780" y="4574"/>
                    <a:pt x="5580" y="4620"/>
                    <a:pt x="6357" y="4711"/>
                  </a:cubicBezTo>
                  <a:cubicBezTo>
                    <a:pt x="6426" y="4071"/>
                    <a:pt x="6472" y="3934"/>
                    <a:pt x="6563" y="3248"/>
                  </a:cubicBezTo>
                  <a:cubicBezTo>
                    <a:pt x="5717" y="3225"/>
                    <a:pt x="4963" y="3042"/>
                    <a:pt x="4116" y="3019"/>
                  </a:cubicBezTo>
                  <a:cubicBezTo>
                    <a:pt x="4277" y="2036"/>
                    <a:pt x="4391" y="1327"/>
                    <a:pt x="4482" y="138"/>
                  </a:cubicBezTo>
                  <a:cubicBezTo>
                    <a:pt x="4025" y="115"/>
                    <a:pt x="3568" y="69"/>
                    <a:pt x="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898894" y="1239125"/>
              <a:ext cx="408775" cy="451950"/>
            </a:xfrm>
            <a:custGeom>
              <a:rect b="b" l="l" r="r" t="t"/>
              <a:pathLst>
                <a:path extrusionOk="0" h="18078" w="16351">
                  <a:moveTo>
                    <a:pt x="8027" y="0"/>
                  </a:moveTo>
                  <a:cubicBezTo>
                    <a:pt x="5443" y="2401"/>
                    <a:pt x="2768" y="4688"/>
                    <a:pt x="1" y="6906"/>
                  </a:cubicBezTo>
                  <a:cubicBezTo>
                    <a:pt x="2082" y="9421"/>
                    <a:pt x="5169" y="10542"/>
                    <a:pt x="6449" y="13377"/>
                  </a:cubicBezTo>
                  <a:lnTo>
                    <a:pt x="6335" y="13377"/>
                  </a:lnTo>
                  <a:cubicBezTo>
                    <a:pt x="6111" y="13340"/>
                    <a:pt x="5882" y="13321"/>
                    <a:pt x="5651" y="13321"/>
                  </a:cubicBezTo>
                  <a:cubicBezTo>
                    <a:pt x="4753" y="13321"/>
                    <a:pt x="3844" y="13614"/>
                    <a:pt x="3225" y="14269"/>
                  </a:cubicBezTo>
                  <a:cubicBezTo>
                    <a:pt x="2448" y="15069"/>
                    <a:pt x="2242" y="16441"/>
                    <a:pt x="2951" y="17333"/>
                  </a:cubicBezTo>
                  <a:cubicBezTo>
                    <a:pt x="3342" y="17848"/>
                    <a:pt x="3940" y="18077"/>
                    <a:pt x="4570" y="18077"/>
                  </a:cubicBezTo>
                  <a:cubicBezTo>
                    <a:pt x="5563" y="18077"/>
                    <a:pt x="6637" y="17510"/>
                    <a:pt x="7112" y="16601"/>
                  </a:cubicBezTo>
                  <a:cubicBezTo>
                    <a:pt x="7913" y="15115"/>
                    <a:pt x="7478" y="13263"/>
                    <a:pt x="6609" y="11799"/>
                  </a:cubicBezTo>
                  <a:cubicBezTo>
                    <a:pt x="5740" y="10359"/>
                    <a:pt x="4529" y="9170"/>
                    <a:pt x="3591" y="7775"/>
                  </a:cubicBezTo>
                  <a:lnTo>
                    <a:pt x="9445" y="3156"/>
                  </a:lnTo>
                  <a:cubicBezTo>
                    <a:pt x="10474" y="4779"/>
                    <a:pt x="12326" y="6380"/>
                    <a:pt x="13584" y="7843"/>
                  </a:cubicBezTo>
                  <a:cubicBezTo>
                    <a:pt x="13497" y="7829"/>
                    <a:pt x="13402" y="7821"/>
                    <a:pt x="13302" y="7821"/>
                  </a:cubicBezTo>
                  <a:cubicBezTo>
                    <a:pt x="12481" y="7821"/>
                    <a:pt x="11286" y="8299"/>
                    <a:pt x="10817" y="8850"/>
                  </a:cubicBezTo>
                  <a:cubicBezTo>
                    <a:pt x="10382" y="9307"/>
                    <a:pt x="10108" y="9879"/>
                    <a:pt x="10039" y="10519"/>
                  </a:cubicBezTo>
                  <a:cubicBezTo>
                    <a:pt x="9974" y="11778"/>
                    <a:pt x="11289" y="12768"/>
                    <a:pt x="12557" y="12768"/>
                  </a:cubicBezTo>
                  <a:cubicBezTo>
                    <a:pt x="12625" y="12768"/>
                    <a:pt x="12693" y="12766"/>
                    <a:pt x="12760" y="12760"/>
                  </a:cubicBezTo>
                  <a:cubicBezTo>
                    <a:pt x="14087" y="12623"/>
                    <a:pt x="15184" y="11616"/>
                    <a:pt x="15870" y="10496"/>
                  </a:cubicBezTo>
                  <a:cubicBezTo>
                    <a:pt x="16122" y="10016"/>
                    <a:pt x="16351" y="9467"/>
                    <a:pt x="16122" y="8964"/>
                  </a:cubicBezTo>
                  <a:cubicBezTo>
                    <a:pt x="15985" y="8758"/>
                    <a:pt x="15825" y="8552"/>
                    <a:pt x="15596" y="8392"/>
                  </a:cubicBezTo>
                  <a:cubicBezTo>
                    <a:pt x="12738" y="5946"/>
                    <a:pt x="10382" y="2973"/>
                    <a:pt x="8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1347669" y="2039475"/>
              <a:ext cx="220100" cy="262900"/>
            </a:xfrm>
            <a:custGeom>
              <a:rect b="b" l="l" r="r" t="t"/>
              <a:pathLst>
                <a:path extrusionOk="0" h="10516" w="8804">
                  <a:moveTo>
                    <a:pt x="3901" y="0"/>
                  </a:moveTo>
                  <a:cubicBezTo>
                    <a:pt x="2935" y="0"/>
                    <a:pt x="1983" y="333"/>
                    <a:pt x="1212" y="960"/>
                  </a:cubicBezTo>
                  <a:cubicBezTo>
                    <a:pt x="709" y="1440"/>
                    <a:pt x="137" y="2629"/>
                    <a:pt x="0" y="3292"/>
                  </a:cubicBezTo>
                  <a:lnTo>
                    <a:pt x="46" y="3361"/>
                  </a:lnTo>
                  <a:cubicBezTo>
                    <a:pt x="640" y="3544"/>
                    <a:pt x="1029" y="3452"/>
                    <a:pt x="1601" y="3635"/>
                  </a:cubicBezTo>
                  <a:cubicBezTo>
                    <a:pt x="1875" y="2881"/>
                    <a:pt x="2287" y="2218"/>
                    <a:pt x="2836" y="1669"/>
                  </a:cubicBezTo>
                  <a:cubicBezTo>
                    <a:pt x="2996" y="1463"/>
                    <a:pt x="3247" y="1349"/>
                    <a:pt x="3499" y="1349"/>
                  </a:cubicBezTo>
                  <a:cubicBezTo>
                    <a:pt x="3705" y="1394"/>
                    <a:pt x="3865" y="1532"/>
                    <a:pt x="3956" y="1714"/>
                  </a:cubicBezTo>
                  <a:cubicBezTo>
                    <a:pt x="4231" y="2309"/>
                    <a:pt x="4162" y="2972"/>
                    <a:pt x="3796" y="3498"/>
                  </a:cubicBezTo>
                  <a:cubicBezTo>
                    <a:pt x="3430" y="4001"/>
                    <a:pt x="2950" y="4436"/>
                    <a:pt x="2424" y="4756"/>
                  </a:cubicBezTo>
                  <a:cubicBezTo>
                    <a:pt x="2927" y="5373"/>
                    <a:pt x="3384" y="6036"/>
                    <a:pt x="3750" y="6722"/>
                  </a:cubicBezTo>
                  <a:cubicBezTo>
                    <a:pt x="4093" y="6265"/>
                    <a:pt x="4619" y="5968"/>
                    <a:pt x="5191" y="5968"/>
                  </a:cubicBezTo>
                  <a:cubicBezTo>
                    <a:pt x="5763" y="5968"/>
                    <a:pt x="6289" y="6356"/>
                    <a:pt x="6426" y="6928"/>
                  </a:cubicBezTo>
                  <a:cubicBezTo>
                    <a:pt x="6540" y="7500"/>
                    <a:pt x="6151" y="8049"/>
                    <a:pt x="5557" y="8117"/>
                  </a:cubicBezTo>
                  <a:cubicBezTo>
                    <a:pt x="5514" y="8119"/>
                    <a:pt x="5473" y="8120"/>
                    <a:pt x="5435" y="8120"/>
                  </a:cubicBezTo>
                  <a:cubicBezTo>
                    <a:pt x="4960" y="8120"/>
                    <a:pt x="4794" y="7976"/>
                    <a:pt x="4413" y="7363"/>
                  </a:cubicBezTo>
                  <a:cubicBezTo>
                    <a:pt x="3750" y="7888"/>
                    <a:pt x="3499" y="8026"/>
                    <a:pt x="2836" y="8552"/>
                  </a:cubicBezTo>
                  <a:cubicBezTo>
                    <a:pt x="3384" y="9306"/>
                    <a:pt x="4002" y="10107"/>
                    <a:pt x="4894" y="10404"/>
                  </a:cubicBezTo>
                  <a:cubicBezTo>
                    <a:pt x="5122" y="10480"/>
                    <a:pt x="5356" y="10515"/>
                    <a:pt x="5590" y="10515"/>
                  </a:cubicBezTo>
                  <a:cubicBezTo>
                    <a:pt x="6691" y="10515"/>
                    <a:pt x="7792" y="9730"/>
                    <a:pt x="8301" y="8712"/>
                  </a:cubicBezTo>
                  <a:cubicBezTo>
                    <a:pt x="8781" y="7797"/>
                    <a:pt x="8804" y="6722"/>
                    <a:pt x="8346" y="5785"/>
                  </a:cubicBezTo>
                  <a:cubicBezTo>
                    <a:pt x="7944" y="4980"/>
                    <a:pt x="7098" y="4476"/>
                    <a:pt x="6200" y="4476"/>
                  </a:cubicBezTo>
                  <a:cubicBezTo>
                    <a:pt x="6078" y="4476"/>
                    <a:pt x="5954" y="4485"/>
                    <a:pt x="5831" y="4504"/>
                  </a:cubicBezTo>
                  <a:cubicBezTo>
                    <a:pt x="5168" y="4641"/>
                    <a:pt x="4619" y="5099"/>
                    <a:pt x="4002" y="5373"/>
                  </a:cubicBezTo>
                  <a:cubicBezTo>
                    <a:pt x="4962" y="4801"/>
                    <a:pt x="5923" y="4047"/>
                    <a:pt x="6311" y="2972"/>
                  </a:cubicBezTo>
                  <a:cubicBezTo>
                    <a:pt x="6677" y="1897"/>
                    <a:pt x="6220" y="503"/>
                    <a:pt x="5122" y="182"/>
                  </a:cubicBezTo>
                  <a:cubicBezTo>
                    <a:pt x="4721" y="60"/>
                    <a:pt x="4310" y="0"/>
                    <a:pt x="3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594769" y="2626675"/>
              <a:ext cx="433925" cy="452400"/>
            </a:xfrm>
            <a:custGeom>
              <a:rect b="b" l="l" r="r" t="t"/>
              <a:pathLst>
                <a:path extrusionOk="0" h="18096" w="17357">
                  <a:moveTo>
                    <a:pt x="6513" y="337"/>
                  </a:moveTo>
                  <a:cubicBezTo>
                    <a:pt x="7036" y="337"/>
                    <a:pt x="8316" y="1919"/>
                    <a:pt x="8393" y="2054"/>
                  </a:cubicBezTo>
                  <a:cubicBezTo>
                    <a:pt x="8690" y="2557"/>
                    <a:pt x="8942" y="3083"/>
                    <a:pt x="9125" y="3654"/>
                  </a:cubicBezTo>
                  <a:cubicBezTo>
                    <a:pt x="8759" y="4157"/>
                    <a:pt x="8393" y="4660"/>
                    <a:pt x="8050" y="5209"/>
                  </a:cubicBezTo>
                  <a:cubicBezTo>
                    <a:pt x="7410" y="5095"/>
                    <a:pt x="6769" y="5026"/>
                    <a:pt x="6129" y="5003"/>
                  </a:cubicBezTo>
                  <a:cubicBezTo>
                    <a:pt x="5969" y="3540"/>
                    <a:pt x="5878" y="2031"/>
                    <a:pt x="6266" y="613"/>
                  </a:cubicBezTo>
                  <a:cubicBezTo>
                    <a:pt x="6289" y="590"/>
                    <a:pt x="6312" y="567"/>
                    <a:pt x="6312" y="521"/>
                  </a:cubicBezTo>
                  <a:cubicBezTo>
                    <a:pt x="6344" y="392"/>
                    <a:pt x="6416" y="337"/>
                    <a:pt x="6513" y="337"/>
                  </a:cubicBezTo>
                  <a:close/>
                  <a:moveTo>
                    <a:pt x="9330" y="4134"/>
                  </a:moveTo>
                  <a:cubicBezTo>
                    <a:pt x="9491" y="4615"/>
                    <a:pt x="9605" y="5095"/>
                    <a:pt x="9765" y="5575"/>
                  </a:cubicBezTo>
                  <a:lnTo>
                    <a:pt x="9308" y="5438"/>
                  </a:lnTo>
                  <a:cubicBezTo>
                    <a:pt x="9056" y="5392"/>
                    <a:pt x="8827" y="5323"/>
                    <a:pt x="8576" y="5278"/>
                  </a:cubicBezTo>
                  <a:cubicBezTo>
                    <a:pt x="8805" y="4889"/>
                    <a:pt x="9056" y="4500"/>
                    <a:pt x="9308" y="4134"/>
                  </a:cubicBezTo>
                  <a:close/>
                  <a:moveTo>
                    <a:pt x="11672" y="1534"/>
                  </a:moveTo>
                  <a:cubicBezTo>
                    <a:pt x="12998" y="1534"/>
                    <a:pt x="12422" y="4138"/>
                    <a:pt x="12166" y="5163"/>
                  </a:cubicBezTo>
                  <a:lnTo>
                    <a:pt x="11594" y="5346"/>
                  </a:lnTo>
                  <a:cubicBezTo>
                    <a:pt x="11183" y="5484"/>
                    <a:pt x="10794" y="5621"/>
                    <a:pt x="10405" y="5758"/>
                  </a:cubicBezTo>
                  <a:lnTo>
                    <a:pt x="10268" y="5712"/>
                  </a:lnTo>
                  <a:cubicBezTo>
                    <a:pt x="10108" y="5163"/>
                    <a:pt x="9948" y="4615"/>
                    <a:pt x="9788" y="4089"/>
                  </a:cubicBezTo>
                  <a:cubicBezTo>
                    <a:pt x="9742" y="3951"/>
                    <a:pt x="9696" y="3814"/>
                    <a:pt x="9628" y="3654"/>
                  </a:cubicBezTo>
                  <a:cubicBezTo>
                    <a:pt x="10177" y="2922"/>
                    <a:pt x="10748" y="2236"/>
                    <a:pt x="11366" y="1573"/>
                  </a:cubicBezTo>
                  <a:cubicBezTo>
                    <a:pt x="11478" y="1546"/>
                    <a:pt x="11580" y="1534"/>
                    <a:pt x="11672" y="1534"/>
                  </a:cubicBezTo>
                  <a:close/>
                  <a:moveTo>
                    <a:pt x="12074" y="5552"/>
                  </a:moveTo>
                  <a:cubicBezTo>
                    <a:pt x="12006" y="5804"/>
                    <a:pt x="11937" y="6032"/>
                    <a:pt x="11892" y="6261"/>
                  </a:cubicBezTo>
                  <a:cubicBezTo>
                    <a:pt x="11549" y="6124"/>
                    <a:pt x="11228" y="6009"/>
                    <a:pt x="10931" y="5918"/>
                  </a:cubicBezTo>
                  <a:cubicBezTo>
                    <a:pt x="11160" y="5849"/>
                    <a:pt x="11411" y="5758"/>
                    <a:pt x="11663" y="5689"/>
                  </a:cubicBezTo>
                  <a:lnTo>
                    <a:pt x="12074" y="5552"/>
                  </a:lnTo>
                  <a:close/>
                  <a:moveTo>
                    <a:pt x="8393" y="5598"/>
                  </a:moveTo>
                  <a:cubicBezTo>
                    <a:pt x="8713" y="5666"/>
                    <a:pt x="9033" y="5735"/>
                    <a:pt x="9376" y="5827"/>
                  </a:cubicBezTo>
                  <a:lnTo>
                    <a:pt x="9399" y="5827"/>
                  </a:lnTo>
                  <a:lnTo>
                    <a:pt x="9879" y="5964"/>
                  </a:lnTo>
                  <a:cubicBezTo>
                    <a:pt x="9102" y="6238"/>
                    <a:pt x="8347" y="6558"/>
                    <a:pt x="7615" y="6901"/>
                  </a:cubicBezTo>
                  <a:cubicBezTo>
                    <a:pt x="7867" y="6444"/>
                    <a:pt x="8119" y="6009"/>
                    <a:pt x="8393" y="5598"/>
                  </a:cubicBezTo>
                  <a:close/>
                  <a:moveTo>
                    <a:pt x="6175" y="5323"/>
                  </a:moveTo>
                  <a:cubicBezTo>
                    <a:pt x="6747" y="5346"/>
                    <a:pt x="7318" y="5415"/>
                    <a:pt x="7867" y="5506"/>
                  </a:cubicBezTo>
                  <a:cubicBezTo>
                    <a:pt x="7524" y="6078"/>
                    <a:pt x="7181" y="6673"/>
                    <a:pt x="6861" y="7244"/>
                  </a:cubicBezTo>
                  <a:lnTo>
                    <a:pt x="6495" y="7450"/>
                  </a:lnTo>
                  <a:cubicBezTo>
                    <a:pt x="6381" y="6856"/>
                    <a:pt x="6289" y="6261"/>
                    <a:pt x="6198" y="5644"/>
                  </a:cubicBezTo>
                  <a:lnTo>
                    <a:pt x="6198" y="5644"/>
                  </a:lnTo>
                  <a:lnTo>
                    <a:pt x="6221" y="5666"/>
                  </a:lnTo>
                  <a:lnTo>
                    <a:pt x="6175" y="5323"/>
                  </a:lnTo>
                  <a:close/>
                  <a:moveTo>
                    <a:pt x="15762" y="4714"/>
                  </a:moveTo>
                  <a:cubicBezTo>
                    <a:pt x="16059" y="4714"/>
                    <a:pt x="16313" y="4767"/>
                    <a:pt x="16465" y="4912"/>
                  </a:cubicBezTo>
                  <a:cubicBezTo>
                    <a:pt x="17059" y="5461"/>
                    <a:pt x="16076" y="6444"/>
                    <a:pt x="14361" y="7564"/>
                  </a:cubicBezTo>
                  <a:cubicBezTo>
                    <a:pt x="13698" y="7107"/>
                    <a:pt x="13012" y="6741"/>
                    <a:pt x="12280" y="6421"/>
                  </a:cubicBezTo>
                  <a:cubicBezTo>
                    <a:pt x="12372" y="6124"/>
                    <a:pt x="12486" y="5781"/>
                    <a:pt x="12578" y="5415"/>
                  </a:cubicBezTo>
                  <a:cubicBezTo>
                    <a:pt x="12943" y="5301"/>
                    <a:pt x="13332" y="5186"/>
                    <a:pt x="13721" y="5095"/>
                  </a:cubicBezTo>
                  <a:cubicBezTo>
                    <a:pt x="14152" y="4999"/>
                    <a:pt x="15074" y="4714"/>
                    <a:pt x="15762" y="4714"/>
                  </a:cubicBezTo>
                  <a:close/>
                  <a:moveTo>
                    <a:pt x="6586" y="7747"/>
                  </a:moveTo>
                  <a:lnTo>
                    <a:pt x="6541" y="7839"/>
                  </a:lnTo>
                  <a:lnTo>
                    <a:pt x="6541" y="7770"/>
                  </a:lnTo>
                  <a:lnTo>
                    <a:pt x="6586" y="7747"/>
                  </a:lnTo>
                  <a:close/>
                  <a:moveTo>
                    <a:pt x="10382" y="6147"/>
                  </a:moveTo>
                  <a:lnTo>
                    <a:pt x="10382" y="6147"/>
                  </a:lnTo>
                  <a:cubicBezTo>
                    <a:pt x="10817" y="6284"/>
                    <a:pt x="11297" y="6444"/>
                    <a:pt x="11777" y="6627"/>
                  </a:cubicBezTo>
                  <a:cubicBezTo>
                    <a:pt x="11549" y="7336"/>
                    <a:pt x="11297" y="8067"/>
                    <a:pt x="11000" y="8776"/>
                  </a:cubicBezTo>
                  <a:cubicBezTo>
                    <a:pt x="10817" y="7907"/>
                    <a:pt x="10611" y="7016"/>
                    <a:pt x="10382" y="6147"/>
                  </a:cubicBezTo>
                  <a:close/>
                  <a:moveTo>
                    <a:pt x="5649" y="5346"/>
                  </a:moveTo>
                  <a:cubicBezTo>
                    <a:pt x="5740" y="6147"/>
                    <a:pt x="5855" y="6924"/>
                    <a:pt x="6015" y="7702"/>
                  </a:cubicBezTo>
                  <a:cubicBezTo>
                    <a:pt x="5237" y="8113"/>
                    <a:pt x="4460" y="8571"/>
                    <a:pt x="3705" y="9051"/>
                  </a:cubicBezTo>
                  <a:cubicBezTo>
                    <a:pt x="2722" y="8410"/>
                    <a:pt x="1945" y="7496"/>
                    <a:pt x="1464" y="6421"/>
                  </a:cubicBezTo>
                  <a:lnTo>
                    <a:pt x="1441" y="6421"/>
                  </a:lnTo>
                  <a:cubicBezTo>
                    <a:pt x="2265" y="5484"/>
                    <a:pt x="3911" y="5392"/>
                    <a:pt x="5077" y="5346"/>
                  </a:cubicBezTo>
                  <a:close/>
                  <a:moveTo>
                    <a:pt x="12166" y="6787"/>
                  </a:moveTo>
                  <a:cubicBezTo>
                    <a:pt x="12806" y="7061"/>
                    <a:pt x="13424" y="7404"/>
                    <a:pt x="13972" y="7793"/>
                  </a:cubicBezTo>
                  <a:cubicBezTo>
                    <a:pt x="13172" y="8296"/>
                    <a:pt x="12235" y="8822"/>
                    <a:pt x="11228" y="9325"/>
                  </a:cubicBezTo>
                  <a:cubicBezTo>
                    <a:pt x="11503" y="8708"/>
                    <a:pt x="11731" y="8090"/>
                    <a:pt x="11960" y="7450"/>
                  </a:cubicBezTo>
                  <a:cubicBezTo>
                    <a:pt x="12029" y="7290"/>
                    <a:pt x="12097" y="7061"/>
                    <a:pt x="12166" y="6787"/>
                  </a:cubicBezTo>
                  <a:close/>
                  <a:moveTo>
                    <a:pt x="6083" y="7999"/>
                  </a:moveTo>
                  <a:cubicBezTo>
                    <a:pt x="6106" y="8205"/>
                    <a:pt x="6152" y="8388"/>
                    <a:pt x="6198" y="8571"/>
                  </a:cubicBezTo>
                  <a:cubicBezTo>
                    <a:pt x="5969" y="9028"/>
                    <a:pt x="5763" y="9485"/>
                    <a:pt x="5603" y="9965"/>
                  </a:cubicBezTo>
                  <a:cubicBezTo>
                    <a:pt x="5032" y="9760"/>
                    <a:pt x="4506" y="9508"/>
                    <a:pt x="4003" y="9211"/>
                  </a:cubicBezTo>
                  <a:cubicBezTo>
                    <a:pt x="4689" y="8776"/>
                    <a:pt x="5375" y="8388"/>
                    <a:pt x="6083" y="7999"/>
                  </a:cubicBezTo>
                  <a:close/>
                  <a:moveTo>
                    <a:pt x="6381" y="9257"/>
                  </a:moveTo>
                  <a:lnTo>
                    <a:pt x="6472" y="9714"/>
                  </a:lnTo>
                  <a:cubicBezTo>
                    <a:pt x="6518" y="9920"/>
                    <a:pt x="6564" y="10103"/>
                    <a:pt x="6609" y="10286"/>
                  </a:cubicBezTo>
                  <a:cubicBezTo>
                    <a:pt x="6404" y="10240"/>
                    <a:pt x="6198" y="10171"/>
                    <a:pt x="6015" y="10103"/>
                  </a:cubicBezTo>
                  <a:cubicBezTo>
                    <a:pt x="6106" y="9828"/>
                    <a:pt x="6243" y="9531"/>
                    <a:pt x="6381" y="9257"/>
                  </a:cubicBezTo>
                  <a:close/>
                  <a:moveTo>
                    <a:pt x="9948" y="6261"/>
                  </a:moveTo>
                  <a:cubicBezTo>
                    <a:pt x="10154" y="6993"/>
                    <a:pt x="10314" y="7724"/>
                    <a:pt x="10474" y="8456"/>
                  </a:cubicBezTo>
                  <a:cubicBezTo>
                    <a:pt x="10565" y="8822"/>
                    <a:pt x="10634" y="9165"/>
                    <a:pt x="10702" y="9531"/>
                  </a:cubicBezTo>
                  <a:lnTo>
                    <a:pt x="10657" y="9622"/>
                  </a:lnTo>
                  <a:cubicBezTo>
                    <a:pt x="9925" y="9988"/>
                    <a:pt x="9148" y="10331"/>
                    <a:pt x="8370" y="10651"/>
                  </a:cubicBezTo>
                  <a:cubicBezTo>
                    <a:pt x="8164" y="10629"/>
                    <a:pt x="7958" y="10606"/>
                    <a:pt x="7753" y="10560"/>
                  </a:cubicBezTo>
                  <a:cubicBezTo>
                    <a:pt x="7547" y="10514"/>
                    <a:pt x="7341" y="10468"/>
                    <a:pt x="7112" y="10423"/>
                  </a:cubicBezTo>
                  <a:lnTo>
                    <a:pt x="6998" y="9965"/>
                  </a:lnTo>
                  <a:cubicBezTo>
                    <a:pt x="6907" y="9508"/>
                    <a:pt x="6792" y="9051"/>
                    <a:pt x="6701" y="8593"/>
                  </a:cubicBezTo>
                  <a:cubicBezTo>
                    <a:pt x="6838" y="8296"/>
                    <a:pt x="6998" y="8022"/>
                    <a:pt x="7158" y="7724"/>
                  </a:cubicBezTo>
                  <a:lnTo>
                    <a:pt x="7364" y="7359"/>
                  </a:lnTo>
                  <a:lnTo>
                    <a:pt x="7410" y="7336"/>
                  </a:lnTo>
                  <a:cubicBezTo>
                    <a:pt x="8256" y="6947"/>
                    <a:pt x="9102" y="6581"/>
                    <a:pt x="9948" y="6261"/>
                  </a:cubicBezTo>
                  <a:close/>
                  <a:moveTo>
                    <a:pt x="10382" y="10171"/>
                  </a:moveTo>
                  <a:cubicBezTo>
                    <a:pt x="10268" y="10377"/>
                    <a:pt x="10154" y="10629"/>
                    <a:pt x="10016" y="10880"/>
                  </a:cubicBezTo>
                  <a:cubicBezTo>
                    <a:pt x="9696" y="10857"/>
                    <a:pt x="9399" y="10811"/>
                    <a:pt x="9079" y="10766"/>
                  </a:cubicBezTo>
                  <a:cubicBezTo>
                    <a:pt x="9513" y="10583"/>
                    <a:pt x="9948" y="10377"/>
                    <a:pt x="10382" y="10171"/>
                  </a:cubicBezTo>
                  <a:close/>
                  <a:moveTo>
                    <a:pt x="10817" y="10217"/>
                  </a:moveTo>
                  <a:cubicBezTo>
                    <a:pt x="10863" y="10468"/>
                    <a:pt x="10908" y="10743"/>
                    <a:pt x="10954" y="10994"/>
                  </a:cubicBezTo>
                  <a:lnTo>
                    <a:pt x="10451" y="10949"/>
                  </a:lnTo>
                  <a:cubicBezTo>
                    <a:pt x="10565" y="10697"/>
                    <a:pt x="10702" y="10468"/>
                    <a:pt x="10817" y="10217"/>
                  </a:cubicBezTo>
                  <a:close/>
                  <a:moveTo>
                    <a:pt x="7204" y="10766"/>
                  </a:moveTo>
                  <a:cubicBezTo>
                    <a:pt x="7387" y="10811"/>
                    <a:pt x="7593" y="10857"/>
                    <a:pt x="7798" y="10903"/>
                  </a:cubicBezTo>
                  <a:lnTo>
                    <a:pt x="7295" y="11109"/>
                  </a:lnTo>
                  <a:lnTo>
                    <a:pt x="7204" y="10766"/>
                  </a:lnTo>
                  <a:close/>
                  <a:moveTo>
                    <a:pt x="14293" y="8067"/>
                  </a:moveTo>
                  <a:cubicBezTo>
                    <a:pt x="14887" y="8525"/>
                    <a:pt x="15299" y="9188"/>
                    <a:pt x="15413" y="9920"/>
                  </a:cubicBezTo>
                  <a:lnTo>
                    <a:pt x="15413" y="9943"/>
                  </a:lnTo>
                  <a:cubicBezTo>
                    <a:pt x="15540" y="11048"/>
                    <a:pt x="14706" y="11321"/>
                    <a:pt x="13736" y="11321"/>
                  </a:cubicBezTo>
                  <a:cubicBezTo>
                    <a:pt x="12961" y="11321"/>
                    <a:pt x="12099" y="11147"/>
                    <a:pt x="11571" y="11086"/>
                  </a:cubicBezTo>
                  <a:lnTo>
                    <a:pt x="11411" y="11063"/>
                  </a:lnTo>
                  <a:cubicBezTo>
                    <a:pt x="11343" y="10629"/>
                    <a:pt x="11274" y="10194"/>
                    <a:pt x="11206" y="9782"/>
                  </a:cubicBezTo>
                  <a:cubicBezTo>
                    <a:pt x="12257" y="9234"/>
                    <a:pt x="13309" y="8662"/>
                    <a:pt x="14293" y="8067"/>
                  </a:cubicBezTo>
                  <a:close/>
                  <a:moveTo>
                    <a:pt x="5855" y="10423"/>
                  </a:moveTo>
                  <a:cubicBezTo>
                    <a:pt x="6129" y="10514"/>
                    <a:pt x="6404" y="10583"/>
                    <a:pt x="6678" y="10651"/>
                  </a:cubicBezTo>
                  <a:cubicBezTo>
                    <a:pt x="6747" y="10857"/>
                    <a:pt x="6792" y="11063"/>
                    <a:pt x="6861" y="11269"/>
                  </a:cubicBezTo>
                  <a:cubicBezTo>
                    <a:pt x="6404" y="11452"/>
                    <a:pt x="5946" y="11635"/>
                    <a:pt x="5512" y="11795"/>
                  </a:cubicBezTo>
                  <a:cubicBezTo>
                    <a:pt x="5535" y="11658"/>
                    <a:pt x="5557" y="11543"/>
                    <a:pt x="5580" y="11406"/>
                  </a:cubicBezTo>
                  <a:cubicBezTo>
                    <a:pt x="5649" y="11086"/>
                    <a:pt x="5740" y="10743"/>
                    <a:pt x="5855" y="10423"/>
                  </a:cubicBezTo>
                  <a:close/>
                  <a:moveTo>
                    <a:pt x="3637" y="9462"/>
                  </a:moveTo>
                  <a:cubicBezTo>
                    <a:pt x="4208" y="9805"/>
                    <a:pt x="4826" y="10103"/>
                    <a:pt x="5466" y="10308"/>
                  </a:cubicBezTo>
                  <a:cubicBezTo>
                    <a:pt x="5260" y="10857"/>
                    <a:pt x="5123" y="11406"/>
                    <a:pt x="5054" y="11978"/>
                  </a:cubicBezTo>
                  <a:cubicBezTo>
                    <a:pt x="3419" y="12518"/>
                    <a:pt x="2027" y="12862"/>
                    <a:pt x="1216" y="12862"/>
                  </a:cubicBezTo>
                  <a:cubicBezTo>
                    <a:pt x="756" y="12862"/>
                    <a:pt x="483" y="12752"/>
                    <a:pt x="458" y="12504"/>
                  </a:cubicBezTo>
                  <a:lnTo>
                    <a:pt x="435" y="12504"/>
                  </a:lnTo>
                  <a:cubicBezTo>
                    <a:pt x="1030" y="11177"/>
                    <a:pt x="2219" y="10377"/>
                    <a:pt x="3385" y="9600"/>
                  </a:cubicBezTo>
                  <a:lnTo>
                    <a:pt x="3637" y="9462"/>
                  </a:lnTo>
                  <a:close/>
                  <a:moveTo>
                    <a:pt x="8507" y="11017"/>
                  </a:moveTo>
                  <a:lnTo>
                    <a:pt x="9856" y="11223"/>
                  </a:lnTo>
                  <a:cubicBezTo>
                    <a:pt x="9376" y="12161"/>
                    <a:pt x="8827" y="13052"/>
                    <a:pt x="8210" y="13898"/>
                  </a:cubicBezTo>
                  <a:cubicBezTo>
                    <a:pt x="7890" y="13121"/>
                    <a:pt x="7615" y="12298"/>
                    <a:pt x="7387" y="11475"/>
                  </a:cubicBezTo>
                  <a:cubicBezTo>
                    <a:pt x="7753" y="11337"/>
                    <a:pt x="8141" y="11177"/>
                    <a:pt x="8507" y="11017"/>
                  </a:cubicBezTo>
                  <a:close/>
                  <a:moveTo>
                    <a:pt x="6952" y="11658"/>
                  </a:moveTo>
                  <a:cubicBezTo>
                    <a:pt x="7227" y="12572"/>
                    <a:pt x="7547" y="13441"/>
                    <a:pt x="7936" y="14310"/>
                  </a:cubicBezTo>
                  <a:cubicBezTo>
                    <a:pt x="7409" y="14942"/>
                    <a:pt x="6896" y="15372"/>
                    <a:pt x="6468" y="15372"/>
                  </a:cubicBezTo>
                  <a:cubicBezTo>
                    <a:pt x="6339" y="15372"/>
                    <a:pt x="6218" y="15333"/>
                    <a:pt x="6106" y="15248"/>
                  </a:cubicBezTo>
                  <a:lnTo>
                    <a:pt x="6106" y="15270"/>
                  </a:lnTo>
                  <a:cubicBezTo>
                    <a:pt x="5695" y="14950"/>
                    <a:pt x="5535" y="13898"/>
                    <a:pt x="5466" y="13418"/>
                  </a:cubicBezTo>
                  <a:cubicBezTo>
                    <a:pt x="5420" y="13030"/>
                    <a:pt x="5420" y="12618"/>
                    <a:pt x="5466" y="12229"/>
                  </a:cubicBezTo>
                  <a:lnTo>
                    <a:pt x="6198" y="11955"/>
                  </a:lnTo>
                  <a:lnTo>
                    <a:pt x="6952" y="11658"/>
                  </a:lnTo>
                  <a:close/>
                  <a:moveTo>
                    <a:pt x="10245" y="11292"/>
                  </a:moveTo>
                  <a:lnTo>
                    <a:pt x="11000" y="11406"/>
                  </a:lnTo>
                  <a:cubicBezTo>
                    <a:pt x="11091" y="11955"/>
                    <a:pt x="11183" y="12526"/>
                    <a:pt x="11251" y="13098"/>
                  </a:cubicBezTo>
                  <a:lnTo>
                    <a:pt x="11251" y="13121"/>
                  </a:lnTo>
                  <a:cubicBezTo>
                    <a:pt x="11366" y="14013"/>
                    <a:pt x="11434" y="14905"/>
                    <a:pt x="11503" y="15819"/>
                  </a:cubicBezTo>
                  <a:cubicBezTo>
                    <a:pt x="11522" y="16296"/>
                    <a:pt x="11747" y="17645"/>
                    <a:pt x="11213" y="17645"/>
                  </a:cubicBezTo>
                  <a:cubicBezTo>
                    <a:pt x="11106" y="17645"/>
                    <a:pt x="10969" y="17591"/>
                    <a:pt x="10794" y="17466"/>
                  </a:cubicBezTo>
                  <a:cubicBezTo>
                    <a:pt x="9719" y="16688"/>
                    <a:pt x="8942" y="15522"/>
                    <a:pt x="8347" y="14241"/>
                  </a:cubicBezTo>
                  <a:lnTo>
                    <a:pt x="8347" y="14219"/>
                  </a:lnTo>
                  <a:cubicBezTo>
                    <a:pt x="8850" y="13555"/>
                    <a:pt x="9308" y="12869"/>
                    <a:pt x="9742" y="12161"/>
                  </a:cubicBezTo>
                  <a:cubicBezTo>
                    <a:pt x="9925" y="11886"/>
                    <a:pt x="10085" y="11589"/>
                    <a:pt x="10245" y="11292"/>
                  </a:cubicBezTo>
                  <a:close/>
                  <a:moveTo>
                    <a:pt x="6547" y="0"/>
                  </a:moveTo>
                  <a:cubicBezTo>
                    <a:pt x="6279" y="0"/>
                    <a:pt x="6044" y="105"/>
                    <a:pt x="5923" y="384"/>
                  </a:cubicBezTo>
                  <a:cubicBezTo>
                    <a:pt x="5878" y="407"/>
                    <a:pt x="5855" y="453"/>
                    <a:pt x="5855" y="476"/>
                  </a:cubicBezTo>
                  <a:cubicBezTo>
                    <a:pt x="5489" y="1962"/>
                    <a:pt x="5397" y="3471"/>
                    <a:pt x="5603" y="4980"/>
                  </a:cubicBezTo>
                  <a:cubicBezTo>
                    <a:pt x="5123" y="4980"/>
                    <a:pt x="4666" y="5003"/>
                    <a:pt x="4231" y="5049"/>
                  </a:cubicBezTo>
                  <a:cubicBezTo>
                    <a:pt x="3088" y="5186"/>
                    <a:pt x="1739" y="5392"/>
                    <a:pt x="984" y="6375"/>
                  </a:cubicBezTo>
                  <a:cubicBezTo>
                    <a:pt x="916" y="6467"/>
                    <a:pt x="961" y="6535"/>
                    <a:pt x="1030" y="6558"/>
                  </a:cubicBezTo>
                  <a:cubicBezTo>
                    <a:pt x="1533" y="7656"/>
                    <a:pt x="2310" y="8571"/>
                    <a:pt x="3317" y="9234"/>
                  </a:cubicBezTo>
                  <a:lnTo>
                    <a:pt x="2951" y="9462"/>
                  </a:lnTo>
                  <a:cubicBezTo>
                    <a:pt x="1762" y="10263"/>
                    <a:pt x="595" y="11086"/>
                    <a:pt x="1" y="12435"/>
                  </a:cubicBezTo>
                  <a:cubicBezTo>
                    <a:pt x="1" y="12458"/>
                    <a:pt x="1" y="12504"/>
                    <a:pt x="1" y="12526"/>
                  </a:cubicBezTo>
                  <a:cubicBezTo>
                    <a:pt x="1" y="12549"/>
                    <a:pt x="1" y="12572"/>
                    <a:pt x="1" y="12595"/>
                  </a:cubicBezTo>
                  <a:cubicBezTo>
                    <a:pt x="53" y="13086"/>
                    <a:pt x="844" y="13187"/>
                    <a:pt x="1427" y="13187"/>
                  </a:cubicBezTo>
                  <a:cubicBezTo>
                    <a:pt x="1605" y="13187"/>
                    <a:pt x="1764" y="13177"/>
                    <a:pt x="1876" y="13167"/>
                  </a:cubicBezTo>
                  <a:cubicBezTo>
                    <a:pt x="2951" y="13007"/>
                    <a:pt x="4003" y="12755"/>
                    <a:pt x="5009" y="12366"/>
                  </a:cubicBezTo>
                  <a:lnTo>
                    <a:pt x="5009" y="12366"/>
                  </a:lnTo>
                  <a:cubicBezTo>
                    <a:pt x="4940" y="13098"/>
                    <a:pt x="5032" y="13807"/>
                    <a:pt x="5260" y="14493"/>
                  </a:cubicBezTo>
                  <a:cubicBezTo>
                    <a:pt x="5497" y="15132"/>
                    <a:pt x="5866" y="15887"/>
                    <a:pt x="6493" y="15887"/>
                  </a:cubicBezTo>
                  <a:cubicBezTo>
                    <a:pt x="6652" y="15887"/>
                    <a:pt x="6827" y="15839"/>
                    <a:pt x="7021" y="15728"/>
                  </a:cubicBezTo>
                  <a:cubicBezTo>
                    <a:pt x="7455" y="15431"/>
                    <a:pt x="7821" y="15042"/>
                    <a:pt x="8096" y="14584"/>
                  </a:cubicBezTo>
                  <a:cubicBezTo>
                    <a:pt x="8576" y="15591"/>
                    <a:pt x="9216" y="16482"/>
                    <a:pt x="9994" y="17260"/>
                  </a:cubicBezTo>
                  <a:cubicBezTo>
                    <a:pt x="10284" y="17550"/>
                    <a:pt x="10893" y="18096"/>
                    <a:pt x="11412" y="18096"/>
                  </a:cubicBezTo>
                  <a:cubicBezTo>
                    <a:pt x="11588" y="18096"/>
                    <a:pt x="11753" y="18033"/>
                    <a:pt x="11892" y="17877"/>
                  </a:cubicBezTo>
                  <a:cubicBezTo>
                    <a:pt x="12143" y="17580"/>
                    <a:pt x="12029" y="17077"/>
                    <a:pt x="12029" y="16734"/>
                  </a:cubicBezTo>
                  <a:cubicBezTo>
                    <a:pt x="11983" y="15934"/>
                    <a:pt x="11937" y="15133"/>
                    <a:pt x="11846" y="14333"/>
                  </a:cubicBezTo>
                  <a:cubicBezTo>
                    <a:pt x="11754" y="13373"/>
                    <a:pt x="11640" y="12412"/>
                    <a:pt x="11503" y="11429"/>
                  </a:cubicBezTo>
                  <a:lnTo>
                    <a:pt x="11503" y="11429"/>
                  </a:lnTo>
                  <a:cubicBezTo>
                    <a:pt x="12349" y="11543"/>
                    <a:pt x="13195" y="11635"/>
                    <a:pt x="14018" y="11680"/>
                  </a:cubicBezTo>
                  <a:cubicBezTo>
                    <a:pt x="14045" y="11681"/>
                    <a:pt x="14073" y="11681"/>
                    <a:pt x="14100" y="11681"/>
                  </a:cubicBezTo>
                  <a:cubicBezTo>
                    <a:pt x="15002" y="11681"/>
                    <a:pt x="15759" y="11307"/>
                    <a:pt x="15870" y="10308"/>
                  </a:cubicBezTo>
                  <a:cubicBezTo>
                    <a:pt x="16008" y="9302"/>
                    <a:pt x="15482" y="8479"/>
                    <a:pt x="14681" y="7793"/>
                  </a:cubicBezTo>
                  <a:lnTo>
                    <a:pt x="14750" y="7770"/>
                  </a:lnTo>
                  <a:cubicBezTo>
                    <a:pt x="15459" y="7290"/>
                    <a:pt x="16899" y="6444"/>
                    <a:pt x="17128" y="5552"/>
                  </a:cubicBezTo>
                  <a:cubicBezTo>
                    <a:pt x="17357" y="4615"/>
                    <a:pt x="16671" y="4455"/>
                    <a:pt x="15916" y="4432"/>
                  </a:cubicBezTo>
                  <a:cubicBezTo>
                    <a:pt x="14796" y="4455"/>
                    <a:pt x="13721" y="4660"/>
                    <a:pt x="12669" y="5003"/>
                  </a:cubicBezTo>
                  <a:cubicBezTo>
                    <a:pt x="13078" y="3215"/>
                    <a:pt x="13224" y="1184"/>
                    <a:pt x="11786" y="1184"/>
                  </a:cubicBezTo>
                  <a:cubicBezTo>
                    <a:pt x="11698" y="1184"/>
                    <a:pt x="11603" y="1192"/>
                    <a:pt x="11503" y="1207"/>
                  </a:cubicBezTo>
                  <a:cubicBezTo>
                    <a:pt x="11462" y="1191"/>
                    <a:pt x="11419" y="1184"/>
                    <a:pt x="11376" y="1184"/>
                  </a:cubicBezTo>
                  <a:cubicBezTo>
                    <a:pt x="11297" y="1184"/>
                    <a:pt x="11219" y="1209"/>
                    <a:pt x="11160" y="1253"/>
                  </a:cubicBezTo>
                  <a:cubicBezTo>
                    <a:pt x="10565" y="1871"/>
                    <a:pt x="9994" y="2511"/>
                    <a:pt x="9468" y="3197"/>
                  </a:cubicBezTo>
                  <a:cubicBezTo>
                    <a:pt x="9125" y="2145"/>
                    <a:pt x="8507" y="1207"/>
                    <a:pt x="7684" y="453"/>
                  </a:cubicBezTo>
                  <a:cubicBezTo>
                    <a:pt x="7399" y="222"/>
                    <a:pt x="6938" y="0"/>
                    <a:pt x="6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783994" y="2815725"/>
              <a:ext cx="54350" cy="53800"/>
            </a:xfrm>
            <a:custGeom>
              <a:rect b="b" l="l" r="r" t="t"/>
              <a:pathLst>
                <a:path extrusionOk="0" h="2152" w="2174">
                  <a:moveTo>
                    <a:pt x="1099" y="1"/>
                  </a:moveTo>
                  <a:cubicBezTo>
                    <a:pt x="659" y="1"/>
                    <a:pt x="214" y="291"/>
                    <a:pt x="229" y="734"/>
                  </a:cubicBezTo>
                  <a:lnTo>
                    <a:pt x="207" y="711"/>
                  </a:lnTo>
                  <a:cubicBezTo>
                    <a:pt x="161" y="1123"/>
                    <a:pt x="1" y="1260"/>
                    <a:pt x="92" y="1580"/>
                  </a:cubicBezTo>
                  <a:cubicBezTo>
                    <a:pt x="207" y="1923"/>
                    <a:pt x="527" y="2152"/>
                    <a:pt x="893" y="2152"/>
                  </a:cubicBezTo>
                  <a:cubicBezTo>
                    <a:pt x="1098" y="2152"/>
                    <a:pt x="1304" y="2083"/>
                    <a:pt x="1487" y="1946"/>
                  </a:cubicBezTo>
                  <a:cubicBezTo>
                    <a:pt x="2036" y="1580"/>
                    <a:pt x="2173" y="688"/>
                    <a:pt x="1693" y="231"/>
                  </a:cubicBezTo>
                  <a:cubicBezTo>
                    <a:pt x="1534" y="72"/>
                    <a:pt x="1317" y="1"/>
                    <a:pt x="1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6"/>
            <p:cNvSpPr/>
            <p:nvPr/>
          </p:nvSpPr>
          <p:spPr>
            <a:xfrm>
              <a:off x="446719" y="2054600"/>
              <a:ext cx="339600" cy="650750"/>
            </a:xfrm>
            <a:custGeom>
              <a:rect b="b" l="l" r="r" t="t"/>
              <a:pathLst>
                <a:path extrusionOk="0" h="26030" w="13584">
                  <a:moveTo>
                    <a:pt x="1098" y="3831"/>
                  </a:moveTo>
                  <a:lnTo>
                    <a:pt x="1098" y="3831"/>
                  </a:lnTo>
                  <a:cubicBezTo>
                    <a:pt x="1348" y="3884"/>
                    <a:pt x="1616" y="3899"/>
                    <a:pt x="1884" y="3899"/>
                  </a:cubicBezTo>
                  <a:cubicBezTo>
                    <a:pt x="2237" y="3899"/>
                    <a:pt x="2592" y="3873"/>
                    <a:pt x="2911" y="3873"/>
                  </a:cubicBezTo>
                  <a:cubicBezTo>
                    <a:pt x="2971" y="3873"/>
                    <a:pt x="3030" y="3874"/>
                    <a:pt x="3087" y="3876"/>
                  </a:cubicBezTo>
                  <a:cubicBezTo>
                    <a:pt x="4505" y="3899"/>
                    <a:pt x="5923" y="3922"/>
                    <a:pt x="7341" y="3945"/>
                  </a:cubicBezTo>
                  <a:cubicBezTo>
                    <a:pt x="7318" y="4585"/>
                    <a:pt x="7226" y="5225"/>
                    <a:pt x="7043" y="5843"/>
                  </a:cubicBezTo>
                  <a:cubicBezTo>
                    <a:pt x="5397" y="6140"/>
                    <a:pt x="3751" y="6506"/>
                    <a:pt x="2127" y="6986"/>
                  </a:cubicBezTo>
                  <a:cubicBezTo>
                    <a:pt x="1510" y="6049"/>
                    <a:pt x="1167" y="4951"/>
                    <a:pt x="1098" y="3831"/>
                  </a:cubicBezTo>
                  <a:close/>
                  <a:moveTo>
                    <a:pt x="6952" y="6186"/>
                  </a:moveTo>
                  <a:lnTo>
                    <a:pt x="6952" y="6186"/>
                  </a:lnTo>
                  <a:cubicBezTo>
                    <a:pt x="6609" y="7261"/>
                    <a:pt x="6152" y="8290"/>
                    <a:pt x="5580" y="9296"/>
                  </a:cubicBezTo>
                  <a:cubicBezTo>
                    <a:pt x="4620" y="8998"/>
                    <a:pt x="3705" y="8495"/>
                    <a:pt x="2927" y="7855"/>
                  </a:cubicBezTo>
                  <a:cubicBezTo>
                    <a:pt x="2699" y="7672"/>
                    <a:pt x="2493" y="7466"/>
                    <a:pt x="2310" y="7238"/>
                  </a:cubicBezTo>
                  <a:cubicBezTo>
                    <a:pt x="3842" y="6803"/>
                    <a:pt x="5397" y="6437"/>
                    <a:pt x="6952" y="6186"/>
                  </a:cubicBezTo>
                  <a:close/>
                  <a:moveTo>
                    <a:pt x="5946" y="9890"/>
                  </a:moveTo>
                  <a:lnTo>
                    <a:pt x="6517" y="10073"/>
                  </a:lnTo>
                  <a:cubicBezTo>
                    <a:pt x="7501" y="10393"/>
                    <a:pt x="8415" y="10805"/>
                    <a:pt x="9261" y="11354"/>
                  </a:cubicBezTo>
                  <a:cubicBezTo>
                    <a:pt x="7295" y="12223"/>
                    <a:pt x="5420" y="13229"/>
                    <a:pt x="3613" y="14395"/>
                  </a:cubicBezTo>
                  <a:cubicBezTo>
                    <a:pt x="3911" y="13618"/>
                    <a:pt x="4277" y="12863"/>
                    <a:pt x="4688" y="12131"/>
                  </a:cubicBezTo>
                  <a:cubicBezTo>
                    <a:pt x="5077" y="11445"/>
                    <a:pt x="5534" y="10668"/>
                    <a:pt x="5946" y="9890"/>
                  </a:cubicBezTo>
                  <a:close/>
                  <a:moveTo>
                    <a:pt x="9742" y="11697"/>
                  </a:moveTo>
                  <a:cubicBezTo>
                    <a:pt x="10473" y="12246"/>
                    <a:pt x="11114" y="12932"/>
                    <a:pt x="11594" y="13732"/>
                  </a:cubicBezTo>
                  <a:cubicBezTo>
                    <a:pt x="8644" y="15195"/>
                    <a:pt x="5740" y="16773"/>
                    <a:pt x="2882" y="18420"/>
                  </a:cubicBezTo>
                  <a:cubicBezTo>
                    <a:pt x="2859" y="17322"/>
                    <a:pt x="2996" y="16247"/>
                    <a:pt x="3339" y="15218"/>
                  </a:cubicBezTo>
                  <a:cubicBezTo>
                    <a:pt x="5328" y="13846"/>
                    <a:pt x="7455" y="12680"/>
                    <a:pt x="9696" y="11720"/>
                  </a:cubicBezTo>
                  <a:lnTo>
                    <a:pt x="9742" y="11697"/>
                  </a:lnTo>
                  <a:close/>
                  <a:moveTo>
                    <a:pt x="11731" y="13938"/>
                  </a:moveTo>
                  <a:cubicBezTo>
                    <a:pt x="11891" y="14235"/>
                    <a:pt x="12028" y="14532"/>
                    <a:pt x="12143" y="14852"/>
                  </a:cubicBezTo>
                  <a:cubicBezTo>
                    <a:pt x="12463" y="15653"/>
                    <a:pt x="12669" y="16476"/>
                    <a:pt x="12760" y="17345"/>
                  </a:cubicBezTo>
                  <a:cubicBezTo>
                    <a:pt x="12714" y="17345"/>
                    <a:pt x="12691" y="17368"/>
                    <a:pt x="12669" y="17368"/>
                  </a:cubicBezTo>
                  <a:cubicBezTo>
                    <a:pt x="9627" y="18785"/>
                    <a:pt x="6517" y="20089"/>
                    <a:pt x="3362" y="21255"/>
                  </a:cubicBezTo>
                  <a:cubicBezTo>
                    <a:pt x="3156" y="20546"/>
                    <a:pt x="3019" y="19837"/>
                    <a:pt x="2927" y="19128"/>
                  </a:cubicBezTo>
                  <a:cubicBezTo>
                    <a:pt x="2905" y="18991"/>
                    <a:pt x="2905" y="18854"/>
                    <a:pt x="2882" y="18717"/>
                  </a:cubicBezTo>
                  <a:cubicBezTo>
                    <a:pt x="5786" y="17048"/>
                    <a:pt x="8735" y="15447"/>
                    <a:pt x="11731" y="13938"/>
                  </a:cubicBezTo>
                  <a:close/>
                  <a:moveTo>
                    <a:pt x="1040" y="1"/>
                  </a:moveTo>
                  <a:cubicBezTo>
                    <a:pt x="828" y="1"/>
                    <a:pt x="518" y="100"/>
                    <a:pt x="504" y="218"/>
                  </a:cubicBezTo>
                  <a:cubicBezTo>
                    <a:pt x="252" y="2459"/>
                    <a:pt x="0" y="5020"/>
                    <a:pt x="1281" y="7032"/>
                  </a:cubicBezTo>
                  <a:cubicBezTo>
                    <a:pt x="2219" y="8495"/>
                    <a:pt x="3773" y="9159"/>
                    <a:pt x="5351" y="9707"/>
                  </a:cubicBezTo>
                  <a:cubicBezTo>
                    <a:pt x="4620" y="11011"/>
                    <a:pt x="3819" y="12314"/>
                    <a:pt x="3248" y="13549"/>
                  </a:cubicBezTo>
                  <a:cubicBezTo>
                    <a:pt x="3019" y="14029"/>
                    <a:pt x="2836" y="14555"/>
                    <a:pt x="2676" y="15058"/>
                  </a:cubicBezTo>
                  <a:cubicBezTo>
                    <a:pt x="2653" y="15081"/>
                    <a:pt x="2653" y="15104"/>
                    <a:pt x="2653" y="15150"/>
                  </a:cubicBezTo>
                  <a:cubicBezTo>
                    <a:pt x="2310" y="16316"/>
                    <a:pt x="2173" y="17551"/>
                    <a:pt x="2241" y="18785"/>
                  </a:cubicBezTo>
                  <a:lnTo>
                    <a:pt x="2241" y="18808"/>
                  </a:lnTo>
                  <a:cubicBezTo>
                    <a:pt x="2401" y="21232"/>
                    <a:pt x="3316" y="23587"/>
                    <a:pt x="4574" y="25920"/>
                  </a:cubicBezTo>
                  <a:cubicBezTo>
                    <a:pt x="4616" y="25998"/>
                    <a:pt x="4714" y="26030"/>
                    <a:pt x="4825" y="26030"/>
                  </a:cubicBezTo>
                  <a:cubicBezTo>
                    <a:pt x="5071" y="26030"/>
                    <a:pt x="5384" y="25872"/>
                    <a:pt x="5305" y="25714"/>
                  </a:cubicBezTo>
                  <a:cubicBezTo>
                    <a:pt x="4551" y="24411"/>
                    <a:pt x="3956" y="23016"/>
                    <a:pt x="3453" y="21598"/>
                  </a:cubicBezTo>
                  <a:cubicBezTo>
                    <a:pt x="3499" y="21598"/>
                    <a:pt x="3522" y="21575"/>
                    <a:pt x="3568" y="21575"/>
                  </a:cubicBezTo>
                  <a:cubicBezTo>
                    <a:pt x="6677" y="20409"/>
                    <a:pt x="9764" y="19128"/>
                    <a:pt x="12783" y="17734"/>
                  </a:cubicBezTo>
                  <a:cubicBezTo>
                    <a:pt x="12806" y="18077"/>
                    <a:pt x="12806" y="18442"/>
                    <a:pt x="12783" y="18785"/>
                  </a:cubicBezTo>
                  <a:cubicBezTo>
                    <a:pt x="12737" y="19586"/>
                    <a:pt x="12623" y="20363"/>
                    <a:pt x="12417" y="21141"/>
                  </a:cubicBezTo>
                  <a:cubicBezTo>
                    <a:pt x="12326" y="21484"/>
                    <a:pt x="12074" y="22947"/>
                    <a:pt x="11708" y="23130"/>
                  </a:cubicBezTo>
                  <a:cubicBezTo>
                    <a:pt x="11442" y="23270"/>
                    <a:pt x="11588" y="23324"/>
                    <a:pt x="11788" y="23324"/>
                  </a:cubicBezTo>
                  <a:cubicBezTo>
                    <a:pt x="11915" y="23324"/>
                    <a:pt x="12063" y="23303"/>
                    <a:pt x="12143" y="23267"/>
                  </a:cubicBezTo>
                  <a:cubicBezTo>
                    <a:pt x="12920" y="22856"/>
                    <a:pt x="13080" y="21346"/>
                    <a:pt x="13240" y="20592"/>
                  </a:cubicBezTo>
                  <a:cubicBezTo>
                    <a:pt x="13537" y="19220"/>
                    <a:pt x="13583" y="17802"/>
                    <a:pt x="13377" y="16407"/>
                  </a:cubicBezTo>
                  <a:cubicBezTo>
                    <a:pt x="13194" y="15424"/>
                    <a:pt x="12851" y="14464"/>
                    <a:pt x="12348" y="13595"/>
                  </a:cubicBezTo>
                  <a:cubicBezTo>
                    <a:pt x="12348" y="13572"/>
                    <a:pt x="12326" y="13572"/>
                    <a:pt x="12326" y="13549"/>
                  </a:cubicBezTo>
                  <a:cubicBezTo>
                    <a:pt x="11640" y="12360"/>
                    <a:pt x="10656" y="11377"/>
                    <a:pt x="9444" y="10736"/>
                  </a:cubicBezTo>
                  <a:cubicBezTo>
                    <a:pt x="8415" y="10188"/>
                    <a:pt x="7272" y="9867"/>
                    <a:pt x="6152" y="9502"/>
                  </a:cubicBezTo>
                  <a:cubicBezTo>
                    <a:pt x="7661" y="6735"/>
                    <a:pt x="8873" y="3693"/>
                    <a:pt x="7341" y="698"/>
                  </a:cubicBezTo>
                  <a:cubicBezTo>
                    <a:pt x="7297" y="617"/>
                    <a:pt x="7193" y="583"/>
                    <a:pt x="7077" y="583"/>
                  </a:cubicBezTo>
                  <a:cubicBezTo>
                    <a:pt x="6833" y="583"/>
                    <a:pt x="6531" y="733"/>
                    <a:pt x="6609" y="904"/>
                  </a:cubicBezTo>
                  <a:cubicBezTo>
                    <a:pt x="7043" y="1727"/>
                    <a:pt x="7272" y="2619"/>
                    <a:pt x="7318" y="3533"/>
                  </a:cubicBezTo>
                  <a:lnTo>
                    <a:pt x="4459" y="3488"/>
                  </a:lnTo>
                  <a:cubicBezTo>
                    <a:pt x="4019" y="3488"/>
                    <a:pt x="3307" y="3568"/>
                    <a:pt x="2626" y="3568"/>
                  </a:cubicBezTo>
                  <a:cubicBezTo>
                    <a:pt x="1996" y="3568"/>
                    <a:pt x="1393" y="3500"/>
                    <a:pt x="1052" y="3236"/>
                  </a:cubicBezTo>
                  <a:cubicBezTo>
                    <a:pt x="1029" y="2184"/>
                    <a:pt x="1098" y="1132"/>
                    <a:pt x="1235" y="103"/>
                  </a:cubicBezTo>
                  <a:cubicBezTo>
                    <a:pt x="1243" y="30"/>
                    <a:pt x="1157" y="1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907469" y="2620825"/>
              <a:ext cx="601700" cy="619000"/>
            </a:xfrm>
            <a:custGeom>
              <a:rect b="b" l="l" r="r" t="t"/>
              <a:pathLst>
                <a:path extrusionOk="0" h="24760" w="24068">
                  <a:moveTo>
                    <a:pt x="5329" y="1"/>
                  </a:moveTo>
                  <a:cubicBezTo>
                    <a:pt x="5329" y="1"/>
                    <a:pt x="527" y="2859"/>
                    <a:pt x="458" y="3545"/>
                  </a:cubicBezTo>
                  <a:cubicBezTo>
                    <a:pt x="429" y="3827"/>
                    <a:pt x="718" y="3935"/>
                    <a:pt x="1143" y="3935"/>
                  </a:cubicBezTo>
                  <a:cubicBezTo>
                    <a:pt x="1720" y="3935"/>
                    <a:pt x="2548" y="3736"/>
                    <a:pt x="3179" y="3499"/>
                  </a:cubicBezTo>
                  <a:lnTo>
                    <a:pt x="8576" y="11023"/>
                  </a:lnTo>
                  <a:cubicBezTo>
                    <a:pt x="8576" y="11023"/>
                    <a:pt x="1" y="17014"/>
                    <a:pt x="10268" y="23028"/>
                  </a:cubicBezTo>
                  <a:cubicBezTo>
                    <a:pt x="12343" y="24243"/>
                    <a:pt x="14172" y="24760"/>
                    <a:pt x="15742" y="24760"/>
                  </a:cubicBezTo>
                  <a:cubicBezTo>
                    <a:pt x="21938" y="24760"/>
                    <a:pt x="24067" y="16699"/>
                    <a:pt x="21130" y="11754"/>
                  </a:cubicBezTo>
                  <a:cubicBezTo>
                    <a:pt x="19232" y="8580"/>
                    <a:pt x="16908" y="7806"/>
                    <a:pt x="15093" y="7806"/>
                  </a:cubicBezTo>
                  <a:cubicBezTo>
                    <a:pt x="13365" y="7806"/>
                    <a:pt x="12097" y="8507"/>
                    <a:pt x="12097" y="8507"/>
                  </a:cubicBezTo>
                  <a:lnTo>
                    <a:pt x="4894" y="2310"/>
                  </a:lnTo>
                  <a:cubicBezTo>
                    <a:pt x="4894" y="2310"/>
                    <a:pt x="7410" y="595"/>
                    <a:pt x="5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6"/>
            <p:cNvSpPr/>
            <p:nvPr/>
          </p:nvSpPr>
          <p:spPr>
            <a:xfrm>
              <a:off x="1058969" y="2986125"/>
              <a:ext cx="417350" cy="205450"/>
            </a:xfrm>
            <a:custGeom>
              <a:rect b="b" l="l" r="r" t="t"/>
              <a:pathLst>
                <a:path extrusionOk="0" h="8218" w="16694">
                  <a:moveTo>
                    <a:pt x="14887" y="1"/>
                  </a:moveTo>
                  <a:lnTo>
                    <a:pt x="1075" y="755"/>
                  </a:lnTo>
                  <a:cubicBezTo>
                    <a:pt x="1075" y="755"/>
                    <a:pt x="1" y="8217"/>
                    <a:pt x="8358" y="8217"/>
                  </a:cubicBezTo>
                  <a:cubicBezTo>
                    <a:pt x="8959" y="8217"/>
                    <a:pt x="9610" y="8178"/>
                    <a:pt x="10313" y="8095"/>
                  </a:cubicBezTo>
                  <a:cubicBezTo>
                    <a:pt x="10313" y="8095"/>
                    <a:pt x="16693" y="7044"/>
                    <a:pt x="14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1085844" y="2970675"/>
              <a:ext cx="345300" cy="79000"/>
            </a:xfrm>
            <a:custGeom>
              <a:rect b="b" l="l" r="r" t="t"/>
              <a:pathLst>
                <a:path extrusionOk="0" h="3160" w="13812">
                  <a:moveTo>
                    <a:pt x="8491" y="0"/>
                  </a:moveTo>
                  <a:cubicBezTo>
                    <a:pt x="6174" y="0"/>
                    <a:pt x="3244" y="311"/>
                    <a:pt x="0" y="1373"/>
                  </a:cubicBezTo>
                  <a:cubicBezTo>
                    <a:pt x="0" y="1373"/>
                    <a:pt x="3226" y="3159"/>
                    <a:pt x="7043" y="3159"/>
                  </a:cubicBezTo>
                  <a:cubicBezTo>
                    <a:pt x="9272" y="3159"/>
                    <a:pt x="11704" y="2550"/>
                    <a:pt x="13812" y="619"/>
                  </a:cubicBezTo>
                  <a:cubicBezTo>
                    <a:pt x="13812" y="619"/>
                    <a:pt x="11760" y="0"/>
                    <a:pt x="8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1188169" y="2857500"/>
              <a:ext cx="52625" cy="52050"/>
            </a:xfrm>
            <a:custGeom>
              <a:rect b="b" l="l" r="r" t="t"/>
              <a:pathLst>
                <a:path extrusionOk="0" h="2082" w="2105">
                  <a:moveTo>
                    <a:pt x="1052" y="1"/>
                  </a:moveTo>
                  <a:cubicBezTo>
                    <a:pt x="481" y="1"/>
                    <a:pt x="0" y="458"/>
                    <a:pt x="0" y="1053"/>
                  </a:cubicBezTo>
                  <a:cubicBezTo>
                    <a:pt x="0" y="1624"/>
                    <a:pt x="481" y="2082"/>
                    <a:pt x="1052" y="2082"/>
                  </a:cubicBezTo>
                  <a:cubicBezTo>
                    <a:pt x="1624" y="2082"/>
                    <a:pt x="2104" y="1624"/>
                    <a:pt x="2104" y="1053"/>
                  </a:cubicBezTo>
                  <a:cubicBezTo>
                    <a:pt x="2104" y="458"/>
                    <a:pt x="1624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1273919" y="2900375"/>
              <a:ext cx="33175" cy="33175"/>
            </a:xfrm>
            <a:custGeom>
              <a:rect b="b" l="l" r="r" t="t"/>
              <a:pathLst>
                <a:path extrusionOk="0" h="1327" w="1327">
                  <a:moveTo>
                    <a:pt x="664" y="1"/>
                  </a:moveTo>
                  <a:cubicBezTo>
                    <a:pt x="298" y="1"/>
                    <a:pt x="0" y="298"/>
                    <a:pt x="0" y="664"/>
                  </a:cubicBezTo>
                  <a:cubicBezTo>
                    <a:pt x="0" y="1030"/>
                    <a:pt x="298" y="1327"/>
                    <a:pt x="664" y="1327"/>
                  </a:cubicBezTo>
                  <a:cubicBezTo>
                    <a:pt x="1029" y="1327"/>
                    <a:pt x="1327" y="1030"/>
                    <a:pt x="1327" y="664"/>
                  </a:cubicBezTo>
                  <a:cubicBezTo>
                    <a:pt x="1327" y="298"/>
                    <a:pt x="1029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6"/>
            <p:cNvSpPr/>
            <p:nvPr/>
          </p:nvSpPr>
          <p:spPr>
            <a:xfrm>
              <a:off x="1285919" y="2838075"/>
              <a:ext cx="23475" cy="24025"/>
            </a:xfrm>
            <a:custGeom>
              <a:rect b="b" l="l" r="r" t="t"/>
              <a:pathLst>
                <a:path extrusionOk="0" h="961" w="939">
                  <a:moveTo>
                    <a:pt x="481" y="0"/>
                  </a:moveTo>
                  <a:cubicBezTo>
                    <a:pt x="206" y="0"/>
                    <a:pt x="1" y="229"/>
                    <a:pt x="1" y="480"/>
                  </a:cubicBezTo>
                  <a:cubicBezTo>
                    <a:pt x="1" y="755"/>
                    <a:pt x="206" y="961"/>
                    <a:pt x="481" y="961"/>
                  </a:cubicBezTo>
                  <a:cubicBezTo>
                    <a:pt x="732" y="961"/>
                    <a:pt x="938" y="755"/>
                    <a:pt x="938" y="480"/>
                  </a:cubicBezTo>
                  <a:cubicBezTo>
                    <a:pt x="938" y="229"/>
                    <a:pt x="732" y="0"/>
                    <a:pt x="481" y="0"/>
                  </a:cubicBezTo>
                  <a:close/>
                </a:path>
              </a:pathLst>
            </a:custGeom>
            <a:solidFill>
              <a:srgbClr val="85C3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6"/>
            <p:cNvSpPr/>
            <p:nvPr/>
          </p:nvSpPr>
          <p:spPr>
            <a:xfrm>
              <a:off x="1059544" y="2747750"/>
              <a:ext cx="28600" cy="28600"/>
            </a:xfrm>
            <a:custGeom>
              <a:rect b="b" l="l" r="r" t="t"/>
              <a:pathLst>
                <a:path extrusionOk="0" h="1144" w="1144">
                  <a:moveTo>
                    <a:pt x="572" y="0"/>
                  </a:moveTo>
                  <a:cubicBezTo>
                    <a:pt x="252" y="0"/>
                    <a:pt x="0" y="252"/>
                    <a:pt x="0" y="572"/>
                  </a:cubicBezTo>
                  <a:cubicBezTo>
                    <a:pt x="0" y="892"/>
                    <a:pt x="252" y="1144"/>
                    <a:pt x="572" y="1144"/>
                  </a:cubicBezTo>
                  <a:cubicBezTo>
                    <a:pt x="892" y="1144"/>
                    <a:pt x="1144" y="892"/>
                    <a:pt x="1144" y="572"/>
                  </a:cubicBezTo>
                  <a:cubicBezTo>
                    <a:pt x="1144" y="252"/>
                    <a:pt x="892" y="0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1095569" y="2804900"/>
              <a:ext cx="47450" cy="47475"/>
            </a:xfrm>
            <a:custGeom>
              <a:rect b="b" l="l" r="r" t="t"/>
              <a:pathLst>
                <a:path extrusionOk="0" h="1899" w="1898">
                  <a:moveTo>
                    <a:pt x="938" y="1"/>
                  </a:moveTo>
                  <a:cubicBezTo>
                    <a:pt x="412" y="1"/>
                    <a:pt x="0" y="435"/>
                    <a:pt x="0" y="961"/>
                  </a:cubicBezTo>
                  <a:cubicBezTo>
                    <a:pt x="0" y="1487"/>
                    <a:pt x="412" y="1899"/>
                    <a:pt x="938" y="1899"/>
                  </a:cubicBezTo>
                  <a:cubicBezTo>
                    <a:pt x="1463" y="1899"/>
                    <a:pt x="1898" y="1487"/>
                    <a:pt x="1898" y="961"/>
                  </a:cubicBezTo>
                  <a:cubicBezTo>
                    <a:pt x="1898" y="435"/>
                    <a:pt x="1463" y="1"/>
                    <a:pt x="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954919" y="2588250"/>
              <a:ext cx="42900" cy="42900"/>
            </a:xfrm>
            <a:custGeom>
              <a:rect b="b" l="l" r="r" t="t"/>
              <a:pathLst>
                <a:path extrusionOk="0" h="1716" w="1716">
                  <a:moveTo>
                    <a:pt x="847" y="0"/>
                  </a:moveTo>
                  <a:cubicBezTo>
                    <a:pt x="367" y="0"/>
                    <a:pt x="1" y="389"/>
                    <a:pt x="1" y="847"/>
                  </a:cubicBezTo>
                  <a:cubicBezTo>
                    <a:pt x="1" y="1327"/>
                    <a:pt x="367" y="1715"/>
                    <a:pt x="847" y="1715"/>
                  </a:cubicBezTo>
                  <a:cubicBezTo>
                    <a:pt x="1327" y="1715"/>
                    <a:pt x="1716" y="1327"/>
                    <a:pt x="1716" y="847"/>
                  </a:cubicBezTo>
                  <a:cubicBezTo>
                    <a:pt x="1716" y="389"/>
                    <a:pt x="1327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842869" y="2540800"/>
              <a:ext cx="71500" cy="71475"/>
            </a:xfrm>
            <a:custGeom>
              <a:rect b="b" l="l" r="r" t="t"/>
              <a:pathLst>
                <a:path extrusionOk="0" h="2859" w="2860">
                  <a:moveTo>
                    <a:pt x="1419" y="1"/>
                  </a:moveTo>
                  <a:cubicBezTo>
                    <a:pt x="641" y="1"/>
                    <a:pt x="1" y="618"/>
                    <a:pt x="1" y="1418"/>
                  </a:cubicBezTo>
                  <a:cubicBezTo>
                    <a:pt x="1" y="2219"/>
                    <a:pt x="641" y="2859"/>
                    <a:pt x="1419" y="2859"/>
                  </a:cubicBezTo>
                  <a:cubicBezTo>
                    <a:pt x="2219" y="2859"/>
                    <a:pt x="2859" y="2219"/>
                    <a:pt x="2859" y="1418"/>
                  </a:cubicBezTo>
                  <a:cubicBezTo>
                    <a:pt x="2859" y="618"/>
                    <a:pt x="2219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318094" y="4678825"/>
              <a:ext cx="1618975" cy="528775"/>
            </a:xfrm>
            <a:custGeom>
              <a:rect b="b" l="l" r="r" t="t"/>
              <a:pathLst>
                <a:path extrusionOk="0" h="21151" w="64759">
                  <a:moveTo>
                    <a:pt x="64759" y="1"/>
                  </a:moveTo>
                  <a:cubicBezTo>
                    <a:pt x="63798" y="755"/>
                    <a:pt x="252" y="550"/>
                    <a:pt x="0" y="1441"/>
                  </a:cubicBezTo>
                  <a:lnTo>
                    <a:pt x="183" y="1419"/>
                  </a:lnTo>
                  <a:cubicBezTo>
                    <a:pt x="3362" y="9651"/>
                    <a:pt x="5214" y="13286"/>
                    <a:pt x="8644" y="20718"/>
                  </a:cubicBezTo>
                  <a:cubicBezTo>
                    <a:pt x="11597" y="20653"/>
                    <a:pt x="14497" y="20626"/>
                    <a:pt x="17362" y="20626"/>
                  </a:cubicBezTo>
                  <a:cubicBezTo>
                    <a:pt x="30059" y="20626"/>
                    <a:pt x="42101" y="21150"/>
                    <a:pt x="55311" y="21150"/>
                  </a:cubicBezTo>
                  <a:cubicBezTo>
                    <a:pt x="57864" y="21150"/>
                    <a:pt x="60459" y="21131"/>
                    <a:pt x="63112" y="21084"/>
                  </a:cubicBezTo>
                  <a:cubicBezTo>
                    <a:pt x="63524" y="16648"/>
                    <a:pt x="64324" y="6792"/>
                    <a:pt x="6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298669" y="4666250"/>
              <a:ext cx="1775600" cy="425350"/>
            </a:xfrm>
            <a:custGeom>
              <a:rect b="b" l="l" r="r" t="t"/>
              <a:pathLst>
                <a:path extrusionOk="0" h="17014" w="71024">
                  <a:moveTo>
                    <a:pt x="71024" y="1"/>
                  </a:moveTo>
                  <a:lnTo>
                    <a:pt x="1715" y="161"/>
                  </a:lnTo>
                  <a:lnTo>
                    <a:pt x="0" y="3294"/>
                  </a:lnTo>
                  <a:cubicBezTo>
                    <a:pt x="0" y="3294"/>
                    <a:pt x="31876" y="10291"/>
                    <a:pt x="51724" y="17014"/>
                  </a:cubicBezTo>
                  <a:lnTo>
                    <a:pt x="71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1556319" y="4759450"/>
              <a:ext cx="471650" cy="993000"/>
            </a:xfrm>
            <a:custGeom>
              <a:rect b="b" l="l" r="r" t="t"/>
              <a:pathLst>
                <a:path extrusionOk="0" h="39720" w="18866">
                  <a:moveTo>
                    <a:pt x="18865" y="0"/>
                  </a:moveTo>
                  <a:lnTo>
                    <a:pt x="0" y="9284"/>
                  </a:lnTo>
                  <a:lnTo>
                    <a:pt x="7867" y="39719"/>
                  </a:lnTo>
                  <a:lnTo>
                    <a:pt x="17425" y="38164"/>
                  </a:lnTo>
                  <a:lnTo>
                    <a:pt x="18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143169" y="4530200"/>
              <a:ext cx="2037425" cy="532825"/>
            </a:xfrm>
            <a:custGeom>
              <a:rect b="b" l="l" r="r" t="t"/>
              <a:pathLst>
                <a:path extrusionOk="0" h="21313" w="81497">
                  <a:moveTo>
                    <a:pt x="80582" y="1"/>
                  </a:moveTo>
                  <a:cubicBezTo>
                    <a:pt x="76352" y="3385"/>
                    <a:pt x="70521" y="3819"/>
                    <a:pt x="65101" y="3956"/>
                  </a:cubicBezTo>
                  <a:cubicBezTo>
                    <a:pt x="62861" y="4011"/>
                    <a:pt x="60620" y="4038"/>
                    <a:pt x="58379" y="4038"/>
                  </a:cubicBezTo>
                  <a:cubicBezTo>
                    <a:pt x="46554" y="4038"/>
                    <a:pt x="34727" y="3276"/>
                    <a:pt x="22981" y="1738"/>
                  </a:cubicBezTo>
                  <a:cubicBezTo>
                    <a:pt x="19479" y="1271"/>
                    <a:pt x="15957" y="745"/>
                    <a:pt x="12416" y="745"/>
                  </a:cubicBezTo>
                  <a:cubicBezTo>
                    <a:pt x="12142" y="745"/>
                    <a:pt x="11868" y="749"/>
                    <a:pt x="11594" y="755"/>
                  </a:cubicBezTo>
                  <a:cubicBezTo>
                    <a:pt x="7775" y="847"/>
                    <a:pt x="4048" y="1030"/>
                    <a:pt x="846" y="3110"/>
                  </a:cubicBezTo>
                  <a:lnTo>
                    <a:pt x="0" y="3179"/>
                  </a:lnTo>
                  <a:cubicBezTo>
                    <a:pt x="778" y="4665"/>
                    <a:pt x="1349" y="6266"/>
                    <a:pt x="1715" y="7890"/>
                  </a:cubicBezTo>
                  <a:cubicBezTo>
                    <a:pt x="1815" y="7847"/>
                    <a:pt x="2017" y="7826"/>
                    <a:pt x="2306" y="7826"/>
                  </a:cubicBezTo>
                  <a:cubicBezTo>
                    <a:pt x="5715" y="7826"/>
                    <a:pt x="21371" y="10623"/>
                    <a:pt x="28263" y="11845"/>
                  </a:cubicBezTo>
                  <a:cubicBezTo>
                    <a:pt x="38988" y="13766"/>
                    <a:pt x="49941" y="15778"/>
                    <a:pt x="59293" y="21312"/>
                  </a:cubicBezTo>
                  <a:lnTo>
                    <a:pt x="81497" y="5054"/>
                  </a:lnTo>
                  <a:cubicBezTo>
                    <a:pt x="80925" y="3431"/>
                    <a:pt x="80628" y="1716"/>
                    <a:pt x="80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144319" y="4314675"/>
              <a:ext cx="2016850" cy="679750"/>
            </a:xfrm>
            <a:custGeom>
              <a:rect b="b" l="l" r="r" t="t"/>
              <a:pathLst>
                <a:path extrusionOk="0" h="27190" w="80674">
                  <a:moveTo>
                    <a:pt x="20923" y="1"/>
                  </a:moveTo>
                  <a:lnTo>
                    <a:pt x="20557" y="92"/>
                  </a:lnTo>
                  <a:cubicBezTo>
                    <a:pt x="13743" y="4002"/>
                    <a:pt x="6791" y="7936"/>
                    <a:pt x="0" y="11846"/>
                  </a:cubicBezTo>
                  <a:cubicBezTo>
                    <a:pt x="19734" y="16876"/>
                    <a:pt x="40908" y="18065"/>
                    <a:pt x="59133" y="27189"/>
                  </a:cubicBezTo>
                  <a:cubicBezTo>
                    <a:pt x="59613" y="26160"/>
                    <a:pt x="60551" y="25383"/>
                    <a:pt x="61443" y="24651"/>
                  </a:cubicBezTo>
                  <a:lnTo>
                    <a:pt x="80673" y="9125"/>
                  </a:lnTo>
                  <a:cubicBezTo>
                    <a:pt x="60802" y="5740"/>
                    <a:pt x="40885" y="2699"/>
                    <a:pt x="20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430719" y="4357550"/>
              <a:ext cx="1036450" cy="351600"/>
            </a:xfrm>
            <a:custGeom>
              <a:rect b="b" l="l" r="r" t="t"/>
              <a:pathLst>
                <a:path extrusionOk="0" h="14064" w="41458">
                  <a:moveTo>
                    <a:pt x="9787" y="1"/>
                  </a:moveTo>
                  <a:lnTo>
                    <a:pt x="0" y="6701"/>
                  </a:lnTo>
                  <a:lnTo>
                    <a:pt x="23073" y="14064"/>
                  </a:lnTo>
                  <a:lnTo>
                    <a:pt x="41457" y="11068"/>
                  </a:lnTo>
                  <a:lnTo>
                    <a:pt x="39811" y="2219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445569" y="3158700"/>
              <a:ext cx="1125075" cy="778900"/>
            </a:xfrm>
            <a:custGeom>
              <a:rect b="b" l="l" r="r" t="t"/>
              <a:pathLst>
                <a:path extrusionOk="0" h="31156" w="45003">
                  <a:moveTo>
                    <a:pt x="21461" y="0"/>
                  </a:moveTo>
                  <a:cubicBezTo>
                    <a:pt x="18512" y="0"/>
                    <a:pt x="15578" y="705"/>
                    <a:pt x="13012" y="2176"/>
                  </a:cubicBezTo>
                  <a:cubicBezTo>
                    <a:pt x="7570" y="5308"/>
                    <a:pt x="4231" y="11986"/>
                    <a:pt x="5466" y="18160"/>
                  </a:cubicBezTo>
                  <a:cubicBezTo>
                    <a:pt x="5041" y="17408"/>
                    <a:pt x="4228" y="17056"/>
                    <a:pt x="3387" y="17056"/>
                  </a:cubicBezTo>
                  <a:cubicBezTo>
                    <a:pt x="2460" y="17056"/>
                    <a:pt x="1499" y="17483"/>
                    <a:pt x="984" y="18274"/>
                  </a:cubicBezTo>
                  <a:cubicBezTo>
                    <a:pt x="1" y="19760"/>
                    <a:pt x="595" y="21933"/>
                    <a:pt x="1967" y="23076"/>
                  </a:cubicBezTo>
                  <a:cubicBezTo>
                    <a:pt x="3028" y="23963"/>
                    <a:pt x="4406" y="24321"/>
                    <a:pt x="5779" y="24321"/>
                  </a:cubicBezTo>
                  <a:cubicBezTo>
                    <a:pt x="6212" y="24321"/>
                    <a:pt x="6645" y="24285"/>
                    <a:pt x="7066" y="24219"/>
                  </a:cubicBezTo>
                  <a:cubicBezTo>
                    <a:pt x="10561" y="28642"/>
                    <a:pt x="15864" y="31156"/>
                    <a:pt x="21413" y="31156"/>
                  </a:cubicBezTo>
                  <a:cubicBezTo>
                    <a:pt x="22290" y="31156"/>
                    <a:pt x="23173" y="31093"/>
                    <a:pt x="24056" y="30965"/>
                  </a:cubicBezTo>
                  <a:cubicBezTo>
                    <a:pt x="30528" y="30050"/>
                    <a:pt x="35993" y="25728"/>
                    <a:pt x="38439" y="19669"/>
                  </a:cubicBezTo>
                  <a:lnTo>
                    <a:pt x="38325" y="19486"/>
                  </a:lnTo>
                  <a:lnTo>
                    <a:pt x="38325" y="19486"/>
                  </a:lnTo>
                  <a:cubicBezTo>
                    <a:pt x="38702" y="19643"/>
                    <a:pt x="39093" y="19714"/>
                    <a:pt x="39485" y="19714"/>
                  </a:cubicBezTo>
                  <a:cubicBezTo>
                    <a:pt x="40805" y="19714"/>
                    <a:pt x="42147" y="18913"/>
                    <a:pt x="43081" y="17908"/>
                  </a:cubicBezTo>
                  <a:cubicBezTo>
                    <a:pt x="44270" y="16582"/>
                    <a:pt x="45002" y="14890"/>
                    <a:pt x="44796" y="13175"/>
                  </a:cubicBezTo>
                  <a:cubicBezTo>
                    <a:pt x="44568" y="11460"/>
                    <a:pt x="43264" y="9836"/>
                    <a:pt x="41549" y="9630"/>
                  </a:cubicBezTo>
                  <a:cubicBezTo>
                    <a:pt x="41391" y="9608"/>
                    <a:pt x="41235" y="9597"/>
                    <a:pt x="41080" y="9597"/>
                  </a:cubicBezTo>
                  <a:cubicBezTo>
                    <a:pt x="39326" y="9597"/>
                    <a:pt x="37762" y="10961"/>
                    <a:pt x="36564" y="12306"/>
                  </a:cubicBezTo>
                  <a:cubicBezTo>
                    <a:pt x="37388" y="8418"/>
                    <a:pt x="34438" y="4645"/>
                    <a:pt x="31008" y="2610"/>
                  </a:cubicBezTo>
                  <a:cubicBezTo>
                    <a:pt x="28145" y="900"/>
                    <a:pt x="24793" y="0"/>
                    <a:pt x="2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554194" y="3242275"/>
              <a:ext cx="680900" cy="309250"/>
            </a:xfrm>
            <a:custGeom>
              <a:rect b="b" l="l" r="r" t="t"/>
              <a:pathLst>
                <a:path extrusionOk="0" h="12370" w="27236">
                  <a:moveTo>
                    <a:pt x="18128" y="1"/>
                  </a:moveTo>
                  <a:cubicBezTo>
                    <a:pt x="16894" y="1"/>
                    <a:pt x="16007" y="90"/>
                    <a:pt x="16007" y="90"/>
                  </a:cubicBezTo>
                  <a:lnTo>
                    <a:pt x="5786" y="4732"/>
                  </a:lnTo>
                  <a:lnTo>
                    <a:pt x="0" y="12370"/>
                  </a:lnTo>
                  <a:cubicBezTo>
                    <a:pt x="206" y="12233"/>
                    <a:pt x="12782" y="7019"/>
                    <a:pt x="12783" y="7019"/>
                  </a:cubicBezTo>
                  <a:lnTo>
                    <a:pt x="12783" y="7019"/>
                  </a:lnTo>
                  <a:lnTo>
                    <a:pt x="8415" y="12095"/>
                  </a:lnTo>
                  <a:cubicBezTo>
                    <a:pt x="8415" y="12095"/>
                    <a:pt x="16281" y="11226"/>
                    <a:pt x="19208" y="4938"/>
                  </a:cubicBezTo>
                  <a:lnTo>
                    <a:pt x="21152" y="4801"/>
                  </a:lnTo>
                  <a:lnTo>
                    <a:pt x="21152" y="4801"/>
                  </a:lnTo>
                  <a:lnTo>
                    <a:pt x="19711" y="9877"/>
                  </a:lnTo>
                  <a:cubicBezTo>
                    <a:pt x="19711" y="9877"/>
                    <a:pt x="20084" y="10164"/>
                    <a:pt x="20704" y="10164"/>
                  </a:cubicBezTo>
                  <a:cubicBezTo>
                    <a:pt x="21714" y="10164"/>
                    <a:pt x="23381" y="9400"/>
                    <a:pt x="25154" y="5373"/>
                  </a:cubicBezTo>
                  <a:cubicBezTo>
                    <a:pt x="27235" y="644"/>
                    <a:pt x="21435" y="1"/>
                    <a:pt x="18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743294" y="3709000"/>
              <a:ext cx="76175" cy="63800"/>
            </a:xfrm>
            <a:custGeom>
              <a:rect b="b" l="l" r="r" t="t"/>
              <a:pathLst>
                <a:path extrusionOk="0" h="2552" w="3047">
                  <a:moveTo>
                    <a:pt x="2236" y="1"/>
                  </a:moveTo>
                  <a:cubicBezTo>
                    <a:pt x="2087" y="1"/>
                    <a:pt x="1955" y="155"/>
                    <a:pt x="2040" y="309"/>
                  </a:cubicBezTo>
                  <a:cubicBezTo>
                    <a:pt x="2246" y="584"/>
                    <a:pt x="2360" y="904"/>
                    <a:pt x="2360" y="1247"/>
                  </a:cubicBezTo>
                  <a:cubicBezTo>
                    <a:pt x="2360" y="1681"/>
                    <a:pt x="2040" y="2047"/>
                    <a:pt x="1629" y="2139"/>
                  </a:cubicBezTo>
                  <a:cubicBezTo>
                    <a:pt x="1588" y="2143"/>
                    <a:pt x="1549" y="2145"/>
                    <a:pt x="1510" y="2145"/>
                  </a:cubicBezTo>
                  <a:cubicBezTo>
                    <a:pt x="733" y="2145"/>
                    <a:pt x="460" y="1283"/>
                    <a:pt x="417" y="629"/>
                  </a:cubicBezTo>
                  <a:cubicBezTo>
                    <a:pt x="417" y="576"/>
                    <a:pt x="355" y="539"/>
                    <a:pt x="299" y="539"/>
                  </a:cubicBezTo>
                  <a:cubicBezTo>
                    <a:pt x="258" y="539"/>
                    <a:pt x="221" y="558"/>
                    <a:pt x="211" y="607"/>
                  </a:cubicBezTo>
                  <a:cubicBezTo>
                    <a:pt x="0" y="1491"/>
                    <a:pt x="547" y="2551"/>
                    <a:pt x="1511" y="2551"/>
                  </a:cubicBezTo>
                  <a:cubicBezTo>
                    <a:pt x="1593" y="2551"/>
                    <a:pt x="1678" y="2543"/>
                    <a:pt x="1766" y="2527"/>
                  </a:cubicBezTo>
                  <a:cubicBezTo>
                    <a:pt x="2864" y="2322"/>
                    <a:pt x="3046" y="789"/>
                    <a:pt x="2383" y="58"/>
                  </a:cubicBezTo>
                  <a:cubicBezTo>
                    <a:pt x="2338" y="18"/>
                    <a:pt x="2286" y="1"/>
                    <a:pt x="2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1099019" y="3654625"/>
              <a:ext cx="60600" cy="64125"/>
            </a:xfrm>
            <a:custGeom>
              <a:rect b="b" l="l" r="r" t="t"/>
              <a:pathLst>
                <a:path extrusionOk="0" h="2565" w="2424">
                  <a:moveTo>
                    <a:pt x="2236" y="0"/>
                  </a:moveTo>
                  <a:cubicBezTo>
                    <a:pt x="2159" y="0"/>
                    <a:pt x="2081" y="46"/>
                    <a:pt x="2057" y="129"/>
                  </a:cubicBezTo>
                  <a:cubicBezTo>
                    <a:pt x="1897" y="632"/>
                    <a:pt x="2240" y="2027"/>
                    <a:pt x="1508" y="2164"/>
                  </a:cubicBezTo>
                  <a:cubicBezTo>
                    <a:pt x="1444" y="2178"/>
                    <a:pt x="1383" y="2184"/>
                    <a:pt x="1327" y="2184"/>
                  </a:cubicBezTo>
                  <a:cubicBezTo>
                    <a:pt x="616" y="2184"/>
                    <a:pt x="464" y="1186"/>
                    <a:pt x="274" y="678"/>
                  </a:cubicBezTo>
                  <a:cubicBezTo>
                    <a:pt x="253" y="615"/>
                    <a:pt x="198" y="586"/>
                    <a:pt x="145" y="586"/>
                  </a:cubicBezTo>
                  <a:cubicBezTo>
                    <a:pt x="82" y="586"/>
                    <a:pt x="22" y="626"/>
                    <a:pt x="22" y="701"/>
                  </a:cubicBezTo>
                  <a:cubicBezTo>
                    <a:pt x="0" y="1500"/>
                    <a:pt x="469" y="2564"/>
                    <a:pt x="1368" y="2564"/>
                  </a:cubicBezTo>
                  <a:cubicBezTo>
                    <a:pt x="1421" y="2564"/>
                    <a:pt x="1475" y="2560"/>
                    <a:pt x="1531" y="2553"/>
                  </a:cubicBezTo>
                  <a:cubicBezTo>
                    <a:pt x="1920" y="2507"/>
                    <a:pt x="2217" y="2210"/>
                    <a:pt x="2286" y="1821"/>
                  </a:cubicBezTo>
                  <a:cubicBezTo>
                    <a:pt x="2354" y="1615"/>
                    <a:pt x="2377" y="1364"/>
                    <a:pt x="2377" y="1135"/>
                  </a:cubicBezTo>
                  <a:cubicBezTo>
                    <a:pt x="2423" y="815"/>
                    <a:pt x="2423" y="472"/>
                    <a:pt x="2400" y="129"/>
                  </a:cubicBezTo>
                  <a:cubicBezTo>
                    <a:pt x="2378" y="41"/>
                    <a:pt x="2308" y="0"/>
                    <a:pt x="2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1001719" y="3847275"/>
              <a:ext cx="75875" cy="49450"/>
            </a:xfrm>
            <a:custGeom>
              <a:rect b="b" l="l" r="r" t="t"/>
              <a:pathLst>
                <a:path extrusionOk="0" h="1978" w="3035">
                  <a:moveTo>
                    <a:pt x="2719" y="0"/>
                  </a:moveTo>
                  <a:cubicBezTo>
                    <a:pt x="2634" y="0"/>
                    <a:pt x="2543" y="46"/>
                    <a:pt x="2519" y="129"/>
                  </a:cubicBezTo>
                  <a:cubicBezTo>
                    <a:pt x="2428" y="655"/>
                    <a:pt x="2313" y="1112"/>
                    <a:pt x="1810" y="1432"/>
                  </a:cubicBezTo>
                  <a:cubicBezTo>
                    <a:pt x="1570" y="1558"/>
                    <a:pt x="1302" y="1621"/>
                    <a:pt x="1030" y="1621"/>
                  </a:cubicBezTo>
                  <a:cubicBezTo>
                    <a:pt x="759" y="1621"/>
                    <a:pt x="484" y="1558"/>
                    <a:pt x="233" y="1432"/>
                  </a:cubicBezTo>
                  <a:cubicBezTo>
                    <a:pt x="213" y="1421"/>
                    <a:pt x="193" y="1416"/>
                    <a:pt x="174" y="1416"/>
                  </a:cubicBezTo>
                  <a:cubicBezTo>
                    <a:pt x="79" y="1416"/>
                    <a:pt x="0" y="1539"/>
                    <a:pt x="95" y="1615"/>
                  </a:cubicBezTo>
                  <a:cubicBezTo>
                    <a:pt x="390" y="1866"/>
                    <a:pt x="747" y="1977"/>
                    <a:pt x="1107" y="1977"/>
                  </a:cubicBezTo>
                  <a:cubicBezTo>
                    <a:pt x="2062" y="1977"/>
                    <a:pt x="3035" y="1192"/>
                    <a:pt x="2885" y="129"/>
                  </a:cubicBezTo>
                  <a:cubicBezTo>
                    <a:pt x="2874" y="41"/>
                    <a:pt x="2799" y="0"/>
                    <a:pt x="2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810869" y="3835475"/>
              <a:ext cx="50325" cy="32250"/>
            </a:xfrm>
            <a:custGeom>
              <a:rect b="b" l="l" r="r" t="t"/>
              <a:pathLst>
                <a:path extrusionOk="0" h="1290" w="2013">
                  <a:moveTo>
                    <a:pt x="1285" y="1"/>
                  </a:moveTo>
                  <a:cubicBezTo>
                    <a:pt x="1260" y="1"/>
                    <a:pt x="1236" y="3"/>
                    <a:pt x="1212" y="7"/>
                  </a:cubicBezTo>
                  <a:cubicBezTo>
                    <a:pt x="915" y="7"/>
                    <a:pt x="618" y="144"/>
                    <a:pt x="412" y="372"/>
                  </a:cubicBezTo>
                  <a:cubicBezTo>
                    <a:pt x="183" y="532"/>
                    <a:pt x="0" y="807"/>
                    <a:pt x="206" y="1081"/>
                  </a:cubicBezTo>
                  <a:cubicBezTo>
                    <a:pt x="324" y="1214"/>
                    <a:pt x="500" y="1290"/>
                    <a:pt x="683" y="1290"/>
                  </a:cubicBezTo>
                  <a:cubicBezTo>
                    <a:pt x="784" y="1290"/>
                    <a:pt x="887" y="1267"/>
                    <a:pt x="984" y="1218"/>
                  </a:cubicBezTo>
                  <a:cubicBezTo>
                    <a:pt x="1075" y="1173"/>
                    <a:pt x="1167" y="1104"/>
                    <a:pt x="1258" y="1036"/>
                  </a:cubicBezTo>
                  <a:cubicBezTo>
                    <a:pt x="1624" y="830"/>
                    <a:pt x="2013" y="464"/>
                    <a:pt x="1670" y="144"/>
                  </a:cubicBezTo>
                  <a:lnTo>
                    <a:pt x="1624" y="121"/>
                  </a:lnTo>
                  <a:cubicBezTo>
                    <a:pt x="1529" y="45"/>
                    <a:pt x="1403" y="1"/>
                    <a:pt x="1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131569" y="3766025"/>
              <a:ext cx="46900" cy="25600"/>
            </a:xfrm>
            <a:custGeom>
              <a:rect b="b" l="l" r="r" t="t"/>
              <a:pathLst>
                <a:path extrusionOk="0" h="1024" w="1876">
                  <a:moveTo>
                    <a:pt x="972" y="1"/>
                  </a:moveTo>
                  <a:cubicBezTo>
                    <a:pt x="910" y="1"/>
                    <a:pt x="847" y="6"/>
                    <a:pt x="778" y="18"/>
                  </a:cubicBezTo>
                  <a:cubicBezTo>
                    <a:pt x="664" y="18"/>
                    <a:pt x="572" y="41"/>
                    <a:pt x="458" y="86"/>
                  </a:cubicBezTo>
                  <a:cubicBezTo>
                    <a:pt x="366" y="132"/>
                    <a:pt x="275" y="178"/>
                    <a:pt x="184" y="223"/>
                  </a:cubicBezTo>
                  <a:cubicBezTo>
                    <a:pt x="23" y="315"/>
                    <a:pt x="1" y="544"/>
                    <a:pt x="115" y="658"/>
                  </a:cubicBezTo>
                  <a:cubicBezTo>
                    <a:pt x="229" y="772"/>
                    <a:pt x="366" y="841"/>
                    <a:pt x="527" y="887"/>
                  </a:cubicBezTo>
                  <a:cubicBezTo>
                    <a:pt x="687" y="978"/>
                    <a:pt x="892" y="1024"/>
                    <a:pt x="1098" y="1024"/>
                  </a:cubicBezTo>
                  <a:cubicBezTo>
                    <a:pt x="1350" y="1024"/>
                    <a:pt x="1784" y="909"/>
                    <a:pt x="1830" y="589"/>
                  </a:cubicBezTo>
                  <a:cubicBezTo>
                    <a:pt x="1876" y="223"/>
                    <a:pt x="1441" y="63"/>
                    <a:pt x="1167" y="18"/>
                  </a:cubicBezTo>
                  <a:cubicBezTo>
                    <a:pt x="1098" y="6"/>
                    <a:pt x="1035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841744" y="3917375"/>
              <a:ext cx="494500" cy="606325"/>
            </a:xfrm>
            <a:custGeom>
              <a:rect b="b" l="l" r="r" t="t"/>
              <a:pathLst>
                <a:path extrusionOk="0" h="24253" w="19780">
                  <a:moveTo>
                    <a:pt x="15412" y="0"/>
                  </a:moveTo>
                  <a:lnTo>
                    <a:pt x="8712" y="1007"/>
                  </a:lnTo>
                  <a:cubicBezTo>
                    <a:pt x="7935" y="1121"/>
                    <a:pt x="7112" y="1235"/>
                    <a:pt x="6449" y="1693"/>
                  </a:cubicBezTo>
                  <a:cubicBezTo>
                    <a:pt x="5877" y="2104"/>
                    <a:pt x="5420" y="2676"/>
                    <a:pt x="5077" y="3293"/>
                  </a:cubicBezTo>
                  <a:cubicBezTo>
                    <a:pt x="1555" y="9079"/>
                    <a:pt x="0" y="15824"/>
                    <a:pt x="663" y="22570"/>
                  </a:cubicBezTo>
                  <a:cubicBezTo>
                    <a:pt x="3506" y="23804"/>
                    <a:pt x="6320" y="24253"/>
                    <a:pt x="9174" y="24253"/>
                  </a:cubicBezTo>
                  <a:cubicBezTo>
                    <a:pt x="12611" y="24253"/>
                    <a:pt x="16107" y="23602"/>
                    <a:pt x="19780" y="22890"/>
                  </a:cubicBezTo>
                  <a:cubicBezTo>
                    <a:pt x="18819" y="15092"/>
                    <a:pt x="18179" y="7569"/>
                    <a:pt x="15710" y="92"/>
                  </a:cubicBezTo>
                  <a:lnTo>
                    <a:pt x="154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591344" y="3856625"/>
              <a:ext cx="848950" cy="414075"/>
            </a:xfrm>
            <a:custGeom>
              <a:rect b="b" l="l" r="r" t="t"/>
              <a:pathLst>
                <a:path extrusionOk="0" h="16563" w="33958">
                  <a:moveTo>
                    <a:pt x="31656" y="1"/>
                  </a:moveTo>
                  <a:cubicBezTo>
                    <a:pt x="27109" y="1"/>
                    <a:pt x="17360" y="4183"/>
                    <a:pt x="14704" y="10823"/>
                  </a:cubicBezTo>
                  <a:cubicBezTo>
                    <a:pt x="12071" y="5535"/>
                    <a:pt x="6827" y="2425"/>
                    <a:pt x="946" y="2425"/>
                  </a:cubicBezTo>
                  <a:cubicBezTo>
                    <a:pt x="799" y="2425"/>
                    <a:pt x="652" y="2427"/>
                    <a:pt x="504" y="2430"/>
                  </a:cubicBezTo>
                  <a:lnTo>
                    <a:pt x="1" y="4809"/>
                  </a:lnTo>
                  <a:cubicBezTo>
                    <a:pt x="4826" y="8787"/>
                    <a:pt x="8987" y="12583"/>
                    <a:pt x="13812" y="16562"/>
                  </a:cubicBezTo>
                  <a:cubicBezTo>
                    <a:pt x="19529" y="13589"/>
                    <a:pt x="25314" y="10777"/>
                    <a:pt x="31191" y="8170"/>
                  </a:cubicBezTo>
                  <a:cubicBezTo>
                    <a:pt x="32151" y="7896"/>
                    <a:pt x="32929" y="7187"/>
                    <a:pt x="33272" y="6249"/>
                  </a:cubicBezTo>
                  <a:cubicBezTo>
                    <a:pt x="33958" y="4831"/>
                    <a:pt x="31648" y="6043"/>
                    <a:pt x="32334" y="4626"/>
                  </a:cubicBezTo>
                  <a:cubicBezTo>
                    <a:pt x="32380" y="3894"/>
                    <a:pt x="33477" y="372"/>
                    <a:pt x="33340" y="304"/>
                  </a:cubicBezTo>
                  <a:cubicBezTo>
                    <a:pt x="32932" y="100"/>
                    <a:pt x="32355" y="1"/>
                    <a:pt x="3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532844" y="3835425"/>
              <a:ext cx="932025" cy="430025"/>
            </a:xfrm>
            <a:custGeom>
              <a:rect b="b" l="l" r="r" t="t"/>
              <a:pathLst>
                <a:path extrusionOk="0" h="17201" w="37281">
                  <a:moveTo>
                    <a:pt x="32152" y="0"/>
                  </a:moveTo>
                  <a:cubicBezTo>
                    <a:pt x="32140" y="0"/>
                    <a:pt x="32127" y="3"/>
                    <a:pt x="32113" y="9"/>
                  </a:cubicBezTo>
                  <a:cubicBezTo>
                    <a:pt x="28752" y="1335"/>
                    <a:pt x="25596" y="3210"/>
                    <a:pt x="22829" y="5565"/>
                  </a:cubicBezTo>
                  <a:cubicBezTo>
                    <a:pt x="20520" y="7417"/>
                    <a:pt x="18553" y="9681"/>
                    <a:pt x="17044" y="12242"/>
                  </a:cubicBezTo>
                  <a:cubicBezTo>
                    <a:pt x="16152" y="10802"/>
                    <a:pt x="15146" y="9452"/>
                    <a:pt x="14003" y="8195"/>
                  </a:cubicBezTo>
                  <a:cubicBezTo>
                    <a:pt x="12471" y="6434"/>
                    <a:pt x="10687" y="4879"/>
                    <a:pt x="8743" y="3621"/>
                  </a:cubicBezTo>
                  <a:cubicBezTo>
                    <a:pt x="8730" y="3613"/>
                    <a:pt x="8718" y="3609"/>
                    <a:pt x="8709" y="3609"/>
                  </a:cubicBezTo>
                  <a:cubicBezTo>
                    <a:pt x="8668" y="3609"/>
                    <a:pt x="8661" y="3672"/>
                    <a:pt x="8698" y="3690"/>
                  </a:cubicBezTo>
                  <a:cubicBezTo>
                    <a:pt x="10573" y="5039"/>
                    <a:pt x="12311" y="6594"/>
                    <a:pt x="13865" y="8309"/>
                  </a:cubicBezTo>
                  <a:cubicBezTo>
                    <a:pt x="14986" y="9635"/>
                    <a:pt x="16015" y="11030"/>
                    <a:pt x="16884" y="12517"/>
                  </a:cubicBezTo>
                  <a:lnTo>
                    <a:pt x="16861" y="12585"/>
                  </a:lnTo>
                  <a:cubicBezTo>
                    <a:pt x="15352" y="10710"/>
                    <a:pt x="13637" y="9018"/>
                    <a:pt x="11762" y="7532"/>
                  </a:cubicBezTo>
                  <a:cubicBezTo>
                    <a:pt x="9338" y="5611"/>
                    <a:pt x="6662" y="4010"/>
                    <a:pt x="3827" y="2844"/>
                  </a:cubicBezTo>
                  <a:cubicBezTo>
                    <a:pt x="3816" y="2838"/>
                    <a:pt x="3805" y="2836"/>
                    <a:pt x="3795" y="2836"/>
                  </a:cubicBezTo>
                  <a:cubicBezTo>
                    <a:pt x="3721" y="2836"/>
                    <a:pt x="3678" y="2964"/>
                    <a:pt x="3758" y="3004"/>
                  </a:cubicBezTo>
                  <a:cubicBezTo>
                    <a:pt x="6640" y="4216"/>
                    <a:pt x="9338" y="5862"/>
                    <a:pt x="11785" y="7829"/>
                  </a:cubicBezTo>
                  <a:cubicBezTo>
                    <a:pt x="12951" y="8789"/>
                    <a:pt x="14026" y="9795"/>
                    <a:pt x="15055" y="10893"/>
                  </a:cubicBezTo>
                  <a:cubicBezTo>
                    <a:pt x="15626" y="11533"/>
                    <a:pt x="16175" y="12196"/>
                    <a:pt x="16701" y="12860"/>
                  </a:cubicBezTo>
                  <a:lnTo>
                    <a:pt x="16632" y="12951"/>
                  </a:lnTo>
                  <a:lnTo>
                    <a:pt x="16518" y="12997"/>
                  </a:lnTo>
                  <a:cubicBezTo>
                    <a:pt x="16518" y="12997"/>
                    <a:pt x="6434" y="4902"/>
                    <a:pt x="2867" y="3278"/>
                  </a:cubicBezTo>
                  <a:cubicBezTo>
                    <a:pt x="2571" y="3144"/>
                    <a:pt x="2330" y="3082"/>
                    <a:pt x="2137" y="3082"/>
                  </a:cubicBezTo>
                  <a:cubicBezTo>
                    <a:pt x="0" y="3082"/>
                    <a:pt x="3713" y="10642"/>
                    <a:pt x="3713" y="10642"/>
                  </a:cubicBezTo>
                  <a:lnTo>
                    <a:pt x="15718" y="15878"/>
                  </a:lnTo>
                  <a:cubicBezTo>
                    <a:pt x="15466" y="16267"/>
                    <a:pt x="15192" y="16655"/>
                    <a:pt x="14940" y="17067"/>
                  </a:cubicBezTo>
                  <a:cubicBezTo>
                    <a:pt x="14909" y="17144"/>
                    <a:pt x="14962" y="17201"/>
                    <a:pt x="15021" y="17201"/>
                  </a:cubicBezTo>
                  <a:cubicBezTo>
                    <a:pt x="15049" y="17201"/>
                    <a:pt x="15078" y="17188"/>
                    <a:pt x="15100" y="17159"/>
                  </a:cubicBezTo>
                  <a:cubicBezTo>
                    <a:pt x="15398" y="16747"/>
                    <a:pt x="15672" y="16358"/>
                    <a:pt x="15969" y="15969"/>
                  </a:cubicBezTo>
                  <a:lnTo>
                    <a:pt x="16861" y="16358"/>
                  </a:lnTo>
                  <a:lnTo>
                    <a:pt x="33508" y="6526"/>
                  </a:lnTo>
                  <a:lnTo>
                    <a:pt x="37281" y="2592"/>
                  </a:lnTo>
                  <a:lnTo>
                    <a:pt x="35680" y="1152"/>
                  </a:lnTo>
                  <a:lnTo>
                    <a:pt x="20474" y="10939"/>
                  </a:lnTo>
                  <a:cubicBezTo>
                    <a:pt x="21777" y="9681"/>
                    <a:pt x="23149" y="8515"/>
                    <a:pt x="24613" y="7440"/>
                  </a:cubicBezTo>
                  <a:cubicBezTo>
                    <a:pt x="26373" y="6137"/>
                    <a:pt x="28203" y="4925"/>
                    <a:pt x="30078" y="3782"/>
                  </a:cubicBezTo>
                  <a:cubicBezTo>
                    <a:pt x="31953" y="2638"/>
                    <a:pt x="34080" y="1701"/>
                    <a:pt x="35772" y="260"/>
                  </a:cubicBezTo>
                  <a:cubicBezTo>
                    <a:pt x="35825" y="206"/>
                    <a:pt x="35767" y="125"/>
                    <a:pt x="35706" y="125"/>
                  </a:cubicBezTo>
                  <a:cubicBezTo>
                    <a:pt x="35689" y="125"/>
                    <a:pt x="35672" y="131"/>
                    <a:pt x="35657" y="146"/>
                  </a:cubicBezTo>
                  <a:cubicBezTo>
                    <a:pt x="33851" y="1655"/>
                    <a:pt x="31587" y="2638"/>
                    <a:pt x="29575" y="3850"/>
                  </a:cubicBezTo>
                  <a:cubicBezTo>
                    <a:pt x="27631" y="5016"/>
                    <a:pt x="25756" y="6274"/>
                    <a:pt x="23927" y="7646"/>
                  </a:cubicBezTo>
                  <a:cubicBezTo>
                    <a:pt x="22235" y="8904"/>
                    <a:pt x="20634" y="10299"/>
                    <a:pt x="19148" y="11785"/>
                  </a:cubicBezTo>
                  <a:lnTo>
                    <a:pt x="18164" y="12425"/>
                  </a:lnTo>
                  <a:cubicBezTo>
                    <a:pt x="21777" y="7303"/>
                    <a:pt x="27059" y="3667"/>
                    <a:pt x="32525" y="649"/>
                  </a:cubicBezTo>
                  <a:cubicBezTo>
                    <a:pt x="32586" y="608"/>
                    <a:pt x="32538" y="531"/>
                    <a:pt x="32478" y="531"/>
                  </a:cubicBezTo>
                  <a:cubicBezTo>
                    <a:pt x="32471" y="531"/>
                    <a:pt x="32463" y="532"/>
                    <a:pt x="32456" y="534"/>
                  </a:cubicBezTo>
                  <a:cubicBezTo>
                    <a:pt x="26831" y="3507"/>
                    <a:pt x="21251" y="7257"/>
                    <a:pt x="17707" y="12631"/>
                  </a:cubicBezTo>
                  <a:lnTo>
                    <a:pt x="17318" y="12745"/>
                  </a:lnTo>
                  <a:cubicBezTo>
                    <a:pt x="17273" y="12631"/>
                    <a:pt x="17204" y="12539"/>
                    <a:pt x="17158" y="12425"/>
                  </a:cubicBezTo>
                  <a:cubicBezTo>
                    <a:pt x="18690" y="9933"/>
                    <a:pt x="20634" y="7692"/>
                    <a:pt x="22921" y="5817"/>
                  </a:cubicBezTo>
                  <a:cubicBezTo>
                    <a:pt x="24315" y="4650"/>
                    <a:pt x="25825" y="3599"/>
                    <a:pt x="27402" y="2684"/>
                  </a:cubicBezTo>
                  <a:cubicBezTo>
                    <a:pt x="28957" y="1746"/>
                    <a:pt x="30604" y="1015"/>
                    <a:pt x="32182" y="169"/>
                  </a:cubicBezTo>
                  <a:cubicBezTo>
                    <a:pt x="32262" y="128"/>
                    <a:pt x="32236" y="0"/>
                    <a:pt x="32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497019" y="3863075"/>
              <a:ext cx="1009600" cy="836500"/>
            </a:xfrm>
            <a:custGeom>
              <a:rect b="b" l="l" r="r" t="t"/>
              <a:pathLst>
                <a:path extrusionOk="0" h="33460" w="40384">
                  <a:moveTo>
                    <a:pt x="39629" y="0"/>
                  </a:moveTo>
                  <a:cubicBezTo>
                    <a:pt x="32608" y="3522"/>
                    <a:pt x="25497" y="7775"/>
                    <a:pt x="18706" y="11754"/>
                  </a:cubicBezTo>
                  <a:cubicBezTo>
                    <a:pt x="12783" y="8324"/>
                    <a:pt x="6220" y="4573"/>
                    <a:pt x="1" y="1761"/>
                  </a:cubicBezTo>
                  <a:lnTo>
                    <a:pt x="1" y="1761"/>
                  </a:lnTo>
                  <a:lnTo>
                    <a:pt x="3202" y="20900"/>
                  </a:lnTo>
                  <a:cubicBezTo>
                    <a:pt x="9262" y="23987"/>
                    <a:pt x="14635" y="28218"/>
                    <a:pt x="19071" y="33385"/>
                  </a:cubicBezTo>
                  <a:cubicBezTo>
                    <a:pt x="19323" y="33439"/>
                    <a:pt x="19596" y="33460"/>
                    <a:pt x="19881" y="33460"/>
                  </a:cubicBezTo>
                  <a:cubicBezTo>
                    <a:pt x="20763" y="33460"/>
                    <a:pt x="21766" y="33265"/>
                    <a:pt x="22640" y="33265"/>
                  </a:cubicBezTo>
                  <a:cubicBezTo>
                    <a:pt x="22923" y="33265"/>
                    <a:pt x="23192" y="33286"/>
                    <a:pt x="23439" y="33340"/>
                  </a:cubicBezTo>
                  <a:cubicBezTo>
                    <a:pt x="28675" y="28469"/>
                    <a:pt x="34026" y="25268"/>
                    <a:pt x="40383" y="22066"/>
                  </a:cubicBezTo>
                  <a:cubicBezTo>
                    <a:pt x="38371" y="14909"/>
                    <a:pt x="39080" y="7157"/>
                    <a:pt x="39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1383444" y="4191175"/>
              <a:ext cx="181475" cy="182800"/>
            </a:xfrm>
            <a:custGeom>
              <a:rect b="b" l="l" r="r" t="t"/>
              <a:pathLst>
                <a:path extrusionOk="0" h="7312" w="7259">
                  <a:moveTo>
                    <a:pt x="2617" y="0"/>
                  </a:moveTo>
                  <a:cubicBezTo>
                    <a:pt x="1626" y="0"/>
                    <a:pt x="1" y="382"/>
                    <a:pt x="193" y="2929"/>
                  </a:cubicBezTo>
                  <a:cubicBezTo>
                    <a:pt x="450" y="6098"/>
                    <a:pt x="1926" y="7311"/>
                    <a:pt x="3892" y="7311"/>
                  </a:cubicBezTo>
                  <a:cubicBezTo>
                    <a:pt x="4196" y="7311"/>
                    <a:pt x="4511" y="7282"/>
                    <a:pt x="4835" y="7227"/>
                  </a:cubicBezTo>
                  <a:cubicBezTo>
                    <a:pt x="7258" y="6793"/>
                    <a:pt x="3348" y="70"/>
                    <a:pt x="3348" y="70"/>
                  </a:cubicBezTo>
                  <a:cubicBezTo>
                    <a:pt x="3348" y="70"/>
                    <a:pt x="3041" y="0"/>
                    <a:pt x="2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557619" y="4143175"/>
              <a:ext cx="110925" cy="237975"/>
            </a:xfrm>
            <a:custGeom>
              <a:rect b="b" l="l" r="r" t="t"/>
              <a:pathLst>
                <a:path extrusionOk="0" h="9519" w="4437">
                  <a:moveTo>
                    <a:pt x="847" y="1"/>
                  </a:moveTo>
                  <a:lnTo>
                    <a:pt x="1" y="9353"/>
                  </a:lnTo>
                  <a:cubicBezTo>
                    <a:pt x="1" y="9353"/>
                    <a:pt x="387" y="9518"/>
                    <a:pt x="914" y="9518"/>
                  </a:cubicBezTo>
                  <a:cubicBezTo>
                    <a:pt x="1857" y="9518"/>
                    <a:pt x="3251" y="8992"/>
                    <a:pt x="3705" y="6060"/>
                  </a:cubicBezTo>
                  <a:cubicBezTo>
                    <a:pt x="4437" y="1487"/>
                    <a:pt x="1075" y="69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890894" y="4114025"/>
              <a:ext cx="217275" cy="609750"/>
            </a:xfrm>
            <a:custGeom>
              <a:rect b="b" l="l" r="r" t="t"/>
              <a:pathLst>
                <a:path extrusionOk="0" h="24390" w="8691">
                  <a:moveTo>
                    <a:pt x="5740" y="1"/>
                  </a:moveTo>
                  <a:lnTo>
                    <a:pt x="5740" y="1"/>
                  </a:lnTo>
                  <a:cubicBezTo>
                    <a:pt x="4536" y="624"/>
                    <a:pt x="3489" y="818"/>
                    <a:pt x="2653" y="818"/>
                  </a:cubicBezTo>
                  <a:cubicBezTo>
                    <a:pt x="1284" y="818"/>
                    <a:pt x="481" y="298"/>
                    <a:pt x="481" y="298"/>
                  </a:cubicBezTo>
                  <a:lnTo>
                    <a:pt x="481" y="298"/>
                  </a:lnTo>
                  <a:cubicBezTo>
                    <a:pt x="1" y="2081"/>
                    <a:pt x="2196" y="17288"/>
                    <a:pt x="3339" y="23919"/>
                  </a:cubicBezTo>
                  <a:cubicBezTo>
                    <a:pt x="4143" y="24162"/>
                    <a:pt x="4978" y="24390"/>
                    <a:pt x="5805" y="24390"/>
                  </a:cubicBezTo>
                  <a:cubicBezTo>
                    <a:pt x="5990" y="24390"/>
                    <a:pt x="6174" y="24379"/>
                    <a:pt x="6358" y="24354"/>
                  </a:cubicBezTo>
                  <a:cubicBezTo>
                    <a:pt x="7341" y="24216"/>
                    <a:pt x="8370" y="23576"/>
                    <a:pt x="8599" y="22570"/>
                  </a:cubicBezTo>
                  <a:cubicBezTo>
                    <a:pt x="8690" y="22136"/>
                    <a:pt x="8690" y="21678"/>
                    <a:pt x="8599" y="21244"/>
                  </a:cubicBezTo>
                  <a:cubicBezTo>
                    <a:pt x="7615" y="13995"/>
                    <a:pt x="5329" y="7295"/>
                    <a:pt x="5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532069" y="3449175"/>
              <a:ext cx="91325" cy="172100"/>
            </a:xfrm>
            <a:custGeom>
              <a:rect b="b" l="l" r="r" t="t"/>
              <a:pathLst>
                <a:path extrusionOk="0" h="6884" w="3653">
                  <a:moveTo>
                    <a:pt x="1388" y="1281"/>
                  </a:moveTo>
                  <a:lnTo>
                    <a:pt x="1297" y="1327"/>
                  </a:lnTo>
                  <a:cubicBezTo>
                    <a:pt x="1279" y="1302"/>
                    <a:pt x="1265" y="1292"/>
                    <a:pt x="1253" y="1292"/>
                  </a:cubicBezTo>
                  <a:cubicBezTo>
                    <a:pt x="1208" y="1292"/>
                    <a:pt x="1199" y="1427"/>
                    <a:pt x="1227" y="1479"/>
                  </a:cubicBezTo>
                  <a:lnTo>
                    <a:pt x="1227" y="1479"/>
                  </a:lnTo>
                  <a:cubicBezTo>
                    <a:pt x="1278" y="1411"/>
                    <a:pt x="1332" y="1345"/>
                    <a:pt x="1388" y="1281"/>
                  </a:cubicBezTo>
                  <a:close/>
                  <a:moveTo>
                    <a:pt x="2669" y="1"/>
                  </a:moveTo>
                  <a:lnTo>
                    <a:pt x="1297" y="1464"/>
                  </a:lnTo>
                  <a:cubicBezTo>
                    <a:pt x="1279" y="1489"/>
                    <a:pt x="1265" y="1499"/>
                    <a:pt x="1253" y="1499"/>
                  </a:cubicBezTo>
                  <a:cubicBezTo>
                    <a:pt x="1242" y="1499"/>
                    <a:pt x="1233" y="1491"/>
                    <a:pt x="1227" y="1479"/>
                  </a:cubicBezTo>
                  <a:lnTo>
                    <a:pt x="1227" y="1479"/>
                  </a:lnTo>
                  <a:cubicBezTo>
                    <a:pt x="0" y="3104"/>
                    <a:pt x="384" y="5742"/>
                    <a:pt x="2074" y="6884"/>
                  </a:cubicBezTo>
                  <a:cubicBezTo>
                    <a:pt x="2692" y="5832"/>
                    <a:pt x="3241" y="4711"/>
                    <a:pt x="3446" y="3499"/>
                  </a:cubicBezTo>
                  <a:cubicBezTo>
                    <a:pt x="3652" y="2287"/>
                    <a:pt x="3446" y="961"/>
                    <a:pt x="2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471294" y="4109525"/>
              <a:ext cx="168100" cy="256775"/>
            </a:xfrm>
            <a:custGeom>
              <a:rect b="b" l="l" r="r" t="t"/>
              <a:pathLst>
                <a:path extrusionOk="0" h="10271" w="6724">
                  <a:moveTo>
                    <a:pt x="3051" y="0"/>
                  </a:moveTo>
                  <a:cubicBezTo>
                    <a:pt x="2730" y="0"/>
                    <a:pt x="2472" y="153"/>
                    <a:pt x="1944" y="501"/>
                  </a:cubicBezTo>
                  <a:lnTo>
                    <a:pt x="2242" y="364"/>
                  </a:lnTo>
                  <a:lnTo>
                    <a:pt x="2242" y="364"/>
                  </a:lnTo>
                  <a:cubicBezTo>
                    <a:pt x="710" y="1141"/>
                    <a:pt x="1" y="3473"/>
                    <a:pt x="184" y="5188"/>
                  </a:cubicBezTo>
                  <a:cubicBezTo>
                    <a:pt x="344" y="6881"/>
                    <a:pt x="1350" y="8413"/>
                    <a:pt x="2630" y="9556"/>
                  </a:cubicBezTo>
                  <a:cubicBezTo>
                    <a:pt x="2905" y="9853"/>
                    <a:pt x="3248" y="10059"/>
                    <a:pt x="3637" y="10196"/>
                  </a:cubicBezTo>
                  <a:cubicBezTo>
                    <a:pt x="3794" y="10247"/>
                    <a:pt x="3957" y="10271"/>
                    <a:pt x="4120" y="10271"/>
                  </a:cubicBezTo>
                  <a:cubicBezTo>
                    <a:pt x="4760" y="10271"/>
                    <a:pt x="5408" y="9906"/>
                    <a:pt x="5809" y="9396"/>
                  </a:cubicBezTo>
                  <a:cubicBezTo>
                    <a:pt x="6289" y="8710"/>
                    <a:pt x="6563" y="7910"/>
                    <a:pt x="6586" y="7086"/>
                  </a:cubicBezTo>
                  <a:cubicBezTo>
                    <a:pt x="6723" y="5417"/>
                    <a:pt x="6449" y="3725"/>
                    <a:pt x="5740" y="2216"/>
                  </a:cubicBezTo>
                  <a:cubicBezTo>
                    <a:pt x="5351" y="1370"/>
                    <a:pt x="4757" y="478"/>
                    <a:pt x="3842" y="181"/>
                  </a:cubicBezTo>
                  <a:cubicBezTo>
                    <a:pt x="3492" y="64"/>
                    <a:pt x="3259" y="0"/>
                    <a:pt x="30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1382544" y="4123350"/>
              <a:ext cx="171525" cy="228350"/>
            </a:xfrm>
            <a:custGeom>
              <a:rect b="b" l="l" r="r" t="t"/>
              <a:pathLst>
                <a:path extrusionOk="0" h="9134" w="6861">
                  <a:moveTo>
                    <a:pt x="3906" y="0"/>
                  </a:moveTo>
                  <a:cubicBezTo>
                    <a:pt x="3555" y="0"/>
                    <a:pt x="3213" y="91"/>
                    <a:pt x="2927" y="291"/>
                  </a:cubicBezTo>
                  <a:lnTo>
                    <a:pt x="2973" y="199"/>
                  </a:lnTo>
                  <a:lnTo>
                    <a:pt x="2973" y="199"/>
                  </a:lnTo>
                  <a:cubicBezTo>
                    <a:pt x="755" y="1365"/>
                    <a:pt x="0" y="4384"/>
                    <a:pt x="778" y="6785"/>
                  </a:cubicBezTo>
                  <a:cubicBezTo>
                    <a:pt x="1052" y="7631"/>
                    <a:pt x="1532" y="8454"/>
                    <a:pt x="2310" y="8866"/>
                  </a:cubicBezTo>
                  <a:cubicBezTo>
                    <a:pt x="2648" y="9050"/>
                    <a:pt x="3016" y="9134"/>
                    <a:pt x="3389" y="9134"/>
                  </a:cubicBezTo>
                  <a:cubicBezTo>
                    <a:pt x="4401" y="9134"/>
                    <a:pt x="5446" y="8517"/>
                    <a:pt x="6014" y="7631"/>
                  </a:cubicBezTo>
                  <a:cubicBezTo>
                    <a:pt x="6791" y="6442"/>
                    <a:pt x="6860" y="4887"/>
                    <a:pt x="6677" y="3469"/>
                  </a:cubicBezTo>
                  <a:cubicBezTo>
                    <a:pt x="6540" y="2440"/>
                    <a:pt x="6243" y="1365"/>
                    <a:pt x="5511" y="657"/>
                  </a:cubicBezTo>
                  <a:cubicBezTo>
                    <a:pt x="5085" y="245"/>
                    <a:pt x="4482" y="0"/>
                    <a:pt x="3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370119" y="3106675"/>
              <a:ext cx="1051300" cy="450575"/>
            </a:xfrm>
            <a:custGeom>
              <a:rect b="b" l="l" r="r" t="t"/>
              <a:pathLst>
                <a:path extrusionOk="0" h="18023" w="42052">
                  <a:moveTo>
                    <a:pt x="23041" y="1"/>
                  </a:moveTo>
                  <a:cubicBezTo>
                    <a:pt x="20744" y="1"/>
                    <a:pt x="18427" y="244"/>
                    <a:pt x="16167" y="575"/>
                  </a:cubicBezTo>
                  <a:cubicBezTo>
                    <a:pt x="11471" y="1282"/>
                    <a:pt x="6794" y="2347"/>
                    <a:pt x="2068" y="2347"/>
                  </a:cubicBezTo>
                  <a:cubicBezTo>
                    <a:pt x="1593" y="2347"/>
                    <a:pt x="1117" y="2336"/>
                    <a:pt x="641" y="2313"/>
                  </a:cubicBezTo>
                  <a:lnTo>
                    <a:pt x="641" y="2313"/>
                  </a:lnTo>
                  <a:cubicBezTo>
                    <a:pt x="3042" y="5606"/>
                    <a:pt x="7409" y="6612"/>
                    <a:pt x="11411" y="7389"/>
                  </a:cubicBezTo>
                  <a:cubicBezTo>
                    <a:pt x="6289" y="7664"/>
                    <a:pt x="1510" y="11391"/>
                    <a:pt x="0" y="16285"/>
                  </a:cubicBezTo>
                  <a:cubicBezTo>
                    <a:pt x="3202" y="14753"/>
                    <a:pt x="6312" y="13038"/>
                    <a:pt x="9330" y="11185"/>
                  </a:cubicBezTo>
                  <a:lnTo>
                    <a:pt x="9330" y="11185"/>
                  </a:lnTo>
                  <a:cubicBezTo>
                    <a:pt x="7249" y="13129"/>
                    <a:pt x="5511" y="15461"/>
                    <a:pt x="4231" y="18022"/>
                  </a:cubicBezTo>
                  <a:cubicBezTo>
                    <a:pt x="9673" y="16376"/>
                    <a:pt x="14864" y="14044"/>
                    <a:pt x="19734" y="11094"/>
                  </a:cubicBezTo>
                  <a:lnTo>
                    <a:pt x="19734" y="11094"/>
                  </a:lnTo>
                  <a:cubicBezTo>
                    <a:pt x="17882" y="12786"/>
                    <a:pt x="16236" y="14684"/>
                    <a:pt x="14818" y="16765"/>
                  </a:cubicBezTo>
                  <a:cubicBezTo>
                    <a:pt x="19414" y="16170"/>
                    <a:pt x="23690" y="14021"/>
                    <a:pt x="26937" y="10682"/>
                  </a:cubicBezTo>
                  <a:lnTo>
                    <a:pt x="26937" y="10682"/>
                  </a:lnTo>
                  <a:cubicBezTo>
                    <a:pt x="26388" y="11528"/>
                    <a:pt x="25840" y="12397"/>
                    <a:pt x="25794" y="13403"/>
                  </a:cubicBezTo>
                  <a:cubicBezTo>
                    <a:pt x="25725" y="14410"/>
                    <a:pt x="26434" y="15484"/>
                    <a:pt x="27417" y="15507"/>
                  </a:cubicBezTo>
                  <a:cubicBezTo>
                    <a:pt x="27432" y="15508"/>
                    <a:pt x="27447" y="15508"/>
                    <a:pt x="27461" y="15508"/>
                  </a:cubicBezTo>
                  <a:cubicBezTo>
                    <a:pt x="28196" y="15508"/>
                    <a:pt x="28800" y="14948"/>
                    <a:pt x="29338" y="14432"/>
                  </a:cubicBezTo>
                  <a:lnTo>
                    <a:pt x="32585" y="11254"/>
                  </a:lnTo>
                  <a:cubicBezTo>
                    <a:pt x="33441" y="13185"/>
                    <a:pt x="35936" y="14999"/>
                    <a:pt x="38095" y="14999"/>
                  </a:cubicBezTo>
                  <a:cubicBezTo>
                    <a:pt x="38647" y="14999"/>
                    <a:pt x="39176" y="14881"/>
                    <a:pt x="39651" y="14615"/>
                  </a:cubicBezTo>
                  <a:lnTo>
                    <a:pt x="39628" y="14615"/>
                  </a:lnTo>
                  <a:cubicBezTo>
                    <a:pt x="42052" y="9356"/>
                    <a:pt x="36404" y="3479"/>
                    <a:pt x="31579" y="1513"/>
                  </a:cubicBezTo>
                  <a:cubicBezTo>
                    <a:pt x="28873" y="397"/>
                    <a:pt x="25973" y="1"/>
                    <a:pt x="230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940644" y="3762325"/>
              <a:ext cx="61175" cy="97750"/>
            </a:xfrm>
            <a:custGeom>
              <a:rect b="b" l="l" r="r" t="t"/>
              <a:pathLst>
                <a:path extrusionOk="0" h="3910" w="2447">
                  <a:moveTo>
                    <a:pt x="1055" y="1"/>
                  </a:moveTo>
                  <a:cubicBezTo>
                    <a:pt x="881" y="1"/>
                    <a:pt x="711" y="51"/>
                    <a:pt x="572" y="166"/>
                  </a:cubicBezTo>
                  <a:cubicBezTo>
                    <a:pt x="0" y="646"/>
                    <a:pt x="412" y="3664"/>
                    <a:pt x="1052" y="3870"/>
                  </a:cubicBezTo>
                  <a:cubicBezTo>
                    <a:pt x="1134" y="3897"/>
                    <a:pt x="1216" y="3910"/>
                    <a:pt x="1298" y="3910"/>
                  </a:cubicBezTo>
                  <a:cubicBezTo>
                    <a:pt x="1695" y="3910"/>
                    <a:pt x="2070" y="3609"/>
                    <a:pt x="2241" y="3230"/>
                  </a:cubicBezTo>
                  <a:cubicBezTo>
                    <a:pt x="2401" y="2772"/>
                    <a:pt x="2447" y="2269"/>
                    <a:pt x="2355" y="1789"/>
                  </a:cubicBezTo>
                  <a:cubicBezTo>
                    <a:pt x="2333" y="1286"/>
                    <a:pt x="2173" y="806"/>
                    <a:pt x="1898" y="394"/>
                  </a:cubicBezTo>
                  <a:cubicBezTo>
                    <a:pt x="1693" y="160"/>
                    <a:pt x="1366" y="1"/>
                    <a:pt x="1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497019" y="3900800"/>
              <a:ext cx="435650" cy="229825"/>
            </a:xfrm>
            <a:custGeom>
              <a:rect b="b" l="l" r="r" t="t"/>
              <a:pathLst>
                <a:path extrusionOk="0" h="9193" w="17426">
                  <a:moveTo>
                    <a:pt x="1167" y="0"/>
                  </a:moveTo>
                  <a:lnTo>
                    <a:pt x="1" y="252"/>
                  </a:lnTo>
                  <a:lnTo>
                    <a:pt x="16853" y="9193"/>
                  </a:lnTo>
                  <a:lnTo>
                    <a:pt x="17425" y="9124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1028094" y="3855625"/>
              <a:ext cx="459650" cy="265850"/>
            </a:xfrm>
            <a:custGeom>
              <a:rect b="b" l="l" r="r" t="t"/>
              <a:pathLst>
                <a:path extrusionOk="0" h="10634" w="18386">
                  <a:moveTo>
                    <a:pt x="17402" y="1"/>
                  </a:moveTo>
                  <a:lnTo>
                    <a:pt x="1" y="10245"/>
                  </a:lnTo>
                  <a:lnTo>
                    <a:pt x="47" y="10634"/>
                  </a:lnTo>
                  <a:lnTo>
                    <a:pt x="18386" y="298"/>
                  </a:lnTo>
                  <a:lnTo>
                    <a:pt x="174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903469" y="4107175"/>
              <a:ext cx="130375" cy="32175"/>
            </a:xfrm>
            <a:custGeom>
              <a:rect b="b" l="l" r="r" t="t"/>
              <a:pathLst>
                <a:path extrusionOk="0" h="1287" w="5215">
                  <a:moveTo>
                    <a:pt x="5009" y="0"/>
                  </a:moveTo>
                  <a:cubicBezTo>
                    <a:pt x="3973" y="652"/>
                    <a:pt x="3053" y="850"/>
                    <a:pt x="2315" y="850"/>
                  </a:cubicBezTo>
                  <a:cubicBezTo>
                    <a:pt x="1164" y="850"/>
                    <a:pt x="458" y="366"/>
                    <a:pt x="458" y="366"/>
                  </a:cubicBezTo>
                  <a:lnTo>
                    <a:pt x="1" y="618"/>
                  </a:lnTo>
                  <a:cubicBezTo>
                    <a:pt x="1085" y="1118"/>
                    <a:pt x="2017" y="1287"/>
                    <a:pt x="2781" y="1287"/>
                  </a:cubicBezTo>
                  <a:cubicBezTo>
                    <a:pt x="4354" y="1287"/>
                    <a:pt x="5214" y="572"/>
                    <a:pt x="5214" y="572"/>
                  </a:cubicBezTo>
                  <a:lnTo>
                    <a:pt x="50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1140144" y="4041425"/>
              <a:ext cx="214400" cy="264125"/>
            </a:xfrm>
            <a:custGeom>
              <a:rect b="b" l="l" r="r" t="t"/>
              <a:pathLst>
                <a:path extrusionOk="0" h="10565" w="8576">
                  <a:moveTo>
                    <a:pt x="8278" y="1"/>
                  </a:moveTo>
                  <a:lnTo>
                    <a:pt x="1" y="4002"/>
                  </a:lnTo>
                  <a:lnTo>
                    <a:pt x="641" y="10565"/>
                  </a:lnTo>
                  <a:lnTo>
                    <a:pt x="8576" y="5992"/>
                  </a:lnTo>
                  <a:lnTo>
                    <a:pt x="82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501944" y="3181425"/>
              <a:ext cx="16825" cy="6950"/>
            </a:xfrm>
            <a:custGeom>
              <a:rect b="b" l="l" r="r" t="t"/>
              <a:pathLst>
                <a:path extrusionOk="0" h="278" w="673">
                  <a:moveTo>
                    <a:pt x="152" y="1"/>
                  </a:moveTo>
                  <a:cubicBezTo>
                    <a:pt x="59" y="1"/>
                    <a:pt x="1" y="132"/>
                    <a:pt x="101" y="192"/>
                  </a:cubicBezTo>
                  <a:cubicBezTo>
                    <a:pt x="198" y="247"/>
                    <a:pt x="303" y="278"/>
                    <a:pt x="412" y="278"/>
                  </a:cubicBezTo>
                  <a:cubicBezTo>
                    <a:pt x="483" y="278"/>
                    <a:pt x="555" y="265"/>
                    <a:pt x="627" y="238"/>
                  </a:cubicBezTo>
                  <a:cubicBezTo>
                    <a:pt x="673" y="192"/>
                    <a:pt x="673" y="101"/>
                    <a:pt x="604" y="101"/>
                  </a:cubicBezTo>
                  <a:cubicBezTo>
                    <a:pt x="467" y="78"/>
                    <a:pt x="330" y="55"/>
                    <a:pt x="192" y="9"/>
                  </a:cubicBezTo>
                  <a:cubicBezTo>
                    <a:pt x="179" y="3"/>
                    <a:pt x="165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542194" y="3178425"/>
              <a:ext cx="21175" cy="7025"/>
            </a:xfrm>
            <a:custGeom>
              <a:rect b="b" l="l" r="r" t="t"/>
              <a:pathLst>
                <a:path extrusionOk="0" h="281" w="847">
                  <a:moveTo>
                    <a:pt x="491" y="0"/>
                  </a:moveTo>
                  <a:cubicBezTo>
                    <a:pt x="360" y="0"/>
                    <a:pt x="224" y="25"/>
                    <a:pt x="115" y="38"/>
                  </a:cubicBezTo>
                  <a:cubicBezTo>
                    <a:pt x="0" y="60"/>
                    <a:pt x="0" y="221"/>
                    <a:pt x="115" y="243"/>
                  </a:cubicBezTo>
                  <a:cubicBezTo>
                    <a:pt x="224" y="256"/>
                    <a:pt x="360" y="281"/>
                    <a:pt x="491" y="281"/>
                  </a:cubicBezTo>
                  <a:cubicBezTo>
                    <a:pt x="605" y="281"/>
                    <a:pt x="715" y="262"/>
                    <a:pt x="801" y="198"/>
                  </a:cubicBezTo>
                  <a:cubicBezTo>
                    <a:pt x="846" y="175"/>
                    <a:pt x="846" y="106"/>
                    <a:pt x="801" y="83"/>
                  </a:cubicBezTo>
                  <a:cubicBezTo>
                    <a:pt x="715" y="19"/>
                    <a:pt x="605" y="0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585969" y="3172925"/>
              <a:ext cx="18550" cy="7750"/>
            </a:xfrm>
            <a:custGeom>
              <a:rect b="b" l="l" r="r" t="t"/>
              <a:pathLst>
                <a:path extrusionOk="0" h="310" w="742">
                  <a:moveTo>
                    <a:pt x="577" y="0"/>
                  </a:moveTo>
                  <a:cubicBezTo>
                    <a:pt x="421" y="0"/>
                    <a:pt x="257" y="45"/>
                    <a:pt x="124" y="120"/>
                  </a:cubicBezTo>
                  <a:cubicBezTo>
                    <a:pt x="1" y="141"/>
                    <a:pt x="25" y="310"/>
                    <a:pt x="132" y="310"/>
                  </a:cubicBezTo>
                  <a:cubicBezTo>
                    <a:pt x="144" y="310"/>
                    <a:pt x="156" y="308"/>
                    <a:pt x="170" y="303"/>
                  </a:cubicBezTo>
                  <a:cubicBezTo>
                    <a:pt x="376" y="303"/>
                    <a:pt x="559" y="235"/>
                    <a:pt x="719" y="143"/>
                  </a:cubicBezTo>
                  <a:cubicBezTo>
                    <a:pt x="742" y="98"/>
                    <a:pt x="742" y="29"/>
                    <a:pt x="673" y="6"/>
                  </a:cubicBezTo>
                  <a:cubicBezTo>
                    <a:pt x="642" y="2"/>
                    <a:pt x="610" y="0"/>
                    <a:pt x="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637469" y="3161025"/>
              <a:ext cx="19650" cy="11325"/>
            </a:xfrm>
            <a:custGeom>
              <a:rect b="b" l="l" r="r" t="t"/>
              <a:pathLst>
                <a:path extrusionOk="0" h="453" w="786">
                  <a:moveTo>
                    <a:pt x="568" y="0"/>
                  </a:moveTo>
                  <a:cubicBezTo>
                    <a:pt x="389" y="0"/>
                    <a:pt x="225" y="142"/>
                    <a:pt x="76" y="253"/>
                  </a:cubicBezTo>
                  <a:cubicBezTo>
                    <a:pt x="0" y="329"/>
                    <a:pt x="82" y="453"/>
                    <a:pt x="165" y="453"/>
                  </a:cubicBezTo>
                  <a:cubicBezTo>
                    <a:pt x="182" y="453"/>
                    <a:pt x="198" y="448"/>
                    <a:pt x="214" y="436"/>
                  </a:cubicBezTo>
                  <a:cubicBezTo>
                    <a:pt x="374" y="322"/>
                    <a:pt x="580" y="299"/>
                    <a:pt x="740" y="185"/>
                  </a:cubicBezTo>
                  <a:cubicBezTo>
                    <a:pt x="785" y="139"/>
                    <a:pt x="740" y="48"/>
                    <a:pt x="694" y="25"/>
                  </a:cubicBezTo>
                  <a:cubicBezTo>
                    <a:pt x="651" y="8"/>
                    <a:pt x="609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683394" y="3151700"/>
              <a:ext cx="26875" cy="11675"/>
            </a:xfrm>
            <a:custGeom>
              <a:rect b="b" l="l" r="r" t="t"/>
              <a:pathLst>
                <a:path extrusionOk="0" h="467" w="1075">
                  <a:moveTo>
                    <a:pt x="835" y="0"/>
                  </a:moveTo>
                  <a:cubicBezTo>
                    <a:pt x="732" y="0"/>
                    <a:pt x="629" y="26"/>
                    <a:pt x="526" y="78"/>
                  </a:cubicBezTo>
                  <a:cubicBezTo>
                    <a:pt x="389" y="100"/>
                    <a:pt x="252" y="169"/>
                    <a:pt x="115" y="215"/>
                  </a:cubicBezTo>
                  <a:cubicBezTo>
                    <a:pt x="0" y="283"/>
                    <a:pt x="46" y="466"/>
                    <a:pt x="183" y="466"/>
                  </a:cubicBezTo>
                  <a:cubicBezTo>
                    <a:pt x="320" y="443"/>
                    <a:pt x="458" y="421"/>
                    <a:pt x="618" y="398"/>
                  </a:cubicBezTo>
                  <a:cubicBezTo>
                    <a:pt x="755" y="375"/>
                    <a:pt x="892" y="306"/>
                    <a:pt x="983" y="238"/>
                  </a:cubicBezTo>
                  <a:cubicBezTo>
                    <a:pt x="1075" y="169"/>
                    <a:pt x="1029" y="32"/>
                    <a:pt x="938" y="9"/>
                  </a:cubicBezTo>
                  <a:cubicBezTo>
                    <a:pt x="903" y="3"/>
                    <a:pt x="869" y="0"/>
                    <a:pt x="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757694" y="3147200"/>
              <a:ext cx="32625" cy="8750"/>
            </a:xfrm>
            <a:custGeom>
              <a:rect b="b" l="l" r="r" t="t"/>
              <a:pathLst>
                <a:path extrusionOk="0" h="350" w="1305">
                  <a:moveTo>
                    <a:pt x="687" y="0"/>
                  </a:moveTo>
                  <a:cubicBezTo>
                    <a:pt x="493" y="0"/>
                    <a:pt x="298" y="40"/>
                    <a:pt x="115" y="120"/>
                  </a:cubicBezTo>
                  <a:cubicBezTo>
                    <a:pt x="1" y="143"/>
                    <a:pt x="1" y="349"/>
                    <a:pt x="138" y="349"/>
                  </a:cubicBezTo>
                  <a:cubicBezTo>
                    <a:pt x="504" y="349"/>
                    <a:pt x="870" y="303"/>
                    <a:pt x="1236" y="235"/>
                  </a:cubicBezTo>
                  <a:cubicBezTo>
                    <a:pt x="1281" y="212"/>
                    <a:pt x="1304" y="143"/>
                    <a:pt x="1259" y="120"/>
                  </a:cubicBezTo>
                  <a:cubicBezTo>
                    <a:pt x="1076" y="40"/>
                    <a:pt x="881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832019" y="3139775"/>
              <a:ext cx="22325" cy="9300"/>
            </a:xfrm>
            <a:custGeom>
              <a:rect b="b" l="l" r="r" t="t"/>
              <a:pathLst>
                <a:path extrusionOk="0" h="372" w="893">
                  <a:moveTo>
                    <a:pt x="667" y="0"/>
                  </a:moveTo>
                  <a:cubicBezTo>
                    <a:pt x="476" y="0"/>
                    <a:pt x="287" y="51"/>
                    <a:pt x="115" y="166"/>
                  </a:cubicBezTo>
                  <a:cubicBezTo>
                    <a:pt x="1" y="189"/>
                    <a:pt x="69" y="372"/>
                    <a:pt x="161" y="372"/>
                  </a:cubicBezTo>
                  <a:cubicBezTo>
                    <a:pt x="389" y="372"/>
                    <a:pt x="641" y="326"/>
                    <a:pt x="824" y="212"/>
                  </a:cubicBezTo>
                  <a:cubicBezTo>
                    <a:pt x="892" y="143"/>
                    <a:pt x="869" y="29"/>
                    <a:pt x="778" y="6"/>
                  </a:cubicBezTo>
                  <a:cubicBezTo>
                    <a:pt x="741" y="2"/>
                    <a:pt x="704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890519" y="3138175"/>
              <a:ext cx="26125" cy="9250"/>
            </a:xfrm>
            <a:custGeom>
              <a:rect b="b" l="l" r="r" t="t"/>
              <a:pathLst>
                <a:path extrusionOk="0" h="370" w="1045">
                  <a:moveTo>
                    <a:pt x="694" y="0"/>
                  </a:moveTo>
                  <a:cubicBezTo>
                    <a:pt x="642" y="0"/>
                    <a:pt x="590" y="8"/>
                    <a:pt x="542" y="24"/>
                  </a:cubicBezTo>
                  <a:cubicBezTo>
                    <a:pt x="405" y="47"/>
                    <a:pt x="267" y="93"/>
                    <a:pt x="130" y="138"/>
                  </a:cubicBezTo>
                  <a:cubicBezTo>
                    <a:pt x="1" y="203"/>
                    <a:pt x="75" y="369"/>
                    <a:pt x="198" y="369"/>
                  </a:cubicBezTo>
                  <a:cubicBezTo>
                    <a:pt x="206" y="369"/>
                    <a:pt x="214" y="368"/>
                    <a:pt x="222" y="367"/>
                  </a:cubicBezTo>
                  <a:cubicBezTo>
                    <a:pt x="359" y="344"/>
                    <a:pt x="496" y="344"/>
                    <a:pt x="610" y="344"/>
                  </a:cubicBezTo>
                  <a:cubicBezTo>
                    <a:pt x="748" y="344"/>
                    <a:pt x="862" y="321"/>
                    <a:pt x="976" y="276"/>
                  </a:cubicBezTo>
                  <a:cubicBezTo>
                    <a:pt x="1045" y="230"/>
                    <a:pt x="1045" y="116"/>
                    <a:pt x="976" y="70"/>
                  </a:cubicBezTo>
                  <a:cubicBezTo>
                    <a:pt x="888" y="26"/>
                    <a:pt x="789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956069" y="3141875"/>
              <a:ext cx="24600" cy="9075"/>
            </a:xfrm>
            <a:custGeom>
              <a:rect b="b" l="l" r="r" t="t"/>
              <a:pathLst>
                <a:path extrusionOk="0" h="363" w="984">
                  <a:moveTo>
                    <a:pt x="610" y="0"/>
                  </a:moveTo>
                  <a:cubicBezTo>
                    <a:pt x="485" y="0"/>
                    <a:pt x="354" y="17"/>
                    <a:pt x="230" y="17"/>
                  </a:cubicBezTo>
                  <a:cubicBezTo>
                    <a:pt x="199" y="17"/>
                    <a:pt x="168" y="16"/>
                    <a:pt x="138" y="13"/>
                  </a:cubicBezTo>
                  <a:cubicBezTo>
                    <a:pt x="1" y="13"/>
                    <a:pt x="1" y="196"/>
                    <a:pt x="92" y="242"/>
                  </a:cubicBezTo>
                  <a:cubicBezTo>
                    <a:pt x="161" y="265"/>
                    <a:pt x="206" y="288"/>
                    <a:pt x="275" y="311"/>
                  </a:cubicBezTo>
                  <a:cubicBezTo>
                    <a:pt x="344" y="333"/>
                    <a:pt x="435" y="356"/>
                    <a:pt x="504" y="356"/>
                  </a:cubicBezTo>
                  <a:cubicBezTo>
                    <a:pt x="531" y="360"/>
                    <a:pt x="558" y="362"/>
                    <a:pt x="584" y="362"/>
                  </a:cubicBezTo>
                  <a:cubicBezTo>
                    <a:pt x="711" y="362"/>
                    <a:pt x="824" y="318"/>
                    <a:pt x="938" y="242"/>
                  </a:cubicBezTo>
                  <a:cubicBezTo>
                    <a:pt x="984" y="196"/>
                    <a:pt x="984" y="105"/>
                    <a:pt x="915" y="59"/>
                  </a:cubicBezTo>
                  <a:cubicBezTo>
                    <a:pt x="822" y="13"/>
                    <a:pt x="718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1007144" y="3145600"/>
              <a:ext cx="23850" cy="10525"/>
            </a:xfrm>
            <a:custGeom>
              <a:rect b="b" l="l" r="r" t="t"/>
              <a:pathLst>
                <a:path extrusionOk="0" h="421" w="954">
                  <a:moveTo>
                    <a:pt x="221" y="0"/>
                  </a:moveTo>
                  <a:cubicBezTo>
                    <a:pt x="56" y="0"/>
                    <a:pt x="1" y="232"/>
                    <a:pt x="176" y="276"/>
                  </a:cubicBezTo>
                  <a:cubicBezTo>
                    <a:pt x="319" y="384"/>
                    <a:pt x="505" y="421"/>
                    <a:pt x="689" y="421"/>
                  </a:cubicBezTo>
                  <a:cubicBezTo>
                    <a:pt x="739" y="421"/>
                    <a:pt x="790" y="418"/>
                    <a:pt x="839" y="413"/>
                  </a:cubicBezTo>
                  <a:cubicBezTo>
                    <a:pt x="907" y="390"/>
                    <a:pt x="953" y="276"/>
                    <a:pt x="885" y="230"/>
                  </a:cubicBezTo>
                  <a:cubicBezTo>
                    <a:pt x="702" y="70"/>
                    <a:pt x="473" y="1"/>
                    <a:pt x="244" y="1"/>
                  </a:cubicBezTo>
                  <a:cubicBezTo>
                    <a:pt x="236" y="0"/>
                    <a:pt x="229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1054869" y="3157275"/>
              <a:ext cx="21275" cy="13525"/>
            </a:xfrm>
            <a:custGeom>
              <a:rect b="b" l="l" r="r" t="t"/>
              <a:pathLst>
                <a:path extrusionOk="0" h="541" w="851">
                  <a:moveTo>
                    <a:pt x="193" y="1"/>
                  </a:moveTo>
                  <a:cubicBezTo>
                    <a:pt x="69" y="1"/>
                    <a:pt x="1" y="165"/>
                    <a:pt x="119" y="243"/>
                  </a:cubicBezTo>
                  <a:cubicBezTo>
                    <a:pt x="279" y="358"/>
                    <a:pt x="485" y="541"/>
                    <a:pt x="690" y="541"/>
                  </a:cubicBezTo>
                  <a:cubicBezTo>
                    <a:pt x="782" y="518"/>
                    <a:pt x="851" y="426"/>
                    <a:pt x="805" y="335"/>
                  </a:cubicBezTo>
                  <a:cubicBezTo>
                    <a:pt x="713" y="152"/>
                    <a:pt x="439" y="83"/>
                    <a:pt x="256" y="15"/>
                  </a:cubicBezTo>
                  <a:cubicBezTo>
                    <a:pt x="234" y="5"/>
                    <a:pt x="213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1097844" y="3173375"/>
              <a:ext cx="16600" cy="12150"/>
            </a:xfrm>
            <a:custGeom>
              <a:rect b="b" l="l" r="r" t="t"/>
              <a:pathLst>
                <a:path extrusionOk="0" h="486" w="664">
                  <a:moveTo>
                    <a:pt x="182" y="1"/>
                  </a:moveTo>
                  <a:cubicBezTo>
                    <a:pt x="86" y="1"/>
                    <a:pt x="0" y="91"/>
                    <a:pt x="69" y="194"/>
                  </a:cubicBezTo>
                  <a:cubicBezTo>
                    <a:pt x="124" y="303"/>
                    <a:pt x="309" y="485"/>
                    <a:pt x="475" y="485"/>
                  </a:cubicBezTo>
                  <a:cubicBezTo>
                    <a:pt x="517" y="485"/>
                    <a:pt x="558" y="473"/>
                    <a:pt x="595" y="445"/>
                  </a:cubicBezTo>
                  <a:cubicBezTo>
                    <a:pt x="664" y="400"/>
                    <a:pt x="664" y="331"/>
                    <a:pt x="641" y="285"/>
                  </a:cubicBezTo>
                  <a:cubicBezTo>
                    <a:pt x="549" y="148"/>
                    <a:pt x="389" y="125"/>
                    <a:pt x="275" y="34"/>
                  </a:cubicBezTo>
                  <a:cubicBezTo>
                    <a:pt x="246" y="11"/>
                    <a:pt x="213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1133894" y="3188350"/>
              <a:ext cx="18275" cy="13950"/>
            </a:xfrm>
            <a:custGeom>
              <a:rect b="b" l="l" r="r" t="t"/>
              <a:pathLst>
                <a:path extrusionOk="0" h="558" w="731">
                  <a:moveTo>
                    <a:pt x="255" y="0"/>
                  </a:moveTo>
                  <a:cubicBezTo>
                    <a:pt x="120" y="0"/>
                    <a:pt x="0" y="191"/>
                    <a:pt x="113" y="304"/>
                  </a:cubicBezTo>
                  <a:cubicBezTo>
                    <a:pt x="205" y="395"/>
                    <a:pt x="319" y="464"/>
                    <a:pt x="411" y="532"/>
                  </a:cubicBezTo>
                  <a:cubicBezTo>
                    <a:pt x="437" y="550"/>
                    <a:pt x="466" y="557"/>
                    <a:pt x="497" y="557"/>
                  </a:cubicBezTo>
                  <a:cubicBezTo>
                    <a:pt x="546" y="557"/>
                    <a:pt x="597" y="538"/>
                    <a:pt x="639" y="510"/>
                  </a:cubicBezTo>
                  <a:lnTo>
                    <a:pt x="685" y="464"/>
                  </a:lnTo>
                  <a:cubicBezTo>
                    <a:pt x="731" y="372"/>
                    <a:pt x="708" y="281"/>
                    <a:pt x="616" y="212"/>
                  </a:cubicBezTo>
                  <a:cubicBezTo>
                    <a:pt x="525" y="144"/>
                    <a:pt x="434" y="75"/>
                    <a:pt x="342" y="29"/>
                  </a:cubicBezTo>
                  <a:cubicBezTo>
                    <a:pt x="314" y="9"/>
                    <a:pt x="284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486444" y="3195150"/>
              <a:ext cx="19175" cy="12800"/>
            </a:xfrm>
            <a:custGeom>
              <a:rect b="b" l="l" r="r" t="t"/>
              <a:pathLst>
                <a:path extrusionOk="0" h="512" w="767">
                  <a:moveTo>
                    <a:pt x="155" y="1"/>
                  </a:moveTo>
                  <a:cubicBezTo>
                    <a:pt x="61" y="1"/>
                    <a:pt x="0" y="132"/>
                    <a:pt x="81" y="192"/>
                  </a:cubicBezTo>
                  <a:cubicBezTo>
                    <a:pt x="241" y="352"/>
                    <a:pt x="424" y="443"/>
                    <a:pt x="630" y="512"/>
                  </a:cubicBezTo>
                  <a:cubicBezTo>
                    <a:pt x="721" y="512"/>
                    <a:pt x="767" y="420"/>
                    <a:pt x="721" y="352"/>
                  </a:cubicBezTo>
                  <a:cubicBezTo>
                    <a:pt x="561" y="192"/>
                    <a:pt x="378" y="77"/>
                    <a:pt x="195" y="9"/>
                  </a:cubicBezTo>
                  <a:cubicBezTo>
                    <a:pt x="181" y="3"/>
                    <a:pt x="168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537619" y="3210625"/>
              <a:ext cx="22875" cy="7650"/>
            </a:xfrm>
            <a:custGeom>
              <a:rect b="b" l="l" r="r" t="t"/>
              <a:pathLst>
                <a:path extrusionOk="0" h="306" w="915">
                  <a:moveTo>
                    <a:pt x="444" y="0"/>
                  </a:moveTo>
                  <a:cubicBezTo>
                    <a:pt x="350" y="0"/>
                    <a:pt x="255" y="11"/>
                    <a:pt x="160" y="30"/>
                  </a:cubicBezTo>
                  <a:cubicBezTo>
                    <a:pt x="0" y="30"/>
                    <a:pt x="0" y="259"/>
                    <a:pt x="160" y="282"/>
                  </a:cubicBezTo>
                  <a:cubicBezTo>
                    <a:pt x="241" y="298"/>
                    <a:pt x="322" y="305"/>
                    <a:pt x="403" y="305"/>
                  </a:cubicBezTo>
                  <a:cubicBezTo>
                    <a:pt x="551" y="305"/>
                    <a:pt x="699" y="280"/>
                    <a:pt x="846" y="236"/>
                  </a:cubicBezTo>
                  <a:cubicBezTo>
                    <a:pt x="915" y="190"/>
                    <a:pt x="915" y="99"/>
                    <a:pt x="846" y="76"/>
                  </a:cubicBezTo>
                  <a:cubicBezTo>
                    <a:pt x="712" y="22"/>
                    <a:pt x="578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594219" y="3203225"/>
              <a:ext cx="20600" cy="9450"/>
            </a:xfrm>
            <a:custGeom>
              <a:rect b="b" l="l" r="r" t="t"/>
              <a:pathLst>
                <a:path extrusionOk="0" h="378" w="824">
                  <a:moveTo>
                    <a:pt x="606" y="0"/>
                  </a:moveTo>
                  <a:cubicBezTo>
                    <a:pt x="435" y="0"/>
                    <a:pt x="267" y="48"/>
                    <a:pt x="114" y="143"/>
                  </a:cubicBezTo>
                  <a:cubicBezTo>
                    <a:pt x="0" y="189"/>
                    <a:pt x="69" y="349"/>
                    <a:pt x="183" y="372"/>
                  </a:cubicBezTo>
                  <a:cubicBezTo>
                    <a:pt x="217" y="376"/>
                    <a:pt x="252" y="378"/>
                    <a:pt x="286" y="378"/>
                  </a:cubicBezTo>
                  <a:cubicBezTo>
                    <a:pt x="456" y="378"/>
                    <a:pt x="621" y="330"/>
                    <a:pt x="755" y="235"/>
                  </a:cubicBezTo>
                  <a:cubicBezTo>
                    <a:pt x="823" y="166"/>
                    <a:pt x="800" y="52"/>
                    <a:pt x="709" y="6"/>
                  </a:cubicBezTo>
                  <a:cubicBezTo>
                    <a:pt x="675" y="2"/>
                    <a:pt x="64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658394" y="3191925"/>
              <a:ext cx="22150" cy="10950"/>
            </a:xfrm>
            <a:custGeom>
              <a:rect b="b" l="l" r="r" t="t"/>
              <a:pathLst>
                <a:path extrusionOk="0" h="438" w="886">
                  <a:moveTo>
                    <a:pt x="749" y="1"/>
                  </a:moveTo>
                  <a:cubicBezTo>
                    <a:pt x="520" y="1"/>
                    <a:pt x="314" y="69"/>
                    <a:pt x="108" y="206"/>
                  </a:cubicBezTo>
                  <a:cubicBezTo>
                    <a:pt x="1" y="271"/>
                    <a:pt x="76" y="437"/>
                    <a:pt x="199" y="437"/>
                  </a:cubicBezTo>
                  <a:cubicBezTo>
                    <a:pt x="207" y="437"/>
                    <a:pt x="215" y="436"/>
                    <a:pt x="223" y="435"/>
                  </a:cubicBezTo>
                  <a:cubicBezTo>
                    <a:pt x="429" y="412"/>
                    <a:pt x="657" y="321"/>
                    <a:pt x="817" y="161"/>
                  </a:cubicBezTo>
                  <a:cubicBezTo>
                    <a:pt x="886" y="115"/>
                    <a:pt x="840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720369" y="3182525"/>
              <a:ext cx="24775" cy="9600"/>
            </a:xfrm>
            <a:custGeom>
              <a:rect b="b" l="l" r="r" t="t"/>
              <a:pathLst>
                <a:path extrusionOk="0" h="384" w="991">
                  <a:moveTo>
                    <a:pt x="647" y="0"/>
                  </a:moveTo>
                  <a:cubicBezTo>
                    <a:pt x="468" y="0"/>
                    <a:pt x="278" y="74"/>
                    <a:pt x="145" y="148"/>
                  </a:cubicBezTo>
                  <a:cubicBezTo>
                    <a:pt x="0" y="210"/>
                    <a:pt x="79" y="383"/>
                    <a:pt x="197" y="383"/>
                  </a:cubicBezTo>
                  <a:cubicBezTo>
                    <a:pt x="209" y="383"/>
                    <a:pt x="223" y="381"/>
                    <a:pt x="236" y="377"/>
                  </a:cubicBezTo>
                  <a:cubicBezTo>
                    <a:pt x="351" y="354"/>
                    <a:pt x="465" y="354"/>
                    <a:pt x="579" y="354"/>
                  </a:cubicBezTo>
                  <a:cubicBezTo>
                    <a:pt x="671" y="354"/>
                    <a:pt x="785" y="331"/>
                    <a:pt x="876" y="308"/>
                  </a:cubicBezTo>
                  <a:cubicBezTo>
                    <a:pt x="968" y="285"/>
                    <a:pt x="991" y="148"/>
                    <a:pt x="922" y="79"/>
                  </a:cubicBezTo>
                  <a:cubicBezTo>
                    <a:pt x="841" y="23"/>
                    <a:pt x="746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784569" y="3178325"/>
              <a:ext cx="29750" cy="7225"/>
            </a:xfrm>
            <a:custGeom>
              <a:rect b="b" l="l" r="r" t="t"/>
              <a:pathLst>
                <a:path extrusionOk="0" h="289" w="1190">
                  <a:moveTo>
                    <a:pt x="540" y="0"/>
                  </a:moveTo>
                  <a:cubicBezTo>
                    <a:pt x="406" y="0"/>
                    <a:pt x="272" y="13"/>
                    <a:pt x="138" y="42"/>
                  </a:cubicBezTo>
                  <a:cubicBezTo>
                    <a:pt x="1" y="42"/>
                    <a:pt x="1" y="247"/>
                    <a:pt x="138" y="247"/>
                  </a:cubicBezTo>
                  <a:cubicBezTo>
                    <a:pt x="272" y="276"/>
                    <a:pt x="406" y="289"/>
                    <a:pt x="540" y="289"/>
                  </a:cubicBezTo>
                  <a:cubicBezTo>
                    <a:pt x="726" y="289"/>
                    <a:pt x="912" y="264"/>
                    <a:pt x="1098" y="225"/>
                  </a:cubicBezTo>
                  <a:cubicBezTo>
                    <a:pt x="1190" y="202"/>
                    <a:pt x="1190" y="87"/>
                    <a:pt x="1098" y="64"/>
                  </a:cubicBezTo>
                  <a:cubicBezTo>
                    <a:pt x="912" y="25"/>
                    <a:pt x="726" y="0"/>
                    <a:pt x="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850444" y="3179100"/>
              <a:ext cx="31325" cy="8900"/>
            </a:xfrm>
            <a:custGeom>
              <a:rect b="b" l="l" r="r" t="t"/>
              <a:pathLst>
                <a:path extrusionOk="0" h="356" w="1253">
                  <a:moveTo>
                    <a:pt x="786" y="0"/>
                  </a:moveTo>
                  <a:cubicBezTo>
                    <a:pt x="547" y="0"/>
                    <a:pt x="279" y="74"/>
                    <a:pt x="87" y="148"/>
                  </a:cubicBezTo>
                  <a:cubicBezTo>
                    <a:pt x="1" y="191"/>
                    <a:pt x="36" y="356"/>
                    <a:pt x="136" y="356"/>
                  </a:cubicBezTo>
                  <a:cubicBezTo>
                    <a:pt x="142" y="356"/>
                    <a:pt x="149" y="355"/>
                    <a:pt x="155" y="354"/>
                  </a:cubicBezTo>
                  <a:cubicBezTo>
                    <a:pt x="315" y="354"/>
                    <a:pt x="475" y="354"/>
                    <a:pt x="636" y="331"/>
                  </a:cubicBezTo>
                  <a:cubicBezTo>
                    <a:pt x="702" y="340"/>
                    <a:pt x="768" y="346"/>
                    <a:pt x="834" y="346"/>
                  </a:cubicBezTo>
                  <a:cubicBezTo>
                    <a:pt x="928" y="346"/>
                    <a:pt x="1022" y="335"/>
                    <a:pt x="1116" y="308"/>
                  </a:cubicBezTo>
                  <a:cubicBezTo>
                    <a:pt x="1230" y="285"/>
                    <a:pt x="1253" y="125"/>
                    <a:pt x="1139" y="79"/>
                  </a:cubicBezTo>
                  <a:cubicBezTo>
                    <a:pt x="1041" y="22"/>
                    <a:pt x="918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927069" y="3182750"/>
              <a:ext cx="33025" cy="10925"/>
            </a:xfrm>
            <a:custGeom>
              <a:rect b="b" l="l" r="r" t="t"/>
              <a:pathLst>
                <a:path extrusionOk="0" h="437" w="1321">
                  <a:moveTo>
                    <a:pt x="207" y="1"/>
                  </a:moveTo>
                  <a:cubicBezTo>
                    <a:pt x="59" y="1"/>
                    <a:pt x="1" y="300"/>
                    <a:pt x="177" y="322"/>
                  </a:cubicBezTo>
                  <a:cubicBezTo>
                    <a:pt x="383" y="368"/>
                    <a:pt x="520" y="391"/>
                    <a:pt x="703" y="413"/>
                  </a:cubicBezTo>
                  <a:cubicBezTo>
                    <a:pt x="772" y="413"/>
                    <a:pt x="863" y="436"/>
                    <a:pt x="955" y="436"/>
                  </a:cubicBezTo>
                  <a:cubicBezTo>
                    <a:pt x="1023" y="436"/>
                    <a:pt x="1115" y="413"/>
                    <a:pt x="1183" y="391"/>
                  </a:cubicBezTo>
                  <a:cubicBezTo>
                    <a:pt x="1298" y="345"/>
                    <a:pt x="1321" y="208"/>
                    <a:pt x="1229" y="139"/>
                  </a:cubicBezTo>
                  <a:cubicBezTo>
                    <a:pt x="1161" y="93"/>
                    <a:pt x="1069" y="70"/>
                    <a:pt x="1001" y="48"/>
                  </a:cubicBezTo>
                  <a:cubicBezTo>
                    <a:pt x="909" y="25"/>
                    <a:pt x="840" y="25"/>
                    <a:pt x="772" y="25"/>
                  </a:cubicBezTo>
                  <a:cubicBezTo>
                    <a:pt x="589" y="25"/>
                    <a:pt x="406" y="25"/>
                    <a:pt x="223" y="2"/>
                  </a:cubicBezTo>
                  <a:cubicBezTo>
                    <a:pt x="218" y="1"/>
                    <a:pt x="21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004669" y="3198225"/>
              <a:ext cx="25175" cy="9725"/>
            </a:xfrm>
            <a:custGeom>
              <a:rect b="b" l="l" r="r" t="t"/>
              <a:pathLst>
                <a:path extrusionOk="0" h="389" w="1007">
                  <a:moveTo>
                    <a:pt x="137" y="0"/>
                  </a:moveTo>
                  <a:cubicBezTo>
                    <a:pt x="0" y="0"/>
                    <a:pt x="0" y="183"/>
                    <a:pt x="92" y="229"/>
                  </a:cubicBezTo>
                  <a:cubicBezTo>
                    <a:pt x="343" y="320"/>
                    <a:pt x="595" y="366"/>
                    <a:pt x="846" y="389"/>
                  </a:cubicBezTo>
                  <a:cubicBezTo>
                    <a:pt x="938" y="389"/>
                    <a:pt x="1006" y="229"/>
                    <a:pt x="892" y="183"/>
                  </a:cubicBezTo>
                  <a:cubicBezTo>
                    <a:pt x="641" y="69"/>
                    <a:pt x="389" y="23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067869" y="3213475"/>
              <a:ext cx="18000" cy="8775"/>
            </a:xfrm>
            <a:custGeom>
              <a:rect b="b" l="l" r="r" t="t"/>
              <a:pathLst>
                <a:path extrusionOk="0" h="351" w="720">
                  <a:moveTo>
                    <a:pt x="157" y="0"/>
                  </a:moveTo>
                  <a:cubicBezTo>
                    <a:pt x="61" y="0"/>
                    <a:pt x="0" y="150"/>
                    <a:pt x="102" y="191"/>
                  </a:cubicBezTo>
                  <a:cubicBezTo>
                    <a:pt x="262" y="282"/>
                    <a:pt x="422" y="328"/>
                    <a:pt x="582" y="351"/>
                  </a:cubicBezTo>
                  <a:cubicBezTo>
                    <a:pt x="696" y="351"/>
                    <a:pt x="719" y="213"/>
                    <a:pt x="651" y="168"/>
                  </a:cubicBezTo>
                  <a:cubicBezTo>
                    <a:pt x="513" y="76"/>
                    <a:pt x="353" y="30"/>
                    <a:pt x="193" y="8"/>
                  </a:cubicBezTo>
                  <a:cubicBezTo>
                    <a:pt x="181" y="3"/>
                    <a:pt x="169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115619" y="3235625"/>
              <a:ext cx="17050" cy="15300"/>
            </a:xfrm>
            <a:custGeom>
              <a:rect b="b" l="l" r="r" t="t"/>
              <a:pathLst>
                <a:path extrusionOk="0" h="612" w="682">
                  <a:moveTo>
                    <a:pt x="202" y="0"/>
                  </a:moveTo>
                  <a:cubicBezTo>
                    <a:pt x="92" y="0"/>
                    <a:pt x="1" y="135"/>
                    <a:pt x="90" y="242"/>
                  </a:cubicBezTo>
                  <a:cubicBezTo>
                    <a:pt x="204" y="379"/>
                    <a:pt x="341" y="516"/>
                    <a:pt x="524" y="608"/>
                  </a:cubicBezTo>
                  <a:cubicBezTo>
                    <a:pt x="532" y="610"/>
                    <a:pt x="539" y="612"/>
                    <a:pt x="547" y="612"/>
                  </a:cubicBezTo>
                  <a:cubicBezTo>
                    <a:pt x="611" y="612"/>
                    <a:pt x="682" y="532"/>
                    <a:pt x="661" y="471"/>
                  </a:cubicBezTo>
                  <a:cubicBezTo>
                    <a:pt x="570" y="288"/>
                    <a:pt x="433" y="151"/>
                    <a:pt x="296" y="36"/>
                  </a:cubicBezTo>
                  <a:cubicBezTo>
                    <a:pt x="265" y="11"/>
                    <a:pt x="233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578369" y="3232475"/>
              <a:ext cx="22725" cy="9225"/>
            </a:xfrm>
            <a:custGeom>
              <a:rect b="b" l="l" r="r" t="t"/>
              <a:pathLst>
                <a:path extrusionOk="0" h="369" w="909">
                  <a:moveTo>
                    <a:pt x="179" y="0"/>
                  </a:moveTo>
                  <a:cubicBezTo>
                    <a:pt x="56" y="0"/>
                    <a:pt x="1" y="188"/>
                    <a:pt x="131" y="231"/>
                  </a:cubicBezTo>
                  <a:cubicBezTo>
                    <a:pt x="360" y="322"/>
                    <a:pt x="588" y="368"/>
                    <a:pt x="840" y="368"/>
                  </a:cubicBezTo>
                  <a:cubicBezTo>
                    <a:pt x="886" y="345"/>
                    <a:pt x="908" y="254"/>
                    <a:pt x="863" y="208"/>
                  </a:cubicBezTo>
                  <a:cubicBezTo>
                    <a:pt x="657" y="94"/>
                    <a:pt x="428" y="25"/>
                    <a:pt x="200" y="2"/>
                  </a:cubicBezTo>
                  <a:cubicBezTo>
                    <a:pt x="192" y="1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615369" y="3242650"/>
              <a:ext cx="22875" cy="8400"/>
            </a:xfrm>
            <a:custGeom>
              <a:rect b="b" l="l" r="r" t="t"/>
              <a:pathLst>
                <a:path extrusionOk="0" h="336" w="915">
                  <a:moveTo>
                    <a:pt x="299" y="1"/>
                  </a:moveTo>
                  <a:cubicBezTo>
                    <a:pt x="261" y="1"/>
                    <a:pt x="222" y="3"/>
                    <a:pt x="183" y="7"/>
                  </a:cubicBezTo>
                  <a:cubicBezTo>
                    <a:pt x="46" y="7"/>
                    <a:pt x="0" y="213"/>
                    <a:pt x="160" y="258"/>
                  </a:cubicBezTo>
                  <a:cubicBezTo>
                    <a:pt x="315" y="310"/>
                    <a:pt x="469" y="336"/>
                    <a:pt x="633" y="336"/>
                  </a:cubicBezTo>
                  <a:cubicBezTo>
                    <a:pt x="688" y="336"/>
                    <a:pt x="743" y="333"/>
                    <a:pt x="800" y="327"/>
                  </a:cubicBezTo>
                  <a:cubicBezTo>
                    <a:pt x="892" y="304"/>
                    <a:pt x="915" y="167"/>
                    <a:pt x="823" y="121"/>
                  </a:cubicBezTo>
                  <a:cubicBezTo>
                    <a:pt x="653" y="45"/>
                    <a:pt x="482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659619" y="3249475"/>
              <a:ext cx="28375" cy="10250"/>
            </a:xfrm>
            <a:custGeom>
              <a:rect b="b" l="l" r="r" t="t"/>
              <a:pathLst>
                <a:path extrusionOk="0" h="410" w="1135">
                  <a:moveTo>
                    <a:pt x="116" y="1"/>
                  </a:moveTo>
                  <a:cubicBezTo>
                    <a:pt x="28" y="1"/>
                    <a:pt x="1" y="150"/>
                    <a:pt x="82" y="191"/>
                  </a:cubicBezTo>
                  <a:cubicBezTo>
                    <a:pt x="254" y="300"/>
                    <a:pt x="511" y="410"/>
                    <a:pt x="745" y="410"/>
                  </a:cubicBezTo>
                  <a:cubicBezTo>
                    <a:pt x="853" y="410"/>
                    <a:pt x="956" y="386"/>
                    <a:pt x="1043" y="328"/>
                  </a:cubicBezTo>
                  <a:cubicBezTo>
                    <a:pt x="1134" y="283"/>
                    <a:pt x="1111" y="123"/>
                    <a:pt x="1020" y="123"/>
                  </a:cubicBezTo>
                  <a:cubicBezTo>
                    <a:pt x="951" y="111"/>
                    <a:pt x="883" y="105"/>
                    <a:pt x="814" y="105"/>
                  </a:cubicBezTo>
                  <a:cubicBezTo>
                    <a:pt x="745" y="105"/>
                    <a:pt x="677" y="111"/>
                    <a:pt x="608" y="123"/>
                  </a:cubicBezTo>
                  <a:cubicBezTo>
                    <a:pt x="448" y="100"/>
                    <a:pt x="288" y="77"/>
                    <a:pt x="151" y="8"/>
                  </a:cubicBezTo>
                  <a:cubicBezTo>
                    <a:pt x="138" y="3"/>
                    <a:pt x="127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721894" y="3247350"/>
              <a:ext cx="22675" cy="7375"/>
            </a:xfrm>
            <a:custGeom>
              <a:rect b="b" l="l" r="r" t="t"/>
              <a:pathLst>
                <a:path extrusionOk="0" h="295" w="907">
                  <a:moveTo>
                    <a:pt x="567" y="1"/>
                  </a:moveTo>
                  <a:cubicBezTo>
                    <a:pt x="414" y="1"/>
                    <a:pt x="262" y="26"/>
                    <a:pt x="129" y="70"/>
                  </a:cubicBezTo>
                  <a:cubicBezTo>
                    <a:pt x="0" y="113"/>
                    <a:pt x="13" y="278"/>
                    <a:pt x="129" y="278"/>
                  </a:cubicBezTo>
                  <a:cubicBezTo>
                    <a:pt x="137" y="278"/>
                    <a:pt x="144" y="277"/>
                    <a:pt x="152" y="276"/>
                  </a:cubicBezTo>
                  <a:cubicBezTo>
                    <a:pt x="214" y="288"/>
                    <a:pt x="275" y="294"/>
                    <a:pt x="336" y="294"/>
                  </a:cubicBezTo>
                  <a:cubicBezTo>
                    <a:pt x="504" y="294"/>
                    <a:pt x="671" y="252"/>
                    <a:pt x="838" y="185"/>
                  </a:cubicBezTo>
                  <a:cubicBezTo>
                    <a:pt x="907" y="139"/>
                    <a:pt x="884" y="47"/>
                    <a:pt x="815" y="25"/>
                  </a:cubicBezTo>
                  <a:cubicBezTo>
                    <a:pt x="734" y="8"/>
                    <a:pt x="651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770494" y="3239175"/>
              <a:ext cx="29525" cy="10550"/>
            </a:xfrm>
            <a:custGeom>
              <a:rect b="b" l="l" r="r" t="t"/>
              <a:pathLst>
                <a:path extrusionOk="0" h="422" w="1181">
                  <a:moveTo>
                    <a:pt x="798" y="1"/>
                  </a:moveTo>
                  <a:cubicBezTo>
                    <a:pt x="570" y="1"/>
                    <a:pt x="344" y="57"/>
                    <a:pt x="152" y="169"/>
                  </a:cubicBezTo>
                  <a:cubicBezTo>
                    <a:pt x="0" y="234"/>
                    <a:pt x="95" y="422"/>
                    <a:pt x="222" y="422"/>
                  </a:cubicBezTo>
                  <a:cubicBezTo>
                    <a:pt x="229" y="422"/>
                    <a:pt x="236" y="421"/>
                    <a:pt x="243" y="420"/>
                  </a:cubicBezTo>
                  <a:cubicBezTo>
                    <a:pt x="541" y="397"/>
                    <a:pt x="838" y="329"/>
                    <a:pt x="1112" y="214"/>
                  </a:cubicBezTo>
                  <a:cubicBezTo>
                    <a:pt x="1181" y="169"/>
                    <a:pt x="1181" y="54"/>
                    <a:pt x="1090" y="31"/>
                  </a:cubicBezTo>
                  <a:cubicBezTo>
                    <a:pt x="993" y="11"/>
                    <a:pt x="895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36919" y="3233500"/>
              <a:ext cx="36850" cy="12325"/>
            </a:xfrm>
            <a:custGeom>
              <a:rect b="b" l="l" r="r" t="t"/>
              <a:pathLst>
                <a:path extrusionOk="0" h="493" w="1474">
                  <a:moveTo>
                    <a:pt x="1033" y="0"/>
                  </a:moveTo>
                  <a:cubicBezTo>
                    <a:pt x="730" y="0"/>
                    <a:pt x="415" y="113"/>
                    <a:pt x="148" y="213"/>
                  </a:cubicBezTo>
                  <a:cubicBezTo>
                    <a:pt x="1" y="276"/>
                    <a:pt x="46" y="493"/>
                    <a:pt x="178" y="493"/>
                  </a:cubicBezTo>
                  <a:cubicBezTo>
                    <a:pt x="190" y="493"/>
                    <a:pt x="203" y="491"/>
                    <a:pt x="216" y="487"/>
                  </a:cubicBezTo>
                  <a:cubicBezTo>
                    <a:pt x="399" y="419"/>
                    <a:pt x="605" y="373"/>
                    <a:pt x="788" y="350"/>
                  </a:cubicBezTo>
                  <a:cubicBezTo>
                    <a:pt x="994" y="327"/>
                    <a:pt x="1177" y="304"/>
                    <a:pt x="1359" y="258"/>
                  </a:cubicBezTo>
                  <a:cubicBezTo>
                    <a:pt x="1474" y="213"/>
                    <a:pt x="1474" y="76"/>
                    <a:pt x="1359" y="53"/>
                  </a:cubicBezTo>
                  <a:cubicBezTo>
                    <a:pt x="1254" y="16"/>
                    <a:pt x="1145" y="0"/>
                    <a:pt x="1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98519" y="3232100"/>
              <a:ext cx="28425" cy="9125"/>
            </a:xfrm>
            <a:custGeom>
              <a:rect b="b" l="l" r="r" t="t"/>
              <a:pathLst>
                <a:path extrusionOk="0" h="365" w="1137">
                  <a:moveTo>
                    <a:pt x="695" y="0"/>
                  </a:moveTo>
                  <a:cubicBezTo>
                    <a:pt x="517" y="0"/>
                    <a:pt x="342" y="30"/>
                    <a:pt x="176" y="86"/>
                  </a:cubicBezTo>
                  <a:cubicBezTo>
                    <a:pt x="0" y="108"/>
                    <a:pt x="14" y="362"/>
                    <a:pt x="198" y="362"/>
                  </a:cubicBezTo>
                  <a:cubicBezTo>
                    <a:pt x="206" y="362"/>
                    <a:pt x="214" y="361"/>
                    <a:pt x="222" y="360"/>
                  </a:cubicBezTo>
                  <a:cubicBezTo>
                    <a:pt x="258" y="363"/>
                    <a:pt x="294" y="365"/>
                    <a:pt x="331" y="365"/>
                  </a:cubicBezTo>
                  <a:cubicBezTo>
                    <a:pt x="574" y="365"/>
                    <a:pt x="826" y="302"/>
                    <a:pt x="1045" y="223"/>
                  </a:cubicBezTo>
                  <a:cubicBezTo>
                    <a:pt x="1136" y="177"/>
                    <a:pt x="1114" y="63"/>
                    <a:pt x="1045" y="40"/>
                  </a:cubicBezTo>
                  <a:cubicBezTo>
                    <a:pt x="928" y="13"/>
                    <a:pt x="810" y="0"/>
                    <a:pt x="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953794" y="3230900"/>
              <a:ext cx="28600" cy="8975"/>
            </a:xfrm>
            <a:custGeom>
              <a:rect b="b" l="l" r="r" t="t"/>
              <a:pathLst>
                <a:path extrusionOk="0" h="359" w="1144">
                  <a:moveTo>
                    <a:pt x="534" y="1"/>
                  </a:moveTo>
                  <a:cubicBezTo>
                    <a:pt x="409" y="1"/>
                    <a:pt x="285" y="14"/>
                    <a:pt x="160" y="42"/>
                  </a:cubicBezTo>
                  <a:cubicBezTo>
                    <a:pt x="0" y="65"/>
                    <a:pt x="0" y="294"/>
                    <a:pt x="160" y="317"/>
                  </a:cubicBezTo>
                  <a:cubicBezTo>
                    <a:pt x="285" y="345"/>
                    <a:pt x="409" y="358"/>
                    <a:pt x="534" y="358"/>
                  </a:cubicBezTo>
                  <a:cubicBezTo>
                    <a:pt x="706" y="358"/>
                    <a:pt x="879" y="334"/>
                    <a:pt x="1052" y="294"/>
                  </a:cubicBezTo>
                  <a:cubicBezTo>
                    <a:pt x="1143" y="248"/>
                    <a:pt x="1143" y="111"/>
                    <a:pt x="1052" y="65"/>
                  </a:cubicBezTo>
                  <a:cubicBezTo>
                    <a:pt x="879" y="25"/>
                    <a:pt x="706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1011519" y="3237525"/>
              <a:ext cx="29175" cy="11800"/>
            </a:xfrm>
            <a:custGeom>
              <a:rect b="b" l="l" r="r" t="t"/>
              <a:pathLst>
                <a:path extrusionOk="0" h="472" w="1167">
                  <a:moveTo>
                    <a:pt x="347" y="1"/>
                  </a:moveTo>
                  <a:cubicBezTo>
                    <a:pt x="298" y="1"/>
                    <a:pt x="251" y="3"/>
                    <a:pt x="206" y="6"/>
                  </a:cubicBezTo>
                  <a:cubicBezTo>
                    <a:pt x="46" y="6"/>
                    <a:pt x="1" y="258"/>
                    <a:pt x="161" y="303"/>
                  </a:cubicBezTo>
                  <a:cubicBezTo>
                    <a:pt x="344" y="326"/>
                    <a:pt x="458" y="372"/>
                    <a:pt x="618" y="395"/>
                  </a:cubicBezTo>
                  <a:cubicBezTo>
                    <a:pt x="721" y="446"/>
                    <a:pt x="824" y="472"/>
                    <a:pt x="927" y="472"/>
                  </a:cubicBezTo>
                  <a:cubicBezTo>
                    <a:pt x="961" y="472"/>
                    <a:pt x="995" y="469"/>
                    <a:pt x="1030" y="463"/>
                  </a:cubicBezTo>
                  <a:cubicBezTo>
                    <a:pt x="1121" y="440"/>
                    <a:pt x="1167" y="349"/>
                    <a:pt x="1121" y="258"/>
                  </a:cubicBezTo>
                  <a:cubicBezTo>
                    <a:pt x="965" y="63"/>
                    <a:pt x="627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1069844" y="3252800"/>
              <a:ext cx="24600" cy="11175"/>
            </a:xfrm>
            <a:custGeom>
              <a:rect b="b" l="l" r="r" t="t"/>
              <a:pathLst>
                <a:path extrusionOk="0" h="447" w="984">
                  <a:moveTo>
                    <a:pt x="446" y="1"/>
                  </a:moveTo>
                  <a:cubicBezTo>
                    <a:pt x="343" y="1"/>
                    <a:pt x="240" y="12"/>
                    <a:pt x="137" y="35"/>
                  </a:cubicBezTo>
                  <a:cubicBezTo>
                    <a:pt x="23" y="58"/>
                    <a:pt x="0" y="195"/>
                    <a:pt x="91" y="264"/>
                  </a:cubicBezTo>
                  <a:cubicBezTo>
                    <a:pt x="297" y="355"/>
                    <a:pt x="503" y="401"/>
                    <a:pt x="709" y="447"/>
                  </a:cubicBezTo>
                  <a:cubicBezTo>
                    <a:pt x="777" y="447"/>
                    <a:pt x="846" y="424"/>
                    <a:pt x="892" y="378"/>
                  </a:cubicBezTo>
                  <a:lnTo>
                    <a:pt x="915" y="355"/>
                  </a:lnTo>
                  <a:cubicBezTo>
                    <a:pt x="960" y="310"/>
                    <a:pt x="983" y="264"/>
                    <a:pt x="960" y="195"/>
                  </a:cubicBezTo>
                  <a:lnTo>
                    <a:pt x="960" y="172"/>
                  </a:lnTo>
                  <a:cubicBezTo>
                    <a:pt x="938" y="81"/>
                    <a:pt x="846" y="35"/>
                    <a:pt x="755" y="35"/>
                  </a:cubicBezTo>
                  <a:cubicBezTo>
                    <a:pt x="652" y="12"/>
                    <a:pt x="549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455569" y="3397075"/>
              <a:ext cx="16850" cy="16375"/>
            </a:xfrm>
            <a:custGeom>
              <a:rect b="b" l="l" r="r" t="t"/>
              <a:pathLst>
                <a:path extrusionOk="0" h="655" w="674">
                  <a:moveTo>
                    <a:pt x="521" y="0"/>
                  </a:moveTo>
                  <a:cubicBezTo>
                    <a:pt x="512" y="0"/>
                    <a:pt x="502" y="1"/>
                    <a:pt x="493" y="4"/>
                  </a:cubicBezTo>
                  <a:cubicBezTo>
                    <a:pt x="287" y="95"/>
                    <a:pt x="127" y="278"/>
                    <a:pt x="58" y="484"/>
                  </a:cubicBezTo>
                  <a:cubicBezTo>
                    <a:pt x="0" y="561"/>
                    <a:pt x="72" y="654"/>
                    <a:pt x="151" y="654"/>
                  </a:cubicBezTo>
                  <a:cubicBezTo>
                    <a:pt x="166" y="654"/>
                    <a:pt x="181" y="651"/>
                    <a:pt x="195" y="644"/>
                  </a:cubicBezTo>
                  <a:cubicBezTo>
                    <a:pt x="378" y="530"/>
                    <a:pt x="607" y="370"/>
                    <a:pt x="653" y="164"/>
                  </a:cubicBezTo>
                  <a:cubicBezTo>
                    <a:pt x="673" y="82"/>
                    <a:pt x="602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491044" y="3362850"/>
              <a:ext cx="30025" cy="20625"/>
            </a:xfrm>
            <a:custGeom>
              <a:rect b="b" l="l" r="r" t="t"/>
              <a:pathLst>
                <a:path extrusionOk="0" h="825" w="1201">
                  <a:moveTo>
                    <a:pt x="1017" y="1"/>
                  </a:moveTo>
                  <a:cubicBezTo>
                    <a:pt x="834" y="1"/>
                    <a:pt x="651" y="69"/>
                    <a:pt x="491" y="207"/>
                  </a:cubicBezTo>
                  <a:cubicBezTo>
                    <a:pt x="331" y="298"/>
                    <a:pt x="194" y="435"/>
                    <a:pt x="57" y="595"/>
                  </a:cubicBezTo>
                  <a:cubicBezTo>
                    <a:pt x="0" y="671"/>
                    <a:pt x="68" y="824"/>
                    <a:pt x="158" y="824"/>
                  </a:cubicBezTo>
                  <a:cubicBezTo>
                    <a:pt x="177" y="824"/>
                    <a:pt x="197" y="817"/>
                    <a:pt x="217" y="801"/>
                  </a:cubicBezTo>
                  <a:cubicBezTo>
                    <a:pt x="331" y="687"/>
                    <a:pt x="514" y="595"/>
                    <a:pt x="674" y="504"/>
                  </a:cubicBezTo>
                  <a:cubicBezTo>
                    <a:pt x="834" y="435"/>
                    <a:pt x="971" y="344"/>
                    <a:pt x="1109" y="229"/>
                  </a:cubicBezTo>
                  <a:cubicBezTo>
                    <a:pt x="1200" y="138"/>
                    <a:pt x="1132" y="1"/>
                    <a:pt x="1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553494" y="3340500"/>
              <a:ext cx="20000" cy="11900"/>
            </a:xfrm>
            <a:custGeom>
              <a:rect b="b" l="l" r="r" t="t"/>
              <a:pathLst>
                <a:path extrusionOk="0" h="476" w="800">
                  <a:moveTo>
                    <a:pt x="669" y="0"/>
                  </a:moveTo>
                  <a:cubicBezTo>
                    <a:pt x="662" y="0"/>
                    <a:pt x="654" y="1"/>
                    <a:pt x="646" y="3"/>
                  </a:cubicBezTo>
                  <a:cubicBezTo>
                    <a:pt x="440" y="49"/>
                    <a:pt x="257" y="140"/>
                    <a:pt x="97" y="277"/>
                  </a:cubicBezTo>
                  <a:cubicBezTo>
                    <a:pt x="0" y="335"/>
                    <a:pt x="67" y="475"/>
                    <a:pt x="159" y="475"/>
                  </a:cubicBezTo>
                  <a:cubicBezTo>
                    <a:pt x="176" y="475"/>
                    <a:pt x="194" y="471"/>
                    <a:pt x="211" y="460"/>
                  </a:cubicBezTo>
                  <a:cubicBezTo>
                    <a:pt x="417" y="392"/>
                    <a:pt x="577" y="300"/>
                    <a:pt x="737" y="163"/>
                  </a:cubicBezTo>
                  <a:cubicBezTo>
                    <a:pt x="800" y="101"/>
                    <a:pt x="748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609644" y="3322725"/>
              <a:ext cx="25750" cy="9900"/>
            </a:xfrm>
            <a:custGeom>
              <a:rect b="b" l="l" r="r" t="t"/>
              <a:pathLst>
                <a:path extrusionOk="0" h="396" w="1030">
                  <a:moveTo>
                    <a:pt x="808" y="1"/>
                  </a:moveTo>
                  <a:cubicBezTo>
                    <a:pt x="565" y="1"/>
                    <a:pt x="311" y="66"/>
                    <a:pt x="92" y="165"/>
                  </a:cubicBezTo>
                  <a:cubicBezTo>
                    <a:pt x="5" y="209"/>
                    <a:pt x="1" y="396"/>
                    <a:pt x="117" y="396"/>
                  </a:cubicBezTo>
                  <a:cubicBezTo>
                    <a:pt x="124" y="396"/>
                    <a:pt x="130" y="395"/>
                    <a:pt x="138" y="394"/>
                  </a:cubicBezTo>
                  <a:cubicBezTo>
                    <a:pt x="412" y="394"/>
                    <a:pt x="709" y="302"/>
                    <a:pt x="961" y="165"/>
                  </a:cubicBezTo>
                  <a:cubicBezTo>
                    <a:pt x="1029" y="119"/>
                    <a:pt x="1007" y="5"/>
                    <a:pt x="915" y="5"/>
                  </a:cubicBezTo>
                  <a:cubicBezTo>
                    <a:pt x="880" y="2"/>
                    <a:pt x="844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679394" y="3308400"/>
              <a:ext cx="21175" cy="7750"/>
            </a:xfrm>
            <a:custGeom>
              <a:rect b="b" l="l" r="r" t="t"/>
              <a:pathLst>
                <a:path extrusionOk="0" h="310" w="847">
                  <a:moveTo>
                    <a:pt x="435" y="1"/>
                  </a:moveTo>
                  <a:cubicBezTo>
                    <a:pt x="326" y="1"/>
                    <a:pt x="217" y="18"/>
                    <a:pt x="114" y="52"/>
                  </a:cubicBezTo>
                  <a:cubicBezTo>
                    <a:pt x="0" y="75"/>
                    <a:pt x="0" y="235"/>
                    <a:pt x="114" y="258"/>
                  </a:cubicBezTo>
                  <a:cubicBezTo>
                    <a:pt x="217" y="292"/>
                    <a:pt x="326" y="309"/>
                    <a:pt x="435" y="309"/>
                  </a:cubicBezTo>
                  <a:cubicBezTo>
                    <a:pt x="543" y="309"/>
                    <a:pt x="652" y="292"/>
                    <a:pt x="755" y="258"/>
                  </a:cubicBezTo>
                  <a:cubicBezTo>
                    <a:pt x="846" y="212"/>
                    <a:pt x="846" y="98"/>
                    <a:pt x="755" y="52"/>
                  </a:cubicBezTo>
                  <a:cubicBezTo>
                    <a:pt x="652" y="18"/>
                    <a:pt x="543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722269" y="3307275"/>
              <a:ext cx="23450" cy="7150"/>
            </a:xfrm>
            <a:custGeom>
              <a:rect b="b" l="l" r="r" t="t"/>
              <a:pathLst>
                <a:path extrusionOk="0" h="286" w="938">
                  <a:moveTo>
                    <a:pt x="466" y="0"/>
                  </a:moveTo>
                  <a:cubicBezTo>
                    <a:pt x="343" y="0"/>
                    <a:pt x="217" y="17"/>
                    <a:pt x="92" y="51"/>
                  </a:cubicBezTo>
                  <a:cubicBezTo>
                    <a:pt x="0" y="74"/>
                    <a:pt x="0" y="212"/>
                    <a:pt x="92" y="234"/>
                  </a:cubicBezTo>
                  <a:cubicBezTo>
                    <a:pt x="217" y="269"/>
                    <a:pt x="343" y="286"/>
                    <a:pt x="466" y="286"/>
                  </a:cubicBezTo>
                  <a:cubicBezTo>
                    <a:pt x="589" y="286"/>
                    <a:pt x="709" y="269"/>
                    <a:pt x="823" y="234"/>
                  </a:cubicBezTo>
                  <a:cubicBezTo>
                    <a:pt x="938" y="212"/>
                    <a:pt x="938" y="51"/>
                    <a:pt x="823" y="51"/>
                  </a:cubicBezTo>
                  <a:cubicBezTo>
                    <a:pt x="709" y="17"/>
                    <a:pt x="589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766269" y="3307700"/>
              <a:ext cx="19475" cy="5725"/>
            </a:xfrm>
            <a:custGeom>
              <a:rect b="b" l="l" r="r" t="t"/>
              <a:pathLst>
                <a:path extrusionOk="0" h="229" w="779">
                  <a:moveTo>
                    <a:pt x="381" y="0"/>
                  </a:moveTo>
                  <a:cubicBezTo>
                    <a:pt x="281" y="0"/>
                    <a:pt x="184" y="12"/>
                    <a:pt x="92" y="34"/>
                  </a:cubicBezTo>
                  <a:cubicBezTo>
                    <a:pt x="1" y="57"/>
                    <a:pt x="1" y="172"/>
                    <a:pt x="92" y="195"/>
                  </a:cubicBezTo>
                  <a:cubicBezTo>
                    <a:pt x="184" y="217"/>
                    <a:pt x="281" y="229"/>
                    <a:pt x="381" y="229"/>
                  </a:cubicBezTo>
                  <a:cubicBezTo>
                    <a:pt x="481" y="229"/>
                    <a:pt x="584" y="217"/>
                    <a:pt x="687" y="195"/>
                  </a:cubicBezTo>
                  <a:cubicBezTo>
                    <a:pt x="778" y="172"/>
                    <a:pt x="778" y="57"/>
                    <a:pt x="687" y="34"/>
                  </a:cubicBezTo>
                  <a:cubicBezTo>
                    <a:pt x="584" y="12"/>
                    <a:pt x="481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825169" y="3296400"/>
              <a:ext cx="34875" cy="10450"/>
            </a:xfrm>
            <a:custGeom>
              <a:rect b="b" l="l" r="r" t="t"/>
              <a:pathLst>
                <a:path extrusionOk="0" h="418" w="1395">
                  <a:moveTo>
                    <a:pt x="1069" y="1"/>
                  </a:moveTo>
                  <a:cubicBezTo>
                    <a:pt x="743" y="1"/>
                    <a:pt x="421" y="51"/>
                    <a:pt x="114" y="166"/>
                  </a:cubicBezTo>
                  <a:cubicBezTo>
                    <a:pt x="0" y="212"/>
                    <a:pt x="23" y="395"/>
                    <a:pt x="160" y="418"/>
                  </a:cubicBezTo>
                  <a:cubicBezTo>
                    <a:pt x="549" y="418"/>
                    <a:pt x="938" y="372"/>
                    <a:pt x="1304" y="235"/>
                  </a:cubicBezTo>
                  <a:cubicBezTo>
                    <a:pt x="1395" y="166"/>
                    <a:pt x="1372" y="29"/>
                    <a:pt x="1258" y="6"/>
                  </a:cubicBezTo>
                  <a:cubicBezTo>
                    <a:pt x="1195" y="3"/>
                    <a:pt x="1132" y="1"/>
                    <a:pt x="1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898494" y="3280550"/>
              <a:ext cx="26150" cy="13225"/>
            </a:xfrm>
            <a:custGeom>
              <a:rect b="b" l="l" r="r" t="t"/>
              <a:pathLst>
                <a:path extrusionOk="0" h="529" w="1046">
                  <a:moveTo>
                    <a:pt x="863" y="0"/>
                  </a:moveTo>
                  <a:cubicBezTo>
                    <a:pt x="726" y="0"/>
                    <a:pt x="589" y="46"/>
                    <a:pt x="474" y="114"/>
                  </a:cubicBezTo>
                  <a:cubicBezTo>
                    <a:pt x="337" y="160"/>
                    <a:pt x="223" y="229"/>
                    <a:pt x="86" y="320"/>
                  </a:cubicBezTo>
                  <a:cubicBezTo>
                    <a:pt x="0" y="384"/>
                    <a:pt x="54" y="528"/>
                    <a:pt x="174" y="528"/>
                  </a:cubicBezTo>
                  <a:cubicBezTo>
                    <a:pt x="182" y="528"/>
                    <a:pt x="191" y="527"/>
                    <a:pt x="200" y="526"/>
                  </a:cubicBezTo>
                  <a:cubicBezTo>
                    <a:pt x="337" y="503"/>
                    <a:pt x="474" y="457"/>
                    <a:pt x="611" y="412"/>
                  </a:cubicBezTo>
                  <a:cubicBezTo>
                    <a:pt x="749" y="366"/>
                    <a:pt x="863" y="297"/>
                    <a:pt x="954" y="206"/>
                  </a:cubicBezTo>
                  <a:cubicBezTo>
                    <a:pt x="1046" y="137"/>
                    <a:pt x="977" y="0"/>
                    <a:pt x="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959494" y="3273825"/>
              <a:ext cx="18900" cy="5825"/>
            </a:xfrm>
            <a:custGeom>
              <a:rect b="b" l="l" r="r" t="t"/>
              <a:pathLst>
                <a:path extrusionOk="0" h="233" w="756">
                  <a:moveTo>
                    <a:pt x="410" y="0"/>
                  </a:moveTo>
                  <a:cubicBezTo>
                    <a:pt x="321" y="0"/>
                    <a:pt x="229" y="6"/>
                    <a:pt x="138" y="17"/>
                  </a:cubicBezTo>
                  <a:cubicBezTo>
                    <a:pt x="1" y="17"/>
                    <a:pt x="1" y="223"/>
                    <a:pt x="138" y="223"/>
                  </a:cubicBezTo>
                  <a:cubicBezTo>
                    <a:pt x="192" y="230"/>
                    <a:pt x="245" y="233"/>
                    <a:pt x="298" y="233"/>
                  </a:cubicBezTo>
                  <a:cubicBezTo>
                    <a:pt x="426" y="233"/>
                    <a:pt x="551" y="217"/>
                    <a:pt x="664" y="200"/>
                  </a:cubicBezTo>
                  <a:cubicBezTo>
                    <a:pt x="755" y="178"/>
                    <a:pt x="755" y="40"/>
                    <a:pt x="664" y="17"/>
                  </a:cubicBezTo>
                  <a:cubicBezTo>
                    <a:pt x="584" y="6"/>
                    <a:pt x="498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005244" y="3272300"/>
              <a:ext cx="20600" cy="8475"/>
            </a:xfrm>
            <a:custGeom>
              <a:rect b="b" l="l" r="r" t="t"/>
              <a:pathLst>
                <a:path extrusionOk="0" h="339" w="824">
                  <a:moveTo>
                    <a:pt x="432" y="1"/>
                  </a:moveTo>
                  <a:cubicBezTo>
                    <a:pt x="347" y="1"/>
                    <a:pt x="265" y="12"/>
                    <a:pt x="183" y="33"/>
                  </a:cubicBezTo>
                  <a:cubicBezTo>
                    <a:pt x="0" y="33"/>
                    <a:pt x="0" y="307"/>
                    <a:pt x="183" y="307"/>
                  </a:cubicBezTo>
                  <a:cubicBezTo>
                    <a:pt x="265" y="328"/>
                    <a:pt x="347" y="339"/>
                    <a:pt x="432" y="339"/>
                  </a:cubicBezTo>
                  <a:cubicBezTo>
                    <a:pt x="535" y="339"/>
                    <a:pt x="641" y="322"/>
                    <a:pt x="755" y="284"/>
                  </a:cubicBezTo>
                  <a:cubicBezTo>
                    <a:pt x="823" y="239"/>
                    <a:pt x="823" y="101"/>
                    <a:pt x="755" y="56"/>
                  </a:cubicBezTo>
                  <a:cubicBezTo>
                    <a:pt x="641" y="18"/>
                    <a:pt x="53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493019" y="3403700"/>
              <a:ext cx="22225" cy="12400"/>
            </a:xfrm>
            <a:custGeom>
              <a:rect b="b" l="l" r="r" t="t"/>
              <a:pathLst>
                <a:path extrusionOk="0" h="496" w="889">
                  <a:moveTo>
                    <a:pt x="827" y="1"/>
                  </a:moveTo>
                  <a:cubicBezTo>
                    <a:pt x="818" y="1"/>
                    <a:pt x="810" y="4"/>
                    <a:pt x="801" y="13"/>
                  </a:cubicBezTo>
                  <a:cubicBezTo>
                    <a:pt x="572" y="82"/>
                    <a:pt x="344" y="219"/>
                    <a:pt x="115" y="265"/>
                  </a:cubicBezTo>
                  <a:cubicBezTo>
                    <a:pt x="1" y="310"/>
                    <a:pt x="24" y="493"/>
                    <a:pt x="161" y="493"/>
                  </a:cubicBezTo>
                  <a:cubicBezTo>
                    <a:pt x="180" y="495"/>
                    <a:pt x="200" y="496"/>
                    <a:pt x="220" y="496"/>
                  </a:cubicBezTo>
                  <a:cubicBezTo>
                    <a:pt x="477" y="496"/>
                    <a:pt x="742" y="359"/>
                    <a:pt x="870" y="105"/>
                  </a:cubicBezTo>
                  <a:cubicBezTo>
                    <a:pt x="888" y="68"/>
                    <a:pt x="862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543319" y="3376925"/>
              <a:ext cx="19475" cy="15225"/>
            </a:xfrm>
            <a:custGeom>
              <a:rect b="b" l="l" r="r" t="t"/>
              <a:pathLst>
                <a:path extrusionOk="0" h="609" w="779">
                  <a:moveTo>
                    <a:pt x="499" y="1"/>
                  </a:moveTo>
                  <a:cubicBezTo>
                    <a:pt x="263" y="1"/>
                    <a:pt x="18" y="245"/>
                    <a:pt x="1" y="490"/>
                  </a:cubicBezTo>
                  <a:cubicBezTo>
                    <a:pt x="1" y="555"/>
                    <a:pt x="71" y="609"/>
                    <a:pt x="145" y="609"/>
                  </a:cubicBezTo>
                  <a:cubicBezTo>
                    <a:pt x="174" y="609"/>
                    <a:pt x="204" y="601"/>
                    <a:pt x="230" y="581"/>
                  </a:cubicBezTo>
                  <a:cubicBezTo>
                    <a:pt x="275" y="490"/>
                    <a:pt x="344" y="421"/>
                    <a:pt x="435" y="375"/>
                  </a:cubicBezTo>
                  <a:cubicBezTo>
                    <a:pt x="527" y="352"/>
                    <a:pt x="618" y="307"/>
                    <a:pt x="687" y="261"/>
                  </a:cubicBezTo>
                  <a:cubicBezTo>
                    <a:pt x="756" y="215"/>
                    <a:pt x="778" y="124"/>
                    <a:pt x="710" y="78"/>
                  </a:cubicBezTo>
                  <a:cubicBezTo>
                    <a:pt x="645" y="24"/>
                    <a:pt x="572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587544" y="3363425"/>
              <a:ext cx="16400" cy="8100"/>
            </a:xfrm>
            <a:custGeom>
              <a:rect b="b" l="l" r="r" t="t"/>
              <a:pathLst>
                <a:path extrusionOk="0" h="324" w="656">
                  <a:moveTo>
                    <a:pt x="519" y="1"/>
                  </a:moveTo>
                  <a:cubicBezTo>
                    <a:pt x="358" y="24"/>
                    <a:pt x="221" y="69"/>
                    <a:pt x="107" y="138"/>
                  </a:cubicBezTo>
                  <a:cubicBezTo>
                    <a:pt x="0" y="181"/>
                    <a:pt x="53" y="323"/>
                    <a:pt x="154" y="323"/>
                  </a:cubicBezTo>
                  <a:cubicBezTo>
                    <a:pt x="161" y="323"/>
                    <a:pt x="168" y="322"/>
                    <a:pt x="176" y="321"/>
                  </a:cubicBezTo>
                  <a:cubicBezTo>
                    <a:pt x="336" y="298"/>
                    <a:pt x="473" y="252"/>
                    <a:pt x="587" y="161"/>
                  </a:cubicBezTo>
                  <a:cubicBezTo>
                    <a:pt x="656" y="115"/>
                    <a:pt x="58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627369" y="3352450"/>
              <a:ext cx="26900" cy="10425"/>
            </a:xfrm>
            <a:custGeom>
              <a:rect b="b" l="l" r="r" t="t"/>
              <a:pathLst>
                <a:path extrusionOk="0" h="417" w="1076">
                  <a:moveTo>
                    <a:pt x="652" y="0"/>
                  </a:moveTo>
                  <a:cubicBezTo>
                    <a:pt x="438" y="0"/>
                    <a:pt x="220" y="96"/>
                    <a:pt x="69" y="234"/>
                  </a:cubicBezTo>
                  <a:cubicBezTo>
                    <a:pt x="0" y="280"/>
                    <a:pt x="46" y="417"/>
                    <a:pt x="137" y="417"/>
                  </a:cubicBezTo>
                  <a:cubicBezTo>
                    <a:pt x="435" y="394"/>
                    <a:pt x="732" y="348"/>
                    <a:pt x="1029" y="234"/>
                  </a:cubicBezTo>
                  <a:cubicBezTo>
                    <a:pt x="1075" y="211"/>
                    <a:pt x="1075" y="165"/>
                    <a:pt x="1052" y="142"/>
                  </a:cubicBezTo>
                  <a:cubicBezTo>
                    <a:pt x="934" y="42"/>
                    <a:pt x="794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674244" y="3352275"/>
              <a:ext cx="14875" cy="5750"/>
            </a:xfrm>
            <a:custGeom>
              <a:rect b="b" l="l" r="r" t="t"/>
              <a:pathLst>
                <a:path extrusionOk="0" h="230" w="595">
                  <a:moveTo>
                    <a:pt x="309" y="1"/>
                  </a:moveTo>
                  <a:cubicBezTo>
                    <a:pt x="235" y="1"/>
                    <a:pt x="160" y="12"/>
                    <a:pt x="92" y="35"/>
                  </a:cubicBezTo>
                  <a:cubicBezTo>
                    <a:pt x="0" y="58"/>
                    <a:pt x="0" y="172"/>
                    <a:pt x="92" y="195"/>
                  </a:cubicBezTo>
                  <a:cubicBezTo>
                    <a:pt x="160" y="218"/>
                    <a:pt x="235" y="229"/>
                    <a:pt x="309" y="229"/>
                  </a:cubicBezTo>
                  <a:cubicBezTo>
                    <a:pt x="383" y="229"/>
                    <a:pt x="458" y="218"/>
                    <a:pt x="526" y="195"/>
                  </a:cubicBezTo>
                  <a:cubicBezTo>
                    <a:pt x="595" y="172"/>
                    <a:pt x="595" y="58"/>
                    <a:pt x="526" y="35"/>
                  </a:cubicBezTo>
                  <a:cubicBezTo>
                    <a:pt x="458" y="12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722269" y="3345475"/>
              <a:ext cx="22875" cy="5075"/>
            </a:xfrm>
            <a:custGeom>
              <a:rect b="b" l="l" r="r" t="t"/>
              <a:pathLst>
                <a:path extrusionOk="0" h="203" w="915">
                  <a:moveTo>
                    <a:pt x="326" y="1"/>
                  </a:moveTo>
                  <a:cubicBezTo>
                    <a:pt x="262" y="1"/>
                    <a:pt x="199" y="4"/>
                    <a:pt x="137" y="10"/>
                  </a:cubicBezTo>
                  <a:cubicBezTo>
                    <a:pt x="0" y="10"/>
                    <a:pt x="0" y="193"/>
                    <a:pt x="137" y="193"/>
                  </a:cubicBezTo>
                  <a:cubicBezTo>
                    <a:pt x="204" y="199"/>
                    <a:pt x="273" y="202"/>
                    <a:pt x="344" y="202"/>
                  </a:cubicBezTo>
                  <a:cubicBezTo>
                    <a:pt x="513" y="202"/>
                    <a:pt x="691" y="186"/>
                    <a:pt x="869" y="170"/>
                  </a:cubicBezTo>
                  <a:cubicBezTo>
                    <a:pt x="915" y="147"/>
                    <a:pt x="915" y="56"/>
                    <a:pt x="869" y="56"/>
                  </a:cubicBezTo>
                  <a:cubicBezTo>
                    <a:pt x="685" y="22"/>
                    <a:pt x="501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792744" y="3331425"/>
              <a:ext cx="24425" cy="10350"/>
            </a:xfrm>
            <a:custGeom>
              <a:rect b="b" l="l" r="r" t="t"/>
              <a:pathLst>
                <a:path extrusionOk="0" h="414" w="977">
                  <a:moveTo>
                    <a:pt x="817" y="0"/>
                  </a:moveTo>
                  <a:cubicBezTo>
                    <a:pt x="565" y="0"/>
                    <a:pt x="337" y="69"/>
                    <a:pt x="131" y="183"/>
                  </a:cubicBezTo>
                  <a:cubicBezTo>
                    <a:pt x="1" y="226"/>
                    <a:pt x="56" y="413"/>
                    <a:pt x="179" y="413"/>
                  </a:cubicBezTo>
                  <a:cubicBezTo>
                    <a:pt x="185" y="413"/>
                    <a:pt x="192" y="413"/>
                    <a:pt x="200" y="412"/>
                  </a:cubicBezTo>
                  <a:cubicBezTo>
                    <a:pt x="451" y="389"/>
                    <a:pt x="680" y="320"/>
                    <a:pt x="886" y="183"/>
                  </a:cubicBezTo>
                  <a:cubicBezTo>
                    <a:pt x="977" y="114"/>
                    <a:pt x="908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866319" y="3307350"/>
              <a:ext cx="45625" cy="16650"/>
            </a:xfrm>
            <a:custGeom>
              <a:rect b="b" l="l" r="r" t="t"/>
              <a:pathLst>
                <a:path extrusionOk="0" h="666" w="1825">
                  <a:moveTo>
                    <a:pt x="1670" y="1"/>
                  </a:moveTo>
                  <a:cubicBezTo>
                    <a:pt x="1663" y="1"/>
                    <a:pt x="1655" y="1"/>
                    <a:pt x="1647" y="3"/>
                  </a:cubicBezTo>
                  <a:cubicBezTo>
                    <a:pt x="1121" y="26"/>
                    <a:pt x="618" y="186"/>
                    <a:pt x="161" y="414"/>
                  </a:cubicBezTo>
                  <a:cubicBezTo>
                    <a:pt x="1" y="483"/>
                    <a:pt x="115" y="666"/>
                    <a:pt x="252" y="666"/>
                  </a:cubicBezTo>
                  <a:cubicBezTo>
                    <a:pt x="778" y="620"/>
                    <a:pt x="1281" y="460"/>
                    <a:pt x="1738" y="231"/>
                  </a:cubicBezTo>
                  <a:cubicBezTo>
                    <a:pt x="1825" y="167"/>
                    <a:pt x="1789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928619" y="3297150"/>
              <a:ext cx="21750" cy="9700"/>
            </a:xfrm>
            <a:custGeom>
              <a:rect b="b" l="l" r="r" t="t"/>
              <a:pathLst>
                <a:path extrusionOk="0" h="388" w="870">
                  <a:moveTo>
                    <a:pt x="494" y="1"/>
                  </a:moveTo>
                  <a:cubicBezTo>
                    <a:pt x="350" y="1"/>
                    <a:pt x="207" y="47"/>
                    <a:pt x="92" y="136"/>
                  </a:cubicBezTo>
                  <a:cubicBezTo>
                    <a:pt x="1" y="205"/>
                    <a:pt x="24" y="388"/>
                    <a:pt x="161" y="388"/>
                  </a:cubicBezTo>
                  <a:cubicBezTo>
                    <a:pt x="321" y="365"/>
                    <a:pt x="390" y="365"/>
                    <a:pt x="481" y="342"/>
                  </a:cubicBezTo>
                  <a:cubicBezTo>
                    <a:pt x="596" y="319"/>
                    <a:pt x="687" y="319"/>
                    <a:pt x="801" y="274"/>
                  </a:cubicBezTo>
                  <a:cubicBezTo>
                    <a:pt x="847" y="251"/>
                    <a:pt x="870" y="159"/>
                    <a:pt x="824" y="91"/>
                  </a:cubicBezTo>
                  <a:cubicBezTo>
                    <a:pt x="723" y="30"/>
                    <a:pt x="608" y="1"/>
                    <a:pt x="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977219" y="3294125"/>
              <a:ext cx="20600" cy="8300"/>
            </a:xfrm>
            <a:custGeom>
              <a:rect b="b" l="l" r="r" t="t"/>
              <a:pathLst>
                <a:path extrusionOk="0" h="332" w="824">
                  <a:moveTo>
                    <a:pt x="424" y="0"/>
                  </a:moveTo>
                  <a:cubicBezTo>
                    <a:pt x="321" y="0"/>
                    <a:pt x="218" y="17"/>
                    <a:pt x="115" y="52"/>
                  </a:cubicBezTo>
                  <a:cubicBezTo>
                    <a:pt x="1" y="74"/>
                    <a:pt x="1" y="234"/>
                    <a:pt x="115" y="280"/>
                  </a:cubicBezTo>
                  <a:cubicBezTo>
                    <a:pt x="218" y="315"/>
                    <a:pt x="321" y="332"/>
                    <a:pt x="424" y="332"/>
                  </a:cubicBezTo>
                  <a:cubicBezTo>
                    <a:pt x="527" y="332"/>
                    <a:pt x="629" y="315"/>
                    <a:pt x="732" y="280"/>
                  </a:cubicBezTo>
                  <a:cubicBezTo>
                    <a:pt x="824" y="234"/>
                    <a:pt x="824" y="97"/>
                    <a:pt x="732" y="52"/>
                  </a:cubicBezTo>
                  <a:cubicBezTo>
                    <a:pt x="629" y="17"/>
                    <a:pt x="52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525694" y="3495350"/>
              <a:ext cx="14800" cy="17000"/>
            </a:xfrm>
            <a:custGeom>
              <a:rect b="b" l="l" r="r" t="t"/>
              <a:pathLst>
                <a:path extrusionOk="0" h="680" w="592">
                  <a:moveTo>
                    <a:pt x="468" y="0"/>
                  </a:moveTo>
                  <a:cubicBezTo>
                    <a:pt x="456" y="0"/>
                    <a:pt x="443" y="2"/>
                    <a:pt x="432" y="6"/>
                  </a:cubicBezTo>
                  <a:cubicBezTo>
                    <a:pt x="271" y="97"/>
                    <a:pt x="180" y="303"/>
                    <a:pt x="66" y="463"/>
                  </a:cubicBezTo>
                  <a:cubicBezTo>
                    <a:pt x="1" y="577"/>
                    <a:pt x="109" y="680"/>
                    <a:pt x="219" y="680"/>
                  </a:cubicBezTo>
                  <a:cubicBezTo>
                    <a:pt x="263" y="680"/>
                    <a:pt x="307" y="663"/>
                    <a:pt x="340" y="623"/>
                  </a:cubicBezTo>
                  <a:cubicBezTo>
                    <a:pt x="454" y="463"/>
                    <a:pt x="569" y="303"/>
                    <a:pt x="592" y="120"/>
                  </a:cubicBezTo>
                  <a:cubicBezTo>
                    <a:pt x="592" y="44"/>
                    <a:pt x="529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550844" y="3461400"/>
              <a:ext cx="16400" cy="16950"/>
            </a:xfrm>
            <a:custGeom>
              <a:rect b="b" l="l" r="r" t="t"/>
              <a:pathLst>
                <a:path extrusionOk="0" h="678" w="656">
                  <a:moveTo>
                    <a:pt x="547" y="0"/>
                  </a:moveTo>
                  <a:cubicBezTo>
                    <a:pt x="531" y="0"/>
                    <a:pt x="515" y="5"/>
                    <a:pt x="500" y="15"/>
                  </a:cubicBezTo>
                  <a:cubicBezTo>
                    <a:pt x="340" y="129"/>
                    <a:pt x="203" y="266"/>
                    <a:pt x="89" y="426"/>
                  </a:cubicBezTo>
                  <a:cubicBezTo>
                    <a:pt x="1" y="532"/>
                    <a:pt x="88" y="677"/>
                    <a:pt x="196" y="677"/>
                  </a:cubicBezTo>
                  <a:cubicBezTo>
                    <a:pt x="228" y="677"/>
                    <a:pt x="263" y="664"/>
                    <a:pt x="294" y="632"/>
                  </a:cubicBezTo>
                  <a:cubicBezTo>
                    <a:pt x="432" y="495"/>
                    <a:pt x="569" y="312"/>
                    <a:pt x="637" y="129"/>
                  </a:cubicBezTo>
                  <a:cubicBezTo>
                    <a:pt x="655" y="58"/>
                    <a:pt x="603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581169" y="3431350"/>
              <a:ext cx="17000" cy="16425"/>
            </a:xfrm>
            <a:custGeom>
              <a:rect b="b" l="l" r="r" t="t"/>
              <a:pathLst>
                <a:path extrusionOk="0" h="657" w="680">
                  <a:moveTo>
                    <a:pt x="594" y="0"/>
                  </a:moveTo>
                  <a:cubicBezTo>
                    <a:pt x="586" y="0"/>
                    <a:pt x="577" y="2"/>
                    <a:pt x="568" y="5"/>
                  </a:cubicBezTo>
                  <a:cubicBezTo>
                    <a:pt x="316" y="5"/>
                    <a:pt x="156" y="256"/>
                    <a:pt x="65" y="462"/>
                  </a:cubicBezTo>
                  <a:cubicBezTo>
                    <a:pt x="0" y="559"/>
                    <a:pt x="107" y="656"/>
                    <a:pt x="207" y="656"/>
                  </a:cubicBezTo>
                  <a:cubicBezTo>
                    <a:pt x="249" y="656"/>
                    <a:pt x="289" y="640"/>
                    <a:pt x="316" y="599"/>
                  </a:cubicBezTo>
                  <a:cubicBezTo>
                    <a:pt x="408" y="439"/>
                    <a:pt x="591" y="302"/>
                    <a:pt x="659" y="119"/>
                  </a:cubicBezTo>
                  <a:cubicBezTo>
                    <a:pt x="679" y="60"/>
                    <a:pt x="647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615219" y="3401650"/>
              <a:ext cx="20675" cy="15925"/>
            </a:xfrm>
            <a:custGeom>
              <a:rect b="b" l="l" r="r" t="t"/>
              <a:pathLst>
                <a:path extrusionOk="0" h="637" w="827">
                  <a:moveTo>
                    <a:pt x="714" y="0"/>
                  </a:moveTo>
                  <a:cubicBezTo>
                    <a:pt x="707" y="0"/>
                    <a:pt x="699" y="1"/>
                    <a:pt x="692" y="4"/>
                  </a:cubicBezTo>
                  <a:cubicBezTo>
                    <a:pt x="463" y="72"/>
                    <a:pt x="258" y="210"/>
                    <a:pt x="98" y="392"/>
                  </a:cubicBezTo>
                  <a:cubicBezTo>
                    <a:pt x="0" y="490"/>
                    <a:pt x="85" y="636"/>
                    <a:pt x="196" y="636"/>
                  </a:cubicBezTo>
                  <a:cubicBezTo>
                    <a:pt x="216" y="636"/>
                    <a:pt x="237" y="631"/>
                    <a:pt x="258" y="621"/>
                  </a:cubicBezTo>
                  <a:cubicBezTo>
                    <a:pt x="463" y="507"/>
                    <a:pt x="669" y="347"/>
                    <a:pt x="806" y="141"/>
                  </a:cubicBezTo>
                  <a:cubicBezTo>
                    <a:pt x="827" y="80"/>
                    <a:pt x="774" y="0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660344" y="3378875"/>
              <a:ext cx="27650" cy="15100"/>
            </a:xfrm>
            <a:custGeom>
              <a:rect b="b" l="l" r="r" t="t"/>
              <a:pathLst>
                <a:path extrusionOk="0" h="604" w="1106">
                  <a:moveTo>
                    <a:pt x="968" y="0"/>
                  </a:moveTo>
                  <a:cubicBezTo>
                    <a:pt x="785" y="0"/>
                    <a:pt x="648" y="46"/>
                    <a:pt x="511" y="137"/>
                  </a:cubicBezTo>
                  <a:cubicBezTo>
                    <a:pt x="351" y="206"/>
                    <a:pt x="213" y="297"/>
                    <a:pt x="99" y="389"/>
                  </a:cubicBezTo>
                  <a:cubicBezTo>
                    <a:pt x="0" y="488"/>
                    <a:pt x="89" y="604"/>
                    <a:pt x="189" y="604"/>
                  </a:cubicBezTo>
                  <a:cubicBezTo>
                    <a:pt x="205" y="604"/>
                    <a:pt x="221" y="601"/>
                    <a:pt x="236" y="595"/>
                  </a:cubicBezTo>
                  <a:cubicBezTo>
                    <a:pt x="351" y="549"/>
                    <a:pt x="533" y="457"/>
                    <a:pt x="648" y="389"/>
                  </a:cubicBezTo>
                  <a:cubicBezTo>
                    <a:pt x="785" y="343"/>
                    <a:pt x="922" y="274"/>
                    <a:pt x="1037" y="183"/>
                  </a:cubicBezTo>
                  <a:cubicBezTo>
                    <a:pt x="1105" y="114"/>
                    <a:pt x="1059" y="0"/>
                    <a:pt x="9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720069" y="3371400"/>
              <a:ext cx="14225" cy="8125"/>
            </a:xfrm>
            <a:custGeom>
              <a:rect b="b" l="l" r="r" t="t"/>
              <a:pathLst>
                <a:path extrusionOk="0" h="325" w="569">
                  <a:moveTo>
                    <a:pt x="325" y="1"/>
                  </a:moveTo>
                  <a:cubicBezTo>
                    <a:pt x="212" y="1"/>
                    <a:pt x="102" y="57"/>
                    <a:pt x="42" y="162"/>
                  </a:cubicBezTo>
                  <a:cubicBezTo>
                    <a:pt x="1" y="224"/>
                    <a:pt x="73" y="325"/>
                    <a:pt x="155" y="325"/>
                  </a:cubicBezTo>
                  <a:cubicBezTo>
                    <a:pt x="163" y="325"/>
                    <a:pt x="172" y="324"/>
                    <a:pt x="180" y="322"/>
                  </a:cubicBezTo>
                  <a:cubicBezTo>
                    <a:pt x="294" y="299"/>
                    <a:pt x="385" y="276"/>
                    <a:pt x="500" y="230"/>
                  </a:cubicBezTo>
                  <a:cubicBezTo>
                    <a:pt x="568" y="185"/>
                    <a:pt x="568" y="93"/>
                    <a:pt x="500" y="48"/>
                  </a:cubicBezTo>
                  <a:cubicBezTo>
                    <a:pt x="445" y="16"/>
                    <a:pt x="385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765444" y="3365150"/>
              <a:ext cx="14000" cy="8175"/>
            </a:xfrm>
            <a:custGeom>
              <a:rect b="b" l="l" r="r" t="t"/>
              <a:pathLst>
                <a:path extrusionOk="0" h="327" w="560">
                  <a:moveTo>
                    <a:pt x="400" y="0"/>
                  </a:moveTo>
                  <a:cubicBezTo>
                    <a:pt x="308" y="0"/>
                    <a:pt x="217" y="23"/>
                    <a:pt x="125" y="69"/>
                  </a:cubicBezTo>
                  <a:cubicBezTo>
                    <a:pt x="0" y="131"/>
                    <a:pt x="65" y="326"/>
                    <a:pt x="181" y="326"/>
                  </a:cubicBezTo>
                  <a:cubicBezTo>
                    <a:pt x="193" y="326"/>
                    <a:pt x="204" y="325"/>
                    <a:pt x="217" y="320"/>
                  </a:cubicBezTo>
                  <a:cubicBezTo>
                    <a:pt x="331" y="298"/>
                    <a:pt x="400" y="252"/>
                    <a:pt x="491" y="206"/>
                  </a:cubicBezTo>
                  <a:cubicBezTo>
                    <a:pt x="560" y="115"/>
                    <a:pt x="514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816369" y="3351700"/>
              <a:ext cx="15675" cy="9025"/>
            </a:xfrm>
            <a:custGeom>
              <a:rect b="b" l="l" r="r" t="t"/>
              <a:pathLst>
                <a:path extrusionOk="0" h="361" w="627">
                  <a:moveTo>
                    <a:pt x="421" y="0"/>
                  </a:moveTo>
                  <a:cubicBezTo>
                    <a:pt x="347" y="0"/>
                    <a:pt x="279" y="29"/>
                    <a:pt x="192" y="58"/>
                  </a:cubicBezTo>
                  <a:cubicBezTo>
                    <a:pt x="1" y="101"/>
                    <a:pt x="66" y="360"/>
                    <a:pt x="223" y="360"/>
                  </a:cubicBezTo>
                  <a:cubicBezTo>
                    <a:pt x="235" y="360"/>
                    <a:pt x="248" y="359"/>
                    <a:pt x="261" y="355"/>
                  </a:cubicBezTo>
                  <a:cubicBezTo>
                    <a:pt x="398" y="310"/>
                    <a:pt x="512" y="310"/>
                    <a:pt x="604" y="195"/>
                  </a:cubicBezTo>
                  <a:cubicBezTo>
                    <a:pt x="627" y="127"/>
                    <a:pt x="604" y="58"/>
                    <a:pt x="558" y="35"/>
                  </a:cubicBezTo>
                  <a:cubicBezTo>
                    <a:pt x="508" y="10"/>
                    <a:pt x="463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597544" y="3468700"/>
              <a:ext cx="20125" cy="10075"/>
            </a:xfrm>
            <a:custGeom>
              <a:rect b="b" l="l" r="r" t="t"/>
              <a:pathLst>
                <a:path extrusionOk="0" h="403" w="805">
                  <a:moveTo>
                    <a:pt x="564" y="0"/>
                  </a:moveTo>
                  <a:cubicBezTo>
                    <a:pt x="394" y="0"/>
                    <a:pt x="214" y="102"/>
                    <a:pt x="96" y="203"/>
                  </a:cubicBezTo>
                  <a:cubicBezTo>
                    <a:pt x="1" y="279"/>
                    <a:pt x="79" y="402"/>
                    <a:pt x="174" y="402"/>
                  </a:cubicBezTo>
                  <a:cubicBezTo>
                    <a:pt x="194" y="402"/>
                    <a:pt x="214" y="397"/>
                    <a:pt x="233" y="386"/>
                  </a:cubicBezTo>
                  <a:cubicBezTo>
                    <a:pt x="416" y="340"/>
                    <a:pt x="599" y="272"/>
                    <a:pt x="759" y="180"/>
                  </a:cubicBezTo>
                  <a:cubicBezTo>
                    <a:pt x="805" y="134"/>
                    <a:pt x="782" y="66"/>
                    <a:pt x="736" y="43"/>
                  </a:cubicBezTo>
                  <a:cubicBezTo>
                    <a:pt x="682" y="13"/>
                    <a:pt x="624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637644" y="3455325"/>
              <a:ext cx="19475" cy="8750"/>
            </a:xfrm>
            <a:custGeom>
              <a:rect b="b" l="l" r="r" t="t"/>
              <a:pathLst>
                <a:path extrusionOk="0" h="350" w="779">
                  <a:moveTo>
                    <a:pt x="583" y="0"/>
                  </a:moveTo>
                  <a:cubicBezTo>
                    <a:pt x="418" y="0"/>
                    <a:pt x="267" y="45"/>
                    <a:pt x="115" y="121"/>
                  </a:cubicBezTo>
                  <a:cubicBezTo>
                    <a:pt x="1" y="166"/>
                    <a:pt x="47" y="349"/>
                    <a:pt x="184" y="349"/>
                  </a:cubicBezTo>
                  <a:cubicBezTo>
                    <a:pt x="367" y="326"/>
                    <a:pt x="550" y="258"/>
                    <a:pt x="733" y="166"/>
                  </a:cubicBezTo>
                  <a:cubicBezTo>
                    <a:pt x="778" y="121"/>
                    <a:pt x="755" y="29"/>
                    <a:pt x="687" y="6"/>
                  </a:cubicBezTo>
                  <a:cubicBezTo>
                    <a:pt x="652" y="2"/>
                    <a:pt x="617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678544" y="3436550"/>
              <a:ext cx="18450" cy="10550"/>
            </a:xfrm>
            <a:custGeom>
              <a:rect b="b" l="l" r="r" t="t"/>
              <a:pathLst>
                <a:path extrusionOk="0" h="422" w="738">
                  <a:moveTo>
                    <a:pt x="608" y="0"/>
                  </a:moveTo>
                  <a:cubicBezTo>
                    <a:pt x="600" y="0"/>
                    <a:pt x="592" y="1"/>
                    <a:pt x="583" y="3"/>
                  </a:cubicBezTo>
                  <a:cubicBezTo>
                    <a:pt x="400" y="25"/>
                    <a:pt x="240" y="94"/>
                    <a:pt x="103" y="208"/>
                  </a:cubicBezTo>
                  <a:cubicBezTo>
                    <a:pt x="1" y="270"/>
                    <a:pt x="44" y="421"/>
                    <a:pt x="152" y="421"/>
                  </a:cubicBezTo>
                  <a:cubicBezTo>
                    <a:pt x="165" y="421"/>
                    <a:pt x="179" y="419"/>
                    <a:pt x="194" y="414"/>
                  </a:cubicBezTo>
                  <a:cubicBezTo>
                    <a:pt x="377" y="368"/>
                    <a:pt x="537" y="300"/>
                    <a:pt x="674" y="186"/>
                  </a:cubicBezTo>
                  <a:cubicBezTo>
                    <a:pt x="738" y="122"/>
                    <a:pt x="704" y="0"/>
                    <a:pt x="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723119" y="3418875"/>
              <a:ext cx="14600" cy="9350"/>
            </a:xfrm>
            <a:custGeom>
              <a:rect b="b" l="l" r="r" t="t"/>
              <a:pathLst>
                <a:path extrusionOk="0" h="374" w="584">
                  <a:moveTo>
                    <a:pt x="446" y="1"/>
                  </a:moveTo>
                  <a:cubicBezTo>
                    <a:pt x="332" y="1"/>
                    <a:pt x="195" y="46"/>
                    <a:pt x="103" y="138"/>
                  </a:cubicBezTo>
                  <a:cubicBezTo>
                    <a:pt x="0" y="200"/>
                    <a:pt x="46" y="373"/>
                    <a:pt x="156" y="373"/>
                  </a:cubicBezTo>
                  <a:cubicBezTo>
                    <a:pt x="168" y="373"/>
                    <a:pt x="181" y="371"/>
                    <a:pt x="195" y="367"/>
                  </a:cubicBezTo>
                  <a:cubicBezTo>
                    <a:pt x="332" y="321"/>
                    <a:pt x="446" y="252"/>
                    <a:pt x="538" y="138"/>
                  </a:cubicBezTo>
                  <a:cubicBezTo>
                    <a:pt x="584" y="92"/>
                    <a:pt x="515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767569" y="3402375"/>
              <a:ext cx="9025" cy="9750"/>
            </a:xfrm>
            <a:custGeom>
              <a:rect b="b" l="l" r="r" t="t"/>
              <a:pathLst>
                <a:path extrusionOk="0" h="390" w="361">
                  <a:moveTo>
                    <a:pt x="255" y="0"/>
                  </a:moveTo>
                  <a:cubicBezTo>
                    <a:pt x="228" y="0"/>
                    <a:pt x="200" y="13"/>
                    <a:pt x="178" y="43"/>
                  </a:cubicBezTo>
                  <a:cubicBezTo>
                    <a:pt x="109" y="66"/>
                    <a:pt x="86" y="135"/>
                    <a:pt x="63" y="181"/>
                  </a:cubicBezTo>
                  <a:cubicBezTo>
                    <a:pt x="1" y="290"/>
                    <a:pt x="99" y="389"/>
                    <a:pt x="189" y="389"/>
                  </a:cubicBezTo>
                  <a:cubicBezTo>
                    <a:pt x="230" y="389"/>
                    <a:pt x="270" y="368"/>
                    <a:pt x="292" y="318"/>
                  </a:cubicBezTo>
                  <a:cubicBezTo>
                    <a:pt x="338" y="272"/>
                    <a:pt x="360" y="181"/>
                    <a:pt x="360" y="112"/>
                  </a:cubicBezTo>
                  <a:cubicBezTo>
                    <a:pt x="360" y="51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565619" y="3536350"/>
              <a:ext cx="9175" cy="13175"/>
            </a:xfrm>
            <a:custGeom>
              <a:rect b="b" l="l" r="r" t="t"/>
              <a:pathLst>
                <a:path extrusionOk="0" h="527" w="367">
                  <a:moveTo>
                    <a:pt x="184" y="1"/>
                  </a:moveTo>
                  <a:cubicBezTo>
                    <a:pt x="121" y="1"/>
                    <a:pt x="58" y="35"/>
                    <a:pt x="46" y="104"/>
                  </a:cubicBezTo>
                  <a:cubicBezTo>
                    <a:pt x="24" y="264"/>
                    <a:pt x="1" y="378"/>
                    <a:pt x="92" y="492"/>
                  </a:cubicBezTo>
                  <a:cubicBezTo>
                    <a:pt x="115" y="515"/>
                    <a:pt x="149" y="527"/>
                    <a:pt x="184" y="527"/>
                  </a:cubicBezTo>
                  <a:cubicBezTo>
                    <a:pt x="218" y="527"/>
                    <a:pt x="252" y="515"/>
                    <a:pt x="275" y="492"/>
                  </a:cubicBezTo>
                  <a:cubicBezTo>
                    <a:pt x="367" y="378"/>
                    <a:pt x="344" y="264"/>
                    <a:pt x="321" y="104"/>
                  </a:cubicBezTo>
                  <a:cubicBezTo>
                    <a:pt x="309" y="35"/>
                    <a:pt x="247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590769" y="3528350"/>
              <a:ext cx="8600" cy="12025"/>
            </a:xfrm>
            <a:custGeom>
              <a:rect b="b" l="l" r="r" t="t"/>
              <a:pathLst>
                <a:path extrusionOk="0" h="481" w="344">
                  <a:moveTo>
                    <a:pt x="172" y="1"/>
                  </a:moveTo>
                  <a:cubicBezTo>
                    <a:pt x="109" y="1"/>
                    <a:pt x="47" y="35"/>
                    <a:pt x="24" y="104"/>
                  </a:cubicBezTo>
                  <a:cubicBezTo>
                    <a:pt x="1" y="172"/>
                    <a:pt x="1" y="241"/>
                    <a:pt x="1" y="309"/>
                  </a:cubicBezTo>
                  <a:cubicBezTo>
                    <a:pt x="1" y="424"/>
                    <a:pt x="87" y="481"/>
                    <a:pt x="172" y="481"/>
                  </a:cubicBezTo>
                  <a:cubicBezTo>
                    <a:pt x="258" y="481"/>
                    <a:pt x="344" y="424"/>
                    <a:pt x="344" y="309"/>
                  </a:cubicBezTo>
                  <a:cubicBezTo>
                    <a:pt x="344" y="241"/>
                    <a:pt x="321" y="172"/>
                    <a:pt x="321" y="104"/>
                  </a:cubicBezTo>
                  <a:cubicBezTo>
                    <a:pt x="298" y="35"/>
                    <a:pt x="235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569044" y="3559325"/>
              <a:ext cx="12225" cy="12775"/>
            </a:xfrm>
            <a:custGeom>
              <a:rect b="b" l="l" r="r" t="t"/>
              <a:pathLst>
                <a:path extrusionOk="0" h="511" w="489">
                  <a:moveTo>
                    <a:pt x="304" y="1"/>
                  </a:moveTo>
                  <a:cubicBezTo>
                    <a:pt x="277" y="1"/>
                    <a:pt x="251" y="10"/>
                    <a:pt x="230" y="31"/>
                  </a:cubicBezTo>
                  <a:cubicBezTo>
                    <a:pt x="138" y="145"/>
                    <a:pt x="1" y="442"/>
                    <a:pt x="230" y="511"/>
                  </a:cubicBezTo>
                  <a:cubicBezTo>
                    <a:pt x="275" y="511"/>
                    <a:pt x="321" y="511"/>
                    <a:pt x="344" y="488"/>
                  </a:cubicBezTo>
                  <a:cubicBezTo>
                    <a:pt x="412" y="397"/>
                    <a:pt x="344" y="259"/>
                    <a:pt x="435" y="168"/>
                  </a:cubicBezTo>
                  <a:cubicBezTo>
                    <a:pt x="488" y="98"/>
                    <a:pt x="392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579344" y="3578450"/>
              <a:ext cx="10575" cy="10775"/>
            </a:xfrm>
            <a:custGeom>
              <a:rect b="b" l="l" r="r" t="t"/>
              <a:pathLst>
                <a:path extrusionOk="0" h="431" w="423">
                  <a:moveTo>
                    <a:pt x="257" y="0"/>
                  </a:moveTo>
                  <a:cubicBezTo>
                    <a:pt x="225" y="0"/>
                    <a:pt x="191" y="13"/>
                    <a:pt x="161" y="43"/>
                  </a:cubicBezTo>
                  <a:cubicBezTo>
                    <a:pt x="115" y="112"/>
                    <a:pt x="69" y="180"/>
                    <a:pt x="46" y="249"/>
                  </a:cubicBezTo>
                  <a:cubicBezTo>
                    <a:pt x="1" y="355"/>
                    <a:pt x="105" y="430"/>
                    <a:pt x="201" y="430"/>
                  </a:cubicBezTo>
                  <a:cubicBezTo>
                    <a:pt x="250" y="430"/>
                    <a:pt x="297" y="410"/>
                    <a:pt x="321" y="363"/>
                  </a:cubicBezTo>
                  <a:cubicBezTo>
                    <a:pt x="366" y="318"/>
                    <a:pt x="389" y="249"/>
                    <a:pt x="389" y="180"/>
                  </a:cubicBezTo>
                  <a:cubicBezTo>
                    <a:pt x="423" y="97"/>
                    <a:pt x="345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867219" y="3359425"/>
              <a:ext cx="21425" cy="10550"/>
            </a:xfrm>
            <a:custGeom>
              <a:rect b="b" l="l" r="r" t="t"/>
              <a:pathLst>
                <a:path extrusionOk="0" h="422" w="857">
                  <a:moveTo>
                    <a:pt x="765" y="1"/>
                  </a:moveTo>
                  <a:cubicBezTo>
                    <a:pt x="513" y="69"/>
                    <a:pt x="285" y="161"/>
                    <a:pt x="79" y="275"/>
                  </a:cubicBezTo>
                  <a:cubicBezTo>
                    <a:pt x="0" y="314"/>
                    <a:pt x="57" y="421"/>
                    <a:pt x="133" y="421"/>
                  </a:cubicBezTo>
                  <a:cubicBezTo>
                    <a:pt x="145" y="421"/>
                    <a:pt x="158" y="419"/>
                    <a:pt x="170" y="412"/>
                  </a:cubicBezTo>
                  <a:cubicBezTo>
                    <a:pt x="399" y="344"/>
                    <a:pt x="605" y="229"/>
                    <a:pt x="811" y="92"/>
                  </a:cubicBezTo>
                  <a:cubicBezTo>
                    <a:pt x="856" y="46"/>
                    <a:pt x="811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907269" y="3346900"/>
              <a:ext cx="24250" cy="11725"/>
            </a:xfrm>
            <a:custGeom>
              <a:rect b="b" l="l" r="r" t="t"/>
              <a:pathLst>
                <a:path extrusionOk="0" h="469" w="970">
                  <a:moveTo>
                    <a:pt x="660" y="1"/>
                  </a:moveTo>
                  <a:cubicBezTo>
                    <a:pt x="462" y="1"/>
                    <a:pt x="230" y="114"/>
                    <a:pt x="100" y="227"/>
                  </a:cubicBezTo>
                  <a:cubicBezTo>
                    <a:pt x="1" y="287"/>
                    <a:pt x="23" y="469"/>
                    <a:pt x="136" y="469"/>
                  </a:cubicBezTo>
                  <a:cubicBezTo>
                    <a:pt x="153" y="469"/>
                    <a:pt x="171" y="465"/>
                    <a:pt x="192" y="456"/>
                  </a:cubicBezTo>
                  <a:cubicBezTo>
                    <a:pt x="306" y="433"/>
                    <a:pt x="421" y="387"/>
                    <a:pt x="535" y="387"/>
                  </a:cubicBezTo>
                  <a:cubicBezTo>
                    <a:pt x="649" y="364"/>
                    <a:pt x="764" y="342"/>
                    <a:pt x="878" y="296"/>
                  </a:cubicBezTo>
                  <a:cubicBezTo>
                    <a:pt x="969" y="250"/>
                    <a:pt x="969" y="113"/>
                    <a:pt x="878" y="67"/>
                  </a:cubicBezTo>
                  <a:cubicBezTo>
                    <a:pt x="818" y="20"/>
                    <a:pt x="742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975319" y="3337325"/>
              <a:ext cx="25950" cy="10825"/>
            </a:xfrm>
            <a:custGeom>
              <a:rect b="b" l="l" r="r" t="t"/>
              <a:pathLst>
                <a:path extrusionOk="0" h="433" w="1038">
                  <a:moveTo>
                    <a:pt x="758" y="1"/>
                  </a:moveTo>
                  <a:cubicBezTo>
                    <a:pt x="691" y="1"/>
                    <a:pt x="624" y="12"/>
                    <a:pt x="557" y="39"/>
                  </a:cubicBezTo>
                  <a:cubicBezTo>
                    <a:pt x="420" y="84"/>
                    <a:pt x="305" y="107"/>
                    <a:pt x="191" y="153"/>
                  </a:cubicBezTo>
                  <a:cubicBezTo>
                    <a:pt x="1" y="195"/>
                    <a:pt x="64" y="432"/>
                    <a:pt x="219" y="432"/>
                  </a:cubicBezTo>
                  <a:cubicBezTo>
                    <a:pt x="232" y="432"/>
                    <a:pt x="246" y="431"/>
                    <a:pt x="260" y="427"/>
                  </a:cubicBezTo>
                  <a:cubicBezTo>
                    <a:pt x="397" y="404"/>
                    <a:pt x="511" y="382"/>
                    <a:pt x="648" y="359"/>
                  </a:cubicBezTo>
                  <a:cubicBezTo>
                    <a:pt x="763" y="359"/>
                    <a:pt x="877" y="313"/>
                    <a:pt x="968" y="244"/>
                  </a:cubicBezTo>
                  <a:cubicBezTo>
                    <a:pt x="1037" y="176"/>
                    <a:pt x="991" y="39"/>
                    <a:pt x="900" y="16"/>
                  </a:cubicBezTo>
                  <a:cubicBezTo>
                    <a:pt x="852" y="6"/>
                    <a:pt x="805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1039544" y="3329750"/>
              <a:ext cx="17850" cy="13700"/>
            </a:xfrm>
            <a:custGeom>
              <a:rect b="b" l="l" r="r" t="t"/>
              <a:pathLst>
                <a:path extrusionOk="0" h="548" w="714">
                  <a:moveTo>
                    <a:pt x="502" y="0"/>
                  </a:moveTo>
                  <a:cubicBezTo>
                    <a:pt x="479" y="0"/>
                    <a:pt x="457" y="7"/>
                    <a:pt x="435" y="21"/>
                  </a:cubicBezTo>
                  <a:cubicBezTo>
                    <a:pt x="297" y="136"/>
                    <a:pt x="114" y="250"/>
                    <a:pt x="46" y="410"/>
                  </a:cubicBezTo>
                  <a:cubicBezTo>
                    <a:pt x="0" y="502"/>
                    <a:pt x="114" y="547"/>
                    <a:pt x="183" y="547"/>
                  </a:cubicBezTo>
                  <a:cubicBezTo>
                    <a:pt x="343" y="524"/>
                    <a:pt x="503" y="364"/>
                    <a:pt x="618" y="250"/>
                  </a:cubicBezTo>
                  <a:cubicBezTo>
                    <a:pt x="713" y="173"/>
                    <a:pt x="616" y="0"/>
                    <a:pt x="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1005319" y="3366450"/>
              <a:ext cx="15250" cy="14275"/>
            </a:xfrm>
            <a:custGeom>
              <a:rect b="b" l="l" r="r" t="t"/>
              <a:pathLst>
                <a:path extrusionOk="0" h="571" w="610">
                  <a:moveTo>
                    <a:pt x="450" y="0"/>
                  </a:moveTo>
                  <a:cubicBezTo>
                    <a:pt x="421" y="0"/>
                    <a:pt x="391" y="12"/>
                    <a:pt x="363" y="40"/>
                  </a:cubicBezTo>
                  <a:cubicBezTo>
                    <a:pt x="226" y="154"/>
                    <a:pt x="66" y="268"/>
                    <a:pt x="20" y="451"/>
                  </a:cubicBezTo>
                  <a:cubicBezTo>
                    <a:pt x="0" y="511"/>
                    <a:pt x="49" y="570"/>
                    <a:pt x="107" y="570"/>
                  </a:cubicBezTo>
                  <a:cubicBezTo>
                    <a:pt x="116" y="570"/>
                    <a:pt x="125" y="569"/>
                    <a:pt x="134" y="566"/>
                  </a:cubicBezTo>
                  <a:cubicBezTo>
                    <a:pt x="317" y="520"/>
                    <a:pt x="409" y="337"/>
                    <a:pt x="523" y="200"/>
                  </a:cubicBezTo>
                  <a:cubicBezTo>
                    <a:pt x="610" y="113"/>
                    <a:pt x="53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962494" y="3398300"/>
              <a:ext cx="19300" cy="16400"/>
            </a:xfrm>
            <a:custGeom>
              <a:rect b="b" l="l" r="r" t="t"/>
              <a:pathLst>
                <a:path extrusionOk="0" h="656" w="772">
                  <a:moveTo>
                    <a:pt x="600" y="0"/>
                  </a:moveTo>
                  <a:cubicBezTo>
                    <a:pt x="576" y="0"/>
                    <a:pt x="549" y="7"/>
                    <a:pt x="521" y="23"/>
                  </a:cubicBezTo>
                  <a:cubicBezTo>
                    <a:pt x="315" y="115"/>
                    <a:pt x="64" y="298"/>
                    <a:pt x="18" y="526"/>
                  </a:cubicBezTo>
                  <a:cubicBezTo>
                    <a:pt x="0" y="598"/>
                    <a:pt x="38" y="655"/>
                    <a:pt x="99" y="655"/>
                  </a:cubicBezTo>
                  <a:cubicBezTo>
                    <a:pt x="116" y="655"/>
                    <a:pt x="135" y="651"/>
                    <a:pt x="155" y="641"/>
                  </a:cubicBezTo>
                  <a:cubicBezTo>
                    <a:pt x="224" y="595"/>
                    <a:pt x="315" y="526"/>
                    <a:pt x="384" y="458"/>
                  </a:cubicBezTo>
                  <a:cubicBezTo>
                    <a:pt x="475" y="366"/>
                    <a:pt x="567" y="298"/>
                    <a:pt x="658" y="229"/>
                  </a:cubicBezTo>
                  <a:cubicBezTo>
                    <a:pt x="771" y="154"/>
                    <a:pt x="71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918919" y="3429325"/>
              <a:ext cx="17450" cy="14725"/>
            </a:xfrm>
            <a:custGeom>
              <a:rect b="b" l="l" r="r" t="t"/>
              <a:pathLst>
                <a:path extrusionOk="0" h="589" w="698">
                  <a:moveTo>
                    <a:pt x="559" y="0"/>
                  </a:moveTo>
                  <a:cubicBezTo>
                    <a:pt x="542" y="0"/>
                    <a:pt x="523" y="6"/>
                    <a:pt x="503" y="17"/>
                  </a:cubicBezTo>
                  <a:cubicBezTo>
                    <a:pt x="343" y="154"/>
                    <a:pt x="115" y="246"/>
                    <a:pt x="46" y="452"/>
                  </a:cubicBezTo>
                  <a:cubicBezTo>
                    <a:pt x="0" y="543"/>
                    <a:pt x="92" y="589"/>
                    <a:pt x="160" y="589"/>
                  </a:cubicBezTo>
                  <a:cubicBezTo>
                    <a:pt x="389" y="543"/>
                    <a:pt x="503" y="337"/>
                    <a:pt x="641" y="177"/>
                  </a:cubicBezTo>
                  <a:cubicBezTo>
                    <a:pt x="697" y="120"/>
                    <a:pt x="644" y="0"/>
                    <a:pt x="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879469" y="3453375"/>
              <a:ext cx="23600" cy="12975"/>
            </a:xfrm>
            <a:custGeom>
              <a:rect b="b" l="l" r="r" t="t"/>
              <a:pathLst>
                <a:path extrusionOk="0" h="519" w="944">
                  <a:moveTo>
                    <a:pt x="784" y="0"/>
                  </a:moveTo>
                  <a:cubicBezTo>
                    <a:pt x="767" y="0"/>
                    <a:pt x="750" y="5"/>
                    <a:pt x="732" y="16"/>
                  </a:cubicBezTo>
                  <a:lnTo>
                    <a:pt x="366" y="176"/>
                  </a:lnTo>
                  <a:cubicBezTo>
                    <a:pt x="252" y="221"/>
                    <a:pt x="161" y="290"/>
                    <a:pt x="69" y="359"/>
                  </a:cubicBezTo>
                  <a:cubicBezTo>
                    <a:pt x="0" y="404"/>
                    <a:pt x="46" y="519"/>
                    <a:pt x="115" y="519"/>
                  </a:cubicBezTo>
                  <a:cubicBezTo>
                    <a:pt x="366" y="450"/>
                    <a:pt x="618" y="336"/>
                    <a:pt x="847" y="199"/>
                  </a:cubicBezTo>
                  <a:cubicBezTo>
                    <a:pt x="943" y="140"/>
                    <a:pt x="876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841169" y="3470150"/>
              <a:ext cx="20350" cy="11075"/>
            </a:xfrm>
            <a:custGeom>
              <a:rect b="b" l="l" r="r" t="t"/>
              <a:pathLst>
                <a:path extrusionOk="0" h="443" w="814">
                  <a:moveTo>
                    <a:pt x="676" y="0"/>
                  </a:moveTo>
                  <a:cubicBezTo>
                    <a:pt x="665" y="0"/>
                    <a:pt x="653" y="3"/>
                    <a:pt x="641" y="8"/>
                  </a:cubicBezTo>
                  <a:cubicBezTo>
                    <a:pt x="458" y="76"/>
                    <a:pt x="206" y="99"/>
                    <a:pt x="92" y="259"/>
                  </a:cubicBezTo>
                  <a:cubicBezTo>
                    <a:pt x="0" y="328"/>
                    <a:pt x="69" y="442"/>
                    <a:pt x="160" y="442"/>
                  </a:cubicBezTo>
                  <a:cubicBezTo>
                    <a:pt x="366" y="419"/>
                    <a:pt x="549" y="328"/>
                    <a:pt x="732" y="214"/>
                  </a:cubicBezTo>
                  <a:cubicBezTo>
                    <a:pt x="814" y="152"/>
                    <a:pt x="768" y="0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811819" y="3453625"/>
              <a:ext cx="17950" cy="15800"/>
            </a:xfrm>
            <a:custGeom>
              <a:rect b="b" l="l" r="r" t="t"/>
              <a:pathLst>
                <a:path extrusionOk="0" h="632" w="718">
                  <a:moveTo>
                    <a:pt x="528" y="1"/>
                  </a:moveTo>
                  <a:cubicBezTo>
                    <a:pt x="300" y="1"/>
                    <a:pt x="116" y="270"/>
                    <a:pt x="31" y="440"/>
                  </a:cubicBezTo>
                  <a:cubicBezTo>
                    <a:pt x="1" y="546"/>
                    <a:pt x="100" y="631"/>
                    <a:pt x="198" y="631"/>
                  </a:cubicBezTo>
                  <a:cubicBezTo>
                    <a:pt x="248" y="631"/>
                    <a:pt x="297" y="609"/>
                    <a:pt x="328" y="554"/>
                  </a:cubicBezTo>
                  <a:cubicBezTo>
                    <a:pt x="374" y="486"/>
                    <a:pt x="420" y="417"/>
                    <a:pt x="488" y="371"/>
                  </a:cubicBezTo>
                  <a:cubicBezTo>
                    <a:pt x="557" y="303"/>
                    <a:pt x="626" y="280"/>
                    <a:pt x="671" y="211"/>
                  </a:cubicBezTo>
                  <a:cubicBezTo>
                    <a:pt x="717" y="120"/>
                    <a:pt x="671" y="28"/>
                    <a:pt x="580" y="6"/>
                  </a:cubicBezTo>
                  <a:cubicBezTo>
                    <a:pt x="562" y="2"/>
                    <a:pt x="545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847194" y="3419450"/>
              <a:ext cx="15725" cy="14775"/>
            </a:xfrm>
            <a:custGeom>
              <a:rect b="b" l="l" r="r" t="t"/>
              <a:pathLst>
                <a:path extrusionOk="0" h="591" w="629">
                  <a:moveTo>
                    <a:pt x="537" y="1"/>
                  </a:moveTo>
                  <a:cubicBezTo>
                    <a:pt x="354" y="92"/>
                    <a:pt x="194" y="252"/>
                    <a:pt x="57" y="412"/>
                  </a:cubicBezTo>
                  <a:cubicBezTo>
                    <a:pt x="1" y="486"/>
                    <a:pt x="66" y="591"/>
                    <a:pt x="153" y="591"/>
                  </a:cubicBezTo>
                  <a:cubicBezTo>
                    <a:pt x="174" y="591"/>
                    <a:pt x="195" y="585"/>
                    <a:pt x="217" y="572"/>
                  </a:cubicBezTo>
                  <a:cubicBezTo>
                    <a:pt x="377" y="435"/>
                    <a:pt x="514" y="275"/>
                    <a:pt x="628" y="69"/>
                  </a:cubicBezTo>
                  <a:cubicBezTo>
                    <a:pt x="628" y="23"/>
                    <a:pt x="583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899294" y="3376000"/>
              <a:ext cx="25925" cy="17975"/>
            </a:xfrm>
            <a:custGeom>
              <a:rect b="b" l="l" r="r" t="t"/>
              <a:pathLst>
                <a:path extrusionOk="0" h="719" w="1037">
                  <a:moveTo>
                    <a:pt x="922" y="1"/>
                  </a:moveTo>
                  <a:cubicBezTo>
                    <a:pt x="762" y="1"/>
                    <a:pt x="602" y="69"/>
                    <a:pt x="488" y="184"/>
                  </a:cubicBezTo>
                  <a:cubicBezTo>
                    <a:pt x="351" y="275"/>
                    <a:pt x="214" y="389"/>
                    <a:pt x="99" y="504"/>
                  </a:cubicBezTo>
                  <a:cubicBezTo>
                    <a:pt x="0" y="603"/>
                    <a:pt x="90" y="719"/>
                    <a:pt x="204" y="719"/>
                  </a:cubicBezTo>
                  <a:cubicBezTo>
                    <a:pt x="222" y="719"/>
                    <a:pt x="241" y="716"/>
                    <a:pt x="259" y="710"/>
                  </a:cubicBezTo>
                  <a:cubicBezTo>
                    <a:pt x="397" y="641"/>
                    <a:pt x="557" y="550"/>
                    <a:pt x="671" y="458"/>
                  </a:cubicBezTo>
                  <a:cubicBezTo>
                    <a:pt x="808" y="389"/>
                    <a:pt x="922" y="275"/>
                    <a:pt x="1014" y="161"/>
                  </a:cubicBezTo>
                  <a:cubicBezTo>
                    <a:pt x="1037" y="92"/>
                    <a:pt x="991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876519" y="3416800"/>
              <a:ext cx="32275" cy="20175"/>
            </a:xfrm>
            <a:custGeom>
              <a:rect b="b" l="l" r="r" t="t"/>
              <a:pathLst>
                <a:path extrusionOk="0" h="807" w="1291">
                  <a:moveTo>
                    <a:pt x="1138" y="0"/>
                  </a:moveTo>
                  <a:cubicBezTo>
                    <a:pt x="1120" y="0"/>
                    <a:pt x="1100" y="5"/>
                    <a:pt x="1079" y="15"/>
                  </a:cubicBezTo>
                  <a:cubicBezTo>
                    <a:pt x="919" y="61"/>
                    <a:pt x="759" y="152"/>
                    <a:pt x="599" y="267"/>
                  </a:cubicBezTo>
                  <a:cubicBezTo>
                    <a:pt x="439" y="358"/>
                    <a:pt x="279" y="472"/>
                    <a:pt x="118" y="564"/>
                  </a:cubicBezTo>
                  <a:cubicBezTo>
                    <a:pt x="0" y="643"/>
                    <a:pt x="69" y="806"/>
                    <a:pt x="178" y="806"/>
                  </a:cubicBezTo>
                  <a:cubicBezTo>
                    <a:pt x="195" y="806"/>
                    <a:pt x="214" y="802"/>
                    <a:pt x="233" y="793"/>
                  </a:cubicBezTo>
                  <a:cubicBezTo>
                    <a:pt x="416" y="678"/>
                    <a:pt x="576" y="587"/>
                    <a:pt x="736" y="495"/>
                  </a:cubicBezTo>
                  <a:cubicBezTo>
                    <a:pt x="896" y="427"/>
                    <a:pt x="1056" y="335"/>
                    <a:pt x="1193" y="221"/>
                  </a:cubicBezTo>
                  <a:cubicBezTo>
                    <a:pt x="1290" y="143"/>
                    <a:pt x="1239" y="0"/>
                    <a:pt x="1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921944" y="3393650"/>
              <a:ext cx="19750" cy="14725"/>
            </a:xfrm>
            <a:custGeom>
              <a:rect b="b" l="l" r="r" t="t"/>
              <a:pathLst>
                <a:path extrusionOk="0" h="589" w="790">
                  <a:moveTo>
                    <a:pt x="640" y="0"/>
                  </a:moveTo>
                  <a:cubicBezTo>
                    <a:pt x="630" y="0"/>
                    <a:pt x="621" y="1"/>
                    <a:pt x="611" y="4"/>
                  </a:cubicBezTo>
                  <a:cubicBezTo>
                    <a:pt x="428" y="72"/>
                    <a:pt x="245" y="209"/>
                    <a:pt x="108" y="347"/>
                  </a:cubicBezTo>
                  <a:cubicBezTo>
                    <a:pt x="1" y="454"/>
                    <a:pt x="102" y="588"/>
                    <a:pt x="217" y="588"/>
                  </a:cubicBezTo>
                  <a:cubicBezTo>
                    <a:pt x="250" y="588"/>
                    <a:pt x="283" y="578"/>
                    <a:pt x="314" y="552"/>
                  </a:cubicBezTo>
                  <a:cubicBezTo>
                    <a:pt x="474" y="461"/>
                    <a:pt x="634" y="324"/>
                    <a:pt x="748" y="164"/>
                  </a:cubicBezTo>
                  <a:cubicBezTo>
                    <a:pt x="789" y="82"/>
                    <a:pt x="720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1114494" y="3280200"/>
              <a:ext cx="23050" cy="17625"/>
            </a:xfrm>
            <a:custGeom>
              <a:rect b="b" l="l" r="r" t="t"/>
              <a:pathLst>
                <a:path extrusionOk="0" h="705" w="922">
                  <a:moveTo>
                    <a:pt x="713" y="0"/>
                  </a:moveTo>
                  <a:cubicBezTo>
                    <a:pt x="680" y="0"/>
                    <a:pt x="646" y="11"/>
                    <a:pt x="615" y="37"/>
                  </a:cubicBezTo>
                  <a:cubicBezTo>
                    <a:pt x="386" y="174"/>
                    <a:pt x="181" y="380"/>
                    <a:pt x="20" y="609"/>
                  </a:cubicBezTo>
                  <a:cubicBezTo>
                    <a:pt x="1" y="648"/>
                    <a:pt x="32" y="705"/>
                    <a:pt x="85" y="705"/>
                  </a:cubicBezTo>
                  <a:cubicBezTo>
                    <a:pt x="94" y="705"/>
                    <a:pt x="103" y="703"/>
                    <a:pt x="112" y="700"/>
                  </a:cubicBezTo>
                  <a:cubicBezTo>
                    <a:pt x="386" y="586"/>
                    <a:pt x="615" y="426"/>
                    <a:pt x="798" y="197"/>
                  </a:cubicBezTo>
                  <a:cubicBezTo>
                    <a:pt x="922" y="126"/>
                    <a:pt x="826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1087544" y="3317650"/>
              <a:ext cx="15600" cy="15400"/>
            </a:xfrm>
            <a:custGeom>
              <a:rect b="b" l="l" r="r" t="t"/>
              <a:pathLst>
                <a:path extrusionOk="0" h="616" w="624">
                  <a:moveTo>
                    <a:pt x="455" y="0"/>
                  </a:moveTo>
                  <a:cubicBezTo>
                    <a:pt x="434" y="0"/>
                    <a:pt x="411" y="8"/>
                    <a:pt x="390" y="25"/>
                  </a:cubicBezTo>
                  <a:cubicBezTo>
                    <a:pt x="230" y="117"/>
                    <a:pt x="1" y="300"/>
                    <a:pt x="69" y="528"/>
                  </a:cubicBezTo>
                  <a:cubicBezTo>
                    <a:pt x="69" y="578"/>
                    <a:pt x="117" y="615"/>
                    <a:pt x="169" y="615"/>
                  </a:cubicBezTo>
                  <a:cubicBezTo>
                    <a:pt x="189" y="615"/>
                    <a:pt x="210" y="610"/>
                    <a:pt x="230" y="597"/>
                  </a:cubicBezTo>
                  <a:cubicBezTo>
                    <a:pt x="298" y="551"/>
                    <a:pt x="344" y="483"/>
                    <a:pt x="367" y="414"/>
                  </a:cubicBezTo>
                  <a:cubicBezTo>
                    <a:pt x="412" y="345"/>
                    <a:pt x="481" y="277"/>
                    <a:pt x="550" y="231"/>
                  </a:cubicBezTo>
                  <a:cubicBezTo>
                    <a:pt x="624" y="138"/>
                    <a:pt x="548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1064119" y="3354700"/>
              <a:ext cx="13375" cy="17475"/>
            </a:xfrm>
            <a:custGeom>
              <a:rect b="b" l="l" r="r" t="t"/>
              <a:pathLst>
                <a:path extrusionOk="0" h="699" w="535">
                  <a:moveTo>
                    <a:pt x="404" y="1"/>
                  </a:moveTo>
                  <a:cubicBezTo>
                    <a:pt x="373" y="1"/>
                    <a:pt x="342" y="16"/>
                    <a:pt x="320" y="52"/>
                  </a:cubicBezTo>
                  <a:cubicBezTo>
                    <a:pt x="160" y="190"/>
                    <a:pt x="69" y="395"/>
                    <a:pt x="0" y="601"/>
                  </a:cubicBezTo>
                  <a:cubicBezTo>
                    <a:pt x="0" y="658"/>
                    <a:pt x="62" y="699"/>
                    <a:pt x="122" y="699"/>
                  </a:cubicBezTo>
                  <a:cubicBezTo>
                    <a:pt x="135" y="699"/>
                    <a:pt x="148" y="697"/>
                    <a:pt x="160" y="693"/>
                  </a:cubicBezTo>
                  <a:cubicBezTo>
                    <a:pt x="320" y="533"/>
                    <a:pt x="435" y="350"/>
                    <a:pt x="503" y="167"/>
                  </a:cubicBezTo>
                  <a:cubicBezTo>
                    <a:pt x="535" y="73"/>
                    <a:pt x="47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1037244" y="3395150"/>
              <a:ext cx="15050" cy="24950"/>
            </a:xfrm>
            <a:custGeom>
              <a:rect b="b" l="l" r="r" t="t"/>
              <a:pathLst>
                <a:path extrusionOk="0" h="998" w="602">
                  <a:moveTo>
                    <a:pt x="466" y="0"/>
                  </a:moveTo>
                  <a:cubicBezTo>
                    <a:pt x="429" y="0"/>
                    <a:pt x="391" y="18"/>
                    <a:pt x="367" y="58"/>
                  </a:cubicBezTo>
                  <a:cubicBezTo>
                    <a:pt x="229" y="287"/>
                    <a:pt x="1" y="698"/>
                    <a:pt x="161" y="950"/>
                  </a:cubicBezTo>
                  <a:cubicBezTo>
                    <a:pt x="175" y="978"/>
                    <a:pt x="215" y="998"/>
                    <a:pt x="255" y="998"/>
                  </a:cubicBezTo>
                  <a:cubicBezTo>
                    <a:pt x="279" y="998"/>
                    <a:pt x="303" y="990"/>
                    <a:pt x="321" y="973"/>
                  </a:cubicBezTo>
                  <a:cubicBezTo>
                    <a:pt x="389" y="858"/>
                    <a:pt x="458" y="721"/>
                    <a:pt x="458" y="584"/>
                  </a:cubicBezTo>
                  <a:cubicBezTo>
                    <a:pt x="481" y="447"/>
                    <a:pt x="527" y="287"/>
                    <a:pt x="572" y="149"/>
                  </a:cubicBezTo>
                  <a:cubicBezTo>
                    <a:pt x="602" y="60"/>
                    <a:pt x="53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1034969" y="3427450"/>
              <a:ext cx="9725" cy="19650"/>
            </a:xfrm>
            <a:custGeom>
              <a:rect b="b" l="l" r="r" t="t"/>
              <a:pathLst>
                <a:path extrusionOk="0" h="786" w="389">
                  <a:moveTo>
                    <a:pt x="224" y="0"/>
                  </a:moveTo>
                  <a:cubicBezTo>
                    <a:pt x="174" y="0"/>
                    <a:pt x="125" y="29"/>
                    <a:pt x="115" y="92"/>
                  </a:cubicBezTo>
                  <a:cubicBezTo>
                    <a:pt x="46" y="275"/>
                    <a:pt x="0" y="618"/>
                    <a:pt x="183" y="755"/>
                  </a:cubicBezTo>
                  <a:cubicBezTo>
                    <a:pt x="212" y="774"/>
                    <a:pt x="248" y="785"/>
                    <a:pt x="281" y="785"/>
                  </a:cubicBezTo>
                  <a:cubicBezTo>
                    <a:pt x="327" y="785"/>
                    <a:pt x="366" y="763"/>
                    <a:pt x="366" y="710"/>
                  </a:cubicBezTo>
                  <a:cubicBezTo>
                    <a:pt x="389" y="618"/>
                    <a:pt x="366" y="527"/>
                    <a:pt x="343" y="435"/>
                  </a:cubicBezTo>
                  <a:cubicBezTo>
                    <a:pt x="320" y="321"/>
                    <a:pt x="320" y="229"/>
                    <a:pt x="343" y="115"/>
                  </a:cubicBezTo>
                  <a:cubicBezTo>
                    <a:pt x="343" y="41"/>
                    <a:pt x="28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1044344" y="3455975"/>
              <a:ext cx="13500" cy="13100"/>
            </a:xfrm>
            <a:custGeom>
              <a:rect b="b" l="l" r="r" t="t"/>
              <a:pathLst>
                <a:path extrusionOk="0" h="524" w="540">
                  <a:moveTo>
                    <a:pt x="101" y="0"/>
                  </a:moveTo>
                  <a:cubicBezTo>
                    <a:pt x="49" y="0"/>
                    <a:pt x="1" y="51"/>
                    <a:pt x="14" y="117"/>
                  </a:cubicBezTo>
                  <a:cubicBezTo>
                    <a:pt x="14" y="279"/>
                    <a:pt x="168" y="524"/>
                    <a:pt x="345" y="524"/>
                  </a:cubicBezTo>
                  <a:cubicBezTo>
                    <a:pt x="394" y="524"/>
                    <a:pt x="445" y="505"/>
                    <a:pt x="494" y="460"/>
                  </a:cubicBezTo>
                  <a:cubicBezTo>
                    <a:pt x="540" y="415"/>
                    <a:pt x="540" y="323"/>
                    <a:pt x="471" y="277"/>
                  </a:cubicBezTo>
                  <a:cubicBezTo>
                    <a:pt x="403" y="186"/>
                    <a:pt x="243" y="232"/>
                    <a:pt x="197" y="95"/>
                  </a:cubicBezTo>
                  <a:cubicBezTo>
                    <a:pt x="178" y="27"/>
                    <a:pt x="138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1068544" y="3444500"/>
              <a:ext cx="19525" cy="16600"/>
            </a:xfrm>
            <a:custGeom>
              <a:rect b="b" l="l" r="r" t="t"/>
              <a:pathLst>
                <a:path extrusionOk="0" h="664" w="781">
                  <a:moveTo>
                    <a:pt x="636" y="0"/>
                  </a:moveTo>
                  <a:cubicBezTo>
                    <a:pt x="624" y="0"/>
                    <a:pt x="613" y="2"/>
                    <a:pt x="601" y="5"/>
                  </a:cubicBezTo>
                  <a:cubicBezTo>
                    <a:pt x="372" y="28"/>
                    <a:pt x="212" y="348"/>
                    <a:pt x="75" y="485"/>
                  </a:cubicBezTo>
                  <a:cubicBezTo>
                    <a:pt x="1" y="559"/>
                    <a:pt x="62" y="664"/>
                    <a:pt x="137" y="664"/>
                  </a:cubicBezTo>
                  <a:cubicBezTo>
                    <a:pt x="154" y="664"/>
                    <a:pt x="172" y="658"/>
                    <a:pt x="189" y="645"/>
                  </a:cubicBezTo>
                  <a:cubicBezTo>
                    <a:pt x="372" y="531"/>
                    <a:pt x="692" y="416"/>
                    <a:pt x="761" y="165"/>
                  </a:cubicBezTo>
                  <a:cubicBezTo>
                    <a:pt x="781" y="65"/>
                    <a:pt x="714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1077119" y="3392225"/>
              <a:ext cx="17325" cy="17800"/>
            </a:xfrm>
            <a:custGeom>
              <a:rect b="b" l="l" r="r" t="t"/>
              <a:pathLst>
                <a:path extrusionOk="0" h="712" w="693">
                  <a:moveTo>
                    <a:pt x="590" y="0"/>
                  </a:moveTo>
                  <a:cubicBezTo>
                    <a:pt x="572" y="0"/>
                    <a:pt x="553" y="5"/>
                    <a:pt x="532" y="15"/>
                  </a:cubicBezTo>
                  <a:cubicBezTo>
                    <a:pt x="326" y="152"/>
                    <a:pt x="166" y="312"/>
                    <a:pt x="52" y="541"/>
                  </a:cubicBezTo>
                  <a:cubicBezTo>
                    <a:pt x="1" y="626"/>
                    <a:pt x="77" y="711"/>
                    <a:pt x="166" y="711"/>
                  </a:cubicBezTo>
                  <a:cubicBezTo>
                    <a:pt x="197" y="711"/>
                    <a:pt x="229" y="701"/>
                    <a:pt x="258" y="678"/>
                  </a:cubicBezTo>
                  <a:cubicBezTo>
                    <a:pt x="441" y="541"/>
                    <a:pt x="601" y="335"/>
                    <a:pt x="692" y="106"/>
                  </a:cubicBezTo>
                  <a:cubicBezTo>
                    <a:pt x="692" y="53"/>
                    <a:pt x="651" y="0"/>
                    <a:pt x="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1107044" y="3358150"/>
              <a:ext cx="21600" cy="19925"/>
            </a:xfrm>
            <a:custGeom>
              <a:rect b="b" l="l" r="r" t="t"/>
              <a:pathLst>
                <a:path extrusionOk="0" h="797" w="864">
                  <a:moveTo>
                    <a:pt x="723" y="0"/>
                  </a:moveTo>
                  <a:cubicBezTo>
                    <a:pt x="709" y="0"/>
                    <a:pt x="696" y="2"/>
                    <a:pt x="684" y="6"/>
                  </a:cubicBezTo>
                  <a:cubicBezTo>
                    <a:pt x="570" y="74"/>
                    <a:pt x="479" y="166"/>
                    <a:pt x="387" y="280"/>
                  </a:cubicBezTo>
                  <a:lnTo>
                    <a:pt x="90" y="578"/>
                  </a:lnTo>
                  <a:cubicBezTo>
                    <a:pt x="1" y="666"/>
                    <a:pt x="92" y="797"/>
                    <a:pt x="190" y="797"/>
                  </a:cubicBezTo>
                  <a:cubicBezTo>
                    <a:pt x="218" y="797"/>
                    <a:pt x="247" y="786"/>
                    <a:pt x="273" y="760"/>
                  </a:cubicBezTo>
                  <a:lnTo>
                    <a:pt x="593" y="440"/>
                  </a:lnTo>
                  <a:cubicBezTo>
                    <a:pt x="707" y="349"/>
                    <a:pt x="776" y="235"/>
                    <a:pt x="844" y="120"/>
                  </a:cubicBezTo>
                  <a:cubicBezTo>
                    <a:pt x="863" y="44"/>
                    <a:pt x="788" y="0"/>
                    <a:pt x="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1136869" y="3324100"/>
              <a:ext cx="18175" cy="23425"/>
            </a:xfrm>
            <a:custGeom>
              <a:rect b="b" l="l" r="r" t="t"/>
              <a:pathLst>
                <a:path extrusionOk="0" h="937" w="727">
                  <a:moveTo>
                    <a:pt x="624" y="1"/>
                  </a:moveTo>
                  <a:cubicBezTo>
                    <a:pt x="604" y="1"/>
                    <a:pt x="584" y="6"/>
                    <a:pt x="566" y="19"/>
                  </a:cubicBezTo>
                  <a:cubicBezTo>
                    <a:pt x="452" y="87"/>
                    <a:pt x="360" y="202"/>
                    <a:pt x="315" y="339"/>
                  </a:cubicBezTo>
                  <a:lnTo>
                    <a:pt x="63" y="750"/>
                  </a:lnTo>
                  <a:cubicBezTo>
                    <a:pt x="1" y="844"/>
                    <a:pt x="86" y="937"/>
                    <a:pt x="176" y="937"/>
                  </a:cubicBezTo>
                  <a:cubicBezTo>
                    <a:pt x="219" y="937"/>
                    <a:pt x="262" y="916"/>
                    <a:pt x="292" y="865"/>
                  </a:cubicBezTo>
                  <a:lnTo>
                    <a:pt x="566" y="476"/>
                  </a:lnTo>
                  <a:cubicBezTo>
                    <a:pt x="635" y="362"/>
                    <a:pt x="703" y="247"/>
                    <a:pt x="726" y="110"/>
                  </a:cubicBezTo>
                  <a:cubicBezTo>
                    <a:pt x="726" y="43"/>
                    <a:pt x="677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1156144" y="3290100"/>
              <a:ext cx="11475" cy="23150"/>
            </a:xfrm>
            <a:custGeom>
              <a:rect b="b" l="l" r="r" t="t"/>
              <a:pathLst>
                <a:path extrusionOk="0" h="926" w="459">
                  <a:moveTo>
                    <a:pt x="336" y="1"/>
                  </a:moveTo>
                  <a:cubicBezTo>
                    <a:pt x="323" y="1"/>
                    <a:pt x="310" y="3"/>
                    <a:pt x="298" y="7"/>
                  </a:cubicBezTo>
                  <a:cubicBezTo>
                    <a:pt x="69" y="190"/>
                    <a:pt x="24" y="533"/>
                    <a:pt x="1" y="807"/>
                  </a:cubicBezTo>
                  <a:cubicBezTo>
                    <a:pt x="14" y="885"/>
                    <a:pt x="78" y="926"/>
                    <a:pt x="140" y="926"/>
                  </a:cubicBezTo>
                  <a:cubicBezTo>
                    <a:pt x="187" y="926"/>
                    <a:pt x="233" y="902"/>
                    <a:pt x="252" y="853"/>
                  </a:cubicBezTo>
                  <a:cubicBezTo>
                    <a:pt x="344" y="601"/>
                    <a:pt x="412" y="350"/>
                    <a:pt x="458" y="98"/>
                  </a:cubicBezTo>
                  <a:cubicBezTo>
                    <a:pt x="458" y="42"/>
                    <a:pt x="396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1160719" y="3255725"/>
              <a:ext cx="12600" cy="25850"/>
            </a:xfrm>
            <a:custGeom>
              <a:rect b="b" l="l" r="r" t="t"/>
              <a:pathLst>
                <a:path extrusionOk="0" h="1034" w="504">
                  <a:moveTo>
                    <a:pt x="185" y="1"/>
                  </a:moveTo>
                  <a:cubicBezTo>
                    <a:pt x="150" y="1"/>
                    <a:pt x="117" y="18"/>
                    <a:pt x="92" y="55"/>
                  </a:cubicBezTo>
                  <a:cubicBezTo>
                    <a:pt x="24" y="170"/>
                    <a:pt x="1" y="330"/>
                    <a:pt x="24" y="444"/>
                  </a:cubicBezTo>
                  <a:cubicBezTo>
                    <a:pt x="24" y="604"/>
                    <a:pt x="24" y="741"/>
                    <a:pt x="1" y="902"/>
                  </a:cubicBezTo>
                  <a:cubicBezTo>
                    <a:pt x="1" y="987"/>
                    <a:pt x="66" y="1034"/>
                    <a:pt x="138" y="1034"/>
                  </a:cubicBezTo>
                  <a:cubicBezTo>
                    <a:pt x="200" y="1034"/>
                    <a:pt x="266" y="999"/>
                    <a:pt x="298" y="924"/>
                  </a:cubicBezTo>
                  <a:cubicBezTo>
                    <a:pt x="367" y="696"/>
                    <a:pt x="504" y="216"/>
                    <a:pt x="275" y="33"/>
                  </a:cubicBezTo>
                  <a:cubicBezTo>
                    <a:pt x="244" y="12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1186644" y="3239775"/>
              <a:ext cx="11275" cy="18350"/>
            </a:xfrm>
            <a:custGeom>
              <a:rect b="b" l="l" r="r" t="t"/>
              <a:pathLst>
                <a:path extrusionOk="0" h="734" w="451">
                  <a:moveTo>
                    <a:pt x="135" y="1"/>
                  </a:moveTo>
                  <a:cubicBezTo>
                    <a:pt x="68" y="1"/>
                    <a:pt x="0" y="67"/>
                    <a:pt x="16" y="145"/>
                  </a:cubicBezTo>
                  <a:cubicBezTo>
                    <a:pt x="39" y="328"/>
                    <a:pt x="39" y="579"/>
                    <a:pt x="199" y="693"/>
                  </a:cubicBezTo>
                  <a:cubicBezTo>
                    <a:pt x="226" y="721"/>
                    <a:pt x="260" y="733"/>
                    <a:pt x="293" y="733"/>
                  </a:cubicBezTo>
                  <a:cubicBezTo>
                    <a:pt x="343" y="733"/>
                    <a:pt x="391" y="703"/>
                    <a:pt x="404" y="648"/>
                  </a:cubicBezTo>
                  <a:cubicBezTo>
                    <a:pt x="450" y="442"/>
                    <a:pt x="313" y="236"/>
                    <a:pt x="221" y="53"/>
                  </a:cubicBezTo>
                  <a:cubicBezTo>
                    <a:pt x="199" y="16"/>
                    <a:pt x="167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1192169" y="3279000"/>
              <a:ext cx="10325" cy="27275"/>
            </a:xfrm>
            <a:custGeom>
              <a:rect b="b" l="l" r="r" t="t"/>
              <a:pathLst>
                <a:path extrusionOk="0" h="1091" w="413">
                  <a:moveTo>
                    <a:pt x="210" y="0"/>
                  </a:moveTo>
                  <a:cubicBezTo>
                    <a:pt x="142" y="0"/>
                    <a:pt x="69" y="43"/>
                    <a:pt x="69" y="108"/>
                  </a:cubicBezTo>
                  <a:cubicBezTo>
                    <a:pt x="69" y="268"/>
                    <a:pt x="69" y="428"/>
                    <a:pt x="46" y="588"/>
                  </a:cubicBezTo>
                  <a:cubicBezTo>
                    <a:pt x="0" y="725"/>
                    <a:pt x="0" y="862"/>
                    <a:pt x="23" y="1000"/>
                  </a:cubicBezTo>
                  <a:cubicBezTo>
                    <a:pt x="39" y="1061"/>
                    <a:pt x="84" y="1091"/>
                    <a:pt x="133" y="1091"/>
                  </a:cubicBezTo>
                  <a:cubicBezTo>
                    <a:pt x="158" y="1091"/>
                    <a:pt x="183" y="1083"/>
                    <a:pt x="206" y="1068"/>
                  </a:cubicBezTo>
                  <a:cubicBezTo>
                    <a:pt x="412" y="794"/>
                    <a:pt x="366" y="382"/>
                    <a:pt x="321" y="85"/>
                  </a:cubicBezTo>
                  <a:cubicBezTo>
                    <a:pt x="311" y="25"/>
                    <a:pt x="26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1183594" y="3327150"/>
              <a:ext cx="10300" cy="16350"/>
            </a:xfrm>
            <a:custGeom>
              <a:rect b="b" l="l" r="r" t="t"/>
              <a:pathLst>
                <a:path extrusionOk="0" h="654" w="412">
                  <a:moveTo>
                    <a:pt x="263" y="0"/>
                  </a:moveTo>
                  <a:cubicBezTo>
                    <a:pt x="223" y="0"/>
                    <a:pt x="184" y="18"/>
                    <a:pt x="161" y="57"/>
                  </a:cubicBezTo>
                  <a:cubicBezTo>
                    <a:pt x="23" y="217"/>
                    <a:pt x="0" y="446"/>
                    <a:pt x="115" y="628"/>
                  </a:cubicBezTo>
                  <a:cubicBezTo>
                    <a:pt x="132" y="646"/>
                    <a:pt x="153" y="653"/>
                    <a:pt x="175" y="653"/>
                  </a:cubicBezTo>
                  <a:cubicBezTo>
                    <a:pt x="210" y="653"/>
                    <a:pt x="247" y="634"/>
                    <a:pt x="275" y="606"/>
                  </a:cubicBezTo>
                  <a:cubicBezTo>
                    <a:pt x="343" y="468"/>
                    <a:pt x="321" y="308"/>
                    <a:pt x="366" y="171"/>
                  </a:cubicBezTo>
                  <a:cubicBezTo>
                    <a:pt x="412" y="66"/>
                    <a:pt x="338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1160244" y="3364400"/>
              <a:ext cx="14275" cy="14600"/>
            </a:xfrm>
            <a:custGeom>
              <a:rect b="b" l="l" r="r" t="t"/>
              <a:pathLst>
                <a:path extrusionOk="0" h="584" w="571">
                  <a:moveTo>
                    <a:pt x="390" y="0"/>
                  </a:moveTo>
                  <a:cubicBezTo>
                    <a:pt x="364" y="0"/>
                    <a:pt x="338" y="9"/>
                    <a:pt x="317" y="30"/>
                  </a:cubicBezTo>
                  <a:cubicBezTo>
                    <a:pt x="180" y="167"/>
                    <a:pt x="88" y="305"/>
                    <a:pt x="20" y="465"/>
                  </a:cubicBezTo>
                  <a:cubicBezTo>
                    <a:pt x="0" y="524"/>
                    <a:pt x="66" y="584"/>
                    <a:pt x="129" y="584"/>
                  </a:cubicBezTo>
                  <a:cubicBezTo>
                    <a:pt x="138" y="584"/>
                    <a:pt x="148" y="582"/>
                    <a:pt x="157" y="579"/>
                  </a:cubicBezTo>
                  <a:cubicBezTo>
                    <a:pt x="317" y="465"/>
                    <a:pt x="431" y="328"/>
                    <a:pt x="500" y="190"/>
                  </a:cubicBezTo>
                  <a:cubicBezTo>
                    <a:pt x="571" y="102"/>
                    <a:pt x="478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1135119" y="3387100"/>
              <a:ext cx="18600" cy="16450"/>
            </a:xfrm>
            <a:custGeom>
              <a:rect b="b" l="l" r="r" t="t"/>
              <a:pathLst>
                <a:path extrusionOk="0" h="658" w="744">
                  <a:moveTo>
                    <a:pt x="527" y="1"/>
                  </a:moveTo>
                  <a:cubicBezTo>
                    <a:pt x="494" y="1"/>
                    <a:pt x="461" y="12"/>
                    <a:pt x="430" y="37"/>
                  </a:cubicBezTo>
                  <a:cubicBezTo>
                    <a:pt x="362" y="106"/>
                    <a:pt x="293" y="174"/>
                    <a:pt x="202" y="243"/>
                  </a:cubicBezTo>
                  <a:cubicBezTo>
                    <a:pt x="110" y="288"/>
                    <a:pt x="64" y="357"/>
                    <a:pt x="42" y="471"/>
                  </a:cubicBezTo>
                  <a:cubicBezTo>
                    <a:pt x="1" y="574"/>
                    <a:pt x="88" y="658"/>
                    <a:pt x="189" y="658"/>
                  </a:cubicBezTo>
                  <a:cubicBezTo>
                    <a:pt x="201" y="658"/>
                    <a:pt x="213" y="657"/>
                    <a:pt x="224" y="654"/>
                  </a:cubicBezTo>
                  <a:cubicBezTo>
                    <a:pt x="407" y="609"/>
                    <a:pt x="522" y="357"/>
                    <a:pt x="636" y="243"/>
                  </a:cubicBezTo>
                  <a:cubicBezTo>
                    <a:pt x="743" y="136"/>
                    <a:pt x="642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1197719" y="3208500"/>
              <a:ext cx="18925" cy="15550"/>
            </a:xfrm>
            <a:custGeom>
              <a:rect b="b" l="l" r="r" t="t"/>
              <a:pathLst>
                <a:path extrusionOk="0" h="622" w="757">
                  <a:moveTo>
                    <a:pt x="188" y="1"/>
                  </a:moveTo>
                  <a:cubicBezTo>
                    <a:pt x="81" y="1"/>
                    <a:pt x="0" y="158"/>
                    <a:pt x="76" y="252"/>
                  </a:cubicBezTo>
                  <a:cubicBezTo>
                    <a:pt x="213" y="412"/>
                    <a:pt x="396" y="550"/>
                    <a:pt x="579" y="618"/>
                  </a:cubicBezTo>
                  <a:cubicBezTo>
                    <a:pt x="591" y="621"/>
                    <a:pt x="602" y="622"/>
                    <a:pt x="613" y="622"/>
                  </a:cubicBezTo>
                  <a:cubicBezTo>
                    <a:pt x="706" y="622"/>
                    <a:pt x="757" y="540"/>
                    <a:pt x="716" y="458"/>
                  </a:cubicBezTo>
                  <a:cubicBezTo>
                    <a:pt x="602" y="275"/>
                    <a:pt x="442" y="138"/>
                    <a:pt x="259" y="24"/>
                  </a:cubicBezTo>
                  <a:cubicBezTo>
                    <a:pt x="235" y="8"/>
                    <a:pt x="211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1221144" y="3235975"/>
              <a:ext cx="12775" cy="21400"/>
            </a:xfrm>
            <a:custGeom>
              <a:rect b="b" l="l" r="r" t="t"/>
              <a:pathLst>
                <a:path extrusionOk="0" h="856" w="511">
                  <a:moveTo>
                    <a:pt x="154" y="0"/>
                  </a:moveTo>
                  <a:cubicBezTo>
                    <a:pt x="78" y="0"/>
                    <a:pt x="1" y="70"/>
                    <a:pt x="31" y="159"/>
                  </a:cubicBezTo>
                  <a:cubicBezTo>
                    <a:pt x="76" y="411"/>
                    <a:pt x="191" y="640"/>
                    <a:pt x="351" y="823"/>
                  </a:cubicBezTo>
                  <a:cubicBezTo>
                    <a:pt x="374" y="845"/>
                    <a:pt x="399" y="856"/>
                    <a:pt x="423" y="856"/>
                  </a:cubicBezTo>
                  <a:cubicBezTo>
                    <a:pt x="470" y="856"/>
                    <a:pt x="511" y="815"/>
                    <a:pt x="511" y="754"/>
                  </a:cubicBezTo>
                  <a:cubicBezTo>
                    <a:pt x="488" y="502"/>
                    <a:pt x="396" y="274"/>
                    <a:pt x="259" y="68"/>
                  </a:cubicBezTo>
                  <a:cubicBezTo>
                    <a:pt x="235" y="20"/>
                    <a:pt x="195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1226469" y="3277375"/>
              <a:ext cx="11575" cy="23550"/>
            </a:xfrm>
            <a:custGeom>
              <a:rect b="b" l="l" r="r" t="t"/>
              <a:pathLst>
                <a:path extrusionOk="0" h="942" w="463">
                  <a:moveTo>
                    <a:pt x="332" y="0"/>
                  </a:moveTo>
                  <a:cubicBezTo>
                    <a:pt x="285" y="0"/>
                    <a:pt x="234" y="26"/>
                    <a:pt x="206" y="81"/>
                  </a:cubicBezTo>
                  <a:cubicBezTo>
                    <a:pt x="115" y="287"/>
                    <a:pt x="0" y="676"/>
                    <a:pt x="138" y="882"/>
                  </a:cubicBezTo>
                  <a:cubicBezTo>
                    <a:pt x="162" y="918"/>
                    <a:pt x="213" y="942"/>
                    <a:pt x="262" y="942"/>
                  </a:cubicBezTo>
                  <a:cubicBezTo>
                    <a:pt x="304" y="942"/>
                    <a:pt x="345" y="924"/>
                    <a:pt x="366" y="882"/>
                  </a:cubicBezTo>
                  <a:cubicBezTo>
                    <a:pt x="412" y="767"/>
                    <a:pt x="412" y="653"/>
                    <a:pt x="412" y="539"/>
                  </a:cubicBezTo>
                  <a:cubicBezTo>
                    <a:pt x="412" y="401"/>
                    <a:pt x="412" y="264"/>
                    <a:pt x="435" y="150"/>
                  </a:cubicBezTo>
                  <a:cubicBezTo>
                    <a:pt x="462" y="55"/>
                    <a:pt x="400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1223619" y="3321600"/>
              <a:ext cx="9175" cy="17500"/>
            </a:xfrm>
            <a:custGeom>
              <a:rect b="b" l="l" r="r" t="t"/>
              <a:pathLst>
                <a:path extrusionOk="0" h="700" w="367">
                  <a:moveTo>
                    <a:pt x="209" y="1"/>
                  </a:moveTo>
                  <a:cubicBezTo>
                    <a:pt x="173" y="1"/>
                    <a:pt x="136" y="22"/>
                    <a:pt x="114" y="73"/>
                  </a:cubicBezTo>
                  <a:cubicBezTo>
                    <a:pt x="0" y="256"/>
                    <a:pt x="0" y="485"/>
                    <a:pt x="92" y="668"/>
                  </a:cubicBezTo>
                  <a:cubicBezTo>
                    <a:pt x="102" y="688"/>
                    <a:pt x="131" y="699"/>
                    <a:pt x="159" y="699"/>
                  </a:cubicBezTo>
                  <a:cubicBezTo>
                    <a:pt x="194" y="699"/>
                    <a:pt x="229" y="682"/>
                    <a:pt x="229" y="645"/>
                  </a:cubicBezTo>
                  <a:cubicBezTo>
                    <a:pt x="252" y="485"/>
                    <a:pt x="275" y="325"/>
                    <a:pt x="320" y="187"/>
                  </a:cubicBezTo>
                  <a:cubicBezTo>
                    <a:pt x="367" y="94"/>
                    <a:pt x="287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1214469" y="3360500"/>
              <a:ext cx="12600" cy="28000"/>
            </a:xfrm>
            <a:custGeom>
              <a:rect b="b" l="l" r="r" t="t"/>
              <a:pathLst>
                <a:path extrusionOk="0" h="1120" w="504">
                  <a:moveTo>
                    <a:pt x="297" y="0"/>
                  </a:moveTo>
                  <a:cubicBezTo>
                    <a:pt x="238" y="0"/>
                    <a:pt x="179" y="35"/>
                    <a:pt x="160" y="118"/>
                  </a:cubicBezTo>
                  <a:cubicBezTo>
                    <a:pt x="46" y="392"/>
                    <a:pt x="0" y="941"/>
                    <a:pt x="320" y="1101"/>
                  </a:cubicBezTo>
                  <a:cubicBezTo>
                    <a:pt x="340" y="1114"/>
                    <a:pt x="361" y="1119"/>
                    <a:pt x="381" y="1119"/>
                  </a:cubicBezTo>
                  <a:cubicBezTo>
                    <a:pt x="435" y="1119"/>
                    <a:pt x="487" y="1082"/>
                    <a:pt x="503" y="1032"/>
                  </a:cubicBezTo>
                  <a:cubicBezTo>
                    <a:pt x="503" y="895"/>
                    <a:pt x="480" y="758"/>
                    <a:pt x="435" y="644"/>
                  </a:cubicBezTo>
                  <a:cubicBezTo>
                    <a:pt x="412" y="484"/>
                    <a:pt x="412" y="346"/>
                    <a:pt x="435" y="186"/>
                  </a:cubicBezTo>
                  <a:cubicBezTo>
                    <a:pt x="476" y="77"/>
                    <a:pt x="386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1225194" y="3395300"/>
              <a:ext cx="16150" cy="23350"/>
            </a:xfrm>
            <a:custGeom>
              <a:rect b="b" l="l" r="r" t="t"/>
              <a:pathLst>
                <a:path extrusionOk="0" h="934" w="646">
                  <a:moveTo>
                    <a:pt x="150" y="0"/>
                  </a:moveTo>
                  <a:cubicBezTo>
                    <a:pt x="77" y="0"/>
                    <a:pt x="0" y="59"/>
                    <a:pt x="29" y="143"/>
                  </a:cubicBezTo>
                  <a:cubicBezTo>
                    <a:pt x="97" y="418"/>
                    <a:pt x="212" y="829"/>
                    <a:pt x="509" y="921"/>
                  </a:cubicBezTo>
                  <a:cubicBezTo>
                    <a:pt x="526" y="929"/>
                    <a:pt x="541" y="933"/>
                    <a:pt x="555" y="933"/>
                  </a:cubicBezTo>
                  <a:cubicBezTo>
                    <a:pt x="616" y="933"/>
                    <a:pt x="646" y="858"/>
                    <a:pt x="646" y="784"/>
                  </a:cubicBezTo>
                  <a:cubicBezTo>
                    <a:pt x="600" y="669"/>
                    <a:pt x="532" y="555"/>
                    <a:pt x="440" y="464"/>
                  </a:cubicBezTo>
                  <a:cubicBezTo>
                    <a:pt x="372" y="349"/>
                    <a:pt x="303" y="212"/>
                    <a:pt x="257" y="75"/>
                  </a:cubicBezTo>
                  <a:cubicBezTo>
                    <a:pt x="240" y="22"/>
                    <a:pt x="196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1251594" y="3429125"/>
              <a:ext cx="19500" cy="15500"/>
            </a:xfrm>
            <a:custGeom>
              <a:rect b="b" l="l" r="r" t="t"/>
              <a:pathLst>
                <a:path extrusionOk="0" h="620" w="780">
                  <a:moveTo>
                    <a:pt x="164" y="0"/>
                  </a:moveTo>
                  <a:cubicBezTo>
                    <a:pt x="73" y="0"/>
                    <a:pt x="1" y="134"/>
                    <a:pt x="93" y="208"/>
                  </a:cubicBezTo>
                  <a:cubicBezTo>
                    <a:pt x="253" y="368"/>
                    <a:pt x="436" y="597"/>
                    <a:pt x="665" y="620"/>
                  </a:cubicBezTo>
                  <a:cubicBezTo>
                    <a:pt x="733" y="620"/>
                    <a:pt x="779" y="574"/>
                    <a:pt x="756" y="528"/>
                  </a:cubicBezTo>
                  <a:cubicBezTo>
                    <a:pt x="688" y="300"/>
                    <a:pt x="413" y="140"/>
                    <a:pt x="230" y="25"/>
                  </a:cubicBezTo>
                  <a:cubicBezTo>
                    <a:pt x="208" y="8"/>
                    <a:pt x="186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1276394" y="3445125"/>
              <a:ext cx="26125" cy="14950"/>
            </a:xfrm>
            <a:custGeom>
              <a:rect b="b" l="l" r="r" t="t"/>
              <a:pathLst>
                <a:path extrusionOk="0" h="598" w="1045">
                  <a:moveTo>
                    <a:pt x="198" y="1"/>
                  </a:moveTo>
                  <a:cubicBezTo>
                    <a:pt x="74" y="1"/>
                    <a:pt x="1" y="168"/>
                    <a:pt x="130" y="254"/>
                  </a:cubicBezTo>
                  <a:cubicBezTo>
                    <a:pt x="244" y="323"/>
                    <a:pt x="382" y="391"/>
                    <a:pt x="519" y="460"/>
                  </a:cubicBezTo>
                  <a:cubicBezTo>
                    <a:pt x="633" y="529"/>
                    <a:pt x="770" y="574"/>
                    <a:pt x="908" y="597"/>
                  </a:cubicBezTo>
                  <a:cubicBezTo>
                    <a:pt x="976" y="597"/>
                    <a:pt x="1045" y="506"/>
                    <a:pt x="999" y="437"/>
                  </a:cubicBezTo>
                  <a:cubicBezTo>
                    <a:pt x="908" y="300"/>
                    <a:pt x="793" y="208"/>
                    <a:pt x="656" y="163"/>
                  </a:cubicBezTo>
                  <a:cubicBezTo>
                    <a:pt x="519" y="94"/>
                    <a:pt x="359" y="48"/>
                    <a:pt x="222" y="3"/>
                  </a:cubicBezTo>
                  <a:cubicBezTo>
                    <a:pt x="214" y="1"/>
                    <a:pt x="206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1322519" y="3451375"/>
              <a:ext cx="16025" cy="10300"/>
            </a:xfrm>
            <a:custGeom>
              <a:rect b="b" l="l" r="r" t="t"/>
              <a:pathLst>
                <a:path extrusionOk="0" h="412" w="641">
                  <a:moveTo>
                    <a:pt x="488" y="0"/>
                  </a:moveTo>
                  <a:cubicBezTo>
                    <a:pt x="403" y="0"/>
                    <a:pt x="329" y="54"/>
                    <a:pt x="244" y="54"/>
                  </a:cubicBezTo>
                  <a:cubicBezTo>
                    <a:pt x="231" y="54"/>
                    <a:pt x="219" y="52"/>
                    <a:pt x="206" y="50"/>
                  </a:cubicBezTo>
                  <a:cubicBezTo>
                    <a:pt x="23" y="50"/>
                    <a:pt x="0" y="324"/>
                    <a:pt x="160" y="393"/>
                  </a:cubicBezTo>
                  <a:cubicBezTo>
                    <a:pt x="207" y="405"/>
                    <a:pt x="260" y="412"/>
                    <a:pt x="313" y="412"/>
                  </a:cubicBezTo>
                  <a:cubicBezTo>
                    <a:pt x="467" y="412"/>
                    <a:pt x="623" y="351"/>
                    <a:pt x="640" y="164"/>
                  </a:cubicBezTo>
                  <a:cubicBezTo>
                    <a:pt x="640" y="96"/>
                    <a:pt x="595" y="27"/>
                    <a:pt x="526" y="4"/>
                  </a:cubicBezTo>
                  <a:cubicBezTo>
                    <a:pt x="513" y="2"/>
                    <a:pt x="501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1239094" y="3224700"/>
              <a:ext cx="16550" cy="26250"/>
            </a:xfrm>
            <a:custGeom>
              <a:rect b="b" l="l" r="r" t="t"/>
              <a:pathLst>
                <a:path extrusionOk="0" h="1050" w="662">
                  <a:moveTo>
                    <a:pt x="171" y="1"/>
                  </a:moveTo>
                  <a:cubicBezTo>
                    <a:pt x="86" y="1"/>
                    <a:pt x="1" y="75"/>
                    <a:pt x="44" y="176"/>
                  </a:cubicBezTo>
                  <a:cubicBezTo>
                    <a:pt x="90" y="336"/>
                    <a:pt x="159" y="473"/>
                    <a:pt x="227" y="610"/>
                  </a:cubicBezTo>
                  <a:cubicBezTo>
                    <a:pt x="273" y="771"/>
                    <a:pt x="364" y="885"/>
                    <a:pt x="456" y="1022"/>
                  </a:cubicBezTo>
                  <a:cubicBezTo>
                    <a:pt x="482" y="1042"/>
                    <a:pt x="510" y="1050"/>
                    <a:pt x="536" y="1050"/>
                  </a:cubicBezTo>
                  <a:cubicBezTo>
                    <a:pt x="603" y="1050"/>
                    <a:pt x="662" y="996"/>
                    <a:pt x="662" y="931"/>
                  </a:cubicBezTo>
                  <a:cubicBezTo>
                    <a:pt x="639" y="793"/>
                    <a:pt x="593" y="633"/>
                    <a:pt x="524" y="519"/>
                  </a:cubicBezTo>
                  <a:cubicBezTo>
                    <a:pt x="456" y="359"/>
                    <a:pt x="387" y="222"/>
                    <a:pt x="296" y="85"/>
                  </a:cubicBezTo>
                  <a:cubicBezTo>
                    <a:pt x="271" y="26"/>
                    <a:pt x="221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1253919" y="3264825"/>
              <a:ext cx="10300" cy="23625"/>
            </a:xfrm>
            <a:custGeom>
              <a:rect b="b" l="l" r="r" t="t"/>
              <a:pathLst>
                <a:path extrusionOk="0" h="945" w="412">
                  <a:moveTo>
                    <a:pt x="160" y="0"/>
                  </a:moveTo>
                  <a:cubicBezTo>
                    <a:pt x="103" y="0"/>
                    <a:pt x="46" y="34"/>
                    <a:pt x="46" y="103"/>
                  </a:cubicBezTo>
                  <a:cubicBezTo>
                    <a:pt x="23" y="355"/>
                    <a:pt x="0" y="789"/>
                    <a:pt x="252" y="926"/>
                  </a:cubicBezTo>
                  <a:cubicBezTo>
                    <a:pt x="271" y="939"/>
                    <a:pt x="290" y="945"/>
                    <a:pt x="308" y="945"/>
                  </a:cubicBezTo>
                  <a:cubicBezTo>
                    <a:pt x="355" y="945"/>
                    <a:pt x="395" y="907"/>
                    <a:pt x="412" y="858"/>
                  </a:cubicBezTo>
                  <a:cubicBezTo>
                    <a:pt x="412" y="743"/>
                    <a:pt x="389" y="606"/>
                    <a:pt x="343" y="515"/>
                  </a:cubicBezTo>
                  <a:cubicBezTo>
                    <a:pt x="297" y="377"/>
                    <a:pt x="274" y="240"/>
                    <a:pt x="274" y="103"/>
                  </a:cubicBezTo>
                  <a:cubicBezTo>
                    <a:pt x="274" y="34"/>
                    <a:pt x="21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1252194" y="3305350"/>
              <a:ext cx="13225" cy="18400"/>
            </a:xfrm>
            <a:custGeom>
              <a:rect b="b" l="l" r="r" t="t"/>
              <a:pathLst>
                <a:path extrusionOk="0" h="736" w="529">
                  <a:moveTo>
                    <a:pt x="355" y="1"/>
                  </a:moveTo>
                  <a:cubicBezTo>
                    <a:pt x="328" y="1"/>
                    <a:pt x="300" y="12"/>
                    <a:pt x="275" y="37"/>
                  </a:cubicBezTo>
                  <a:cubicBezTo>
                    <a:pt x="161" y="197"/>
                    <a:pt x="0" y="494"/>
                    <a:pt x="138" y="677"/>
                  </a:cubicBezTo>
                  <a:cubicBezTo>
                    <a:pt x="158" y="717"/>
                    <a:pt x="191" y="735"/>
                    <a:pt x="224" y="735"/>
                  </a:cubicBezTo>
                  <a:cubicBezTo>
                    <a:pt x="266" y="735"/>
                    <a:pt x="308" y="706"/>
                    <a:pt x="321" y="654"/>
                  </a:cubicBezTo>
                  <a:cubicBezTo>
                    <a:pt x="343" y="586"/>
                    <a:pt x="366" y="517"/>
                    <a:pt x="366" y="449"/>
                  </a:cubicBezTo>
                  <a:cubicBezTo>
                    <a:pt x="366" y="357"/>
                    <a:pt x="412" y="289"/>
                    <a:pt x="458" y="220"/>
                  </a:cubicBezTo>
                  <a:cubicBezTo>
                    <a:pt x="529" y="131"/>
                    <a:pt x="448" y="1"/>
                    <a:pt x="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1251619" y="3348400"/>
              <a:ext cx="9950" cy="16300"/>
            </a:xfrm>
            <a:custGeom>
              <a:rect b="b" l="l" r="r" t="t"/>
              <a:pathLst>
                <a:path extrusionOk="0" h="652" w="398">
                  <a:moveTo>
                    <a:pt x="235" y="0"/>
                  </a:moveTo>
                  <a:cubicBezTo>
                    <a:pt x="197" y="0"/>
                    <a:pt x="160" y="16"/>
                    <a:pt x="138" y="53"/>
                  </a:cubicBezTo>
                  <a:cubicBezTo>
                    <a:pt x="23" y="236"/>
                    <a:pt x="1" y="556"/>
                    <a:pt x="229" y="647"/>
                  </a:cubicBezTo>
                  <a:cubicBezTo>
                    <a:pt x="239" y="651"/>
                    <a:pt x="248" y="652"/>
                    <a:pt x="257" y="652"/>
                  </a:cubicBezTo>
                  <a:cubicBezTo>
                    <a:pt x="315" y="652"/>
                    <a:pt x="366" y="595"/>
                    <a:pt x="366" y="556"/>
                  </a:cubicBezTo>
                  <a:cubicBezTo>
                    <a:pt x="389" y="396"/>
                    <a:pt x="298" y="304"/>
                    <a:pt x="366" y="144"/>
                  </a:cubicBezTo>
                  <a:cubicBezTo>
                    <a:pt x="397" y="67"/>
                    <a:pt x="314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1257794" y="3373725"/>
              <a:ext cx="15575" cy="17775"/>
            </a:xfrm>
            <a:custGeom>
              <a:rect b="b" l="l" r="r" t="t"/>
              <a:pathLst>
                <a:path extrusionOk="0" h="711" w="623">
                  <a:moveTo>
                    <a:pt x="144" y="1"/>
                  </a:moveTo>
                  <a:cubicBezTo>
                    <a:pt x="73" y="1"/>
                    <a:pt x="0" y="64"/>
                    <a:pt x="28" y="160"/>
                  </a:cubicBezTo>
                  <a:cubicBezTo>
                    <a:pt x="50" y="382"/>
                    <a:pt x="201" y="710"/>
                    <a:pt x="480" y="710"/>
                  </a:cubicBezTo>
                  <a:cubicBezTo>
                    <a:pt x="489" y="710"/>
                    <a:pt x="499" y="710"/>
                    <a:pt x="508" y="709"/>
                  </a:cubicBezTo>
                  <a:cubicBezTo>
                    <a:pt x="577" y="709"/>
                    <a:pt x="623" y="618"/>
                    <a:pt x="600" y="549"/>
                  </a:cubicBezTo>
                  <a:cubicBezTo>
                    <a:pt x="485" y="389"/>
                    <a:pt x="302" y="298"/>
                    <a:pt x="257" y="92"/>
                  </a:cubicBezTo>
                  <a:cubicBezTo>
                    <a:pt x="238" y="28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1274394" y="3399025"/>
              <a:ext cx="21275" cy="14200"/>
            </a:xfrm>
            <a:custGeom>
              <a:rect b="b" l="l" r="r" t="t"/>
              <a:pathLst>
                <a:path extrusionOk="0" h="568" w="851">
                  <a:moveTo>
                    <a:pt x="175" y="1"/>
                  </a:moveTo>
                  <a:cubicBezTo>
                    <a:pt x="80" y="1"/>
                    <a:pt x="0" y="128"/>
                    <a:pt x="96" y="223"/>
                  </a:cubicBezTo>
                  <a:cubicBezTo>
                    <a:pt x="226" y="354"/>
                    <a:pt x="461" y="568"/>
                    <a:pt x="661" y="568"/>
                  </a:cubicBezTo>
                  <a:cubicBezTo>
                    <a:pt x="671" y="568"/>
                    <a:pt x="681" y="567"/>
                    <a:pt x="690" y="566"/>
                  </a:cubicBezTo>
                  <a:cubicBezTo>
                    <a:pt x="782" y="566"/>
                    <a:pt x="850" y="475"/>
                    <a:pt x="805" y="406"/>
                  </a:cubicBezTo>
                  <a:cubicBezTo>
                    <a:pt x="736" y="315"/>
                    <a:pt x="645" y="246"/>
                    <a:pt x="553" y="200"/>
                  </a:cubicBezTo>
                  <a:cubicBezTo>
                    <a:pt x="439" y="154"/>
                    <a:pt x="347" y="86"/>
                    <a:pt x="233" y="17"/>
                  </a:cubicBezTo>
                  <a:cubicBezTo>
                    <a:pt x="214" y="6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6"/>
            <p:cNvSpPr/>
            <p:nvPr/>
          </p:nvSpPr>
          <p:spPr>
            <a:xfrm>
              <a:off x="1303944" y="3413025"/>
              <a:ext cx="16300" cy="8750"/>
            </a:xfrm>
            <a:custGeom>
              <a:rect b="b" l="l" r="r" t="t"/>
              <a:pathLst>
                <a:path extrusionOk="0" h="350" w="652">
                  <a:moveTo>
                    <a:pt x="159" y="0"/>
                  </a:moveTo>
                  <a:cubicBezTo>
                    <a:pt x="46" y="0"/>
                    <a:pt x="1" y="193"/>
                    <a:pt x="126" y="235"/>
                  </a:cubicBezTo>
                  <a:cubicBezTo>
                    <a:pt x="240" y="280"/>
                    <a:pt x="377" y="326"/>
                    <a:pt x="514" y="349"/>
                  </a:cubicBezTo>
                  <a:cubicBezTo>
                    <a:pt x="583" y="349"/>
                    <a:pt x="652" y="235"/>
                    <a:pt x="583" y="189"/>
                  </a:cubicBezTo>
                  <a:cubicBezTo>
                    <a:pt x="469" y="98"/>
                    <a:pt x="331" y="52"/>
                    <a:pt x="194" y="6"/>
                  </a:cubicBezTo>
                  <a:cubicBezTo>
                    <a:pt x="182" y="2"/>
                    <a:pt x="170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1327844" y="3407100"/>
              <a:ext cx="18125" cy="12425"/>
            </a:xfrm>
            <a:custGeom>
              <a:rect b="b" l="l" r="r" t="t"/>
              <a:pathLst>
                <a:path extrusionOk="0" h="497" w="725">
                  <a:moveTo>
                    <a:pt x="535" y="1"/>
                  </a:moveTo>
                  <a:cubicBezTo>
                    <a:pt x="491" y="1"/>
                    <a:pt x="448" y="17"/>
                    <a:pt x="404" y="60"/>
                  </a:cubicBezTo>
                  <a:cubicBezTo>
                    <a:pt x="336" y="129"/>
                    <a:pt x="267" y="197"/>
                    <a:pt x="176" y="220"/>
                  </a:cubicBezTo>
                  <a:cubicBezTo>
                    <a:pt x="1" y="264"/>
                    <a:pt x="56" y="496"/>
                    <a:pt x="221" y="496"/>
                  </a:cubicBezTo>
                  <a:cubicBezTo>
                    <a:pt x="229" y="496"/>
                    <a:pt x="236" y="496"/>
                    <a:pt x="244" y="495"/>
                  </a:cubicBezTo>
                  <a:cubicBezTo>
                    <a:pt x="404" y="472"/>
                    <a:pt x="542" y="403"/>
                    <a:pt x="656" y="289"/>
                  </a:cubicBezTo>
                  <a:cubicBezTo>
                    <a:pt x="725" y="220"/>
                    <a:pt x="725" y="106"/>
                    <a:pt x="656" y="60"/>
                  </a:cubicBezTo>
                  <a:cubicBezTo>
                    <a:pt x="633" y="37"/>
                    <a:pt x="633" y="37"/>
                    <a:pt x="610" y="14"/>
                  </a:cubicBezTo>
                  <a:cubicBezTo>
                    <a:pt x="585" y="6"/>
                    <a:pt x="560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6"/>
            <p:cNvSpPr/>
            <p:nvPr/>
          </p:nvSpPr>
          <p:spPr>
            <a:xfrm>
              <a:off x="1344794" y="3398450"/>
              <a:ext cx="8600" cy="8875"/>
            </a:xfrm>
            <a:custGeom>
              <a:rect b="b" l="l" r="r" t="t"/>
              <a:pathLst>
                <a:path extrusionOk="0" h="355" w="344">
                  <a:moveTo>
                    <a:pt x="172" y="0"/>
                  </a:moveTo>
                  <a:cubicBezTo>
                    <a:pt x="87" y="0"/>
                    <a:pt x="1" y="52"/>
                    <a:pt x="1" y="155"/>
                  </a:cubicBezTo>
                  <a:lnTo>
                    <a:pt x="1" y="200"/>
                  </a:lnTo>
                  <a:cubicBezTo>
                    <a:pt x="12" y="303"/>
                    <a:pt x="87" y="355"/>
                    <a:pt x="164" y="355"/>
                  </a:cubicBezTo>
                  <a:cubicBezTo>
                    <a:pt x="241" y="355"/>
                    <a:pt x="321" y="303"/>
                    <a:pt x="344" y="200"/>
                  </a:cubicBezTo>
                  <a:lnTo>
                    <a:pt x="344" y="155"/>
                  </a:lnTo>
                  <a:cubicBezTo>
                    <a:pt x="344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6"/>
            <p:cNvSpPr/>
            <p:nvPr/>
          </p:nvSpPr>
          <p:spPr>
            <a:xfrm>
              <a:off x="1285244" y="3271550"/>
              <a:ext cx="11000" cy="23950"/>
            </a:xfrm>
            <a:custGeom>
              <a:rect b="b" l="l" r="r" t="t"/>
              <a:pathLst>
                <a:path extrusionOk="0" h="958" w="440">
                  <a:moveTo>
                    <a:pt x="169" y="1"/>
                  </a:moveTo>
                  <a:cubicBezTo>
                    <a:pt x="85" y="1"/>
                    <a:pt x="1" y="69"/>
                    <a:pt x="28" y="177"/>
                  </a:cubicBezTo>
                  <a:cubicBezTo>
                    <a:pt x="73" y="291"/>
                    <a:pt x="96" y="429"/>
                    <a:pt x="96" y="543"/>
                  </a:cubicBezTo>
                  <a:cubicBezTo>
                    <a:pt x="73" y="657"/>
                    <a:pt x="96" y="772"/>
                    <a:pt x="119" y="886"/>
                  </a:cubicBezTo>
                  <a:cubicBezTo>
                    <a:pt x="131" y="935"/>
                    <a:pt x="170" y="958"/>
                    <a:pt x="210" y="958"/>
                  </a:cubicBezTo>
                  <a:cubicBezTo>
                    <a:pt x="245" y="958"/>
                    <a:pt x="281" y="941"/>
                    <a:pt x="302" y="909"/>
                  </a:cubicBezTo>
                  <a:cubicBezTo>
                    <a:pt x="439" y="657"/>
                    <a:pt x="416" y="360"/>
                    <a:pt x="302" y="108"/>
                  </a:cubicBezTo>
                  <a:cubicBezTo>
                    <a:pt x="283" y="34"/>
                    <a:pt x="226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6"/>
            <p:cNvSpPr/>
            <p:nvPr/>
          </p:nvSpPr>
          <p:spPr>
            <a:xfrm>
              <a:off x="1282494" y="3316300"/>
              <a:ext cx="9750" cy="24025"/>
            </a:xfrm>
            <a:custGeom>
              <a:rect b="b" l="l" r="r" t="t"/>
              <a:pathLst>
                <a:path extrusionOk="0" h="961" w="390">
                  <a:moveTo>
                    <a:pt x="238" y="1"/>
                  </a:moveTo>
                  <a:cubicBezTo>
                    <a:pt x="187" y="1"/>
                    <a:pt x="135" y="31"/>
                    <a:pt x="115" y="102"/>
                  </a:cubicBezTo>
                  <a:cubicBezTo>
                    <a:pt x="46" y="354"/>
                    <a:pt x="0" y="605"/>
                    <a:pt x="23" y="880"/>
                  </a:cubicBezTo>
                  <a:cubicBezTo>
                    <a:pt x="49" y="931"/>
                    <a:pt x="103" y="961"/>
                    <a:pt x="154" y="961"/>
                  </a:cubicBezTo>
                  <a:cubicBezTo>
                    <a:pt x="194" y="961"/>
                    <a:pt x="232" y="943"/>
                    <a:pt x="252" y="902"/>
                  </a:cubicBezTo>
                  <a:cubicBezTo>
                    <a:pt x="343" y="651"/>
                    <a:pt x="389" y="399"/>
                    <a:pt x="366" y="125"/>
                  </a:cubicBezTo>
                  <a:cubicBezTo>
                    <a:pt x="366" y="49"/>
                    <a:pt x="303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6"/>
            <p:cNvSpPr/>
            <p:nvPr/>
          </p:nvSpPr>
          <p:spPr>
            <a:xfrm>
              <a:off x="1282269" y="3350200"/>
              <a:ext cx="23125" cy="19400"/>
            </a:xfrm>
            <a:custGeom>
              <a:rect b="b" l="l" r="r" t="t"/>
              <a:pathLst>
                <a:path extrusionOk="0" h="776" w="925">
                  <a:moveTo>
                    <a:pt x="167" y="1"/>
                  </a:moveTo>
                  <a:cubicBezTo>
                    <a:pt x="88" y="1"/>
                    <a:pt x="1" y="100"/>
                    <a:pt x="32" y="210"/>
                  </a:cubicBezTo>
                  <a:cubicBezTo>
                    <a:pt x="101" y="370"/>
                    <a:pt x="215" y="530"/>
                    <a:pt x="352" y="644"/>
                  </a:cubicBezTo>
                  <a:cubicBezTo>
                    <a:pt x="454" y="729"/>
                    <a:pt x="581" y="776"/>
                    <a:pt x="714" y="776"/>
                  </a:cubicBezTo>
                  <a:cubicBezTo>
                    <a:pt x="761" y="776"/>
                    <a:pt x="808" y="770"/>
                    <a:pt x="855" y="758"/>
                  </a:cubicBezTo>
                  <a:cubicBezTo>
                    <a:pt x="901" y="735"/>
                    <a:pt x="924" y="667"/>
                    <a:pt x="878" y="621"/>
                  </a:cubicBezTo>
                  <a:cubicBezTo>
                    <a:pt x="787" y="530"/>
                    <a:pt x="673" y="438"/>
                    <a:pt x="558" y="370"/>
                  </a:cubicBezTo>
                  <a:cubicBezTo>
                    <a:pt x="444" y="301"/>
                    <a:pt x="330" y="187"/>
                    <a:pt x="261" y="72"/>
                  </a:cubicBezTo>
                  <a:cubicBezTo>
                    <a:pt x="239" y="22"/>
                    <a:pt x="20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6"/>
            <p:cNvSpPr/>
            <p:nvPr/>
          </p:nvSpPr>
          <p:spPr>
            <a:xfrm>
              <a:off x="1307794" y="3370225"/>
              <a:ext cx="18175" cy="8675"/>
            </a:xfrm>
            <a:custGeom>
              <a:rect b="b" l="l" r="r" t="t"/>
              <a:pathLst>
                <a:path extrusionOk="0" h="347" w="727">
                  <a:moveTo>
                    <a:pt x="156" y="1"/>
                  </a:moveTo>
                  <a:cubicBezTo>
                    <a:pt x="55" y="1"/>
                    <a:pt x="1" y="145"/>
                    <a:pt x="86" y="209"/>
                  </a:cubicBezTo>
                  <a:cubicBezTo>
                    <a:pt x="223" y="300"/>
                    <a:pt x="360" y="346"/>
                    <a:pt x="520" y="346"/>
                  </a:cubicBezTo>
                  <a:cubicBezTo>
                    <a:pt x="726" y="346"/>
                    <a:pt x="726" y="49"/>
                    <a:pt x="520" y="49"/>
                  </a:cubicBezTo>
                  <a:cubicBezTo>
                    <a:pt x="406" y="49"/>
                    <a:pt x="292" y="26"/>
                    <a:pt x="177" y="3"/>
                  </a:cubicBezTo>
                  <a:cubicBezTo>
                    <a:pt x="170" y="2"/>
                    <a:pt x="163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6"/>
            <p:cNvSpPr/>
            <p:nvPr/>
          </p:nvSpPr>
          <p:spPr>
            <a:xfrm>
              <a:off x="1329369" y="3372650"/>
              <a:ext cx="13750" cy="7900"/>
            </a:xfrm>
            <a:custGeom>
              <a:rect b="b" l="l" r="r" t="t"/>
              <a:pathLst>
                <a:path extrusionOk="0" h="316" w="550">
                  <a:moveTo>
                    <a:pt x="326" y="0"/>
                  </a:moveTo>
                  <a:cubicBezTo>
                    <a:pt x="261" y="0"/>
                    <a:pt x="190" y="22"/>
                    <a:pt x="115" y="43"/>
                  </a:cubicBezTo>
                  <a:cubicBezTo>
                    <a:pt x="0" y="66"/>
                    <a:pt x="0" y="249"/>
                    <a:pt x="115" y="272"/>
                  </a:cubicBezTo>
                  <a:cubicBezTo>
                    <a:pt x="190" y="293"/>
                    <a:pt x="261" y="315"/>
                    <a:pt x="326" y="315"/>
                  </a:cubicBezTo>
                  <a:cubicBezTo>
                    <a:pt x="399" y="315"/>
                    <a:pt x="466" y="288"/>
                    <a:pt x="526" y="203"/>
                  </a:cubicBezTo>
                  <a:cubicBezTo>
                    <a:pt x="549" y="180"/>
                    <a:pt x="549" y="135"/>
                    <a:pt x="526" y="112"/>
                  </a:cubicBezTo>
                  <a:cubicBezTo>
                    <a:pt x="466" y="27"/>
                    <a:pt x="399" y="0"/>
                    <a:pt x="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6"/>
            <p:cNvSpPr/>
            <p:nvPr/>
          </p:nvSpPr>
          <p:spPr>
            <a:xfrm>
              <a:off x="1311069" y="3317725"/>
              <a:ext cx="10325" cy="18300"/>
            </a:xfrm>
            <a:custGeom>
              <a:rect b="b" l="l" r="r" t="t"/>
              <a:pathLst>
                <a:path extrusionOk="0" h="732" w="413">
                  <a:moveTo>
                    <a:pt x="197" y="0"/>
                  </a:moveTo>
                  <a:cubicBezTo>
                    <a:pt x="157" y="0"/>
                    <a:pt x="116" y="20"/>
                    <a:pt x="92" y="68"/>
                  </a:cubicBezTo>
                  <a:cubicBezTo>
                    <a:pt x="1" y="274"/>
                    <a:pt x="1" y="708"/>
                    <a:pt x="321" y="731"/>
                  </a:cubicBezTo>
                  <a:cubicBezTo>
                    <a:pt x="367" y="708"/>
                    <a:pt x="412" y="685"/>
                    <a:pt x="412" y="617"/>
                  </a:cubicBezTo>
                  <a:cubicBezTo>
                    <a:pt x="412" y="457"/>
                    <a:pt x="298" y="342"/>
                    <a:pt x="321" y="159"/>
                  </a:cubicBezTo>
                  <a:cubicBezTo>
                    <a:pt x="351" y="70"/>
                    <a:pt x="274" y="0"/>
                    <a:pt x="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6"/>
            <p:cNvSpPr/>
            <p:nvPr/>
          </p:nvSpPr>
          <p:spPr>
            <a:xfrm>
              <a:off x="1320569" y="3341550"/>
              <a:ext cx="23675" cy="11025"/>
            </a:xfrm>
            <a:custGeom>
              <a:rect b="b" l="l" r="r" t="t"/>
              <a:pathLst>
                <a:path extrusionOk="0" h="441" w="947">
                  <a:moveTo>
                    <a:pt x="193" y="0"/>
                  </a:moveTo>
                  <a:cubicBezTo>
                    <a:pt x="62" y="0"/>
                    <a:pt x="0" y="176"/>
                    <a:pt x="124" y="258"/>
                  </a:cubicBezTo>
                  <a:cubicBezTo>
                    <a:pt x="267" y="338"/>
                    <a:pt x="478" y="440"/>
                    <a:pt x="662" y="440"/>
                  </a:cubicBezTo>
                  <a:cubicBezTo>
                    <a:pt x="741" y="440"/>
                    <a:pt x="816" y="421"/>
                    <a:pt x="878" y="373"/>
                  </a:cubicBezTo>
                  <a:cubicBezTo>
                    <a:pt x="947" y="304"/>
                    <a:pt x="947" y="213"/>
                    <a:pt x="878" y="167"/>
                  </a:cubicBezTo>
                  <a:cubicBezTo>
                    <a:pt x="803" y="110"/>
                    <a:pt x="728" y="69"/>
                    <a:pt x="640" y="69"/>
                  </a:cubicBezTo>
                  <a:cubicBezTo>
                    <a:pt x="621" y="69"/>
                    <a:pt x="601" y="71"/>
                    <a:pt x="581" y="75"/>
                  </a:cubicBezTo>
                  <a:cubicBezTo>
                    <a:pt x="467" y="75"/>
                    <a:pt x="352" y="30"/>
                    <a:pt x="238" y="7"/>
                  </a:cubicBezTo>
                  <a:cubicBezTo>
                    <a:pt x="222" y="2"/>
                    <a:pt x="207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6"/>
            <p:cNvSpPr/>
            <p:nvPr/>
          </p:nvSpPr>
          <p:spPr>
            <a:xfrm>
              <a:off x="1324219" y="2519650"/>
              <a:ext cx="101225" cy="166375"/>
            </a:xfrm>
            <a:custGeom>
              <a:rect b="b" l="l" r="r" t="t"/>
              <a:pathLst>
                <a:path extrusionOk="0" h="6655" w="4049">
                  <a:moveTo>
                    <a:pt x="367" y="0"/>
                  </a:moveTo>
                  <a:cubicBezTo>
                    <a:pt x="1" y="1738"/>
                    <a:pt x="412" y="3522"/>
                    <a:pt x="1510" y="4917"/>
                  </a:cubicBezTo>
                  <a:cubicBezTo>
                    <a:pt x="2082" y="5626"/>
                    <a:pt x="2470" y="6243"/>
                    <a:pt x="4025" y="6655"/>
                  </a:cubicBezTo>
                  <a:lnTo>
                    <a:pt x="4048" y="6655"/>
                  </a:lnTo>
                  <a:cubicBezTo>
                    <a:pt x="3476" y="4139"/>
                    <a:pt x="2196" y="1830"/>
                    <a:pt x="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6"/>
            <p:cNvSpPr/>
            <p:nvPr/>
          </p:nvSpPr>
          <p:spPr>
            <a:xfrm>
              <a:off x="1416269" y="2490525"/>
              <a:ext cx="138925" cy="274975"/>
            </a:xfrm>
            <a:custGeom>
              <a:rect b="b" l="l" r="r" t="t"/>
              <a:pathLst>
                <a:path extrusionOk="0" h="10999" w="5557">
                  <a:moveTo>
                    <a:pt x="4700" y="1"/>
                  </a:moveTo>
                  <a:cubicBezTo>
                    <a:pt x="4491" y="1"/>
                    <a:pt x="4279" y="48"/>
                    <a:pt x="4093" y="136"/>
                  </a:cubicBezTo>
                  <a:cubicBezTo>
                    <a:pt x="3613" y="388"/>
                    <a:pt x="3224" y="777"/>
                    <a:pt x="2950" y="1257"/>
                  </a:cubicBezTo>
                  <a:cubicBezTo>
                    <a:pt x="1006" y="4047"/>
                    <a:pt x="0" y="7362"/>
                    <a:pt x="23" y="10747"/>
                  </a:cubicBezTo>
                  <a:lnTo>
                    <a:pt x="229" y="10998"/>
                  </a:lnTo>
                  <a:cubicBezTo>
                    <a:pt x="343" y="10975"/>
                    <a:pt x="366" y="10838"/>
                    <a:pt x="366" y="10747"/>
                  </a:cubicBezTo>
                  <a:cubicBezTo>
                    <a:pt x="572" y="6722"/>
                    <a:pt x="2470" y="2972"/>
                    <a:pt x="5557" y="388"/>
                  </a:cubicBezTo>
                  <a:cubicBezTo>
                    <a:pt x="5360" y="121"/>
                    <a:pt x="5034" y="1"/>
                    <a:pt x="4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6"/>
            <p:cNvSpPr/>
            <p:nvPr/>
          </p:nvSpPr>
          <p:spPr>
            <a:xfrm>
              <a:off x="1255619" y="2616525"/>
              <a:ext cx="363025" cy="359775"/>
            </a:xfrm>
            <a:custGeom>
              <a:rect b="b" l="l" r="r" t="t"/>
              <a:pathLst>
                <a:path extrusionOk="0" h="14391" w="14521">
                  <a:moveTo>
                    <a:pt x="12186" y="1"/>
                  </a:moveTo>
                  <a:cubicBezTo>
                    <a:pt x="12050" y="1"/>
                    <a:pt x="11914" y="12"/>
                    <a:pt x="11777" y="36"/>
                  </a:cubicBezTo>
                  <a:cubicBezTo>
                    <a:pt x="11022" y="173"/>
                    <a:pt x="10291" y="493"/>
                    <a:pt x="9673" y="973"/>
                  </a:cubicBezTo>
                  <a:cubicBezTo>
                    <a:pt x="8461" y="1819"/>
                    <a:pt x="6929" y="3969"/>
                    <a:pt x="6586" y="5661"/>
                  </a:cubicBezTo>
                  <a:cubicBezTo>
                    <a:pt x="6152" y="4335"/>
                    <a:pt x="4963" y="3237"/>
                    <a:pt x="3568" y="3077"/>
                  </a:cubicBezTo>
                  <a:cubicBezTo>
                    <a:pt x="3464" y="3065"/>
                    <a:pt x="3360" y="3060"/>
                    <a:pt x="3256" y="3060"/>
                  </a:cubicBezTo>
                  <a:cubicBezTo>
                    <a:pt x="1709" y="3060"/>
                    <a:pt x="175" y="4301"/>
                    <a:pt x="46" y="5844"/>
                  </a:cubicBezTo>
                  <a:cubicBezTo>
                    <a:pt x="1" y="6507"/>
                    <a:pt x="115" y="7170"/>
                    <a:pt x="367" y="7810"/>
                  </a:cubicBezTo>
                  <a:cubicBezTo>
                    <a:pt x="1441" y="10806"/>
                    <a:pt x="3797" y="13184"/>
                    <a:pt x="6792" y="14304"/>
                  </a:cubicBezTo>
                  <a:cubicBezTo>
                    <a:pt x="6895" y="14362"/>
                    <a:pt x="7009" y="14390"/>
                    <a:pt x="7126" y="14390"/>
                  </a:cubicBezTo>
                  <a:cubicBezTo>
                    <a:pt x="7244" y="14390"/>
                    <a:pt x="7364" y="14362"/>
                    <a:pt x="7478" y="14304"/>
                  </a:cubicBezTo>
                  <a:cubicBezTo>
                    <a:pt x="7570" y="14213"/>
                    <a:pt x="7661" y="14076"/>
                    <a:pt x="7684" y="13939"/>
                  </a:cubicBezTo>
                  <a:cubicBezTo>
                    <a:pt x="7867" y="13458"/>
                    <a:pt x="8004" y="12978"/>
                    <a:pt x="8095" y="12475"/>
                  </a:cubicBezTo>
                  <a:cubicBezTo>
                    <a:pt x="8409" y="12610"/>
                    <a:pt x="8745" y="12671"/>
                    <a:pt x="9084" y="12671"/>
                  </a:cubicBezTo>
                  <a:cubicBezTo>
                    <a:pt x="9784" y="12671"/>
                    <a:pt x="10498" y="12411"/>
                    <a:pt x="11068" y="11995"/>
                  </a:cubicBezTo>
                  <a:cubicBezTo>
                    <a:pt x="11914" y="11378"/>
                    <a:pt x="12486" y="10463"/>
                    <a:pt x="12943" y="9525"/>
                  </a:cubicBezTo>
                  <a:cubicBezTo>
                    <a:pt x="13949" y="7490"/>
                    <a:pt x="14475" y="5272"/>
                    <a:pt x="14521" y="3008"/>
                  </a:cubicBezTo>
                  <a:cubicBezTo>
                    <a:pt x="14521" y="2208"/>
                    <a:pt x="14452" y="1339"/>
                    <a:pt x="13926" y="745"/>
                  </a:cubicBezTo>
                  <a:cubicBezTo>
                    <a:pt x="13471" y="270"/>
                    <a:pt x="12843" y="1"/>
                    <a:pt x="12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6"/>
            <p:cNvSpPr/>
            <p:nvPr/>
          </p:nvSpPr>
          <p:spPr>
            <a:xfrm>
              <a:off x="1544894" y="2660775"/>
              <a:ext cx="57175" cy="127075"/>
            </a:xfrm>
            <a:custGeom>
              <a:rect b="b" l="l" r="r" t="t"/>
              <a:pathLst>
                <a:path extrusionOk="0" h="5083" w="2287">
                  <a:moveTo>
                    <a:pt x="1392" y="1"/>
                  </a:moveTo>
                  <a:cubicBezTo>
                    <a:pt x="858" y="1"/>
                    <a:pt x="316" y="1074"/>
                    <a:pt x="160" y="2427"/>
                  </a:cubicBezTo>
                  <a:cubicBezTo>
                    <a:pt x="0" y="3822"/>
                    <a:pt x="297" y="5011"/>
                    <a:pt x="846" y="5080"/>
                  </a:cubicBezTo>
                  <a:cubicBezTo>
                    <a:pt x="862" y="5082"/>
                    <a:pt x="878" y="5083"/>
                    <a:pt x="893" y="5083"/>
                  </a:cubicBezTo>
                  <a:cubicBezTo>
                    <a:pt x="1406" y="5083"/>
                    <a:pt x="1949" y="4009"/>
                    <a:pt x="2104" y="2656"/>
                  </a:cubicBezTo>
                  <a:cubicBezTo>
                    <a:pt x="2287" y="1261"/>
                    <a:pt x="1967" y="72"/>
                    <a:pt x="1441" y="4"/>
                  </a:cubicBezTo>
                  <a:cubicBezTo>
                    <a:pt x="1424" y="2"/>
                    <a:pt x="1408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6"/>
            <p:cNvSpPr/>
            <p:nvPr/>
          </p:nvSpPr>
          <p:spPr>
            <a:xfrm>
              <a:off x="30544" y="789225"/>
              <a:ext cx="1111350" cy="866650"/>
            </a:xfrm>
            <a:custGeom>
              <a:rect b="b" l="l" r="r" t="t"/>
              <a:pathLst>
                <a:path extrusionOk="0" h="34666" w="44454">
                  <a:moveTo>
                    <a:pt x="34758" y="6769"/>
                  </a:moveTo>
                  <a:cubicBezTo>
                    <a:pt x="36564" y="12737"/>
                    <a:pt x="38645" y="18568"/>
                    <a:pt x="40452" y="24513"/>
                  </a:cubicBezTo>
                  <a:cubicBezTo>
                    <a:pt x="33546" y="19665"/>
                    <a:pt x="26274" y="15344"/>
                    <a:pt x="18728" y="11616"/>
                  </a:cubicBezTo>
                  <a:cubicBezTo>
                    <a:pt x="18726" y="11617"/>
                    <a:pt x="18724" y="11617"/>
                    <a:pt x="18723" y="11617"/>
                  </a:cubicBezTo>
                  <a:cubicBezTo>
                    <a:pt x="18672" y="11617"/>
                    <a:pt x="29348" y="8308"/>
                    <a:pt x="34758" y="6769"/>
                  </a:cubicBezTo>
                  <a:close/>
                  <a:moveTo>
                    <a:pt x="40177" y="0"/>
                  </a:moveTo>
                  <a:cubicBezTo>
                    <a:pt x="37868" y="663"/>
                    <a:pt x="12371" y="5397"/>
                    <a:pt x="1" y="7523"/>
                  </a:cubicBezTo>
                  <a:cubicBezTo>
                    <a:pt x="13698" y="17973"/>
                    <a:pt x="28355" y="27051"/>
                    <a:pt x="43813" y="34666"/>
                  </a:cubicBezTo>
                  <a:lnTo>
                    <a:pt x="44339" y="34232"/>
                  </a:lnTo>
                  <a:cubicBezTo>
                    <a:pt x="44453" y="31648"/>
                    <a:pt x="44385" y="29087"/>
                    <a:pt x="44110" y="26548"/>
                  </a:cubicBezTo>
                  <a:cubicBezTo>
                    <a:pt x="43744" y="22684"/>
                    <a:pt x="43150" y="18819"/>
                    <a:pt x="42555" y="15001"/>
                  </a:cubicBezTo>
                  <a:lnTo>
                    <a:pt x="401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6"/>
            <p:cNvSpPr/>
            <p:nvPr/>
          </p:nvSpPr>
          <p:spPr>
            <a:xfrm>
              <a:off x="498744" y="954425"/>
              <a:ext cx="542525" cy="447650"/>
            </a:xfrm>
            <a:custGeom>
              <a:rect b="b" l="l" r="r" t="t"/>
              <a:pathLst>
                <a:path extrusionOk="0" h="17906" w="21701">
                  <a:moveTo>
                    <a:pt x="16190" y="1"/>
                  </a:moveTo>
                  <a:lnTo>
                    <a:pt x="0" y="4986"/>
                  </a:lnTo>
                  <a:lnTo>
                    <a:pt x="320" y="5214"/>
                  </a:lnTo>
                  <a:lnTo>
                    <a:pt x="15938" y="412"/>
                  </a:lnTo>
                  <a:lnTo>
                    <a:pt x="21701" y="17905"/>
                  </a:lnTo>
                  <a:lnTo>
                    <a:pt x="16190" y="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1" name="Google Shape;1841;p26"/>
          <p:cNvSpPr/>
          <p:nvPr/>
        </p:nvSpPr>
        <p:spPr>
          <a:xfrm>
            <a:off x="2552050" y="2667000"/>
            <a:ext cx="420000" cy="4200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26"/>
          <p:cNvSpPr/>
          <p:nvPr/>
        </p:nvSpPr>
        <p:spPr>
          <a:xfrm>
            <a:off x="2552050" y="3352800"/>
            <a:ext cx="420000" cy="4200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3" name="Google Shape;1843;p26"/>
          <p:cNvSpPr/>
          <p:nvPr/>
        </p:nvSpPr>
        <p:spPr>
          <a:xfrm>
            <a:off x="3618850" y="2676525"/>
            <a:ext cx="420000" cy="4200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4" name="Google Shape;1844;p26"/>
          <p:cNvSpPr/>
          <p:nvPr/>
        </p:nvSpPr>
        <p:spPr>
          <a:xfrm>
            <a:off x="4685650" y="2676525"/>
            <a:ext cx="420000" cy="4200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26"/>
          <p:cNvSpPr/>
          <p:nvPr/>
        </p:nvSpPr>
        <p:spPr>
          <a:xfrm>
            <a:off x="5752450" y="2676525"/>
            <a:ext cx="420000" cy="4200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26"/>
          <p:cNvSpPr txBox="1"/>
          <p:nvPr/>
        </p:nvSpPr>
        <p:spPr>
          <a:xfrm>
            <a:off x="3304724" y="4262850"/>
            <a:ext cx="20007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7" name="Google Shape;1847;p26"/>
          <p:cNvSpPr txBox="1"/>
          <p:nvPr/>
        </p:nvSpPr>
        <p:spPr>
          <a:xfrm>
            <a:off x="5846375" y="4263150"/>
            <a:ext cx="996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</a:t>
            </a: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17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8" name="Google Shape;1848;p26"/>
          <p:cNvSpPr txBox="1"/>
          <p:nvPr/>
        </p:nvSpPr>
        <p:spPr>
          <a:xfrm>
            <a:off x="6671288" y="4262850"/>
            <a:ext cx="20025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9" name="Google Shape;1849;p26"/>
          <p:cNvSpPr txBox="1"/>
          <p:nvPr/>
        </p:nvSpPr>
        <p:spPr>
          <a:xfrm>
            <a:off x="2479800" y="4263150"/>
            <a:ext cx="996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</a:t>
            </a: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50" name="Google Shape;1850;p26"/>
          <p:cNvSpPr/>
          <p:nvPr/>
        </p:nvSpPr>
        <p:spPr>
          <a:xfrm>
            <a:off x="2027925" y="4267950"/>
            <a:ext cx="420000" cy="420000"/>
          </a:xfrm>
          <a:prstGeom prst="mathMultiply">
            <a:avLst>
              <a:gd fmla="val 23520" name="adj1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26"/>
          <p:cNvSpPr/>
          <p:nvPr/>
        </p:nvSpPr>
        <p:spPr>
          <a:xfrm>
            <a:off x="5361675" y="4267950"/>
            <a:ext cx="420000" cy="420000"/>
          </a:xfrm>
          <a:prstGeom prst="mathMultiply">
            <a:avLst>
              <a:gd fmla="val 23520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p26"/>
          <p:cNvSpPr/>
          <p:nvPr/>
        </p:nvSpPr>
        <p:spPr>
          <a:xfrm>
            <a:off x="1485250" y="3362325"/>
            <a:ext cx="420000" cy="4200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26"/>
          <p:cNvSpPr/>
          <p:nvPr/>
        </p:nvSpPr>
        <p:spPr>
          <a:xfrm rot="-1166620">
            <a:off x="8578213" y="555691"/>
            <a:ext cx="356250" cy="682654"/>
          </a:xfrm>
          <a:custGeom>
            <a:rect b="b" l="l" r="r" t="t"/>
            <a:pathLst>
              <a:path extrusionOk="0" h="26030" w="13584">
                <a:moveTo>
                  <a:pt x="1098" y="3831"/>
                </a:moveTo>
                <a:lnTo>
                  <a:pt x="1098" y="3831"/>
                </a:lnTo>
                <a:cubicBezTo>
                  <a:pt x="1348" y="3884"/>
                  <a:pt x="1616" y="3899"/>
                  <a:pt x="1884" y="3899"/>
                </a:cubicBezTo>
                <a:cubicBezTo>
                  <a:pt x="2237" y="3899"/>
                  <a:pt x="2592" y="3873"/>
                  <a:pt x="2911" y="3873"/>
                </a:cubicBezTo>
                <a:cubicBezTo>
                  <a:pt x="2971" y="3873"/>
                  <a:pt x="3030" y="3874"/>
                  <a:pt x="3087" y="3876"/>
                </a:cubicBezTo>
                <a:cubicBezTo>
                  <a:pt x="4505" y="3899"/>
                  <a:pt x="5923" y="3922"/>
                  <a:pt x="7341" y="3945"/>
                </a:cubicBezTo>
                <a:cubicBezTo>
                  <a:pt x="7318" y="4585"/>
                  <a:pt x="7226" y="5225"/>
                  <a:pt x="7043" y="5843"/>
                </a:cubicBezTo>
                <a:cubicBezTo>
                  <a:pt x="5397" y="6140"/>
                  <a:pt x="3751" y="6506"/>
                  <a:pt x="2127" y="6986"/>
                </a:cubicBezTo>
                <a:cubicBezTo>
                  <a:pt x="1510" y="6049"/>
                  <a:pt x="1167" y="4951"/>
                  <a:pt x="1098" y="3831"/>
                </a:cubicBezTo>
                <a:close/>
                <a:moveTo>
                  <a:pt x="6952" y="6186"/>
                </a:moveTo>
                <a:lnTo>
                  <a:pt x="6952" y="6186"/>
                </a:lnTo>
                <a:cubicBezTo>
                  <a:pt x="6609" y="7261"/>
                  <a:pt x="6152" y="8290"/>
                  <a:pt x="5580" y="9296"/>
                </a:cubicBezTo>
                <a:cubicBezTo>
                  <a:pt x="4620" y="8998"/>
                  <a:pt x="3705" y="8495"/>
                  <a:pt x="2927" y="7855"/>
                </a:cubicBezTo>
                <a:cubicBezTo>
                  <a:pt x="2699" y="7672"/>
                  <a:pt x="2493" y="7466"/>
                  <a:pt x="2310" y="7238"/>
                </a:cubicBezTo>
                <a:cubicBezTo>
                  <a:pt x="3842" y="6803"/>
                  <a:pt x="5397" y="6437"/>
                  <a:pt x="6952" y="6186"/>
                </a:cubicBezTo>
                <a:close/>
                <a:moveTo>
                  <a:pt x="5946" y="9890"/>
                </a:moveTo>
                <a:lnTo>
                  <a:pt x="6517" y="10073"/>
                </a:lnTo>
                <a:cubicBezTo>
                  <a:pt x="7501" y="10393"/>
                  <a:pt x="8415" y="10805"/>
                  <a:pt x="9261" y="11354"/>
                </a:cubicBezTo>
                <a:cubicBezTo>
                  <a:pt x="7295" y="12223"/>
                  <a:pt x="5420" y="13229"/>
                  <a:pt x="3613" y="14395"/>
                </a:cubicBezTo>
                <a:cubicBezTo>
                  <a:pt x="3911" y="13618"/>
                  <a:pt x="4277" y="12863"/>
                  <a:pt x="4688" y="12131"/>
                </a:cubicBezTo>
                <a:cubicBezTo>
                  <a:pt x="5077" y="11445"/>
                  <a:pt x="5534" y="10668"/>
                  <a:pt x="5946" y="9890"/>
                </a:cubicBezTo>
                <a:close/>
                <a:moveTo>
                  <a:pt x="9742" y="11697"/>
                </a:moveTo>
                <a:cubicBezTo>
                  <a:pt x="10473" y="12246"/>
                  <a:pt x="11114" y="12932"/>
                  <a:pt x="11594" y="13732"/>
                </a:cubicBezTo>
                <a:cubicBezTo>
                  <a:pt x="8644" y="15195"/>
                  <a:pt x="5740" y="16773"/>
                  <a:pt x="2882" y="18420"/>
                </a:cubicBezTo>
                <a:cubicBezTo>
                  <a:pt x="2859" y="17322"/>
                  <a:pt x="2996" y="16247"/>
                  <a:pt x="3339" y="15218"/>
                </a:cubicBezTo>
                <a:cubicBezTo>
                  <a:pt x="5328" y="13846"/>
                  <a:pt x="7455" y="12680"/>
                  <a:pt x="9696" y="11720"/>
                </a:cubicBezTo>
                <a:lnTo>
                  <a:pt x="9742" y="11697"/>
                </a:lnTo>
                <a:close/>
                <a:moveTo>
                  <a:pt x="11731" y="13938"/>
                </a:moveTo>
                <a:cubicBezTo>
                  <a:pt x="11891" y="14235"/>
                  <a:pt x="12028" y="14532"/>
                  <a:pt x="12143" y="14852"/>
                </a:cubicBezTo>
                <a:cubicBezTo>
                  <a:pt x="12463" y="15653"/>
                  <a:pt x="12669" y="16476"/>
                  <a:pt x="12760" y="17345"/>
                </a:cubicBezTo>
                <a:cubicBezTo>
                  <a:pt x="12714" y="17345"/>
                  <a:pt x="12691" y="17368"/>
                  <a:pt x="12669" y="17368"/>
                </a:cubicBezTo>
                <a:cubicBezTo>
                  <a:pt x="9627" y="18785"/>
                  <a:pt x="6517" y="20089"/>
                  <a:pt x="3362" y="21255"/>
                </a:cubicBezTo>
                <a:cubicBezTo>
                  <a:pt x="3156" y="20546"/>
                  <a:pt x="3019" y="19837"/>
                  <a:pt x="2927" y="19128"/>
                </a:cubicBezTo>
                <a:cubicBezTo>
                  <a:pt x="2905" y="18991"/>
                  <a:pt x="2905" y="18854"/>
                  <a:pt x="2882" y="18717"/>
                </a:cubicBezTo>
                <a:cubicBezTo>
                  <a:pt x="5786" y="17048"/>
                  <a:pt x="8735" y="15447"/>
                  <a:pt x="11731" y="13938"/>
                </a:cubicBezTo>
                <a:close/>
                <a:moveTo>
                  <a:pt x="1040" y="1"/>
                </a:moveTo>
                <a:cubicBezTo>
                  <a:pt x="828" y="1"/>
                  <a:pt x="518" y="100"/>
                  <a:pt x="504" y="218"/>
                </a:cubicBezTo>
                <a:cubicBezTo>
                  <a:pt x="252" y="2459"/>
                  <a:pt x="0" y="5020"/>
                  <a:pt x="1281" y="7032"/>
                </a:cubicBezTo>
                <a:cubicBezTo>
                  <a:pt x="2219" y="8495"/>
                  <a:pt x="3773" y="9159"/>
                  <a:pt x="5351" y="9707"/>
                </a:cubicBezTo>
                <a:cubicBezTo>
                  <a:pt x="4620" y="11011"/>
                  <a:pt x="3819" y="12314"/>
                  <a:pt x="3248" y="13549"/>
                </a:cubicBezTo>
                <a:cubicBezTo>
                  <a:pt x="3019" y="14029"/>
                  <a:pt x="2836" y="14555"/>
                  <a:pt x="2676" y="15058"/>
                </a:cubicBezTo>
                <a:cubicBezTo>
                  <a:pt x="2653" y="15081"/>
                  <a:pt x="2653" y="15104"/>
                  <a:pt x="2653" y="15150"/>
                </a:cubicBezTo>
                <a:cubicBezTo>
                  <a:pt x="2310" y="16316"/>
                  <a:pt x="2173" y="17551"/>
                  <a:pt x="2241" y="18785"/>
                </a:cubicBezTo>
                <a:lnTo>
                  <a:pt x="2241" y="18808"/>
                </a:lnTo>
                <a:cubicBezTo>
                  <a:pt x="2401" y="21232"/>
                  <a:pt x="3316" y="23587"/>
                  <a:pt x="4574" y="25920"/>
                </a:cubicBezTo>
                <a:cubicBezTo>
                  <a:pt x="4616" y="25998"/>
                  <a:pt x="4714" y="26030"/>
                  <a:pt x="4825" y="26030"/>
                </a:cubicBezTo>
                <a:cubicBezTo>
                  <a:pt x="5071" y="26030"/>
                  <a:pt x="5384" y="25872"/>
                  <a:pt x="5305" y="25714"/>
                </a:cubicBezTo>
                <a:cubicBezTo>
                  <a:pt x="4551" y="24411"/>
                  <a:pt x="3956" y="23016"/>
                  <a:pt x="3453" y="21598"/>
                </a:cubicBezTo>
                <a:cubicBezTo>
                  <a:pt x="3499" y="21598"/>
                  <a:pt x="3522" y="21575"/>
                  <a:pt x="3568" y="21575"/>
                </a:cubicBezTo>
                <a:cubicBezTo>
                  <a:pt x="6677" y="20409"/>
                  <a:pt x="9764" y="19128"/>
                  <a:pt x="12783" y="17734"/>
                </a:cubicBezTo>
                <a:cubicBezTo>
                  <a:pt x="12806" y="18077"/>
                  <a:pt x="12806" y="18442"/>
                  <a:pt x="12783" y="18785"/>
                </a:cubicBezTo>
                <a:cubicBezTo>
                  <a:pt x="12737" y="19586"/>
                  <a:pt x="12623" y="20363"/>
                  <a:pt x="12417" y="21141"/>
                </a:cubicBezTo>
                <a:cubicBezTo>
                  <a:pt x="12326" y="21484"/>
                  <a:pt x="12074" y="22947"/>
                  <a:pt x="11708" y="23130"/>
                </a:cubicBezTo>
                <a:cubicBezTo>
                  <a:pt x="11442" y="23270"/>
                  <a:pt x="11588" y="23324"/>
                  <a:pt x="11788" y="23324"/>
                </a:cubicBezTo>
                <a:cubicBezTo>
                  <a:pt x="11915" y="23324"/>
                  <a:pt x="12063" y="23303"/>
                  <a:pt x="12143" y="23267"/>
                </a:cubicBezTo>
                <a:cubicBezTo>
                  <a:pt x="12920" y="22856"/>
                  <a:pt x="13080" y="21346"/>
                  <a:pt x="13240" y="20592"/>
                </a:cubicBezTo>
                <a:cubicBezTo>
                  <a:pt x="13537" y="19220"/>
                  <a:pt x="13583" y="17802"/>
                  <a:pt x="13377" y="16407"/>
                </a:cubicBezTo>
                <a:cubicBezTo>
                  <a:pt x="13194" y="15424"/>
                  <a:pt x="12851" y="14464"/>
                  <a:pt x="12348" y="13595"/>
                </a:cubicBezTo>
                <a:cubicBezTo>
                  <a:pt x="12348" y="13572"/>
                  <a:pt x="12326" y="13572"/>
                  <a:pt x="12326" y="13549"/>
                </a:cubicBezTo>
                <a:cubicBezTo>
                  <a:pt x="11640" y="12360"/>
                  <a:pt x="10656" y="11377"/>
                  <a:pt x="9444" y="10736"/>
                </a:cubicBezTo>
                <a:cubicBezTo>
                  <a:pt x="8415" y="10188"/>
                  <a:pt x="7272" y="9867"/>
                  <a:pt x="6152" y="9502"/>
                </a:cubicBezTo>
                <a:cubicBezTo>
                  <a:pt x="7661" y="6735"/>
                  <a:pt x="8873" y="3693"/>
                  <a:pt x="7341" y="698"/>
                </a:cubicBezTo>
                <a:cubicBezTo>
                  <a:pt x="7297" y="617"/>
                  <a:pt x="7193" y="583"/>
                  <a:pt x="7077" y="583"/>
                </a:cubicBezTo>
                <a:cubicBezTo>
                  <a:pt x="6833" y="583"/>
                  <a:pt x="6531" y="733"/>
                  <a:pt x="6609" y="904"/>
                </a:cubicBezTo>
                <a:cubicBezTo>
                  <a:pt x="7043" y="1727"/>
                  <a:pt x="7272" y="2619"/>
                  <a:pt x="7318" y="3533"/>
                </a:cubicBezTo>
                <a:lnTo>
                  <a:pt x="4459" y="3488"/>
                </a:lnTo>
                <a:cubicBezTo>
                  <a:pt x="4019" y="3488"/>
                  <a:pt x="3307" y="3568"/>
                  <a:pt x="2626" y="3568"/>
                </a:cubicBezTo>
                <a:cubicBezTo>
                  <a:pt x="1996" y="3568"/>
                  <a:pt x="1393" y="3500"/>
                  <a:pt x="1052" y="3236"/>
                </a:cubicBezTo>
                <a:cubicBezTo>
                  <a:pt x="1029" y="2184"/>
                  <a:pt x="1098" y="1132"/>
                  <a:pt x="1235" y="103"/>
                </a:cubicBezTo>
                <a:cubicBezTo>
                  <a:pt x="1243" y="30"/>
                  <a:pt x="1157" y="1"/>
                  <a:pt x="104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26"/>
          <p:cNvSpPr/>
          <p:nvPr/>
        </p:nvSpPr>
        <p:spPr>
          <a:xfrm>
            <a:off x="8261614" y="1080141"/>
            <a:ext cx="172141" cy="198025"/>
          </a:xfrm>
          <a:custGeom>
            <a:rect b="b" l="l" r="r" t="t"/>
            <a:pathLst>
              <a:path extrusionOk="0" h="7551" w="6564">
                <a:moveTo>
                  <a:pt x="3133" y="1"/>
                </a:moveTo>
                <a:cubicBezTo>
                  <a:pt x="3042" y="1"/>
                  <a:pt x="2767" y="2219"/>
                  <a:pt x="2653" y="2905"/>
                </a:cubicBezTo>
                <a:cubicBezTo>
                  <a:pt x="2014" y="2805"/>
                  <a:pt x="624" y="2618"/>
                  <a:pt x="222" y="2618"/>
                </a:cubicBezTo>
                <a:cubicBezTo>
                  <a:pt x="164" y="2618"/>
                  <a:pt x="126" y="2622"/>
                  <a:pt x="115" y="2630"/>
                </a:cubicBezTo>
                <a:lnTo>
                  <a:pt x="0" y="4231"/>
                </a:lnTo>
                <a:cubicBezTo>
                  <a:pt x="686" y="4277"/>
                  <a:pt x="1761" y="4391"/>
                  <a:pt x="2470" y="4437"/>
                </a:cubicBezTo>
                <a:cubicBezTo>
                  <a:pt x="2241" y="5489"/>
                  <a:pt x="2104" y="6403"/>
                  <a:pt x="1853" y="7501"/>
                </a:cubicBezTo>
                <a:cubicBezTo>
                  <a:pt x="1969" y="7490"/>
                  <a:pt x="2076" y="7485"/>
                  <a:pt x="2176" y="7485"/>
                </a:cubicBezTo>
                <a:cubicBezTo>
                  <a:pt x="2558" y="7485"/>
                  <a:pt x="2843" y="7550"/>
                  <a:pt x="3212" y="7550"/>
                </a:cubicBezTo>
                <a:cubicBezTo>
                  <a:pt x="3334" y="7550"/>
                  <a:pt x="3466" y="7543"/>
                  <a:pt x="3613" y="7524"/>
                </a:cubicBezTo>
                <a:cubicBezTo>
                  <a:pt x="3751" y="6541"/>
                  <a:pt x="3842" y="5534"/>
                  <a:pt x="4002" y="4574"/>
                </a:cubicBezTo>
                <a:cubicBezTo>
                  <a:pt x="4780" y="4574"/>
                  <a:pt x="5580" y="4620"/>
                  <a:pt x="6357" y="4711"/>
                </a:cubicBezTo>
                <a:cubicBezTo>
                  <a:pt x="6426" y="4071"/>
                  <a:pt x="6472" y="3934"/>
                  <a:pt x="6563" y="3248"/>
                </a:cubicBezTo>
                <a:cubicBezTo>
                  <a:pt x="5717" y="3225"/>
                  <a:pt x="4963" y="3042"/>
                  <a:pt x="4116" y="3019"/>
                </a:cubicBezTo>
                <a:cubicBezTo>
                  <a:pt x="4277" y="2036"/>
                  <a:pt x="4391" y="1327"/>
                  <a:pt x="4482" y="138"/>
                </a:cubicBezTo>
                <a:cubicBezTo>
                  <a:pt x="4025" y="115"/>
                  <a:pt x="3568" y="69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26"/>
          <p:cNvSpPr/>
          <p:nvPr/>
        </p:nvSpPr>
        <p:spPr>
          <a:xfrm>
            <a:off x="8695414" y="4262841"/>
            <a:ext cx="172141" cy="198025"/>
          </a:xfrm>
          <a:custGeom>
            <a:rect b="b" l="l" r="r" t="t"/>
            <a:pathLst>
              <a:path extrusionOk="0" h="7551" w="6564">
                <a:moveTo>
                  <a:pt x="3133" y="1"/>
                </a:moveTo>
                <a:cubicBezTo>
                  <a:pt x="3042" y="1"/>
                  <a:pt x="2767" y="2219"/>
                  <a:pt x="2653" y="2905"/>
                </a:cubicBezTo>
                <a:cubicBezTo>
                  <a:pt x="2014" y="2805"/>
                  <a:pt x="624" y="2618"/>
                  <a:pt x="222" y="2618"/>
                </a:cubicBezTo>
                <a:cubicBezTo>
                  <a:pt x="164" y="2618"/>
                  <a:pt x="126" y="2622"/>
                  <a:pt x="115" y="2630"/>
                </a:cubicBezTo>
                <a:lnTo>
                  <a:pt x="0" y="4231"/>
                </a:lnTo>
                <a:cubicBezTo>
                  <a:pt x="686" y="4277"/>
                  <a:pt x="1761" y="4391"/>
                  <a:pt x="2470" y="4437"/>
                </a:cubicBezTo>
                <a:cubicBezTo>
                  <a:pt x="2241" y="5489"/>
                  <a:pt x="2104" y="6403"/>
                  <a:pt x="1853" y="7501"/>
                </a:cubicBezTo>
                <a:cubicBezTo>
                  <a:pt x="1969" y="7490"/>
                  <a:pt x="2076" y="7485"/>
                  <a:pt x="2176" y="7485"/>
                </a:cubicBezTo>
                <a:cubicBezTo>
                  <a:pt x="2558" y="7485"/>
                  <a:pt x="2843" y="7550"/>
                  <a:pt x="3212" y="7550"/>
                </a:cubicBezTo>
                <a:cubicBezTo>
                  <a:pt x="3334" y="7550"/>
                  <a:pt x="3466" y="7543"/>
                  <a:pt x="3613" y="7524"/>
                </a:cubicBezTo>
                <a:cubicBezTo>
                  <a:pt x="3751" y="6541"/>
                  <a:pt x="3842" y="5534"/>
                  <a:pt x="4002" y="4574"/>
                </a:cubicBezTo>
                <a:cubicBezTo>
                  <a:pt x="4780" y="4574"/>
                  <a:pt x="5580" y="4620"/>
                  <a:pt x="6357" y="4711"/>
                </a:cubicBezTo>
                <a:cubicBezTo>
                  <a:pt x="6426" y="4071"/>
                  <a:pt x="6472" y="3934"/>
                  <a:pt x="6563" y="3248"/>
                </a:cubicBezTo>
                <a:cubicBezTo>
                  <a:pt x="5717" y="3225"/>
                  <a:pt x="4963" y="3042"/>
                  <a:pt x="4116" y="3019"/>
                </a:cubicBezTo>
                <a:cubicBezTo>
                  <a:pt x="4277" y="2036"/>
                  <a:pt x="4391" y="1327"/>
                  <a:pt x="4482" y="138"/>
                </a:cubicBezTo>
                <a:cubicBezTo>
                  <a:pt x="4025" y="115"/>
                  <a:pt x="3568" y="69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26"/>
          <p:cNvSpPr/>
          <p:nvPr/>
        </p:nvSpPr>
        <p:spPr>
          <a:xfrm>
            <a:off x="8351899" y="4466577"/>
            <a:ext cx="428805" cy="474096"/>
          </a:xfrm>
          <a:custGeom>
            <a:rect b="b" l="l" r="r" t="t"/>
            <a:pathLst>
              <a:path extrusionOk="0" h="18078" w="16351">
                <a:moveTo>
                  <a:pt x="8027" y="0"/>
                </a:moveTo>
                <a:cubicBezTo>
                  <a:pt x="5443" y="2401"/>
                  <a:pt x="2768" y="4688"/>
                  <a:pt x="1" y="6906"/>
                </a:cubicBezTo>
                <a:cubicBezTo>
                  <a:pt x="2082" y="9421"/>
                  <a:pt x="5169" y="10542"/>
                  <a:pt x="6449" y="13377"/>
                </a:cubicBezTo>
                <a:lnTo>
                  <a:pt x="6335" y="13377"/>
                </a:lnTo>
                <a:cubicBezTo>
                  <a:pt x="6111" y="13340"/>
                  <a:pt x="5882" y="13321"/>
                  <a:pt x="5651" y="13321"/>
                </a:cubicBezTo>
                <a:cubicBezTo>
                  <a:pt x="4753" y="13321"/>
                  <a:pt x="3844" y="13614"/>
                  <a:pt x="3225" y="14269"/>
                </a:cubicBezTo>
                <a:cubicBezTo>
                  <a:pt x="2448" y="15069"/>
                  <a:pt x="2242" y="16441"/>
                  <a:pt x="2951" y="17333"/>
                </a:cubicBezTo>
                <a:cubicBezTo>
                  <a:pt x="3342" y="17848"/>
                  <a:pt x="3940" y="18077"/>
                  <a:pt x="4570" y="18077"/>
                </a:cubicBezTo>
                <a:cubicBezTo>
                  <a:pt x="5563" y="18077"/>
                  <a:pt x="6637" y="17510"/>
                  <a:pt x="7112" y="16601"/>
                </a:cubicBezTo>
                <a:cubicBezTo>
                  <a:pt x="7913" y="15115"/>
                  <a:pt x="7478" y="13263"/>
                  <a:pt x="6609" y="11799"/>
                </a:cubicBezTo>
                <a:cubicBezTo>
                  <a:pt x="5740" y="10359"/>
                  <a:pt x="4529" y="9170"/>
                  <a:pt x="3591" y="7775"/>
                </a:cubicBezTo>
                <a:lnTo>
                  <a:pt x="9445" y="3156"/>
                </a:lnTo>
                <a:cubicBezTo>
                  <a:pt x="10474" y="4779"/>
                  <a:pt x="12326" y="6380"/>
                  <a:pt x="13584" y="7843"/>
                </a:cubicBezTo>
                <a:cubicBezTo>
                  <a:pt x="13497" y="7829"/>
                  <a:pt x="13402" y="7821"/>
                  <a:pt x="13302" y="7821"/>
                </a:cubicBezTo>
                <a:cubicBezTo>
                  <a:pt x="12481" y="7821"/>
                  <a:pt x="11286" y="8299"/>
                  <a:pt x="10817" y="8850"/>
                </a:cubicBezTo>
                <a:cubicBezTo>
                  <a:pt x="10382" y="9307"/>
                  <a:pt x="10108" y="9879"/>
                  <a:pt x="10039" y="10519"/>
                </a:cubicBezTo>
                <a:cubicBezTo>
                  <a:pt x="9974" y="11778"/>
                  <a:pt x="11289" y="12768"/>
                  <a:pt x="12557" y="12768"/>
                </a:cubicBezTo>
                <a:cubicBezTo>
                  <a:pt x="12625" y="12768"/>
                  <a:pt x="12693" y="12766"/>
                  <a:pt x="12760" y="12760"/>
                </a:cubicBezTo>
                <a:cubicBezTo>
                  <a:pt x="14087" y="12623"/>
                  <a:pt x="15184" y="11616"/>
                  <a:pt x="15870" y="10496"/>
                </a:cubicBezTo>
                <a:cubicBezTo>
                  <a:pt x="16122" y="10016"/>
                  <a:pt x="16351" y="9467"/>
                  <a:pt x="16122" y="8964"/>
                </a:cubicBezTo>
                <a:cubicBezTo>
                  <a:pt x="15985" y="8758"/>
                  <a:pt x="15825" y="8552"/>
                  <a:pt x="15596" y="8392"/>
                </a:cubicBezTo>
                <a:cubicBezTo>
                  <a:pt x="12738" y="5946"/>
                  <a:pt x="10382" y="2973"/>
                  <a:pt x="80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27"/>
          <p:cNvSpPr/>
          <p:nvPr/>
        </p:nvSpPr>
        <p:spPr>
          <a:xfrm flipH="1">
            <a:off x="5114936" y="794009"/>
            <a:ext cx="4070338" cy="1437811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27"/>
          <p:cNvSpPr/>
          <p:nvPr/>
        </p:nvSpPr>
        <p:spPr>
          <a:xfrm flipH="1" rot="1922364">
            <a:off x="7200801" y="1288333"/>
            <a:ext cx="1688480" cy="1144182"/>
          </a:xfrm>
          <a:custGeom>
            <a:rect b="b" l="l" r="r" t="t"/>
            <a:pathLst>
              <a:path extrusionOk="0" h="46602" w="68771">
                <a:moveTo>
                  <a:pt x="38314" y="1"/>
                </a:moveTo>
                <a:cubicBezTo>
                  <a:pt x="35668" y="1"/>
                  <a:pt x="33026" y="266"/>
                  <a:pt x="30428" y="789"/>
                </a:cubicBezTo>
                <a:cubicBezTo>
                  <a:pt x="26524" y="1570"/>
                  <a:pt x="22725" y="2840"/>
                  <a:pt x="19152" y="4574"/>
                </a:cubicBezTo>
                <a:cubicBezTo>
                  <a:pt x="17815" y="5223"/>
                  <a:pt x="16518" y="5937"/>
                  <a:pt x="15261" y="6718"/>
                </a:cubicBezTo>
                <a:cubicBezTo>
                  <a:pt x="14638" y="7076"/>
                  <a:pt x="14030" y="7446"/>
                  <a:pt x="13434" y="7856"/>
                </a:cubicBezTo>
                <a:cubicBezTo>
                  <a:pt x="10390" y="9895"/>
                  <a:pt x="7743" y="12476"/>
                  <a:pt x="5625" y="15480"/>
                </a:cubicBezTo>
                <a:cubicBezTo>
                  <a:pt x="5347" y="15890"/>
                  <a:pt x="5069" y="16301"/>
                  <a:pt x="4805" y="16724"/>
                </a:cubicBezTo>
                <a:cubicBezTo>
                  <a:pt x="4262" y="17558"/>
                  <a:pt x="3759" y="18431"/>
                  <a:pt x="3309" y="19318"/>
                </a:cubicBezTo>
                <a:cubicBezTo>
                  <a:pt x="2938" y="20073"/>
                  <a:pt x="2594" y="20840"/>
                  <a:pt x="2290" y="21621"/>
                </a:cubicBezTo>
                <a:cubicBezTo>
                  <a:pt x="1747" y="22971"/>
                  <a:pt x="1297" y="24361"/>
                  <a:pt x="940" y="25777"/>
                </a:cubicBezTo>
                <a:cubicBezTo>
                  <a:pt x="490" y="27603"/>
                  <a:pt x="212" y="29483"/>
                  <a:pt x="106" y="31362"/>
                </a:cubicBezTo>
                <a:cubicBezTo>
                  <a:pt x="0" y="33440"/>
                  <a:pt x="133" y="35571"/>
                  <a:pt x="794" y="37556"/>
                </a:cubicBezTo>
                <a:cubicBezTo>
                  <a:pt x="1324" y="39184"/>
                  <a:pt x="2250" y="40653"/>
                  <a:pt x="3494" y="41818"/>
                </a:cubicBezTo>
                <a:cubicBezTo>
                  <a:pt x="4818" y="43009"/>
                  <a:pt x="6499" y="43737"/>
                  <a:pt x="8272" y="43896"/>
                </a:cubicBezTo>
                <a:cubicBezTo>
                  <a:pt x="8718" y="43944"/>
                  <a:pt x="9165" y="43965"/>
                  <a:pt x="9612" y="43965"/>
                </a:cubicBezTo>
                <a:cubicBezTo>
                  <a:pt x="11141" y="43965"/>
                  <a:pt x="12670" y="43721"/>
                  <a:pt x="14175" y="43486"/>
                </a:cubicBezTo>
                <a:cubicBezTo>
                  <a:pt x="16306" y="43128"/>
                  <a:pt x="18463" y="42890"/>
                  <a:pt x="20621" y="42771"/>
                </a:cubicBezTo>
                <a:cubicBezTo>
                  <a:pt x="21591" y="42719"/>
                  <a:pt x="22562" y="42693"/>
                  <a:pt x="23533" y="42693"/>
                </a:cubicBezTo>
                <a:cubicBezTo>
                  <a:pt x="26983" y="42693"/>
                  <a:pt x="30425" y="43023"/>
                  <a:pt x="33803" y="43684"/>
                </a:cubicBezTo>
                <a:cubicBezTo>
                  <a:pt x="38012" y="44492"/>
                  <a:pt x="42075" y="45908"/>
                  <a:pt x="46337" y="46424"/>
                </a:cubicBezTo>
                <a:cubicBezTo>
                  <a:pt x="47280" y="46540"/>
                  <a:pt x="48221" y="46602"/>
                  <a:pt x="49156" y="46602"/>
                </a:cubicBezTo>
                <a:cubicBezTo>
                  <a:pt x="51830" y="46602"/>
                  <a:pt x="54454" y="46099"/>
                  <a:pt x="56925" y="44942"/>
                </a:cubicBezTo>
                <a:cubicBezTo>
                  <a:pt x="63040" y="42017"/>
                  <a:pt x="67302" y="36233"/>
                  <a:pt x="68281" y="29536"/>
                </a:cubicBezTo>
                <a:cubicBezTo>
                  <a:pt x="68771" y="25923"/>
                  <a:pt x="68413" y="22256"/>
                  <a:pt x="67262" y="18802"/>
                </a:cubicBezTo>
                <a:lnTo>
                  <a:pt x="67249" y="18802"/>
                </a:lnTo>
                <a:cubicBezTo>
                  <a:pt x="66111" y="15374"/>
                  <a:pt x="64244" y="12237"/>
                  <a:pt x="61796" y="9603"/>
                </a:cubicBezTo>
                <a:cubicBezTo>
                  <a:pt x="59347" y="6996"/>
                  <a:pt x="56449" y="4878"/>
                  <a:pt x="53233" y="3330"/>
                </a:cubicBezTo>
                <a:cubicBezTo>
                  <a:pt x="49950" y="1729"/>
                  <a:pt x="46443" y="696"/>
                  <a:pt x="42830" y="259"/>
                </a:cubicBezTo>
                <a:cubicBezTo>
                  <a:pt x="41327" y="87"/>
                  <a:pt x="39820" y="1"/>
                  <a:pt x="383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27"/>
          <p:cNvSpPr txBox="1"/>
          <p:nvPr/>
        </p:nvSpPr>
        <p:spPr>
          <a:xfrm rot="1811112">
            <a:off x="7618231" y="1578880"/>
            <a:ext cx="798931" cy="572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May 2022</a:t>
            </a: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864" name="Google Shape;1864;p27"/>
          <p:cNvGrpSpPr/>
          <p:nvPr/>
        </p:nvGrpSpPr>
        <p:grpSpPr>
          <a:xfrm>
            <a:off x="6859104" y="2044236"/>
            <a:ext cx="2248290" cy="3103662"/>
            <a:chOff x="6859104" y="2044236"/>
            <a:chExt cx="2248290" cy="3103662"/>
          </a:xfrm>
        </p:grpSpPr>
        <p:sp>
          <p:nvSpPr>
            <p:cNvPr id="1865" name="Google Shape;1865;p27"/>
            <p:cNvSpPr/>
            <p:nvPr/>
          </p:nvSpPr>
          <p:spPr>
            <a:xfrm flipH="1">
              <a:off x="8645961" y="2089277"/>
              <a:ext cx="28533" cy="47946"/>
            </a:xfrm>
            <a:custGeom>
              <a:rect b="b" l="l" r="r" t="t"/>
              <a:pathLst>
                <a:path extrusionOk="0" h="2492" w="1483">
                  <a:moveTo>
                    <a:pt x="1187" y="0"/>
                  </a:moveTo>
                  <a:cubicBezTo>
                    <a:pt x="1104" y="0"/>
                    <a:pt x="1021" y="38"/>
                    <a:pt x="966" y="109"/>
                  </a:cubicBezTo>
                  <a:cubicBezTo>
                    <a:pt x="503" y="705"/>
                    <a:pt x="172" y="1419"/>
                    <a:pt x="27" y="2174"/>
                  </a:cubicBezTo>
                  <a:cubicBezTo>
                    <a:pt x="0" y="2319"/>
                    <a:pt x="106" y="2465"/>
                    <a:pt x="252" y="2491"/>
                  </a:cubicBezTo>
                  <a:lnTo>
                    <a:pt x="304" y="2491"/>
                  </a:lnTo>
                  <a:cubicBezTo>
                    <a:pt x="437" y="2491"/>
                    <a:pt x="543" y="2399"/>
                    <a:pt x="569" y="2266"/>
                  </a:cubicBezTo>
                  <a:cubicBezTo>
                    <a:pt x="702" y="1605"/>
                    <a:pt x="979" y="969"/>
                    <a:pt x="1390" y="440"/>
                  </a:cubicBezTo>
                  <a:cubicBezTo>
                    <a:pt x="1482" y="321"/>
                    <a:pt x="1469" y="149"/>
                    <a:pt x="1350" y="56"/>
                  </a:cubicBezTo>
                  <a:cubicBezTo>
                    <a:pt x="1302" y="18"/>
                    <a:pt x="1244" y="0"/>
                    <a:pt x="1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 flipH="1">
              <a:off x="8488328" y="2044236"/>
              <a:ext cx="95777" cy="23723"/>
            </a:xfrm>
            <a:custGeom>
              <a:rect b="b" l="l" r="r" t="t"/>
              <a:pathLst>
                <a:path extrusionOk="0" h="1233" w="4978">
                  <a:moveTo>
                    <a:pt x="1635" y="1"/>
                  </a:moveTo>
                  <a:cubicBezTo>
                    <a:pt x="1172" y="1"/>
                    <a:pt x="709" y="45"/>
                    <a:pt x="252" y="134"/>
                  </a:cubicBezTo>
                  <a:cubicBezTo>
                    <a:pt x="93" y="160"/>
                    <a:pt x="1" y="306"/>
                    <a:pt x="27" y="451"/>
                  </a:cubicBezTo>
                  <a:cubicBezTo>
                    <a:pt x="52" y="588"/>
                    <a:pt x="181" y="678"/>
                    <a:pt x="317" y="678"/>
                  </a:cubicBezTo>
                  <a:cubicBezTo>
                    <a:pt x="326" y="678"/>
                    <a:pt x="335" y="677"/>
                    <a:pt x="345" y="676"/>
                  </a:cubicBezTo>
                  <a:cubicBezTo>
                    <a:pt x="778" y="591"/>
                    <a:pt x="1217" y="548"/>
                    <a:pt x="1654" y="548"/>
                  </a:cubicBezTo>
                  <a:cubicBezTo>
                    <a:pt x="2498" y="548"/>
                    <a:pt x="3337" y="707"/>
                    <a:pt x="4130" y="1021"/>
                  </a:cubicBezTo>
                  <a:cubicBezTo>
                    <a:pt x="4276" y="1074"/>
                    <a:pt x="4408" y="1140"/>
                    <a:pt x="4554" y="1206"/>
                  </a:cubicBezTo>
                  <a:cubicBezTo>
                    <a:pt x="4593" y="1232"/>
                    <a:pt x="4633" y="1232"/>
                    <a:pt x="4673" y="1232"/>
                  </a:cubicBezTo>
                  <a:cubicBezTo>
                    <a:pt x="4779" y="1232"/>
                    <a:pt x="4871" y="1179"/>
                    <a:pt x="4911" y="1087"/>
                  </a:cubicBezTo>
                  <a:cubicBezTo>
                    <a:pt x="4977" y="954"/>
                    <a:pt x="4924" y="782"/>
                    <a:pt x="4792" y="729"/>
                  </a:cubicBezTo>
                  <a:cubicBezTo>
                    <a:pt x="4646" y="650"/>
                    <a:pt x="4487" y="584"/>
                    <a:pt x="4342" y="518"/>
                  </a:cubicBezTo>
                  <a:cubicBezTo>
                    <a:pt x="3471" y="174"/>
                    <a:pt x="2553" y="1"/>
                    <a:pt x="1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 flipH="1">
              <a:off x="8687462" y="2188613"/>
              <a:ext cx="111303" cy="128985"/>
            </a:xfrm>
            <a:custGeom>
              <a:rect b="b" l="l" r="r" t="t"/>
              <a:pathLst>
                <a:path extrusionOk="0" h="6704" w="5785">
                  <a:moveTo>
                    <a:pt x="4920" y="0"/>
                  </a:moveTo>
                  <a:cubicBezTo>
                    <a:pt x="4715" y="0"/>
                    <a:pt x="4513" y="67"/>
                    <a:pt x="4368" y="200"/>
                  </a:cubicBezTo>
                  <a:lnTo>
                    <a:pt x="225" y="3814"/>
                  </a:lnTo>
                  <a:cubicBezTo>
                    <a:pt x="225" y="3814"/>
                    <a:pt x="0" y="4568"/>
                    <a:pt x="516" y="4859"/>
                  </a:cubicBezTo>
                  <a:cubicBezTo>
                    <a:pt x="683" y="4953"/>
                    <a:pt x="882" y="4985"/>
                    <a:pt x="1075" y="4985"/>
                  </a:cubicBezTo>
                  <a:cubicBezTo>
                    <a:pt x="1478" y="4985"/>
                    <a:pt x="1853" y="4846"/>
                    <a:pt x="1853" y="4846"/>
                  </a:cubicBezTo>
                  <a:lnTo>
                    <a:pt x="1853" y="4846"/>
                  </a:lnTo>
                  <a:cubicBezTo>
                    <a:pt x="1800" y="5269"/>
                    <a:pt x="2012" y="5693"/>
                    <a:pt x="2383" y="5905"/>
                  </a:cubicBezTo>
                  <a:cubicBezTo>
                    <a:pt x="2574" y="6033"/>
                    <a:pt x="2771" y="6077"/>
                    <a:pt x="2952" y="6077"/>
                  </a:cubicBezTo>
                  <a:cubicBezTo>
                    <a:pt x="3371" y="6077"/>
                    <a:pt x="3706" y="5839"/>
                    <a:pt x="3706" y="5839"/>
                  </a:cubicBezTo>
                  <a:lnTo>
                    <a:pt x="3706" y="5839"/>
                  </a:lnTo>
                  <a:cubicBezTo>
                    <a:pt x="3706" y="5839"/>
                    <a:pt x="3627" y="6434"/>
                    <a:pt x="3944" y="6659"/>
                  </a:cubicBezTo>
                  <a:cubicBezTo>
                    <a:pt x="3985" y="6690"/>
                    <a:pt x="4033" y="6703"/>
                    <a:pt x="4086" y="6703"/>
                  </a:cubicBezTo>
                  <a:cubicBezTo>
                    <a:pt x="4444" y="6703"/>
                    <a:pt x="5016" y="6090"/>
                    <a:pt x="5016" y="6090"/>
                  </a:cubicBezTo>
                  <a:lnTo>
                    <a:pt x="5718" y="942"/>
                  </a:lnTo>
                  <a:cubicBezTo>
                    <a:pt x="5784" y="465"/>
                    <a:pt x="5440" y="42"/>
                    <a:pt x="4977" y="2"/>
                  </a:cubicBezTo>
                  <a:cubicBezTo>
                    <a:pt x="4958" y="1"/>
                    <a:pt x="4939" y="0"/>
                    <a:pt x="4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7"/>
            <p:cNvSpPr/>
            <p:nvPr/>
          </p:nvSpPr>
          <p:spPr>
            <a:xfrm flipH="1">
              <a:off x="8687212" y="2188613"/>
              <a:ext cx="54526" cy="50967"/>
            </a:xfrm>
            <a:custGeom>
              <a:rect b="b" l="l" r="r" t="t"/>
              <a:pathLst>
                <a:path extrusionOk="0" h="2649" w="2834">
                  <a:moveTo>
                    <a:pt x="1970" y="0"/>
                  </a:moveTo>
                  <a:cubicBezTo>
                    <a:pt x="1764" y="0"/>
                    <a:pt x="1562" y="67"/>
                    <a:pt x="1404" y="200"/>
                  </a:cubicBezTo>
                  <a:lnTo>
                    <a:pt x="1" y="1431"/>
                  </a:lnTo>
                  <a:lnTo>
                    <a:pt x="2542" y="2649"/>
                  </a:lnTo>
                  <a:lnTo>
                    <a:pt x="2767" y="942"/>
                  </a:lnTo>
                  <a:cubicBezTo>
                    <a:pt x="2833" y="465"/>
                    <a:pt x="2489" y="42"/>
                    <a:pt x="2026" y="2"/>
                  </a:cubicBezTo>
                  <a:cubicBezTo>
                    <a:pt x="2007" y="1"/>
                    <a:pt x="1988" y="0"/>
                    <a:pt x="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7"/>
            <p:cNvSpPr/>
            <p:nvPr/>
          </p:nvSpPr>
          <p:spPr>
            <a:xfrm flipH="1">
              <a:off x="8043461" y="3845206"/>
              <a:ext cx="1063934" cy="1050427"/>
            </a:xfrm>
            <a:custGeom>
              <a:rect b="b" l="l" r="r" t="t"/>
              <a:pathLst>
                <a:path extrusionOk="0" h="54596" w="55298">
                  <a:moveTo>
                    <a:pt x="34115" y="0"/>
                  </a:moveTo>
                  <a:cubicBezTo>
                    <a:pt x="32331" y="0"/>
                    <a:pt x="30548" y="239"/>
                    <a:pt x="28813" y="713"/>
                  </a:cubicBezTo>
                  <a:cubicBezTo>
                    <a:pt x="25094" y="1719"/>
                    <a:pt x="21653" y="3625"/>
                    <a:pt x="18582" y="5928"/>
                  </a:cubicBezTo>
                  <a:cubicBezTo>
                    <a:pt x="15882" y="7953"/>
                    <a:pt x="13447" y="10309"/>
                    <a:pt x="11329" y="12943"/>
                  </a:cubicBezTo>
                  <a:cubicBezTo>
                    <a:pt x="10085" y="14491"/>
                    <a:pt x="8947" y="16119"/>
                    <a:pt x="7928" y="17827"/>
                  </a:cubicBezTo>
                  <a:cubicBezTo>
                    <a:pt x="7081" y="19018"/>
                    <a:pt x="6287" y="20249"/>
                    <a:pt x="5559" y="21519"/>
                  </a:cubicBezTo>
                  <a:cubicBezTo>
                    <a:pt x="3838" y="24524"/>
                    <a:pt x="2502" y="27700"/>
                    <a:pt x="1549" y="31022"/>
                  </a:cubicBezTo>
                  <a:cubicBezTo>
                    <a:pt x="556" y="34437"/>
                    <a:pt x="27" y="37971"/>
                    <a:pt x="0" y="41531"/>
                  </a:cubicBezTo>
                  <a:cubicBezTo>
                    <a:pt x="13" y="45224"/>
                    <a:pt x="821" y="49154"/>
                    <a:pt x="3507" y="51854"/>
                  </a:cubicBezTo>
                  <a:cubicBezTo>
                    <a:pt x="4685" y="53072"/>
                    <a:pt x="6168" y="53946"/>
                    <a:pt x="7796" y="54382"/>
                  </a:cubicBezTo>
                  <a:cubicBezTo>
                    <a:pt x="8373" y="54527"/>
                    <a:pt x="8952" y="54596"/>
                    <a:pt x="9527" y="54596"/>
                  </a:cubicBezTo>
                  <a:cubicBezTo>
                    <a:pt x="10639" y="54596"/>
                    <a:pt x="11738" y="54337"/>
                    <a:pt x="12785" y="53866"/>
                  </a:cubicBezTo>
                  <a:cubicBezTo>
                    <a:pt x="14466" y="53125"/>
                    <a:pt x="15922" y="51960"/>
                    <a:pt x="17457" y="50968"/>
                  </a:cubicBezTo>
                  <a:cubicBezTo>
                    <a:pt x="19059" y="49935"/>
                    <a:pt x="20793" y="49128"/>
                    <a:pt x="22606" y="48572"/>
                  </a:cubicBezTo>
                  <a:cubicBezTo>
                    <a:pt x="26272" y="47407"/>
                    <a:pt x="30110" y="47010"/>
                    <a:pt x="33843" y="46203"/>
                  </a:cubicBezTo>
                  <a:cubicBezTo>
                    <a:pt x="37324" y="45435"/>
                    <a:pt x="40632" y="44204"/>
                    <a:pt x="43610" y="42246"/>
                  </a:cubicBezTo>
                  <a:cubicBezTo>
                    <a:pt x="46469" y="40379"/>
                    <a:pt x="48931" y="37984"/>
                    <a:pt x="50863" y="35178"/>
                  </a:cubicBezTo>
                  <a:cubicBezTo>
                    <a:pt x="52888" y="32253"/>
                    <a:pt x="54212" y="28905"/>
                    <a:pt x="54741" y="25397"/>
                  </a:cubicBezTo>
                  <a:cubicBezTo>
                    <a:pt x="55297" y="21771"/>
                    <a:pt x="55006" y="18065"/>
                    <a:pt x="53881" y="14571"/>
                  </a:cubicBezTo>
                  <a:lnTo>
                    <a:pt x="53894" y="14571"/>
                  </a:lnTo>
                  <a:cubicBezTo>
                    <a:pt x="52809" y="11196"/>
                    <a:pt x="50877" y="8165"/>
                    <a:pt x="48296" y="5730"/>
                  </a:cubicBezTo>
                  <a:cubicBezTo>
                    <a:pt x="45794" y="3387"/>
                    <a:pt x="42763" y="1666"/>
                    <a:pt x="39454" y="727"/>
                  </a:cubicBezTo>
                  <a:cubicBezTo>
                    <a:pt x="37708" y="242"/>
                    <a:pt x="35912" y="0"/>
                    <a:pt x="34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7"/>
            <p:cNvSpPr/>
            <p:nvPr/>
          </p:nvSpPr>
          <p:spPr>
            <a:xfrm flipH="1">
              <a:off x="8449367" y="3596096"/>
              <a:ext cx="50697" cy="25204"/>
            </a:xfrm>
            <a:custGeom>
              <a:rect b="b" l="l" r="r" t="t"/>
              <a:pathLst>
                <a:path extrusionOk="0" h="1310" w="2635">
                  <a:moveTo>
                    <a:pt x="2315" y="1"/>
                  </a:moveTo>
                  <a:cubicBezTo>
                    <a:pt x="2289" y="1"/>
                    <a:pt x="2262" y="5"/>
                    <a:pt x="2237" y="12"/>
                  </a:cubicBezTo>
                  <a:cubicBezTo>
                    <a:pt x="1549" y="264"/>
                    <a:pt x="874" y="515"/>
                    <a:pt x="199" y="780"/>
                  </a:cubicBezTo>
                  <a:cubicBezTo>
                    <a:pt x="66" y="833"/>
                    <a:pt x="0" y="992"/>
                    <a:pt x="53" y="1124"/>
                  </a:cubicBezTo>
                  <a:cubicBezTo>
                    <a:pt x="93" y="1230"/>
                    <a:pt x="186" y="1296"/>
                    <a:pt x="305" y="1296"/>
                  </a:cubicBezTo>
                  <a:lnTo>
                    <a:pt x="291" y="1309"/>
                  </a:lnTo>
                  <a:cubicBezTo>
                    <a:pt x="331" y="1296"/>
                    <a:pt x="371" y="1296"/>
                    <a:pt x="397" y="1283"/>
                  </a:cubicBezTo>
                  <a:cubicBezTo>
                    <a:pt x="1072" y="1018"/>
                    <a:pt x="1734" y="767"/>
                    <a:pt x="2409" y="528"/>
                  </a:cubicBezTo>
                  <a:cubicBezTo>
                    <a:pt x="2555" y="476"/>
                    <a:pt x="2634" y="317"/>
                    <a:pt x="2581" y="184"/>
                  </a:cubicBezTo>
                  <a:cubicBezTo>
                    <a:pt x="2538" y="67"/>
                    <a:pt x="2426" y="1"/>
                    <a:pt x="2315" y="1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7"/>
            <p:cNvSpPr/>
            <p:nvPr/>
          </p:nvSpPr>
          <p:spPr>
            <a:xfrm flipH="1">
              <a:off x="8558111" y="3640848"/>
              <a:ext cx="79211" cy="46157"/>
            </a:xfrm>
            <a:custGeom>
              <a:rect b="b" l="l" r="r" t="t"/>
              <a:pathLst>
                <a:path extrusionOk="0" h="2399" w="4117">
                  <a:moveTo>
                    <a:pt x="3808" y="0"/>
                  </a:moveTo>
                  <a:cubicBezTo>
                    <a:pt x="3766" y="0"/>
                    <a:pt x="3722" y="10"/>
                    <a:pt x="3680" y="29"/>
                  </a:cubicBezTo>
                  <a:cubicBezTo>
                    <a:pt x="2449" y="624"/>
                    <a:pt x="1258" y="1247"/>
                    <a:pt x="172" y="1895"/>
                  </a:cubicBezTo>
                  <a:cubicBezTo>
                    <a:pt x="40" y="1974"/>
                    <a:pt x="0" y="2133"/>
                    <a:pt x="80" y="2266"/>
                  </a:cubicBezTo>
                  <a:cubicBezTo>
                    <a:pt x="120" y="2345"/>
                    <a:pt x="212" y="2398"/>
                    <a:pt x="305" y="2398"/>
                  </a:cubicBezTo>
                  <a:cubicBezTo>
                    <a:pt x="358" y="2398"/>
                    <a:pt x="397" y="2385"/>
                    <a:pt x="450" y="2358"/>
                  </a:cubicBezTo>
                  <a:cubicBezTo>
                    <a:pt x="1522" y="1723"/>
                    <a:pt x="2687" y="1101"/>
                    <a:pt x="3918" y="519"/>
                  </a:cubicBezTo>
                  <a:cubicBezTo>
                    <a:pt x="4050" y="452"/>
                    <a:pt x="4117" y="294"/>
                    <a:pt x="4050" y="148"/>
                  </a:cubicBezTo>
                  <a:cubicBezTo>
                    <a:pt x="4004" y="54"/>
                    <a:pt x="3910" y="0"/>
                    <a:pt x="3808" y="0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7"/>
            <p:cNvSpPr/>
            <p:nvPr/>
          </p:nvSpPr>
          <p:spPr>
            <a:xfrm flipH="1">
              <a:off x="8352236" y="2902275"/>
              <a:ext cx="639368" cy="2080384"/>
            </a:xfrm>
            <a:custGeom>
              <a:rect b="b" l="l" r="r" t="t"/>
              <a:pathLst>
                <a:path extrusionOk="0" h="65073" w="19999">
                  <a:moveTo>
                    <a:pt x="9348" y="1"/>
                  </a:moveTo>
                  <a:cubicBezTo>
                    <a:pt x="9287" y="1"/>
                    <a:pt x="9225" y="21"/>
                    <a:pt x="9173" y="61"/>
                  </a:cubicBezTo>
                  <a:cubicBezTo>
                    <a:pt x="8127" y="895"/>
                    <a:pt x="7148" y="1808"/>
                    <a:pt x="6234" y="2788"/>
                  </a:cubicBezTo>
                  <a:cubicBezTo>
                    <a:pt x="6142" y="2894"/>
                    <a:pt x="6142" y="3066"/>
                    <a:pt x="6248" y="3172"/>
                  </a:cubicBezTo>
                  <a:cubicBezTo>
                    <a:pt x="6300" y="3211"/>
                    <a:pt x="6367" y="3238"/>
                    <a:pt x="6433" y="3238"/>
                  </a:cubicBezTo>
                  <a:lnTo>
                    <a:pt x="6446" y="3238"/>
                  </a:lnTo>
                  <a:cubicBezTo>
                    <a:pt x="6525" y="3238"/>
                    <a:pt x="6592" y="3211"/>
                    <a:pt x="6645" y="3145"/>
                  </a:cubicBezTo>
                  <a:cubicBezTo>
                    <a:pt x="7531" y="2192"/>
                    <a:pt x="8498" y="1306"/>
                    <a:pt x="9517" y="485"/>
                  </a:cubicBezTo>
                  <a:cubicBezTo>
                    <a:pt x="9636" y="392"/>
                    <a:pt x="9649" y="220"/>
                    <a:pt x="9556" y="101"/>
                  </a:cubicBezTo>
                  <a:cubicBezTo>
                    <a:pt x="9504" y="34"/>
                    <a:pt x="9427" y="1"/>
                    <a:pt x="9348" y="1"/>
                  </a:cubicBezTo>
                  <a:close/>
                  <a:moveTo>
                    <a:pt x="4000" y="5807"/>
                  </a:moveTo>
                  <a:cubicBezTo>
                    <a:pt x="3913" y="5807"/>
                    <a:pt x="3830" y="5851"/>
                    <a:pt x="3773" y="5925"/>
                  </a:cubicBezTo>
                  <a:cubicBezTo>
                    <a:pt x="3045" y="7050"/>
                    <a:pt x="2423" y="8214"/>
                    <a:pt x="1893" y="9445"/>
                  </a:cubicBezTo>
                  <a:cubicBezTo>
                    <a:pt x="1840" y="9578"/>
                    <a:pt x="1906" y="9736"/>
                    <a:pt x="2039" y="9803"/>
                  </a:cubicBezTo>
                  <a:cubicBezTo>
                    <a:pt x="2065" y="9816"/>
                    <a:pt x="2105" y="9816"/>
                    <a:pt x="2145" y="9816"/>
                  </a:cubicBezTo>
                  <a:lnTo>
                    <a:pt x="2131" y="9829"/>
                  </a:lnTo>
                  <a:cubicBezTo>
                    <a:pt x="2250" y="9829"/>
                    <a:pt x="2343" y="9763"/>
                    <a:pt x="2383" y="9670"/>
                  </a:cubicBezTo>
                  <a:cubicBezTo>
                    <a:pt x="2899" y="8466"/>
                    <a:pt x="3508" y="7314"/>
                    <a:pt x="4223" y="6229"/>
                  </a:cubicBezTo>
                  <a:cubicBezTo>
                    <a:pt x="4315" y="6097"/>
                    <a:pt x="4275" y="5938"/>
                    <a:pt x="4156" y="5858"/>
                  </a:cubicBezTo>
                  <a:cubicBezTo>
                    <a:pt x="4106" y="5823"/>
                    <a:pt x="4052" y="5807"/>
                    <a:pt x="4000" y="5807"/>
                  </a:cubicBezTo>
                  <a:close/>
                  <a:moveTo>
                    <a:pt x="780" y="14023"/>
                  </a:moveTo>
                  <a:cubicBezTo>
                    <a:pt x="646" y="14023"/>
                    <a:pt x="528" y="14113"/>
                    <a:pt x="503" y="14250"/>
                  </a:cubicBezTo>
                  <a:cubicBezTo>
                    <a:pt x="371" y="15136"/>
                    <a:pt x="292" y="16036"/>
                    <a:pt x="292" y="16936"/>
                  </a:cubicBezTo>
                  <a:cubicBezTo>
                    <a:pt x="292" y="17386"/>
                    <a:pt x="318" y="17823"/>
                    <a:pt x="345" y="18260"/>
                  </a:cubicBezTo>
                  <a:cubicBezTo>
                    <a:pt x="358" y="18405"/>
                    <a:pt x="477" y="18511"/>
                    <a:pt x="623" y="18511"/>
                  </a:cubicBezTo>
                  <a:lnTo>
                    <a:pt x="636" y="18511"/>
                  </a:lnTo>
                  <a:cubicBezTo>
                    <a:pt x="781" y="18498"/>
                    <a:pt x="900" y="18366"/>
                    <a:pt x="887" y="18220"/>
                  </a:cubicBezTo>
                  <a:cubicBezTo>
                    <a:pt x="848" y="17797"/>
                    <a:pt x="834" y="17373"/>
                    <a:pt x="834" y="16936"/>
                  </a:cubicBezTo>
                  <a:cubicBezTo>
                    <a:pt x="834" y="16063"/>
                    <a:pt x="900" y="15203"/>
                    <a:pt x="1033" y="14329"/>
                  </a:cubicBezTo>
                  <a:cubicBezTo>
                    <a:pt x="1059" y="14183"/>
                    <a:pt x="953" y="14051"/>
                    <a:pt x="808" y="14025"/>
                  </a:cubicBezTo>
                  <a:cubicBezTo>
                    <a:pt x="799" y="14024"/>
                    <a:pt x="789" y="14023"/>
                    <a:pt x="780" y="14023"/>
                  </a:cubicBezTo>
                  <a:close/>
                  <a:moveTo>
                    <a:pt x="1430" y="21843"/>
                  </a:moveTo>
                  <a:cubicBezTo>
                    <a:pt x="1399" y="21843"/>
                    <a:pt x="1368" y="21849"/>
                    <a:pt x="1337" y="21860"/>
                  </a:cubicBezTo>
                  <a:cubicBezTo>
                    <a:pt x="1192" y="21900"/>
                    <a:pt x="1125" y="22058"/>
                    <a:pt x="1178" y="22191"/>
                  </a:cubicBezTo>
                  <a:cubicBezTo>
                    <a:pt x="1456" y="23078"/>
                    <a:pt x="1814" y="23951"/>
                    <a:pt x="2145" y="24798"/>
                  </a:cubicBezTo>
                  <a:cubicBezTo>
                    <a:pt x="2290" y="25169"/>
                    <a:pt x="2436" y="25539"/>
                    <a:pt x="2568" y="25910"/>
                  </a:cubicBezTo>
                  <a:cubicBezTo>
                    <a:pt x="2608" y="26016"/>
                    <a:pt x="2714" y="26082"/>
                    <a:pt x="2820" y="26082"/>
                  </a:cubicBezTo>
                  <a:cubicBezTo>
                    <a:pt x="2846" y="26082"/>
                    <a:pt x="2886" y="26082"/>
                    <a:pt x="2912" y="26069"/>
                  </a:cubicBezTo>
                  <a:cubicBezTo>
                    <a:pt x="3045" y="26016"/>
                    <a:pt x="3124" y="25857"/>
                    <a:pt x="3071" y="25711"/>
                  </a:cubicBezTo>
                  <a:cubicBezTo>
                    <a:pt x="2925" y="25341"/>
                    <a:pt x="2780" y="24970"/>
                    <a:pt x="2634" y="24600"/>
                  </a:cubicBezTo>
                  <a:cubicBezTo>
                    <a:pt x="2303" y="23753"/>
                    <a:pt x="1959" y="22892"/>
                    <a:pt x="1681" y="22019"/>
                  </a:cubicBezTo>
                  <a:cubicBezTo>
                    <a:pt x="1640" y="21915"/>
                    <a:pt x="1541" y="21843"/>
                    <a:pt x="1430" y="21843"/>
                  </a:cubicBezTo>
                  <a:close/>
                  <a:moveTo>
                    <a:pt x="4064" y="30316"/>
                  </a:moveTo>
                  <a:cubicBezTo>
                    <a:pt x="4055" y="30316"/>
                    <a:pt x="4046" y="30316"/>
                    <a:pt x="4037" y="30317"/>
                  </a:cubicBezTo>
                  <a:cubicBezTo>
                    <a:pt x="3892" y="30330"/>
                    <a:pt x="3786" y="30463"/>
                    <a:pt x="3799" y="30608"/>
                  </a:cubicBezTo>
                  <a:lnTo>
                    <a:pt x="3812" y="30807"/>
                  </a:lnTo>
                  <a:cubicBezTo>
                    <a:pt x="3825" y="31032"/>
                    <a:pt x="3839" y="31244"/>
                    <a:pt x="3839" y="31469"/>
                  </a:cubicBezTo>
                  <a:cubicBezTo>
                    <a:pt x="3825" y="32475"/>
                    <a:pt x="3706" y="33467"/>
                    <a:pt x="3468" y="34447"/>
                  </a:cubicBezTo>
                  <a:cubicBezTo>
                    <a:pt x="3428" y="34592"/>
                    <a:pt x="3521" y="34751"/>
                    <a:pt x="3667" y="34777"/>
                  </a:cubicBezTo>
                  <a:lnTo>
                    <a:pt x="3733" y="34777"/>
                  </a:lnTo>
                  <a:cubicBezTo>
                    <a:pt x="3852" y="34777"/>
                    <a:pt x="3958" y="34698"/>
                    <a:pt x="3998" y="34579"/>
                  </a:cubicBezTo>
                  <a:cubicBezTo>
                    <a:pt x="4236" y="33560"/>
                    <a:pt x="4368" y="32514"/>
                    <a:pt x="4368" y="31469"/>
                  </a:cubicBezTo>
                  <a:cubicBezTo>
                    <a:pt x="4368" y="31244"/>
                    <a:pt x="4368" y="31005"/>
                    <a:pt x="4355" y="30767"/>
                  </a:cubicBezTo>
                  <a:lnTo>
                    <a:pt x="4342" y="30569"/>
                  </a:lnTo>
                  <a:cubicBezTo>
                    <a:pt x="4317" y="30419"/>
                    <a:pt x="4209" y="30316"/>
                    <a:pt x="4064" y="30316"/>
                  </a:cubicBezTo>
                  <a:close/>
                  <a:moveTo>
                    <a:pt x="2528" y="38004"/>
                  </a:moveTo>
                  <a:cubicBezTo>
                    <a:pt x="2414" y="38004"/>
                    <a:pt x="2308" y="38077"/>
                    <a:pt x="2277" y="38192"/>
                  </a:cubicBezTo>
                  <a:lnTo>
                    <a:pt x="1946" y="39092"/>
                  </a:lnTo>
                  <a:cubicBezTo>
                    <a:pt x="1589" y="40019"/>
                    <a:pt x="1231" y="40972"/>
                    <a:pt x="927" y="41924"/>
                  </a:cubicBezTo>
                  <a:cubicBezTo>
                    <a:pt x="887" y="42057"/>
                    <a:pt x="953" y="42216"/>
                    <a:pt x="1099" y="42255"/>
                  </a:cubicBezTo>
                  <a:cubicBezTo>
                    <a:pt x="1125" y="42269"/>
                    <a:pt x="1152" y="42269"/>
                    <a:pt x="1178" y="42269"/>
                  </a:cubicBezTo>
                  <a:lnTo>
                    <a:pt x="1192" y="42269"/>
                  </a:lnTo>
                  <a:cubicBezTo>
                    <a:pt x="1311" y="42269"/>
                    <a:pt x="1417" y="42202"/>
                    <a:pt x="1443" y="42083"/>
                  </a:cubicBezTo>
                  <a:cubicBezTo>
                    <a:pt x="1748" y="41144"/>
                    <a:pt x="2105" y="40191"/>
                    <a:pt x="2449" y="39277"/>
                  </a:cubicBezTo>
                  <a:lnTo>
                    <a:pt x="2780" y="38364"/>
                  </a:lnTo>
                  <a:cubicBezTo>
                    <a:pt x="2833" y="38232"/>
                    <a:pt x="2767" y="38073"/>
                    <a:pt x="2621" y="38020"/>
                  </a:cubicBezTo>
                  <a:cubicBezTo>
                    <a:pt x="2590" y="38009"/>
                    <a:pt x="2559" y="38004"/>
                    <a:pt x="2528" y="38004"/>
                  </a:cubicBezTo>
                  <a:close/>
                  <a:moveTo>
                    <a:pt x="265" y="46583"/>
                  </a:moveTo>
                  <a:cubicBezTo>
                    <a:pt x="120" y="46583"/>
                    <a:pt x="0" y="46702"/>
                    <a:pt x="0" y="46848"/>
                  </a:cubicBezTo>
                  <a:lnTo>
                    <a:pt x="0" y="47060"/>
                  </a:lnTo>
                  <a:cubicBezTo>
                    <a:pt x="0" y="48330"/>
                    <a:pt x="186" y="49601"/>
                    <a:pt x="556" y="50832"/>
                  </a:cubicBezTo>
                  <a:cubicBezTo>
                    <a:pt x="596" y="50937"/>
                    <a:pt x="700" y="51016"/>
                    <a:pt x="817" y="51017"/>
                  </a:cubicBezTo>
                  <a:lnTo>
                    <a:pt x="817" y="51017"/>
                  </a:lnTo>
                  <a:cubicBezTo>
                    <a:pt x="841" y="51017"/>
                    <a:pt x="864" y="51015"/>
                    <a:pt x="887" y="51004"/>
                  </a:cubicBezTo>
                  <a:cubicBezTo>
                    <a:pt x="1033" y="50964"/>
                    <a:pt x="1112" y="50819"/>
                    <a:pt x="1073" y="50673"/>
                  </a:cubicBezTo>
                  <a:cubicBezTo>
                    <a:pt x="715" y="49508"/>
                    <a:pt x="530" y="48291"/>
                    <a:pt x="530" y="47060"/>
                  </a:cubicBezTo>
                  <a:lnTo>
                    <a:pt x="530" y="46861"/>
                  </a:lnTo>
                  <a:cubicBezTo>
                    <a:pt x="530" y="46702"/>
                    <a:pt x="411" y="46583"/>
                    <a:pt x="265" y="46583"/>
                  </a:cubicBezTo>
                  <a:close/>
                  <a:moveTo>
                    <a:pt x="817" y="51017"/>
                  </a:moveTo>
                  <a:lnTo>
                    <a:pt x="817" y="51017"/>
                  </a:lnTo>
                  <a:cubicBezTo>
                    <a:pt x="814" y="51017"/>
                    <a:pt x="811" y="51017"/>
                    <a:pt x="808" y="51017"/>
                  </a:cubicBezTo>
                  <a:lnTo>
                    <a:pt x="821" y="51017"/>
                  </a:lnTo>
                  <a:cubicBezTo>
                    <a:pt x="820" y="51017"/>
                    <a:pt x="819" y="51017"/>
                    <a:pt x="817" y="51017"/>
                  </a:cubicBezTo>
                  <a:close/>
                  <a:moveTo>
                    <a:pt x="2440" y="54087"/>
                  </a:moveTo>
                  <a:cubicBezTo>
                    <a:pt x="2392" y="54087"/>
                    <a:pt x="2345" y="54100"/>
                    <a:pt x="2303" y="54127"/>
                  </a:cubicBezTo>
                  <a:cubicBezTo>
                    <a:pt x="2171" y="54194"/>
                    <a:pt x="2131" y="54366"/>
                    <a:pt x="2211" y="54498"/>
                  </a:cubicBezTo>
                  <a:cubicBezTo>
                    <a:pt x="2899" y="55636"/>
                    <a:pt x="3706" y="56708"/>
                    <a:pt x="4633" y="57674"/>
                  </a:cubicBezTo>
                  <a:cubicBezTo>
                    <a:pt x="4686" y="57727"/>
                    <a:pt x="4752" y="57754"/>
                    <a:pt x="4831" y="57754"/>
                  </a:cubicBezTo>
                  <a:lnTo>
                    <a:pt x="4845" y="57754"/>
                  </a:lnTo>
                  <a:cubicBezTo>
                    <a:pt x="4924" y="57754"/>
                    <a:pt x="4990" y="57727"/>
                    <a:pt x="5043" y="57674"/>
                  </a:cubicBezTo>
                  <a:cubicBezTo>
                    <a:pt x="5149" y="57569"/>
                    <a:pt x="5149" y="57410"/>
                    <a:pt x="5043" y="57291"/>
                  </a:cubicBezTo>
                  <a:cubicBezTo>
                    <a:pt x="4143" y="56351"/>
                    <a:pt x="3349" y="55319"/>
                    <a:pt x="2674" y="54220"/>
                  </a:cubicBezTo>
                  <a:cubicBezTo>
                    <a:pt x="2622" y="54134"/>
                    <a:pt x="2531" y="54087"/>
                    <a:pt x="2440" y="54087"/>
                  </a:cubicBezTo>
                  <a:close/>
                  <a:moveTo>
                    <a:pt x="8645" y="60353"/>
                  </a:moveTo>
                  <a:cubicBezTo>
                    <a:pt x="8555" y="60353"/>
                    <a:pt x="8470" y="60394"/>
                    <a:pt x="8418" y="60480"/>
                  </a:cubicBezTo>
                  <a:cubicBezTo>
                    <a:pt x="8339" y="60599"/>
                    <a:pt x="8365" y="60771"/>
                    <a:pt x="8498" y="60851"/>
                  </a:cubicBezTo>
                  <a:cubicBezTo>
                    <a:pt x="8723" y="60983"/>
                    <a:pt x="8934" y="61129"/>
                    <a:pt x="9159" y="61248"/>
                  </a:cubicBezTo>
                  <a:cubicBezTo>
                    <a:pt x="10086" y="61791"/>
                    <a:pt x="11052" y="62280"/>
                    <a:pt x="12045" y="62717"/>
                  </a:cubicBezTo>
                  <a:cubicBezTo>
                    <a:pt x="12071" y="62730"/>
                    <a:pt x="12110" y="62730"/>
                    <a:pt x="12150" y="62743"/>
                  </a:cubicBezTo>
                  <a:lnTo>
                    <a:pt x="12150" y="62743"/>
                  </a:lnTo>
                  <a:cubicBezTo>
                    <a:pt x="12251" y="62738"/>
                    <a:pt x="12351" y="62673"/>
                    <a:pt x="12389" y="62571"/>
                  </a:cubicBezTo>
                  <a:cubicBezTo>
                    <a:pt x="12455" y="62439"/>
                    <a:pt x="12389" y="62280"/>
                    <a:pt x="12243" y="62214"/>
                  </a:cubicBezTo>
                  <a:cubicBezTo>
                    <a:pt x="11277" y="61791"/>
                    <a:pt x="10337" y="61314"/>
                    <a:pt x="9424" y="60785"/>
                  </a:cubicBezTo>
                  <a:cubicBezTo>
                    <a:pt x="9212" y="60666"/>
                    <a:pt x="9000" y="60533"/>
                    <a:pt x="8789" y="60388"/>
                  </a:cubicBezTo>
                  <a:cubicBezTo>
                    <a:pt x="8743" y="60365"/>
                    <a:pt x="8693" y="60353"/>
                    <a:pt x="8645" y="60353"/>
                  </a:cubicBezTo>
                  <a:close/>
                  <a:moveTo>
                    <a:pt x="12150" y="62743"/>
                  </a:moveTo>
                  <a:lnTo>
                    <a:pt x="12150" y="62743"/>
                  </a:lnTo>
                  <a:cubicBezTo>
                    <a:pt x="12145" y="62743"/>
                    <a:pt x="12141" y="62744"/>
                    <a:pt x="12137" y="62744"/>
                  </a:cubicBezTo>
                  <a:lnTo>
                    <a:pt x="12150" y="62744"/>
                  </a:lnTo>
                  <a:cubicBezTo>
                    <a:pt x="12150" y="62743"/>
                    <a:pt x="12150" y="62743"/>
                    <a:pt x="12150" y="62743"/>
                  </a:cubicBezTo>
                  <a:close/>
                  <a:moveTo>
                    <a:pt x="15874" y="63554"/>
                  </a:moveTo>
                  <a:cubicBezTo>
                    <a:pt x="15756" y="63554"/>
                    <a:pt x="15651" y="63629"/>
                    <a:pt x="15618" y="63749"/>
                  </a:cubicBezTo>
                  <a:cubicBezTo>
                    <a:pt x="15578" y="63882"/>
                    <a:pt x="15658" y="64027"/>
                    <a:pt x="15803" y="64080"/>
                  </a:cubicBezTo>
                  <a:cubicBezTo>
                    <a:pt x="16995" y="64438"/>
                    <a:pt x="18252" y="64769"/>
                    <a:pt x="19655" y="65073"/>
                  </a:cubicBezTo>
                  <a:lnTo>
                    <a:pt x="19695" y="65073"/>
                  </a:lnTo>
                  <a:cubicBezTo>
                    <a:pt x="19827" y="65073"/>
                    <a:pt x="19933" y="64980"/>
                    <a:pt x="19959" y="64861"/>
                  </a:cubicBezTo>
                  <a:cubicBezTo>
                    <a:pt x="19999" y="64716"/>
                    <a:pt x="19906" y="64570"/>
                    <a:pt x="19761" y="64544"/>
                  </a:cubicBezTo>
                  <a:cubicBezTo>
                    <a:pt x="18371" y="64239"/>
                    <a:pt x="17127" y="63921"/>
                    <a:pt x="15949" y="63564"/>
                  </a:cubicBezTo>
                  <a:cubicBezTo>
                    <a:pt x="15924" y="63557"/>
                    <a:pt x="15899" y="63554"/>
                    <a:pt x="15874" y="635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7"/>
            <p:cNvSpPr/>
            <p:nvPr/>
          </p:nvSpPr>
          <p:spPr>
            <a:xfrm flipH="1">
              <a:off x="8369425" y="4989418"/>
              <a:ext cx="52217" cy="16643"/>
            </a:xfrm>
            <a:custGeom>
              <a:rect b="b" l="l" r="r" t="t"/>
              <a:pathLst>
                <a:path extrusionOk="0" h="865" w="2714">
                  <a:moveTo>
                    <a:pt x="287" y="0"/>
                  </a:moveTo>
                  <a:cubicBezTo>
                    <a:pt x="160" y="0"/>
                    <a:pt x="51" y="99"/>
                    <a:pt x="27" y="229"/>
                  </a:cubicBezTo>
                  <a:cubicBezTo>
                    <a:pt x="1" y="375"/>
                    <a:pt x="107" y="507"/>
                    <a:pt x="252" y="534"/>
                  </a:cubicBezTo>
                  <a:cubicBezTo>
                    <a:pt x="967" y="640"/>
                    <a:pt x="1682" y="759"/>
                    <a:pt x="2383" y="865"/>
                  </a:cubicBezTo>
                  <a:lnTo>
                    <a:pt x="2436" y="865"/>
                  </a:lnTo>
                  <a:cubicBezTo>
                    <a:pt x="2568" y="865"/>
                    <a:pt x="2674" y="772"/>
                    <a:pt x="2701" y="640"/>
                  </a:cubicBezTo>
                  <a:cubicBezTo>
                    <a:pt x="2714" y="494"/>
                    <a:pt x="2621" y="348"/>
                    <a:pt x="2476" y="335"/>
                  </a:cubicBezTo>
                  <a:cubicBezTo>
                    <a:pt x="1761" y="216"/>
                    <a:pt x="1046" y="110"/>
                    <a:pt x="332" y="4"/>
                  </a:cubicBezTo>
                  <a:cubicBezTo>
                    <a:pt x="316" y="2"/>
                    <a:pt x="302" y="0"/>
                    <a:pt x="287" y="0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7"/>
            <p:cNvSpPr/>
            <p:nvPr/>
          </p:nvSpPr>
          <p:spPr>
            <a:xfrm flipH="1">
              <a:off x="8675764" y="2388190"/>
              <a:ext cx="371024" cy="1233053"/>
            </a:xfrm>
            <a:custGeom>
              <a:rect b="b" l="l" r="r" t="t"/>
              <a:pathLst>
                <a:path extrusionOk="0" h="64088" w="19284">
                  <a:moveTo>
                    <a:pt x="6330" y="1"/>
                  </a:moveTo>
                  <a:cubicBezTo>
                    <a:pt x="4783" y="1"/>
                    <a:pt x="3297" y="893"/>
                    <a:pt x="2343" y="2096"/>
                  </a:cubicBezTo>
                  <a:cubicBezTo>
                    <a:pt x="1072" y="3711"/>
                    <a:pt x="424" y="5829"/>
                    <a:pt x="212" y="7867"/>
                  </a:cubicBezTo>
                  <a:cubicBezTo>
                    <a:pt x="0" y="9918"/>
                    <a:pt x="331" y="12102"/>
                    <a:pt x="1535" y="13796"/>
                  </a:cubicBezTo>
                  <a:cubicBezTo>
                    <a:pt x="2462" y="15120"/>
                    <a:pt x="3852" y="16126"/>
                    <a:pt x="5427" y="16457"/>
                  </a:cubicBezTo>
                  <a:cubicBezTo>
                    <a:pt x="3481" y="22902"/>
                    <a:pt x="2343" y="29560"/>
                    <a:pt x="2038" y="36283"/>
                  </a:cubicBezTo>
                  <a:cubicBezTo>
                    <a:pt x="1866" y="39976"/>
                    <a:pt x="1946" y="43682"/>
                    <a:pt x="2263" y="47361"/>
                  </a:cubicBezTo>
                  <a:cubicBezTo>
                    <a:pt x="2422" y="49134"/>
                    <a:pt x="2621" y="50921"/>
                    <a:pt x="2885" y="52682"/>
                  </a:cubicBezTo>
                  <a:cubicBezTo>
                    <a:pt x="3137" y="54362"/>
                    <a:pt x="3441" y="56057"/>
                    <a:pt x="4024" y="57658"/>
                  </a:cubicBezTo>
                  <a:cubicBezTo>
                    <a:pt x="5056" y="60543"/>
                    <a:pt x="7174" y="63243"/>
                    <a:pt x="10284" y="63945"/>
                  </a:cubicBezTo>
                  <a:cubicBezTo>
                    <a:pt x="10717" y="64042"/>
                    <a:pt x="11146" y="64087"/>
                    <a:pt x="11566" y="64087"/>
                  </a:cubicBezTo>
                  <a:cubicBezTo>
                    <a:pt x="14016" y="64087"/>
                    <a:pt x="16183" y="62526"/>
                    <a:pt x="17471" y="60424"/>
                  </a:cubicBezTo>
                  <a:cubicBezTo>
                    <a:pt x="19284" y="57446"/>
                    <a:pt x="19231" y="53767"/>
                    <a:pt x="19231" y="50405"/>
                  </a:cubicBezTo>
                  <a:cubicBezTo>
                    <a:pt x="19231" y="46527"/>
                    <a:pt x="19112" y="42649"/>
                    <a:pt x="18860" y="38771"/>
                  </a:cubicBezTo>
                  <a:cubicBezTo>
                    <a:pt x="18410" y="31545"/>
                    <a:pt x="17537" y="24345"/>
                    <a:pt x="16240" y="17224"/>
                  </a:cubicBezTo>
                  <a:cubicBezTo>
                    <a:pt x="17206" y="14180"/>
                    <a:pt x="17815" y="11043"/>
                    <a:pt x="18079" y="7867"/>
                  </a:cubicBezTo>
                  <a:cubicBezTo>
                    <a:pt x="18199" y="6424"/>
                    <a:pt x="18410" y="4743"/>
                    <a:pt x="17669" y="3433"/>
                  </a:cubicBezTo>
                  <a:cubicBezTo>
                    <a:pt x="17112" y="2420"/>
                    <a:pt x="16130" y="2092"/>
                    <a:pt x="15100" y="2092"/>
                  </a:cubicBezTo>
                  <a:cubicBezTo>
                    <a:pt x="14663" y="2092"/>
                    <a:pt x="14217" y="2151"/>
                    <a:pt x="13791" y="2242"/>
                  </a:cubicBezTo>
                  <a:cubicBezTo>
                    <a:pt x="12719" y="2494"/>
                    <a:pt x="11674" y="2811"/>
                    <a:pt x="10654" y="3195"/>
                  </a:cubicBezTo>
                  <a:cubicBezTo>
                    <a:pt x="9887" y="1858"/>
                    <a:pt x="8907" y="548"/>
                    <a:pt x="7359" y="138"/>
                  </a:cubicBezTo>
                  <a:cubicBezTo>
                    <a:pt x="7016" y="44"/>
                    <a:pt x="6672" y="1"/>
                    <a:pt x="6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7"/>
            <p:cNvSpPr/>
            <p:nvPr/>
          </p:nvSpPr>
          <p:spPr>
            <a:xfrm flipH="1">
              <a:off x="8701988" y="2261975"/>
              <a:ext cx="330293" cy="531986"/>
            </a:xfrm>
            <a:custGeom>
              <a:rect b="b" l="l" r="r" t="t"/>
              <a:pathLst>
                <a:path extrusionOk="0" h="27650" w="17167">
                  <a:moveTo>
                    <a:pt x="12362" y="1"/>
                  </a:moveTo>
                  <a:lnTo>
                    <a:pt x="0" y="25373"/>
                  </a:lnTo>
                  <a:lnTo>
                    <a:pt x="4818" y="27649"/>
                  </a:lnTo>
                  <a:lnTo>
                    <a:pt x="17167" y="2277"/>
                  </a:lnTo>
                  <a:lnTo>
                    <a:pt x="123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7"/>
            <p:cNvSpPr/>
            <p:nvPr/>
          </p:nvSpPr>
          <p:spPr>
            <a:xfrm flipH="1">
              <a:off x="8765942" y="2284986"/>
              <a:ext cx="243732" cy="473881"/>
            </a:xfrm>
            <a:custGeom>
              <a:rect b="b" l="l" r="r" t="t"/>
              <a:pathLst>
                <a:path extrusionOk="0" h="24630" w="12668">
                  <a:moveTo>
                    <a:pt x="12303" y="1"/>
                  </a:moveTo>
                  <a:cubicBezTo>
                    <a:pt x="12223" y="1"/>
                    <a:pt x="12146" y="42"/>
                    <a:pt x="12100" y="141"/>
                  </a:cubicBezTo>
                  <a:cubicBezTo>
                    <a:pt x="9189" y="6508"/>
                    <a:pt x="6118" y="12794"/>
                    <a:pt x="2875" y="19002"/>
                  </a:cubicBezTo>
                  <a:cubicBezTo>
                    <a:pt x="1975" y="20749"/>
                    <a:pt x="1049" y="22496"/>
                    <a:pt x="109" y="24230"/>
                  </a:cubicBezTo>
                  <a:cubicBezTo>
                    <a:pt x="0" y="24439"/>
                    <a:pt x="185" y="24629"/>
                    <a:pt x="362" y="24629"/>
                  </a:cubicBezTo>
                  <a:cubicBezTo>
                    <a:pt x="443" y="24629"/>
                    <a:pt x="523" y="24589"/>
                    <a:pt x="573" y="24494"/>
                  </a:cubicBezTo>
                  <a:cubicBezTo>
                    <a:pt x="3895" y="18340"/>
                    <a:pt x="7071" y="12093"/>
                    <a:pt x="10075" y="5766"/>
                  </a:cubicBezTo>
                  <a:cubicBezTo>
                    <a:pt x="10923" y="3980"/>
                    <a:pt x="11756" y="2206"/>
                    <a:pt x="12577" y="406"/>
                  </a:cubicBezTo>
                  <a:cubicBezTo>
                    <a:pt x="12668" y="197"/>
                    <a:pt x="12478" y="1"/>
                    <a:pt x="12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7"/>
            <p:cNvSpPr/>
            <p:nvPr/>
          </p:nvSpPr>
          <p:spPr>
            <a:xfrm flipH="1">
              <a:off x="8719420" y="2298223"/>
              <a:ext cx="231515" cy="481866"/>
            </a:xfrm>
            <a:custGeom>
              <a:rect b="b" l="l" r="r" t="t"/>
              <a:pathLst>
                <a:path extrusionOk="0" h="25045" w="12033">
                  <a:moveTo>
                    <a:pt x="11672" y="1"/>
                  </a:moveTo>
                  <a:cubicBezTo>
                    <a:pt x="11592" y="1"/>
                    <a:pt x="11515" y="42"/>
                    <a:pt x="11470" y="142"/>
                  </a:cubicBezTo>
                  <a:lnTo>
                    <a:pt x="2602" y="19240"/>
                  </a:lnTo>
                  <a:lnTo>
                    <a:pt x="100" y="24627"/>
                  </a:lnTo>
                  <a:cubicBezTo>
                    <a:pt x="0" y="24845"/>
                    <a:pt x="188" y="25045"/>
                    <a:pt x="363" y="25045"/>
                  </a:cubicBezTo>
                  <a:cubicBezTo>
                    <a:pt x="442" y="25045"/>
                    <a:pt x="518" y="25004"/>
                    <a:pt x="564" y="24905"/>
                  </a:cubicBezTo>
                  <a:lnTo>
                    <a:pt x="9445" y="5793"/>
                  </a:lnTo>
                  <a:lnTo>
                    <a:pt x="11933" y="406"/>
                  </a:lnTo>
                  <a:cubicBezTo>
                    <a:pt x="12033" y="197"/>
                    <a:pt x="11846" y="1"/>
                    <a:pt x="11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7"/>
            <p:cNvSpPr/>
            <p:nvPr/>
          </p:nvSpPr>
          <p:spPr>
            <a:xfrm flipH="1">
              <a:off x="8713705" y="2399022"/>
              <a:ext cx="309148" cy="313689"/>
            </a:xfrm>
            <a:custGeom>
              <a:rect b="b" l="l" r="r" t="t"/>
              <a:pathLst>
                <a:path extrusionOk="0" h="16304" w="16068">
                  <a:moveTo>
                    <a:pt x="5763" y="1"/>
                  </a:moveTo>
                  <a:cubicBezTo>
                    <a:pt x="5259" y="1"/>
                    <a:pt x="4740" y="198"/>
                    <a:pt x="4315" y="448"/>
                  </a:cubicBezTo>
                  <a:cubicBezTo>
                    <a:pt x="1112" y="2354"/>
                    <a:pt x="212" y="6430"/>
                    <a:pt x="66" y="9858"/>
                  </a:cubicBezTo>
                  <a:cubicBezTo>
                    <a:pt x="0" y="11155"/>
                    <a:pt x="13" y="12995"/>
                    <a:pt x="993" y="13961"/>
                  </a:cubicBezTo>
                  <a:cubicBezTo>
                    <a:pt x="953" y="14080"/>
                    <a:pt x="1006" y="14200"/>
                    <a:pt x="1099" y="14266"/>
                  </a:cubicBezTo>
                  <a:cubicBezTo>
                    <a:pt x="1473" y="14545"/>
                    <a:pt x="1906" y="14672"/>
                    <a:pt x="2341" y="14672"/>
                  </a:cubicBezTo>
                  <a:cubicBezTo>
                    <a:pt x="3060" y="14672"/>
                    <a:pt x="3784" y="14326"/>
                    <a:pt x="4262" y="13750"/>
                  </a:cubicBezTo>
                  <a:cubicBezTo>
                    <a:pt x="5096" y="12730"/>
                    <a:pt x="5122" y="11394"/>
                    <a:pt x="4844" y="10150"/>
                  </a:cubicBezTo>
                  <a:cubicBezTo>
                    <a:pt x="5665" y="9964"/>
                    <a:pt x="6327" y="9355"/>
                    <a:pt x="6552" y="8535"/>
                  </a:cubicBezTo>
                  <a:cubicBezTo>
                    <a:pt x="6737" y="7714"/>
                    <a:pt x="6459" y="6854"/>
                    <a:pt x="5824" y="6298"/>
                  </a:cubicBezTo>
                  <a:cubicBezTo>
                    <a:pt x="6155" y="5888"/>
                    <a:pt x="6446" y="5451"/>
                    <a:pt x="6697" y="4988"/>
                  </a:cubicBezTo>
                  <a:cubicBezTo>
                    <a:pt x="6869" y="5848"/>
                    <a:pt x="7835" y="6060"/>
                    <a:pt x="8590" y="6139"/>
                  </a:cubicBezTo>
                  <a:cubicBezTo>
                    <a:pt x="9556" y="6245"/>
                    <a:pt x="10509" y="6351"/>
                    <a:pt x="11475" y="6457"/>
                  </a:cubicBezTo>
                  <a:cubicBezTo>
                    <a:pt x="9953" y="7079"/>
                    <a:pt x="8722" y="8230"/>
                    <a:pt x="7994" y="9713"/>
                  </a:cubicBezTo>
                  <a:cubicBezTo>
                    <a:pt x="7055" y="11764"/>
                    <a:pt x="7213" y="14160"/>
                    <a:pt x="8418" y="16079"/>
                  </a:cubicBezTo>
                  <a:cubicBezTo>
                    <a:pt x="8458" y="16145"/>
                    <a:pt x="8524" y="16198"/>
                    <a:pt x="8616" y="16198"/>
                  </a:cubicBezTo>
                  <a:cubicBezTo>
                    <a:pt x="8731" y="16269"/>
                    <a:pt x="8863" y="16304"/>
                    <a:pt x="8998" y="16304"/>
                  </a:cubicBezTo>
                  <a:cubicBezTo>
                    <a:pt x="9065" y="16304"/>
                    <a:pt x="9133" y="16295"/>
                    <a:pt x="9199" y="16278"/>
                  </a:cubicBezTo>
                  <a:cubicBezTo>
                    <a:pt x="9755" y="16158"/>
                    <a:pt x="10297" y="15801"/>
                    <a:pt x="10747" y="15483"/>
                  </a:cubicBezTo>
                  <a:cubicBezTo>
                    <a:pt x="11700" y="14782"/>
                    <a:pt x="12508" y="13922"/>
                    <a:pt x="13143" y="12929"/>
                  </a:cubicBezTo>
                  <a:cubicBezTo>
                    <a:pt x="13884" y="11817"/>
                    <a:pt x="14413" y="10613"/>
                    <a:pt x="14903" y="9355"/>
                  </a:cubicBezTo>
                  <a:cubicBezTo>
                    <a:pt x="15393" y="8098"/>
                    <a:pt x="15883" y="6801"/>
                    <a:pt x="15975" y="5451"/>
                  </a:cubicBezTo>
                  <a:lnTo>
                    <a:pt x="15975" y="5438"/>
                  </a:lnTo>
                  <a:cubicBezTo>
                    <a:pt x="16068" y="4260"/>
                    <a:pt x="15790" y="3056"/>
                    <a:pt x="15049" y="2129"/>
                  </a:cubicBezTo>
                  <a:cubicBezTo>
                    <a:pt x="15115" y="1944"/>
                    <a:pt x="14983" y="1758"/>
                    <a:pt x="14797" y="1745"/>
                  </a:cubicBezTo>
                  <a:cubicBezTo>
                    <a:pt x="14448" y="1716"/>
                    <a:pt x="14098" y="1702"/>
                    <a:pt x="13749" y="1702"/>
                  </a:cubicBezTo>
                  <a:cubicBezTo>
                    <a:pt x="11879" y="1702"/>
                    <a:pt x="10030" y="2116"/>
                    <a:pt x="8312" y="2897"/>
                  </a:cubicBezTo>
                  <a:cubicBezTo>
                    <a:pt x="7928" y="3069"/>
                    <a:pt x="7571" y="3294"/>
                    <a:pt x="7253" y="3558"/>
                  </a:cubicBezTo>
                  <a:cubicBezTo>
                    <a:pt x="7412" y="3029"/>
                    <a:pt x="7478" y="2460"/>
                    <a:pt x="7465" y="1904"/>
                  </a:cubicBezTo>
                  <a:cubicBezTo>
                    <a:pt x="7425" y="1256"/>
                    <a:pt x="7200" y="594"/>
                    <a:pt x="6618" y="236"/>
                  </a:cubicBezTo>
                  <a:cubicBezTo>
                    <a:pt x="6353" y="70"/>
                    <a:pt x="6060" y="1"/>
                    <a:pt x="5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7"/>
            <p:cNvSpPr/>
            <p:nvPr/>
          </p:nvSpPr>
          <p:spPr>
            <a:xfrm flipH="1">
              <a:off x="8745778" y="2422918"/>
              <a:ext cx="155863" cy="265397"/>
            </a:xfrm>
            <a:custGeom>
              <a:rect b="b" l="l" r="r" t="t"/>
              <a:pathLst>
                <a:path extrusionOk="0" h="13794" w="8101">
                  <a:moveTo>
                    <a:pt x="7756" y="0"/>
                  </a:moveTo>
                  <a:cubicBezTo>
                    <a:pt x="5731" y="40"/>
                    <a:pt x="3746" y="530"/>
                    <a:pt x="1933" y="1430"/>
                  </a:cubicBezTo>
                  <a:cubicBezTo>
                    <a:pt x="1138" y="1827"/>
                    <a:pt x="252" y="2343"/>
                    <a:pt x="119" y="3309"/>
                  </a:cubicBezTo>
                  <a:cubicBezTo>
                    <a:pt x="0" y="4209"/>
                    <a:pt x="741" y="4818"/>
                    <a:pt x="1549" y="4990"/>
                  </a:cubicBezTo>
                  <a:cubicBezTo>
                    <a:pt x="2144" y="5083"/>
                    <a:pt x="2740" y="5136"/>
                    <a:pt x="3349" y="5162"/>
                  </a:cubicBezTo>
                  <a:lnTo>
                    <a:pt x="4434" y="5255"/>
                  </a:lnTo>
                  <a:cubicBezTo>
                    <a:pt x="1787" y="7134"/>
                    <a:pt x="530" y="10430"/>
                    <a:pt x="1244" y="13606"/>
                  </a:cubicBezTo>
                  <a:cubicBezTo>
                    <a:pt x="1276" y="13737"/>
                    <a:pt x="1375" y="13793"/>
                    <a:pt x="1479" y="13793"/>
                  </a:cubicBezTo>
                  <a:cubicBezTo>
                    <a:pt x="1638" y="13793"/>
                    <a:pt x="1809" y="13661"/>
                    <a:pt x="1760" y="13461"/>
                  </a:cubicBezTo>
                  <a:cubicBezTo>
                    <a:pt x="1046" y="10231"/>
                    <a:pt x="2515" y="6909"/>
                    <a:pt x="5387" y="5281"/>
                  </a:cubicBezTo>
                  <a:cubicBezTo>
                    <a:pt x="5599" y="5136"/>
                    <a:pt x="5506" y="4805"/>
                    <a:pt x="5255" y="4791"/>
                  </a:cubicBezTo>
                  <a:lnTo>
                    <a:pt x="3481" y="4646"/>
                  </a:lnTo>
                  <a:cubicBezTo>
                    <a:pt x="2885" y="4593"/>
                    <a:pt x="2263" y="4593"/>
                    <a:pt x="1694" y="4461"/>
                  </a:cubicBezTo>
                  <a:cubicBezTo>
                    <a:pt x="1191" y="4355"/>
                    <a:pt x="635" y="4063"/>
                    <a:pt x="649" y="3481"/>
                  </a:cubicBezTo>
                  <a:cubicBezTo>
                    <a:pt x="649" y="2938"/>
                    <a:pt x="1099" y="2528"/>
                    <a:pt x="1535" y="2264"/>
                  </a:cubicBezTo>
                  <a:cubicBezTo>
                    <a:pt x="3349" y="1125"/>
                    <a:pt x="5625" y="583"/>
                    <a:pt x="7756" y="543"/>
                  </a:cubicBezTo>
                  <a:cubicBezTo>
                    <a:pt x="8100" y="543"/>
                    <a:pt x="8100" y="0"/>
                    <a:pt x="7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7"/>
            <p:cNvSpPr/>
            <p:nvPr/>
          </p:nvSpPr>
          <p:spPr>
            <a:xfrm flipH="1">
              <a:off x="8906798" y="2411585"/>
              <a:ext cx="63858" cy="106378"/>
            </a:xfrm>
            <a:custGeom>
              <a:rect b="b" l="l" r="r" t="t"/>
              <a:pathLst>
                <a:path extrusionOk="0" h="5529" w="3319">
                  <a:moveTo>
                    <a:pt x="384" y="0"/>
                  </a:moveTo>
                  <a:cubicBezTo>
                    <a:pt x="249" y="0"/>
                    <a:pt x="106" y="86"/>
                    <a:pt x="93" y="258"/>
                  </a:cubicBezTo>
                  <a:cubicBezTo>
                    <a:pt x="0" y="1357"/>
                    <a:pt x="212" y="2455"/>
                    <a:pt x="702" y="3435"/>
                  </a:cubicBezTo>
                  <a:cubicBezTo>
                    <a:pt x="953" y="3911"/>
                    <a:pt x="1245" y="4361"/>
                    <a:pt x="1602" y="4745"/>
                  </a:cubicBezTo>
                  <a:cubicBezTo>
                    <a:pt x="1936" y="5115"/>
                    <a:pt x="2324" y="5528"/>
                    <a:pt x="2824" y="5528"/>
                  </a:cubicBezTo>
                  <a:cubicBezTo>
                    <a:pt x="2879" y="5528"/>
                    <a:pt x="2934" y="5523"/>
                    <a:pt x="2992" y="5513"/>
                  </a:cubicBezTo>
                  <a:cubicBezTo>
                    <a:pt x="3319" y="5462"/>
                    <a:pt x="3203" y="4993"/>
                    <a:pt x="2895" y="4993"/>
                  </a:cubicBezTo>
                  <a:cubicBezTo>
                    <a:pt x="2879" y="4993"/>
                    <a:pt x="2863" y="4994"/>
                    <a:pt x="2846" y="4997"/>
                  </a:cubicBezTo>
                  <a:cubicBezTo>
                    <a:pt x="2834" y="4998"/>
                    <a:pt x="2823" y="4999"/>
                    <a:pt x="2811" y="4999"/>
                  </a:cubicBezTo>
                  <a:cubicBezTo>
                    <a:pt x="2599" y="4999"/>
                    <a:pt x="2402" y="4778"/>
                    <a:pt x="2264" y="4652"/>
                  </a:cubicBezTo>
                  <a:cubicBezTo>
                    <a:pt x="2092" y="4480"/>
                    <a:pt x="1933" y="4308"/>
                    <a:pt x="1787" y="4123"/>
                  </a:cubicBezTo>
                  <a:cubicBezTo>
                    <a:pt x="1496" y="3766"/>
                    <a:pt x="1258" y="3369"/>
                    <a:pt x="1072" y="2945"/>
                  </a:cubicBezTo>
                  <a:cubicBezTo>
                    <a:pt x="702" y="2098"/>
                    <a:pt x="556" y="1172"/>
                    <a:pt x="636" y="258"/>
                  </a:cubicBezTo>
                  <a:cubicBezTo>
                    <a:pt x="649" y="86"/>
                    <a:pt x="520" y="0"/>
                    <a:pt x="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7"/>
            <p:cNvSpPr/>
            <p:nvPr/>
          </p:nvSpPr>
          <p:spPr>
            <a:xfrm flipH="1">
              <a:off x="8925865" y="2478040"/>
              <a:ext cx="95719" cy="120038"/>
            </a:xfrm>
            <a:custGeom>
              <a:rect b="b" l="l" r="r" t="t"/>
              <a:pathLst>
                <a:path extrusionOk="0" h="6239" w="4975">
                  <a:moveTo>
                    <a:pt x="361" y="1"/>
                  </a:moveTo>
                  <a:cubicBezTo>
                    <a:pt x="225" y="1"/>
                    <a:pt x="86" y="87"/>
                    <a:pt x="80" y="259"/>
                  </a:cubicBezTo>
                  <a:cubicBezTo>
                    <a:pt x="0" y="3038"/>
                    <a:pt x="1827" y="5500"/>
                    <a:pt x="4514" y="6228"/>
                  </a:cubicBezTo>
                  <a:cubicBezTo>
                    <a:pt x="4542" y="6235"/>
                    <a:pt x="4569" y="6239"/>
                    <a:pt x="4594" y="6239"/>
                  </a:cubicBezTo>
                  <a:cubicBezTo>
                    <a:pt x="4878" y="6239"/>
                    <a:pt x="4974" y="5797"/>
                    <a:pt x="4646" y="5712"/>
                  </a:cubicBezTo>
                  <a:cubicBezTo>
                    <a:pt x="2211" y="5050"/>
                    <a:pt x="543" y="2787"/>
                    <a:pt x="622" y="259"/>
                  </a:cubicBezTo>
                  <a:cubicBezTo>
                    <a:pt x="629" y="87"/>
                    <a:pt x="497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7"/>
            <p:cNvSpPr/>
            <p:nvPr/>
          </p:nvSpPr>
          <p:spPr>
            <a:xfrm flipH="1">
              <a:off x="8969309" y="2579050"/>
              <a:ext cx="72246" cy="97547"/>
            </a:xfrm>
            <a:custGeom>
              <a:rect b="b" l="l" r="r" t="t"/>
              <a:pathLst>
                <a:path extrusionOk="0" h="5070" w="3755">
                  <a:moveTo>
                    <a:pt x="330" y="0"/>
                  </a:moveTo>
                  <a:cubicBezTo>
                    <a:pt x="175" y="0"/>
                    <a:pt x="1" y="136"/>
                    <a:pt x="32" y="343"/>
                  </a:cubicBezTo>
                  <a:cubicBezTo>
                    <a:pt x="324" y="2301"/>
                    <a:pt x="1502" y="4022"/>
                    <a:pt x="3222" y="5028"/>
                  </a:cubicBezTo>
                  <a:cubicBezTo>
                    <a:pt x="3270" y="5057"/>
                    <a:pt x="3318" y="5070"/>
                    <a:pt x="3362" y="5070"/>
                  </a:cubicBezTo>
                  <a:cubicBezTo>
                    <a:pt x="3600" y="5070"/>
                    <a:pt x="3754" y="4709"/>
                    <a:pt x="3487" y="4565"/>
                  </a:cubicBezTo>
                  <a:lnTo>
                    <a:pt x="3487" y="4551"/>
                  </a:lnTo>
                  <a:cubicBezTo>
                    <a:pt x="1899" y="3625"/>
                    <a:pt x="813" y="2023"/>
                    <a:pt x="549" y="197"/>
                  </a:cubicBezTo>
                  <a:cubicBezTo>
                    <a:pt x="528" y="60"/>
                    <a:pt x="433" y="0"/>
                    <a:pt x="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7"/>
            <p:cNvSpPr/>
            <p:nvPr/>
          </p:nvSpPr>
          <p:spPr>
            <a:xfrm flipH="1">
              <a:off x="7389782" y="4738914"/>
              <a:ext cx="1168099" cy="408985"/>
            </a:xfrm>
            <a:custGeom>
              <a:rect b="b" l="l" r="r" t="t"/>
              <a:pathLst>
                <a:path extrusionOk="0" h="21257" w="60712">
                  <a:moveTo>
                    <a:pt x="59374" y="1"/>
                  </a:moveTo>
                  <a:lnTo>
                    <a:pt x="2860" y="4726"/>
                  </a:lnTo>
                  <a:lnTo>
                    <a:pt x="1" y="21257"/>
                  </a:lnTo>
                  <a:lnTo>
                    <a:pt x="60711" y="21257"/>
                  </a:lnTo>
                  <a:lnTo>
                    <a:pt x="59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7"/>
            <p:cNvSpPr/>
            <p:nvPr/>
          </p:nvSpPr>
          <p:spPr>
            <a:xfrm flipH="1">
              <a:off x="6859104" y="3168275"/>
              <a:ext cx="2147703" cy="1784164"/>
            </a:xfrm>
            <a:custGeom>
              <a:rect b="b" l="l" r="r" t="t"/>
              <a:pathLst>
                <a:path extrusionOk="0" h="92732" w="111627">
                  <a:moveTo>
                    <a:pt x="16740" y="1"/>
                  </a:moveTo>
                  <a:cubicBezTo>
                    <a:pt x="16343" y="1"/>
                    <a:pt x="15933" y="95"/>
                    <a:pt x="15551" y="251"/>
                  </a:cubicBezTo>
                  <a:cubicBezTo>
                    <a:pt x="14413" y="715"/>
                    <a:pt x="13381" y="1548"/>
                    <a:pt x="12401" y="2263"/>
                  </a:cubicBezTo>
                  <a:cubicBezTo>
                    <a:pt x="11422" y="2978"/>
                    <a:pt x="10469" y="3719"/>
                    <a:pt x="9543" y="4513"/>
                  </a:cubicBezTo>
                  <a:cubicBezTo>
                    <a:pt x="7650" y="6128"/>
                    <a:pt x="5863" y="7875"/>
                    <a:pt x="4222" y="9754"/>
                  </a:cubicBezTo>
                  <a:cubicBezTo>
                    <a:pt x="3441" y="10667"/>
                    <a:pt x="2647" y="11634"/>
                    <a:pt x="1946" y="12587"/>
                  </a:cubicBezTo>
                  <a:cubicBezTo>
                    <a:pt x="1244" y="13526"/>
                    <a:pt x="582" y="14559"/>
                    <a:pt x="291" y="15737"/>
                  </a:cubicBezTo>
                  <a:cubicBezTo>
                    <a:pt x="0" y="16928"/>
                    <a:pt x="172" y="18132"/>
                    <a:pt x="953" y="19085"/>
                  </a:cubicBezTo>
                  <a:cubicBezTo>
                    <a:pt x="1443" y="19734"/>
                    <a:pt x="2184" y="20144"/>
                    <a:pt x="2991" y="20223"/>
                  </a:cubicBezTo>
                  <a:cubicBezTo>
                    <a:pt x="2104" y="21309"/>
                    <a:pt x="1932" y="22936"/>
                    <a:pt x="2740" y="24114"/>
                  </a:cubicBezTo>
                  <a:cubicBezTo>
                    <a:pt x="3342" y="24996"/>
                    <a:pt x="4387" y="25469"/>
                    <a:pt x="5423" y="25469"/>
                  </a:cubicBezTo>
                  <a:cubicBezTo>
                    <a:pt x="5959" y="25469"/>
                    <a:pt x="6493" y="25342"/>
                    <a:pt x="6962" y="25081"/>
                  </a:cubicBezTo>
                  <a:cubicBezTo>
                    <a:pt x="7597" y="28786"/>
                    <a:pt x="8960" y="32334"/>
                    <a:pt x="10959" y="35510"/>
                  </a:cubicBezTo>
                  <a:cubicBezTo>
                    <a:pt x="13010" y="38792"/>
                    <a:pt x="15671" y="41651"/>
                    <a:pt x="18807" y="43928"/>
                  </a:cubicBezTo>
                  <a:cubicBezTo>
                    <a:pt x="20488" y="45132"/>
                    <a:pt x="22288" y="46138"/>
                    <a:pt x="24194" y="46958"/>
                  </a:cubicBezTo>
                  <a:cubicBezTo>
                    <a:pt x="23731" y="48772"/>
                    <a:pt x="23638" y="50678"/>
                    <a:pt x="23890" y="52544"/>
                  </a:cubicBezTo>
                  <a:cubicBezTo>
                    <a:pt x="24049" y="53735"/>
                    <a:pt x="24353" y="54913"/>
                    <a:pt x="24816" y="56038"/>
                  </a:cubicBezTo>
                  <a:cubicBezTo>
                    <a:pt x="25266" y="57150"/>
                    <a:pt x="26047" y="58222"/>
                    <a:pt x="26153" y="59426"/>
                  </a:cubicBezTo>
                  <a:cubicBezTo>
                    <a:pt x="26325" y="61478"/>
                    <a:pt x="24790" y="63211"/>
                    <a:pt x="24234" y="65091"/>
                  </a:cubicBezTo>
                  <a:cubicBezTo>
                    <a:pt x="23929" y="66083"/>
                    <a:pt x="23943" y="67142"/>
                    <a:pt x="24260" y="68122"/>
                  </a:cubicBezTo>
                  <a:cubicBezTo>
                    <a:pt x="24578" y="69154"/>
                    <a:pt x="25121" y="70094"/>
                    <a:pt x="25584" y="71060"/>
                  </a:cubicBezTo>
                  <a:cubicBezTo>
                    <a:pt x="26100" y="72158"/>
                    <a:pt x="26444" y="73257"/>
                    <a:pt x="26378" y="74475"/>
                  </a:cubicBezTo>
                  <a:cubicBezTo>
                    <a:pt x="26312" y="75758"/>
                    <a:pt x="25888" y="77002"/>
                    <a:pt x="25385" y="78194"/>
                  </a:cubicBezTo>
                  <a:cubicBezTo>
                    <a:pt x="24472" y="80417"/>
                    <a:pt x="23268" y="82627"/>
                    <a:pt x="23360" y="85116"/>
                  </a:cubicBezTo>
                  <a:cubicBezTo>
                    <a:pt x="23426" y="87299"/>
                    <a:pt x="24737" y="89060"/>
                    <a:pt x="26722" y="89947"/>
                  </a:cubicBezTo>
                  <a:cubicBezTo>
                    <a:pt x="27982" y="90509"/>
                    <a:pt x="29305" y="90697"/>
                    <a:pt x="30645" y="90697"/>
                  </a:cubicBezTo>
                  <a:cubicBezTo>
                    <a:pt x="31669" y="90697"/>
                    <a:pt x="32702" y="90587"/>
                    <a:pt x="33724" y="90449"/>
                  </a:cubicBezTo>
                  <a:cubicBezTo>
                    <a:pt x="35034" y="90277"/>
                    <a:pt x="36357" y="90092"/>
                    <a:pt x="37681" y="90039"/>
                  </a:cubicBezTo>
                  <a:cubicBezTo>
                    <a:pt x="38264" y="90015"/>
                    <a:pt x="38847" y="90002"/>
                    <a:pt x="39429" y="90002"/>
                  </a:cubicBezTo>
                  <a:cubicBezTo>
                    <a:pt x="40141" y="90002"/>
                    <a:pt x="40852" y="90022"/>
                    <a:pt x="41559" y="90066"/>
                  </a:cubicBezTo>
                  <a:cubicBezTo>
                    <a:pt x="44153" y="90224"/>
                    <a:pt x="46707" y="90608"/>
                    <a:pt x="49249" y="91032"/>
                  </a:cubicBezTo>
                  <a:cubicBezTo>
                    <a:pt x="53898" y="91803"/>
                    <a:pt x="58582" y="92732"/>
                    <a:pt x="63310" y="92732"/>
                  </a:cubicBezTo>
                  <a:cubicBezTo>
                    <a:pt x="63696" y="92732"/>
                    <a:pt x="64082" y="92726"/>
                    <a:pt x="64469" y="92713"/>
                  </a:cubicBezTo>
                  <a:cubicBezTo>
                    <a:pt x="69340" y="92541"/>
                    <a:pt x="74078" y="91191"/>
                    <a:pt x="78300" y="88755"/>
                  </a:cubicBezTo>
                  <a:cubicBezTo>
                    <a:pt x="80285" y="87617"/>
                    <a:pt x="82257" y="86254"/>
                    <a:pt x="83740" y="84480"/>
                  </a:cubicBezTo>
                  <a:cubicBezTo>
                    <a:pt x="84454" y="83647"/>
                    <a:pt x="85024" y="82707"/>
                    <a:pt x="85421" y="81675"/>
                  </a:cubicBezTo>
                  <a:cubicBezTo>
                    <a:pt x="85831" y="80523"/>
                    <a:pt x="86043" y="79305"/>
                    <a:pt x="86056" y="78088"/>
                  </a:cubicBezTo>
                  <a:cubicBezTo>
                    <a:pt x="86135" y="75494"/>
                    <a:pt x="85685" y="72860"/>
                    <a:pt x="85354" y="70292"/>
                  </a:cubicBezTo>
                  <a:cubicBezTo>
                    <a:pt x="84997" y="67579"/>
                    <a:pt x="84626" y="64866"/>
                    <a:pt x="84243" y="62166"/>
                  </a:cubicBezTo>
                  <a:cubicBezTo>
                    <a:pt x="83435" y="56700"/>
                    <a:pt x="82522" y="51233"/>
                    <a:pt x="81503" y="45794"/>
                  </a:cubicBezTo>
                  <a:cubicBezTo>
                    <a:pt x="81476" y="45688"/>
                    <a:pt x="81463" y="45569"/>
                    <a:pt x="81437" y="45450"/>
                  </a:cubicBezTo>
                  <a:cubicBezTo>
                    <a:pt x="88134" y="43742"/>
                    <a:pt x="94659" y="41413"/>
                    <a:pt x="100919" y="38475"/>
                  </a:cubicBezTo>
                  <a:cubicBezTo>
                    <a:pt x="102507" y="37734"/>
                    <a:pt x="104109" y="36979"/>
                    <a:pt x="105631" y="36106"/>
                  </a:cubicBezTo>
                  <a:cubicBezTo>
                    <a:pt x="106981" y="35338"/>
                    <a:pt x="108304" y="34464"/>
                    <a:pt x="109363" y="33300"/>
                  </a:cubicBezTo>
                  <a:cubicBezTo>
                    <a:pt x="110435" y="32161"/>
                    <a:pt x="111150" y="30706"/>
                    <a:pt x="111375" y="29144"/>
                  </a:cubicBezTo>
                  <a:lnTo>
                    <a:pt x="111362" y="29144"/>
                  </a:lnTo>
                  <a:cubicBezTo>
                    <a:pt x="111626" y="27317"/>
                    <a:pt x="111269" y="25451"/>
                    <a:pt x="110832" y="23678"/>
                  </a:cubicBezTo>
                  <a:cubicBezTo>
                    <a:pt x="110435" y="22063"/>
                    <a:pt x="110051" y="20409"/>
                    <a:pt x="109310" y="18900"/>
                  </a:cubicBezTo>
                  <a:cubicBezTo>
                    <a:pt x="108635" y="17484"/>
                    <a:pt x="107484" y="16332"/>
                    <a:pt x="106068" y="15644"/>
                  </a:cubicBezTo>
                  <a:cubicBezTo>
                    <a:pt x="104625" y="14969"/>
                    <a:pt x="103010" y="14744"/>
                    <a:pt x="101435" y="14731"/>
                  </a:cubicBezTo>
                  <a:cubicBezTo>
                    <a:pt x="99781" y="14731"/>
                    <a:pt x="98126" y="14916"/>
                    <a:pt x="96512" y="15287"/>
                  </a:cubicBezTo>
                  <a:cubicBezTo>
                    <a:pt x="93216" y="16041"/>
                    <a:pt x="90119" y="17510"/>
                    <a:pt x="87446" y="19588"/>
                  </a:cubicBezTo>
                  <a:cubicBezTo>
                    <a:pt x="86096" y="20647"/>
                    <a:pt x="84957" y="21917"/>
                    <a:pt x="83634" y="22989"/>
                  </a:cubicBezTo>
                  <a:cubicBezTo>
                    <a:pt x="82959" y="23545"/>
                    <a:pt x="82204" y="23995"/>
                    <a:pt x="81397" y="24313"/>
                  </a:cubicBezTo>
                  <a:cubicBezTo>
                    <a:pt x="80550" y="24591"/>
                    <a:pt x="79663" y="24750"/>
                    <a:pt x="78776" y="24776"/>
                  </a:cubicBezTo>
                  <a:cubicBezTo>
                    <a:pt x="78521" y="24785"/>
                    <a:pt x="78266" y="24789"/>
                    <a:pt x="78011" y="24789"/>
                  </a:cubicBezTo>
                  <a:cubicBezTo>
                    <a:pt x="76727" y="24789"/>
                    <a:pt x="75449" y="24692"/>
                    <a:pt x="74172" y="24692"/>
                  </a:cubicBezTo>
                  <a:cubicBezTo>
                    <a:pt x="73876" y="24692"/>
                    <a:pt x="73580" y="24697"/>
                    <a:pt x="73284" y="24710"/>
                  </a:cubicBezTo>
                  <a:cubicBezTo>
                    <a:pt x="67990" y="24922"/>
                    <a:pt x="62815" y="26417"/>
                    <a:pt x="58235" y="29091"/>
                  </a:cubicBezTo>
                  <a:cubicBezTo>
                    <a:pt x="57799" y="29342"/>
                    <a:pt x="57349" y="29620"/>
                    <a:pt x="56925" y="29898"/>
                  </a:cubicBezTo>
                  <a:cubicBezTo>
                    <a:pt x="54557" y="29018"/>
                    <a:pt x="52064" y="28578"/>
                    <a:pt x="49564" y="28578"/>
                  </a:cubicBezTo>
                  <a:cubicBezTo>
                    <a:pt x="47928" y="28578"/>
                    <a:pt x="46290" y="28767"/>
                    <a:pt x="44682" y="29144"/>
                  </a:cubicBezTo>
                  <a:cubicBezTo>
                    <a:pt x="44655" y="29150"/>
                    <a:pt x="44626" y="29153"/>
                    <a:pt x="44594" y="29153"/>
                  </a:cubicBezTo>
                  <a:cubicBezTo>
                    <a:pt x="43243" y="29153"/>
                    <a:pt x="37254" y="23591"/>
                    <a:pt x="33803" y="22195"/>
                  </a:cubicBezTo>
                  <a:cubicBezTo>
                    <a:pt x="32863" y="21812"/>
                    <a:pt x="31871" y="21560"/>
                    <a:pt x="30865" y="21428"/>
                  </a:cubicBezTo>
                  <a:cubicBezTo>
                    <a:pt x="31381" y="18701"/>
                    <a:pt x="31050" y="15882"/>
                    <a:pt x="29899" y="13354"/>
                  </a:cubicBezTo>
                  <a:cubicBezTo>
                    <a:pt x="28734" y="10839"/>
                    <a:pt x="26801" y="8762"/>
                    <a:pt x="24379" y="7412"/>
                  </a:cubicBezTo>
                  <a:cubicBezTo>
                    <a:pt x="23188" y="6737"/>
                    <a:pt x="21891" y="6260"/>
                    <a:pt x="20554" y="5995"/>
                  </a:cubicBezTo>
                  <a:cubicBezTo>
                    <a:pt x="21137" y="5254"/>
                    <a:pt x="21229" y="4235"/>
                    <a:pt x="20793" y="3401"/>
                  </a:cubicBezTo>
                  <a:cubicBezTo>
                    <a:pt x="20367" y="2674"/>
                    <a:pt x="19585" y="2232"/>
                    <a:pt x="18761" y="2232"/>
                  </a:cubicBezTo>
                  <a:cubicBezTo>
                    <a:pt x="18715" y="2232"/>
                    <a:pt x="18668" y="2234"/>
                    <a:pt x="18622" y="2237"/>
                  </a:cubicBezTo>
                  <a:cubicBezTo>
                    <a:pt x="18754" y="1707"/>
                    <a:pt x="18622" y="1138"/>
                    <a:pt x="18278" y="715"/>
                  </a:cubicBezTo>
                  <a:cubicBezTo>
                    <a:pt x="17877" y="204"/>
                    <a:pt x="17322" y="1"/>
                    <a:pt x="16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7"/>
            <p:cNvSpPr/>
            <p:nvPr/>
          </p:nvSpPr>
          <p:spPr>
            <a:xfrm flipH="1">
              <a:off x="8658005" y="3254471"/>
              <a:ext cx="264396" cy="238307"/>
            </a:xfrm>
            <a:custGeom>
              <a:rect b="b" l="l" r="r" t="t"/>
              <a:pathLst>
                <a:path extrusionOk="0" h="12386" w="13742">
                  <a:moveTo>
                    <a:pt x="13330" y="0"/>
                  </a:moveTo>
                  <a:cubicBezTo>
                    <a:pt x="13289" y="0"/>
                    <a:pt x="13246" y="10"/>
                    <a:pt x="13203" y="33"/>
                  </a:cubicBezTo>
                  <a:lnTo>
                    <a:pt x="13216" y="33"/>
                  </a:lnTo>
                  <a:cubicBezTo>
                    <a:pt x="9113" y="2243"/>
                    <a:pt x="5473" y="5221"/>
                    <a:pt x="2495" y="8808"/>
                  </a:cubicBezTo>
                  <a:cubicBezTo>
                    <a:pt x="1648" y="9827"/>
                    <a:pt x="867" y="10886"/>
                    <a:pt x="139" y="11984"/>
                  </a:cubicBezTo>
                  <a:cubicBezTo>
                    <a:pt x="0" y="12188"/>
                    <a:pt x="192" y="12386"/>
                    <a:pt x="384" y="12386"/>
                  </a:cubicBezTo>
                  <a:cubicBezTo>
                    <a:pt x="466" y="12386"/>
                    <a:pt x="547" y="12350"/>
                    <a:pt x="603" y="12262"/>
                  </a:cubicBezTo>
                  <a:cubicBezTo>
                    <a:pt x="3144" y="8424"/>
                    <a:pt x="6387" y="5129"/>
                    <a:pt x="10172" y="2521"/>
                  </a:cubicBezTo>
                  <a:cubicBezTo>
                    <a:pt x="11231" y="1793"/>
                    <a:pt x="12342" y="1118"/>
                    <a:pt x="13481" y="496"/>
                  </a:cubicBezTo>
                  <a:cubicBezTo>
                    <a:pt x="13742" y="360"/>
                    <a:pt x="13575" y="0"/>
                    <a:pt x="13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7"/>
            <p:cNvSpPr/>
            <p:nvPr/>
          </p:nvSpPr>
          <p:spPr>
            <a:xfrm flipH="1">
              <a:off x="8652426" y="3311825"/>
              <a:ext cx="209120" cy="287484"/>
            </a:xfrm>
            <a:custGeom>
              <a:rect b="b" l="l" r="r" t="t"/>
              <a:pathLst>
                <a:path extrusionOk="0" h="14942" w="10869">
                  <a:moveTo>
                    <a:pt x="10482" y="1"/>
                  </a:moveTo>
                  <a:cubicBezTo>
                    <a:pt x="10418" y="1"/>
                    <a:pt x="10352" y="25"/>
                    <a:pt x="10291" y="83"/>
                  </a:cubicBezTo>
                  <a:cubicBezTo>
                    <a:pt x="7035" y="3365"/>
                    <a:pt x="4216" y="7045"/>
                    <a:pt x="1913" y="11055"/>
                  </a:cubicBezTo>
                  <a:cubicBezTo>
                    <a:pt x="1265" y="12193"/>
                    <a:pt x="656" y="13345"/>
                    <a:pt x="100" y="14536"/>
                  </a:cubicBezTo>
                  <a:cubicBezTo>
                    <a:pt x="0" y="14745"/>
                    <a:pt x="187" y="14941"/>
                    <a:pt x="361" y="14941"/>
                  </a:cubicBezTo>
                  <a:cubicBezTo>
                    <a:pt x="441" y="14941"/>
                    <a:pt x="518" y="14900"/>
                    <a:pt x="563" y="14801"/>
                  </a:cubicBezTo>
                  <a:cubicBezTo>
                    <a:pt x="2535" y="10658"/>
                    <a:pt x="5063" y="6793"/>
                    <a:pt x="8054" y="3299"/>
                  </a:cubicBezTo>
                  <a:cubicBezTo>
                    <a:pt x="8888" y="2320"/>
                    <a:pt x="9762" y="1380"/>
                    <a:pt x="10675" y="467"/>
                  </a:cubicBezTo>
                  <a:cubicBezTo>
                    <a:pt x="10869" y="273"/>
                    <a:pt x="10693" y="1"/>
                    <a:pt x="10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7"/>
            <p:cNvSpPr/>
            <p:nvPr/>
          </p:nvSpPr>
          <p:spPr>
            <a:xfrm flipH="1">
              <a:off x="8567539" y="3428304"/>
              <a:ext cx="117922" cy="126291"/>
            </a:xfrm>
            <a:custGeom>
              <a:rect b="b" l="l" r="r" t="t"/>
              <a:pathLst>
                <a:path extrusionOk="0" h="6564" w="6129">
                  <a:moveTo>
                    <a:pt x="3842" y="0"/>
                  </a:moveTo>
                  <a:cubicBezTo>
                    <a:pt x="3308" y="0"/>
                    <a:pt x="2789" y="188"/>
                    <a:pt x="2436" y="633"/>
                  </a:cubicBezTo>
                  <a:lnTo>
                    <a:pt x="636" y="2883"/>
                  </a:lnTo>
                  <a:cubicBezTo>
                    <a:pt x="266" y="3347"/>
                    <a:pt x="1" y="3797"/>
                    <a:pt x="1" y="4405"/>
                  </a:cubicBezTo>
                  <a:cubicBezTo>
                    <a:pt x="14" y="4974"/>
                    <a:pt x="239" y="5530"/>
                    <a:pt x="636" y="5941"/>
                  </a:cubicBezTo>
                  <a:cubicBezTo>
                    <a:pt x="1053" y="6322"/>
                    <a:pt x="1680" y="6564"/>
                    <a:pt x="2290" y="6564"/>
                  </a:cubicBezTo>
                  <a:cubicBezTo>
                    <a:pt x="2823" y="6564"/>
                    <a:pt x="3342" y="6379"/>
                    <a:pt x="3694" y="5941"/>
                  </a:cubicBezTo>
                  <a:lnTo>
                    <a:pt x="5494" y="3677"/>
                  </a:lnTo>
                  <a:cubicBezTo>
                    <a:pt x="5864" y="3214"/>
                    <a:pt x="6129" y="2777"/>
                    <a:pt x="6129" y="2155"/>
                  </a:cubicBezTo>
                  <a:cubicBezTo>
                    <a:pt x="6129" y="1586"/>
                    <a:pt x="5904" y="1030"/>
                    <a:pt x="5494" y="633"/>
                  </a:cubicBezTo>
                  <a:cubicBezTo>
                    <a:pt x="5077" y="245"/>
                    <a:pt x="4451" y="0"/>
                    <a:pt x="3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7"/>
            <p:cNvSpPr/>
            <p:nvPr/>
          </p:nvSpPr>
          <p:spPr>
            <a:xfrm flipH="1">
              <a:off x="8663277" y="3670670"/>
              <a:ext cx="124040" cy="144165"/>
            </a:xfrm>
            <a:custGeom>
              <a:rect b="b" l="l" r="r" t="t"/>
              <a:pathLst>
                <a:path extrusionOk="0" h="7493" w="6447">
                  <a:moveTo>
                    <a:pt x="2379" y="0"/>
                  </a:moveTo>
                  <a:cubicBezTo>
                    <a:pt x="2005" y="0"/>
                    <a:pt x="1636" y="93"/>
                    <a:pt x="1324" y="292"/>
                  </a:cubicBezTo>
                  <a:cubicBezTo>
                    <a:pt x="305" y="954"/>
                    <a:pt x="1" y="2172"/>
                    <a:pt x="557" y="3257"/>
                  </a:cubicBezTo>
                  <a:lnTo>
                    <a:pt x="2171" y="6420"/>
                  </a:lnTo>
                  <a:cubicBezTo>
                    <a:pt x="2519" y="7097"/>
                    <a:pt x="3311" y="7493"/>
                    <a:pt x="4078" y="7493"/>
                  </a:cubicBezTo>
                  <a:cubicBezTo>
                    <a:pt x="4450" y="7493"/>
                    <a:pt x="4816" y="7400"/>
                    <a:pt x="5123" y="7201"/>
                  </a:cubicBezTo>
                  <a:cubicBezTo>
                    <a:pt x="6155" y="6539"/>
                    <a:pt x="6446" y="5322"/>
                    <a:pt x="5904" y="4236"/>
                  </a:cubicBezTo>
                  <a:lnTo>
                    <a:pt x="4289" y="1073"/>
                  </a:lnTo>
                  <a:cubicBezTo>
                    <a:pt x="3941" y="396"/>
                    <a:pt x="3150" y="0"/>
                    <a:pt x="2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7"/>
            <p:cNvSpPr/>
            <p:nvPr/>
          </p:nvSpPr>
          <p:spPr>
            <a:xfrm flipH="1">
              <a:off x="8378833" y="3622666"/>
              <a:ext cx="152304" cy="110034"/>
            </a:xfrm>
            <a:custGeom>
              <a:rect b="b" l="l" r="r" t="t"/>
              <a:pathLst>
                <a:path extrusionOk="0" h="5719" w="7916">
                  <a:moveTo>
                    <a:pt x="2373" y="1"/>
                  </a:moveTo>
                  <a:cubicBezTo>
                    <a:pt x="1454" y="1"/>
                    <a:pt x="488" y="762"/>
                    <a:pt x="292" y="1622"/>
                  </a:cubicBezTo>
                  <a:cubicBezTo>
                    <a:pt x="1" y="2880"/>
                    <a:pt x="689" y="3806"/>
                    <a:pt x="1801" y="4283"/>
                  </a:cubicBezTo>
                  <a:lnTo>
                    <a:pt x="4964" y="5606"/>
                  </a:lnTo>
                  <a:cubicBezTo>
                    <a:pt x="5148" y="5683"/>
                    <a:pt x="5342" y="5718"/>
                    <a:pt x="5538" y="5718"/>
                  </a:cubicBezTo>
                  <a:cubicBezTo>
                    <a:pt x="6458" y="5718"/>
                    <a:pt x="7428" y="4948"/>
                    <a:pt x="7624" y="4097"/>
                  </a:cubicBezTo>
                  <a:cubicBezTo>
                    <a:pt x="7915" y="2827"/>
                    <a:pt x="7240" y="1900"/>
                    <a:pt x="6115" y="1437"/>
                  </a:cubicBezTo>
                  <a:lnTo>
                    <a:pt x="2952" y="114"/>
                  </a:lnTo>
                  <a:cubicBezTo>
                    <a:pt x="2767" y="36"/>
                    <a:pt x="2571" y="1"/>
                    <a:pt x="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7"/>
            <p:cNvSpPr/>
            <p:nvPr/>
          </p:nvSpPr>
          <p:spPr>
            <a:xfrm flipH="1">
              <a:off x="8500815" y="3800502"/>
              <a:ext cx="97047" cy="152631"/>
            </a:xfrm>
            <a:custGeom>
              <a:rect b="b" l="l" r="r" t="t"/>
              <a:pathLst>
                <a:path extrusionOk="0" h="7933" w="5044">
                  <a:moveTo>
                    <a:pt x="2412" y="0"/>
                  </a:moveTo>
                  <a:cubicBezTo>
                    <a:pt x="2377" y="0"/>
                    <a:pt x="2340" y="1"/>
                    <a:pt x="2304" y="3"/>
                  </a:cubicBezTo>
                  <a:cubicBezTo>
                    <a:pt x="1245" y="43"/>
                    <a:pt x="1" y="956"/>
                    <a:pt x="146" y="2160"/>
                  </a:cubicBezTo>
                  <a:cubicBezTo>
                    <a:pt x="292" y="3365"/>
                    <a:pt x="438" y="4569"/>
                    <a:pt x="583" y="5760"/>
                  </a:cubicBezTo>
                  <a:cubicBezTo>
                    <a:pt x="713" y="6859"/>
                    <a:pt x="1435" y="7933"/>
                    <a:pt x="2653" y="7933"/>
                  </a:cubicBezTo>
                  <a:cubicBezTo>
                    <a:pt x="2682" y="7933"/>
                    <a:pt x="2711" y="7932"/>
                    <a:pt x="2741" y="7931"/>
                  </a:cubicBezTo>
                  <a:cubicBezTo>
                    <a:pt x="3799" y="7878"/>
                    <a:pt x="5044" y="6965"/>
                    <a:pt x="4898" y="5760"/>
                  </a:cubicBezTo>
                  <a:lnTo>
                    <a:pt x="4461" y="2160"/>
                  </a:lnTo>
                  <a:cubicBezTo>
                    <a:pt x="4333" y="1068"/>
                    <a:pt x="3617" y="0"/>
                    <a:pt x="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7"/>
            <p:cNvSpPr/>
            <p:nvPr/>
          </p:nvSpPr>
          <p:spPr>
            <a:xfrm flipH="1">
              <a:off x="8209752" y="3867399"/>
              <a:ext cx="135738" cy="90582"/>
            </a:xfrm>
            <a:custGeom>
              <a:rect b="b" l="l" r="r" t="t"/>
              <a:pathLst>
                <a:path extrusionOk="0" h="4708" w="7055">
                  <a:moveTo>
                    <a:pt x="2405" y="0"/>
                  </a:moveTo>
                  <a:cubicBezTo>
                    <a:pt x="1437" y="0"/>
                    <a:pt x="476" y="527"/>
                    <a:pt x="238" y="1555"/>
                  </a:cubicBezTo>
                  <a:cubicBezTo>
                    <a:pt x="0" y="2614"/>
                    <a:pt x="556" y="3991"/>
                    <a:pt x="1747" y="4216"/>
                  </a:cubicBezTo>
                  <a:lnTo>
                    <a:pt x="4156" y="4666"/>
                  </a:lnTo>
                  <a:cubicBezTo>
                    <a:pt x="4311" y="4694"/>
                    <a:pt x="4471" y="4708"/>
                    <a:pt x="4630" y="4708"/>
                  </a:cubicBezTo>
                  <a:cubicBezTo>
                    <a:pt x="5598" y="4708"/>
                    <a:pt x="6578" y="4191"/>
                    <a:pt x="6816" y="3157"/>
                  </a:cubicBezTo>
                  <a:cubicBezTo>
                    <a:pt x="7054" y="2098"/>
                    <a:pt x="6485" y="722"/>
                    <a:pt x="5307" y="497"/>
                  </a:cubicBezTo>
                  <a:lnTo>
                    <a:pt x="2899" y="47"/>
                  </a:lnTo>
                  <a:cubicBezTo>
                    <a:pt x="2736" y="16"/>
                    <a:pt x="2570" y="0"/>
                    <a:pt x="2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7"/>
            <p:cNvSpPr/>
            <p:nvPr/>
          </p:nvSpPr>
          <p:spPr>
            <a:xfrm flipH="1">
              <a:off x="8336563" y="3988188"/>
              <a:ext cx="89658" cy="149572"/>
            </a:xfrm>
            <a:custGeom>
              <a:rect b="b" l="l" r="r" t="t"/>
              <a:pathLst>
                <a:path extrusionOk="0" h="7774" w="4660">
                  <a:moveTo>
                    <a:pt x="2309" y="0"/>
                  </a:moveTo>
                  <a:cubicBezTo>
                    <a:pt x="2281" y="0"/>
                    <a:pt x="2253" y="1"/>
                    <a:pt x="2224" y="2"/>
                  </a:cubicBezTo>
                  <a:cubicBezTo>
                    <a:pt x="1112" y="55"/>
                    <a:pt x="0" y="955"/>
                    <a:pt x="67" y="2160"/>
                  </a:cubicBezTo>
                  <a:cubicBezTo>
                    <a:pt x="133" y="3311"/>
                    <a:pt x="199" y="4463"/>
                    <a:pt x="265" y="5614"/>
                  </a:cubicBezTo>
                  <a:cubicBezTo>
                    <a:pt x="330" y="6713"/>
                    <a:pt x="1177" y="7773"/>
                    <a:pt x="2338" y="7773"/>
                  </a:cubicBezTo>
                  <a:cubicBezTo>
                    <a:pt x="2366" y="7773"/>
                    <a:pt x="2394" y="7773"/>
                    <a:pt x="2423" y="7771"/>
                  </a:cubicBezTo>
                  <a:cubicBezTo>
                    <a:pt x="3534" y="7718"/>
                    <a:pt x="4659" y="6818"/>
                    <a:pt x="4580" y="5614"/>
                  </a:cubicBezTo>
                  <a:cubicBezTo>
                    <a:pt x="4527" y="4463"/>
                    <a:pt x="4461" y="3311"/>
                    <a:pt x="4395" y="2160"/>
                  </a:cubicBezTo>
                  <a:cubicBezTo>
                    <a:pt x="4330" y="1061"/>
                    <a:pt x="3483" y="0"/>
                    <a:pt x="2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7"/>
            <p:cNvSpPr/>
            <p:nvPr/>
          </p:nvSpPr>
          <p:spPr>
            <a:xfrm flipH="1">
              <a:off x="8350319" y="4230881"/>
              <a:ext cx="117672" cy="137893"/>
            </a:xfrm>
            <a:custGeom>
              <a:rect b="b" l="l" r="r" t="t"/>
              <a:pathLst>
                <a:path extrusionOk="0" h="7167" w="6116">
                  <a:moveTo>
                    <a:pt x="2354" y="1"/>
                  </a:moveTo>
                  <a:cubicBezTo>
                    <a:pt x="1973" y="1"/>
                    <a:pt x="1601" y="95"/>
                    <a:pt x="1298" y="293"/>
                  </a:cubicBezTo>
                  <a:cubicBezTo>
                    <a:pt x="239" y="968"/>
                    <a:pt x="1" y="2159"/>
                    <a:pt x="517" y="3244"/>
                  </a:cubicBezTo>
                  <a:lnTo>
                    <a:pt x="1867" y="6103"/>
                  </a:lnTo>
                  <a:cubicBezTo>
                    <a:pt x="2196" y="6787"/>
                    <a:pt x="3001" y="7167"/>
                    <a:pt x="3775" y="7167"/>
                  </a:cubicBezTo>
                  <a:cubicBezTo>
                    <a:pt x="4155" y="7167"/>
                    <a:pt x="4527" y="7075"/>
                    <a:pt x="4832" y="6884"/>
                  </a:cubicBezTo>
                  <a:cubicBezTo>
                    <a:pt x="5877" y="6196"/>
                    <a:pt x="6116" y="5018"/>
                    <a:pt x="5599" y="3919"/>
                  </a:cubicBezTo>
                  <a:lnTo>
                    <a:pt x="4249" y="1074"/>
                  </a:lnTo>
                  <a:cubicBezTo>
                    <a:pt x="3922" y="384"/>
                    <a:pt x="3122" y="1"/>
                    <a:pt x="2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7"/>
            <p:cNvSpPr/>
            <p:nvPr/>
          </p:nvSpPr>
          <p:spPr>
            <a:xfrm flipH="1">
              <a:off x="8130810" y="4144282"/>
              <a:ext cx="150515" cy="133275"/>
            </a:xfrm>
            <a:custGeom>
              <a:rect b="b" l="l" r="r" t="t"/>
              <a:pathLst>
                <a:path extrusionOk="0" h="6927" w="7823">
                  <a:moveTo>
                    <a:pt x="5453" y="1"/>
                  </a:moveTo>
                  <a:cubicBezTo>
                    <a:pt x="4910" y="1"/>
                    <a:pt x="4367" y="209"/>
                    <a:pt x="3905" y="611"/>
                  </a:cubicBezTo>
                  <a:lnTo>
                    <a:pt x="861" y="3258"/>
                  </a:lnTo>
                  <a:cubicBezTo>
                    <a:pt x="0" y="4000"/>
                    <a:pt x="40" y="5561"/>
                    <a:pt x="861" y="6316"/>
                  </a:cubicBezTo>
                  <a:cubicBezTo>
                    <a:pt x="1312" y="6728"/>
                    <a:pt x="1837" y="6926"/>
                    <a:pt x="2365" y="6926"/>
                  </a:cubicBezTo>
                  <a:cubicBezTo>
                    <a:pt x="2906" y="6926"/>
                    <a:pt x="3449" y="6718"/>
                    <a:pt x="3918" y="6316"/>
                  </a:cubicBezTo>
                  <a:lnTo>
                    <a:pt x="6962" y="3669"/>
                  </a:lnTo>
                  <a:cubicBezTo>
                    <a:pt x="7822" y="2927"/>
                    <a:pt x="7783" y="1366"/>
                    <a:pt x="6962" y="611"/>
                  </a:cubicBezTo>
                  <a:cubicBezTo>
                    <a:pt x="6511" y="200"/>
                    <a:pt x="5983" y="1"/>
                    <a:pt x="5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7"/>
            <p:cNvSpPr/>
            <p:nvPr/>
          </p:nvSpPr>
          <p:spPr>
            <a:xfrm flipH="1">
              <a:off x="7990762" y="3948246"/>
              <a:ext cx="147205" cy="124021"/>
            </a:xfrm>
            <a:custGeom>
              <a:rect b="b" l="l" r="r" t="t"/>
              <a:pathLst>
                <a:path extrusionOk="0" h="6446" w="7651">
                  <a:moveTo>
                    <a:pt x="2476" y="0"/>
                  </a:moveTo>
                  <a:cubicBezTo>
                    <a:pt x="1907" y="14"/>
                    <a:pt x="1364" y="239"/>
                    <a:pt x="954" y="636"/>
                  </a:cubicBezTo>
                  <a:cubicBezTo>
                    <a:pt x="239" y="1417"/>
                    <a:pt x="1" y="2952"/>
                    <a:pt x="954" y="3693"/>
                  </a:cubicBezTo>
                  <a:lnTo>
                    <a:pt x="3641" y="5811"/>
                  </a:lnTo>
                  <a:cubicBezTo>
                    <a:pt x="4117" y="6181"/>
                    <a:pt x="4554" y="6446"/>
                    <a:pt x="5176" y="6446"/>
                  </a:cubicBezTo>
                  <a:cubicBezTo>
                    <a:pt x="5745" y="6433"/>
                    <a:pt x="6288" y="6208"/>
                    <a:pt x="6698" y="5811"/>
                  </a:cubicBezTo>
                  <a:cubicBezTo>
                    <a:pt x="7413" y="5030"/>
                    <a:pt x="7651" y="3494"/>
                    <a:pt x="6698" y="2753"/>
                  </a:cubicBezTo>
                  <a:lnTo>
                    <a:pt x="3998" y="636"/>
                  </a:lnTo>
                  <a:cubicBezTo>
                    <a:pt x="3535" y="265"/>
                    <a:pt x="3098" y="0"/>
                    <a:pt x="2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7"/>
            <p:cNvSpPr/>
            <p:nvPr/>
          </p:nvSpPr>
          <p:spPr>
            <a:xfrm flipH="1">
              <a:off x="7901373" y="4217760"/>
              <a:ext cx="130909" cy="126118"/>
            </a:xfrm>
            <a:custGeom>
              <a:rect b="b" l="l" r="r" t="t"/>
              <a:pathLst>
                <a:path extrusionOk="0" h="6555" w="6804">
                  <a:moveTo>
                    <a:pt x="2338" y="0"/>
                  </a:moveTo>
                  <a:cubicBezTo>
                    <a:pt x="1770" y="0"/>
                    <a:pt x="1203" y="209"/>
                    <a:pt x="821" y="631"/>
                  </a:cubicBezTo>
                  <a:cubicBezTo>
                    <a:pt x="0" y="1478"/>
                    <a:pt x="0" y="2828"/>
                    <a:pt x="821" y="3688"/>
                  </a:cubicBezTo>
                  <a:lnTo>
                    <a:pt x="2925" y="5925"/>
                  </a:lnTo>
                  <a:cubicBezTo>
                    <a:pt x="3317" y="6343"/>
                    <a:pt x="3893" y="6555"/>
                    <a:pt x="4466" y="6555"/>
                  </a:cubicBezTo>
                  <a:cubicBezTo>
                    <a:pt x="5034" y="6555"/>
                    <a:pt x="5601" y="6347"/>
                    <a:pt x="5983" y="5925"/>
                  </a:cubicBezTo>
                  <a:cubicBezTo>
                    <a:pt x="6803" y="5078"/>
                    <a:pt x="6803" y="3728"/>
                    <a:pt x="5983" y="2867"/>
                  </a:cubicBezTo>
                  <a:lnTo>
                    <a:pt x="3878" y="631"/>
                  </a:lnTo>
                  <a:cubicBezTo>
                    <a:pt x="3486" y="212"/>
                    <a:pt x="2911" y="0"/>
                    <a:pt x="2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7"/>
            <p:cNvSpPr/>
            <p:nvPr/>
          </p:nvSpPr>
          <p:spPr>
            <a:xfrm flipH="1">
              <a:off x="8069185" y="4360963"/>
              <a:ext cx="98066" cy="149591"/>
            </a:xfrm>
            <a:custGeom>
              <a:rect b="b" l="l" r="r" t="t"/>
              <a:pathLst>
                <a:path extrusionOk="0" h="7775" w="5097">
                  <a:moveTo>
                    <a:pt x="2424" y="1"/>
                  </a:moveTo>
                  <a:cubicBezTo>
                    <a:pt x="2389" y="1"/>
                    <a:pt x="2353" y="2"/>
                    <a:pt x="2317" y="4"/>
                  </a:cubicBezTo>
                  <a:cubicBezTo>
                    <a:pt x="1271" y="43"/>
                    <a:pt x="1" y="957"/>
                    <a:pt x="160" y="2161"/>
                  </a:cubicBezTo>
                  <a:lnTo>
                    <a:pt x="623" y="5615"/>
                  </a:lnTo>
                  <a:cubicBezTo>
                    <a:pt x="765" y="6701"/>
                    <a:pt x="1475" y="7775"/>
                    <a:pt x="2692" y="7775"/>
                  </a:cubicBezTo>
                  <a:cubicBezTo>
                    <a:pt x="2721" y="7775"/>
                    <a:pt x="2751" y="7774"/>
                    <a:pt x="2780" y="7773"/>
                  </a:cubicBezTo>
                  <a:cubicBezTo>
                    <a:pt x="3826" y="7733"/>
                    <a:pt x="5096" y="6820"/>
                    <a:pt x="4938" y="5615"/>
                  </a:cubicBezTo>
                  <a:lnTo>
                    <a:pt x="4474" y="2161"/>
                  </a:lnTo>
                  <a:cubicBezTo>
                    <a:pt x="4333" y="1081"/>
                    <a:pt x="3629" y="1"/>
                    <a:pt x="2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7"/>
            <p:cNvSpPr/>
            <p:nvPr/>
          </p:nvSpPr>
          <p:spPr>
            <a:xfrm flipH="1">
              <a:off x="8244634" y="4462396"/>
              <a:ext cx="122001" cy="151996"/>
            </a:xfrm>
            <a:custGeom>
              <a:rect b="b" l="l" r="r" t="t"/>
              <a:pathLst>
                <a:path extrusionOk="0" h="7900" w="6341">
                  <a:moveTo>
                    <a:pt x="2364" y="0"/>
                  </a:moveTo>
                  <a:cubicBezTo>
                    <a:pt x="1972" y="0"/>
                    <a:pt x="1586" y="93"/>
                    <a:pt x="1271" y="277"/>
                  </a:cubicBezTo>
                  <a:cubicBezTo>
                    <a:pt x="173" y="913"/>
                    <a:pt x="1" y="2170"/>
                    <a:pt x="490" y="3242"/>
                  </a:cubicBezTo>
                  <a:lnTo>
                    <a:pt x="2131" y="6842"/>
                  </a:lnTo>
                  <a:cubicBezTo>
                    <a:pt x="2446" y="7550"/>
                    <a:pt x="3228" y="7900"/>
                    <a:pt x="3990" y="7900"/>
                  </a:cubicBezTo>
                  <a:cubicBezTo>
                    <a:pt x="4382" y="7900"/>
                    <a:pt x="4768" y="7807"/>
                    <a:pt x="5083" y="7623"/>
                  </a:cubicBezTo>
                  <a:cubicBezTo>
                    <a:pt x="6181" y="6988"/>
                    <a:pt x="6340" y="5730"/>
                    <a:pt x="5864" y="4671"/>
                  </a:cubicBezTo>
                  <a:lnTo>
                    <a:pt x="4223" y="1058"/>
                  </a:lnTo>
                  <a:cubicBezTo>
                    <a:pt x="3908" y="350"/>
                    <a:pt x="3126" y="0"/>
                    <a:pt x="2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7"/>
            <p:cNvSpPr/>
            <p:nvPr/>
          </p:nvSpPr>
          <p:spPr>
            <a:xfrm flipH="1">
              <a:off x="8276977" y="4684157"/>
              <a:ext cx="163752" cy="94468"/>
            </a:xfrm>
            <a:custGeom>
              <a:rect b="b" l="l" r="r" t="t"/>
              <a:pathLst>
                <a:path extrusionOk="0" h="4910" w="8511">
                  <a:moveTo>
                    <a:pt x="6552" y="1"/>
                  </a:moveTo>
                  <a:cubicBezTo>
                    <a:pt x="6486" y="1"/>
                    <a:pt x="6420" y="5"/>
                    <a:pt x="6353" y="14"/>
                  </a:cubicBezTo>
                  <a:lnTo>
                    <a:pt x="2171" y="570"/>
                  </a:lnTo>
                  <a:cubicBezTo>
                    <a:pt x="1006" y="729"/>
                    <a:pt x="0" y="1457"/>
                    <a:pt x="0" y="2741"/>
                  </a:cubicBezTo>
                  <a:cubicBezTo>
                    <a:pt x="0" y="3731"/>
                    <a:pt x="889" y="4910"/>
                    <a:pt x="1983" y="4910"/>
                  </a:cubicBezTo>
                  <a:cubicBezTo>
                    <a:pt x="2045" y="4910"/>
                    <a:pt x="2108" y="4906"/>
                    <a:pt x="2171" y="4898"/>
                  </a:cubicBezTo>
                  <a:lnTo>
                    <a:pt x="6353" y="4342"/>
                  </a:lnTo>
                  <a:cubicBezTo>
                    <a:pt x="7518" y="4184"/>
                    <a:pt x="8510" y="3456"/>
                    <a:pt x="8510" y="2172"/>
                  </a:cubicBezTo>
                  <a:cubicBezTo>
                    <a:pt x="8510" y="1186"/>
                    <a:pt x="7629" y="1"/>
                    <a:pt x="6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7"/>
            <p:cNvSpPr/>
            <p:nvPr/>
          </p:nvSpPr>
          <p:spPr>
            <a:xfrm flipH="1">
              <a:off x="7984144" y="4641617"/>
              <a:ext cx="124791" cy="149899"/>
            </a:xfrm>
            <a:custGeom>
              <a:rect b="b" l="l" r="r" t="t"/>
              <a:pathLst>
                <a:path extrusionOk="0" h="7791" w="6486">
                  <a:moveTo>
                    <a:pt x="2556" y="0"/>
                  </a:moveTo>
                  <a:cubicBezTo>
                    <a:pt x="2368" y="0"/>
                    <a:pt x="2172" y="30"/>
                    <a:pt x="1973" y="95"/>
                  </a:cubicBezTo>
                  <a:cubicBezTo>
                    <a:pt x="967" y="425"/>
                    <a:pt x="1" y="1630"/>
                    <a:pt x="464" y="2755"/>
                  </a:cubicBezTo>
                  <a:lnTo>
                    <a:pt x="1867" y="6183"/>
                  </a:lnTo>
                  <a:cubicBezTo>
                    <a:pt x="2218" y="7050"/>
                    <a:pt x="2989" y="7790"/>
                    <a:pt x="3929" y="7790"/>
                  </a:cubicBezTo>
                  <a:cubicBezTo>
                    <a:pt x="4122" y="7790"/>
                    <a:pt x="4322" y="7759"/>
                    <a:pt x="4527" y="7692"/>
                  </a:cubicBezTo>
                  <a:cubicBezTo>
                    <a:pt x="5520" y="7361"/>
                    <a:pt x="6486" y="6156"/>
                    <a:pt x="6036" y="5031"/>
                  </a:cubicBezTo>
                  <a:lnTo>
                    <a:pt x="4620" y="1603"/>
                  </a:lnTo>
                  <a:cubicBezTo>
                    <a:pt x="4267" y="733"/>
                    <a:pt x="3493" y="0"/>
                    <a:pt x="2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7"/>
            <p:cNvSpPr/>
            <p:nvPr/>
          </p:nvSpPr>
          <p:spPr>
            <a:xfrm flipH="1">
              <a:off x="7807925" y="4474537"/>
              <a:ext cx="146936" cy="108302"/>
            </a:xfrm>
            <a:custGeom>
              <a:rect b="b" l="l" r="r" t="t"/>
              <a:pathLst>
                <a:path extrusionOk="0" h="5629" w="7637">
                  <a:moveTo>
                    <a:pt x="5171" y="0"/>
                  </a:moveTo>
                  <a:cubicBezTo>
                    <a:pt x="4809" y="0"/>
                    <a:pt x="4436" y="88"/>
                    <a:pt x="4076" y="268"/>
                  </a:cubicBezTo>
                  <a:lnTo>
                    <a:pt x="1376" y="1618"/>
                  </a:lnTo>
                  <a:cubicBezTo>
                    <a:pt x="357" y="2134"/>
                    <a:pt x="0" y="3643"/>
                    <a:pt x="596" y="4583"/>
                  </a:cubicBezTo>
                  <a:cubicBezTo>
                    <a:pt x="1036" y="5269"/>
                    <a:pt x="1721" y="5628"/>
                    <a:pt x="2447" y="5628"/>
                  </a:cubicBezTo>
                  <a:cubicBezTo>
                    <a:pt x="2812" y="5628"/>
                    <a:pt x="3188" y="5537"/>
                    <a:pt x="3547" y="5351"/>
                  </a:cubicBezTo>
                  <a:lnTo>
                    <a:pt x="6260" y="4001"/>
                  </a:lnTo>
                  <a:cubicBezTo>
                    <a:pt x="7266" y="3498"/>
                    <a:pt x="7637" y="1989"/>
                    <a:pt x="7028" y="1049"/>
                  </a:cubicBezTo>
                  <a:cubicBezTo>
                    <a:pt x="6586" y="359"/>
                    <a:pt x="5901" y="0"/>
                    <a:pt x="5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7"/>
            <p:cNvSpPr/>
            <p:nvPr/>
          </p:nvSpPr>
          <p:spPr>
            <a:xfrm flipH="1">
              <a:off x="7668877" y="4658490"/>
              <a:ext cx="142126" cy="155017"/>
            </a:xfrm>
            <a:custGeom>
              <a:rect b="b" l="l" r="r" t="t"/>
              <a:pathLst>
                <a:path extrusionOk="0" h="8057" w="7387">
                  <a:moveTo>
                    <a:pt x="2462" y="0"/>
                  </a:moveTo>
                  <a:cubicBezTo>
                    <a:pt x="2103" y="0"/>
                    <a:pt x="1739" y="92"/>
                    <a:pt x="1404" y="290"/>
                  </a:cubicBezTo>
                  <a:cubicBezTo>
                    <a:pt x="424" y="859"/>
                    <a:pt x="1" y="2248"/>
                    <a:pt x="623" y="3241"/>
                  </a:cubicBezTo>
                  <a:lnTo>
                    <a:pt x="3032" y="7000"/>
                  </a:lnTo>
                  <a:cubicBezTo>
                    <a:pt x="3452" y="7661"/>
                    <a:pt x="4179" y="8057"/>
                    <a:pt x="4926" y="8057"/>
                  </a:cubicBezTo>
                  <a:cubicBezTo>
                    <a:pt x="5285" y="8057"/>
                    <a:pt x="5648" y="7965"/>
                    <a:pt x="5983" y="7768"/>
                  </a:cubicBezTo>
                  <a:cubicBezTo>
                    <a:pt x="6963" y="7198"/>
                    <a:pt x="7386" y="5809"/>
                    <a:pt x="6751" y="4816"/>
                  </a:cubicBezTo>
                  <a:lnTo>
                    <a:pt x="4355" y="1057"/>
                  </a:lnTo>
                  <a:cubicBezTo>
                    <a:pt x="3935" y="396"/>
                    <a:pt x="3208" y="0"/>
                    <a:pt x="2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7"/>
            <p:cNvSpPr/>
            <p:nvPr/>
          </p:nvSpPr>
          <p:spPr>
            <a:xfrm flipH="1">
              <a:off x="8135659" y="4733776"/>
              <a:ext cx="112823" cy="149341"/>
            </a:xfrm>
            <a:custGeom>
              <a:rect b="b" l="l" r="r" t="t"/>
              <a:pathLst>
                <a:path extrusionOk="0" h="7762" w="5864">
                  <a:moveTo>
                    <a:pt x="3481" y="1"/>
                  </a:moveTo>
                  <a:cubicBezTo>
                    <a:pt x="2533" y="1"/>
                    <a:pt x="1655" y="621"/>
                    <a:pt x="1377" y="1578"/>
                  </a:cubicBezTo>
                  <a:lnTo>
                    <a:pt x="332" y="5046"/>
                  </a:lnTo>
                  <a:cubicBezTo>
                    <a:pt x="1" y="6118"/>
                    <a:pt x="729" y="7441"/>
                    <a:pt x="1840" y="7693"/>
                  </a:cubicBezTo>
                  <a:cubicBezTo>
                    <a:pt x="2024" y="7739"/>
                    <a:pt x="2207" y="7761"/>
                    <a:pt x="2389" y="7761"/>
                  </a:cubicBezTo>
                  <a:cubicBezTo>
                    <a:pt x="3345" y="7761"/>
                    <a:pt x="4222" y="7141"/>
                    <a:pt x="4501" y="6184"/>
                  </a:cubicBezTo>
                  <a:lnTo>
                    <a:pt x="5533" y="2730"/>
                  </a:lnTo>
                  <a:cubicBezTo>
                    <a:pt x="5864" y="1644"/>
                    <a:pt x="5149" y="334"/>
                    <a:pt x="4024" y="69"/>
                  </a:cubicBezTo>
                  <a:cubicBezTo>
                    <a:pt x="3843" y="23"/>
                    <a:pt x="3661" y="1"/>
                    <a:pt x="3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7"/>
            <p:cNvSpPr/>
            <p:nvPr/>
          </p:nvSpPr>
          <p:spPr>
            <a:xfrm flipH="1">
              <a:off x="7561672" y="4545224"/>
              <a:ext cx="143126" cy="88966"/>
            </a:xfrm>
            <a:custGeom>
              <a:rect b="b" l="l" r="r" t="t"/>
              <a:pathLst>
                <a:path extrusionOk="0" h="4624" w="7439">
                  <a:moveTo>
                    <a:pt x="5381" y="1"/>
                  </a:moveTo>
                  <a:cubicBezTo>
                    <a:pt x="5326" y="1"/>
                    <a:pt x="5271" y="3"/>
                    <a:pt x="5215" y="9"/>
                  </a:cubicBezTo>
                  <a:lnTo>
                    <a:pt x="2210" y="300"/>
                  </a:lnTo>
                  <a:cubicBezTo>
                    <a:pt x="1085" y="406"/>
                    <a:pt x="0" y="1213"/>
                    <a:pt x="53" y="2458"/>
                  </a:cubicBezTo>
                  <a:cubicBezTo>
                    <a:pt x="104" y="3480"/>
                    <a:pt x="925" y="4623"/>
                    <a:pt x="2046" y="4623"/>
                  </a:cubicBezTo>
                  <a:cubicBezTo>
                    <a:pt x="2100" y="4623"/>
                    <a:pt x="2155" y="4620"/>
                    <a:pt x="2210" y="4615"/>
                  </a:cubicBezTo>
                  <a:lnTo>
                    <a:pt x="5215" y="4324"/>
                  </a:lnTo>
                  <a:cubicBezTo>
                    <a:pt x="6340" y="4218"/>
                    <a:pt x="7438" y="3410"/>
                    <a:pt x="7372" y="2166"/>
                  </a:cubicBezTo>
                  <a:cubicBezTo>
                    <a:pt x="7334" y="1132"/>
                    <a:pt x="6502" y="1"/>
                    <a:pt x="5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7"/>
            <p:cNvSpPr/>
            <p:nvPr/>
          </p:nvSpPr>
          <p:spPr>
            <a:xfrm flipH="1">
              <a:off x="7769214" y="4790515"/>
              <a:ext cx="166811" cy="106416"/>
            </a:xfrm>
            <a:custGeom>
              <a:rect b="b" l="l" r="r" t="t"/>
              <a:pathLst>
                <a:path extrusionOk="0" h="5531" w="8670">
                  <a:moveTo>
                    <a:pt x="2392" y="1"/>
                  </a:moveTo>
                  <a:cubicBezTo>
                    <a:pt x="1453" y="1"/>
                    <a:pt x="545" y="678"/>
                    <a:pt x="292" y="1594"/>
                  </a:cubicBezTo>
                  <a:cubicBezTo>
                    <a:pt x="0" y="2745"/>
                    <a:pt x="662" y="3923"/>
                    <a:pt x="1800" y="4254"/>
                  </a:cubicBezTo>
                  <a:lnTo>
                    <a:pt x="5718" y="5445"/>
                  </a:lnTo>
                  <a:cubicBezTo>
                    <a:pt x="5905" y="5503"/>
                    <a:pt x="6095" y="5530"/>
                    <a:pt x="6284" y="5530"/>
                  </a:cubicBezTo>
                  <a:cubicBezTo>
                    <a:pt x="7221" y="5530"/>
                    <a:pt x="8123" y="4862"/>
                    <a:pt x="8365" y="3936"/>
                  </a:cubicBezTo>
                  <a:cubicBezTo>
                    <a:pt x="8670" y="2798"/>
                    <a:pt x="7995" y="1620"/>
                    <a:pt x="6856" y="1276"/>
                  </a:cubicBezTo>
                  <a:lnTo>
                    <a:pt x="6856" y="1289"/>
                  </a:lnTo>
                  <a:lnTo>
                    <a:pt x="2952" y="85"/>
                  </a:lnTo>
                  <a:cubicBezTo>
                    <a:pt x="2767" y="28"/>
                    <a:pt x="2579" y="1"/>
                    <a:pt x="2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7"/>
            <p:cNvSpPr/>
            <p:nvPr/>
          </p:nvSpPr>
          <p:spPr>
            <a:xfrm flipH="1">
              <a:off x="7441730" y="4697528"/>
              <a:ext cx="150014" cy="139740"/>
            </a:xfrm>
            <a:custGeom>
              <a:rect b="b" l="l" r="r" t="t"/>
              <a:pathLst>
                <a:path extrusionOk="0" h="7263" w="7797">
                  <a:moveTo>
                    <a:pt x="5376" y="1"/>
                  </a:moveTo>
                  <a:cubicBezTo>
                    <a:pt x="4837" y="1"/>
                    <a:pt x="4302" y="200"/>
                    <a:pt x="3878" y="617"/>
                  </a:cubicBezTo>
                  <a:lnTo>
                    <a:pt x="861" y="3594"/>
                  </a:lnTo>
                  <a:cubicBezTo>
                    <a:pt x="53" y="4389"/>
                    <a:pt x="1" y="5858"/>
                    <a:pt x="861" y="6652"/>
                  </a:cubicBezTo>
                  <a:cubicBezTo>
                    <a:pt x="1300" y="7050"/>
                    <a:pt x="1863" y="7263"/>
                    <a:pt x="2423" y="7263"/>
                  </a:cubicBezTo>
                  <a:cubicBezTo>
                    <a:pt x="2961" y="7263"/>
                    <a:pt x="3497" y="7067"/>
                    <a:pt x="3918" y="6652"/>
                  </a:cubicBezTo>
                  <a:lnTo>
                    <a:pt x="6936" y="3674"/>
                  </a:lnTo>
                  <a:cubicBezTo>
                    <a:pt x="7743" y="2880"/>
                    <a:pt x="7796" y="1397"/>
                    <a:pt x="6936" y="617"/>
                  </a:cubicBezTo>
                  <a:cubicBezTo>
                    <a:pt x="6492" y="213"/>
                    <a:pt x="5932" y="1"/>
                    <a:pt x="5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7"/>
            <p:cNvSpPr/>
            <p:nvPr/>
          </p:nvSpPr>
          <p:spPr>
            <a:xfrm flipH="1">
              <a:off x="7387492" y="4397885"/>
              <a:ext cx="119461" cy="150034"/>
            </a:xfrm>
            <a:custGeom>
              <a:rect b="b" l="l" r="r" t="t"/>
              <a:pathLst>
                <a:path extrusionOk="0" h="7798" w="6209">
                  <a:moveTo>
                    <a:pt x="2502" y="0"/>
                  </a:moveTo>
                  <a:cubicBezTo>
                    <a:pt x="2307" y="0"/>
                    <a:pt x="2108" y="31"/>
                    <a:pt x="1907" y="96"/>
                  </a:cubicBezTo>
                  <a:cubicBezTo>
                    <a:pt x="861" y="427"/>
                    <a:pt x="1" y="1605"/>
                    <a:pt x="398" y="2744"/>
                  </a:cubicBezTo>
                  <a:lnTo>
                    <a:pt x="1629" y="6198"/>
                  </a:lnTo>
                  <a:cubicBezTo>
                    <a:pt x="1949" y="7080"/>
                    <a:pt x="2774" y="7797"/>
                    <a:pt x="3714" y="7797"/>
                  </a:cubicBezTo>
                  <a:cubicBezTo>
                    <a:pt x="3902" y="7797"/>
                    <a:pt x="4095" y="7768"/>
                    <a:pt x="4289" y="7707"/>
                  </a:cubicBezTo>
                  <a:cubicBezTo>
                    <a:pt x="5335" y="7376"/>
                    <a:pt x="6208" y="6185"/>
                    <a:pt x="5798" y="5046"/>
                  </a:cubicBezTo>
                  <a:lnTo>
                    <a:pt x="4567" y="1605"/>
                  </a:lnTo>
                  <a:cubicBezTo>
                    <a:pt x="4260" y="716"/>
                    <a:pt x="3443" y="0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7"/>
            <p:cNvSpPr/>
            <p:nvPr/>
          </p:nvSpPr>
          <p:spPr>
            <a:xfrm flipH="1">
              <a:off x="7547934" y="4314479"/>
              <a:ext cx="118422" cy="146955"/>
            </a:xfrm>
            <a:custGeom>
              <a:rect b="b" l="l" r="r" t="t"/>
              <a:pathLst>
                <a:path extrusionOk="0" h="7638" w="6155">
                  <a:moveTo>
                    <a:pt x="2326" y="0"/>
                  </a:moveTo>
                  <a:cubicBezTo>
                    <a:pt x="1938" y="0"/>
                    <a:pt x="1559" y="94"/>
                    <a:pt x="1258" y="289"/>
                  </a:cubicBezTo>
                  <a:cubicBezTo>
                    <a:pt x="186" y="977"/>
                    <a:pt x="1" y="2129"/>
                    <a:pt x="477" y="3240"/>
                  </a:cubicBezTo>
                  <a:lnTo>
                    <a:pt x="1946" y="6562"/>
                  </a:lnTo>
                  <a:cubicBezTo>
                    <a:pt x="2246" y="7258"/>
                    <a:pt x="3056" y="7638"/>
                    <a:pt x="3829" y="7638"/>
                  </a:cubicBezTo>
                  <a:cubicBezTo>
                    <a:pt x="4218" y="7638"/>
                    <a:pt x="4597" y="7542"/>
                    <a:pt x="4898" y="7343"/>
                  </a:cubicBezTo>
                  <a:cubicBezTo>
                    <a:pt x="5970" y="6642"/>
                    <a:pt x="6155" y="5504"/>
                    <a:pt x="5679" y="4392"/>
                  </a:cubicBezTo>
                  <a:lnTo>
                    <a:pt x="4209" y="1070"/>
                  </a:lnTo>
                  <a:cubicBezTo>
                    <a:pt x="3910" y="374"/>
                    <a:pt x="3100" y="0"/>
                    <a:pt x="2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7"/>
            <p:cNvSpPr/>
            <p:nvPr/>
          </p:nvSpPr>
          <p:spPr>
            <a:xfrm flipH="1">
              <a:off x="7659199" y="4202137"/>
              <a:ext cx="158672" cy="126811"/>
            </a:xfrm>
            <a:custGeom>
              <a:rect b="b" l="l" r="r" t="t"/>
              <a:pathLst>
                <a:path extrusionOk="0" h="6591" w="8247">
                  <a:moveTo>
                    <a:pt x="5633" y="1"/>
                  </a:moveTo>
                  <a:cubicBezTo>
                    <a:pt x="5282" y="1"/>
                    <a:pt x="4932" y="97"/>
                    <a:pt x="4620" y="318"/>
                  </a:cubicBezTo>
                  <a:lnTo>
                    <a:pt x="1443" y="2541"/>
                  </a:lnTo>
                  <a:cubicBezTo>
                    <a:pt x="530" y="3190"/>
                    <a:pt x="1" y="4460"/>
                    <a:pt x="676" y="5506"/>
                  </a:cubicBezTo>
                  <a:cubicBezTo>
                    <a:pt x="1084" y="6132"/>
                    <a:pt x="1853" y="6590"/>
                    <a:pt x="2617" y="6590"/>
                  </a:cubicBezTo>
                  <a:cubicBezTo>
                    <a:pt x="2966" y="6590"/>
                    <a:pt x="3315" y="6494"/>
                    <a:pt x="3627" y="6273"/>
                  </a:cubicBezTo>
                  <a:lnTo>
                    <a:pt x="6804" y="4050"/>
                  </a:lnTo>
                  <a:cubicBezTo>
                    <a:pt x="7730" y="3401"/>
                    <a:pt x="8246" y="2131"/>
                    <a:pt x="7571" y="1085"/>
                  </a:cubicBezTo>
                  <a:cubicBezTo>
                    <a:pt x="7172" y="459"/>
                    <a:pt x="6399" y="1"/>
                    <a:pt x="5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7"/>
            <p:cNvSpPr/>
            <p:nvPr/>
          </p:nvSpPr>
          <p:spPr>
            <a:xfrm flipH="1">
              <a:off x="7777872" y="3988188"/>
              <a:ext cx="90409" cy="138124"/>
            </a:xfrm>
            <a:custGeom>
              <a:rect b="b" l="l" r="r" t="t"/>
              <a:pathLst>
                <a:path extrusionOk="0" h="7179" w="4699">
                  <a:moveTo>
                    <a:pt x="2335" y="0"/>
                  </a:moveTo>
                  <a:cubicBezTo>
                    <a:pt x="2307" y="0"/>
                    <a:pt x="2279" y="1"/>
                    <a:pt x="2250" y="2"/>
                  </a:cubicBezTo>
                  <a:cubicBezTo>
                    <a:pt x="1138" y="55"/>
                    <a:pt x="0" y="955"/>
                    <a:pt x="93" y="2160"/>
                  </a:cubicBezTo>
                  <a:lnTo>
                    <a:pt x="291" y="5018"/>
                  </a:lnTo>
                  <a:cubicBezTo>
                    <a:pt x="368" y="6111"/>
                    <a:pt x="1182" y="7179"/>
                    <a:pt x="2344" y="7179"/>
                  </a:cubicBezTo>
                  <a:cubicBezTo>
                    <a:pt x="2379" y="7179"/>
                    <a:pt x="2413" y="7178"/>
                    <a:pt x="2449" y="7176"/>
                  </a:cubicBezTo>
                  <a:cubicBezTo>
                    <a:pt x="3560" y="7136"/>
                    <a:pt x="4699" y="6223"/>
                    <a:pt x="4606" y="5018"/>
                  </a:cubicBezTo>
                  <a:cubicBezTo>
                    <a:pt x="4540" y="4066"/>
                    <a:pt x="4474" y="3113"/>
                    <a:pt x="4407" y="2160"/>
                  </a:cubicBezTo>
                  <a:cubicBezTo>
                    <a:pt x="4330" y="1061"/>
                    <a:pt x="3508" y="0"/>
                    <a:pt x="2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7"/>
            <p:cNvSpPr/>
            <p:nvPr/>
          </p:nvSpPr>
          <p:spPr>
            <a:xfrm flipH="1">
              <a:off x="7506415" y="4075730"/>
              <a:ext cx="137528" cy="132121"/>
            </a:xfrm>
            <a:custGeom>
              <a:rect b="b" l="l" r="r" t="t"/>
              <a:pathLst>
                <a:path extrusionOk="0" h="6867" w="7148">
                  <a:moveTo>
                    <a:pt x="2615" y="0"/>
                  </a:moveTo>
                  <a:cubicBezTo>
                    <a:pt x="2228" y="0"/>
                    <a:pt x="1848" y="100"/>
                    <a:pt x="1509" y="296"/>
                  </a:cubicBezTo>
                  <a:cubicBezTo>
                    <a:pt x="622" y="866"/>
                    <a:pt x="0" y="2295"/>
                    <a:pt x="728" y="3248"/>
                  </a:cubicBezTo>
                  <a:lnTo>
                    <a:pt x="2687" y="5802"/>
                  </a:lnTo>
                  <a:cubicBezTo>
                    <a:pt x="3044" y="6265"/>
                    <a:pt x="3389" y="6623"/>
                    <a:pt x="3971" y="6795"/>
                  </a:cubicBezTo>
                  <a:cubicBezTo>
                    <a:pt x="4157" y="6842"/>
                    <a:pt x="4346" y="6866"/>
                    <a:pt x="4533" y="6866"/>
                  </a:cubicBezTo>
                  <a:cubicBezTo>
                    <a:pt x="4919" y="6866"/>
                    <a:pt x="5300" y="6766"/>
                    <a:pt x="5639" y="6570"/>
                  </a:cubicBezTo>
                  <a:cubicBezTo>
                    <a:pt x="6525" y="6001"/>
                    <a:pt x="7147" y="4585"/>
                    <a:pt x="6419" y="3618"/>
                  </a:cubicBezTo>
                  <a:lnTo>
                    <a:pt x="4461" y="1064"/>
                  </a:lnTo>
                  <a:cubicBezTo>
                    <a:pt x="4103" y="601"/>
                    <a:pt x="3759" y="243"/>
                    <a:pt x="3177" y="71"/>
                  </a:cubicBezTo>
                  <a:cubicBezTo>
                    <a:pt x="2991" y="24"/>
                    <a:pt x="2802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7"/>
            <p:cNvSpPr/>
            <p:nvPr/>
          </p:nvSpPr>
          <p:spPr>
            <a:xfrm flipH="1">
              <a:off x="7582566" y="3881656"/>
              <a:ext cx="114863" cy="123521"/>
            </a:xfrm>
            <a:custGeom>
              <a:rect b="b" l="l" r="r" t="t"/>
              <a:pathLst>
                <a:path extrusionOk="0" h="6420" w="5970">
                  <a:moveTo>
                    <a:pt x="3670" y="1"/>
                  </a:moveTo>
                  <a:cubicBezTo>
                    <a:pt x="3138" y="1"/>
                    <a:pt x="2622" y="186"/>
                    <a:pt x="2277" y="629"/>
                  </a:cubicBezTo>
                  <a:lnTo>
                    <a:pt x="636" y="2733"/>
                  </a:lnTo>
                  <a:cubicBezTo>
                    <a:pt x="266" y="3210"/>
                    <a:pt x="1" y="3633"/>
                    <a:pt x="1" y="4255"/>
                  </a:cubicBezTo>
                  <a:cubicBezTo>
                    <a:pt x="1" y="4838"/>
                    <a:pt x="226" y="5380"/>
                    <a:pt x="636" y="5791"/>
                  </a:cubicBezTo>
                  <a:cubicBezTo>
                    <a:pt x="1047" y="6173"/>
                    <a:pt x="1682" y="6419"/>
                    <a:pt x="2296" y="6419"/>
                  </a:cubicBezTo>
                  <a:cubicBezTo>
                    <a:pt x="2830" y="6419"/>
                    <a:pt x="3349" y="6234"/>
                    <a:pt x="3694" y="5791"/>
                  </a:cubicBezTo>
                  <a:lnTo>
                    <a:pt x="5335" y="3673"/>
                  </a:lnTo>
                  <a:cubicBezTo>
                    <a:pt x="5705" y="3210"/>
                    <a:pt x="5970" y="2773"/>
                    <a:pt x="5970" y="2151"/>
                  </a:cubicBezTo>
                  <a:cubicBezTo>
                    <a:pt x="5957" y="1582"/>
                    <a:pt x="5732" y="1026"/>
                    <a:pt x="5335" y="629"/>
                  </a:cubicBezTo>
                  <a:cubicBezTo>
                    <a:pt x="4917" y="247"/>
                    <a:pt x="4283" y="1"/>
                    <a:pt x="3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7"/>
            <p:cNvSpPr/>
            <p:nvPr/>
          </p:nvSpPr>
          <p:spPr>
            <a:xfrm flipH="1">
              <a:off x="7505645" y="3672460"/>
              <a:ext cx="124290" cy="147571"/>
            </a:xfrm>
            <a:custGeom>
              <a:rect b="b" l="l" r="r" t="t"/>
              <a:pathLst>
                <a:path extrusionOk="0" h="7670" w="6460">
                  <a:moveTo>
                    <a:pt x="2556" y="0"/>
                  </a:moveTo>
                  <a:cubicBezTo>
                    <a:pt x="2368" y="0"/>
                    <a:pt x="2172" y="29"/>
                    <a:pt x="1972" y="93"/>
                  </a:cubicBezTo>
                  <a:cubicBezTo>
                    <a:pt x="966" y="424"/>
                    <a:pt x="0" y="1642"/>
                    <a:pt x="463" y="2754"/>
                  </a:cubicBezTo>
                  <a:lnTo>
                    <a:pt x="1827" y="6062"/>
                  </a:lnTo>
                  <a:cubicBezTo>
                    <a:pt x="2178" y="6930"/>
                    <a:pt x="2949" y="7670"/>
                    <a:pt x="3889" y="7670"/>
                  </a:cubicBezTo>
                  <a:cubicBezTo>
                    <a:pt x="4082" y="7670"/>
                    <a:pt x="4282" y="7639"/>
                    <a:pt x="4487" y="7571"/>
                  </a:cubicBezTo>
                  <a:cubicBezTo>
                    <a:pt x="5493" y="7240"/>
                    <a:pt x="6459" y="6036"/>
                    <a:pt x="5996" y="4911"/>
                  </a:cubicBezTo>
                  <a:lnTo>
                    <a:pt x="4633" y="1602"/>
                  </a:lnTo>
                  <a:cubicBezTo>
                    <a:pt x="4279" y="741"/>
                    <a:pt x="3503" y="0"/>
                    <a:pt x="2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 flipH="1">
              <a:off x="7339123" y="3855066"/>
              <a:ext cx="135988" cy="128312"/>
            </a:xfrm>
            <a:custGeom>
              <a:rect b="b" l="l" r="r" t="t"/>
              <a:pathLst>
                <a:path extrusionOk="0" h="6669" w="7068">
                  <a:moveTo>
                    <a:pt x="4614" y="0"/>
                  </a:moveTo>
                  <a:cubicBezTo>
                    <a:pt x="4076" y="0"/>
                    <a:pt x="3542" y="197"/>
                    <a:pt x="3137" y="621"/>
                  </a:cubicBezTo>
                  <a:lnTo>
                    <a:pt x="874" y="3004"/>
                  </a:lnTo>
                  <a:cubicBezTo>
                    <a:pt x="93" y="3811"/>
                    <a:pt x="0" y="5254"/>
                    <a:pt x="874" y="6048"/>
                  </a:cubicBezTo>
                  <a:cubicBezTo>
                    <a:pt x="1302" y="6449"/>
                    <a:pt x="1874" y="6669"/>
                    <a:pt x="2442" y="6669"/>
                  </a:cubicBezTo>
                  <a:cubicBezTo>
                    <a:pt x="2979" y="6669"/>
                    <a:pt x="3513" y="6472"/>
                    <a:pt x="3918" y="6048"/>
                  </a:cubicBezTo>
                  <a:lnTo>
                    <a:pt x="6194" y="3665"/>
                  </a:lnTo>
                  <a:cubicBezTo>
                    <a:pt x="6975" y="2858"/>
                    <a:pt x="7068" y="1415"/>
                    <a:pt x="6194" y="621"/>
                  </a:cubicBezTo>
                  <a:cubicBezTo>
                    <a:pt x="5759" y="220"/>
                    <a:pt x="5184" y="0"/>
                    <a:pt x="4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7"/>
            <p:cNvSpPr/>
            <p:nvPr/>
          </p:nvSpPr>
          <p:spPr>
            <a:xfrm flipH="1">
              <a:off x="7263991" y="3663840"/>
              <a:ext cx="146186" cy="107552"/>
            </a:xfrm>
            <a:custGeom>
              <a:rect b="b" l="l" r="r" t="t"/>
              <a:pathLst>
                <a:path extrusionOk="0" h="5590" w="7598">
                  <a:moveTo>
                    <a:pt x="2352" y="0"/>
                  </a:moveTo>
                  <a:cubicBezTo>
                    <a:pt x="1436" y="0"/>
                    <a:pt x="476" y="769"/>
                    <a:pt x="291" y="1627"/>
                  </a:cubicBezTo>
                  <a:cubicBezTo>
                    <a:pt x="0" y="2884"/>
                    <a:pt x="675" y="3810"/>
                    <a:pt x="1800" y="4274"/>
                  </a:cubicBezTo>
                  <a:lnTo>
                    <a:pt x="4646" y="5478"/>
                  </a:lnTo>
                  <a:cubicBezTo>
                    <a:pt x="4830" y="5555"/>
                    <a:pt x="5024" y="5590"/>
                    <a:pt x="5220" y="5590"/>
                  </a:cubicBezTo>
                  <a:cubicBezTo>
                    <a:pt x="6140" y="5590"/>
                    <a:pt x="7110" y="4820"/>
                    <a:pt x="7306" y="3969"/>
                  </a:cubicBezTo>
                  <a:cubicBezTo>
                    <a:pt x="7597" y="2712"/>
                    <a:pt x="6922" y="1785"/>
                    <a:pt x="5797" y="1309"/>
                  </a:cubicBezTo>
                  <a:lnTo>
                    <a:pt x="2939" y="118"/>
                  </a:lnTo>
                  <a:cubicBezTo>
                    <a:pt x="2751" y="37"/>
                    <a:pt x="2552" y="0"/>
                    <a:pt x="2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7"/>
            <p:cNvSpPr/>
            <p:nvPr/>
          </p:nvSpPr>
          <p:spPr>
            <a:xfrm flipH="1">
              <a:off x="8019526" y="3794653"/>
              <a:ext cx="157903" cy="103473"/>
            </a:xfrm>
            <a:custGeom>
              <a:rect b="b" l="l" r="r" t="t"/>
              <a:pathLst>
                <a:path extrusionOk="0" h="5378" w="8207">
                  <a:moveTo>
                    <a:pt x="2395" y="1"/>
                  </a:moveTo>
                  <a:cubicBezTo>
                    <a:pt x="1455" y="1"/>
                    <a:pt x="501" y="653"/>
                    <a:pt x="292" y="1591"/>
                  </a:cubicBezTo>
                  <a:cubicBezTo>
                    <a:pt x="0" y="2729"/>
                    <a:pt x="662" y="3907"/>
                    <a:pt x="1800" y="4238"/>
                  </a:cubicBezTo>
                  <a:lnTo>
                    <a:pt x="5255" y="5297"/>
                  </a:lnTo>
                  <a:cubicBezTo>
                    <a:pt x="5433" y="5352"/>
                    <a:pt x="5619" y="5378"/>
                    <a:pt x="5806" y="5378"/>
                  </a:cubicBezTo>
                  <a:cubicBezTo>
                    <a:pt x="6739" y="5378"/>
                    <a:pt x="7694" y="4725"/>
                    <a:pt x="7915" y="3788"/>
                  </a:cubicBezTo>
                  <a:cubicBezTo>
                    <a:pt x="8206" y="2650"/>
                    <a:pt x="7531" y="1472"/>
                    <a:pt x="6406" y="1141"/>
                  </a:cubicBezTo>
                  <a:lnTo>
                    <a:pt x="2952" y="82"/>
                  </a:lnTo>
                  <a:cubicBezTo>
                    <a:pt x="2771" y="27"/>
                    <a:pt x="2583" y="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7"/>
            <p:cNvSpPr/>
            <p:nvPr/>
          </p:nvSpPr>
          <p:spPr>
            <a:xfrm flipH="1">
              <a:off x="7697756" y="3837827"/>
              <a:ext cx="194574" cy="105050"/>
            </a:xfrm>
            <a:custGeom>
              <a:rect b="b" l="l" r="r" t="t"/>
              <a:pathLst>
                <a:path extrusionOk="0" h="5460" w="10113">
                  <a:moveTo>
                    <a:pt x="7126" y="0"/>
                  </a:moveTo>
                  <a:cubicBezTo>
                    <a:pt x="6930" y="0"/>
                    <a:pt x="6722" y="28"/>
                    <a:pt x="6504" y="88"/>
                  </a:cubicBezTo>
                  <a:lnTo>
                    <a:pt x="2454" y="1200"/>
                  </a:lnTo>
                  <a:cubicBezTo>
                    <a:pt x="0" y="1880"/>
                    <a:pt x="758" y="5459"/>
                    <a:pt x="2976" y="5459"/>
                  </a:cubicBezTo>
                  <a:cubicBezTo>
                    <a:pt x="3175" y="5459"/>
                    <a:pt x="3385" y="5431"/>
                    <a:pt x="3606" y="5369"/>
                  </a:cubicBezTo>
                  <a:lnTo>
                    <a:pt x="7656" y="4257"/>
                  </a:lnTo>
                  <a:cubicBezTo>
                    <a:pt x="10113" y="3576"/>
                    <a:pt x="9351" y="0"/>
                    <a:pt x="7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7"/>
            <p:cNvSpPr/>
            <p:nvPr/>
          </p:nvSpPr>
          <p:spPr>
            <a:xfrm flipH="1">
              <a:off x="7687424" y="4885772"/>
              <a:ext cx="280577" cy="39115"/>
            </a:xfrm>
            <a:custGeom>
              <a:rect b="b" l="l" r="r" t="t"/>
              <a:pathLst>
                <a:path extrusionOk="0" h="2033" w="14583">
                  <a:moveTo>
                    <a:pt x="337" y="0"/>
                  </a:moveTo>
                  <a:cubicBezTo>
                    <a:pt x="78" y="0"/>
                    <a:pt x="1" y="427"/>
                    <a:pt x="286" y="534"/>
                  </a:cubicBezTo>
                  <a:cubicBezTo>
                    <a:pt x="3053" y="1530"/>
                    <a:pt x="5955" y="2032"/>
                    <a:pt x="8863" y="2032"/>
                  </a:cubicBezTo>
                  <a:cubicBezTo>
                    <a:pt x="10671" y="2032"/>
                    <a:pt x="12481" y="1838"/>
                    <a:pt x="14262" y="1447"/>
                  </a:cubicBezTo>
                  <a:cubicBezTo>
                    <a:pt x="14583" y="1386"/>
                    <a:pt x="14479" y="923"/>
                    <a:pt x="14186" y="923"/>
                  </a:cubicBezTo>
                  <a:cubicBezTo>
                    <a:pt x="14164" y="923"/>
                    <a:pt x="14141" y="925"/>
                    <a:pt x="14117" y="931"/>
                  </a:cubicBezTo>
                  <a:cubicBezTo>
                    <a:pt x="12388" y="1303"/>
                    <a:pt x="10632" y="1488"/>
                    <a:pt x="8879" y="1488"/>
                  </a:cubicBezTo>
                  <a:cubicBezTo>
                    <a:pt x="6015" y="1488"/>
                    <a:pt x="3157" y="995"/>
                    <a:pt x="432" y="18"/>
                  </a:cubicBezTo>
                  <a:cubicBezTo>
                    <a:pt x="398" y="6"/>
                    <a:pt x="366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7"/>
            <p:cNvSpPr/>
            <p:nvPr/>
          </p:nvSpPr>
          <p:spPr>
            <a:xfrm flipH="1">
              <a:off x="7411985" y="4775777"/>
              <a:ext cx="239923" cy="128331"/>
            </a:xfrm>
            <a:custGeom>
              <a:rect b="b" l="l" r="r" t="t"/>
              <a:pathLst>
                <a:path extrusionOk="0" h="6670" w="12470">
                  <a:moveTo>
                    <a:pt x="12070" y="0"/>
                  </a:moveTo>
                  <a:cubicBezTo>
                    <a:pt x="12010" y="0"/>
                    <a:pt x="11947" y="21"/>
                    <a:pt x="11889" y="70"/>
                  </a:cubicBezTo>
                  <a:cubicBezTo>
                    <a:pt x="8620" y="3074"/>
                    <a:pt x="4623" y="5152"/>
                    <a:pt x="308" y="6145"/>
                  </a:cubicBezTo>
                  <a:cubicBezTo>
                    <a:pt x="1" y="6207"/>
                    <a:pt x="94" y="6669"/>
                    <a:pt x="385" y="6669"/>
                  </a:cubicBezTo>
                  <a:cubicBezTo>
                    <a:pt x="407" y="6669"/>
                    <a:pt x="430" y="6667"/>
                    <a:pt x="454" y="6661"/>
                  </a:cubicBezTo>
                  <a:cubicBezTo>
                    <a:pt x="4861" y="5655"/>
                    <a:pt x="8938" y="3511"/>
                    <a:pt x="12273" y="454"/>
                  </a:cubicBezTo>
                  <a:cubicBezTo>
                    <a:pt x="12470" y="268"/>
                    <a:pt x="12286" y="0"/>
                    <a:pt x="12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7"/>
            <p:cNvSpPr/>
            <p:nvPr/>
          </p:nvSpPr>
          <p:spPr>
            <a:xfrm flipH="1">
              <a:off x="7696486" y="4224782"/>
              <a:ext cx="572198" cy="279115"/>
            </a:xfrm>
            <a:custGeom>
              <a:rect b="b" l="l" r="r" t="t"/>
              <a:pathLst>
                <a:path extrusionOk="0" h="14507" w="29740">
                  <a:moveTo>
                    <a:pt x="29370" y="0"/>
                  </a:moveTo>
                  <a:cubicBezTo>
                    <a:pt x="29342" y="0"/>
                    <a:pt x="29313" y="5"/>
                    <a:pt x="29282" y="14"/>
                  </a:cubicBezTo>
                  <a:cubicBezTo>
                    <a:pt x="21129" y="2224"/>
                    <a:pt x="13333" y="5586"/>
                    <a:pt x="6146" y="10007"/>
                  </a:cubicBezTo>
                  <a:cubicBezTo>
                    <a:pt x="4121" y="11251"/>
                    <a:pt x="2149" y="12574"/>
                    <a:pt x="230" y="13990"/>
                  </a:cubicBezTo>
                  <a:cubicBezTo>
                    <a:pt x="1" y="14154"/>
                    <a:pt x="141" y="14507"/>
                    <a:pt x="353" y="14507"/>
                  </a:cubicBezTo>
                  <a:cubicBezTo>
                    <a:pt x="398" y="14507"/>
                    <a:pt x="446" y="14491"/>
                    <a:pt x="495" y="14454"/>
                  </a:cubicBezTo>
                  <a:cubicBezTo>
                    <a:pt x="7285" y="9477"/>
                    <a:pt x="14749" y="5507"/>
                    <a:pt x="22664" y="2648"/>
                  </a:cubicBezTo>
                  <a:cubicBezTo>
                    <a:pt x="24887" y="1854"/>
                    <a:pt x="27137" y="1152"/>
                    <a:pt x="29414" y="530"/>
                  </a:cubicBezTo>
                  <a:cubicBezTo>
                    <a:pt x="29739" y="446"/>
                    <a:pt x="29648" y="0"/>
                    <a:pt x="29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7"/>
            <p:cNvSpPr/>
            <p:nvPr/>
          </p:nvSpPr>
          <p:spPr>
            <a:xfrm flipH="1">
              <a:off x="7810156" y="4391939"/>
              <a:ext cx="342126" cy="95065"/>
            </a:xfrm>
            <a:custGeom>
              <a:rect b="b" l="l" r="r" t="t"/>
              <a:pathLst>
                <a:path extrusionOk="0" h="4941" w="17782">
                  <a:moveTo>
                    <a:pt x="17409" y="0"/>
                  </a:moveTo>
                  <a:cubicBezTo>
                    <a:pt x="17388" y="0"/>
                    <a:pt x="17365" y="3"/>
                    <a:pt x="17342" y="8"/>
                  </a:cubicBezTo>
                  <a:lnTo>
                    <a:pt x="17342" y="22"/>
                  </a:lnTo>
                  <a:lnTo>
                    <a:pt x="4080" y="3436"/>
                  </a:lnTo>
                  <a:lnTo>
                    <a:pt x="308" y="4402"/>
                  </a:lnTo>
                  <a:cubicBezTo>
                    <a:pt x="1" y="4489"/>
                    <a:pt x="105" y="4940"/>
                    <a:pt x="386" y="4940"/>
                  </a:cubicBezTo>
                  <a:cubicBezTo>
                    <a:pt x="408" y="4940"/>
                    <a:pt x="430" y="4938"/>
                    <a:pt x="454" y="4932"/>
                  </a:cubicBezTo>
                  <a:lnTo>
                    <a:pt x="13715" y="1504"/>
                  </a:lnTo>
                  <a:lnTo>
                    <a:pt x="17474" y="538"/>
                  </a:lnTo>
                  <a:cubicBezTo>
                    <a:pt x="17782" y="452"/>
                    <a:pt x="17689" y="0"/>
                    <a:pt x="17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7"/>
            <p:cNvSpPr/>
            <p:nvPr/>
          </p:nvSpPr>
          <p:spPr>
            <a:xfrm flipH="1">
              <a:off x="7836688" y="3706322"/>
              <a:ext cx="190765" cy="69110"/>
            </a:xfrm>
            <a:custGeom>
              <a:rect b="b" l="l" r="r" t="t"/>
              <a:pathLst>
                <a:path extrusionOk="0" h="3592" w="9915">
                  <a:moveTo>
                    <a:pt x="9014" y="1"/>
                  </a:moveTo>
                  <a:lnTo>
                    <a:pt x="649" y="848"/>
                  </a:lnTo>
                  <a:lnTo>
                    <a:pt x="1" y="3191"/>
                  </a:lnTo>
                  <a:cubicBezTo>
                    <a:pt x="1108" y="3482"/>
                    <a:pt x="2266" y="3592"/>
                    <a:pt x="3385" y="3592"/>
                  </a:cubicBezTo>
                  <a:cubicBezTo>
                    <a:pt x="6840" y="3592"/>
                    <a:pt x="9914" y="2542"/>
                    <a:pt x="9914" y="2542"/>
                  </a:cubicBezTo>
                  <a:lnTo>
                    <a:pt x="90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7"/>
            <p:cNvSpPr/>
            <p:nvPr/>
          </p:nvSpPr>
          <p:spPr>
            <a:xfrm flipH="1">
              <a:off x="7332485" y="2839368"/>
              <a:ext cx="1251370" cy="883462"/>
            </a:xfrm>
            <a:custGeom>
              <a:rect b="b" l="l" r="r" t="t"/>
              <a:pathLst>
                <a:path extrusionOk="0" h="45918" w="65040">
                  <a:moveTo>
                    <a:pt x="32024" y="1"/>
                  </a:moveTo>
                  <a:cubicBezTo>
                    <a:pt x="31222" y="1"/>
                    <a:pt x="30417" y="51"/>
                    <a:pt x="29608" y="154"/>
                  </a:cubicBezTo>
                  <a:cubicBezTo>
                    <a:pt x="20595" y="1318"/>
                    <a:pt x="13541" y="8757"/>
                    <a:pt x="10404" y="17611"/>
                  </a:cubicBezTo>
                  <a:cubicBezTo>
                    <a:pt x="9954" y="17505"/>
                    <a:pt x="9504" y="17439"/>
                    <a:pt x="9054" y="17399"/>
                  </a:cubicBezTo>
                  <a:cubicBezTo>
                    <a:pt x="8873" y="17387"/>
                    <a:pt x="8694" y="17381"/>
                    <a:pt x="8516" y="17381"/>
                  </a:cubicBezTo>
                  <a:cubicBezTo>
                    <a:pt x="4246" y="17381"/>
                    <a:pt x="636" y="20829"/>
                    <a:pt x="318" y="25314"/>
                  </a:cubicBezTo>
                  <a:cubicBezTo>
                    <a:pt x="1" y="29999"/>
                    <a:pt x="3376" y="34049"/>
                    <a:pt x="7863" y="34354"/>
                  </a:cubicBezTo>
                  <a:cubicBezTo>
                    <a:pt x="8061" y="34368"/>
                    <a:pt x="8260" y="34376"/>
                    <a:pt x="8458" y="34376"/>
                  </a:cubicBezTo>
                  <a:cubicBezTo>
                    <a:pt x="8789" y="34376"/>
                    <a:pt x="9120" y="34355"/>
                    <a:pt x="9451" y="34314"/>
                  </a:cubicBezTo>
                  <a:cubicBezTo>
                    <a:pt x="11898" y="42937"/>
                    <a:pt x="19287" y="45918"/>
                    <a:pt x="28528" y="45918"/>
                  </a:cubicBezTo>
                  <a:cubicBezTo>
                    <a:pt x="30733" y="45918"/>
                    <a:pt x="33044" y="45748"/>
                    <a:pt x="35418" y="45445"/>
                  </a:cubicBezTo>
                  <a:cubicBezTo>
                    <a:pt x="47741" y="43870"/>
                    <a:pt x="57495" y="39224"/>
                    <a:pt x="57733" y="28120"/>
                  </a:cubicBezTo>
                  <a:cubicBezTo>
                    <a:pt x="61452" y="27551"/>
                    <a:pt x="64417" y="24335"/>
                    <a:pt x="64708" y="20285"/>
                  </a:cubicBezTo>
                  <a:cubicBezTo>
                    <a:pt x="65039" y="15599"/>
                    <a:pt x="61651" y="11549"/>
                    <a:pt x="57164" y="11232"/>
                  </a:cubicBezTo>
                  <a:cubicBezTo>
                    <a:pt x="56983" y="11219"/>
                    <a:pt x="56803" y="11213"/>
                    <a:pt x="56623" y="11213"/>
                  </a:cubicBezTo>
                  <a:cubicBezTo>
                    <a:pt x="55234" y="11213"/>
                    <a:pt x="53871" y="11574"/>
                    <a:pt x="52664" y="12277"/>
                  </a:cubicBezTo>
                  <a:cubicBezTo>
                    <a:pt x="47843" y="5179"/>
                    <a:pt x="40180" y="1"/>
                    <a:pt x="32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7"/>
            <p:cNvSpPr/>
            <p:nvPr/>
          </p:nvSpPr>
          <p:spPr>
            <a:xfrm flipH="1">
              <a:off x="7441999" y="3256991"/>
              <a:ext cx="137816" cy="345512"/>
            </a:xfrm>
            <a:custGeom>
              <a:rect b="b" l="l" r="r" t="t"/>
              <a:pathLst>
                <a:path extrusionOk="0" h="17958" w="7163">
                  <a:moveTo>
                    <a:pt x="4815" y="1"/>
                  </a:moveTo>
                  <a:cubicBezTo>
                    <a:pt x="4647" y="1"/>
                    <a:pt x="4461" y="165"/>
                    <a:pt x="4529" y="379"/>
                  </a:cubicBezTo>
                  <a:cubicBezTo>
                    <a:pt x="6581" y="6427"/>
                    <a:pt x="4886" y="13111"/>
                    <a:pt x="214" y="17452"/>
                  </a:cubicBezTo>
                  <a:lnTo>
                    <a:pt x="201" y="17452"/>
                  </a:lnTo>
                  <a:cubicBezTo>
                    <a:pt x="1" y="17642"/>
                    <a:pt x="170" y="17958"/>
                    <a:pt x="374" y="17958"/>
                  </a:cubicBezTo>
                  <a:cubicBezTo>
                    <a:pt x="427" y="17958"/>
                    <a:pt x="481" y="17937"/>
                    <a:pt x="532" y="17889"/>
                  </a:cubicBezTo>
                  <a:cubicBezTo>
                    <a:pt x="5403" y="13389"/>
                    <a:pt x="7163" y="6440"/>
                    <a:pt x="5032" y="167"/>
                  </a:cubicBezTo>
                  <a:cubicBezTo>
                    <a:pt x="4995" y="50"/>
                    <a:pt x="4907" y="1"/>
                    <a:pt x="4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7"/>
            <p:cNvSpPr/>
            <p:nvPr/>
          </p:nvSpPr>
          <p:spPr>
            <a:xfrm flipH="1">
              <a:off x="8239574" y="3319636"/>
              <a:ext cx="193016" cy="373044"/>
            </a:xfrm>
            <a:custGeom>
              <a:rect b="b" l="l" r="r" t="t"/>
              <a:pathLst>
                <a:path extrusionOk="0" h="19389" w="10032">
                  <a:moveTo>
                    <a:pt x="1303" y="0"/>
                  </a:moveTo>
                  <a:cubicBezTo>
                    <a:pt x="1214" y="0"/>
                    <a:pt x="1132" y="50"/>
                    <a:pt x="1099" y="167"/>
                  </a:cubicBezTo>
                  <a:cubicBezTo>
                    <a:pt x="609" y="1847"/>
                    <a:pt x="411" y="3608"/>
                    <a:pt x="477" y="5355"/>
                  </a:cubicBezTo>
                  <a:cubicBezTo>
                    <a:pt x="742" y="11324"/>
                    <a:pt x="4209" y="16671"/>
                    <a:pt x="9556" y="19358"/>
                  </a:cubicBezTo>
                  <a:cubicBezTo>
                    <a:pt x="9597" y="19379"/>
                    <a:pt x="9636" y="19388"/>
                    <a:pt x="9672" y="19388"/>
                  </a:cubicBezTo>
                  <a:cubicBezTo>
                    <a:pt x="9908" y="19388"/>
                    <a:pt x="10032" y="18992"/>
                    <a:pt x="9768" y="18855"/>
                  </a:cubicBezTo>
                  <a:cubicBezTo>
                    <a:pt x="8392" y="18180"/>
                    <a:pt x="7134" y="17293"/>
                    <a:pt x="6023" y="16261"/>
                  </a:cubicBezTo>
                  <a:cubicBezTo>
                    <a:pt x="1708" y="12197"/>
                    <a:pt x="1" y="6083"/>
                    <a:pt x="1589" y="378"/>
                  </a:cubicBezTo>
                  <a:cubicBezTo>
                    <a:pt x="1649" y="165"/>
                    <a:pt x="1465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7"/>
            <p:cNvSpPr/>
            <p:nvPr/>
          </p:nvSpPr>
          <p:spPr>
            <a:xfrm flipH="1">
              <a:off x="8439708" y="3247025"/>
              <a:ext cx="87869" cy="183357"/>
            </a:xfrm>
            <a:custGeom>
              <a:rect b="b" l="l" r="r" t="t"/>
              <a:pathLst>
                <a:path extrusionOk="0" h="9530" w="4567">
                  <a:moveTo>
                    <a:pt x="645" y="1"/>
                  </a:moveTo>
                  <a:cubicBezTo>
                    <a:pt x="414" y="1"/>
                    <a:pt x="296" y="390"/>
                    <a:pt x="557" y="526"/>
                  </a:cubicBezTo>
                  <a:cubicBezTo>
                    <a:pt x="1443" y="1029"/>
                    <a:pt x="2211" y="1730"/>
                    <a:pt x="2780" y="2591"/>
                  </a:cubicBezTo>
                  <a:cubicBezTo>
                    <a:pt x="3733" y="3994"/>
                    <a:pt x="4263" y="5952"/>
                    <a:pt x="3799" y="7633"/>
                  </a:cubicBezTo>
                  <a:cubicBezTo>
                    <a:pt x="3597" y="8358"/>
                    <a:pt x="3085" y="8997"/>
                    <a:pt x="2368" y="8997"/>
                  </a:cubicBezTo>
                  <a:cubicBezTo>
                    <a:pt x="2195" y="8997"/>
                    <a:pt x="2010" y="8960"/>
                    <a:pt x="1814" y="8877"/>
                  </a:cubicBezTo>
                  <a:cubicBezTo>
                    <a:pt x="808" y="8467"/>
                    <a:pt x="583" y="7302"/>
                    <a:pt x="755" y="6323"/>
                  </a:cubicBezTo>
                  <a:cubicBezTo>
                    <a:pt x="785" y="6133"/>
                    <a:pt x="635" y="6027"/>
                    <a:pt x="485" y="6027"/>
                  </a:cubicBezTo>
                  <a:cubicBezTo>
                    <a:pt x="364" y="6027"/>
                    <a:pt x="242" y="6096"/>
                    <a:pt x="213" y="6244"/>
                  </a:cubicBezTo>
                  <a:cubicBezTo>
                    <a:pt x="1" y="7501"/>
                    <a:pt x="411" y="8983"/>
                    <a:pt x="1735" y="9420"/>
                  </a:cubicBezTo>
                  <a:cubicBezTo>
                    <a:pt x="1949" y="9494"/>
                    <a:pt x="2160" y="9529"/>
                    <a:pt x="2364" y="9529"/>
                  </a:cubicBezTo>
                  <a:cubicBezTo>
                    <a:pt x="3140" y="9529"/>
                    <a:pt x="3808" y="9023"/>
                    <a:pt x="4143" y="8269"/>
                  </a:cubicBezTo>
                  <a:cubicBezTo>
                    <a:pt x="4567" y="7316"/>
                    <a:pt x="4567" y="6151"/>
                    <a:pt x="4382" y="5145"/>
                  </a:cubicBezTo>
                  <a:cubicBezTo>
                    <a:pt x="3998" y="2988"/>
                    <a:pt x="2674" y="1108"/>
                    <a:pt x="768" y="36"/>
                  </a:cubicBezTo>
                  <a:cubicBezTo>
                    <a:pt x="725" y="12"/>
                    <a:pt x="683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7"/>
            <p:cNvSpPr/>
            <p:nvPr/>
          </p:nvSpPr>
          <p:spPr>
            <a:xfrm flipH="1">
              <a:off x="7377564" y="3113922"/>
              <a:ext cx="82020" cy="194786"/>
            </a:xfrm>
            <a:custGeom>
              <a:rect b="b" l="l" r="r" t="t"/>
              <a:pathLst>
                <a:path extrusionOk="0" h="10124" w="4263">
                  <a:moveTo>
                    <a:pt x="2727" y="1"/>
                  </a:moveTo>
                  <a:cubicBezTo>
                    <a:pt x="2386" y="1"/>
                    <a:pt x="2043" y="108"/>
                    <a:pt x="1748" y="297"/>
                  </a:cubicBezTo>
                  <a:cubicBezTo>
                    <a:pt x="636" y="972"/>
                    <a:pt x="384" y="2415"/>
                    <a:pt x="226" y="3592"/>
                  </a:cubicBezTo>
                  <a:cubicBezTo>
                    <a:pt x="1" y="5009"/>
                    <a:pt x="67" y="6451"/>
                    <a:pt x="437" y="7841"/>
                  </a:cubicBezTo>
                  <a:cubicBezTo>
                    <a:pt x="677" y="8787"/>
                    <a:pt x="1274" y="10124"/>
                    <a:pt x="2386" y="10124"/>
                  </a:cubicBezTo>
                  <a:cubicBezTo>
                    <a:pt x="2503" y="10124"/>
                    <a:pt x="2625" y="10109"/>
                    <a:pt x="2754" y="10078"/>
                  </a:cubicBezTo>
                  <a:cubicBezTo>
                    <a:pt x="4090" y="9773"/>
                    <a:pt x="4037" y="8159"/>
                    <a:pt x="3852" y="7100"/>
                  </a:cubicBezTo>
                  <a:cubicBezTo>
                    <a:pt x="3828" y="6952"/>
                    <a:pt x="3707" y="6883"/>
                    <a:pt x="3586" y="6883"/>
                  </a:cubicBezTo>
                  <a:cubicBezTo>
                    <a:pt x="3436" y="6883"/>
                    <a:pt x="3286" y="6989"/>
                    <a:pt x="3323" y="7179"/>
                  </a:cubicBezTo>
                  <a:cubicBezTo>
                    <a:pt x="3415" y="7748"/>
                    <a:pt x="3548" y="8410"/>
                    <a:pt x="3283" y="8953"/>
                  </a:cubicBezTo>
                  <a:cubicBezTo>
                    <a:pt x="3109" y="9321"/>
                    <a:pt x="2793" y="9579"/>
                    <a:pt x="2419" y="9579"/>
                  </a:cubicBezTo>
                  <a:cubicBezTo>
                    <a:pt x="2310" y="9579"/>
                    <a:pt x="2196" y="9557"/>
                    <a:pt x="2079" y="9509"/>
                  </a:cubicBezTo>
                  <a:cubicBezTo>
                    <a:pt x="1152" y="9125"/>
                    <a:pt x="901" y="7722"/>
                    <a:pt x="755" y="6848"/>
                  </a:cubicBezTo>
                  <a:cubicBezTo>
                    <a:pt x="596" y="5790"/>
                    <a:pt x="596" y="4717"/>
                    <a:pt x="755" y="3672"/>
                  </a:cubicBezTo>
                  <a:cubicBezTo>
                    <a:pt x="887" y="2745"/>
                    <a:pt x="1033" y="1594"/>
                    <a:pt x="1774" y="932"/>
                  </a:cubicBezTo>
                  <a:cubicBezTo>
                    <a:pt x="2027" y="710"/>
                    <a:pt x="2372" y="534"/>
                    <a:pt x="2716" y="534"/>
                  </a:cubicBezTo>
                  <a:cubicBezTo>
                    <a:pt x="2822" y="534"/>
                    <a:pt x="2928" y="551"/>
                    <a:pt x="3032" y="588"/>
                  </a:cubicBezTo>
                  <a:cubicBezTo>
                    <a:pt x="3429" y="707"/>
                    <a:pt x="3693" y="1104"/>
                    <a:pt x="3640" y="1515"/>
                  </a:cubicBezTo>
                  <a:cubicBezTo>
                    <a:pt x="3611" y="1706"/>
                    <a:pt x="3766" y="1816"/>
                    <a:pt x="3919" y="1816"/>
                  </a:cubicBezTo>
                  <a:cubicBezTo>
                    <a:pt x="4040" y="1816"/>
                    <a:pt x="4160" y="1746"/>
                    <a:pt x="4183" y="1594"/>
                  </a:cubicBezTo>
                  <a:cubicBezTo>
                    <a:pt x="4262" y="1025"/>
                    <a:pt x="3971" y="469"/>
                    <a:pt x="3468" y="191"/>
                  </a:cubicBezTo>
                  <a:cubicBezTo>
                    <a:pt x="3236" y="61"/>
                    <a:pt x="2982" y="1"/>
                    <a:pt x="2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7"/>
            <p:cNvSpPr/>
            <p:nvPr/>
          </p:nvSpPr>
          <p:spPr>
            <a:xfrm flipH="1">
              <a:off x="7533928" y="3279098"/>
              <a:ext cx="194305" cy="164002"/>
            </a:xfrm>
            <a:custGeom>
              <a:rect b="b" l="l" r="r" t="t"/>
              <a:pathLst>
                <a:path extrusionOk="0" h="8524" w="10099">
                  <a:moveTo>
                    <a:pt x="4557" y="0"/>
                  </a:moveTo>
                  <a:cubicBezTo>
                    <a:pt x="4370" y="0"/>
                    <a:pt x="4179" y="12"/>
                    <a:pt x="3984" y="37"/>
                  </a:cubicBezTo>
                  <a:cubicBezTo>
                    <a:pt x="1655" y="341"/>
                    <a:pt x="0" y="2472"/>
                    <a:pt x="305" y="4802"/>
                  </a:cubicBezTo>
                  <a:lnTo>
                    <a:pt x="305" y="4815"/>
                  </a:lnTo>
                  <a:cubicBezTo>
                    <a:pt x="530" y="6522"/>
                    <a:pt x="1747" y="7925"/>
                    <a:pt x="3415" y="8375"/>
                  </a:cubicBezTo>
                  <a:cubicBezTo>
                    <a:pt x="3785" y="8475"/>
                    <a:pt x="4159" y="8523"/>
                    <a:pt x="4529" y="8523"/>
                  </a:cubicBezTo>
                  <a:cubicBezTo>
                    <a:pt x="5829" y="8523"/>
                    <a:pt x="7078" y="7927"/>
                    <a:pt x="7902" y="6866"/>
                  </a:cubicBezTo>
                  <a:cubicBezTo>
                    <a:pt x="10099" y="4017"/>
                    <a:pt x="7997" y="0"/>
                    <a:pt x="4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7"/>
            <p:cNvSpPr/>
            <p:nvPr/>
          </p:nvSpPr>
          <p:spPr>
            <a:xfrm flipH="1">
              <a:off x="8134370" y="3353710"/>
              <a:ext cx="174199" cy="164079"/>
            </a:xfrm>
            <a:custGeom>
              <a:rect b="b" l="l" r="r" t="t"/>
              <a:pathLst>
                <a:path extrusionOk="0" h="8528" w="9054">
                  <a:moveTo>
                    <a:pt x="4537" y="1"/>
                  </a:moveTo>
                  <a:cubicBezTo>
                    <a:pt x="4355" y="1"/>
                    <a:pt x="4170" y="13"/>
                    <a:pt x="3984" y="37"/>
                  </a:cubicBezTo>
                  <a:cubicBezTo>
                    <a:pt x="1655" y="328"/>
                    <a:pt x="0" y="2472"/>
                    <a:pt x="305" y="4801"/>
                  </a:cubicBezTo>
                  <a:cubicBezTo>
                    <a:pt x="573" y="6952"/>
                    <a:pt x="2422" y="8527"/>
                    <a:pt x="4537" y="8527"/>
                  </a:cubicBezTo>
                  <a:cubicBezTo>
                    <a:pt x="4713" y="8527"/>
                    <a:pt x="4891" y="8516"/>
                    <a:pt x="5069" y="8494"/>
                  </a:cubicBezTo>
                  <a:cubicBezTo>
                    <a:pt x="7399" y="8190"/>
                    <a:pt x="9053" y="6059"/>
                    <a:pt x="8749" y="3716"/>
                  </a:cubicBezTo>
                  <a:cubicBezTo>
                    <a:pt x="8481" y="1573"/>
                    <a:pt x="6644" y="1"/>
                    <a:pt x="4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7"/>
            <p:cNvSpPr/>
            <p:nvPr/>
          </p:nvSpPr>
          <p:spPr>
            <a:xfrm flipH="1">
              <a:off x="7724404" y="3214798"/>
              <a:ext cx="96258" cy="110130"/>
            </a:xfrm>
            <a:custGeom>
              <a:rect b="b" l="l" r="r" t="t"/>
              <a:pathLst>
                <a:path extrusionOk="0" h="5724" w="5003">
                  <a:moveTo>
                    <a:pt x="2396" y="0"/>
                  </a:moveTo>
                  <a:cubicBezTo>
                    <a:pt x="2313" y="0"/>
                    <a:pt x="2229" y="6"/>
                    <a:pt x="2144" y="17"/>
                  </a:cubicBezTo>
                  <a:cubicBezTo>
                    <a:pt x="860" y="176"/>
                    <a:pt x="0" y="1579"/>
                    <a:pt x="199" y="3154"/>
                  </a:cubicBezTo>
                  <a:cubicBezTo>
                    <a:pt x="385" y="4630"/>
                    <a:pt x="1455" y="5723"/>
                    <a:pt x="2635" y="5723"/>
                  </a:cubicBezTo>
                  <a:cubicBezTo>
                    <a:pt x="2713" y="5723"/>
                    <a:pt x="2793" y="5718"/>
                    <a:pt x="2872" y="5708"/>
                  </a:cubicBezTo>
                  <a:cubicBezTo>
                    <a:pt x="4143" y="5549"/>
                    <a:pt x="5003" y="4147"/>
                    <a:pt x="4804" y="2572"/>
                  </a:cubicBezTo>
                  <a:cubicBezTo>
                    <a:pt x="4619" y="1101"/>
                    <a:pt x="3569" y="0"/>
                    <a:pt x="2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7"/>
            <p:cNvSpPr/>
            <p:nvPr/>
          </p:nvSpPr>
          <p:spPr>
            <a:xfrm flipH="1">
              <a:off x="8061296" y="3257876"/>
              <a:ext cx="96277" cy="110341"/>
            </a:xfrm>
            <a:custGeom>
              <a:rect b="b" l="l" r="r" t="t"/>
              <a:pathLst>
                <a:path extrusionOk="0" h="5735" w="5004">
                  <a:moveTo>
                    <a:pt x="2367" y="0"/>
                  </a:moveTo>
                  <a:cubicBezTo>
                    <a:pt x="2289" y="0"/>
                    <a:pt x="2210" y="5"/>
                    <a:pt x="2132" y="15"/>
                  </a:cubicBezTo>
                  <a:cubicBezTo>
                    <a:pt x="861" y="187"/>
                    <a:pt x="1" y="1590"/>
                    <a:pt x="199" y="3165"/>
                  </a:cubicBezTo>
                  <a:cubicBezTo>
                    <a:pt x="385" y="4641"/>
                    <a:pt x="1444" y="5734"/>
                    <a:pt x="2622" y="5734"/>
                  </a:cubicBezTo>
                  <a:cubicBezTo>
                    <a:pt x="2701" y="5734"/>
                    <a:pt x="2780" y="5729"/>
                    <a:pt x="2860" y="5719"/>
                  </a:cubicBezTo>
                  <a:cubicBezTo>
                    <a:pt x="4143" y="5560"/>
                    <a:pt x="5004" y="4144"/>
                    <a:pt x="4805" y="2569"/>
                  </a:cubicBezTo>
                  <a:cubicBezTo>
                    <a:pt x="4619" y="1104"/>
                    <a:pt x="3547" y="0"/>
                    <a:pt x="2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7"/>
            <p:cNvSpPr/>
            <p:nvPr/>
          </p:nvSpPr>
          <p:spPr>
            <a:xfrm flipH="1">
              <a:off x="7889406" y="3417914"/>
              <a:ext cx="222068" cy="152592"/>
            </a:xfrm>
            <a:custGeom>
              <a:rect b="b" l="l" r="r" t="t"/>
              <a:pathLst>
                <a:path extrusionOk="0" h="7931" w="11542">
                  <a:moveTo>
                    <a:pt x="2764" y="0"/>
                  </a:moveTo>
                  <a:cubicBezTo>
                    <a:pt x="2517" y="0"/>
                    <a:pt x="2273" y="35"/>
                    <a:pt x="2039" y="114"/>
                  </a:cubicBezTo>
                  <a:cubicBezTo>
                    <a:pt x="0" y="816"/>
                    <a:pt x="596" y="3781"/>
                    <a:pt x="1403" y="5184"/>
                  </a:cubicBezTo>
                  <a:cubicBezTo>
                    <a:pt x="2407" y="6897"/>
                    <a:pt x="4236" y="7931"/>
                    <a:pt x="6190" y="7931"/>
                  </a:cubicBezTo>
                  <a:cubicBezTo>
                    <a:pt x="6350" y="7931"/>
                    <a:pt x="6510" y="7924"/>
                    <a:pt x="6671" y="7910"/>
                  </a:cubicBezTo>
                  <a:cubicBezTo>
                    <a:pt x="7783" y="7791"/>
                    <a:pt x="8828" y="7381"/>
                    <a:pt x="9728" y="6719"/>
                  </a:cubicBezTo>
                  <a:cubicBezTo>
                    <a:pt x="10522" y="6163"/>
                    <a:pt x="11409" y="5422"/>
                    <a:pt x="11489" y="4376"/>
                  </a:cubicBezTo>
                  <a:cubicBezTo>
                    <a:pt x="11541" y="3370"/>
                    <a:pt x="10774" y="2523"/>
                    <a:pt x="9861" y="2219"/>
                  </a:cubicBezTo>
                  <a:cubicBezTo>
                    <a:pt x="9543" y="2116"/>
                    <a:pt x="9222" y="2072"/>
                    <a:pt x="8902" y="2072"/>
                  </a:cubicBezTo>
                  <a:cubicBezTo>
                    <a:pt x="8197" y="2072"/>
                    <a:pt x="7495" y="2286"/>
                    <a:pt x="6830" y="2550"/>
                  </a:cubicBezTo>
                  <a:cubicBezTo>
                    <a:pt x="6406" y="1901"/>
                    <a:pt x="5864" y="1332"/>
                    <a:pt x="5215" y="895"/>
                  </a:cubicBezTo>
                  <a:cubicBezTo>
                    <a:pt x="4535" y="432"/>
                    <a:pt x="3631" y="0"/>
                    <a:pt x="2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7"/>
            <p:cNvSpPr/>
            <p:nvPr/>
          </p:nvSpPr>
          <p:spPr>
            <a:xfrm flipH="1">
              <a:off x="7527559" y="2678579"/>
              <a:ext cx="1118421" cy="579643"/>
            </a:xfrm>
            <a:custGeom>
              <a:rect b="b" l="l" r="r" t="t"/>
              <a:pathLst>
                <a:path extrusionOk="0" h="30127" w="58130">
                  <a:moveTo>
                    <a:pt x="32723" y="0"/>
                  </a:moveTo>
                  <a:cubicBezTo>
                    <a:pt x="29082" y="0"/>
                    <a:pt x="25593" y="1502"/>
                    <a:pt x="22765" y="3786"/>
                  </a:cubicBezTo>
                  <a:cubicBezTo>
                    <a:pt x="20992" y="5242"/>
                    <a:pt x="19443" y="6949"/>
                    <a:pt x="18199" y="8868"/>
                  </a:cubicBezTo>
                  <a:cubicBezTo>
                    <a:pt x="17246" y="7399"/>
                    <a:pt x="16240" y="5903"/>
                    <a:pt x="14837" y="4818"/>
                  </a:cubicBezTo>
                  <a:cubicBezTo>
                    <a:pt x="13733" y="3950"/>
                    <a:pt x="12334" y="3368"/>
                    <a:pt x="10921" y="3368"/>
                  </a:cubicBezTo>
                  <a:cubicBezTo>
                    <a:pt x="10589" y="3368"/>
                    <a:pt x="10257" y="3400"/>
                    <a:pt x="9927" y="3468"/>
                  </a:cubicBezTo>
                  <a:cubicBezTo>
                    <a:pt x="8352" y="3799"/>
                    <a:pt x="7187" y="5003"/>
                    <a:pt x="6671" y="6486"/>
                  </a:cubicBezTo>
                  <a:cubicBezTo>
                    <a:pt x="6142" y="8034"/>
                    <a:pt x="6287" y="9728"/>
                    <a:pt x="6896" y="11211"/>
                  </a:cubicBezTo>
                  <a:cubicBezTo>
                    <a:pt x="7611" y="12945"/>
                    <a:pt x="8815" y="14374"/>
                    <a:pt x="10059" y="15750"/>
                  </a:cubicBezTo>
                  <a:cubicBezTo>
                    <a:pt x="9407" y="15625"/>
                    <a:pt x="8733" y="15561"/>
                    <a:pt x="8055" y="15561"/>
                  </a:cubicBezTo>
                  <a:cubicBezTo>
                    <a:pt x="5735" y="15561"/>
                    <a:pt x="3368" y="16305"/>
                    <a:pt x="1668" y="17842"/>
                  </a:cubicBezTo>
                  <a:cubicBezTo>
                    <a:pt x="583" y="18834"/>
                    <a:pt x="0" y="20277"/>
                    <a:pt x="583" y="21693"/>
                  </a:cubicBezTo>
                  <a:cubicBezTo>
                    <a:pt x="1099" y="22977"/>
                    <a:pt x="2343" y="23930"/>
                    <a:pt x="3667" y="24274"/>
                  </a:cubicBezTo>
                  <a:cubicBezTo>
                    <a:pt x="4146" y="24394"/>
                    <a:pt x="4630" y="24445"/>
                    <a:pt x="5115" y="24445"/>
                  </a:cubicBezTo>
                  <a:cubicBezTo>
                    <a:pt x="6507" y="24445"/>
                    <a:pt x="7907" y="24020"/>
                    <a:pt x="9212" y="23559"/>
                  </a:cubicBezTo>
                  <a:lnTo>
                    <a:pt x="9212" y="23559"/>
                  </a:lnTo>
                  <a:cubicBezTo>
                    <a:pt x="8775" y="24737"/>
                    <a:pt x="8842" y="26047"/>
                    <a:pt x="9384" y="27199"/>
                  </a:cubicBezTo>
                  <a:cubicBezTo>
                    <a:pt x="10046" y="28628"/>
                    <a:pt x="11383" y="29594"/>
                    <a:pt x="12918" y="29952"/>
                  </a:cubicBezTo>
                  <a:cubicBezTo>
                    <a:pt x="13425" y="30071"/>
                    <a:pt x="13925" y="30127"/>
                    <a:pt x="14416" y="30127"/>
                  </a:cubicBezTo>
                  <a:cubicBezTo>
                    <a:pt x="17308" y="30127"/>
                    <a:pt x="19869" y="28189"/>
                    <a:pt x="21521" y="25836"/>
                  </a:cubicBezTo>
                  <a:cubicBezTo>
                    <a:pt x="22487" y="24433"/>
                    <a:pt x="23202" y="22884"/>
                    <a:pt x="23837" y="21309"/>
                  </a:cubicBezTo>
                  <a:cubicBezTo>
                    <a:pt x="25703" y="21931"/>
                    <a:pt x="27668" y="22158"/>
                    <a:pt x="29643" y="22158"/>
                  </a:cubicBezTo>
                  <a:cubicBezTo>
                    <a:pt x="31409" y="22158"/>
                    <a:pt x="33183" y="21976"/>
                    <a:pt x="34902" y="21733"/>
                  </a:cubicBezTo>
                  <a:cubicBezTo>
                    <a:pt x="39322" y="21097"/>
                    <a:pt x="43717" y="19774"/>
                    <a:pt x="47422" y="17246"/>
                  </a:cubicBezTo>
                  <a:cubicBezTo>
                    <a:pt x="48203" y="16717"/>
                    <a:pt x="48945" y="16134"/>
                    <a:pt x="49646" y="15512"/>
                  </a:cubicBezTo>
                  <a:cubicBezTo>
                    <a:pt x="51631" y="17511"/>
                    <a:pt x="53630" y="19522"/>
                    <a:pt x="55628" y="21534"/>
                  </a:cubicBezTo>
                  <a:cubicBezTo>
                    <a:pt x="55655" y="21547"/>
                    <a:pt x="55668" y="21561"/>
                    <a:pt x="55695" y="21574"/>
                  </a:cubicBezTo>
                  <a:cubicBezTo>
                    <a:pt x="55748" y="21628"/>
                    <a:pt x="55817" y="21653"/>
                    <a:pt x="55884" y="21653"/>
                  </a:cubicBezTo>
                  <a:cubicBezTo>
                    <a:pt x="55999" y="21653"/>
                    <a:pt x="56111" y="21580"/>
                    <a:pt x="56145" y="21455"/>
                  </a:cubicBezTo>
                  <a:lnTo>
                    <a:pt x="56131" y="21455"/>
                  </a:lnTo>
                  <a:cubicBezTo>
                    <a:pt x="57336" y="17206"/>
                    <a:pt x="58130" y="12508"/>
                    <a:pt x="56171" y="8339"/>
                  </a:cubicBezTo>
                  <a:cubicBezTo>
                    <a:pt x="55377" y="6671"/>
                    <a:pt x="54159" y="5175"/>
                    <a:pt x="52571" y="4209"/>
                  </a:cubicBezTo>
                  <a:cubicBezTo>
                    <a:pt x="51421" y="3526"/>
                    <a:pt x="50118" y="3174"/>
                    <a:pt x="48794" y="3174"/>
                  </a:cubicBezTo>
                  <a:cubicBezTo>
                    <a:pt x="48425" y="3174"/>
                    <a:pt x="48056" y="3202"/>
                    <a:pt x="47687" y="3256"/>
                  </a:cubicBezTo>
                  <a:cubicBezTo>
                    <a:pt x="46006" y="3508"/>
                    <a:pt x="44431" y="4355"/>
                    <a:pt x="43452" y="5745"/>
                  </a:cubicBezTo>
                  <a:cubicBezTo>
                    <a:pt x="41546" y="2489"/>
                    <a:pt x="37959" y="543"/>
                    <a:pt x="34280" y="93"/>
                  </a:cubicBezTo>
                  <a:cubicBezTo>
                    <a:pt x="33759" y="31"/>
                    <a:pt x="33239" y="0"/>
                    <a:pt x="32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7"/>
            <p:cNvSpPr/>
            <p:nvPr/>
          </p:nvSpPr>
          <p:spPr>
            <a:xfrm flipH="1">
              <a:off x="8285538" y="2702975"/>
              <a:ext cx="398634" cy="477941"/>
            </a:xfrm>
            <a:custGeom>
              <a:rect b="b" l="l" r="r" t="t"/>
              <a:pathLst>
                <a:path extrusionOk="0" h="24841" w="20719">
                  <a:moveTo>
                    <a:pt x="12162" y="0"/>
                  </a:moveTo>
                  <a:cubicBezTo>
                    <a:pt x="12022" y="0"/>
                    <a:pt x="11881" y="6"/>
                    <a:pt x="11740" y="16"/>
                  </a:cubicBezTo>
                  <a:cubicBezTo>
                    <a:pt x="9741" y="175"/>
                    <a:pt x="8034" y="1472"/>
                    <a:pt x="7147" y="3246"/>
                  </a:cubicBezTo>
                  <a:cubicBezTo>
                    <a:pt x="6181" y="5178"/>
                    <a:pt x="6327" y="7454"/>
                    <a:pt x="7174" y="9413"/>
                  </a:cubicBezTo>
                  <a:cubicBezTo>
                    <a:pt x="7941" y="11160"/>
                    <a:pt x="9265" y="12577"/>
                    <a:pt x="10827" y="13675"/>
                  </a:cubicBezTo>
                  <a:cubicBezTo>
                    <a:pt x="10229" y="13576"/>
                    <a:pt x="9627" y="13527"/>
                    <a:pt x="9027" y="13527"/>
                  </a:cubicBezTo>
                  <a:cubicBezTo>
                    <a:pt x="8099" y="13527"/>
                    <a:pt x="7174" y="13646"/>
                    <a:pt x="6274" y="13887"/>
                  </a:cubicBezTo>
                  <a:cubicBezTo>
                    <a:pt x="4328" y="14390"/>
                    <a:pt x="2330" y="15488"/>
                    <a:pt x="1165" y="17182"/>
                  </a:cubicBezTo>
                  <a:cubicBezTo>
                    <a:pt x="0" y="18863"/>
                    <a:pt x="212" y="20981"/>
                    <a:pt x="1443" y="22582"/>
                  </a:cubicBezTo>
                  <a:cubicBezTo>
                    <a:pt x="2649" y="24161"/>
                    <a:pt x="4613" y="24841"/>
                    <a:pt x="6547" y="24841"/>
                  </a:cubicBezTo>
                  <a:cubicBezTo>
                    <a:pt x="6673" y="24841"/>
                    <a:pt x="6798" y="24838"/>
                    <a:pt x="6922" y="24832"/>
                  </a:cubicBezTo>
                  <a:cubicBezTo>
                    <a:pt x="9622" y="24726"/>
                    <a:pt x="12044" y="23416"/>
                    <a:pt x="14347" y="22132"/>
                  </a:cubicBezTo>
                  <a:cubicBezTo>
                    <a:pt x="14608" y="21985"/>
                    <a:pt x="14441" y="21623"/>
                    <a:pt x="14196" y="21623"/>
                  </a:cubicBezTo>
                  <a:cubicBezTo>
                    <a:pt x="14156" y="21623"/>
                    <a:pt x="14113" y="21633"/>
                    <a:pt x="14069" y="21656"/>
                  </a:cubicBezTo>
                  <a:cubicBezTo>
                    <a:pt x="12163" y="22728"/>
                    <a:pt x="10205" y="23813"/>
                    <a:pt x="8034" y="24184"/>
                  </a:cubicBezTo>
                  <a:cubicBezTo>
                    <a:pt x="7555" y="24265"/>
                    <a:pt x="7060" y="24310"/>
                    <a:pt x="6565" y="24310"/>
                  </a:cubicBezTo>
                  <a:cubicBezTo>
                    <a:pt x="5045" y="24310"/>
                    <a:pt x="3517" y="23892"/>
                    <a:pt x="2409" y="22834"/>
                  </a:cubicBezTo>
                  <a:cubicBezTo>
                    <a:pt x="1059" y="21576"/>
                    <a:pt x="450" y="19578"/>
                    <a:pt x="1363" y="17897"/>
                  </a:cubicBezTo>
                  <a:cubicBezTo>
                    <a:pt x="2277" y="16203"/>
                    <a:pt x="4143" y="15118"/>
                    <a:pt x="5903" y="14549"/>
                  </a:cubicBezTo>
                  <a:cubicBezTo>
                    <a:pt x="6917" y="14225"/>
                    <a:pt x="7968" y="14063"/>
                    <a:pt x="9019" y="14063"/>
                  </a:cubicBezTo>
                  <a:cubicBezTo>
                    <a:pt x="10162" y="14063"/>
                    <a:pt x="11305" y="14255"/>
                    <a:pt x="12402" y="14641"/>
                  </a:cubicBezTo>
                  <a:cubicBezTo>
                    <a:pt x="12432" y="14652"/>
                    <a:pt x="12461" y="14657"/>
                    <a:pt x="12488" y="14657"/>
                  </a:cubicBezTo>
                  <a:cubicBezTo>
                    <a:pt x="12726" y="14657"/>
                    <a:pt x="12849" y="14281"/>
                    <a:pt x="12600" y="14138"/>
                  </a:cubicBezTo>
                  <a:cubicBezTo>
                    <a:pt x="10813" y="13172"/>
                    <a:pt x="9185" y="11849"/>
                    <a:pt x="8140" y="10088"/>
                  </a:cubicBezTo>
                  <a:cubicBezTo>
                    <a:pt x="7094" y="8315"/>
                    <a:pt x="6657" y="6131"/>
                    <a:pt x="7332" y="4172"/>
                  </a:cubicBezTo>
                  <a:cubicBezTo>
                    <a:pt x="7928" y="2465"/>
                    <a:pt x="9344" y="1035"/>
                    <a:pt x="11144" y="652"/>
                  </a:cubicBezTo>
                  <a:cubicBezTo>
                    <a:pt x="11485" y="577"/>
                    <a:pt x="11829" y="543"/>
                    <a:pt x="12173" y="543"/>
                  </a:cubicBezTo>
                  <a:cubicBezTo>
                    <a:pt x="13790" y="543"/>
                    <a:pt x="15392" y="1313"/>
                    <a:pt x="16571" y="2372"/>
                  </a:cubicBezTo>
                  <a:cubicBezTo>
                    <a:pt x="18305" y="3960"/>
                    <a:pt x="19310" y="6171"/>
                    <a:pt x="20131" y="8328"/>
                  </a:cubicBezTo>
                  <a:cubicBezTo>
                    <a:pt x="20178" y="8460"/>
                    <a:pt x="20289" y="8516"/>
                    <a:pt x="20397" y="8516"/>
                  </a:cubicBezTo>
                  <a:cubicBezTo>
                    <a:pt x="20560" y="8516"/>
                    <a:pt x="20719" y="8387"/>
                    <a:pt x="20647" y="8196"/>
                  </a:cubicBezTo>
                  <a:cubicBezTo>
                    <a:pt x="19853" y="6104"/>
                    <a:pt x="18913" y="4013"/>
                    <a:pt x="17338" y="2372"/>
                  </a:cubicBezTo>
                  <a:cubicBezTo>
                    <a:pt x="16005" y="1002"/>
                    <a:pt x="14108" y="0"/>
                    <a:pt x="1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7"/>
            <p:cNvSpPr/>
            <p:nvPr/>
          </p:nvSpPr>
          <p:spPr>
            <a:xfrm flipH="1">
              <a:off x="7755611" y="2628709"/>
              <a:ext cx="53930" cy="142876"/>
            </a:xfrm>
            <a:custGeom>
              <a:rect b="b" l="l" r="r" t="t"/>
              <a:pathLst>
                <a:path extrusionOk="0" h="7426" w="2803">
                  <a:moveTo>
                    <a:pt x="2467" y="0"/>
                  </a:moveTo>
                  <a:cubicBezTo>
                    <a:pt x="2364" y="0"/>
                    <a:pt x="2270" y="60"/>
                    <a:pt x="2254" y="197"/>
                  </a:cubicBezTo>
                  <a:lnTo>
                    <a:pt x="2241" y="197"/>
                  </a:lnTo>
                  <a:cubicBezTo>
                    <a:pt x="1923" y="2566"/>
                    <a:pt x="1196" y="4882"/>
                    <a:pt x="110" y="7013"/>
                  </a:cubicBezTo>
                  <a:cubicBezTo>
                    <a:pt x="1" y="7232"/>
                    <a:pt x="186" y="7425"/>
                    <a:pt x="365" y="7425"/>
                  </a:cubicBezTo>
                  <a:cubicBezTo>
                    <a:pt x="445" y="7425"/>
                    <a:pt x="524" y="7386"/>
                    <a:pt x="573" y="7291"/>
                  </a:cubicBezTo>
                  <a:cubicBezTo>
                    <a:pt x="1698" y="5107"/>
                    <a:pt x="2440" y="2765"/>
                    <a:pt x="2771" y="342"/>
                  </a:cubicBezTo>
                  <a:cubicBezTo>
                    <a:pt x="2802" y="136"/>
                    <a:pt x="2624" y="0"/>
                    <a:pt x="2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7"/>
            <p:cNvSpPr/>
            <p:nvPr/>
          </p:nvSpPr>
          <p:spPr>
            <a:xfrm flipH="1">
              <a:off x="7803076" y="2599272"/>
              <a:ext cx="26147" cy="150688"/>
            </a:xfrm>
            <a:custGeom>
              <a:rect b="b" l="l" r="r" t="t"/>
              <a:pathLst>
                <a:path extrusionOk="0" h="7832" w="1359">
                  <a:moveTo>
                    <a:pt x="333" y="1"/>
                  </a:moveTo>
                  <a:cubicBezTo>
                    <a:pt x="171" y="1"/>
                    <a:pt x="0" y="131"/>
                    <a:pt x="48" y="337"/>
                  </a:cubicBezTo>
                  <a:cubicBezTo>
                    <a:pt x="604" y="2706"/>
                    <a:pt x="829" y="5142"/>
                    <a:pt x="696" y="7564"/>
                  </a:cubicBezTo>
                  <a:cubicBezTo>
                    <a:pt x="690" y="7742"/>
                    <a:pt x="822" y="7832"/>
                    <a:pt x="958" y="7832"/>
                  </a:cubicBezTo>
                  <a:cubicBezTo>
                    <a:pt x="1094" y="7832"/>
                    <a:pt x="1233" y="7742"/>
                    <a:pt x="1239" y="7564"/>
                  </a:cubicBezTo>
                  <a:cubicBezTo>
                    <a:pt x="1358" y="5089"/>
                    <a:pt x="1146" y="2600"/>
                    <a:pt x="577" y="192"/>
                  </a:cubicBezTo>
                  <a:cubicBezTo>
                    <a:pt x="546" y="59"/>
                    <a:pt x="441" y="1"/>
                    <a:pt x="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7"/>
            <p:cNvSpPr/>
            <p:nvPr/>
          </p:nvSpPr>
          <p:spPr>
            <a:xfrm flipH="1">
              <a:off x="7830474" y="2601734"/>
              <a:ext cx="122751" cy="133930"/>
            </a:xfrm>
            <a:custGeom>
              <a:rect b="b" l="l" r="r" t="t"/>
              <a:pathLst>
                <a:path extrusionOk="0" h="6961" w="6380">
                  <a:moveTo>
                    <a:pt x="392" y="0"/>
                  </a:moveTo>
                  <a:cubicBezTo>
                    <a:pt x="153" y="0"/>
                    <a:pt x="0" y="365"/>
                    <a:pt x="259" y="500"/>
                  </a:cubicBezTo>
                  <a:cubicBezTo>
                    <a:pt x="2800" y="1850"/>
                    <a:pt x="4772" y="4074"/>
                    <a:pt x="5778" y="6774"/>
                  </a:cubicBezTo>
                  <a:cubicBezTo>
                    <a:pt x="5825" y="6905"/>
                    <a:pt x="5936" y="6961"/>
                    <a:pt x="6046" y="6961"/>
                  </a:cubicBezTo>
                  <a:cubicBezTo>
                    <a:pt x="6214" y="6961"/>
                    <a:pt x="6380" y="6829"/>
                    <a:pt x="6308" y="6628"/>
                  </a:cubicBezTo>
                  <a:cubicBezTo>
                    <a:pt x="5249" y="3796"/>
                    <a:pt x="3197" y="1453"/>
                    <a:pt x="524" y="37"/>
                  </a:cubicBezTo>
                  <a:cubicBezTo>
                    <a:pt x="478" y="11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7"/>
            <p:cNvSpPr/>
            <p:nvPr/>
          </p:nvSpPr>
          <p:spPr>
            <a:xfrm flipH="1">
              <a:off x="7819122" y="3271825"/>
              <a:ext cx="145685" cy="156498"/>
            </a:xfrm>
            <a:custGeom>
              <a:rect b="b" l="l" r="r" t="t"/>
              <a:pathLst>
                <a:path extrusionOk="0" h="8134" w="7572">
                  <a:moveTo>
                    <a:pt x="2519" y="0"/>
                  </a:moveTo>
                  <a:cubicBezTo>
                    <a:pt x="1566" y="0"/>
                    <a:pt x="791" y="718"/>
                    <a:pt x="451" y="1593"/>
                  </a:cubicBezTo>
                  <a:cubicBezTo>
                    <a:pt x="1" y="2758"/>
                    <a:pt x="292" y="4055"/>
                    <a:pt x="636" y="5219"/>
                  </a:cubicBezTo>
                  <a:cubicBezTo>
                    <a:pt x="980" y="6371"/>
                    <a:pt x="1629" y="7575"/>
                    <a:pt x="2833" y="7999"/>
                  </a:cubicBezTo>
                  <a:cubicBezTo>
                    <a:pt x="3077" y="8092"/>
                    <a:pt x="3331" y="8133"/>
                    <a:pt x="3586" y="8133"/>
                  </a:cubicBezTo>
                  <a:cubicBezTo>
                    <a:pt x="3622" y="8133"/>
                    <a:pt x="3658" y="8133"/>
                    <a:pt x="3693" y="8131"/>
                  </a:cubicBezTo>
                  <a:cubicBezTo>
                    <a:pt x="4210" y="8118"/>
                    <a:pt x="4713" y="8012"/>
                    <a:pt x="5189" y="7800"/>
                  </a:cubicBezTo>
                  <a:cubicBezTo>
                    <a:pt x="5745" y="7562"/>
                    <a:pt x="6288" y="7271"/>
                    <a:pt x="6777" y="6940"/>
                  </a:cubicBezTo>
                  <a:lnTo>
                    <a:pt x="6791" y="6940"/>
                  </a:lnTo>
                  <a:cubicBezTo>
                    <a:pt x="7201" y="6662"/>
                    <a:pt x="7571" y="6212"/>
                    <a:pt x="7492" y="5696"/>
                  </a:cubicBezTo>
                  <a:cubicBezTo>
                    <a:pt x="7426" y="5180"/>
                    <a:pt x="6923" y="4928"/>
                    <a:pt x="6460" y="4835"/>
                  </a:cubicBezTo>
                  <a:cubicBezTo>
                    <a:pt x="6155" y="4782"/>
                    <a:pt x="5824" y="4769"/>
                    <a:pt x="5533" y="4624"/>
                  </a:cubicBezTo>
                  <a:cubicBezTo>
                    <a:pt x="5295" y="4478"/>
                    <a:pt x="5096" y="4280"/>
                    <a:pt x="4964" y="4041"/>
                  </a:cubicBezTo>
                  <a:cubicBezTo>
                    <a:pt x="4646" y="3512"/>
                    <a:pt x="4607" y="2877"/>
                    <a:pt x="4514" y="2268"/>
                  </a:cubicBezTo>
                  <a:cubicBezTo>
                    <a:pt x="4355" y="1275"/>
                    <a:pt x="3932" y="150"/>
                    <a:pt x="2780" y="18"/>
                  </a:cubicBezTo>
                  <a:cubicBezTo>
                    <a:pt x="2692" y="6"/>
                    <a:pt x="2605" y="0"/>
                    <a:pt x="2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7"/>
            <p:cNvSpPr/>
            <p:nvPr/>
          </p:nvSpPr>
          <p:spPr>
            <a:xfrm flipH="1">
              <a:off x="8107895" y="3154981"/>
              <a:ext cx="82770" cy="74209"/>
            </a:xfrm>
            <a:custGeom>
              <a:rect b="b" l="l" r="r" t="t"/>
              <a:pathLst>
                <a:path extrusionOk="0" h="3857" w="4302">
                  <a:moveTo>
                    <a:pt x="2864" y="0"/>
                  </a:moveTo>
                  <a:cubicBezTo>
                    <a:pt x="2649" y="0"/>
                    <a:pt x="2436" y="61"/>
                    <a:pt x="2250" y="201"/>
                  </a:cubicBezTo>
                  <a:lnTo>
                    <a:pt x="715" y="1353"/>
                  </a:lnTo>
                  <a:cubicBezTo>
                    <a:pt x="424" y="1538"/>
                    <a:pt x="199" y="1829"/>
                    <a:pt x="93" y="2160"/>
                  </a:cubicBezTo>
                  <a:cubicBezTo>
                    <a:pt x="0" y="2504"/>
                    <a:pt x="53" y="2875"/>
                    <a:pt x="238" y="3179"/>
                  </a:cubicBezTo>
                  <a:cubicBezTo>
                    <a:pt x="475" y="3562"/>
                    <a:pt x="963" y="3856"/>
                    <a:pt x="1438" y="3856"/>
                  </a:cubicBezTo>
                  <a:cubicBezTo>
                    <a:pt x="1653" y="3856"/>
                    <a:pt x="1866" y="3796"/>
                    <a:pt x="2052" y="3656"/>
                  </a:cubicBezTo>
                  <a:lnTo>
                    <a:pt x="3600" y="2504"/>
                  </a:lnTo>
                  <a:cubicBezTo>
                    <a:pt x="3891" y="2319"/>
                    <a:pt x="4103" y="2041"/>
                    <a:pt x="4209" y="1710"/>
                  </a:cubicBezTo>
                  <a:cubicBezTo>
                    <a:pt x="4302" y="1353"/>
                    <a:pt x="4249" y="995"/>
                    <a:pt x="4077" y="678"/>
                  </a:cubicBezTo>
                  <a:cubicBezTo>
                    <a:pt x="3831" y="295"/>
                    <a:pt x="3340" y="0"/>
                    <a:pt x="2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7"/>
            <p:cNvSpPr/>
            <p:nvPr/>
          </p:nvSpPr>
          <p:spPr>
            <a:xfrm flipH="1">
              <a:off x="7712436" y="3118521"/>
              <a:ext cx="86330" cy="63858"/>
            </a:xfrm>
            <a:custGeom>
              <a:rect b="b" l="l" r="r" t="t"/>
              <a:pathLst>
                <a:path extrusionOk="0" h="3319" w="4487">
                  <a:moveTo>
                    <a:pt x="1427" y="1"/>
                  </a:moveTo>
                  <a:cubicBezTo>
                    <a:pt x="975" y="1"/>
                    <a:pt x="538" y="191"/>
                    <a:pt x="305" y="640"/>
                  </a:cubicBezTo>
                  <a:cubicBezTo>
                    <a:pt x="0" y="1223"/>
                    <a:pt x="106" y="2149"/>
                    <a:pt x="781" y="2453"/>
                  </a:cubicBezTo>
                  <a:lnTo>
                    <a:pt x="2369" y="3168"/>
                  </a:lnTo>
                  <a:cubicBezTo>
                    <a:pt x="2586" y="3265"/>
                    <a:pt x="2829" y="3318"/>
                    <a:pt x="3068" y="3318"/>
                  </a:cubicBezTo>
                  <a:cubicBezTo>
                    <a:pt x="3515" y="3318"/>
                    <a:pt x="3950" y="3132"/>
                    <a:pt x="4183" y="2692"/>
                  </a:cubicBezTo>
                  <a:cubicBezTo>
                    <a:pt x="4487" y="2109"/>
                    <a:pt x="4381" y="1170"/>
                    <a:pt x="3706" y="865"/>
                  </a:cubicBezTo>
                  <a:lnTo>
                    <a:pt x="2131" y="151"/>
                  </a:lnTo>
                  <a:cubicBezTo>
                    <a:pt x="1911" y="54"/>
                    <a:pt x="1667" y="1"/>
                    <a:pt x="1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1" name="Google Shape;1941;p27"/>
          <p:cNvSpPr/>
          <p:nvPr/>
        </p:nvSpPr>
        <p:spPr>
          <a:xfrm>
            <a:off x="514350" y="1416875"/>
            <a:ext cx="1263561" cy="3383764"/>
          </a:xfrm>
          <a:custGeom>
            <a:rect b="b" l="l" r="r" t="t"/>
            <a:pathLst>
              <a:path extrusionOk="0" h="90675" w="32119">
                <a:moveTo>
                  <a:pt x="0" y="0"/>
                </a:moveTo>
                <a:lnTo>
                  <a:pt x="0" y="30092"/>
                </a:lnTo>
                <a:lnTo>
                  <a:pt x="0" y="89754"/>
                </a:lnTo>
                <a:lnTo>
                  <a:pt x="6848" y="89754"/>
                </a:lnTo>
                <a:lnTo>
                  <a:pt x="9519" y="88464"/>
                </a:lnTo>
                <a:lnTo>
                  <a:pt x="16827" y="90675"/>
                </a:lnTo>
                <a:lnTo>
                  <a:pt x="32119" y="89754"/>
                </a:lnTo>
                <a:lnTo>
                  <a:pt x="30307" y="20727"/>
                </a:lnTo>
                <a:lnTo>
                  <a:pt x="321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27"/>
          <p:cNvSpPr/>
          <p:nvPr/>
        </p:nvSpPr>
        <p:spPr>
          <a:xfrm rot="10800000">
            <a:off x="487710" y="1099966"/>
            <a:ext cx="1323154" cy="896622"/>
          </a:xfrm>
          <a:custGeom>
            <a:rect b="b" l="l" r="r" t="t"/>
            <a:pathLst>
              <a:path extrusionOk="0" h="46602" w="68771">
                <a:moveTo>
                  <a:pt x="38314" y="1"/>
                </a:moveTo>
                <a:cubicBezTo>
                  <a:pt x="35668" y="1"/>
                  <a:pt x="33026" y="266"/>
                  <a:pt x="30428" y="789"/>
                </a:cubicBezTo>
                <a:cubicBezTo>
                  <a:pt x="26524" y="1570"/>
                  <a:pt x="22725" y="2840"/>
                  <a:pt x="19152" y="4574"/>
                </a:cubicBezTo>
                <a:cubicBezTo>
                  <a:pt x="17815" y="5223"/>
                  <a:pt x="16518" y="5937"/>
                  <a:pt x="15261" y="6718"/>
                </a:cubicBezTo>
                <a:cubicBezTo>
                  <a:pt x="14638" y="7076"/>
                  <a:pt x="14030" y="7446"/>
                  <a:pt x="13434" y="7856"/>
                </a:cubicBezTo>
                <a:cubicBezTo>
                  <a:pt x="10390" y="9895"/>
                  <a:pt x="7743" y="12476"/>
                  <a:pt x="5625" y="15480"/>
                </a:cubicBezTo>
                <a:cubicBezTo>
                  <a:pt x="5347" y="15890"/>
                  <a:pt x="5069" y="16301"/>
                  <a:pt x="4805" y="16724"/>
                </a:cubicBezTo>
                <a:cubicBezTo>
                  <a:pt x="4262" y="17558"/>
                  <a:pt x="3759" y="18431"/>
                  <a:pt x="3309" y="19318"/>
                </a:cubicBezTo>
                <a:cubicBezTo>
                  <a:pt x="2938" y="20073"/>
                  <a:pt x="2594" y="20840"/>
                  <a:pt x="2290" y="21621"/>
                </a:cubicBezTo>
                <a:cubicBezTo>
                  <a:pt x="1747" y="22971"/>
                  <a:pt x="1297" y="24361"/>
                  <a:pt x="940" y="25777"/>
                </a:cubicBezTo>
                <a:cubicBezTo>
                  <a:pt x="490" y="27603"/>
                  <a:pt x="212" y="29483"/>
                  <a:pt x="106" y="31362"/>
                </a:cubicBezTo>
                <a:cubicBezTo>
                  <a:pt x="0" y="33440"/>
                  <a:pt x="133" y="35571"/>
                  <a:pt x="794" y="37556"/>
                </a:cubicBezTo>
                <a:cubicBezTo>
                  <a:pt x="1324" y="39184"/>
                  <a:pt x="2250" y="40653"/>
                  <a:pt x="3494" y="41818"/>
                </a:cubicBezTo>
                <a:cubicBezTo>
                  <a:pt x="4818" y="43009"/>
                  <a:pt x="6499" y="43737"/>
                  <a:pt x="8272" y="43896"/>
                </a:cubicBezTo>
                <a:cubicBezTo>
                  <a:pt x="8718" y="43944"/>
                  <a:pt x="9165" y="43965"/>
                  <a:pt x="9612" y="43965"/>
                </a:cubicBezTo>
                <a:cubicBezTo>
                  <a:pt x="11141" y="43965"/>
                  <a:pt x="12670" y="43721"/>
                  <a:pt x="14175" y="43486"/>
                </a:cubicBezTo>
                <a:cubicBezTo>
                  <a:pt x="16306" y="43128"/>
                  <a:pt x="18463" y="42890"/>
                  <a:pt x="20621" y="42771"/>
                </a:cubicBezTo>
                <a:cubicBezTo>
                  <a:pt x="21591" y="42719"/>
                  <a:pt x="22562" y="42693"/>
                  <a:pt x="23533" y="42693"/>
                </a:cubicBezTo>
                <a:cubicBezTo>
                  <a:pt x="26983" y="42693"/>
                  <a:pt x="30425" y="43023"/>
                  <a:pt x="33803" y="43684"/>
                </a:cubicBezTo>
                <a:cubicBezTo>
                  <a:pt x="38012" y="44492"/>
                  <a:pt x="42075" y="45908"/>
                  <a:pt x="46337" y="46424"/>
                </a:cubicBezTo>
                <a:cubicBezTo>
                  <a:pt x="47280" y="46540"/>
                  <a:pt x="48221" y="46602"/>
                  <a:pt x="49156" y="46602"/>
                </a:cubicBezTo>
                <a:cubicBezTo>
                  <a:pt x="51830" y="46602"/>
                  <a:pt x="54454" y="46099"/>
                  <a:pt x="56925" y="44942"/>
                </a:cubicBezTo>
                <a:cubicBezTo>
                  <a:pt x="63040" y="42017"/>
                  <a:pt x="67302" y="36233"/>
                  <a:pt x="68281" y="29536"/>
                </a:cubicBezTo>
                <a:cubicBezTo>
                  <a:pt x="68771" y="25923"/>
                  <a:pt x="68413" y="22256"/>
                  <a:pt x="67262" y="18802"/>
                </a:cubicBezTo>
                <a:lnTo>
                  <a:pt x="67249" y="18802"/>
                </a:lnTo>
                <a:cubicBezTo>
                  <a:pt x="66111" y="15374"/>
                  <a:pt x="64244" y="12237"/>
                  <a:pt x="61796" y="9603"/>
                </a:cubicBezTo>
                <a:cubicBezTo>
                  <a:pt x="59347" y="6996"/>
                  <a:pt x="56449" y="4878"/>
                  <a:pt x="53233" y="3330"/>
                </a:cubicBezTo>
                <a:cubicBezTo>
                  <a:pt x="49950" y="1729"/>
                  <a:pt x="46443" y="696"/>
                  <a:pt x="42830" y="259"/>
                </a:cubicBezTo>
                <a:cubicBezTo>
                  <a:pt x="41327" y="87"/>
                  <a:pt x="39820" y="1"/>
                  <a:pt x="383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27"/>
          <p:cNvSpPr/>
          <p:nvPr/>
        </p:nvSpPr>
        <p:spPr>
          <a:xfrm flipH="1">
            <a:off x="3206742" y="1501569"/>
            <a:ext cx="1212733" cy="3298908"/>
          </a:xfrm>
          <a:custGeom>
            <a:rect b="b" l="l" r="r" t="t"/>
            <a:pathLst>
              <a:path extrusionOk="0" h="89754" w="32119">
                <a:moveTo>
                  <a:pt x="2058" y="0"/>
                </a:moveTo>
                <a:lnTo>
                  <a:pt x="0" y="30092"/>
                </a:lnTo>
                <a:lnTo>
                  <a:pt x="0" y="89754"/>
                </a:lnTo>
                <a:lnTo>
                  <a:pt x="21648" y="89754"/>
                </a:lnTo>
                <a:lnTo>
                  <a:pt x="24350" y="88464"/>
                </a:lnTo>
                <a:lnTo>
                  <a:pt x="32119" y="89754"/>
                </a:lnTo>
                <a:lnTo>
                  <a:pt x="321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27"/>
          <p:cNvSpPr/>
          <p:nvPr/>
        </p:nvSpPr>
        <p:spPr>
          <a:xfrm flipH="1">
            <a:off x="5848342" y="1501595"/>
            <a:ext cx="1212733" cy="3298908"/>
          </a:xfrm>
          <a:custGeom>
            <a:rect b="b" l="l" r="r" t="t"/>
            <a:pathLst>
              <a:path extrusionOk="0" h="89754" w="32119">
                <a:moveTo>
                  <a:pt x="2058" y="0"/>
                </a:moveTo>
                <a:lnTo>
                  <a:pt x="0" y="30092"/>
                </a:lnTo>
                <a:lnTo>
                  <a:pt x="0" y="89754"/>
                </a:lnTo>
                <a:lnTo>
                  <a:pt x="21648" y="89754"/>
                </a:lnTo>
                <a:lnTo>
                  <a:pt x="24350" y="88464"/>
                </a:lnTo>
                <a:lnTo>
                  <a:pt x="32119" y="89754"/>
                </a:lnTo>
                <a:lnTo>
                  <a:pt x="321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27"/>
          <p:cNvSpPr/>
          <p:nvPr/>
        </p:nvSpPr>
        <p:spPr>
          <a:xfrm flipH="1" rot="10800000">
            <a:off x="3148697" y="1140791"/>
            <a:ext cx="1323154" cy="896622"/>
          </a:xfrm>
          <a:custGeom>
            <a:rect b="b" l="l" r="r" t="t"/>
            <a:pathLst>
              <a:path extrusionOk="0" h="46602" w="68771">
                <a:moveTo>
                  <a:pt x="38314" y="1"/>
                </a:moveTo>
                <a:cubicBezTo>
                  <a:pt x="35668" y="1"/>
                  <a:pt x="33026" y="266"/>
                  <a:pt x="30428" y="789"/>
                </a:cubicBezTo>
                <a:cubicBezTo>
                  <a:pt x="26524" y="1570"/>
                  <a:pt x="22725" y="2840"/>
                  <a:pt x="19152" y="4574"/>
                </a:cubicBezTo>
                <a:cubicBezTo>
                  <a:pt x="17815" y="5223"/>
                  <a:pt x="16518" y="5937"/>
                  <a:pt x="15261" y="6718"/>
                </a:cubicBezTo>
                <a:cubicBezTo>
                  <a:pt x="14638" y="7076"/>
                  <a:pt x="14030" y="7446"/>
                  <a:pt x="13434" y="7856"/>
                </a:cubicBezTo>
                <a:cubicBezTo>
                  <a:pt x="10390" y="9895"/>
                  <a:pt x="7743" y="12476"/>
                  <a:pt x="5625" y="15480"/>
                </a:cubicBezTo>
                <a:cubicBezTo>
                  <a:pt x="5347" y="15890"/>
                  <a:pt x="5069" y="16301"/>
                  <a:pt x="4805" y="16724"/>
                </a:cubicBezTo>
                <a:cubicBezTo>
                  <a:pt x="4262" y="17558"/>
                  <a:pt x="3759" y="18431"/>
                  <a:pt x="3309" y="19318"/>
                </a:cubicBezTo>
                <a:cubicBezTo>
                  <a:pt x="2938" y="20073"/>
                  <a:pt x="2594" y="20840"/>
                  <a:pt x="2290" y="21621"/>
                </a:cubicBezTo>
                <a:cubicBezTo>
                  <a:pt x="1747" y="22971"/>
                  <a:pt x="1297" y="24361"/>
                  <a:pt x="940" y="25777"/>
                </a:cubicBezTo>
                <a:cubicBezTo>
                  <a:pt x="490" y="27603"/>
                  <a:pt x="212" y="29483"/>
                  <a:pt x="106" y="31362"/>
                </a:cubicBezTo>
                <a:cubicBezTo>
                  <a:pt x="0" y="33440"/>
                  <a:pt x="133" y="35571"/>
                  <a:pt x="794" y="37556"/>
                </a:cubicBezTo>
                <a:cubicBezTo>
                  <a:pt x="1324" y="39184"/>
                  <a:pt x="2250" y="40653"/>
                  <a:pt x="3494" y="41818"/>
                </a:cubicBezTo>
                <a:cubicBezTo>
                  <a:pt x="4818" y="43009"/>
                  <a:pt x="6499" y="43737"/>
                  <a:pt x="8272" y="43896"/>
                </a:cubicBezTo>
                <a:cubicBezTo>
                  <a:pt x="8718" y="43944"/>
                  <a:pt x="9165" y="43965"/>
                  <a:pt x="9612" y="43965"/>
                </a:cubicBezTo>
                <a:cubicBezTo>
                  <a:pt x="11141" y="43965"/>
                  <a:pt x="12670" y="43721"/>
                  <a:pt x="14175" y="43486"/>
                </a:cubicBezTo>
                <a:cubicBezTo>
                  <a:pt x="16306" y="43128"/>
                  <a:pt x="18463" y="42890"/>
                  <a:pt x="20621" y="42771"/>
                </a:cubicBezTo>
                <a:cubicBezTo>
                  <a:pt x="21591" y="42719"/>
                  <a:pt x="22562" y="42693"/>
                  <a:pt x="23533" y="42693"/>
                </a:cubicBezTo>
                <a:cubicBezTo>
                  <a:pt x="26983" y="42693"/>
                  <a:pt x="30425" y="43023"/>
                  <a:pt x="33803" y="43684"/>
                </a:cubicBezTo>
                <a:cubicBezTo>
                  <a:pt x="38012" y="44492"/>
                  <a:pt x="42075" y="45908"/>
                  <a:pt x="46337" y="46424"/>
                </a:cubicBezTo>
                <a:cubicBezTo>
                  <a:pt x="47280" y="46540"/>
                  <a:pt x="48221" y="46602"/>
                  <a:pt x="49156" y="46602"/>
                </a:cubicBezTo>
                <a:cubicBezTo>
                  <a:pt x="51830" y="46602"/>
                  <a:pt x="54454" y="46099"/>
                  <a:pt x="56925" y="44942"/>
                </a:cubicBezTo>
                <a:cubicBezTo>
                  <a:pt x="63040" y="42017"/>
                  <a:pt x="67302" y="36233"/>
                  <a:pt x="68281" y="29536"/>
                </a:cubicBezTo>
                <a:cubicBezTo>
                  <a:pt x="68771" y="25923"/>
                  <a:pt x="68413" y="22256"/>
                  <a:pt x="67262" y="18802"/>
                </a:cubicBezTo>
                <a:lnTo>
                  <a:pt x="67249" y="18802"/>
                </a:lnTo>
                <a:cubicBezTo>
                  <a:pt x="66111" y="15374"/>
                  <a:pt x="64244" y="12237"/>
                  <a:pt x="61796" y="9603"/>
                </a:cubicBezTo>
                <a:cubicBezTo>
                  <a:pt x="59347" y="6996"/>
                  <a:pt x="56449" y="4878"/>
                  <a:pt x="53233" y="3330"/>
                </a:cubicBezTo>
                <a:cubicBezTo>
                  <a:pt x="49950" y="1729"/>
                  <a:pt x="46443" y="696"/>
                  <a:pt x="42830" y="259"/>
                </a:cubicBezTo>
                <a:cubicBezTo>
                  <a:pt x="41327" y="87"/>
                  <a:pt x="39820" y="1"/>
                  <a:pt x="383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27"/>
          <p:cNvSpPr/>
          <p:nvPr/>
        </p:nvSpPr>
        <p:spPr>
          <a:xfrm flipH="1" rot="10800000">
            <a:off x="5809685" y="1140791"/>
            <a:ext cx="1323154" cy="896622"/>
          </a:xfrm>
          <a:custGeom>
            <a:rect b="b" l="l" r="r" t="t"/>
            <a:pathLst>
              <a:path extrusionOk="0" h="46602" w="68771">
                <a:moveTo>
                  <a:pt x="38314" y="1"/>
                </a:moveTo>
                <a:cubicBezTo>
                  <a:pt x="35668" y="1"/>
                  <a:pt x="33026" y="266"/>
                  <a:pt x="30428" y="789"/>
                </a:cubicBezTo>
                <a:cubicBezTo>
                  <a:pt x="26524" y="1570"/>
                  <a:pt x="22725" y="2840"/>
                  <a:pt x="19152" y="4574"/>
                </a:cubicBezTo>
                <a:cubicBezTo>
                  <a:pt x="17815" y="5223"/>
                  <a:pt x="16518" y="5937"/>
                  <a:pt x="15261" y="6718"/>
                </a:cubicBezTo>
                <a:cubicBezTo>
                  <a:pt x="14638" y="7076"/>
                  <a:pt x="14030" y="7446"/>
                  <a:pt x="13434" y="7856"/>
                </a:cubicBezTo>
                <a:cubicBezTo>
                  <a:pt x="10390" y="9895"/>
                  <a:pt x="7743" y="12476"/>
                  <a:pt x="5625" y="15480"/>
                </a:cubicBezTo>
                <a:cubicBezTo>
                  <a:pt x="5347" y="15890"/>
                  <a:pt x="5069" y="16301"/>
                  <a:pt x="4805" y="16724"/>
                </a:cubicBezTo>
                <a:cubicBezTo>
                  <a:pt x="4262" y="17558"/>
                  <a:pt x="3759" y="18431"/>
                  <a:pt x="3309" y="19318"/>
                </a:cubicBezTo>
                <a:cubicBezTo>
                  <a:pt x="2938" y="20073"/>
                  <a:pt x="2594" y="20840"/>
                  <a:pt x="2290" y="21621"/>
                </a:cubicBezTo>
                <a:cubicBezTo>
                  <a:pt x="1747" y="22971"/>
                  <a:pt x="1297" y="24361"/>
                  <a:pt x="940" y="25777"/>
                </a:cubicBezTo>
                <a:cubicBezTo>
                  <a:pt x="490" y="27603"/>
                  <a:pt x="212" y="29483"/>
                  <a:pt x="106" y="31362"/>
                </a:cubicBezTo>
                <a:cubicBezTo>
                  <a:pt x="0" y="33440"/>
                  <a:pt x="133" y="35571"/>
                  <a:pt x="794" y="37556"/>
                </a:cubicBezTo>
                <a:cubicBezTo>
                  <a:pt x="1324" y="39184"/>
                  <a:pt x="2250" y="40653"/>
                  <a:pt x="3494" y="41818"/>
                </a:cubicBezTo>
                <a:cubicBezTo>
                  <a:pt x="4818" y="43009"/>
                  <a:pt x="6499" y="43737"/>
                  <a:pt x="8272" y="43896"/>
                </a:cubicBezTo>
                <a:cubicBezTo>
                  <a:pt x="8718" y="43944"/>
                  <a:pt x="9165" y="43965"/>
                  <a:pt x="9612" y="43965"/>
                </a:cubicBezTo>
                <a:cubicBezTo>
                  <a:pt x="11141" y="43965"/>
                  <a:pt x="12670" y="43721"/>
                  <a:pt x="14175" y="43486"/>
                </a:cubicBezTo>
                <a:cubicBezTo>
                  <a:pt x="16306" y="43128"/>
                  <a:pt x="18463" y="42890"/>
                  <a:pt x="20621" y="42771"/>
                </a:cubicBezTo>
                <a:cubicBezTo>
                  <a:pt x="21591" y="42719"/>
                  <a:pt x="22562" y="42693"/>
                  <a:pt x="23533" y="42693"/>
                </a:cubicBezTo>
                <a:cubicBezTo>
                  <a:pt x="26983" y="42693"/>
                  <a:pt x="30425" y="43023"/>
                  <a:pt x="33803" y="43684"/>
                </a:cubicBezTo>
                <a:cubicBezTo>
                  <a:pt x="38012" y="44492"/>
                  <a:pt x="42075" y="45908"/>
                  <a:pt x="46337" y="46424"/>
                </a:cubicBezTo>
                <a:cubicBezTo>
                  <a:pt x="47280" y="46540"/>
                  <a:pt x="48221" y="46602"/>
                  <a:pt x="49156" y="46602"/>
                </a:cubicBezTo>
                <a:cubicBezTo>
                  <a:pt x="51830" y="46602"/>
                  <a:pt x="54454" y="46099"/>
                  <a:pt x="56925" y="44942"/>
                </a:cubicBezTo>
                <a:cubicBezTo>
                  <a:pt x="63040" y="42017"/>
                  <a:pt x="67302" y="36233"/>
                  <a:pt x="68281" y="29536"/>
                </a:cubicBezTo>
                <a:cubicBezTo>
                  <a:pt x="68771" y="25923"/>
                  <a:pt x="68413" y="22256"/>
                  <a:pt x="67262" y="18802"/>
                </a:cubicBezTo>
                <a:lnTo>
                  <a:pt x="67249" y="18802"/>
                </a:lnTo>
                <a:cubicBezTo>
                  <a:pt x="66111" y="15374"/>
                  <a:pt x="64244" y="12237"/>
                  <a:pt x="61796" y="9603"/>
                </a:cubicBezTo>
                <a:cubicBezTo>
                  <a:pt x="59347" y="6996"/>
                  <a:pt x="56449" y="4878"/>
                  <a:pt x="53233" y="3330"/>
                </a:cubicBezTo>
                <a:cubicBezTo>
                  <a:pt x="49950" y="1729"/>
                  <a:pt x="46443" y="696"/>
                  <a:pt x="42830" y="259"/>
                </a:cubicBezTo>
                <a:cubicBezTo>
                  <a:pt x="41327" y="87"/>
                  <a:pt x="39820" y="1"/>
                  <a:pt x="38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27"/>
          <p:cNvSpPr/>
          <p:nvPr/>
        </p:nvSpPr>
        <p:spPr>
          <a:xfrm>
            <a:off x="1885950" y="1765519"/>
            <a:ext cx="1212733" cy="3035032"/>
          </a:xfrm>
          <a:custGeom>
            <a:rect b="b" l="l" r="r" t="t"/>
            <a:pathLst>
              <a:path extrusionOk="0" h="89754" w="32119">
                <a:moveTo>
                  <a:pt x="2058" y="0"/>
                </a:moveTo>
                <a:lnTo>
                  <a:pt x="0" y="30092"/>
                </a:lnTo>
                <a:lnTo>
                  <a:pt x="0" y="89754"/>
                </a:lnTo>
                <a:lnTo>
                  <a:pt x="21648" y="89754"/>
                </a:lnTo>
                <a:lnTo>
                  <a:pt x="24350" y="88464"/>
                </a:lnTo>
                <a:lnTo>
                  <a:pt x="32119" y="89754"/>
                </a:lnTo>
                <a:lnTo>
                  <a:pt x="321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27"/>
          <p:cNvSpPr/>
          <p:nvPr/>
        </p:nvSpPr>
        <p:spPr>
          <a:xfrm flipH="1">
            <a:off x="1818204" y="1099966"/>
            <a:ext cx="1323154" cy="896622"/>
          </a:xfrm>
          <a:custGeom>
            <a:rect b="b" l="l" r="r" t="t"/>
            <a:pathLst>
              <a:path extrusionOk="0" h="46602" w="68771">
                <a:moveTo>
                  <a:pt x="38314" y="1"/>
                </a:moveTo>
                <a:cubicBezTo>
                  <a:pt x="35668" y="1"/>
                  <a:pt x="33026" y="266"/>
                  <a:pt x="30428" y="789"/>
                </a:cubicBezTo>
                <a:cubicBezTo>
                  <a:pt x="26524" y="1570"/>
                  <a:pt x="22725" y="2840"/>
                  <a:pt x="19152" y="4574"/>
                </a:cubicBezTo>
                <a:cubicBezTo>
                  <a:pt x="17815" y="5223"/>
                  <a:pt x="16518" y="5937"/>
                  <a:pt x="15261" y="6718"/>
                </a:cubicBezTo>
                <a:cubicBezTo>
                  <a:pt x="14638" y="7076"/>
                  <a:pt x="14030" y="7446"/>
                  <a:pt x="13434" y="7856"/>
                </a:cubicBezTo>
                <a:cubicBezTo>
                  <a:pt x="10390" y="9895"/>
                  <a:pt x="7743" y="12476"/>
                  <a:pt x="5625" y="15480"/>
                </a:cubicBezTo>
                <a:cubicBezTo>
                  <a:pt x="5347" y="15890"/>
                  <a:pt x="5069" y="16301"/>
                  <a:pt x="4805" y="16724"/>
                </a:cubicBezTo>
                <a:cubicBezTo>
                  <a:pt x="4262" y="17558"/>
                  <a:pt x="3759" y="18431"/>
                  <a:pt x="3309" y="19318"/>
                </a:cubicBezTo>
                <a:cubicBezTo>
                  <a:pt x="2938" y="20073"/>
                  <a:pt x="2594" y="20840"/>
                  <a:pt x="2290" y="21621"/>
                </a:cubicBezTo>
                <a:cubicBezTo>
                  <a:pt x="1747" y="22971"/>
                  <a:pt x="1297" y="24361"/>
                  <a:pt x="940" y="25777"/>
                </a:cubicBezTo>
                <a:cubicBezTo>
                  <a:pt x="490" y="27603"/>
                  <a:pt x="212" y="29483"/>
                  <a:pt x="106" y="31362"/>
                </a:cubicBezTo>
                <a:cubicBezTo>
                  <a:pt x="0" y="33440"/>
                  <a:pt x="133" y="35571"/>
                  <a:pt x="794" y="37556"/>
                </a:cubicBezTo>
                <a:cubicBezTo>
                  <a:pt x="1324" y="39184"/>
                  <a:pt x="2250" y="40653"/>
                  <a:pt x="3494" y="41818"/>
                </a:cubicBezTo>
                <a:cubicBezTo>
                  <a:pt x="4818" y="43009"/>
                  <a:pt x="6499" y="43737"/>
                  <a:pt x="8272" y="43896"/>
                </a:cubicBezTo>
                <a:cubicBezTo>
                  <a:pt x="8718" y="43944"/>
                  <a:pt x="9165" y="43965"/>
                  <a:pt x="9612" y="43965"/>
                </a:cubicBezTo>
                <a:cubicBezTo>
                  <a:pt x="11141" y="43965"/>
                  <a:pt x="12670" y="43721"/>
                  <a:pt x="14175" y="43486"/>
                </a:cubicBezTo>
                <a:cubicBezTo>
                  <a:pt x="16306" y="43128"/>
                  <a:pt x="18463" y="42890"/>
                  <a:pt x="20621" y="42771"/>
                </a:cubicBezTo>
                <a:cubicBezTo>
                  <a:pt x="21591" y="42719"/>
                  <a:pt x="22562" y="42693"/>
                  <a:pt x="23533" y="42693"/>
                </a:cubicBezTo>
                <a:cubicBezTo>
                  <a:pt x="26983" y="42693"/>
                  <a:pt x="30425" y="43023"/>
                  <a:pt x="33803" y="43684"/>
                </a:cubicBezTo>
                <a:cubicBezTo>
                  <a:pt x="38012" y="44492"/>
                  <a:pt x="42075" y="45908"/>
                  <a:pt x="46337" y="46424"/>
                </a:cubicBezTo>
                <a:cubicBezTo>
                  <a:pt x="47280" y="46540"/>
                  <a:pt x="48221" y="46602"/>
                  <a:pt x="49156" y="46602"/>
                </a:cubicBezTo>
                <a:cubicBezTo>
                  <a:pt x="51830" y="46602"/>
                  <a:pt x="54454" y="46099"/>
                  <a:pt x="56925" y="44942"/>
                </a:cubicBezTo>
                <a:cubicBezTo>
                  <a:pt x="63040" y="42017"/>
                  <a:pt x="67302" y="36233"/>
                  <a:pt x="68281" y="29536"/>
                </a:cubicBezTo>
                <a:cubicBezTo>
                  <a:pt x="68771" y="25923"/>
                  <a:pt x="68413" y="22256"/>
                  <a:pt x="67262" y="18802"/>
                </a:cubicBezTo>
                <a:lnTo>
                  <a:pt x="67249" y="18802"/>
                </a:lnTo>
                <a:cubicBezTo>
                  <a:pt x="66111" y="15374"/>
                  <a:pt x="64244" y="12237"/>
                  <a:pt x="61796" y="9603"/>
                </a:cubicBezTo>
                <a:cubicBezTo>
                  <a:pt x="59347" y="6996"/>
                  <a:pt x="56449" y="4878"/>
                  <a:pt x="53233" y="3330"/>
                </a:cubicBezTo>
                <a:cubicBezTo>
                  <a:pt x="49950" y="1729"/>
                  <a:pt x="46443" y="696"/>
                  <a:pt x="42830" y="259"/>
                </a:cubicBezTo>
                <a:cubicBezTo>
                  <a:pt x="41327" y="87"/>
                  <a:pt x="39820" y="1"/>
                  <a:pt x="38314" y="1"/>
                </a:cubicBezTo>
                <a:close/>
              </a:path>
            </a:pathLst>
          </a:custGeom>
          <a:solidFill>
            <a:srgbClr val="60BF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27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sp>
        <p:nvSpPr>
          <p:cNvPr id="1950" name="Google Shape;1950;p27"/>
          <p:cNvSpPr/>
          <p:nvPr/>
        </p:nvSpPr>
        <p:spPr>
          <a:xfrm flipH="1">
            <a:off x="838211" y="1827809"/>
            <a:ext cx="4070338" cy="1437811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27"/>
          <p:cNvSpPr/>
          <p:nvPr/>
        </p:nvSpPr>
        <p:spPr>
          <a:xfrm flipH="1">
            <a:off x="-3273539" y="2751909"/>
            <a:ext cx="4070338" cy="1437811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27"/>
          <p:cNvSpPr/>
          <p:nvPr/>
        </p:nvSpPr>
        <p:spPr>
          <a:xfrm>
            <a:off x="4527550" y="1765519"/>
            <a:ext cx="1212733" cy="3035032"/>
          </a:xfrm>
          <a:custGeom>
            <a:rect b="b" l="l" r="r" t="t"/>
            <a:pathLst>
              <a:path extrusionOk="0" h="89754" w="32119">
                <a:moveTo>
                  <a:pt x="2058" y="0"/>
                </a:moveTo>
                <a:lnTo>
                  <a:pt x="0" y="30092"/>
                </a:lnTo>
                <a:lnTo>
                  <a:pt x="0" y="89754"/>
                </a:lnTo>
                <a:lnTo>
                  <a:pt x="21648" y="89754"/>
                </a:lnTo>
                <a:lnTo>
                  <a:pt x="24350" y="88464"/>
                </a:lnTo>
                <a:lnTo>
                  <a:pt x="32119" y="89754"/>
                </a:lnTo>
                <a:lnTo>
                  <a:pt x="321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27"/>
          <p:cNvSpPr/>
          <p:nvPr/>
        </p:nvSpPr>
        <p:spPr>
          <a:xfrm flipH="1">
            <a:off x="4479191" y="1099966"/>
            <a:ext cx="1323154" cy="896622"/>
          </a:xfrm>
          <a:custGeom>
            <a:rect b="b" l="l" r="r" t="t"/>
            <a:pathLst>
              <a:path extrusionOk="0" h="46602" w="68771">
                <a:moveTo>
                  <a:pt x="38314" y="1"/>
                </a:moveTo>
                <a:cubicBezTo>
                  <a:pt x="35668" y="1"/>
                  <a:pt x="33026" y="266"/>
                  <a:pt x="30428" y="789"/>
                </a:cubicBezTo>
                <a:cubicBezTo>
                  <a:pt x="26524" y="1570"/>
                  <a:pt x="22725" y="2840"/>
                  <a:pt x="19152" y="4574"/>
                </a:cubicBezTo>
                <a:cubicBezTo>
                  <a:pt x="17815" y="5223"/>
                  <a:pt x="16518" y="5937"/>
                  <a:pt x="15261" y="6718"/>
                </a:cubicBezTo>
                <a:cubicBezTo>
                  <a:pt x="14638" y="7076"/>
                  <a:pt x="14030" y="7446"/>
                  <a:pt x="13434" y="7856"/>
                </a:cubicBezTo>
                <a:cubicBezTo>
                  <a:pt x="10390" y="9895"/>
                  <a:pt x="7743" y="12476"/>
                  <a:pt x="5625" y="15480"/>
                </a:cubicBezTo>
                <a:cubicBezTo>
                  <a:pt x="5347" y="15890"/>
                  <a:pt x="5069" y="16301"/>
                  <a:pt x="4805" y="16724"/>
                </a:cubicBezTo>
                <a:cubicBezTo>
                  <a:pt x="4262" y="17558"/>
                  <a:pt x="3759" y="18431"/>
                  <a:pt x="3309" y="19318"/>
                </a:cubicBezTo>
                <a:cubicBezTo>
                  <a:pt x="2938" y="20073"/>
                  <a:pt x="2594" y="20840"/>
                  <a:pt x="2290" y="21621"/>
                </a:cubicBezTo>
                <a:cubicBezTo>
                  <a:pt x="1747" y="22971"/>
                  <a:pt x="1297" y="24361"/>
                  <a:pt x="940" y="25777"/>
                </a:cubicBezTo>
                <a:cubicBezTo>
                  <a:pt x="490" y="27603"/>
                  <a:pt x="212" y="29483"/>
                  <a:pt x="106" y="31362"/>
                </a:cubicBezTo>
                <a:cubicBezTo>
                  <a:pt x="0" y="33440"/>
                  <a:pt x="133" y="35571"/>
                  <a:pt x="794" y="37556"/>
                </a:cubicBezTo>
                <a:cubicBezTo>
                  <a:pt x="1324" y="39184"/>
                  <a:pt x="2250" y="40653"/>
                  <a:pt x="3494" y="41818"/>
                </a:cubicBezTo>
                <a:cubicBezTo>
                  <a:pt x="4818" y="43009"/>
                  <a:pt x="6499" y="43737"/>
                  <a:pt x="8272" y="43896"/>
                </a:cubicBezTo>
                <a:cubicBezTo>
                  <a:pt x="8718" y="43944"/>
                  <a:pt x="9165" y="43965"/>
                  <a:pt x="9612" y="43965"/>
                </a:cubicBezTo>
                <a:cubicBezTo>
                  <a:pt x="11141" y="43965"/>
                  <a:pt x="12670" y="43721"/>
                  <a:pt x="14175" y="43486"/>
                </a:cubicBezTo>
                <a:cubicBezTo>
                  <a:pt x="16306" y="43128"/>
                  <a:pt x="18463" y="42890"/>
                  <a:pt x="20621" y="42771"/>
                </a:cubicBezTo>
                <a:cubicBezTo>
                  <a:pt x="21591" y="42719"/>
                  <a:pt x="22562" y="42693"/>
                  <a:pt x="23533" y="42693"/>
                </a:cubicBezTo>
                <a:cubicBezTo>
                  <a:pt x="26983" y="42693"/>
                  <a:pt x="30425" y="43023"/>
                  <a:pt x="33803" y="43684"/>
                </a:cubicBezTo>
                <a:cubicBezTo>
                  <a:pt x="38012" y="44492"/>
                  <a:pt x="42075" y="45908"/>
                  <a:pt x="46337" y="46424"/>
                </a:cubicBezTo>
                <a:cubicBezTo>
                  <a:pt x="47280" y="46540"/>
                  <a:pt x="48221" y="46602"/>
                  <a:pt x="49156" y="46602"/>
                </a:cubicBezTo>
                <a:cubicBezTo>
                  <a:pt x="51830" y="46602"/>
                  <a:pt x="54454" y="46099"/>
                  <a:pt x="56925" y="44942"/>
                </a:cubicBezTo>
                <a:cubicBezTo>
                  <a:pt x="63040" y="42017"/>
                  <a:pt x="67302" y="36233"/>
                  <a:pt x="68281" y="29536"/>
                </a:cubicBezTo>
                <a:cubicBezTo>
                  <a:pt x="68771" y="25923"/>
                  <a:pt x="68413" y="22256"/>
                  <a:pt x="67262" y="18802"/>
                </a:cubicBezTo>
                <a:lnTo>
                  <a:pt x="67249" y="18802"/>
                </a:lnTo>
                <a:cubicBezTo>
                  <a:pt x="66111" y="15374"/>
                  <a:pt x="64244" y="12237"/>
                  <a:pt x="61796" y="9603"/>
                </a:cubicBezTo>
                <a:cubicBezTo>
                  <a:pt x="59347" y="6996"/>
                  <a:pt x="56449" y="4878"/>
                  <a:pt x="53233" y="3330"/>
                </a:cubicBezTo>
                <a:cubicBezTo>
                  <a:pt x="49950" y="1729"/>
                  <a:pt x="46443" y="696"/>
                  <a:pt x="42830" y="259"/>
                </a:cubicBezTo>
                <a:cubicBezTo>
                  <a:pt x="41327" y="87"/>
                  <a:pt x="39820" y="1"/>
                  <a:pt x="383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54" name="Google Shape;1954;p27"/>
          <p:cNvGraphicFramePr/>
          <p:nvPr/>
        </p:nvGraphicFramePr>
        <p:xfrm>
          <a:off x="457250" y="12621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374550"/>
                <a:gridCol w="1322150"/>
                <a:gridCol w="1322150"/>
                <a:gridCol w="1322150"/>
                <a:gridCol w="1322150"/>
              </a:tblGrid>
              <a:tr h="67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Week 1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Week 2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Week 3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Week 4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Date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2nd - 8th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9th - 15th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16th - 22nd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23rd - 29th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Physics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Arts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Biology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5" name="Google Shape;1955;p27"/>
          <p:cNvSpPr/>
          <p:nvPr/>
        </p:nvSpPr>
        <p:spPr>
          <a:xfrm>
            <a:off x="6254426" y="249130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p27"/>
          <p:cNvSpPr/>
          <p:nvPr/>
        </p:nvSpPr>
        <p:spPr>
          <a:xfrm>
            <a:off x="3625526" y="386290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27"/>
          <p:cNvSpPr/>
          <p:nvPr/>
        </p:nvSpPr>
        <p:spPr>
          <a:xfrm>
            <a:off x="2272976" y="3415225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27"/>
          <p:cNvSpPr/>
          <p:nvPr/>
        </p:nvSpPr>
        <p:spPr>
          <a:xfrm>
            <a:off x="4949501" y="292945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27"/>
          <p:cNvSpPr/>
          <p:nvPr/>
        </p:nvSpPr>
        <p:spPr>
          <a:xfrm>
            <a:off x="4949501" y="430105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28"/>
          <p:cNvSpPr/>
          <p:nvPr/>
        </p:nvSpPr>
        <p:spPr>
          <a:xfrm flipH="1" rot="8552835">
            <a:off x="2620296" y="1702047"/>
            <a:ext cx="3617931" cy="1277920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28"/>
          <p:cNvSpPr/>
          <p:nvPr/>
        </p:nvSpPr>
        <p:spPr>
          <a:xfrm flipH="1" rot="-10165317">
            <a:off x="6282829" y="3089984"/>
            <a:ext cx="3328734" cy="1175846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28"/>
          <p:cNvSpPr/>
          <p:nvPr/>
        </p:nvSpPr>
        <p:spPr>
          <a:xfrm flipH="1" rot="10800000">
            <a:off x="5985590" y="1295456"/>
            <a:ext cx="2695566" cy="2266894"/>
          </a:xfrm>
          <a:custGeom>
            <a:rect b="b" l="l" r="r" t="t"/>
            <a:pathLst>
              <a:path extrusionOk="0" h="34743" w="69033">
                <a:moveTo>
                  <a:pt x="55732" y="1"/>
                </a:moveTo>
                <a:cubicBezTo>
                  <a:pt x="55585" y="1"/>
                  <a:pt x="55439" y="1"/>
                  <a:pt x="55293" y="1"/>
                </a:cubicBezTo>
                <a:lnTo>
                  <a:pt x="13788" y="120"/>
                </a:lnTo>
                <a:cubicBezTo>
                  <a:pt x="9394" y="132"/>
                  <a:pt x="4310" y="335"/>
                  <a:pt x="1786" y="2216"/>
                </a:cubicBezTo>
                <a:cubicBezTo>
                  <a:pt x="155" y="3430"/>
                  <a:pt x="84" y="5026"/>
                  <a:pt x="84" y="6514"/>
                </a:cubicBezTo>
                <a:lnTo>
                  <a:pt x="12" y="22754"/>
                </a:lnTo>
                <a:cubicBezTo>
                  <a:pt x="0" y="25743"/>
                  <a:pt x="0" y="28791"/>
                  <a:pt x="1751" y="31636"/>
                </a:cubicBezTo>
                <a:cubicBezTo>
                  <a:pt x="2048" y="32136"/>
                  <a:pt x="2441" y="32648"/>
                  <a:pt x="3215" y="32970"/>
                </a:cubicBezTo>
                <a:cubicBezTo>
                  <a:pt x="3953" y="33279"/>
                  <a:pt x="4941" y="33375"/>
                  <a:pt x="5882" y="33446"/>
                </a:cubicBezTo>
                <a:cubicBezTo>
                  <a:pt x="16308" y="34310"/>
                  <a:pt x="26759" y="34743"/>
                  <a:pt x="37212" y="34743"/>
                </a:cubicBezTo>
                <a:cubicBezTo>
                  <a:pt x="44486" y="34743"/>
                  <a:pt x="51762" y="34533"/>
                  <a:pt x="59032" y="34113"/>
                </a:cubicBezTo>
                <a:cubicBezTo>
                  <a:pt x="61663" y="33958"/>
                  <a:pt x="64485" y="33732"/>
                  <a:pt x="66401" y="32767"/>
                </a:cubicBezTo>
                <a:cubicBezTo>
                  <a:pt x="68890" y="31529"/>
                  <a:pt x="69033" y="29493"/>
                  <a:pt x="69009" y="27695"/>
                </a:cubicBezTo>
                <a:cubicBezTo>
                  <a:pt x="68902" y="20587"/>
                  <a:pt x="68795" y="13491"/>
                  <a:pt x="68699" y="6383"/>
                </a:cubicBezTo>
                <a:cubicBezTo>
                  <a:pt x="68676" y="4776"/>
                  <a:pt x="68568" y="3049"/>
                  <a:pt x="66663" y="1799"/>
                </a:cubicBezTo>
                <a:cubicBezTo>
                  <a:pt x="64194" y="180"/>
                  <a:pt x="59732" y="1"/>
                  <a:pt x="55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28"/>
          <p:cNvSpPr/>
          <p:nvPr/>
        </p:nvSpPr>
        <p:spPr>
          <a:xfrm rot="10800000">
            <a:off x="3242390" y="1295456"/>
            <a:ext cx="2695566" cy="2266894"/>
          </a:xfrm>
          <a:custGeom>
            <a:rect b="b" l="l" r="r" t="t"/>
            <a:pathLst>
              <a:path extrusionOk="0" h="34743" w="69033">
                <a:moveTo>
                  <a:pt x="55732" y="1"/>
                </a:moveTo>
                <a:cubicBezTo>
                  <a:pt x="55585" y="1"/>
                  <a:pt x="55439" y="1"/>
                  <a:pt x="55293" y="1"/>
                </a:cubicBezTo>
                <a:lnTo>
                  <a:pt x="13788" y="120"/>
                </a:lnTo>
                <a:cubicBezTo>
                  <a:pt x="9394" y="132"/>
                  <a:pt x="4310" y="335"/>
                  <a:pt x="1786" y="2216"/>
                </a:cubicBezTo>
                <a:cubicBezTo>
                  <a:pt x="155" y="3430"/>
                  <a:pt x="84" y="5026"/>
                  <a:pt x="84" y="6514"/>
                </a:cubicBezTo>
                <a:lnTo>
                  <a:pt x="12" y="22754"/>
                </a:lnTo>
                <a:cubicBezTo>
                  <a:pt x="0" y="25743"/>
                  <a:pt x="0" y="28791"/>
                  <a:pt x="1751" y="31636"/>
                </a:cubicBezTo>
                <a:cubicBezTo>
                  <a:pt x="2048" y="32136"/>
                  <a:pt x="2441" y="32648"/>
                  <a:pt x="3215" y="32970"/>
                </a:cubicBezTo>
                <a:cubicBezTo>
                  <a:pt x="3953" y="33279"/>
                  <a:pt x="4941" y="33375"/>
                  <a:pt x="5882" y="33446"/>
                </a:cubicBezTo>
                <a:cubicBezTo>
                  <a:pt x="16308" y="34310"/>
                  <a:pt x="26759" y="34743"/>
                  <a:pt x="37212" y="34743"/>
                </a:cubicBezTo>
                <a:cubicBezTo>
                  <a:pt x="44486" y="34743"/>
                  <a:pt x="51762" y="34533"/>
                  <a:pt x="59032" y="34113"/>
                </a:cubicBezTo>
                <a:cubicBezTo>
                  <a:pt x="61663" y="33958"/>
                  <a:pt x="64485" y="33732"/>
                  <a:pt x="66401" y="32767"/>
                </a:cubicBezTo>
                <a:cubicBezTo>
                  <a:pt x="68890" y="31529"/>
                  <a:pt x="69033" y="29493"/>
                  <a:pt x="69009" y="27695"/>
                </a:cubicBezTo>
                <a:cubicBezTo>
                  <a:pt x="68902" y="20587"/>
                  <a:pt x="68795" y="13491"/>
                  <a:pt x="68699" y="6383"/>
                </a:cubicBezTo>
                <a:cubicBezTo>
                  <a:pt x="68676" y="4776"/>
                  <a:pt x="68568" y="3049"/>
                  <a:pt x="66663" y="1799"/>
                </a:cubicBezTo>
                <a:cubicBezTo>
                  <a:pt x="64194" y="180"/>
                  <a:pt x="59732" y="1"/>
                  <a:pt x="55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28"/>
          <p:cNvSpPr/>
          <p:nvPr/>
        </p:nvSpPr>
        <p:spPr>
          <a:xfrm rot="10800000">
            <a:off x="451606" y="1295373"/>
            <a:ext cx="2705748" cy="2262204"/>
          </a:xfrm>
          <a:custGeom>
            <a:rect b="b" l="l" r="r" t="t"/>
            <a:pathLst>
              <a:path extrusionOk="0" h="34743" w="69033">
                <a:moveTo>
                  <a:pt x="55732" y="1"/>
                </a:moveTo>
                <a:cubicBezTo>
                  <a:pt x="55585" y="1"/>
                  <a:pt x="55439" y="1"/>
                  <a:pt x="55293" y="1"/>
                </a:cubicBezTo>
                <a:lnTo>
                  <a:pt x="13788" y="120"/>
                </a:lnTo>
                <a:cubicBezTo>
                  <a:pt x="9394" y="132"/>
                  <a:pt x="4310" y="335"/>
                  <a:pt x="1786" y="2216"/>
                </a:cubicBezTo>
                <a:cubicBezTo>
                  <a:pt x="155" y="3430"/>
                  <a:pt x="84" y="5026"/>
                  <a:pt x="84" y="6514"/>
                </a:cubicBezTo>
                <a:lnTo>
                  <a:pt x="12" y="22754"/>
                </a:lnTo>
                <a:cubicBezTo>
                  <a:pt x="0" y="25743"/>
                  <a:pt x="0" y="28791"/>
                  <a:pt x="1751" y="31636"/>
                </a:cubicBezTo>
                <a:cubicBezTo>
                  <a:pt x="2048" y="32136"/>
                  <a:pt x="2441" y="32648"/>
                  <a:pt x="3215" y="32970"/>
                </a:cubicBezTo>
                <a:cubicBezTo>
                  <a:pt x="3953" y="33279"/>
                  <a:pt x="4941" y="33375"/>
                  <a:pt x="5882" y="33446"/>
                </a:cubicBezTo>
                <a:cubicBezTo>
                  <a:pt x="16308" y="34310"/>
                  <a:pt x="26759" y="34743"/>
                  <a:pt x="37212" y="34743"/>
                </a:cubicBezTo>
                <a:cubicBezTo>
                  <a:pt x="44486" y="34743"/>
                  <a:pt x="51762" y="34533"/>
                  <a:pt x="59032" y="34113"/>
                </a:cubicBezTo>
                <a:cubicBezTo>
                  <a:pt x="61663" y="33958"/>
                  <a:pt x="64485" y="33732"/>
                  <a:pt x="66401" y="32767"/>
                </a:cubicBezTo>
                <a:cubicBezTo>
                  <a:pt x="68890" y="31529"/>
                  <a:pt x="69033" y="29493"/>
                  <a:pt x="69009" y="27695"/>
                </a:cubicBezTo>
                <a:cubicBezTo>
                  <a:pt x="68902" y="20587"/>
                  <a:pt x="68795" y="13491"/>
                  <a:pt x="68699" y="6383"/>
                </a:cubicBezTo>
                <a:cubicBezTo>
                  <a:pt x="68676" y="4776"/>
                  <a:pt x="68568" y="3049"/>
                  <a:pt x="66663" y="1799"/>
                </a:cubicBezTo>
                <a:cubicBezTo>
                  <a:pt x="64194" y="180"/>
                  <a:pt x="59732" y="1"/>
                  <a:pt x="55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28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sp>
        <p:nvSpPr>
          <p:cNvPr id="1970" name="Google Shape;1970;p28"/>
          <p:cNvSpPr txBox="1"/>
          <p:nvPr/>
        </p:nvSpPr>
        <p:spPr>
          <a:xfrm>
            <a:off x="944367" y="4143275"/>
            <a:ext cx="21057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1" name="Google Shape;1971;p28"/>
          <p:cNvSpPr txBox="1"/>
          <p:nvPr/>
        </p:nvSpPr>
        <p:spPr>
          <a:xfrm>
            <a:off x="3707105" y="3815475"/>
            <a:ext cx="2194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 2</a:t>
            </a:r>
            <a:endParaRPr sz="17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72" name="Google Shape;1972;p28"/>
          <p:cNvSpPr txBox="1"/>
          <p:nvPr/>
        </p:nvSpPr>
        <p:spPr>
          <a:xfrm>
            <a:off x="3706355" y="4143275"/>
            <a:ext cx="2103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3" name="Google Shape;1973;p28"/>
          <p:cNvSpPr txBox="1"/>
          <p:nvPr/>
        </p:nvSpPr>
        <p:spPr>
          <a:xfrm>
            <a:off x="6541842" y="3815475"/>
            <a:ext cx="2194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 3</a:t>
            </a:r>
            <a:endParaRPr sz="17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74" name="Google Shape;1974;p28"/>
          <p:cNvSpPr txBox="1"/>
          <p:nvPr/>
        </p:nvSpPr>
        <p:spPr>
          <a:xfrm>
            <a:off x="6541842" y="4143275"/>
            <a:ext cx="2103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5" name="Google Shape;1975;p28"/>
          <p:cNvSpPr txBox="1"/>
          <p:nvPr/>
        </p:nvSpPr>
        <p:spPr>
          <a:xfrm>
            <a:off x="944367" y="3815475"/>
            <a:ext cx="2198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 1</a:t>
            </a:r>
            <a:endParaRPr sz="17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976" name="Google Shape;1976;p28"/>
          <p:cNvGraphicFramePr/>
          <p:nvPr/>
        </p:nvGraphicFramePr>
        <p:xfrm>
          <a:off x="478419" y="1368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42042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01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77" name="Google Shape;1977;p28"/>
          <p:cNvGraphicFramePr/>
          <p:nvPr/>
        </p:nvGraphicFramePr>
        <p:xfrm>
          <a:off x="3245431" y="1368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42042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01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78" name="Google Shape;1978;p28"/>
          <p:cNvGraphicFramePr/>
          <p:nvPr/>
        </p:nvGraphicFramePr>
        <p:xfrm>
          <a:off x="6012444" y="1368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42042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01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11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79" name="Google Shape;1979;p28"/>
          <p:cNvSpPr/>
          <p:nvPr/>
        </p:nvSpPr>
        <p:spPr>
          <a:xfrm>
            <a:off x="4868669" y="220980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28"/>
          <p:cNvSpPr/>
          <p:nvPr/>
        </p:nvSpPr>
        <p:spPr>
          <a:xfrm>
            <a:off x="5249669" y="220980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28"/>
          <p:cNvSpPr/>
          <p:nvPr/>
        </p:nvSpPr>
        <p:spPr>
          <a:xfrm>
            <a:off x="5630669" y="220980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28"/>
          <p:cNvSpPr/>
          <p:nvPr/>
        </p:nvSpPr>
        <p:spPr>
          <a:xfrm>
            <a:off x="5635431" y="2452688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p28"/>
          <p:cNvSpPr/>
          <p:nvPr/>
        </p:nvSpPr>
        <p:spPr>
          <a:xfrm>
            <a:off x="5254431" y="2452688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28"/>
          <p:cNvSpPr/>
          <p:nvPr/>
        </p:nvSpPr>
        <p:spPr>
          <a:xfrm>
            <a:off x="4863906" y="2452688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28"/>
          <p:cNvSpPr/>
          <p:nvPr/>
        </p:nvSpPr>
        <p:spPr>
          <a:xfrm>
            <a:off x="4482906" y="2452688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p28"/>
          <p:cNvSpPr/>
          <p:nvPr/>
        </p:nvSpPr>
        <p:spPr>
          <a:xfrm>
            <a:off x="4101906" y="2452688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7" name="Google Shape;1987;p28"/>
          <p:cNvSpPr/>
          <p:nvPr/>
        </p:nvSpPr>
        <p:spPr>
          <a:xfrm>
            <a:off x="3720906" y="2452688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p28"/>
          <p:cNvSpPr/>
          <p:nvPr/>
        </p:nvSpPr>
        <p:spPr>
          <a:xfrm>
            <a:off x="3339906" y="2452688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p28"/>
          <p:cNvSpPr/>
          <p:nvPr/>
        </p:nvSpPr>
        <p:spPr>
          <a:xfrm>
            <a:off x="1715894" y="3190875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0" name="Google Shape;1990;p28"/>
          <p:cNvSpPr/>
          <p:nvPr/>
        </p:nvSpPr>
        <p:spPr>
          <a:xfrm>
            <a:off x="1333306" y="3190875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p28"/>
          <p:cNvSpPr/>
          <p:nvPr/>
        </p:nvSpPr>
        <p:spPr>
          <a:xfrm>
            <a:off x="950719" y="3190875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p28"/>
          <p:cNvSpPr/>
          <p:nvPr/>
        </p:nvSpPr>
        <p:spPr>
          <a:xfrm>
            <a:off x="568131" y="3190875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28"/>
          <p:cNvSpPr/>
          <p:nvPr/>
        </p:nvSpPr>
        <p:spPr>
          <a:xfrm>
            <a:off x="2098469" y="270296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28"/>
          <p:cNvSpPr/>
          <p:nvPr/>
        </p:nvSpPr>
        <p:spPr>
          <a:xfrm>
            <a:off x="1715881" y="270296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28"/>
          <p:cNvSpPr/>
          <p:nvPr/>
        </p:nvSpPr>
        <p:spPr>
          <a:xfrm>
            <a:off x="1333294" y="270296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28"/>
          <p:cNvSpPr/>
          <p:nvPr/>
        </p:nvSpPr>
        <p:spPr>
          <a:xfrm>
            <a:off x="950706" y="270296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28"/>
          <p:cNvSpPr/>
          <p:nvPr/>
        </p:nvSpPr>
        <p:spPr>
          <a:xfrm>
            <a:off x="2860469" y="270296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p28"/>
          <p:cNvSpPr/>
          <p:nvPr/>
        </p:nvSpPr>
        <p:spPr>
          <a:xfrm>
            <a:off x="2477881" y="270296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28"/>
          <p:cNvSpPr/>
          <p:nvPr/>
        </p:nvSpPr>
        <p:spPr>
          <a:xfrm>
            <a:off x="1717469" y="2946919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28"/>
          <p:cNvSpPr/>
          <p:nvPr/>
        </p:nvSpPr>
        <p:spPr>
          <a:xfrm>
            <a:off x="1334881" y="2946919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28"/>
          <p:cNvSpPr/>
          <p:nvPr/>
        </p:nvSpPr>
        <p:spPr>
          <a:xfrm>
            <a:off x="952294" y="2946919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28"/>
          <p:cNvSpPr/>
          <p:nvPr/>
        </p:nvSpPr>
        <p:spPr>
          <a:xfrm>
            <a:off x="569706" y="294585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28"/>
          <p:cNvSpPr/>
          <p:nvPr/>
        </p:nvSpPr>
        <p:spPr>
          <a:xfrm>
            <a:off x="2479469" y="294585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28"/>
          <p:cNvSpPr/>
          <p:nvPr/>
        </p:nvSpPr>
        <p:spPr>
          <a:xfrm>
            <a:off x="2096881" y="294585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5" name="Google Shape;2005;p28"/>
          <p:cNvSpPr/>
          <p:nvPr/>
        </p:nvSpPr>
        <p:spPr>
          <a:xfrm>
            <a:off x="5635431" y="318611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6" name="Google Shape;2006;p28"/>
          <p:cNvSpPr/>
          <p:nvPr/>
        </p:nvSpPr>
        <p:spPr>
          <a:xfrm>
            <a:off x="5254431" y="318611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7" name="Google Shape;2007;p28"/>
          <p:cNvSpPr/>
          <p:nvPr/>
        </p:nvSpPr>
        <p:spPr>
          <a:xfrm>
            <a:off x="4863906" y="318611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p28"/>
          <p:cNvSpPr/>
          <p:nvPr/>
        </p:nvSpPr>
        <p:spPr>
          <a:xfrm>
            <a:off x="4482906" y="318611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p28"/>
          <p:cNvSpPr/>
          <p:nvPr/>
        </p:nvSpPr>
        <p:spPr>
          <a:xfrm>
            <a:off x="4101906" y="3186113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28"/>
          <p:cNvSpPr/>
          <p:nvPr/>
        </p:nvSpPr>
        <p:spPr>
          <a:xfrm>
            <a:off x="6106919" y="220980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28"/>
          <p:cNvSpPr/>
          <p:nvPr/>
        </p:nvSpPr>
        <p:spPr>
          <a:xfrm>
            <a:off x="6487919" y="220980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28"/>
          <p:cNvSpPr/>
          <p:nvPr/>
        </p:nvSpPr>
        <p:spPr>
          <a:xfrm>
            <a:off x="6868919" y="220980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28"/>
          <p:cNvSpPr/>
          <p:nvPr/>
        </p:nvSpPr>
        <p:spPr>
          <a:xfrm>
            <a:off x="7249919" y="220980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28"/>
          <p:cNvSpPr/>
          <p:nvPr/>
        </p:nvSpPr>
        <p:spPr>
          <a:xfrm>
            <a:off x="7630919" y="2209800"/>
            <a:ext cx="204900" cy="2049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5" name="Google Shape;2015;p28"/>
          <p:cNvGrpSpPr/>
          <p:nvPr/>
        </p:nvGrpSpPr>
        <p:grpSpPr>
          <a:xfrm>
            <a:off x="407658" y="3959295"/>
            <a:ext cx="575622" cy="628485"/>
            <a:chOff x="1745450" y="4475350"/>
            <a:chExt cx="576025" cy="628925"/>
          </a:xfrm>
        </p:grpSpPr>
        <p:sp>
          <p:nvSpPr>
            <p:cNvPr id="2016" name="Google Shape;2016;p28"/>
            <p:cNvSpPr/>
            <p:nvPr/>
          </p:nvSpPr>
          <p:spPr>
            <a:xfrm>
              <a:off x="1745450" y="4609425"/>
              <a:ext cx="576025" cy="494850"/>
            </a:xfrm>
            <a:custGeom>
              <a:rect b="b" l="l" r="r" t="t"/>
              <a:pathLst>
                <a:path extrusionOk="0" h="19794" w="23041">
                  <a:moveTo>
                    <a:pt x="14827" y="0"/>
                  </a:moveTo>
                  <a:cubicBezTo>
                    <a:pt x="11691" y="0"/>
                    <a:pt x="8086" y="2712"/>
                    <a:pt x="8086" y="2712"/>
                  </a:cubicBezTo>
                  <a:cubicBezTo>
                    <a:pt x="8086" y="2712"/>
                    <a:pt x="2736" y="3654"/>
                    <a:pt x="1368" y="7271"/>
                  </a:cubicBezTo>
                  <a:cubicBezTo>
                    <a:pt x="0" y="10888"/>
                    <a:pt x="5076" y="19794"/>
                    <a:pt x="9150" y="19794"/>
                  </a:cubicBezTo>
                  <a:cubicBezTo>
                    <a:pt x="13212" y="19794"/>
                    <a:pt x="14295" y="16814"/>
                    <a:pt x="14641" y="16814"/>
                  </a:cubicBezTo>
                  <a:cubicBezTo>
                    <a:pt x="14644" y="16814"/>
                    <a:pt x="14648" y="16814"/>
                    <a:pt x="14651" y="16815"/>
                  </a:cubicBezTo>
                  <a:cubicBezTo>
                    <a:pt x="14693" y="16816"/>
                    <a:pt x="14735" y="16816"/>
                    <a:pt x="14778" y="16816"/>
                  </a:cubicBezTo>
                  <a:cubicBezTo>
                    <a:pt x="16921" y="16816"/>
                    <a:pt x="19000" y="16058"/>
                    <a:pt x="20639" y="14657"/>
                  </a:cubicBezTo>
                  <a:cubicBezTo>
                    <a:pt x="23040" y="12468"/>
                    <a:pt x="20305" y="280"/>
                    <a:pt x="15077" y="6"/>
                  </a:cubicBezTo>
                  <a:cubicBezTo>
                    <a:pt x="14994" y="2"/>
                    <a:pt x="14911" y="0"/>
                    <a:pt x="148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2030900" y="4663075"/>
              <a:ext cx="154550" cy="95750"/>
            </a:xfrm>
            <a:custGeom>
              <a:rect b="b" l="l" r="r" t="t"/>
              <a:pathLst>
                <a:path extrusionOk="0" h="3830" w="6182">
                  <a:moveTo>
                    <a:pt x="2961" y="1"/>
                  </a:moveTo>
                  <a:cubicBezTo>
                    <a:pt x="1" y="1"/>
                    <a:pt x="240" y="2135"/>
                    <a:pt x="2321" y="2511"/>
                  </a:cubicBezTo>
                  <a:cubicBezTo>
                    <a:pt x="3815" y="2781"/>
                    <a:pt x="5026" y="3830"/>
                    <a:pt x="5654" y="3830"/>
                  </a:cubicBezTo>
                  <a:cubicBezTo>
                    <a:pt x="5945" y="3830"/>
                    <a:pt x="6111" y="3603"/>
                    <a:pt x="6121" y="2967"/>
                  </a:cubicBezTo>
                  <a:cubicBezTo>
                    <a:pt x="6182" y="991"/>
                    <a:pt x="3446" y="18"/>
                    <a:pt x="3446" y="18"/>
                  </a:cubicBezTo>
                  <a:cubicBezTo>
                    <a:pt x="3275" y="6"/>
                    <a:pt x="3114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1949100" y="4475350"/>
              <a:ext cx="161125" cy="198050"/>
            </a:xfrm>
            <a:custGeom>
              <a:rect b="b" l="l" r="r" t="t"/>
              <a:pathLst>
                <a:path extrusionOk="0" h="7922" w="6445">
                  <a:moveTo>
                    <a:pt x="5181" y="0"/>
                  </a:moveTo>
                  <a:cubicBezTo>
                    <a:pt x="4420" y="0"/>
                    <a:pt x="3036" y="1054"/>
                    <a:pt x="1672" y="2269"/>
                  </a:cubicBezTo>
                  <a:cubicBezTo>
                    <a:pt x="0" y="3758"/>
                    <a:pt x="365" y="7679"/>
                    <a:pt x="365" y="7679"/>
                  </a:cubicBezTo>
                  <a:cubicBezTo>
                    <a:pt x="342" y="7847"/>
                    <a:pt x="459" y="7922"/>
                    <a:pt x="673" y="7922"/>
                  </a:cubicBezTo>
                  <a:cubicBezTo>
                    <a:pt x="1579" y="7922"/>
                    <a:pt x="4220" y="6586"/>
                    <a:pt x="5229" y="5430"/>
                  </a:cubicBezTo>
                  <a:cubicBezTo>
                    <a:pt x="6444" y="4001"/>
                    <a:pt x="6140" y="840"/>
                    <a:pt x="5593" y="172"/>
                  </a:cubicBezTo>
                  <a:cubicBezTo>
                    <a:pt x="5493" y="54"/>
                    <a:pt x="5353" y="0"/>
                    <a:pt x="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1862475" y="4561800"/>
              <a:ext cx="117050" cy="139750"/>
            </a:xfrm>
            <a:custGeom>
              <a:rect b="b" l="l" r="r" t="t"/>
              <a:pathLst>
                <a:path extrusionOk="0" h="5590" w="4682">
                  <a:moveTo>
                    <a:pt x="2763" y="1"/>
                  </a:moveTo>
                  <a:cubicBezTo>
                    <a:pt x="2245" y="1"/>
                    <a:pt x="609" y="709"/>
                    <a:pt x="335" y="1121"/>
                  </a:cubicBezTo>
                  <a:cubicBezTo>
                    <a:pt x="0" y="1577"/>
                    <a:pt x="2858" y="5589"/>
                    <a:pt x="2858" y="5589"/>
                  </a:cubicBezTo>
                  <a:cubicBezTo>
                    <a:pt x="3374" y="5407"/>
                    <a:pt x="3891" y="5194"/>
                    <a:pt x="4377" y="4920"/>
                  </a:cubicBezTo>
                  <a:cubicBezTo>
                    <a:pt x="4681" y="4677"/>
                    <a:pt x="3161" y="209"/>
                    <a:pt x="2888" y="27"/>
                  </a:cubicBezTo>
                  <a:cubicBezTo>
                    <a:pt x="2861" y="9"/>
                    <a:pt x="2819" y="1"/>
                    <a:pt x="2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0" name="Google Shape;2020;p28"/>
          <p:cNvSpPr/>
          <p:nvPr/>
        </p:nvSpPr>
        <p:spPr>
          <a:xfrm flipH="1" rot="5657597">
            <a:off x="-1611021" y="1667515"/>
            <a:ext cx="3328957" cy="1175925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1" name="Google Shape;2021;p28"/>
          <p:cNvGrpSpPr/>
          <p:nvPr/>
        </p:nvGrpSpPr>
        <p:grpSpPr>
          <a:xfrm rot="694862">
            <a:off x="3158146" y="4002954"/>
            <a:ext cx="537795" cy="531395"/>
            <a:chOff x="14088291" y="759676"/>
            <a:chExt cx="800923" cy="791505"/>
          </a:xfrm>
        </p:grpSpPr>
        <p:sp>
          <p:nvSpPr>
            <p:cNvPr id="2022" name="Google Shape;2022;p28"/>
            <p:cNvSpPr/>
            <p:nvPr/>
          </p:nvSpPr>
          <p:spPr>
            <a:xfrm>
              <a:off x="14088291" y="759676"/>
              <a:ext cx="800923" cy="790879"/>
            </a:xfrm>
            <a:custGeom>
              <a:rect b="b" l="l" r="r" t="t"/>
              <a:pathLst>
                <a:path extrusionOk="0" h="32837" w="33254">
                  <a:moveTo>
                    <a:pt x="16599" y="0"/>
                  </a:moveTo>
                  <a:cubicBezTo>
                    <a:pt x="7718" y="0"/>
                    <a:pt x="423" y="7097"/>
                    <a:pt x="213" y="16023"/>
                  </a:cubicBezTo>
                  <a:cubicBezTo>
                    <a:pt x="0" y="25081"/>
                    <a:pt x="7174" y="32619"/>
                    <a:pt x="16232" y="32832"/>
                  </a:cubicBezTo>
                  <a:cubicBezTo>
                    <a:pt x="16362" y="32835"/>
                    <a:pt x="16493" y="32837"/>
                    <a:pt x="16623" y="32837"/>
                  </a:cubicBezTo>
                  <a:cubicBezTo>
                    <a:pt x="25506" y="32837"/>
                    <a:pt x="32831" y="25710"/>
                    <a:pt x="33041" y="16783"/>
                  </a:cubicBezTo>
                  <a:cubicBezTo>
                    <a:pt x="33253" y="7725"/>
                    <a:pt x="26080" y="218"/>
                    <a:pt x="16992" y="5"/>
                  </a:cubicBezTo>
                  <a:cubicBezTo>
                    <a:pt x="16860" y="2"/>
                    <a:pt x="16730" y="0"/>
                    <a:pt x="16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8"/>
            <p:cNvSpPr/>
            <p:nvPr/>
          </p:nvSpPr>
          <p:spPr>
            <a:xfrm>
              <a:off x="14457996" y="762711"/>
              <a:ext cx="49808" cy="788471"/>
            </a:xfrm>
            <a:custGeom>
              <a:rect b="b" l="l" r="r" t="t"/>
              <a:pathLst>
                <a:path extrusionOk="0" h="32737" w="2068">
                  <a:moveTo>
                    <a:pt x="1520" y="0"/>
                  </a:moveTo>
                  <a:lnTo>
                    <a:pt x="0" y="31"/>
                  </a:lnTo>
                  <a:lnTo>
                    <a:pt x="547" y="32736"/>
                  </a:lnTo>
                  <a:lnTo>
                    <a:pt x="2067" y="3270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8"/>
            <p:cNvSpPr/>
            <p:nvPr/>
          </p:nvSpPr>
          <p:spPr>
            <a:xfrm>
              <a:off x="14214930" y="837374"/>
              <a:ext cx="232830" cy="626692"/>
            </a:xfrm>
            <a:custGeom>
              <a:rect b="b" l="l" r="r" t="t"/>
              <a:pathLst>
                <a:path extrusionOk="0" h="26020" w="9667">
                  <a:moveTo>
                    <a:pt x="1733" y="1"/>
                  </a:moveTo>
                  <a:lnTo>
                    <a:pt x="730" y="1156"/>
                  </a:lnTo>
                  <a:cubicBezTo>
                    <a:pt x="9667" y="8937"/>
                    <a:pt x="92" y="25077"/>
                    <a:pt x="1" y="25260"/>
                  </a:cubicBezTo>
                  <a:lnTo>
                    <a:pt x="1308" y="26019"/>
                  </a:lnTo>
                  <a:cubicBezTo>
                    <a:pt x="3040" y="23010"/>
                    <a:pt x="4347" y="19788"/>
                    <a:pt x="5229" y="16414"/>
                  </a:cubicBezTo>
                  <a:cubicBezTo>
                    <a:pt x="7053" y="9271"/>
                    <a:pt x="5837" y="3587"/>
                    <a:pt x="1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8"/>
            <p:cNvSpPr/>
            <p:nvPr/>
          </p:nvSpPr>
          <p:spPr>
            <a:xfrm>
              <a:off x="14540703" y="860809"/>
              <a:ext cx="237237" cy="601065"/>
            </a:xfrm>
            <a:custGeom>
              <a:rect b="b" l="l" r="r" t="t"/>
              <a:pathLst>
                <a:path extrusionOk="0" h="24956" w="9850">
                  <a:moveTo>
                    <a:pt x="8573" y="0"/>
                  </a:moveTo>
                  <a:cubicBezTo>
                    <a:pt x="8481" y="122"/>
                    <a:pt x="1" y="12979"/>
                    <a:pt x="8025" y="24955"/>
                  </a:cubicBezTo>
                  <a:lnTo>
                    <a:pt x="9272" y="24074"/>
                  </a:lnTo>
                  <a:cubicBezTo>
                    <a:pt x="1855" y="13010"/>
                    <a:pt x="9758" y="973"/>
                    <a:pt x="9849" y="852"/>
                  </a:cubicBezTo>
                  <a:lnTo>
                    <a:pt x="85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8"/>
            <p:cNvSpPr/>
            <p:nvPr/>
          </p:nvSpPr>
          <p:spPr>
            <a:xfrm>
              <a:off x="14092674" y="1127285"/>
              <a:ext cx="791409" cy="54938"/>
            </a:xfrm>
            <a:custGeom>
              <a:rect b="b" l="l" r="r" t="t"/>
              <a:pathLst>
                <a:path extrusionOk="0" h="2281" w="32859">
                  <a:moveTo>
                    <a:pt x="31" y="0"/>
                  </a:moveTo>
                  <a:lnTo>
                    <a:pt x="1" y="1520"/>
                  </a:lnTo>
                  <a:lnTo>
                    <a:pt x="32828" y="2280"/>
                  </a:lnTo>
                  <a:lnTo>
                    <a:pt x="32859" y="7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7" name="Google Shape;2027;p28"/>
          <p:cNvGrpSpPr/>
          <p:nvPr/>
        </p:nvGrpSpPr>
        <p:grpSpPr>
          <a:xfrm rot="-1130247">
            <a:off x="5911877" y="3995902"/>
            <a:ext cx="686572" cy="594525"/>
            <a:chOff x="14572929" y="593586"/>
            <a:chExt cx="1314848" cy="1138570"/>
          </a:xfrm>
        </p:grpSpPr>
        <p:sp>
          <p:nvSpPr>
            <p:cNvPr id="2028" name="Google Shape;2028;p28"/>
            <p:cNvSpPr/>
            <p:nvPr/>
          </p:nvSpPr>
          <p:spPr>
            <a:xfrm>
              <a:off x="14817729" y="593586"/>
              <a:ext cx="825513" cy="1138570"/>
            </a:xfrm>
            <a:custGeom>
              <a:rect b="b" l="l" r="r" t="t"/>
              <a:pathLst>
                <a:path extrusionOk="0" h="47273" w="34275">
                  <a:moveTo>
                    <a:pt x="5235" y="1"/>
                  </a:moveTo>
                  <a:cubicBezTo>
                    <a:pt x="3259" y="1"/>
                    <a:pt x="1" y="23262"/>
                    <a:pt x="6220" y="27387"/>
                  </a:cubicBezTo>
                  <a:cubicBezTo>
                    <a:pt x="12420" y="31521"/>
                    <a:pt x="13484" y="33497"/>
                    <a:pt x="13059" y="36749"/>
                  </a:cubicBezTo>
                  <a:cubicBezTo>
                    <a:pt x="12603" y="40002"/>
                    <a:pt x="5308" y="42828"/>
                    <a:pt x="6736" y="44500"/>
                  </a:cubicBezTo>
                  <a:cubicBezTo>
                    <a:pt x="7864" y="45820"/>
                    <a:pt x="12988" y="47272"/>
                    <a:pt x="17608" y="47272"/>
                  </a:cubicBezTo>
                  <a:cubicBezTo>
                    <a:pt x="18841" y="47272"/>
                    <a:pt x="20038" y="47169"/>
                    <a:pt x="21114" y="46932"/>
                  </a:cubicBezTo>
                  <a:cubicBezTo>
                    <a:pt x="26220" y="45777"/>
                    <a:pt x="18074" y="42555"/>
                    <a:pt x="18530" y="37996"/>
                  </a:cubicBezTo>
                  <a:cubicBezTo>
                    <a:pt x="18955" y="33406"/>
                    <a:pt x="19381" y="31491"/>
                    <a:pt x="26494" y="28968"/>
                  </a:cubicBezTo>
                  <a:cubicBezTo>
                    <a:pt x="33606" y="26445"/>
                    <a:pt x="34275" y="5381"/>
                    <a:pt x="33697" y="3649"/>
                  </a:cubicBezTo>
                  <a:cubicBezTo>
                    <a:pt x="33089" y="1886"/>
                    <a:pt x="5247" y="1"/>
                    <a:pt x="5247" y="1"/>
                  </a:cubicBezTo>
                  <a:cubicBezTo>
                    <a:pt x="5243" y="1"/>
                    <a:pt x="5239" y="1"/>
                    <a:pt x="5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8"/>
            <p:cNvSpPr/>
            <p:nvPr/>
          </p:nvSpPr>
          <p:spPr>
            <a:xfrm>
              <a:off x="14572929" y="717864"/>
              <a:ext cx="632785" cy="698995"/>
            </a:xfrm>
            <a:custGeom>
              <a:rect b="b" l="l" r="r" t="t"/>
              <a:pathLst>
                <a:path extrusionOk="0" h="29022" w="26273">
                  <a:moveTo>
                    <a:pt x="13681" y="1"/>
                  </a:moveTo>
                  <a:cubicBezTo>
                    <a:pt x="10579" y="1"/>
                    <a:pt x="6732" y="714"/>
                    <a:pt x="4621" y="3808"/>
                  </a:cubicBezTo>
                  <a:cubicBezTo>
                    <a:pt x="0" y="10616"/>
                    <a:pt x="3070" y="16695"/>
                    <a:pt x="8633" y="20708"/>
                  </a:cubicBezTo>
                  <a:cubicBezTo>
                    <a:pt x="14195" y="24750"/>
                    <a:pt x="23770" y="24902"/>
                    <a:pt x="24530" y="27972"/>
                  </a:cubicBezTo>
                  <a:cubicBezTo>
                    <a:pt x="24706" y="28715"/>
                    <a:pt x="24943" y="29021"/>
                    <a:pt x="25157" y="29021"/>
                  </a:cubicBezTo>
                  <a:cubicBezTo>
                    <a:pt x="25827" y="29021"/>
                    <a:pt x="26272" y="26004"/>
                    <a:pt x="23922" y="23930"/>
                  </a:cubicBezTo>
                  <a:cubicBezTo>
                    <a:pt x="20791" y="21194"/>
                    <a:pt x="7204" y="17881"/>
                    <a:pt x="7326" y="10616"/>
                  </a:cubicBezTo>
                  <a:cubicBezTo>
                    <a:pt x="7422" y="6384"/>
                    <a:pt x="11580" y="5577"/>
                    <a:pt x="14346" y="5577"/>
                  </a:cubicBezTo>
                  <a:cubicBezTo>
                    <a:pt x="15057" y="5577"/>
                    <a:pt x="15675" y="5630"/>
                    <a:pt x="16110" y="5692"/>
                  </a:cubicBezTo>
                  <a:cubicBezTo>
                    <a:pt x="16162" y="5699"/>
                    <a:pt x="16212" y="5702"/>
                    <a:pt x="16261" y="5702"/>
                  </a:cubicBezTo>
                  <a:cubicBezTo>
                    <a:pt x="18219" y="5702"/>
                    <a:pt x="18451" y="525"/>
                    <a:pt x="18451" y="525"/>
                  </a:cubicBezTo>
                  <a:cubicBezTo>
                    <a:pt x="18451" y="525"/>
                    <a:pt x="16340" y="1"/>
                    <a:pt x="13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8"/>
            <p:cNvSpPr/>
            <p:nvPr/>
          </p:nvSpPr>
          <p:spPr>
            <a:xfrm>
              <a:off x="15170189" y="798573"/>
              <a:ext cx="717588" cy="619370"/>
            </a:xfrm>
            <a:custGeom>
              <a:rect b="b" l="l" r="r" t="t"/>
              <a:pathLst>
                <a:path extrusionOk="0" h="25716" w="29794">
                  <a:moveTo>
                    <a:pt x="14626" y="1"/>
                  </a:moveTo>
                  <a:cubicBezTo>
                    <a:pt x="14626" y="1"/>
                    <a:pt x="13440" y="5290"/>
                    <a:pt x="15537" y="5563"/>
                  </a:cubicBezTo>
                  <a:cubicBezTo>
                    <a:pt x="17665" y="5867"/>
                    <a:pt x="23987" y="7478"/>
                    <a:pt x="22711" y="12645"/>
                  </a:cubicBezTo>
                  <a:cubicBezTo>
                    <a:pt x="20918" y="19697"/>
                    <a:pt x="6935" y="19302"/>
                    <a:pt x="3227" y="21126"/>
                  </a:cubicBezTo>
                  <a:cubicBezTo>
                    <a:pt x="304" y="22528"/>
                    <a:pt x="1" y="25715"/>
                    <a:pt x="735" y="25715"/>
                  </a:cubicBezTo>
                  <a:cubicBezTo>
                    <a:pt x="939" y="25715"/>
                    <a:pt x="1224" y="25467"/>
                    <a:pt x="1555" y="24864"/>
                  </a:cubicBezTo>
                  <a:cubicBezTo>
                    <a:pt x="3075" y="22098"/>
                    <a:pt x="12346" y="24500"/>
                    <a:pt x="18790" y="22038"/>
                  </a:cubicBezTo>
                  <a:cubicBezTo>
                    <a:pt x="25234" y="19606"/>
                    <a:pt x="29793" y="14560"/>
                    <a:pt x="27118" y="6809"/>
                  </a:cubicBezTo>
                  <a:cubicBezTo>
                    <a:pt x="24869" y="214"/>
                    <a:pt x="14626" y="1"/>
                    <a:pt x="14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8"/>
            <p:cNvSpPr/>
            <p:nvPr/>
          </p:nvSpPr>
          <p:spPr>
            <a:xfrm>
              <a:off x="15046585" y="762542"/>
              <a:ext cx="386564" cy="391935"/>
            </a:xfrm>
            <a:custGeom>
              <a:rect b="b" l="l" r="r" t="t"/>
              <a:pathLst>
                <a:path extrusionOk="0" h="16273" w="16050">
                  <a:moveTo>
                    <a:pt x="7805" y="1"/>
                  </a:moveTo>
                  <a:cubicBezTo>
                    <a:pt x="6786" y="1"/>
                    <a:pt x="5441" y="5722"/>
                    <a:pt x="5441" y="5722"/>
                  </a:cubicBezTo>
                  <a:cubicBezTo>
                    <a:pt x="5441" y="5722"/>
                    <a:pt x="244" y="6147"/>
                    <a:pt x="122" y="7120"/>
                  </a:cubicBezTo>
                  <a:cubicBezTo>
                    <a:pt x="0" y="8093"/>
                    <a:pt x="2949" y="10798"/>
                    <a:pt x="2949" y="10798"/>
                  </a:cubicBezTo>
                  <a:cubicBezTo>
                    <a:pt x="2949" y="10798"/>
                    <a:pt x="1399" y="14901"/>
                    <a:pt x="2158" y="15479"/>
                  </a:cubicBezTo>
                  <a:cubicBezTo>
                    <a:pt x="2229" y="15537"/>
                    <a:pt x="2335" y="15564"/>
                    <a:pt x="2471" y="15564"/>
                  </a:cubicBezTo>
                  <a:cubicBezTo>
                    <a:pt x="3745" y="15564"/>
                    <a:pt x="7569" y="13230"/>
                    <a:pt x="7569" y="13230"/>
                  </a:cubicBezTo>
                  <a:cubicBezTo>
                    <a:pt x="7569" y="13230"/>
                    <a:pt x="10956" y="16273"/>
                    <a:pt x="12326" y="16273"/>
                  </a:cubicBezTo>
                  <a:cubicBezTo>
                    <a:pt x="12481" y="16273"/>
                    <a:pt x="12610" y="16234"/>
                    <a:pt x="12706" y="16148"/>
                  </a:cubicBezTo>
                  <a:cubicBezTo>
                    <a:pt x="13678" y="15266"/>
                    <a:pt x="12159" y="10707"/>
                    <a:pt x="12159" y="10707"/>
                  </a:cubicBezTo>
                  <a:cubicBezTo>
                    <a:pt x="12159" y="10707"/>
                    <a:pt x="16049" y="7910"/>
                    <a:pt x="15806" y="7242"/>
                  </a:cubicBezTo>
                  <a:cubicBezTo>
                    <a:pt x="15593" y="6543"/>
                    <a:pt x="10578" y="5722"/>
                    <a:pt x="10578" y="5722"/>
                  </a:cubicBezTo>
                  <a:cubicBezTo>
                    <a:pt x="10578" y="5722"/>
                    <a:pt x="9028" y="1071"/>
                    <a:pt x="8025" y="99"/>
                  </a:cubicBezTo>
                  <a:cubicBezTo>
                    <a:pt x="7954" y="32"/>
                    <a:pt x="7880" y="1"/>
                    <a:pt x="7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2" name="Google Shape;2032;p28"/>
          <p:cNvSpPr/>
          <p:nvPr/>
        </p:nvSpPr>
        <p:spPr>
          <a:xfrm>
            <a:off x="421975" y="720013"/>
            <a:ext cx="470400" cy="470400"/>
          </a:xfrm>
          <a:custGeom>
            <a:rect b="b" l="l" r="r" t="t"/>
            <a:pathLst>
              <a:path extrusionOk="0" h="18816" w="18816">
                <a:moveTo>
                  <a:pt x="10487" y="1"/>
                </a:moveTo>
                <a:lnTo>
                  <a:pt x="6657" y="5411"/>
                </a:lnTo>
                <a:lnTo>
                  <a:pt x="0" y="5320"/>
                </a:lnTo>
                <a:lnTo>
                  <a:pt x="3952" y="10670"/>
                </a:lnTo>
                <a:lnTo>
                  <a:pt x="1824" y="16962"/>
                </a:lnTo>
                <a:lnTo>
                  <a:pt x="8116" y="14834"/>
                </a:lnTo>
                <a:lnTo>
                  <a:pt x="13466" y="18816"/>
                </a:lnTo>
                <a:lnTo>
                  <a:pt x="13374" y="12159"/>
                </a:lnTo>
                <a:lnTo>
                  <a:pt x="18815" y="8329"/>
                </a:lnTo>
                <a:lnTo>
                  <a:pt x="12463" y="6354"/>
                </a:lnTo>
                <a:lnTo>
                  <a:pt x="104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28"/>
          <p:cNvSpPr/>
          <p:nvPr/>
        </p:nvSpPr>
        <p:spPr>
          <a:xfrm>
            <a:off x="8646750" y="3557571"/>
            <a:ext cx="303831" cy="303831"/>
          </a:xfrm>
          <a:custGeom>
            <a:rect b="b" l="l" r="r" t="t"/>
            <a:pathLst>
              <a:path extrusionOk="0" h="18816" w="18816">
                <a:moveTo>
                  <a:pt x="10487" y="1"/>
                </a:moveTo>
                <a:lnTo>
                  <a:pt x="6657" y="5411"/>
                </a:lnTo>
                <a:lnTo>
                  <a:pt x="0" y="5320"/>
                </a:lnTo>
                <a:lnTo>
                  <a:pt x="3952" y="10670"/>
                </a:lnTo>
                <a:lnTo>
                  <a:pt x="1824" y="16962"/>
                </a:lnTo>
                <a:lnTo>
                  <a:pt x="8116" y="14834"/>
                </a:lnTo>
                <a:lnTo>
                  <a:pt x="13466" y="18816"/>
                </a:lnTo>
                <a:lnTo>
                  <a:pt x="13374" y="12159"/>
                </a:lnTo>
                <a:lnTo>
                  <a:pt x="18815" y="8329"/>
                </a:lnTo>
                <a:lnTo>
                  <a:pt x="12463" y="6354"/>
                </a:lnTo>
                <a:lnTo>
                  <a:pt x="104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28"/>
          <p:cNvSpPr/>
          <p:nvPr/>
        </p:nvSpPr>
        <p:spPr>
          <a:xfrm rot="-1541683">
            <a:off x="5860665" y="974414"/>
            <a:ext cx="294993" cy="295013"/>
          </a:xfrm>
          <a:custGeom>
            <a:rect b="b" l="l" r="r" t="t"/>
            <a:pathLst>
              <a:path extrusionOk="0" h="18816" w="18816">
                <a:moveTo>
                  <a:pt x="10487" y="1"/>
                </a:moveTo>
                <a:lnTo>
                  <a:pt x="6657" y="5411"/>
                </a:lnTo>
                <a:lnTo>
                  <a:pt x="0" y="5320"/>
                </a:lnTo>
                <a:lnTo>
                  <a:pt x="3952" y="10670"/>
                </a:lnTo>
                <a:lnTo>
                  <a:pt x="1824" y="16962"/>
                </a:lnTo>
                <a:lnTo>
                  <a:pt x="8116" y="14834"/>
                </a:lnTo>
                <a:lnTo>
                  <a:pt x="13466" y="18816"/>
                </a:lnTo>
                <a:lnTo>
                  <a:pt x="13374" y="12159"/>
                </a:lnTo>
                <a:lnTo>
                  <a:pt x="18815" y="8329"/>
                </a:lnTo>
                <a:lnTo>
                  <a:pt x="12463" y="6354"/>
                </a:lnTo>
                <a:lnTo>
                  <a:pt x="104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9"/>
          <p:cNvSpPr/>
          <p:nvPr/>
        </p:nvSpPr>
        <p:spPr>
          <a:xfrm>
            <a:off x="1996275" y="3219450"/>
            <a:ext cx="6581775" cy="77000"/>
          </a:xfrm>
          <a:custGeom>
            <a:rect b="b" l="l" r="r" t="t"/>
            <a:pathLst>
              <a:path extrusionOk="0" h="3080" w="263271">
                <a:moveTo>
                  <a:pt x="0" y="2286"/>
                </a:moveTo>
                <a:cubicBezTo>
                  <a:pt x="5398" y="2159"/>
                  <a:pt x="18669" y="1397"/>
                  <a:pt x="32385" y="1524"/>
                </a:cubicBezTo>
                <a:cubicBezTo>
                  <a:pt x="46101" y="1651"/>
                  <a:pt x="68263" y="2985"/>
                  <a:pt x="82296" y="3048"/>
                </a:cubicBezTo>
                <a:cubicBezTo>
                  <a:pt x="96330" y="3112"/>
                  <a:pt x="103759" y="2413"/>
                  <a:pt x="116586" y="1905"/>
                </a:cubicBezTo>
                <a:cubicBezTo>
                  <a:pt x="129413" y="1397"/>
                  <a:pt x="147066" y="0"/>
                  <a:pt x="159258" y="0"/>
                </a:cubicBezTo>
                <a:cubicBezTo>
                  <a:pt x="171450" y="0"/>
                  <a:pt x="177483" y="1524"/>
                  <a:pt x="189738" y="1905"/>
                </a:cubicBezTo>
                <a:cubicBezTo>
                  <a:pt x="201994" y="2286"/>
                  <a:pt x="220536" y="2223"/>
                  <a:pt x="232791" y="2286"/>
                </a:cubicBezTo>
                <a:cubicBezTo>
                  <a:pt x="245047" y="2350"/>
                  <a:pt x="258191" y="2286"/>
                  <a:pt x="263271" y="2286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0" name="Google Shape;2040;p29"/>
          <p:cNvSpPr/>
          <p:nvPr/>
        </p:nvSpPr>
        <p:spPr>
          <a:xfrm>
            <a:off x="1996275" y="3810000"/>
            <a:ext cx="6581775" cy="77000"/>
          </a:xfrm>
          <a:custGeom>
            <a:rect b="b" l="l" r="r" t="t"/>
            <a:pathLst>
              <a:path extrusionOk="0" h="3080" w="263271">
                <a:moveTo>
                  <a:pt x="0" y="2286"/>
                </a:moveTo>
                <a:cubicBezTo>
                  <a:pt x="5398" y="2159"/>
                  <a:pt x="18669" y="1397"/>
                  <a:pt x="32385" y="1524"/>
                </a:cubicBezTo>
                <a:cubicBezTo>
                  <a:pt x="46101" y="1651"/>
                  <a:pt x="68263" y="2985"/>
                  <a:pt x="82296" y="3048"/>
                </a:cubicBezTo>
                <a:cubicBezTo>
                  <a:pt x="96330" y="3112"/>
                  <a:pt x="103759" y="2413"/>
                  <a:pt x="116586" y="1905"/>
                </a:cubicBezTo>
                <a:cubicBezTo>
                  <a:pt x="129413" y="1397"/>
                  <a:pt x="147066" y="0"/>
                  <a:pt x="159258" y="0"/>
                </a:cubicBezTo>
                <a:cubicBezTo>
                  <a:pt x="171450" y="0"/>
                  <a:pt x="177483" y="1524"/>
                  <a:pt x="189738" y="1905"/>
                </a:cubicBezTo>
                <a:cubicBezTo>
                  <a:pt x="201994" y="2286"/>
                  <a:pt x="220536" y="2223"/>
                  <a:pt x="232791" y="2286"/>
                </a:cubicBezTo>
                <a:cubicBezTo>
                  <a:pt x="245047" y="2350"/>
                  <a:pt x="258191" y="2286"/>
                  <a:pt x="263271" y="2286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1" name="Google Shape;2041;p29"/>
          <p:cNvSpPr/>
          <p:nvPr/>
        </p:nvSpPr>
        <p:spPr>
          <a:xfrm>
            <a:off x="1996275" y="4362450"/>
            <a:ext cx="6486339" cy="77000"/>
          </a:xfrm>
          <a:custGeom>
            <a:rect b="b" l="l" r="r" t="t"/>
            <a:pathLst>
              <a:path extrusionOk="0" h="3080" w="263271">
                <a:moveTo>
                  <a:pt x="0" y="2286"/>
                </a:moveTo>
                <a:cubicBezTo>
                  <a:pt x="5398" y="2159"/>
                  <a:pt x="18669" y="1397"/>
                  <a:pt x="32385" y="1524"/>
                </a:cubicBezTo>
                <a:cubicBezTo>
                  <a:pt x="46101" y="1651"/>
                  <a:pt x="68263" y="2985"/>
                  <a:pt x="82296" y="3048"/>
                </a:cubicBezTo>
                <a:cubicBezTo>
                  <a:pt x="96330" y="3112"/>
                  <a:pt x="103759" y="2413"/>
                  <a:pt x="116586" y="1905"/>
                </a:cubicBezTo>
                <a:cubicBezTo>
                  <a:pt x="129413" y="1397"/>
                  <a:pt x="147066" y="0"/>
                  <a:pt x="159258" y="0"/>
                </a:cubicBezTo>
                <a:cubicBezTo>
                  <a:pt x="171450" y="0"/>
                  <a:pt x="177483" y="1524"/>
                  <a:pt x="189738" y="1905"/>
                </a:cubicBezTo>
                <a:cubicBezTo>
                  <a:pt x="201994" y="2286"/>
                  <a:pt x="220536" y="2223"/>
                  <a:pt x="232791" y="2286"/>
                </a:cubicBezTo>
                <a:cubicBezTo>
                  <a:pt x="245047" y="2350"/>
                  <a:pt x="258191" y="2286"/>
                  <a:pt x="263271" y="2286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2" name="Google Shape;2042;p29"/>
          <p:cNvSpPr/>
          <p:nvPr/>
        </p:nvSpPr>
        <p:spPr>
          <a:xfrm>
            <a:off x="1996275" y="2638425"/>
            <a:ext cx="6581775" cy="77000"/>
          </a:xfrm>
          <a:custGeom>
            <a:rect b="b" l="l" r="r" t="t"/>
            <a:pathLst>
              <a:path extrusionOk="0" h="3080" w="263271">
                <a:moveTo>
                  <a:pt x="0" y="2286"/>
                </a:moveTo>
                <a:cubicBezTo>
                  <a:pt x="5398" y="2159"/>
                  <a:pt x="18669" y="1397"/>
                  <a:pt x="32385" y="1524"/>
                </a:cubicBezTo>
                <a:cubicBezTo>
                  <a:pt x="46101" y="1651"/>
                  <a:pt x="68263" y="2985"/>
                  <a:pt x="82296" y="3048"/>
                </a:cubicBezTo>
                <a:cubicBezTo>
                  <a:pt x="96330" y="3112"/>
                  <a:pt x="103759" y="2413"/>
                  <a:pt x="116586" y="1905"/>
                </a:cubicBezTo>
                <a:cubicBezTo>
                  <a:pt x="129413" y="1397"/>
                  <a:pt x="147066" y="0"/>
                  <a:pt x="159258" y="0"/>
                </a:cubicBezTo>
                <a:cubicBezTo>
                  <a:pt x="171450" y="0"/>
                  <a:pt x="177483" y="1524"/>
                  <a:pt x="189738" y="1905"/>
                </a:cubicBezTo>
                <a:cubicBezTo>
                  <a:pt x="201994" y="2286"/>
                  <a:pt x="220536" y="2223"/>
                  <a:pt x="232791" y="2286"/>
                </a:cubicBezTo>
                <a:cubicBezTo>
                  <a:pt x="245047" y="2350"/>
                  <a:pt x="258191" y="2286"/>
                  <a:pt x="263271" y="2286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3" name="Google Shape;2043;p29"/>
          <p:cNvSpPr/>
          <p:nvPr/>
        </p:nvSpPr>
        <p:spPr>
          <a:xfrm>
            <a:off x="2570950" y="1808350"/>
            <a:ext cx="1950636" cy="2883966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044" name="Google Shape;2044;p29"/>
          <p:cNvSpPr/>
          <p:nvPr/>
        </p:nvSpPr>
        <p:spPr>
          <a:xfrm>
            <a:off x="4622000" y="1808350"/>
            <a:ext cx="1950636" cy="2883966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045" name="Google Shape;2045;p29"/>
          <p:cNvSpPr/>
          <p:nvPr/>
        </p:nvSpPr>
        <p:spPr>
          <a:xfrm>
            <a:off x="6673050" y="1808350"/>
            <a:ext cx="1950636" cy="2883966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46" name="Google Shape;2046;p29"/>
          <p:cNvSpPr/>
          <p:nvPr/>
        </p:nvSpPr>
        <p:spPr>
          <a:xfrm>
            <a:off x="519900" y="1808350"/>
            <a:ext cx="1950636" cy="2883966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047" name="Google Shape;2047;p29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2048" name="Google Shape;2048;p29"/>
          <p:cNvGraphicFramePr/>
          <p:nvPr/>
        </p:nvGraphicFramePr>
        <p:xfrm>
          <a:off x="462750" y="179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2054625"/>
                <a:gridCol w="2054625"/>
                <a:gridCol w="2054625"/>
                <a:gridCol w="2054625"/>
              </a:tblGrid>
              <a:tr h="67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2022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First Week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Begin 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Physics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Project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Begin Math Project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Propose New Activity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Second Week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Organize Math Info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Finish Physics Project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Third Week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 Affairs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Fourth Week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Finish Math Project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049" name="Google Shape;2049;p29"/>
          <p:cNvGrpSpPr/>
          <p:nvPr/>
        </p:nvGrpSpPr>
        <p:grpSpPr>
          <a:xfrm rot="-415090">
            <a:off x="3155967" y="1155167"/>
            <a:ext cx="706253" cy="842131"/>
            <a:chOff x="12922818" y="612348"/>
            <a:chExt cx="660989" cy="788085"/>
          </a:xfrm>
        </p:grpSpPr>
        <p:sp>
          <p:nvSpPr>
            <p:cNvPr id="2050" name="Google Shape;2050;p29"/>
            <p:cNvSpPr/>
            <p:nvPr/>
          </p:nvSpPr>
          <p:spPr>
            <a:xfrm>
              <a:off x="12922818" y="612348"/>
              <a:ext cx="660989" cy="788085"/>
            </a:xfrm>
            <a:custGeom>
              <a:rect b="b" l="l" r="r" t="t"/>
              <a:pathLst>
                <a:path extrusionOk="0" h="32721" w="27444">
                  <a:moveTo>
                    <a:pt x="18453" y="1"/>
                  </a:moveTo>
                  <a:cubicBezTo>
                    <a:pt x="15697" y="1"/>
                    <a:pt x="10031" y="438"/>
                    <a:pt x="10031" y="438"/>
                  </a:cubicBezTo>
                  <a:cubicBezTo>
                    <a:pt x="9972" y="427"/>
                    <a:pt x="9919" y="421"/>
                    <a:pt x="9872" y="421"/>
                  </a:cubicBezTo>
                  <a:cubicBezTo>
                    <a:pt x="8661" y="421"/>
                    <a:pt x="11312" y="4046"/>
                    <a:pt x="11429" y="4602"/>
                  </a:cubicBezTo>
                  <a:cubicBezTo>
                    <a:pt x="11581" y="5149"/>
                    <a:pt x="11733" y="16335"/>
                    <a:pt x="11581" y="16760"/>
                  </a:cubicBezTo>
                  <a:cubicBezTo>
                    <a:pt x="11429" y="17155"/>
                    <a:pt x="0" y="31928"/>
                    <a:pt x="1125" y="32353"/>
                  </a:cubicBezTo>
                  <a:cubicBezTo>
                    <a:pt x="1617" y="32534"/>
                    <a:pt x="6468" y="32721"/>
                    <a:pt x="11868" y="32721"/>
                  </a:cubicBezTo>
                  <a:cubicBezTo>
                    <a:pt x="19156" y="32721"/>
                    <a:pt x="27444" y="32381"/>
                    <a:pt x="27357" y="31229"/>
                  </a:cubicBezTo>
                  <a:cubicBezTo>
                    <a:pt x="27205" y="29223"/>
                    <a:pt x="18329" y="16760"/>
                    <a:pt x="18329" y="16335"/>
                  </a:cubicBezTo>
                  <a:cubicBezTo>
                    <a:pt x="18329" y="15909"/>
                    <a:pt x="18025" y="4724"/>
                    <a:pt x="18025" y="4724"/>
                  </a:cubicBezTo>
                  <a:cubicBezTo>
                    <a:pt x="18025" y="4724"/>
                    <a:pt x="20335" y="559"/>
                    <a:pt x="19910" y="134"/>
                  </a:cubicBezTo>
                  <a:cubicBezTo>
                    <a:pt x="19814" y="38"/>
                    <a:pt x="19257" y="1"/>
                    <a:pt x="18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13044519" y="1124516"/>
              <a:ext cx="450799" cy="221245"/>
            </a:xfrm>
            <a:custGeom>
              <a:rect b="b" l="l" r="r" t="t"/>
              <a:pathLst>
                <a:path extrusionOk="0" h="9186" w="18717">
                  <a:moveTo>
                    <a:pt x="9241" y="0"/>
                  </a:moveTo>
                  <a:cubicBezTo>
                    <a:pt x="7894" y="0"/>
                    <a:pt x="6655" y="82"/>
                    <a:pt x="5981" y="237"/>
                  </a:cubicBezTo>
                  <a:cubicBezTo>
                    <a:pt x="4097" y="663"/>
                    <a:pt x="388" y="8535"/>
                    <a:pt x="388" y="8535"/>
                  </a:cubicBezTo>
                  <a:cubicBezTo>
                    <a:pt x="1" y="9014"/>
                    <a:pt x="1807" y="9186"/>
                    <a:pt x="4400" y="9186"/>
                  </a:cubicBezTo>
                  <a:cubicBezTo>
                    <a:pt x="9535" y="9186"/>
                    <a:pt x="17756" y="8514"/>
                    <a:pt x="18139" y="8231"/>
                  </a:cubicBezTo>
                  <a:cubicBezTo>
                    <a:pt x="18717" y="7806"/>
                    <a:pt x="15708" y="1666"/>
                    <a:pt x="14857" y="815"/>
                  </a:cubicBezTo>
                  <a:cubicBezTo>
                    <a:pt x="14295" y="253"/>
                    <a:pt x="11602" y="0"/>
                    <a:pt x="9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13198808" y="732701"/>
              <a:ext cx="72496" cy="27842"/>
            </a:xfrm>
            <a:custGeom>
              <a:rect b="b" l="l" r="r" t="t"/>
              <a:pathLst>
                <a:path extrusionOk="0" h="1156" w="3010">
                  <a:moveTo>
                    <a:pt x="1" y="0"/>
                  </a:moveTo>
                  <a:lnTo>
                    <a:pt x="1" y="1155"/>
                  </a:lnTo>
                  <a:lnTo>
                    <a:pt x="3010" y="115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13198808" y="832991"/>
              <a:ext cx="72496" cy="27842"/>
            </a:xfrm>
            <a:custGeom>
              <a:rect b="b" l="l" r="r" t="t"/>
              <a:pathLst>
                <a:path extrusionOk="0" h="1156" w="3010">
                  <a:moveTo>
                    <a:pt x="1" y="0"/>
                  </a:moveTo>
                  <a:lnTo>
                    <a:pt x="1" y="1155"/>
                  </a:lnTo>
                  <a:lnTo>
                    <a:pt x="3010" y="115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13198808" y="932558"/>
              <a:ext cx="72496" cy="27842"/>
            </a:xfrm>
            <a:custGeom>
              <a:rect b="b" l="l" r="r" t="t"/>
              <a:pathLst>
                <a:path extrusionOk="0" h="1156" w="3010">
                  <a:moveTo>
                    <a:pt x="1" y="0"/>
                  </a:moveTo>
                  <a:lnTo>
                    <a:pt x="1" y="1155"/>
                  </a:lnTo>
                  <a:lnTo>
                    <a:pt x="3010" y="115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5" name="Google Shape;2055;p29"/>
          <p:cNvGrpSpPr/>
          <p:nvPr/>
        </p:nvGrpSpPr>
        <p:grpSpPr>
          <a:xfrm>
            <a:off x="4966553" y="1345632"/>
            <a:ext cx="1364632" cy="621248"/>
            <a:chOff x="16164466" y="717407"/>
            <a:chExt cx="1364632" cy="621248"/>
          </a:xfrm>
        </p:grpSpPr>
        <p:sp>
          <p:nvSpPr>
            <p:cNvPr id="2056" name="Google Shape;2056;p29"/>
            <p:cNvSpPr/>
            <p:nvPr/>
          </p:nvSpPr>
          <p:spPr>
            <a:xfrm>
              <a:off x="16259650" y="1085883"/>
              <a:ext cx="1049817" cy="185455"/>
            </a:xfrm>
            <a:custGeom>
              <a:rect b="b" l="l" r="r" t="t"/>
              <a:pathLst>
                <a:path extrusionOk="0" h="7700" w="43588">
                  <a:moveTo>
                    <a:pt x="19603" y="0"/>
                  </a:moveTo>
                  <a:cubicBezTo>
                    <a:pt x="14493" y="0"/>
                    <a:pt x="9943" y="83"/>
                    <a:pt x="7781" y="321"/>
                  </a:cubicBezTo>
                  <a:cubicBezTo>
                    <a:pt x="1429" y="1051"/>
                    <a:pt x="0" y="6613"/>
                    <a:pt x="7629" y="7343"/>
                  </a:cubicBezTo>
                  <a:cubicBezTo>
                    <a:pt x="10921" y="7642"/>
                    <a:pt x="23157" y="7699"/>
                    <a:pt x="32083" y="7699"/>
                  </a:cubicBezTo>
                  <a:cubicBezTo>
                    <a:pt x="37661" y="7699"/>
                    <a:pt x="41946" y="7677"/>
                    <a:pt x="41946" y="7677"/>
                  </a:cubicBezTo>
                  <a:cubicBezTo>
                    <a:pt x="43010" y="7677"/>
                    <a:pt x="43588" y="534"/>
                    <a:pt x="42341" y="412"/>
                  </a:cubicBezTo>
                  <a:cubicBezTo>
                    <a:pt x="41519" y="312"/>
                    <a:pt x="29507" y="0"/>
                    <a:pt x="19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16344549" y="1119241"/>
              <a:ext cx="953935" cy="22712"/>
            </a:xfrm>
            <a:custGeom>
              <a:rect b="b" l="l" r="r" t="t"/>
              <a:pathLst>
                <a:path extrusionOk="0" h="943" w="39607">
                  <a:moveTo>
                    <a:pt x="1" y="0"/>
                  </a:moveTo>
                  <a:lnTo>
                    <a:pt x="1" y="760"/>
                  </a:lnTo>
                  <a:cubicBezTo>
                    <a:pt x="92" y="760"/>
                    <a:pt x="7600" y="942"/>
                    <a:pt x="13618" y="942"/>
                  </a:cubicBezTo>
                  <a:cubicBezTo>
                    <a:pt x="15108" y="942"/>
                    <a:pt x="16536" y="912"/>
                    <a:pt x="17691" y="882"/>
                  </a:cubicBezTo>
                  <a:cubicBezTo>
                    <a:pt x="19647" y="841"/>
                    <a:pt x="22717" y="828"/>
                    <a:pt x="25947" y="828"/>
                  </a:cubicBezTo>
                  <a:cubicBezTo>
                    <a:pt x="32406" y="828"/>
                    <a:pt x="39505" y="882"/>
                    <a:pt x="39607" y="882"/>
                  </a:cubicBezTo>
                  <a:lnTo>
                    <a:pt x="39607" y="122"/>
                  </a:lnTo>
                  <a:cubicBezTo>
                    <a:pt x="39505" y="122"/>
                    <a:pt x="32406" y="68"/>
                    <a:pt x="25938" y="68"/>
                  </a:cubicBezTo>
                  <a:cubicBezTo>
                    <a:pt x="22703" y="68"/>
                    <a:pt x="19626" y="81"/>
                    <a:pt x="17661" y="122"/>
                  </a:cubicBezTo>
                  <a:cubicBezTo>
                    <a:pt x="16386" y="155"/>
                    <a:pt x="14836" y="168"/>
                    <a:pt x="13190" y="168"/>
                  </a:cubicBezTo>
                  <a:cubicBezTo>
                    <a:pt x="7266" y="168"/>
                    <a:pt x="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16317478" y="1170470"/>
              <a:ext cx="984667" cy="26397"/>
            </a:xfrm>
            <a:custGeom>
              <a:rect b="b" l="l" r="r" t="t"/>
              <a:pathLst>
                <a:path extrusionOk="0" h="1096" w="40883">
                  <a:moveTo>
                    <a:pt x="31" y="1"/>
                  </a:moveTo>
                  <a:lnTo>
                    <a:pt x="0" y="761"/>
                  </a:lnTo>
                  <a:cubicBezTo>
                    <a:pt x="92" y="761"/>
                    <a:pt x="7356" y="1095"/>
                    <a:pt x="14013" y="1095"/>
                  </a:cubicBezTo>
                  <a:cubicBezTo>
                    <a:pt x="15137" y="1095"/>
                    <a:pt x="16232" y="1065"/>
                    <a:pt x="17265" y="1065"/>
                  </a:cubicBezTo>
                  <a:cubicBezTo>
                    <a:pt x="24560" y="943"/>
                    <a:pt x="40731" y="943"/>
                    <a:pt x="40883" y="943"/>
                  </a:cubicBezTo>
                  <a:lnTo>
                    <a:pt x="40883" y="183"/>
                  </a:lnTo>
                  <a:cubicBezTo>
                    <a:pt x="40839" y="183"/>
                    <a:pt x="39486" y="181"/>
                    <a:pt x="37405" y="181"/>
                  </a:cubicBezTo>
                  <a:cubicBezTo>
                    <a:pt x="32202" y="181"/>
                    <a:pt x="22454" y="196"/>
                    <a:pt x="17265" y="305"/>
                  </a:cubicBezTo>
                  <a:cubicBezTo>
                    <a:pt x="16357" y="320"/>
                    <a:pt x="15408" y="327"/>
                    <a:pt x="14443" y="327"/>
                  </a:cubicBezTo>
                  <a:cubicBezTo>
                    <a:pt x="7684" y="327"/>
                    <a:pt x="111" y="1"/>
                    <a:pt x="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16331375" y="1215123"/>
              <a:ext cx="956873" cy="32250"/>
            </a:xfrm>
            <a:custGeom>
              <a:rect b="b" l="l" r="r" t="t"/>
              <a:pathLst>
                <a:path extrusionOk="0" h="1339" w="39729">
                  <a:moveTo>
                    <a:pt x="1" y="1"/>
                  </a:moveTo>
                  <a:lnTo>
                    <a:pt x="1" y="761"/>
                  </a:lnTo>
                  <a:cubicBezTo>
                    <a:pt x="153" y="791"/>
                    <a:pt x="16019" y="913"/>
                    <a:pt x="20488" y="1217"/>
                  </a:cubicBezTo>
                  <a:cubicBezTo>
                    <a:pt x="21977" y="1308"/>
                    <a:pt x="24652" y="1338"/>
                    <a:pt x="27509" y="1338"/>
                  </a:cubicBezTo>
                  <a:cubicBezTo>
                    <a:pt x="33163" y="1338"/>
                    <a:pt x="39667" y="1217"/>
                    <a:pt x="39728" y="1217"/>
                  </a:cubicBezTo>
                  <a:lnTo>
                    <a:pt x="39728" y="457"/>
                  </a:lnTo>
                  <a:cubicBezTo>
                    <a:pt x="39627" y="457"/>
                    <a:pt x="33109" y="578"/>
                    <a:pt x="27450" y="578"/>
                  </a:cubicBezTo>
                  <a:cubicBezTo>
                    <a:pt x="24621" y="578"/>
                    <a:pt x="22007" y="548"/>
                    <a:pt x="20518" y="457"/>
                  </a:cubicBezTo>
                  <a:cubicBezTo>
                    <a:pt x="16050" y="153"/>
                    <a:pt x="153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16164466" y="1029741"/>
              <a:ext cx="1129635" cy="308914"/>
            </a:xfrm>
            <a:custGeom>
              <a:rect b="b" l="l" r="r" t="t"/>
              <a:pathLst>
                <a:path extrusionOk="0" h="12826" w="46902">
                  <a:moveTo>
                    <a:pt x="29788" y="0"/>
                  </a:moveTo>
                  <a:cubicBezTo>
                    <a:pt x="21612" y="0"/>
                    <a:pt x="12691" y="175"/>
                    <a:pt x="8967" y="768"/>
                  </a:cubicBezTo>
                  <a:cubicBezTo>
                    <a:pt x="1551" y="1923"/>
                    <a:pt x="1" y="11345"/>
                    <a:pt x="8937" y="12531"/>
                  </a:cubicBezTo>
                  <a:cubicBezTo>
                    <a:pt x="10578" y="12746"/>
                    <a:pt x="13882" y="12825"/>
                    <a:pt x="17864" y="12825"/>
                  </a:cubicBezTo>
                  <a:cubicBezTo>
                    <a:pt x="29073" y="12825"/>
                    <a:pt x="45655" y="12196"/>
                    <a:pt x="45655" y="12196"/>
                  </a:cubicBezTo>
                  <a:cubicBezTo>
                    <a:pt x="45989" y="12196"/>
                    <a:pt x="46293" y="11315"/>
                    <a:pt x="46506" y="10008"/>
                  </a:cubicBezTo>
                  <a:lnTo>
                    <a:pt x="46506" y="10008"/>
                  </a:lnTo>
                  <a:cubicBezTo>
                    <a:pt x="44491" y="10017"/>
                    <a:pt x="40888" y="10030"/>
                    <a:pt x="36728" y="10030"/>
                  </a:cubicBezTo>
                  <a:cubicBezTo>
                    <a:pt x="27397" y="10030"/>
                    <a:pt x="15258" y="9968"/>
                    <a:pt x="11916" y="9674"/>
                  </a:cubicBezTo>
                  <a:cubicBezTo>
                    <a:pt x="3830" y="8944"/>
                    <a:pt x="5320" y="3382"/>
                    <a:pt x="12037" y="2652"/>
                  </a:cubicBezTo>
                  <a:cubicBezTo>
                    <a:pt x="14303" y="2417"/>
                    <a:pt x="19037" y="2337"/>
                    <a:pt x="24373" y="2337"/>
                  </a:cubicBezTo>
                  <a:cubicBezTo>
                    <a:pt x="32852" y="2337"/>
                    <a:pt x="42853" y="2540"/>
                    <a:pt x="46901" y="2652"/>
                  </a:cubicBezTo>
                  <a:cubicBezTo>
                    <a:pt x="46780" y="1315"/>
                    <a:pt x="46567" y="342"/>
                    <a:pt x="46141" y="281"/>
                  </a:cubicBezTo>
                  <a:cubicBezTo>
                    <a:pt x="45397" y="175"/>
                    <a:pt x="37965" y="0"/>
                    <a:pt x="29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16362132" y="731159"/>
              <a:ext cx="1146470" cy="309131"/>
            </a:xfrm>
            <a:custGeom>
              <a:rect b="b" l="l" r="r" t="t"/>
              <a:pathLst>
                <a:path extrusionOk="0" h="12835" w="47601">
                  <a:moveTo>
                    <a:pt x="30095" y="1"/>
                  </a:moveTo>
                  <a:cubicBezTo>
                    <a:pt x="18885" y="1"/>
                    <a:pt x="1976" y="642"/>
                    <a:pt x="1976" y="642"/>
                  </a:cubicBezTo>
                  <a:cubicBezTo>
                    <a:pt x="730" y="642"/>
                    <a:pt x="0" y="12314"/>
                    <a:pt x="1490" y="12526"/>
                  </a:cubicBezTo>
                  <a:cubicBezTo>
                    <a:pt x="2242" y="12649"/>
                    <a:pt x="9824" y="12834"/>
                    <a:pt x="18098" y="12834"/>
                  </a:cubicBezTo>
                  <a:cubicBezTo>
                    <a:pt x="26199" y="12834"/>
                    <a:pt x="34964" y="12657"/>
                    <a:pt x="38633" y="12070"/>
                  </a:cubicBezTo>
                  <a:cubicBezTo>
                    <a:pt x="46080" y="10885"/>
                    <a:pt x="47600" y="1462"/>
                    <a:pt x="38694" y="277"/>
                  </a:cubicBezTo>
                  <a:cubicBezTo>
                    <a:pt x="37098" y="76"/>
                    <a:pt x="33930" y="1"/>
                    <a:pt x="30095" y="1"/>
                  </a:cubicBezTo>
                  <a:close/>
                </a:path>
              </a:pathLst>
            </a:custGeom>
            <a:solidFill>
              <a:srgbClr val="D37D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16369453" y="798766"/>
              <a:ext cx="1043964" cy="188634"/>
            </a:xfrm>
            <a:custGeom>
              <a:rect b="b" l="l" r="r" t="t"/>
              <a:pathLst>
                <a:path extrusionOk="0" h="7832" w="43345">
                  <a:moveTo>
                    <a:pt x="11058" y="1"/>
                  </a:moveTo>
                  <a:cubicBezTo>
                    <a:pt x="5425" y="1"/>
                    <a:pt x="1095" y="23"/>
                    <a:pt x="1095" y="23"/>
                  </a:cubicBezTo>
                  <a:cubicBezTo>
                    <a:pt x="31" y="23"/>
                    <a:pt x="0" y="7014"/>
                    <a:pt x="426" y="7257"/>
                  </a:cubicBezTo>
                  <a:cubicBezTo>
                    <a:pt x="1004" y="7620"/>
                    <a:pt x="9450" y="7831"/>
                    <a:pt x="18066" y="7831"/>
                  </a:cubicBezTo>
                  <a:cubicBezTo>
                    <a:pt x="25318" y="7831"/>
                    <a:pt x="32691" y="7682"/>
                    <a:pt x="35594" y="7349"/>
                  </a:cubicBezTo>
                  <a:cubicBezTo>
                    <a:pt x="41947" y="6649"/>
                    <a:pt x="43345" y="1057"/>
                    <a:pt x="35715" y="358"/>
                  </a:cubicBezTo>
                  <a:cubicBezTo>
                    <a:pt x="32423" y="58"/>
                    <a:pt x="20072" y="1"/>
                    <a:pt x="1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16373837" y="927789"/>
              <a:ext cx="953935" cy="22351"/>
            </a:xfrm>
            <a:custGeom>
              <a:rect b="b" l="l" r="r" t="t"/>
              <a:pathLst>
                <a:path extrusionOk="0" h="928" w="39607">
                  <a:moveTo>
                    <a:pt x="26394" y="0"/>
                  </a:moveTo>
                  <a:cubicBezTo>
                    <a:pt x="24744" y="0"/>
                    <a:pt x="23191" y="13"/>
                    <a:pt x="21916" y="46"/>
                  </a:cubicBezTo>
                  <a:cubicBezTo>
                    <a:pt x="19961" y="87"/>
                    <a:pt x="16894" y="100"/>
                    <a:pt x="13668" y="100"/>
                  </a:cubicBezTo>
                  <a:cubicBezTo>
                    <a:pt x="7215" y="100"/>
                    <a:pt x="122" y="46"/>
                    <a:pt x="1" y="46"/>
                  </a:cubicBezTo>
                  <a:lnTo>
                    <a:pt x="1" y="806"/>
                  </a:lnTo>
                  <a:cubicBezTo>
                    <a:pt x="122" y="806"/>
                    <a:pt x="7228" y="860"/>
                    <a:pt x="13690" y="860"/>
                  </a:cubicBezTo>
                  <a:cubicBezTo>
                    <a:pt x="16921" y="860"/>
                    <a:pt x="19991" y="847"/>
                    <a:pt x="21947" y="806"/>
                  </a:cubicBezTo>
                  <a:cubicBezTo>
                    <a:pt x="23228" y="773"/>
                    <a:pt x="24782" y="760"/>
                    <a:pt x="26429" y="760"/>
                  </a:cubicBezTo>
                  <a:cubicBezTo>
                    <a:pt x="32360" y="760"/>
                    <a:pt x="39511" y="928"/>
                    <a:pt x="39606" y="928"/>
                  </a:cubicBezTo>
                  <a:lnTo>
                    <a:pt x="39606" y="168"/>
                  </a:lnTo>
                  <a:cubicBezTo>
                    <a:pt x="39535" y="168"/>
                    <a:pt x="32333" y="0"/>
                    <a:pt x="26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16380436" y="872731"/>
              <a:ext cx="975153" cy="26180"/>
            </a:xfrm>
            <a:custGeom>
              <a:rect b="b" l="l" r="r" t="t"/>
              <a:pathLst>
                <a:path extrusionOk="0" h="1087" w="40488">
                  <a:moveTo>
                    <a:pt x="26047" y="0"/>
                  </a:moveTo>
                  <a:cubicBezTo>
                    <a:pt x="25080" y="0"/>
                    <a:pt x="24131" y="7"/>
                    <a:pt x="23223" y="22"/>
                  </a:cubicBezTo>
                  <a:cubicBezTo>
                    <a:pt x="15958" y="174"/>
                    <a:pt x="183" y="174"/>
                    <a:pt x="0" y="174"/>
                  </a:cubicBezTo>
                  <a:lnTo>
                    <a:pt x="0" y="934"/>
                  </a:lnTo>
                  <a:cubicBezTo>
                    <a:pt x="183" y="934"/>
                    <a:pt x="15958" y="934"/>
                    <a:pt x="23223" y="782"/>
                  </a:cubicBezTo>
                  <a:cubicBezTo>
                    <a:pt x="24131" y="767"/>
                    <a:pt x="25080" y="760"/>
                    <a:pt x="26045" y="760"/>
                  </a:cubicBezTo>
                  <a:cubicBezTo>
                    <a:pt x="32804" y="760"/>
                    <a:pt x="40377" y="1086"/>
                    <a:pt x="40457" y="1086"/>
                  </a:cubicBezTo>
                  <a:lnTo>
                    <a:pt x="40487" y="326"/>
                  </a:lnTo>
                  <a:cubicBezTo>
                    <a:pt x="40408" y="326"/>
                    <a:pt x="32811" y="0"/>
                    <a:pt x="260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16378244" y="821984"/>
              <a:ext cx="963424" cy="32250"/>
            </a:xfrm>
            <a:custGeom>
              <a:rect b="b" l="l" r="r" t="t"/>
              <a:pathLst>
                <a:path extrusionOk="0" h="1339" w="40001">
                  <a:moveTo>
                    <a:pt x="11171" y="1"/>
                  </a:moveTo>
                  <a:cubicBezTo>
                    <a:pt x="5770" y="1"/>
                    <a:pt x="94" y="93"/>
                    <a:pt x="0" y="93"/>
                  </a:cubicBezTo>
                  <a:lnTo>
                    <a:pt x="0" y="853"/>
                  </a:lnTo>
                  <a:cubicBezTo>
                    <a:pt x="94" y="853"/>
                    <a:pt x="5758" y="760"/>
                    <a:pt x="11143" y="760"/>
                  </a:cubicBezTo>
                  <a:cubicBezTo>
                    <a:pt x="14509" y="760"/>
                    <a:pt x="17765" y="796"/>
                    <a:pt x="19484" y="913"/>
                  </a:cubicBezTo>
                  <a:cubicBezTo>
                    <a:pt x="23952" y="1187"/>
                    <a:pt x="39849" y="1339"/>
                    <a:pt x="40001" y="1339"/>
                  </a:cubicBezTo>
                  <a:lnTo>
                    <a:pt x="40001" y="579"/>
                  </a:lnTo>
                  <a:cubicBezTo>
                    <a:pt x="39849" y="579"/>
                    <a:pt x="24013" y="427"/>
                    <a:pt x="19545" y="153"/>
                  </a:cubicBezTo>
                  <a:cubicBezTo>
                    <a:pt x="17814" y="37"/>
                    <a:pt x="14546" y="1"/>
                    <a:pt x="1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16379689" y="717407"/>
              <a:ext cx="1149408" cy="322594"/>
            </a:xfrm>
            <a:custGeom>
              <a:rect b="b" l="l" r="r" t="t"/>
              <a:pathLst>
                <a:path extrusionOk="0" h="13394" w="47723">
                  <a:moveTo>
                    <a:pt x="18204" y="0"/>
                  </a:moveTo>
                  <a:cubicBezTo>
                    <a:pt x="9297" y="0"/>
                    <a:pt x="1095" y="179"/>
                    <a:pt x="1095" y="179"/>
                  </a:cubicBezTo>
                  <a:cubicBezTo>
                    <a:pt x="761" y="179"/>
                    <a:pt x="609" y="2094"/>
                    <a:pt x="366" y="3401"/>
                  </a:cubicBezTo>
                  <a:cubicBezTo>
                    <a:pt x="2620" y="3391"/>
                    <a:pt x="6860" y="3373"/>
                    <a:pt x="11647" y="3373"/>
                  </a:cubicBezTo>
                  <a:cubicBezTo>
                    <a:pt x="20737" y="3373"/>
                    <a:pt x="31801" y="3437"/>
                    <a:pt x="34986" y="3736"/>
                  </a:cubicBezTo>
                  <a:cubicBezTo>
                    <a:pt x="43072" y="4435"/>
                    <a:pt x="41552" y="10027"/>
                    <a:pt x="34834" y="10727"/>
                  </a:cubicBezTo>
                  <a:cubicBezTo>
                    <a:pt x="32527" y="10967"/>
                    <a:pt x="27624" y="11050"/>
                    <a:pt x="22134" y="11050"/>
                  </a:cubicBezTo>
                  <a:cubicBezTo>
                    <a:pt x="13739" y="11050"/>
                    <a:pt x="3970" y="10855"/>
                    <a:pt x="1" y="10727"/>
                  </a:cubicBezTo>
                  <a:lnTo>
                    <a:pt x="1" y="10727"/>
                  </a:lnTo>
                  <a:cubicBezTo>
                    <a:pt x="92" y="12064"/>
                    <a:pt x="335" y="13037"/>
                    <a:pt x="761" y="13097"/>
                  </a:cubicBezTo>
                  <a:cubicBezTo>
                    <a:pt x="1506" y="13219"/>
                    <a:pt x="8937" y="13394"/>
                    <a:pt x="17110" y="13394"/>
                  </a:cubicBezTo>
                  <a:cubicBezTo>
                    <a:pt x="25283" y="13394"/>
                    <a:pt x="34196" y="13219"/>
                    <a:pt x="37904" y="12641"/>
                  </a:cubicBezTo>
                  <a:cubicBezTo>
                    <a:pt x="45351" y="11456"/>
                    <a:pt x="47722" y="2337"/>
                    <a:pt x="38877" y="757"/>
                  </a:cubicBezTo>
                  <a:cubicBezTo>
                    <a:pt x="35417" y="156"/>
                    <a:pt x="26504" y="0"/>
                    <a:pt x="18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7" name="Google Shape;2067;p29"/>
          <p:cNvGrpSpPr/>
          <p:nvPr/>
        </p:nvGrpSpPr>
        <p:grpSpPr>
          <a:xfrm rot="2096818">
            <a:off x="1002732" y="1044024"/>
            <a:ext cx="948786" cy="969689"/>
            <a:chOff x="4792825" y="487300"/>
            <a:chExt cx="948650" cy="969550"/>
          </a:xfrm>
        </p:grpSpPr>
        <p:sp>
          <p:nvSpPr>
            <p:cNvPr id="2068" name="Google Shape;2068;p29"/>
            <p:cNvSpPr/>
            <p:nvPr/>
          </p:nvSpPr>
          <p:spPr>
            <a:xfrm>
              <a:off x="5123200" y="1299450"/>
              <a:ext cx="113300" cy="157400"/>
            </a:xfrm>
            <a:custGeom>
              <a:rect b="b" l="l" r="r" t="t"/>
              <a:pathLst>
                <a:path extrusionOk="0" h="6296" w="4532">
                  <a:moveTo>
                    <a:pt x="1996" y="1"/>
                  </a:moveTo>
                  <a:cubicBezTo>
                    <a:pt x="1748" y="1"/>
                    <a:pt x="1501" y="29"/>
                    <a:pt x="1259" y="86"/>
                  </a:cubicBezTo>
                  <a:cubicBezTo>
                    <a:pt x="1259" y="86"/>
                    <a:pt x="0" y="5750"/>
                    <a:pt x="630" y="6253"/>
                  </a:cubicBezTo>
                  <a:lnTo>
                    <a:pt x="661" y="6285"/>
                  </a:lnTo>
                  <a:cubicBezTo>
                    <a:pt x="680" y="6292"/>
                    <a:pt x="700" y="6296"/>
                    <a:pt x="722" y="6296"/>
                  </a:cubicBezTo>
                  <a:cubicBezTo>
                    <a:pt x="1546" y="6296"/>
                    <a:pt x="4531" y="1250"/>
                    <a:pt x="4531" y="1250"/>
                  </a:cubicBezTo>
                  <a:cubicBezTo>
                    <a:pt x="4217" y="810"/>
                    <a:pt x="3776" y="464"/>
                    <a:pt x="3273" y="244"/>
                  </a:cubicBezTo>
                  <a:cubicBezTo>
                    <a:pt x="2854" y="84"/>
                    <a:pt x="2423" y="1"/>
                    <a:pt x="1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>
              <a:off x="5139725" y="1305525"/>
              <a:ext cx="96775" cy="151325"/>
            </a:xfrm>
            <a:custGeom>
              <a:rect b="b" l="l" r="r" t="t"/>
              <a:pathLst>
                <a:path extrusionOk="0" h="6053" w="3871">
                  <a:moveTo>
                    <a:pt x="2612" y="1"/>
                  </a:moveTo>
                  <a:cubicBezTo>
                    <a:pt x="2203" y="1700"/>
                    <a:pt x="1605" y="3336"/>
                    <a:pt x="787" y="4878"/>
                  </a:cubicBezTo>
                  <a:cubicBezTo>
                    <a:pt x="598" y="5287"/>
                    <a:pt x="315" y="5696"/>
                    <a:pt x="0" y="6042"/>
                  </a:cubicBezTo>
                  <a:cubicBezTo>
                    <a:pt x="19" y="6049"/>
                    <a:pt x="39" y="6053"/>
                    <a:pt x="61" y="6053"/>
                  </a:cubicBezTo>
                  <a:cubicBezTo>
                    <a:pt x="885" y="6053"/>
                    <a:pt x="3870" y="1007"/>
                    <a:pt x="3870" y="1007"/>
                  </a:cubicBezTo>
                  <a:cubicBezTo>
                    <a:pt x="3556" y="567"/>
                    <a:pt x="3115" y="221"/>
                    <a:pt x="2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>
              <a:off x="5089000" y="635325"/>
              <a:ext cx="95300" cy="104075"/>
            </a:xfrm>
            <a:custGeom>
              <a:rect b="b" l="l" r="r" t="t"/>
              <a:pathLst>
                <a:path extrusionOk="0" h="4163" w="3812">
                  <a:moveTo>
                    <a:pt x="3037" y="1"/>
                  </a:moveTo>
                  <a:cubicBezTo>
                    <a:pt x="3027" y="1"/>
                    <a:pt x="3016" y="1"/>
                    <a:pt x="3005" y="1"/>
                  </a:cubicBezTo>
                  <a:lnTo>
                    <a:pt x="3036" y="1"/>
                  </a:lnTo>
                  <a:cubicBezTo>
                    <a:pt x="2092" y="96"/>
                    <a:pt x="1211" y="442"/>
                    <a:pt x="456" y="1040"/>
                  </a:cubicBezTo>
                  <a:cubicBezTo>
                    <a:pt x="1" y="1394"/>
                    <a:pt x="338" y="2012"/>
                    <a:pt x="783" y="2012"/>
                  </a:cubicBezTo>
                  <a:cubicBezTo>
                    <a:pt x="891" y="2012"/>
                    <a:pt x="1006" y="1975"/>
                    <a:pt x="1117" y="1889"/>
                  </a:cubicBezTo>
                  <a:cubicBezTo>
                    <a:pt x="1274" y="1763"/>
                    <a:pt x="1431" y="1669"/>
                    <a:pt x="1620" y="1575"/>
                  </a:cubicBezTo>
                  <a:lnTo>
                    <a:pt x="2438" y="3746"/>
                  </a:lnTo>
                  <a:cubicBezTo>
                    <a:pt x="2521" y="4040"/>
                    <a:pt x="2735" y="4163"/>
                    <a:pt x="2954" y="4163"/>
                  </a:cubicBezTo>
                  <a:cubicBezTo>
                    <a:pt x="3318" y="4163"/>
                    <a:pt x="3693" y="3821"/>
                    <a:pt x="3476" y="3368"/>
                  </a:cubicBezTo>
                  <a:lnTo>
                    <a:pt x="2627" y="1165"/>
                  </a:lnTo>
                  <a:lnTo>
                    <a:pt x="2690" y="1165"/>
                  </a:lnTo>
                  <a:lnTo>
                    <a:pt x="2816" y="1134"/>
                  </a:lnTo>
                  <a:cubicBezTo>
                    <a:pt x="2942" y="1134"/>
                    <a:pt x="3036" y="1103"/>
                    <a:pt x="3130" y="1103"/>
                  </a:cubicBezTo>
                  <a:cubicBezTo>
                    <a:pt x="3812" y="979"/>
                    <a:pt x="3731" y="1"/>
                    <a:pt x="3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>
              <a:off x="4945425" y="822250"/>
              <a:ext cx="53525" cy="50975"/>
            </a:xfrm>
            <a:custGeom>
              <a:rect b="b" l="l" r="r" t="t"/>
              <a:pathLst>
                <a:path extrusionOk="0" h="2039" w="2141">
                  <a:moveTo>
                    <a:pt x="776" y="0"/>
                  </a:moveTo>
                  <a:cubicBezTo>
                    <a:pt x="708" y="0"/>
                    <a:pt x="638" y="16"/>
                    <a:pt x="567" y="44"/>
                  </a:cubicBezTo>
                  <a:cubicBezTo>
                    <a:pt x="221" y="170"/>
                    <a:pt x="1" y="516"/>
                    <a:pt x="32" y="894"/>
                  </a:cubicBezTo>
                  <a:cubicBezTo>
                    <a:pt x="32" y="1020"/>
                    <a:pt x="95" y="1177"/>
                    <a:pt x="221" y="1271"/>
                  </a:cubicBezTo>
                  <a:lnTo>
                    <a:pt x="1165" y="1963"/>
                  </a:lnTo>
                  <a:cubicBezTo>
                    <a:pt x="1234" y="2015"/>
                    <a:pt x="1313" y="2039"/>
                    <a:pt x="1391" y="2039"/>
                  </a:cubicBezTo>
                  <a:cubicBezTo>
                    <a:pt x="1454" y="2039"/>
                    <a:pt x="1517" y="2023"/>
                    <a:pt x="1574" y="1995"/>
                  </a:cubicBezTo>
                  <a:cubicBezTo>
                    <a:pt x="1920" y="1869"/>
                    <a:pt x="2140" y="1523"/>
                    <a:pt x="2140" y="1177"/>
                  </a:cubicBezTo>
                  <a:cubicBezTo>
                    <a:pt x="2140" y="1020"/>
                    <a:pt x="2046" y="862"/>
                    <a:pt x="1920" y="768"/>
                  </a:cubicBezTo>
                  <a:lnTo>
                    <a:pt x="1007" y="76"/>
                  </a:lnTo>
                  <a:cubicBezTo>
                    <a:pt x="938" y="24"/>
                    <a:pt x="859" y="0"/>
                    <a:pt x="776" y="0"/>
                  </a:cubicBezTo>
                  <a:close/>
                </a:path>
              </a:pathLst>
            </a:custGeom>
            <a:solidFill>
              <a:srgbClr val="F9C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>
              <a:off x="4792825" y="677025"/>
              <a:ext cx="239150" cy="281625"/>
            </a:xfrm>
            <a:custGeom>
              <a:rect b="b" l="l" r="r" t="t"/>
              <a:pathLst>
                <a:path extrusionOk="0" h="11265" w="9566">
                  <a:moveTo>
                    <a:pt x="6029" y="1"/>
                  </a:moveTo>
                  <a:cubicBezTo>
                    <a:pt x="4331" y="1"/>
                    <a:pt x="2374" y="557"/>
                    <a:pt x="1007" y="2644"/>
                  </a:cubicBezTo>
                  <a:cubicBezTo>
                    <a:pt x="347" y="3588"/>
                    <a:pt x="1" y="4720"/>
                    <a:pt x="32" y="5885"/>
                  </a:cubicBezTo>
                  <a:cubicBezTo>
                    <a:pt x="95" y="8905"/>
                    <a:pt x="2644" y="11265"/>
                    <a:pt x="2644" y="11265"/>
                  </a:cubicBezTo>
                  <a:cubicBezTo>
                    <a:pt x="5947" y="8937"/>
                    <a:pt x="8307" y="5570"/>
                    <a:pt x="9345" y="1700"/>
                  </a:cubicBezTo>
                  <a:cubicBezTo>
                    <a:pt x="9440" y="1385"/>
                    <a:pt x="9503" y="1071"/>
                    <a:pt x="9566" y="725"/>
                  </a:cubicBezTo>
                  <a:cubicBezTo>
                    <a:pt x="9566" y="725"/>
                    <a:pt x="7966" y="1"/>
                    <a:pt x="6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>
              <a:off x="4793625" y="719500"/>
              <a:ext cx="232850" cy="239150"/>
            </a:xfrm>
            <a:custGeom>
              <a:rect b="b" l="l" r="r" t="t"/>
              <a:pathLst>
                <a:path extrusionOk="0" h="9566" w="9314">
                  <a:moveTo>
                    <a:pt x="9313" y="1"/>
                  </a:moveTo>
                  <a:lnTo>
                    <a:pt x="9313" y="1"/>
                  </a:lnTo>
                  <a:cubicBezTo>
                    <a:pt x="8747" y="976"/>
                    <a:pt x="8086" y="1889"/>
                    <a:pt x="7331" y="2738"/>
                  </a:cubicBezTo>
                  <a:cubicBezTo>
                    <a:pt x="6356" y="3902"/>
                    <a:pt x="5003" y="4689"/>
                    <a:pt x="3493" y="5004"/>
                  </a:cubicBezTo>
                  <a:cubicBezTo>
                    <a:pt x="3222" y="5052"/>
                    <a:pt x="2950" y="5076"/>
                    <a:pt x="2680" y="5076"/>
                  </a:cubicBezTo>
                  <a:cubicBezTo>
                    <a:pt x="1723" y="5076"/>
                    <a:pt x="785" y="4774"/>
                    <a:pt x="0" y="4186"/>
                  </a:cubicBezTo>
                  <a:lnTo>
                    <a:pt x="0" y="4186"/>
                  </a:lnTo>
                  <a:cubicBezTo>
                    <a:pt x="63" y="7206"/>
                    <a:pt x="2612" y="9566"/>
                    <a:pt x="2612" y="9566"/>
                  </a:cubicBezTo>
                  <a:cubicBezTo>
                    <a:pt x="5915" y="7238"/>
                    <a:pt x="8275" y="3871"/>
                    <a:pt x="9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>
              <a:off x="4969025" y="656600"/>
              <a:ext cx="743350" cy="677275"/>
            </a:xfrm>
            <a:custGeom>
              <a:rect b="b" l="l" r="r" t="t"/>
              <a:pathLst>
                <a:path extrusionOk="0" h="27091" w="29734">
                  <a:moveTo>
                    <a:pt x="14605" y="0"/>
                  </a:moveTo>
                  <a:cubicBezTo>
                    <a:pt x="12946" y="0"/>
                    <a:pt x="11260" y="313"/>
                    <a:pt x="9628" y="975"/>
                  </a:cubicBezTo>
                  <a:lnTo>
                    <a:pt x="6230" y="2328"/>
                  </a:lnTo>
                  <a:lnTo>
                    <a:pt x="6419" y="2800"/>
                  </a:lnTo>
                  <a:cubicBezTo>
                    <a:pt x="1700" y="6450"/>
                    <a:pt x="0" y="12774"/>
                    <a:pt x="2203" y="18312"/>
                  </a:cubicBezTo>
                  <a:cubicBezTo>
                    <a:pt x="4259" y="23380"/>
                    <a:pt x="9167" y="26662"/>
                    <a:pt x="14547" y="26662"/>
                  </a:cubicBezTo>
                  <a:cubicBezTo>
                    <a:pt x="15013" y="26662"/>
                    <a:pt x="15482" y="26637"/>
                    <a:pt x="15953" y="26587"/>
                  </a:cubicBezTo>
                  <a:lnTo>
                    <a:pt x="16141" y="27090"/>
                  </a:lnTo>
                  <a:lnTo>
                    <a:pt x="19571" y="25706"/>
                  </a:lnTo>
                  <a:cubicBezTo>
                    <a:pt x="26399" y="22969"/>
                    <a:pt x="29734" y="15197"/>
                    <a:pt x="26965" y="8369"/>
                  </a:cubicBezTo>
                  <a:cubicBezTo>
                    <a:pt x="24882" y="3174"/>
                    <a:pt x="19884" y="0"/>
                    <a:pt x="14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4891150" y="709125"/>
              <a:ext cx="715050" cy="630425"/>
            </a:xfrm>
            <a:custGeom>
              <a:rect b="b" l="l" r="r" t="t"/>
              <a:pathLst>
                <a:path extrusionOk="0" h="25217" w="28602">
                  <a:moveTo>
                    <a:pt x="14312" y="0"/>
                  </a:moveTo>
                  <a:cubicBezTo>
                    <a:pt x="12743" y="0"/>
                    <a:pt x="11146" y="295"/>
                    <a:pt x="9597" y="919"/>
                  </a:cubicBezTo>
                  <a:cubicBezTo>
                    <a:pt x="3147" y="3499"/>
                    <a:pt x="1" y="10831"/>
                    <a:pt x="2612" y="17312"/>
                  </a:cubicBezTo>
                  <a:cubicBezTo>
                    <a:pt x="4576" y="22221"/>
                    <a:pt x="9291" y="25216"/>
                    <a:pt x="14289" y="25216"/>
                  </a:cubicBezTo>
                  <a:cubicBezTo>
                    <a:pt x="15859" y="25216"/>
                    <a:pt x="17456" y="24921"/>
                    <a:pt x="19005" y="24297"/>
                  </a:cubicBezTo>
                  <a:cubicBezTo>
                    <a:pt x="25455" y="21717"/>
                    <a:pt x="28601" y="14386"/>
                    <a:pt x="25990" y="7904"/>
                  </a:cubicBezTo>
                  <a:cubicBezTo>
                    <a:pt x="24026" y="2995"/>
                    <a:pt x="19311" y="0"/>
                    <a:pt x="1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4843200" y="691175"/>
              <a:ext cx="783450" cy="667675"/>
            </a:xfrm>
            <a:custGeom>
              <a:rect b="b" l="l" r="r" t="t"/>
              <a:pathLst>
                <a:path extrusionOk="0" h="26707" w="31338">
                  <a:moveTo>
                    <a:pt x="16206" y="1448"/>
                  </a:moveTo>
                  <a:cubicBezTo>
                    <a:pt x="20912" y="1448"/>
                    <a:pt x="25377" y="4254"/>
                    <a:pt x="27247" y="8906"/>
                  </a:cubicBezTo>
                  <a:cubicBezTo>
                    <a:pt x="30538" y="17120"/>
                    <a:pt x="24157" y="25247"/>
                    <a:pt x="16271" y="25247"/>
                  </a:cubicBezTo>
                  <a:cubicBezTo>
                    <a:pt x="14733" y="25247"/>
                    <a:pt x="13138" y="24938"/>
                    <a:pt x="11547" y="24260"/>
                  </a:cubicBezTo>
                  <a:cubicBezTo>
                    <a:pt x="7142" y="22372"/>
                    <a:pt x="4278" y="17999"/>
                    <a:pt x="4341" y="13185"/>
                  </a:cubicBezTo>
                  <a:cubicBezTo>
                    <a:pt x="4404" y="8402"/>
                    <a:pt x="7330" y="4092"/>
                    <a:pt x="11798" y="2298"/>
                  </a:cubicBezTo>
                  <a:cubicBezTo>
                    <a:pt x="13243" y="1722"/>
                    <a:pt x="14736" y="1448"/>
                    <a:pt x="16206" y="1448"/>
                  </a:cubicBezTo>
                  <a:close/>
                  <a:moveTo>
                    <a:pt x="16204" y="0"/>
                  </a:moveTo>
                  <a:cubicBezTo>
                    <a:pt x="10885" y="0"/>
                    <a:pt x="6051" y="3165"/>
                    <a:pt x="3964" y="8087"/>
                  </a:cubicBezTo>
                  <a:cubicBezTo>
                    <a:pt x="0" y="17318"/>
                    <a:pt x="7169" y="26707"/>
                    <a:pt x="16135" y="26707"/>
                  </a:cubicBezTo>
                  <a:cubicBezTo>
                    <a:pt x="17774" y="26707"/>
                    <a:pt x="19473" y="26393"/>
                    <a:pt x="21174" y="25707"/>
                  </a:cubicBezTo>
                  <a:cubicBezTo>
                    <a:pt x="28002" y="22938"/>
                    <a:pt x="31337" y="15198"/>
                    <a:pt x="28600" y="8339"/>
                  </a:cubicBezTo>
                  <a:cubicBezTo>
                    <a:pt x="26586" y="3336"/>
                    <a:pt x="21741" y="33"/>
                    <a:pt x="16360" y="1"/>
                  </a:cubicBezTo>
                  <a:cubicBezTo>
                    <a:pt x="16308" y="1"/>
                    <a:pt x="16256" y="0"/>
                    <a:pt x="1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4936000" y="711650"/>
              <a:ext cx="625350" cy="625375"/>
            </a:xfrm>
            <a:custGeom>
              <a:rect b="b" l="l" r="r" t="t"/>
              <a:pathLst>
                <a:path extrusionOk="0" fill="none" h="25015" w="25014">
                  <a:moveTo>
                    <a:pt x="22748" y="8401"/>
                  </a:moveTo>
                  <a:cubicBezTo>
                    <a:pt x="25014" y="14065"/>
                    <a:pt x="22245" y="20452"/>
                    <a:pt x="16613" y="22717"/>
                  </a:cubicBezTo>
                  <a:cubicBezTo>
                    <a:pt x="10949" y="25014"/>
                    <a:pt x="4531" y="22245"/>
                    <a:pt x="2265" y="16613"/>
                  </a:cubicBezTo>
                  <a:cubicBezTo>
                    <a:pt x="0" y="10950"/>
                    <a:pt x="2737" y="4531"/>
                    <a:pt x="8401" y="2266"/>
                  </a:cubicBezTo>
                  <a:cubicBezTo>
                    <a:pt x="14064" y="0"/>
                    <a:pt x="20452" y="2738"/>
                    <a:pt x="22748" y="840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450">
              <a:solidFill>
                <a:srgbClr val="FFFFFF"/>
              </a:solidFill>
              <a:prstDash val="solid"/>
              <a:miter lim="3146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5145225" y="793950"/>
              <a:ext cx="33850" cy="29725"/>
            </a:xfrm>
            <a:custGeom>
              <a:rect b="b" l="l" r="r" t="t"/>
              <a:pathLst>
                <a:path extrusionOk="0" h="1189" w="1354">
                  <a:moveTo>
                    <a:pt x="678" y="0"/>
                  </a:moveTo>
                  <a:cubicBezTo>
                    <a:pt x="609" y="0"/>
                    <a:pt x="539" y="14"/>
                    <a:pt x="472" y="43"/>
                  </a:cubicBezTo>
                  <a:cubicBezTo>
                    <a:pt x="158" y="169"/>
                    <a:pt x="0" y="515"/>
                    <a:pt x="126" y="830"/>
                  </a:cubicBezTo>
                  <a:cubicBezTo>
                    <a:pt x="222" y="1046"/>
                    <a:pt x="446" y="1189"/>
                    <a:pt x="686" y="1189"/>
                  </a:cubicBezTo>
                  <a:cubicBezTo>
                    <a:pt x="761" y="1189"/>
                    <a:pt x="838" y="1175"/>
                    <a:pt x="913" y="1145"/>
                  </a:cubicBezTo>
                  <a:cubicBezTo>
                    <a:pt x="1196" y="1019"/>
                    <a:pt x="1353" y="673"/>
                    <a:pt x="1227" y="390"/>
                  </a:cubicBezTo>
                  <a:cubicBezTo>
                    <a:pt x="1131" y="149"/>
                    <a:pt x="906" y="0"/>
                    <a:pt x="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5016225" y="1096000"/>
              <a:ext cx="33850" cy="29725"/>
            </a:xfrm>
            <a:custGeom>
              <a:rect b="b" l="l" r="r" t="t"/>
              <a:pathLst>
                <a:path extrusionOk="0" h="1189" w="1354">
                  <a:moveTo>
                    <a:pt x="664" y="0"/>
                  </a:moveTo>
                  <a:cubicBezTo>
                    <a:pt x="590" y="0"/>
                    <a:pt x="515" y="14"/>
                    <a:pt x="441" y="44"/>
                  </a:cubicBezTo>
                  <a:cubicBezTo>
                    <a:pt x="158" y="170"/>
                    <a:pt x="0" y="516"/>
                    <a:pt x="126" y="830"/>
                  </a:cubicBezTo>
                  <a:cubicBezTo>
                    <a:pt x="222" y="1046"/>
                    <a:pt x="446" y="1189"/>
                    <a:pt x="672" y="1189"/>
                  </a:cubicBezTo>
                  <a:cubicBezTo>
                    <a:pt x="743" y="1189"/>
                    <a:pt x="814" y="1175"/>
                    <a:pt x="881" y="1145"/>
                  </a:cubicBezTo>
                  <a:cubicBezTo>
                    <a:pt x="1196" y="1019"/>
                    <a:pt x="1353" y="673"/>
                    <a:pt x="1227" y="390"/>
                  </a:cubicBezTo>
                  <a:cubicBezTo>
                    <a:pt x="1131" y="149"/>
                    <a:pt x="90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5318275" y="1224975"/>
              <a:ext cx="33850" cy="29750"/>
            </a:xfrm>
            <a:custGeom>
              <a:rect b="b" l="l" r="r" t="t"/>
              <a:pathLst>
                <a:path extrusionOk="0" h="1190" w="1354">
                  <a:moveTo>
                    <a:pt x="667" y="1"/>
                  </a:moveTo>
                  <a:cubicBezTo>
                    <a:pt x="592" y="1"/>
                    <a:pt x="516" y="15"/>
                    <a:pt x="441" y="45"/>
                  </a:cubicBezTo>
                  <a:cubicBezTo>
                    <a:pt x="158" y="171"/>
                    <a:pt x="0" y="517"/>
                    <a:pt x="126" y="800"/>
                  </a:cubicBezTo>
                  <a:cubicBezTo>
                    <a:pt x="223" y="1041"/>
                    <a:pt x="448" y="1189"/>
                    <a:pt x="676" y="1189"/>
                  </a:cubicBezTo>
                  <a:cubicBezTo>
                    <a:pt x="745" y="1189"/>
                    <a:pt x="815" y="1175"/>
                    <a:pt x="881" y="1146"/>
                  </a:cubicBezTo>
                  <a:cubicBezTo>
                    <a:pt x="1196" y="1020"/>
                    <a:pt x="1353" y="674"/>
                    <a:pt x="1228" y="359"/>
                  </a:cubicBezTo>
                  <a:cubicBezTo>
                    <a:pt x="1132" y="144"/>
                    <a:pt x="908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5447275" y="922950"/>
              <a:ext cx="33850" cy="29725"/>
            </a:xfrm>
            <a:custGeom>
              <a:rect b="b" l="l" r="r" t="t"/>
              <a:pathLst>
                <a:path extrusionOk="0" h="1189" w="1354">
                  <a:moveTo>
                    <a:pt x="678" y="0"/>
                  </a:moveTo>
                  <a:cubicBezTo>
                    <a:pt x="609" y="0"/>
                    <a:pt x="539" y="14"/>
                    <a:pt x="472" y="44"/>
                  </a:cubicBezTo>
                  <a:cubicBezTo>
                    <a:pt x="158" y="169"/>
                    <a:pt x="1" y="516"/>
                    <a:pt x="126" y="830"/>
                  </a:cubicBezTo>
                  <a:cubicBezTo>
                    <a:pt x="222" y="1046"/>
                    <a:pt x="446" y="1189"/>
                    <a:pt x="686" y="1189"/>
                  </a:cubicBezTo>
                  <a:cubicBezTo>
                    <a:pt x="761" y="1189"/>
                    <a:pt x="838" y="1175"/>
                    <a:pt x="913" y="1145"/>
                  </a:cubicBezTo>
                  <a:cubicBezTo>
                    <a:pt x="1196" y="1019"/>
                    <a:pt x="1353" y="673"/>
                    <a:pt x="1228" y="390"/>
                  </a:cubicBezTo>
                  <a:cubicBezTo>
                    <a:pt x="1131" y="149"/>
                    <a:pt x="906" y="0"/>
                    <a:pt x="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5131850" y="800525"/>
              <a:ext cx="133750" cy="379950"/>
            </a:xfrm>
            <a:custGeom>
              <a:rect b="b" l="l" r="r" t="t"/>
              <a:pathLst>
                <a:path extrusionOk="0" h="15198" w="5350">
                  <a:moveTo>
                    <a:pt x="4059" y="1"/>
                  </a:moveTo>
                  <a:lnTo>
                    <a:pt x="3996" y="9188"/>
                  </a:lnTo>
                  <a:lnTo>
                    <a:pt x="1" y="15198"/>
                  </a:lnTo>
                  <a:lnTo>
                    <a:pt x="5349" y="9440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5240400" y="1024100"/>
              <a:ext cx="14175" cy="12625"/>
            </a:xfrm>
            <a:custGeom>
              <a:rect b="b" l="l" r="r" t="t"/>
              <a:pathLst>
                <a:path extrusionOk="0" h="505" w="567">
                  <a:moveTo>
                    <a:pt x="294" y="0"/>
                  </a:moveTo>
                  <a:cubicBezTo>
                    <a:pt x="259" y="0"/>
                    <a:pt x="223" y="8"/>
                    <a:pt x="189" y="25"/>
                  </a:cubicBezTo>
                  <a:cubicBezTo>
                    <a:pt x="63" y="56"/>
                    <a:pt x="1" y="214"/>
                    <a:pt x="32" y="340"/>
                  </a:cubicBezTo>
                  <a:cubicBezTo>
                    <a:pt x="84" y="444"/>
                    <a:pt x="201" y="505"/>
                    <a:pt x="311" y="505"/>
                  </a:cubicBezTo>
                  <a:cubicBezTo>
                    <a:pt x="334" y="505"/>
                    <a:pt x="356" y="502"/>
                    <a:pt x="378" y="497"/>
                  </a:cubicBezTo>
                  <a:cubicBezTo>
                    <a:pt x="504" y="434"/>
                    <a:pt x="567" y="277"/>
                    <a:pt x="504" y="151"/>
                  </a:cubicBezTo>
                  <a:cubicBezTo>
                    <a:pt x="481" y="59"/>
                    <a:pt x="390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5580200" y="1113600"/>
              <a:ext cx="161275" cy="106550"/>
            </a:xfrm>
            <a:custGeom>
              <a:rect b="b" l="l" r="r" t="t"/>
              <a:pathLst>
                <a:path extrusionOk="0" h="4262" w="6451">
                  <a:moveTo>
                    <a:pt x="1606" y="0"/>
                  </a:moveTo>
                  <a:cubicBezTo>
                    <a:pt x="1039" y="378"/>
                    <a:pt x="599" y="913"/>
                    <a:pt x="316" y="1542"/>
                  </a:cubicBezTo>
                  <a:cubicBezTo>
                    <a:pt x="64" y="2046"/>
                    <a:pt x="1" y="2612"/>
                    <a:pt x="95" y="3147"/>
                  </a:cubicBezTo>
                  <a:cubicBezTo>
                    <a:pt x="95" y="3147"/>
                    <a:pt x="4147" y="4261"/>
                    <a:pt x="5738" y="4261"/>
                  </a:cubicBezTo>
                  <a:cubicBezTo>
                    <a:pt x="6075" y="4261"/>
                    <a:pt x="6302" y="4212"/>
                    <a:pt x="6357" y="4091"/>
                  </a:cubicBezTo>
                  <a:cubicBezTo>
                    <a:pt x="6357" y="4091"/>
                    <a:pt x="6357" y="4059"/>
                    <a:pt x="6357" y="4059"/>
                  </a:cubicBezTo>
                  <a:cubicBezTo>
                    <a:pt x="6451" y="3241"/>
                    <a:pt x="1606" y="0"/>
                    <a:pt x="1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5580200" y="1152150"/>
              <a:ext cx="158150" cy="68000"/>
            </a:xfrm>
            <a:custGeom>
              <a:rect b="b" l="l" r="r" t="t"/>
              <a:pathLst>
                <a:path extrusionOk="0" h="2720" w="6326">
                  <a:moveTo>
                    <a:pt x="284" y="0"/>
                  </a:moveTo>
                  <a:cubicBezTo>
                    <a:pt x="64" y="504"/>
                    <a:pt x="1" y="1070"/>
                    <a:pt x="95" y="1605"/>
                  </a:cubicBezTo>
                  <a:cubicBezTo>
                    <a:pt x="95" y="1605"/>
                    <a:pt x="4125" y="2719"/>
                    <a:pt x="5709" y="2719"/>
                  </a:cubicBezTo>
                  <a:cubicBezTo>
                    <a:pt x="6045" y="2719"/>
                    <a:pt x="6270" y="2670"/>
                    <a:pt x="6325" y="2549"/>
                  </a:cubicBezTo>
                  <a:cubicBezTo>
                    <a:pt x="5853" y="2517"/>
                    <a:pt x="5381" y="2423"/>
                    <a:pt x="4941" y="2266"/>
                  </a:cubicBezTo>
                  <a:cubicBezTo>
                    <a:pt x="3305" y="1731"/>
                    <a:pt x="1731" y="944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5385125" y="646825"/>
              <a:ext cx="40150" cy="55225"/>
            </a:xfrm>
            <a:custGeom>
              <a:rect b="b" l="l" r="r" t="t"/>
              <a:pathLst>
                <a:path extrusionOk="0" h="2209" w="1606">
                  <a:moveTo>
                    <a:pt x="823" y="0"/>
                  </a:moveTo>
                  <a:cubicBezTo>
                    <a:pt x="705" y="0"/>
                    <a:pt x="586" y="25"/>
                    <a:pt x="473" y="76"/>
                  </a:cubicBezTo>
                  <a:cubicBezTo>
                    <a:pt x="347" y="108"/>
                    <a:pt x="253" y="234"/>
                    <a:pt x="190" y="391"/>
                  </a:cubicBezTo>
                  <a:lnTo>
                    <a:pt x="1" y="1524"/>
                  </a:lnTo>
                  <a:cubicBezTo>
                    <a:pt x="1" y="1681"/>
                    <a:pt x="32" y="1807"/>
                    <a:pt x="127" y="1933"/>
                  </a:cubicBezTo>
                  <a:cubicBezTo>
                    <a:pt x="303" y="2109"/>
                    <a:pt x="542" y="2208"/>
                    <a:pt x="788" y="2208"/>
                  </a:cubicBezTo>
                  <a:cubicBezTo>
                    <a:pt x="893" y="2208"/>
                    <a:pt x="999" y="2190"/>
                    <a:pt x="1102" y="2153"/>
                  </a:cubicBezTo>
                  <a:cubicBezTo>
                    <a:pt x="1259" y="2090"/>
                    <a:pt x="1354" y="1995"/>
                    <a:pt x="1385" y="1838"/>
                  </a:cubicBezTo>
                  <a:lnTo>
                    <a:pt x="1574" y="674"/>
                  </a:lnTo>
                  <a:cubicBezTo>
                    <a:pt x="1606" y="548"/>
                    <a:pt x="1543" y="391"/>
                    <a:pt x="1480" y="296"/>
                  </a:cubicBezTo>
                  <a:cubicBezTo>
                    <a:pt x="1310" y="106"/>
                    <a:pt x="1069" y="0"/>
                    <a:pt x="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5256925" y="487300"/>
              <a:ext cx="312300" cy="193375"/>
            </a:xfrm>
            <a:custGeom>
              <a:rect b="b" l="l" r="r" t="t"/>
              <a:pathLst>
                <a:path extrusionOk="0" h="7735" w="12492">
                  <a:moveTo>
                    <a:pt x="6123" y="1"/>
                  </a:moveTo>
                  <a:cubicBezTo>
                    <a:pt x="1885" y="1"/>
                    <a:pt x="0" y="4727"/>
                    <a:pt x="0" y="4727"/>
                  </a:cubicBezTo>
                  <a:cubicBezTo>
                    <a:pt x="283" y="4915"/>
                    <a:pt x="535" y="5104"/>
                    <a:pt x="850" y="5262"/>
                  </a:cubicBezTo>
                  <a:cubicBezTo>
                    <a:pt x="3498" y="6880"/>
                    <a:pt x="6529" y="7734"/>
                    <a:pt x="9615" y="7734"/>
                  </a:cubicBezTo>
                  <a:cubicBezTo>
                    <a:pt x="10488" y="7734"/>
                    <a:pt x="11365" y="7666"/>
                    <a:pt x="12240" y="7527"/>
                  </a:cubicBezTo>
                  <a:cubicBezTo>
                    <a:pt x="12240" y="7527"/>
                    <a:pt x="12491" y="4097"/>
                    <a:pt x="10446" y="1863"/>
                  </a:cubicBezTo>
                  <a:cubicBezTo>
                    <a:pt x="9660" y="1014"/>
                    <a:pt x="8621" y="416"/>
                    <a:pt x="7520" y="164"/>
                  </a:cubicBezTo>
                  <a:cubicBezTo>
                    <a:pt x="7029" y="52"/>
                    <a:pt x="6563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5278150" y="533075"/>
              <a:ext cx="291075" cy="147600"/>
            </a:xfrm>
            <a:custGeom>
              <a:rect b="b" l="l" r="r" t="t"/>
              <a:pathLst>
                <a:path extrusionOk="0" h="5904" w="11643">
                  <a:moveTo>
                    <a:pt x="9629" y="1"/>
                  </a:moveTo>
                  <a:cubicBezTo>
                    <a:pt x="9408" y="1260"/>
                    <a:pt x="8685" y="2329"/>
                    <a:pt x="7647" y="3022"/>
                  </a:cubicBezTo>
                  <a:cubicBezTo>
                    <a:pt x="6528" y="3731"/>
                    <a:pt x="5221" y="4085"/>
                    <a:pt x="3889" y="4085"/>
                  </a:cubicBezTo>
                  <a:cubicBezTo>
                    <a:pt x="3684" y="4085"/>
                    <a:pt x="3479" y="4077"/>
                    <a:pt x="3273" y="4060"/>
                  </a:cubicBezTo>
                  <a:cubicBezTo>
                    <a:pt x="2172" y="3965"/>
                    <a:pt x="1071" y="3745"/>
                    <a:pt x="1" y="3431"/>
                  </a:cubicBezTo>
                  <a:lnTo>
                    <a:pt x="1" y="3431"/>
                  </a:lnTo>
                  <a:cubicBezTo>
                    <a:pt x="2649" y="5049"/>
                    <a:pt x="5680" y="5903"/>
                    <a:pt x="8766" y="5903"/>
                  </a:cubicBezTo>
                  <a:cubicBezTo>
                    <a:pt x="9639" y="5903"/>
                    <a:pt x="10516" y="5835"/>
                    <a:pt x="11391" y="5696"/>
                  </a:cubicBezTo>
                  <a:cubicBezTo>
                    <a:pt x="11391" y="5696"/>
                    <a:pt x="11642" y="2266"/>
                    <a:pt x="9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5003625" y="871350"/>
              <a:ext cx="118800" cy="147850"/>
            </a:xfrm>
            <a:custGeom>
              <a:rect b="b" l="l" r="r" t="t"/>
              <a:pathLst>
                <a:path extrusionOk="0" h="5914" w="4752">
                  <a:moveTo>
                    <a:pt x="3159" y="1"/>
                  </a:moveTo>
                  <a:cubicBezTo>
                    <a:pt x="2283" y="1"/>
                    <a:pt x="1252" y="903"/>
                    <a:pt x="693" y="2233"/>
                  </a:cubicBezTo>
                  <a:cubicBezTo>
                    <a:pt x="1" y="3807"/>
                    <a:pt x="221" y="5411"/>
                    <a:pt x="1165" y="5820"/>
                  </a:cubicBezTo>
                  <a:cubicBezTo>
                    <a:pt x="1311" y="5884"/>
                    <a:pt x="1465" y="5914"/>
                    <a:pt x="1624" y="5914"/>
                  </a:cubicBezTo>
                  <a:cubicBezTo>
                    <a:pt x="2493" y="5914"/>
                    <a:pt x="3506" y="5011"/>
                    <a:pt x="4091" y="3681"/>
                  </a:cubicBezTo>
                  <a:cubicBezTo>
                    <a:pt x="4752" y="2108"/>
                    <a:pt x="4532" y="503"/>
                    <a:pt x="3619" y="94"/>
                  </a:cubicBezTo>
                  <a:cubicBezTo>
                    <a:pt x="3473" y="31"/>
                    <a:pt x="3319" y="1"/>
                    <a:pt x="3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0" name="Google Shape;2090;p29"/>
          <p:cNvGrpSpPr/>
          <p:nvPr/>
        </p:nvGrpSpPr>
        <p:grpSpPr>
          <a:xfrm>
            <a:off x="7144736" y="976663"/>
            <a:ext cx="924547" cy="1046749"/>
            <a:chOff x="-1189475" y="899625"/>
            <a:chExt cx="1000375" cy="1132600"/>
          </a:xfrm>
        </p:grpSpPr>
        <p:sp>
          <p:nvSpPr>
            <p:cNvPr id="2091" name="Google Shape;2091;p29"/>
            <p:cNvSpPr/>
            <p:nvPr/>
          </p:nvSpPr>
          <p:spPr>
            <a:xfrm>
              <a:off x="-973675" y="1665375"/>
              <a:ext cx="17500" cy="23725"/>
            </a:xfrm>
            <a:custGeom>
              <a:rect b="b" l="l" r="r" t="t"/>
              <a:pathLst>
                <a:path extrusionOk="0" h="949" w="700">
                  <a:moveTo>
                    <a:pt x="116" y="1"/>
                  </a:moveTo>
                  <a:cubicBezTo>
                    <a:pt x="80" y="1"/>
                    <a:pt x="42" y="8"/>
                    <a:pt x="1" y="24"/>
                  </a:cubicBezTo>
                  <a:cubicBezTo>
                    <a:pt x="122" y="268"/>
                    <a:pt x="214" y="541"/>
                    <a:pt x="366" y="784"/>
                  </a:cubicBezTo>
                  <a:cubicBezTo>
                    <a:pt x="427" y="888"/>
                    <a:pt x="503" y="949"/>
                    <a:pt x="584" y="949"/>
                  </a:cubicBezTo>
                  <a:cubicBezTo>
                    <a:pt x="622" y="949"/>
                    <a:pt x="661" y="935"/>
                    <a:pt x="700" y="906"/>
                  </a:cubicBezTo>
                  <a:cubicBezTo>
                    <a:pt x="639" y="784"/>
                    <a:pt x="578" y="602"/>
                    <a:pt x="518" y="480"/>
                  </a:cubicBezTo>
                  <a:cubicBezTo>
                    <a:pt x="487" y="359"/>
                    <a:pt x="426" y="268"/>
                    <a:pt x="335" y="146"/>
                  </a:cubicBezTo>
                  <a:cubicBezTo>
                    <a:pt x="291" y="57"/>
                    <a:pt x="214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-1107400" y="1122650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0" y="1"/>
                  </a:moveTo>
                  <a:lnTo>
                    <a:pt x="61" y="92"/>
                  </a:lnTo>
                  <a:cubicBezTo>
                    <a:pt x="61" y="61"/>
                    <a:pt x="61" y="3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-1086125" y="1060300"/>
              <a:ext cx="780125" cy="829100"/>
            </a:xfrm>
            <a:custGeom>
              <a:rect b="b" l="l" r="r" t="t"/>
              <a:pathLst>
                <a:path extrusionOk="0" h="33164" w="31205">
                  <a:moveTo>
                    <a:pt x="19012" y="0"/>
                  </a:moveTo>
                  <a:cubicBezTo>
                    <a:pt x="18127" y="0"/>
                    <a:pt x="17171" y="79"/>
                    <a:pt x="16140" y="245"/>
                  </a:cubicBezTo>
                  <a:cubicBezTo>
                    <a:pt x="912" y="2707"/>
                    <a:pt x="0" y="16659"/>
                    <a:pt x="5076" y="21066"/>
                  </a:cubicBezTo>
                  <a:cubicBezTo>
                    <a:pt x="10122" y="25474"/>
                    <a:pt x="12128" y="23984"/>
                    <a:pt x="13891" y="33164"/>
                  </a:cubicBezTo>
                  <a:cubicBezTo>
                    <a:pt x="13891" y="33164"/>
                    <a:pt x="27174" y="30246"/>
                    <a:pt x="27660" y="29091"/>
                  </a:cubicBezTo>
                  <a:cubicBezTo>
                    <a:pt x="28147" y="27936"/>
                    <a:pt x="25137" y="23437"/>
                    <a:pt x="27387" y="19486"/>
                  </a:cubicBezTo>
                  <a:cubicBezTo>
                    <a:pt x="30022" y="14895"/>
                    <a:pt x="31205" y="0"/>
                    <a:pt x="19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>
              <a:off x="-764700" y="1682575"/>
              <a:ext cx="397450" cy="286925"/>
            </a:xfrm>
            <a:custGeom>
              <a:rect b="b" l="l" r="r" t="t"/>
              <a:pathLst>
                <a:path extrusionOk="0" h="11477" w="15898">
                  <a:moveTo>
                    <a:pt x="13814" y="1"/>
                  </a:moveTo>
                  <a:cubicBezTo>
                    <a:pt x="12157" y="1"/>
                    <a:pt x="1" y="4291"/>
                    <a:pt x="1" y="4291"/>
                  </a:cubicBezTo>
                  <a:cubicBezTo>
                    <a:pt x="1" y="4291"/>
                    <a:pt x="1672" y="11221"/>
                    <a:pt x="2554" y="11464"/>
                  </a:cubicBezTo>
                  <a:cubicBezTo>
                    <a:pt x="2584" y="11473"/>
                    <a:pt x="2626" y="11477"/>
                    <a:pt x="2681" y="11477"/>
                  </a:cubicBezTo>
                  <a:cubicBezTo>
                    <a:pt x="4253" y="11477"/>
                    <a:pt x="15749" y="8221"/>
                    <a:pt x="15837" y="7604"/>
                  </a:cubicBezTo>
                  <a:cubicBezTo>
                    <a:pt x="15898" y="6935"/>
                    <a:pt x="14499" y="522"/>
                    <a:pt x="13983" y="36"/>
                  </a:cubicBezTo>
                  <a:cubicBezTo>
                    <a:pt x="13956" y="12"/>
                    <a:pt x="13899" y="1"/>
                    <a:pt x="13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-636275" y="1810350"/>
              <a:ext cx="193800" cy="221875"/>
            </a:xfrm>
            <a:custGeom>
              <a:rect b="b" l="l" r="r" t="t"/>
              <a:pathLst>
                <a:path extrusionOk="0" h="8875" w="7752">
                  <a:moveTo>
                    <a:pt x="5441" y="1"/>
                  </a:moveTo>
                  <a:lnTo>
                    <a:pt x="0" y="2189"/>
                  </a:lnTo>
                  <a:cubicBezTo>
                    <a:pt x="0" y="2189"/>
                    <a:pt x="1490" y="8451"/>
                    <a:pt x="2523" y="8815"/>
                  </a:cubicBezTo>
                  <a:cubicBezTo>
                    <a:pt x="2642" y="8856"/>
                    <a:pt x="2788" y="8874"/>
                    <a:pt x="2956" y="8874"/>
                  </a:cubicBezTo>
                  <a:cubicBezTo>
                    <a:pt x="4295" y="8874"/>
                    <a:pt x="6978" y="7701"/>
                    <a:pt x="7356" y="7296"/>
                  </a:cubicBezTo>
                  <a:cubicBezTo>
                    <a:pt x="7751" y="6840"/>
                    <a:pt x="5441" y="1"/>
                    <a:pt x="5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-749500" y="1735125"/>
              <a:ext cx="352625" cy="110975"/>
            </a:xfrm>
            <a:custGeom>
              <a:rect b="b" l="l" r="r" t="t"/>
              <a:pathLst>
                <a:path extrusionOk="0" h="4439" w="14105">
                  <a:moveTo>
                    <a:pt x="13922" y="0"/>
                  </a:moveTo>
                  <a:cubicBezTo>
                    <a:pt x="13861" y="31"/>
                    <a:pt x="6900" y="2523"/>
                    <a:pt x="4712" y="2858"/>
                  </a:cubicBezTo>
                  <a:cubicBezTo>
                    <a:pt x="2523" y="3192"/>
                    <a:pt x="31" y="3922"/>
                    <a:pt x="1" y="3922"/>
                  </a:cubicBezTo>
                  <a:lnTo>
                    <a:pt x="153" y="4438"/>
                  </a:lnTo>
                  <a:cubicBezTo>
                    <a:pt x="183" y="4438"/>
                    <a:pt x="2615" y="3770"/>
                    <a:pt x="4803" y="3405"/>
                  </a:cubicBezTo>
                  <a:cubicBezTo>
                    <a:pt x="6992" y="3070"/>
                    <a:pt x="13831" y="639"/>
                    <a:pt x="14104" y="517"/>
                  </a:cubicBezTo>
                  <a:lnTo>
                    <a:pt x="13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>
              <a:off x="-727450" y="1811125"/>
              <a:ext cx="348800" cy="129950"/>
            </a:xfrm>
            <a:custGeom>
              <a:rect b="b" l="l" r="r" t="t"/>
              <a:pathLst>
                <a:path extrusionOk="0" h="5198" w="13952">
                  <a:moveTo>
                    <a:pt x="13739" y="0"/>
                  </a:moveTo>
                  <a:cubicBezTo>
                    <a:pt x="13678" y="30"/>
                    <a:pt x="7842" y="2310"/>
                    <a:pt x="6322" y="2492"/>
                  </a:cubicBezTo>
                  <a:cubicBezTo>
                    <a:pt x="4742" y="2675"/>
                    <a:pt x="213" y="4590"/>
                    <a:pt x="0" y="4681"/>
                  </a:cubicBezTo>
                  <a:lnTo>
                    <a:pt x="243" y="5198"/>
                  </a:lnTo>
                  <a:cubicBezTo>
                    <a:pt x="274" y="5137"/>
                    <a:pt x="4894" y="3192"/>
                    <a:pt x="6383" y="3040"/>
                  </a:cubicBezTo>
                  <a:cubicBezTo>
                    <a:pt x="7964" y="2888"/>
                    <a:pt x="13708" y="608"/>
                    <a:pt x="13952" y="517"/>
                  </a:cubicBezTo>
                  <a:lnTo>
                    <a:pt x="13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>
              <a:off x="-842975" y="1327625"/>
              <a:ext cx="354900" cy="437925"/>
            </a:xfrm>
            <a:custGeom>
              <a:rect b="b" l="l" r="r" t="t"/>
              <a:pathLst>
                <a:path extrusionOk="0" h="17517" w="14196">
                  <a:moveTo>
                    <a:pt x="8722" y="2803"/>
                  </a:moveTo>
                  <a:lnTo>
                    <a:pt x="8722" y="2803"/>
                  </a:lnTo>
                  <a:cubicBezTo>
                    <a:pt x="9712" y="3830"/>
                    <a:pt x="10517" y="4998"/>
                    <a:pt x="10427" y="5449"/>
                  </a:cubicBezTo>
                  <a:cubicBezTo>
                    <a:pt x="10427" y="5480"/>
                    <a:pt x="10427" y="5571"/>
                    <a:pt x="10092" y="5571"/>
                  </a:cubicBezTo>
                  <a:cubicBezTo>
                    <a:pt x="9484" y="5510"/>
                    <a:pt x="9150" y="4902"/>
                    <a:pt x="8998" y="4507"/>
                  </a:cubicBezTo>
                  <a:cubicBezTo>
                    <a:pt x="8792" y="3978"/>
                    <a:pt x="8700" y="3391"/>
                    <a:pt x="8722" y="2803"/>
                  </a:cubicBezTo>
                  <a:close/>
                  <a:moveTo>
                    <a:pt x="4925" y="4598"/>
                  </a:moveTo>
                  <a:lnTo>
                    <a:pt x="4925" y="4598"/>
                  </a:lnTo>
                  <a:cubicBezTo>
                    <a:pt x="5472" y="4963"/>
                    <a:pt x="5989" y="5419"/>
                    <a:pt x="6414" y="5936"/>
                  </a:cubicBezTo>
                  <a:cubicBezTo>
                    <a:pt x="6718" y="6331"/>
                    <a:pt x="6779" y="6604"/>
                    <a:pt x="6718" y="6695"/>
                  </a:cubicBezTo>
                  <a:cubicBezTo>
                    <a:pt x="6688" y="6817"/>
                    <a:pt x="6506" y="6878"/>
                    <a:pt x="6232" y="6908"/>
                  </a:cubicBezTo>
                  <a:cubicBezTo>
                    <a:pt x="6210" y="6910"/>
                    <a:pt x="6189" y="6911"/>
                    <a:pt x="6167" y="6911"/>
                  </a:cubicBezTo>
                  <a:cubicBezTo>
                    <a:pt x="5767" y="6911"/>
                    <a:pt x="5404" y="6647"/>
                    <a:pt x="5259" y="6300"/>
                  </a:cubicBezTo>
                  <a:cubicBezTo>
                    <a:pt x="5016" y="5753"/>
                    <a:pt x="4925" y="5176"/>
                    <a:pt x="4925" y="4598"/>
                  </a:cubicBezTo>
                  <a:close/>
                  <a:moveTo>
                    <a:pt x="10106" y="0"/>
                  </a:moveTo>
                  <a:cubicBezTo>
                    <a:pt x="9635" y="0"/>
                    <a:pt x="9164" y="200"/>
                    <a:pt x="8846" y="586"/>
                  </a:cubicBezTo>
                  <a:cubicBezTo>
                    <a:pt x="8603" y="890"/>
                    <a:pt x="8420" y="1224"/>
                    <a:pt x="8299" y="1619"/>
                  </a:cubicBezTo>
                  <a:cubicBezTo>
                    <a:pt x="7813" y="1163"/>
                    <a:pt x="7205" y="768"/>
                    <a:pt x="6566" y="525"/>
                  </a:cubicBezTo>
                  <a:cubicBezTo>
                    <a:pt x="6484" y="510"/>
                    <a:pt x="6401" y="502"/>
                    <a:pt x="6320" y="502"/>
                  </a:cubicBezTo>
                  <a:cubicBezTo>
                    <a:pt x="5921" y="502"/>
                    <a:pt x="5547" y="683"/>
                    <a:pt x="5320" y="1012"/>
                  </a:cubicBezTo>
                  <a:cubicBezTo>
                    <a:pt x="4803" y="1802"/>
                    <a:pt x="4499" y="2714"/>
                    <a:pt x="4408" y="3656"/>
                  </a:cubicBezTo>
                  <a:cubicBezTo>
                    <a:pt x="3621" y="3224"/>
                    <a:pt x="2771" y="2920"/>
                    <a:pt x="2033" y="2920"/>
                  </a:cubicBezTo>
                  <a:cubicBezTo>
                    <a:pt x="1888" y="2920"/>
                    <a:pt x="1747" y="2932"/>
                    <a:pt x="1612" y="2957"/>
                  </a:cubicBezTo>
                  <a:cubicBezTo>
                    <a:pt x="1369" y="2987"/>
                    <a:pt x="1126" y="3170"/>
                    <a:pt x="1034" y="3413"/>
                  </a:cubicBezTo>
                  <a:cubicBezTo>
                    <a:pt x="1" y="5540"/>
                    <a:pt x="5806" y="16300"/>
                    <a:pt x="6475" y="17516"/>
                  </a:cubicBezTo>
                  <a:lnTo>
                    <a:pt x="6931" y="17243"/>
                  </a:lnTo>
                  <a:cubicBezTo>
                    <a:pt x="4378" y="12562"/>
                    <a:pt x="822" y="5054"/>
                    <a:pt x="1521" y="3656"/>
                  </a:cubicBezTo>
                  <a:cubicBezTo>
                    <a:pt x="1521" y="3565"/>
                    <a:pt x="1612" y="3534"/>
                    <a:pt x="1673" y="3504"/>
                  </a:cubicBezTo>
                  <a:cubicBezTo>
                    <a:pt x="1772" y="3488"/>
                    <a:pt x="1876" y="3480"/>
                    <a:pt x="1983" y="3480"/>
                  </a:cubicBezTo>
                  <a:cubicBezTo>
                    <a:pt x="2694" y="3480"/>
                    <a:pt x="3555" y="3815"/>
                    <a:pt x="4347" y="4264"/>
                  </a:cubicBezTo>
                  <a:cubicBezTo>
                    <a:pt x="4287" y="5054"/>
                    <a:pt x="4408" y="5844"/>
                    <a:pt x="4743" y="6543"/>
                  </a:cubicBezTo>
                  <a:cubicBezTo>
                    <a:pt x="4996" y="7107"/>
                    <a:pt x="5538" y="7462"/>
                    <a:pt x="6124" y="7462"/>
                  </a:cubicBezTo>
                  <a:cubicBezTo>
                    <a:pt x="6170" y="7462"/>
                    <a:pt x="6216" y="7460"/>
                    <a:pt x="6262" y="7455"/>
                  </a:cubicBezTo>
                  <a:cubicBezTo>
                    <a:pt x="6287" y="7457"/>
                    <a:pt x="6312" y="7458"/>
                    <a:pt x="6337" y="7458"/>
                  </a:cubicBezTo>
                  <a:cubicBezTo>
                    <a:pt x="6703" y="7458"/>
                    <a:pt x="7036" y="7252"/>
                    <a:pt x="7235" y="6939"/>
                  </a:cubicBezTo>
                  <a:cubicBezTo>
                    <a:pt x="7387" y="6574"/>
                    <a:pt x="7265" y="6118"/>
                    <a:pt x="6840" y="5601"/>
                  </a:cubicBezTo>
                  <a:cubicBezTo>
                    <a:pt x="6293" y="4933"/>
                    <a:pt x="5654" y="4385"/>
                    <a:pt x="4955" y="3960"/>
                  </a:cubicBezTo>
                  <a:cubicBezTo>
                    <a:pt x="5016" y="2926"/>
                    <a:pt x="5351" y="1893"/>
                    <a:pt x="5776" y="1376"/>
                  </a:cubicBezTo>
                  <a:cubicBezTo>
                    <a:pt x="5983" y="1108"/>
                    <a:pt x="6161" y="1050"/>
                    <a:pt x="6283" y="1050"/>
                  </a:cubicBezTo>
                  <a:cubicBezTo>
                    <a:pt x="6340" y="1050"/>
                    <a:pt x="6385" y="1063"/>
                    <a:pt x="6414" y="1072"/>
                  </a:cubicBezTo>
                  <a:cubicBezTo>
                    <a:pt x="7083" y="1346"/>
                    <a:pt x="7691" y="1741"/>
                    <a:pt x="8177" y="2258"/>
                  </a:cubicBezTo>
                  <a:cubicBezTo>
                    <a:pt x="8086" y="3078"/>
                    <a:pt x="8177" y="3929"/>
                    <a:pt x="8481" y="4750"/>
                  </a:cubicBezTo>
                  <a:cubicBezTo>
                    <a:pt x="8816" y="5571"/>
                    <a:pt x="9363" y="6057"/>
                    <a:pt x="10031" y="6118"/>
                  </a:cubicBezTo>
                  <a:cubicBezTo>
                    <a:pt x="10081" y="6122"/>
                    <a:pt x="10129" y="6124"/>
                    <a:pt x="10174" y="6124"/>
                  </a:cubicBezTo>
                  <a:cubicBezTo>
                    <a:pt x="10811" y="6124"/>
                    <a:pt x="10945" y="5741"/>
                    <a:pt x="10974" y="5571"/>
                  </a:cubicBezTo>
                  <a:cubicBezTo>
                    <a:pt x="11126" y="4781"/>
                    <a:pt x="10031" y="3230"/>
                    <a:pt x="8785" y="2045"/>
                  </a:cubicBezTo>
                  <a:cubicBezTo>
                    <a:pt x="8846" y="1650"/>
                    <a:pt x="9028" y="1255"/>
                    <a:pt x="9272" y="951"/>
                  </a:cubicBezTo>
                  <a:cubicBezTo>
                    <a:pt x="9495" y="705"/>
                    <a:pt x="9801" y="557"/>
                    <a:pt x="10117" y="557"/>
                  </a:cubicBezTo>
                  <a:cubicBezTo>
                    <a:pt x="10230" y="557"/>
                    <a:pt x="10345" y="576"/>
                    <a:pt x="10457" y="616"/>
                  </a:cubicBezTo>
                  <a:cubicBezTo>
                    <a:pt x="12311" y="1103"/>
                    <a:pt x="13375" y="9370"/>
                    <a:pt x="13649" y="14841"/>
                  </a:cubicBezTo>
                  <a:lnTo>
                    <a:pt x="14196" y="14811"/>
                  </a:lnTo>
                  <a:cubicBezTo>
                    <a:pt x="14135" y="13383"/>
                    <a:pt x="13466" y="799"/>
                    <a:pt x="10579" y="69"/>
                  </a:cubicBezTo>
                  <a:cubicBezTo>
                    <a:pt x="10425" y="23"/>
                    <a:pt x="10266" y="0"/>
                    <a:pt x="10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>
              <a:off x="-847050" y="919700"/>
              <a:ext cx="86725" cy="117000"/>
            </a:xfrm>
            <a:custGeom>
              <a:rect b="b" l="l" r="r" t="t"/>
              <a:pathLst>
                <a:path extrusionOk="0" h="4680" w="3469">
                  <a:moveTo>
                    <a:pt x="1198" y="0"/>
                  </a:moveTo>
                  <a:cubicBezTo>
                    <a:pt x="552" y="0"/>
                    <a:pt x="1" y="497"/>
                    <a:pt x="225" y="945"/>
                  </a:cubicBezTo>
                  <a:cubicBezTo>
                    <a:pt x="225" y="945"/>
                    <a:pt x="711" y="3620"/>
                    <a:pt x="2170" y="4562"/>
                  </a:cubicBezTo>
                  <a:cubicBezTo>
                    <a:pt x="2299" y="4643"/>
                    <a:pt x="2409" y="4680"/>
                    <a:pt x="2503" y="4680"/>
                  </a:cubicBezTo>
                  <a:cubicBezTo>
                    <a:pt x="3469" y="4680"/>
                    <a:pt x="2645" y="742"/>
                    <a:pt x="1896" y="216"/>
                  </a:cubicBezTo>
                  <a:cubicBezTo>
                    <a:pt x="1672" y="64"/>
                    <a:pt x="1429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>
              <a:off x="-684900" y="899625"/>
              <a:ext cx="75925" cy="123525"/>
            </a:xfrm>
            <a:custGeom>
              <a:rect b="b" l="l" r="r" t="t"/>
              <a:pathLst>
                <a:path extrusionOk="0" h="4941" w="3037">
                  <a:moveTo>
                    <a:pt x="1550" y="1"/>
                  </a:moveTo>
                  <a:cubicBezTo>
                    <a:pt x="1155" y="1"/>
                    <a:pt x="821" y="198"/>
                    <a:pt x="821" y="532"/>
                  </a:cubicBezTo>
                  <a:cubicBezTo>
                    <a:pt x="821" y="532"/>
                    <a:pt x="0" y="3146"/>
                    <a:pt x="882" y="4636"/>
                  </a:cubicBezTo>
                  <a:cubicBezTo>
                    <a:pt x="1000" y="4848"/>
                    <a:pt x="1129" y="4940"/>
                    <a:pt x="1261" y="4940"/>
                  </a:cubicBezTo>
                  <a:cubicBezTo>
                    <a:pt x="2079" y="4940"/>
                    <a:pt x="3037" y="1413"/>
                    <a:pt x="2645" y="654"/>
                  </a:cubicBezTo>
                  <a:cubicBezTo>
                    <a:pt x="2401" y="198"/>
                    <a:pt x="1945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-544325" y="921625"/>
              <a:ext cx="84125" cy="118950"/>
            </a:xfrm>
            <a:custGeom>
              <a:rect b="b" l="l" r="r" t="t"/>
              <a:pathLst>
                <a:path extrusionOk="0" h="4758" w="3365">
                  <a:moveTo>
                    <a:pt x="1985" y="1"/>
                  </a:moveTo>
                  <a:cubicBezTo>
                    <a:pt x="1705" y="1"/>
                    <a:pt x="1469" y="118"/>
                    <a:pt x="1399" y="352"/>
                  </a:cubicBezTo>
                  <a:cubicBezTo>
                    <a:pt x="1399" y="352"/>
                    <a:pt x="0" y="2692"/>
                    <a:pt x="487" y="4364"/>
                  </a:cubicBezTo>
                  <a:cubicBezTo>
                    <a:pt x="567" y="4639"/>
                    <a:pt x="700" y="4757"/>
                    <a:pt x="865" y="4757"/>
                  </a:cubicBezTo>
                  <a:cubicBezTo>
                    <a:pt x="1702" y="4757"/>
                    <a:pt x="3365" y="1736"/>
                    <a:pt x="3162" y="899"/>
                  </a:cubicBezTo>
                  <a:cubicBezTo>
                    <a:pt x="2993" y="300"/>
                    <a:pt x="2433" y="1"/>
                    <a:pt x="1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-363275" y="1155275"/>
              <a:ext cx="125825" cy="75825"/>
            </a:xfrm>
            <a:custGeom>
              <a:rect b="b" l="l" r="r" t="t"/>
              <a:pathLst>
                <a:path extrusionOk="0" h="3033" w="5033">
                  <a:moveTo>
                    <a:pt x="3924" y="0"/>
                  </a:moveTo>
                  <a:cubicBezTo>
                    <a:pt x="3847" y="0"/>
                    <a:pt x="3771" y="20"/>
                    <a:pt x="3701" y="63"/>
                  </a:cubicBezTo>
                  <a:cubicBezTo>
                    <a:pt x="3701" y="63"/>
                    <a:pt x="1056" y="793"/>
                    <a:pt x="266" y="2313"/>
                  </a:cubicBezTo>
                  <a:cubicBezTo>
                    <a:pt x="0" y="2834"/>
                    <a:pt x="343" y="3032"/>
                    <a:pt x="934" y="3032"/>
                  </a:cubicBezTo>
                  <a:cubicBezTo>
                    <a:pt x="2102" y="3032"/>
                    <a:pt x="4239" y="2260"/>
                    <a:pt x="4582" y="1674"/>
                  </a:cubicBezTo>
                  <a:cubicBezTo>
                    <a:pt x="5032" y="907"/>
                    <a:pt x="4445" y="0"/>
                    <a:pt x="3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>
              <a:off x="-417300" y="1015450"/>
              <a:ext cx="102250" cy="98825"/>
            </a:xfrm>
            <a:custGeom>
              <a:rect b="b" l="l" r="r" t="t"/>
              <a:pathLst>
                <a:path extrusionOk="0" h="3953" w="4090">
                  <a:moveTo>
                    <a:pt x="2964" y="0"/>
                  </a:moveTo>
                  <a:cubicBezTo>
                    <a:pt x="2827" y="0"/>
                    <a:pt x="2702" y="49"/>
                    <a:pt x="2609" y="155"/>
                  </a:cubicBezTo>
                  <a:cubicBezTo>
                    <a:pt x="2609" y="155"/>
                    <a:pt x="330" y="1675"/>
                    <a:pt x="56" y="3407"/>
                  </a:cubicBezTo>
                  <a:cubicBezTo>
                    <a:pt x="1" y="3796"/>
                    <a:pt x="164" y="3953"/>
                    <a:pt x="450" y="3953"/>
                  </a:cubicBezTo>
                  <a:cubicBezTo>
                    <a:pt x="1420" y="3953"/>
                    <a:pt x="3806" y="2152"/>
                    <a:pt x="3947" y="1401"/>
                  </a:cubicBezTo>
                  <a:cubicBezTo>
                    <a:pt x="4089" y="617"/>
                    <a:pt x="3452" y="0"/>
                    <a:pt x="2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-332175" y="1315975"/>
              <a:ext cx="143075" cy="56225"/>
            </a:xfrm>
            <a:custGeom>
              <a:rect b="b" l="l" r="r" t="t"/>
              <a:pathLst>
                <a:path extrusionOk="0" h="2249" w="5723">
                  <a:moveTo>
                    <a:pt x="4768" y="1"/>
                  </a:moveTo>
                  <a:cubicBezTo>
                    <a:pt x="4728" y="1"/>
                    <a:pt x="4687" y="7"/>
                    <a:pt x="4645" y="19"/>
                  </a:cubicBezTo>
                  <a:cubicBezTo>
                    <a:pt x="4645" y="19"/>
                    <a:pt x="4601" y="17"/>
                    <a:pt x="4522" y="17"/>
                  </a:cubicBezTo>
                  <a:cubicBezTo>
                    <a:pt x="3979" y="17"/>
                    <a:pt x="1785" y="86"/>
                    <a:pt x="724" y="1174"/>
                  </a:cubicBezTo>
                  <a:cubicBezTo>
                    <a:pt x="0" y="1916"/>
                    <a:pt x="1410" y="2248"/>
                    <a:pt x="2824" y="2248"/>
                  </a:cubicBezTo>
                  <a:cubicBezTo>
                    <a:pt x="3784" y="2248"/>
                    <a:pt x="4745" y="2095"/>
                    <a:pt x="5040" y="1812"/>
                  </a:cubicBezTo>
                  <a:cubicBezTo>
                    <a:pt x="5722" y="1159"/>
                    <a:pt x="5342" y="1"/>
                    <a:pt x="4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-359525" y="1451675"/>
              <a:ext cx="155650" cy="65975"/>
            </a:xfrm>
            <a:custGeom>
              <a:rect b="b" l="l" r="r" t="t"/>
              <a:pathLst>
                <a:path extrusionOk="0" h="2639" w="6226">
                  <a:moveTo>
                    <a:pt x="2519" y="0"/>
                  </a:moveTo>
                  <a:cubicBezTo>
                    <a:pt x="2180" y="0"/>
                    <a:pt x="1848" y="44"/>
                    <a:pt x="1545" y="153"/>
                  </a:cubicBezTo>
                  <a:cubicBezTo>
                    <a:pt x="0" y="696"/>
                    <a:pt x="3676" y="2639"/>
                    <a:pt x="4926" y="2639"/>
                  </a:cubicBezTo>
                  <a:cubicBezTo>
                    <a:pt x="5005" y="2639"/>
                    <a:pt x="5074" y="2631"/>
                    <a:pt x="5131" y="2615"/>
                  </a:cubicBezTo>
                  <a:cubicBezTo>
                    <a:pt x="6104" y="2311"/>
                    <a:pt x="6226" y="943"/>
                    <a:pt x="5587" y="822"/>
                  </a:cubicBezTo>
                  <a:cubicBezTo>
                    <a:pt x="5587" y="822"/>
                    <a:pt x="3985" y="0"/>
                    <a:pt x="2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-377150" y="1578550"/>
              <a:ext cx="149725" cy="85925"/>
            </a:xfrm>
            <a:custGeom>
              <a:rect b="b" l="l" r="r" t="t"/>
              <a:pathLst>
                <a:path extrusionOk="0" h="3437" w="5989">
                  <a:moveTo>
                    <a:pt x="1814" y="1"/>
                  </a:moveTo>
                  <a:cubicBezTo>
                    <a:pt x="1787" y="1"/>
                    <a:pt x="1760" y="1"/>
                    <a:pt x="1733" y="2"/>
                  </a:cubicBezTo>
                  <a:cubicBezTo>
                    <a:pt x="0" y="93"/>
                    <a:pt x="3435" y="3437"/>
                    <a:pt x="4469" y="3437"/>
                  </a:cubicBezTo>
                  <a:cubicBezTo>
                    <a:pt x="5472" y="3437"/>
                    <a:pt x="5988" y="2160"/>
                    <a:pt x="5411" y="1856"/>
                  </a:cubicBezTo>
                  <a:cubicBezTo>
                    <a:pt x="5411" y="1856"/>
                    <a:pt x="35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-988475" y="987575"/>
              <a:ext cx="90975" cy="106625"/>
            </a:xfrm>
            <a:custGeom>
              <a:rect b="b" l="l" r="r" t="t"/>
              <a:pathLst>
                <a:path extrusionOk="0" h="4265" w="3639">
                  <a:moveTo>
                    <a:pt x="1136" y="0"/>
                  </a:moveTo>
                  <a:cubicBezTo>
                    <a:pt x="657" y="0"/>
                    <a:pt x="1" y="526"/>
                    <a:pt x="46" y="1270"/>
                  </a:cubicBezTo>
                  <a:cubicBezTo>
                    <a:pt x="94" y="2067"/>
                    <a:pt x="2349" y="4265"/>
                    <a:pt x="3259" y="4265"/>
                  </a:cubicBezTo>
                  <a:cubicBezTo>
                    <a:pt x="3494" y="4265"/>
                    <a:pt x="3639" y="4118"/>
                    <a:pt x="3632" y="3762"/>
                  </a:cubicBezTo>
                  <a:cubicBezTo>
                    <a:pt x="3572" y="2030"/>
                    <a:pt x="1535" y="206"/>
                    <a:pt x="1535" y="206"/>
                  </a:cubicBezTo>
                  <a:cubicBezTo>
                    <a:pt x="1448" y="64"/>
                    <a:pt x="1303" y="0"/>
                    <a:pt x="1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-1109750" y="1086050"/>
              <a:ext cx="110925" cy="91475"/>
            </a:xfrm>
            <a:custGeom>
              <a:rect b="b" l="l" r="r" t="t"/>
              <a:pathLst>
                <a:path extrusionOk="0" h="3659" w="4437">
                  <a:moveTo>
                    <a:pt x="1137" y="1"/>
                  </a:moveTo>
                  <a:cubicBezTo>
                    <a:pt x="630" y="1"/>
                    <a:pt x="0" y="708"/>
                    <a:pt x="246" y="1495"/>
                  </a:cubicBezTo>
                  <a:cubicBezTo>
                    <a:pt x="472" y="2217"/>
                    <a:pt x="2857" y="3658"/>
                    <a:pt x="3885" y="3658"/>
                  </a:cubicBezTo>
                  <a:cubicBezTo>
                    <a:pt x="4243" y="3658"/>
                    <a:pt x="4437" y="3484"/>
                    <a:pt x="4319" y="3045"/>
                  </a:cubicBezTo>
                  <a:cubicBezTo>
                    <a:pt x="3863" y="1373"/>
                    <a:pt x="1462" y="127"/>
                    <a:pt x="1462" y="127"/>
                  </a:cubicBezTo>
                  <a:cubicBezTo>
                    <a:pt x="1369" y="40"/>
                    <a:pt x="1256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-1178850" y="1398675"/>
              <a:ext cx="153950" cy="55725"/>
            </a:xfrm>
            <a:custGeom>
              <a:rect b="b" l="l" r="r" t="t"/>
              <a:pathLst>
                <a:path extrusionOk="0" h="2229" w="6158">
                  <a:moveTo>
                    <a:pt x="2942" y="0"/>
                  </a:moveTo>
                  <a:cubicBezTo>
                    <a:pt x="1812" y="0"/>
                    <a:pt x="791" y="297"/>
                    <a:pt x="791" y="297"/>
                  </a:cubicBezTo>
                  <a:cubicBezTo>
                    <a:pt x="123" y="297"/>
                    <a:pt x="1" y="1635"/>
                    <a:pt x="882" y="2121"/>
                  </a:cubicBezTo>
                  <a:cubicBezTo>
                    <a:pt x="1016" y="2195"/>
                    <a:pt x="1237" y="2228"/>
                    <a:pt x="1509" y="2228"/>
                  </a:cubicBezTo>
                  <a:cubicBezTo>
                    <a:pt x="3028" y="2228"/>
                    <a:pt x="6158" y="1197"/>
                    <a:pt x="4895" y="449"/>
                  </a:cubicBezTo>
                  <a:cubicBezTo>
                    <a:pt x="4336" y="107"/>
                    <a:pt x="3619" y="0"/>
                    <a:pt x="2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-1189475" y="1246500"/>
              <a:ext cx="138800" cy="60175"/>
            </a:xfrm>
            <a:custGeom>
              <a:rect b="b" l="l" r="r" t="t"/>
              <a:pathLst>
                <a:path extrusionOk="0" h="2407" w="5552">
                  <a:moveTo>
                    <a:pt x="969" y="1"/>
                  </a:moveTo>
                  <a:cubicBezTo>
                    <a:pt x="427" y="1"/>
                    <a:pt x="0" y="1100"/>
                    <a:pt x="639" y="1794"/>
                  </a:cubicBezTo>
                  <a:cubicBezTo>
                    <a:pt x="971" y="2156"/>
                    <a:pt x="2320" y="2406"/>
                    <a:pt x="3459" y="2406"/>
                  </a:cubicBezTo>
                  <a:cubicBezTo>
                    <a:pt x="4614" y="2406"/>
                    <a:pt x="5552" y="2149"/>
                    <a:pt x="4985" y="1491"/>
                  </a:cubicBezTo>
                  <a:cubicBezTo>
                    <a:pt x="3861" y="153"/>
                    <a:pt x="1125" y="32"/>
                    <a:pt x="1125" y="32"/>
                  </a:cubicBezTo>
                  <a:cubicBezTo>
                    <a:pt x="1072" y="10"/>
                    <a:pt x="1020" y="1"/>
                    <a:pt x="9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-1138575" y="1542975"/>
              <a:ext cx="155625" cy="71675"/>
            </a:xfrm>
            <a:custGeom>
              <a:rect b="b" l="l" r="r" t="t"/>
              <a:pathLst>
                <a:path extrusionOk="0" h="2867" w="6225">
                  <a:moveTo>
                    <a:pt x="3889" y="1"/>
                  </a:moveTo>
                  <a:cubicBezTo>
                    <a:pt x="2323" y="1"/>
                    <a:pt x="609" y="1121"/>
                    <a:pt x="609" y="1121"/>
                  </a:cubicBezTo>
                  <a:cubicBezTo>
                    <a:pt x="1" y="1303"/>
                    <a:pt x="244" y="2641"/>
                    <a:pt x="1217" y="2854"/>
                  </a:cubicBezTo>
                  <a:cubicBezTo>
                    <a:pt x="1257" y="2862"/>
                    <a:pt x="1302" y="2866"/>
                    <a:pt x="1351" y="2866"/>
                  </a:cubicBezTo>
                  <a:cubicBezTo>
                    <a:pt x="2535" y="2866"/>
                    <a:pt x="6225" y="496"/>
                    <a:pt x="4591" y="88"/>
                  </a:cubicBezTo>
                  <a:cubicBezTo>
                    <a:pt x="4365" y="27"/>
                    <a:pt x="4129" y="1"/>
                    <a:pt x="3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-1049225" y="1634250"/>
              <a:ext cx="125775" cy="101000"/>
            </a:xfrm>
            <a:custGeom>
              <a:rect b="b" l="l" r="r" t="t"/>
              <a:pathLst>
                <a:path extrusionOk="0" h="4040" w="5031">
                  <a:moveTo>
                    <a:pt x="3734" y="0"/>
                  </a:moveTo>
                  <a:cubicBezTo>
                    <a:pt x="3677" y="0"/>
                    <a:pt x="3612" y="8"/>
                    <a:pt x="3540" y="23"/>
                  </a:cubicBezTo>
                  <a:cubicBezTo>
                    <a:pt x="1837" y="388"/>
                    <a:pt x="439" y="2728"/>
                    <a:pt x="439" y="2728"/>
                  </a:cubicBezTo>
                  <a:cubicBezTo>
                    <a:pt x="1" y="3112"/>
                    <a:pt x="600" y="4040"/>
                    <a:pt x="1458" y="4040"/>
                  </a:cubicBezTo>
                  <a:cubicBezTo>
                    <a:pt x="1551" y="4040"/>
                    <a:pt x="1648" y="4029"/>
                    <a:pt x="1746" y="4005"/>
                  </a:cubicBezTo>
                  <a:cubicBezTo>
                    <a:pt x="2677" y="3772"/>
                    <a:pt x="5030" y="0"/>
                    <a:pt x="3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-946675" y="1731175"/>
              <a:ext cx="93650" cy="115300"/>
            </a:xfrm>
            <a:custGeom>
              <a:rect b="b" l="l" r="r" t="t"/>
              <a:pathLst>
                <a:path extrusionOk="0" h="4612" w="3746">
                  <a:moveTo>
                    <a:pt x="2735" y="0"/>
                  </a:moveTo>
                  <a:cubicBezTo>
                    <a:pt x="2645" y="0"/>
                    <a:pt x="2540" y="31"/>
                    <a:pt x="2416" y="98"/>
                  </a:cubicBezTo>
                  <a:cubicBezTo>
                    <a:pt x="897" y="918"/>
                    <a:pt x="258" y="3593"/>
                    <a:pt x="258" y="3593"/>
                  </a:cubicBezTo>
                  <a:cubicBezTo>
                    <a:pt x="0" y="4039"/>
                    <a:pt x="594" y="4612"/>
                    <a:pt x="1269" y="4612"/>
                  </a:cubicBezTo>
                  <a:cubicBezTo>
                    <a:pt x="1469" y="4612"/>
                    <a:pt x="1675" y="4562"/>
                    <a:pt x="1869" y="4444"/>
                  </a:cubicBezTo>
                  <a:cubicBezTo>
                    <a:pt x="2679" y="3942"/>
                    <a:pt x="3746" y="0"/>
                    <a:pt x="2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4" name="Google Shape;2114;p29"/>
          <p:cNvGrpSpPr/>
          <p:nvPr/>
        </p:nvGrpSpPr>
        <p:grpSpPr>
          <a:xfrm>
            <a:off x="2105600" y="1344067"/>
            <a:ext cx="421796" cy="369583"/>
            <a:chOff x="2464975" y="1381367"/>
            <a:chExt cx="421796" cy="369583"/>
          </a:xfrm>
        </p:grpSpPr>
        <p:sp>
          <p:nvSpPr>
            <p:cNvPr id="2115" name="Google Shape;2115;p29"/>
            <p:cNvSpPr/>
            <p:nvPr/>
          </p:nvSpPr>
          <p:spPr>
            <a:xfrm>
              <a:off x="2464975" y="1561550"/>
              <a:ext cx="164925" cy="189400"/>
            </a:xfrm>
            <a:custGeom>
              <a:rect b="b" l="l" r="r" t="t"/>
              <a:pathLst>
                <a:path extrusionOk="0" h="7576" w="6597">
                  <a:moveTo>
                    <a:pt x="2984" y="1"/>
                  </a:moveTo>
                  <a:cubicBezTo>
                    <a:pt x="2982" y="1"/>
                    <a:pt x="2981" y="1"/>
                    <a:pt x="2979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1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10" y="7573"/>
                    <a:pt x="3415" y="7575"/>
                    <a:pt x="3420" y="7575"/>
                  </a:cubicBezTo>
                  <a:cubicBezTo>
                    <a:pt x="3623" y="7575"/>
                    <a:pt x="4291" y="4889"/>
                    <a:pt x="4469" y="4682"/>
                  </a:cubicBezTo>
                  <a:cubicBezTo>
                    <a:pt x="4621" y="4469"/>
                    <a:pt x="6110" y="4104"/>
                    <a:pt x="6353" y="3740"/>
                  </a:cubicBezTo>
                  <a:cubicBezTo>
                    <a:pt x="6596" y="3375"/>
                    <a:pt x="4438" y="3040"/>
                    <a:pt x="4226" y="2797"/>
                  </a:cubicBezTo>
                  <a:cubicBezTo>
                    <a:pt x="4074" y="2616"/>
                    <a:pt x="323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2629900" y="1381367"/>
              <a:ext cx="256871" cy="294991"/>
            </a:xfrm>
            <a:custGeom>
              <a:rect b="b" l="l" r="r" t="t"/>
              <a:pathLst>
                <a:path extrusionOk="0" h="7576" w="6597">
                  <a:moveTo>
                    <a:pt x="2984" y="1"/>
                  </a:moveTo>
                  <a:cubicBezTo>
                    <a:pt x="2982" y="1"/>
                    <a:pt x="2981" y="1"/>
                    <a:pt x="2979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1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10" y="7573"/>
                    <a:pt x="3415" y="7575"/>
                    <a:pt x="3420" y="7575"/>
                  </a:cubicBezTo>
                  <a:cubicBezTo>
                    <a:pt x="3623" y="7575"/>
                    <a:pt x="4291" y="4889"/>
                    <a:pt x="4469" y="4682"/>
                  </a:cubicBezTo>
                  <a:cubicBezTo>
                    <a:pt x="4621" y="4469"/>
                    <a:pt x="6110" y="4104"/>
                    <a:pt x="6353" y="3740"/>
                  </a:cubicBezTo>
                  <a:cubicBezTo>
                    <a:pt x="6596" y="3375"/>
                    <a:pt x="4438" y="3040"/>
                    <a:pt x="4226" y="2797"/>
                  </a:cubicBezTo>
                  <a:cubicBezTo>
                    <a:pt x="4074" y="2616"/>
                    <a:pt x="323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7" name="Google Shape;2117;p29"/>
          <p:cNvGrpSpPr/>
          <p:nvPr/>
        </p:nvGrpSpPr>
        <p:grpSpPr>
          <a:xfrm rot="-10553295">
            <a:off x="6415987" y="1255138"/>
            <a:ext cx="421785" cy="369573"/>
            <a:chOff x="2464975" y="1381367"/>
            <a:chExt cx="421796" cy="369583"/>
          </a:xfrm>
        </p:grpSpPr>
        <p:sp>
          <p:nvSpPr>
            <p:cNvPr id="2118" name="Google Shape;2118;p29"/>
            <p:cNvSpPr/>
            <p:nvPr/>
          </p:nvSpPr>
          <p:spPr>
            <a:xfrm>
              <a:off x="2464975" y="1561550"/>
              <a:ext cx="164925" cy="189400"/>
            </a:xfrm>
            <a:custGeom>
              <a:rect b="b" l="l" r="r" t="t"/>
              <a:pathLst>
                <a:path extrusionOk="0" h="7576" w="6597">
                  <a:moveTo>
                    <a:pt x="2984" y="1"/>
                  </a:moveTo>
                  <a:cubicBezTo>
                    <a:pt x="2982" y="1"/>
                    <a:pt x="2981" y="1"/>
                    <a:pt x="2979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1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10" y="7573"/>
                    <a:pt x="3415" y="7575"/>
                    <a:pt x="3420" y="7575"/>
                  </a:cubicBezTo>
                  <a:cubicBezTo>
                    <a:pt x="3623" y="7575"/>
                    <a:pt x="4291" y="4889"/>
                    <a:pt x="4469" y="4682"/>
                  </a:cubicBezTo>
                  <a:cubicBezTo>
                    <a:pt x="4621" y="4469"/>
                    <a:pt x="6110" y="4104"/>
                    <a:pt x="6353" y="3740"/>
                  </a:cubicBezTo>
                  <a:cubicBezTo>
                    <a:pt x="6596" y="3375"/>
                    <a:pt x="4438" y="3040"/>
                    <a:pt x="4226" y="2797"/>
                  </a:cubicBezTo>
                  <a:cubicBezTo>
                    <a:pt x="4074" y="2616"/>
                    <a:pt x="323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2629900" y="1381367"/>
              <a:ext cx="256871" cy="294991"/>
            </a:xfrm>
            <a:custGeom>
              <a:rect b="b" l="l" r="r" t="t"/>
              <a:pathLst>
                <a:path extrusionOk="0" h="7576" w="6597">
                  <a:moveTo>
                    <a:pt x="2984" y="1"/>
                  </a:moveTo>
                  <a:cubicBezTo>
                    <a:pt x="2982" y="1"/>
                    <a:pt x="2981" y="1"/>
                    <a:pt x="2979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1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10" y="7573"/>
                    <a:pt x="3415" y="7575"/>
                    <a:pt x="3420" y="7575"/>
                  </a:cubicBezTo>
                  <a:cubicBezTo>
                    <a:pt x="3623" y="7575"/>
                    <a:pt x="4291" y="4889"/>
                    <a:pt x="4469" y="4682"/>
                  </a:cubicBezTo>
                  <a:cubicBezTo>
                    <a:pt x="4621" y="4469"/>
                    <a:pt x="6110" y="4104"/>
                    <a:pt x="6353" y="3740"/>
                  </a:cubicBezTo>
                  <a:cubicBezTo>
                    <a:pt x="6596" y="3375"/>
                    <a:pt x="4438" y="3040"/>
                    <a:pt x="4226" y="2797"/>
                  </a:cubicBezTo>
                  <a:cubicBezTo>
                    <a:pt x="4074" y="2616"/>
                    <a:pt x="323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0" name="Google Shape;2120;p29"/>
          <p:cNvGrpSpPr/>
          <p:nvPr/>
        </p:nvGrpSpPr>
        <p:grpSpPr>
          <a:xfrm rot="-10553295">
            <a:off x="8489787" y="4579363"/>
            <a:ext cx="421785" cy="369573"/>
            <a:chOff x="2464975" y="1381367"/>
            <a:chExt cx="421796" cy="369583"/>
          </a:xfrm>
        </p:grpSpPr>
        <p:sp>
          <p:nvSpPr>
            <p:cNvPr id="2121" name="Google Shape;2121;p29"/>
            <p:cNvSpPr/>
            <p:nvPr/>
          </p:nvSpPr>
          <p:spPr>
            <a:xfrm>
              <a:off x="2464975" y="1561550"/>
              <a:ext cx="164925" cy="189400"/>
            </a:xfrm>
            <a:custGeom>
              <a:rect b="b" l="l" r="r" t="t"/>
              <a:pathLst>
                <a:path extrusionOk="0" h="7576" w="6597">
                  <a:moveTo>
                    <a:pt x="2984" y="1"/>
                  </a:moveTo>
                  <a:cubicBezTo>
                    <a:pt x="2982" y="1"/>
                    <a:pt x="2981" y="1"/>
                    <a:pt x="2979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1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10" y="7573"/>
                    <a:pt x="3415" y="7575"/>
                    <a:pt x="3420" y="7575"/>
                  </a:cubicBezTo>
                  <a:cubicBezTo>
                    <a:pt x="3623" y="7575"/>
                    <a:pt x="4291" y="4889"/>
                    <a:pt x="4469" y="4682"/>
                  </a:cubicBezTo>
                  <a:cubicBezTo>
                    <a:pt x="4621" y="4469"/>
                    <a:pt x="6110" y="4104"/>
                    <a:pt x="6353" y="3740"/>
                  </a:cubicBezTo>
                  <a:cubicBezTo>
                    <a:pt x="6596" y="3375"/>
                    <a:pt x="4438" y="3040"/>
                    <a:pt x="4226" y="2797"/>
                  </a:cubicBezTo>
                  <a:cubicBezTo>
                    <a:pt x="4074" y="2616"/>
                    <a:pt x="323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2629900" y="1381367"/>
              <a:ext cx="256871" cy="294991"/>
            </a:xfrm>
            <a:custGeom>
              <a:rect b="b" l="l" r="r" t="t"/>
              <a:pathLst>
                <a:path extrusionOk="0" h="7576" w="6597">
                  <a:moveTo>
                    <a:pt x="2984" y="1"/>
                  </a:moveTo>
                  <a:cubicBezTo>
                    <a:pt x="2982" y="1"/>
                    <a:pt x="2981" y="1"/>
                    <a:pt x="2979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1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10" y="7573"/>
                    <a:pt x="3415" y="7575"/>
                    <a:pt x="3420" y="7575"/>
                  </a:cubicBezTo>
                  <a:cubicBezTo>
                    <a:pt x="3623" y="7575"/>
                    <a:pt x="4291" y="4889"/>
                    <a:pt x="4469" y="4682"/>
                  </a:cubicBezTo>
                  <a:cubicBezTo>
                    <a:pt x="4621" y="4469"/>
                    <a:pt x="6110" y="4104"/>
                    <a:pt x="6353" y="3740"/>
                  </a:cubicBezTo>
                  <a:cubicBezTo>
                    <a:pt x="6596" y="3375"/>
                    <a:pt x="4438" y="3040"/>
                    <a:pt x="4226" y="2797"/>
                  </a:cubicBezTo>
                  <a:cubicBezTo>
                    <a:pt x="4074" y="2616"/>
                    <a:pt x="323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3" name="Google Shape;2123;p29"/>
          <p:cNvSpPr/>
          <p:nvPr/>
        </p:nvSpPr>
        <p:spPr>
          <a:xfrm rot="-10553273">
            <a:off x="2415061" y="4583977"/>
            <a:ext cx="208375" cy="239298"/>
          </a:xfrm>
          <a:custGeom>
            <a:rect b="b" l="l" r="r" t="t"/>
            <a:pathLst>
              <a:path extrusionOk="0" h="7576" w="6597">
                <a:moveTo>
                  <a:pt x="2984" y="1"/>
                </a:moveTo>
                <a:cubicBezTo>
                  <a:pt x="2982" y="1"/>
                  <a:pt x="2981" y="1"/>
                  <a:pt x="2979" y="1"/>
                </a:cubicBezTo>
                <a:cubicBezTo>
                  <a:pt x="2706" y="31"/>
                  <a:pt x="2189" y="3040"/>
                  <a:pt x="2189" y="3040"/>
                </a:cubicBezTo>
                <a:cubicBezTo>
                  <a:pt x="2189" y="3040"/>
                  <a:pt x="304" y="3922"/>
                  <a:pt x="152" y="4165"/>
                </a:cubicBezTo>
                <a:cubicBezTo>
                  <a:pt x="1" y="4378"/>
                  <a:pt x="2219" y="4834"/>
                  <a:pt x="2219" y="4834"/>
                </a:cubicBezTo>
                <a:cubicBezTo>
                  <a:pt x="2219" y="4834"/>
                  <a:pt x="3222" y="7417"/>
                  <a:pt x="3405" y="7569"/>
                </a:cubicBezTo>
                <a:cubicBezTo>
                  <a:pt x="3410" y="7573"/>
                  <a:pt x="3415" y="7575"/>
                  <a:pt x="3420" y="7575"/>
                </a:cubicBezTo>
                <a:cubicBezTo>
                  <a:pt x="3623" y="7575"/>
                  <a:pt x="4291" y="4889"/>
                  <a:pt x="4469" y="4682"/>
                </a:cubicBezTo>
                <a:cubicBezTo>
                  <a:pt x="4621" y="4469"/>
                  <a:pt x="6110" y="4104"/>
                  <a:pt x="6353" y="3740"/>
                </a:cubicBezTo>
                <a:cubicBezTo>
                  <a:pt x="6596" y="3375"/>
                  <a:pt x="4438" y="3040"/>
                  <a:pt x="4226" y="2797"/>
                </a:cubicBezTo>
                <a:cubicBezTo>
                  <a:pt x="4074" y="2616"/>
                  <a:pt x="3232" y="1"/>
                  <a:pt x="2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8" name="Google Shape;2128;p30"/>
          <p:cNvGrpSpPr/>
          <p:nvPr/>
        </p:nvGrpSpPr>
        <p:grpSpPr>
          <a:xfrm rot="5970565">
            <a:off x="7303590" y="536647"/>
            <a:ext cx="1040373" cy="989408"/>
            <a:chOff x="9334011" y="1706478"/>
            <a:chExt cx="1040435" cy="989466"/>
          </a:xfrm>
        </p:grpSpPr>
        <p:sp>
          <p:nvSpPr>
            <p:cNvPr id="2129" name="Google Shape;2129;p30"/>
            <p:cNvSpPr/>
            <p:nvPr/>
          </p:nvSpPr>
          <p:spPr>
            <a:xfrm>
              <a:off x="9334011" y="1706478"/>
              <a:ext cx="1040435" cy="989466"/>
            </a:xfrm>
            <a:custGeom>
              <a:rect b="b" l="l" r="r" t="t"/>
              <a:pathLst>
                <a:path extrusionOk="0" h="37254" w="39173">
                  <a:moveTo>
                    <a:pt x="13372" y="10163"/>
                  </a:moveTo>
                  <a:lnTo>
                    <a:pt x="31464" y="16362"/>
                  </a:lnTo>
                  <a:lnTo>
                    <a:pt x="28444" y="21679"/>
                  </a:lnTo>
                  <a:lnTo>
                    <a:pt x="25203" y="27343"/>
                  </a:lnTo>
                  <a:lnTo>
                    <a:pt x="13372" y="10163"/>
                  </a:lnTo>
                  <a:close/>
                  <a:moveTo>
                    <a:pt x="0" y="0"/>
                  </a:moveTo>
                  <a:lnTo>
                    <a:pt x="25643" y="37254"/>
                  </a:lnTo>
                  <a:lnTo>
                    <a:pt x="33855" y="22812"/>
                  </a:lnTo>
                  <a:lnTo>
                    <a:pt x="39173" y="13436"/>
                  </a:lnTo>
                  <a:lnTo>
                    <a:pt x="39173" y="13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9476081" y="1912903"/>
              <a:ext cx="756296" cy="783042"/>
            </a:xfrm>
            <a:custGeom>
              <a:rect b="b" l="l" r="r" t="t"/>
              <a:pathLst>
                <a:path extrusionOk="0" h="29482" w="28475">
                  <a:moveTo>
                    <a:pt x="0" y="0"/>
                  </a:moveTo>
                  <a:lnTo>
                    <a:pt x="20294" y="29482"/>
                  </a:lnTo>
                  <a:lnTo>
                    <a:pt x="28475" y="15040"/>
                  </a:lnTo>
                  <a:cubicBezTo>
                    <a:pt x="26681" y="14757"/>
                    <a:pt x="24856" y="14379"/>
                    <a:pt x="23095" y="13907"/>
                  </a:cubicBezTo>
                  <a:lnTo>
                    <a:pt x="19854" y="19571"/>
                  </a:lnTo>
                  <a:lnTo>
                    <a:pt x="13309" y="10037"/>
                  </a:lnTo>
                  <a:cubicBezTo>
                    <a:pt x="8338" y="7457"/>
                    <a:pt x="3839" y="405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9981651" y="2613184"/>
              <a:ext cx="50995" cy="37636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59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9969114" y="2614034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0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9956578" y="2595654"/>
              <a:ext cx="25099" cy="19229"/>
            </a:xfrm>
            <a:custGeom>
              <a:rect b="b" l="l" r="r" t="t"/>
              <a:pathLst>
                <a:path extrusionOk="0" h="724" w="945">
                  <a:moveTo>
                    <a:pt x="819" y="0"/>
                  </a:moveTo>
                  <a:lnTo>
                    <a:pt x="1" y="566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0"/>
            <p:cNvSpPr/>
            <p:nvPr/>
          </p:nvSpPr>
          <p:spPr>
            <a:xfrm>
              <a:off x="9944891" y="2578098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818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9932355" y="2560542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0"/>
            <p:cNvSpPr/>
            <p:nvPr/>
          </p:nvSpPr>
          <p:spPr>
            <a:xfrm>
              <a:off x="9919819" y="2524606"/>
              <a:ext cx="50995" cy="36812"/>
            </a:xfrm>
            <a:custGeom>
              <a:rect b="b" l="l" r="r" t="t"/>
              <a:pathLst>
                <a:path extrusionOk="0" h="1386" w="1920">
                  <a:moveTo>
                    <a:pt x="1825" y="1"/>
                  </a:moveTo>
                  <a:lnTo>
                    <a:pt x="0" y="1228"/>
                  </a:lnTo>
                  <a:lnTo>
                    <a:pt x="126" y="1385"/>
                  </a:lnTo>
                  <a:lnTo>
                    <a:pt x="1920" y="15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0"/>
            <p:cNvSpPr/>
            <p:nvPr/>
          </p:nvSpPr>
          <p:spPr>
            <a:xfrm>
              <a:off x="9907881" y="2524459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0"/>
            <p:cNvSpPr/>
            <p:nvPr/>
          </p:nvSpPr>
          <p:spPr>
            <a:xfrm>
              <a:off x="9895570" y="2507050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0"/>
            <p:cNvSpPr/>
            <p:nvPr/>
          </p:nvSpPr>
          <p:spPr>
            <a:xfrm>
              <a:off x="9883883" y="2489520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787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0"/>
            <p:cNvSpPr/>
            <p:nvPr/>
          </p:nvSpPr>
          <p:spPr>
            <a:xfrm>
              <a:off x="9871347" y="2471141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9" y="0"/>
                  </a:moveTo>
                  <a:lnTo>
                    <a:pt x="0" y="566"/>
                  </a:lnTo>
                  <a:lnTo>
                    <a:pt x="126" y="724"/>
                  </a:lnTo>
                  <a:lnTo>
                    <a:pt x="913" y="189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0"/>
            <p:cNvSpPr/>
            <p:nvPr/>
          </p:nvSpPr>
          <p:spPr>
            <a:xfrm>
              <a:off x="9858811" y="2435205"/>
              <a:ext cx="50995" cy="37609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0"/>
            <p:cNvSpPr/>
            <p:nvPr/>
          </p:nvSpPr>
          <p:spPr>
            <a:xfrm>
              <a:off x="9847098" y="2436029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9834588" y="2418472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818" y="1"/>
                  </a:moveTo>
                  <a:lnTo>
                    <a:pt x="0" y="536"/>
                  </a:lnTo>
                  <a:lnTo>
                    <a:pt x="94" y="724"/>
                  </a:lnTo>
                  <a:lnTo>
                    <a:pt x="912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9822051" y="2400093"/>
              <a:ext cx="25073" cy="19256"/>
            </a:xfrm>
            <a:custGeom>
              <a:rect b="b" l="l" r="r" t="t"/>
              <a:pathLst>
                <a:path extrusionOk="0" h="725" w="944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89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0"/>
            <p:cNvSpPr/>
            <p:nvPr/>
          </p:nvSpPr>
          <p:spPr>
            <a:xfrm>
              <a:off x="9809515" y="2382537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0"/>
            <p:cNvSpPr/>
            <p:nvPr/>
          </p:nvSpPr>
          <p:spPr>
            <a:xfrm>
              <a:off x="9797802" y="2346601"/>
              <a:ext cx="50995" cy="37636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59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0"/>
            <p:cNvSpPr/>
            <p:nvPr/>
          </p:nvSpPr>
          <p:spPr>
            <a:xfrm>
              <a:off x="9785266" y="2347451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0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0"/>
            <p:cNvSpPr/>
            <p:nvPr/>
          </p:nvSpPr>
          <p:spPr>
            <a:xfrm>
              <a:off x="9773579" y="2329071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95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0"/>
            <p:cNvSpPr/>
            <p:nvPr/>
          </p:nvSpPr>
          <p:spPr>
            <a:xfrm>
              <a:off x="9761043" y="2311515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0"/>
            <p:cNvSpPr/>
            <p:nvPr/>
          </p:nvSpPr>
          <p:spPr>
            <a:xfrm>
              <a:off x="9748507" y="2293959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36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0"/>
            <p:cNvSpPr/>
            <p:nvPr/>
          </p:nvSpPr>
          <p:spPr>
            <a:xfrm>
              <a:off x="9736794" y="2257200"/>
              <a:ext cx="51022" cy="37636"/>
            </a:xfrm>
            <a:custGeom>
              <a:rect b="b" l="l" r="r" t="t"/>
              <a:pathLst>
                <a:path extrusionOk="0" h="1417" w="1921">
                  <a:moveTo>
                    <a:pt x="1794" y="0"/>
                  </a:moveTo>
                  <a:lnTo>
                    <a:pt x="1" y="1259"/>
                  </a:lnTo>
                  <a:lnTo>
                    <a:pt x="95" y="1416"/>
                  </a:lnTo>
                  <a:lnTo>
                    <a:pt x="1920" y="189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0"/>
            <p:cNvSpPr/>
            <p:nvPr/>
          </p:nvSpPr>
          <p:spPr>
            <a:xfrm>
              <a:off x="9724258" y="2258023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0"/>
            <p:cNvSpPr/>
            <p:nvPr/>
          </p:nvSpPr>
          <p:spPr>
            <a:xfrm>
              <a:off x="9711721" y="2240467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0"/>
            <p:cNvSpPr/>
            <p:nvPr/>
          </p:nvSpPr>
          <p:spPr>
            <a:xfrm>
              <a:off x="9700035" y="2222938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787" y="0"/>
                  </a:moveTo>
                  <a:lnTo>
                    <a:pt x="0" y="535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0"/>
            <p:cNvSpPr/>
            <p:nvPr/>
          </p:nvSpPr>
          <p:spPr>
            <a:xfrm>
              <a:off x="9687273" y="2206907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787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0"/>
            <p:cNvSpPr/>
            <p:nvPr/>
          </p:nvSpPr>
          <p:spPr>
            <a:xfrm>
              <a:off x="9674962" y="2168622"/>
              <a:ext cx="50995" cy="37609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0"/>
            <p:cNvSpPr/>
            <p:nvPr/>
          </p:nvSpPr>
          <p:spPr>
            <a:xfrm>
              <a:off x="9663249" y="2169446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0"/>
            <p:cNvSpPr/>
            <p:nvPr/>
          </p:nvSpPr>
          <p:spPr>
            <a:xfrm>
              <a:off x="9650488" y="2153416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787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0"/>
            <p:cNvSpPr/>
            <p:nvPr/>
          </p:nvSpPr>
          <p:spPr>
            <a:xfrm>
              <a:off x="9638203" y="2133510"/>
              <a:ext cx="25073" cy="19256"/>
            </a:xfrm>
            <a:custGeom>
              <a:rect b="b" l="l" r="r" t="t"/>
              <a:pathLst>
                <a:path extrusionOk="0" h="725" w="944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0"/>
            <p:cNvSpPr/>
            <p:nvPr/>
          </p:nvSpPr>
          <p:spPr>
            <a:xfrm>
              <a:off x="9626490" y="2115954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0"/>
            <p:cNvSpPr/>
            <p:nvPr/>
          </p:nvSpPr>
          <p:spPr>
            <a:xfrm>
              <a:off x="9613954" y="2080018"/>
              <a:ext cx="50995" cy="37636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28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0"/>
            <p:cNvSpPr/>
            <p:nvPr/>
          </p:nvSpPr>
          <p:spPr>
            <a:xfrm>
              <a:off x="9601418" y="2080868"/>
              <a:ext cx="25099" cy="19229"/>
            </a:xfrm>
            <a:custGeom>
              <a:rect b="b" l="l" r="r" t="t"/>
              <a:pathLst>
                <a:path extrusionOk="0" h="724" w="945">
                  <a:moveTo>
                    <a:pt x="819" y="0"/>
                  </a:moveTo>
                  <a:lnTo>
                    <a:pt x="1" y="535"/>
                  </a:lnTo>
                  <a:lnTo>
                    <a:pt x="126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0"/>
            <p:cNvSpPr/>
            <p:nvPr/>
          </p:nvSpPr>
          <p:spPr>
            <a:xfrm>
              <a:off x="9589731" y="2062489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95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0"/>
            <p:cNvSpPr/>
            <p:nvPr/>
          </p:nvSpPr>
          <p:spPr>
            <a:xfrm>
              <a:off x="9577195" y="2044933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0"/>
            <p:cNvSpPr/>
            <p:nvPr/>
          </p:nvSpPr>
          <p:spPr>
            <a:xfrm>
              <a:off x="9564659" y="2027376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36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0"/>
            <p:cNvSpPr/>
            <p:nvPr/>
          </p:nvSpPr>
          <p:spPr>
            <a:xfrm>
              <a:off x="9552946" y="1990617"/>
              <a:ext cx="51022" cy="37636"/>
            </a:xfrm>
            <a:custGeom>
              <a:rect b="b" l="l" r="r" t="t"/>
              <a:pathLst>
                <a:path extrusionOk="0" h="1417" w="1921">
                  <a:moveTo>
                    <a:pt x="1794" y="0"/>
                  </a:moveTo>
                  <a:lnTo>
                    <a:pt x="1" y="1259"/>
                  </a:lnTo>
                  <a:lnTo>
                    <a:pt x="95" y="1416"/>
                  </a:lnTo>
                  <a:lnTo>
                    <a:pt x="1920" y="189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0"/>
            <p:cNvSpPr/>
            <p:nvPr/>
          </p:nvSpPr>
          <p:spPr>
            <a:xfrm>
              <a:off x="9540409" y="1991441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0"/>
            <p:cNvSpPr/>
            <p:nvPr/>
          </p:nvSpPr>
          <p:spPr>
            <a:xfrm>
              <a:off x="9527873" y="1973885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0"/>
            <p:cNvSpPr/>
            <p:nvPr/>
          </p:nvSpPr>
          <p:spPr>
            <a:xfrm>
              <a:off x="9516187" y="1956355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0"/>
            <p:cNvSpPr/>
            <p:nvPr/>
          </p:nvSpPr>
          <p:spPr>
            <a:xfrm>
              <a:off x="9503650" y="1937949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5"/>
                  </a:lnTo>
                  <a:lnTo>
                    <a:pt x="944" y="19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0"/>
            <p:cNvSpPr/>
            <p:nvPr/>
          </p:nvSpPr>
          <p:spPr>
            <a:xfrm>
              <a:off x="9491114" y="1902040"/>
              <a:ext cx="50995" cy="37609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0"/>
            <p:cNvSpPr/>
            <p:nvPr/>
          </p:nvSpPr>
          <p:spPr>
            <a:xfrm>
              <a:off x="9479401" y="1902863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9466865" y="1885307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0"/>
            <p:cNvSpPr/>
            <p:nvPr/>
          </p:nvSpPr>
          <p:spPr>
            <a:xfrm>
              <a:off x="9454328" y="1866927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0"/>
            <p:cNvSpPr/>
            <p:nvPr/>
          </p:nvSpPr>
          <p:spPr>
            <a:xfrm>
              <a:off x="9442642" y="1849371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819" y="1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0"/>
            <p:cNvSpPr/>
            <p:nvPr/>
          </p:nvSpPr>
          <p:spPr>
            <a:xfrm>
              <a:off x="9430106" y="1813436"/>
              <a:ext cx="50995" cy="37636"/>
            </a:xfrm>
            <a:custGeom>
              <a:rect b="b" l="l" r="r" t="t"/>
              <a:pathLst>
                <a:path extrusionOk="0" h="1417" w="1920">
                  <a:moveTo>
                    <a:pt x="1825" y="1"/>
                  </a:moveTo>
                  <a:lnTo>
                    <a:pt x="1" y="1228"/>
                  </a:lnTo>
                  <a:lnTo>
                    <a:pt x="126" y="1417"/>
                  </a:lnTo>
                  <a:lnTo>
                    <a:pt x="1920" y="15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0"/>
            <p:cNvSpPr/>
            <p:nvPr/>
          </p:nvSpPr>
          <p:spPr>
            <a:xfrm>
              <a:off x="9418419" y="1813436"/>
              <a:ext cx="24249" cy="20079"/>
            </a:xfrm>
            <a:custGeom>
              <a:rect b="b" l="l" r="r" t="t"/>
              <a:pathLst>
                <a:path extrusionOk="0" h="756" w="913">
                  <a:moveTo>
                    <a:pt x="818" y="1"/>
                  </a:moveTo>
                  <a:lnTo>
                    <a:pt x="0" y="567"/>
                  </a:lnTo>
                  <a:lnTo>
                    <a:pt x="94" y="756"/>
                  </a:lnTo>
                  <a:lnTo>
                    <a:pt x="912" y="19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0"/>
            <p:cNvSpPr/>
            <p:nvPr/>
          </p:nvSpPr>
          <p:spPr>
            <a:xfrm>
              <a:off x="9405883" y="1795906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126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0"/>
            <p:cNvSpPr/>
            <p:nvPr/>
          </p:nvSpPr>
          <p:spPr>
            <a:xfrm>
              <a:off x="9393347" y="1778350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9380810" y="1760794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1" name="Google Shape;2181;p30"/>
          <p:cNvGrpSpPr/>
          <p:nvPr/>
        </p:nvGrpSpPr>
        <p:grpSpPr>
          <a:xfrm rot="-549692">
            <a:off x="968853" y="733444"/>
            <a:ext cx="901440" cy="776633"/>
            <a:chOff x="9129025" y="3172113"/>
            <a:chExt cx="806325" cy="694625"/>
          </a:xfrm>
        </p:grpSpPr>
        <p:sp>
          <p:nvSpPr>
            <p:cNvPr id="2182" name="Google Shape;2182;p30"/>
            <p:cNvSpPr/>
            <p:nvPr/>
          </p:nvSpPr>
          <p:spPr>
            <a:xfrm>
              <a:off x="9315400" y="3369763"/>
              <a:ext cx="77200" cy="76575"/>
            </a:xfrm>
            <a:custGeom>
              <a:rect b="b" l="l" r="r" t="t"/>
              <a:pathLst>
                <a:path extrusionOk="0" h="3063" w="3088">
                  <a:moveTo>
                    <a:pt x="1531" y="0"/>
                  </a:moveTo>
                  <a:cubicBezTo>
                    <a:pt x="703" y="0"/>
                    <a:pt x="0" y="678"/>
                    <a:pt x="0" y="1531"/>
                  </a:cubicBezTo>
                  <a:cubicBezTo>
                    <a:pt x="0" y="2385"/>
                    <a:pt x="703" y="3063"/>
                    <a:pt x="1531" y="3063"/>
                  </a:cubicBezTo>
                  <a:cubicBezTo>
                    <a:pt x="2385" y="3063"/>
                    <a:pt x="3087" y="2385"/>
                    <a:pt x="3087" y="1531"/>
                  </a:cubicBezTo>
                  <a:cubicBezTo>
                    <a:pt x="3087" y="678"/>
                    <a:pt x="2385" y="0"/>
                    <a:pt x="15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9129025" y="3172113"/>
              <a:ext cx="806325" cy="694625"/>
            </a:xfrm>
            <a:custGeom>
              <a:rect b="b" l="l" r="r" t="t"/>
              <a:pathLst>
                <a:path extrusionOk="0" h="27785" w="32253">
                  <a:moveTo>
                    <a:pt x="27794" y="22853"/>
                  </a:moveTo>
                  <a:cubicBezTo>
                    <a:pt x="27959" y="22853"/>
                    <a:pt x="28116" y="22897"/>
                    <a:pt x="28237" y="22991"/>
                  </a:cubicBezTo>
                  <a:cubicBezTo>
                    <a:pt x="29069" y="23600"/>
                    <a:pt x="28473" y="24734"/>
                    <a:pt x="27670" y="24734"/>
                  </a:cubicBezTo>
                  <a:cubicBezTo>
                    <a:pt x="27481" y="24734"/>
                    <a:pt x="27279" y="24671"/>
                    <a:pt x="27082" y="24522"/>
                  </a:cubicBezTo>
                  <a:cubicBezTo>
                    <a:pt x="26681" y="24196"/>
                    <a:pt x="26631" y="23593"/>
                    <a:pt x="27007" y="23217"/>
                  </a:cubicBezTo>
                  <a:cubicBezTo>
                    <a:pt x="27212" y="22980"/>
                    <a:pt x="27516" y="22853"/>
                    <a:pt x="27794" y="22853"/>
                  </a:cubicBezTo>
                  <a:close/>
                  <a:moveTo>
                    <a:pt x="4368" y="0"/>
                  </a:moveTo>
                  <a:lnTo>
                    <a:pt x="1" y="5748"/>
                  </a:lnTo>
                  <a:cubicBezTo>
                    <a:pt x="302" y="5974"/>
                    <a:pt x="503" y="6150"/>
                    <a:pt x="729" y="6325"/>
                  </a:cubicBezTo>
                  <a:cubicBezTo>
                    <a:pt x="2059" y="7354"/>
                    <a:pt x="3439" y="8383"/>
                    <a:pt x="4770" y="9463"/>
                  </a:cubicBezTo>
                  <a:cubicBezTo>
                    <a:pt x="9865" y="13579"/>
                    <a:pt x="14960" y="17720"/>
                    <a:pt x="20055" y="21861"/>
                  </a:cubicBezTo>
                  <a:cubicBezTo>
                    <a:pt x="21987" y="23417"/>
                    <a:pt x="23945" y="24948"/>
                    <a:pt x="25903" y="26480"/>
                  </a:cubicBezTo>
                  <a:cubicBezTo>
                    <a:pt x="26480" y="26956"/>
                    <a:pt x="27107" y="27358"/>
                    <a:pt x="27685" y="27785"/>
                  </a:cubicBezTo>
                  <a:cubicBezTo>
                    <a:pt x="28689" y="26806"/>
                    <a:pt x="32077" y="22690"/>
                    <a:pt x="32253" y="22188"/>
                  </a:cubicBezTo>
                  <a:cubicBezTo>
                    <a:pt x="32127" y="22062"/>
                    <a:pt x="31977" y="21937"/>
                    <a:pt x="31801" y="21811"/>
                  </a:cubicBezTo>
                  <a:cubicBezTo>
                    <a:pt x="31249" y="21410"/>
                    <a:pt x="30697" y="21008"/>
                    <a:pt x="30144" y="20581"/>
                  </a:cubicBezTo>
                  <a:cubicBezTo>
                    <a:pt x="30044" y="20682"/>
                    <a:pt x="29944" y="20782"/>
                    <a:pt x="29818" y="20857"/>
                  </a:cubicBezTo>
                  <a:cubicBezTo>
                    <a:pt x="29723" y="20889"/>
                    <a:pt x="29598" y="20921"/>
                    <a:pt x="29506" y="20921"/>
                  </a:cubicBezTo>
                  <a:cubicBezTo>
                    <a:pt x="29452" y="20921"/>
                    <a:pt x="29410" y="20910"/>
                    <a:pt x="29391" y="20882"/>
                  </a:cubicBezTo>
                  <a:cubicBezTo>
                    <a:pt x="29291" y="20757"/>
                    <a:pt x="29241" y="20581"/>
                    <a:pt x="29241" y="20406"/>
                  </a:cubicBezTo>
                  <a:cubicBezTo>
                    <a:pt x="29241" y="20280"/>
                    <a:pt x="29291" y="20155"/>
                    <a:pt x="29341" y="20029"/>
                  </a:cubicBezTo>
                  <a:lnTo>
                    <a:pt x="27911" y="18849"/>
                  </a:lnTo>
                  <a:cubicBezTo>
                    <a:pt x="27835" y="18849"/>
                    <a:pt x="27785" y="18875"/>
                    <a:pt x="27710" y="18875"/>
                  </a:cubicBezTo>
                  <a:cubicBezTo>
                    <a:pt x="27461" y="18980"/>
                    <a:pt x="27307" y="19045"/>
                    <a:pt x="27208" y="19045"/>
                  </a:cubicBezTo>
                  <a:cubicBezTo>
                    <a:pt x="27046" y="19045"/>
                    <a:pt x="27029" y="18873"/>
                    <a:pt x="26982" y="18423"/>
                  </a:cubicBezTo>
                  <a:cubicBezTo>
                    <a:pt x="26957" y="18272"/>
                    <a:pt x="26857" y="18147"/>
                    <a:pt x="26756" y="18046"/>
                  </a:cubicBezTo>
                  <a:cubicBezTo>
                    <a:pt x="26179" y="17569"/>
                    <a:pt x="25576" y="17093"/>
                    <a:pt x="25125" y="16716"/>
                  </a:cubicBezTo>
                  <a:cubicBezTo>
                    <a:pt x="24818" y="16752"/>
                    <a:pt x="24537" y="16840"/>
                    <a:pt x="24376" y="16840"/>
                  </a:cubicBezTo>
                  <a:cubicBezTo>
                    <a:pt x="24312" y="16840"/>
                    <a:pt x="24267" y="16827"/>
                    <a:pt x="24246" y="16791"/>
                  </a:cubicBezTo>
                  <a:cubicBezTo>
                    <a:pt x="24096" y="16591"/>
                    <a:pt x="24121" y="16264"/>
                    <a:pt x="24071" y="15963"/>
                  </a:cubicBezTo>
                  <a:lnTo>
                    <a:pt x="22640" y="14809"/>
                  </a:lnTo>
                  <a:lnTo>
                    <a:pt x="21661" y="14884"/>
                  </a:lnTo>
                  <a:lnTo>
                    <a:pt x="21636" y="13955"/>
                  </a:lnTo>
                  <a:lnTo>
                    <a:pt x="19979" y="12625"/>
                  </a:lnTo>
                  <a:cubicBezTo>
                    <a:pt x="19762" y="12625"/>
                    <a:pt x="19544" y="12681"/>
                    <a:pt x="19379" y="12681"/>
                  </a:cubicBezTo>
                  <a:cubicBezTo>
                    <a:pt x="19296" y="12681"/>
                    <a:pt x="19226" y="12667"/>
                    <a:pt x="19176" y="12625"/>
                  </a:cubicBezTo>
                  <a:cubicBezTo>
                    <a:pt x="19026" y="12500"/>
                    <a:pt x="19101" y="12173"/>
                    <a:pt x="19051" y="11847"/>
                  </a:cubicBezTo>
                  <a:lnTo>
                    <a:pt x="17620" y="10692"/>
                  </a:lnTo>
                  <a:cubicBezTo>
                    <a:pt x="17401" y="10692"/>
                    <a:pt x="17201" y="10741"/>
                    <a:pt x="17045" y="10741"/>
                  </a:cubicBezTo>
                  <a:cubicBezTo>
                    <a:pt x="16951" y="10741"/>
                    <a:pt x="16873" y="10724"/>
                    <a:pt x="16817" y="10667"/>
                  </a:cubicBezTo>
                  <a:cubicBezTo>
                    <a:pt x="16666" y="10492"/>
                    <a:pt x="16717" y="10165"/>
                    <a:pt x="16666" y="9839"/>
                  </a:cubicBezTo>
                  <a:lnTo>
                    <a:pt x="15060" y="8559"/>
                  </a:lnTo>
                  <a:cubicBezTo>
                    <a:pt x="14788" y="8577"/>
                    <a:pt x="14543" y="8648"/>
                    <a:pt x="14351" y="8648"/>
                  </a:cubicBezTo>
                  <a:cubicBezTo>
                    <a:pt x="14278" y="8648"/>
                    <a:pt x="14212" y="8637"/>
                    <a:pt x="14157" y="8609"/>
                  </a:cubicBezTo>
                  <a:cubicBezTo>
                    <a:pt x="13780" y="8408"/>
                    <a:pt x="14182" y="8082"/>
                    <a:pt x="14157" y="7756"/>
                  </a:cubicBezTo>
                  <a:lnTo>
                    <a:pt x="12400" y="6350"/>
                  </a:lnTo>
                  <a:cubicBezTo>
                    <a:pt x="12299" y="6426"/>
                    <a:pt x="12199" y="6526"/>
                    <a:pt x="12073" y="6601"/>
                  </a:cubicBezTo>
                  <a:cubicBezTo>
                    <a:pt x="11966" y="6663"/>
                    <a:pt x="11840" y="6733"/>
                    <a:pt x="11730" y="6733"/>
                  </a:cubicBezTo>
                  <a:cubicBezTo>
                    <a:pt x="11659" y="6733"/>
                    <a:pt x="11595" y="6705"/>
                    <a:pt x="11546" y="6626"/>
                  </a:cubicBezTo>
                  <a:cubicBezTo>
                    <a:pt x="11471" y="6451"/>
                    <a:pt x="11446" y="6250"/>
                    <a:pt x="11496" y="6074"/>
                  </a:cubicBezTo>
                  <a:cubicBezTo>
                    <a:pt x="11546" y="5924"/>
                    <a:pt x="11596" y="5798"/>
                    <a:pt x="11672" y="5673"/>
                  </a:cubicBezTo>
                  <a:lnTo>
                    <a:pt x="9915" y="4242"/>
                  </a:lnTo>
                  <a:cubicBezTo>
                    <a:pt x="9814" y="4317"/>
                    <a:pt x="9714" y="4393"/>
                    <a:pt x="9614" y="4443"/>
                  </a:cubicBezTo>
                  <a:cubicBezTo>
                    <a:pt x="9511" y="4460"/>
                    <a:pt x="9373" y="4501"/>
                    <a:pt x="9280" y="4501"/>
                  </a:cubicBezTo>
                  <a:cubicBezTo>
                    <a:pt x="9236" y="4501"/>
                    <a:pt x="9203" y="4492"/>
                    <a:pt x="9187" y="4468"/>
                  </a:cubicBezTo>
                  <a:cubicBezTo>
                    <a:pt x="9087" y="4342"/>
                    <a:pt x="9036" y="4167"/>
                    <a:pt x="9036" y="3991"/>
                  </a:cubicBezTo>
                  <a:cubicBezTo>
                    <a:pt x="9061" y="3840"/>
                    <a:pt x="9112" y="3690"/>
                    <a:pt x="9187" y="3564"/>
                  </a:cubicBezTo>
                  <a:lnTo>
                    <a:pt x="7003" y="1958"/>
                  </a:lnTo>
                  <a:cubicBezTo>
                    <a:pt x="6828" y="2084"/>
                    <a:pt x="6652" y="2209"/>
                    <a:pt x="6476" y="2309"/>
                  </a:cubicBezTo>
                  <a:cubicBezTo>
                    <a:pt x="6421" y="2337"/>
                    <a:pt x="6336" y="2357"/>
                    <a:pt x="6258" y="2357"/>
                  </a:cubicBezTo>
                  <a:cubicBezTo>
                    <a:pt x="6193" y="2357"/>
                    <a:pt x="6134" y="2343"/>
                    <a:pt x="6100" y="2309"/>
                  </a:cubicBezTo>
                  <a:cubicBezTo>
                    <a:pt x="5999" y="2209"/>
                    <a:pt x="5949" y="2058"/>
                    <a:pt x="5974" y="1908"/>
                  </a:cubicBezTo>
                  <a:cubicBezTo>
                    <a:pt x="6024" y="1707"/>
                    <a:pt x="6075" y="1506"/>
                    <a:pt x="6175" y="1331"/>
                  </a:cubicBezTo>
                  <a:lnTo>
                    <a:pt x="4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9794775" y="3743388"/>
              <a:ext cx="60375" cy="47100"/>
            </a:xfrm>
            <a:custGeom>
              <a:rect b="b" l="l" r="r" t="t"/>
              <a:pathLst>
                <a:path extrusionOk="0" h="1884" w="2415">
                  <a:moveTo>
                    <a:pt x="1155" y="0"/>
                  </a:moveTo>
                  <a:cubicBezTo>
                    <a:pt x="879" y="0"/>
                    <a:pt x="565" y="122"/>
                    <a:pt x="377" y="341"/>
                  </a:cubicBezTo>
                  <a:cubicBezTo>
                    <a:pt x="1" y="742"/>
                    <a:pt x="51" y="1345"/>
                    <a:pt x="452" y="1671"/>
                  </a:cubicBezTo>
                  <a:cubicBezTo>
                    <a:pt x="649" y="1820"/>
                    <a:pt x="850" y="1883"/>
                    <a:pt x="1038" y="1883"/>
                  </a:cubicBezTo>
                  <a:cubicBezTo>
                    <a:pt x="1835" y="1883"/>
                    <a:pt x="2414" y="749"/>
                    <a:pt x="1582" y="140"/>
                  </a:cubicBezTo>
                  <a:cubicBezTo>
                    <a:pt x="1478" y="45"/>
                    <a:pt x="1323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5" name="Google Shape;2185;p30"/>
          <p:cNvSpPr/>
          <p:nvPr/>
        </p:nvSpPr>
        <p:spPr>
          <a:xfrm>
            <a:off x="538272" y="1876375"/>
            <a:ext cx="8267590" cy="2601463"/>
          </a:xfrm>
          <a:custGeom>
            <a:rect b="b" l="l" r="r" t="t"/>
            <a:pathLst>
              <a:path extrusionOk="0" h="99692" w="210881">
                <a:moveTo>
                  <a:pt x="207555" y="4408"/>
                </a:moveTo>
                <a:cubicBezTo>
                  <a:pt x="208884" y="4408"/>
                  <a:pt x="209530" y="5280"/>
                  <a:pt x="209701" y="6769"/>
                </a:cubicBezTo>
                <a:lnTo>
                  <a:pt x="207442" y="4410"/>
                </a:lnTo>
                <a:cubicBezTo>
                  <a:pt x="207480" y="4408"/>
                  <a:pt x="207517" y="4408"/>
                  <a:pt x="207555" y="4408"/>
                </a:cubicBezTo>
                <a:close/>
                <a:moveTo>
                  <a:pt x="207241" y="5464"/>
                </a:moveTo>
                <a:cubicBezTo>
                  <a:pt x="207919" y="6117"/>
                  <a:pt x="208496" y="6694"/>
                  <a:pt x="209098" y="7221"/>
                </a:cubicBezTo>
                <a:lnTo>
                  <a:pt x="209073" y="7221"/>
                </a:lnTo>
                <a:cubicBezTo>
                  <a:pt x="209676" y="7698"/>
                  <a:pt x="210002" y="8426"/>
                  <a:pt x="209901" y="9179"/>
                </a:cubicBezTo>
                <a:cubicBezTo>
                  <a:pt x="209876" y="9605"/>
                  <a:pt x="209901" y="10032"/>
                  <a:pt x="209952" y="10434"/>
                </a:cubicBezTo>
                <a:lnTo>
                  <a:pt x="208396" y="9078"/>
                </a:lnTo>
                <a:cubicBezTo>
                  <a:pt x="208069" y="8777"/>
                  <a:pt x="207617" y="8551"/>
                  <a:pt x="207442" y="8175"/>
                </a:cubicBezTo>
                <a:cubicBezTo>
                  <a:pt x="207266" y="7823"/>
                  <a:pt x="207366" y="7371"/>
                  <a:pt x="207341" y="6945"/>
                </a:cubicBezTo>
                <a:lnTo>
                  <a:pt x="207241" y="5464"/>
                </a:lnTo>
                <a:close/>
                <a:moveTo>
                  <a:pt x="171124" y="846"/>
                </a:moveTo>
                <a:lnTo>
                  <a:pt x="174838" y="896"/>
                </a:lnTo>
                <a:cubicBezTo>
                  <a:pt x="174964" y="896"/>
                  <a:pt x="175114" y="896"/>
                  <a:pt x="175265" y="921"/>
                </a:cubicBezTo>
                <a:cubicBezTo>
                  <a:pt x="175822" y="1102"/>
                  <a:pt x="176388" y="1138"/>
                  <a:pt x="176958" y="1138"/>
                </a:cubicBezTo>
                <a:cubicBezTo>
                  <a:pt x="177338" y="1138"/>
                  <a:pt x="177720" y="1122"/>
                  <a:pt x="178101" y="1122"/>
                </a:cubicBezTo>
                <a:cubicBezTo>
                  <a:pt x="180410" y="1122"/>
                  <a:pt x="182745" y="1147"/>
                  <a:pt x="185079" y="1147"/>
                </a:cubicBezTo>
                <a:cubicBezTo>
                  <a:pt x="187087" y="1147"/>
                  <a:pt x="189120" y="1047"/>
                  <a:pt x="191128" y="1047"/>
                </a:cubicBezTo>
                <a:cubicBezTo>
                  <a:pt x="193939" y="1047"/>
                  <a:pt x="196775" y="1122"/>
                  <a:pt x="199611" y="1147"/>
                </a:cubicBezTo>
                <a:cubicBezTo>
                  <a:pt x="200397" y="1147"/>
                  <a:pt x="201184" y="1125"/>
                  <a:pt x="201963" y="1125"/>
                </a:cubicBezTo>
                <a:cubicBezTo>
                  <a:pt x="202352" y="1125"/>
                  <a:pt x="202740" y="1130"/>
                  <a:pt x="203125" y="1147"/>
                </a:cubicBezTo>
                <a:cubicBezTo>
                  <a:pt x="203802" y="1222"/>
                  <a:pt x="204455" y="1348"/>
                  <a:pt x="205082" y="1549"/>
                </a:cubicBezTo>
                <a:cubicBezTo>
                  <a:pt x="205810" y="1749"/>
                  <a:pt x="206312" y="2377"/>
                  <a:pt x="206363" y="3105"/>
                </a:cubicBezTo>
                <a:cubicBezTo>
                  <a:pt x="206413" y="3331"/>
                  <a:pt x="206438" y="3556"/>
                  <a:pt x="206463" y="3782"/>
                </a:cubicBezTo>
                <a:cubicBezTo>
                  <a:pt x="206538" y="6493"/>
                  <a:pt x="206639" y="9204"/>
                  <a:pt x="206714" y="11889"/>
                </a:cubicBezTo>
                <a:cubicBezTo>
                  <a:pt x="206714" y="12040"/>
                  <a:pt x="206714" y="12190"/>
                  <a:pt x="206689" y="12467"/>
                </a:cubicBezTo>
                <a:lnTo>
                  <a:pt x="204756" y="12467"/>
                </a:lnTo>
                <a:cubicBezTo>
                  <a:pt x="201870" y="12441"/>
                  <a:pt x="198983" y="12391"/>
                  <a:pt x="196072" y="12391"/>
                </a:cubicBezTo>
                <a:cubicBezTo>
                  <a:pt x="191529" y="12441"/>
                  <a:pt x="186986" y="12542"/>
                  <a:pt x="182418" y="12567"/>
                </a:cubicBezTo>
                <a:cubicBezTo>
                  <a:pt x="181916" y="12572"/>
                  <a:pt x="181414" y="12574"/>
                  <a:pt x="180912" y="12574"/>
                </a:cubicBezTo>
                <a:cubicBezTo>
                  <a:pt x="178903" y="12574"/>
                  <a:pt x="176891" y="12542"/>
                  <a:pt x="174863" y="12542"/>
                </a:cubicBezTo>
                <a:cubicBezTo>
                  <a:pt x="173885" y="12542"/>
                  <a:pt x="172906" y="12592"/>
                  <a:pt x="171902" y="12592"/>
                </a:cubicBezTo>
                <a:cubicBezTo>
                  <a:pt x="171475" y="12592"/>
                  <a:pt x="171048" y="12542"/>
                  <a:pt x="170521" y="12517"/>
                </a:cubicBezTo>
                <a:cubicBezTo>
                  <a:pt x="170471" y="8626"/>
                  <a:pt x="170170" y="4786"/>
                  <a:pt x="170421" y="846"/>
                </a:cubicBezTo>
                <a:close/>
                <a:moveTo>
                  <a:pt x="152475" y="745"/>
                </a:moveTo>
                <a:cubicBezTo>
                  <a:pt x="157796" y="745"/>
                  <a:pt x="163142" y="771"/>
                  <a:pt x="168463" y="796"/>
                </a:cubicBezTo>
                <a:cubicBezTo>
                  <a:pt x="168815" y="796"/>
                  <a:pt x="169166" y="846"/>
                  <a:pt x="169593" y="871"/>
                </a:cubicBezTo>
                <a:cubicBezTo>
                  <a:pt x="169568" y="4736"/>
                  <a:pt x="169768" y="8576"/>
                  <a:pt x="169693" y="12467"/>
                </a:cubicBezTo>
                <a:lnTo>
                  <a:pt x="167811" y="12467"/>
                </a:lnTo>
                <a:lnTo>
                  <a:pt x="162841" y="12517"/>
                </a:lnTo>
                <a:lnTo>
                  <a:pt x="160030" y="12517"/>
                </a:lnTo>
                <a:cubicBezTo>
                  <a:pt x="158876" y="12542"/>
                  <a:pt x="157721" y="12592"/>
                  <a:pt x="156566" y="12592"/>
                </a:cubicBezTo>
                <a:cubicBezTo>
                  <a:pt x="154634" y="12605"/>
                  <a:pt x="152695" y="12636"/>
                  <a:pt x="150753" y="12636"/>
                </a:cubicBezTo>
                <a:cubicBezTo>
                  <a:pt x="148811" y="12636"/>
                  <a:pt x="146866" y="12605"/>
                  <a:pt x="144921" y="12492"/>
                </a:cubicBezTo>
                <a:cubicBezTo>
                  <a:pt x="142863" y="12391"/>
                  <a:pt x="140779" y="12416"/>
                  <a:pt x="138696" y="12366"/>
                </a:cubicBezTo>
                <a:cubicBezTo>
                  <a:pt x="137893" y="12341"/>
                  <a:pt x="137115" y="12266"/>
                  <a:pt x="136312" y="12266"/>
                </a:cubicBezTo>
                <a:cubicBezTo>
                  <a:pt x="135458" y="12266"/>
                  <a:pt x="134605" y="12316"/>
                  <a:pt x="133727" y="12341"/>
                </a:cubicBezTo>
                <a:cubicBezTo>
                  <a:pt x="133576" y="12341"/>
                  <a:pt x="133425" y="12316"/>
                  <a:pt x="133174" y="12291"/>
                </a:cubicBezTo>
                <a:cubicBezTo>
                  <a:pt x="133049" y="8501"/>
                  <a:pt x="133149" y="4686"/>
                  <a:pt x="133450" y="896"/>
                </a:cubicBezTo>
                <a:cubicBezTo>
                  <a:pt x="133701" y="896"/>
                  <a:pt x="133927" y="871"/>
                  <a:pt x="134153" y="871"/>
                </a:cubicBezTo>
                <a:cubicBezTo>
                  <a:pt x="140252" y="821"/>
                  <a:pt x="146351" y="771"/>
                  <a:pt x="152475" y="745"/>
                </a:cubicBezTo>
                <a:close/>
                <a:moveTo>
                  <a:pt x="34246" y="1193"/>
                </a:moveTo>
                <a:cubicBezTo>
                  <a:pt x="34493" y="1193"/>
                  <a:pt x="34740" y="1194"/>
                  <a:pt x="34988" y="1197"/>
                </a:cubicBezTo>
                <a:cubicBezTo>
                  <a:pt x="37648" y="1222"/>
                  <a:pt x="40309" y="1348"/>
                  <a:pt x="42969" y="1348"/>
                </a:cubicBezTo>
                <a:cubicBezTo>
                  <a:pt x="48591" y="1348"/>
                  <a:pt x="54188" y="1298"/>
                  <a:pt x="59785" y="1247"/>
                </a:cubicBezTo>
                <a:lnTo>
                  <a:pt x="60589" y="1247"/>
                </a:lnTo>
                <a:cubicBezTo>
                  <a:pt x="60664" y="1825"/>
                  <a:pt x="60739" y="2352"/>
                  <a:pt x="60764" y="2854"/>
                </a:cubicBezTo>
                <a:cubicBezTo>
                  <a:pt x="60814" y="3456"/>
                  <a:pt x="60814" y="4033"/>
                  <a:pt x="60840" y="4611"/>
                </a:cubicBezTo>
                <a:cubicBezTo>
                  <a:pt x="60940" y="6368"/>
                  <a:pt x="61040" y="8099"/>
                  <a:pt x="61116" y="9831"/>
                </a:cubicBezTo>
                <a:cubicBezTo>
                  <a:pt x="61166" y="10634"/>
                  <a:pt x="61116" y="11463"/>
                  <a:pt x="61116" y="12341"/>
                </a:cubicBezTo>
                <a:lnTo>
                  <a:pt x="60438" y="12341"/>
                </a:lnTo>
                <a:cubicBezTo>
                  <a:pt x="58753" y="12321"/>
                  <a:pt x="57084" y="12284"/>
                  <a:pt x="55405" y="12284"/>
                </a:cubicBezTo>
                <a:cubicBezTo>
                  <a:pt x="55008" y="12284"/>
                  <a:pt x="54611" y="12286"/>
                  <a:pt x="54213" y="12291"/>
                </a:cubicBezTo>
                <a:cubicBezTo>
                  <a:pt x="50875" y="12341"/>
                  <a:pt x="47537" y="12441"/>
                  <a:pt x="44199" y="12492"/>
                </a:cubicBezTo>
                <a:cubicBezTo>
                  <a:pt x="40560" y="12567"/>
                  <a:pt x="36895" y="12592"/>
                  <a:pt x="33256" y="12617"/>
                </a:cubicBezTo>
                <a:cubicBezTo>
                  <a:pt x="31298" y="12617"/>
                  <a:pt x="29341" y="12617"/>
                  <a:pt x="27383" y="12642"/>
                </a:cubicBezTo>
                <a:lnTo>
                  <a:pt x="26178" y="12642"/>
                </a:lnTo>
                <a:cubicBezTo>
                  <a:pt x="26178" y="12015"/>
                  <a:pt x="26128" y="11463"/>
                  <a:pt x="26153" y="10910"/>
                </a:cubicBezTo>
                <a:cubicBezTo>
                  <a:pt x="26178" y="9906"/>
                  <a:pt x="26228" y="8902"/>
                  <a:pt x="26253" y="7873"/>
                </a:cubicBezTo>
                <a:cubicBezTo>
                  <a:pt x="26304" y="6970"/>
                  <a:pt x="26354" y="6041"/>
                  <a:pt x="26354" y="5113"/>
                </a:cubicBezTo>
                <a:cubicBezTo>
                  <a:pt x="26354" y="4586"/>
                  <a:pt x="26279" y="4033"/>
                  <a:pt x="26253" y="3481"/>
                </a:cubicBezTo>
                <a:cubicBezTo>
                  <a:pt x="26253" y="2778"/>
                  <a:pt x="26253" y="2076"/>
                  <a:pt x="26253" y="1298"/>
                </a:cubicBezTo>
                <a:lnTo>
                  <a:pt x="28261" y="1298"/>
                </a:lnTo>
                <a:cubicBezTo>
                  <a:pt x="30250" y="1275"/>
                  <a:pt x="32239" y="1193"/>
                  <a:pt x="34246" y="1193"/>
                </a:cubicBezTo>
                <a:close/>
                <a:moveTo>
                  <a:pt x="5183" y="753"/>
                </a:moveTo>
                <a:cubicBezTo>
                  <a:pt x="5337" y="753"/>
                  <a:pt x="5492" y="760"/>
                  <a:pt x="5647" y="771"/>
                </a:cubicBezTo>
                <a:cubicBezTo>
                  <a:pt x="5848" y="771"/>
                  <a:pt x="6074" y="771"/>
                  <a:pt x="6275" y="796"/>
                </a:cubicBezTo>
                <a:cubicBezTo>
                  <a:pt x="7103" y="821"/>
                  <a:pt x="7906" y="846"/>
                  <a:pt x="8734" y="921"/>
                </a:cubicBezTo>
                <a:cubicBezTo>
                  <a:pt x="9462" y="971"/>
                  <a:pt x="10190" y="1047"/>
                  <a:pt x="10918" y="1097"/>
                </a:cubicBezTo>
                <a:cubicBezTo>
                  <a:pt x="14203" y="1241"/>
                  <a:pt x="17489" y="1295"/>
                  <a:pt x="20784" y="1295"/>
                </a:cubicBezTo>
                <a:cubicBezTo>
                  <a:pt x="22070" y="1295"/>
                  <a:pt x="23357" y="1287"/>
                  <a:pt x="24647" y="1272"/>
                </a:cubicBezTo>
                <a:lnTo>
                  <a:pt x="25475" y="1272"/>
                </a:lnTo>
                <a:cubicBezTo>
                  <a:pt x="25450" y="5087"/>
                  <a:pt x="25400" y="8777"/>
                  <a:pt x="25350" y="12542"/>
                </a:cubicBezTo>
                <a:cubicBezTo>
                  <a:pt x="24848" y="12517"/>
                  <a:pt x="24321" y="12492"/>
                  <a:pt x="23794" y="12441"/>
                </a:cubicBezTo>
                <a:cubicBezTo>
                  <a:pt x="22441" y="12318"/>
                  <a:pt x="21088" y="12257"/>
                  <a:pt x="19735" y="12257"/>
                </a:cubicBezTo>
                <a:cubicBezTo>
                  <a:pt x="19155" y="12257"/>
                  <a:pt x="18576" y="12268"/>
                  <a:pt x="17996" y="12291"/>
                </a:cubicBezTo>
                <a:cubicBezTo>
                  <a:pt x="16013" y="12341"/>
                  <a:pt x="14030" y="12341"/>
                  <a:pt x="12022" y="12416"/>
                </a:cubicBezTo>
                <a:cubicBezTo>
                  <a:pt x="10140" y="12467"/>
                  <a:pt x="8258" y="12617"/>
                  <a:pt x="6375" y="12692"/>
                </a:cubicBezTo>
                <a:cubicBezTo>
                  <a:pt x="5856" y="12701"/>
                  <a:pt x="5335" y="12704"/>
                  <a:pt x="4813" y="12704"/>
                </a:cubicBezTo>
                <a:cubicBezTo>
                  <a:pt x="3768" y="12704"/>
                  <a:pt x="2719" y="12692"/>
                  <a:pt x="1682" y="12692"/>
                </a:cubicBezTo>
                <a:cubicBezTo>
                  <a:pt x="1531" y="12692"/>
                  <a:pt x="1380" y="12692"/>
                  <a:pt x="1230" y="12642"/>
                </a:cubicBezTo>
                <a:cubicBezTo>
                  <a:pt x="1029" y="12642"/>
                  <a:pt x="853" y="12467"/>
                  <a:pt x="853" y="12241"/>
                </a:cubicBezTo>
                <a:cubicBezTo>
                  <a:pt x="853" y="11613"/>
                  <a:pt x="853" y="10986"/>
                  <a:pt x="879" y="10358"/>
                </a:cubicBezTo>
                <a:cubicBezTo>
                  <a:pt x="879" y="9881"/>
                  <a:pt x="979" y="9404"/>
                  <a:pt x="954" y="8928"/>
                </a:cubicBezTo>
                <a:cubicBezTo>
                  <a:pt x="904" y="7823"/>
                  <a:pt x="753" y="6744"/>
                  <a:pt x="778" y="5640"/>
                </a:cubicBezTo>
                <a:cubicBezTo>
                  <a:pt x="778" y="4510"/>
                  <a:pt x="1205" y="3431"/>
                  <a:pt x="2008" y="2628"/>
                </a:cubicBezTo>
                <a:cubicBezTo>
                  <a:pt x="2485" y="2176"/>
                  <a:pt x="3012" y="1724"/>
                  <a:pt x="3514" y="1298"/>
                </a:cubicBezTo>
                <a:cubicBezTo>
                  <a:pt x="4012" y="859"/>
                  <a:pt x="4589" y="753"/>
                  <a:pt x="5183" y="753"/>
                </a:cubicBezTo>
                <a:close/>
                <a:moveTo>
                  <a:pt x="132296" y="921"/>
                </a:moveTo>
                <a:cubicBezTo>
                  <a:pt x="132321" y="2000"/>
                  <a:pt x="132371" y="3054"/>
                  <a:pt x="132371" y="4084"/>
                </a:cubicBezTo>
                <a:cubicBezTo>
                  <a:pt x="132371" y="6593"/>
                  <a:pt x="132321" y="9103"/>
                  <a:pt x="132321" y="11638"/>
                </a:cubicBezTo>
                <a:lnTo>
                  <a:pt x="132321" y="12266"/>
                </a:lnTo>
                <a:cubicBezTo>
                  <a:pt x="132045" y="12266"/>
                  <a:pt x="131819" y="12291"/>
                  <a:pt x="131618" y="12291"/>
                </a:cubicBezTo>
                <a:cubicBezTo>
                  <a:pt x="128305" y="12316"/>
                  <a:pt x="124967" y="12316"/>
                  <a:pt x="121654" y="12366"/>
                </a:cubicBezTo>
                <a:cubicBezTo>
                  <a:pt x="116308" y="12416"/>
                  <a:pt x="110962" y="12467"/>
                  <a:pt x="105616" y="12542"/>
                </a:cubicBezTo>
                <a:cubicBezTo>
                  <a:pt x="102780" y="12592"/>
                  <a:pt x="99994" y="12667"/>
                  <a:pt x="97183" y="12743"/>
                </a:cubicBezTo>
                <a:lnTo>
                  <a:pt x="96580" y="12743"/>
                </a:lnTo>
                <a:cubicBezTo>
                  <a:pt x="96304" y="10484"/>
                  <a:pt x="96329" y="2327"/>
                  <a:pt x="96630" y="1147"/>
                </a:cubicBezTo>
                <a:cubicBezTo>
                  <a:pt x="99598" y="1103"/>
                  <a:pt x="102566" y="1091"/>
                  <a:pt x="105535" y="1091"/>
                </a:cubicBezTo>
                <a:cubicBezTo>
                  <a:pt x="109493" y="1091"/>
                  <a:pt x="113453" y="1113"/>
                  <a:pt x="117416" y="1113"/>
                </a:cubicBezTo>
                <a:cubicBezTo>
                  <a:pt x="122370" y="1113"/>
                  <a:pt x="127328" y="1078"/>
                  <a:pt x="132296" y="921"/>
                </a:cubicBezTo>
                <a:close/>
                <a:moveTo>
                  <a:pt x="95827" y="1147"/>
                </a:moveTo>
                <a:cubicBezTo>
                  <a:pt x="95752" y="2101"/>
                  <a:pt x="95702" y="2954"/>
                  <a:pt x="95627" y="3833"/>
                </a:cubicBezTo>
                <a:cubicBezTo>
                  <a:pt x="95627" y="3933"/>
                  <a:pt x="95601" y="4033"/>
                  <a:pt x="95601" y="4134"/>
                </a:cubicBezTo>
                <a:cubicBezTo>
                  <a:pt x="95601" y="5389"/>
                  <a:pt x="95601" y="6644"/>
                  <a:pt x="95627" y="7899"/>
                </a:cubicBezTo>
                <a:cubicBezTo>
                  <a:pt x="95652" y="9279"/>
                  <a:pt x="95727" y="10634"/>
                  <a:pt x="95802" y="11990"/>
                </a:cubicBezTo>
                <a:lnTo>
                  <a:pt x="95802" y="12743"/>
                </a:lnTo>
                <a:cubicBezTo>
                  <a:pt x="95526" y="12768"/>
                  <a:pt x="95275" y="12818"/>
                  <a:pt x="95049" y="12843"/>
                </a:cubicBezTo>
                <a:cubicBezTo>
                  <a:pt x="91369" y="12995"/>
                  <a:pt x="87688" y="13147"/>
                  <a:pt x="84007" y="13147"/>
                </a:cubicBezTo>
                <a:cubicBezTo>
                  <a:pt x="82819" y="13147"/>
                  <a:pt x="81630" y="13131"/>
                  <a:pt x="80442" y="13094"/>
                </a:cubicBezTo>
                <a:cubicBezTo>
                  <a:pt x="78208" y="13019"/>
                  <a:pt x="75974" y="12818"/>
                  <a:pt x="73715" y="12717"/>
                </a:cubicBezTo>
                <a:cubicBezTo>
                  <a:pt x="71481" y="12617"/>
                  <a:pt x="69197" y="12542"/>
                  <a:pt x="66939" y="12492"/>
                </a:cubicBezTo>
                <a:cubicBezTo>
                  <a:pt x="65508" y="12441"/>
                  <a:pt x="64077" y="12441"/>
                  <a:pt x="62647" y="12416"/>
                </a:cubicBezTo>
                <a:cubicBezTo>
                  <a:pt x="62421" y="12416"/>
                  <a:pt x="62195" y="12366"/>
                  <a:pt x="61894" y="12366"/>
                </a:cubicBezTo>
                <a:cubicBezTo>
                  <a:pt x="61894" y="11889"/>
                  <a:pt x="61894" y="11437"/>
                  <a:pt x="61894" y="11011"/>
                </a:cubicBezTo>
                <a:cubicBezTo>
                  <a:pt x="61969" y="9630"/>
                  <a:pt x="61743" y="8250"/>
                  <a:pt x="61618" y="6869"/>
                </a:cubicBezTo>
                <a:cubicBezTo>
                  <a:pt x="61567" y="6242"/>
                  <a:pt x="61643" y="5615"/>
                  <a:pt x="61618" y="4987"/>
                </a:cubicBezTo>
                <a:cubicBezTo>
                  <a:pt x="61593" y="4134"/>
                  <a:pt x="61517" y="3280"/>
                  <a:pt x="61467" y="2427"/>
                </a:cubicBezTo>
                <a:cubicBezTo>
                  <a:pt x="61442" y="2051"/>
                  <a:pt x="61392" y="1674"/>
                  <a:pt x="61342" y="1298"/>
                </a:cubicBezTo>
                <a:cubicBezTo>
                  <a:pt x="61442" y="1272"/>
                  <a:pt x="61542" y="1247"/>
                  <a:pt x="61643" y="1247"/>
                </a:cubicBezTo>
                <a:cubicBezTo>
                  <a:pt x="65388" y="1380"/>
                  <a:pt x="69133" y="1428"/>
                  <a:pt x="72884" y="1428"/>
                </a:cubicBezTo>
                <a:cubicBezTo>
                  <a:pt x="80494" y="1428"/>
                  <a:pt x="88127" y="1231"/>
                  <a:pt x="95827" y="1147"/>
                </a:cubicBezTo>
                <a:close/>
                <a:moveTo>
                  <a:pt x="207467" y="9103"/>
                </a:moveTo>
                <a:cubicBezTo>
                  <a:pt x="208019" y="9555"/>
                  <a:pt x="208421" y="9982"/>
                  <a:pt x="208897" y="10308"/>
                </a:cubicBezTo>
                <a:cubicBezTo>
                  <a:pt x="209701" y="10910"/>
                  <a:pt x="210178" y="11588"/>
                  <a:pt x="210052" y="12667"/>
                </a:cubicBezTo>
                <a:cubicBezTo>
                  <a:pt x="210027" y="13245"/>
                  <a:pt x="210052" y="13797"/>
                  <a:pt x="210152" y="14349"/>
                </a:cubicBezTo>
                <a:cubicBezTo>
                  <a:pt x="209927" y="14148"/>
                  <a:pt x="209801" y="14073"/>
                  <a:pt x="209676" y="13947"/>
                </a:cubicBezTo>
                <a:cubicBezTo>
                  <a:pt x="209023" y="13295"/>
                  <a:pt x="208345" y="12642"/>
                  <a:pt x="207693" y="11965"/>
                </a:cubicBezTo>
                <a:cubicBezTo>
                  <a:pt x="207567" y="11864"/>
                  <a:pt x="207492" y="11739"/>
                  <a:pt x="207467" y="11613"/>
                </a:cubicBezTo>
                <a:cubicBezTo>
                  <a:pt x="207442" y="10810"/>
                  <a:pt x="207467" y="10032"/>
                  <a:pt x="207467" y="9103"/>
                </a:cubicBezTo>
                <a:close/>
                <a:moveTo>
                  <a:pt x="207467" y="12692"/>
                </a:moveTo>
                <a:cubicBezTo>
                  <a:pt x="207718" y="12918"/>
                  <a:pt x="207894" y="13069"/>
                  <a:pt x="208019" y="13194"/>
                </a:cubicBezTo>
                <a:cubicBezTo>
                  <a:pt x="208646" y="13797"/>
                  <a:pt x="209249" y="14399"/>
                  <a:pt x="209851" y="15027"/>
                </a:cubicBezTo>
                <a:cubicBezTo>
                  <a:pt x="209952" y="15127"/>
                  <a:pt x="210127" y="15278"/>
                  <a:pt x="210127" y="15403"/>
                </a:cubicBezTo>
                <a:cubicBezTo>
                  <a:pt x="210152" y="16181"/>
                  <a:pt x="210152" y="16984"/>
                  <a:pt x="210152" y="17813"/>
                </a:cubicBezTo>
                <a:cubicBezTo>
                  <a:pt x="210052" y="17737"/>
                  <a:pt x="209952" y="17662"/>
                  <a:pt x="209851" y="17562"/>
                </a:cubicBezTo>
                <a:cubicBezTo>
                  <a:pt x="209148" y="16834"/>
                  <a:pt x="208446" y="16081"/>
                  <a:pt x="207743" y="15353"/>
                </a:cubicBezTo>
                <a:cubicBezTo>
                  <a:pt x="207567" y="15177"/>
                  <a:pt x="207467" y="14926"/>
                  <a:pt x="207467" y="14675"/>
                </a:cubicBezTo>
                <a:lnTo>
                  <a:pt x="207467" y="12692"/>
                </a:lnTo>
                <a:close/>
                <a:moveTo>
                  <a:pt x="207492" y="16106"/>
                </a:moveTo>
                <a:lnTo>
                  <a:pt x="207492" y="16106"/>
                </a:lnTo>
                <a:cubicBezTo>
                  <a:pt x="207693" y="16282"/>
                  <a:pt x="207818" y="16357"/>
                  <a:pt x="207919" y="16457"/>
                </a:cubicBezTo>
                <a:cubicBezTo>
                  <a:pt x="208596" y="17185"/>
                  <a:pt x="209299" y="17913"/>
                  <a:pt x="209977" y="18641"/>
                </a:cubicBezTo>
                <a:cubicBezTo>
                  <a:pt x="210102" y="18791"/>
                  <a:pt x="210152" y="18967"/>
                  <a:pt x="210178" y="19143"/>
                </a:cubicBezTo>
                <a:cubicBezTo>
                  <a:pt x="210178" y="19846"/>
                  <a:pt x="210178" y="20573"/>
                  <a:pt x="210178" y="21276"/>
                </a:cubicBezTo>
                <a:lnTo>
                  <a:pt x="210027" y="21351"/>
                </a:lnTo>
                <a:cubicBezTo>
                  <a:pt x="209374" y="20598"/>
                  <a:pt x="208722" y="19820"/>
                  <a:pt x="208044" y="19093"/>
                </a:cubicBezTo>
                <a:cubicBezTo>
                  <a:pt x="207643" y="18666"/>
                  <a:pt x="207643" y="18164"/>
                  <a:pt x="207617" y="17662"/>
                </a:cubicBezTo>
                <a:cubicBezTo>
                  <a:pt x="207567" y="17160"/>
                  <a:pt x="207542" y="16733"/>
                  <a:pt x="207492" y="16106"/>
                </a:cubicBezTo>
                <a:close/>
                <a:moveTo>
                  <a:pt x="207768" y="19921"/>
                </a:moveTo>
                <a:lnTo>
                  <a:pt x="207768" y="19921"/>
                </a:lnTo>
                <a:cubicBezTo>
                  <a:pt x="207868" y="19996"/>
                  <a:pt x="207994" y="20046"/>
                  <a:pt x="208094" y="20147"/>
                </a:cubicBezTo>
                <a:cubicBezTo>
                  <a:pt x="208747" y="20849"/>
                  <a:pt x="209399" y="21552"/>
                  <a:pt x="210052" y="22255"/>
                </a:cubicBezTo>
                <a:cubicBezTo>
                  <a:pt x="210127" y="22355"/>
                  <a:pt x="210178" y="22456"/>
                  <a:pt x="210178" y="22581"/>
                </a:cubicBezTo>
                <a:cubicBezTo>
                  <a:pt x="210228" y="23435"/>
                  <a:pt x="210228" y="24263"/>
                  <a:pt x="210228" y="25091"/>
                </a:cubicBezTo>
                <a:lnTo>
                  <a:pt x="210203" y="25091"/>
                </a:lnTo>
                <a:lnTo>
                  <a:pt x="210052" y="25192"/>
                </a:lnTo>
                <a:cubicBezTo>
                  <a:pt x="209500" y="24564"/>
                  <a:pt x="208973" y="23937"/>
                  <a:pt x="208396" y="23309"/>
                </a:cubicBezTo>
                <a:cubicBezTo>
                  <a:pt x="207944" y="22882"/>
                  <a:pt x="207693" y="22255"/>
                  <a:pt x="207768" y="21628"/>
                </a:cubicBezTo>
                <a:cubicBezTo>
                  <a:pt x="207818" y="21075"/>
                  <a:pt x="207768" y="20548"/>
                  <a:pt x="207768" y="19921"/>
                </a:cubicBezTo>
                <a:close/>
                <a:moveTo>
                  <a:pt x="207919" y="23761"/>
                </a:moveTo>
                <a:cubicBezTo>
                  <a:pt x="208621" y="24539"/>
                  <a:pt x="209349" y="25292"/>
                  <a:pt x="210052" y="26070"/>
                </a:cubicBezTo>
                <a:cubicBezTo>
                  <a:pt x="210152" y="26170"/>
                  <a:pt x="210203" y="26296"/>
                  <a:pt x="210203" y="26446"/>
                </a:cubicBezTo>
                <a:cubicBezTo>
                  <a:pt x="210228" y="27225"/>
                  <a:pt x="210203" y="28003"/>
                  <a:pt x="210203" y="28906"/>
                </a:cubicBezTo>
                <a:cubicBezTo>
                  <a:pt x="210052" y="28806"/>
                  <a:pt x="209927" y="28680"/>
                  <a:pt x="209776" y="28555"/>
                </a:cubicBezTo>
                <a:cubicBezTo>
                  <a:pt x="209148" y="27827"/>
                  <a:pt x="208521" y="27099"/>
                  <a:pt x="207894" y="26371"/>
                </a:cubicBezTo>
                <a:cubicBezTo>
                  <a:pt x="207818" y="26296"/>
                  <a:pt x="207768" y="26195"/>
                  <a:pt x="207768" y="26095"/>
                </a:cubicBezTo>
                <a:lnTo>
                  <a:pt x="207768" y="23786"/>
                </a:lnTo>
                <a:lnTo>
                  <a:pt x="207919" y="23761"/>
                </a:lnTo>
                <a:close/>
                <a:moveTo>
                  <a:pt x="207894" y="27375"/>
                </a:moveTo>
                <a:lnTo>
                  <a:pt x="208370" y="27902"/>
                </a:lnTo>
                <a:cubicBezTo>
                  <a:pt x="208872" y="28454"/>
                  <a:pt x="209374" y="29032"/>
                  <a:pt x="209876" y="29584"/>
                </a:cubicBezTo>
                <a:cubicBezTo>
                  <a:pt x="210002" y="29709"/>
                  <a:pt x="210152" y="29860"/>
                  <a:pt x="210152" y="29985"/>
                </a:cubicBezTo>
                <a:cubicBezTo>
                  <a:pt x="210127" y="30835"/>
                  <a:pt x="210102" y="31684"/>
                  <a:pt x="210077" y="32583"/>
                </a:cubicBezTo>
                <a:lnTo>
                  <a:pt x="210077" y="32583"/>
                </a:lnTo>
                <a:cubicBezTo>
                  <a:pt x="209946" y="32517"/>
                  <a:pt x="209899" y="32492"/>
                  <a:pt x="209851" y="32445"/>
                </a:cubicBezTo>
                <a:cubicBezTo>
                  <a:pt x="209199" y="31642"/>
                  <a:pt x="208571" y="30814"/>
                  <a:pt x="207919" y="30011"/>
                </a:cubicBezTo>
                <a:cubicBezTo>
                  <a:pt x="207818" y="29860"/>
                  <a:pt x="207743" y="29684"/>
                  <a:pt x="207743" y="29509"/>
                </a:cubicBezTo>
                <a:cubicBezTo>
                  <a:pt x="207718" y="28831"/>
                  <a:pt x="207743" y="28128"/>
                  <a:pt x="207743" y="27450"/>
                </a:cubicBezTo>
                <a:lnTo>
                  <a:pt x="207894" y="27375"/>
                </a:lnTo>
                <a:close/>
                <a:moveTo>
                  <a:pt x="207843" y="30989"/>
                </a:moveTo>
                <a:cubicBezTo>
                  <a:pt x="208521" y="31843"/>
                  <a:pt x="209224" y="32721"/>
                  <a:pt x="209901" y="33575"/>
                </a:cubicBezTo>
                <a:cubicBezTo>
                  <a:pt x="209977" y="33675"/>
                  <a:pt x="210027" y="33800"/>
                  <a:pt x="210027" y="33926"/>
                </a:cubicBezTo>
                <a:cubicBezTo>
                  <a:pt x="210002" y="34629"/>
                  <a:pt x="209952" y="35331"/>
                  <a:pt x="209927" y="36160"/>
                </a:cubicBezTo>
                <a:cubicBezTo>
                  <a:pt x="209801" y="36034"/>
                  <a:pt x="209650" y="35934"/>
                  <a:pt x="209525" y="35808"/>
                </a:cubicBezTo>
                <a:cubicBezTo>
                  <a:pt x="208948" y="35181"/>
                  <a:pt x="208396" y="34553"/>
                  <a:pt x="207818" y="33901"/>
                </a:cubicBezTo>
                <a:cubicBezTo>
                  <a:pt x="207718" y="33800"/>
                  <a:pt x="207643" y="33675"/>
                  <a:pt x="207617" y="33549"/>
                </a:cubicBezTo>
                <a:cubicBezTo>
                  <a:pt x="207617" y="32721"/>
                  <a:pt x="207643" y="31893"/>
                  <a:pt x="207668" y="31065"/>
                </a:cubicBezTo>
                <a:lnTo>
                  <a:pt x="207843" y="30989"/>
                </a:lnTo>
                <a:close/>
                <a:moveTo>
                  <a:pt x="207567" y="34654"/>
                </a:moveTo>
                <a:cubicBezTo>
                  <a:pt x="207894" y="34980"/>
                  <a:pt x="208119" y="35206"/>
                  <a:pt x="208320" y="35432"/>
                </a:cubicBezTo>
                <a:cubicBezTo>
                  <a:pt x="208747" y="35909"/>
                  <a:pt x="209174" y="36411"/>
                  <a:pt x="209625" y="36862"/>
                </a:cubicBezTo>
                <a:cubicBezTo>
                  <a:pt x="209801" y="37038"/>
                  <a:pt x="209901" y="37289"/>
                  <a:pt x="209851" y="37540"/>
                </a:cubicBezTo>
                <a:cubicBezTo>
                  <a:pt x="209801" y="38168"/>
                  <a:pt x="209801" y="38795"/>
                  <a:pt x="209776" y="39397"/>
                </a:cubicBezTo>
                <a:lnTo>
                  <a:pt x="209625" y="39423"/>
                </a:lnTo>
                <a:cubicBezTo>
                  <a:pt x="208973" y="38644"/>
                  <a:pt x="208320" y="37866"/>
                  <a:pt x="207668" y="37063"/>
                </a:cubicBezTo>
                <a:cubicBezTo>
                  <a:pt x="207592" y="36988"/>
                  <a:pt x="207517" y="36862"/>
                  <a:pt x="207517" y="36762"/>
                </a:cubicBezTo>
                <a:cubicBezTo>
                  <a:pt x="207517" y="36109"/>
                  <a:pt x="207542" y="35457"/>
                  <a:pt x="207567" y="34654"/>
                </a:cubicBezTo>
                <a:close/>
                <a:moveTo>
                  <a:pt x="207567" y="37942"/>
                </a:moveTo>
                <a:cubicBezTo>
                  <a:pt x="208270" y="38795"/>
                  <a:pt x="208948" y="39598"/>
                  <a:pt x="209600" y="40426"/>
                </a:cubicBezTo>
                <a:cubicBezTo>
                  <a:pt x="209676" y="40552"/>
                  <a:pt x="209726" y="40703"/>
                  <a:pt x="209701" y="40853"/>
                </a:cubicBezTo>
                <a:cubicBezTo>
                  <a:pt x="209701" y="41506"/>
                  <a:pt x="209650" y="42183"/>
                  <a:pt x="209625" y="42836"/>
                </a:cubicBezTo>
                <a:lnTo>
                  <a:pt x="209500" y="42886"/>
                </a:lnTo>
                <a:cubicBezTo>
                  <a:pt x="208847" y="42133"/>
                  <a:pt x="208170" y="41380"/>
                  <a:pt x="207517" y="40627"/>
                </a:cubicBezTo>
                <a:cubicBezTo>
                  <a:pt x="207417" y="40527"/>
                  <a:pt x="207366" y="40376"/>
                  <a:pt x="207366" y="40251"/>
                </a:cubicBezTo>
                <a:cubicBezTo>
                  <a:pt x="207366" y="39548"/>
                  <a:pt x="207417" y="38870"/>
                  <a:pt x="207442" y="38168"/>
                </a:cubicBezTo>
                <a:cubicBezTo>
                  <a:pt x="207442" y="38117"/>
                  <a:pt x="207492" y="38067"/>
                  <a:pt x="207567" y="37942"/>
                </a:cubicBezTo>
                <a:close/>
                <a:moveTo>
                  <a:pt x="207467" y="41581"/>
                </a:moveTo>
                <a:cubicBezTo>
                  <a:pt x="208119" y="42309"/>
                  <a:pt x="208797" y="43062"/>
                  <a:pt x="209475" y="43815"/>
                </a:cubicBezTo>
                <a:cubicBezTo>
                  <a:pt x="209550" y="43915"/>
                  <a:pt x="209600" y="44066"/>
                  <a:pt x="209625" y="44191"/>
                </a:cubicBezTo>
                <a:cubicBezTo>
                  <a:pt x="209650" y="44819"/>
                  <a:pt x="209625" y="45421"/>
                  <a:pt x="209625" y="46049"/>
                </a:cubicBezTo>
                <a:cubicBezTo>
                  <a:pt x="209500" y="46023"/>
                  <a:pt x="209425" y="46023"/>
                  <a:pt x="209399" y="45998"/>
                </a:cubicBezTo>
                <a:cubicBezTo>
                  <a:pt x="208722" y="45296"/>
                  <a:pt x="208044" y="44568"/>
                  <a:pt x="207366" y="43865"/>
                </a:cubicBezTo>
                <a:cubicBezTo>
                  <a:pt x="207291" y="43790"/>
                  <a:pt x="207241" y="43689"/>
                  <a:pt x="207241" y="43589"/>
                </a:cubicBezTo>
                <a:cubicBezTo>
                  <a:pt x="207241" y="42911"/>
                  <a:pt x="207266" y="42259"/>
                  <a:pt x="207291" y="41606"/>
                </a:cubicBezTo>
                <a:lnTo>
                  <a:pt x="207467" y="41581"/>
                </a:lnTo>
                <a:close/>
                <a:moveTo>
                  <a:pt x="207191" y="44643"/>
                </a:moveTo>
                <a:cubicBezTo>
                  <a:pt x="207567" y="45070"/>
                  <a:pt x="207843" y="45371"/>
                  <a:pt x="208145" y="45647"/>
                </a:cubicBezTo>
                <a:cubicBezTo>
                  <a:pt x="208396" y="45948"/>
                  <a:pt x="208646" y="46199"/>
                  <a:pt x="208948" y="46450"/>
                </a:cubicBezTo>
                <a:cubicBezTo>
                  <a:pt x="209475" y="46827"/>
                  <a:pt x="209726" y="47479"/>
                  <a:pt x="209575" y="48107"/>
                </a:cubicBezTo>
                <a:lnTo>
                  <a:pt x="209575" y="48082"/>
                </a:lnTo>
                <a:cubicBezTo>
                  <a:pt x="209500" y="48533"/>
                  <a:pt x="209525" y="48960"/>
                  <a:pt x="209500" y="49462"/>
                </a:cubicBezTo>
                <a:cubicBezTo>
                  <a:pt x="209374" y="49412"/>
                  <a:pt x="209274" y="49362"/>
                  <a:pt x="209174" y="49286"/>
                </a:cubicBezTo>
                <a:cubicBezTo>
                  <a:pt x="208596" y="48684"/>
                  <a:pt x="208019" y="48082"/>
                  <a:pt x="207417" y="47479"/>
                </a:cubicBezTo>
                <a:cubicBezTo>
                  <a:pt x="207191" y="47304"/>
                  <a:pt x="207090" y="47002"/>
                  <a:pt x="207115" y="46726"/>
                </a:cubicBezTo>
                <a:cubicBezTo>
                  <a:pt x="207141" y="46099"/>
                  <a:pt x="207166" y="45446"/>
                  <a:pt x="207191" y="44643"/>
                </a:cubicBezTo>
                <a:close/>
                <a:moveTo>
                  <a:pt x="207241" y="48132"/>
                </a:moveTo>
                <a:cubicBezTo>
                  <a:pt x="207492" y="48408"/>
                  <a:pt x="207768" y="48659"/>
                  <a:pt x="208019" y="48935"/>
                </a:cubicBezTo>
                <a:cubicBezTo>
                  <a:pt x="208396" y="49311"/>
                  <a:pt x="208722" y="49713"/>
                  <a:pt x="209098" y="50064"/>
                </a:cubicBezTo>
                <a:cubicBezTo>
                  <a:pt x="209399" y="50340"/>
                  <a:pt x="209575" y="50742"/>
                  <a:pt x="209500" y="51144"/>
                </a:cubicBezTo>
                <a:cubicBezTo>
                  <a:pt x="209425" y="51746"/>
                  <a:pt x="209450" y="52348"/>
                  <a:pt x="209425" y="53026"/>
                </a:cubicBezTo>
                <a:cubicBezTo>
                  <a:pt x="209274" y="52926"/>
                  <a:pt x="209148" y="52825"/>
                  <a:pt x="209023" y="52700"/>
                </a:cubicBezTo>
                <a:cubicBezTo>
                  <a:pt x="208446" y="52097"/>
                  <a:pt x="207843" y="51520"/>
                  <a:pt x="207291" y="50893"/>
                </a:cubicBezTo>
                <a:cubicBezTo>
                  <a:pt x="207141" y="50742"/>
                  <a:pt x="207065" y="50541"/>
                  <a:pt x="207065" y="50340"/>
                </a:cubicBezTo>
                <a:cubicBezTo>
                  <a:pt x="207040" y="49638"/>
                  <a:pt x="207065" y="48935"/>
                  <a:pt x="207065" y="48207"/>
                </a:cubicBezTo>
                <a:lnTo>
                  <a:pt x="207241" y="48132"/>
                </a:lnTo>
                <a:close/>
                <a:moveTo>
                  <a:pt x="207065" y="51696"/>
                </a:moveTo>
                <a:lnTo>
                  <a:pt x="208571" y="53177"/>
                </a:lnTo>
                <a:cubicBezTo>
                  <a:pt x="208797" y="53377"/>
                  <a:pt x="209023" y="53578"/>
                  <a:pt x="209199" y="53804"/>
                </a:cubicBezTo>
                <a:cubicBezTo>
                  <a:pt x="209299" y="53904"/>
                  <a:pt x="209374" y="54055"/>
                  <a:pt x="209374" y="54181"/>
                </a:cubicBezTo>
                <a:cubicBezTo>
                  <a:pt x="209399" y="54934"/>
                  <a:pt x="209399" y="55712"/>
                  <a:pt x="209399" y="56465"/>
                </a:cubicBezTo>
                <a:lnTo>
                  <a:pt x="209374" y="56465"/>
                </a:lnTo>
                <a:lnTo>
                  <a:pt x="209224" y="56515"/>
                </a:lnTo>
                <a:cubicBezTo>
                  <a:pt x="208571" y="55812"/>
                  <a:pt x="207894" y="55109"/>
                  <a:pt x="207241" y="54381"/>
                </a:cubicBezTo>
                <a:cubicBezTo>
                  <a:pt x="207141" y="54281"/>
                  <a:pt x="207090" y="54130"/>
                  <a:pt x="207065" y="53980"/>
                </a:cubicBezTo>
                <a:cubicBezTo>
                  <a:pt x="207040" y="53252"/>
                  <a:pt x="207065" y="52549"/>
                  <a:pt x="207065" y="51696"/>
                </a:cubicBezTo>
                <a:close/>
                <a:moveTo>
                  <a:pt x="207216" y="55260"/>
                </a:moveTo>
                <a:cubicBezTo>
                  <a:pt x="207894" y="56013"/>
                  <a:pt x="208571" y="56741"/>
                  <a:pt x="209249" y="57468"/>
                </a:cubicBezTo>
                <a:cubicBezTo>
                  <a:pt x="209299" y="57544"/>
                  <a:pt x="209324" y="57619"/>
                  <a:pt x="209324" y="57694"/>
                </a:cubicBezTo>
                <a:cubicBezTo>
                  <a:pt x="209324" y="58322"/>
                  <a:pt x="209299" y="58924"/>
                  <a:pt x="209299" y="59552"/>
                </a:cubicBezTo>
                <a:lnTo>
                  <a:pt x="209148" y="59627"/>
                </a:lnTo>
                <a:cubicBezTo>
                  <a:pt x="208496" y="59000"/>
                  <a:pt x="207843" y="58372"/>
                  <a:pt x="207191" y="57719"/>
                </a:cubicBezTo>
                <a:cubicBezTo>
                  <a:pt x="207115" y="57619"/>
                  <a:pt x="207065" y="57494"/>
                  <a:pt x="207040" y="57368"/>
                </a:cubicBezTo>
                <a:lnTo>
                  <a:pt x="207040" y="55310"/>
                </a:lnTo>
                <a:lnTo>
                  <a:pt x="207216" y="55260"/>
                </a:lnTo>
                <a:close/>
                <a:moveTo>
                  <a:pt x="207191" y="58623"/>
                </a:moveTo>
                <a:cubicBezTo>
                  <a:pt x="207843" y="59225"/>
                  <a:pt x="208496" y="59853"/>
                  <a:pt x="209148" y="60455"/>
                </a:cubicBezTo>
                <a:cubicBezTo>
                  <a:pt x="209224" y="60556"/>
                  <a:pt x="209274" y="60681"/>
                  <a:pt x="209274" y="60807"/>
                </a:cubicBezTo>
                <a:lnTo>
                  <a:pt x="209274" y="62689"/>
                </a:lnTo>
                <a:cubicBezTo>
                  <a:pt x="209174" y="62664"/>
                  <a:pt x="209073" y="62639"/>
                  <a:pt x="208973" y="62589"/>
                </a:cubicBezTo>
                <a:cubicBezTo>
                  <a:pt x="208421" y="62137"/>
                  <a:pt x="207868" y="61685"/>
                  <a:pt x="207316" y="61208"/>
                </a:cubicBezTo>
                <a:cubicBezTo>
                  <a:pt x="207166" y="61083"/>
                  <a:pt x="207065" y="60907"/>
                  <a:pt x="207040" y="60706"/>
                </a:cubicBezTo>
                <a:cubicBezTo>
                  <a:pt x="207015" y="60029"/>
                  <a:pt x="207040" y="59376"/>
                  <a:pt x="207040" y="58698"/>
                </a:cubicBezTo>
                <a:lnTo>
                  <a:pt x="207191" y="58623"/>
                </a:lnTo>
                <a:close/>
                <a:moveTo>
                  <a:pt x="206990" y="61886"/>
                </a:moveTo>
                <a:cubicBezTo>
                  <a:pt x="207843" y="62363"/>
                  <a:pt x="208396" y="63091"/>
                  <a:pt x="209148" y="63492"/>
                </a:cubicBezTo>
                <a:lnTo>
                  <a:pt x="209148" y="65776"/>
                </a:lnTo>
                <a:cubicBezTo>
                  <a:pt x="209023" y="65726"/>
                  <a:pt x="208897" y="65651"/>
                  <a:pt x="208797" y="65600"/>
                </a:cubicBezTo>
                <a:cubicBezTo>
                  <a:pt x="208295" y="65224"/>
                  <a:pt x="207793" y="64822"/>
                  <a:pt x="207291" y="64446"/>
                </a:cubicBezTo>
                <a:cubicBezTo>
                  <a:pt x="207090" y="64295"/>
                  <a:pt x="206965" y="64069"/>
                  <a:pt x="206990" y="63818"/>
                </a:cubicBezTo>
                <a:cubicBezTo>
                  <a:pt x="207015" y="63216"/>
                  <a:pt x="206990" y="62614"/>
                  <a:pt x="206990" y="61886"/>
                </a:cubicBezTo>
                <a:close/>
                <a:moveTo>
                  <a:pt x="207015" y="65048"/>
                </a:moveTo>
                <a:cubicBezTo>
                  <a:pt x="207542" y="65450"/>
                  <a:pt x="207969" y="65826"/>
                  <a:pt x="208421" y="66128"/>
                </a:cubicBezTo>
                <a:cubicBezTo>
                  <a:pt x="208973" y="66404"/>
                  <a:pt x="209249" y="67006"/>
                  <a:pt x="209123" y="67608"/>
                </a:cubicBezTo>
                <a:cubicBezTo>
                  <a:pt x="209098" y="67960"/>
                  <a:pt x="209073" y="68286"/>
                  <a:pt x="209073" y="68612"/>
                </a:cubicBezTo>
                <a:cubicBezTo>
                  <a:pt x="209048" y="68688"/>
                  <a:pt x="209023" y="68738"/>
                  <a:pt x="208998" y="68813"/>
                </a:cubicBezTo>
                <a:lnTo>
                  <a:pt x="207015" y="67332"/>
                </a:lnTo>
                <a:lnTo>
                  <a:pt x="207015" y="65048"/>
                </a:lnTo>
                <a:close/>
                <a:moveTo>
                  <a:pt x="207115" y="68186"/>
                </a:moveTo>
                <a:cubicBezTo>
                  <a:pt x="207417" y="68412"/>
                  <a:pt x="207693" y="68587"/>
                  <a:pt x="207969" y="68813"/>
                </a:cubicBezTo>
                <a:cubicBezTo>
                  <a:pt x="209374" y="70018"/>
                  <a:pt x="209048" y="69390"/>
                  <a:pt x="209048" y="71248"/>
                </a:cubicBezTo>
                <a:cubicBezTo>
                  <a:pt x="209048" y="71574"/>
                  <a:pt x="209048" y="71900"/>
                  <a:pt x="209023" y="72352"/>
                </a:cubicBezTo>
                <a:cubicBezTo>
                  <a:pt x="208345" y="71825"/>
                  <a:pt x="207793" y="71373"/>
                  <a:pt x="207241" y="70921"/>
                </a:cubicBezTo>
                <a:cubicBezTo>
                  <a:pt x="207166" y="70846"/>
                  <a:pt x="207115" y="70746"/>
                  <a:pt x="207115" y="70645"/>
                </a:cubicBezTo>
                <a:lnTo>
                  <a:pt x="207115" y="68186"/>
                </a:lnTo>
                <a:close/>
                <a:moveTo>
                  <a:pt x="207115" y="71649"/>
                </a:moveTo>
                <a:cubicBezTo>
                  <a:pt x="207793" y="72201"/>
                  <a:pt x="208345" y="72653"/>
                  <a:pt x="208897" y="73105"/>
                </a:cubicBezTo>
                <a:cubicBezTo>
                  <a:pt x="208973" y="73180"/>
                  <a:pt x="209023" y="73281"/>
                  <a:pt x="208998" y="73381"/>
                </a:cubicBezTo>
                <a:lnTo>
                  <a:pt x="208998" y="75439"/>
                </a:lnTo>
                <a:lnTo>
                  <a:pt x="208847" y="75514"/>
                </a:lnTo>
                <a:cubicBezTo>
                  <a:pt x="208320" y="75088"/>
                  <a:pt x="207793" y="74686"/>
                  <a:pt x="207291" y="74260"/>
                </a:cubicBezTo>
                <a:cubicBezTo>
                  <a:pt x="207191" y="74184"/>
                  <a:pt x="207115" y="74059"/>
                  <a:pt x="207115" y="73933"/>
                </a:cubicBezTo>
                <a:cubicBezTo>
                  <a:pt x="207115" y="73230"/>
                  <a:pt x="207115" y="72503"/>
                  <a:pt x="207115" y="71649"/>
                </a:cubicBezTo>
                <a:close/>
                <a:moveTo>
                  <a:pt x="207166" y="75038"/>
                </a:moveTo>
                <a:cubicBezTo>
                  <a:pt x="207793" y="75489"/>
                  <a:pt x="208345" y="75866"/>
                  <a:pt x="208872" y="76267"/>
                </a:cubicBezTo>
                <a:cubicBezTo>
                  <a:pt x="208948" y="76368"/>
                  <a:pt x="208998" y="76468"/>
                  <a:pt x="208998" y="76594"/>
                </a:cubicBezTo>
                <a:cubicBezTo>
                  <a:pt x="208998" y="77271"/>
                  <a:pt x="208973" y="77974"/>
                  <a:pt x="208948" y="78652"/>
                </a:cubicBezTo>
                <a:lnTo>
                  <a:pt x="208797" y="78727"/>
                </a:lnTo>
                <a:cubicBezTo>
                  <a:pt x="208320" y="78326"/>
                  <a:pt x="207843" y="77924"/>
                  <a:pt x="207366" y="77522"/>
                </a:cubicBezTo>
                <a:cubicBezTo>
                  <a:pt x="207266" y="77422"/>
                  <a:pt x="207191" y="77296"/>
                  <a:pt x="207166" y="77171"/>
                </a:cubicBezTo>
                <a:cubicBezTo>
                  <a:pt x="207141" y="76493"/>
                  <a:pt x="207141" y="75816"/>
                  <a:pt x="207141" y="75038"/>
                </a:cubicBezTo>
                <a:close/>
                <a:moveTo>
                  <a:pt x="207191" y="78275"/>
                </a:moveTo>
                <a:cubicBezTo>
                  <a:pt x="207793" y="78752"/>
                  <a:pt x="208295" y="79129"/>
                  <a:pt x="208822" y="79530"/>
                </a:cubicBezTo>
                <a:cubicBezTo>
                  <a:pt x="208897" y="79580"/>
                  <a:pt x="208948" y="79681"/>
                  <a:pt x="208948" y="79781"/>
                </a:cubicBezTo>
                <a:lnTo>
                  <a:pt x="208948" y="82040"/>
                </a:lnTo>
                <a:cubicBezTo>
                  <a:pt x="208370" y="81714"/>
                  <a:pt x="207818" y="81312"/>
                  <a:pt x="207341" y="80835"/>
                </a:cubicBezTo>
                <a:cubicBezTo>
                  <a:pt x="207291" y="80760"/>
                  <a:pt x="207241" y="80710"/>
                  <a:pt x="207241" y="80610"/>
                </a:cubicBezTo>
                <a:cubicBezTo>
                  <a:pt x="207166" y="79831"/>
                  <a:pt x="207141" y="79078"/>
                  <a:pt x="207166" y="78300"/>
                </a:cubicBezTo>
                <a:lnTo>
                  <a:pt x="207191" y="78275"/>
                </a:lnTo>
                <a:close/>
                <a:moveTo>
                  <a:pt x="207241" y="81664"/>
                </a:moveTo>
                <a:cubicBezTo>
                  <a:pt x="207843" y="82065"/>
                  <a:pt x="208345" y="82417"/>
                  <a:pt x="208822" y="82793"/>
                </a:cubicBezTo>
                <a:cubicBezTo>
                  <a:pt x="208948" y="82893"/>
                  <a:pt x="208998" y="83044"/>
                  <a:pt x="208998" y="83195"/>
                </a:cubicBezTo>
                <a:cubicBezTo>
                  <a:pt x="209023" y="83847"/>
                  <a:pt x="208998" y="84500"/>
                  <a:pt x="208998" y="85228"/>
                </a:cubicBezTo>
                <a:cubicBezTo>
                  <a:pt x="208847" y="85127"/>
                  <a:pt x="208747" y="85052"/>
                  <a:pt x="208646" y="84977"/>
                </a:cubicBezTo>
                <a:cubicBezTo>
                  <a:pt x="208546" y="84901"/>
                  <a:pt x="208496" y="84826"/>
                  <a:pt x="208421" y="84751"/>
                </a:cubicBezTo>
                <a:lnTo>
                  <a:pt x="207241" y="83722"/>
                </a:lnTo>
                <a:lnTo>
                  <a:pt x="207241" y="81664"/>
                </a:lnTo>
                <a:close/>
                <a:moveTo>
                  <a:pt x="207241" y="84625"/>
                </a:moveTo>
                <a:lnTo>
                  <a:pt x="209073" y="86181"/>
                </a:lnTo>
                <a:lnTo>
                  <a:pt x="209073" y="88014"/>
                </a:lnTo>
                <a:cubicBezTo>
                  <a:pt x="208446" y="87487"/>
                  <a:pt x="207894" y="87035"/>
                  <a:pt x="207366" y="86558"/>
                </a:cubicBezTo>
                <a:cubicBezTo>
                  <a:pt x="207291" y="86457"/>
                  <a:pt x="207241" y="86332"/>
                  <a:pt x="207241" y="86207"/>
                </a:cubicBezTo>
                <a:lnTo>
                  <a:pt x="207241" y="84625"/>
                </a:lnTo>
                <a:close/>
                <a:moveTo>
                  <a:pt x="207291" y="87361"/>
                </a:moveTo>
                <a:lnTo>
                  <a:pt x="207291" y="87386"/>
                </a:lnTo>
                <a:cubicBezTo>
                  <a:pt x="207944" y="87913"/>
                  <a:pt x="208521" y="88390"/>
                  <a:pt x="209148" y="88917"/>
                </a:cubicBezTo>
                <a:lnTo>
                  <a:pt x="209148" y="90724"/>
                </a:lnTo>
                <a:cubicBezTo>
                  <a:pt x="208521" y="90172"/>
                  <a:pt x="207919" y="89645"/>
                  <a:pt x="207341" y="89118"/>
                </a:cubicBezTo>
                <a:cubicBezTo>
                  <a:pt x="207266" y="89043"/>
                  <a:pt x="207216" y="88942"/>
                  <a:pt x="207216" y="88842"/>
                </a:cubicBezTo>
                <a:cubicBezTo>
                  <a:pt x="207216" y="88390"/>
                  <a:pt x="207241" y="87938"/>
                  <a:pt x="207291" y="87361"/>
                </a:cubicBezTo>
                <a:close/>
                <a:moveTo>
                  <a:pt x="207141" y="89821"/>
                </a:moveTo>
                <a:cubicBezTo>
                  <a:pt x="207341" y="89996"/>
                  <a:pt x="207492" y="90122"/>
                  <a:pt x="207643" y="90247"/>
                </a:cubicBezTo>
                <a:cubicBezTo>
                  <a:pt x="208145" y="90674"/>
                  <a:pt x="208621" y="91101"/>
                  <a:pt x="209098" y="91527"/>
                </a:cubicBezTo>
                <a:cubicBezTo>
                  <a:pt x="209148" y="91578"/>
                  <a:pt x="209224" y="91603"/>
                  <a:pt x="209224" y="91653"/>
                </a:cubicBezTo>
                <a:cubicBezTo>
                  <a:pt x="209374" y="92305"/>
                  <a:pt x="209399" y="92958"/>
                  <a:pt x="209274" y="93611"/>
                </a:cubicBezTo>
                <a:cubicBezTo>
                  <a:pt x="208847" y="93184"/>
                  <a:pt x="208521" y="92833"/>
                  <a:pt x="208195" y="92506"/>
                </a:cubicBezTo>
                <a:cubicBezTo>
                  <a:pt x="207868" y="92155"/>
                  <a:pt x="207643" y="91879"/>
                  <a:pt x="207316" y="91603"/>
                </a:cubicBezTo>
                <a:cubicBezTo>
                  <a:pt x="207015" y="91377"/>
                  <a:pt x="206890" y="90975"/>
                  <a:pt x="206990" y="90599"/>
                </a:cubicBezTo>
                <a:cubicBezTo>
                  <a:pt x="207065" y="90373"/>
                  <a:pt x="207090" y="90147"/>
                  <a:pt x="207141" y="89821"/>
                </a:cubicBezTo>
                <a:close/>
                <a:moveTo>
                  <a:pt x="138633" y="13104"/>
                </a:moveTo>
                <a:cubicBezTo>
                  <a:pt x="139426" y="13104"/>
                  <a:pt x="140217" y="13115"/>
                  <a:pt x="141005" y="13144"/>
                </a:cubicBezTo>
                <a:cubicBezTo>
                  <a:pt x="143741" y="13194"/>
                  <a:pt x="146477" y="13370"/>
                  <a:pt x="149238" y="13445"/>
                </a:cubicBezTo>
                <a:cubicBezTo>
                  <a:pt x="150216" y="13470"/>
                  <a:pt x="151202" y="13477"/>
                  <a:pt x="152190" y="13477"/>
                </a:cubicBezTo>
                <a:cubicBezTo>
                  <a:pt x="153178" y="13477"/>
                  <a:pt x="154170" y="13470"/>
                  <a:pt x="155161" y="13470"/>
                </a:cubicBezTo>
                <a:cubicBezTo>
                  <a:pt x="156299" y="13470"/>
                  <a:pt x="157448" y="13482"/>
                  <a:pt x="158593" y="13482"/>
                </a:cubicBezTo>
                <a:cubicBezTo>
                  <a:pt x="159166" y="13482"/>
                  <a:pt x="159737" y="13479"/>
                  <a:pt x="160306" y="13470"/>
                </a:cubicBezTo>
                <a:cubicBezTo>
                  <a:pt x="162967" y="13420"/>
                  <a:pt x="165602" y="13370"/>
                  <a:pt x="168237" y="13295"/>
                </a:cubicBezTo>
                <a:lnTo>
                  <a:pt x="169668" y="13295"/>
                </a:lnTo>
                <a:cubicBezTo>
                  <a:pt x="169693" y="13646"/>
                  <a:pt x="169718" y="13897"/>
                  <a:pt x="169718" y="14173"/>
                </a:cubicBezTo>
                <a:cubicBezTo>
                  <a:pt x="169768" y="17085"/>
                  <a:pt x="169819" y="19996"/>
                  <a:pt x="169869" y="22933"/>
                </a:cubicBezTo>
                <a:cubicBezTo>
                  <a:pt x="169944" y="26974"/>
                  <a:pt x="170019" y="31014"/>
                  <a:pt x="170070" y="35080"/>
                </a:cubicBezTo>
                <a:cubicBezTo>
                  <a:pt x="170095" y="37339"/>
                  <a:pt x="170070" y="39598"/>
                  <a:pt x="170045" y="41857"/>
                </a:cubicBezTo>
                <a:cubicBezTo>
                  <a:pt x="170019" y="44317"/>
                  <a:pt x="169994" y="46776"/>
                  <a:pt x="169944" y="49236"/>
                </a:cubicBezTo>
                <a:cubicBezTo>
                  <a:pt x="169819" y="55034"/>
                  <a:pt x="169668" y="60807"/>
                  <a:pt x="169568" y="66604"/>
                </a:cubicBezTo>
                <a:cubicBezTo>
                  <a:pt x="169517" y="70068"/>
                  <a:pt x="169568" y="73481"/>
                  <a:pt x="169568" y="76920"/>
                </a:cubicBezTo>
                <a:cubicBezTo>
                  <a:pt x="169568" y="77522"/>
                  <a:pt x="169568" y="78100"/>
                  <a:pt x="169593" y="78702"/>
                </a:cubicBezTo>
                <a:cubicBezTo>
                  <a:pt x="169668" y="83872"/>
                  <a:pt x="169743" y="89068"/>
                  <a:pt x="169819" y="94238"/>
                </a:cubicBezTo>
                <a:lnTo>
                  <a:pt x="169819" y="94815"/>
                </a:lnTo>
                <a:cubicBezTo>
                  <a:pt x="169668" y="94840"/>
                  <a:pt x="169568" y="94866"/>
                  <a:pt x="169467" y="94866"/>
                </a:cubicBezTo>
                <a:lnTo>
                  <a:pt x="133727" y="95091"/>
                </a:lnTo>
                <a:cubicBezTo>
                  <a:pt x="133701" y="94916"/>
                  <a:pt x="133676" y="94740"/>
                  <a:pt x="133676" y="94564"/>
                </a:cubicBezTo>
                <a:cubicBezTo>
                  <a:pt x="133802" y="89595"/>
                  <a:pt x="133425" y="84625"/>
                  <a:pt x="133325" y="79656"/>
                </a:cubicBezTo>
                <a:cubicBezTo>
                  <a:pt x="133300" y="78075"/>
                  <a:pt x="133250" y="76468"/>
                  <a:pt x="133199" y="74887"/>
                </a:cubicBezTo>
                <a:cubicBezTo>
                  <a:pt x="133074" y="70595"/>
                  <a:pt x="132948" y="66278"/>
                  <a:pt x="132823" y="61986"/>
                </a:cubicBezTo>
                <a:cubicBezTo>
                  <a:pt x="132748" y="59527"/>
                  <a:pt x="132974" y="57092"/>
                  <a:pt x="133074" y="54657"/>
                </a:cubicBezTo>
                <a:lnTo>
                  <a:pt x="133099" y="54683"/>
                </a:lnTo>
                <a:cubicBezTo>
                  <a:pt x="133199" y="52273"/>
                  <a:pt x="133300" y="49889"/>
                  <a:pt x="133325" y="47504"/>
                </a:cubicBezTo>
                <a:cubicBezTo>
                  <a:pt x="133350" y="43940"/>
                  <a:pt x="133275" y="40376"/>
                  <a:pt x="133275" y="36812"/>
                </a:cubicBezTo>
                <a:cubicBezTo>
                  <a:pt x="133275" y="32169"/>
                  <a:pt x="133350" y="27526"/>
                  <a:pt x="133325" y="22882"/>
                </a:cubicBezTo>
                <a:cubicBezTo>
                  <a:pt x="133325" y="20548"/>
                  <a:pt x="133199" y="18189"/>
                  <a:pt x="133149" y="15830"/>
                </a:cubicBezTo>
                <a:cubicBezTo>
                  <a:pt x="133124" y="15001"/>
                  <a:pt x="133149" y="14173"/>
                  <a:pt x="133149" y="13270"/>
                </a:cubicBezTo>
                <a:cubicBezTo>
                  <a:pt x="133827" y="13219"/>
                  <a:pt x="134404" y="13144"/>
                  <a:pt x="134956" y="13144"/>
                </a:cubicBezTo>
                <a:cubicBezTo>
                  <a:pt x="136176" y="13129"/>
                  <a:pt x="137406" y="13104"/>
                  <a:pt x="138633" y="13104"/>
                </a:cubicBezTo>
                <a:close/>
                <a:moveTo>
                  <a:pt x="58606" y="12994"/>
                </a:moveTo>
                <a:cubicBezTo>
                  <a:pt x="59434" y="12994"/>
                  <a:pt x="60237" y="13044"/>
                  <a:pt x="61116" y="13094"/>
                </a:cubicBezTo>
                <a:cubicBezTo>
                  <a:pt x="61141" y="13245"/>
                  <a:pt x="61166" y="13420"/>
                  <a:pt x="61166" y="13596"/>
                </a:cubicBezTo>
                <a:lnTo>
                  <a:pt x="61166" y="15980"/>
                </a:lnTo>
                <a:cubicBezTo>
                  <a:pt x="61216" y="21402"/>
                  <a:pt x="61316" y="26798"/>
                  <a:pt x="61342" y="32219"/>
                </a:cubicBezTo>
                <a:cubicBezTo>
                  <a:pt x="61342" y="38243"/>
                  <a:pt x="61291" y="44267"/>
                  <a:pt x="61291" y="50290"/>
                </a:cubicBezTo>
                <a:cubicBezTo>
                  <a:pt x="61291" y="53653"/>
                  <a:pt x="61417" y="56992"/>
                  <a:pt x="61442" y="60355"/>
                </a:cubicBezTo>
                <a:cubicBezTo>
                  <a:pt x="61492" y="63040"/>
                  <a:pt x="61492" y="65726"/>
                  <a:pt x="61492" y="68412"/>
                </a:cubicBezTo>
                <a:cubicBezTo>
                  <a:pt x="61492" y="71448"/>
                  <a:pt x="61492" y="74511"/>
                  <a:pt x="61467" y="77547"/>
                </a:cubicBezTo>
                <a:cubicBezTo>
                  <a:pt x="61442" y="79907"/>
                  <a:pt x="61316" y="82291"/>
                  <a:pt x="61291" y="84650"/>
                </a:cubicBezTo>
                <a:cubicBezTo>
                  <a:pt x="61266" y="87863"/>
                  <a:pt x="61316" y="91076"/>
                  <a:pt x="61342" y="94288"/>
                </a:cubicBezTo>
                <a:lnTo>
                  <a:pt x="61342" y="94790"/>
                </a:lnTo>
                <a:cubicBezTo>
                  <a:pt x="61141" y="94815"/>
                  <a:pt x="60965" y="94840"/>
                  <a:pt x="60789" y="94866"/>
                </a:cubicBezTo>
                <a:cubicBezTo>
                  <a:pt x="58932" y="94966"/>
                  <a:pt x="57050" y="95016"/>
                  <a:pt x="55192" y="95142"/>
                </a:cubicBezTo>
                <a:cubicBezTo>
                  <a:pt x="54490" y="95179"/>
                  <a:pt x="53787" y="95198"/>
                  <a:pt x="53087" y="95198"/>
                </a:cubicBezTo>
                <a:cubicBezTo>
                  <a:pt x="52388" y="95198"/>
                  <a:pt x="51691" y="95179"/>
                  <a:pt x="51001" y="95142"/>
                </a:cubicBezTo>
                <a:cubicBezTo>
                  <a:pt x="50035" y="95104"/>
                  <a:pt x="49068" y="95098"/>
                  <a:pt x="48102" y="95098"/>
                </a:cubicBezTo>
                <a:cubicBezTo>
                  <a:pt x="47619" y="95098"/>
                  <a:pt x="47136" y="95099"/>
                  <a:pt x="46652" y="95099"/>
                </a:cubicBezTo>
                <a:cubicBezTo>
                  <a:pt x="46169" y="95099"/>
                  <a:pt x="45686" y="95098"/>
                  <a:pt x="45203" y="95091"/>
                </a:cubicBezTo>
                <a:cubicBezTo>
                  <a:pt x="40208" y="95016"/>
                  <a:pt x="35214" y="94916"/>
                  <a:pt x="30219" y="94866"/>
                </a:cubicBezTo>
                <a:cubicBezTo>
                  <a:pt x="28839" y="94866"/>
                  <a:pt x="28437" y="94941"/>
                  <a:pt x="27057" y="94966"/>
                </a:cubicBezTo>
                <a:lnTo>
                  <a:pt x="26354" y="94966"/>
                </a:lnTo>
                <a:cubicBezTo>
                  <a:pt x="26103" y="93008"/>
                  <a:pt x="26178" y="91101"/>
                  <a:pt x="26178" y="89193"/>
                </a:cubicBezTo>
                <a:cubicBezTo>
                  <a:pt x="26178" y="86056"/>
                  <a:pt x="26103" y="32345"/>
                  <a:pt x="26002" y="28530"/>
                </a:cubicBezTo>
                <a:cubicBezTo>
                  <a:pt x="25927" y="24614"/>
                  <a:pt x="26002" y="20674"/>
                  <a:pt x="26178" y="16758"/>
                </a:cubicBezTo>
                <a:cubicBezTo>
                  <a:pt x="26203" y="15855"/>
                  <a:pt x="26178" y="14951"/>
                  <a:pt x="26178" y="14048"/>
                </a:cubicBezTo>
                <a:cubicBezTo>
                  <a:pt x="26178" y="13847"/>
                  <a:pt x="26178" y="13646"/>
                  <a:pt x="26203" y="13345"/>
                </a:cubicBezTo>
                <a:lnTo>
                  <a:pt x="31173" y="13345"/>
                </a:lnTo>
                <a:cubicBezTo>
                  <a:pt x="34837" y="13345"/>
                  <a:pt x="38477" y="13345"/>
                  <a:pt x="42141" y="13320"/>
                </a:cubicBezTo>
                <a:cubicBezTo>
                  <a:pt x="45780" y="13270"/>
                  <a:pt x="49344" y="13144"/>
                  <a:pt x="52959" y="13069"/>
                </a:cubicBezTo>
                <a:cubicBezTo>
                  <a:pt x="54841" y="13019"/>
                  <a:pt x="56723" y="12994"/>
                  <a:pt x="58606" y="12994"/>
                </a:cubicBezTo>
                <a:close/>
                <a:moveTo>
                  <a:pt x="202046" y="13144"/>
                </a:moveTo>
                <a:cubicBezTo>
                  <a:pt x="203426" y="13144"/>
                  <a:pt x="204806" y="13194"/>
                  <a:pt x="206212" y="13219"/>
                </a:cubicBezTo>
                <a:cubicBezTo>
                  <a:pt x="206664" y="13219"/>
                  <a:pt x="206689" y="13245"/>
                  <a:pt x="206714" y="13696"/>
                </a:cubicBezTo>
                <a:cubicBezTo>
                  <a:pt x="206764" y="15052"/>
                  <a:pt x="206739" y="16407"/>
                  <a:pt x="206864" y="17737"/>
                </a:cubicBezTo>
                <a:cubicBezTo>
                  <a:pt x="207241" y="21678"/>
                  <a:pt x="207015" y="25618"/>
                  <a:pt x="206940" y="29559"/>
                </a:cubicBezTo>
                <a:cubicBezTo>
                  <a:pt x="206890" y="33650"/>
                  <a:pt x="206739" y="37741"/>
                  <a:pt x="206538" y="41832"/>
                </a:cubicBezTo>
                <a:cubicBezTo>
                  <a:pt x="206337" y="46576"/>
                  <a:pt x="206312" y="51319"/>
                  <a:pt x="206312" y="56063"/>
                </a:cubicBezTo>
                <a:cubicBezTo>
                  <a:pt x="206312" y="58673"/>
                  <a:pt x="206212" y="61309"/>
                  <a:pt x="206237" y="63919"/>
                </a:cubicBezTo>
                <a:cubicBezTo>
                  <a:pt x="206287" y="69491"/>
                  <a:pt x="206388" y="75038"/>
                  <a:pt x="206463" y="80610"/>
                </a:cubicBezTo>
                <a:cubicBezTo>
                  <a:pt x="206488" y="83019"/>
                  <a:pt x="206538" y="85428"/>
                  <a:pt x="206488" y="87838"/>
                </a:cubicBezTo>
                <a:cubicBezTo>
                  <a:pt x="206438" y="89444"/>
                  <a:pt x="206162" y="91025"/>
                  <a:pt x="206011" y="92582"/>
                </a:cubicBezTo>
                <a:cubicBezTo>
                  <a:pt x="205961" y="92958"/>
                  <a:pt x="205785" y="93284"/>
                  <a:pt x="205534" y="93535"/>
                </a:cubicBezTo>
                <a:cubicBezTo>
                  <a:pt x="204957" y="94163"/>
                  <a:pt x="204229" y="94615"/>
                  <a:pt x="203451" y="94866"/>
                </a:cubicBezTo>
                <a:cubicBezTo>
                  <a:pt x="202759" y="95096"/>
                  <a:pt x="202049" y="95204"/>
                  <a:pt x="201337" y="95204"/>
                </a:cubicBezTo>
                <a:cubicBezTo>
                  <a:pt x="201197" y="95204"/>
                  <a:pt x="201056" y="95200"/>
                  <a:pt x="200916" y="95192"/>
                </a:cubicBezTo>
                <a:cubicBezTo>
                  <a:pt x="198582" y="95117"/>
                  <a:pt x="196248" y="95016"/>
                  <a:pt x="193913" y="94991"/>
                </a:cubicBezTo>
                <a:cubicBezTo>
                  <a:pt x="192332" y="94979"/>
                  <a:pt x="190745" y="94979"/>
                  <a:pt x="189154" y="94979"/>
                </a:cubicBezTo>
                <a:cubicBezTo>
                  <a:pt x="187563" y="94979"/>
                  <a:pt x="185970" y="94979"/>
                  <a:pt x="184376" y="94966"/>
                </a:cubicBezTo>
                <a:cubicBezTo>
                  <a:pt x="179908" y="94966"/>
                  <a:pt x="175466" y="94916"/>
                  <a:pt x="171023" y="94891"/>
                </a:cubicBezTo>
                <a:cubicBezTo>
                  <a:pt x="170898" y="94891"/>
                  <a:pt x="170772" y="94866"/>
                  <a:pt x="170572" y="94840"/>
                </a:cubicBezTo>
                <a:cubicBezTo>
                  <a:pt x="170546" y="94288"/>
                  <a:pt x="170496" y="93786"/>
                  <a:pt x="170496" y="93284"/>
                </a:cubicBezTo>
                <a:cubicBezTo>
                  <a:pt x="170446" y="87989"/>
                  <a:pt x="170371" y="82693"/>
                  <a:pt x="170321" y="77422"/>
                </a:cubicBezTo>
                <a:cubicBezTo>
                  <a:pt x="170296" y="74561"/>
                  <a:pt x="170220" y="71725"/>
                  <a:pt x="170270" y="68914"/>
                </a:cubicBezTo>
                <a:cubicBezTo>
                  <a:pt x="170321" y="64320"/>
                  <a:pt x="170471" y="59752"/>
                  <a:pt x="170546" y="55185"/>
                </a:cubicBezTo>
                <a:cubicBezTo>
                  <a:pt x="170597" y="52976"/>
                  <a:pt x="170647" y="50817"/>
                  <a:pt x="170697" y="48634"/>
                </a:cubicBezTo>
                <a:cubicBezTo>
                  <a:pt x="170722" y="45572"/>
                  <a:pt x="170823" y="42510"/>
                  <a:pt x="170797" y="39448"/>
                </a:cubicBezTo>
                <a:cubicBezTo>
                  <a:pt x="170797" y="35683"/>
                  <a:pt x="170697" y="31893"/>
                  <a:pt x="170647" y="28103"/>
                </a:cubicBezTo>
                <a:cubicBezTo>
                  <a:pt x="170622" y="26396"/>
                  <a:pt x="170622" y="24664"/>
                  <a:pt x="170597" y="22958"/>
                </a:cubicBezTo>
                <a:cubicBezTo>
                  <a:pt x="170546" y="19996"/>
                  <a:pt x="170496" y="17034"/>
                  <a:pt x="170446" y="14073"/>
                </a:cubicBezTo>
                <a:lnTo>
                  <a:pt x="170446" y="13445"/>
                </a:lnTo>
                <a:cubicBezTo>
                  <a:pt x="170546" y="13420"/>
                  <a:pt x="170647" y="13395"/>
                  <a:pt x="170772" y="13395"/>
                </a:cubicBezTo>
                <a:cubicBezTo>
                  <a:pt x="173006" y="13345"/>
                  <a:pt x="175240" y="13295"/>
                  <a:pt x="177499" y="13270"/>
                </a:cubicBezTo>
                <a:cubicBezTo>
                  <a:pt x="181414" y="13245"/>
                  <a:pt x="185330" y="13245"/>
                  <a:pt x="189270" y="13219"/>
                </a:cubicBezTo>
                <a:cubicBezTo>
                  <a:pt x="193537" y="13194"/>
                  <a:pt x="197779" y="13144"/>
                  <a:pt x="202046" y="13144"/>
                </a:cubicBezTo>
                <a:close/>
                <a:moveTo>
                  <a:pt x="20129" y="12994"/>
                </a:moveTo>
                <a:cubicBezTo>
                  <a:pt x="21736" y="12994"/>
                  <a:pt x="23342" y="13169"/>
                  <a:pt x="24948" y="13270"/>
                </a:cubicBezTo>
                <a:cubicBezTo>
                  <a:pt x="25099" y="13295"/>
                  <a:pt x="25224" y="13320"/>
                  <a:pt x="25350" y="13345"/>
                </a:cubicBezTo>
                <a:cubicBezTo>
                  <a:pt x="25375" y="13420"/>
                  <a:pt x="25400" y="13496"/>
                  <a:pt x="25400" y="13571"/>
                </a:cubicBezTo>
                <a:cubicBezTo>
                  <a:pt x="25475" y="15855"/>
                  <a:pt x="25450" y="18164"/>
                  <a:pt x="25300" y="20448"/>
                </a:cubicBezTo>
                <a:cubicBezTo>
                  <a:pt x="25249" y="21000"/>
                  <a:pt x="25249" y="21577"/>
                  <a:pt x="25249" y="22130"/>
                </a:cubicBezTo>
                <a:cubicBezTo>
                  <a:pt x="25275" y="24966"/>
                  <a:pt x="25325" y="27802"/>
                  <a:pt x="25325" y="30638"/>
                </a:cubicBezTo>
                <a:cubicBezTo>
                  <a:pt x="25325" y="32545"/>
                  <a:pt x="25450" y="88039"/>
                  <a:pt x="25475" y="93385"/>
                </a:cubicBezTo>
                <a:lnTo>
                  <a:pt x="25475" y="94941"/>
                </a:lnTo>
                <a:cubicBezTo>
                  <a:pt x="25224" y="94966"/>
                  <a:pt x="25074" y="94991"/>
                  <a:pt x="24898" y="94991"/>
                </a:cubicBezTo>
                <a:cubicBezTo>
                  <a:pt x="22840" y="95041"/>
                  <a:pt x="19803" y="95066"/>
                  <a:pt x="17745" y="95117"/>
                </a:cubicBezTo>
                <a:cubicBezTo>
                  <a:pt x="15988" y="95167"/>
                  <a:pt x="14231" y="95292"/>
                  <a:pt x="12474" y="95317"/>
                </a:cubicBezTo>
                <a:cubicBezTo>
                  <a:pt x="9563" y="95317"/>
                  <a:pt x="6651" y="95242"/>
                  <a:pt x="3715" y="95192"/>
                </a:cubicBezTo>
                <a:cubicBezTo>
                  <a:pt x="2410" y="95117"/>
                  <a:pt x="1355" y="94037"/>
                  <a:pt x="1280" y="92732"/>
                </a:cubicBezTo>
                <a:cubicBezTo>
                  <a:pt x="1230" y="90699"/>
                  <a:pt x="1155" y="88641"/>
                  <a:pt x="1129" y="86633"/>
                </a:cubicBezTo>
                <a:cubicBezTo>
                  <a:pt x="1104" y="84600"/>
                  <a:pt x="1155" y="82467"/>
                  <a:pt x="1155" y="80384"/>
                </a:cubicBezTo>
                <a:cubicBezTo>
                  <a:pt x="1155" y="76267"/>
                  <a:pt x="1155" y="72151"/>
                  <a:pt x="1180" y="68060"/>
                </a:cubicBezTo>
                <a:cubicBezTo>
                  <a:pt x="1180" y="62915"/>
                  <a:pt x="1230" y="57770"/>
                  <a:pt x="1180" y="52624"/>
                </a:cubicBezTo>
                <a:cubicBezTo>
                  <a:pt x="1129" y="47755"/>
                  <a:pt x="979" y="42886"/>
                  <a:pt x="904" y="38017"/>
                </a:cubicBezTo>
                <a:cubicBezTo>
                  <a:pt x="879" y="36260"/>
                  <a:pt x="929" y="34503"/>
                  <a:pt x="929" y="32746"/>
                </a:cubicBezTo>
                <a:cubicBezTo>
                  <a:pt x="904" y="29383"/>
                  <a:pt x="853" y="26020"/>
                  <a:pt x="828" y="22657"/>
                </a:cubicBezTo>
                <a:cubicBezTo>
                  <a:pt x="828" y="19695"/>
                  <a:pt x="828" y="16733"/>
                  <a:pt x="828" y="13772"/>
                </a:cubicBezTo>
                <a:cubicBezTo>
                  <a:pt x="828" y="13671"/>
                  <a:pt x="853" y="13546"/>
                  <a:pt x="853" y="13395"/>
                </a:cubicBezTo>
                <a:cubicBezTo>
                  <a:pt x="1406" y="13420"/>
                  <a:pt x="1933" y="13470"/>
                  <a:pt x="2435" y="13470"/>
                </a:cubicBezTo>
                <a:cubicBezTo>
                  <a:pt x="4392" y="13420"/>
                  <a:pt x="6350" y="13370"/>
                  <a:pt x="8283" y="13320"/>
                </a:cubicBezTo>
                <a:cubicBezTo>
                  <a:pt x="9914" y="13245"/>
                  <a:pt x="11520" y="13169"/>
                  <a:pt x="13127" y="13119"/>
                </a:cubicBezTo>
                <a:cubicBezTo>
                  <a:pt x="15461" y="13069"/>
                  <a:pt x="17795" y="12994"/>
                  <a:pt x="20129" y="12994"/>
                </a:cubicBezTo>
                <a:close/>
                <a:moveTo>
                  <a:pt x="62421" y="13119"/>
                </a:moveTo>
                <a:cubicBezTo>
                  <a:pt x="65106" y="13169"/>
                  <a:pt x="67792" y="13169"/>
                  <a:pt x="70478" y="13245"/>
                </a:cubicBezTo>
                <a:cubicBezTo>
                  <a:pt x="72410" y="13320"/>
                  <a:pt x="74368" y="13521"/>
                  <a:pt x="76300" y="13621"/>
                </a:cubicBezTo>
                <a:cubicBezTo>
                  <a:pt x="78057" y="13721"/>
                  <a:pt x="79839" y="13847"/>
                  <a:pt x="81596" y="13847"/>
                </a:cubicBezTo>
                <a:cubicBezTo>
                  <a:pt x="85135" y="13847"/>
                  <a:pt x="88674" y="13747"/>
                  <a:pt x="92238" y="13671"/>
                </a:cubicBezTo>
                <a:cubicBezTo>
                  <a:pt x="93368" y="13646"/>
                  <a:pt x="94522" y="13571"/>
                  <a:pt x="95802" y="13521"/>
                </a:cubicBezTo>
                <a:lnTo>
                  <a:pt x="95802" y="13521"/>
                </a:lnTo>
                <a:cubicBezTo>
                  <a:pt x="95878" y="19042"/>
                  <a:pt x="95627" y="24489"/>
                  <a:pt x="95627" y="29935"/>
                </a:cubicBezTo>
                <a:cubicBezTo>
                  <a:pt x="95652" y="35382"/>
                  <a:pt x="95576" y="40853"/>
                  <a:pt x="95576" y="46300"/>
                </a:cubicBezTo>
                <a:cubicBezTo>
                  <a:pt x="95576" y="51771"/>
                  <a:pt x="95727" y="57218"/>
                  <a:pt x="95652" y="62689"/>
                </a:cubicBezTo>
                <a:cubicBezTo>
                  <a:pt x="95551" y="68135"/>
                  <a:pt x="95677" y="73582"/>
                  <a:pt x="95727" y="79053"/>
                </a:cubicBezTo>
                <a:cubicBezTo>
                  <a:pt x="95752" y="84500"/>
                  <a:pt x="95727" y="89946"/>
                  <a:pt x="95727" y="95468"/>
                </a:cubicBezTo>
                <a:lnTo>
                  <a:pt x="94999" y="95468"/>
                </a:lnTo>
                <a:cubicBezTo>
                  <a:pt x="91611" y="95368"/>
                  <a:pt x="88197" y="95242"/>
                  <a:pt x="84809" y="95167"/>
                </a:cubicBezTo>
                <a:cubicBezTo>
                  <a:pt x="84210" y="95151"/>
                  <a:pt x="83610" y="95145"/>
                  <a:pt x="83011" y="95145"/>
                </a:cubicBezTo>
                <a:cubicBezTo>
                  <a:pt x="81678" y="95145"/>
                  <a:pt x="80344" y="95175"/>
                  <a:pt x="79011" y="95192"/>
                </a:cubicBezTo>
                <a:cubicBezTo>
                  <a:pt x="74820" y="95267"/>
                  <a:pt x="70628" y="95317"/>
                  <a:pt x="66437" y="95368"/>
                </a:cubicBezTo>
                <a:cubicBezTo>
                  <a:pt x="65182" y="95368"/>
                  <a:pt x="63952" y="95292"/>
                  <a:pt x="62722" y="95217"/>
                </a:cubicBezTo>
                <a:cubicBezTo>
                  <a:pt x="62521" y="95192"/>
                  <a:pt x="62320" y="95142"/>
                  <a:pt x="62145" y="95091"/>
                </a:cubicBezTo>
                <a:cubicBezTo>
                  <a:pt x="62095" y="93611"/>
                  <a:pt x="62019" y="92155"/>
                  <a:pt x="62044" y="90724"/>
                </a:cubicBezTo>
                <a:cubicBezTo>
                  <a:pt x="62044" y="87461"/>
                  <a:pt x="62095" y="84199"/>
                  <a:pt x="62120" y="80961"/>
                </a:cubicBezTo>
                <a:cubicBezTo>
                  <a:pt x="62145" y="77146"/>
                  <a:pt x="62120" y="73306"/>
                  <a:pt x="62195" y="69491"/>
                </a:cubicBezTo>
                <a:cubicBezTo>
                  <a:pt x="62245" y="65902"/>
                  <a:pt x="62270" y="62313"/>
                  <a:pt x="62145" y="58723"/>
                </a:cubicBezTo>
                <a:cubicBezTo>
                  <a:pt x="62044" y="56038"/>
                  <a:pt x="62044" y="53327"/>
                  <a:pt x="62044" y="50617"/>
                </a:cubicBezTo>
                <a:cubicBezTo>
                  <a:pt x="62044" y="47153"/>
                  <a:pt x="62145" y="43689"/>
                  <a:pt x="62120" y="40226"/>
                </a:cubicBezTo>
                <a:cubicBezTo>
                  <a:pt x="62095" y="34127"/>
                  <a:pt x="61969" y="28003"/>
                  <a:pt x="61919" y="21904"/>
                </a:cubicBezTo>
                <a:cubicBezTo>
                  <a:pt x="61894" y="19017"/>
                  <a:pt x="61919" y="16106"/>
                  <a:pt x="61919" y="13169"/>
                </a:cubicBezTo>
                <a:cubicBezTo>
                  <a:pt x="62095" y="13144"/>
                  <a:pt x="62245" y="13119"/>
                  <a:pt x="62421" y="13119"/>
                </a:cubicBezTo>
                <a:close/>
                <a:moveTo>
                  <a:pt x="132246" y="13044"/>
                </a:moveTo>
                <a:cubicBezTo>
                  <a:pt x="132271" y="13119"/>
                  <a:pt x="132296" y="13219"/>
                  <a:pt x="132296" y="13295"/>
                </a:cubicBezTo>
                <a:cubicBezTo>
                  <a:pt x="132396" y="15403"/>
                  <a:pt x="132522" y="17486"/>
                  <a:pt x="132572" y="19569"/>
                </a:cubicBezTo>
                <a:cubicBezTo>
                  <a:pt x="132622" y="20900"/>
                  <a:pt x="132572" y="22230"/>
                  <a:pt x="132572" y="23535"/>
                </a:cubicBezTo>
                <a:cubicBezTo>
                  <a:pt x="132572" y="30814"/>
                  <a:pt x="132622" y="38067"/>
                  <a:pt x="132597" y="45321"/>
                </a:cubicBezTo>
                <a:cubicBezTo>
                  <a:pt x="132597" y="48307"/>
                  <a:pt x="132497" y="51294"/>
                  <a:pt x="132396" y="54256"/>
                </a:cubicBezTo>
                <a:cubicBezTo>
                  <a:pt x="132321" y="56465"/>
                  <a:pt x="132095" y="58648"/>
                  <a:pt x="132095" y="60857"/>
                </a:cubicBezTo>
                <a:cubicBezTo>
                  <a:pt x="132120" y="64948"/>
                  <a:pt x="132296" y="69064"/>
                  <a:pt x="132396" y="73180"/>
                </a:cubicBezTo>
                <a:cubicBezTo>
                  <a:pt x="132497" y="76518"/>
                  <a:pt x="132572" y="79857"/>
                  <a:pt x="132672" y="83195"/>
                </a:cubicBezTo>
                <a:cubicBezTo>
                  <a:pt x="132748" y="85177"/>
                  <a:pt x="132848" y="87160"/>
                  <a:pt x="132898" y="89168"/>
                </a:cubicBezTo>
                <a:cubicBezTo>
                  <a:pt x="132948" y="91000"/>
                  <a:pt x="132923" y="92858"/>
                  <a:pt x="132923" y="94715"/>
                </a:cubicBezTo>
                <a:cubicBezTo>
                  <a:pt x="132898" y="94815"/>
                  <a:pt x="132898" y="94941"/>
                  <a:pt x="132873" y="95066"/>
                </a:cubicBezTo>
                <a:cubicBezTo>
                  <a:pt x="125268" y="95461"/>
                  <a:pt x="117664" y="95568"/>
                  <a:pt x="110047" y="95568"/>
                </a:cubicBezTo>
                <a:cubicBezTo>
                  <a:pt x="105546" y="95568"/>
                  <a:pt x="101042" y="95530"/>
                  <a:pt x="96530" y="95493"/>
                </a:cubicBezTo>
                <a:cubicBezTo>
                  <a:pt x="96505" y="95167"/>
                  <a:pt x="96455" y="94866"/>
                  <a:pt x="96455" y="94589"/>
                </a:cubicBezTo>
                <a:cubicBezTo>
                  <a:pt x="96455" y="91226"/>
                  <a:pt x="96430" y="87863"/>
                  <a:pt x="96430" y="84500"/>
                </a:cubicBezTo>
                <a:cubicBezTo>
                  <a:pt x="96430" y="81111"/>
                  <a:pt x="96379" y="77698"/>
                  <a:pt x="96405" y="74310"/>
                </a:cubicBezTo>
                <a:cubicBezTo>
                  <a:pt x="96405" y="71423"/>
                  <a:pt x="96455" y="68512"/>
                  <a:pt x="96455" y="65626"/>
                </a:cubicBezTo>
                <a:cubicBezTo>
                  <a:pt x="96455" y="63869"/>
                  <a:pt x="96379" y="62137"/>
                  <a:pt x="96379" y="60405"/>
                </a:cubicBezTo>
                <a:cubicBezTo>
                  <a:pt x="96379" y="56389"/>
                  <a:pt x="96405" y="52373"/>
                  <a:pt x="96405" y="48383"/>
                </a:cubicBezTo>
                <a:cubicBezTo>
                  <a:pt x="96405" y="44693"/>
                  <a:pt x="96354" y="41029"/>
                  <a:pt x="96329" y="37364"/>
                </a:cubicBezTo>
                <a:cubicBezTo>
                  <a:pt x="96329" y="36335"/>
                  <a:pt x="96354" y="35306"/>
                  <a:pt x="96329" y="34277"/>
                </a:cubicBezTo>
                <a:cubicBezTo>
                  <a:pt x="96329" y="32219"/>
                  <a:pt x="96329" y="30161"/>
                  <a:pt x="96279" y="28103"/>
                </a:cubicBezTo>
                <a:cubicBezTo>
                  <a:pt x="96229" y="25543"/>
                  <a:pt x="96455" y="22983"/>
                  <a:pt x="96480" y="20398"/>
                </a:cubicBezTo>
                <a:cubicBezTo>
                  <a:pt x="96530" y="18340"/>
                  <a:pt x="96530" y="16282"/>
                  <a:pt x="96555" y="14223"/>
                </a:cubicBezTo>
                <a:lnTo>
                  <a:pt x="96555" y="13496"/>
                </a:lnTo>
                <a:cubicBezTo>
                  <a:pt x="108477" y="13169"/>
                  <a:pt x="120349" y="13094"/>
                  <a:pt x="132246" y="13044"/>
                </a:cubicBezTo>
                <a:close/>
                <a:moveTo>
                  <a:pt x="206814" y="91954"/>
                </a:moveTo>
                <a:lnTo>
                  <a:pt x="209148" y="94439"/>
                </a:lnTo>
                <a:cubicBezTo>
                  <a:pt x="208948" y="94916"/>
                  <a:pt x="208772" y="95393"/>
                  <a:pt x="208521" y="95970"/>
                </a:cubicBezTo>
                <a:cubicBezTo>
                  <a:pt x="208044" y="95418"/>
                  <a:pt x="207617" y="94966"/>
                  <a:pt x="207216" y="94514"/>
                </a:cubicBezTo>
                <a:cubicBezTo>
                  <a:pt x="206363" y="93510"/>
                  <a:pt x="206363" y="93510"/>
                  <a:pt x="206714" y="92230"/>
                </a:cubicBezTo>
                <a:cubicBezTo>
                  <a:pt x="206714" y="92180"/>
                  <a:pt x="206739" y="92130"/>
                  <a:pt x="206814" y="91954"/>
                </a:cubicBezTo>
                <a:close/>
                <a:moveTo>
                  <a:pt x="206011" y="94113"/>
                </a:moveTo>
                <a:lnTo>
                  <a:pt x="208069" y="96547"/>
                </a:lnTo>
                <a:lnTo>
                  <a:pt x="207366" y="97325"/>
                </a:lnTo>
                <a:lnTo>
                  <a:pt x="205233" y="94815"/>
                </a:lnTo>
                <a:lnTo>
                  <a:pt x="206011" y="94113"/>
                </a:lnTo>
                <a:close/>
                <a:moveTo>
                  <a:pt x="17594" y="96070"/>
                </a:moveTo>
                <a:cubicBezTo>
                  <a:pt x="18347" y="96070"/>
                  <a:pt x="19100" y="96070"/>
                  <a:pt x="19853" y="96121"/>
                </a:cubicBezTo>
                <a:cubicBezTo>
                  <a:pt x="20004" y="96121"/>
                  <a:pt x="20179" y="96196"/>
                  <a:pt x="20280" y="96296"/>
                </a:cubicBezTo>
                <a:cubicBezTo>
                  <a:pt x="20807" y="96899"/>
                  <a:pt x="21309" y="97501"/>
                  <a:pt x="21911" y="98204"/>
                </a:cubicBezTo>
                <a:cubicBezTo>
                  <a:pt x="20932" y="98179"/>
                  <a:pt x="20079" y="98128"/>
                  <a:pt x="19226" y="98103"/>
                </a:cubicBezTo>
                <a:cubicBezTo>
                  <a:pt x="19150" y="98078"/>
                  <a:pt x="19075" y="98053"/>
                  <a:pt x="19025" y="98003"/>
                </a:cubicBezTo>
                <a:cubicBezTo>
                  <a:pt x="18423" y="97401"/>
                  <a:pt x="17870" y="96798"/>
                  <a:pt x="17243" y="96146"/>
                </a:cubicBezTo>
                <a:cubicBezTo>
                  <a:pt x="17368" y="96095"/>
                  <a:pt x="17469" y="96070"/>
                  <a:pt x="17594" y="96070"/>
                </a:cubicBezTo>
                <a:close/>
                <a:moveTo>
                  <a:pt x="204656" y="95217"/>
                </a:moveTo>
                <a:lnTo>
                  <a:pt x="206764" y="97677"/>
                </a:lnTo>
                <a:cubicBezTo>
                  <a:pt x="206287" y="97953"/>
                  <a:pt x="205735" y="98153"/>
                  <a:pt x="205183" y="98204"/>
                </a:cubicBezTo>
                <a:cubicBezTo>
                  <a:pt x="205175" y="98206"/>
                  <a:pt x="205168" y="98206"/>
                  <a:pt x="205159" y="98206"/>
                </a:cubicBezTo>
                <a:cubicBezTo>
                  <a:pt x="205060" y="98206"/>
                  <a:pt x="204924" y="98071"/>
                  <a:pt x="204831" y="97978"/>
                </a:cubicBezTo>
                <a:cubicBezTo>
                  <a:pt x="204329" y="97250"/>
                  <a:pt x="203802" y="96522"/>
                  <a:pt x="203250" y="95719"/>
                </a:cubicBezTo>
                <a:lnTo>
                  <a:pt x="204656" y="95217"/>
                </a:lnTo>
                <a:close/>
                <a:moveTo>
                  <a:pt x="149740" y="95619"/>
                </a:moveTo>
                <a:cubicBezTo>
                  <a:pt x="149890" y="95619"/>
                  <a:pt x="150016" y="95694"/>
                  <a:pt x="150091" y="95794"/>
                </a:cubicBezTo>
                <a:cubicBezTo>
                  <a:pt x="150593" y="96522"/>
                  <a:pt x="151070" y="97275"/>
                  <a:pt x="151547" y="98003"/>
                </a:cubicBezTo>
                <a:cubicBezTo>
                  <a:pt x="151572" y="98028"/>
                  <a:pt x="151547" y="98078"/>
                  <a:pt x="151547" y="98204"/>
                </a:cubicBezTo>
                <a:cubicBezTo>
                  <a:pt x="151354" y="98212"/>
                  <a:pt x="151159" y="98215"/>
                  <a:pt x="150961" y="98215"/>
                </a:cubicBezTo>
                <a:cubicBezTo>
                  <a:pt x="150565" y="98215"/>
                  <a:pt x="150158" y="98204"/>
                  <a:pt x="149740" y="98204"/>
                </a:cubicBezTo>
                <a:lnTo>
                  <a:pt x="149714" y="98204"/>
                </a:lnTo>
                <a:cubicBezTo>
                  <a:pt x="149614" y="98204"/>
                  <a:pt x="149514" y="98153"/>
                  <a:pt x="149463" y="98078"/>
                </a:cubicBezTo>
                <a:cubicBezTo>
                  <a:pt x="148886" y="97300"/>
                  <a:pt x="148334" y="96522"/>
                  <a:pt x="147707" y="95619"/>
                </a:cubicBezTo>
                <a:close/>
                <a:moveTo>
                  <a:pt x="153329" y="95619"/>
                </a:moveTo>
                <a:cubicBezTo>
                  <a:pt x="153429" y="95644"/>
                  <a:pt x="153529" y="95694"/>
                  <a:pt x="153580" y="95769"/>
                </a:cubicBezTo>
                <a:cubicBezTo>
                  <a:pt x="154107" y="96547"/>
                  <a:pt x="154634" y="97325"/>
                  <a:pt x="155236" y="98204"/>
                </a:cubicBezTo>
                <a:cubicBezTo>
                  <a:pt x="154759" y="98216"/>
                  <a:pt x="154326" y="98223"/>
                  <a:pt x="153912" y="98223"/>
                </a:cubicBezTo>
                <a:cubicBezTo>
                  <a:pt x="153498" y="98223"/>
                  <a:pt x="153103" y="98216"/>
                  <a:pt x="152701" y="98204"/>
                </a:cubicBezTo>
                <a:cubicBezTo>
                  <a:pt x="152551" y="98204"/>
                  <a:pt x="152425" y="98128"/>
                  <a:pt x="152325" y="98028"/>
                </a:cubicBezTo>
                <a:cubicBezTo>
                  <a:pt x="151848" y="97300"/>
                  <a:pt x="151396" y="96547"/>
                  <a:pt x="150919" y="95819"/>
                </a:cubicBezTo>
                <a:cubicBezTo>
                  <a:pt x="150894" y="95794"/>
                  <a:pt x="150919" y="95744"/>
                  <a:pt x="150919" y="95619"/>
                </a:cubicBezTo>
                <a:close/>
                <a:moveTo>
                  <a:pt x="15938" y="96045"/>
                </a:moveTo>
                <a:cubicBezTo>
                  <a:pt x="16038" y="96045"/>
                  <a:pt x="16139" y="96095"/>
                  <a:pt x="16239" y="96146"/>
                </a:cubicBezTo>
                <a:cubicBezTo>
                  <a:pt x="16892" y="96748"/>
                  <a:pt x="17544" y="97375"/>
                  <a:pt x="18172" y="97978"/>
                </a:cubicBezTo>
                <a:lnTo>
                  <a:pt x="18146" y="98103"/>
                </a:lnTo>
                <a:cubicBezTo>
                  <a:pt x="17519" y="98153"/>
                  <a:pt x="16917" y="98204"/>
                  <a:pt x="16289" y="98229"/>
                </a:cubicBezTo>
                <a:cubicBezTo>
                  <a:pt x="16139" y="98204"/>
                  <a:pt x="16013" y="98153"/>
                  <a:pt x="15913" y="98053"/>
                </a:cubicBezTo>
                <a:cubicBezTo>
                  <a:pt x="15335" y="97426"/>
                  <a:pt x="14783" y="96773"/>
                  <a:pt x="14156" y="96045"/>
                </a:cubicBezTo>
                <a:close/>
                <a:moveTo>
                  <a:pt x="147079" y="95644"/>
                </a:moveTo>
                <a:cubicBezTo>
                  <a:pt x="147456" y="96572"/>
                  <a:pt x="148183" y="97275"/>
                  <a:pt x="148685" y="98153"/>
                </a:cubicBezTo>
                <a:cubicBezTo>
                  <a:pt x="148329" y="98202"/>
                  <a:pt x="147962" y="98230"/>
                  <a:pt x="147598" y="98230"/>
                </a:cubicBezTo>
                <a:cubicBezTo>
                  <a:pt x="147398" y="98230"/>
                  <a:pt x="147199" y="98221"/>
                  <a:pt x="147004" y="98204"/>
                </a:cubicBezTo>
                <a:lnTo>
                  <a:pt x="147004" y="98229"/>
                </a:lnTo>
                <a:cubicBezTo>
                  <a:pt x="146903" y="98229"/>
                  <a:pt x="146803" y="98128"/>
                  <a:pt x="146753" y="98053"/>
                </a:cubicBezTo>
                <a:cubicBezTo>
                  <a:pt x="146226" y="97300"/>
                  <a:pt x="145674" y="96547"/>
                  <a:pt x="145146" y="95819"/>
                </a:cubicBezTo>
                <a:cubicBezTo>
                  <a:pt x="145146" y="95769"/>
                  <a:pt x="145146" y="95719"/>
                  <a:pt x="145146" y="95644"/>
                </a:cubicBezTo>
                <a:close/>
                <a:moveTo>
                  <a:pt x="22790" y="96121"/>
                </a:moveTo>
                <a:cubicBezTo>
                  <a:pt x="22890" y="96121"/>
                  <a:pt x="22991" y="96146"/>
                  <a:pt x="23091" y="96221"/>
                </a:cubicBezTo>
                <a:cubicBezTo>
                  <a:pt x="23718" y="96873"/>
                  <a:pt x="24346" y="97551"/>
                  <a:pt x="24998" y="98254"/>
                </a:cubicBezTo>
                <a:lnTo>
                  <a:pt x="22840" y="98254"/>
                </a:lnTo>
                <a:lnTo>
                  <a:pt x="21083" y="96246"/>
                </a:lnTo>
                <a:lnTo>
                  <a:pt x="21133" y="96121"/>
                </a:lnTo>
                <a:close/>
                <a:moveTo>
                  <a:pt x="144243" y="95619"/>
                </a:moveTo>
                <a:lnTo>
                  <a:pt x="146025" y="98179"/>
                </a:lnTo>
                <a:cubicBezTo>
                  <a:pt x="145622" y="98255"/>
                  <a:pt x="145205" y="98288"/>
                  <a:pt x="144795" y="98288"/>
                </a:cubicBezTo>
                <a:cubicBezTo>
                  <a:pt x="144669" y="98288"/>
                  <a:pt x="144543" y="98285"/>
                  <a:pt x="144419" y="98279"/>
                </a:cubicBezTo>
                <a:lnTo>
                  <a:pt x="144394" y="98279"/>
                </a:lnTo>
                <a:cubicBezTo>
                  <a:pt x="144293" y="98279"/>
                  <a:pt x="144193" y="98204"/>
                  <a:pt x="144143" y="98128"/>
                </a:cubicBezTo>
                <a:cubicBezTo>
                  <a:pt x="143590" y="97350"/>
                  <a:pt x="143038" y="96572"/>
                  <a:pt x="142486" y="95769"/>
                </a:cubicBezTo>
                <a:cubicBezTo>
                  <a:pt x="142486" y="95744"/>
                  <a:pt x="142486" y="95694"/>
                  <a:pt x="142486" y="95619"/>
                </a:cubicBezTo>
                <a:close/>
                <a:moveTo>
                  <a:pt x="13001" y="96020"/>
                </a:moveTo>
                <a:cubicBezTo>
                  <a:pt x="13152" y="96045"/>
                  <a:pt x="13277" y="96121"/>
                  <a:pt x="13378" y="96221"/>
                </a:cubicBezTo>
                <a:cubicBezTo>
                  <a:pt x="13955" y="96848"/>
                  <a:pt x="14557" y="97476"/>
                  <a:pt x="15185" y="98128"/>
                </a:cubicBezTo>
                <a:cubicBezTo>
                  <a:pt x="14968" y="98251"/>
                  <a:pt x="14765" y="98270"/>
                  <a:pt x="14574" y="98270"/>
                </a:cubicBezTo>
                <a:cubicBezTo>
                  <a:pt x="14484" y="98270"/>
                  <a:pt x="14397" y="98266"/>
                  <a:pt x="14312" y="98266"/>
                </a:cubicBezTo>
                <a:cubicBezTo>
                  <a:pt x="14242" y="98266"/>
                  <a:pt x="14173" y="98269"/>
                  <a:pt x="14106" y="98279"/>
                </a:cubicBezTo>
                <a:cubicBezTo>
                  <a:pt x="14010" y="98301"/>
                  <a:pt x="13914" y="98311"/>
                  <a:pt x="13819" y="98311"/>
                </a:cubicBezTo>
                <a:cubicBezTo>
                  <a:pt x="13369" y="98311"/>
                  <a:pt x="12949" y="98075"/>
                  <a:pt x="12700" y="97702"/>
                </a:cubicBezTo>
                <a:cubicBezTo>
                  <a:pt x="12324" y="97150"/>
                  <a:pt x="11847" y="96698"/>
                  <a:pt x="11395" y="96196"/>
                </a:cubicBezTo>
                <a:lnTo>
                  <a:pt x="11445" y="96020"/>
                </a:lnTo>
                <a:close/>
                <a:moveTo>
                  <a:pt x="141608" y="95593"/>
                </a:moveTo>
                <a:lnTo>
                  <a:pt x="143540" y="98304"/>
                </a:lnTo>
                <a:lnTo>
                  <a:pt x="141256" y="98329"/>
                </a:lnTo>
                <a:lnTo>
                  <a:pt x="139273" y="95593"/>
                </a:lnTo>
                <a:close/>
                <a:moveTo>
                  <a:pt x="25676" y="95995"/>
                </a:moveTo>
                <a:cubicBezTo>
                  <a:pt x="25827" y="95995"/>
                  <a:pt x="25952" y="96045"/>
                  <a:pt x="26078" y="96146"/>
                </a:cubicBezTo>
                <a:cubicBezTo>
                  <a:pt x="26730" y="96848"/>
                  <a:pt x="27358" y="97576"/>
                  <a:pt x="28086" y="98379"/>
                </a:cubicBezTo>
                <a:cubicBezTo>
                  <a:pt x="27795" y="98390"/>
                  <a:pt x="27499" y="98396"/>
                  <a:pt x="27203" y="98396"/>
                </a:cubicBezTo>
                <a:cubicBezTo>
                  <a:pt x="26784" y="98396"/>
                  <a:pt x="26364" y="98384"/>
                  <a:pt x="25952" y="98354"/>
                </a:cubicBezTo>
                <a:cubicBezTo>
                  <a:pt x="25902" y="98354"/>
                  <a:pt x="25852" y="98279"/>
                  <a:pt x="25802" y="98229"/>
                </a:cubicBezTo>
                <a:cubicBezTo>
                  <a:pt x="25174" y="97551"/>
                  <a:pt x="24572" y="96873"/>
                  <a:pt x="23869" y="96070"/>
                </a:cubicBezTo>
                <a:cubicBezTo>
                  <a:pt x="24572" y="96045"/>
                  <a:pt x="25124" y="95995"/>
                  <a:pt x="25676" y="95995"/>
                </a:cubicBezTo>
                <a:close/>
                <a:moveTo>
                  <a:pt x="138194" y="95593"/>
                </a:moveTo>
                <a:cubicBezTo>
                  <a:pt x="138320" y="95593"/>
                  <a:pt x="138470" y="95644"/>
                  <a:pt x="138571" y="95744"/>
                </a:cubicBezTo>
                <a:cubicBezTo>
                  <a:pt x="139198" y="96572"/>
                  <a:pt x="139800" y="97426"/>
                  <a:pt x="140478" y="98379"/>
                </a:cubicBezTo>
                <a:cubicBezTo>
                  <a:pt x="139993" y="98379"/>
                  <a:pt x="139541" y="98391"/>
                  <a:pt x="139108" y="98391"/>
                </a:cubicBezTo>
                <a:cubicBezTo>
                  <a:pt x="138891" y="98391"/>
                  <a:pt x="138679" y="98388"/>
                  <a:pt x="138470" y="98379"/>
                </a:cubicBezTo>
                <a:lnTo>
                  <a:pt x="138445" y="98404"/>
                </a:lnTo>
                <a:cubicBezTo>
                  <a:pt x="138320" y="98379"/>
                  <a:pt x="138219" y="98329"/>
                  <a:pt x="138144" y="98229"/>
                </a:cubicBezTo>
                <a:cubicBezTo>
                  <a:pt x="137542" y="97401"/>
                  <a:pt x="136939" y="96572"/>
                  <a:pt x="136362" y="95744"/>
                </a:cubicBezTo>
                <a:lnTo>
                  <a:pt x="136437" y="95593"/>
                </a:lnTo>
                <a:close/>
                <a:moveTo>
                  <a:pt x="155978" y="95542"/>
                </a:moveTo>
                <a:cubicBezTo>
                  <a:pt x="156636" y="95542"/>
                  <a:pt x="157074" y="95871"/>
                  <a:pt x="157420" y="96497"/>
                </a:cubicBezTo>
                <a:cubicBezTo>
                  <a:pt x="157771" y="97099"/>
                  <a:pt x="158173" y="97702"/>
                  <a:pt x="158599" y="98254"/>
                </a:cubicBezTo>
                <a:lnTo>
                  <a:pt x="158549" y="98404"/>
                </a:lnTo>
                <a:cubicBezTo>
                  <a:pt x="157746" y="98354"/>
                  <a:pt x="156968" y="98304"/>
                  <a:pt x="156165" y="98254"/>
                </a:cubicBezTo>
                <a:cubicBezTo>
                  <a:pt x="156064" y="98254"/>
                  <a:pt x="155939" y="98179"/>
                  <a:pt x="155864" y="98103"/>
                </a:cubicBezTo>
                <a:cubicBezTo>
                  <a:pt x="155362" y="97325"/>
                  <a:pt x="154860" y="96522"/>
                  <a:pt x="154282" y="95619"/>
                </a:cubicBezTo>
                <a:lnTo>
                  <a:pt x="154282" y="95619"/>
                </a:lnTo>
                <a:cubicBezTo>
                  <a:pt x="154404" y="95625"/>
                  <a:pt x="154525" y="95628"/>
                  <a:pt x="154646" y="95628"/>
                </a:cubicBezTo>
                <a:cubicBezTo>
                  <a:pt x="154976" y="95628"/>
                  <a:pt x="155307" y="95605"/>
                  <a:pt x="155638" y="95568"/>
                </a:cubicBezTo>
                <a:cubicBezTo>
                  <a:pt x="155757" y="95551"/>
                  <a:pt x="155870" y="95542"/>
                  <a:pt x="155978" y="95542"/>
                </a:cubicBezTo>
                <a:close/>
                <a:moveTo>
                  <a:pt x="27132" y="95895"/>
                </a:moveTo>
                <a:cubicBezTo>
                  <a:pt x="27935" y="95895"/>
                  <a:pt x="28713" y="95920"/>
                  <a:pt x="29516" y="95970"/>
                </a:cubicBezTo>
                <a:cubicBezTo>
                  <a:pt x="29717" y="95970"/>
                  <a:pt x="29893" y="96020"/>
                  <a:pt x="30068" y="96171"/>
                </a:cubicBezTo>
                <a:cubicBezTo>
                  <a:pt x="30696" y="96823"/>
                  <a:pt x="31323" y="97501"/>
                  <a:pt x="31926" y="98179"/>
                </a:cubicBezTo>
                <a:cubicBezTo>
                  <a:pt x="31976" y="98254"/>
                  <a:pt x="32026" y="98354"/>
                  <a:pt x="32076" y="98455"/>
                </a:cubicBezTo>
                <a:lnTo>
                  <a:pt x="29014" y="98455"/>
                </a:lnTo>
                <a:lnTo>
                  <a:pt x="26831" y="96020"/>
                </a:lnTo>
                <a:cubicBezTo>
                  <a:pt x="26956" y="95970"/>
                  <a:pt x="27057" y="95895"/>
                  <a:pt x="27132" y="95895"/>
                </a:cubicBezTo>
                <a:close/>
                <a:moveTo>
                  <a:pt x="159779" y="95568"/>
                </a:moveTo>
                <a:lnTo>
                  <a:pt x="161762" y="98455"/>
                </a:lnTo>
                <a:lnTo>
                  <a:pt x="159679" y="98455"/>
                </a:lnTo>
                <a:lnTo>
                  <a:pt x="159654" y="98430"/>
                </a:lnTo>
                <a:cubicBezTo>
                  <a:pt x="159553" y="98404"/>
                  <a:pt x="159428" y="98329"/>
                  <a:pt x="159378" y="98229"/>
                </a:cubicBezTo>
                <a:cubicBezTo>
                  <a:pt x="158775" y="97401"/>
                  <a:pt x="158198" y="96547"/>
                  <a:pt x="157545" y="95568"/>
                </a:cubicBezTo>
                <a:close/>
                <a:moveTo>
                  <a:pt x="10265" y="96020"/>
                </a:moveTo>
                <a:cubicBezTo>
                  <a:pt x="10341" y="96020"/>
                  <a:pt x="10416" y="96070"/>
                  <a:pt x="10466" y="96121"/>
                </a:cubicBezTo>
                <a:cubicBezTo>
                  <a:pt x="11094" y="96823"/>
                  <a:pt x="11721" y="97551"/>
                  <a:pt x="12449" y="98329"/>
                </a:cubicBezTo>
                <a:cubicBezTo>
                  <a:pt x="11671" y="98379"/>
                  <a:pt x="11018" y="98430"/>
                  <a:pt x="10391" y="98480"/>
                </a:cubicBezTo>
                <a:cubicBezTo>
                  <a:pt x="10291" y="98480"/>
                  <a:pt x="10190" y="98455"/>
                  <a:pt x="10115" y="98379"/>
                </a:cubicBezTo>
                <a:cubicBezTo>
                  <a:pt x="9412" y="97652"/>
                  <a:pt x="8709" y="96924"/>
                  <a:pt x="8032" y="96171"/>
                </a:cubicBezTo>
                <a:lnTo>
                  <a:pt x="8107" y="96020"/>
                </a:lnTo>
                <a:close/>
                <a:moveTo>
                  <a:pt x="36067" y="95995"/>
                </a:moveTo>
                <a:cubicBezTo>
                  <a:pt x="36167" y="95995"/>
                  <a:pt x="36268" y="96045"/>
                  <a:pt x="36318" y="96146"/>
                </a:cubicBezTo>
                <a:cubicBezTo>
                  <a:pt x="36920" y="96899"/>
                  <a:pt x="37498" y="97652"/>
                  <a:pt x="38175" y="98480"/>
                </a:cubicBezTo>
                <a:lnTo>
                  <a:pt x="36092" y="98480"/>
                </a:lnTo>
                <a:cubicBezTo>
                  <a:pt x="35916" y="98179"/>
                  <a:pt x="35716" y="97903"/>
                  <a:pt x="35515" y="97626"/>
                </a:cubicBezTo>
                <a:cubicBezTo>
                  <a:pt x="35038" y="97099"/>
                  <a:pt x="34536" y="96597"/>
                  <a:pt x="33934" y="95995"/>
                </a:cubicBezTo>
                <a:close/>
                <a:moveTo>
                  <a:pt x="38858" y="95960"/>
                </a:moveTo>
                <a:cubicBezTo>
                  <a:pt x="39112" y="95960"/>
                  <a:pt x="39354" y="95988"/>
                  <a:pt x="39556" y="96095"/>
                </a:cubicBezTo>
                <a:cubicBezTo>
                  <a:pt x="39982" y="96296"/>
                  <a:pt x="40334" y="96873"/>
                  <a:pt x="40710" y="97300"/>
                </a:cubicBezTo>
                <a:cubicBezTo>
                  <a:pt x="41012" y="97652"/>
                  <a:pt x="41262" y="98028"/>
                  <a:pt x="41639" y="98480"/>
                </a:cubicBezTo>
                <a:lnTo>
                  <a:pt x="39054" y="98480"/>
                </a:lnTo>
                <a:lnTo>
                  <a:pt x="37071" y="96095"/>
                </a:lnTo>
                <a:cubicBezTo>
                  <a:pt x="37291" y="96022"/>
                  <a:pt x="37525" y="95975"/>
                  <a:pt x="37753" y="95975"/>
                </a:cubicBezTo>
                <a:cubicBezTo>
                  <a:pt x="37836" y="95975"/>
                  <a:pt x="37919" y="95982"/>
                  <a:pt x="38000" y="95995"/>
                </a:cubicBezTo>
                <a:cubicBezTo>
                  <a:pt x="38277" y="95995"/>
                  <a:pt x="38575" y="95960"/>
                  <a:pt x="38858" y="95960"/>
                </a:cubicBezTo>
                <a:close/>
                <a:moveTo>
                  <a:pt x="135258" y="95644"/>
                </a:moveTo>
                <a:cubicBezTo>
                  <a:pt x="135383" y="95644"/>
                  <a:pt x="135534" y="95719"/>
                  <a:pt x="135609" y="95819"/>
                </a:cubicBezTo>
                <a:cubicBezTo>
                  <a:pt x="136211" y="96648"/>
                  <a:pt x="136814" y="97476"/>
                  <a:pt x="137491" y="98455"/>
                </a:cubicBezTo>
                <a:cubicBezTo>
                  <a:pt x="136914" y="98455"/>
                  <a:pt x="136462" y="98480"/>
                  <a:pt x="136036" y="98480"/>
                </a:cubicBezTo>
                <a:lnTo>
                  <a:pt x="136011" y="98480"/>
                </a:lnTo>
                <a:cubicBezTo>
                  <a:pt x="135860" y="98455"/>
                  <a:pt x="135709" y="98379"/>
                  <a:pt x="135609" y="98254"/>
                </a:cubicBezTo>
                <a:cubicBezTo>
                  <a:pt x="135007" y="97501"/>
                  <a:pt x="134404" y="96698"/>
                  <a:pt x="133802" y="95920"/>
                </a:cubicBezTo>
                <a:cubicBezTo>
                  <a:pt x="133777" y="95844"/>
                  <a:pt x="133752" y="95769"/>
                  <a:pt x="133727" y="95669"/>
                </a:cubicBezTo>
                <a:cubicBezTo>
                  <a:pt x="134254" y="95669"/>
                  <a:pt x="134756" y="95644"/>
                  <a:pt x="135258" y="95644"/>
                </a:cubicBezTo>
                <a:close/>
                <a:moveTo>
                  <a:pt x="162640" y="95493"/>
                </a:moveTo>
                <a:cubicBezTo>
                  <a:pt x="162741" y="95518"/>
                  <a:pt x="162866" y="95593"/>
                  <a:pt x="162916" y="95694"/>
                </a:cubicBezTo>
                <a:cubicBezTo>
                  <a:pt x="163494" y="96597"/>
                  <a:pt x="164071" y="97476"/>
                  <a:pt x="164648" y="98379"/>
                </a:cubicBezTo>
                <a:cubicBezTo>
                  <a:pt x="164698" y="98404"/>
                  <a:pt x="164673" y="98430"/>
                  <a:pt x="164648" y="98480"/>
                </a:cubicBezTo>
                <a:lnTo>
                  <a:pt x="162766" y="98480"/>
                </a:lnTo>
                <a:cubicBezTo>
                  <a:pt x="162665" y="98480"/>
                  <a:pt x="162590" y="98404"/>
                  <a:pt x="162515" y="98329"/>
                </a:cubicBezTo>
                <a:cubicBezTo>
                  <a:pt x="161862" y="97451"/>
                  <a:pt x="161235" y="96547"/>
                  <a:pt x="160482" y="95518"/>
                </a:cubicBezTo>
                <a:cubicBezTo>
                  <a:pt x="161310" y="95518"/>
                  <a:pt x="161963" y="95493"/>
                  <a:pt x="162640" y="95493"/>
                </a:cubicBezTo>
                <a:close/>
                <a:moveTo>
                  <a:pt x="42897" y="95986"/>
                </a:moveTo>
                <a:cubicBezTo>
                  <a:pt x="43228" y="95986"/>
                  <a:pt x="43544" y="96155"/>
                  <a:pt x="43722" y="96422"/>
                </a:cubicBezTo>
                <a:cubicBezTo>
                  <a:pt x="44199" y="97074"/>
                  <a:pt x="44701" y="97727"/>
                  <a:pt x="45278" y="98480"/>
                </a:cubicBezTo>
                <a:lnTo>
                  <a:pt x="43848" y="98505"/>
                </a:lnTo>
                <a:lnTo>
                  <a:pt x="42467" y="98505"/>
                </a:lnTo>
                <a:lnTo>
                  <a:pt x="40560" y="96095"/>
                </a:lnTo>
                <a:cubicBezTo>
                  <a:pt x="40710" y="96070"/>
                  <a:pt x="40861" y="96045"/>
                  <a:pt x="41012" y="96020"/>
                </a:cubicBezTo>
                <a:cubicBezTo>
                  <a:pt x="41614" y="96020"/>
                  <a:pt x="42191" y="96020"/>
                  <a:pt x="42768" y="95995"/>
                </a:cubicBezTo>
                <a:cubicBezTo>
                  <a:pt x="42811" y="95989"/>
                  <a:pt x="42854" y="95986"/>
                  <a:pt x="42897" y="95986"/>
                </a:cubicBezTo>
                <a:close/>
                <a:moveTo>
                  <a:pt x="46071" y="95888"/>
                </a:moveTo>
                <a:cubicBezTo>
                  <a:pt x="46200" y="95888"/>
                  <a:pt x="46329" y="95890"/>
                  <a:pt x="46458" y="95895"/>
                </a:cubicBezTo>
                <a:cubicBezTo>
                  <a:pt x="46583" y="95920"/>
                  <a:pt x="46684" y="95970"/>
                  <a:pt x="46759" y="96070"/>
                </a:cubicBezTo>
                <a:cubicBezTo>
                  <a:pt x="47362" y="96848"/>
                  <a:pt x="47914" y="97601"/>
                  <a:pt x="48591" y="98505"/>
                </a:cubicBezTo>
                <a:cubicBezTo>
                  <a:pt x="48165" y="98492"/>
                  <a:pt x="47776" y="98492"/>
                  <a:pt x="47409" y="98492"/>
                </a:cubicBezTo>
                <a:cubicBezTo>
                  <a:pt x="47041" y="98492"/>
                  <a:pt x="46696" y="98492"/>
                  <a:pt x="46358" y="98480"/>
                </a:cubicBezTo>
                <a:lnTo>
                  <a:pt x="46358" y="98505"/>
                </a:lnTo>
                <a:cubicBezTo>
                  <a:pt x="46207" y="98480"/>
                  <a:pt x="46081" y="98430"/>
                  <a:pt x="45981" y="98329"/>
                </a:cubicBezTo>
                <a:cubicBezTo>
                  <a:pt x="45404" y="97576"/>
                  <a:pt x="44852" y="96848"/>
                  <a:pt x="44224" y="96020"/>
                </a:cubicBezTo>
                <a:cubicBezTo>
                  <a:pt x="44827" y="95937"/>
                  <a:pt x="45447" y="95888"/>
                  <a:pt x="46071" y="95888"/>
                </a:cubicBezTo>
                <a:close/>
                <a:moveTo>
                  <a:pt x="69650" y="96094"/>
                </a:moveTo>
                <a:cubicBezTo>
                  <a:pt x="69887" y="96094"/>
                  <a:pt x="70121" y="96103"/>
                  <a:pt x="70352" y="96121"/>
                </a:cubicBezTo>
                <a:cubicBezTo>
                  <a:pt x="70452" y="96146"/>
                  <a:pt x="70528" y="96196"/>
                  <a:pt x="70553" y="96246"/>
                </a:cubicBezTo>
                <a:cubicBezTo>
                  <a:pt x="71130" y="96974"/>
                  <a:pt x="71707" y="97677"/>
                  <a:pt x="72385" y="98505"/>
                </a:cubicBezTo>
                <a:cubicBezTo>
                  <a:pt x="71607" y="98455"/>
                  <a:pt x="71005" y="98480"/>
                  <a:pt x="70402" y="98455"/>
                </a:cubicBezTo>
                <a:lnTo>
                  <a:pt x="70402" y="98480"/>
                </a:lnTo>
                <a:cubicBezTo>
                  <a:pt x="70227" y="98480"/>
                  <a:pt x="70051" y="98404"/>
                  <a:pt x="69925" y="98279"/>
                </a:cubicBezTo>
                <a:cubicBezTo>
                  <a:pt x="69398" y="97601"/>
                  <a:pt x="68896" y="96924"/>
                  <a:pt x="68344" y="96171"/>
                </a:cubicBezTo>
                <a:cubicBezTo>
                  <a:pt x="68782" y="96122"/>
                  <a:pt x="69219" y="96094"/>
                  <a:pt x="69650" y="96094"/>
                </a:cubicBezTo>
                <a:close/>
                <a:moveTo>
                  <a:pt x="165351" y="95468"/>
                </a:moveTo>
                <a:cubicBezTo>
                  <a:pt x="165477" y="95493"/>
                  <a:pt x="165602" y="95543"/>
                  <a:pt x="165677" y="95644"/>
                </a:cubicBezTo>
                <a:cubicBezTo>
                  <a:pt x="166330" y="96547"/>
                  <a:pt x="166982" y="97451"/>
                  <a:pt x="167635" y="98354"/>
                </a:cubicBezTo>
                <a:cubicBezTo>
                  <a:pt x="167635" y="98379"/>
                  <a:pt x="167610" y="98430"/>
                  <a:pt x="167610" y="98505"/>
                </a:cubicBezTo>
                <a:lnTo>
                  <a:pt x="165527" y="98505"/>
                </a:lnTo>
                <a:lnTo>
                  <a:pt x="163594" y="95468"/>
                </a:lnTo>
                <a:close/>
                <a:moveTo>
                  <a:pt x="32829" y="95945"/>
                </a:moveTo>
                <a:cubicBezTo>
                  <a:pt x="32980" y="95970"/>
                  <a:pt x="33105" y="96045"/>
                  <a:pt x="33206" y="96146"/>
                </a:cubicBezTo>
                <a:cubicBezTo>
                  <a:pt x="33934" y="96873"/>
                  <a:pt x="34636" y="97601"/>
                  <a:pt x="35414" y="98404"/>
                </a:cubicBezTo>
                <a:cubicBezTo>
                  <a:pt x="35197" y="98471"/>
                  <a:pt x="34968" y="98505"/>
                  <a:pt x="34743" y="98505"/>
                </a:cubicBezTo>
                <a:cubicBezTo>
                  <a:pt x="34631" y="98505"/>
                  <a:pt x="34519" y="98497"/>
                  <a:pt x="34411" y="98480"/>
                </a:cubicBezTo>
                <a:cubicBezTo>
                  <a:pt x="34132" y="98480"/>
                  <a:pt x="33845" y="98519"/>
                  <a:pt x="33576" y="98519"/>
                </a:cubicBezTo>
                <a:cubicBezTo>
                  <a:pt x="33362" y="98519"/>
                  <a:pt x="33158" y="98494"/>
                  <a:pt x="32980" y="98404"/>
                </a:cubicBezTo>
                <a:cubicBezTo>
                  <a:pt x="32578" y="98229"/>
                  <a:pt x="32378" y="97727"/>
                  <a:pt x="32076" y="97375"/>
                </a:cubicBezTo>
                <a:cubicBezTo>
                  <a:pt x="31700" y="96949"/>
                  <a:pt x="31273" y="96522"/>
                  <a:pt x="30897" y="96095"/>
                </a:cubicBezTo>
                <a:cubicBezTo>
                  <a:pt x="30897" y="96045"/>
                  <a:pt x="30897" y="95995"/>
                  <a:pt x="30922" y="95945"/>
                </a:cubicBezTo>
                <a:close/>
                <a:moveTo>
                  <a:pt x="67139" y="96095"/>
                </a:moveTo>
                <a:cubicBezTo>
                  <a:pt x="67265" y="96095"/>
                  <a:pt x="67415" y="96146"/>
                  <a:pt x="67516" y="96246"/>
                </a:cubicBezTo>
                <a:cubicBezTo>
                  <a:pt x="68143" y="96949"/>
                  <a:pt x="68746" y="97702"/>
                  <a:pt x="69298" y="98480"/>
                </a:cubicBezTo>
                <a:cubicBezTo>
                  <a:pt x="68545" y="98480"/>
                  <a:pt x="67917" y="98505"/>
                  <a:pt x="67290" y="98505"/>
                </a:cubicBezTo>
                <a:lnTo>
                  <a:pt x="67290" y="98530"/>
                </a:lnTo>
                <a:cubicBezTo>
                  <a:pt x="67190" y="98505"/>
                  <a:pt x="67064" y="98430"/>
                  <a:pt x="67014" y="98354"/>
                </a:cubicBezTo>
                <a:cubicBezTo>
                  <a:pt x="66437" y="97677"/>
                  <a:pt x="65859" y="97024"/>
                  <a:pt x="65282" y="96346"/>
                </a:cubicBezTo>
                <a:cubicBezTo>
                  <a:pt x="65232" y="96271"/>
                  <a:pt x="65207" y="96171"/>
                  <a:pt x="65157" y="96095"/>
                </a:cubicBezTo>
                <a:close/>
                <a:moveTo>
                  <a:pt x="72840" y="96105"/>
                </a:moveTo>
                <a:cubicBezTo>
                  <a:pt x="73209" y="96105"/>
                  <a:pt x="73567" y="96302"/>
                  <a:pt x="73740" y="96648"/>
                </a:cubicBezTo>
                <a:cubicBezTo>
                  <a:pt x="74117" y="97275"/>
                  <a:pt x="74544" y="97852"/>
                  <a:pt x="74995" y="98530"/>
                </a:cubicBezTo>
                <a:cubicBezTo>
                  <a:pt x="74418" y="98480"/>
                  <a:pt x="73916" y="98480"/>
                  <a:pt x="73389" y="98480"/>
                </a:cubicBezTo>
                <a:lnTo>
                  <a:pt x="73389" y="98505"/>
                </a:lnTo>
                <a:cubicBezTo>
                  <a:pt x="73289" y="98480"/>
                  <a:pt x="73213" y="98430"/>
                  <a:pt x="73138" y="98354"/>
                </a:cubicBezTo>
                <a:cubicBezTo>
                  <a:pt x="72561" y="97652"/>
                  <a:pt x="71983" y="96949"/>
                  <a:pt x="71381" y="96246"/>
                </a:cubicBezTo>
                <a:lnTo>
                  <a:pt x="71481" y="96121"/>
                </a:lnTo>
                <a:cubicBezTo>
                  <a:pt x="71732" y="96121"/>
                  <a:pt x="71995" y="96132"/>
                  <a:pt x="72260" y="96132"/>
                </a:cubicBezTo>
                <a:cubicBezTo>
                  <a:pt x="72393" y="96132"/>
                  <a:pt x="72527" y="96129"/>
                  <a:pt x="72661" y="96121"/>
                </a:cubicBezTo>
                <a:cubicBezTo>
                  <a:pt x="72720" y="96110"/>
                  <a:pt x="72780" y="96105"/>
                  <a:pt x="72840" y="96105"/>
                </a:cubicBezTo>
                <a:close/>
                <a:moveTo>
                  <a:pt x="50248" y="95895"/>
                </a:moveTo>
                <a:cubicBezTo>
                  <a:pt x="50373" y="95920"/>
                  <a:pt x="50499" y="95995"/>
                  <a:pt x="50574" y="96095"/>
                </a:cubicBezTo>
                <a:cubicBezTo>
                  <a:pt x="51126" y="96873"/>
                  <a:pt x="51653" y="97652"/>
                  <a:pt x="52231" y="98455"/>
                </a:cubicBezTo>
                <a:cubicBezTo>
                  <a:pt x="52130" y="98480"/>
                  <a:pt x="52030" y="98505"/>
                  <a:pt x="51929" y="98530"/>
                </a:cubicBezTo>
                <a:lnTo>
                  <a:pt x="51929" y="98555"/>
                </a:lnTo>
                <a:cubicBezTo>
                  <a:pt x="51177" y="98555"/>
                  <a:pt x="50424" y="98555"/>
                  <a:pt x="49671" y="98530"/>
                </a:cubicBezTo>
                <a:cubicBezTo>
                  <a:pt x="49520" y="98530"/>
                  <a:pt x="49344" y="98455"/>
                  <a:pt x="49244" y="98354"/>
                </a:cubicBezTo>
                <a:cubicBezTo>
                  <a:pt x="48642" y="97576"/>
                  <a:pt x="48089" y="96773"/>
                  <a:pt x="47462" y="95895"/>
                </a:cubicBezTo>
                <a:close/>
                <a:moveTo>
                  <a:pt x="52613" y="95883"/>
                </a:moveTo>
                <a:cubicBezTo>
                  <a:pt x="52827" y="95883"/>
                  <a:pt x="53042" y="95886"/>
                  <a:pt x="53260" y="95895"/>
                </a:cubicBezTo>
                <a:cubicBezTo>
                  <a:pt x="53360" y="95895"/>
                  <a:pt x="53486" y="95970"/>
                  <a:pt x="53561" y="96045"/>
                </a:cubicBezTo>
                <a:cubicBezTo>
                  <a:pt x="54138" y="96873"/>
                  <a:pt x="54690" y="97702"/>
                  <a:pt x="55293" y="98555"/>
                </a:cubicBezTo>
                <a:cubicBezTo>
                  <a:pt x="54565" y="98530"/>
                  <a:pt x="53937" y="98530"/>
                  <a:pt x="53310" y="98505"/>
                </a:cubicBezTo>
                <a:lnTo>
                  <a:pt x="53310" y="98555"/>
                </a:lnTo>
                <a:cubicBezTo>
                  <a:pt x="53159" y="98530"/>
                  <a:pt x="53034" y="98455"/>
                  <a:pt x="52933" y="98354"/>
                </a:cubicBezTo>
                <a:cubicBezTo>
                  <a:pt x="52406" y="97626"/>
                  <a:pt x="51904" y="96873"/>
                  <a:pt x="51377" y="96146"/>
                </a:cubicBezTo>
                <a:cubicBezTo>
                  <a:pt x="51327" y="96070"/>
                  <a:pt x="51302" y="95995"/>
                  <a:pt x="51302" y="95895"/>
                </a:cubicBezTo>
                <a:cubicBezTo>
                  <a:pt x="51754" y="95895"/>
                  <a:pt x="52183" y="95883"/>
                  <a:pt x="52613" y="95883"/>
                </a:cubicBezTo>
                <a:close/>
                <a:moveTo>
                  <a:pt x="76351" y="96045"/>
                </a:moveTo>
                <a:cubicBezTo>
                  <a:pt x="76526" y="96045"/>
                  <a:pt x="76702" y="96146"/>
                  <a:pt x="76828" y="96271"/>
                </a:cubicBezTo>
                <a:cubicBezTo>
                  <a:pt x="77279" y="96999"/>
                  <a:pt x="77706" y="97727"/>
                  <a:pt x="78208" y="98505"/>
                </a:cubicBezTo>
                <a:cubicBezTo>
                  <a:pt x="77831" y="98543"/>
                  <a:pt x="77461" y="98561"/>
                  <a:pt x="77091" y="98561"/>
                </a:cubicBezTo>
                <a:cubicBezTo>
                  <a:pt x="76721" y="98561"/>
                  <a:pt x="76351" y="98543"/>
                  <a:pt x="75974" y="98505"/>
                </a:cubicBezTo>
                <a:lnTo>
                  <a:pt x="75974" y="98555"/>
                </a:lnTo>
                <a:cubicBezTo>
                  <a:pt x="75899" y="98530"/>
                  <a:pt x="75824" y="98480"/>
                  <a:pt x="75773" y="98430"/>
                </a:cubicBezTo>
                <a:cubicBezTo>
                  <a:pt x="75246" y="97702"/>
                  <a:pt x="74744" y="96974"/>
                  <a:pt x="74117" y="96121"/>
                </a:cubicBezTo>
                <a:cubicBezTo>
                  <a:pt x="74995" y="96095"/>
                  <a:pt x="75673" y="96045"/>
                  <a:pt x="76351" y="96045"/>
                </a:cubicBezTo>
                <a:close/>
                <a:moveTo>
                  <a:pt x="167620" y="95426"/>
                </a:moveTo>
                <a:cubicBezTo>
                  <a:pt x="167915" y="95426"/>
                  <a:pt x="168212" y="95432"/>
                  <a:pt x="168513" y="95443"/>
                </a:cubicBezTo>
                <a:cubicBezTo>
                  <a:pt x="168589" y="95468"/>
                  <a:pt x="168664" y="95493"/>
                  <a:pt x="168714" y="95568"/>
                </a:cubicBezTo>
                <a:cubicBezTo>
                  <a:pt x="169467" y="96522"/>
                  <a:pt x="170220" y="97501"/>
                  <a:pt x="171048" y="98580"/>
                </a:cubicBezTo>
                <a:lnTo>
                  <a:pt x="168840" y="98580"/>
                </a:lnTo>
                <a:cubicBezTo>
                  <a:pt x="168689" y="98555"/>
                  <a:pt x="168564" y="98480"/>
                  <a:pt x="168463" y="98379"/>
                </a:cubicBezTo>
                <a:cubicBezTo>
                  <a:pt x="167786" y="97451"/>
                  <a:pt x="167133" y="96522"/>
                  <a:pt x="166380" y="95468"/>
                </a:cubicBezTo>
                <a:cubicBezTo>
                  <a:pt x="166792" y="95439"/>
                  <a:pt x="167203" y="95426"/>
                  <a:pt x="167620" y="95426"/>
                </a:cubicBezTo>
                <a:close/>
                <a:moveTo>
                  <a:pt x="173935" y="95468"/>
                </a:moveTo>
                <a:cubicBezTo>
                  <a:pt x="174562" y="95468"/>
                  <a:pt x="175190" y="95493"/>
                  <a:pt x="175817" y="95518"/>
                </a:cubicBezTo>
                <a:lnTo>
                  <a:pt x="176972" y="96924"/>
                </a:lnTo>
                <a:lnTo>
                  <a:pt x="178302" y="98580"/>
                </a:lnTo>
                <a:lnTo>
                  <a:pt x="175365" y="98580"/>
                </a:lnTo>
                <a:lnTo>
                  <a:pt x="173207" y="95493"/>
                </a:lnTo>
                <a:cubicBezTo>
                  <a:pt x="173508" y="95493"/>
                  <a:pt x="173734" y="95468"/>
                  <a:pt x="173935" y="95468"/>
                </a:cubicBezTo>
                <a:close/>
                <a:moveTo>
                  <a:pt x="200364" y="95744"/>
                </a:moveTo>
                <a:lnTo>
                  <a:pt x="202296" y="95870"/>
                </a:lnTo>
                <a:lnTo>
                  <a:pt x="204204" y="98580"/>
                </a:lnTo>
                <a:lnTo>
                  <a:pt x="202547" y="98580"/>
                </a:lnTo>
                <a:cubicBezTo>
                  <a:pt x="201845" y="97677"/>
                  <a:pt x="201142" y="96748"/>
                  <a:pt x="200364" y="95744"/>
                </a:cubicBezTo>
                <a:close/>
                <a:moveTo>
                  <a:pt x="132647" y="95719"/>
                </a:moveTo>
                <a:cubicBezTo>
                  <a:pt x="132773" y="95719"/>
                  <a:pt x="132898" y="95794"/>
                  <a:pt x="132974" y="95870"/>
                </a:cubicBezTo>
                <a:cubicBezTo>
                  <a:pt x="133601" y="96723"/>
                  <a:pt x="134254" y="97576"/>
                  <a:pt x="134956" y="98505"/>
                </a:cubicBezTo>
                <a:cubicBezTo>
                  <a:pt x="134279" y="98530"/>
                  <a:pt x="133676" y="98580"/>
                  <a:pt x="133099" y="98605"/>
                </a:cubicBezTo>
                <a:lnTo>
                  <a:pt x="133074" y="98605"/>
                </a:lnTo>
                <a:cubicBezTo>
                  <a:pt x="132974" y="98605"/>
                  <a:pt x="132873" y="98555"/>
                  <a:pt x="132823" y="98480"/>
                </a:cubicBezTo>
                <a:cubicBezTo>
                  <a:pt x="132120" y="97626"/>
                  <a:pt x="131417" y="96773"/>
                  <a:pt x="130715" y="95920"/>
                </a:cubicBezTo>
                <a:lnTo>
                  <a:pt x="130790" y="95769"/>
                </a:lnTo>
                <a:cubicBezTo>
                  <a:pt x="131417" y="95744"/>
                  <a:pt x="132045" y="95719"/>
                  <a:pt x="132647" y="95719"/>
                </a:cubicBezTo>
                <a:close/>
                <a:moveTo>
                  <a:pt x="92312" y="95993"/>
                </a:moveTo>
                <a:cubicBezTo>
                  <a:pt x="93021" y="95993"/>
                  <a:pt x="93139" y="96180"/>
                  <a:pt x="93719" y="97099"/>
                </a:cubicBezTo>
                <a:lnTo>
                  <a:pt x="94698" y="98630"/>
                </a:lnTo>
                <a:lnTo>
                  <a:pt x="93016" y="98630"/>
                </a:lnTo>
                <a:lnTo>
                  <a:pt x="91485" y="96095"/>
                </a:lnTo>
                <a:cubicBezTo>
                  <a:pt x="91535" y="96070"/>
                  <a:pt x="91586" y="96045"/>
                  <a:pt x="91636" y="96020"/>
                </a:cubicBezTo>
                <a:cubicBezTo>
                  <a:pt x="91912" y="96005"/>
                  <a:pt x="92131" y="95993"/>
                  <a:pt x="92312" y="95993"/>
                </a:cubicBezTo>
                <a:close/>
                <a:moveTo>
                  <a:pt x="172203" y="95468"/>
                </a:moveTo>
                <a:cubicBezTo>
                  <a:pt x="172329" y="95468"/>
                  <a:pt x="172454" y="95543"/>
                  <a:pt x="172529" y="95644"/>
                </a:cubicBezTo>
                <a:cubicBezTo>
                  <a:pt x="173207" y="96572"/>
                  <a:pt x="173860" y="97551"/>
                  <a:pt x="174587" y="98580"/>
                </a:cubicBezTo>
                <a:cubicBezTo>
                  <a:pt x="174437" y="98605"/>
                  <a:pt x="174286" y="98605"/>
                  <a:pt x="174136" y="98630"/>
                </a:cubicBezTo>
                <a:lnTo>
                  <a:pt x="174111" y="98630"/>
                </a:lnTo>
                <a:cubicBezTo>
                  <a:pt x="173675" y="98630"/>
                  <a:pt x="173252" y="98619"/>
                  <a:pt x="172824" y="98619"/>
                </a:cubicBezTo>
                <a:cubicBezTo>
                  <a:pt x="172610" y="98619"/>
                  <a:pt x="172395" y="98622"/>
                  <a:pt x="172178" y="98630"/>
                </a:cubicBezTo>
                <a:cubicBezTo>
                  <a:pt x="172155" y="98633"/>
                  <a:pt x="172132" y="98634"/>
                  <a:pt x="172110" y="98634"/>
                </a:cubicBezTo>
                <a:cubicBezTo>
                  <a:pt x="171912" y="98634"/>
                  <a:pt x="171738" y="98537"/>
                  <a:pt x="171626" y="98379"/>
                </a:cubicBezTo>
                <a:cubicBezTo>
                  <a:pt x="170948" y="97451"/>
                  <a:pt x="170245" y="96547"/>
                  <a:pt x="169568" y="95619"/>
                </a:cubicBezTo>
                <a:cubicBezTo>
                  <a:pt x="169543" y="95593"/>
                  <a:pt x="169568" y="95543"/>
                  <a:pt x="169543" y="95468"/>
                </a:cubicBezTo>
                <a:close/>
                <a:moveTo>
                  <a:pt x="80291" y="95995"/>
                </a:moveTo>
                <a:lnTo>
                  <a:pt x="81672" y="98630"/>
                </a:lnTo>
                <a:cubicBezTo>
                  <a:pt x="81396" y="98605"/>
                  <a:pt x="81170" y="98605"/>
                  <a:pt x="80969" y="98605"/>
                </a:cubicBezTo>
                <a:lnTo>
                  <a:pt x="80969" y="98655"/>
                </a:lnTo>
                <a:cubicBezTo>
                  <a:pt x="80442" y="98655"/>
                  <a:pt x="79915" y="98655"/>
                  <a:pt x="79388" y="98605"/>
                </a:cubicBezTo>
                <a:cubicBezTo>
                  <a:pt x="79237" y="98605"/>
                  <a:pt x="79086" y="98555"/>
                  <a:pt x="78961" y="98455"/>
                </a:cubicBezTo>
                <a:cubicBezTo>
                  <a:pt x="78459" y="97677"/>
                  <a:pt x="77982" y="96924"/>
                  <a:pt x="77480" y="96146"/>
                </a:cubicBezTo>
                <a:lnTo>
                  <a:pt x="77580" y="95995"/>
                </a:lnTo>
                <a:close/>
                <a:moveTo>
                  <a:pt x="81892" y="95858"/>
                </a:moveTo>
                <a:cubicBezTo>
                  <a:pt x="82031" y="95858"/>
                  <a:pt x="82165" y="95861"/>
                  <a:pt x="82299" y="95870"/>
                </a:cubicBezTo>
                <a:cubicBezTo>
                  <a:pt x="82475" y="95895"/>
                  <a:pt x="82625" y="95995"/>
                  <a:pt x="82726" y="96146"/>
                </a:cubicBezTo>
                <a:cubicBezTo>
                  <a:pt x="83203" y="96924"/>
                  <a:pt x="83679" y="97727"/>
                  <a:pt x="84181" y="98605"/>
                </a:cubicBezTo>
                <a:lnTo>
                  <a:pt x="82450" y="98655"/>
                </a:lnTo>
                <a:lnTo>
                  <a:pt x="80944" y="95870"/>
                </a:lnTo>
                <a:cubicBezTo>
                  <a:pt x="81312" y="95870"/>
                  <a:pt x="81613" y="95858"/>
                  <a:pt x="81892" y="95858"/>
                </a:cubicBezTo>
                <a:close/>
                <a:moveTo>
                  <a:pt x="83328" y="95870"/>
                </a:moveTo>
                <a:lnTo>
                  <a:pt x="85863" y="95995"/>
                </a:lnTo>
                <a:cubicBezTo>
                  <a:pt x="86290" y="96873"/>
                  <a:pt x="86691" y="97752"/>
                  <a:pt x="87118" y="98655"/>
                </a:cubicBezTo>
                <a:lnTo>
                  <a:pt x="84884" y="98655"/>
                </a:lnTo>
                <a:lnTo>
                  <a:pt x="83328" y="95870"/>
                </a:lnTo>
                <a:close/>
                <a:moveTo>
                  <a:pt x="87415" y="95883"/>
                </a:moveTo>
                <a:cubicBezTo>
                  <a:pt x="87545" y="95883"/>
                  <a:pt x="87670" y="95886"/>
                  <a:pt x="87796" y="95895"/>
                </a:cubicBezTo>
                <a:cubicBezTo>
                  <a:pt x="87946" y="95895"/>
                  <a:pt x="88072" y="95970"/>
                  <a:pt x="88147" y="96095"/>
                </a:cubicBezTo>
                <a:cubicBezTo>
                  <a:pt x="88624" y="96899"/>
                  <a:pt x="89051" y="97727"/>
                  <a:pt x="89553" y="98655"/>
                </a:cubicBezTo>
                <a:lnTo>
                  <a:pt x="87821" y="98655"/>
                </a:lnTo>
                <a:cubicBezTo>
                  <a:pt x="87394" y="97752"/>
                  <a:pt x="86993" y="96848"/>
                  <a:pt x="86541" y="95895"/>
                </a:cubicBezTo>
                <a:cubicBezTo>
                  <a:pt x="86875" y="95895"/>
                  <a:pt x="87154" y="95883"/>
                  <a:pt x="87415" y="95883"/>
                </a:cubicBezTo>
                <a:close/>
                <a:moveTo>
                  <a:pt x="90682" y="95970"/>
                </a:moveTo>
                <a:lnTo>
                  <a:pt x="92263" y="98655"/>
                </a:lnTo>
                <a:cubicBezTo>
                  <a:pt x="91611" y="98605"/>
                  <a:pt x="91059" y="98630"/>
                  <a:pt x="90506" y="98605"/>
                </a:cubicBezTo>
                <a:lnTo>
                  <a:pt x="90506" y="98630"/>
                </a:lnTo>
                <a:cubicBezTo>
                  <a:pt x="90381" y="98630"/>
                  <a:pt x="90205" y="98455"/>
                  <a:pt x="90130" y="98329"/>
                </a:cubicBezTo>
                <a:cubicBezTo>
                  <a:pt x="89728" y="97576"/>
                  <a:pt x="89327" y="96823"/>
                  <a:pt x="88850" y="95970"/>
                </a:cubicBezTo>
                <a:close/>
                <a:moveTo>
                  <a:pt x="181898" y="95532"/>
                </a:moveTo>
                <a:cubicBezTo>
                  <a:pt x="182086" y="95532"/>
                  <a:pt x="182276" y="95535"/>
                  <a:pt x="182468" y="95543"/>
                </a:cubicBezTo>
                <a:cubicBezTo>
                  <a:pt x="182669" y="95543"/>
                  <a:pt x="182870" y="95644"/>
                  <a:pt x="182996" y="95769"/>
                </a:cubicBezTo>
                <a:cubicBezTo>
                  <a:pt x="183723" y="96698"/>
                  <a:pt x="184426" y="97626"/>
                  <a:pt x="185179" y="98630"/>
                </a:cubicBezTo>
                <a:cubicBezTo>
                  <a:pt x="184301" y="98655"/>
                  <a:pt x="183523" y="98655"/>
                  <a:pt x="182719" y="98655"/>
                </a:cubicBezTo>
                <a:lnTo>
                  <a:pt x="182719" y="98630"/>
                </a:lnTo>
                <a:cubicBezTo>
                  <a:pt x="182594" y="98630"/>
                  <a:pt x="182468" y="98555"/>
                  <a:pt x="182393" y="98480"/>
                </a:cubicBezTo>
                <a:cubicBezTo>
                  <a:pt x="181640" y="97551"/>
                  <a:pt x="180887" y="96622"/>
                  <a:pt x="180059" y="95593"/>
                </a:cubicBezTo>
                <a:cubicBezTo>
                  <a:pt x="180385" y="95568"/>
                  <a:pt x="180586" y="95543"/>
                  <a:pt x="180762" y="95543"/>
                </a:cubicBezTo>
                <a:cubicBezTo>
                  <a:pt x="181147" y="95543"/>
                  <a:pt x="181520" y="95532"/>
                  <a:pt x="181898" y="95532"/>
                </a:cubicBezTo>
                <a:close/>
                <a:moveTo>
                  <a:pt x="179030" y="95568"/>
                </a:moveTo>
                <a:cubicBezTo>
                  <a:pt x="179180" y="95568"/>
                  <a:pt x="179306" y="95644"/>
                  <a:pt x="179406" y="95769"/>
                </a:cubicBezTo>
                <a:cubicBezTo>
                  <a:pt x="180134" y="96673"/>
                  <a:pt x="180837" y="97601"/>
                  <a:pt x="181615" y="98605"/>
                </a:cubicBezTo>
                <a:cubicBezTo>
                  <a:pt x="181490" y="98619"/>
                  <a:pt x="181369" y="98623"/>
                  <a:pt x="181251" y="98623"/>
                </a:cubicBezTo>
                <a:cubicBezTo>
                  <a:pt x="181060" y="98623"/>
                  <a:pt x="180875" y="98612"/>
                  <a:pt x="180694" y="98612"/>
                </a:cubicBezTo>
                <a:cubicBezTo>
                  <a:pt x="180582" y="98612"/>
                  <a:pt x="180471" y="98616"/>
                  <a:pt x="180360" y="98630"/>
                </a:cubicBezTo>
                <a:lnTo>
                  <a:pt x="180335" y="98630"/>
                </a:lnTo>
                <a:cubicBezTo>
                  <a:pt x="180212" y="98648"/>
                  <a:pt x="180095" y="98657"/>
                  <a:pt x="179982" y="98657"/>
                </a:cubicBezTo>
                <a:cubicBezTo>
                  <a:pt x="179290" y="98657"/>
                  <a:pt x="178787" y="98328"/>
                  <a:pt x="178377" y="97702"/>
                </a:cubicBezTo>
                <a:cubicBezTo>
                  <a:pt x="177926" y="97024"/>
                  <a:pt x="177398" y="96447"/>
                  <a:pt x="176896" y="95819"/>
                </a:cubicBezTo>
                <a:cubicBezTo>
                  <a:pt x="176846" y="95744"/>
                  <a:pt x="176821" y="95644"/>
                  <a:pt x="176771" y="95568"/>
                </a:cubicBezTo>
                <a:close/>
                <a:moveTo>
                  <a:pt x="7153" y="96146"/>
                </a:moveTo>
                <a:lnTo>
                  <a:pt x="9337" y="98555"/>
                </a:lnTo>
                <a:lnTo>
                  <a:pt x="7379" y="98681"/>
                </a:lnTo>
                <a:cubicBezTo>
                  <a:pt x="6952" y="97601"/>
                  <a:pt x="5923" y="97049"/>
                  <a:pt x="5246" y="96146"/>
                </a:cubicBezTo>
                <a:close/>
                <a:moveTo>
                  <a:pt x="64027" y="96020"/>
                </a:moveTo>
                <a:cubicBezTo>
                  <a:pt x="64128" y="96045"/>
                  <a:pt x="64228" y="96095"/>
                  <a:pt x="64278" y="96196"/>
                </a:cubicBezTo>
                <a:cubicBezTo>
                  <a:pt x="64906" y="96848"/>
                  <a:pt x="65508" y="97501"/>
                  <a:pt x="66085" y="98179"/>
                </a:cubicBezTo>
                <a:cubicBezTo>
                  <a:pt x="66161" y="98279"/>
                  <a:pt x="66236" y="98379"/>
                  <a:pt x="66286" y="98505"/>
                </a:cubicBezTo>
                <a:cubicBezTo>
                  <a:pt x="66211" y="98530"/>
                  <a:pt x="66110" y="98555"/>
                  <a:pt x="66035" y="98580"/>
                </a:cubicBezTo>
                <a:lnTo>
                  <a:pt x="66035" y="98605"/>
                </a:lnTo>
                <a:cubicBezTo>
                  <a:pt x="65659" y="98630"/>
                  <a:pt x="65282" y="98655"/>
                  <a:pt x="64880" y="98681"/>
                </a:cubicBezTo>
                <a:lnTo>
                  <a:pt x="62747" y="96020"/>
                </a:lnTo>
                <a:close/>
                <a:moveTo>
                  <a:pt x="4141" y="96020"/>
                </a:moveTo>
                <a:lnTo>
                  <a:pt x="6877" y="98655"/>
                </a:lnTo>
                <a:cubicBezTo>
                  <a:pt x="6666" y="98693"/>
                  <a:pt x="6464" y="98712"/>
                  <a:pt x="6272" y="98712"/>
                </a:cubicBezTo>
                <a:cubicBezTo>
                  <a:pt x="4937" y="98712"/>
                  <a:pt x="4097" y="97798"/>
                  <a:pt x="4141" y="96020"/>
                </a:cubicBezTo>
                <a:close/>
                <a:moveTo>
                  <a:pt x="59083" y="95870"/>
                </a:moveTo>
                <a:cubicBezTo>
                  <a:pt x="59208" y="95895"/>
                  <a:pt x="59283" y="95945"/>
                  <a:pt x="59359" y="96020"/>
                </a:cubicBezTo>
                <a:cubicBezTo>
                  <a:pt x="60087" y="96899"/>
                  <a:pt x="60814" y="97777"/>
                  <a:pt x="61618" y="98731"/>
                </a:cubicBezTo>
                <a:lnTo>
                  <a:pt x="59409" y="98731"/>
                </a:lnTo>
                <a:lnTo>
                  <a:pt x="57276" y="95870"/>
                </a:lnTo>
                <a:close/>
                <a:moveTo>
                  <a:pt x="199335" y="95719"/>
                </a:moveTo>
                <a:cubicBezTo>
                  <a:pt x="199460" y="95719"/>
                  <a:pt x="199586" y="95769"/>
                  <a:pt x="199661" y="95870"/>
                </a:cubicBezTo>
                <a:cubicBezTo>
                  <a:pt x="200314" y="96723"/>
                  <a:pt x="200991" y="97601"/>
                  <a:pt x="201644" y="98455"/>
                </a:cubicBezTo>
                <a:cubicBezTo>
                  <a:pt x="201669" y="98505"/>
                  <a:pt x="201644" y="98555"/>
                  <a:pt x="201644" y="98655"/>
                </a:cubicBezTo>
                <a:cubicBezTo>
                  <a:pt x="200991" y="98681"/>
                  <a:pt x="200314" y="98706"/>
                  <a:pt x="199661" y="98731"/>
                </a:cubicBezTo>
                <a:cubicBezTo>
                  <a:pt x="199410" y="98731"/>
                  <a:pt x="199159" y="98580"/>
                  <a:pt x="199059" y="98354"/>
                </a:cubicBezTo>
                <a:cubicBezTo>
                  <a:pt x="198456" y="97501"/>
                  <a:pt x="197879" y="96648"/>
                  <a:pt x="197252" y="95719"/>
                </a:cubicBezTo>
                <a:close/>
                <a:moveTo>
                  <a:pt x="129661" y="95844"/>
                </a:moveTo>
                <a:cubicBezTo>
                  <a:pt x="129786" y="95844"/>
                  <a:pt x="129886" y="95895"/>
                  <a:pt x="129987" y="95995"/>
                </a:cubicBezTo>
                <a:cubicBezTo>
                  <a:pt x="130664" y="96823"/>
                  <a:pt x="131317" y="97677"/>
                  <a:pt x="132070" y="98630"/>
                </a:cubicBezTo>
                <a:cubicBezTo>
                  <a:pt x="131668" y="98630"/>
                  <a:pt x="131267" y="98630"/>
                  <a:pt x="130865" y="98681"/>
                </a:cubicBezTo>
                <a:lnTo>
                  <a:pt x="130840" y="98681"/>
                </a:lnTo>
                <a:cubicBezTo>
                  <a:pt x="130680" y="98715"/>
                  <a:pt x="130531" y="98732"/>
                  <a:pt x="130390" y="98732"/>
                </a:cubicBezTo>
                <a:cubicBezTo>
                  <a:pt x="129716" y="98732"/>
                  <a:pt x="129256" y="98346"/>
                  <a:pt x="128882" y="97702"/>
                </a:cubicBezTo>
                <a:cubicBezTo>
                  <a:pt x="128531" y="97150"/>
                  <a:pt x="128155" y="96622"/>
                  <a:pt x="127753" y="96121"/>
                </a:cubicBezTo>
                <a:cubicBezTo>
                  <a:pt x="127728" y="96045"/>
                  <a:pt x="127703" y="95970"/>
                  <a:pt x="127678" y="95895"/>
                </a:cubicBezTo>
                <a:cubicBezTo>
                  <a:pt x="128380" y="95870"/>
                  <a:pt x="129033" y="95844"/>
                  <a:pt x="129661" y="95844"/>
                </a:cubicBezTo>
                <a:close/>
                <a:moveTo>
                  <a:pt x="186233" y="95518"/>
                </a:moveTo>
                <a:cubicBezTo>
                  <a:pt x="186409" y="95518"/>
                  <a:pt x="186560" y="95593"/>
                  <a:pt x="186660" y="95719"/>
                </a:cubicBezTo>
                <a:cubicBezTo>
                  <a:pt x="187463" y="96622"/>
                  <a:pt x="188241" y="97576"/>
                  <a:pt x="188994" y="98505"/>
                </a:cubicBezTo>
                <a:cubicBezTo>
                  <a:pt x="189044" y="98580"/>
                  <a:pt x="189069" y="98655"/>
                  <a:pt x="189095" y="98731"/>
                </a:cubicBezTo>
                <a:cubicBezTo>
                  <a:pt x="188564" y="98731"/>
                  <a:pt x="188050" y="98747"/>
                  <a:pt x="187542" y="98747"/>
                </a:cubicBezTo>
                <a:cubicBezTo>
                  <a:pt x="187162" y="98747"/>
                  <a:pt x="186785" y="98738"/>
                  <a:pt x="186409" y="98706"/>
                </a:cubicBezTo>
                <a:lnTo>
                  <a:pt x="186384" y="98706"/>
                </a:lnTo>
                <a:cubicBezTo>
                  <a:pt x="186083" y="98605"/>
                  <a:pt x="185832" y="98430"/>
                  <a:pt x="185656" y="98179"/>
                </a:cubicBezTo>
                <a:cubicBezTo>
                  <a:pt x="185003" y="97350"/>
                  <a:pt x="184351" y="96497"/>
                  <a:pt x="183723" y="95669"/>
                </a:cubicBezTo>
                <a:lnTo>
                  <a:pt x="183799" y="95518"/>
                </a:lnTo>
                <a:close/>
                <a:moveTo>
                  <a:pt x="95878" y="96121"/>
                </a:moveTo>
                <a:cubicBezTo>
                  <a:pt x="96028" y="96171"/>
                  <a:pt x="96179" y="96246"/>
                  <a:pt x="96254" y="96397"/>
                </a:cubicBezTo>
                <a:cubicBezTo>
                  <a:pt x="96756" y="97150"/>
                  <a:pt x="97233" y="97903"/>
                  <a:pt x="97760" y="98731"/>
                </a:cubicBezTo>
                <a:cubicBezTo>
                  <a:pt x="97537" y="98747"/>
                  <a:pt x="97312" y="98755"/>
                  <a:pt x="97086" y="98755"/>
                </a:cubicBezTo>
                <a:cubicBezTo>
                  <a:pt x="96599" y="98755"/>
                  <a:pt x="96107" y="98716"/>
                  <a:pt x="95627" y="98630"/>
                </a:cubicBezTo>
                <a:lnTo>
                  <a:pt x="95601" y="98681"/>
                </a:lnTo>
                <a:cubicBezTo>
                  <a:pt x="95526" y="98655"/>
                  <a:pt x="95451" y="98605"/>
                  <a:pt x="95426" y="98530"/>
                </a:cubicBezTo>
                <a:cubicBezTo>
                  <a:pt x="94899" y="97752"/>
                  <a:pt x="94397" y="96974"/>
                  <a:pt x="93845" y="96121"/>
                </a:cubicBezTo>
                <a:close/>
                <a:moveTo>
                  <a:pt x="56272" y="95895"/>
                </a:moveTo>
                <a:cubicBezTo>
                  <a:pt x="56372" y="95895"/>
                  <a:pt x="56472" y="95945"/>
                  <a:pt x="56548" y="96020"/>
                </a:cubicBezTo>
                <a:cubicBezTo>
                  <a:pt x="57225" y="96899"/>
                  <a:pt x="57878" y="97777"/>
                  <a:pt x="58606" y="98756"/>
                </a:cubicBezTo>
                <a:cubicBezTo>
                  <a:pt x="57778" y="98681"/>
                  <a:pt x="57075" y="98655"/>
                  <a:pt x="56372" y="98605"/>
                </a:cubicBezTo>
                <a:lnTo>
                  <a:pt x="56372" y="98655"/>
                </a:lnTo>
                <a:cubicBezTo>
                  <a:pt x="56246" y="98630"/>
                  <a:pt x="56146" y="98555"/>
                  <a:pt x="56046" y="98455"/>
                </a:cubicBezTo>
                <a:cubicBezTo>
                  <a:pt x="55468" y="97652"/>
                  <a:pt x="54891" y="96848"/>
                  <a:pt x="54213" y="95895"/>
                </a:cubicBezTo>
                <a:close/>
                <a:moveTo>
                  <a:pt x="60112" y="95870"/>
                </a:moveTo>
                <a:cubicBezTo>
                  <a:pt x="60764" y="95920"/>
                  <a:pt x="61266" y="95945"/>
                  <a:pt x="61743" y="95970"/>
                </a:cubicBezTo>
                <a:cubicBezTo>
                  <a:pt x="61869" y="95995"/>
                  <a:pt x="61994" y="96070"/>
                  <a:pt x="62069" y="96171"/>
                </a:cubicBezTo>
                <a:cubicBezTo>
                  <a:pt x="62722" y="96974"/>
                  <a:pt x="63349" y="97802"/>
                  <a:pt x="64052" y="98706"/>
                </a:cubicBezTo>
                <a:cubicBezTo>
                  <a:pt x="63726" y="98737"/>
                  <a:pt x="63391" y="98758"/>
                  <a:pt x="63052" y="98758"/>
                </a:cubicBezTo>
                <a:cubicBezTo>
                  <a:pt x="62843" y="98758"/>
                  <a:pt x="62632" y="98750"/>
                  <a:pt x="62421" y="98731"/>
                </a:cubicBezTo>
                <a:lnTo>
                  <a:pt x="62421" y="98756"/>
                </a:lnTo>
                <a:lnTo>
                  <a:pt x="60112" y="95870"/>
                </a:lnTo>
                <a:close/>
                <a:moveTo>
                  <a:pt x="189822" y="95468"/>
                </a:moveTo>
                <a:cubicBezTo>
                  <a:pt x="189948" y="95493"/>
                  <a:pt x="190073" y="95543"/>
                  <a:pt x="190149" y="95644"/>
                </a:cubicBezTo>
                <a:cubicBezTo>
                  <a:pt x="190927" y="96622"/>
                  <a:pt x="191705" y="97626"/>
                  <a:pt x="192583" y="98756"/>
                </a:cubicBezTo>
                <a:cubicBezTo>
                  <a:pt x="192131" y="98768"/>
                  <a:pt x="191717" y="98775"/>
                  <a:pt x="191319" y="98775"/>
                </a:cubicBezTo>
                <a:cubicBezTo>
                  <a:pt x="190920" y="98775"/>
                  <a:pt x="190538" y="98768"/>
                  <a:pt x="190149" y="98756"/>
                </a:cubicBezTo>
                <a:cubicBezTo>
                  <a:pt x="190048" y="98731"/>
                  <a:pt x="189948" y="98681"/>
                  <a:pt x="189898" y="98580"/>
                </a:cubicBezTo>
                <a:cubicBezTo>
                  <a:pt x="189095" y="97626"/>
                  <a:pt x="188316" y="96673"/>
                  <a:pt x="187538" y="95719"/>
                </a:cubicBezTo>
                <a:cubicBezTo>
                  <a:pt x="187513" y="95644"/>
                  <a:pt x="187463" y="95568"/>
                  <a:pt x="187463" y="95468"/>
                </a:cubicBezTo>
                <a:close/>
                <a:moveTo>
                  <a:pt x="126300" y="95954"/>
                </a:moveTo>
                <a:cubicBezTo>
                  <a:pt x="126441" y="95954"/>
                  <a:pt x="126583" y="95959"/>
                  <a:pt x="126724" y="95970"/>
                </a:cubicBezTo>
                <a:cubicBezTo>
                  <a:pt x="126824" y="96020"/>
                  <a:pt x="126925" y="96095"/>
                  <a:pt x="127000" y="96196"/>
                </a:cubicBezTo>
                <a:cubicBezTo>
                  <a:pt x="127602" y="96999"/>
                  <a:pt x="128205" y="97802"/>
                  <a:pt x="128807" y="98630"/>
                </a:cubicBezTo>
                <a:cubicBezTo>
                  <a:pt x="128289" y="98728"/>
                  <a:pt x="127770" y="98783"/>
                  <a:pt x="127258" y="98783"/>
                </a:cubicBezTo>
                <a:cubicBezTo>
                  <a:pt x="126977" y="98783"/>
                  <a:pt x="126698" y="98766"/>
                  <a:pt x="126423" y="98731"/>
                </a:cubicBezTo>
                <a:lnTo>
                  <a:pt x="126423" y="98756"/>
                </a:lnTo>
                <a:lnTo>
                  <a:pt x="124716" y="96146"/>
                </a:lnTo>
                <a:cubicBezTo>
                  <a:pt x="125232" y="96026"/>
                  <a:pt x="125765" y="95954"/>
                  <a:pt x="126300" y="95954"/>
                </a:cubicBezTo>
                <a:close/>
                <a:moveTo>
                  <a:pt x="195117" y="95557"/>
                </a:moveTo>
                <a:cubicBezTo>
                  <a:pt x="195552" y="95557"/>
                  <a:pt x="196027" y="95588"/>
                  <a:pt x="196448" y="95644"/>
                </a:cubicBezTo>
                <a:lnTo>
                  <a:pt x="198532" y="98781"/>
                </a:lnTo>
                <a:cubicBezTo>
                  <a:pt x="198063" y="98781"/>
                  <a:pt x="197650" y="98792"/>
                  <a:pt x="197264" y="98792"/>
                </a:cubicBezTo>
                <a:cubicBezTo>
                  <a:pt x="197070" y="98792"/>
                  <a:pt x="196884" y="98789"/>
                  <a:pt x="196699" y="98781"/>
                </a:cubicBezTo>
                <a:lnTo>
                  <a:pt x="196674" y="98781"/>
                </a:lnTo>
                <a:cubicBezTo>
                  <a:pt x="196524" y="98756"/>
                  <a:pt x="196398" y="98681"/>
                  <a:pt x="196298" y="98580"/>
                </a:cubicBezTo>
                <a:cubicBezTo>
                  <a:pt x="195470" y="97626"/>
                  <a:pt x="194666" y="96698"/>
                  <a:pt x="193838" y="95719"/>
                </a:cubicBezTo>
                <a:cubicBezTo>
                  <a:pt x="194076" y="95607"/>
                  <a:pt x="194565" y="95557"/>
                  <a:pt x="195117" y="95557"/>
                </a:cubicBezTo>
                <a:close/>
                <a:moveTo>
                  <a:pt x="192098" y="95507"/>
                </a:moveTo>
                <a:cubicBezTo>
                  <a:pt x="192271" y="95507"/>
                  <a:pt x="192441" y="95510"/>
                  <a:pt x="192608" y="95518"/>
                </a:cubicBezTo>
                <a:cubicBezTo>
                  <a:pt x="192784" y="95518"/>
                  <a:pt x="192935" y="95593"/>
                  <a:pt x="193035" y="95719"/>
                </a:cubicBezTo>
                <a:cubicBezTo>
                  <a:pt x="193863" y="96698"/>
                  <a:pt x="194666" y="97677"/>
                  <a:pt x="195545" y="98756"/>
                </a:cubicBezTo>
                <a:cubicBezTo>
                  <a:pt x="195206" y="98781"/>
                  <a:pt x="194867" y="98794"/>
                  <a:pt x="194528" y="98794"/>
                </a:cubicBezTo>
                <a:cubicBezTo>
                  <a:pt x="194190" y="98794"/>
                  <a:pt x="193851" y="98781"/>
                  <a:pt x="193512" y="98756"/>
                </a:cubicBezTo>
                <a:lnTo>
                  <a:pt x="193487" y="98756"/>
                </a:lnTo>
                <a:cubicBezTo>
                  <a:pt x="193386" y="98756"/>
                  <a:pt x="193286" y="98630"/>
                  <a:pt x="193211" y="98530"/>
                </a:cubicBezTo>
                <a:cubicBezTo>
                  <a:pt x="192483" y="97576"/>
                  <a:pt x="191755" y="96648"/>
                  <a:pt x="191027" y="95719"/>
                </a:cubicBezTo>
                <a:cubicBezTo>
                  <a:pt x="191027" y="95694"/>
                  <a:pt x="191027" y="95644"/>
                  <a:pt x="191027" y="95518"/>
                </a:cubicBezTo>
                <a:cubicBezTo>
                  <a:pt x="191395" y="95518"/>
                  <a:pt x="191752" y="95507"/>
                  <a:pt x="192098" y="95507"/>
                </a:cubicBezTo>
                <a:close/>
                <a:moveTo>
                  <a:pt x="98889" y="96146"/>
                </a:moveTo>
                <a:lnTo>
                  <a:pt x="100546" y="98806"/>
                </a:lnTo>
                <a:cubicBezTo>
                  <a:pt x="99893" y="98781"/>
                  <a:pt x="99316" y="98781"/>
                  <a:pt x="98739" y="98781"/>
                </a:cubicBezTo>
                <a:lnTo>
                  <a:pt x="98714" y="98806"/>
                </a:lnTo>
                <a:cubicBezTo>
                  <a:pt x="98613" y="98806"/>
                  <a:pt x="98538" y="98731"/>
                  <a:pt x="98463" y="98655"/>
                </a:cubicBezTo>
                <a:cubicBezTo>
                  <a:pt x="97961" y="97852"/>
                  <a:pt x="97459" y="97049"/>
                  <a:pt x="96907" y="96146"/>
                </a:cubicBezTo>
                <a:close/>
                <a:moveTo>
                  <a:pt x="101399" y="96196"/>
                </a:moveTo>
                <a:lnTo>
                  <a:pt x="103031" y="98906"/>
                </a:lnTo>
                <a:lnTo>
                  <a:pt x="101374" y="98906"/>
                </a:lnTo>
                <a:lnTo>
                  <a:pt x="99667" y="96196"/>
                </a:lnTo>
                <a:close/>
                <a:moveTo>
                  <a:pt x="123587" y="96070"/>
                </a:moveTo>
                <a:cubicBezTo>
                  <a:pt x="123762" y="96070"/>
                  <a:pt x="123913" y="96146"/>
                  <a:pt x="124013" y="96271"/>
                </a:cubicBezTo>
                <a:cubicBezTo>
                  <a:pt x="124565" y="97074"/>
                  <a:pt x="125093" y="97903"/>
                  <a:pt x="125645" y="98731"/>
                </a:cubicBezTo>
                <a:cubicBezTo>
                  <a:pt x="125059" y="98835"/>
                  <a:pt x="124473" y="98888"/>
                  <a:pt x="123888" y="98888"/>
                </a:cubicBezTo>
                <a:cubicBezTo>
                  <a:pt x="123771" y="98888"/>
                  <a:pt x="123654" y="98886"/>
                  <a:pt x="123536" y="98881"/>
                </a:cubicBezTo>
                <a:lnTo>
                  <a:pt x="123511" y="98906"/>
                </a:lnTo>
                <a:cubicBezTo>
                  <a:pt x="123386" y="98856"/>
                  <a:pt x="123285" y="98781"/>
                  <a:pt x="123210" y="98681"/>
                </a:cubicBezTo>
                <a:cubicBezTo>
                  <a:pt x="122633" y="97877"/>
                  <a:pt x="122056" y="97049"/>
                  <a:pt x="121453" y="96246"/>
                </a:cubicBezTo>
                <a:lnTo>
                  <a:pt x="121529" y="96070"/>
                </a:lnTo>
                <a:close/>
                <a:moveTo>
                  <a:pt x="114476" y="96171"/>
                </a:moveTo>
                <a:cubicBezTo>
                  <a:pt x="114626" y="96196"/>
                  <a:pt x="114752" y="96271"/>
                  <a:pt x="114827" y="96397"/>
                </a:cubicBezTo>
                <a:cubicBezTo>
                  <a:pt x="115379" y="97225"/>
                  <a:pt x="115906" y="98078"/>
                  <a:pt x="116484" y="98982"/>
                </a:cubicBezTo>
                <a:lnTo>
                  <a:pt x="114727" y="98982"/>
                </a:lnTo>
                <a:lnTo>
                  <a:pt x="112920" y="96171"/>
                </a:lnTo>
                <a:close/>
                <a:moveTo>
                  <a:pt x="103859" y="96196"/>
                </a:moveTo>
                <a:cubicBezTo>
                  <a:pt x="103984" y="96221"/>
                  <a:pt x="104110" y="96296"/>
                  <a:pt x="104160" y="96397"/>
                </a:cubicBezTo>
                <a:cubicBezTo>
                  <a:pt x="104712" y="97225"/>
                  <a:pt x="105239" y="98078"/>
                  <a:pt x="105842" y="99007"/>
                </a:cubicBezTo>
                <a:cubicBezTo>
                  <a:pt x="105189" y="98982"/>
                  <a:pt x="104662" y="99007"/>
                  <a:pt x="104135" y="98957"/>
                </a:cubicBezTo>
                <a:lnTo>
                  <a:pt x="104135" y="99007"/>
                </a:lnTo>
                <a:cubicBezTo>
                  <a:pt x="103959" y="98982"/>
                  <a:pt x="103809" y="98881"/>
                  <a:pt x="103683" y="98756"/>
                </a:cubicBezTo>
                <a:cubicBezTo>
                  <a:pt x="103206" y="97978"/>
                  <a:pt x="102755" y="97175"/>
                  <a:pt x="102278" y="96397"/>
                </a:cubicBezTo>
                <a:cubicBezTo>
                  <a:pt x="102253" y="96346"/>
                  <a:pt x="102278" y="96321"/>
                  <a:pt x="102278" y="96196"/>
                </a:cubicBezTo>
                <a:close/>
                <a:moveTo>
                  <a:pt x="117463" y="96121"/>
                </a:moveTo>
                <a:cubicBezTo>
                  <a:pt x="117588" y="96146"/>
                  <a:pt x="117713" y="96196"/>
                  <a:pt x="117789" y="96296"/>
                </a:cubicBezTo>
                <a:cubicBezTo>
                  <a:pt x="118441" y="97150"/>
                  <a:pt x="119094" y="98003"/>
                  <a:pt x="119847" y="99007"/>
                </a:cubicBezTo>
                <a:cubicBezTo>
                  <a:pt x="118968" y="99007"/>
                  <a:pt x="118241" y="99007"/>
                  <a:pt x="117488" y="98982"/>
                </a:cubicBezTo>
                <a:lnTo>
                  <a:pt x="117463" y="98982"/>
                </a:lnTo>
                <a:cubicBezTo>
                  <a:pt x="117337" y="98957"/>
                  <a:pt x="117212" y="98881"/>
                  <a:pt x="117136" y="98756"/>
                </a:cubicBezTo>
                <a:cubicBezTo>
                  <a:pt x="116584" y="97928"/>
                  <a:pt x="116057" y="97099"/>
                  <a:pt x="115530" y="96296"/>
                </a:cubicBezTo>
                <a:cubicBezTo>
                  <a:pt x="115555" y="96246"/>
                  <a:pt x="115580" y="96196"/>
                  <a:pt x="115605" y="96121"/>
                </a:cubicBezTo>
                <a:close/>
                <a:moveTo>
                  <a:pt x="119496" y="96108"/>
                </a:moveTo>
                <a:cubicBezTo>
                  <a:pt x="119822" y="96108"/>
                  <a:pt x="120148" y="96121"/>
                  <a:pt x="120474" y="96146"/>
                </a:cubicBezTo>
                <a:cubicBezTo>
                  <a:pt x="120600" y="96171"/>
                  <a:pt x="120700" y="96246"/>
                  <a:pt x="120776" y="96346"/>
                </a:cubicBezTo>
                <a:cubicBezTo>
                  <a:pt x="121328" y="97150"/>
                  <a:pt x="121880" y="97953"/>
                  <a:pt x="122457" y="98756"/>
                </a:cubicBezTo>
                <a:cubicBezTo>
                  <a:pt x="122482" y="98781"/>
                  <a:pt x="122457" y="98831"/>
                  <a:pt x="122457" y="99007"/>
                </a:cubicBezTo>
                <a:lnTo>
                  <a:pt x="122457" y="98982"/>
                </a:lnTo>
                <a:lnTo>
                  <a:pt x="120926" y="98982"/>
                </a:lnTo>
                <a:cubicBezTo>
                  <a:pt x="120776" y="98982"/>
                  <a:pt x="120650" y="98932"/>
                  <a:pt x="120550" y="98831"/>
                </a:cubicBezTo>
                <a:cubicBezTo>
                  <a:pt x="119872" y="97978"/>
                  <a:pt x="119245" y="97124"/>
                  <a:pt x="118517" y="96146"/>
                </a:cubicBezTo>
                <a:cubicBezTo>
                  <a:pt x="118843" y="96121"/>
                  <a:pt x="119169" y="96108"/>
                  <a:pt x="119496" y="96108"/>
                </a:cubicBezTo>
                <a:close/>
                <a:moveTo>
                  <a:pt x="105994" y="96210"/>
                </a:moveTo>
                <a:cubicBezTo>
                  <a:pt x="106171" y="96210"/>
                  <a:pt x="106344" y="96213"/>
                  <a:pt x="106519" y="96221"/>
                </a:cubicBezTo>
                <a:cubicBezTo>
                  <a:pt x="106695" y="96221"/>
                  <a:pt x="106846" y="96296"/>
                  <a:pt x="106946" y="96422"/>
                </a:cubicBezTo>
                <a:cubicBezTo>
                  <a:pt x="107498" y="97250"/>
                  <a:pt x="108025" y="98103"/>
                  <a:pt x="108628" y="99007"/>
                </a:cubicBezTo>
                <a:cubicBezTo>
                  <a:pt x="108242" y="99034"/>
                  <a:pt x="107849" y="99054"/>
                  <a:pt x="107457" y="99054"/>
                </a:cubicBezTo>
                <a:cubicBezTo>
                  <a:pt x="107134" y="99054"/>
                  <a:pt x="106812" y="99041"/>
                  <a:pt x="106494" y="99007"/>
                </a:cubicBezTo>
                <a:lnTo>
                  <a:pt x="106494" y="99057"/>
                </a:lnTo>
                <a:cubicBezTo>
                  <a:pt x="106118" y="98028"/>
                  <a:pt x="105390" y="97250"/>
                  <a:pt x="104838" y="96221"/>
                </a:cubicBezTo>
                <a:cubicBezTo>
                  <a:pt x="105273" y="96221"/>
                  <a:pt x="105641" y="96210"/>
                  <a:pt x="105994" y="96210"/>
                </a:cubicBezTo>
                <a:close/>
                <a:moveTo>
                  <a:pt x="109155" y="96196"/>
                </a:moveTo>
                <a:cubicBezTo>
                  <a:pt x="109255" y="96196"/>
                  <a:pt x="109330" y="96246"/>
                  <a:pt x="109406" y="96346"/>
                </a:cubicBezTo>
                <a:cubicBezTo>
                  <a:pt x="109958" y="97200"/>
                  <a:pt x="110510" y="98078"/>
                  <a:pt x="111138" y="99057"/>
                </a:cubicBezTo>
                <a:cubicBezTo>
                  <a:pt x="110862" y="99045"/>
                  <a:pt x="110604" y="99045"/>
                  <a:pt x="110356" y="99045"/>
                </a:cubicBezTo>
                <a:cubicBezTo>
                  <a:pt x="110109" y="99045"/>
                  <a:pt x="109870" y="99045"/>
                  <a:pt x="109632" y="99032"/>
                </a:cubicBezTo>
                <a:lnTo>
                  <a:pt x="109632" y="99057"/>
                </a:lnTo>
                <a:cubicBezTo>
                  <a:pt x="109481" y="99032"/>
                  <a:pt x="109381" y="98982"/>
                  <a:pt x="109305" y="98881"/>
                </a:cubicBezTo>
                <a:cubicBezTo>
                  <a:pt x="108728" y="98028"/>
                  <a:pt x="108176" y="97175"/>
                  <a:pt x="107548" y="96196"/>
                </a:cubicBezTo>
                <a:close/>
                <a:moveTo>
                  <a:pt x="111891" y="96171"/>
                </a:moveTo>
                <a:cubicBezTo>
                  <a:pt x="112041" y="96171"/>
                  <a:pt x="112167" y="96246"/>
                  <a:pt x="112267" y="96346"/>
                </a:cubicBezTo>
                <a:cubicBezTo>
                  <a:pt x="112844" y="97200"/>
                  <a:pt x="113371" y="98053"/>
                  <a:pt x="114024" y="99057"/>
                </a:cubicBezTo>
                <a:cubicBezTo>
                  <a:pt x="113673" y="99045"/>
                  <a:pt x="113353" y="99045"/>
                  <a:pt x="113048" y="99045"/>
                </a:cubicBezTo>
                <a:cubicBezTo>
                  <a:pt x="112744" y="99045"/>
                  <a:pt x="112455" y="99045"/>
                  <a:pt x="112167" y="99032"/>
                </a:cubicBezTo>
                <a:lnTo>
                  <a:pt x="112142" y="99057"/>
                </a:lnTo>
                <a:cubicBezTo>
                  <a:pt x="112016" y="99032"/>
                  <a:pt x="111891" y="98957"/>
                  <a:pt x="111790" y="98831"/>
                </a:cubicBezTo>
                <a:cubicBezTo>
                  <a:pt x="111238" y="98003"/>
                  <a:pt x="110686" y="97175"/>
                  <a:pt x="110134" y="96321"/>
                </a:cubicBezTo>
                <a:lnTo>
                  <a:pt x="110209" y="96171"/>
                </a:lnTo>
                <a:close/>
                <a:moveTo>
                  <a:pt x="149171" y="0"/>
                </a:moveTo>
                <a:cubicBezTo>
                  <a:pt x="141998" y="0"/>
                  <a:pt x="134833" y="74"/>
                  <a:pt x="127653" y="269"/>
                </a:cubicBezTo>
                <a:cubicBezTo>
                  <a:pt x="124892" y="344"/>
                  <a:pt x="122106" y="369"/>
                  <a:pt x="119345" y="369"/>
                </a:cubicBezTo>
                <a:cubicBezTo>
                  <a:pt x="117563" y="369"/>
                  <a:pt x="115781" y="344"/>
                  <a:pt x="113999" y="344"/>
                </a:cubicBezTo>
                <a:cubicBezTo>
                  <a:pt x="113120" y="344"/>
                  <a:pt x="112242" y="369"/>
                  <a:pt x="111338" y="369"/>
                </a:cubicBezTo>
                <a:cubicBezTo>
                  <a:pt x="104386" y="419"/>
                  <a:pt x="97409" y="469"/>
                  <a:pt x="90456" y="520"/>
                </a:cubicBezTo>
                <a:cubicBezTo>
                  <a:pt x="86365" y="545"/>
                  <a:pt x="82299" y="595"/>
                  <a:pt x="78233" y="645"/>
                </a:cubicBezTo>
                <a:cubicBezTo>
                  <a:pt x="76246" y="667"/>
                  <a:pt x="74260" y="725"/>
                  <a:pt x="72273" y="725"/>
                </a:cubicBezTo>
                <a:cubicBezTo>
                  <a:pt x="71951" y="725"/>
                  <a:pt x="71628" y="724"/>
                  <a:pt x="71306" y="720"/>
                </a:cubicBezTo>
                <a:cubicBezTo>
                  <a:pt x="68143" y="695"/>
                  <a:pt x="64981" y="595"/>
                  <a:pt x="61818" y="494"/>
                </a:cubicBezTo>
                <a:cubicBezTo>
                  <a:pt x="61593" y="469"/>
                  <a:pt x="61367" y="419"/>
                  <a:pt x="61191" y="319"/>
                </a:cubicBezTo>
                <a:cubicBezTo>
                  <a:pt x="61061" y="261"/>
                  <a:pt x="60938" y="203"/>
                  <a:pt x="60830" y="203"/>
                </a:cubicBezTo>
                <a:cubicBezTo>
                  <a:pt x="60750" y="203"/>
                  <a:pt x="60677" y="234"/>
                  <a:pt x="60614" y="319"/>
                </a:cubicBezTo>
                <a:cubicBezTo>
                  <a:pt x="60413" y="545"/>
                  <a:pt x="60162" y="494"/>
                  <a:pt x="59911" y="520"/>
                </a:cubicBezTo>
                <a:lnTo>
                  <a:pt x="57326" y="520"/>
                </a:lnTo>
                <a:cubicBezTo>
                  <a:pt x="53129" y="536"/>
                  <a:pt x="48933" y="622"/>
                  <a:pt x="44729" y="622"/>
                </a:cubicBezTo>
                <a:cubicBezTo>
                  <a:pt x="42697" y="622"/>
                  <a:pt x="40663" y="602"/>
                  <a:pt x="38627" y="545"/>
                </a:cubicBezTo>
                <a:cubicBezTo>
                  <a:pt x="36318" y="469"/>
                  <a:pt x="34009" y="419"/>
                  <a:pt x="31700" y="419"/>
                </a:cubicBezTo>
                <a:cubicBezTo>
                  <a:pt x="29592" y="419"/>
                  <a:pt x="27483" y="545"/>
                  <a:pt x="25350" y="545"/>
                </a:cubicBezTo>
                <a:cubicBezTo>
                  <a:pt x="22087" y="545"/>
                  <a:pt x="18799" y="545"/>
                  <a:pt x="15536" y="520"/>
                </a:cubicBezTo>
                <a:cubicBezTo>
                  <a:pt x="14331" y="520"/>
                  <a:pt x="13152" y="444"/>
                  <a:pt x="11947" y="369"/>
                </a:cubicBezTo>
                <a:cubicBezTo>
                  <a:pt x="10818" y="319"/>
                  <a:pt x="9688" y="218"/>
                  <a:pt x="8559" y="143"/>
                </a:cubicBezTo>
                <a:cubicBezTo>
                  <a:pt x="8157" y="118"/>
                  <a:pt x="7730" y="93"/>
                  <a:pt x="7304" y="93"/>
                </a:cubicBezTo>
                <a:cubicBezTo>
                  <a:pt x="6576" y="93"/>
                  <a:pt x="5848" y="93"/>
                  <a:pt x="5120" y="143"/>
                </a:cubicBezTo>
                <a:cubicBezTo>
                  <a:pt x="4794" y="143"/>
                  <a:pt x="4468" y="218"/>
                  <a:pt x="4141" y="319"/>
                </a:cubicBezTo>
                <a:cubicBezTo>
                  <a:pt x="3790" y="444"/>
                  <a:pt x="3439" y="595"/>
                  <a:pt x="3112" y="771"/>
                </a:cubicBezTo>
                <a:cubicBezTo>
                  <a:pt x="2083" y="1222"/>
                  <a:pt x="1255" y="2025"/>
                  <a:pt x="753" y="3029"/>
                </a:cubicBezTo>
                <a:cubicBezTo>
                  <a:pt x="628" y="3381"/>
                  <a:pt x="477" y="3682"/>
                  <a:pt x="301" y="4008"/>
                </a:cubicBezTo>
                <a:cubicBezTo>
                  <a:pt x="100" y="4309"/>
                  <a:pt x="0" y="4686"/>
                  <a:pt x="25" y="5062"/>
                </a:cubicBezTo>
                <a:cubicBezTo>
                  <a:pt x="50" y="7899"/>
                  <a:pt x="75" y="10735"/>
                  <a:pt x="75" y="13571"/>
                </a:cubicBezTo>
                <a:lnTo>
                  <a:pt x="75" y="21301"/>
                </a:lnTo>
                <a:cubicBezTo>
                  <a:pt x="100" y="25493"/>
                  <a:pt x="151" y="29659"/>
                  <a:pt x="176" y="33826"/>
                </a:cubicBezTo>
                <a:cubicBezTo>
                  <a:pt x="176" y="35432"/>
                  <a:pt x="151" y="37013"/>
                  <a:pt x="176" y="38619"/>
                </a:cubicBezTo>
                <a:cubicBezTo>
                  <a:pt x="251" y="43238"/>
                  <a:pt x="402" y="47856"/>
                  <a:pt x="427" y="52474"/>
                </a:cubicBezTo>
                <a:cubicBezTo>
                  <a:pt x="477" y="57745"/>
                  <a:pt x="427" y="63040"/>
                  <a:pt x="427" y="68336"/>
                </a:cubicBezTo>
                <a:cubicBezTo>
                  <a:pt x="427" y="72427"/>
                  <a:pt x="427" y="76518"/>
                  <a:pt x="402" y="80610"/>
                </a:cubicBezTo>
                <a:lnTo>
                  <a:pt x="402" y="84450"/>
                </a:lnTo>
                <a:cubicBezTo>
                  <a:pt x="427" y="86181"/>
                  <a:pt x="477" y="87938"/>
                  <a:pt x="502" y="89670"/>
                </a:cubicBezTo>
                <a:cubicBezTo>
                  <a:pt x="527" y="90398"/>
                  <a:pt x="527" y="91126"/>
                  <a:pt x="477" y="91854"/>
                </a:cubicBezTo>
                <a:cubicBezTo>
                  <a:pt x="351" y="92958"/>
                  <a:pt x="678" y="94062"/>
                  <a:pt x="1431" y="94891"/>
                </a:cubicBezTo>
                <a:cubicBezTo>
                  <a:pt x="1983" y="95443"/>
                  <a:pt x="2661" y="95844"/>
                  <a:pt x="3439" y="96045"/>
                </a:cubicBezTo>
                <a:cubicBezTo>
                  <a:pt x="3514" y="96472"/>
                  <a:pt x="3539" y="96899"/>
                  <a:pt x="3639" y="97300"/>
                </a:cubicBezTo>
                <a:cubicBezTo>
                  <a:pt x="3840" y="98455"/>
                  <a:pt x="4844" y="99308"/>
                  <a:pt x="6024" y="99333"/>
                </a:cubicBezTo>
                <a:cubicBezTo>
                  <a:pt x="6232" y="99344"/>
                  <a:pt x="6440" y="99350"/>
                  <a:pt x="6646" y="99350"/>
                </a:cubicBezTo>
                <a:cubicBezTo>
                  <a:pt x="6937" y="99350"/>
                  <a:pt x="7225" y="99337"/>
                  <a:pt x="7505" y="99308"/>
                </a:cubicBezTo>
                <a:cubicBezTo>
                  <a:pt x="8935" y="99208"/>
                  <a:pt x="10366" y="99082"/>
                  <a:pt x="11771" y="99032"/>
                </a:cubicBezTo>
                <a:cubicBezTo>
                  <a:pt x="13503" y="98932"/>
                  <a:pt x="15235" y="98932"/>
                  <a:pt x="16942" y="98831"/>
                </a:cubicBezTo>
                <a:cubicBezTo>
                  <a:pt x="17657" y="98794"/>
                  <a:pt x="18379" y="98775"/>
                  <a:pt x="19100" y="98775"/>
                </a:cubicBezTo>
                <a:cubicBezTo>
                  <a:pt x="19822" y="98775"/>
                  <a:pt x="20543" y="98794"/>
                  <a:pt x="21259" y="98831"/>
                </a:cubicBezTo>
                <a:cubicBezTo>
                  <a:pt x="23819" y="98982"/>
                  <a:pt x="26379" y="99057"/>
                  <a:pt x="28939" y="99107"/>
                </a:cubicBezTo>
                <a:cubicBezTo>
                  <a:pt x="31088" y="99140"/>
                  <a:pt x="33235" y="99150"/>
                  <a:pt x="35380" y="99150"/>
                </a:cubicBezTo>
                <a:cubicBezTo>
                  <a:pt x="38628" y="99150"/>
                  <a:pt x="41871" y="99128"/>
                  <a:pt x="45114" y="99128"/>
                </a:cubicBezTo>
                <a:cubicBezTo>
                  <a:pt x="49435" y="99128"/>
                  <a:pt x="53754" y="99168"/>
                  <a:pt x="58079" y="99358"/>
                </a:cubicBezTo>
                <a:cubicBezTo>
                  <a:pt x="58948" y="99388"/>
                  <a:pt x="59814" y="99403"/>
                  <a:pt x="60679" y="99403"/>
                </a:cubicBezTo>
                <a:cubicBezTo>
                  <a:pt x="62713" y="99403"/>
                  <a:pt x="64738" y="99323"/>
                  <a:pt x="66763" y="99183"/>
                </a:cubicBezTo>
                <a:cubicBezTo>
                  <a:pt x="67790" y="99126"/>
                  <a:pt x="68822" y="99110"/>
                  <a:pt x="69854" y="99110"/>
                </a:cubicBezTo>
                <a:cubicBezTo>
                  <a:pt x="71093" y="99110"/>
                  <a:pt x="72333" y="99132"/>
                  <a:pt x="73565" y="99132"/>
                </a:cubicBezTo>
                <a:cubicBezTo>
                  <a:pt x="78635" y="99183"/>
                  <a:pt x="83730" y="99233"/>
                  <a:pt x="88800" y="99283"/>
                </a:cubicBezTo>
                <a:cubicBezTo>
                  <a:pt x="91033" y="99308"/>
                  <a:pt x="93292" y="99283"/>
                  <a:pt x="95526" y="99333"/>
                </a:cubicBezTo>
                <a:cubicBezTo>
                  <a:pt x="98262" y="99408"/>
                  <a:pt x="100973" y="99534"/>
                  <a:pt x="103708" y="99609"/>
                </a:cubicBezTo>
                <a:cubicBezTo>
                  <a:pt x="105922" y="99650"/>
                  <a:pt x="108219" y="99691"/>
                  <a:pt x="110490" y="99691"/>
                </a:cubicBezTo>
                <a:cubicBezTo>
                  <a:pt x="111000" y="99691"/>
                  <a:pt x="111509" y="99689"/>
                  <a:pt x="112016" y="99685"/>
                </a:cubicBezTo>
                <a:cubicBezTo>
                  <a:pt x="117136" y="99634"/>
                  <a:pt x="122256" y="99685"/>
                  <a:pt x="127377" y="99408"/>
                </a:cubicBezTo>
                <a:cubicBezTo>
                  <a:pt x="130991" y="99233"/>
                  <a:pt x="134630" y="99157"/>
                  <a:pt x="138244" y="99057"/>
                </a:cubicBezTo>
                <a:cubicBezTo>
                  <a:pt x="141457" y="98957"/>
                  <a:pt x="144670" y="98906"/>
                  <a:pt x="147882" y="98856"/>
                </a:cubicBezTo>
                <a:cubicBezTo>
                  <a:pt x="148626" y="98851"/>
                  <a:pt x="149370" y="98848"/>
                  <a:pt x="150114" y="98848"/>
                </a:cubicBezTo>
                <a:cubicBezTo>
                  <a:pt x="153210" y="98848"/>
                  <a:pt x="156306" y="98900"/>
                  <a:pt x="159403" y="99082"/>
                </a:cubicBezTo>
                <a:cubicBezTo>
                  <a:pt x="162490" y="99233"/>
                  <a:pt x="165577" y="99208"/>
                  <a:pt x="168664" y="99233"/>
                </a:cubicBezTo>
                <a:cubicBezTo>
                  <a:pt x="172178" y="99258"/>
                  <a:pt x="175692" y="99258"/>
                  <a:pt x="179231" y="99283"/>
                </a:cubicBezTo>
                <a:cubicBezTo>
                  <a:pt x="180661" y="99283"/>
                  <a:pt x="182092" y="99308"/>
                  <a:pt x="183523" y="99308"/>
                </a:cubicBezTo>
                <a:cubicBezTo>
                  <a:pt x="186861" y="99358"/>
                  <a:pt x="190224" y="99434"/>
                  <a:pt x="193587" y="99484"/>
                </a:cubicBezTo>
                <a:cubicBezTo>
                  <a:pt x="195470" y="99484"/>
                  <a:pt x="197352" y="99434"/>
                  <a:pt x="199260" y="99408"/>
                </a:cubicBezTo>
                <a:cubicBezTo>
                  <a:pt x="200263" y="99383"/>
                  <a:pt x="201267" y="99283"/>
                  <a:pt x="202271" y="99233"/>
                </a:cubicBezTo>
                <a:cubicBezTo>
                  <a:pt x="202472" y="99220"/>
                  <a:pt x="202667" y="99214"/>
                  <a:pt x="202861" y="99214"/>
                </a:cubicBezTo>
                <a:cubicBezTo>
                  <a:pt x="203056" y="99214"/>
                  <a:pt x="203250" y="99220"/>
                  <a:pt x="203451" y="99233"/>
                </a:cubicBezTo>
                <a:cubicBezTo>
                  <a:pt x="203702" y="99268"/>
                  <a:pt x="203953" y="99285"/>
                  <a:pt x="204203" y="99285"/>
                </a:cubicBezTo>
                <a:cubicBezTo>
                  <a:pt x="204853" y="99285"/>
                  <a:pt x="205495" y="99167"/>
                  <a:pt x="206112" y="98932"/>
                </a:cubicBezTo>
                <a:cubicBezTo>
                  <a:pt x="207668" y="98254"/>
                  <a:pt x="208897" y="96949"/>
                  <a:pt x="209450" y="95368"/>
                </a:cubicBezTo>
                <a:cubicBezTo>
                  <a:pt x="209851" y="94238"/>
                  <a:pt x="210002" y="93084"/>
                  <a:pt x="209901" y="91904"/>
                </a:cubicBezTo>
                <a:cubicBezTo>
                  <a:pt x="209876" y="91327"/>
                  <a:pt x="209801" y="90724"/>
                  <a:pt x="209776" y="90147"/>
                </a:cubicBezTo>
                <a:cubicBezTo>
                  <a:pt x="209751" y="88967"/>
                  <a:pt x="209726" y="87788"/>
                  <a:pt x="209726" y="86633"/>
                </a:cubicBezTo>
                <a:cubicBezTo>
                  <a:pt x="209676" y="83948"/>
                  <a:pt x="209575" y="81237"/>
                  <a:pt x="209600" y="78577"/>
                </a:cubicBezTo>
                <a:cubicBezTo>
                  <a:pt x="209650" y="73306"/>
                  <a:pt x="209751" y="68035"/>
                  <a:pt x="209851" y="62764"/>
                </a:cubicBezTo>
                <a:cubicBezTo>
                  <a:pt x="209927" y="59025"/>
                  <a:pt x="210027" y="55285"/>
                  <a:pt x="210102" y="51570"/>
                </a:cubicBezTo>
                <a:cubicBezTo>
                  <a:pt x="210203" y="47354"/>
                  <a:pt x="210278" y="43137"/>
                  <a:pt x="210429" y="38921"/>
                </a:cubicBezTo>
                <a:cubicBezTo>
                  <a:pt x="210479" y="37239"/>
                  <a:pt x="210378" y="35532"/>
                  <a:pt x="210805" y="33876"/>
                </a:cubicBezTo>
                <a:cubicBezTo>
                  <a:pt x="210805" y="33800"/>
                  <a:pt x="210805" y="33750"/>
                  <a:pt x="210780" y="33675"/>
                </a:cubicBezTo>
                <a:cubicBezTo>
                  <a:pt x="210780" y="33273"/>
                  <a:pt x="210705" y="32872"/>
                  <a:pt x="210730" y="32495"/>
                </a:cubicBezTo>
                <a:cubicBezTo>
                  <a:pt x="210780" y="30362"/>
                  <a:pt x="210880" y="28254"/>
                  <a:pt x="210880" y="26145"/>
                </a:cubicBezTo>
                <a:cubicBezTo>
                  <a:pt x="210880" y="23912"/>
                  <a:pt x="210830" y="21703"/>
                  <a:pt x="210805" y="19469"/>
                </a:cubicBezTo>
                <a:cubicBezTo>
                  <a:pt x="210805" y="18616"/>
                  <a:pt x="210855" y="17737"/>
                  <a:pt x="210805" y="16884"/>
                </a:cubicBezTo>
                <a:cubicBezTo>
                  <a:pt x="210705" y="13947"/>
                  <a:pt x="210604" y="11036"/>
                  <a:pt x="210504" y="8074"/>
                </a:cubicBezTo>
                <a:cubicBezTo>
                  <a:pt x="210479" y="7196"/>
                  <a:pt x="210328" y="6317"/>
                  <a:pt x="210052" y="5489"/>
                </a:cubicBezTo>
                <a:cubicBezTo>
                  <a:pt x="209826" y="4811"/>
                  <a:pt x="209274" y="4259"/>
                  <a:pt x="208596" y="4033"/>
                </a:cubicBezTo>
                <a:cubicBezTo>
                  <a:pt x="208119" y="3858"/>
                  <a:pt x="207643" y="3757"/>
                  <a:pt x="207040" y="3582"/>
                </a:cubicBezTo>
                <a:cubicBezTo>
                  <a:pt x="206990" y="3205"/>
                  <a:pt x="206890" y="2804"/>
                  <a:pt x="206864" y="2377"/>
                </a:cubicBezTo>
                <a:cubicBezTo>
                  <a:pt x="206789" y="1699"/>
                  <a:pt x="206363" y="1097"/>
                  <a:pt x="205735" y="821"/>
                </a:cubicBezTo>
                <a:cubicBezTo>
                  <a:pt x="205509" y="695"/>
                  <a:pt x="205283" y="620"/>
                  <a:pt x="205057" y="520"/>
                </a:cubicBezTo>
                <a:cubicBezTo>
                  <a:pt x="204407" y="303"/>
                  <a:pt x="203740" y="194"/>
                  <a:pt x="203071" y="194"/>
                </a:cubicBezTo>
                <a:cubicBezTo>
                  <a:pt x="202888" y="194"/>
                  <a:pt x="202705" y="202"/>
                  <a:pt x="202522" y="218"/>
                </a:cubicBezTo>
                <a:cubicBezTo>
                  <a:pt x="200088" y="319"/>
                  <a:pt x="197653" y="344"/>
                  <a:pt x="195219" y="369"/>
                </a:cubicBezTo>
                <a:cubicBezTo>
                  <a:pt x="194622" y="375"/>
                  <a:pt x="194026" y="376"/>
                  <a:pt x="193431" y="376"/>
                </a:cubicBezTo>
                <a:cubicBezTo>
                  <a:pt x="192370" y="376"/>
                  <a:pt x="191310" y="371"/>
                  <a:pt x="190250" y="371"/>
                </a:cubicBezTo>
                <a:cubicBezTo>
                  <a:pt x="189281" y="371"/>
                  <a:pt x="188311" y="375"/>
                  <a:pt x="187338" y="394"/>
                </a:cubicBezTo>
                <a:cubicBezTo>
                  <a:pt x="186054" y="404"/>
                  <a:pt x="184771" y="419"/>
                  <a:pt x="183487" y="419"/>
                </a:cubicBezTo>
                <a:cubicBezTo>
                  <a:pt x="181608" y="419"/>
                  <a:pt x="179729" y="388"/>
                  <a:pt x="177850" y="269"/>
                </a:cubicBezTo>
                <a:cubicBezTo>
                  <a:pt x="175089" y="118"/>
                  <a:pt x="172303" y="118"/>
                  <a:pt x="169543" y="93"/>
                </a:cubicBezTo>
                <a:cubicBezTo>
                  <a:pt x="164824" y="43"/>
                  <a:pt x="160130" y="43"/>
                  <a:pt x="155412" y="18"/>
                </a:cubicBezTo>
                <a:cubicBezTo>
                  <a:pt x="153330" y="6"/>
                  <a:pt x="151250" y="0"/>
                  <a:pt x="149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30"/>
          <p:cNvSpPr/>
          <p:nvPr/>
        </p:nvSpPr>
        <p:spPr>
          <a:xfrm>
            <a:off x="481272" y="1228725"/>
            <a:ext cx="8218500" cy="5727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30"/>
          <p:cNvSpPr/>
          <p:nvPr/>
        </p:nvSpPr>
        <p:spPr>
          <a:xfrm>
            <a:off x="481122" y="1866900"/>
            <a:ext cx="8218500" cy="2505000"/>
          </a:xfrm>
          <a:prstGeom prst="roundRect">
            <a:avLst>
              <a:gd fmla="val 934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30"/>
          <p:cNvSpPr/>
          <p:nvPr/>
        </p:nvSpPr>
        <p:spPr>
          <a:xfrm>
            <a:off x="2624247" y="3838575"/>
            <a:ext cx="3943200" cy="4572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30"/>
          <p:cNvSpPr/>
          <p:nvPr/>
        </p:nvSpPr>
        <p:spPr>
          <a:xfrm>
            <a:off x="2656978" y="2562225"/>
            <a:ext cx="5929800" cy="4572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30"/>
          <p:cNvSpPr/>
          <p:nvPr/>
        </p:nvSpPr>
        <p:spPr>
          <a:xfrm>
            <a:off x="6748576" y="3209925"/>
            <a:ext cx="1846200" cy="457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30"/>
          <p:cNvSpPr/>
          <p:nvPr/>
        </p:nvSpPr>
        <p:spPr>
          <a:xfrm>
            <a:off x="2635426" y="1928175"/>
            <a:ext cx="1846200" cy="4572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30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sp>
        <p:nvSpPr>
          <p:cNvPr id="2193" name="Google Shape;2193;p30"/>
          <p:cNvSpPr/>
          <p:nvPr/>
        </p:nvSpPr>
        <p:spPr>
          <a:xfrm>
            <a:off x="-136000" y="-12"/>
            <a:ext cx="1381600" cy="477300"/>
          </a:xfrm>
          <a:custGeom>
            <a:rect b="b" l="l" r="r" t="t"/>
            <a:pathLst>
              <a:path extrusionOk="0" h="19092" w="55264">
                <a:moveTo>
                  <a:pt x="53229" y="0"/>
                </a:moveTo>
                <a:cubicBezTo>
                  <a:pt x="49427" y="0"/>
                  <a:pt x="45753" y="2207"/>
                  <a:pt x="42689" y="4242"/>
                </a:cubicBezTo>
                <a:cubicBezTo>
                  <a:pt x="38874" y="6777"/>
                  <a:pt x="35310" y="9689"/>
                  <a:pt x="31495" y="12223"/>
                </a:cubicBezTo>
                <a:cubicBezTo>
                  <a:pt x="26716" y="15439"/>
                  <a:pt x="20806" y="18315"/>
                  <a:pt x="14948" y="18315"/>
                </a:cubicBezTo>
                <a:cubicBezTo>
                  <a:pt x="12529" y="18315"/>
                  <a:pt x="10119" y="17825"/>
                  <a:pt x="7802" y="16666"/>
                </a:cubicBezTo>
                <a:cubicBezTo>
                  <a:pt x="4238" y="14909"/>
                  <a:pt x="1351" y="11747"/>
                  <a:pt x="674" y="7756"/>
                </a:cubicBezTo>
                <a:cubicBezTo>
                  <a:pt x="644" y="7589"/>
                  <a:pt x="530" y="7518"/>
                  <a:pt x="406" y="7518"/>
                </a:cubicBezTo>
                <a:cubicBezTo>
                  <a:pt x="214" y="7518"/>
                  <a:pt x="1" y="7688"/>
                  <a:pt x="46" y="7932"/>
                </a:cubicBezTo>
                <a:cubicBezTo>
                  <a:pt x="598" y="11496"/>
                  <a:pt x="2908" y="14482"/>
                  <a:pt x="5869" y="16440"/>
                </a:cubicBezTo>
                <a:cubicBezTo>
                  <a:pt x="8608" y="18252"/>
                  <a:pt x="11807" y="19091"/>
                  <a:pt x="15065" y="19091"/>
                </a:cubicBezTo>
                <a:cubicBezTo>
                  <a:pt x="15688" y="19091"/>
                  <a:pt x="16313" y="19061"/>
                  <a:pt x="16938" y="19000"/>
                </a:cubicBezTo>
                <a:cubicBezTo>
                  <a:pt x="26249" y="18097"/>
                  <a:pt x="33553" y="11747"/>
                  <a:pt x="40857" y="6551"/>
                </a:cubicBezTo>
                <a:cubicBezTo>
                  <a:pt x="44746" y="3777"/>
                  <a:pt x="49016" y="823"/>
                  <a:pt x="53942" y="823"/>
                </a:cubicBezTo>
                <a:cubicBezTo>
                  <a:pt x="54230" y="823"/>
                  <a:pt x="54520" y="833"/>
                  <a:pt x="54812" y="854"/>
                </a:cubicBezTo>
                <a:cubicBezTo>
                  <a:pt x="55188" y="829"/>
                  <a:pt x="55264" y="277"/>
                  <a:pt x="54912" y="151"/>
                </a:cubicBezTo>
                <a:cubicBezTo>
                  <a:pt x="54349" y="48"/>
                  <a:pt x="53788" y="0"/>
                  <a:pt x="532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30"/>
          <p:cNvSpPr/>
          <p:nvPr/>
        </p:nvSpPr>
        <p:spPr>
          <a:xfrm rot="-899960">
            <a:off x="5478872" y="4847689"/>
            <a:ext cx="2600597" cy="852175"/>
          </a:xfrm>
          <a:custGeom>
            <a:rect b="b" l="l" r="r" t="t"/>
            <a:pathLst>
              <a:path extrusionOk="0" h="34088" w="104027">
                <a:moveTo>
                  <a:pt x="59317" y="0"/>
                </a:moveTo>
                <a:cubicBezTo>
                  <a:pt x="56918" y="0"/>
                  <a:pt x="54523" y="259"/>
                  <a:pt x="52166" y="783"/>
                </a:cubicBezTo>
                <a:cubicBezTo>
                  <a:pt x="48426" y="1661"/>
                  <a:pt x="44812" y="3017"/>
                  <a:pt x="41449" y="4849"/>
                </a:cubicBezTo>
                <a:cubicBezTo>
                  <a:pt x="34471" y="8539"/>
                  <a:pt x="28422" y="13634"/>
                  <a:pt x="22399" y="18678"/>
                </a:cubicBezTo>
                <a:cubicBezTo>
                  <a:pt x="16375" y="23748"/>
                  <a:pt x="10226" y="28818"/>
                  <a:pt x="3073" y="32232"/>
                </a:cubicBezTo>
                <a:cubicBezTo>
                  <a:pt x="2169" y="32658"/>
                  <a:pt x="1266" y="33060"/>
                  <a:pt x="337" y="33436"/>
                </a:cubicBezTo>
                <a:cubicBezTo>
                  <a:pt x="0" y="33571"/>
                  <a:pt x="105" y="34087"/>
                  <a:pt x="400" y="34087"/>
                </a:cubicBezTo>
                <a:cubicBezTo>
                  <a:pt x="435" y="34087"/>
                  <a:pt x="473" y="34080"/>
                  <a:pt x="513" y="34064"/>
                </a:cubicBezTo>
                <a:cubicBezTo>
                  <a:pt x="7741" y="31203"/>
                  <a:pt x="13966" y="26559"/>
                  <a:pt x="19914" y="21690"/>
                </a:cubicBezTo>
                <a:cubicBezTo>
                  <a:pt x="25963" y="16746"/>
                  <a:pt x="31811" y="11500"/>
                  <a:pt x="38487" y="7409"/>
                </a:cubicBezTo>
                <a:cubicBezTo>
                  <a:pt x="44819" y="3533"/>
                  <a:pt x="51912" y="743"/>
                  <a:pt x="59413" y="743"/>
                </a:cubicBezTo>
                <a:cubicBezTo>
                  <a:pt x="59732" y="743"/>
                  <a:pt x="60052" y="748"/>
                  <a:pt x="60373" y="758"/>
                </a:cubicBezTo>
                <a:cubicBezTo>
                  <a:pt x="68405" y="1034"/>
                  <a:pt x="76110" y="4222"/>
                  <a:pt x="82736" y="8639"/>
                </a:cubicBezTo>
                <a:cubicBezTo>
                  <a:pt x="89588" y="13207"/>
                  <a:pt x="95436" y="19105"/>
                  <a:pt x="101159" y="25028"/>
                </a:cubicBezTo>
                <a:cubicBezTo>
                  <a:pt x="101862" y="25756"/>
                  <a:pt x="102589" y="26484"/>
                  <a:pt x="103292" y="27212"/>
                </a:cubicBezTo>
                <a:cubicBezTo>
                  <a:pt x="103367" y="27287"/>
                  <a:pt x="103449" y="27318"/>
                  <a:pt x="103529" y="27318"/>
                </a:cubicBezTo>
                <a:cubicBezTo>
                  <a:pt x="103796" y="27318"/>
                  <a:pt x="104027" y="26962"/>
                  <a:pt x="103794" y="26710"/>
                </a:cubicBezTo>
                <a:cubicBezTo>
                  <a:pt x="98172" y="20661"/>
                  <a:pt x="92374" y="14688"/>
                  <a:pt x="85698" y="9768"/>
                </a:cubicBezTo>
                <a:cubicBezTo>
                  <a:pt x="79273" y="5050"/>
                  <a:pt x="71843" y="1360"/>
                  <a:pt x="63837" y="306"/>
                </a:cubicBezTo>
                <a:cubicBezTo>
                  <a:pt x="62335" y="103"/>
                  <a:pt x="60825" y="0"/>
                  <a:pt x="593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30"/>
          <p:cNvSpPr/>
          <p:nvPr/>
        </p:nvSpPr>
        <p:spPr>
          <a:xfrm>
            <a:off x="4099272" y="1380138"/>
            <a:ext cx="259800" cy="269850"/>
          </a:xfrm>
          <a:custGeom>
            <a:rect b="b" l="l" r="r" t="t"/>
            <a:pathLst>
              <a:path extrusionOk="0" h="10794" w="10392">
                <a:moveTo>
                  <a:pt x="5949" y="1"/>
                </a:moveTo>
                <a:cubicBezTo>
                  <a:pt x="5221" y="904"/>
                  <a:pt x="4543" y="1833"/>
                  <a:pt x="3916" y="2787"/>
                </a:cubicBezTo>
                <a:cubicBezTo>
                  <a:pt x="3891" y="2937"/>
                  <a:pt x="3790" y="3038"/>
                  <a:pt x="3665" y="3038"/>
                </a:cubicBezTo>
                <a:lnTo>
                  <a:pt x="3615" y="3038"/>
                </a:lnTo>
                <a:cubicBezTo>
                  <a:pt x="3590" y="3050"/>
                  <a:pt x="3571" y="3057"/>
                  <a:pt x="3552" y="3057"/>
                </a:cubicBezTo>
                <a:cubicBezTo>
                  <a:pt x="3533" y="3057"/>
                  <a:pt x="3514" y="3050"/>
                  <a:pt x="3489" y="3038"/>
                </a:cubicBezTo>
                <a:cubicBezTo>
                  <a:pt x="2786" y="3038"/>
                  <a:pt x="2084" y="3013"/>
                  <a:pt x="1381" y="3013"/>
                </a:cubicBezTo>
                <a:cubicBezTo>
                  <a:pt x="929" y="3013"/>
                  <a:pt x="477" y="3013"/>
                  <a:pt x="0" y="2988"/>
                </a:cubicBezTo>
                <a:lnTo>
                  <a:pt x="0" y="2988"/>
                </a:lnTo>
                <a:lnTo>
                  <a:pt x="2209" y="5924"/>
                </a:lnTo>
                <a:cubicBezTo>
                  <a:pt x="2411" y="6171"/>
                  <a:pt x="2152" y="6438"/>
                  <a:pt x="1897" y="6438"/>
                </a:cubicBezTo>
                <a:cubicBezTo>
                  <a:pt x="1867" y="6438"/>
                  <a:pt x="1837" y="6434"/>
                  <a:pt x="1808" y="6426"/>
                </a:cubicBezTo>
                <a:cubicBezTo>
                  <a:pt x="1431" y="7430"/>
                  <a:pt x="1055" y="8434"/>
                  <a:pt x="653" y="9413"/>
                </a:cubicBezTo>
                <a:cubicBezTo>
                  <a:pt x="1205" y="9237"/>
                  <a:pt x="1782" y="9087"/>
                  <a:pt x="2335" y="8936"/>
                </a:cubicBezTo>
                <a:lnTo>
                  <a:pt x="3489" y="8585"/>
                </a:lnTo>
                <a:cubicBezTo>
                  <a:pt x="3720" y="8508"/>
                  <a:pt x="3952" y="8401"/>
                  <a:pt x="4194" y="8401"/>
                </a:cubicBezTo>
                <a:cubicBezTo>
                  <a:pt x="4268" y="8401"/>
                  <a:pt x="4342" y="8411"/>
                  <a:pt x="4418" y="8434"/>
                </a:cubicBezTo>
                <a:cubicBezTo>
                  <a:pt x="4719" y="8585"/>
                  <a:pt x="4995" y="8785"/>
                  <a:pt x="5246" y="9036"/>
                </a:cubicBezTo>
                <a:cubicBezTo>
                  <a:pt x="5547" y="9262"/>
                  <a:pt x="5848" y="9513"/>
                  <a:pt x="6125" y="9764"/>
                </a:cubicBezTo>
                <a:cubicBezTo>
                  <a:pt x="6526" y="10091"/>
                  <a:pt x="6928" y="10442"/>
                  <a:pt x="7304" y="10793"/>
                </a:cubicBezTo>
                <a:cubicBezTo>
                  <a:pt x="7279" y="10342"/>
                  <a:pt x="7279" y="9865"/>
                  <a:pt x="7279" y="9388"/>
                </a:cubicBezTo>
                <a:lnTo>
                  <a:pt x="7279" y="8334"/>
                </a:lnTo>
                <a:cubicBezTo>
                  <a:pt x="7254" y="8133"/>
                  <a:pt x="7254" y="7932"/>
                  <a:pt x="7254" y="7756"/>
                </a:cubicBezTo>
                <a:cubicBezTo>
                  <a:pt x="7204" y="7581"/>
                  <a:pt x="7204" y="7405"/>
                  <a:pt x="7254" y="7254"/>
                </a:cubicBezTo>
                <a:cubicBezTo>
                  <a:pt x="7354" y="6978"/>
                  <a:pt x="7856" y="6727"/>
                  <a:pt x="8082" y="6577"/>
                </a:cubicBezTo>
                <a:cubicBezTo>
                  <a:pt x="8383" y="6326"/>
                  <a:pt x="8735" y="6100"/>
                  <a:pt x="9036" y="5874"/>
                </a:cubicBezTo>
                <a:cubicBezTo>
                  <a:pt x="9488" y="5573"/>
                  <a:pt x="9940" y="5272"/>
                  <a:pt x="10391" y="4970"/>
                </a:cubicBezTo>
                <a:cubicBezTo>
                  <a:pt x="9337" y="4669"/>
                  <a:pt x="8283" y="4293"/>
                  <a:pt x="7254" y="3866"/>
                </a:cubicBezTo>
                <a:lnTo>
                  <a:pt x="7154" y="3866"/>
                </a:lnTo>
                <a:cubicBezTo>
                  <a:pt x="6953" y="3816"/>
                  <a:pt x="6827" y="3615"/>
                  <a:pt x="6877" y="3414"/>
                </a:cubicBezTo>
                <a:cubicBezTo>
                  <a:pt x="6852" y="3113"/>
                  <a:pt x="6802" y="2787"/>
                  <a:pt x="6702" y="2486"/>
                </a:cubicBezTo>
                <a:cubicBezTo>
                  <a:pt x="6601" y="2134"/>
                  <a:pt x="6501" y="1783"/>
                  <a:pt x="6401" y="1457"/>
                </a:cubicBezTo>
                <a:cubicBezTo>
                  <a:pt x="6250" y="955"/>
                  <a:pt x="6099" y="478"/>
                  <a:pt x="59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6" name="Google Shape;2196;p30"/>
          <p:cNvGrpSpPr/>
          <p:nvPr/>
        </p:nvGrpSpPr>
        <p:grpSpPr>
          <a:xfrm>
            <a:off x="2291650" y="4628013"/>
            <a:ext cx="3259825" cy="155025"/>
            <a:chOff x="2291650" y="4628013"/>
            <a:chExt cx="3259825" cy="155025"/>
          </a:xfrm>
        </p:grpSpPr>
        <p:sp>
          <p:nvSpPr>
            <p:cNvPr id="2197" name="Google Shape;2197;p30"/>
            <p:cNvSpPr/>
            <p:nvPr/>
          </p:nvSpPr>
          <p:spPr>
            <a:xfrm>
              <a:off x="5449175" y="4652463"/>
              <a:ext cx="102300" cy="102300"/>
            </a:xfrm>
            <a:custGeom>
              <a:rect b="b" l="l" r="r" t="t"/>
              <a:pathLst>
                <a:path extrusionOk="0" h="4092" w="4092">
                  <a:moveTo>
                    <a:pt x="2033" y="0"/>
                  </a:moveTo>
                  <a:cubicBezTo>
                    <a:pt x="904" y="0"/>
                    <a:pt x="0" y="929"/>
                    <a:pt x="0" y="2058"/>
                  </a:cubicBezTo>
                  <a:cubicBezTo>
                    <a:pt x="0" y="3188"/>
                    <a:pt x="904" y="4091"/>
                    <a:pt x="2033" y="4091"/>
                  </a:cubicBezTo>
                  <a:cubicBezTo>
                    <a:pt x="3163" y="4091"/>
                    <a:pt x="4091" y="3188"/>
                    <a:pt x="4091" y="2058"/>
                  </a:cubicBezTo>
                  <a:cubicBezTo>
                    <a:pt x="4091" y="929"/>
                    <a:pt x="3163" y="0"/>
                    <a:pt x="2033" y="0"/>
                  </a:cubicBezTo>
                  <a:close/>
                </a:path>
              </a:pathLst>
            </a:custGeom>
            <a:solidFill>
              <a:srgbClr val="0139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3485725" y="4628013"/>
              <a:ext cx="55875" cy="55875"/>
            </a:xfrm>
            <a:custGeom>
              <a:rect b="b" l="l" r="r" t="t"/>
              <a:pathLst>
                <a:path extrusionOk="0" h="2235" w="2235">
                  <a:moveTo>
                    <a:pt x="1130" y="1"/>
                  </a:moveTo>
                  <a:cubicBezTo>
                    <a:pt x="503" y="1"/>
                    <a:pt x="1" y="503"/>
                    <a:pt x="1" y="1130"/>
                  </a:cubicBezTo>
                  <a:cubicBezTo>
                    <a:pt x="1" y="1733"/>
                    <a:pt x="503" y="2235"/>
                    <a:pt x="1130" y="2235"/>
                  </a:cubicBezTo>
                  <a:cubicBezTo>
                    <a:pt x="1732" y="2235"/>
                    <a:pt x="2234" y="1733"/>
                    <a:pt x="2234" y="1130"/>
                  </a:cubicBezTo>
                  <a:cubicBezTo>
                    <a:pt x="2234" y="503"/>
                    <a:pt x="1732" y="1"/>
                    <a:pt x="1130" y="1"/>
                  </a:cubicBezTo>
                  <a:close/>
                </a:path>
              </a:pathLst>
            </a:custGeom>
            <a:solidFill>
              <a:srgbClr val="0139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2291650" y="4752263"/>
              <a:ext cx="31400" cy="30775"/>
            </a:xfrm>
            <a:custGeom>
              <a:rect b="b" l="l" r="r" t="t"/>
              <a:pathLst>
                <a:path extrusionOk="0" h="1231" w="1256">
                  <a:moveTo>
                    <a:pt x="628" y="0"/>
                  </a:moveTo>
                  <a:cubicBezTo>
                    <a:pt x="277" y="0"/>
                    <a:pt x="1" y="276"/>
                    <a:pt x="1" y="603"/>
                  </a:cubicBezTo>
                  <a:cubicBezTo>
                    <a:pt x="1" y="954"/>
                    <a:pt x="277" y="1230"/>
                    <a:pt x="628" y="1230"/>
                  </a:cubicBezTo>
                  <a:cubicBezTo>
                    <a:pt x="979" y="1230"/>
                    <a:pt x="1255" y="954"/>
                    <a:pt x="1255" y="603"/>
                  </a:cubicBezTo>
                  <a:cubicBezTo>
                    <a:pt x="1255" y="276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139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0" name="Google Shape;2200;p30"/>
          <p:cNvSpPr/>
          <p:nvPr/>
        </p:nvSpPr>
        <p:spPr>
          <a:xfrm>
            <a:off x="11719225" y="3286938"/>
            <a:ext cx="117375" cy="117975"/>
          </a:xfrm>
          <a:custGeom>
            <a:rect b="b" l="l" r="r" t="t"/>
            <a:pathLst>
              <a:path extrusionOk="0" h="4719" w="4695">
                <a:moveTo>
                  <a:pt x="2335" y="0"/>
                </a:moveTo>
                <a:cubicBezTo>
                  <a:pt x="1055" y="0"/>
                  <a:pt x="1" y="1055"/>
                  <a:pt x="1" y="2360"/>
                </a:cubicBezTo>
                <a:cubicBezTo>
                  <a:pt x="1" y="3665"/>
                  <a:pt x="1055" y="4719"/>
                  <a:pt x="2335" y="4719"/>
                </a:cubicBezTo>
                <a:cubicBezTo>
                  <a:pt x="3640" y="4719"/>
                  <a:pt x="4694" y="3665"/>
                  <a:pt x="4694" y="2360"/>
                </a:cubicBezTo>
                <a:cubicBezTo>
                  <a:pt x="4694" y="1055"/>
                  <a:pt x="3640" y="0"/>
                  <a:pt x="2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30"/>
          <p:cNvSpPr/>
          <p:nvPr/>
        </p:nvSpPr>
        <p:spPr>
          <a:xfrm>
            <a:off x="6080472" y="1380138"/>
            <a:ext cx="259800" cy="269850"/>
          </a:xfrm>
          <a:custGeom>
            <a:rect b="b" l="l" r="r" t="t"/>
            <a:pathLst>
              <a:path extrusionOk="0" h="10794" w="10392">
                <a:moveTo>
                  <a:pt x="5949" y="1"/>
                </a:moveTo>
                <a:cubicBezTo>
                  <a:pt x="5221" y="904"/>
                  <a:pt x="4543" y="1833"/>
                  <a:pt x="3916" y="2787"/>
                </a:cubicBezTo>
                <a:cubicBezTo>
                  <a:pt x="3891" y="2937"/>
                  <a:pt x="3790" y="3038"/>
                  <a:pt x="3665" y="3038"/>
                </a:cubicBezTo>
                <a:lnTo>
                  <a:pt x="3615" y="3038"/>
                </a:lnTo>
                <a:cubicBezTo>
                  <a:pt x="3590" y="3050"/>
                  <a:pt x="3571" y="3057"/>
                  <a:pt x="3552" y="3057"/>
                </a:cubicBezTo>
                <a:cubicBezTo>
                  <a:pt x="3533" y="3057"/>
                  <a:pt x="3514" y="3050"/>
                  <a:pt x="3489" y="3038"/>
                </a:cubicBezTo>
                <a:cubicBezTo>
                  <a:pt x="2786" y="3038"/>
                  <a:pt x="2084" y="3013"/>
                  <a:pt x="1381" y="3013"/>
                </a:cubicBezTo>
                <a:cubicBezTo>
                  <a:pt x="929" y="3013"/>
                  <a:pt x="477" y="3013"/>
                  <a:pt x="0" y="2988"/>
                </a:cubicBezTo>
                <a:lnTo>
                  <a:pt x="0" y="2988"/>
                </a:lnTo>
                <a:lnTo>
                  <a:pt x="2209" y="5924"/>
                </a:lnTo>
                <a:cubicBezTo>
                  <a:pt x="2411" y="6171"/>
                  <a:pt x="2152" y="6438"/>
                  <a:pt x="1897" y="6438"/>
                </a:cubicBezTo>
                <a:cubicBezTo>
                  <a:pt x="1867" y="6438"/>
                  <a:pt x="1837" y="6434"/>
                  <a:pt x="1808" y="6426"/>
                </a:cubicBezTo>
                <a:cubicBezTo>
                  <a:pt x="1431" y="7430"/>
                  <a:pt x="1055" y="8434"/>
                  <a:pt x="653" y="9413"/>
                </a:cubicBezTo>
                <a:cubicBezTo>
                  <a:pt x="1205" y="9237"/>
                  <a:pt x="1782" y="9087"/>
                  <a:pt x="2335" y="8936"/>
                </a:cubicBezTo>
                <a:lnTo>
                  <a:pt x="3489" y="8585"/>
                </a:lnTo>
                <a:cubicBezTo>
                  <a:pt x="3720" y="8508"/>
                  <a:pt x="3952" y="8401"/>
                  <a:pt x="4194" y="8401"/>
                </a:cubicBezTo>
                <a:cubicBezTo>
                  <a:pt x="4268" y="8401"/>
                  <a:pt x="4342" y="8411"/>
                  <a:pt x="4418" y="8434"/>
                </a:cubicBezTo>
                <a:cubicBezTo>
                  <a:pt x="4719" y="8585"/>
                  <a:pt x="4995" y="8785"/>
                  <a:pt x="5246" y="9036"/>
                </a:cubicBezTo>
                <a:cubicBezTo>
                  <a:pt x="5547" y="9262"/>
                  <a:pt x="5848" y="9513"/>
                  <a:pt x="6125" y="9764"/>
                </a:cubicBezTo>
                <a:cubicBezTo>
                  <a:pt x="6526" y="10091"/>
                  <a:pt x="6928" y="10442"/>
                  <a:pt x="7304" y="10793"/>
                </a:cubicBezTo>
                <a:cubicBezTo>
                  <a:pt x="7279" y="10342"/>
                  <a:pt x="7279" y="9865"/>
                  <a:pt x="7279" y="9388"/>
                </a:cubicBezTo>
                <a:lnTo>
                  <a:pt x="7279" y="8334"/>
                </a:lnTo>
                <a:cubicBezTo>
                  <a:pt x="7254" y="8133"/>
                  <a:pt x="7254" y="7932"/>
                  <a:pt x="7254" y="7756"/>
                </a:cubicBezTo>
                <a:cubicBezTo>
                  <a:pt x="7204" y="7581"/>
                  <a:pt x="7204" y="7405"/>
                  <a:pt x="7254" y="7254"/>
                </a:cubicBezTo>
                <a:cubicBezTo>
                  <a:pt x="7354" y="6978"/>
                  <a:pt x="7856" y="6727"/>
                  <a:pt x="8082" y="6577"/>
                </a:cubicBezTo>
                <a:cubicBezTo>
                  <a:pt x="8383" y="6326"/>
                  <a:pt x="8735" y="6100"/>
                  <a:pt x="9036" y="5874"/>
                </a:cubicBezTo>
                <a:cubicBezTo>
                  <a:pt x="9488" y="5573"/>
                  <a:pt x="9940" y="5272"/>
                  <a:pt x="10391" y="4970"/>
                </a:cubicBezTo>
                <a:cubicBezTo>
                  <a:pt x="9337" y="4669"/>
                  <a:pt x="8283" y="4293"/>
                  <a:pt x="7254" y="3866"/>
                </a:cubicBezTo>
                <a:lnTo>
                  <a:pt x="7154" y="3866"/>
                </a:lnTo>
                <a:cubicBezTo>
                  <a:pt x="6953" y="3816"/>
                  <a:pt x="6827" y="3615"/>
                  <a:pt x="6877" y="3414"/>
                </a:cubicBezTo>
                <a:cubicBezTo>
                  <a:pt x="6852" y="3113"/>
                  <a:pt x="6802" y="2787"/>
                  <a:pt x="6702" y="2486"/>
                </a:cubicBezTo>
                <a:cubicBezTo>
                  <a:pt x="6601" y="2134"/>
                  <a:pt x="6501" y="1783"/>
                  <a:pt x="6401" y="1457"/>
                </a:cubicBezTo>
                <a:cubicBezTo>
                  <a:pt x="6250" y="955"/>
                  <a:pt x="6099" y="478"/>
                  <a:pt x="59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30"/>
          <p:cNvSpPr/>
          <p:nvPr/>
        </p:nvSpPr>
        <p:spPr>
          <a:xfrm>
            <a:off x="7990125" y="1380138"/>
            <a:ext cx="259800" cy="269850"/>
          </a:xfrm>
          <a:custGeom>
            <a:rect b="b" l="l" r="r" t="t"/>
            <a:pathLst>
              <a:path extrusionOk="0" h="10794" w="10392">
                <a:moveTo>
                  <a:pt x="5949" y="1"/>
                </a:moveTo>
                <a:cubicBezTo>
                  <a:pt x="5221" y="904"/>
                  <a:pt x="4543" y="1833"/>
                  <a:pt x="3916" y="2787"/>
                </a:cubicBezTo>
                <a:cubicBezTo>
                  <a:pt x="3891" y="2937"/>
                  <a:pt x="3790" y="3038"/>
                  <a:pt x="3665" y="3038"/>
                </a:cubicBezTo>
                <a:lnTo>
                  <a:pt x="3615" y="3038"/>
                </a:lnTo>
                <a:cubicBezTo>
                  <a:pt x="3590" y="3050"/>
                  <a:pt x="3571" y="3057"/>
                  <a:pt x="3552" y="3057"/>
                </a:cubicBezTo>
                <a:cubicBezTo>
                  <a:pt x="3533" y="3057"/>
                  <a:pt x="3514" y="3050"/>
                  <a:pt x="3489" y="3038"/>
                </a:cubicBezTo>
                <a:cubicBezTo>
                  <a:pt x="2786" y="3038"/>
                  <a:pt x="2084" y="3013"/>
                  <a:pt x="1381" y="3013"/>
                </a:cubicBezTo>
                <a:cubicBezTo>
                  <a:pt x="929" y="3013"/>
                  <a:pt x="477" y="3013"/>
                  <a:pt x="0" y="2988"/>
                </a:cubicBezTo>
                <a:lnTo>
                  <a:pt x="0" y="2988"/>
                </a:lnTo>
                <a:lnTo>
                  <a:pt x="2209" y="5924"/>
                </a:lnTo>
                <a:cubicBezTo>
                  <a:pt x="2411" y="6171"/>
                  <a:pt x="2152" y="6438"/>
                  <a:pt x="1897" y="6438"/>
                </a:cubicBezTo>
                <a:cubicBezTo>
                  <a:pt x="1867" y="6438"/>
                  <a:pt x="1837" y="6434"/>
                  <a:pt x="1808" y="6426"/>
                </a:cubicBezTo>
                <a:cubicBezTo>
                  <a:pt x="1431" y="7430"/>
                  <a:pt x="1055" y="8434"/>
                  <a:pt x="653" y="9413"/>
                </a:cubicBezTo>
                <a:cubicBezTo>
                  <a:pt x="1205" y="9237"/>
                  <a:pt x="1782" y="9087"/>
                  <a:pt x="2335" y="8936"/>
                </a:cubicBezTo>
                <a:lnTo>
                  <a:pt x="3489" y="8585"/>
                </a:lnTo>
                <a:cubicBezTo>
                  <a:pt x="3720" y="8508"/>
                  <a:pt x="3952" y="8401"/>
                  <a:pt x="4194" y="8401"/>
                </a:cubicBezTo>
                <a:cubicBezTo>
                  <a:pt x="4268" y="8401"/>
                  <a:pt x="4342" y="8411"/>
                  <a:pt x="4418" y="8434"/>
                </a:cubicBezTo>
                <a:cubicBezTo>
                  <a:pt x="4719" y="8585"/>
                  <a:pt x="4995" y="8785"/>
                  <a:pt x="5246" y="9036"/>
                </a:cubicBezTo>
                <a:cubicBezTo>
                  <a:pt x="5547" y="9262"/>
                  <a:pt x="5848" y="9513"/>
                  <a:pt x="6125" y="9764"/>
                </a:cubicBezTo>
                <a:cubicBezTo>
                  <a:pt x="6526" y="10091"/>
                  <a:pt x="6928" y="10442"/>
                  <a:pt x="7304" y="10793"/>
                </a:cubicBezTo>
                <a:cubicBezTo>
                  <a:pt x="7279" y="10342"/>
                  <a:pt x="7279" y="9865"/>
                  <a:pt x="7279" y="9388"/>
                </a:cubicBezTo>
                <a:lnTo>
                  <a:pt x="7279" y="8334"/>
                </a:lnTo>
                <a:cubicBezTo>
                  <a:pt x="7254" y="8133"/>
                  <a:pt x="7254" y="7932"/>
                  <a:pt x="7254" y="7756"/>
                </a:cubicBezTo>
                <a:cubicBezTo>
                  <a:pt x="7204" y="7581"/>
                  <a:pt x="7204" y="7405"/>
                  <a:pt x="7254" y="7254"/>
                </a:cubicBezTo>
                <a:cubicBezTo>
                  <a:pt x="7354" y="6978"/>
                  <a:pt x="7856" y="6727"/>
                  <a:pt x="8082" y="6577"/>
                </a:cubicBezTo>
                <a:cubicBezTo>
                  <a:pt x="8383" y="6326"/>
                  <a:pt x="8735" y="6100"/>
                  <a:pt x="9036" y="5874"/>
                </a:cubicBezTo>
                <a:cubicBezTo>
                  <a:pt x="9488" y="5573"/>
                  <a:pt x="9940" y="5272"/>
                  <a:pt x="10391" y="4970"/>
                </a:cubicBezTo>
                <a:cubicBezTo>
                  <a:pt x="9337" y="4669"/>
                  <a:pt x="8283" y="4293"/>
                  <a:pt x="7254" y="3866"/>
                </a:cubicBezTo>
                <a:lnTo>
                  <a:pt x="7154" y="3866"/>
                </a:lnTo>
                <a:cubicBezTo>
                  <a:pt x="6953" y="3816"/>
                  <a:pt x="6827" y="3615"/>
                  <a:pt x="6877" y="3414"/>
                </a:cubicBezTo>
                <a:cubicBezTo>
                  <a:pt x="6852" y="3113"/>
                  <a:pt x="6802" y="2787"/>
                  <a:pt x="6702" y="2486"/>
                </a:cubicBezTo>
                <a:cubicBezTo>
                  <a:pt x="6601" y="2134"/>
                  <a:pt x="6501" y="1783"/>
                  <a:pt x="6401" y="1457"/>
                </a:cubicBezTo>
                <a:cubicBezTo>
                  <a:pt x="6250" y="955"/>
                  <a:pt x="6099" y="478"/>
                  <a:pt x="59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30"/>
          <p:cNvSpPr/>
          <p:nvPr/>
        </p:nvSpPr>
        <p:spPr>
          <a:xfrm rot="5707744">
            <a:off x="8880891" y="3546202"/>
            <a:ext cx="102300" cy="102300"/>
          </a:xfrm>
          <a:custGeom>
            <a:rect b="b" l="l" r="r" t="t"/>
            <a:pathLst>
              <a:path extrusionOk="0" h="4092" w="4092">
                <a:moveTo>
                  <a:pt x="2033" y="0"/>
                </a:moveTo>
                <a:cubicBezTo>
                  <a:pt x="904" y="0"/>
                  <a:pt x="0" y="929"/>
                  <a:pt x="0" y="2058"/>
                </a:cubicBezTo>
                <a:cubicBezTo>
                  <a:pt x="0" y="3188"/>
                  <a:pt x="904" y="4091"/>
                  <a:pt x="2033" y="4091"/>
                </a:cubicBezTo>
                <a:cubicBezTo>
                  <a:pt x="3163" y="4091"/>
                  <a:pt x="4091" y="3188"/>
                  <a:pt x="4091" y="2058"/>
                </a:cubicBezTo>
                <a:cubicBezTo>
                  <a:pt x="4091" y="929"/>
                  <a:pt x="3163" y="0"/>
                  <a:pt x="2033" y="0"/>
                </a:cubicBezTo>
                <a:close/>
              </a:path>
            </a:pathLst>
          </a:custGeom>
          <a:solidFill>
            <a:srgbClr val="0139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30"/>
          <p:cNvSpPr/>
          <p:nvPr/>
        </p:nvSpPr>
        <p:spPr>
          <a:xfrm rot="5707744">
            <a:off x="8784327" y="1803809"/>
            <a:ext cx="55875" cy="55875"/>
          </a:xfrm>
          <a:custGeom>
            <a:rect b="b" l="l" r="r" t="t"/>
            <a:pathLst>
              <a:path extrusionOk="0" h="2235" w="2235">
                <a:moveTo>
                  <a:pt x="1130" y="1"/>
                </a:moveTo>
                <a:cubicBezTo>
                  <a:pt x="503" y="1"/>
                  <a:pt x="1" y="503"/>
                  <a:pt x="1" y="1130"/>
                </a:cubicBezTo>
                <a:cubicBezTo>
                  <a:pt x="1" y="1733"/>
                  <a:pt x="503" y="2235"/>
                  <a:pt x="1130" y="2235"/>
                </a:cubicBezTo>
                <a:cubicBezTo>
                  <a:pt x="1732" y="2235"/>
                  <a:pt x="2234" y="1733"/>
                  <a:pt x="2234" y="1130"/>
                </a:cubicBezTo>
                <a:cubicBezTo>
                  <a:pt x="2234" y="503"/>
                  <a:pt x="1732" y="1"/>
                  <a:pt x="1130" y="1"/>
                </a:cubicBezTo>
                <a:close/>
              </a:path>
            </a:pathLst>
          </a:custGeom>
          <a:solidFill>
            <a:srgbClr val="0139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30"/>
          <p:cNvSpPr/>
          <p:nvPr/>
        </p:nvSpPr>
        <p:spPr>
          <a:xfrm rot="5707744">
            <a:off x="117016" y="3757902"/>
            <a:ext cx="102300" cy="102300"/>
          </a:xfrm>
          <a:custGeom>
            <a:rect b="b" l="l" r="r" t="t"/>
            <a:pathLst>
              <a:path extrusionOk="0" h="4092" w="4092">
                <a:moveTo>
                  <a:pt x="2033" y="0"/>
                </a:moveTo>
                <a:cubicBezTo>
                  <a:pt x="904" y="0"/>
                  <a:pt x="0" y="929"/>
                  <a:pt x="0" y="2058"/>
                </a:cubicBezTo>
                <a:cubicBezTo>
                  <a:pt x="0" y="3188"/>
                  <a:pt x="904" y="4091"/>
                  <a:pt x="2033" y="4091"/>
                </a:cubicBezTo>
                <a:cubicBezTo>
                  <a:pt x="3163" y="4091"/>
                  <a:pt x="4091" y="3188"/>
                  <a:pt x="4091" y="2058"/>
                </a:cubicBezTo>
                <a:cubicBezTo>
                  <a:pt x="4091" y="929"/>
                  <a:pt x="3163" y="0"/>
                  <a:pt x="2033" y="0"/>
                </a:cubicBezTo>
                <a:close/>
              </a:path>
            </a:pathLst>
          </a:custGeom>
          <a:solidFill>
            <a:srgbClr val="0139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30"/>
          <p:cNvSpPr/>
          <p:nvPr/>
        </p:nvSpPr>
        <p:spPr>
          <a:xfrm rot="5707744">
            <a:off x="340524" y="2661059"/>
            <a:ext cx="55875" cy="55875"/>
          </a:xfrm>
          <a:custGeom>
            <a:rect b="b" l="l" r="r" t="t"/>
            <a:pathLst>
              <a:path extrusionOk="0" h="2235" w="2235">
                <a:moveTo>
                  <a:pt x="1130" y="1"/>
                </a:moveTo>
                <a:cubicBezTo>
                  <a:pt x="503" y="1"/>
                  <a:pt x="1" y="503"/>
                  <a:pt x="1" y="1130"/>
                </a:cubicBezTo>
                <a:cubicBezTo>
                  <a:pt x="1" y="1733"/>
                  <a:pt x="503" y="2235"/>
                  <a:pt x="1130" y="2235"/>
                </a:cubicBezTo>
                <a:cubicBezTo>
                  <a:pt x="1732" y="2235"/>
                  <a:pt x="2234" y="1733"/>
                  <a:pt x="2234" y="1130"/>
                </a:cubicBezTo>
                <a:cubicBezTo>
                  <a:pt x="2234" y="503"/>
                  <a:pt x="1732" y="1"/>
                  <a:pt x="1130" y="1"/>
                </a:cubicBezTo>
                <a:close/>
              </a:path>
            </a:pathLst>
          </a:custGeom>
          <a:solidFill>
            <a:srgbClr val="0139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30"/>
          <p:cNvSpPr/>
          <p:nvPr/>
        </p:nvSpPr>
        <p:spPr>
          <a:xfrm>
            <a:off x="2308572" y="1380138"/>
            <a:ext cx="259800" cy="269850"/>
          </a:xfrm>
          <a:custGeom>
            <a:rect b="b" l="l" r="r" t="t"/>
            <a:pathLst>
              <a:path extrusionOk="0" h="10794" w="10392">
                <a:moveTo>
                  <a:pt x="5949" y="1"/>
                </a:moveTo>
                <a:cubicBezTo>
                  <a:pt x="5221" y="904"/>
                  <a:pt x="4543" y="1833"/>
                  <a:pt x="3916" y="2787"/>
                </a:cubicBezTo>
                <a:cubicBezTo>
                  <a:pt x="3891" y="2937"/>
                  <a:pt x="3790" y="3038"/>
                  <a:pt x="3665" y="3038"/>
                </a:cubicBezTo>
                <a:lnTo>
                  <a:pt x="3615" y="3038"/>
                </a:lnTo>
                <a:cubicBezTo>
                  <a:pt x="3590" y="3050"/>
                  <a:pt x="3571" y="3057"/>
                  <a:pt x="3552" y="3057"/>
                </a:cubicBezTo>
                <a:cubicBezTo>
                  <a:pt x="3533" y="3057"/>
                  <a:pt x="3514" y="3050"/>
                  <a:pt x="3489" y="3038"/>
                </a:cubicBezTo>
                <a:cubicBezTo>
                  <a:pt x="2786" y="3038"/>
                  <a:pt x="2084" y="3013"/>
                  <a:pt x="1381" y="3013"/>
                </a:cubicBezTo>
                <a:cubicBezTo>
                  <a:pt x="929" y="3013"/>
                  <a:pt x="477" y="3013"/>
                  <a:pt x="0" y="2988"/>
                </a:cubicBezTo>
                <a:lnTo>
                  <a:pt x="0" y="2988"/>
                </a:lnTo>
                <a:lnTo>
                  <a:pt x="2209" y="5924"/>
                </a:lnTo>
                <a:cubicBezTo>
                  <a:pt x="2411" y="6171"/>
                  <a:pt x="2152" y="6438"/>
                  <a:pt x="1897" y="6438"/>
                </a:cubicBezTo>
                <a:cubicBezTo>
                  <a:pt x="1867" y="6438"/>
                  <a:pt x="1837" y="6434"/>
                  <a:pt x="1808" y="6426"/>
                </a:cubicBezTo>
                <a:cubicBezTo>
                  <a:pt x="1431" y="7430"/>
                  <a:pt x="1055" y="8434"/>
                  <a:pt x="653" y="9413"/>
                </a:cubicBezTo>
                <a:cubicBezTo>
                  <a:pt x="1205" y="9237"/>
                  <a:pt x="1782" y="9087"/>
                  <a:pt x="2335" y="8936"/>
                </a:cubicBezTo>
                <a:lnTo>
                  <a:pt x="3489" y="8585"/>
                </a:lnTo>
                <a:cubicBezTo>
                  <a:pt x="3720" y="8508"/>
                  <a:pt x="3952" y="8401"/>
                  <a:pt x="4194" y="8401"/>
                </a:cubicBezTo>
                <a:cubicBezTo>
                  <a:pt x="4268" y="8401"/>
                  <a:pt x="4342" y="8411"/>
                  <a:pt x="4418" y="8434"/>
                </a:cubicBezTo>
                <a:cubicBezTo>
                  <a:pt x="4719" y="8585"/>
                  <a:pt x="4995" y="8785"/>
                  <a:pt x="5246" y="9036"/>
                </a:cubicBezTo>
                <a:cubicBezTo>
                  <a:pt x="5547" y="9262"/>
                  <a:pt x="5848" y="9513"/>
                  <a:pt x="6125" y="9764"/>
                </a:cubicBezTo>
                <a:cubicBezTo>
                  <a:pt x="6526" y="10091"/>
                  <a:pt x="6928" y="10442"/>
                  <a:pt x="7304" y="10793"/>
                </a:cubicBezTo>
                <a:cubicBezTo>
                  <a:pt x="7279" y="10342"/>
                  <a:pt x="7279" y="9865"/>
                  <a:pt x="7279" y="9388"/>
                </a:cubicBezTo>
                <a:lnTo>
                  <a:pt x="7279" y="8334"/>
                </a:lnTo>
                <a:cubicBezTo>
                  <a:pt x="7254" y="8133"/>
                  <a:pt x="7254" y="7932"/>
                  <a:pt x="7254" y="7756"/>
                </a:cubicBezTo>
                <a:cubicBezTo>
                  <a:pt x="7204" y="7581"/>
                  <a:pt x="7204" y="7405"/>
                  <a:pt x="7254" y="7254"/>
                </a:cubicBezTo>
                <a:cubicBezTo>
                  <a:pt x="7354" y="6978"/>
                  <a:pt x="7856" y="6727"/>
                  <a:pt x="8082" y="6577"/>
                </a:cubicBezTo>
                <a:cubicBezTo>
                  <a:pt x="8383" y="6326"/>
                  <a:pt x="8735" y="6100"/>
                  <a:pt x="9036" y="5874"/>
                </a:cubicBezTo>
                <a:cubicBezTo>
                  <a:pt x="9488" y="5573"/>
                  <a:pt x="9940" y="5272"/>
                  <a:pt x="10391" y="4970"/>
                </a:cubicBezTo>
                <a:cubicBezTo>
                  <a:pt x="9337" y="4669"/>
                  <a:pt x="8283" y="4293"/>
                  <a:pt x="7254" y="3866"/>
                </a:cubicBezTo>
                <a:lnTo>
                  <a:pt x="7154" y="3866"/>
                </a:lnTo>
                <a:cubicBezTo>
                  <a:pt x="6953" y="3816"/>
                  <a:pt x="6827" y="3615"/>
                  <a:pt x="6877" y="3414"/>
                </a:cubicBezTo>
                <a:cubicBezTo>
                  <a:pt x="6852" y="3113"/>
                  <a:pt x="6802" y="2787"/>
                  <a:pt x="6702" y="2486"/>
                </a:cubicBezTo>
                <a:cubicBezTo>
                  <a:pt x="6601" y="2134"/>
                  <a:pt x="6501" y="1783"/>
                  <a:pt x="6401" y="1457"/>
                </a:cubicBezTo>
                <a:cubicBezTo>
                  <a:pt x="6250" y="955"/>
                  <a:pt x="6099" y="478"/>
                  <a:pt x="59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08" name="Google Shape;2208;p30"/>
          <p:cNvGraphicFramePr/>
          <p:nvPr/>
        </p:nvGraphicFramePr>
        <p:xfrm>
          <a:off x="481122" y="119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2054625"/>
                <a:gridCol w="2054625"/>
                <a:gridCol w="2054625"/>
                <a:gridCol w="2054625"/>
              </a:tblGrid>
              <a:tr h="64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3nd Term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Classmates work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 live on Earth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Individual work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gas giant and the biggest planet in the Solar System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3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Work in group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nice name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Work in pairs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a gas giant made of hydrogen and helium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209" name="Google Shape;2209;p30"/>
          <p:cNvGrpSpPr/>
          <p:nvPr/>
        </p:nvGrpSpPr>
        <p:grpSpPr>
          <a:xfrm>
            <a:off x="38958" y="3881457"/>
            <a:ext cx="1031682" cy="1034239"/>
            <a:chOff x="-663005" y="4169831"/>
            <a:chExt cx="884274" cy="886465"/>
          </a:xfrm>
        </p:grpSpPr>
        <p:sp>
          <p:nvSpPr>
            <p:cNvPr id="2210" name="Google Shape;2210;p30"/>
            <p:cNvSpPr/>
            <p:nvPr/>
          </p:nvSpPr>
          <p:spPr>
            <a:xfrm>
              <a:off x="-663005" y="4169831"/>
              <a:ext cx="802807" cy="873987"/>
            </a:xfrm>
            <a:custGeom>
              <a:rect b="b" l="l" r="r" t="t"/>
              <a:pathLst>
                <a:path extrusionOk="0" h="37474" w="34422">
                  <a:moveTo>
                    <a:pt x="21616" y="0"/>
                  </a:moveTo>
                  <a:lnTo>
                    <a:pt x="0" y="10132"/>
                  </a:lnTo>
                  <a:lnTo>
                    <a:pt x="12806" y="37474"/>
                  </a:lnTo>
                  <a:lnTo>
                    <a:pt x="34422" y="27342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-581562" y="4181562"/>
              <a:ext cx="802830" cy="874011"/>
            </a:xfrm>
            <a:custGeom>
              <a:rect b="b" l="l" r="r" t="t"/>
              <a:pathLst>
                <a:path extrusionOk="0" h="37475" w="34423">
                  <a:moveTo>
                    <a:pt x="21585" y="1"/>
                  </a:moveTo>
                  <a:lnTo>
                    <a:pt x="1" y="10132"/>
                  </a:lnTo>
                  <a:lnTo>
                    <a:pt x="12807" y="37474"/>
                  </a:lnTo>
                  <a:lnTo>
                    <a:pt x="34422" y="27343"/>
                  </a:lnTo>
                  <a:lnTo>
                    <a:pt x="215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-663005" y="4406858"/>
              <a:ext cx="380133" cy="649438"/>
            </a:xfrm>
            <a:custGeom>
              <a:rect b="b" l="l" r="r" t="t"/>
              <a:pathLst>
                <a:path extrusionOk="0" h="27846" w="16299">
                  <a:moveTo>
                    <a:pt x="0" y="0"/>
                  </a:moveTo>
                  <a:lnTo>
                    <a:pt x="12806" y="27311"/>
                  </a:lnTo>
                  <a:lnTo>
                    <a:pt x="16299" y="27846"/>
                  </a:lnTo>
                  <a:lnTo>
                    <a:pt x="3493" y="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-645396" y="4191847"/>
              <a:ext cx="541572" cy="226765"/>
            </a:xfrm>
            <a:custGeom>
              <a:rect b="b" l="l" r="r" t="t"/>
              <a:pathLst>
                <a:path extrusionOk="0" h="9723" w="23221">
                  <a:moveTo>
                    <a:pt x="19917" y="0"/>
                  </a:moveTo>
                  <a:lnTo>
                    <a:pt x="0" y="9314"/>
                  </a:lnTo>
                  <a:lnTo>
                    <a:pt x="2738" y="9723"/>
                  </a:lnTo>
                  <a:lnTo>
                    <a:pt x="23221" y="126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-472225" y="4287983"/>
              <a:ext cx="392611" cy="253189"/>
            </a:xfrm>
            <a:custGeom>
              <a:rect b="b" l="l" r="r" t="t"/>
              <a:pathLst>
                <a:path extrusionOk="0" h="10856" w="16834">
                  <a:moveTo>
                    <a:pt x="15041" y="0"/>
                  </a:moveTo>
                  <a:lnTo>
                    <a:pt x="1" y="7048"/>
                  </a:lnTo>
                  <a:lnTo>
                    <a:pt x="1763" y="10855"/>
                  </a:lnTo>
                  <a:lnTo>
                    <a:pt x="16834" y="3807"/>
                  </a:lnTo>
                  <a:lnTo>
                    <a:pt x="150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-331332" y="4589567"/>
              <a:ext cx="361802" cy="187140"/>
            </a:xfrm>
            <a:custGeom>
              <a:rect b="b" l="l" r="r" t="t"/>
              <a:pathLst>
                <a:path extrusionOk="0" h="8024" w="15513">
                  <a:moveTo>
                    <a:pt x="15041" y="1"/>
                  </a:moveTo>
                  <a:lnTo>
                    <a:pt x="1" y="7049"/>
                  </a:lnTo>
                  <a:lnTo>
                    <a:pt x="441" y="8024"/>
                  </a:lnTo>
                  <a:lnTo>
                    <a:pt x="15513" y="945"/>
                  </a:lnTo>
                  <a:lnTo>
                    <a:pt x="150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-308569" y="4638007"/>
              <a:ext cx="361779" cy="187140"/>
            </a:xfrm>
            <a:custGeom>
              <a:rect b="b" l="l" r="r" t="t"/>
              <a:pathLst>
                <a:path extrusionOk="0" h="8024" w="15512">
                  <a:moveTo>
                    <a:pt x="15040" y="0"/>
                  </a:moveTo>
                  <a:lnTo>
                    <a:pt x="0" y="7048"/>
                  </a:lnTo>
                  <a:lnTo>
                    <a:pt x="441" y="8024"/>
                  </a:lnTo>
                  <a:lnTo>
                    <a:pt x="15512" y="944"/>
                  </a:lnTo>
                  <a:lnTo>
                    <a:pt x="15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-285829" y="4686425"/>
              <a:ext cx="361802" cy="187163"/>
            </a:xfrm>
            <a:custGeom>
              <a:rect b="b" l="l" r="r" t="t"/>
              <a:pathLst>
                <a:path extrusionOk="0" h="8025" w="15513">
                  <a:moveTo>
                    <a:pt x="15040" y="1"/>
                  </a:moveTo>
                  <a:lnTo>
                    <a:pt x="1" y="7049"/>
                  </a:lnTo>
                  <a:lnTo>
                    <a:pt x="441" y="8024"/>
                  </a:lnTo>
                  <a:lnTo>
                    <a:pt x="15512" y="976"/>
                  </a:lnTo>
                  <a:lnTo>
                    <a:pt x="15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8" name="Google Shape;2218;p30"/>
          <p:cNvGrpSpPr/>
          <p:nvPr/>
        </p:nvGrpSpPr>
        <p:grpSpPr>
          <a:xfrm rot="694641">
            <a:off x="7950964" y="3999720"/>
            <a:ext cx="800960" cy="791542"/>
            <a:chOff x="14088291" y="759676"/>
            <a:chExt cx="800923" cy="791505"/>
          </a:xfrm>
        </p:grpSpPr>
        <p:sp>
          <p:nvSpPr>
            <p:cNvPr id="2219" name="Google Shape;2219;p30"/>
            <p:cNvSpPr/>
            <p:nvPr/>
          </p:nvSpPr>
          <p:spPr>
            <a:xfrm>
              <a:off x="14088291" y="759676"/>
              <a:ext cx="800923" cy="790879"/>
            </a:xfrm>
            <a:custGeom>
              <a:rect b="b" l="l" r="r" t="t"/>
              <a:pathLst>
                <a:path extrusionOk="0" h="32837" w="33254">
                  <a:moveTo>
                    <a:pt x="16599" y="0"/>
                  </a:moveTo>
                  <a:cubicBezTo>
                    <a:pt x="7718" y="0"/>
                    <a:pt x="423" y="7097"/>
                    <a:pt x="213" y="16023"/>
                  </a:cubicBezTo>
                  <a:cubicBezTo>
                    <a:pt x="0" y="25081"/>
                    <a:pt x="7174" y="32619"/>
                    <a:pt x="16232" y="32832"/>
                  </a:cubicBezTo>
                  <a:cubicBezTo>
                    <a:pt x="16362" y="32835"/>
                    <a:pt x="16493" y="32837"/>
                    <a:pt x="16623" y="32837"/>
                  </a:cubicBezTo>
                  <a:cubicBezTo>
                    <a:pt x="25506" y="32837"/>
                    <a:pt x="32831" y="25710"/>
                    <a:pt x="33041" y="16783"/>
                  </a:cubicBezTo>
                  <a:cubicBezTo>
                    <a:pt x="33253" y="7725"/>
                    <a:pt x="26080" y="218"/>
                    <a:pt x="16992" y="5"/>
                  </a:cubicBezTo>
                  <a:cubicBezTo>
                    <a:pt x="16860" y="2"/>
                    <a:pt x="16730" y="0"/>
                    <a:pt x="16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14457996" y="762711"/>
              <a:ext cx="49808" cy="788471"/>
            </a:xfrm>
            <a:custGeom>
              <a:rect b="b" l="l" r="r" t="t"/>
              <a:pathLst>
                <a:path extrusionOk="0" h="32737" w="2068">
                  <a:moveTo>
                    <a:pt x="1520" y="0"/>
                  </a:moveTo>
                  <a:lnTo>
                    <a:pt x="0" y="31"/>
                  </a:lnTo>
                  <a:lnTo>
                    <a:pt x="547" y="32736"/>
                  </a:lnTo>
                  <a:lnTo>
                    <a:pt x="2067" y="3270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14214930" y="837374"/>
              <a:ext cx="232830" cy="626692"/>
            </a:xfrm>
            <a:custGeom>
              <a:rect b="b" l="l" r="r" t="t"/>
              <a:pathLst>
                <a:path extrusionOk="0" h="26020" w="9667">
                  <a:moveTo>
                    <a:pt x="1733" y="1"/>
                  </a:moveTo>
                  <a:lnTo>
                    <a:pt x="730" y="1156"/>
                  </a:lnTo>
                  <a:cubicBezTo>
                    <a:pt x="9667" y="8937"/>
                    <a:pt x="92" y="25077"/>
                    <a:pt x="1" y="25260"/>
                  </a:cubicBezTo>
                  <a:lnTo>
                    <a:pt x="1308" y="26019"/>
                  </a:lnTo>
                  <a:cubicBezTo>
                    <a:pt x="3040" y="23010"/>
                    <a:pt x="4347" y="19788"/>
                    <a:pt x="5229" y="16414"/>
                  </a:cubicBezTo>
                  <a:cubicBezTo>
                    <a:pt x="7053" y="9271"/>
                    <a:pt x="5837" y="3587"/>
                    <a:pt x="1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14540703" y="860809"/>
              <a:ext cx="237237" cy="601065"/>
            </a:xfrm>
            <a:custGeom>
              <a:rect b="b" l="l" r="r" t="t"/>
              <a:pathLst>
                <a:path extrusionOk="0" h="24956" w="9850">
                  <a:moveTo>
                    <a:pt x="8573" y="0"/>
                  </a:moveTo>
                  <a:cubicBezTo>
                    <a:pt x="8481" y="122"/>
                    <a:pt x="1" y="12979"/>
                    <a:pt x="8025" y="24955"/>
                  </a:cubicBezTo>
                  <a:lnTo>
                    <a:pt x="9272" y="24074"/>
                  </a:lnTo>
                  <a:cubicBezTo>
                    <a:pt x="1855" y="13010"/>
                    <a:pt x="9758" y="973"/>
                    <a:pt x="9849" y="852"/>
                  </a:cubicBezTo>
                  <a:lnTo>
                    <a:pt x="8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14092674" y="1127285"/>
              <a:ext cx="791409" cy="54938"/>
            </a:xfrm>
            <a:custGeom>
              <a:rect b="b" l="l" r="r" t="t"/>
              <a:pathLst>
                <a:path extrusionOk="0" h="2281" w="32859">
                  <a:moveTo>
                    <a:pt x="31" y="0"/>
                  </a:moveTo>
                  <a:lnTo>
                    <a:pt x="1" y="1520"/>
                  </a:lnTo>
                  <a:lnTo>
                    <a:pt x="32828" y="2280"/>
                  </a:lnTo>
                  <a:lnTo>
                    <a:pt x="32859" y="7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8" name="Google Shape;2228;p31"/>
          <p:cNvGrpSpPr/>
          <p:nvPr/>
        </p:nvGrpSpPr>
        <p:grpSpPr>
          <a:xfrm rot="5970565">
            <a:off x="7961965" y="1638872"/>
            <a:ext cx="1040373" cy="989408"/>
            <a:chOff x="9334011" y="1706478"/>
            <a:chExt cx="1040435" cy="989466"/>
          </a:xfrm>
        </p:grpSpPr>
        <p:sp>
          <p:nvSpPr>
            <p:cNvPr id="2229" name="Google Shape;2229;p31"/>
            <p:cNvSpPr/>
            <p:nvPr/>
          </p:nvSpPr>
          <p:spPr>
            <a:xfrm>
              <a:off x="9334011" y="1706478"/>
              <a:ext cx="1040435" cy="989466"/>
            </a:xfrm>
            <a:custGeom>
              <a:rect b="b" l="l" r="r" t="t"/>
              <a:pathLst>
                <a:path extrusionOk="0" h="37254" w="39173">
                  <a:moveTo>
                    <a:pt x="13372" y="10163"/>
                  </a:moveTo>
                  <a:lnTo>
                    <a:pt x="31464" y="16362"/>
                  </a:lnTo>
                  <a:lnTo>
                    <a:pt x="28444" y="21679"/>
                  </a:lnTo>
                  <a:lnTo>
                    <a:pt x="25203" y="27343"/>
                  </a:lnTo>
                  <a:lnTo>
                    <a:pt x="13372" y="10163"/>
                  </a:lnTo>
                  <a:close/>
                  <a:moveTo>
                    <a:pt x="0" y="0"/>
                  </a:moveTo>
                  <a:lnTo>
                    <a:pt x="25643" y="37254"/>
                  </a:lnTo>
                  <a:lnTo>
                    <a:pt x="33855" y="22812"/>
                  </a:lnTo>
                  <a:lnTo>
                    <a:pt x="39173" y="13436"/>
                  </a:lnTo>
                  <a:lnTo>
                    <a:pt x="39173" y="13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>
              <a:off x="9476081" y="1912903"/>
              <a:ext cx="756296" cy="783042"/>
            </a:xfrm>
            <a:custGeom>
              <a:rect b="b" l="l" r="r" t="t"/>
              <a:pathLst>
                <a:path extrusionOk="0" h="29482" w="28475">
                  <a:moveTo>
                    <a:pt x="0" y="0"/>
                  </a:moveTo>
                  <a:lnTo>
                    <a:pt x="20294" y="29482"/>
                  </a:lnTo>
                  <a:lnTo>
                    <a:pt x="28475" y="15040"/>
                  </a:lnTo>
                  <a:cubicBezTo>
                    <a:pt x="26681" y="14757"/>
                    <a:pt x="24856" y="14379"/>
                    <a:pt x="23095" y="13907"/>
                  </a:cubicBezTo>
                  <a:lnTo>
                    <a:pt x="19854" y="19571"/>
                  </a:lnTo>
                  <a:lnTo>
                    <a:pt x="13309" y="10037"/>
                  </a:lnTo>
                  <a:cubicBezTo>
                    <a:pt x="8338" y="7457"/>
                    <a:pt x="3839" y="405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>
              <a:off x="9981651" y="2613184"/>
              <a:ext cx="50995" cy="37636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59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>
              <a:off x="9969114" y="2614034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0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>
              <a:off x="9956578" y="2595654"/>
              <a:ext cx="25099" cy="19229"/>
            </a:xfrm>
            <a:custGeom>
              <a:rect b="b" l="l" r="r" t="t"/>
              <a:pathLst>
                <a:path extrusionOk="0" h="724" w="945">
                  <a:moveTo>
                    <a:pt x="819" y="0"/>
                  </a:moveTo>
                  <a:lnTo>
                    <a:pt x="1" y="566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>
              <a:off x="9944891" y="2578098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818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>
              <a:off x="9932355" y="2560542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>
              <a:off x="9919819" y="2524606"/>
              <a:ext cx="50995" cy="36812"/>
            </a:xfrm>
            <a:custGeom>
              <a:rect b="b" l="l" r="r" t="t"/>
              <a:pathLst>
                <a:path extrusionOk="0" h="1386" w="1920">
                  <a:moveTo>
                    <a:pt x="1825" y="1"/>
                  </a:moveTo>
                  <a:lnTo>
                    <a:pt x="0" y="1228"/>
                  </a:lnTo>
                  <a:lnTo>
                    <a:pt x="126" y="1385"/>
                  </a:lnTo>
                  <a:lnTo>
                    <a:pt x="1920" y="15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>
              <a:off x="9907881" y="2524459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>
              <a:off x="9895570" y="2507050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>
              <a:off x="9883883" y="2489520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787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>
              <a:off x="9871347" y="2471141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9" y="0"/>
                  </a:moveTo>
                  <a:lnTo>
                    <a:pt x="0" y="566"/>
                  </a:lnTo>
                  <a:lnTo>
                    <a:pt x="126" y="724"/>
                  </a:lnTo>
                  <a:lnTo>
                    <a:pt x="913" y="189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>
              <a:off x="9858811" y="2435205"/>
              <a:ext cx="50995" cy="37609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>
              <a:off x="9847098" y="2436029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>
              <a:off x="9834588" y="2418472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818" y="1"/>
                  </a:moveTo>
                  <a:lnTo>
                    <a:pt x="0" y="536"/>
                  </a:lnTo>
                  <a:lnTo>
                    <a:pt x="94" y="724"/>
                  </a:lnTo>
                  <a:lnTo>
                    <a:pt x="912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>
              <a:off x="9822051" y="2400093"/>
              <a:ext cx="25073" cy="19256"/>
            </a:xfrm>
            <a:custGeom>
              <a:rect b="b" l="l" r="r" t="t"/>
              <a:pathLst>
                <a:path extrusionOk="0" h="725" w="944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89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>
              <a:off x="9809515" y="2382537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>
              <a:off x="9797802" y="2346601"/>
              <a:ext cx="50995" cy="37636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59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>
              <a:off x="9785266" y="2347451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0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>
              <a:off x="9773579" y="2329071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95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>
              <a:off x="9761043" y="2311515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>
              <a:off x="9748507" y="2293959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36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>
              <a:off x="9736794" y="2257200"/>
              <a:ext cx="51022" cy="37636"/>
            </a:xfrm>
            <a:custGeom>
              <a:rect b="b" l="l" r="r" t="t"/>
              <a:pathLst>
                <a:path extrusionOk="0" h="1417" w="1921">
                  <a:moveTo>
                    <a:pt x="1794" y="0"/>
                  </a:moveTo>
                  <a:lnTo>
                    <a:pt x="1" y="1259"/>
                  </a:lnTo>
                  <a:lnTo>
                    <a:pt x="95" y="1416"/>
                  </a:lnTo>
                  <a:lnTo>
                    <a:pt x="1920" y="189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>
              <a:off x="9724258" y="2258023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>
              <a:off x="9711721" y="2240467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>
              <a:off x="9700035" y="2222938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787" y="0"/>
                  </a:moveTo>
                  <a:lnTo>
                    <a:pt x="0" y="535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>
              <a:off x="9687273" y="2206907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787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1"/>
            <p:cNvSpPr/>
            <p:nvPr/>
          </p:nvSpPr>
          <p:spPr>
            <a:xfrm>
              <a:off x="9674962" y="2168622"/>
              <a:ext cx="50995" cy="37609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1"/>
            <p:cNvSpPr/>
            <p:nvPr/>
          </p:nvSpPr>
          <p:spPr>
            <a:xfrm>
              <a:off x="9663249" y="2169446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1"/>
            <p:cNvSpPr/>
            <p:nvPr/>
          </p:nvSpPr>
          <p:spPr>
            <a:xfrm>
              <a:off x="9650488" y="2153416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787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9638203" y="2133510"/>
              <a:ext cx="25073" cy="19256"/>
            </a:xfrm>
            <a:custGeom>
              <a:rect b="b" l="l" r="r" t="t"/>
              <a:pathLst>
                <a:path extrusionOk="0" h="725" w="944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9626490" y="2115954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1"/>
            <p:cNvSpPr/>
            <p:nvPr/>
          </p:nvSpPr>
          <p:spPr>
            <a:xfrm>
              <a:off x="9613954" y="2080018"/>
              <a:ext cx="50995" cy="37636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28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1"/>
            <p:cNvSpPr/>
            <p:nvPr/>
          </p:nvSpPr>
          <p:spPr>
            <a:xfrm>
              <a:off x="9601418" y="2080868"/>
              <a:ext cx="25099" cy="19229"/>
            </a:xfrm>
            <a:custGeom>
              <a:rect b="b" l="l" r="r" t="t"/>
              <a:pathLst>
                <a:path extrusionOk="0" h="724" w="945">
                  <a:moveTo>
                    <a:pt x="819" y="0"/>
                  </a:moveTo>
                  <a:lnTo>
                    <a:pt x="1" y="535"/>
                  </a:lnTo>
                  <a:lnTo>
                    <a:pt x="126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1"/>
            <p:cNvSpPr/>
            <p:nvPr/>
          </p:nvSpPr>
          <p:spPr>
            <a:xfrm>
              <a:off x="9589731" y="2062489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95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1"/>
            <p:cNvSpPr/>
            <p:nvPr/>
          </p:nvSpPr>
          <p:spPr>
            <a:xfrm>
              <a:off x="9577195" y="2044933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1"/>
            <p:cNvSpPr/>
            <p:nvPr/>
          </p:nvSpPr>
          <p:spPr>
            <a:xfrm>
              <a:off x="9564659" y="2027376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36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1"/>
            <p:cNvSpPr/>
            <p:nvPr/>
          </p:nvSpPr>
          <p:spPr>
            <a:xfrm>
              <a:off x="9552946" y="1990617"/>
              <a:ext cx="51022" cy="37636"/>
            </a:xfrm>
            <a:custGeom>
              <a:rect b="b" l="l" r="r" t="t"/>
              <a:pathLst>
                <a:path extrusionOk="0" h="1417" w="1921">
                  <a:moveTo>
                    <a:pt x="1794" y="0"/>
                  </a:moveTo>
                  <a:lnTo>
                    <a:pt x="1" y="1259"/>
                  </a:lnTo>
                  <a:lnTo>
                    <a:pt x="95" y="1416"/>
                  </a:lnTo>
                  <a:lnTo>
                    <a:pt x="1920" y="189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9540409" y="1991441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9527873" y="1973885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9516187" y="1956355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9503650" y="1937949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5"/>
                  </a:lnTo>
                  <a:lnTo>
                    <a:pt x="944" y="19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9491114" y="1902040"/>
              <a:ext cx="50995" cy="37609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9479401" y="1902863"/>
              <a:ext cx="24276" cy="19256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9466865" y="1885307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1"/>
            <p:cNvSpPr/>
            <p:nvPr/>
          </p:nvSpPr>
          <p:spPr>
            <a:xfrm>
              <a:off x="9454328" y="1866927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1"/>
            <p:cNvSpPr/>
            <p:nvPr/>
          </p:nvSpPr>
          <p:spPr>
            <a:xfrm>
              <a:off x="9442642" y="1849371"/>
              <a:ext cx="24249" cy="19256"/>
            </a:xfrm>
            <a:custGeom>
              <a:rect b="b" l="l" r="r" t="t"/>
              <a:pathLst>
                <a:path extrusionOk="0" h="725" w="913">
                  <a:moveTo>
                    <a:pt x="819" y="1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1"/>
            <p:cNvSpPr/>
            <p:nvPr/>
          </p:nvSpPr>
          <p:spPr>
            <a:xfrm>
              <a:off x="9430106" y="1813436"/>
              <a:ext cx="50995" cy="37636"/>
            </a:xfrm>
            <a:custGeom>
              <a:rect b="b" l="l" r="r" t="t"/>
              <a:pathLst>
                <a:path extrusionOk="0" h="1417" w="1920">
                  <a:moveTo>
                    <a:pt x="1825" y="1"/>
                  </a:moveTo>
                  <a:lnTo>
                    <a:pt x="1" y="1228"/>
                  </a:lnTo>
                  <a:lnTo>
                    <a:pt x="126" y="1417"/>
                  </a:lnTo>
                  <a:lnTo>
                    <a:pt x="1920" y="15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1"/>
            <p:cNvSpPr/>
            <p:nvPr/>
          </p:nvSpPr>
          <p:spPr>
            <a:xfrm>
              <a:off x="9418419" y="1813436"/>
              <a:ext cx="24249" cy="20079"/>
            </a:xfrm>
            <a:custGeom>
              <a:rect b="b" l="l" r="r" t="t"/>
              <a:pathLst>
                <a:path extrusionOk="0" h="756" w="913">
                  <a:moveTo>
                    <a:pt x="818" y="1"/>
                  </a:moveTo>
                  <a:lnTo>
                    <a:pt x="0" y="567"/>
                  </a:lnTo>
                  <a:lnTo>
                    <a:pt x="94" y="756"/>
                  </a:lnTo>
                  <a:lnTo>
                    <a:pt x="912" y="19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9405883" y="1795906"/>
              <a:ext cx="24249" cy="19229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126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9393347" y="1778350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9380810" y="1760794"/>
              <a:ext cx="25099" cy="19256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1" name="Google Shape;2281;p31"/>
          <p:cNvGrpSpPr/>
          <p:nvPr/>
        </p:nvGrpSpPr>
        <p:grpSpPr>
          <a:xfrm rot="4177782">
            <a:off x="7672689" y="4333483"/>
            <a:ext cx="1139098" cy="483252"/>
            <a:chOff x="9595574" y="4438334"/>
            <a:chExt cx="1139052" cy="483233"/>
          </a:xfrm>
        </p:grpSpPr>
        <p:grpSp>
          <p:nvGrpSpPr>
            <p:cNvPr id="2282" name="Google Shape;2282;p31"/>
            <p:cNvGrpSpPr/>
            <p:nvPr/>
          </p:nvGrpSpPr>
          <p:grpSpPr>
            <a:xfrm>
              <a:off x="9595574" y="4438334"/>
              <a:ext cx="1139052" cy="483233"/>
              <a:chOff x="9595574" y="4438334"/>
              <a:chExt cx="1139052" cy="483233"/>
            </a:xfrm>
          </p:grpSpPr>
          <p:sp>
            <p:nvSpPr>
              <p:cNvPr id="2283" name="Google Shape;2283;p31"/>
              <p:cNvSpPr/>
              <p:nvPr/>
            </p:nvSpPr>
            <p:spPr>
              <a:xfrm>
                <a:off x="10402839" y="4438334"/>
                <a:ext cx="331788" cy="172162"/>
              </a:xfrm>
              <a:custGeom>
                <a:rect b="b" l="l" r="r" t="t"/>
                <a:pathLst>
                  <a:path extrusionOk="0" h="6482" w="12492">
                    <a:moveTo>
                      <a:pt x="3399" y="0"/>
                    </a:moveTo>
                    <a:lnTo>
                      <a:pt x="0" y="4846"/>
                    </a:lnTo>
                    <a:lnTo>
                      <a:pt x="5695" y="6482"/>
                    </a:lnTo>
                    <a:lnTo>
                      <a:pt x="10132" y="2549"/>
                    </a:lnTo>
                    <a:lnTo>
                      <a:pt x="12492" y="441"/>
                    </a:lnTo>
                    <a:lnTo>
                      <a:pt x="9314" y="283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31"/>
              <p:cNvSpPr/>
              <p:nvPr/>
            </p:nvSpPr>
            <p:spPr>
              <a:xfrm>
                <a:off x="9734297" y="4506378"/>
                <a:ext cx="784715" cy="322518"/>
              </a:xfrm>
              <a:custGeom>
                <a:rect b="b" l="l" r="r" t="t"/>
                <a:pathLst>
                  <a:path extrusionOk="0" h="12143" w="29545">
                    <a:moveTo>
                      <a:pt x="28342" y="1"/>
                    </a:moveTo>
                    <a:cubicBezTo>
                      <a:pt x="28239" y="1"/>
                      <a:pt x="28136" y="20"/>
                      <a:pt x="28035" y="60"/>
                    </a:cubicBezTo>
                    <a:lnTo>
                      <a:pt x="0" y="9908"/>
                    </a:lnTo>
                    <a:lnTo>
                      <a:pt x="787" y="12142"/>
                    </a:lnTo>
                    <a:lnTo>
                      <a:pt x="28821" y="2294"/>
                    </a:lnTo>
                    <a:cubicBezTo>
                      <a:pt x="29293" y="2137"/>
                      <a:pt x="29545" y="1602"/>
                      <a:pt x="29388" y="1098"/>
                    </a:cubicBezTo>
                    <a:lnTo>
                      <a:pt x="29230" y="626"/>
                    </a:lnTo>
                    <a:cubicBezTo>
                      <a:pt x="29082" y="255"/>
                      <a:pt x="28719" y="1"/>
                      <a:pt x="28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31"/>
              <p:cNvSpPr/>
              <p:nvPr/>
            </p:nvSpPr>
            <p:spPr>
              <a:xfrm>
                <a:off x="9763540" y="4566937"/>
                <a:ext cx="790585" cy="315161"/>
              </a:xfrm>
              <a:custGeom>
                <a:rect b="b" l="l" r="r" t="t"/>
                <a:pathLst>
                  <a:path extrusionOk="0" h="11866" w="29766">
                    <a:moveTo>
                      <a:pt x="27922" y="1"/>
                    </a:moveTo>
                    <a:cubicBezTo>
                      <a:pt x="27729" y="1"/>
                      <a:pt x="27534" y="32"/>
                      <a:pt x="27343" y="98"/>
                    </a:cubicBezTo>
                    <a:lnTo>
                      <a:pt x="1" y="9757"/>
                    </a:lnTo>
                    <a:lnTo>
                      <a:pt x="756" y="11866"/>
                    </a:lnTo>
                    <a:lnTo>
                      <a:pt x="29765" y="1640"/>
                    </a:lnTo>
                    <a:lnTo>
                      <a:pt x="29608" y="1168"/>
                    </a:lnTo>
                    <a:cubicBezTo>
                      <a:pt x="29335" y="447"/>
                      <a:pt x="28648" y="1"/>
                      <a:pt x="27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9722584" y="4438334"/>
                <a:ext cx="783068" cy="328441"/>
              </a:xfrm>
              <a:custGeom>
                <a:rect b="b" l="l" r="r" t="t"/>
                <a:pathLst>
                  <a:path extrusionOk="0" h="12366" w="29483">
                    <a:moveTo>
                      <a:pt x="29011" y="0"/>
                    </a:moveTo>
                    <a:lnTo>
                      <a:pt x="1" y="10226"/>
                    </a:lnTo>
                    <a:lnTo>
                      <a:pt x="756" y="12366"/>
                    </a:lnTo>
                    <a:lnTo>
                      <a:pt x="28098" y="2706"/>
                    </a:lnTo>
                    <a:cubicBezTo>
                      <a:pt x="29011" y="2391"/>
                      <a:pt x="29483" y="1353"/>
                      <a:pt x="29168" y="441"/>
                    </a:cubicBezTo>
                    <a:lnTo>
                      <a:pt x="290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9688322" y="4695727"/>
                <a:ext cx="100317" cy="211869"/>
              </a:xfrm>
              <a:custGeom>
                <a:rect b="b" l="l" r="r" t="t"/>
                <a:pathLst>
                  <a:path extrusionOk="0" h="7977" w="3777">
                    <a:moveTo>
                      <a:pt x="798" y="0"/>
                    </a:moveTo>
                    <a:cubicBezTo>
                      <a:pt x="743" y="0"/>
                      <a:pt x="687" y="10"/>
                      <a:pt x="630" y="32"/>
                    </a:cubicBezTo>
                    <a:lnTo>
                      <a:pt x="378" y="126"/>
                    </a:lnTo>
                    <a:cubicBezTo>
                      <a:pt x="127" y="220"/>
                      <a:pt x="1" y="472"/>
                      <a:pt x="95" y="724"/>
                    </a:cubicBezTo>
                    <a:lnTo>
                      <a:pt x="2518" y="7646"/>
                    </a:lnTo>
                    <a:cubicBezTo>
                      <a:pt x="2596" y="7854"/>
                      <a:pt x="2804" y="7976"/>
                      <a:pt x="3016" y="7976"/>
                    </a:cubicBezTo>
                    <a:cubicBezTo>
                      <a:pt x="3060" y="7976"/>
                      <a:pt x="3104" y="7971"/>
                      <a:pt x="3147" y="7960"/>
                    </a:cubicBezTo>
                    <a:lnTo>
                      <a:pt x="3367" y="7866"/>
                    </a:lnTo>
                    <a:cubicBezTo>
                      <a:pt x="3651" y="7772"/>
                      <a:pt x="3777" y="7489"/>
                      <a:pt x="3682" y="7237"/>
                    </a:cubicBezTo>
                    <a:lnTo>
                      <a:pt x="1228" y="315"/>
                    </a:lnTo>
                    <a:cubicBezTo>
                      <a:pt x="1155" y="120"/>
                      <a:pt x="987" y="0"/>
                      <a:pt x="7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9595574" y="4720773"/>
                <a:ext cx="157979" cy="200794"/>
              </a:xfrm>
              <a:custGeom>
                <a:rect b="b" l="l" r="r" t="t"/>
                <a:pathLst>
                  <a:path extrusionOk="0" h="7560" w="5948">
                    <a:moveTo>
                      <a:pt x="3650" y="1"/>
                    </a:moveTo>
                    <a:lnTo>
                      <a:pt x="881" y="976"/>
                    </a:lnTo>
                    <a:cubicBezTo>
                      <a:pt x="315" y="1197"/>
                      <a:pt x="0" y="1826"/>
                      <a:pt x="189" y="2424"/>
                    </a:cubicBezTo>
                    <a:lnTo>
                      <a:pt x="1731" y="6797"/>
                    </a:lnTo>
                    <a:cubicBezTo>
                      <a:pt x="1903" y="7265"/>
                      <a:pt x="2327" y="7560"/>
                      <a:pt x="2789" y="7560"/>
                    </a:cubicBezTo>
                    <a:cubicBezTo>
                      <a:pt x="2917" y="7560"/>
                      <a:pt x="3049" y="7537"/>
                      <a:pt x="3178" y="7489"/>
                    </a:cubicBezTo>
                    <a:lnTo>
                      <a:pt x="5947" y="6514"/>
                    </a:lnTo>
                    <a:lnTo>
                      <a:pt x="3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89" name="Google Shape;2289;p31"/>
            <p:cNvSpPr/>
            <p:nvPr/>
          </p:nvSpPr>
          <p:spPr>
            <a:xfrm>
              <a:off x="10649369" y="4445850"/>
              <a:ext cx="84434" cy="60185"/>
            </a:xfrm>
            <a:custGeom>
              <a:rect b="b" l="l" r="r" t="t"/>
              <a:pathLst>
                <a:path extrusionOk="0" h="2266" w="3179">
                  <a:moveTo>
                    <a:pt x="32" y="0"/>
                  </a:moveTo>
                  <a:cubicBezTo>
                    <a:pt x="0" y="818"/>
                    <a:pt x="283" y="1636"/>
                    <a:pt x="818" y="2266"/>
                  </a:cubicBezTo>
                  <a:lnTo>
                    <a:pt x="3178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0" name="Google Shape;2290;p31"/>
          <p:cNvGrpSpPr/>
          <p:nvPr/>
        </p:nvGrpSpPr>
        <p:grpSpPr>
          <a:xfrm rot="4177782">
            <a:off x="8307964" y="3768032"/>
            <a:ext cx="643548" cy="746047"/>
            <a:chOff x="9571325" y="3792607"/>
            <a:chExt cx="643522" cy="746017"/>
          </a:xfrm>
        </p:grpSpPr>
        <p:sp>
          <p:nvSpPr>
            <p:cNvPr id="2291" name="Google Shape;2291;p31"/>
            <p:cNvSpPr/>
            <p:nvPr/>
          </p:nvSpPr>
          <p:spPr>
            <a:xfrm>
              <a:off x="9603091" y="3847507"/>
              <a:ext cx="582487" cy="651862"/>
            </a:xfrm>
            <a:custGeom>
              <a:rect b="b" l="l" r="r" t="t"/>
              <a:pathLst>
                <a:path extrusionOk="0" h="24543" w="21931">
                  <a:moveTo>
                    <a:pt x="15953" y="0"/>
                  </a:moveTo>
                  <a:lnTo>
                    <a:pt x="1" y="19728"/>
                  </a:lnTo>
                  <a:lnTo>
                    <a:pt x="5979" y="24542"/>
                  </a:lnTo>
                  <a:lnTo>
                    <a:pt x="21931" y="4814"/>
                  </a:lnTo>
                  <a:lnTo>
                    <a:pt x="159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1"/>
            <p:cNvSpPr/>
            <p:nvPr/>
          </p:nvSpPr>
          <p:spPr>
            <a:xfrm>
              <a:off x="9634007" y="3885939"/>
              <a:ext cx="519832" cy="574971"/>
            </a:xfrm>
            <a:custGeom>
              <a:rect b="b" l="l" r="r" t="t"/>
              <a:pathLst>
                <a:path extrusionOk="0" h="21648" w="19572">
                  <a:moveTo>
                    <a:pt x="13625" y="0"/>
                  </a:moveTo>
                  <a:lnTo>
                    <a:pt x="1" y="16834"/>
                  </a:lnTo>
                  <a:lnTo>
                    <a:pt x="5979" y="21648"/>
                  </a:lnTo>
                  <a:lnTo>
                    <a:pt x="19571" y="4814"/>
                  </a:lnTo>
                  <a:lnTo>
                    <a:pt x="136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1"/>
            <p:cNvSpPr/>
            <p:nvPr/>
          </p:nvSpPr>
          <p:spPr>
            <a:xfrm>
              <a:off x="9775253" y="4041820"/>
              <a:ext cx="257393" cy="273807"/>
            </a:xfrm>
            <a:custGeom>
              <a:rect b="b" l="l" r="r" t="t"/>
              <a:pathLst>
                <a:path extrusionOk="0" h="10309" w="9691">
                  <a:moveTo>
                    <a:pt x="8455" y="0"/>
                  </a:moveTo>
                  <a:cubicBezTo>
                    <a:pt x="7384" y="0"/>
                    <a:pt x="5310" y="1610"/>
                    <a:pt x="3398" y="3980"/>
                  </a:cubicBezTo>
                  <a:cubicBezTo>
                    <a:pt x="1164" y="6749"/>
                    <a:pt x="0" y="9549"/>
                    <a:pt x="787" y="10178"/>
                  </a:cubicBezTo>
                  <a:cubicBezTo>
                    <a:pt x="897" y="10266"/>
                    <a:pt x="1040" y="10309"/>
                    <a:pt x="1211" y="10309"/>
                  </a:cubicBezTo>
                  <a:cubicBezTo>
                    <a:pt x="2258" y="10309"/>
                    <a:pt x="4345" y="8715"/>
                    <a:pt x="6293" y="6308"/>
                  </a:cubicBezTo>
                  <a:cubicBezTo>
                    <a:pt x="8527" y="3539"/>
                    <a:pt x="9691" y="770"/>
                    <a:pt x="8904" y="141"/>
                  </a:cubicBezTo>
                  <a:cubicBezTo>
                    <a:pt x="8787" y="46"/>
                    <a:pt x="8635" y="0"/>
                    <a:pt x="8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1"/>
            <p:cNvSpPr/>
            <p:nvPr/>
          </p:nvSpPr>
          <p:spPr>
            <a:xfrm>
              <a:off x="10026776" y="3792607"/>
              <a:ext cx="188071" cy="182786"/>
            </a:xfrm>
            <a:custGeom>
              <a:rect b="b" l="l" r="r" t="t"/>
              <a:pathLst>
                <a:path extrusionOk="0" h="6882" w="7081">
                  <a:moveTo>
                    <a:pt x="6020" y="1"/>
                  </a:moveTo>
                  <a:cubicBezTo>
                    <a:pt x="5143" y="1"/>
                    <a:pt x="3548" y="1302"/>
                    <a:pt x="2927" y="1815"/>
                  </a:cubicBezTo>
                  <a:cubicBezTo>
                    <a:pt x="2329" y="1406"/>
                    <a:pt x="1731" y="1029"/>
                    <a:pt x="1070" y="714"/>
                  </a:cubicBezTo>
                  <a:lnTo>
                    <a:pt x="1" y="2067"/>
                  </a:lnTo>
                  <a:lnTo>
                    <a:pt x="5947" y="6881"/>
                  </a:lnTo>
                  <a:lnTo>
                    <a:pt x="7049" y="5528"/>
                  </a:lnTo>
                  <a:cubicBezTo>
                    <a:pt x="6577" y="4962"/>
                    <a:pt x="6105" y="4427"/>
                    <a:pt x="5570" y="3955"/>
                  </a:cubicBezTo>
                  <a:cubicBezTo>
                    <a:pt x="6010" y="3105"/>
                    <a:pt x="7080" y="683"/>
                    <a:pt x="6388" y="116"/>
                  </a:cubicBezTo>
                  <a:cubicBezTo>
                    <a:pt x="6290" y="36"/>
                    <a:pt x="6165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1"/>
            <p:cNvSpPr/>
            <p:nvPr/>
          </p:nvSpPr>
          <p:spPr>
            <a:xfrm>
              <a:off x="9571325" y="4371482"/>
              <a:ext cx="190568" cy="167142"/>
            </a:xfrm>
            <a:custGeom>
              <a:rect b="b" l="l" r="r" t="t"/>
              <a:pathLst>
                <a:path extrusionOk="0" h="6293" w="7175">
                  <a:moveTo>
                    <a:pt x="1197" y="0"/>
                  </a:moveTo>
                  <a:lnTo>
                    <a:pt x="1" y="1479"/>
                  </a:lnTo>
                  <a:lnTo>
                    <a:pt x="5979" y="6293"/>
                  </a:lnTo>
                  <a:lnTo>
                    <a:pt x="7175" y="4814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6" name="Google Shape;2296;p31"/>
          <p:cNvGrpSpPr/>
          <p:nvPr/>
        </p:nvGrpSpPr>
        <p:grpSpPr>
          <a:xfrm rot="-2470347">
            <a:off x="7957362" y="2728591"/>
            <a:ext cx="1049581" cy="1149867"/>
            <a:chOff x="9292233" y="2537992"/>
            <a:chExt cx="1049625" cy="1149915"/>
          </a:xfrm>
        </p:grpSpPr>
        <p:sp>
          <p:nvSpPr>
            <p:cNvPr id="2297" name="Google Shape;2297;p31"/>
            <p:cNvSpPr/>
            <p:nvPr/>
          </p:nvSpPr>
          <p:spPr>
            <a:xfrm>
              <a:off x="9292233" y="2537992"/>
              <a:ext cx="1012016" cy="1060488"/>
            </a:xfrm>
            <a:custGeom>
              <a:rect b="b" l="l" r="r" t="t"/>
              <a:pathLst>
                <a:path extrusionOk="0" h="39928" w="38103">
                  <a:moveTo>
                    <a:pt x="17494" y="0"/>
                  </a:moveTo>
                  <a:lnTo>
                    <a:pt x="0" y="26115"/>
                  </a:lnTo>
                  <a:lnTo>
                    <a:pt x="20640" y="39928"/>
                  </a:lnTo>
                  <a:lnTo>
                    <a:pt x="38103" y="13813"/>
                  </a:lnTo>
                  <a:lnTo>
                    <a:pt x="17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1"/>
            <p:cNvSpPr/>
            <p:nvPr/>
          </p:nvSpPr>
          <p:spPr>
            <a:xfrm>
              <a:off x="9329815" y="2627393"/>
              <a:ext cx="1012042" cy="1060514"/>
            </a:xfrm>
            <a:custGeom>
              <a:rect b="b" l="l" r="r" t="t"/>
              <a:pathLst>
                <a:path extrusionOk="0" h="39929" w="38104">
                  <a:moveTo>
                    <a:pt x="17495" y="1"/>
                  </a:moveTo>
                  <a:lnTo>
                    <a:pt x="1" y="26116"/>
                  </a:lnTo>
                  <a:lnTo>
                    <a:pt x="20641" y="39929"/>
                  </a:lnTo>
                  <a:lnTo>
                    <a:pt x="38104" y="13813"/>
                  </a:lnTo>
                  <a:lnTo>
                    <a:pt x="174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1"/>
            <p:cNvSpPr/>
            <p:nvPr/>
          </p:nvSpPr>
          <p:spPr>
            <a:xfrm>
              <a:off x="9292233" y="2537992"/>
              <a:ext cx="501426" cy="783042"/>
            </a:xfrm>
            <a:custGeom>
              <a:rect b="b" l="l" r="r" t="t"/>
              <a:pathLst>
                <a:path extrusionOk="0" h="29482" w="18879">
                  <a:moveTo>
                    <a:pt x="17494" y="0"/>
                  </a:moveTo>
                  <a:lnTo>
                    <a:pt x="0" y="26084"/>
                  </a:lnTo>
                  <a:lnTo>
                    <a:pt x="1416" y="29482"/>
                  </a:lnTo>
                  <a:lnTo>
                    <a:pt x="18878" y="3367"/>
                  </a:lnTo>
                  <a:lnTo>
                    <a:pt x="17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1"/>
            <p:cNvSpPr/>
            <p:nvPr/>
          </p:nvSpPr>
          <p:spPr>
            <a:xfrm>
              <a:off x="9764390" y="2558045"/>
              <a:ext cx="549048" cy="417868"/>
            </a:xfrm>
            <a:custGeom>
              <a:rect b="b" l="l" r="r" t="t"/>
              <a:pathLst>
                <a:path extrusionOk="0" h="15733" w="20672">
                  <a:moveTo>
                    <a:pt x="0" y="0"/>
                  </a:moveTo>
                  <a:lnTo>
                    <a:pt x="1101" y="2612"/>
                  </a:lnTo>
                  <a:lnTo>
                    <a:pt x="20672" y="15732"/>
                  </a:lnTo>
                  <a:lnTo>
                    <a:pt x="19004" y="12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1"/>
            <p:cNvSpPr/>
            <p:nvPr/>
          </p:nvSpPr>
          <p:spPr>
            <a:xfrm>
              <a:off x="9761867" y="2759450"/>
              <a:ext cx="445438" cy="352664"/>
            </a:xfrm>
            <a:custGeom>
              <a:rect b="b" l="l" r="r" t="t"/>
              <a:pathLst>
                <a:path extrusionOk="0" h="13278" w="16771">
                  <a:moveTo>
                    <a:pt x="2423" y="0"/>
                  </a:moveTo>
                  <a:lnTo>
                    <a:pt x="1" y="3650"/>
                  </a:lnTo>
                  <a:lnTo>
                    <a:pt x="14348" y="13278"/>
                  </a:lnTo>
                  <a:lnTo>
                    <a:pt x="16771" y="9628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1"/>
            <p:cNvSpPr/>
            <p:nvPr/>
          </p:nvSpPr>
          <p:spPr>
            <a:xfrm>
              <a:off x="9578868" y="3086191"/>
              <a:ext cx="397789" cy="282492"/>
            </a:xfrm>
            <a:custGeom>
              <a:rect b="b" l="l" r="r" t="t"/>
              <a:pathLst>
                <a:path extrusionOk="0" h="10636" w="14977">
                  <a:moveTo>
                    <a:pt x="629" y="0"/>
                  </a:moveTo>
                  <a:lnTo>
                    <a:pt x="0" y="944"/>
                  </a:lnTo>
                  <a:lnTo>
                    <a:pt x="14348" y="10635"/>
                  </a:lnTo>
                  <a:lnTo>
                    <a:pt x="14977" y="969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1"/>
            <p:cNvSpPr/>
            <p:nvPr/>
          </p:nvSpPr>
          <p:spPr>
            <a:xfrm>
              <a:off x="9554619" y="3139683"/>
              <a:ext cx="398639" cy="280819"/>
            </a:xfrm>
            <a:custGeom>
              <a:rect b="b" l="l" r="r" t="t"/>
              <a:pathLst>
                <a:path extrusionOk="0" h="10573" w="15009">
                  <a:moveTo>
                    <a:pt x="630" y="0"/>
                  </a:moveTo>
                  <a:lnTo>
                    <a:pt x="1" y="944"/>
                  </a:lnTo>
                  <a:lnTo>
                    <a:pt x="14380" y="10572"/>
                  </a:lnTo>
                  <a:lnTo>
                    <a:pt x="15009" y="962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1"/>
            <p:cNvSpPr/>
            <p:nvPr/>
          </p:nvSpPr>
          <p:spPr>
            <a:xfrm>
              <a:off x="9519533" y="3192325"/>
              <a:ext cx="398639" cy="280819"/>
            </a:xfrm>
            <a:custGeom>
              <a:rect b="b" l="l" r="r" t="t"/>
              <a:pathLst>
                <a:path extrusionOk="0" h="10573" w="15009">
                  <a:moveTo>
                    <a:pt x="629" y="0"/>
                  </a:moveTo>
                  <a:lnTo>
                    <a:pt x="0" y="944"/>
                  </a:lnTo>
                  <a:lnTo>
                    <a:pt x="14379" y="10572"/>
                  </a:lnTo>
                  <a:lnTo>
                    <a:pt x="15008" y="962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5" name="Google Shape;2305;p31"/>
          <p:cNvGrpSpPr/>
          <p:nvPr/>
        </p:nvGrpSpPr>
        <p:grpSpPr>
          <a:xfrm rot="4177782">
            <a:off x="8031119" y="3845421"/>
            <a:ext cx="883368" cy="883447"/>
            <a:chOff x="9533743" y="3921875"/>
            <a:chExt cx="883332" cy="883412"/>
          </a:xfrm>
        </p:grpSpPr>
        <p:sp>
          <p:nvSpPr>
            <p:cNvPr id="2306" name="Google Shape;2306;p31"/>
            <p:cNvSpPr/>
            <p:nvPr/>
          </p:nvSpPr>
          <p:spPr>
            <a:xfrm>
              <a:off x="10138753" y="4104050"/>
              <a:ext cx="126213" cy="123716"/>
            </a:xfrm>
            <a:custGeom>
              <a:rect b="b" l="l" r="r" t="t"/>
              <a:pathLst>
                <a:path extrusionOk="0" h="4658" w="4752">
                  <a:moveTo>
                    <a:pt x="3210" y="1"/>
                  </a:moveTo>
                  <a:lnTo>
                    <a:pt x="1" y="3084"/>
                  </a:lnTo>
                  <a:lnTo>
                    <a:pt x="1511" y="4657"/>
                  </a:lnTo>
                  <a:lnTo>
                    <a:pt x="4752" y="1574"/>
                  </a:lnTo>
                  <a:lnTo>
                    <a:pt x="32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1"/>
            <p:cNvSpPr/>
            <p:nvPr/>
          </p:nvSpPr>
          <p:spPr>
            <a:xfrm>
              <a:off x="9533743" y="4185961"/>
              <a:ext cx="645169" cy="619326"/>
            </a:xfrm>
            <a:custGeom>
              <a:rect b="b" l="l" r="r" t="t"/>
              <a:pathLst>
                <a:path extrusionOk="0" h="23318" w="24291">
                  <a:moveTo>
                    <a:pt x="22780" y="0"/>
                  </a:moveTo>
                  <a:cubicBezTo>
                    <a:pt x="17746" y="2391"/>
                    <a:pt x="9974" y="10006"/>
                    <a:pt x="94" y="22749"/>
                  </a:cubicBezTo>
                  <a:cubicBezTo>
                    <a:pt x="0" y="22843"/>
                    <a:pt x="0" y="23000"/>
                    <a:pt x="63" y="23126"/>
                  </a:cubicBezTo>
                  <a:cubicBezTo>
                    <a:pt x="124" y="23248"/>
                    <a:pt x="250" y="23317"/>
                    <a:pt x="383" y="23317"/>
                  </a:cubicBezTo>
                  <a:cubicBezTo>
                    <a:pt x="456" y="23317"/>
                    <a:pt x="531" y="23297"/>
                    <a:pt x="598" y="23252"/>
                  </a:cubicBezTo>
                  <a:cubicBezTo>
                    <a:pt x="13750" y="13939"/>
                    <a:pt x="21679" y="6513"/>
                    <a:pt x="24290" y="1573"/>
                  </a:cubicBezTo>
                  <a:lnTo>
                    <a:pt x="227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1"/>
            <p:cNvSpPr/>
            <p:nvPr/>
          </p:nvSpPr>
          <p:spPr>
            <a:xfrm>
              <a:off x="9533743" y="4185961"/>
              <a:ext cx="615900" cy="614253"/>
            </a:xfrm>
            <a:custGeom>
              <a:rect b="b" l="l" r="r" t="t"/>
              <a:pathLst>
                <a:path extrusionOk="0" h="23127" w="23189">
                  <a:moveTo>
                    <a:pt x="22780" y="0"/>
                  </a:moveTo>
                  <a:cubicBezTo>
                    <a:pt x="17746" y="2391"/>
                    <a:pt x="9974" y="10006"/>
                    <a:pt x="94" y="22749"/>
                  </a:cubicBezTo>
                  <a:cubicBezTo>
                    <a:pt x="0" y="22874"/>
                    <a:pt x="0" y="23000"/>
                    <a:pt x="32" y="23126"/>
                  </a:cubicBezTo>
                  <a:cubicBezTo>
                    <a:pt x="6985" y="14820"/>
                    <a:pt x="14725" y="7205"/>
                    <a:pt x="23189" y="409"/>
                  </a:cubicBezTo>
                  <a:lnTo>
                    <a:pt x="227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1"/>
            <p:cNvSpPr/>
            <p:nvPr/>
          </p:nvSpPr>
          <p:spPr>
            <a:xfrm>
              <a:off x="10224834" y="3921875"/>
              <a:ext cx="192241" cy="223980"/>
            </a:xfrm>
            <a:custGeom>
              <a:rect b="b" l="l" r="r" t="t"/>
              <a:pathLst>
                <a:path extrusionOk="0" h="8433" w="7238">
                  <a:moveTo>
                    <a:pt x="6419" y="0"/>
                  </a:moveTo>
                  <a:cubicBezTo>
                    <a:pt x="6136" y="944"/>
                    <a:pt x="5475" y="1762"/>
                    <a:pt x="4563" y="2234"/>
                  </a:cubicBezTo>
                  <a:cubicBezTo>
                    <a:pt x="3808" y="2643"/>
                    <a:pt x="2927" y="2769"/>
                    <a:pt x="2172" y="3241"/>
                  </a:cubicBezTo>
                  <a:cubicBezTo>
                    <a:pt x="976" y="3965"/>
                    <a:pt x="284" y="5475"/>
                    <a:pt x="1" y="6860"/>
                  </a:cubicBezTo>
                  <a:lnTo>
                    <a:pt x="1511" y="8433"/>
                  </a:lnTo>
                  <a:cubicBezTo>
                    <a:pt x="3462" y="8213"/>
                    <a:pt x="5224" y="7111"/>
                    <a:pt x="6231" y="5444"/>
                  </a:cubicBezTo>
                  <a:cubicBezTo>
                    <a:pt x="7143" y="3776"/>
                    <a:pt x="7237" y="1794"/>
                    <a:pt x="6451" y="63"/>
                  </a:cubicBezTo>
                  <a:lnTo>
                    <a:pt x="6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1"/>
            <p:cNvSpPr/>
            <p:nvPr/>
          </p:nvSpPr>
          <p:spPr>
            <a:xfrm>
              <a:off x="10248233" y="3923548"/>
              <a:ext cx="168842" cy="222307"/>
            </a:xfrm>
            <a:custGeom>
              <a:rect b="b" l="l" r="r" t="t"/>
              <a:pathLst>
                <a:path extrusionOk="0" h="8370" w="6357">
                  <a:moveTo>
                    <a:pt x="5570" y="0"/>
                  </a:moveTo>
                  <a:cubicBezTo>
                    <a:pt x="5759" y="2171"/>
                    <a:pt x="4940" y="4311"/>
                    <a:pt x="3336" y="5758"/>
                  </a:cubicBezTo>
                  <a:cubicBezTo>
                    <a:pt x="3525" y="5349"/>
                    <a:pt x="3619" y="4846"/>
                    <a:pt x="3556" y="4374"/>
                  </a:cubicBezTo>
                  <a:lnTo>
                    <a:pt x="3556" y="4374"/>
                  </a:lnTo>
                  <a:cubicBezTo>
                    <a:pt x="2832" y="5884"/>
                    <a:pt x="1574" y="7080"/>
                    <a:pt x="1" y="7709"/>
                  </a:cubicBezTo>
                  <a:lnTo>
                    <a:pt x="630" y="8370"/>
                  </a:lnTo>
                  <a:cubicBezTo>
                    <a:pt x="2581" y="8181"/>
                    <a:pt x="4343" y="7048"/>
                    <a:pt x="5350" y="5381"/>
                  </a:cubicBezTo>
                  <a:cubicBezTo>
                    <a:pt x="6262" y="3713"/>
                    <a:pt x="6356" y="1731"/>
                    <a:pt x="5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1" name="Google Shape;2311;p31"/>
          <p:cNvGrpSpPr/>
          <p:nvPr/>
        </p:nvGrpSpPr>
        <p:grpSpPr>
          <a:xfrm>
            <a:off x="8675705" y="1243033"/>
            <a:ext cx="219811" cy="203848"/>
            <a:chOff x="1527675" y="1162375"/>
            <a:chExt cx="206900" cy="191875"/>
          </a:xfrm>
        </p:grpSpPr>
        <p:sp>
          <p:nvSpPr>
            <p:cNvPr id="2312" name="Google Shape;2312;p31"/>
            <p:cNvSpPr/>
            <p:nvPr/>
          </p:nvSpPr>
          <p:spPr>
            <a:xfrm>
              <a:off x="1527675" y="1162375"/>
              <a:ext cx="206900" cy="191875"/>
            </a:xfrm>
            <a:custGeom>
              <a:rect b="b" l="l" r="r" t="t"/>
              <a:pathLst>
                <a:path extrusionOk="0" h="7675" w="8276">
                  <a:moveTo>
                    <a:pt x="4153" y="0"/>
                  </a:moveTo>
                  <a:cubicBezTo>
                    <a:pt x="3996" y="0"/>
                    <a:pt x="3839" y="95"/>
                    <a:pt x="3776" y="283"/>
                  </a:cubicBezTo>
                  <a:lnTo>
                    <a:pt x="2863" y="2140"/>
                  </a:lnTo>
                  <a:cubicBezTo>
                    <a:pt x="2800" y="2234"/>
                    <a:pt x="2675" y="2328"/>
                    <a:pt x="2549" y="2360"/>
                  </a:cubicBezTo>
                  <a:lnTo>
                    <a:pt x="504" y="2643"/>
                  </a:lnTo>
                  <a:cubicBezTo>
                    <a:pt x="157" y="2675"/>
                    <a:pt x="0" y="3115"/>
                    <a:pt x="283" y="3335"/>
                  </a:cubicBezTo>
                  <a:lnTo>
                    <a:pt x="1762" y="4783"/>
                  </a:lnTo>
                  <a:cubicBezTo>
                    <a:pt x="1857" y="4877"/>
                    <a:pt x="1919" y="5003"/>
                    <a:pt x="1888" y="5129"/>
                  </a:cubicBezTo>
                  <a:lnTo>
                    <a:pt x="1542" y="7174"/>
                  </a:lnTo>
                  <a:cubicBezTo>
                    <a:pt x="1468" y="7443"/>
                    <a:pt x="1681" y="7675"/>
                    <a:pt x="1913" y="7675"/>
                  </a:cubicBezTo>
                  <a:cubicBezTo>
                    <a:pt x="1978" y="7675"/>
                    <a:pt x="2046" y="7656"/>
                    <a:pt x="2108" y="7614"/>
                  </a:cubicBezTo>
                  <a:lnTo>
                    <a:pt x="3965" y="6639"/>
                  </a:lnTo>
                  <a:cubicBezTo>
                    <a:pt x="4012" y="6608"/>
                    <a:pt x="4075" y="6592"/>
                    <a:pt x="4142" y="6592"/>
                  </a:cubicBezTo>
                  <a:cubicBezTo>
                    <a:pt x="4208" y="6592"/>
                    <a:pt x="4279" y="6608"/>
                    <a:pt x="4342" y="6639"/>
                  </a:cubicBezTo>
                  <a:lnTo>
                    <a:pt x="6167" y="7614"/>
                  </a:lnTo>
                  <a:cubicBezTo>
                    <a:pt x="6237" y="7656"/>
                    <a:pt x="6309" y="7675"/>
                    <a:pt x="6379" y="7675"/>
                  </a:cubicBezTo>
                  <a:cubicBezTo>
                    <a:pt x="6626" y="7675"/>
                    <a:pt x="6838" y="7443"/>
                    <a:pt x="6765" y="7174"/>
                  </a:cubicBezTo>
                  <a:lnTo>
                    <a:pt x="6419" y="5129"/>
                  </a:lnTo>
                  <a:cubicBezTo>
                    <a:pt x="6387" y="5003"/>
                    <a:pt x="6450" y="4877"/>
                    <a:pt x="6545" y="4783"/>
                  </a:cubicBezTo>
                  <a:lnTo>
                    <a:pt x="8023" y="3335"/>
                  </a:lnTo>
                  <a:cubicBezTo>
                    <a:pt x="8275" y="3115"/>
                    <a:pt x="8149" y="2675"/>
                    <a:pt x="7803" y="2643"/>
                  </a:cubicBezTo>
                  <a:lnTo>
                    <a:pt x="5758" y="2360"/>
                  </a:lnTo>
                  <a:cubicBezTo>
                    <a:pt x="5601" y="2328"/>
                    <a:pt x="5506" y="2234"/>
                    <a:pt x="5443" y="2140"/>
                  </a:cubicBezTo>
                  <a:lnTo>
                    <a:pt x="4531" y="283"/>
                  </a:lnTo>
                  <a:cubicBezTo>
                    <a:pt x="4468" y="95"/>
                    <a:pt x="4311" y="0"/>
                    <a:pt x="4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1"/>
            <p:cNvSpPr/>
            <p:nvPr/>
          </p:nvSpPr>
          <p:spPr>
            <a:xfrm>
              <a:off x="1559125" y="1190375"/>
              <a:ext cx="137675" cy="127600"/>
            </a:xfrm>
            <a:custGeom>
              <a:rect b="b" l="l" r="r" t="t"/>
              <a:pathLst>
                <a:path extrusionOk="0" h="5104" w="5507">
                  <a:moveTo>
                    <a:pt x="2743" y="1"/>
                  </a:moveTo>
                  <a:cubicBezTo>
                    <a:pt x="2652" y="1"/>
                    <a:pt x="2563" y="48"/>
                    <a:pt x="2518" y="139"/>
                  </a:cubicBezTo>
                  <a:lnTo>
                    <a:pt x="1889" y="1397"/>
                  </a:lnTo>
                  <a:cubicBezTo>
                    <a:pt x="1857" y="1460"/>
                    <a:pt x="1763" y="1523"/>
                    <a:pt x="1700" y="1555"/>
                  </a:cubicBezTo>
                  <a:lnTo>
                    <a:pt x="315" y="1743"/>
                  </a:lnTo>
                  <a:cubicBezTo>
                    <a:pt x="95" y="1775"/>
                    <a:pt x="1" y="2058"/>
                    <a:pt x="158" y="2215"/>
                  </a:cubicBezTo>
                  <a:lnTo>
                    <a:pt x="1165" y="3159"/>
                  </a:lnTo>
                  <a:cubicBezTo>
                    <a:pt x="1228" y="3222"/>
                    <a:pt x="1259" y="3317"/>
                    <a:pt x="1228" y="3411"/>
                  </a:cubicBezTo>
                  <a:lnTo>
                    <a:pt x="1008" y="4764"/>
                  </a:lnTo>
                  <a:cubicBezTo>
                    <a:pt x="983" y="4935"/>
                    <a:pt x="1111" y="5087"/>
                    <a:pt x="1272" y="5087"/>
                  </a:cubicBezTo>
                  <a:cubicBezTo>
                    <a:pt x="1319" y="5087"/>
                    <a:pt x="1368" y="5075"/>
                    <a:pt x="1417" y="5047"/>
                  </a:cubicBezTo>
                  <a:lnTo>
                    <a:pt x="2612" y="4418"/>
                  </a:lnTo>
                  <a:cubicBezTo>
                    <a:pt x="2659" y="4402"/>
                    <a:pt x="2707" y="4394"/>
                    <a:pt x="2750" y="4394"/>
                  </a:cubicBezTo>
                  <a:cubicBezTo>
                    <a:pt x="2793" y="4394"/>
                    <a:pt x="2832" y="4402"/>
                    <a:pt x="2864" y="4418"/>
                  </a:cubicBezTo>
                  <a:lnTo>
                    <a:pt x="4091" y="5079"/>
                  </a:lnTo>
                  <a:cubicBezTo>
                    <a:pt x="4131" y="5096"/>
                    <a:pt x="4171" y="5103"/>
                    <a:pt x="4209" y="5103"/>
                  </a:cubicBezTo>
                  <a:cubicBezTo>
                    <a:pt x="4383" y="5103"/>
                    <a:pt x="4526" y="4944"/>
                    <a:pt x="4500" y="4764"/>
                  </a:cubicBezTo>
                  <a:lnTo>
                    <a:pt x="4248" y="3411"/>
                  </a:lnTo>
                  <a:cubicBezTo>
                    <a:pt x="4248" y="3317"/>
                    <a:pt x="4280" y="3222"/>
                    <a:pt x="4343" y="3191"/>
                  </a:cubicBezTo>
                  <a:lnTo>
                    <a:pt x="5318" y="2215"/>
                  </a:lnTo>
                  <a:cubicBezTo>
                    <a:pt x="5507" y="2058"/>
                    <a:pt x="5412" y="1775"/>
                    <a:pt x="5192" y="1743"/>
                  </a:cubicBezTo>
                  <a:lnTo>
                    <a:pt x="3808" y="1555"/>
                  </a:lnTo>
                  <a:cubicBezTo>
                    <a:pt x="3713" y="1523"/>
                    <a:pt x="3650" y="1492"/>
                    <a:pt x="3619" y="1397"/>
                  </a:cubicBezTo>
                  <a:lnTo>
                    <a:pt x="2990" y="170"/>
                  </a:lnTo>
                  <a:cubicBezTo>
                    <a:pt x="2941" y="56"/>
                    <a:pt x="2841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4" name="Google Shape;2314;p31"/>
          <p:cNvGrpSpPr/>
          <p:nvPr/>
        </p:nvGrpSpPr>
        <p:grpSpPr>
          <a:xfrm>
            <a:off x="8871624" y="3897219"/>
            <a:ext cx="107834" cy="100556"/>
            <a:chOff x="9983324" y="3618719"/>
            <a:chExt cx="107834" cy="100556"/>
          </a:xfrm>
        </p:grpSpPr>
        <p:sp>
          <p:nvSpPr>
            <p:cNvPr id="2315" name="Google Shape;2315;p31"/>
            <p:cNvSpPr/>
            <p:nvPr/>
          </p:nvSpPr>
          <p:spPr>
            <a:xfrm>
              <a:off x="9983324" y="3618719"/>
              <a:ext cx="107834" cy="100556"/>
            </a:xfrm>
            <a:custGeom>
              <a:rect b="b" l="l" r="r" t="t"/>
              <a:pathLst>
                <a:path extrusionOk="0" h="3786" w="4060">
                  <a:moveTo>
                    <a:pt x="2042" y="1"/>
                  </a:moveTo>
                  <a:cubicBezTo>
                    <a:pt x="1975" y="1"/>
                    <a:pt x="1904" y="40"/>
                    <a:pt x="1857" y="119"/>
                  </a:cubicBezTo>
                  <a:lnTo>
                    <a:pt x="1416" y="1031"/>
                  </a:lnTo>
                  <a:cubicBezTo>
                    <a:pt x="1385" y="1094"/>
                    <a:pt x="1322" y="1126"/>
                    <a:pt x="1259" y="1126"/>
                  </a:cubicBezTo>
                  <a:lnTo>
                    <a:pt x="221" y="1283"/>
                  </a:lnTo>
                  <a:cubicBezTo>
                    <a:pt x="64" y="1315"/>
                    <a:pt x="1" y="1503"/>
                    <a:pt x="126" y="1629"/>
                  </a:cubicBezTo>
                  <a:lnTo>
                    <a:pt x="850" y="2353"/>
                  </a:lnTo>
                  <a:cubicBezTo>
                    <a:pt x="913" y="2384"/>
                    <a:pt x="913" y="2479"/>
                    <a:pt x="913" y="2542"/>
                  </a:cubicBezTo>
                  <a:lnTo>
                    <a:pt x="756" y="3548"/>
                  </a:lnTo>
                  <a:cubicBezTo>
                    <a:pt x="730" y="3677"/>
                    <a:pt x="831" y="3785"/>
                    <a:pt x="955" y="3785"/>
                  </a:cubicBezTo>
                  <a:cubicBezTo>
                    <a:pt x="982" y="3785"/>
                    <a:pt x="1011" y="3780"/>
                    <a:pt x="1039" y="3769"/>
                  </a:cubicBezTo>
                  <a:lnTo>
                    <a:pt x="1951" y="3265"/>
                  </a:lnTo>
                  <a:cubicBezTo>
                    <a:pt x="1983" y="3250"/>
                    <a:pt x="2014" y="3242"/>
                    <a:pt x="2046" y="3242"/>
                  </a:cubicBezTo>
                  <a:cubicBezTo>
                    <a:pt x="2077" y="3242"/>
                    <a:pt x="2109" y="3250"/>
                    <a:pt x="2140" y="3265"/>
                  </a:cubicBezTo>
                  <a:lnTo>
                    <a:pt x="3053" y="3769"/>
                  </a:lnTo>
                  <a:cubicBezTo>
                    <a:pt x="3075" y="3780"/>
                    <a:pt x="3100" y="3785"/>
                    <a:pt x="3125" y="3785"/>
                  </a:cubicBezTo>
                  <a:cubicBezTo>
                    <a:pt x="3239" y="3785"/>
                    <a:pt x="3362" y="3677"/>
                    <a:pt x="3336" y="3548"/>
                  </a:cubicBezTo>
                  <a:lnTo>
                    <a:pt x="3147" y="2542"/>
                  </a:lnTo>
                  <a:cubicBezTo>
                    <a:pt x="3147" y="2479"/>
                    <a:pt x="3178" y="2384"/>
                    <a:pt x="3210" y="2353"/>
                  </a:cubicBezTo>
                  <a:lnTo>
                    <a:pt x="3965" y="1629"/>
                  </a:lnTo>
                  <a:cubicBezTo>
                    <a:pt x="4059" y="1503"/>
                    <a:pt x="3997" y="1315"/>
                    <a:pt x="3839" y="1283"/>
                  </a:cubicBezTo>
                  <a:lnTo>
                    <a:pt x="2832" y="1126"/>
                  </a:lnTo>
                  <a:cubicBezTo>
                    <a:pt x="2769" y="1126"/>
                    <a:pt x="2706" y="1094"/>
                    <a:pt x="2675" y="1031"/>
                  </a:cubicBezTo>
                  <a:lnTo>
                    <a:pt x="2203" y="119"/>
                  </a:lnTo>
                  <a:cubicBezTo>
                    <a:pt x="2172" y="40"/>
                    <a:pt x="2109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1"/>
            <p:cNvSpPr/>
            <p:nvPr/>
          </p:nvSpPr>
          <p:spPr>
            <a:xfrm>
              <a:off x="9999207" y="3632716"/>
              <a:ext cx="71898" cy="67117"/>
            </a:xfrm>
            <a:custGeom>
              <a:rect b="b" l="l" r="r" t="t"/>
              <a:pathLst>
                <a:path extrusionOk="0" h="2527" w="2707">
                  <a:moveTo>
                    <a:pt x="1353" y="1"/>
                  </a:moveTo>
                  <a:cubicBezTo>
                    <a:pt x="1306" y="1"/>
                    <a:pt x="1259" y="32"/>
                    <a:pt x="1228" y="95"/>
                  </a:cubicBezTo>
                  <a:lnTo>
                    <a:pt x="944" y="693"/>
                  </a:lnTo>
                  <a:cubicBezTo>
                    <a:pt x="913" y="725"/>
                    <a:pt x="881" y="756"/>
                    <a:pt x="850" y="788"/>
                  </a:cubicBezTo>
                  <a:lnTo>
                    <a:pt x="158" y="882"/>
                  </a:lnTo>
                  <a:cubicBezTo>
                    <a:pt x="32" y="882"/>
                    <a:pt x="0" y="1008"/>
                    <a:pt x="95" y="1102"/>
                  </a:cubicBezTo>
                  <a:lnTo>
                    <a:pt x="567" y="1574"/>
                  </a:lnTo>
                  <a:cubicBezTo>
                    <a:pt x="598" y="1606"/>
                    <a:pt x="598" y="1637"/>
                    <a:pt x="598" y="1700"/>
                  </a:cubicBezTo>
                  <a:lnTo>
                    <a:pt x="504" y="2361"/>
                  </a:lnTo>
                  <a:cubicBezTo>
                    <a:pt x="478" y="2465"/>
                    <a:pt x="560" y="2526"/>
                    <a:pt x="642" y="2526"/>
                  </a:cubicBezTo>
                  <a:cubicBezTo>
                    <a:pt x="659" y="2526"/>
                    <a:pt x="676" y="2523"/>
                    <a:pt x="693" y="2518"/>
                  </a:cubicBezTo>
                  <a:lnTo>
                    <a:pt x="1290" y="2203"/>
                  </a:lnTo>
                  <a:cubicBezTo>
                    <a:pt x="1306" y="2188"/>
                    <a:pt x="1330" y="2180"/>
                    <a:pt x="1353" y="2180"/>
                  </a:cubicBezTo>
                  <a:cubicBezTo>
                    <a:pt x="1377" y="2180"/>
                    <a:pt x="1401" y="2188"/>
                    <a:pt x="1416" y="2203"/>
                  </a:cubicBezTo>
                  <a:lnTo>
                    <a:pt x="2046" y="2518"/>
                  </a:lnTo>
                  <a:cubicBezTo>
                    <a:pt x="2062" y="2523"/>
                    <a:pt x="2078" y="2526"/>
                    <a:pt x="2094" y="2526"/>
                  </a:cubicBezTo>
                  <a:cubicBezTo>
                    <a:pt x="2170" y="2526"/>
                    <a:pt x="2234" y="2465"/>
                    <a:pt x="2234" y="2361"/>
                  </a:cubicBezTo>
                  <a:lnTo>
                    <a:pt x="2108" y="1700"/>
                  </a:lnTo>
                  <a:cubicBezTo>
                    <a:pt x="2108" y="1637"/>
                    <a:pt x="2108" y="1606"/>
                    <a:pt x="2140" y="1574"/>
                  </a:cubicBezTo>
                  <a:lnTo>
                    <a:pt x="2643" y="1102"/>
                  </a:lnTo>
                  <a:cubicBezTo>
                    <a:pt x="2706" y="1008"/>
                    <a:pt x="2675" y="882"/>
                    <a:pt x="2580" y="882"/>
                  </a:cubicBezTo>
                  <a:lnTo>
                    <a:pt x="1888" y="788"/>
                  </a:lnTo>
                  <a:cubicBezTo>
                    <a:pt x="1825" y="756"/>
                    <a:pt x="1794" y="725"/>
                    <a:pt x="1794" y="693"/>
                  </a:cubicBezTo>
                  <a:lnTo>
                    <a:pt x="1479" y="95"/>
                  </a:lnTo>
                  <a:cubicBezTo>
                    <a:pt x="1448" y="32"/>
                    <a:pt x="1401" y="1"/>
                    <a:pt x="1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7" name="Google Shape;2317;p31"/>
          <p:cNvGrpSpPr/>
          <p:nvPr/>
        </p:nvGrpSpPr>
        <p:grpSpPr>
          <a:xfrm>
            <a:off x="194416" y="685984"/>
            <a:ext cx="1127631" cy="1126289"/>
            <a:chOff x="5899575" y="684025"/>
            <a:chExt cx="1113050" cy="1111725"/>
          </a:xfrm>
        </p:grpSpPr>
        <p:sp>
          <p:nvSpPr>
            <p:cNvPr id="2318" name="Google Shape;2318;p31"/>
            <p:cNvSpPr/>
            <p:nvPr/>
          </p:nvSpPr>
          <p:spPr>
            <a:xfrm>
              <a:off x="6481650" y="684025"/>
              <a:ext cx="517600" cy="600300"/>
            </a:xfrm>
            <a:custGeom>
              <a:rect b="b" l="l" r="r" t="t"/>
              <a:pathLst>
                <a:path extrusionOk="0" h="24012" w="20704">
                  <a:moveTo>
                    <a:pt x="2804" y="1"/>
                  </a:moveTo>
                  <a:cubicBezTo>
                    <a:pt x="2282" y="1"/>
                    <a:pt x="1797" y="111"/>
                    <a:pt x="1385" y="350"/>
                  </a:cubicBezTo>
                  <a:cubicBezTo>
                    <a:pt x="441" y="885"/>
                    <a:pt x="0" y="2238"/>
                    <a:pt x="410" y="3748"/>
                  </a:cubicBezTo>
                  <a:cubicBezTo>
                    <a:pt x="1511" y="5007"/>
                    <a:pt x="2549" y="6769"/>
                    <a:pt x="3587" y="8027"/>
                  </a:cubicBezTo>
                  <a:cubicBezTo>
                    <a:pt x="3052" y="6328"/>
                    <a:pt x="3210" y="4661"/>
                    <a:pt x="4028" y="3685"/>
                  </a:cubicBezTo>
                  <a:cubicBezTo>
                    <a:pt x="4341" y="3268"/>
                    <a:pt x="4826" y="3024"/>
                    <a:pt x="5341" y="3024"/>
                  </a:cubicBezTo>
                  <a:cubicBezTo>
                    <a:pt x="5448" y="3024"/>
                    <a:pt x="5556" y="3034"/>
                    <a:pt x="5664" y="3056"/>
                  </a:cubicBezTo>
                  <a:cubicBezTo>
                    <a:pt x="7143" y="3339"/>
                    <a:pt x="8905" y="5259"/>
                    <a:pt x="10100" y="6549"/>
                  </a:cubicBezTo>
                  <a:cubicBezTo>
                    <a:pt x="11548" y="8090"/>
                    <a:pt x="12901" y="9758"/>
                    <a:pt x="14128" y="11488"/>
                  </a:cubicBezTo>
                  <a:cubicBezTo>
                    <a:pt x="14820" y="12464"/>
                    <a:pt x="15512" y="13471"/>
                    <a:pt x="16173" y="14477"/>
                  </a:cubicBezTo>
                  <a:cubicBezTo>
                    <a:pt x="16708" y="15296"/>
                    <a:pt x="17274" y="16145"/>
                    <a:pt x="17494" y="17058"/>
                  </a:cubicBezTo>
                  <a:cubicBezTo>
                    <a:pt x="17809" y="18348"/>
                    <a:pt x="17180" y="19354"/>
                    <a:pt x="16299" y="19732"/>
                  </a:cubicBezTo>
                  <a:cubicBezTo>
                    <a:pt x="15845" y="19943"/>
                    <a:pt x="15316" y="20011"/>
                    <a:pt x="14760" y="20011"/>
                  </a:cubicBezTo>
                  <a:cubicBezTo>
                    <a:pt x="14236" y="20011"/>
                    <a:pt x="13687" y="19950"/>
                    <a:pt x="13152" y="19889"/>
                  </a:cubicBezTo>
                  <a:lnTo>
                    <a:pt x="13152" y="19889"/>
                  </a:lnTo>
                  <a:cubicBezTo>
                    <a:pt x="14537" y="21305"/>
                    <a:pt x="15890" y="22627"/>
                    <a:pt x="17274" y="24011"/>
                  </a:cubicBezTo>
                  <a:cubicBezTo>
                    <a:pt x="18407" y="23791"/>
                    <a:pt x="19351" y="22941"/>
                    <a:pt x="19697" y="21840"/>
                  </a:cubicBezTo>
                  <a:cubicBezTo>
                    <a:pt x="20704" y="18914"/>
                    <a:pt x="18312" y="15075"/>
                    <a:pt x="16079" y="11960"/>
                  </a:cubicBezTo>
                  <a:cubicBezTo>
                    <a:pt x="12995" y="7744"/>
                    <a:pt x="9471" y="2584"/>
                    <a:pt x="5066" y="570"/>
                  </a:cubicBezTo>
                  <a:cubicBezTo>
                    <a:pt x="4303" y="207"/>
                    <a:pt x="3518" y="1"/>
                    <a:pt x="2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1"/>
            <p:cNvSpPr/>
            <p:nvPr/>
          </p:nvSpPr>
          <p:spPr>
            <a:xfrm>
              <a:off x="5995525" y="696950"/>
              <a:ext cx="1017100" cy="1072350"/>
            </a:xfrm>
            <a:custGeom>
              <a:rect b="b" l="l" r="r" t="t"/>
              <a:pathLst>
                <a:path extrusionOk="0" h="42894" w="40684">
                  <a:moveTo>
                    <a:pt x="17820" y="1"/>
                  </a:moveTo>
                  <a:cubicBezTo>
                    <a:pt x="17188" y="1"/>
                    <a:pt x="16559" y="140"/>
                    <a:pt x="15984" y="400"/>
                  </a:cubicBezTo>
                  <a:cubicBezTo>
                    <a:pt x="10573" y="2980"/>
                    <a:pt x="6010" y="5717"/>
                    <a:pt x="1385" y="9713"/>
                  </a:cubicBezTo>
                  <a:cubicBezTo>
                    <a:pt x="1291" y="9807"/>
                    <a:pt x="1196" y="9870"/>
                    <a:pt x="1134" y="9965"/>
                  </a:cubicBezTo>
                  <a:cubicBezTo>
                    <a:pt x="1" y="11255"/>
                    <a:pt x="190" y="13677"/>
                    <a:pt x="1259" y="15188"/>
                  </a:cubicBezTo>
                  <a:lnTo>
                    <a:pt x="16110" y="35922"/>
                  </a:lnTo>
                  <a:lnTo>
                    <a:pt x="16299" y="36206"/>
                  </a:lnTo>
                  <a:cubicBezTo>
                    <a:pt x="17461" y="37844"/>
                    <a:pt x="13801" y="42894"/>
                    <a:pt x="14822" y="42894"/>
                  </a:cubicBezTo>
                  <a:cubicBezTo>
                    <a:pt x="14879" y="42894"/>
                    <a:pt x="14952" y="42878"/>
                    <a:pt x="15041" y="42844"/>
                  </a:cubicBezTo>
                  <a:lnTo>
                    <a:pt x="15103" y="42813"/>
                  </a:lnTo>
                  <a:cubicBezTo>
                    <a:pt x="21742" y="39855"/>
                    <a:pt x="34296" y="30920"/>
                    <a:pt x="39268" y="25948"/>
                  </a:cubicBezTo>
                  <a:cubicBezTo>
                    <a:pt x="40684" y="24532"/>
                    <a:pt x="40589" y="22236"/>
                    <a:pt x="39110" y="20599"/>
                  </a:cubicBezTo>
                  <a:lnTo>
                    <a:pt x="21239" y="1532"/>
                  </a:lnTo>
                  <a:cubicBezTo>
                    <a:pt x="20673" y="903"/>
                    <a:pt x="19949" y="462"/>
                    <a:pt x="19131" y="211"/>
                  </a:cubicBezTo>
                  <a:cubicBezTo>
                    <a:pt x="18704" y="69"/>
                    <a:pt x="18262" y="1"/>
                    <a:pt x="17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1"/>
            <p:cNvSpPr/>
            <p:nvPr/>
          </p:nvSpPr>
          <p:spPr>
            <a:xfrm>
              <a:off x="5899575" y="741350"/>
              <a:ext cx="940000" cy="1054125"/>
            </a:xfrm>
            <a:custGeom>
              <a:rect b="b" l="l" r="r" t="t"/>
              <a:pathLst>
                <a:path extrusionOk="0" h="42165" w="37600">
                  <a:moveTo>
                    <a:pt x="18889" y="0"/>
                  </a:moveTo>
                  <a:cubicBezTo>
                    <a:pt x="18325" y="0"/>
                    <a:pt x="17751" y="125"/>
                    <a:pt x="17211" y="386"/>
                  </a:cubicBezTo>
                  <a:cubicBezTo>
                    <a:pt x="12837" y="2494"/>
                    <a:pt x="8747" y="5105"/>
                    <a:pt x="4972" y="8189"/>
                  </a:cubicBezTo>
                  <a:cubicBezTo>
                    <a:pt x="3933" y="9038"/>
                    <a:pt x="2895" y="9919"/>
                    <a:pt x="1888" y="10863"/>
                  </a:cubicBezTo>
                  <a:cubicBezTo>
                    <a:pt x="409" y="12247"/>
                    <a:pt x="0" y="14450"/>
                    <a:pt x="850" y="16306"/>
                  </a:cubicBezTo>
                  <a:cubicBezTo>
                    <a:pt x="3272" y="24581"/>
                    <a:pt x="7143" y="32384"/>
                    <a:pt x="12177" y="39873"/>
                  </a:cubicBezTo>
                  <a:cubicBezTo>
                    <a:pt x="12523" y="40659"/>
                    <a:pt x="13121" y="41289"/>
                    <a:pt x="13876" y="41698"/>
                  </a:cubicBezTo>
                  <a:cubicBezTo>
                    <a:pt x="14441" y="42006"/>
                    <a:pt x="15071" y="42165"/>
                    <a:pt x="15700" y="42165"/>
                  </a:cubicBezTo>
                  <a:cubicBezTo>
                    <a:pt x="16228" y="42165"/>
                    <a:pt x="16755" y="42053"/>
                    <a:pt x="17242" y="41824"/>
                  </a:cubicBezTo>
                  <a:cubicBezTo>
                    <a:pt x="17777" y="41572"/>
                    <a:pt x="18312" y="41320"/>
                    <a:pt x="18847" y="41068"/>
                  </a:cubicBezTo>
                  <a:cubicBezTo>
                    <a:pt x="25108" y="38048"/>
                    <a:pt x="30803" y="34020"/>
                    <a:pt x="35775" y="29175"/>
                  </a:cubicBezTo>
                  <a:cubicBezTo>
                    <a:pt x="37348" y="27602"/>
                    <a:pt x="37600" y="25179"/>
                    <a:pt x="36435" y="23291"/>
                  </a:cubicBezTo>
                  <a:cubicBezTo>
                    <a:pt x="31181" y="16778"/>
                    <a:pt x="26524" y="9793"/>
                    <a:pt x="22528" y="2462"/>
                  </a:cubicBezTo>
                  <a:cubicBezTo>
                    <a:pt x="22402" y="2242"/>
                    <a:pt x="22245" y="1990"/>
                    <a:pt x="22119" y="1770"/>
                  </a:cubicBezTo>
                  <a:cubicBezTo>
                    <a:pt x="21400" y="636"/>
                    <a:pt x="20166" y="0"/>
                    <a:pt x="18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1"/>
            <p:cNvSpPr/>
            <p:nvPr/>
          </p:nvSpPr>
          <p:spPr>
            <a:xfrm>
              <a:off x="6246450" y="702200"/>
              <a:ext cx="766175" cy="1093550"/>
            </a:xfrm>
            <a:custGeom>
              <a:rect b="b" l="l" r="r" t="t"/>
              <a:pathLst>
                <a:path extrusionOk="0" h="43742" w="30647">
                  <a:moveTo>
                    <a:pt x="9094" y="1"/>
                  </a:moveTo>
                  <a:cubicBezTo>
                    <a:pt x="9377" y="473"/>
                    <a:pt x="9534" y="976"/>
                    <a:pt x="9566" y="1511"/>
                  </a:cubicBezTo>
                  <a:cubicBezTo>
                    <a:pt x="9629" y="2455"/>
                    <a:pt x="9283" y="3367"/>
                    <a:pt x="8622" y="4028"/>
                  </a:cubicBezTo>
                  <a:cubicBezTo>
                    <a:pt x="10164" y="7678"/>
                    <a:pt x="11611" y="11737"/>
                    <a:pt x="12083" y="15670"/>
                  </a:cubicBezTo>
                  <a:cubicBezTo>
                    <a:pt x="12712" y="20987"/>
                    <a:pt x="11265" y="26430"/>
                    <a:pt x="8779" y="31213"/>
                  </a:cubicBezTo>
                  <a:cubicBezTo>
                    <a:pt x="7961" y="32786"/>
                    <a:pt x="7049" y="34296"/>
                    <a:pt x="6073" y="35744"/>
                  </a:cubicBezTo>
                  <a:cubicBezTo>
                    <a:pt x="4217" y="38387"/>
                    <a:pt x="2203" y="40904"/>
                    <a:pt x="1" y="43264"/>
                  </a:cubicBezTo>
                  <a:cubicBezTo>
                    <a:pt x="557" y="43584"/>
                    <a:pt x="1177" y="43742"/>
                    <a:pt x="1796" y="43742"/>
                  </a:cubicBezTo>
                  <a:cubicBezTo>
                    <a:pt x="2333" y="43742"/>
                    <a:pt x="2871" y="43623"/>
                    <a:pt x="3367" y="43390"/>
                  </a:cubicBezTo>
                  <a:cubicBezTo>
                    <a:pt x="3902" y="43169"/>
                    <a:pt x="4437" y="42918"/>
                    <a:pt x="5004" y="42634"/>
                  </a:cubicBezTo>
                  <a:lnTo>
                    <a:pt x="5066" y="42603"/>
                  </a:lnTo>
                  <a:cubicBezTo>
                    <a:pt x="11705" y="39645"/>
                    <a:pt x="24259" y="30710"/>
                    <a:pt x="29231" y="25738"/>
                  </a:cubicBezTo>
                  <a:cubicBezTo>
                    <a:pt x="30647" y="24322"/>
                    <a:pt x="30552" y="22026"/>
                    <a:pt x="29073" y="20389"/>
                  </a:cubicBezTo>
                  <a:lnTo>
                    <a:pt x="11233" y="1322"/>
                  </a:lnTo>
                  <a:cubicBezTo>
                    <a:pt x="10636" y="724"/>
                    <a:pt x="9912" y="252"/>
                    <a:pt x="9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1"/>
            <p:cNvSpPr/>
            <p:nvPr/>
          </p:nvSpPr>
          <p:spPr>
            <a:xfrm>
              <a:off x="6016775" y="757350"/>
              <a:ext cx="215800" cy="168825"/>
            </a:xfrm>
            <a:custGeom>
              <a:rect b="b" l="l" r="r" t="t"/>
              <a:pathLst>
                <a:path extrusionOk="0" h="6753" w="8632">
                  <a:moveTo>
                    <a:pt x="4764" y="0"/>
                  </a:moveTo>
                  <a:cubicBezTo>
                    <a:pt x="3982" y="0"/>
                    <a:pt x="3193" y="213"/>
                    <a:pt x="2486" y="658"/>
                  </a:cubicBezTo>
                  <a:cubicBezTo>
                    <a:pt x="567" y="1917"/>
                    <a:pt x="0" y="4497"/>
                    <a:pt x="1196" y="6479"/>
                  </a:cubicBezTo>
                  <a:cubicBezTo>
                    <a:pt x="1307" y="6672"/>
                    <a:pt x="1468" y="6752"/>
                    <a:pt x="1633" y="6752"/>
                  </a:cubicBezTo>
                  <a:cubicBezTo>
                    <a:pt x="2029" y="6752"/>
                    <a:pt x="2438" y="6285"/>
                    <a:pt x="2171" y="5818"/>
                  </a:cubicBezTo>
                  <a:cubicBezTo>
                    <a:pt x="1259" y="4371"/>
                    <a:pt x="1699" y="2483"/>
                    <a:pt x="3147" y="1602"/>
                  </a:cubicBezTo>
                  <a:cubicBezTo>
                    <a:pt x="3649" y="1278"/>
                    <a:pt x="4211" y="1125"/>
                    <a:pt x="4767" y="1125"/>
                  </a:cubicBezTo>
                  <a:cubicBezTo>
                    <a:pt x="5779" y="1125"/>
                    <a:pt x="6774" y="1632"/>
                    <a:pt x="7363" y="2546"/>
                  </a:cubicBezTo>
                  <a:cubicBezTo>
                    <a:pt x="7488" y="2716"/>
                    <a:pt x="7654" y="2786"/>
                    <a:pt x="7817" y="2786"/>
                  </a:cubicBezTo>
                  <a:cubicBezTo>
                    <a:pt x="8230" y="2786"/>
                    <a:pt x="8631" y="2336"/>
                    <a:pt x="8338" y="1885"/>
                  </a:cubicBezTo>
                  <a:cubicBezTo>
                    <a:pt x="7496" y="661"/>
                    <a:pt x="6141" y="0"/>
                    <a:pt x="4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1"/>
            <p:cNvSpPr/>
            <p:nvPr/>
          </p:nvSpPr>
          <p:spPr>
            <a:xfrm>
              <a:off x="5946775" y="739975"/>
              <a:ext cx="488500" cy="516825"/>
            </a:xfrm>
            <a:custGeom>
              <a:rect b="b" l="l" r="r" t="t"/>
              <a:pathLst>
                <a:path extrusionOk="0" h="20673" w="19540">
                  <a:moveTo>
                    <a:pt x="15197" y="0"/>
                  </a:moveTo>
                  <a:lnTo>
                    <a:pt x="15197" y="0"/>
                  </a:lnTo>
                  <a:cubicBezTo>
                    <a:pt x="9376" y="2454"/>
                    <a:pt x="4185" y="6167"/>
                    <a:pt x="0" y="10918"/>
                  </a:cubicBezTo>
                  <a:cubicBezTo>
                    <a:pt x="0" y="14348"/>
                    <a:pt x="2769" y="20609"/>
                    <a:pt x="3933" y="20672"/>
                  </a:cubicBezTo>
                  <a:cubicBezTo>
                    <a:pt x="3938" y="20672"/>
                    <a:pt x="3942" y="20672"/>
                    <a:pt x="3947" y="20672"/>
                  </a:cubicBezTo>
                  <a:cubicBezTo>
                    <a:pt x="5194" y="20672"/>
                    <a:pt x="17687" y="12578"/>
                    <a:pt x="18784" y="10509"/>
                  </a:cubicBezTo>
                  <a:cubicBezTo>
                    <a:pt x="19539" y="9125"/>
                    <a:pt x="14159" y="2643"/>
                    <a:pt x="13970" y="1636"/>
                  </a:cubicBezTo>
                  <a:cubicBezTo>
                    <a:pt x="13750" y="661"/>
                    <a:pt x="15196" y="0"/>
                    <a:pt x="15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5991600" y="925600"/>
              <a:ext cx="191950" cy="363425"/>
            </a:xfrm>
            <a:custGeom>
              <a:rect b="b" l="l" r="r" t="t"/>
              <a:pathLst>
                <a:path extrusionOk="0" h="14537" w="7678">
                  <a:moveTo>
                    <a:pt x="1700" y="1"/>
                  </a:moveTo>
                  <a:cubicBezTo>
                    <a:pt x="1102" y="441"/>
                    <a:pt x="535" y="944"/>
                    <a:pt x="1" y="1448"/>
                  </a:cubicBezTo>
                  <a:cubicBezTo>
                    <a:pt x="504" y="6293"/>
                    <a:pt x="2140" y="10478"/>
                    <a:pt x="4814" y="14537"/>
                  </a:cubicBezTo>
                  <a:cubicBezTo>
                    <a:pt x="5727" y="13845"/>
                    <a:pt x="6734" y="13184"/>
                    <a:pt x="7678" y="12586"/>
                  </a:cubicBezTo>
                  <a:cubicBezTo>
                    <a:pt x="5035" y="8747"/>
                    <a:pt x="2990" y="4500"/>
                    <a:pt x="1700" y="1"/>
                  </a:cubicBezTo>
                  <a:close/>
                </a:path>
              </a:pathLst>
            </a:custGeom>
            <a:solidFill>
              <a:srgbClr val="A054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6031725" y="1102375"/>
              <a:ext cx="105425" cy="101100"/>
            </a:xfrm>
            <a:custGeom>
              <a:rect b="b" l="l" r="r" t="t"/>
              <a:pathLst>
                <a:path extrusionOk="0" h="4044" w="4217">
                  <a:moveTo>
                    <a:pt x="2926" y="449"/>
                  </a:moveTo>
                  <a:cubicBezTo>
                    <a:pt x="2989" y="638"/>
                    <a:pt x="3084" y="795"/>
                    <a:pt x="3178" y="953"/>
                  </a:cubicBezTo>
                  <a:cubicBezTo>
                    <a:pt x="2328" y="1551"/>
                    <a:pt x="1479" y="2086"/>
                    <a:pt x="629" y="2620"/>
                  </a:cubicBezTo>
                  <a:cubicBezTo>
                    <a:pt x="535" y="2432"/>
                    <a:pt x="472" y="2243"/>
                    <a:pt x="409" y="2023"/>
                  </a:cubicBezTo>
                  <a:lnTo>
                    <a:pt x="2926" y="449"/>
                  </a:lnTo>
                  <a:close/>
                  <a:moveTo>
                    <a:pt x="3367" y="1299"/>
                  </a:moveTo>
                  <a:cubicBezTo>
                    <a:pt x="3461" y="1519"/>
                    <a:pt x="3587" y="1739"/>
                    <a:pt x="3713" y="1960"/>
                  </a:cubicBezTo>
                  <a:lnTo>
                    <a:pt x="1101" y="3596"/>
                  </a:lnTo>
                  <a:cubicBezTo>
                    <a:pt x="976" y="3376"/>
                    <a:pt x="881" y="3187"/>
                    <a:pt x="787" y="2998"/>
                  </a:cubicBezTo>
                  <a:lnTo>
                    <a:pt x="787" y="2967"/>
                  </a:lnTo>
                  <a:cubicBezTo>
                    <a:pt x="1668" y="2463"/>
                    <a:pt x="2517" y="1897"/>
                    <a:pt x="3367" y="1299"/>
                  </a:cubicBezTo>
                  <a:close/>
                  <a:moveTo>
                    <a:pt x="3010" y="1"/>
                  </a:moveTo>
                  <a:cubicBezTo>
                    <a:pt x="2992" y="1"/>
                    <a:pt x="2974" y="3"/>
                    <a:pt x="2958" y="9"/>
                  </a:cubicBezTo>
                  <a:cubicBezTo>
                    <a:pt x="2926" y="40"/>
                    <a:pt x="2895" y="40"/>
                    <a:pt x="2895" y="72"/>
                  </a:cubicBezTo>
                  <a:lnTo>
                    <a:pt x="95" y="1802"/>
                  </a:lnTo>
                  <a:cubicBezTo>
                    <a:pt x="32" y="1834"/>
                    <a:pt x="0" y="1865"/>
                    <a:pt x="0" y="1928"/>
                  </a:cubicBezTo>
                  <a:cubicBezTo>
                    <a:pt x="0" y="1960"/>
                    <a:pt x="0" y="1991"/>
                    <a:pt x="0" y="2023"/>
                  </a:cubicBezTo>
                  <a:cubicBezTo>
                    <a:pt x="189" y="2683"/>
                    <a:pt x="472" y="3313"/>
                    <a:pt x="818" y="3879"/>
                  </a:cubicBezTo>
                  <a:cubicBezTo>
                    <a:pt x="841" y="3969"/>
                    <a:pt x="928" y="4043"/>
                    <a:pt x="1022" y="4043"/>
                  </a:cubicBezTo>
                  <a:cubicBezTo>
                    <a:pt x="1059" y="4043"/>
                    <a:pt x="1097" y="4032"/>
                    <a:pt x="1133" y="4005"/>
                  </a:cubicBezTo>
                  <a:lnTo>
                    <a:pt x="4090" y="2180"/>
                  </a:lnTo>
                  <a:cubicBezTo>
                    <a:pt x="4185" y="2148"/>
                    <a:pt x="4216" y="2023"/>
                    <a:pt x="4153" y="1928"/>
                  </a:cubicBezTo>
                  <a:cubicBezTo>
                    <a:pt x="4122" y="1897"/>
                    <a:pt x="4122" y="1897"/>
                    <a:pt x="4122" y="1865"/>
                  </a:cubicBezTo>
                  <a:cubicBezTo>
                    <a:pt x="3776" y="1299"/>
                    <a:pt x="3461" y="733"/>
                    <a:pt x="3209" y="135"/>
                  </a:cubicBezTo>
                  <a:cubicBezTo>
                    <a:pt x="3184" y="57"/>
                    <a:pt x="3094" y="1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6194550" y="778500"/>
              <a:ext cx="193525" cy="365025"/>
            </a:xfrm>
            <a:custGeom>
              <a:rect b="b" l="l" r="r" t="t"/>
              <a:pathLst>
                <a:path extrusionOk="0" h="14601" w="7741">
                  <a:moveTo>
                    <a:pt x="1731" y="1"/>
                  </a:moveTo>
                  <a:cubicBezTo>
                    <a:pt x="1133" y="315"/>
                    <a:pt x="535" y="693"/>
                    <a:pt x="0" y="1102"/>
                  </a:cubicBezTo>
                  <a:cubicBezTo>
                    <a:pt x="535" y="5916"/>
                    <a:pt x="2203" y="10541"/>
                    <a:pt x="4846" y="14600"/>
                  </a:cubicBezTo>
                  <a:cubicBezTo>
                    <a:pt x="5790" y="13908"/>
                    <a:pt x="6796" y="13216"/>
                    <a:pt x="7740" y="12618"/>
                  </a:cubicBezTo>
                  <a:cubicBezTo>
                    <a:pt x="5066" y="8779"/>
                    <a:pt x="3052" y="4500"/>
                    <a:pt x="1731" y="1"/>
                  </a:cubicBezTo>
                  <a:close/>
                </a:path>
              </a:pathLst>
            </a:custGeom>
            <a:solidFill>
              <a:srgbClr val="A054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6241750" y="967075"/>
              <a:ext cx="106200" cy="101100"/>
            </a:xfrm>
            <a:custGeom>
              <a:rect b="b" l="l" r="r" t="t"/>
              <a:pathLst>
                <a:path extrusionOk="0" h="4044" w="4248">
                  <a:moveTo>
                    <a:pt x="2958" y="481"/>
                  </a:moveTo>
                  <a:cubicBezTo>
                    <a:pt x="3021" y="638"/>
                    <a:pt x="3115" y="796"/>
                    <a:pt x="3178" y="953"/>
                  </a:cubicBezTo>
                  <a:cubicBezTo>
                    <a:pt x="2360" y="1551"/>
                    <a:pt x="1510" y="2117"/>
                    <a:pt x="629" y="2621"/>
                  </a:cubicBezTo>
                  <a:cubicBezTo>
                    <a:pt x="566" y="2432"/>
                    <a:pt x="503" y="2243"/>
                    <a:pt x="441" y="2054"/>
                  </a:cubicBezTo>
                  <a:lnTo>
                    <a:pt x="2958" y="481"/>
                  </a:lnTo>
                  <a:close/>
                  <a:moveTo>
                    <a:pt x="3367" y="1331"/>
                  </a:moveTo>
                  <a:cubicBezTo>
                    <a:pt x="3492" y="1551"/>
                    <a:pt x="3618" y="1740"/>
                    <a:pt x="3744" y="1960"/>
                  </a:cubicBezTo>
                  <a:lnTo>
                    <a:pt x="1133" y="3596"/>
                  </a:lnTo>
                  <a:cubicBezTo>
                    <a:pt x="1007" y="3376"/>
                    <a:pt x="912" y="3187"/>
                    <a:pt x="818" y="2998"/>
                  </a:cubicBezTo>
                  <a:cubicBezTo>
                    <a:pt x="1699" y="2463"/>
                    <a:pt x="2549" y="1928"/>
                    <a:pt x="3367" y="1331"/>
                  </a:cubicBezTo>
                  <a:close/>
                  <a:moveTo>
                    <a:pt x="3024" y="1"/>
                  </a:moveTo>
                  <a:cubicBezTo>
                    <a:pt x="3002" y="1"/>
                    <a:pt x="2980" y="4"/>
                    <a:pt x="2958" y="9"/>
                  </a:cubicBezTo>
                  <a:cubicBezTo>
                    <a:pt x="2958" y="41"/>
                    <a:pt x="2926" y="41"/>
                    <a:pt x="2926" y="72"/>
                  </a:cubicBezTo>
                  <a:lnTo>
                    <a:pt x="94" y="1803"/>
                  </a:lnTo>
                  <a:cubicBezTo>
                    <a:pt x="31" y="1834"/>
                    <a:pt x="0" y="1865"/>
                    <a:pt x="31" y="1928"/>
                  </a:cubicBezTo>
                  <a:cubicBezTo>
                    <a:pt x="0" y="1960"/>
                    <a:pt x="0" y="1991"/>
                    <a:pt x="31" y="2023"/>
                  </a:cubicBezTo>
                  <a:cubicBezTo>
                    <a:pt x="220" y="2684"/>
                    <a:pt x="503" y="3313"/>
                    <a:pt x="850" y="3879"/>
                  </a:cubicBezTo>
                  <a:cubicBezTo>
                    <a:pt x="872" y="3969"/>
                    <a:pt x="959" y="4043"/>
                    <a:pt x="1053" y="4043"/>
                  </a:cubicBezTo>
                  <a:cubicBezTo>
                    <a:pt x="1090" y="4043"/>
                    <a:pt x="1128" y="4032"/>
                    <a:pt x="1164" y="4005"/>
                  </a:cubicBezTo>
                  <a:lnTo>
                    <a:pt x="4122" y="2180"/>
                  </a:lnTo>
                  <a:cubicBezTo>
                    <a:pt x="4216" y="2149"/>
                    <a:pt x="4248" y="2023"/>
                    <a:pt x="4185" y="1928"/>
                  </a:cubicBezTo>
                  <a:cubicBezTo>
                    <a:pt x="4153" y="1928"/>
                    <a:pt x="4153" y="1897"/>
                    <a:pt x="4153" y="1865"/>
                  </a:cubicBezTo>
                  <a:cubicBezTo>
                    <a:pt x="3807" y="1331"/>
                    <a:pt x="3492" y="733"/>
                    <a:pt x="3241" y="135"/>
                  </a:cubicBezTo>
                  <a:cubicBezTo>
                    <a:pt x="3215" y="57"/>
                    <a:pt x="3125" y="1"/>
                    <a:pt x="3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6581550" y="1143500"/>
              <a:ext cx="212400" cy="281625"/>
            </a:xfrm>
            <a:custGeom>
              <a:rect b="b" l="l" r="r" t="t"/>
              <a:pathLst>
                <a:path extrusionOk="0" h="11265" w="8496">
                  <a:moveTo>
                    <a:pt x="1699" y="0"/>
                  </a:moveTo>
                  <a:lnTo>
                    <a:pt x="0" y="566"/>
                  </a:lnTo>
                  <a:cubicBezTo>
                    <a:pt x="535" y="7551"/>
                    <a:pt x="7300" y="11264"/>
                    <a:pt x="7300" y="11264"/>
                  </a:cubicBezTo>
                  <a:lnTo>
                    <a:pt x="8496" y="9943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6115875" y="1156850"/>
              <a:ext cx="648175" cy="586050"/>
            </a:xfrm>
            <a:custGeom>
              <a:rect b="b" l="l" r="r" t="t"/>
              <a:pathLst>
                <a:path extrusionOk="0" h="23442" w="25927">
                  <a:moveTo>
                    <a:pt x="18627" y="1"/>
                  </a:moveTo>
                  <a:cubicBezTo>
                    <a:pt x="11831" y="3368"/>
                    <a:pt x="5570" y="7647"/>
                    <a:pt x="1" y="12744"/>
                  </a:cubicBezTo>
                  <a:cubicBezTo>
                    <a:pt x="1668" y="16803"/>
                    <a:pt x="4154" y="20452"/>
                    <a:pt x="7300" y="23442"/>
                  </a:cubicBezTo>
                  <a:cubicBezTo>
                    <a:pt x="13782" y="20358"/>
                    <a:pt x="19980" y="16142"/>
                    <a:pt x="25927" y="10730"/>
                  </a:cubicBezTo>
                  <a:cubicBezTo>
                    <a:pt x="22749" y="7741"/>
                    <a:pt x="20232" y="4091"/>
                    <a:pt x="18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6137900" y="1177300"/>
              <a:ext cx="531775" cy="376200"/>
            </a:xfrm>
            <a:custGeom>
              <a:rect b="b" l="l" r="r" t="t"/>
              <a:pathLst>
                <a:path extrusionOk="0" h="15048" w="21271">
                  <a:moveTo>
                    <a:pt x="15859" y="1"/>
                  </a:moveTo>
                  <a:lnTo>
                    <a:pt x="15859" y="1"/>
                  </a:lnTo>
                  <a:cubicBezTo>
                    <a:pt x="7835" y="3588"/>
                    <a:pt x="1" y="10825"/>
                    <a:pt x="1" y="10825"/>
                  </a:cubicBezTo>
                  <a:cubicBezTo>
                    <a:pt x="1" y="10825"/>
                    <a:pt x="1839" y="15047"/>
                    <a:pt x="6248" y="15047"/>
                  </a:cubicBezTo>
                  <a:cubicBezTo>
                    <a:pt x="7916" y="15047"/>
                    <a:pt x="9953" y="14442"/>
                    <a:pt x="12398" y="12775"/>
                  </a:cubicBezTo>
                  <a:cubicBezTo>
                    <a:pt x="21270" y="6671"/>
                    <a:pt x="15859" y="1"/>
                    <a:pt x="15859" y="1"/>
                  </a:cubicBezTo>
                  <a:close/>
                </a:path>
              </a:pathLst>
            </a:custGeom>
            <a:solidFill>
              <a:srgbClr val="A054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6401750" y="1450900"/>
              <a:ext cx="41975" cy="29425"/>
            </a:xfrm>
            <a:custGeom>
              <a:rect b="b" l="l" r="r" t="t"/>
              <a:pathLst>
                <a:path extrusionOk="0" h="1177" w="1679">
                  <a:moveTo>
                    <a:pt x="839" y="0"/>
                  </a:moveTo>
                  <a:cubicBezTo>
                    <a:pt x="738" y="0"/>
                    <a:pt x="630" y="31"/>
                    <a:pt x="522" y="101"/>
                  </a:cubicBezTo>
                  <a:cubicBezTo>
                    <a:pt x="1" y="466"/>
                    <a:pt x="343" y="1177"/>
                    <a:pt x="852" y="1177"/>
                  </a:cubicBezTo>
                  <a:cubicBezTo>
                    <a:pt x="957" y="1177"/>
                    <a:pt x="1070" y="1146"/>
                    <a:pt x="1183" y="1076"/>
                  </a:cubicBezTo>
                  <a:cubicBezTo>
                    <a:pt x="1678" y="711"/>
                    <a:pt x="1331" y="0"/>
                    <a:pt x="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2" name="Google Shape;2332;p31"/>
          <p:cNvGrpSpPr/>
          <p:nvPr/>
        </p:nvGrpSpPr>
        <p:grpSpPr>
          <a:xfrm>
            <a:off x="55321" y="2431414"/>
            <a:ext cx="761714" cy="663100"/>
            <a:chOff x="-478079" y="2431414"/>
            <a:chExt cx="761714" cy="663100"/>
          </a:xfrm>
        </p:grpSpPr>
        <p:sp>
          <p:nvSpPr>
            <p:cNvPr id="2333" name="Google Shape;2333;p31"/>
            <p:cNvSpPr/>
            <p:nvPr/>
          </p:nvSpPr>
          <p:spPr>
            <a:xfrm>
              <a:off x="-478079" y="2431414"/>
              <a:ext cx="215024" cy="183470"/>
            </a:xfrm>
            <a:custGeom>
              <a:rect b="b" l="l" r="r" t="t"/>
              <a:pathLst>
                <a:path extrusionOk="0" h="7867" w="9220">
                  <a:moveTo>
                    <a:pt x="0" y="0"/>
                  </a:moveTo>
                  <a:lnTo>
                    <a:pt x="1322" y="2549"/>
                  </a:lnTo>
                  <a:lnTo>
                    <a:pt x="3807" y="7394"/>
                  </a:lnTo>
                  <a:lnTo>
                    <a:pt x="9219" y="7866"/>
                  </a:lnTo>
                  <a:lnTo>
                    <a:pt x="9219" y="7866"/>
                  </a:lnTo>
                  <a:lnTo>
                    <a:pt x="7929" y="2612"/>
                  </a:lnTo>
                  <a:lnTo>
                    <a:pt x="2769" y="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-351879" y="2537392"/>
              <a:ext cx="526156" cy="457591"/>
            </a:xfrm>
            <a:custGeom>
              <a:rect b="b" l="l" r="r" t="t"/>
              <a:pathLst>
                <a:path extrusionOk="0" h="19621" w="22561">
                  <a:moveTo>
                    <a:pt x="1250" y="1"/>
                  </a:moveTo>
                  <a:cubicBezTo>
                    <a:pt x="985" y="1"/>
                    <a:pt x="723" y="112"/>
                    <a:pt x="536" y="333"/>
                  </a:cubicBezTo>
                  <a:lnTo>
                    <a:pt x="347" y="553"/>
                  </a:lnTo>
                  <a:cubicBezTo>
                    <a:pt x="1" y="962"/>
                    <a:pt x="64" y="1560"/>
                    <a:pt x="441" y="1906"/>
                  </a:cubicBezTo>
                  <a:lnTo>
                    <a:pt x="21145" y="19620"/>
                  </a:lnTo>
                  <a:lnTo>
                    <a:pt x="22561" y="17984"/>
                  </a:lnTo>
                  <a:lnTo>
                    <a:pt x="22561" y="17953"/>
                  </a:lnTo>
                  <a:lnTo>
                    <a:pt x="1889" y="239"/>
                  </a:lnTo>
                  <a:cubicBezTo>
                    <a:pt x="1701" y="80"/>
                    <a:pt x="1474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-312977" y="2492309"/>
              <a:ext cx="518810" cy="464518"/>
            </a:xfrm>
            <a:custGeom>
              <a:rect b="b" l="l" r="r" t="t"/>
              <a:pathLst>
                <a:path extrusionOk="0" h="19918" w="22246">
                  <a:moveTo>
                    <a:pt x="819" y="1"/>
                  </a:moveTo>
                  <a:lnTo>
                    <a:pt x="630" y="221"/>
                  </a:lnTo>
                  <a:cubicBezTo>
                    <a:pt x="0" y="945"/>
                    <a:pt x="95" y="2077"/>
                    <a:pt x="850" y="2707"/>
                  </a:cubicBezTo>
                  <a:lnTo>
                    <a:pt x="20924" y="19917"/>
                  </a:lnTo>
                  <a:lnTo>
                    <a:pt x="22245" y="18344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-388566" y="2584317"/>
              <a:ext cx="530564" cy="447353"/>
            </a:xfrm>
            <a:custGeom>
              <a:rect b="b" l="l" r="r" t="t"/>
              <a:pathLst>
                <a:path extrusionOk="0" h="19182" w="22750">
                  <a:moveTo>
                    <a:pt x="1520" y="0"/>
                  </a:moveTo>
                  <a:cubicBezTo>
                    <a:pt x="1026" y="0"/>
                    <a:pt x="533" y="206"/>
                    <a:pt x="190" y="618"/>
                  </a:cubicBezTo>
                  <a:lnTo>
                    <a:pt x="1" y="838"/>
                  </a:lnTo>
                  <a:lnTo>
                    <a:pt x="21428" y="19182"/>
                  </a:lnTo>
                  <a:lnTo>
                    <a:pt x="22749" y="17640"/>
                  </a:lnTo>
                  <a:lnTo>
                    <a:pt x="2675" y="429"/>
                  </a:lnTo>
                  <a:cubicBezTo>
                    <a:pt x="2346" y="143"/>
                    <a:pt x="1933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-477356" y="2431414"/>
              <a:ext cx="63854" cy="59446"/>
            </a:xfrm>
            <a:custGeom>
              <a:rect b="b" l="l" r="r" t="t"/>
              <a:pathLst>
                <a:path extrusionOk="0" h="2549" w="2738">
                  <a:moveTo>
                    <a:pt x="1" y="0"/>
                  </a:moveTo>
                  <a:lnTo>
                    <a:pt x="1291" y="2549"/>
                  </a:lnTo>
                  <a:lnTo>
                    <a:pt x="1322" y="2549"/>
                  </a:lnTo>
                  <a:cubicBezTo>
                    <a:pt x="2014" y="2203"/>
                    <a:pt x="2518" y="1605"/>
                    <a:pt x="2738" y="8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03825" y="2913142"/>
              <a:ext cx="128455" cy="142728"/>
            </a:xfrm>
            <a:custGeom>
              <a:rect b="b" l="l" r="r" t="t"/>
              <a:pathLst>
                <a:path extrusionOk="0" h="6120" w="5508">
                  <a:moveTo>
                    <a:pt x="4850" y="0"/>
                  </a:moveTo>
                  <a:cubicBezTo>
                    <a:pt x="4717" y="0"/>
                    <a:pt x="4586" y="55"/>
                    <a:pt x="4500" y="174"/>
                  </a:cubicBezTo>
                  <a:lnTo>
                    <a:pt x="158" y="5209"/>
                  </a:lnTo>
                  <a:cubicBezTo>
                    <a:pt x="1" y="5429"/>
                    <a:pt x="1" y="5712"/>
                    <a:pt x="221" y="5901"/>
                  </a:cubicBezTo>
                  <a:lnTo>
                    <a:pt x="347" y="5995"/>
                  </a:lnTo>
                  <a:cubicBezTo>
                    <a:pt x="431" y="6079"/>
                    <a:pt x="539" y="6119"/>
                    <a:pt x="647" y="6119"/>
                  </a:cubicBezTo>
                  <a:cubicBezTo>
                    <a:pt x="784" y="6119"/>
                    <a:pt x="920" y="6055"/>
                    <a:pt x="1008" y="5932"/>
                  </a:cubicBezTo>
                  <a:lnTo>
                    <a:pt x="5350" y="898"/>
                  </a:lnTo>
                  <a:cubicBezTo>
                    <a:pt x="5507" y="678"/>
                    <a:pt x="5507" y="395"/>
                    <a:pt x="5287" y="206"/>
                  </a:cubicBezTo>
                  <a:lnTo>
                    <a:pt x="5161" y="111"/>
                  </a:lnTo>
                  <a:cubicBezTo>
                    <a:pt x="5075" y="39"/>
                    <a:pt x="4962" y="0"/>
                    <a:pt x="4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30250" y="2937000"/>
              <a:ext cx="153385" cy="157513"/>
            </a:xfrm>
            <a:custGeom>
              <a:rect b="b" l="l" r="r" t="t"/>
              <a:pathLst>
                <a:path extrusionOk="0" h="6754" w="6577">
                  <a:moveTo>
                    <a:pt x="4091" y="1"/>
                  </a:moveTo>
                  <a:lnTo>
                    <a:pt x="1" y="4783"/>
                  </a:lnTo>
                  <a:lnTo>
                    <a:pt x="1983" y="6482"/>
                  </a:lnTo>
                  <a:cubicBezTo>
                    <a:pt x="2180" y="6665"/>
                    <a:pt x="2433" y="6754"/>
                    <a:pt x="2689" y="6754"/>
                  </a:cubicBezTo>
                  <a:cubicBezTo>
                    <a:pt x="3007" y="6754"/>
                    <a:pt x="3330" y="6618"/>
                    <a:pt x="3556" y="6357"/>
                  </a:cubicBezTo>
                  <a:lnTo>
                    <a:pt x="6199" y="3273"/>
                  </a:lnTo>
                  <a:cubicBezTo>
                    <a:pt x="6577" y="2801"/>
                    <a:pt x="6545" y="2109"/>
                    <a:pt x="6073" y="1700"/>
                  </a:cubicBezTo>
                  <a:lnTo>
                    <a:pt x="40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0" name="Google Shape;2340;p31"/>
          <p:cNvGrpSpPr/>
          <p:nvPr/>
        </p:nvGrpSpPr>
        <p:grpSpPr>
          <a:xfrm>
            <a:off x="41374" y="3031667"/>
            <a:ext cx="809374" cy="878384"/>
            <a:chOff x="-492026" y="3031667"/>
            <a:chExt cx="809374" cy="878384"/>
          </a:xfrm>
        </p:grpSpPr>
        <p:sp>
          <p:nvSpPr>
            <p:cNvPr id="2341" name="Google Shape;2341;p31"/>
            <p:cNvSpPr/>
            <p:nvPr/>
          </p:nvSpPr>
          <p:spPr>
            <a:xfrm>
              <a:off x="-492026" y="3031667"/>
              <a:ext cx="785911" cy="808650"/>
            </a:xfrm>
            <a:custGeom>
              <a:rect b="b" l="l" r="r" t="t"/>
              <a:pathLst>
                <a:path extrusionOk="0" h="34674" w="33699">
                  <a:moveTo>
                    <a:pt x="16708" y="1"/>
                  </a:moveTo>
                  <a:lnTo>
                    <a:pt x="0" y="21459"/>
                  </a:lnTo>
                  <a:lnTo>
                    <a:pt x="16991" y="34674"/>
                  </a:lnTo>
                  <a:lnTo>
                    <a:pt x="33698" y="13184"/>
                  </a:lnTo>
                  <a:lnTo>
                    <a:pt x="167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-467817" y="3101378"/>
              <a:ext cx="785165" cy="808673"/>
            </a:xfrm>
            <a:custGeom>
              <a:rect b="b" l="l" r="r" t="t"/>
              <a:pathLst>
                <a:path extrusionOk="0" h="34675" w="33667">
                  <a:moveTo>
                    <a:pt x="16676" y="1"/>
                  </a:moveTo>
                  <a:lnTo>
                    <a:pt x="1" y="21491"/>
                  </a:lnTo>
                  <a:lnTo>
                    <a:pt x="16960" y="34674"/>
                  </a:lnTo>
                  <a:lnTo>
                    <a:pt x="33667" y="13184"/>
                  </a:lnTo>
                  <a:lnTo>
                    <a:pt x="166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-492026" y="3031667"/>
              <a:ext cx="413140" cy="570910"/>
            </a:xfrm>
            <a:custGeom>
              <a:rect b="b" l="l" r="r" t="t"/>
              <a:pathLst>
                <a:path extrusionOk="0" h="24480" w="17715">
                  <a:moveTo>
                    <a:pt x="16708" y="1"/>
                  </a:moveTo>
                  <a:lnTo>
                    <a:pt x="0" y="21459"/>
                  </a:lnTo>
                  <a:lnTo>
                    <a:pt x="1007" y="24480"/>
                  </a:lnTo>
                  <a:lnTo>
                    <a:pt x="17714" y="2990"/>
                  </a:lnTo>
                  <a:lnTo>
                    <a:pt x="167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-97241" y="3046337"/>
              <a:ext cx="394063" cy="347117"/>
            </a:xfrm>
            <a:custGeom>
              <a:rect b="b" l="l" r="r" t="t"/>
              <a:pathLst>
                <a:path extrusionOk="0" h="14884" w="16897">
                  <a:moveTo>
                    <a:pt x="1" y="1"/>
                  </a:moveTo>
                  <a:lnTo>
                    <a:pt x="787" y="2361"/>
                  </a:lnTo>
                  <a:lnTo>
                    <a:pt x="16897" y="14883"/>
                  </a:lnTo>
                  <a:lnTo>
                    <a:pt x="15638" y="121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-115573" y="3203391"/>
              <a:ext cx="329486" cy="283986"/>
            </a:xfrm>
            <a:custGeom>
              <a:rect b="b" l="l" r="r" t="t"/>
              <a:pathLst>
                <a:path extrusionOk="0" h="12177" w="14128">
                  <a:moveTo>
                    <a:pt x="2297" y="0"/>
                  </a:moveTo>
                  <a:lnTo>
                    <a:pt x="0" y="2989"/>
                  </a:lnTo>
                  <a:lnTo>
                    <a:pt x="11831" y="12177"/>
                  </a:lnTo>
                  <a:lnTo>
                    <a:pt x="14128" y="9188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-259404" y="3439671"/>
              <a:ext cx="289863" cy="232632"/>
            </a:xfrm>
            <a:custGeom>
              <a:rect b="b" l="l" r="r" t="t"/>
              <a:pathLst>
                <a:path extrusionOk="0" h="9975" w="12429">
                  <a:moveTo>
                    <a:pt x="598" y="1"/>
                  </a:moveTo>
                  <a:lnTo>
                    <a:pt x="0" y="756"/>
                  </a:lnTo>
                  <a:lnTo>
                    <a:pt x="11831" y="9975"/>
                  </a:lnTo>
                  <a:lnTo>
                    <a:pt x="12429" y="9220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-288767" y="3477827"/>
              <a:ext cx="289140" cy="232632"/>
            </a:xfrm>
            <a:custGeom>
              <a:rect b="b" l="l" r="r" t="t"/>
              <a:pathLst>
                <a:path extrusionOk="0" h="9975" w="12398">
                  <a:moveTo>
                    <a:pt x="567" y="1"/>
                  </a:moveTo>
                  <a:lnTo>
                    <a:pt x="1" y="756"/>
                  </a:lnTo>
                  <a:lnTo>
                    <a:pt x="11831" y="9975"/>
                  </a:lnTo>
                  <a:lnTo>
                    <a:pt x="12398" y="9188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-318854" y="3515983"/>
              <a:ext cx="289863" cy="232632"/>
            </a:xfrm>
            <a:custGeom>
              <a:rect b="b" l="l" r="r" t="t"/>
              <a:pathLst>
                <a:path extrusionOk="0" h="9975" w="12429">
                  <a:moveTo>
                    <a:pt x="599" y="1"/>
                  </a:moveTo>
                  <a:lnTo>
                    <a:pt x="1" y="756"/>
                  </a:lnTo>
                  <a:lnTo>
                    <a:pt x="11831" y="9975"/>
                  </a:lnTo>
                  <a:lnTo>
                    <a:pt x="12429" y="9188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9" name="Google Shape;2349;p31"/>
          <p:cNvGrpSpPr/>
          <p:nvPr/>
        </p:nvGrpSpPr>
        <p:grpSpPr>
          <a:xfrm>
            <a:off x="98995" y="4169831"/>
            <a:ext cx="884239" cy="886437"/>
            <a:chOff x="-663005" y="4169831"/>
            <a:chExt cx="884239" cy="886437"/>
          </a:xfrm>
        </p:grpSpPr>
        <p:sp>
          <p:nvSpPr>
            <p:cNvPr id="2350" name="Google Shape;2350;p31"/>
            <p:cNvSpPr/>
            <p:nvPr/>
          </p:nvSpPr>
          <p:spPr>
            <a:xfrm>
              <a:off x="-663005" y="4169831"/>
              <a:ext cx="802773" cy="873950"/>
            </a:xfrm>
            <a:custGeom>
              <a:rect b="b" l="l" r="r" t="t"/>
              <a:pathLst>
                <a:path extrusionOk="0" h="37474" w="34422">
                  <a:moveTo>
                    <a:pt x="21616" y="0"/>
                  </a:moveTo>
                  <a:lnTo>
                    <a:pt x="0" y="10132"/>
                  </a:lnTo>
                  <a:lnTo>
                    <a:pt x="12806" y="37474"/>
                  </a:lnTo>
                  <a:lnTo>
                    <a:pt x="34422" y="27342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-581562" y="4181562"/>
              <a:ext cx="802796" cy="873973"/>
            </a:xfrm>
            <a:custGeom>
              <a:rect b="b" l="l" r="r" t="t"/>
              <a:pathLst>
                <a:path extrusionOk="0" h="37475" w="34423">
                  <a:moveTo>
                    <a:pt x="21585" y="1"/>
                  </a:moveTo>
                  <a:lnTo>
                    <a:pt x="1" y="10132"/>
                  </a:lnTo>
                  <a:lnTo>
                    <a:pt x="12807" y="37474"/>
                  </a:lnTo>
                  <a:lnTo>
                    <a:pt x="34422" y="27343"/>
                  </a:lnTo>
                  <a:lnTo>
                    <a:pt x="21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-663005" y="4406858"/>
              <a:ext cx="380117" cy="649410"/>
            </a:xfrm>
            <a:custGeom>
              <a:rect b="b" l="l" r="r" t="t"/>
              <a:pathLst>
                <a:path extrusionOk="0" h="27846" w="16299">
                  <a:moveTo>
                    <a:pt x="0" y="0"/>
                  </a:moveTo>
                  <a:lnTo>
                    <a:pt x="12806" y="27311"/>
                  </a:lnTo>
                  <a:lnTo>
                    <a:pt x="16299" y="27846"/>
                  </a:lnTo>
                  <a:lnTo>
                    <a:pt x="3493" y="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-645396" y="4191847"/>
              <a:ext cx="541548" cy="226755"/>
            </a:xfrm>
            <a:custGeom>
              <a:rect b="b" l="l" r="r" t="t"/>
              <a:pathLst>
                <a:path extrusionOk="0" h="9723" w="23221">
                  <a:moveTo>
                    <a:pt x="19917" y="0"/>
                  </a:moveTo>
                  <a:lnTo>
                    <a:pt x="0" y="9314"/>
                  </a:lnTo>
                  <a:lnTo>
                    <a:pt x="2738" y="9723"/>
                  </a:lnTo>
                  <a:lnTo>
                    <a:pt x="23221" y="126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-472225" y="4287983"/>
              <a:ext cx="392594" cy="253178"/>
            </a:xfrm>
            <a:custGeom>
              <a:rect b="b" l="l" r="r" t="t"/>
              <a:pathLst>
                <a:path extrusionOk="0" h="10856" w="16834">
                  <a:moveTo>
                    <a:pt x="15041" y="0"/>
                  </a:moveTo>
                  <a:lnTo>
                    <a:pt x="1" y="7048"/>
                  </a:lnTo>
                  <a:lnTo>
                    <a:pt x="1763" y="10855"/>
                  </a:lnTo>
                  <a:lnTo>
                    <a:pt x="16834" y="3807"/>
                  </a:lnTo>
                  <a:lnTo>
                    <a:pt x="150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-331332" y="4589567"/>
              <a:ext cx="361786" cy="187132"/>
            </a:xfrm>
            <a:custGeom>
              <a:rect b="b" l="l" r="r" t="t"/>
              <a:pathLst>
                <a:path extrusionOk="0" h="8024" w="15513">
                  <a:moveTo>
                    <a:pt x="15041" y="1"/>
                  </a:moveTo>
                  <a:lnTo>
                    <a:pt x="1" y="7049"/>
                  </a:lnTo>
                  <a:lnTo>
                    <a:pt x="441" y="8024"/>
                  </a:lnTo>
                  <a:lnTo>
                    <a:pt x="15513" y="945"/>
                  </a:lnTo>
                  <a:lnTo>
                    <a:pt x="150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-308569" y="4638007"/>
              <a:ext cx="361763" cy="187132"/>
            </a:xfrm>
            <a:custGeom>
              <a:rect b="b" l="l" r="r" t="t"/>
              <a:pathLst>
                <a:path extrusionOk="0" h="8024" w="15512">
                  <a:moveTo>
                    <a:pt x="15040" y="0"/>
                  </a:moveTo>
                  <a:lnTo>
                    <a:pt x="0" y="7048"/>
                  </a:lnTo>
                  <a:lnTo>
                    <a:pt x="441" y="8024"/>
                  </a:lnTo>
                  <a:lnTo>
                    <a:pt x="15512" y="944"/>
                  </a:lnTo>
                  <a:lnTo>
                    <a:pt x="15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-285829" y="4686425"/>
              <a:ext cx="361786" cy="187155"/>
            </a:xfrm>
            <a:custGeom>
              <a:rect b="b" l="l" r="r" t="t"/>
              <a:pathLst>
                <a:path extrusionOk="0" h="8025" w="15513">
                  <a:moveTo>
                    <a:pt x="15040" y="1"/>
                  </a:moveTo>
                  <a:lnTo>
                    <a:pt x="1" y="7049"/>
                  </a:lnTo>
                  <a:lnTo>
                    <a:pt x="441" y="8024"/>
                  </a:lnTo>
                  <a:lnTo>
                    <a:pt x="15512" y="976"/>
                  </a:lnTo>
                  <a:lnTo>
                    <a:pt x="15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8" name="Google Shape;2358;p31"/>
          <p:cNvGrpSpPr/>
          <p:nvPr/>
        </p:nvGrpSpPr>
        <p:grpSpPr>
          <a:xfrm rot="4377927">
            <a:off x="-50373" y="1874413"/>
            <a:ext cx="973092" cy="668700"/>
            <a:chOff x="6156000" y="1594200"/>
            <a:chExt cx="1043050" cy="716775"/>
          </a:xfrm>
        </p:grpSpPr>
        <p:sp>
          <p:nvSpPr>
            <p:cNvPr id="2359" name="Google Shape;2359;p31"/>
            <p:cNvSpPr/>
            <p:nvPr/>
          </p:nvSpPr>
          <p:spPr>
            <a:xfrm>
              <a:off x="6523350" y="1702750"/>
              <a:ext cx="592325" cy="576600"/>
            </a:xfrm>
            <a:custGeom>
              <a:rect b="b" l="l" r="r" t="t"/>
              <a:pathLst>
                <a:path extrusionOk="0" h="23064" w="23693">
                  <a:moveTo>
                    <a:pt x="18375" y="1"/>
                  </a:moveTo>
                  <a:lnTo>
                    <a:pt x="0" y="17495"/>
                  </a:lnTo>
                  <a:lnTo>
                    <a:pt x="5286" y="23064"/>
                  </a:lnTo>
                  <a:lnTo>
                    <a:pt x="23692" y="5570"/>
                  </a:lnTo>
                  <a:lnTo>
                    <a:pt x="183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6557175" y="1735000"/>
              <a:ext cx="524675" cy="512100"/>
            </a:xfrm>
            <a:custGeom>
              <a:rect b="b" l="l" r="r" t="t"/>
              <a:pathLst>
                <a:path extrusionOk="0" h="20484" w="20987">
                  <a:moveTo>
                    <a:pt x="15700" y="1"/>
                  </a:moveTo>
                  <a:lnTo>
                    <a:pt x="0" y="14946"/>
                  </a:lnTo>
                  <a:lnTo>
                    <a:pt x="5286" y="20484"/>
                  </a:lnTo>
                  <a:lnTo>
                    <a:pt x="20986" y="5539"/>
                  </a:lnTo>
                  <a:lnTo>
                    <a:pt x="157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6685375" y="1874950"/>
              <a:ext cx="268250" cy="232225"/>
            </a:xfrm>
            <a:custGeom>
              <a:rect b="b" l="l" r="r" t="t"/>
              <a:pathLst>
                <a:path extrusionOk="0" h="9289" w="10730">
                  <a:moveTo>
                    <a:pt x="9474" y="0"/>
                  </a:moveTo>
                  <a:cubicBezTo>
                    <a:pt x="8367" y="0"/>
                    <a:pt x="6208" y="1294"/>
                    <a:pt x="4091" y="3307"/>
                  </a:cubicBezTo>
                  <a:cubicBezTo>
                    <a:pt x="1511" y="5761"/>
                    <a:pt x="1" y="8341"/>
                    <a:pt x="693" y="9097"/>
                  </a:cubicBezTo>
                  <a:cubicBezTo>
                    <a:pt x="823" y="9227"/>
                    <a:pt x="1015" y="9289"/>
                    <a:pt x="1257" y="9289"/>
                  </a:cubicBezTo>
                  <a:cubicBezTo>
                    <a:pt x="2364" y="9289"/>
                    <a:pt x="4523" y="7995"/>
                    <a:pt x="6639" y="5982"/>
                  </a:cubicBezTo>
                  <a:cubicBezTo>
                    <a:pt x="9220" y="3527"/>
                    <a:pt x="10730" y="947"/>
                    <a:pt x="10038" y="192"/>
                  </a:cubicBezTo>
                  <a:cubicBezTo>
                    <a:pt x="9908" y="62"/>
                    <a:pt x="9716" y="0"/>
                    <a:pt x="9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6476150" y="2140900"/>
              <a:ext cx="180150" cy="170075"/>
            </a:xfrm>
            <a:custGeom>
              <a:rect b="b" l="l" r="r" t="t"/>
              <a:pathLst>
                <a:path extrusionOk="0" h="6803" w="7206">
                  <a:moveTo>
                    <a:pt x="1920" y="0"/>
                  </a:moveTo>
                  <a:lnTo>
                    <a:pt x="661" y="1164"/>
                  </a:lnTo>
                  <a:cubicBezTo>
                    <a:pt x="1039" y="1794"/>
                    <a:pt x="1448" y="2360"/>
                    <a:pt x="1888" y="2926"/>
                  </a:cubicBezTo>
                  <a:cubicBezTo>
                    <a:pt x="1385" y="3713"/>
                    <a:pt x="0" y="5978"/>
                    <a:pt x="598" y="6639"/>
                  </a:cubicBezTo>
                  <a:cubicBezTo>
                    <a:pt x="707" y="6754"/>
                    <a:pt x="872" y="6803"/>
                    <a:pt x="1073" y="6803"/>
                  </a:cubicBezTo>
                  <a:cubicBezTo>
                    <a:pt x="1974" y="6803"/>
                    <a:pt x="3605" y="5824"/>
                    <a:pt x="4248" y="5412"/>
                  </a:cubicBezTo>
                  <a:cubicBezTo>
                    <a:pt x="4783" y="5884"/>
                    <a:pt x="5349" y="6325"/>
                    <a:pt x="5947" y="6734"/>
                  </a:cubicBezTo>
                  <a:lnTo>
                    <a:pt x="7205" y="553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6982700" y="1669725"/>
              <a:ext cx="167575" cy="172300"/>
            </a:xfrm>
            <a:custGeom>
              <a:rect b="b" l="l" r="r" t="t"/>
              <a:pathLst>
                <a:path extrusionOk="0" h="6892" w="6703">
                  <a:moveTo>
                    <a:pt x="1385" y="0"/>
                  </a:moveTo>
                  <a:lnTo>
                    <a:pt x="1" y="1322"/>
                  </a:lnTo>
                  <a:lnTo>
                    <a:pt x="5318" y="6891"/>
                  </a:lnTo>
                  <a:lnTo>
                    <a:pt x="6703" y="5570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31"/>
            <p:cNvSpPr/>
            <p:nvPr/>
          </p:nvSpPr>
          <p:spPr>
            <a:xfrm>
              <a:off x="6156000" y="1594200"/>
              <a:ext cx="1043050" cy="576600"/>
            </a:xfrm>
            <a:custGeom>
              <a:rect b="b" l="l" r="r" t="t"/>
              <a:pathLst>
                <a:path extrusionOk="0" h="23064" w="41722">
                  <a:moveTo>
                    <a:pt x="39110" y="1"/>
                  </a:moveTo>
                  <a:lnTo>
                    <a:pt x="0" y="17023"/>
                  </a:lnTo>
                  <a:lnTo>
                    <a:pt x="2643" y="23064"/>
                  </a:lnTo>
                  <a:lnTo>
                    <a:pt x="41722" y="6042"/>
                  </a:lnTo>
                  <a:lnTo>
                    <a:pt x="391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7145525" y="1706700"/>
              <a:ext cx="26775" cy="52725"/>
            </a:xfrm>
            <a:custGeom>
              <a:rect b="b" l="l" r="r" t="t"/>
              <a:pathLst>
                <a:path extrusionOk="0" h="2109" w="1071">
                  <a:moveTo>
                    <a:pt x="190" y="0"/>
                  </a:moveTo>
                  <a:lnTo>
                    <a:pt x="1" y="63"/>
                  </a:lnTo>
                  <a:lnTo>
                    <a:pt x="882" y="2108"/>
                  </a:lnTo>
                  <a:lnTo>
                    <a:pt x="1071" y="201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7139250" y="1742875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89" y="1"/>
                  </a:moveTo>
                  <a:lnTo>
                    <a:pt x="0" y="63"/>
                  </a:lnTo>
                  <a:lnTo>
                    <a:pt x="409" y="976"/>
                  </a:lnTo>
                  <a:lnTo>
                    <a:pt x="598" y="88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7121150" y="1750750"/>
              <a:ext cx="14175" cy="24400"/>
            </a:xfrm>
            <a:custGeom>
              <a:rect b="b" l="l" r="r" t="t"/>
              <a:pathLst>
                <a:path extrusionOk="0" h="976" w="567">
                  <a:moveTo>
                    <a:pt x="189" y="0"/>
                  </a:moveTo>
                  <a:lnTo>
                    <a:pt x="1" y="63"/>
                  </a:lnTo>
                  <a:lnTo>
                    <a:pt x="378" y="976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7102275" y="1757825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0"/>
                  </a:moveTo>
                  <a:lnTo>
                    <a:pt x="0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7083400" y="1766475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89" y="0"/>
                  </a:moveTo>
                  <a:lnTo>
                    <a:pt x="0" y="95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7052725" y="1746800"/>
              <a:ext cx="26750" cy="52725"/>
            </a:xfrm>
            <a:custGeom>
              <a:rect b="b" l="l" r="r" t="t"/>
              <a:pathLst>
                <a:path extrusionOk="0" h="2109" w="1070">
                  <a:moveTo>
                    <a:pt x="189" y="1"/>
                  </a:moveTo>
                  <a:lnTo>
                    <a:pt x="0" y="64"/>
                  </a:lnTo>
                  <a:lnTo>
                    <a:pt x="881" y="2109"/>
                  </a:lnTo>
                  <a:lnTo>
                    <a:pt x="1070" y="2015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7046425" y="1783000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7027550" y="1790850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0" y="64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7008675" y="1798725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89" y="1"/>
                  </a:moveTo>
                  <a:lnTo>
                    <a:pt x="0" y="95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6990575" y="1806600"/>
              <a:ext cx="14175" cy="25175"/>
            </a:xfrm>
            <a:custGeom>
              <a:rect b="b" l="l" r="r" t="t"/>
              <a:pathLst>
                <a:path extrusionOk="0" h="1007" w="567">
                  <a:moveTo>
                    <a:pt x="189" y="0"/>
                  </a:moveTo>
                  <a:lnTo>
                    <a:pt x="1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6959125" y="1787725"/>
              <a:ext cx="26750" cy="51925"/>
            </a:xfrm>
            <a:custGeom>
              <a:rect b="b" l="l" r="r" t="t"/>
              <a:pathLst>
                <a:path extrusionOk="0" h="2077" w="1070">
                  <a:moveTo>
                    <a:pt x="189" y="0"/>
                  </a:moveTo>
                  <a:lnTo>
                    <a:pt x="0" y="63"/>
                  </a:lnTo>
                  <a:lnTo>
                    <a:pt x="881" y="2077"/>
                  </a:lnTo>
                  <a:lnTo>
                    <a:pt x="1070" y="201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6953600" y="1823900"/>
              <a:ext cx="14200" cy="24400"/>
            </a:xfrm>
            <a:custGeom>
              <a:rect b="b" l="l" r="r" t="t"/>
              <a:pathLst>
                <a:path extrusionOk="0" h="976" w="568">
                  <a:moveTo>
                    <a:pt x="190" y="0"/>
                  </a:moveTo>
                  <a:lnTo>
                    <a:pt x="1" y="63"/>
                  </a:lnTo>
                  <a:lnTo>
                    <a:pt x="378" y="976"/>
                  </a:lnTo>
                  <a:lnTo>
                    <a:pt x="567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6934725" y="1830975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1"/>
                  </a:moveTo>
                  <a:lnTo>
                    <a:pt x="1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1"/>
            <p:cNvSpPr/>
            <p:nvPr/>
          </p:nvSpPr>
          <p:spPr>
            <a:xfrm>
              <a:off x="6915850" y="1839625"/>
              <a:ext cx="14175" cy="24425"/>
            </a:xfrm>
            <a:custGeom>
              <a:rect b="b" l="l" r="r" t="t"/>
              <a:pathLst>
                <a:path extrusionOk="0" h="977" w="567">
                  <a:moveTo>
                    <a:pt x="189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67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1"/>
            <p:cNvSpPr/>
            <p:nvPr/>
          </p:nvSpPr>
          <p:spPr>
            <a:xfrm>
              <a:off x="6896975" y="184827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0" y="64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6866300" y="1827825"/>
              <a:ext cx="26775" cy="52725"/>
            </a:xfrm>
            <a:custGeom>
              <a:rect b="b" l="l" r="r" t="t"/>
              <a:pathLst>
                <a:path extrusionOk="0" h="2109" w="1071">
                  <a:moveTo>
                    <a:pt x="189" y="1"/>
                  </a:moveTo>
                  <a:lnTo>
                    <a:pt x="0" y="95"/>
                  </a:lnTo>
                  <a:lnTo>
                    <a:pt x="881" y="2109"/>
                  </a:lnTo>
                  <a:lnTo>
                    <a:pt x="1070" y="2014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1"/>
            <p:cNvSpPr/>
            <p:nvPr/>
          </p:nvSpPr>
          <p:spPr>
            <a:xfrm>
              <a:off x="6860000" y="1864025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89" y="0"/>
                  </a:moveTo>
                  <a:lnTo>
                    <a:pt x="1" y="63"/>
                  </a:lnTo>
                  <a:lnTo>
                    <a:pt x="410" y="975"/>
                  </a:lnTo>
                  <a:lnTo>
                    <a:pt x="598" y="91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1"/>
            <p:cNvSpPr/>
            <p:nvPr/>
          </p:nvSpPr>
          <p:spPr>
            <a:xfrm>
              <a:off x="6841125" y="187187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0" y="95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1"/>
            <p:cNvSpPr/>
            <p:nvPr/>
          </p:nvSpPr>
          <p:spPr>
            <a:xfrm>
              <a:off x="6823025" y="1879750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58" y="0"/>
                  </a:moveTo>
                  <a:lnTo>
                    <a:pt x="1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1"/>
            <p:cNvSpPr/>
            <p:nvPr/>
          </p:nvSpPr>
          <p:spPr>
            <a:xfrm>
              <a:off x="6804150" y="1888400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6773475" y="1868725"/>
              <a:ext cx="26775" cy="52725"/>
            </a:xfrm>
            <a:custGeom>
              <a:rect b="b" l="l" r="r" t="t"/>
              <a:pathLst>
                <a:path extrusionOk="0" h="2109" w="1071">
                  <a:moveTo>
                    <a:pt x="189" y="1"/>
                  </a:moveTo>
                  <a:lnTo>
                    <a:pt x="1" y="64"/>
                  </a:lnTo>
                  <a:lnTo>
                    <a:pt x="882" y="2109"/>
                  </a:lnTo>
                  <a:lnTo>
                    <a:pt x="1070" y="2014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1"/>
            <p:cNvSpPr/>
            <p:nvPr/>
          </p:nvSpPr>
          <p:spPr>
            <a:xfrm>
              <a:off x="6767175" y="1904125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90" y="1"/>
                  </a:moveTo>
                  <a:lnTo>
                    <a:pt x="1" y="95"/>
                  </a:lnTo>
                  <a:lnTo>
                    <a:pt x="378" y="1008"/>
                  </a:lnTo>
                  <a:lnTo>
                    <a:pt x="567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1"/>
            <p:cNvSpPr/>
            <p:nvPr/>
          </p:nvSpPr>
          <p:spPr>
            <a:xfrm>
              <a:off x="6748300" y="191277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90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99" y="88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1"/>
            <p:cNvSpPr/>
            <p:nvPr/>
          </p:nvSpPr>
          <p:spPr>
            <a:xfrm>
              <a:off x="6729425" y="1920650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89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8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31"/>
            <p:cNvSpPr/>
            <p:nvPr/>
          </p:nvSpPr>
          <p:spPr>
            <a:xfrm>
              <a:off x="6711325" y="1929300"/>
              <a:ext cx="14200" cy="24400"/>
            </a:xfrm>
            <a:custGeom>
              <a:rect b="b" l="l" r="r" t="t"/>
              <a:pathLst>
                <a:path extrusionOk="0" h="976" w="568">
                  <a:moveTo>
                    <a:pt x="158" y="1"/>
                  </a:moveTo>
                  <a:lnTo>
                    <a:pt x="1" y="63"/>
                  </a:lnTo>
                  <a:lnTo>
                    <a:pt x="378" y="976"/>
                  </a:lnTo>
                  <a:lnTo>
                    <a:pt x="567" y="91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31"/>
            <p:cNvSpPr/>
            <p:nvPr/>
          </p:nvSpPr>
          <p:spPr>
            <a:xfrm>
              <a:off x="6679875" y="1909625"/>
              <a:ext cx="26775" cy="52750"/>
            </a:xfrm>
            <a:custGeom>
              <a:rect b="b" l="l" r="r" t="t"/>
              <a:pathLst>
                <a:path extrusionOk="0" h="2110" w="1071">
                  <a:moveTo>
                    <a:pt x="189" y="1"/>
                  </a:moveTo>
                  <a:lnTo>
                    <a:pt x="0" y="95"/>
                  </a:lnTo>
                  <a:lnTo>
                    <a:pt x="881" y="2109"/>
                  </a:lnTo>
                  <a:lnTo>
                    <a:pt x="1070" y="2015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31"/>
            <p:cNvSpPr/>
            <p:nvPr/>
          </p:nvSpPr>
          <p:spPr>
            <a:xfrm>
              <a:off x="6673575" y="194502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1"/>
            <p:cNvSpPr/>
            <p:nvPr/>
          </p:nvSpPr>
          <p:spPr>
            <a:xfrm>
              <a:off x="6655500" y="1953675"/>
              <a:ext cx="14175" cy="24425"/>
            </a:xfrm>
            <a:custGeom>
              <a:rect b="b" l="l" r="r" t="t"/>
              <a:pathLst>
                <a:path extrusionOk="0" h="977" w="567">
                  <a:moveTo>
                    <a:pt x="157" y="1"/>
                  </a:moveTo>
                  <a:lnTo>
                    <a:pt x="0" y="64"/>
                  </a:lnTo>
                  <a:lnTo>
                    <a:pt x="378" y="976"/>
                  </a:lnTo>
                  <a:lnTo>
                    <a:pt x="566" y="91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1"/>
            <p:cNvSpPr/>
            <p:nvPr/>
          </p:nvSpPr>
          <p:spPr>
            <a:xfrm>
              <a:off x="6636600" y="1961550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90" y="1"/>
                  </a:moveTo>
                  <a:lnTo>
                    <a:pt x="1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31"/>
            <p:cNvSpPr/>
            <p:nvPr/>
          </p:nvSpPr>
          <p:spPr>
            <a:xfrm>
              <a:off x="6617725" y="1969425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9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31"/>
            <p:cNvSpPr/>
            <p:nvPr/>
          </p:nvSpPr>
          <p:spPr>
            <a:xfrm>
              <a:off x="6587050" y="1950550"/>
              <a:ext cx="26775" cy="51925"/>
            </a:xfrm>
            <a:custGeom>
              <a:rect b="b" l="l" r="r" t="t"/>
              <a:pathLst>
                <a:path extrusionOk="0" h="2077" w="1071">
                  <a:moveTo>
                    <a:pt x="189" y="0"/>
                  </a:moveTo>
                  <a:lnTo>
                    <a:pt x="1" y="63"/>
                  </a:lnTo>
                  <a:lnTo>
                    <a:pt x="882" y="2077"/>
                  </a:lnTo>
                  <a:lnTo>
                    <a:pt x="1070" y="201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31"/>
            <p:cNvSpPr/>
            <p:nvPr/>
          </p:nvSpPr>
          <p:spPr>
            <a:xfrm>
              <a:off x="6580750" y="1985150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90" y="0"/>
                  </a:moveTo>
                  <a:lnTo>
                    <a:pt x="1" y="95"/>
                  </a:lnTo>
                  <a:lnTo>
                    <a:pt x="379" y="1007"/>
                  </a:lnTo>
                  <a:lnTo>
                    <a:pt x="567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31"/>
            <p:cNvSpPr/>
            <p:nvPr/>
          </p:nvSpPr>
          <p:spPr>
            <a:xfrm>
              <a:off x="6561875" y="1993800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1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9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31"/>
            <p:cNvSpPr/>
            <p:nvPr/>
          </p:nvSpPr>
          <p:spPr>
            <a:xfrm>
              <a:off x="6543000" y="2002450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31"/>
            <p:cNvSpPr/>
            <p:nvPr/>
          </p:nvSpPr>
          <p:spPr>
            <a:xfrm>
              <a:off x="6524900" y="2010325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90" y="0"/>
                  </a:moveTo>
                  <a:lnTo>
                    <a:pt x="1" y="95"/>
                  </a:lnTo>
                  <a:lnTo>
                    <a:pt x="379" y="1007"/>
                  </a:lnTo>
                  <a:lnTo>
                    <a:pt x="567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1"/>
            <p:cNvSpPr/>
            <p:nvPr/>
          </p:nvSpPr>
          <p:spPr>
            <a:xfrm>
              <a:off x="6494225" y="1990650"/>
              <a:ext cx="26000" cy="52725"/>
            </a:xfrm>
            <a:custGeom>
              <a:rect b="b" l="l" r="r" t="t"/>
              <a:pathLst>
                <a:path extrusionOk="0" h="2109" w="1040">
                  <a:moveTo>
                    <a:pt x="158" y="1"/>
                  </a:moveTo>
                  <a:lnTo>
                    <a:pt x="1" y="95"/>
                  </a:lnTo>
                  <a:lnTo>
                    <a:pt x="850" y="2109"/>
                  </a:lnTo>
                  <a:lnTo>
                    <a:pt x="1039" y="201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1"/>
            <p:cNvSpPr/>
            <p:nvPr/>
          </p:nvSpPr>
          <p:spPr>
            <a:xfrm>
              <a:off x="6487950" y="2026850"/>
              <a:ext cx="14175" cy="24400"/>
            </a:xfrm>
            <a:custGeom>
              <a:rect b="b" l="l" r="r" t="t"/>
              <a:pathLst>
                <a:path extrusionOk="0" h="976" w="567">
                  <a:moveTo>
                    <a:pt x="158" y="0"/>
                  </a:moveTo>
                  <a:lnTo>
                    <a:pt x="0" y="63"/>
                  </a:lnTo>
                  <a:lnTo>
                    <a:pt x="378" y="975"/>
                  </a:lnTo>
                  <a:lnTo>
                    <a:pt x="567" y="88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1"/>
            <p:cNvSpPr/>
            <p:nvPr/>
          </p:nvSpPr>
          <p:spPr>
            <a:xfrm>
              <a:off x="6469075" y="2034700"/>
              <a:ext cx="14175" cy="24425"/>
            </a:xfrm>
            <a:custGeom>
              <a:rect b="b" l="l" r="r" t="t"/>
              <a:pathLst>
                <a:path extrusionOk="0" h="977" w="567">
                  <a:moveTo>
                    <a:pt x="189" y="1"/>
                  </a:moveTo>
                  <a:lnTo>
                    <a:pt x="0" y="95"/>
                  </a:lnTo>
                  <a:lnTo>
                    <a:pt x="378" y="976"/>
                  </a:lnTo>
                  <a:lnTo>
                    <a:pt x="566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1"/>
            <p:cNvSpPr/>
            <p:nvPr/>
          </p:nvSpPr>
          <p:spPr>
            <a:xfrm>
              <a:off x="6450175" y="2042575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9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1"/>
            <p:cNvSpPr/>
            <p:nvPr/>
          </p:nvSpPr>
          <p:spPr>
            <a:xfrm>
              <a:off x="6431300" y="205042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90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99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1"/>
            <p:cNvSpPr/>
            <p:nvPr/>
          </p:nvSpPr>
          <p:spPr>
            <a:xfrm>
              <a:off x="6400625" y="2030775"/>
              <a:ext cx="26775" cy="52725"/>
            </a:xfrm>
            <a:custGeom>
              <a:rect b="b" l="l" r="r" t="t"/>
              <a:pathLst>
                <a:path extrusionOk="0" h="2109" w="1071">
                  <a:moveTo>
                    <a:pt x="189" y="0"/>
                  </a:moveTo>
                  <a:lnTo>
                    <a:pt x="1" y="95"/>
                  </a:lnTo>
                  <a:lnTo>
                    <a:pt x="882" y="2108"/>
                  </a:lnTo>
                  <a:lnTo>
                    <a:pt x="1070" y="201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1"/>
            <p:cNvSpPr/>
            <p:nvPr/>
          </p:nvSpPr>
          <p:spPr>
            <a:xfrm>
              <a:off x="6394325" y="2066950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1"/>
                  </a:moveTo>
                  <a:lnTo>
                    <a:pt x="1" y="95"/>
                  </a:lnTo>
                  <a:lnTo>
                    <a:pt x="410" y="1008"/>
                  </a:lnTo>
                  <a:lnTo>
                    <a:pt x="599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1"/>
            <p:cNvSpPr/>
            <p:nvPr/>
          </p:nvSpPr>
          <p:spPr>
            <a:xfrm>
              <a:off x="6375450" y="2074825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9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1"/>
            <p:cNvSpPr/>
            <p:nvPr/>
          </p:nvSpPr>
          <p:spPr>
            <a:xfrm>
              <a:off x="6357375" y="2082675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58" y="1"/>
                  </a:moveTo>
                  <a:lnTo>
                    <a:pt x="0" y="95"/>
                  </a:lnTo>
                  <a:lnTo>
                    <a:pt x="378" y="1008"/>
                  </a:lnTo>
                  <a:lnTo>
                    <a:pt x="567" y="91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1"/>
            <p:cNvSpPr/>
            <p:nvPr/>
          </p:nvSpPr>
          <p:spPr>
            <a:xfrm>
              <a:off x="6338500" y="2091350"/>
              <a:ext cx="14175" cy="24400"/>
            </a:xfrm>
            <a:custGeom>
              <a:rect b="b" l="l" r="r" t="t"/>
              <a:pathLst>
                <a:path extrusionOk="0" h="976" w="567">
                  <a:moveTo>
                    <a:pt x="189" y="0"/>
                  </a:moveTo>
                  <a:lnTo>
                    <a:pt x="0" y="63"/>
                  </a:lnTo>
                  <a:lnTo>
                    <a:pt x="378" y="975"/>
                  </a:lnTo>
                  <a:lnTo>
                    <a:pt x="566" y="88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1"/>
            <p:cNvSpPr/>
            <p:nvPr/>
          </p:nvSpPr>
          <p:spPr>
            <a:xfrm>
              <a:off x="6307800" y="2071675"/>
              <a:ext cx="26000" cy="51950"/>
            </a:xfrm>
            <a:custGeom>
              <a:rect b="b" l="l" r="r" t="t"/>
              <a:pathLst>
                <a:path extrusionOk="0" h="2078" w="1040">
                  <a:moveTo>
                    <a:pt x="158" y="1"/>
                  </a:moveTo>
                  <a:lnTo>
                    <a:pt x="1" y="63"/>
                  </a:lnTo>
                  <a:lnTo>
                    <a:pt x="850" y="2077"/>
                  </a:lnTo>
                  <a:lnTo>
                    <a:pt x="1039" y="201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1"/>
            <p:cNvSpPr/>
            <p:nvPr/>
          </p:nvSpPr>
          <p:spPr>
            <a:xfrm>
              <a:off x="6301525" y="2107850"/>
              <a:ext cx="14175" cy="24425"/>
            </a:xfrm>
            <a:custGeom>
              <a:rect b="b" l="l" r="r" t="t"/>
              <a:pathLst>
                <a:path extrusionOk="0" h="977" w="567">
                  <a:moveTo>
                    <a:pt x="189" y="1"/>
                  </a:moveTo>
                  <a:lnTo>
                    <a:pt x="0" y="64"/>
                  </a:lnTo>
                  <a:lnTo>
                    <a:pt x="378" y="976"/>
                  </a:lnTo>
                  <a:lnTo>
                    <a:pt x="567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1"/>
            <p:cNvSpPr/>
            <p:nvPr/>
          </p:nvSpPr>
          <p:spPr>
            <a:xfrm>
              <a:off x="6282650" y="2115725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0"/>
                  </a:moveTo>
                  <a:lnTo>
                    <a:pt x="0" y="95"/>
                  </a:lnTo>
                  <a:lnTo>
                    <a:pt x="409" y="1007"/>
                  </a:lnTo>
                  <a:lnTo>
                    <a:pt x="566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1"/>
            <p:cNvSpPr/>
            <p:nvPr/>
          </p:nvSpPr>
          <p:spPr>
            <a:xfrm>
              <a:off x="6263750" y="2123600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90" y="0"/>
                  </a:moveTo>
                  <a:lnTo>
                    <a:pt x="1" y="63"/>
                  </a:lnTo>
                  <a:lnTo>
                    <a:pt x="410" y="976"/>
                  </a:lnTo>
                  <a:lnTo>
                    <a:pt x="599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1"/>
            <p:cNvSpPr/>
            <p:nvPr/>
          </p:nvSpPr>
          <p:spPr>
            <a:xfrm>
              <a:off x="6244875" y="2131450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1"/>
                  </a:moveTo>
                  <a:lnTo>
                    <a:pt x="1" y="95"/>
                  </a:lnTo>
                  <a:lnTo>
                    <a:pt x="410" y="1008"/>
                  </a:lnTo>
                  <a:lnTo>
                    <a:pt x="599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60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5" name="Google Shape;2415;p31"/>
          <p:cNvGrpSpPr/>
          <p:nvPr/>
        </p:nvGrpSpPr>
        <p:grpSpPr>
          <a:xfrm>
            <a:off x="455624" y="3935369"/>
            <a:ext cx="192286" cy="178013"/>
            <a:chOff x="-306376" y="3935369"/>
            <a:chExt cx="192286" cy="178013"/>
          </a:xfrm>
        </p:grpSpPr>
        <p:sp>
          <p:nvSpPr>
            <p:cNvPr id="2416" name="Google Shape;2416;p31"/>
            <p:cNvSpPr/>
            <p:nvPr/>
          </p:nvSpPr>
          <p:spPr>
            <a:xfrm>
              <a:off x="-306376" y="3935369"/>
              <a:ext cx="192286" cy="178013"/>
            </a:xfrm>
            <a:custGeom>
              <a:rect b="b" l="l" r="r" t="t"/>
              <a:pathLst>
                <a:path extrusionOk="0" h="7633" w="8245">
                  <a:moveTo>
                    <a:pt x="4111" y="1"/>
                  </a:moveTo>
                  <a:cubicBezTo>
                    <a:pt x="3957" y="1"/>
                    <a:pt x="3808" y="79"/>
                    <a:pt x="3745" y="237"/>
                  </a:cubicBezTo>
                  <a:lnTo>
                    <a:pt x="2832" y="2093"/>
                  </a:lnTo>
                  <a:cubicBezTo>
                    <a:pt x="2769" y="2219"/>
                    <a:pt x="2675" y="2313"/>
                    <a:pt x="2549" y="2313"/>
                  </a:cubicBezTo>
                  <a:lnTo>
                    <a:pt x="473" y="2628"/>
                  </a:lnTo>
                  <a:cubicBezTo>
                    <a:pt x="127" y="2659"/>
                    <a:pt x="1" y="3100"/>
                    <a:pt x="252" y="3320"/>
                  </a:cubicBezTo>
                  <a:lnTo>
                    <a:pt x="1731" y="4767"/>
                  </a:lnTo>
                  <a:cubicBezTo>
                    <a:pt x="1826" y="4862"/>
                    <a:pt x="1889" y="4988"/>
                    <a:pt x="1857" y="5113"/>
                  </a:cubicBezTo>
                  <a:lnTo>
                    <a:pt x="1511" y="7159"/>
                  </a:lnTo>
                  <a:cubicBezTo>
                    <a:pt x="1439" y="7423"/>
                    <a:pt x="1642" y="7632"/>
                    <a:pt x="1882" y="7632"/>
                  </a:cubicBezTo>
                  <a:cubicBezTo>
                    <a:pt x="1957" y="7632"/>
                    <a:pt x="2034" y="7612"/>
                    <a:pt x="2109" y="7568"/>
                  </a:cubicBezTo>
                  <a:lnTo>
                    <a:pt x="3934" y="6624"/>
                  </a:lnTo>
                  <a:cubicBezTo>
                    <a:pt x="3981" y="6577"/>
                    <a:pt x="4044" y="6553"/>
                    <a:pt x="4111" y="6553"/>
                  </a:cubicBezTo>
                  <a:cubicBezTo>
                    <a:pt x="4178" y="6553"/>
                    <a:pt x="4248" y="6577"/>
                    <a:pt x="4311" y="6624"/>
                  </a:cubicBezTo>
                  <a:lnTo>
                    <a:pt x="6136" y="7568"/>
                  </a:lnTo>
                  <a:cubicBezTo>
                    <a:pt x="6210" y="7612"/>
                    <a:pt x="6288" y="7632"/>
                    <a:pt x="6363" y="7632"/>
                  </a:cubicBezTo>
                  <a:cubicBezTo>
                    <a:pt x="6603" y="7632"/>
                    <a:pt x="6806" y="7423"/>
                    <a:pt x="6734" y="7159"/>
                  </a:cubicBezTo>
                  <a:lnTo>
                    <a:pt x="6388" y="5113"/>
                  </a:lnTo>
                  <a:cubicBezTo>
                    <a:pt x="6356" y="4988"/>
                    <a:pt x="6419" y="4830"/>
                    <a:pt x="6514" y="4767"/>
                  </a:cubicBezTo>
                  <a:lnTo>
                    <a:pt x="7993" y="3320"/>
                  </a:lnTo>
                  <a:cubicBezTo>
                    <a:pt x="8244" y="3068"/>
                    <a:pt x="8118" y="2628"/>
                    <a:pt x="7772" y="2628"/>
                  </a:cubicBezTo>
                  <a:lnTo>
                    <a:pt x="5727" y="2313"/>
                  </a:lnTo>
                  <a:cubicBezTo>
                    <a:pt x="5570" y="2313"/>
                    <a:pt x="5475" y="2219"/>
                    <a:pt x="5412" y="2093"/>
                  </a:cubicBezTo>
                  <a:lnTo>
                    <a:pt x="4500" y="237"/>
                  </a:lnTo>
                  <a:cubicBezTo>
                    <a:pt x="4421" y="79"/>
                    <a:pt x="4264" y="1"/>
                    <a:pt x="4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1"/>
            <p:cNvSpPr/>
            <p:nvPr/>
          </p:nvSpPr>
          <p:spPr>
            <a:xfrm>
              <a:off x="-277759" y="3961047"/>
              <a:ext cx="128431" cy="118450"/>
            </a:xfrm>
            <a:custGeom>
              <a:rect b="b" l="l" r="r" t="t"/>
              <a:pathLst>
                <a:path extrusionOk="0" h="5079" w="5507">
                  <a:moveTo>
                    <a:pt x="2754" y="1"/>
                  </a:moveTo>
                  <a:cubicBezTo>
                    <a:pt x="2659" y="1"/>
                    <a:pt x="2565" y="48"/>
                    <a:pt x="2518" y="142"/>
                  </a:cubicBezTo>
                  <a:lnTo>
                    <a:pt x="1889" y="1369"/>
                  </a:lnTo>
                  <a:cubicBezTo>
                    <a:pt x="1857" y="1464"/>
                    <a:pt x="1763" y="1527"/>
                    <a:pt x="1700" y="1527"/>
                  </a:cubicBezTo>
                  <a:lnTo>
                    <a:pt x="315" y="1747"/>
                  </a:lnTo>
                  <a:cubicBezTo>
                    <a:pt x="95" y="1779"/>
                    <a:pt x="1" y="2030"/>
                    <a:pt x="158" y="2188"/>
                  </a:cubicBezTo>
                  <a:lnTo>
                    <a:pt x="1165" y="3163"/>
                  </a:lnTo>
                  <a:cubicBezTo>
                    <a:pt x="1228" y="3226"/>
                    <a:pt x="1259" y="3320"/>
                    <a:pt x="1228" y="3415"/>
                  </a:cubicBezTo>
                  <a:lnTo>
                    <a:pt x="1008" y="4768"/>
                  </a:lnTo>
                  <a:cubicBezTo>
                    <a:pt x="983" y="4943"/>
                    <a:pt x="1117" y="5079"/>
                    <a:pt x="1269" y="5079"/>
                  </a:cubicBezTo>
                  <a:cubicBezTo>
                    <a:pt x="1307" y="5079"/>
                    <a:pt x="1347" y="5070"/>
                    <a:pt x="1385" y="5051"/>
                  </a:cubicBezTo>
                  <a:lnTo>
                    <a:pt x="2612" y="4390"/>
                  </a:lnTo>
                  <a:cubicBezTo>
                    <a:pt x="2659" y="4374"/>
                    <a:pt x="2707" y="4366"/>
                    <a:pt x="2750" y="4366"/>
                  </a:cubicBezTo>
                  <a:cubicBezTo>
                    <a:pt x="2793" y="4366"/>
                    <a:pt x="2833" y="4374"/>
                    <a:pt x="2864" y="4390"/>
                  </a:cubicBezTo>
                  <a:lnTo>
                    <a:pt x="4091" y="5051"/>
                  </a:lnTo>
                  <a:cubicBezTo>
                    <a:pt x="4136" y="5070"/>
                    <a:pt x="4180" y="5079"/>
                    <a:pt x="4223" y="5079"/>
                  </a:cubicBezTo>
                  <a:cubicBezTo>
                    <a:pt x="4390" y="5079"/>
                    <a:pt x="4525" y="4943"/>
                    <a:pt x="4500" y="4768"/>
                  </a:cubicBezTo>
                  <a:lnTo>
                    <a:pt x="4248" y="3415"/>
                  </a:lnTo>
                  <a:cubicBezTo>
                    <a:pt x="4248" y="3320"/>
                    <a:pt x="4280" y="3226"/>
                    <a:pt x="4343" y="3163"/>
                  </a:cubicBezTo>
                  <a:lnTo>
                    <a:pt x="5318" y="2188"/>
                  </a:lnTo>
                  <a:cubicBezTo>
                    <a:pt x="5507" y="2030"/>
                    <a:pt x="5413" y="1779"/>
                    <a:pt x="5192" y="1747"/>
                  </a:cubicBezTo>
                  <a:lnTo>
                    <a:pt x="3808" y="1527"/>
                  </a:lnTo>
                  <a:cubicBezTo>
                    <a:pt x="3713" y="1527"/>
                    <a:pt x="3651" y="1464"/>
                    <a:pt x="3619" y="1369"/>
                  </a:cubicBezTo>
                  <a:lnTo>
                    <a:pt x="2990" y="142"/>
                  </a:lnTo>
                  <a:cubicBezTo>
                    <a:pt x="2943" y="48"/>
                    <a:pt x="2848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8" name="Google Shape;2418;p31"/>
          <p:cNvGrpSpPr/>
          <p:nvPr/>
        </p:nvGrpSpPr>
        <p:grpSpPr>
          <a:xfrm>
            <a:off x="98991" y="2956428"/>
            <a:ext cx="95432" cy="88272"/>
            <a:chOff x="-271159" y="2906378"/>
            <a:chExt cx="95432" cy="88272"/>
          </a:xfrm>
        </p:grpSpPr>
        <p:sp>
          <p:nvSpPr>
            <p:cNvPr id="2419" name="Google Shape;2419;p31"/>
            <p:cNvSpPr/>
            <p:nvPr/>
          </p:nvSpPr>
          <p:spPr>
            <a:xfrm>
              <a:off x="-271159" y="2906378"/>
              <a:ext cx="95432" cy="88272"/>
            </a:xfrm>
            <a:custGeom>
              <a:rect b="b" l="l" r="r" t="t"/>
              <a:pathLst>
                <a:path extrusionOk="0" h="3785" w="4092">
                  <a:moveTo>
                    <a:pt x="2030" y="0"/>
                  </a:moveTo>
                  <a:cubicBezTo>
                    <a:pt x="1960" y="0"/>
                    <a:pt x="1889" y="40"/>
                    <a:pt x="1857" y="118"/>
                  </a:cubicBezTo>
                  <a:lnTo>
                    <a:pt x="1417" y="1031"/>
                  </a:lnTo>
                  <a:cubicBezTo>
                    <a:pt x="1385" y="1094"/>
                    <a:pt x="1322" y="1125"/>
                    <a:pt x="1259" y="1157"/>
                  </a:cubicBezTo>
                  <a:lnTo>
                    <a:pt x="221" y="1282"/>
                  </a:lnTo>
                  <a:cubicBezTo>
                    <a:pt x="64" y="1314"/>
                    <a:pt x="1" y="1503"/>
                    <a:pt x="127" y="1628"/>
                  </a:cubicBezTo>
                  <a:lnTo>
                    <a:pt x="850" y="2352"/>
                  </a:lnTo>
                  <a:cubicBezTo>
                    <a:pt x="913" y="2384"/>
                    <a:pt x="913" y="2478"/>
                    <a:pt x="913" y="2541"/>
                  </a:cubicBezTo>
                  <a:lnTo>
                    <a:pt x="756" y="3548"/>
                  </a:lnTo>
                  <a:cubicBezTo>
                    <a:pt x="730" y="3677"/>
                    <a:pt x="831" y="3785"/>
                    <a:pt x="955" y="3785"/>
                  </a:cubicBezTo>
                  <a:cubicBezTo>
                    <a:pt x="983" y="3785"/>
                    <a:pt x="1011" y="3779"/>
                    <a:pt x="1039" y="3768"/>
                  </a:cubicBezTo>
                  <a:lnTo>
                    <a:pt x="1952" y="3265"/>
                  </a:lnTo>
                  <a:cubicBezTo>
                    <a:pt x="1983" y="3249"/>
                    <a:pt x="2015" y="3241"/>
                    <a:pt x="2046" y="3241"/>
                  </a:cubicBezTo>
                  <a:cubicBezTo>
                    <a:pt x="2078" y="3241"/>
                    <a:pt x="2109" y="3249"/>
                    <a:pt x="2140" y="3265"/>
                  </a:cubicBezTo>
                  <a:lnTo>
                    <a:pt x="3053" y="3768"/>
                  </a:lnTo>
                  <a:cubicBezTo>
                    <a:pt x="3076" y="3779"/>
                    <a:pt x="3100" y="3785"/>
                    <a:pt x="3125" y="3785"/>
                  </a:cubicBezTo>
                  <a:cubicBezTo>
                    <a:pt x="3240" y="3785"/>
                    <a:pt x="3362" y="3677"/>
                    <a:pt x="3336" y="3548"/>
                  </a:cubicBezTo>
                  <a:lnTo>
                    <a:pt x="3147" y="2541"/>
                  </a:lnTo>
                  <a:cubicBezTo>
                    <a:pt x="3147" y="2478"/>
                    <a:pt x="3179" y="2384"/>
                    <a:pt x="3210" y="2352"/>
                  </a:cubicBezTo>
                  <a:lnTo>
                    <a:pt x="3965" y="1628"/>
                  </a:lnTo>
                  <a:cubicBezTo>
                    <a:pt x="4091" y="1503"/>
                    <a:pt x="3997" y="1314"/>
                    <a:pt x="3840" y="1282"/>
                  </a:cubicBezTo>
                  <a:lnTo>
                    <a:pt x="2833" y="1125"/>
                  </a:lnTo>
                  <a:cubicBezTo>
                    <a:pt x="2770" y="1125"/>
                    <a:pt x="2707" y="1094"/>
                    <a:pt x="2675" y="1031"/>
                  </a:cubicBezTo>
                  <a:lnTo>
                    <a:pt x="2203" y="118"/>
                  </a:lnTo>
                  <a:cubicBezTo>
                    <a:pt x="2172" y="40"/>
                    <a:pt x="2101" y="0"/>
                    <a:pt x="2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>
              <a:off x="-257212" y="2918482"/>
              <a:ext cx="63878" cy="59377"/>
            </a:xfrm>
            <a:custGeom>
              <a:rect b="b" l="l" r="r" t="t"/>
              <a:pathLst>
                <a:path extrusionOk="0" h="2546" w="2739">
                  <a:moveTo>
                    <a:pt x="1365" y="0"/>
                  </a:moveTo>
                  <a:cubicBezTo>
                    <a:pt x="1314" y="0"/>
                    <a:pt x="1259" y="24"/>
                    <a:pt x="1228" y="71"/>
                  </a:cubicBezTo>
                  <a:lnTo>
                    <a:pt x="945" y="700"/>
                  </a:lnTo>
                  <a:cubicBezTo>
                    <a:pt x="913" y="732"/>
                    <a:pt x="882" y="763"/>
                    <a:pt x="850" y="763"/>
                  </a:cubicBezTo>
                  <a:lnTo>
                    <a:pt x="158" y="858"/>
                  </a:lnTo>
                  <a:cubicBezTo>
                    <a:pt x="32" y="889"/>
                    <a:pt x="1" y="1015"/>
                    <a:pt x="64" y="1109"/>
                  </a:cubicBezTo>
                  <a:lnTo>
                    <a:pt x="567" y="1581"/>
                  </a:lnTo>
                  <a:cubicBezTo>
                    <a:pt x="599" y="1613"/>
                    <a:pt x="630" y="1644"/>
                    <a:pt x="599" y="1707"/>
                  </a:cubicBezTo>
                  <a:lnTo>
                    <a:pt x="504" y="2368"/>
                  </a:lnTo>
                  <a:cubicBezTo>
                    <a:pt x="480" y="2466"/>
                    <a:pt x="551" y="2545"/>
                    <a:pt x="628" y="2545"/>
                  </a:cubicBezTo>
                  <a:cubicBezTo>
                    <a:pt x="650" y="2545"/>
                    <a:pt x="672" y="2539"/>
                    <a:pt x="693" y="2525"/>
                  </a:cubicBezTo>
                  <a:lnTo>
                    <a:pt x="1291" y="2211"/>
                  </a:lnTo>
                  <a:cubicBezTo>
                    <a:pt x="1307" y="2195"/>
                    <a:pt x="1330" y="2187"/>
                    <a:pt x="1354" y="2187"/>
                  </a:cubicBezTo>
                  <a:cubicBezTo>
                    <a:pt x="1377" y="2187"/>
                    <a:pt x="1401" y="2195"/>
                    <a:pt x="1417" y="2211"/>
                  </a:cubicBezTo>
                  <a:lnTo>
                    <a:pt x="2046" y="2525"/>
                  </a:lnTo>
                  <a:cubicBezTo>
                    <a:pt x="2067" y="2539"/>
                    <a:pt x="2089" y="2545"/>
                    <a:pt x="2111" y="2545"/>
                  </a:cubicBezTo>
                  <a:cubicBezTo>
                    <a:pt x="2188" y="2545"/>
                    <a:pt x="2259" y="2466"/>
                    <a:pt x="2235" y="2368"/>
                  </a:cubicBezTo>
                  <a:lnTo>
                    <a:pt x="2109" y="1707"/>
                  </a:lnTo>
                  <a:cubicBezTo>
                    <a:pt x="2109" y="1644"/>
                    <a:pt x="2109" y="1613"/>
                    <a:pt x="2140" y="1581"/>
                  </a:cubicBezTo>
                  <a:lnTo>
                    <a:pt x="2644" y="1109"/>
                  </a:lnTo>
                  <a:cubicBezTo>
                    <a:pt x="2738" y="1015"/>
                    <a:pt x="2675" y="889"/>
                    <a:pt x="2581" y="858"/>
                  </a:cubicBezTo>
                  <a:lnTo>
                    <a:pt x="1889" y="763"/>
                  </a:lnTo>
                  <a:cubicBezTo>
                    <a:pt x="1857" y="763"/>
                    <a:pt x="1794" y="732"/>
                    <a:pt x="1794" y="700"/>
                  </a:cubicBezTo>
                  <a:lnTo>
                    <a:pt x="1480" y="71"/>
                  </a:lnTo>
                  <a:cubicBezTo>
                    <a:pt x="1464" y="24"/>
                    <a:pt x="1417" y="0"/>
                    <a:pt x="1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1" name="Google Shape;2421;p31"/>
          <p:cNvSpPr/>
          <p:nvPr/>
        </p:nvSpPr>
        <p:spPr>
          <a:xfrm>
            <a:off x="745530" y="1118045"/>
            <a:ext cx="7673375" cy="3747775"/>
          </a:xfrm>
          <a:custGeom>
            <a:rect b="b" l="l" r="r" t="t"/>
            <a:pathLst>
              <a:path extrusionOk="0" h="149911" w="306935">
                <a:moveTo>
                  <a:pt x="7522" y="137025"/>
                </a:moveTo>
                <a:cubicBezTo>
                  <a:pt x="16222" y="152456"/>
                  <a:pt x="29874" y="147314"/>
                  <a:pt x="52480" y="149217"/>
                </a:cubicBezTo>
                <a:cubicBezTo>
                  <a:pt x="75086" y="151121"/>
                  <a:pt x="112361" y="148511"/>
                  <a:pt x="143158" y="148446"/>
                </a:cubicBezTo>
                <a:cubicBezTo>
                  <a:pt x="173956" y="148381"/>
                  <a:pt x="211294" y="149589"/>
                  <a:pt x="237265" y="148828"/>
                </a:cubicBezTo>
                <a:cubicBezTo>
                  <a:pt x="263237" y="148067"/>
                  <a:pt x="287684" y="152769"/>
                  <a:pt x="298987" y="143879"/>
                </a:cubicBezTo>
                <a:cubicBezTo>
                  <a:pt x="310290" y="134989"/>
                  <a:pt x="303877" y="112952"/>
                  <a:pt x="305083" y="95489"/>
                </a:cubicBezTo>
                <a:cubicBezTo>
                  <a:pt x="306290" y="78026"/>
                  <a:pt x="307877" y="54279"/>
                  <a:pt x="306226" y="39102"/>
                </a:cubicBezTo>
                <a:cubicBezTo>
                  <a:pt x="304575" y="23925"/>
                  <a:pt x="308385" y="10905"/>
                  <a:pt x="295177" y="4427"/>
                </a:cubicBezTo>
                <a:cubicBezTo>
                  <a:pt x="281969" y="-2051"/>
                  <a:pt x="251997" y="871"/>
                  <a:pt x="226978" y="236"/>
                </a:cubicBezTo>
                <a:cubicBezTo>
                  <a:pt x="201959" y="-399"/>
                  <a:pt x="171162" y="427"/>
                  <a:pt x="145063" y="617"/>
                </a:cubicBezTo>
                <a:cubicBezTo>
                  <a:pt x="118965" y="808"/>
                  <a:pt x="92866" y="361"/>
                  <a:pt x="70387" y="1379"/>
                </a:cubicBezTo>
                <a:cubicBezTo>
                  <a:pt x="47908" y="2397"/>
                  <a:pt x="21873" y="-2486"/>
                  <a:pt x="10189" y="6723"/>
                </a:cubicBezTo>
                <a:cubicBezTo>
                  <a:pt x="-1495" y="15932"/>
                  <a:pt x="728" y="34917"/>
                  <a:pt x="283" y="56634"/>
                </a:cubicBezTo>
                <a:cubicBezTo>
                  <a:pt x="-161" y="78351"/>
                  <a:pt x="-1177" y="121595"/>
                  <a:pt x="7522" y="1370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422" name="Google Shape;2422;p31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2423" name="Google Shape;2423;p31"/>
          <p:cNvGraphicFramePr/>
          <p:nvPr/>
        </p:nvGraphicFramePr>
        <p:xfrm>
          <a:off x="725095" y="1243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036525"/>
                <a:gridCol w="1090525"/>
                <a:gridCol w="1090525"/>
                <a:gridCol w="1090525"/>
                <a:gridCol w="1331825"/>
              </a:tblGrid>
              <a:tr h="76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Goals</a:t>
                      </a:r>
                      <a:endParaRPr sz="20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1st Term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2nd Term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3rd Term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Award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Pass Chemistry test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Pass 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Physics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 test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Win the 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tournament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Hand in homework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24" name="Google Shape;2424;p31"/>
          <p:cNvSpPr/>
          <p:nvPr/>
        </p:nvSpPr>
        <p:spPr>
          <a:xfrm>
            <a:off x="7436823" y="2046894"/>
            <a:ext cx="603000" cy="60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5" name="Google Shape;2425;p31"/>
          <p:cNvGrpSpPr/>
          <p:nvPr/>
        </p:nvGrpSpPr>
        <p:grpSpPr>
          <a:xfrm>
            <a:off x="7551019" y="2166988"/>
            <a:ext cx="368797" cy="386980"/>
            <a:chOff x="842869" y="2540800"/>
            <a:chExt cx="666300" cy="699025"/>
          </a:xfrm>
        </p:grpSpPr>
        <p:sp>
          <p:nvSpPr>
            <p:cNvPr id="2426" name="Google Shape;2426;p31"/>
            <p:cNvSpPr/>
            <p:nvPr/>
          </p:nvSpPr>
          <p:spPr>
            <a:xfrm>
              <a:off x="907469" y="2620825"/>
              <a:ext cx="601700" cy="619000"/>
            </a:xfrm>
            <a:custGeom>
              <a:rect b="b" l="l" r="r" t="t"/>
              <a:pathLst>
                <a:path extrusionOk="0" h="24760" w="24068">
                  <a:moveTo>
                    <a:pt x="5329" y="1"/>
                  </a:moveTo>
                  <a:cubicBezTo>
                    <a:pt x="5329" y="1"/>
                    <a:pt x="527" y="2859"/>
                    <a:pt x="458" y="3545"/>
                  </a:cubicBezTo>
                  <a:cubicBezTo>
                    <a:pt x="429" y="3827"/>
                    <a:pt x="718" y="3935"/>
                    <a:pt x="1143" y="3935"/>
                  </a:cubicBezTo>
                  <a:cubicBezTo>
                    <a:pt x="1720" y="3935"/>
                    <a:pt x="2548" y="3736"/>
                    <a:pt x="3179" y="3499"/>
                  </a:cubicBezTo>
                  <a:lnTo>
                    <a:pt x="8576" y="11023"/>
                  </a:lnTo>
                  <a:cubicBezTo>
                    <a:pt x="8576" y="11023"/>
                    <a:pt x="1" y="17014"/>
                    <a:pt x="10268" y="23028"/>
                  </a:cubicBezTo>
                  <a:cubicBezTo>
                    <a:pt x="12343" y="24243"/>
                    <a:pt x="14172" y="24760"/>
                    <a:pt x="15742" y="24760"/>
                  </a:cubicBezTo>
                  <a:cubicBezTo>
                    <a:pt x="21938" y="24760"/>
                    <a:pt x="24067" y="16699"/>
                    <a:pt x="21130" y="11754"/>
                  </a:cubicBezTo>
                  <a:cubicBezTo>
                    <a:pt x="19232" y="8580"/>
                    <a:pt x="16908" y="7806"/>
                    <a:pt x="15093" y="7806"/>
                  </a:cubicBezTo>
                  <a:cubicBezTo>
                    <a:pt x="13365" y="7806"/>
                    <a:pt x="12097" y="8507"/>
                    <a:pt x="12097" y="8507"/>
                  </a:cubicBezTo>
                  <a:lnTo>
                    <a:pt x="4894" y="2310"/>
                  </a:lnTo>
                  <a:cubicBezTo>
                    <a:pt x="4894" y="2310"/>
                    <a:pt x="7410" y="595"/>
                    <a:pt x="5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>
              <a:off x="1058969" y="2986125"/>
              <a:ext cx="417350" cy="205450"/>
            </a:xfrm>
            <a:custGeom>
              <a:rect b="b" l="l" r="r" t="t"/>
              <a:pathLst>
                <a:path extrusionOk="0" h="8218" w="16694">
                  <a:moveTo>
                    <a:pt x="14887" y="1"/>
                  </a:moveTo>
                  <a:lnTo>
                    <a:pt x="1075" y="755"/>
                  </a:lnTo>
                  <a:cubicBezTo>
                    <a:pt x="1075" y="755"/>
                    <a:pt x="1" y="8217"/>
                    <a:pt x="8358" y="8217"/>
                  </a:cubicBezTo>
                  <a:cubicBezTo>
                    <a:pt x="8959" y="8217"/>
                    <a:pt x="9610" y="8178"/>
                    <a:pt x="10313" y="8095"/>
                  </a:cubicBezTo>
                  <a:cubicBezTo>
                    <a:pt x="10313" y="8095"/>
                    <a:pt x="16693" y="7044"/>
                    <a:pt x="14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>
              <a:off x="1085844" y="2970675"/>
              <a:ext cx="345300" cy="79000"/>
            </a:xfrm>
            <a:custGeom>
              <a:rect b="b" l="l" r="r" t="t"/>
              <a:pathLst>
                <a:path extrusionOk="0" h="3160" w="13812">
                  <a:moveTo>
                    <a:pt x="8491" y="0"/>
                  </a:moveTo>
                  <a:cubicBezTo>
                    <a:pt x="6174" y="0"/>
                    <a:pt x="3244" y="311"/>
                    <a:pt x="0" y="1373"/>
                  </a:cubicBezTo>
                  <a:cubicBezTo>
                    <a:pt x="0" y="1373"/>
                    <a:pt x="3226" y="3159"/>
                    <a:pt x="7043" y="3159"/>
                  </a:cubicBezTo>
                  <a:cubicBezTo>
                    <a:pt x="9272" y="3159"/>
                    <a:pt x="11704" y="2550"/>
                    <a:pt x="13812" y="619"/>
                  </a:cubicBezTo>
                  <a:cubicBezTo>
                    <a:pt x="13812" y="619"/>
                    <a:pt x="11760" y="0"/>
                    <a:pt x="8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>
              <a:off x="1188169" y="2857500"/>
              <a:ext cx="52625" cy="52050"/>
            </a:xfrm>
            <a:custGeom>
              <a:rect b="b" l="l" r="r" t="t"/>
              <a:pathLst>
                <a:path extrusionOk="0" h="2082" w="2105">
                  <a:moveTo>
                    <a:pt x="1052" y="1"/>
                  </a:moveTo>
                  <a:cubicBezTo>
                    <a:pt x="481" y="1"/>
                    <a:pt x="0" y="458"/>
                    <a:pt x="0" y="1053"/>
                  </a:cubicBezTo>
                  <a:cubicBezTo>
                    <a:pt x="0" y="1624"/>
                    <a:pt x="481" y="2082"/>
                    <a:pt x="1052" y="2082"/>
                  </a:cubicBezTo>
                  <a:cubicBezTo>
                    <a:pt x="1624" y="2082"/>
                    <a:pt x="2104" y="1624"/>
                    <a:pt x="2104" y="1053"/>
                  </a:cubicBezTo>
                  <a:cubicBezTo>
                    <a:pt x="2104" y="458"/>
                    <a:pt x="1624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>
              <a:off x="1273919" y="2900375"/>
              <a:ext cx="33175" cy="33175"/>
            </a:xfrm>
            <a:custGeom>
              <a:rect b="b" l="l" r="r" t="t"/>
              <a:pathLst>
                <a:path extrusionOk="0" h="1327" w="1327">
                  <a:moveTo>
                    <a:pt x="664" y="1"/>
                  </a:moveTo>
                  <a:cubicBezTo>
                    <a:pt x="298" y="1"/>
                    <a:pt x="0" y="298"/>
                    <a:pt x="0" y="664"/>
                  </a:cubicBezTo>
                  <a:cubicBezTo>
                    <a:pt x="0" y="1030"/>
                    <a:pt x="298" y="1327"/>
                    <a:pt x="664" y="1327"/>
                  </a:cubicBezTo>
                  <a:cubicBezTo>
                    <a:pt x="1029" y="1327"/>
                    <a:pt x="1327" y="1030"/>
                    <a:pt x="1327" y="664"/>
                  </a:cubicBezTo>
                  <a:cubicBezTo>
                    <a:pt x="1327" y="298"/>
                    <a:pt x="1029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>
              <a:off x="1059544" y="2747750"/>
              <a:ext cx="28600" cy="28600"/>
            </a:xfrm>
            <a:custGeom>
              <a:rect b="b" l="l" r="r" t="t"/>
              <a:pathLst>
                <a:path extrusionOk="0" h="1144" w="1144">
                  <a:moveTo>
                    <a:pt x="572" y="0"/>
                  </a:moveTo>
                  <a:cubicBezTo>
                    <a:pt x="252" y="0"/>
                    <a:pt x="0" y="252"/>
                    <a:pt x="0" y="572"/>
                  </a:cubicBezTo>
                  <a:cubicBezTo>
                    <a:pt x="0" y="892"/>
                    <a:pt x="252" y="1144"/>
                    <a:pt x="572" y="1144"/>
                  </a:cubicBezTo>
                  <a:cubicBezTo>
                    <a:pt x="892" y="1144"/>
                    <a:pt x="1144" y="892"/>
                    <a:pt x="1144" y="572"/>
                  </a:cubicBezTo>
                  <a:cubicBezTo>
                    <a:pt x="1144" y="252"/>
                    <a:pt x="892" y="0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1"/>
            <p:cNvSpPr/>
            <p:nvPr/>
          </p:nvSpPr>
          <p:spPr>
            <a:xfrm>
              <a:off x="1095569" y="2804900"/>
              <a:ext cx="47450" cy="47475"/>
            </a:xfrm>
            <a:custGeom>
              <a:rect b="b" l="l" r="r" t="t"/>
              <a:pathLst>
                <a:path extrusionOk="0" h="1899" w="1898">
                  <a:moveTo>
                    <a:pt x="938" y="1"/>
                  </a:moveTo>
                  <a:cubicBezTo>
                    <a:pt x="412" y="1"/>
                    <a:pt x="0" y="435"/>
                    <a:pt x="0" y="961"/>
                  </a:cubicBezTo>
                  <a:cubicBezTo>
                    <a:pt x="0" y="1487"/>
                    <a:pt x="412" y="1899"/>
                    <a:pt x="938" y="1899"/>
                  </a:cubicBezTo>
                  <a:cubicBezTo>
                    <a:pt x="1463" y="1899"/>
                    <a:pt x="1898" y="1487"/>
                    <a:pt x="1898" y="961"/>
                  </a:cubicBezTo>
                  <a:cubicBezTo>
                    <a:pt x="1898" y="435"/>
                    <a:pt x="1463" y="1"/>
                    <a:pt x="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>
              <a:off x="954919" y="2588250"/>
              <a:ext cx="42900" cy="42900"/>
            </a:xfrm>
            <a:custGeom>
              <a:rect b="b" l="l" r="r" t="t"/>
              <a:pathLst>
                <a:path extrusionOk="0" h="1716" w="1716">
                  <a:moveTo>
                    <a:pt x="847" y="0"/>
                  </a:moveTo>
                  <a:cubicBezTo>
                    <a:pt x="367" y="0"/>
                    <a:pt x="1" y="389"/>
                    <a:pt x="1" y="847"/>
                  </a:cubicBezTo>
                  <a:cubicBezTo>
                    <a:pt x="1" y="1327"/>
                    <a:pt x="367" y="1715"/>
                    <a:pt x="847" y="1715"/>
                  </a:cubicBezTo>
                  <a:cubicBezTo>
                    <a:pt x="1327" y="1715"/>
                    <a:pt x="1716" y="1327"/>
                    <a:pt x="1716" y="847"/>
                  </a:cubicBezTo>
                  <a:cubicBezTo>
                    <a:pt x="1716" y="389"/>
                    <a:pt x="1327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>
              <a:off x="842869" y="2540800"/>
              <a:ext cx="71500" cy="71475"/>
            </a:xfrm>
            <a:custGeom>
              <a:rect b="b" l="l" r="r" t="t"/>
              <a:pathLst>
                <a:path extrusionOk="0" h="2859" w="2860">
                  <a:moveTo>
                    <a:pt x="1419" y="1"/>
                  </a:moveTo>
                  <a:cubicBezTo>
                    <a:pt x="641" y="1"/>
                    <a:pt x="1" y="618"/>
                    <a:pt x="1" y="1418"/>
                  </a:cubicBezTo>
                  <a:cubicBezTo>
                    <a:pt x="1" y="2219"/>
                    <a:pt x="641" y="2859"/>
                    <a:pt x="1419" y="2859"/>
                  </a:cubicBezTo>
                  <a:cubicBezTo>
                    <a:pt x="2219" y="2859"/>
                    <a:pt x="2859" y="2219"/>
                    <a:pt x="2859" y="1418"/>
                  </a:cubicBezTo>
                  <a:cubicBezTo>
                    <a:pt x="2859" y="618"/>
                    <a:pt x="2219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5" name="Google Shape;2435;p31"/>
          <p:cNvSpPr/>
          <p:nvPr/>
        </p:nvSpPr>
        <p:spPr>
          <a:xfrm>
            <a:off x="4088180" y="217090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6" name="Google Shape;2436;p31"/>
          <p:cNvSpPr/>
          <p:nvPr/>
        </p:nvSpPr>
        <p:spPr>
          <a:xfrm>
            <a:off x="5200374" y="2179987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31"/>
          <p:cNvSpPr/>
          <p:nvPr/>
        </p:nvSpPr>
        <p:spPr>
          <a:xfrm>
            <a:off x="6312568" y="2179987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p31"/>
          <p:cNvSpPr/>
          <p:nvPr/>
        </p:nvSpPr>
        <p:spPr>
          <a:xfrm>
            <a:off x="4088180" y="2868675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p31"/>
          <p:cNvSpPr/>
          <p:nvPr/>
        </p:nvSpPr>
        <p:spPr>
          <a:xfrm>
            <a:off x="5193123" y="2868675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0" name="Google Shape;2440;p31"/>
          <p:cNvSpPr/>
          <p:nvPr/>
        </p:nvSpPr>
        <p:spPr>
          <a:xfrm>
            <a:off x="4088180" y="350685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1" name="Google Shape;2441;p31"/>
          <p:cNvSpPr/>
          <p:nvPr/>
        </p:nvSpPr>
        <p:spPr>
          <a:xfrm>
            <a:off x="4040555" y="423075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2" name="Google Shape;2442;p31"/>
          <p:cNvSpPr/>
          <p:nvPr/>
        </p:nvSpPr>
        <p:spPr>
          <a:xfrm>
            <a:off x="5169311" y="423075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3" name="Google Shape;2443;p31"/>
          <p:cNvGrpSpPr/>
          <p:nvPr/>
        </p:nvGrpSpPr>
        <p:grpSpPr>
          <a:xfrm>
            <a:off x="6298066" y="3505640"/>
            <a:ext cx="310981" cy="348725"/>
            <a:chOff x="6364049" y="2184740"/>
            <a:chExt cx="310981" cy="348725"/>
          </a:xfrm>
        </p:grpSpPr>
        <p:sp>
          <p:nvSpPr>
            <p:cNvPr id="2444" name="Google Shape;2444;p31"/>
            <p:cNvSpPr/>
            <p:nvPr/>
          </p:nvSpPr>
          <p:spPr>
            <a:xfrm>
              <a:off x="6370280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45" name="Google Shape;2445;p31"/>
            <p:cNvSpPr/>
            <p:nvPr/>
          </p:nvSpPr>
          <p:spPr>
            <a:xfrm flipH="1">
              <a:off x="6364049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grpSp>
        <p:nvGrpSpPr>
          <p:cNvPr id="2446" name="Google Shape;2446;p31"/>
          <p:cNvGrpSpPr/>
          <p:nvPr/>
        </p:nvGrpSpPr>
        <p:grpSpPr>
          <a:xfrm>
            <a:off x="6298066" y="2870540"/>
            <a:ext cx="310981" cy="348725"/>
            <a:chOff x="6364049" y="2184740"/>
            <a:chExt cx="310981" cy="348725"/>
          </a:xfrm>
        </p:grpSpPr>
        <p:sp>
          <p:nvSpPr>
            <p:cNvPr id="2447" name="Google Shape;2447;p31"/>
            <p:cNvSpPr/>
            <p:nvPr/>
          </p:nvSpPr>
          <p:spPr>
            <a:xfrm>
              <a:off x="6370280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48" name="Google Shape;2448;p31"/>
            <p:cNvSpPr/>
            <p:nvPr/>
          </p:nvSpPr>
          <p:spPr>
            <a:xfrm flipH="1">
              <a:off x="6364049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grpSp>
        <p:nvGrpSpPr>
          <p:cNvPr id="2449" name="Google Shape;2449;p31"/>
          <p:cNvGrpSpPr/>
          <p:nvPr/>
        </p:nvGrpSpPr>
        <p:grpSpPr>
          <a:xfrm>
            <a:off x="5222047" y="3548503"/>
            <a:ext cx="310981" cy="348725"/>
            <a:chOff x="6364049" y="2184740"/>
            <a:chExt cx="310981" cy="348725"/>
          </a:xfrm>
        </p:grpSpPr>
        <p:sp>
          <p:nvSpPr>
            <p:cNvPr id="2450" name="Google Shape;2450;p31"/>
            <p:cNvSpPr/>
            <p:nvPr/>
          </p:nvSpPr>
          <p:spPr>
            <a:xfrm>
              <a:off x="6370280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51" name="Google Shape;2451;p31"/>
            <p:cNvSpPr/>
            <p:nvPr/>
          </p:nvSpPr>
          <p:spPr>
            <a:xfrm flipH="1">
              <a:off x="6364049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grpSp>
        <p:nvGrpSpPr>
          <p:cNvPr id="2452" name="Google Shape;2452;p31"/>
          <p:cNvGrpSpPr/>
          <p:nvPr/>
        </p:nvGrpSpPr>
        <p:grpSpPr>
          <a:xfrm>
            <a:off x="6298066" y="4229553"/>
            <a:ext cx="310981" cy="348725"/>
            <a:chOff x="6364049" y="2184740"/>
            <a:chExt cx="310981" cy="348725"/>
          </a:xfrm>
        </p:grpSpPr>
        <p:sp>
          <p:nvSpPr>
            <p:cNvPr id="2453" name="Google Shape;2453;p31"/>
            <p:cNvSpPr/>
            <p:nvPr/>
          </p:nvSpPr>
          <p:spPr>
            <a:xfrm>
              <a:off x="6370280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54" name="Google Shape;2454;p31"/>
            <p:cNvSpPr/>
            <p:nvPr/>
          </p:nvSpPr>
          <p:spPr>
            <a:xfrm flipH="1">
              <a:off x="6364049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455" name="Google Shape;2455;p31"/>
          <p:cNvSpPr/>
          <p:nvPr/>
        </p:nvSpPr>
        <p:spPr>
          <a:xfrm>
            <a:off x="7436823" y="2720788"/>
            <a:ext cx="603000" cy="60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6" name="Google Shape;2456;p31"/>
          <p:cNvGrpSpPr/>
          <p:nvPr/>
        </p:nvGrpSpPr>
        <p:grpSpPr>
          <a:xfrm>
            <a:off x="7518666" y="2810293"/>
            <a:ext cx="439306" cy="458010"/>
            <a:chOff x="594769" y="2626675"/>
            <a:chExt cx="433925" cy="452400"/>
          </a:xfrm>
        </p:grpSpPr>
        <p:sp>
          <p:nvSpPr>
            <p:cNvPr id="2457" name="Google Shape;2457;p31"/>
            <p:cNvSpPr/>
            <p:nvPr/>
          </p:nvSpPr>
          <p:spPr>
            <a:xfrm>
              <a:off x="594769" y="2626675"/>
              <a:ext cx="433925" cy="452400"/>
            </a:xfrm>
            <a:custGeom>
              <a:rect b="b" l="l" r="r" t="t"/>
              <a:pathLst>
                <a:path extrusionOk="0" h="18096" w="17357">
                  <a:moveTo>
                    <a:pt x="6513" y="337"/>
                  </a:moveTo>
                  <a:cubicBezTo>
                    <a:pt x="7036" y="337"/>
                    <a:pt x="8316" y="1919"/>
                    <a:pt x="8393" y="2054"/>
                  </a:cubicBezTo>
                  <a:cubicBezTo>
                    <a:pt x="8690" y="2557"/>
                    <a:pt x="8942" y="3083"/>
                    <a:pt x="9125" y="3654"/>
                  </a:cubicBezTo>
                  <a:cubicBezTo>
                    <a:pt x="8759" y="4157"/>
                    <a:pt x="8393" y="4660"/>
                    <a:pt x="8050" y="5209"/>
                  </a:cubicBezTo>
                  <a:cubicBezTo>
                    <a:pt x="7410" y="5095"/>
                    <a:pt x="6769" y="5026"/>
                    <a:pt x="6129" y="5003"/>
                  </a:cubicBezTo>
                  <a:cubicBezTo>
                    <a:pt x="5969" y="3540"/>
                    <a:pt x="5878" y="2031"/>
                    <a:pt x="6266" y="613"/>
                  </a:cubicBezTo>
                  <a:cubicBezTo>
                    <a:pt x="6289" y="590"/>
                    <a:pt x="6312" y="567"/>
                    <a:pt x="6312" y="521"/>
                  </a:cubicBezTo>
                  <a:cubicBezTo>
                    <a:pt x="6344" y="392"/>
                    <a:pt x="6416" y="337"/>
                    <a:pt x="6513" y="337"/>
                  </a:cubicBezTo>
                  <a:close/>
                  <a:moveTo>
                    <a:pt x="9330" y="4134"/>
                  </a:moveTo>
                  <a:cubicBezTo>
                    <a:pt x="9491" y="4615"/>
                    <a:pt x="9605" y="5095"/>
                    <a:pt x="9765" y="5575"/>
                  </a:cubicBezTo>
                  <a:lnTo>
                    <a:pt x="9308" y="5438"/>
                  </a:lnTo>
                  <a:cubicBezTo>
                    <a:pt x="9056" y="5392"/>
                    <a:pt x="8827" y="5323"/>
                    <a:pt x="8576" y="5278"/>
                  </a:cubicBezTo>
                  <a:cubicBezTo>
                    <a:pt x="8805" y="4889"/>
                    <a:pt x="9056" y="4500"/>
                    <a:pt x="9308" y="4134"/>
                  </a:cubicBezTo>
                  <a:close/>
                  <a:moveTo>
                    <a:pt x="11672" y="1534"/>
                  </a:moveTo>
                  <a:cubicBezTo>
                    <a:pt x="12998" y="1534"/>
                    <a:pt x="12422" y="4138"/>
                    <a:pt x="12166" y="5163"/>
                  </a:cubicBezTo>
                  <a:lnTo>
                    <a:pt x="11594" y="5346"/>
                  </a:lnTo>
                  <a:cubicBezTo>
                    <a:pt x="11183" y="5484"/>
                    <a:pt x="10794" y="5621"/>
                    <a:pt x="10405" y="5758"/>
                  </a:cubicBezTo>
                  <a:lnTo>
                    <a:pt x="10268" y="5712"/>
                  </a:lnTo>
                  <a:cubicBezTo>
                    <a:pt x="10108" y="5163"/>
                    <a:pt x="9948" y="4615"/>
                    <a:pt x="9788" y="4089"/>
                  </a:cubicBezTo>
                  <a:cubicBezTo>
                    <a:pt x="9742" y="3951"/>
                    <a:pt x="9696" y="3814"/>
                    <a:pt x="9628" y="3654"/>
                  </a:cubicBezTo>
                  <a:cubicBezTo>
                    <a:pt x="10177" y="2922"/>
                    <a:pt x="10748" y="2236"/>
                    <a:pt x="11366" y="1573"/>
                  </a:cubicBezTo>
                  <a:cubicBezTo>
                    <a:pt x="11478" y="1546"/>
                    <a:pt x="11580" y="1534"/>
                    <a:pt x="11672" y="1534"/>
                  </a:cubicBezTo>
                  <a:close/>
                  <a:moveTo>
                    <a:pt x="12074" y="5552"/>
                  </a:moveTo>
                  <a:cubicBezTo>
                    <a:pt x="12006" y="5804"/>
                    <a:pt x="11937" y="6032"/>
                    <a:pt x="11892" y="6261"/>
                  </a:cubicBezTo>
                  <a:cubicBezTo>
                    <a:pt x="11549" y="6124"/>
                    <a:pt x="11228" y="6009"/>
                    <a:pt x="10931" y="5918"/>
                  </a:cubicBezTo>
                  <a:cubicBezTo>
                    <a:pt x="11160" y="5849"/>
                    <a:pt x="11411" y="5758"/>
                    <a:pt x="11663" y="5689"/>
                  </a:cubicBezTo>
                  <a:lnTo>
                    <a:pt x="12074" y="5552"/>
                  </a:lnTo>
                  <a:close/>
                  <a:moveTo>
                    <a:pt x="8393" y="5598"/>
                  </a:moveTo>
                  <a:cubicBezTo>
                    <a:pt x="8713" y="5666"/>
                    <a:pt x="9033" y="5735"/>
                    <a:pt x="9376" y="5827"/>
                  </a:cubicBezTo>
                  <a:lnTo>
                    <a:pt x="9399" y="5827"/>
                  </a:lnTo>
                  <a:lnTo>
                    <a:pt x="9879" y="5964"/>
                  </a:lnTo>
                  <a:cubicBezTo>
                    <a:pt x="9102" y="6238"/>
                    <a:pt x="8347" y="6558"/>
                    <a:pt x="7615" y="6901"/>
                  </a:cubicBezTo>
                  <a:cubicBezTo>
                    <a:pt x="7867" y="6444"/>
                    <a:pt x="8119" y="6009"/>
                    <a:pt x="8393" y="5598"/>
                  </a:cubicBezTo>
                  <a:close/>
                  <a:moveTo>
                    <a:pt x="6175" y="5323"/>
                  </a:moveTo>
                  <a:cubicBezTo>
                    <a:pt x="6747" y="5346"/>
                    <a:pt x="7318" y="5415"/>
                    <a:pt x="7867" y="5506"/>
                  </a:cubicBezTo>
                  <a:cubicBezTo>
                    <a:pt x="7524" y="6078"/>
                    <a:pt x="7181" y="6673"/>
                    <a:pt x="6861" y="7244"/>
                  </a:cubicBezTo>
                  <a:lnTo>
                    <a:pt x="6495" y="7450"/>
                  </a:lnTo>
                  <a:cubicBezTo>
                    <a:pt x="6381" y="6856"/>
                    <a:pt x="6289" y="6261"/>
                    <a:pt x="6198" y="5644"/>
                  </a:cubicBezTo>
                  <a:lnTo>
                    <a:pt x="6198" y="5644"/>
                  </a:lnTo>
                  <a:lnTo>
                    <a:pt x="6221" y="5666"/>
                  </a:lnTo>
                  <a:lnTo>
                    <a:pt x="6175" y="5323"/>
                  </a:lnTo>
                  <a:close/>
                  <a:moveTo>
                    <a:pt x="15762" y="4714"/>
                  </a:moveTo>
                  <a:cubicBezTo>
                    <a:pt x="16059" y="4714"/>
                    <a:pt x="16313" y="4767"/>
                    <a:pt x="16465" y="4912"/>
                  </a:cubicBezTo>
                  <a:cubicBezTo>
                    <a:pt x="17059" y="5461"/>
                    <a:pt x="16076" y="6444"/>
                    <a:pt x="14361" y="7564"/>
                  </a:cubicBezTo>
                  <a:cubicBezTo>
                    <a:pt x="13698" y="7107"/>
                    <a:pt x="13012" y="6741"/>
                    <a:pt x="12280" y="6421"/>
                  </a:cubicBezTo>
                  <a:cubicBezTo>
                    <a:pt x="12372" y="6124"/>
                    <a:pt x="12486" y="5781"/>
                    <a:pt x="12578" y="5415"/>
                  </a:cubicBezTo>
                  <a:cubicBezTo>
                    <a:pt x="12943" y="5301"/>
                    <a:pt x="13332" y="5186"/>
                    <a:pt x="13721" y="5095"/>
                  </a:cubicBezTo>
                  <a:cubicBezTo>
                    <a:pt x="14152" y="4999"/>
                    <a:pt x="15074" y="4714"/>
                    <a:pt x="15762" y="4714"/>
                  </a:cubicBezTo>
                  <a:close/>
                  <a:moveTo>
                    <a:pt x="6586" y="7747"/>
                  </a:moveTo>
                  <a:lnTo>
                    <a:pt x="6541" y="7839"/>
                  </a:lnTo>
                  <a:lnTo>
                    <a:pt x="6541" y="7770"/>
                  </a:lnTo>
                  <a:lnTo>
                    <a:pt x="6586" y="7747"/>
                  </a:lnTo>
                  <a:close/>
                  <a:moveTo>
                    <a:pt x="10382" y="6147"/>
                  </a:moveTo>
                  <a:lnTo>
                    <a:pt x="10382" y="6147"/>
                  </a:lnTo>
                  <a:cubicBezTo>
                    <a:pt x="10817" y="6284"/>
                    <a:pt x="11297" y="6444"/>
                    <a:pt x="11777" y="6627"/>
                  </a:cubicBezTo>
                  <a:cubicBezTo>
                    <a:pt x="11549" y="7336"/>
                    <a:pt x="11297" y="8067"/>
                    <a:pt x="11000" y="8776"/>
                  </a:cubicBezTo>
                  <a:cubicBezTo>
                    <a:pt x="10817" y="7907"/>
                    <a:pt x="10611" y="7016"/>
                    <a:pt x="10382" y="6147"/>
                  </a:cubicBezTo>
                  <a:close/>
                  <a:moveTo>
                    <a:pt x="5649" y="5346"/>
                  </a:moveTo>
                  <a:cubicBezTo>
                    <a:pt x="5740" y="6147"/>
                    <a:pt x="5855" y="6924"/>
                    <a:pt x="6015" y="7702"/>
                  </a:cubicBezTo>
                  <a:cubicBezTo>
                    <a:pt x="5237" y="8113"/>
                    <a:pt x="4460" y="8571"/>
                    <a:pt x="3705" y="9051"/>
                  </a:cubicBezTo>
                  <a:cubicBezTo>
                    <a:pt x="2722" y="8410"/>
                    <a:pt x="1945" y="7496"/>
                    <a:pt x="1464" y="6421"/>
                  </a:cubicBezTo>
                  <a:lnTo>
                    <a:pt x="1441" y="6421"/>
                  </a:lnTo>
                  <a:cubicBezTo>
                    <a:pt x="2265" y="5484"/>
                    <a:pt x="3911" y="5392"/>
                    <a:pt x="5077" y="5346"/>
                  </a:cubicBezTo>
                  <a:close/>
                  <a:moveTo>
                    <a:pt x="12166" y="6787"/>
                  </a:moveTo>
                  <a:cubicBezTo>
                    <a:pt x="12806" y="7061"/>
                    <a:pt x="13424" y="7404"/>
                    <a:pt x="13972" y="7793"/>
                  </a:cubicBezTo>
                  <a:cubicBezTo>
                    <a:pt x="13172" y="8296"/>
                    <a:pt x="12235" y="8822"/>
                    <a:pt x="11228" y="9325"/>
                  </a:cubicBezTo>
                  <a:cubicBezTo>
                    <a:pt x="11503" y="8708"/>
                    <a:pt x="11731" y="8090"/>
                    <a:pt x="11960" y="7450"/>
                  </a:cubicBezTo>
                  <a:cubicBezTo>
                    <a:pt x="12029" y="7290"/>
                    <a:pt x="12097" y="7061"/>
                    <a:pt x="12166" y="6787"/>
                  </a:cubicBezTo>
                  <a:close/>
                  <a:moveTo>
                    <a:pt x="6083" y="7999"/>
                  </a:moveTo>
                  <a:cubicBezTo>
                    <a:pt x="6106" y="8205"/>
                    <a:pt x="6152" y="8388"/>
                    <a:pt x="6198" y="8571"/>
                  </a:cubicBezTo>
                  <a:cubicBezTo>
                    <a:pt x="5969" y="9028"/>
                    <a:pt x="5763" y="9485"/>
                    <a:pt x="5603" y="9965"/>
                  </a:cubicBezTo>
                  <a:cubicBezTo>
                    <a:pt x="5032" y="9760"/>
                    <a:pt x="4506" y="9508"/>
                    <a:pt x="4003" y="9211"/>
                  </a:cubicBezTo>
                  <a:cubicBezTo>
                    <a:pt x="4689" y="8776"/>
                    <a:pt x="5375" y="8388"/>
                    <a:pt x="6083" y="7999"/>
                  </a:cubicBezTo>
                  <a:close/>
                  <a:moveTo>
                    <a:pt x="6381" y="9257"/>
                  </a:moveTo>
                  <a:lnTo>
                    <a:pt x="6472" y="9714"/>
                  </a:lnTo>
                  <a:cubicBezTo>
                    <a:pt x="6518" y="9920"/>
                    <a:pt x="6564" y="10103"/>
                    <a:pt x="6609" y="10286"/>
                  </a:cubicBezTo>
                  <a:cubicBezTo>
                    <a:pt x="6404" y="10240"/>
                    <a:pt x="6198" y="10171"/>
                    <a:pt x="6015" y="10103"/>
                  </a:cubicBezTo>
                  <a:cubicBezTo>
                    <a:pt x="6106" y="9828"/>
                    <a:pt x="6243" y="9531"/>
                    <a:pt x="6381" y="9257"/>
                  </a:cubicBezTo>
                  <a:close/>
                  <a:moveTo>
                    <a:pt x="9948" y="6261"/>
                  </a:moveTo>
                  <a:cubicBezTo>
                    <a:pt x="10154" y="6993"/>
                    <a:pt x="10314" y="7724"/>
                    <a:pt x="10474" y="8456"/>
                  </a:cubicBezTo>
                  <a:cubicBezTo>
                    <a:pt x="10565" y="8822"/>
                    <a:pt x="10634" y="9165"/>
                    <a:pt x="10702" y="9531"/>
                  </a:cubicBezTo>
                  <a:lnTo>
                    <a:pt x="10657" y="9622"/>
                  </a:lnTo>
                  <a:cubicBezTo>
                    <a:pt x="9925" y="9988"/>
                    <a:pt x="9148" y="10331"/>
                    <a:pt x="8370" y="10651"/>
                  </a:cubicBezTo>
                  <a:cubicBezTo>
                    <a:pt x="8164" y="10629"/>
                    <a:pt x="7958" y="10606"/>
                    <a:pt x="7753" y="10560"/>
                  </a:cubicBezTo>
                  <a:cubicBezTo>
                    <a:pt x="7547" y="10514"/>
                    <a:pt x="7341" y="10468"/>
                    <a:pt x="7112" y="10423"/>
                  </a:cubicBezTo>
                  <a:lnTo>
                    <a:pt x="6998" y="9965"/>
                  </a:lnTo>
                  <a:cubicBezTo>
                    <a:pt x="6907" y="9508"/>
                    <a:pt x="6792" y="9051"/>
                    <a:pt x="6701" y="8593"/>
                  </a:cubicBezTo>
                  <a:cubicBezTo>
                    <a:pt x="6838" y="8296"/>
                    <a:pt x="6998" y="8022"/>
                    <a:pt x="7158" y="7724"/>
                  </a:cubicBezTo>
                  <a:lnTo>
                    <a:pt x="7364" y="7359"/>
                  </a:lnTo>
                  <a:lnTo>
                    <a:pt x="7410" y="7336"/>
                  </a:lnTo>
                  <a:cubicBezTo>
                    <a:pt x="8256" y="6947"/>
                    <a:pt x="9102" y="6581"/>
                    <a:pt x="9948" y="6261"/>
                  </a:cubicBezTo>
                  <a:close/>
                  <a:moveTo>
                    <a:pt x="10382" y="10171"/>
                  </a:moveTo>
                  <a:cubicBezTo>
                    <a:pt x="10268" y="10377"/>
                    <a:pt x="10154" y="10629"/>
                    <a:pt x="10016" y="10880"/>
                  </a:cubicBezTo>
                  <a:cubicBezTo>
                    <a:pt x="9696" y="10857"/>
                    <a:pt x="9399" y="10811"/>
                    <a:pt x="9079" y="10766"/>
                  </a:cubicBezTo>
                  <a:cubicBezTo>
                    <a:pt x="9513" y="10583"/>
                    <a:pt x="9948" y="10377"/>
                    <a:pt x="10382" y="10171"/>
                  </a:cubicBezTo>
                  <a:close/>
                  <a:moveTo>
                    <a:pt x="10817" y="10217"/>
                  </a:moveTo>
                  <a:cubicBezTo>
                    <a:pt x="10863" y="10468"/>
                    <a:pt x="10908" y="10743"/>
                    <a:pt x="10954" y="10994"/>
                  </a:cubicBezTo>
                  <a:lnTo>
                    <a:pt x="10451" y="10949"/>
                  </a:lnTo>
                  <a:cubicBezTo>
                    <a:pt x="10565" y="10697"/>
                    <a:pt x="10702" y="10468"/>
                    <a:pt x="10817" y="10217"/>
                  </a:cubicBezTo>
                  <a:close/>
                  <a:moveTo>
                    <a:pt x="7204" y="10766"/>
                  </a:moveTo>
                  <a:cubicBezTo>
                    <a:pt x="7387" y="10811"/>
                    <a:pt x="7593" y="10857"/>
                    <a:pt x="7798" y="10903"/>
                  </a:cubicBezTo>
                  <a:lnTo>
                    <a:pt x="7295" y="11109"/>
                  </a:lnTo>
                  <a:lnTo>
                    <a:pt x="7204" y="10766"/>
                  </a:lnTo>
                  <a:close/>
                  <a:moveTo>
                    <a:pt x="14293" y="8067"/>
                  </a:moveTo>
                  <a:cubicBezTo>
                    <a:pt x="14887" y="8525"/>
                    <a:pt x="15299" y="9188"/>
                    <a:pt x="15413" y="9920"/>
                  </a:cubicBezTo>
                  <a:lnTo>
                    <a:pt x="15413" y="9943"/>
                  </a:lnTo>
                  <a:cubicBezTo>
                    <a:pt x="15540" y="11048"/>
                    <a:pt x="14706" y="11321"/>
                    <a:pt x="13736" y="11321"/>
                  </a:cubicBezTo>
                  <a:cubicBezTo>
                    <a:pt x="12961" y="11321"/>
                    <a:pt x="12099" y="11147"/>
                    <a:pt x="11571" y="11086"/>
                  </a:cubicBezTo>
                  <a:lnTo>
                    <a:pt x="11411" y="11063"/>
                  </a:lnTo>
                  <a:cubicBezTo>
                    <a:pt x="11343" y="10629"/>
                    <a:pt x="11274" y="10194"/>
                    <a:pt x="11206" y="9782"/>
                  </a:cubicBezTo>
                  <a:cubicBezTo>
                    <a:pt x="12257" y="9234"/>
                    <a:pt x="13309" y="8662"/>
                    <a:pt x="14293" y="8067"/>
                  </a:cubicBezTo>
                  <a:close/>
                  <a:moveTo>
                    <a:pt x="5855" y="10423"/>
                  </a:moveTo>
                  <a:cubicBezTo>
                    <a:pt x="6129" y="10514"/>
                    <a:pt x="6404" y="10583"/>
                    <a:pt x="6678" y="10651"/>
                  </a:cubicBezTo>
                  <a:cubicBezTo>
                    <a:pt x="6747" y="10857"/>
                    <a:pt x="6792" y="11063"/>
                    <a:pt x="6861" y="11269"/>
                  </a:cubicBezTo>
                  <a:cubicBezTo>
                    <a:pt x="6404" y="11452"/>
                    <a:pt x="5946" y="11635"/>
                    <a:pt x="5512" y="11795"/>
                  </a:cubicBezTo>
                  <a:cubicBezTo>
                    <a:pt x="5535" y="11658"/>
                    <a:pt x="5557" y="11543"/>
                    <a:pt x="5580" y="11406"/>
                  </a:cubicBezTo>
                  <a:cubicBezTo>
                    <a:pt x="5649" y="11086"/>
                    <a:pt x="5740" y="10743"/>
                    <a:pt x="5855" y="10423"/>
                  </a:cubicBezTo>
                  <a:close/>
                  <a:moveTo>
                    <a:pt x="3637" y="9462"/>
                  </a:moveTo>
                  <a:cubicBezTo>
                    <a:pt x="4208" y="9805"/>
                    <a:pt x="4826" y="10103"/>
                    <a:pt x="5466" y="10308"/>
                  </a:cubicBezTo>
                  <a:cubicBezTo>
                    <a:pt x="5260" y="10857"/>
                    <a:pt x="5123" y="11406"/>
                    <a:pt x="5054" y="11978"/>
                  </a:cubicBezTo>
                  <a:cubicBezTo>
                    <a:pt x="3419" y="12518"/>
                    <a:pt x="2027" y="12862"/>
                    <a:pt x="1216" y="12862"/>
                  </a:cubicBezTo>
                  <a:cubicBezTo>
                    <a:pt x="756" y="12862"/>
                    <a:pt x="483" y="12752"/>
                    <a:pt x="458" y="12504"/>
                  </a:cubicBezTo>
                  <a:lnTo>
                    <a:pt x="435" y="12504"/>
                  </a:lnTo>
                  <a:cubicBezTo>
                    <a:pt x="1030" y="11177"/>
                    <a:pt x="2219" y="10377"/>
                    <a:pt x="3385" y="9600"/>
                  </a:cubicBezTo>
                  <a:lnTo>
                    <a:pt x="3637" y="9462"/>
                  </a:lnTo>
                  <a:close/>
                  <a:moveTo>
                    <a:pt x="8507" y="11017"/>
                  </a:moveTo>
                  <a:lnTo>
                    <a:pt x="9856" y="11223"/>
                  </a:lnTo>
                  <a:cubicBezTo>
                    <a:pt x="9376" y="12161"/>
                    <a:pt x="8827" y="13052"/>
                    <a:pt x="8210" y="13898"/>
                  </a:cubicBezTo>
                  <a:cubicBezTo>
                    <a:pt x="7890" y="13121"/>
                    <a:pt x="7615" y="12298"/>
                    <a:pt x="7387" y="11475"/>
                  </a:cubicBezTo>
                  <a:cubicBezTo>
                    <a:pt x="7753" y="11337"/>
                    <a:pt x="8141" y="11177"/>
                    <a:pt x="8507" y="11017"/>
                  </a:cubicBezTo>
                  <a:close/>
                  <a:moveTo>
                    <a:pt x="6952" y="11658"/>
                  </a:moveTo>
                  <a:cubicBezTo>
                    <a:pt x="7227" y="12572"/>
                    <a:pt x="7547" y="13441"/>
                    <a:pt x="7936" y="14310"/>
                  </a:cubicBezTo>
                  <a:cubicBezTo>
                    <a:pt x="7409" y="14942"/>
                    <a:pt x="6896" y="15372"/>
                    <a:pt x="6468" y="15372"/>
                  </a:cubicBezTo>
                  <a:cubicBezTo>
                    <a:pt x="6339" y="15372"/>
                    <a:pt x="6218" y="15333"/>
                    <a:pt x="6106" y="15248"/>
                  </a:cubicBezTo>
                  <a:lnTo>
                    <a:pt x="6106" y="15270"/>
                  </a:lnTo>
                  <a:cubicBezTo>
                    <a:pt x="5695" y="14950"/>
                    <a:pt x="5535" y="13898"/>
                    <a:pt x="5466" y="13418"/>
                  </a:cubicBezTo>
                  <a:cubicBezTo>
                    <a:pt x="5420" y="13030"/>
                    <a:pt x="5420" y="12618"/>
                    <a:pt x="5466" y="12229"/>
                  </a:cubicBezTo>
                  <a:lnTo>
                    <a:pt x="6198" y="11955"/>
                  </a:lnTo>
                  <a:lnTo>
                    <a:pt x="6952" y="11658"/>
                  </a:lnTo>
                  <a:close/>
                  <a:moveTo>
                    <a:pt x="10245" y="11292"/>
                  </a:moveTo>
                  <a:lnTo>
                    <a:pt x="11000" y="11406"/>
                  </a:lnTo>
                  <a:cubicBezTo>
                    <a:pt x="11091" y="11955"/>
                    <a:pt x="11183" y="12526"/>
                    <a:pt x="11251" y="13098"/>
                  </a:cubicBezTo>
                  <a:lnTo>
                    <a:pt x="11251" y="13121"/>
                  </a:lnTo>
                  <a:cubicBezTo>
                    <a:pt x="11366" y="14013"/>
                    <a:pt x="11434" y="14905"/>
                    <a:pt x="11503" y="15819"/>
                  </a:cubicBezTo>
                  <a:cubicBezTo>
                    <a:pt x="11522" y="16296"/>
                    <a:pt x="11747" y="17645"/>
                    <a:pt x="11213" y="17645"/>
                  </a:cubicBezTo>
                  <a:cubicBezTo>
                    <a:pt x="11106" y="17645"/>
                    <a:pt x="10969" y="17591"/>
                    <a:pt x="10794" y="17466"/>
                  </a:cubicBezTo>
                  <a:cubicBezTo>
                    <a:pt x="9719" y="16688"/>
                    <a:pt x="8942" y="15522"/>
                    <a:pt x="8347" y="14241"/>
                  </a:cubicBezTo>
                  <a:lnTo>
                    <a:pt x="8347" y="14219"/>
                  </a:lnTo>
                  <a:cubicBezTo>
                    <a:pt x="8850" y="13555"/>
                    <a:pt x="9308" y="12869"/>
                    <a:pt x="9742" y="12161"/>
                  </a:cubicBezTo>
                  <a:cubicBezTo>
                    <a:pt x="9925" y="11886"/>
                    <a:pt x="10085" y="11589"/>
                    <a:pt x="10245" y="11292"/>
                  </a:cubicBezTo>
                  <a:close/>
                  <a:moveTo>
                    <a:pt x="6547" y="0"/>
                  </a:moveTo>
                  <a:cubicBezTo>
                    <a:pt x="6279" y="0"/>
                    <a:pt x="6044" y="105"/>
                    <a:pt x="5923" y="384"/>
                  </a:cubicBezTo>
                  <a:cubicBezTo>
                    <a:pt x="5878" y="407"/>
                    <a:pt x="5855" y="453"/>
                    <a:pt x="5855" y="476"/>
                  </a:cubicBezTo>
                  <a:cubicBezTo>
                    <a:pt x="5489" y="1962"/>
                    <a:pt x="5397" y="3471"/>
                    <a:pt x="5603" y="4980"/>
                  </a:cubicBezTo>
                  <a:cubicBezTo>
                    <a:pt x="5123" y="4980"/>
                    <a:pt x="4666" y="5003"/>
                    <a:pt x="4231" y="5049"/>
                  </a:cubicBezTo>
                  <a:cubicBezTo>
                    <a:pt x="3088" y="5186"/>
                    <a:pt x="1739" y="5392"/>
                    <a:pt x="984" y="6375"/>
                  </a:cubicBezTo>
                  <a:cubicBezTo>
                    <a:pt x="916" y="6467"/>
                    <a:pt x="961" y="6535"/>
                    <a:pt x="1030" y="6558"/>
                  </a:cubicBezTo>
                  <a:cubicBezTo>
                    <a:pt x="1533" y="7656"/>
                    <a:pt x="2310" y="8571"/>
                    <a:pt x="3317" y="9234"/>
                  </a:cubicBezTo>
                  <a:lnTo>
                    <a:pt x="2951" y="9462"/>
                  </a:lnTo>
                  <a:cubicBezTo>
                    <a:pt x="1762" y="10263"/>
                    <a:pt x="595" y="11086"/>
                    <a:pt x="1" y="12435"/>
                  </a:cubicBezTo>
                  <a:cubicBezTo>
                    <a:pt x="1" y="12458"/>
                    <a:pt x="1" y="12504"/>
                    <a:pt x="1" y="12526"/>
                  </a:cubicBezTo>
                  <a:cubicBezTo>
                    <a:pt x="1" y="12549"/>
                    <a:pt x="1" y="12572"/>
                    <a:pt x="1" y="12595"/>
                  </a:cubicBezTo>
                  <a:cubicBezTo>
                    <a:pt x="53" y="13086"/>
                    <a:pt x="844" y="13187"/>
                    <a:pt x="1427" y="13187"/>
                  </a:cubicBezTo>
                  <a:cubicBezTo>
                    <a:pt x="1605" y="13187"/>
                    <a:pt x="1764" y="13177"/>
                    <a:pt x="1876" y="13167"/>
                  </a:cubicBezTo>
                  <a:cubicBezTo>
                    <a:pt x="2951" y="13007"/>
                    <a:pt x="4003" y="12755"/>
                    <a:pt x="5009" y="12366"/>
                  </a:cubicBezTo>
                  <a:lnTo>
                    <a:pt x="5009" y="12366"/>
                  </a:lnTo>
                  <a:cubicBezTo>
                    <a:pt x="4940" y="13098"/>
                    <a:pt x="5032" y="13807"/>
                    <a:pt x="5260" y="14493"/>
                  </a:cubicBezTo>
                  <a:cubicBezTo>
                    <a:pt x="5497" y="15132"/>
                    <a:pt x="5866" y="15887"/>
                    <a:pt x="6493" y="15887"/>
                  </a:cubicBezTo>
                  <a:cubicBezTo>
                    <a:pt x="6652" y="15887"/>
                    <a:pt x="6827" y="15839"/>
                    <a:pt x="7021" y="15728"/>
                  </a:cubicBezTo>
                  <a:cubicBezTo>
                    <a:pt x="7455" y="15431"/>
                    <a:pt x="7821" y="15042"/>
                    <a:pt x="8096" y="14584"/>
                  </a:cubicBezTo>
                  <a:cubicBezTo>
                    <a:pt x="8576" y="15591"/>
                    <a:pt x="9216" y="16482"/>
                    <a:pt x="9994" y="17260"/>
                  </a:cubicBezTo>
                  <a:cubicBezTo>
                    <a:pt x="10284" y="17550"/>
                    <a:pt x="10893" y="18096"/>
                    <a:pt x="11412" y="18096"/>
                  </a:cubicBezTo>
                  <a:cubicBezTo>
                    <a:pt x="11588" y="18096"/>
                    <a:pt x="11753" y="18033"/>
                    <a:pt x="11892" y="17877"/>
                  </a:cubicBezTo>
                  <a:cubicBezTo>
                    <a:pt x="12143" y="17580"/>
                    <a:pt x="12029" y="17077"/>
                    <a:pt x="12029" y="16734"/>
                  </a:cubicBezTo>
                  <a:cubicBezTo>
                    <a:pt x="11983" y="15934"/>
                    <a:pt x="11937" y="15133"/>
                    <a:pt x="11846" y="14333"/>
                  </a:cubicBezTo>
                  <a:cubicBezTo>
                    <a:pt x="11754" y="13373"/>
                    <a:pt x="11640" y="12412"/>
                    <a:pt x="11503" y="11429"/>
                  </a:cubicBezTo>
                  <a:lnTo>
                    <a:pt x="11503" y="11429"/>
                  </a:lnTo>
                  <a:cubicBezTo>
                    <a:pt x="12349" y="11543"/>
                    <a:pt x="13195" y="11635"/>
                    <a:pt x="14018" y="11680"/>
                  </a:cubicBezTo>
                  <a:cubicBezTo>
                    <a:pt x="14045" y="11681"/>
                    <a:pt x="14073" y="11681"/>
                    <a:pt x="14100" y="11681"/>
                  </a:cubicBezTo>
                  <a:cubicBezTo>
                    <a:pt x="15002" y="11681"/>
                    <a:pt x="15759" y="11307"/>
                    <a:pt x="15870" y="10308"/>
                  </a:cubicBezTo>
                  <a:cubicBezTo>
                    <a:pt x="16008" y="9302"/>
                    <a:pt x="15482" y="8479"/>
                    <a:pt x="14681" y="7793"/>
                  </a:cubicBezTo>
                  <a:lnTo>
                    <a:pt x="14750" y="7770"/>
                  </a:lnTo>
                  <a:cubicBezTo>
                    <a:pt x="15459" y="7290"/>
                    <a:pt x="16899" y="6444"/>
                    <a:pt x="17128" y="5552"/>
                  </a:cubicBezTo>
                  <a:cubicBezTo>
                    <a:pt x="17357" y="4615"/>
                    <a:pt x="16671" y="4455"/>
                    <a:pt x="15916" y="4432"/>
                  </a:cubicBezTo>
                  <a:cubicBezTo>
                    <a:pt x="14796" y="4455"/>
                    <a:pt x="13721" y="4660"/>
                    <a:pt x="12669" y="5003"/>
                  </a:cubicBezTo>
                  <a:cubicBezTo>
                    <a:pt x="13078" y="3215"/>
                    <a:pt x="13224" y="1184"/>
                    <a:pt x="11786" y="1184"/>
                  </a:cubicBezTo>
                  <a:cubicBezTo>
                    <a:pt x="11698" y="1184"/>
                    <a:pt x="11603" y="1192"/>
                    <a:pt x="11503" y="1207"/>
                  </a:cubicBezTo>
                  <a:cubicBezTo>
                    <a:pt x="11462" y="1191"/>
                    <a:pt x="11419" y="1184"/>
                    <a:pt x="11376" y="1184"/>
                  </a:cubicBezTo>
                  <a:cubicBezTo>
                    <a:pt x="11297" y="1184"/>
                    <a:pt x="11219" y="1209"/>
                    <a:pt x="11160" y="1253"/>
                  </a:cubicBezTo>
                  <a:cubicBezTo>
                    <a:pt x="10565" y="1871"/>
                    <a:pt x="9994" y="2511"/>
                    <a:pt x="9468" y="3197"/>
                  </a:cubicBezTo>
                  <a:cubicBezTo>
                    <a:pt x="9125" y="2145"/>
                    <a:pt x="8507" y="1207"/>
                    <a:pt x="7684" y="453"/>
                  </a:cubicBezTo>
                  <a:cubicBezTo>
                    <a:pt x="7399" y="222"/>
                    <a:pt x="6938" y="0"/>
                    <a:pt x="6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783994" y="2815725"/>
              <a:ext cx="54350" cy="53800"/>
            </a:xfrm>
            <a:custGeom>
              <a:rect b="b" l="l" r="r" t="t"/>
              <a:pathLst>
                <a:path extrusionOk="0" h="2152" w="2174">
                  <a:moveTo>
                    <a:pt x="1099" y="1"/>
                  </a:moveTo>
                  <a:cubicBezTo>
                    <a:pt x="659" y="1"/>
                    <a:pt x="214" y="291"/>
                    <a:pt x="229" y="734"/>
                  </a:cubicBezTo>
                  <a:lnTo>
                    <a:pt x="207" y="711"/>
                  </a:lnTo>
                  <a:cubicBezTo>
                    <a:pt x="161" y="1123"/>
                    <a:pt x="1" y="1260"/>
                    <a:pt x="92" y="1580"/>
                  </a:cubicBezTo>
                  <a:cubicBezTo>
                    <a:pt x="207" y="1923"/>
                    <a:pt x="527" y="2152"/>
                    <a:pt x="893" y="2152"/>
                  </a:cubicBezTo>
                  <a:cubicBezTo>
                    <a:pt x="1098" y="2152"/>
                    <a:pt x="1304" y="2083"/>
                    <a:pt x="1487" y="1946"/>
                  </a:cubicBezTo>
                  <a:cubicBezTo>
                    <a:pt x="2036" y="1580"/>
                    <a:pt x="2173" y="688"/>
                    <a:pt x="1693" y="231"/>
                  </a:cubicBezTo>
                  <a:cubicBezTo>
                    <a:pt x="1534" y="72"/>
                    <a:pt x="1317" y="1"/>
                    <a:pt x="1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9" name="Google Shape;2459;p31"/>
          <p:cNvSpPr/>
          <p:nvPr/>
        </p:nvSpPr>
        <p:spPr>
          <a:xfrm>
            <a:off x="7436823" y="3392300"/>
            <a:ext cx="603000" cy="60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0" name="Google Shape;2460;p31"/>
          <p:cNvGrpSpPr/>
          <p:nvPr/>
        </p:nvGrpSpPr>
        <p:grpSpPr>
          <a:xfrm rot="524332">
            <a:off x="7499857" y="3519117"/>
            <a:ext cx="470790" cy="407673"/>
            <a:chOff x="14572929" y="593586"/>
            <a:chExt cx="1314848" cy="1138570"/>
          </a:xfrm>
        </p:grpSpPr>
        <p:sp>
          <p:nvSpPr>
            <p:cNvPr id="2461" name="Google Shape;2461;p31"/>
            <p:cNvSpPr/>
            <p:nvPr/>
          </p:nvSpPr>
          <p:spPr>
            <a:xfrm>
              <a:off x="14817729" y="593586"/>
              <a:ext cx="825513" cy="1138570"/>
            </a:xfrm>
            <a:custGeom>
              <a:rect b="b" l="l" r="r" t="t"/>
              <a:pathLst>
                <a:path extrusionOk="0" h="47273" w="34275">
                  <a:moveTo>
                    <a:pt x="5235" y="1"/>
                  </a:moveTo>
                  <a:cubicBezTo>
                    <a:pt x="3259" y="1"/>
                    <a:pt x="1" y="23262"/>
                    <a:pt x="6220" y="27387"/>
                  </a:cubicBezTo>
                  <a:cubicBezTo>
                    <a:pt x="12420" y="31521"/>
                    <a:pt x="13484" y="33497"/>
                    <a:pt x="13059" y="36749"/>
                  </a:cubicBezTo>
                  <a:cubicBezTo>
                    <a:pt x="12603" y="40002"/>
                    <a:pt x="5308" y="42828"/>
                    <a:pt x="6736" y="44500"/>
                  </a:cubicBezTo>
                  <a:cubicBezTo>
                    <a:pt x="7864" y="45820"/>
                    <a:pt x="12988" y="47272"/>
                    <a:pt x="17608" y="47272"/>
                  </a:cubicBezTo>
                  <a:cubicBezTo>
                    <a:pt x="18841" y="47272"/>
                    <a:pt x="20038" y="47169"/>
                    <a:pt x="21114" y="46932"/>
                  </a:cubicBezTo>
                  <a:cubicBezTo>
                    <a:pt x="26220" y="45777"/>
                    <a:pt x="18074" y="42555"/>
                    <a:pt x="18530" y="37996"/>
                  </a:cubicBezTo>
                  <a:cubicBezTo>
                    <a:pt x="18955" y="33406"/>
                    <a:pt x="19381" y="31491"/>
                    <a:pt x="26494" y="28968"/>
                  </a:cubicBezTo>
                  <a:cubicBezTo>
                    <a:pt x="33606" y="26445"/>
                    <a:pt x="34275" y="5381"/>
                    <a:pt x="33697" y="3649"/>
                  </a:cubicBezTo>
                  <a:cubicBezTo>
                    <a:pt x="33089" y="1886"/>
                    <a:pt x="5247" y="1"/>
                    <a:pt x="5247" y="1"/>
                  </a:cubicBezTo>
                  <a:cubicBezTo>
                    <a:pt x="5243" y="1"/>
                    <a:pt x="5239" y="1"/>
                    <a:pt x="5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14572929" y="717864"/>
              <a:ext cx="632785" cy="698995"/>
            </a:xfrm>
            <a:custGeom>
              <a:rect b="b" l="l" r="r" t="t"/>
              <a:pathLst>
                <a:path extrusionOk="0" h="29022" w="26273">
                  <a:moveTo>
                    <a:pt x="13681" y="1"/>
                  </a:moveTo>
                  <a:cubicBezTo>
                    <a:pt x="10579" y="1"/>
                    <a:pt x="6732" y="714"/>
                    <a:pt x="4621" y="3808"/>
                  </a:cubicBezTo>
                  <a:cubicBezTo>
                    <a:pt x="0" y="10616"/>
                    <a:pt x="3070" y="16695"/>
                    <a:pt x="8633" y="20708"/>
                  </a:cubicBezTo>
                  <a:cubicBezTo>
                    <a:pt x="14195" y="24750"/>
                    <a:pt x="23770" y="24902"/>
                    <a:pt x="24530" y="27972"/>
                  </a:cubicBezTo>
                  <a:cubicBezTo>
                    <a:pt x="24706" y="28715"/>
                    <a:pt x="24943" y="29021"/>
                    <a:pt x="25157" y="29021"/>
                  </a:cubicBezTo>
                  <a:cubicBezTo>
                    <a:pt x="25827" y="29021"/>
                    <a:pt x="26272" y="26004"/>
                    <a:pt x="23922" y="23930"/>
                  </a:cubicBezTo>
                  <a:cubicBezTo>
                    <a:pt x="20791" y="21194"/>
                    <a:pt x="7204" y="17881"/>
                    <a:pt x="7326" y="10616"/>
                  </a:cubicBezTo>
                  <a:cubicBezTo>
                    <a:pt x="7422" y="6384"/>
                    <a:pt x="11580" y="5577"/>
                    <a:pt x="14346" y="5577"/>
                  </a:cubicBezTo>
                  <a:cubicBezTo>
                    <a:pt x="15057" y="5577"/>
                    <a:pt x="15675" y="5630"/>
                    <a:pt x="16110" y="5692"/>
                  </a:cubicBezTo>
                  <a:cubicBezTo>
                    <a:pt x="16162" y="5699"/>
                    <a:pt x="16212" y="5702"/>
                    <a:pt x="16261" y="5702"/>
                  </a:cubicBezTo>
                  <a:cubicBezTo>
                    <a:pt x="18219" y="5702"/>
                    <a:pt x="18451" y="525"/>
                    <a:pt x="18451" y="525"/>
                  </a:cubicBezTo>
                  <a:cubicBezTo>
                    <a:pt x="18451" y="525"/>
                    <a:pt x="16340" y="1"/>
                    <a:pt x="13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15170189" y="798573"/>
              <a:ext cx="717588" cy="619370"/>
            </a:xfrm>
            <a:custGeom>
              <a:rect b="b" l="l" r="r" t="t"/>
              <a:pathLst>
                <a:path extrusionOk="0" h="25716" w="29794">
                  <a:moveTo>
                    <a:pt x="14626" y="1"/>
                  </a:moveTo>
                  <a:cubicBezTo>
                    <a:pt x="14626" y="1"/>
                    <a:pt x="13440" y="5290"/>
                    <a:pt x="15537" y="5563"/>
                  </a:cubicBezTo>
                  <a:cubicBezTo>
                    <a:pt x="17665" y="5867"/>
                    <a:pt x="23987" y="7478"/>
                    <a:pt x="22711" y="12645"/>
                  </a:cubicBezTo>
                  <a:cubicBezTo>
                    <a:pt x="20918" y="19697"/>
                    <a:pt x="6935" y="19302"/>
                    <a:pt x="3227" y="21126"/>
                  </a:cubicBezTo>
                  <a:cubicBezTo>
                    <a:pt x="304" y="22528"/>
                    <a:pt x="1" y="25715"/>
                    <a:pt x="735" y="25715"/>
                  </a:cubicBezTo>
                  <a:cubicBezTo>
                    <a:pt x="939" y="25715"/>
                    <a:pt x="1224" y="25467"/>
                    <a:pt x="1555" y="24864"/>
                  </a:cubicBezTo>
                  <a:cubicBezTo>
                    <a:pt x="3075" y="22098"/>
                    <a:pt x="12346" y="24500"/>
                    <a:pt x="18790" y="22038"/>
                  </a:cubicBezTo>
                  <a:cubicBezTo>
                    <a:pt x="25234" y="19606"/>
                    <a:pt x="29793" y="14560"/>
                    <a:pt x="27118" y="6809"/>
                  </a:cubicBezTo>
                  <a:cubicBezTo>
                    <a:pt x="24869" y="214"/>
                    <a:pt x="14626" y="1"/>
                    <a:pt x="14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15046585" y="762542"/>
              <a:ext cx="386564" cy="391935"/>
            </a:xfrm>
            <a:custGeom>
              <a:rect b="b" l="l" r="r" t="t"/>
              <a:pathLst>
                <a:path extrusionOk="0" h="16273" w="16050">
                  <a:moveTo>
                    <a:pt x="7805" y="1"/>
                  </a:moveTo>
                  <a:cubicBezTo>
                    <a:pt x="6786" y="1"/>
                    <a:pt x="5441" y="5722"/>
                    <a:pt x="5441" y="5722"/>
                  </a:cubicBezTo>
                  <a:cubicBezTo>
                    <a:pt x="5441" y="5722"/>
                    <a:pt x="244" y="6147"/>
                    <a:pt x="122" y="7120"/>
                  </a:cubicBezTo>
                  <a:cubicBezTo>
                    <a:pt x="0" y="8093"/>
                    <a:pt x="2949" y="10798"/>
                    <a:pt x="2949" y="10798"/>
                  </a:cubicBezTo>
                  <a:cubicBezTo>
                    <a:pt x="2949" y="10798"/>
                    <a:pt x="1399" y="14901"/>
                    <a:pt x="2158" y="15479"/>
                  </a:cubicBezTo>
                  <a:cubicBezTo>
                    <a:pt x="2229" y="15537"/>
                    <a:pt x="2335" y="15564"/>
                    <a:pt x="2471" y="15564"/>
                  </a:cubicBezTo>
                  <a:cubicBezTo>
                    <a:pt x="3745" y="15564"/>
                    <a:pt x="7569" y="13230"/>
                    <a:pt x="7569" y="13230"/>
                  </a:cubicBezTo>
                  <a:cubicBezTo>
                    <a:pt x="7569" y="13230"/>
                    <a:pt x="10956" y="16273"/>
                    <a:pt x="12326" y="16273"/>
                  </a:cubicBezTo>
                  <a:cubicBezTo>
                    <a:pt x="12481" y="16273"/>
                    <a:pt x="12610" y="16234"/>
                    <a:pt x="12706" y="16148"/>
                  </a:cubicBezTo>
                  <a:cubicBezTo>
                    <a:pt x="13678" y="15266"/>
                    <a:pt x="12159" y="10707"/>
                    <a:pt x="12159" y="10707"/>
                  </a:cubicBezTo>
                  <a:cubicBezTo>
                    <a:pt x="12159" y="10707"/>
                    <a:pt x="16049" y="7910"/>
                    <a:pt x="15806" y="7242"/>
                  </a:cubicBezTo>
                  <a:cubicBezTo>
                    <a:pt x="15593" y="6543"/>
                    <a:pt x="10578" y="5722"/>
                    <a:pt x="10578" y="5722"/>
                  </a:cubicBezTo>
                  <a:cubicBezTo>
                    <a:pt x="10578" y="5722"/>
                    <a:pt x="9028" y="1071"/>
                    <a:pt x="8025" y="99"/>
                  </a:cubicBezTo>
                  <a:cubicBezTo>
                    <a:pt x="7954" y="32"/>
                    <a:pt x="7880" y="1"/>
                    <a:pt x="7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5" name="Google Shape;2465;p31"/>
          <p:cNvSpPr/>
          <p:nvPr/>
        </p:nvSpPr>
        <p:spPr>
          <a:xfrm>
            <a:off x="7436823" y="4068575"/>
            <a:ext cx="603000" cy="60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6" name="Google Shape;2466;p31"/>
          <p:cNvGrpSpPr/>
          <p:nvPr/>
        </p:nvGrpSpPr>
        <p:grpSpPr>
          <a:xfrm rot="996045">
            <a:off x="7558630" y="4176504"/>
            <a:ext cx="356259" cy="388863"/>
            <a:chOff x="1745450" y="4475350"/>
            <a:chExt cx="576025" cy="628925"/>
          </a:xfrm>
        </p:grpSpPr>
        <p:sp>
          <p:nvSpPr>
            <p:cNvPr id="2467" name="Google Shape;2467;p31"/>
            <p:cNvSpPr/>
            <p:nvPr/>
          </p:nvSpPr>
          <p:spPr>
            <a:xfrm>
              <a:off x="1745450" y="4609425"/>
              <a:ext cx="576025" cy="494850"/>
            </a:xfrm>
            <a:custGeom>
              <a:rect b="b" l="l" r="r" t="t"/>
              <a:pathLst>
                <a:path extrusionOk="0" h="19794" w="23041">
                  <a:moveTo>
                    <a:pt x="14827" y="0"/>
                  </a:moveTo>
                  <a:cubicBezTo>
                    <a:pt x="11691" y="0"/>
                    <a:pt x="8086" y="2712"/>
                    <a:pt x="8086" y="2712"/>
                  </a:cubicBezTo>
                  <a:cubicBezTo>
                    <a:pt x="8086" y="2712"/>
                    <a:pt x="2736" y="3654"/>
                    <a:pt x="1368" y="7271"/>
                  </a:cubicBezTo>
                  <a:cubicBezTo>
                    <a:pt x="0" y="10888"/>
                    <a:pt x="5076" y="19794"/>
                    <a:pt x="9150" y="19794"/>
                  </a:cubicBezTo>
                  <a:cubicBezTo>
                    <a:pt x="13212" y="19794"/>
                    <a:pt x="14295" y="16814"/>
                    <a:pt x="14641" y="16814"/>
                  </a:cubicBezTo>
                  <a:cubicBezTo>
                    <a:pt x="14644" y="16814"/>
                    <a:pt x="14648" y="16814"/>
                    <a:pt x="14651" y="16815"/>
                  </a:cubicBezTo>
                  <a:cubicBezTo>
                    <a:pt x="14693" y="16816"/>
                    <a:pt x="14735" y="16816"/>
                    <a:pt x="14778" y="16816"/>
                  </a:cubicBezTo>
                  <a:cubicBezTo>
                    <a:pt x="16921" y="16816"/>
                    <a:pt x="19000" y="16058"/>
                    <a:pt x="20639" y="14657"/>
                  </a:cubicBezTo>
                  <a:cubicBezTo>
                    <a:pt x="23040" y="12468"/>
                    <a:pt x="20305" y="280"/>
                    <a:pt x="15077" y="6"/>
                  </a:cubicBezTo>
                  <a:cubicBezTo>
                    <a:pt x="14994" y="2"/>
                    <a:pt x="14911" y="0"/>
                    <a:pt x="14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2030900" y="4663075"/>
              <a:ext cx="154550" cy="95750"/>
            </a:xfrm>
            <a:custGeom>
              <a:rect b="b" l="l" r="r" t="t"/>
              <a:pathLst>
                <a:path extrusionOk="0" h="3830" w="6182">
                  <a:moveTo>
                    <a:pt x="2961" y="1"/>
                  </a:moveTo>
                  <a:cubicBezTo>
                    <a:pt x="1" y="1"/>
                    <a:pt x="240" y="2135"/>
                    <a:pt x="2321" y="2511"/>
                  </a:cubicBezTo>
                  <a:cubicBezTo>
                    <a:pt x="3815" y="2781"/>
                    <a:pt x="5026" y="3830"/>
                    <a:pt x="5654" y="3830"/>
                  </a:cubicBezTo>
                  <a:cubicBezTo>
                    <a:pt x="5945" y="3830"/>
                    <a:pt x="6111" y="3603"/>
                    <a:pt x="6121" y="2967"/>
                  </a:cubicBezTo>
                  <a:cubicBezTo>
                    <a:pt x="6182" y="991"/>
                    <a:pt x="3446" y="18"/>
                    <a:pt x="3446" y="18"/>
                  </a:cubicBezTo>
                  <a:cubicBezTo>
                    <a:pt x="3275" y="6"/>
                    <a:pt x="3114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1949100" y="4475350"/>
              <a:ext cx="161125" cy="198050"/>
            </a:xfrm>
            <a:custGeom>
              <a:rect b="b" l="l" r="r" t="t"/>
              <a:pathLst>
                <a:path extrusionOk="0" h="7922" w="6445">
                  <a:moveTo>
                    <a:pt x="5181" y="0"/>
                  </a:moveTo>
                  <a:cubicBezTo>
                    <a:pt x="4420" y="0"/>
                    <a:pt x="3036" y="1054"/>
                    <a:pt x="1672" y="2269"/>
                  </a:cubicBezTo>
                  <a:cubicBezTo>
                    <a:pt x="0" y="3758"/>
                    <a:pt x="365" y="7679"/>
                    <a:pt x="365" y="7679"/>
                  </a:cubicBezTo>
                  <a:cubicBezTo>
                    <a:pt x="342" y="7847"/>
                    <a:pt x="459" y="7922"/>
                    <a:pt x="673" y="7922"/>
                  </a:cubicBezTo>
                  <a:cubicBezTo>
                    <a:pt x="1579" y="7922"/>
                    <a:pt x="4220" y="6586"/>
                    <a:pt x="5229" y="5430"/>
                  </a:cubicBezTo>
                  <a:cubicBezTo>
                    <a:pt x="6444" y="4001"/>
                    <a:pt x="6140" y="840"/>
                    <a:pt x="5593" y="172"/>
                  </a:cubicBezTo>
                  <a:cubicBezTo>
                    <a:pt x="5493" y="54"/>
                    <a:pt x="5353" y="0"/>
                    <a:pt x="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1862475" y="4561800"/>
              <a:ext cx="117050" cy="139750"/>
            </a:xfrm>
            <a:custGeom>
              <a:rect b="b" l="l" r="r" t="t"/>
              <a:pathLst>
                <a:path extrusionOk="0" h="5590" w="4682">
                  <a:moveTo>
                    <a:pt x="2763" y="1"/>
                  </a:moveTo>
                  <a:cubicBezTo>
                    <a:pt x="2245" y="1"/>
                    <a:pt x="609" y="709"/>
                    <a:pt x="335" y="1121"/>
                  </a:cubicBezTo>
                  <a:cubicBezTo>
                    <a:pt x="0" y="1577"/>
                    <a:pt x="2858" y="5589"/>
                    <a:pt x="2858" y="5589"/>
                  </a:cubicBezTo>
                  <a:cubicBezTo>
                    <a:pt x="3374" y="5407"/>
                    <a:pt x="3891" y="5194"/>
                    <a:pt x="4377" y="4920"/>
                  </a:cubicBezTo>
                  <a:cubicBezTo>
                    <a:pt x="4681" y="4677"/>
                    <a:pt x="3161" y="209"/>
                    <a:pt x="2888" y="27"/>
                  </a:cubicBezTo>
                  <a:cubicBezTo>
                    <a:pt x="2861" y="9"/>
                    <a:pt x="2819" y="1"/>
                    <a:pt x="2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1" name="Google Shape;2471;p31"/>
          <p:cNvGrpSpPr/>
          <p:nvPr/>
        </p:nvGrpSpPr>
        <p:grpSpPr>
          <a:xfrm>
            <a:off x="7764020" y="256910"/>
            <a:ext cx="1056796" cy="1257191"/>
            <a:chOff x="567575" y="687250"/>
            <a:chExt cx="994725" cy="1183350"/>
          </a:xfrm>
        </p:grpSpPr>
        <p:sp>
          <p:nvSpPr>
            <p:cNvPr id="2472" name="Google Shape;2472;p31"/>
            <p:cNvSpPr/>
            <p:nvPr/>
          </p:nvSpPr>
          <p:spPr>
            <a:xfrm>
              <a:off x="715900" y="1493200"/>
              <a:ext cx="293425" cy="332300"/>
            </a:xfrm>
            <a:custGeom>
              <a:rect b="b" l="l" r="r" t="t"/>
              <a:pathLst>
                <a:path extrusionOk="0" h="13292" w="11737">
                  <a:moveTo>
                    <a:pt x="6385" y="1"/>
                  </a:moveTo>
                  <a:cubicBezTo>
                    <a:pt x="4858" y="1"/>
                    <a:pt x="3357" y="739"/>
                    <a:pt x="2455" y="2122"/>
                  </a:cubicBezTo>
                  <a:cubicBezTo>
                    <a:pt x="881" y="4198"/>
                    <a:pt x="0" y="13291"/>
                    <a:pt x="0" y="13291"/>
                  </a:cubicBezTo>
                  <a:cubicBezTo>
                    <a:pt x="0" y="13291"/>
                    <a:pt x="8464" y="9830"/>
                    <a:pt x="10006" y="7722"/>
                  </a:cubicBezTo>
                  <a:cubicBezTo>
                    <a:pt x="11736" y="5646"/>
                    <a:pt x="11359" y="2562"/>
                    <a:pt x="9188" y="926"/>
                  </a:cubicBezTo>
                  <a:cubicBezTo>
                    <a:pt x="8342" y="301"/>
                    <a:pt x="7358" y="1"/>
                    <a:pt x="6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813425" y="1507925"/>
              <a:ext cx="165225" cy="187000"/>
            </a:xfrm>
            <a:custGeom>
              <a:rect b="b" l="l" r="r" t="t"/>
              <a:pathLst>
                <a:path extrusionOk="0" h="7480" w="6609">
                  <a:moveTo>
                    <a:pt x="3570" y="0"/>
                  </a:moveTo>
                  <a:cubicBezTo>
                    <a:pt x="2751" y="0"/>
                    <a:pt x="1943" y="378"/>
                    <a:pt x="1417" y="1092"/>
                  </a:cubicBezTo>
                  <a:cubicBezTo>
                    <a:pt x="536" y="2288"/>
                    <a:pt x="1" y="7479"/>
                    <a:pt x="1" y="7479"/>
                  </a:cubicBezTo>
                  <a:cubicBezTo>
                    <a:pt x="1" y="7479"/>
                    <a:pt x="4846" y="5466"/>
                    <a:pt x="5727" y="4301"/>
                  </a:cubicBezTo>
                  <a:cubicBezTo>
                    <a:pt x="6608" y="3106"/>
                    <a:pt x="6357" y="1438"/>
                    <a:pt x="5161" y="526"/>
                  </a:cubicBezTo>
                  <a:cubicBezTo>
                    <a:pt x="4680" y="171"/>
                    <a:pt x="4122" y="0"/>
                    <a:pt x="3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567575" y="1110150"/>
              <a:ext cx="454325" cy="396575"/>
            </a:xfrm>
            <a:custGeom>
              <a:rect b="b" l="l" r="r" t="t"/>
              <a:pathLst>
                <a:path extrusionOk="0" h="15863" w="18173">
                  <a:moveTo>
                    <a:pt x="12061" y="1"/>
                  </a:moveTo>
                  <a:cubicBezTo>
                    <a:pt x="9610" y="1"/>
                    <a:pt x="7405" y="1052"/>
                    <a:pt x="6122" y="2907"/>
                  </a:cubicBezTo>
                  <a:cubicBezTo>
                    <a:pt x="3479" y="6651"/>
                    <a:pt x="1434" y="10773"/>
                    <a:pt x="113" y="15178"/>
                  </a:cubicBezTo>
                  <a:cubicBezTo>
                    <a:pt x="1" y="15536"/>
                    <a:pt x="350" y="15863"/>
                    <a:pt x="675" y="15863"/>
                  </a:cubicBezTo>
                  <a:cubicBezTo>
                    <a:pt x="807" y="15863"/>
                    <a:pt x="934" y="15809"/>
                    <a:pt x="1025" y="15682"/>
                  </a:cubicBezTo>
                  <a:cubicBezTo>
                    <a:pt x="3102" y="12881"/>
                    <a:pt x="5273" y="10175"/>
                    <a:pt x="7538" y="7564"/>
                  </a:cubicBezTo>
                  <a:cubicBezTo>
                    <a:pt x="7962" y="7098"/>
                    <a:pt x="8542" y="6860"/>
                    <a:pt x="9136" y="6860"/>
                  </a:cubicBezTo>
                  <a:cubicBezTo>
                    <a:pt x="9424" y="6860"/>
                    <a:pt x="9715" y="6916"/>
                    <a:pt x="9992" y="7029"/>
                  </a:cubicBezTo>
                  <a:cubicBezTo>
                    <a:pt x="11031" y="7438"/>
                    <a:pt x="12069" y="7784"/>
                    <a:pt x="13076" y="8162"/>
                  </a:cubicBezTo>
                  <a:cubicBezTo>
                    <a:pt x="14617" y="5708"/>
                    <a:pt x="16600" y="3442"/>
                    <a:pt x="18173" y="956"/>
                  </a:cubicBezTo>
                  <a:cubicBezTo>
                    <a:pt x="16505" y="610"/>
                    <a:pt x="14869" y="296"/>
                    <a:pt x="13202" y="75"/>
                  </a:cubicBezTo>
                  <a:cubicBezTo>
                    <a:pt x="12817" y="25"/>
                    <a:pt x="12436" y="1"/>
                    <a:pt x="12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1055550" y="1333050"/>
              <a:ext cx="321900" cy="537550"/>
            </a:xfrm>
            <a:custGeom>
              <a:rect b="b" l="l" r="r" t="t"/>
              <a:pathLst>
                <a:path extrusionOk="0" h="21502" w="12876">
                  <a:moveTo>
                    <a:pt x="9383" y="1"/>
                  </a:moveTo>
                  <a:cubicBezTo>
                    <a:pt x="7464" y="2235"/>
                    <a:pt x="5859" y="4783"/>
                    <a:pt x="3971" y="7017"/>
                  </a:cubicBezTo>
                  <a:cubicBezTo>
                    <a:pt x="4601" y="7835"/>
                    <a:pt x="5261" y="8748"/>
                    <a:pt x="5922" y="9597"/>
                  </a:cubicBezTo>
                  <a:cubicBezTo>
                    <a:pt x="6520" y="10321"/>
                    <a:pt x="6614" y="11328"/>
                    <a:pt x="6142" y="12114"/>
                  </a:cubicBezTo>
                  <a:cubicBezTo>
                    <a:pt x="4286" y="15072"/>
                    <a:pt x="2304" y="17904"/>
                    <a:pt x="259" y="20673"/>
                  </a:cubicBezTo>
                  <a:cubicBezTo>
                    <a:pt x="0" y="21034"/>
                    <a:pt x="377" y="21501"/>
                    <a:pt x="764" y="21501"/>
                  </a:cubicBezTo>
                  <a:cubicBezTo>
                    <a:pt x="849" y="21501"/>
                    <a:pt x="934" y="21479"/>
                    <a:pt x="1014" y="21428"/>
                  </a:cubicBezTo>
                  <a:cubicBezTo>
                    <a:pt x="4821" y="18879"/>
                    <a:pt x="8187" y="15733"/>
                    <a:pt x="11019" y="12146"/>
                  </a:cubicBezTo>
                  <a:cubicBezTo>
                    <a:pt x="12624" y="10069"/>
                    <a:pt x="12876" y="7175"/>
                    <a:pt x="11680" y="4532"/>
                  </a:cubicBezTo>
                  <a:cubicBezTo>
                    <a:pt x="10956" y="2990"/>
                    <a:pt x="10201" y="1480"/>
                    <a:pt x="9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826025" y="687250"/>
              <a:ext cx="736275" cy="910125"/>
            </a:xfrm>
            <a:custGeom>
              <a:rect b="b" l="l" r="r" t="t"/>
              <a:pathLst>
                <a:path extrusionOk="0" h="36405" w="29451">
                  <a:moveTo>
                    <a:pt x="29419" y="1"/>
                  </a:moveTo>
                  <a:lnTo>
                    <a:pt x="29419" y="1"/>
                  </a:lnTo>
                  <a:cubicBezTo>
                    <a:pt x="27122" y="662"/>
                    <a:pt x="24888" y="1511"/>
                    <a:pt x="22717" y="2550"/>
                  </a:cubicBezTo>
                  <a:cubicBezTo>
                    <a:pt x="8087" y="9660"/>
                    <a:pt x="1857" y="23599"/>
                    <a:pt x="378" y="27469"/>
                  </a:cubicBezTo>
                  <a:cubicBezTo>
                    <a:pt x="126" y="28098"/>
                    <a:pt x="0" y="28476"/>
                    <a:pt x="0" y="28476"/>
                  </a:cubicBezTo>
                  <a:lnTo>
                    <a:pt x="10698" y="36405"/>
                  </a:lnTo>
                  <a:cubicBezTo>
                    <a:pt x="10698" y="36405"/>
                    <a:pt x="24322" y="27028"/>
                    <a:pt x="28318" y="10132"/>
                  </a:cubicBezTo>
                  <a:cubicBezTo>
                    <a:pt x="28570" y="9157"/>
                    <a:pt x="28758" y="8182"/>
                    <a:pt x="28916" y="7175"/>
                  </a:cubicBezTo>
                  <a:cubicBezTo>
                    <a:pt x="29293" y="4783"/>
                    <a:pt x="29451" y="2392"/>
                    <a:pt x="29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1393950" y="687250"/>
              <a:ext cx="168350" cy="178600"/>
            </a:xfrm>
            <a:custGeom>
              <a:rect b="b" l="l" r="r" t="t"/>
              <a:pathLst>
                <a:path extrusionOk="0" h="7144" w="6734">
                  <a:moveTo>
                    <a:pt x="6702" y="1"/>
                  </a:moveTo>
                  <a:lnTo>
                    <a:pt x="6702" y="1"/>
                  </a:lnTo>
                  <a:cubicBezTo>
                    <a:pt x="4405" y="662"/>
                    <a:pt x="2171" y="1511"/>
                    <a:pt x="0" y="2550"/>
                  </a:cubicBezTo>
                  <a:cubicBezTo>
                    <a:pt x="1007" y="5161"/>
                    <a:pt x="3430" y="6954"/>
                    <a:pt x="6199" y="7143"/>
                  </a:cubicBezTo>
                  <a:cubicBezTo>
                    <a:pt x="6576" y="4783"/>
                    <a:pt x="6734" y="2392"/>
                    <a:pt x="6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826025" y="940550"/>
              <a:ext cx="708750" cy="656825"/>
            </a:xfrm>
            <a:custGeom>
              <a:rect b="b" l="l" r="r" t="t"/>
              <a:pathLst>
                <a:path extrusionOk="0" h="26273" w="28350">
                  <a:moveTo>
                    <a:pt x="28349" y="0"/>
                  </a:moveTo>
                  <a:lnTo>
                    <a:pt x="28349" y="0"/>
                  </a:lnTo>
                  <a:cubicBezTo>
                    <a:pt x="27311" y="2392"/>
                    <a:pt x="26084" y="4720"/>
                    <a:pt x="24668" y="6922"/>
                  </a:cubicBezTo>
                  <a:cubicBezTo>
                    <a:pt x="22057" y="10918"/>
                    <a:pt x="18690" y="14442"/>
                    <a:pt x="14600" y="16896"/>
                  </a:cubicBezTo>
                  <a:cubicBezTo>
                    <a:pt x="12400" y="18241"/>
                    <a:pt x="9932" y="19259"/>
                    <a:pt x="7371" y="19259"/>
                  </a:cubicBezTo>
                  <a:cubicBezTo>
                    <a:pt x="7295" y="19259"/>
                    <a:pt x="7219" y="19258"/>
                    <a:pt x="7143" y="19256"/>
                  </a:cubicBezTo>
                  <a:cubicBezTo>
                    <a:pt x="4783" y="19225"/>
                    <a:pt x="2517" y="18344"/>
                    <a:pt x="378" y="17337"/>
                  </a:cubicBezTo>
                  <a:cubicBezTo>
                    <a:pt x="126" y="17966"/>
                    <a:pt x="0" y="18344"/>
                    <a:pt x="0" y="18344"/>
                  </a:cubicBezTo>
                  <a:lnTo>
                    <a:pt x="10698" y="26273"/>
                  </a:lnTo>
                  <a:cubicBezTo>
                    <a:pt x="10698" y="26273"/>
                    <a:pt x="24322" y="16896"/>
                    <a:pt x="28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818496" y="1411967"/>
              <a:ext cx="243875" cy="199025"/>
            </a:xfrm>
            <a:custGeom>
              <a:rect b="b" l="l" r="r" t="t"/>
              <a:pathLst>
                <a:path extrusionOk="0" h="7961" w="9755">
                  <a:moveTo>
                    <a:pt x="1070" y="0"/>
                  </a:moveTo>
                  <a:lnTo>
                    <a:pt x="0" y="1416"/>
                  </a:lnTo>
                  <a:lnTo>
                    <a:pt x="8684" y="7960"/>
                  </a:lnTo>
                  <a:lnTo>
                    <a:pt x="9754" y="6513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926700" y="1493525"/>
              <a:ext cx="39350" cy="44850"/>
            </a:xfrm>
            <a:custGeom>
              <a:rect b="b" l="l" r="r" t="t"/>
              <a:pathLst>
                <a:path extrusionOk="0" h="1794" w="1574">
                  <a:moveTo>
                    <a:pt x="1071" y="0"/>
                  </a:moveTo>
                  <a:lnTo>
                    <a:pt x="1" y="1448"/>
                  </a:lnTo>
                  <a:lnTo>
                    <a:pt x="504" y="1794"/>
                  </a:lnTo>
                  <a:lnTo>
                    <a:pt x="1574" y="37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891300" y="1466775"/>
              <a:ext cx="38575" cy="45650"/>
            </a:xfrm>
            <a:custGeom>
              <a:rect b="b" l="l" r="r" t="t"/>
              <a:pathLst>
                <a:path extrusionOk="0" h="1826" w="1543">
                  <a:moveTo>
                    <a:pt x="1071" y="1"/>
                  </a:moveTo>
                  <a:lnTo>
                    <a:pt x="1" y="1448"/>
                  </a:lnTo>
                  <a:lnTo>
                    <a:pt x="473" y="1826"/>
                  </a:lnTo>
                  <a:lnTo>
                    <a:pt x="1543" y="378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855125" y="1440025"/>
              <a:ext cx="39350" cy="45650"/>
            </a:xfrm>
            <a:custGeom>
              <a:rect b="b" l="l" r="r" t="t"/>
              <a:pathLst>
                <a:path extrusionOk="0" h="1826" w="1574">
                  <a:moveTo>
                    <a:pt x="1070" y="1"/>
                  </a:moveTo>
                  <a:lnTo>
                    <a:pt x="1" y="1448"/>
                  </a:lnTo>
                  <a:lnTo>
                    <a:pt x="504" y="1826"/>
                  </a:lnTo>
                  <a:lnTo>
                    <a:pt x="1574" y="379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962100" y="1519475"/>
              <a:ext cx="39350" cy="45650"/>
            </a:xfrm>
            <a:custGeom>
              <a:rect b="b" l="l" r="r" t="t"/>
              <a:pathLst>
                <a:path extrusionOk="0" h="1826" w="1574">
                  <a:moveTo>
                    <a:pt x="1070" y="1"/>
                  </a:moveTo>
                  <a:lnTo>
                    <a:pt x="1" y="1448"/>
                  </a:lnTo>
                  <a:lnTo>
                    <a:pt x="504" y="1826"/>
                  </a:lnTo>
                  <a:lnTo>
                    <a:pt x="1574" y="37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998275" y="1546225"/>
              <a:ext cx="39375" cy="45650"/>
            </a:xfrm>
            <a:custGeom>
              <a:rect b="b" l="l" r="r" t="t"/>
              <a:pathLst>
                <a:path extrusionOk="0" h="1826" w="1575">
                  <a:moveTo>
                    <a:pt x="1071" y="1"/>
                  </a:moveTo>
                  <a:lnTo>
                    <a:pt x="1" y="1448"/>
                  </a:lnTo>
                  <a:lnTo>
                    <a:pt x="504" y="1825"/>
                  </a:lnTo>
                  <a:lnTo>
                    <a:pt x="1574" y="378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1126500" y="930225"/>
              <a:ext cx="307575" cy="272375"/>
            </a:xfrm>
            <a:custGeom>
              <a:rect b="b" l="l" r="r" t="t"/>
              <a:pathLst>
                <a:path extrusionOk="0" h="10895" w="12303">
                  <a:moveTo>
                    <a:pt x="6166" y="0"/>
                  </a:moveTo>
                  <a:cubicBezTo>
                    <a:pt x="4503" y="0"/>
                    <a:pt x="2863" y="762"/>
                    <a:pt x="1794" y="2207"/>
                  </a:cubicBezTo>
                  <a:cubicBezTo>
                    <a:pt x="1" y="4629"/>
                    <a:pt x="504" y="8028"/>
                    <a:pt x="2927" y="9821"/>
                  </a:cubicBezTo>
                  <a:cubicBezTo>
                    <a:pt x="3892" y="10545"/>
                    <a:pt x="5022" y="10895"/>
                    <a:pt x="6144" y="10895"/>
                  </a:cubicBezTo>
                  <a:cubicBezTo>
                    <a:pt x="7801" y="10895"/>
                    <a:pt x="9440" y="10133"/>
                    <a:pt x="10509" y="8688"/>
                  </a:cubicBezTo>
                  <a:cubicBezTo>
                    <a:pt x="12303" y="6266"/>
                    <a:pt x="11800" y="2868"/>
                    <a:pt x="9408" y="1074"/>
                  </a:cubicBezTo>
                  <a:cubicBezTo>
                    <a:pt x="8430" y="350"/>
                    <a:pt x="7293" y="0"/>
                    <a:pt x="6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>
              <a:off x="1126500" y="912225"/>
              <a:ext cx="307575" cy="308375"/>
            </a:xfrm>
            <a:custGeom>
              <a:rect b="b" l="l" r="r" t="t"/>
              <a:pathLst>
                <a:path extrusionOk="0" fill="none" h="12335" w="12303">
                  <a:moveTo>
                    <a:pt x="9408" y="1794"/>
                  </a:moveTo>
                  <a:cubicBezTo>
                    <a:pt x="11800" y="3588"/>
                    <a:pt x="12303" y="6986"/>
                    <a:pt x="10509" y="9408"/>
                  </a:cubicBezTo>
                  <a:cubicBezTo>
                    <a:pt x="8716" y="11831"/>
                    <a:pt x="5318" y="12334"/>
                    <a:pt x="2927" y="10541"/>
                  </a:cubicBezTo>
                  <a:cubicBezTo>
                    <a:pt x="504" y="8748"/>
                    <a:pt x="1" y="5349"/>
                    <a:pt x="1794" y="2927"/>
                  </a:cubicBezTo>
                  <a:cubicBezTo>
                    <a:pt x="3587" y="504"/>
                    <a:pt x="6986" y="1"/>
                    <a:pt x="9408" y="1794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19675">
              <a:solidFill>
                <a:srgbClr val="6E35A0"/>
              </a:solidFill>
              <a:prstDash val="solid"/>
              <a:miter lim="3146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>
              <a:off x="1200450" y="956400"/>
              <a:ext cx="112500" cy="73725"/>
            </a:xfrm>
            <a:custGeom>
              <a:rect b="b" l="l" r="r" t="t"/>
              <a:pathLst>
                <a:path extrusionOk="0" h="2949" w="4500">
                  <a:moveTo>
                    <a:pt x="2700" y="0"/>
                  </a:moveTo>
                  <a:cubicBezTo>
                    <a:pt x="2430" y="0"/>
                    <a:pt x="2143" y="40"/>
                    <a:pt x="1857" y="121"/>
                  </a:cubicBezTo>
                  <a:cubicBezTo>
                    <a:pt x="724" y="468"/>
                    <a:pt x="0" y="1349"/>
                    <a:pt x="220" y="2072"/>
                  </a:cubicBezTo>
                  <a:cubicBezTo>
                    <a:pt x="383" y="2631"/>
                    <a:pt x="1029" y="2948"/>
                    <a:pt x="1799" y="2948"/>
                  </a:cubicBezTo>
                  <a:cubicBezTo>
                    <a:pt x="2070" y="2948"/>
                    <a:pt x="2357" y="2909"/>
                    <a:pt x="2643" y="2827"/>
                  </a:cubicBezTo>
                  <a:cubicBezTo>
                    <a:pt x="3776" y="2481"/>
                    <a:pt x="4500" y="1600"/>
                    <a:pt x="4279" y="877"/>
                  </a:cubicBezTo>
                  <a:cubicBezTo>
                    <a:pt x="4116" y="318"/>
                    <a:pt x="3471" y="0"/>
                    <a:pt x="2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863875" y="1235525"/>
              <a:ext cx="297250" cy="485275"/>
            </a:xfrm>
            <a:custGeom>
              <a:rect b="b" l="l" r="r" t="t"/>
              <a:pathLst>
                <a:path extrusionOk="0" h="19411" w="11890">
                  <a:moveTo>
                    <a:pt x="11764" y="0"/>
                  </a:moveTo>
                  <a:cubicBezTo>
                    <a:pt x="9971" y="2297"/>
                    <a:pt x="8240" y="4751"/>
                    <a:pt x="6447" y="7048"/>
                  </a:cubicBezTo>
                  <a:cubicBezTo>
                    <a:pt x="6604" y="7520"/>
                    <a:pt x="6761" y="8087"/>
                    <a:pt x="6887" y="8527"/>
                  </a:cubicBezTo>
                  <a:cubicBezTo>
                    <a:pt x="7045" y="8999"/>
                    <a:pt x="6793" y="9754"/>
                    <a:pt x="6321" y="10446"/>
                  </a:cubicBezTo>
                  <a:cubicBezTo>
                    <a:pt x="4307" y="13310"/>
                    <a:pt x="2294" y="16078"/>
                    <a:pt x="217" y="18879"/>
                  </a:cubicBezTo>
                  <a:cubicBezTo>
                    <a:pt x="0" y="19182"/>
                    <a:pt x="37" y="19411"/>
                    <a:pt x="205" y="19411"/>
                  </a:cubicBezTo>
                  <a:cubicBezTo>
                    <a:pt x="280" y="19411"/>
                    <a:pt x="383" y="19364"/>
                    <a:pt x="500" y="19256"/>
                  </a:cubicBezTo>
                  <a:cubicBezTo>
                    <a:pt x="3646" y="16047"/>
                    <a:pt x="6573" y="12649"/>
                    <a:pt x="9278" y="9062"/>
                  </a:cubicBezTo>
                  <a:cubicBezTo>
                    <a:pt x="10883" y="6985"/>
                    <a:pt x="11859" y="4626"/>
                    <a:pt x="11890" y="2895"/>
                  </a:cubicBezTo>
                  <a:cubicBezTo>
                    <a:pt x="11890" y="1920"/>
                    <a:pt x="11859" y="944"/>
                    <a:pt x="11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32"/>
          <p:cNvSpPr/>
          <p:nvPr/>
        </p:nvSpPr>
        <p:spPr>
          <a:xfrm>
            <a:off x="852450" y="1133475"/>
            <a:ext cx="7439100" cy="3546300"/>
          </a:xfrm>
          <a:prstGeom prst="roundRect">
            <a:avLst>
              <a:gd fmla="val 6044" name="adj"/>
            </a:avLst>
          </a:prstGeom>
          <a:solidFill>
            <a:schemeClr val="dk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4" name="Google Shape;2494;p32"/>
          <p:cNvGrpSpPr/>
          <p:nvPr/>
        </p:nvGrpSpPr>
        <p:grpSpPr>
          <a:xfrm>
            <a:off x="2749588" y="3895725"/>
            <a:ext cx="3571800" cy="657300"/>
            <a:chOff x="2749588" y="3981450"/>
            <a:chExt cx="3571800" cy="657300"/>
          </a:xfrm>
        </p:grpSpPr>
        <p:sp>
          <p:nvSpPr>
            <p:cNvPr id="2495" name="Google Shape;2495;p32"/>
            <p:cNvSpPr/>
            <p:nvPr/>
          </p:nvSpPr>
          <p:spPr>
            <a:xfrm>
              <a:off x="2749588" y="3981450"/>
              <a:ext cx="828600" cy="657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2"/>
            <p:cNvSpPr/>
            <p:nvPr/>
          </p:nvSpPr>
          <p:spPr>
            <a:xfrm>
              <a:off x="3663988" y="3981450"/>
              <a:ext cx="828600" cy="657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2"/>
            <p:cNvSpPr/>
            <p:nvPr/>
          </p:nvSpPr>
          <p:spPr>
            <a:xfrm>
              <a:off x="4578388" y="3981450"/>
              <a:ext cx="828600" cy="657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2"/>
            <p:cNvSpPr/>
            <p:nvPr/>
          </p:nvSpPr>
          <p:spPr>
            <a:xfrm>
              <a:off x="5492788" y="3981450"/>
              <a:ext cx="828600" cy="657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9" name="Google Shape;2499;p32"/>
          <p:cNvGrpSpPr/>
          <p:nvPr/>
        </p:nvGrpSpPr>
        <p:grpSpPr>
          <a:xfrm>
            <a:off x="1044163" y="1257300"/>
            <a:ext cx="7096500" cy="572700"/>
            <a:chOff x="1044163" y="1343025"/>
            <a:chExt cx="7096500" cy="572700"/>
          </a:xfrm>
        </p:grpSpPr>
        <p:sp>
          <p:nvSpPr>
            <p:cNvPr id="2500" name="Google Shape;2500;p32"/>
            <p:cNvSpPr/>
            <p:nvPr/>
          </p:nvSpPr>
          <p:spPr>
            <a:xfrm>
              <a:off x="2749588" y="1343025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2"/>
            <p:cNvSpPr/>
            <p:nvPr/>
          </p:nvSpPr>
          <p:spPr>
            <a:xfrm>
              <a:off x="3663988" y="1343025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2"/>
            <p:cNvSpPr/>
            <p:nvPr/>
          </p:nvSpPr>
          <p:spPr>
            <a:xfrm>
              <a:off x="4578388" y="1343025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32"/>
            <p:cNvSpPr/>
            <p:nvPr/>
          </p:nvSpPr>
          <p:spPr>
            <a:xfrm>
              <a:off x="5492788" y="1343025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32"/>
            <p:cNvSpPr/>
            <p:nvPr/>
          </p:nvSpPr>
          <p:spPr>
            <a:xfrm>
              <a:off x="1044163" y="1343025"/>
              <a:ext cx="16101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32"/>
            <p:cNvSpPr/>
            <p:nvPr/>
          </p:nvSpPr>
          <p:spPr>
            <a:xfrm>
              <a:off x="6397663" y="1343025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2"/>
            <p:cNvSpPr/>
            <p:nvPr/>
          </p:nvSpPr>
          <p:spPr>
            <a:xfrm>
              <a:off x="7312063" y="1343025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7" name="Google Shape;2507;p32"/>
          <p:cNvGrpSpPr/>
          <p:nvPr/>
        </p:nvGrpSpPr>
        <p:grpSpPr>
          <a:xfrm>
            <a:off x="1044163" y="1902619"/>
            <a:ext cx="7096500" cy="572700"/>
            <a:chOff x="1044163" y="1998663"/>
            <a:chExt cx="7096500" cy="572700"/>
          </a:xfrm>
        </p:grpSpPr>
        <p:sp>
          <p:nvSpPr>
            <p:cNvPr id="2508" name="Google Shape;2508;p32"/>
            <p:cNvSpPr/>
            <p:nvPr/>
          </p:nvSpPr>
          <p:spPr>
            <a:xfrm>
              <a:off x="2749588" y="1998663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2"/>
            <p:cNvSpPr/>
            <p:nvPr/>
          </p:nvSpPr>
          <p:spPr>
            <a:xfrm>
              <a:off x="3663988" y="1998663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2"/>
            <p:cNvSpPr/>
            <p:nvPr/>
          </p:nvSpPr>
          <p:spPr>
            <a:xfrm>
              <a:off x="4578388" y="1998663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32"/>
            <p:cNvSpPr/>
            <p:nvPr/>
          </p:nvSpPr>
          <p:spPr>
            <a:xfrm>
              <a:off x="5492788" y="1998663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32"/>
            <p:cNvSpPr/>
            <p:nvPr/>
          </p:nvSpPr>
          <p:spPr>
            <a:xfrm>
              <a:off x="1044163" y="1998663"/>
              <a:ext cx="16101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2"/>
            <p:cNvSpPr/>
            <p:nvPr/>
          </p:nvSpPr>
          <p:spPr>
            <a:xfrm>
              <a:off x="6397663" y="1998663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2"/>
            <p:cNvSpPr/>
            <p:nvPr/>
          </p:nvSpPr>
          <p:spPr>
            <a:xfrm>
              <a:off x="7312063" y="1998663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5" name="Google Shape;2515;p32"/>
          <p:cNvGrpSpPr/>
          <p:nvPr/>
        </p:nvGrpSpPr>
        <p:grpSpPr>
          <a:xfrm>
            <a:off x="1044163" y="2566988"/>
            <a:ext cx="7096500" cy="572700"/>
            <a:chOff x="1044163" y="2654300"/>
            <a:chExt cx="7096500" cy="572700"/>
          </a:xfrm>
        </p:grpSpPr>
        <p:sp>
          <p:nvSpPr>
            <p:cNvPr id="2516" name="Google Shape;2516;p32"/>
            <p:cNvSpPr/>
            <p:nvPr/>
          </p:nvSpPr>
          <p:spPr>
            <a:xfrm>
              <a:off x="2749588" y="2654300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2"/>
            <p:cNvSpPr/>
            <p:nvPr/>
          </p:nvSpPr>
          <p:spPr>
            <a:xfrm>
              <a:off x="3663988" y="2654300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2"/>
            <p:cNvSpPr/>
            <p:nvPr/>
          </p:nvSpPr>
          <p:spPr>
            <a:xfrm>
              <a:off x="4578388" y="2654300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2"/>
            <p:cNvSpPr/>
            <p:nvPr/>
          </p:nvSpPr>
          <p:spPr>
            <a:xfrm>
              <a:off x="5492788" y="2654300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2"/>
            <p:cNvSpPr/>
            <p:nvPr/>
          </p:nvSpPr>
          <p:spPr>
            <a:xfrm>
              <a:off x="1044163" y="2654300"/>
              <a:ext cx="16101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32"/>
            <p:cNvSpPr/>
            <p:nvPr/>
          </p:nvSpPr>
          <p:spPr>
            <a:xfrm>
              <a:off x="6397663" y="2654300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32"/>
            <p:cNvSpPr/>
            <p:nvPr/>
          </p:nvSpPr>
          <p:spPr>
            <a:xfrm>
              <a:off x="7312063" y="2654300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3" name="Google Shape;2523;p32"/>
          <p:cNvGrpSpPr/>
          <p:nvPr/>
        </p:nvGrpSpPr>
        <p:grpSpPr>
          <a:xfrm>
            <a:off x="1044163" y="3231356"/>
            <a:ext cx="7096500" cy="572700"/>
            <a:chOff x="1044163" y="3309938"/>
            <a:chExt cx="7096500" cy="572700"/>
          </a:xfrm>
        </p:grpSpPr>
        <p:sp>
          <p:nvSpPr>
            <p:cNvPr id="2524" name="Google Shape;2524;p32"/>
            <p:cNvSpPr/>
            <p:nvPr/>
          </p:nvSpPr>
          <p:spPr>
            <a:xfrm>
              <a:off x="2749588" y="3309938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2"/>
            <p:cNvSpPr/>
            <p:nvPr/>
          </p:nvSpPr>
          <p:spPr>
            <a:xfrm>
              <a:off x="3663988" y="3309938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2"/>
            <p:cNvSpPr/>
            <p:nvPr/>
          </p:nvSpPr>
          <p:spPr>
            <a:xfrm>
              <a:off x="4578388" y="3309938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32"/>
            <p:cNvSpPr/>
            <p:nvPr/>
          </p:nvSpPr>
          <p:spPr>
            <a:xfrm>
              <a:off x="5492788" y="3309938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32"/>
            <p:cNvSpPr/>
            <p:nvPr/>
          </p:nvSpPr>
          <p:spPr>
            <a:xfrm>
              <a:off x="1044163" y="3309938"/>
              <a:ext cx="16101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32"/>
            <p:cNvSpPr/>
            <p:nvPr/>
          </p:nvSpPr>
          <p:spPr>
            <a:xfrm>
              <a:off x="6397663" y="3309938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2"/>
            <p:cNvSpPr/>
            <p:nvPr/>
          </p:nvSpPr>
          <p:spPr>
            <a:xfrm>
              <a:off x="7312063" y="3309938"/>
              <a:ext cx="828600" cy="572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1" name="Google Shape;2531;p32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2532" name="Google Shape;2532;p32"/>
          <p:cNvGraphicFramePr/>
          <p:nvPr/>
        </p:nvGraphicFramePr>
        <p:xfrm>
          <a:off x="961925" y="120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746200"/>
                <a:gridCol w="912325"/>
                <a:gridCol w="912325"/>
                <a:gridCol w="912325"/>
                <a:gridCol w="912325"/>
                <a:gridCol w="912325"/>
                <a:gridCol w="912325"/>
              </a:tblGrid>
              <a:tr h="65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 1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 2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 3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 4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7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1st week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2nd week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3rd week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4th week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182875" marL="18287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33" name="Google Shape;2533;p32"/>
          <p:cNvSpPr/>
          <p:nvPr/>
        </p:nvSpPr>
        <p:spPr>
          <a:xfrm>
            <a:off x="4844229" y="1387967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4" name="Google Shape;2534;p32"/>
          <p:cNvSpPr/>
          <p:nvPr/>
        </p:nvSpPr>
        <p:spPr>
          <a:xfrm>
            <a:off x="3920304" y="1387967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5" name="Google Shape;2535;p32"/>
          <p:cNvSpPr/>
          <p:nvPr/>
        </p:nvSpPr>
        <p:spPr>
          <a:xfrm>
            <a:off x="2996379" y="1387967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6" name="Google Shape;2536;p32"/>
          <p:cNvSpPr/>
          <p:nvPr/>
        </p:nvSpPr>
        <p:spPr>
          <a:xfrm>
            <a:off x="4839466" y="2026142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7" name="Google Shape;2537;p32"/>
          <p:cNvSpPr/>
          <p:nvPr/>
        </p:nvSpPr>
        <p:spPr>
          <a:xfrm>
            <a:off x="3920304" y="2026142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8" name="Google Shape;2538;p32"/>
          <p:cNvSpPr/>
          <p:nvPr/>
        </p:nvSpPr>
        <p:spPr>
          <a:xfrm>
            <a:off x="5758629" y="2026142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9" name="Google Shape;2539;p32"/>
          <p:cNvSpPr/>
          <p:nvPr/>
        </p:nvSpPr>
        <p:spPr>
          <a:xfrm>
            <a:off x="4839466" y="2702417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0" name="Google Shape;2540;p32"/>
          <p:cNvSpPr/>
          <p:nvPr/>
        </p:nvSpPr>
        <p:spPr>
          <a:xfrm>
            <a:off x="3920304" y="2702417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1" name="Google Shape;2541;p32"/>
          <p:cNvSpPr/>
          <p:nvPr/>
        </p:nvSpPr>
        <p:spPr>
          <a:xfrm>
            <a:off x="4844229" y="3364404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2" name="Google Shape;2542;p32"/>
          <p:cNvSpPr/>
          <p:nvPr/>
        </p:nvSpPr>
        <p:spPr>
          <a:xfrm>
            <a:off x="3920304" y="3364404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3" name="Google Shape;2543;p32"/>
          <p:cNvSpPr/>
          <p:nvPr/>
        </p:nvSpPr>
        <p:spPr>
          <a:xfrm>
            <a:off x="2996379" y="3364404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4" name="Google Shape;2544;p32"/>
          <p:cNvSpPr/>
          <p:nvPr/>
        </p:nvSpPr>
        <p:spPr>
          <a:xfrm>
            <a:off x="5758629" y="3364404"/>
            <a:ext cx="378371" cy="31137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5" name="Google Shape;2545;p32"/>
          <p:cNvGrpSpPr/>
          <p:nvPr/>
        </p:nvGrpSpPr>
        <p:grpSpPr>
          <a:xfrm rot="-2377237">
            <a:off x="7577174" y="1272633"/>
            <a:ext cx="292062" cy="561397"/>
            <a:chOff x="15606633" y="605243"/>
            <a:chExt cx="657424" cy="1263692"/>
          </a:xfrm>
        </p:grpSpPr>
        <p:sp>
          <p:nvSpPr>
            <p:cNvPr id="2546" name="Google Shape;2546;p32"/>
            <p:cNvSpPr/>
            <p:nvPr/>
          </p:nvSpPr>
          <p:spPr>
            <a:xfrm>
              <a:off x="15912778" y="712566"/>
              <a:ext cx="351280" cy="1064509"/>
            </a:xfrm>
            <a:custGeom>
              <a:rect b="b" l="l" r="r" t="t"/>
              <a:pathLst>
                <a:path extrusionOk="0" h="44198" w="14585">
                  <a:moveTo>
                    <a:pt x="4396" y="1"/>
                  </a:moveTo>
                  <a:cubicBezTo>
                    <a:pt x="4346" y="1"/>
                    <a:pt x="4297" y="6"/>
                    <a:pt x="4250" y="16"/>
                  </a:cubicBezTo>
                  <a:cubicBezTo>
                    <a:pt x="2548" y="380"/>
                    <a:pt x="633" y="6642"/>
                    <a:pt x="329" y="10624"/>
                  </a:cubicBezTo>
                  <a:cubicBezTo>
                    <a:pt x="1" y="14529"/>
                    <a:pt x="2772" y="43698"/>
                    <a:pt x="2793" y="43698"/>
                  </a:cubicBezTo>
                  <a:cubicBezTo>
                    <a:pt x="2793" y="43698"/>
                    <a:pt x="2793" y="43686"/>
                    <a:pt x="2791" y="43664"/>
                  </a:cubicBezTo>
                  <a:lnTo>
                    <a:pt x="2791" y="43664"/>
                  </a:lnTo>
                  <a:cubicBezTo>
                    <a:pt x="2791" y="43664"/>
                    <a:pt x="6157" y="44197"/>
                    <a:pt x="9155" y="44197"/>
                  </a:cubicBezTo>
                  <a:cubicBezTo>
                    <a:pt x="11318" y="44197"/>
                    <a:pt x="13291" y="43920"/>
                    <a:pt x="13673" y="42965"/>
                  </a:cubicBezTo>
                  <a:cubicBezTo>
                    <a:pt x="14584" y="40715"/>
                    <a:pt x="11970" y="11627"/>
                    <a:pt x="10876" y="8891"/>
                  </a:cubicBezTo>
                  <a:cubicBezTo>
                    <a:pt x="9812" y="6200"/>
                    <a:pt x="6187" y="1"/>
                    <a:pt x="4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32"/>
            <p:cNvSpPr/>
            <p:nvPr/>
          </p:nvSpPr>
          <p:spPr>
            <a:xfrm>
              <a:off x="15949291" y="925020"/>
              <a:ext cx="142005" cy="766216"/>
            </a:xfrm>
            <a:custGeom>
              <a:rect b="b" l="l" r="r" t="t"/>
              <a:pathLst>
                <a:path extrusionOk="0" h="31813" w="5896">
                  <a:moveTo>
                    <a:pt x="1467" y="0"/>
                  </a:moveTo>
                  <a:cubicBezTo>
                    <a:pt x="707" y="0"/>
                    <a:pt x="0" y="311"/>
                    <a:pt x="59" y="1104"/>
                  </a:cubicBezTo>
                  <a:cubicBezTo>
                    <a:pt x="59" y="1104"/>
                    <a:pt x="2977" y="31043"/>
                    <a:pt x="3311" y="31590"/>
                  </a:cubicBezTo>
                  <a:cubicBezTo>
                    <a:pt x="3415" y="31754"/>
                    <a:pt x="3667" y="31813"/>
                    <a:pt x="3976" y="31813"/>
                  </a:cubicBezTo>
                  <a:cubicBezTo>
                    <a:pt x="4756" y="31813"/>
                    <a:pt x="5895" y="31438"/>
                    <a:pt x="5895" y="31438"/>
                  </a:cubicBezTo>
                  <a:cubicBezTo>
                    <a:pt x="5895" y="31438"/>
                    <a:pt x="3372" y="1833"/>
                    <a:pt x="3220" y="860"/>
                  </a:cubicBezTo>
                  <a:cubicBezTo>
                    <a:pt x="3157" y="357"/>
                    <a:pt x="2281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32"/>
            <p:cNvSpPr/>
            <p:nvPr/>
          </p:nvSpPr>
          <p:spPr>
            <a:xfrm>
              <a:off x="16077013" y="911869"/>
              <a:ext cx="133599" cy="774236"/>
            </a:xfrm>
            <a:custGeom>
              <a:rect b="b" l="l" r="r" t="t"/>
              <a:pathLst>
                <a:path extrusionOk="0" h="32146" w="5547">
                  <a:moveTo>
                    <a:pt x="1495" y="0"/>
                  </a:moveTo>
                  <a:cubicBezTo>
                    <a:pt x="725" y="0"/>
                    <a:pt x="0" y="316"/>
                    <a:pt x="45" y="1102"/>
                  </a:cubicBezTo>
                  <a:cubicBezTo>
                    <a:pt x="45" y="1102"/>
                    <a:pt x="2781" y="31346"/>
                    <a:pt x="3145" y="31924"/>
                  </a:cubicBezTo>
                  <a:cubicBezTo>
                    <a:pt x="3246" y="32088"/>
                    <a:pt x="3502" y="32145"/>
                    <a:pt x="3811" y="32145"/>
                  </a:cubicBezTo>
                  <a:cubicBezTo>
                    <a:pt x="4534" y="32145"/>
                    <a:pt x="5547" y="31832"/>
                    <a:pt x="5547" y="31832"/>
                  </a:cubicBezTo>
                  <a:cubicBezTo>
                    <a:pt x="5547" y="31832"/>
                    <a:pt x="3388" y="1862"/>
                    <a:pt x="3236" y="859"/>
                  </a:cubicBezTo>
                  <a:cubicBezTo>
                    <a:pt x="3159" y="346"/>
                    <a:pt x="2301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32"/>
            <p:cNvSpPr/>
            <p:nvPr/>
          </p:nvSpPr>
          <p:spPr>
            <a:xfrm>
              <a:off x="15908250" y="659434"/>
              <a:ext cx="282975" cy="357614"/>
            </a:xfrm>
            <a:custGeom>
              <a:rect b="b" l="l" r="r" t="t"/>
              <a:pathLst>
                <a:path extrusionOk="0" h="14848" w="11749">
                  <a:moveTo>
                    <a:pt x="4883" y="1"/>
                  </a:moveTo>
                  <a:cubicBezTo>
                    <a:pt x="4866" y="1"/>
                    <a:pt x="4849" y="1"/>
                    <a:pt x="4833" y="3"/>
                  </a:cubicBezTo>
                  <a:cubicBezTo>
                    <a:pt x="2432" y="215"/>
                    <a:pt x="0" y="13529"/>
                    <a:pt x="395" y="14045"/>
                  </a:cubicBezTo>
                  <a:cubicBezTo>
                    <a:pt x="404" y="14058"/>
                    <a:pt x="416" y="14065"/>
                    <a:pt x="432" y="14065"/>
                  </a:cubicBezTo>
                  <a:cubicBezTo>
                    <a:pt x="636" y="14065"/>
                    <a:pt x="1396" y="13006"/>
                    <a:pt x="1763" y="12131"/>
                  </a:cubicBezTo>
                  <a:cubicBezTo>
                    <a:pt x="1771" y="12112"/>
                    <a:pt x="1780" y="12103"/>
                    <a:pt x="1788" y="12103"/>
                  </a:cubicBezTo>
                  <a:cubicBezTo>
                    <a:pt x="1907" y="12103"/>
                    <a:pt x="2067" y="13777"/>
                    <a:pt x="2493" y="14684"/>
                  </a:cubicBezTo>
                  <a:cubicBezTo>
                    <a:pt x="2546" y="14797"/>
                    <a:pt x="2609" y="14847"/>
                    <a:pt x="2678" y="14847"/>
                  </a:cubicBezTo>
                  <a:cubicBezTo>
                    <a:pt x="3203" y="14847"/>
                    <a:pt x="4104" y="11979"/>
                    <a:pt x="4104" y="11979"/>
                  </a:cubicBezTo>
                  <a:cubicBezTo>
                    <a:pt x="4104" y="11979"/>
                    <a:pt x="4894" y="14441"/>
                    <a:pt x="5654" y="14501"/>
                  </a:cubicBezTo>
                  <a:cubicBezTo>
                    <a:pt x="5657" y="14502"/>
                    <a:pt x="5661" y="14502"/>
                    <a:pt x="5665" y="14502"/>
                  </a:cubicBezTo>
                  <a:cubicBezTo>
                    <a:pt x="6434" y="14502"/>
                    <a:pt x="6505" y="11429"/>
                    <a:pt x="6825" y="11429"/>
                  </a:cubicBezTo>
                  <a:cubicBezTo>
                    <a:pt x="6830" y="11429"/>
                    <a:pt x="6834" y="11430"/>
                    <a:pt x="6839" y="11431"/>
                  </a:cubicBezTo>
                  <a:cubicBezTo>
                    <a:pt x="6961" y="11452"/>
                    <a:pt x="8205" y="14000"/>
                    <a:pt x="8993" y="14000"/>
                  </a:cubicBezTo>
                  <a:cubicBezTo>
                    <a:pt x="9386" y="14000"/>
                    <a:pt x="9666" y="13365"/>
                    <a:pt x="9636" y="11462"/>
                  </a:cubicBezTo>
                  <a:cubicBezTo>
                    <a:pt x="9636" y="11338"/>
                    <a:pt x="9667" y="11285"/>
                    <a:pt x="9722" y="11285"/>
                  </a:cubicBezTo>
                  <a:cubicBezTo>
                    <a:pt x="10068" y="11285"/>
                    <a:pt x="11340" y="13365"/>
                    <a:pt x="11652" y="13365"/>
                  </a:cubicBezTo>
                  <a:cubicBezTo>
                    <a:pt x="11732" y="13365"/>
                    <a:pt x="11749" y="13230"/>
                    <a:pt x="11672" y="12890"/>
                  </a:cubicBezTo>
                  <a:cubicBezTo>
                    <a:pt x="11672" y="12890"/>
                    <a:pt x="7266" y="1"/>
                    <a:pt x="4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>
              <a:off x="15955095" y="605243"/>
              <a:ext cx="151567" cy="180927"/>
            </a:xfrm>
            <a:custGeom>
              <a:rect b="b" l="l" r="r" t="t"/>
              <a:pathLst>
                <a:path extrusionOk="0" h="7512" w="6293">
                  <a:moveTo>
                    <a:pt x="2773" y="0"/>
                  </a:moveTo>
                  <a:cubicBezTo>
                    <a:pt x="2079" y="0"/>
                    <a:pt x="0" y="7511"/>
                    <a:pt x="0" y="7511"/>
                  </a:cubicBezTo>
                  <a:lnTo>
                    <a:pt x="6292" y="6690"/>
                  </a:lnTo>
                  <a:cubicBezTo>
                    <a:pt x="6292" y="6690"/>
                    <a:pt x="3466" y="155"/>
                    <a:pt x="2797" y="3"/>
                  </a:cubicBezTo>
                  <a:cubicBezTo>
                    <a:pt x="2789" y="1"/>
                    <a:pt x="2781" y="0"/>
                    <a:pt x="2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2"/>
            <p:cNvSpPr/>
            <p:nvPr/>
          </p:nvSpPr>
          <p:spPr>
            <a:xfrm>
              <a:off x="15613208" y="832148"/>
              <a:ext cx="501498" cy="1036787"/>
            </a:xfrm>
            <a:custGeom>
              <a:rect b="b" l="l" r="r" t="t"/>
              <a:pathLst>
                <a:path extrusionOk="0" h="43047" w="20822">
                  <a:moveTo>
                    <a:pt x="2461" y="0"/>
                  </a:moveTo>
                  <a:cubicBezTo>
                    <a:pt x="2338" y="0"/>
                    <a:pt x="2227" y="21"/>
                    <a:pt x="2128" y="66"/>
                  </a:cubicBezTo>
                  <a:cubicBezTo>
                    <a:pt x="517" y="765"/>
                    <a:pt x="1" y="7300"/>
                    <a:pt x="487" y="11251"/>
                  </a:cubicBezTo>
                  <a:cubicBezTo>
                    <a:pt x="984" y="15051"/>
                    <a:pt x="9577" y="41959"/>
                    <a:pt x="9910" y="43015"/>
                  </a:cubicBezTo>
                  <a:lnTo>
                    <a:pt x="9910" y="43015"/>
                  </a:lnTo>
                  <a:cubicBezTo>
                    <a:pt x="9993" y="43010"/>
                    <a:pt x="20003" y="42427"/>
                    <a:pt x="20427" y="40036"/>
                  </a:cubicBezTo>
                  <a:cubicBezTo>
                    <a:pt x="20822" y="37635"/>
                    <a:pt x="12129" y="9762"/>
                    <a:pt x="10487" y="7300"/>
                  </a:cubicBezTo>
                  <a:cubicBezTo>
                    <a:pt x="8917" y="5017"/>
                    <a:pt x="4346" y="0"/>
                    <a:pt x="2461" y="0"/>
                  </a:cubicBezTo>
                  <a:close/>
                  <a:moveTo>
                    <a:pt x="9910" y="43015"/>
                  </a:moveTo>
                  <a:lnTo>
                    <a:pt x="9910" y="43015"/>
                  </a:lnTo>
                  <a:cubicBezTo>
                    <a:pt x="9910" y="43015"/>
                    <a:pt x="9910" y="43015"/>
                    <a:pt x="9910" y="43015"/>
                  </a:cubicBezTo>
                  <a:cubicBezTo>
                    <a:pt x="9917" y="43036"/>
                    <a:pt x="9920" y="43047"/>
                    <a:pt x="9920" y="43047"/>
                  </a:cubicBezTo>
                  <a:cubicBezTo>
                    <a:pt x="9920" y="43047"/>
                    <a:pt x="9917" y="43036"/>
                    <a:pt x="9910" y="43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2"/>
            <p:cNvSpPr/>
            <p:nvPr/>
          </p:nvSpPr>
          <p:spPr>
            <a:xfrm>
              <a:off x="15645217" y="1045396"/>
              <a:ext cx="298196" cy="738904"/>
            </a:xfrm>
            <a:custGeom>
              <a:rect b="b" l="l" r="r" t="t"/>
              <a:pathLst>
                <a:path extrusionOk="0" h="30679" w="12381">
                  <a:moveTo>
                    <a:pt x="2047" y="1"/>
                  </a:moveTo>
                  <a:cubicBezTo>
                    <a:pt x="1089" y="1"/>
                    <a:pt x="1" y="478"/>
                    <a:pt x="283" y="1455"/>
                  </a:cubicBezTo>
                  <a:cubicBezTo>
                    <a:pt x="283" y="1455"/>
                    <a:pt x="9432" y="30088"/>
                    <a:pt x="9918" y="30574"/>
                  </a:cubicBezTo>
                  <a:cubicBezTo>
                    <a:pt x="9992" y="30648"/>
                    <a:pt x="10105" y="30678"/>
                    <a:pt x="10245" y="30678"/>
                  </a:cubicBezTo>
                  <a:cubicBezTo>
                    <a:pt x="10969" y="30678"/>
                    <a:pt x="12380" y="29845"/>
                    <a:pt x="12380" y="29845"/>
                  </a:cubicBezTo>
                  <a:cubicBezTo>
                    <a:pt x="12380" y="29845"/>
                    <a:pt x="3687" y="1486"/>
                    <a:pt x="3322" y="543"/>
                  </a:cubicBezTo>
                  <a:cubicBezTo>
                    <a:pt x="3183" y="183"/>
                    <a:pt x="2640" y="1"/>
                    <a:pt x="2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2"/>
            <p:cNvSpPr/>
            <p:nvPr/>
          </p:nvSpPr>
          <p:spPr>
            <a:xfrm>
              <a:off x="15766991" y="1005656"/>
              <a:ext cx="292825" cy="747382"/>
            </a:xfrm>
            <a:custGeom>
              <a:rect b="b" l="l" r="r" t="t"/>
              <a:pathLst>
                <a:path extrusionOk="0" h="31031" w="12158">
                  <a:moveTo>
                    <a:pt x="2073" y="1"/>
                  </a:moveTo>
                  <a:cubicBezTo>
                    <a:pt x="1105" y="1"/>
                    <a:pt x="1" y="471"/>
                    <a:pt x="303" y="1433"/>
                  </a:cubicBezTo>
                  <a:cubicBezTo>
                    <a:pt x="303" y="1433"/>
                    <a:pt x="9330" y="30431"/>
                    <a:pt x="9786" y="30917"/>
                  </a:cubicBezTo>
                  <a:cubicBezTo>
                    <a:pt x="9867" y="30998"/>
                    <a:pt x="9993" y="31031"/>
                    <a:pt x="10145" y="31031"/>
                  </a:cubicBezTo>
                  <a:cubicBezTo>
                    <a:pt x="10858" y="31031"/>
                    <a:pt x="12157" y="30309"/>
                    <a:pt x="12157" y="30309"/>
                  </a:cubicBezTo>
                  <a:cubicBezTo>
                    <a:pt x="12157" y="30309"/>
                    <a:pt x="3677" y="1464"/>
                    <a:pt x="3342" y="522"/>
                  </a:cubicBezTo>
                  <a:cubicBezTo>
                    <a:pt x="3204" y="176"/>
                    <a:pt x="2664" y="1"/>
                    <a:pt x="2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2"/>
            <p:cNvSpPr/>
            <p:nvPr/>
          </p:nvSpPr>
          <p:spPr>
            <a:xfrm>
              <a:off x="15606633" y="778824"/>
              <a:ext cx="285769" cy="360432"/>
            </a:xfrm>
            <a:custGeom>
              <a:rect b="b" l="l" r="r" t="t"/>
              <a:pathLst>
                <a:path extrusionOk="0" h="14965" w="11865">
                  <a:moveTo>
                    <a:pt x="2490" y="1"/>
                  </a:moveTo>
                  <a:cubicBezTo>
                    <a:pt x="2416" y="1"/>
                    <a:pt x="2346" y="11"/>
                    <a:pt x="2280" y="31"/>
                  </a:cubicBezTo>
                  <a:cubicBezTo>
                    <a:pt x="0" y="730"/>
                    <a:pt x="456" y="14256"/>
                    <a:pt x="942" y="14681"/>
                  </a:cubicBezTo>
                  <a:cubicBezTo>
                    <a:pt x="951" y="14689"/>
                    <a:pt x="960" y="14693"/>
                    <a:pt x="971" y="14693"/>
                  </a:cubicBezTo>
                  <a:cubicBezTo>
                    <a:pt x="1159" y="14693"/>
                    <a:pt x="1712" y="13471"/>
                    <a:pt x="1885" y="12493"/>
                  </a:cubicBezTo>
                  <a:cubicBezTo>
                    <a:pt x="1889" y="12469"/>
                    <a:pt x="1897" y="12458"/>
                    <a:pt x="1907" y="12458"/>
                  </a:cubicBezTo>
                  <a:cubicBezTo>
                    <a:pt x="2030" y="12458"/>
                    <a:pt x="2542" y="14047"/>
                    <a:pt x="3131" y="14833"/>
                  </a:cubicBezTo>
                  <a:cubicBezTo>
                    <a:pt x="3200" y="14924"/>
                    <a:pt x="3265" y="14965"/>
                    <a:pt x="3327" y="14965"/>
                  </a:cubicBezTo>
                  <a:cubicBezTo>
                    <a:pt x="3865" y="14965"/>
                    <a:pt x="4134" y="11885"/>
                    <a:pt x="4134" y="11885"/>
                  </a:cubicBezTo>
                  <a:cubicBezTo>
                    <a:pt x="4134" y="11885"/>
                    <a:pt x="5343" y="13987"/>
                    <a:pt x="6109" y="13987"/>
                  </a:cubicBezTo>
                  <a:cubicBezTo>
                    <a:pt x="6130" y="13987"/>
                    <a:pt x="6150" y="13985"/>
                    <a:pt x="6170" y="13982"/>
                  </a:cubicBezTo>
                  <a:cubicBezTo>
                    <a:pt x="6961" y="13861"/>
                    <a:pt x="6353" y="10730"/>
                    <a:pt x="6687" y="10730"/>
                  </a:cubicBezTo>
                  <a:cubicBezTo>
                    <a:pt x="6805" y="10730"/>
                    <a:pt x="8432" y="12819"/>
                    <a:pt x="9237" y="12819"/>
                  </a:cubicBezTo>
                  <a:cubicBezTo>
                    <a:pt x="9684" y="12819"/>
                    <a:pt x="9878" y="12177"/>
                    <a:pt x="9423" y="10183"/>
                  </a:cubicBezTo>
                  <a:cubicBezTo>
                    <a:pt x="9392" y="10048"/>
                    <a:pt x="9419" y="9991"/>
                    <a:pt x="9487" y="9991"/>
                  </a:cubicBezTo>
                  <a:cubicBezTo>
                    <a:pt x="9856" y="9991"/>
                    <a:pt x="11439" y="11645"/>
                    <a:pt x="11771" y="11645"/>
                  </a:cubicBezTo>
                  <a:cubicBezTo>
                    <a:pt x="11864" y="11645"/>
                    <a:pt x="11859" y="11516"/>
                    <a:pt x="11702" y="11186"/>
                  </a:cubicBezTo>
                  <a:cubicBezTo>
                    <a:pt x="11702" y="11186"/>
                    <a:pt x="4991" y="1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2"/>
            <p:cNvSpPr/>
            <p:nvPr/>
          </p:nvSpPr>
          <p:spPr>
            <a:xfrm>
              <a:off x="15621277" y="726102"/>
              <a:ext cx="143498" cy="191837"/>
            </a:xfrm>
            <a:custGeom>
              <a:rect b="b" l="l" r="r" t="t"/>
              <a:pathLst>
                <a:path extrusionOk="0" h="7965" w="5958">
                  <a:moveTo>
                    <a:pt x="1151" y="1"/>
                  </a:moveTo>
                  <a:cubicBezTo>
                    <a:pt x="424" y="1"/>
                    <a:pt x="0" y="7964"/>
                    <a:pt x="0" y="7964"/>
                  </a:cubicBezTo>
                  <a:lnTo>
                    <a:pt x="5958" y="5806"/>
                  </a:lnTo>
                  <a:cubicBezTo>
                    <a:pt x="5958" y="5806"/>
                    <a:pt x="1854" y="31"/>
                    <a:pt x="1155" y="1"/>
                  </a:cubicBezTo>
                  <a:cubicBezTo>
                    <a:pt x="1154" y="1"/>
                    <a:pt x="1152" y="1"/>
                    <a:pt x="1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6" name="Google Shape;2556;p32"/>
          <p:cNvGrpSpPr/>
          <p:nvPr/>
        </p:nvGrpSpPr>
        <p:grpSpPr>
          <a:xfrm rot="2353836">
            <a:off x="7589750" y="1931259"/>
            <a:ext cx="266909" cy="572718"/>
            <a:chOff x="12344465" y="551028"/>
            <a:chExt cx="519080" cy="1113811"/>
          </a:xfrm>
        </p:grpSpPr>
        <p:sp>
          <p:nvSpPr>
            <p:cNvPr id="2557" name="Google Shape;2557;p32"/>
            <p:cNvSpPr/>
            <p:nvPr/>
          </p:nvSpPr>
          <p:spPr>
            <a:xfrm>
              <a:off x="12406002" y="1058065"/>
              <a:ext cx="325774" cy="606773"/>
            </a:xfrm>
            <a:custGeom>
              <a:rect b="b" l="l" r="r" t="t"/>
              <a:pathLst>
                <a:path extrusionOk="0" h="25193" w="13526">
                  <a:moveTo>
                    <a:pt x="8952" y="1"/>
                  </a:moveTo>
                  <a:cubicBezTo>
                    <a:pt x="8859" y="1"/>
                    <a:pt x="8791" y="15"/>
                    <a:pt x="8753" y="48"/>
                  </a:cubicBezTo>
                  <a:cubicBezTo>
                    <a:pt x="8297" y="412"/>
                    <a:pt x="2431" y="16340"/>
                    <a:pt x="1458" y="19014"/>
                  </a:cubicBezTo>
                  <a:cubicBezTo>
                    <a:pt x="0" y="23058"/>
                    <a:pt x="1234" y="25193"/>
                    <a:pt x="2866" y="25193"/>
                  </a:cubicBezTo>
                  <a:cubicBezTo>
                    <a:pt x="3345" y="25193"/>
                    <a:pt x="3857" y="25010"/>
                    <a:pt x="4346" y="24638"/>
                  </a:cubicBezTo>
                  <a:cubicBezTo>
                    <a:pt x="7051" y="22571"/>
                    <a:pt x="13525" y="1567"/>
                    <a:pt x="13525" y="1567"/>
                  </a:cubicBezTo>
                  <a:cubicBezTo>
                    <a:pt x="13525" y="1567"/>
                    <a:pt x="9912" y="1"/>
                    <a:pt x="8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2"/>
            <p:cNvSpPr/>
            <p:nvPr/>
          </p:nvSpPr>
          <p:spPr>
            <a:xfrm>
              <a:off x="12537747" y="1043903"/>
              <a:ext cx="208672" cy="230445"/>
            </a:xfrm>
            <a:custGeom>
              <a:rect b="b" l="l" r="r" t="t"/>
              <a:pathLst>
                <a:path extrusionOk="0" h="9568" w="8664">
                  <a:moveTo>
                    <a:pt x="3698" y="1"/>
                  </a:moveTo>
                  <a:cubicBezTo>
                    <a:pt x="3599" y="1"/>
                    <a:pt x="3529" y="19"/>
                    <a:pt x="3496" y="58"/>
                  </a:cubicBezTo>
                  <a:cubicBezTo>
                    <a:pt x="3131" y="423"/>
                    <a:pt x="0" y="7262"/>
                    <a:pt x="578" y="7414"/>
                  </a:cubicBezTo>
                  <a:cubicBezTo>
                    <a:pt x="578" y="7414"/>
                    <a:pt x="5101" y="9568"/>
                    <a:pt x="5861" y="9568"/>
                  </a:cubicBezTo>
                  <a:cubicBezTo>
                    <a:pt x="5909" y="9568"/>
                    <a:pt x="5942" y="9559"/>
                    <a:pt x="5958" y="9542"/>
                  </a:cubicBezTo>
                  <a:cubicBezTo>
                    <a:pt x="6231" y="9268"/>
                    <a:pt x="8663" y="2155"/>
                    <a:pt x="8238" y="1791"/>
                  </a:cubicBezTo>
                  <a:cubicBezTo>
                    <a:pt x="7854" y="1462"/>
                    <a:pt x="4589" y="1"/>
                    <a:pt x="3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2"/>
            <p:cNvSpPr/>
            <p:nvPr/>
          </p:nvSpPr>
          <p:spPr>
            <a:xfrm>
              <a:off x="12580208" y="695200"/>
              <a:ext cx="283336" cy="417923"/>
            </a:xfrm>
            <a:custGeom>
              <a:rect b="b" l="l" r="r" t="t"/>
              <a:pathLst>
                <a:path extrusionOk="0" h="17352" w="11764">
                  <a:moveTo>
                    <a:pt x="8816" y="0"/>
                  </a:moveTo>
                  <a:cubicBezTo>
                    <a:pt x="8708" y="0"/>
                    <a:pt x="8641" y="154"/>
                    <a:pt x="8633" y="493"/>
                  </a:cubicBezTo>
                  <a:cubicBezTo>
                    <a:pt x="8602" y="3016"/>
                    <a:pt x="2371" y="4354"/>
                    <a:pt x="1034" y="10919"/>
                  </a:cubicBezTo>
                  <a:cubicBezTo>
                    <a:pt x="0" y="16086"/>
                    <a:pt x="3405" y="16694"/>
                    <a:pt x="3405" y="16694"/>
                  </a:cubicBezTo>
                  <a:cubicBezTo>
                    <a:pt x="4000" y="17148"/>
                    <a:pt x="4585" y="17351"/>
                    <a:pt x="5153" y="17351"/>
                  </a:cubicBezTo>
                  <a:cubicBezTo>
                    <a:pt x="7513" y="17351"/>
                    <a:pt x="9555" y="13829"/>
                    <a:pt x="10608" y="10129"/>
                  </a:cubicBezTo>
                  <a:cubicBezTo>
                    <a:pt x="11764" y="6164"/>
                    <a:pt x="9495" y="0"/>
                    <a:pt x="88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2"/>
            <p:cNvSpPr/>
            <p:nvPr/>
          </p:nvSpPr>
          <p:spPr>
            <a:xfrm>
              <a:off x="12661471" y="682243"/>
              <a:ext cx="193282" cy="278880"/>
            </a:xfrm>
            <a:custGeom>
              <a:rect b="b" l="l" r="r" t="t"/>
              <a:pathLst>
                <a:path extrusionOk="0" h="11579" w="8025">
                  <a:moveTo>
                    <a:pt x="5610" y="1"/>
                  </a:moveTo>
                  <a:cubicBezTo>
                    <a:pt x="5250" y="1"/>
                    <a:pt x="5143" y="2094"/>
                    <a:pt x="3830" y="3007"/>
                  </a:cubicBezTo>
                  <a:cubicBezTo>
                    <a:pt x="2097" y="4132"/>
                    <a:pt x="213" y="6047"/>
                    <a:pt x="183" y="6472"/>
                  </a:cubicBezTo>
                  <a:cubicBezTo>
                    <a:pt x="0" y="7080"/>
                    <a:pt x="31" y="7688"/>
                    <a:pt x="243" y="8266"/>
                  </a:cubicBezTo>
                  <a:cubicBezTo>
                    <a:pt x="327" y="8432"/>
                    <a:pt x="423" y="8495"/>
                    <a:pt x="531" y="8495"/>
                  </a:cubicBezTo>
                  <a:cubicBezTo>
                    <a:pt x="858" y="8495"/>
                    <a:pt x="1287" y="7914"/>
                    <a:pt x="1745" y="7914"/>
                  </a:cubicBezTo>
                  <a:cubicBezTo>
                    <a:pt x="1851" y="7914"/>
                    <a:pt x="1959" y="7946"/>
                    <a:pt x="2067" y="8022"/>
                  </a:cubicBezTo>
                  <a:cubicBezTo>
                    <a:pt x="2763" y="8537"/>
                    <a:pt x="1984" y="11579"/>
                    <a:pt x="3563" y="11579"/>
                  </a:cubicBezTo>
                  <a:cubicBezTo>
                    <a:pt x="3571" y="11579"/>
                    <a:pt x="3579" y="11579"/>
                    <a:pt x="3587" y="11579"/>
                  </a:cubicBezTo>
                  <a:cubicBezTo>
                    <a:pt x="4711" y="11579"/>
                    <a:pt x="5580" y="9357"/>
                    <a:pt x="6241" y="9357"/>
                  </a:cubicBezTo>
                  <a:cubicBezTo>
                    <a:pt x="6402" y="9357"/>
                    <a:pt x="6550" y="9488"/>
                    <a:pt x="6687" y="9816"/>
                  </a:cubicBezTo>
                  <a:cubicBezTo>
                    <a:pt x="6930" y="10443"/>
                    <a:pt x="6944" y="11016"/>
                    <a:pt x="7096" y="11016"/>
                  </a:cubicBezTo>
                  <a:cubicBezTo>
                    <a:pt x="7173" y="11016"/>
                    <a:pt x="7284" y="10871"/>
                    <a:pt x="7478" y="10515"/>
                  </a:cubicBezTo>
                  <a:cubicBezTo>
                    <a:pt x="8025" y="9481"/>
                    <a:pt x="7903" y="5591"/>
                    <a:pt x="7386" y="3554"/>
                  </a:cubicBezTo>
                  <a:cubicBezTo>
                    <a:pt x="6870" y="1518"/>
                    <a:pt x="6140" y="363"/>
                    <a:pt x="5684" y="28"/>
                  </a:cubicBezTo>
                  <a:cubicBezTo>
                    <a:pt x="5658" y="10"/>
                    <a:pt x="5634" y="1"/>
                    <a:pt x="56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2"/>
            <p:cNvSpPr/>
            <p:nvPr/>
          </p:nvSpPr>
          <p:spPr>
            <a:xfrm>
              <a:off x="12418405" y="961846"/>
              <a:ext cx="180132" cy="638590"/>
            </a:xfrm>
            <a:custGeom>
              <a:rect b="b" l="l" r="r" t="t"/>
              <a:pathLst>
                <a:path extrusionOk="0" h="26514" w="7479">
                  <a:moveTo>
                    <a:pt x="5594" y="0"/>
                  </a:moveTo>
                  <a:cubicBezTo>
                    <a:pt x="5594" y="0"/>
                    <a:pt x="609" y="61"/>
                    <a:pt x="305" y="578"/>
                  </a:cubicBezTo>
                  <a:cubicBezTo>
                    <a:pt x="1" y="1094"/>
                    <a:pt x="548" y="18329"/>
                    <a:pt x="639" y="21216"/>
                  </a:cubicBezTo>
                  <a:cubicBezTo>
                    <a:pt x="759" y="24885"/>
                    <a:pt x="2252" y="26513"/>
                    <a:pt x="3676" y="26513"/>
                  </a:cubicBezTo>
                  <a:cubicBezTo>
                    <a:pt x="4424" y="26513"/>
                    <a:pt x="5152" y="26065"/>
                    <a:pt x="5654" y="25228"/>
                  </a:cubicBezTo>
                  <a:cubicBezTo>
                    <a:pt x="7478" y="22189"/>
                    <a:pt x="5594" y="0"/>
                    <a:pt x="5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2"/>
            <p:cNvSpPr/>
            <p:nvPr/>
          </p:nvSpPr>
          <p:spPr>
            <a:xfrm>
              <a:off x="12411927" y="949972"/>
              <a:ext cx="164645" cy="205108"/>
            </a:xfrm>
            <a:custGeom>
              <a:rect b="b" l="l" r="r" t="t"/>
              <a:pathLst>
                <a:path extrusionOk="0" h="8516" w="6836">
                  <a:moveTo>
                    <a:pt x="3983" y="1"/>
                  </a:moveTo>
                  <a:cubicBezTo>
                    <a:pt x="2497" y="1"/>
                    <a:pt x="676" y="110"/>
                    <a:pt x="543" y="432"/>
                  </a:cubicBezTo>
                  <a:cubicBezTo>
                    <a:pt x="362" y="946"/>
                    <a:pt x="1" y="8488"/>
                    <a:pt x="593" y="8488"/>
                  </a:cubicBezTo>
                  <a:cubicBezTo>
                    <a:pt x="597" y="8488"/>
                    <a:pt x="601" y="8488"/>
                    <a:pt x="604" y="8487"/>
                  </a:cubicBezTo>
                  <a:cubicBezTo>
                    <a:pt x="604" y="8487"/>
                    <a:pt x="1730" y="8516"/>
                    <a:pt x="3016" y="8516"/>
                  </a:cubicBezTo>
                  <a:cubicBezTo>
                    <a:pt x="4687" y="8516"/>
                    <a:pt x="6628" y="8467"/>
                    <a:pt x="6714" y="8244"/>
                  </a:cubicBezTo>
                  <a:cubicBezTo>
                    <a:pt x="6835" y="7879"/>
                    <a:pt x="6440" y="280"/>
                    <a:pt x="5863" y="98"/>
                  </a:cubicBezTo>
                  <a:cubicBezTo>
                    <a:pt x="5657" y="41"/>
                    <a:pt x="4881" y="1"/>
                    <a:pt x="3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>
              <a:off x="12344465" y="565093"/>
              <a:ext cx="260407" cy="430062"/>
            </a:xfrm>
            <a:custGeom>
              <a:rect b="b" l="l" r="r" t="t"/>
              <a:pathLst>
                <a:path extrusionOk="0" h="17856" w="10812">
                  <a:moveTo>
                    <a:pt x="4673" y="0"/>
                  </a:moveTo>
                  <a:cubicBezTo>
                    <a:pt x="4509" y="0"/>
                    <a:pt x="4474" y="170"/>
                    <a:pt x="4621" y="546"/>
                  </a:cubicBezTo>
                  <a:cubicBezTo>
                    <a:pt x="5563" y="2886"/>
                    <a:pt x="1" y="6686"/>
                    <a:pt x="1308" y="13342"/>
                  </a:cubicBezTo>
                  <a:cubicBezTo>
                    <a:pt x="2071" y="17321"/>
                    <a:pt x="4314" y="17797"/>
                    <a:pt x="5341" y="17797"/>
                  </a:cubicBezTo>
                  <a:cubicBezTo>
                    <a:pt x="5664" y="17797"/>
                    <a:pt x="5867" y="17750"/>
                    <a:pt x="5867" y="17750"/>
                  </a:cubicBezTo>
                  <a:cubicBezTo>
                    <a:pt x="6172" y="17821"/>
                    <a:pt x="6459" y="17855"/>
                    <a:pt x="6730" y="17855"/>
                  </a:cubicBezTo>
                  <a:cubicBezTo>
                    <a:pt x="9919" y="17855"/>
                    <a:pt x="10812" y="13116"/>
                    <a:pt x="10335" y="8661"/>
                  </a:cubicBezTo>
                  <a:cubicBezTo>
                    <a:pt x="9902" y="4630"/>
                    <a:pt x="5528" y="0"/>
                    <a:pt x="4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>
              <a:off x="12384735" y="551028"/>
              <a:ext cx="215248" cy="282180"/>
            </a:xfrm>
            <a:custGeom>
              <a:rect b="b" l="l" r="r" t="t"/>
              <a:pathLst>
                <a:path extrusionOk="0" h="11716" w="8937">
                  <a:moveTo>
                    <a:pt x="2908" y="0"/>
                  </a:moveTo>
                  <a:cubicBezTo>
                    <a:pt x="2448" y="0"/>
                    <a:pt x="3256" y="2081"/>
                    <a:pt x="2280" y="3501"/>
                  </a:cubicBezTo>
                  <a:cubicBezTo>
                    <a:pt x="1095" y="5324"/>
                    <a:pt x="1" y="7847"/>
                    <a:pt x="122" y="8273"/>
                  </a:cubicBezTo>
                  <a:cubicBezTo>
                    <a:pt x="183" y="8881"/>
                    <a:pt x="457" y="9458"/>
                    <a:pt x="882" y="9884"/>
                  </a:cubicBezTo>
                  <a:cubicBezTo>
                    <a:pt x="983" y="9975"/>
                    <a:pt x="1070" y="10014"/>
                    <a:pt x="1149" y="10014"/>
                  </a:cubicBezTo>
                  <a:cubicBezTo>
                    <a:pt x="1574" y="10014"/>
                    <a:pt x="1756" y="8902"/>
                    <a:pt x="2416" y="8902"/>
                  </a:cubicBezTo>
                  <a:cubicBezTo>
                    <a:pt x="2450" y="8902"/>
                    <a:pt x="2486" y="8905"/>
                    <a:pt x="2523" y="8911"/>
                  </a:cubicBezTo>
                  <a:cubicBezTo>
                    <a:pt x="3346" y="9076"/>
                    <a:pt x="3773" y="11715"/>
                    <a:pt x="4988" y="11715"/>
                  </a:cubicBezTo>
                  <a:cubicBezTo>
                    <a:pt x="5119" y="11715"/>
                    <a:pt x="5260" y="11684"/>
                    <a:pt x="5411" y="11616"/>
                  </a:cubicBezTo>
                  <a:cubicBezTo>
                    <a:pt x="6601" y="11099"/>
                    <a:pt x="6514" y="8426"/>
                    <a:pt x="7267" y="8426"/>
                  </a:cubicBezTo>
                  <a:cubicBezTo>
                    <a:pt x="7399" y="8426"/>
                    <a:pt x="7557" y="8508"/>
                    <a:pt x="7752" y="8698"/>
                  </a:cubicBezTo>
                  <a:cubicBezTo>
                    <a:pt x="8233" y="9141"/>
                    <a:pt x="8470" y="9632"/>
                    <a:pt x="8618" y="9632"/>
                  </a:cubicBezTo>
                  <a:cubicBezTo>
                    <a:pt x="8704" y="9632"/>
                    <a:pt x="8760" y="9467"/>
                    <a:pt x="8815" y="9033"/>
                  </a:cubicBezTo>
                  <a:cubicBezTo>
                    <a:pt x="8937" y="7817"/>
                    <a:pt x="7296" y="4230"/>
                    <a:pt x="5989" y="2558"/>
                  </a:cubicBezTo>
                  <a:cubicBezTo>
                    <a:pt x="4712" y="887"/>
                    <a:pt x="3527" y="127"/>
                    <a:pt x="2949" y="5"/>
                  </a:cubicBezTo>
                  <a:cubicBezTo>
                    <a:pt x="2934" y="2"/>
                    <a:pt x="2920" y="0"/>
                    <a:pt x="2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5" name="Google Shape;2565;p32"/>
          <p:cNvGrpSpPr/>
          <p:nvPr/>
        </p:nvGrpSpPr>
        <p:grpSpPr>
          <a:xfrm>
            <a:off x="7497019" y="2638527"/>
            <a:ext cx="452372" cy="443647"/>
            <a:chOff x="11345178" y="644285"/>
            <a:chExt cx="1107669" cy="1086306"/>
          </a:xfrm>
        </p:grpSpPr>
        <p:sp>
          <p:nvSpPr>
            <p:cNvPr id="2566" name="Google Shape;2566;p32"/>
            <p:cNvSpPr/>
            <p:nvPr/>
          </p:nvSpPr>
          <p:spPr>
            <a:xfrm>
              <a:off x="11443276" y="736506"/>
              <a:ext cx="1009571" cy="904151"/>
            </a:xfrm>
            <a:custGeom>
              <a:rect b="b" l="l" r="r" t="t"/>
              <a:pathLst>
                <a:path extrusionOk="0" h="37540" w="41917">
                  <a:moveTo>
                    <a:pt x="20960" y="1"/>
                  </a:moveTo>
                  <a:cubicBezTo>
                    <a:pt x="19154" y="1"/>
                    <a:pt x="17319" y="263"/>
                    <a:pt x="15503" y="815"/>
                  </a:cubicBezTo>
                  <a:cubicBezTo>
                    <a:pt x="5594" y="3854"/>
                    <a:pt x="1" y="14311"/>
                    <a:pt x="3010" y="24219"/>
                  </a:cubicBezTo>
                  <a:cubicBezTo>
                    <a:pt x="5464" y="32325"/>
                    <a:pt x="12890" y="37540"/>
                    <a:pt x="20921" y="37540"/>
                  </a:cubicBezTo>
                  <a:cubicBezTo>
                    <a:pt x="22738" y="37540"/>
                    <a:pt x="24586" y="37273"/>
                    <a:pt x="26415" y="36712"/>
                  </a:cubicBezTo>
                  <a:cubicBezTo>
                    <a:pt x="36324" y="33703"/>
                    <a:pt x="41916" y="23247"/>
                    <a:pt x="38907" y="13307"/>
                  </a:cubicBezTo>
                  <a:cubicBezTo>
                    <a:pt x="36450" y="5215"/>
                    <a:pt x="29004" y="1"/>
                    <a:pt x="20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2"/>
            <p:cNvSpPr/>
            <p:nvPr/>
          </p:nvSpPr>
          <p:spPr>
            <a:xfrm>
              <a:off x="11437423" y="1093012"/>
              <a:ext cx="563734" cy="490876"/>
            </a:xfrm>
            <a:custGeom>
              <a:rect b="b" l="l" r="r" t="t"/>
              <a:pathLst>
                <a:path extrusionOk="0" h="20381" w="23406">
                  <a:moveTo>
                    <a:pt x="3425" y="1"/>
                  </a:moveTo>
                  <a:cubicBezTo>
                    <a:pt x="3139" y="1"/>
                    <a:pt x="2979" y="25"/>
                    <a:pt x="2979" y="25"/>
                  </a:cubicBezTo>
                  <a:cubicBezTo>
                    <a:pt x="1" y="8506"/>
                    <a:pt x="6171" y="16135"/>
                    <a:pt x="7417" y="17168"/>
                  </a:cubicBezTo>
                  <a:cubicBezTo>
                    <a:pt x="8663" y="18232"/>
                    <a:pt x="11065" y="17746"/>
                    <a:pt x="13952" y="18232"/>
                  </a:cubicBezTo>
                  <a:cubicBezTo>
                    <a:pt x="16441" y="18621"/>
                    <a:pt x="19239" y="20381"/>
                    <a:pt x="20989" y="20381"/>
                  </a:cubicBezTo>
                  <a:cubicBezTo>
                    <a:pt x="21291" y="20381"/>
                    <a:pt x="21562" y="20329"/>
                    <a:pt x="21794" y="20208"/>
                  </a:cubicBezTo>
                  <a:cubicBezTo>
                    <a:pt x="23405" y="19387"/>
                    <a:pt x="21399" y="18567"/>
                    <a:pt x="22037" y="17108"/>
                  </a:cubicBezTo>
                  <a:cubicBezTo>
                    <a:pt x="22676" y="15649"/>
                    <a:pt x="19515" y="13247"/>
                    <a:pt x="19971" y="12518"/>
                  </a:cubicBezTo>
                  <a:cubicBezTo>
                    <a:pt x="20426" y="11788"/>
                    <a:pt x="20670" y="9873"/>
                    <a:pt x="20487" y="8931"/>
                  </a:cubicBezTo>
                  <a:cubicBezTo>
                    <a:pt x="20294" y="8049"/>
                    <a:pt x="18525" y="5189"/>
                    <a:pt x="15474" y="5189"/>
                  </a:cubicBezTo>
                  <a:cubicBezTo>
                    <a:pt x="15162" y="5189"/>
                    <a:pt x="14837" y="5219"/>
                    <a:pt x="14499" y="5284"/>
                  </a:cubicBezTo>
                  <a:cubicBezTo>
                    <a:pt x="14108" y="5355"/>
                    <a:pt x="13756" y="5388"/>
                    <a:pt x="13436" y="5388"/>
                  </a:cubicBezTo>
                  <a:cubicBezTo>
                    <a:pt x="10748" y="5388"/>
                    <a:pt x="10318" y="3060"/>
                    <a:pt x="7873" y="1484"/>
                  </a:cubicBezTo>
                  <a:cubicBezTo>
                    <a:pt x="5880" y="178"/>
                    <a:pt x="4194" y="1"/>
                    <a:pt x="3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32"/>
            <p:cNvSpPr/>
            <p:nvPr/>
          </p:nvSpPr>
          <p:spPr>
            <a:xfrm>
              <a:off x="11561148" y="721670"/>
              <a:ext cx="680136" cy="395259"/>
            </a:xfrm>
            <a:custGeom>
              <a:rect b="b" l="l" r="r" t="t"/>
              <a:pathLst>
                <a:path extrusionOk="0" h="16411" w="28239">
                  <a:moveTo>
                    <a:pt x="16285" y="0"/>
                  </a:moveTo>
                  <a:cubicBezTo>
                    <a:pt x="14956" y="0"/>
                    <a:pt x="13578" y="189"/>
                    <a:pt x="12189" y="641"/>
                  </a:cubicBezTo>
                  <a:cubicBezTo>
                    <a:pt x="4590" y="3133"/>
                    <a:pt x="1733" y="6689"/>
                    <a:pt x="882" y="8543"/>
                  </a:cubicBezTo>
                  <a:cubicBezTo>
                    <a:pt x="0" y="10398"/>
                    <a:pt x="2736" y="12525"/>
                    <a:pt x="2736" y="12525"/>
                  </a:cubicBezTo>
                  <a:cubicBezTo>
                    <a:pt x="2736" y="12525"/>
                    <a:pt x="4590" y="14653"/>
                    <a:pt x="6627" y="15048"/>
                  </a:cubicBezTo>
                  <a:cubicBezTo>
                    <a:pt x="6918" y="15104"/>
                    <a:pt x="7189" y="15127"/>
                    <a:pt x="7446" y="15127"/>
                  </a:cubicBezTo>
                  <a:cubicBezTo>
                    <a:pt x="8691" y="15127"/>
                    <a:pt x="9613" y="14586"/>
                    <a:pt x="10987" y="14586"/>
                  </a:cubicBezTo>
                  <a:cubicBezTo>
                    <a:pt x="11343" y="14586"/>
                    <a:pt x="11729" y="14622"/>
                    <a:pt x="12159" y="14714"/>
                  </a:cubicBezTo>
                  <a:cubicBezTo>
                    <a:pt x="12350" y="14754"/>
                    <a:pt x="12517" y="14773"/>
                    <a:pt x="12664" y="14773"/>
                  </a:cubicBezTo>
                  <a:cubicBezTo>
                    <a:pt x="14393" y="14773"/>
                    <a:pt x="13276" y="12149"/>
                    <a:pt x="13192" y="10945"/>
                  </a:cubicBezTo>
                  <a:cubicBezTo>
                    <a:pt x="13181" y="10704"/>
                    <a:pt x="13241" y="10606"/>
                    <a:pt x="13359" y="10606"/>
                  </a:cubicBezTo>
                  <a:cubicBezTo>
                    <a:pt x="13880" y="10606"/>
                    <a:pt x="15539" y="12531"/>
                    <a:pt x="17232" y="12531"/>
                  </a:cubicBezTo>
                  <a:cubicBezTo>
                    <a:pt x="17283" y="12531"/>
                    <a:pt x="17335" y="12529"/>
                    <a:pt x="17387" y="12525"/>
                  </a:cubicBezTo>
                  <a:cubicBezTo>
                    <a:pt x="18451" y="12449"/>
                    <a:pt x="19385" y="12335"/>
                    <a:pt x="20187" y="12335"/>
                  </a:cubicBezTo>
                  <a:cubicBezTo>
                    <a:pt x="20989" y="12335"/>
                    <a:pt x="21657" y="12449"/>
                    <a:pt x="22189" y="12829"/>
                  </a:cubicBezTo>
                  <a:cubicBezTo>
                    <a:pt x="23176" y="13534"/>
                    <a:pt x="24268" y="16410"/>
                    <a:pt x="25561" y="16410"/>
                  </a:cubicBezTo>
                  <a:cubicBezTo>
                    <a:pt x="25662" y="16410"/>
                    <a:pt x="25764" y="16393"/>
                    <a:pt x="25867" y="16355"/>
                  </a:cubicBezTo>
                  <a:cubicBezTo>
                    <a:pt x="27326" y="15838"/>
                    <a:pt x="25229" y="10306"/>
                    <a:pt x="26354" y="9364"/>
                  </a:cubicBezTo>
                  <a:cubicBezTo>
                    <a:pt x="27509" y="8452"/>
                    <a:pt x="28238" y="5869"/>
                    <a:pt x="27630" y="4683"/>
                  </a:cubicBezTo>
                  <a:cubicBezTo>
                    <a:pt x="27134" y="3740"/>
                    <a:pt x="22199" y="0"/>
                    <a:pt x="16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32"/>
            <p:cNvSpPr/>
            <p:nvPr/>
          </p:nvSpPr>
          <p:spPr>
            <a:xfrm>
              <a:off x="11528946" y="1026249"/>
              <a:ext cx="126278" cy="68859"/>
            </a:xfrm>
            <a:custGeom>
              <a:rect b="b" l="l" r="r" t="t"/>
              <a:pathLst>
                <a:path extrusionOk="0" h="2859" w="5243">
                  <a:moveTo>
                    <a:pt x="912" y="1"/>
                  </a:moveTo>
                  <a:cubicBezTo>
                    <a:pt x="182" y="62"/>
                    <a:pt x="0" y="1612"/>
                    <a:pt x="365" y="2007"/>
                  </a:cubicBezTo>
                  <a:cubicBezTo>
                    <a:pt x="730" y="2402"/>
                    <a:pt x="3739" y="2858"/>
                    <a:pt x="4499" y="2858"/>
                  </a:cubicBezTo>
                  <a:cubicBezTo>
                    <a:pt x="4506" y="2858"/>
                    <a:pt x="4514" y="2859"/>
                    <a:pt x="4522" y="2859"/>
                  </a:cubicBezTo>
                  <a:cubicBezTo>
                    <a:pt x="5242" y="2859"/>
                    <a:pt x="4461" y="1429"/>
                    <a:pt x="3799" y="1399"/>
                  </a:cubicBezTo>
                  <a:cubicBezTo>
                    <a:pt x="3100" y="1338"/>
                    <a:pt x="912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2"/>
            <p:cNvSpPr/>
            <p:nvPr/>
          </p:nvSpPr>
          <p:spPr>
            <a:xfrm>
              <a:off x="12029842" y="1075960"/>
              <a:ext cx="149929" cy="105492"/>
            </a:xfrm>
            <a:custGeom>
              <a:rect b="b" l="l" r="r" t="t"/>
              <a:pathLst>
                <a:path extrusionOk="0" h="4380" w="6225">
                  <a:moveTo>
                    <a:pt x="1224" y="0"/>
                  </a:moveTo>
                  <a:cubicBezTo>
                    <a:pt x="0" y="0"/>
                    <a:pt x="180" y="2872"/>
                    <a:pt x="1848" y="3438"/>
                  </a:cubicBezTo>
                  <a:cubicBezTo>
                    <a:pt x="3240" y="3919"/>
                    <a:pt x="4527" y="4379"/>
                    <a:pt x="5269" y="4379"/>
                  </a:cubicBezTo>
                  <a:cubicBezTo>
                    <a:pt x="5418" y="4379"/>
                    <a:pt x="5546" y="4361"/>
                    <a:pt x="5647" y="4320"/>
                  </a:cubicBezTo>
                  <a:cubicBezTo>
                    <a:pt x="6225" y="4046"/>
                    <a:pt x="4918" y="2496"/>
                    <a:pt x="3824" y="1402"/>
                  </a:cubicBezTo>
                  <a:cubicBezTo>
                    <a:pt x="3124" y="733"/>
                    <a:pt x="2243" y="247"/>
                    <a:pt x="1301" y="4"/>
                  </a:cubicBezTo>
                  <a:cubicBezTo>
                    <a:pt x="1275" y="1"/>
                    <a:pt x="1249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2"/>
            <p:cNvSpPr/>
            <p:nvPr/>
          </p:nvSpPr>
          <p:spPr>
            <a:xfrm>
              <a:off x="12313226" y="1047492"/>
              <a:ext cx="104481" cy="247016"/>
            </a:xfrm>
            <a:custGeom>
              <a:rect b="b" l="l" r="r" t="t"/>
              <a:pathLst>
                <a:path extrusionOk="0" h="10256" w="4338">
                  <a:moveTo>
                    <a:pt x="2787" y="0"/>
                  </a:moveTo>
                  <a:cubicBezTo>
                    <a:pt x="2787" y="0"/>
                    <a:pt x="1480" y="365"/>
                    <a:pt x="1419" y="2675"/>
                  </a:cubicBezTo>
                  <a:cubicBezTo>
                    <a:pt x="1359" y="4985"/>
                    <a:pt x="356" y="6383"/>
                    <a:pt x="173" y="7690"/>
                  </a:cubicBezTo>
                  <a:cubicBezTo>
                    <a:pt x="0" y="8959"/>
                    <a:pt x="1660" y="10255"/>
                    <a:pt x="2713" y="10255"/>
                  </a:cubicBezTo>
                  <a:cubicBezTo>
                    <a:pt x="2770" y="10255"/>
                    <a:pt x="2825" y="10251"/>
                    <a:pt x="2878" y="10244"/>
                  </a:cubicBezTo>
                  <a:cubicBezTo>
                    <a:pt x="3942" y="10092"/>
                    <a:pt x="4337" y="4833"/>
                    <a:pt x="2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32"/>
            <p:cNvSpPr/>
            <p:nvPr/>
          </p:nvSpPr>
          <p:spPr>
            <a:xfrm>
              <a:off x="11990873" y="1387644"/>
              <a:ext cx="95232" cy="143643"/>
            </a:xfrm>
            <a:custGeom>
              <a:rect b="b" l="l" r="r" t="t"/>
              <a:pathLst>
                <a:path extrusionOk="0" h="5964" w="3954">
                  <a:moveTo>
                    <a:pt x="1670" y="1"/>
                  </a:moveTo>
                  <a:cubicBezTo>
                    <a:pt x="1523" y="1"/>
                    <a:pt x="1372" y="51"/>
                    <a:pt x="1217" y="163"/>
                  </a:cubicBezTo>
                  <a:cubicBezTo>
                    <a:pt x="1217" y="163"/>
                    <a:pt x="1" y="2139"/>
                    <a:pt x="548" y="2960"/>
                  </a:cubicBezTo>
                  <a:cubicBezTo>
                    <a:pt x="1065" y="3750"/>
                    <a:pt x="1794" y="5179"/>
                    <a:pt x="2676" y="5847"/>
                  </a:cubicBezTo>
                  <a:cubicBezTo>
                    <a:pt x="2776" y="5927"/>
                    <a:pt x="2872" y="5964"/>
                    <a:pt x="2961" y="5964"/>
                  </a:cubicBezTo>
                  <a:cubicBezTo>
                    <a:pt x="3649" y="5964"/>
                    <a:pt x="3954" y="3772"/>
                    <a:pt x="3496" y="2534"/>
                  </a:cubicBezTo>
                  <a:cubicBezTo>
                    <a:pt x="3062" y="1385"/>
                    <a:pt x="2435" y="1"/>
                    <a:pt x="1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2"/>
            <p:cNvSpPr/>
            <p:nvPr/>
          </p:nvSpPr>
          <p:spPr>
            <a:xfrm>
              <a:off x="11345178" y="644285"/>
              <a:ext cx="788471" cy="1086306"/>
            </a:xfrm>
            <a:custGeom>
              <a:rect b="b" l="l" r="r" t="t"/>
              <a:pathLst>
                <a:path extrusionOk="0" h="45103" w="32737">
                  <a:moveTo>
                    <a:pt x="18983" y="1"/>
                  </a:moveTo>
                  <a:cubicBezTo>
                    <a:pt x="18800" y="1"/>
                    <a:pt x="18618" y="39"/>
                    <a:pt x="18451" y="115"/>
                  </a:cubicBezTo>
                  <a:lnTo>
                    <a:pt x="18177" y="237"/>
                  </a:lnTo>
                  <a:cubicBezTo>
                    <a:pt x="11338" y="3033"/>
                    <a:pt x="6201" y="7592"/>
                    <a:pt x="3314" y="13307"/>
                  </a:cubicBezTo>
                  <a:cubicBezTo>
                    <a:pt x="122" y="19659"/>
                    <a:pt x="1" y="26589"/>
                    <a:pt x="2919" y="32821"/>
                  </a:cubicBezTo>
                  <a:cubicBezTo>
                    <a:pt x="5685" y="38748"/>
                    <a:pt x="10974" y="43246"/>
                    <a:pt x="16718" y="44584"/>
                  </a:cubicBezTo>
                  <a:cubicBezTo>
                    <a:pt x="18229" y="44935"/>
                    <a:pt x="20533" y="45103"/>
                    <a:pt x="22922" y="45103"/>
                  </a:cubicBezTo>
                  <a:cubicBezTo>
                    <a:pt x="26106" y="45103"/>
                    <a:pt x="29441" y="44805"/>
                    <a:pt x="31247" y="44249"/>
                  </a:cubicBezTo>
                  <a:cubicBezTo>
                    <a:pt x="31947" y="44067"/>
                    <a:pt x="32433" y="43793"/>
                    <a:pt x="32585" y="43489"/>
                  </a:cubicBezTo>
                  <a:lnTo>
                    <a:pt x="32737" y="43185"/>
                  </a:lnTo>
                  <a:lnTo>
                    <a:pt x="31916" y="39994"/>
                  </a:lnTo>
                  <a:lnTo>
                    <a:pt x="30062" y="40480"/>
                  </a:lnTo>
                  <a:lnTo>
                    <a:pt x="30579" y="42456"/>
                  </a:lnTo>
                  <a:cubicBezTo>
                    <a:pt x="29188" y="42789"/>
                    <a:pt x="25931" y="43248"/>
                    <a:pt x="22554" y="43248"/>
                  </a:cubicBezTo>
                  <a:cubicBezTo>
                    <a:pt x="20689" y="43248"/>
                    <a:pt x="18787" y="43108"/>
                    <a:pt x="17144" y="42730"/>
                  </a:cubicBezTo>
                  <a:cubicBezTo>
                    <a:pt x="11977" y="41514"/>
                    <a:pt x="7174" y="37410"/>
                    <a:pt x="4651" y="32000"/>
                  </a:cubicBezTo>
                  <a:cubicBezTo>
                    <a:pt x="1976" y="26286"/>
                    <a:pt x="2098" y="19963"/>
                    <a:pt x="5016" y="14158"/>
                  </a:cubicBezTo>
                  <a:cubicBezTo>
                    <a:pt x="7691" y="8838"/>
                    <a:pt x="12493" y="4644"/>
                    <a:pt x="18876" y="1999"/>
                  </a:cubicBezTo>
                  <a:cubicBezTo>
                    <a:pt x="19302" y="2699"/>
                    <a:pt x="19667" y="3458"/>
                    <a:pt x="19910" y="4249"/>
                  </a:cubicBezTo>
                  <a:lnTo>
                    <a:pt x="21734" y="3610"/>
                  </a:lnTo>
                  <a:cubicBezTo>
                    <a:pt x="21338" y="2516"/>
                    <a:pt x="20548" y="571"/>
                    <a:pt x="19515" y="115"/>
                  </a:cubicBezTo>
                  <a:cubicBezTo>
                    <a:pt x="19348" y="39"/>
                    <a:pt x="19165" y="1"/>
                    <a:pt x="18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4" name="Google Shape;2574;p32"/>
          <p:cNvGrpSpPr/>
          <p:nvPr/>
        </p:nvGrpSpPr>
        <p:grpSpPr>
          <a:xfrm rot="-3180696">
            <a:off x="7495531" y="3308375"/>
            <a:ext cx="455347" cy="423771"/>
            <a:chOff x="11886922" y="944962"/>
            <a:chExt cx="702824" cy="654149"/>
          </a:xfrm>
        </p:grpSpPr>
        <p:sp>
          <p:nvSpPr>
            <p:cNvPr id="2575" name="Google Shape;2575;p32"/>
            <p:cNvSpPr/>
            <p:nvPr/>
          </p:nvSpPr>
          <p:spPr>
            <a:xfrm>
              <a:off x="11886922" y="944962"/>
              <a:ext cx="702824" cy="654149"/>
            </a:xfrm>
            <a:custGeom>
              <a:rect b="b" l="l" r="r" t="t"/>
              <a:pathLst>
                <a:path extrusionOk="0" h="27160" w="29181">
                  <a:moveTo>
                    <a:pt x="14164" y="0"/>
                  </a:moveTo>
                  <a:cubicBezTo>
                    <a:pt x="13578" y="0"/>
                    <a:pt x="12923" y="68"/>
                    <a:pt x="12189" y="215"/>
                  </a:cubicBezTo>
                  <a:cubicBezTo>
                    <a:pt x="1" y="2646"/>
                    <a:pt x="3587" y="16659"/>
                    <a:pt x="3587" y="16659"/>
                  </a:cubicBezTo>
                  <a:cubicBezTo>
                    <a:pt x="4247" y="20415"/>
                    <a:pt x="8616" y="27159"/>
                    <a:pt x="15153" y="27159"/>
                  </a:cubicBezTo>
                  <a:cubicBezTo>
                    <a:pt x="16445" y="27159"/>
                    <a:pt x="17822" y="26896"/>
                    <a:pt x="19271" y="26294"/>
                  </a:cubicBezTo>
                  <a:cubicBezTo>
                    <a:pt x="28056" y="22616"/>
                    <a:pt x="29180" y="14501"/>
                    <a:pt x="22949" y="12130"/>
                  </a:cubicBezTo>
                  <a:cubicBezTo>
                    <a:pt x="18171" y="10303"/>
                    <a:pt x="21373" y="0"/>
                    <a:pt x="14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12039259" y="1041760"/>
              <a:ext cx="154987" cy="113946"/>
            </a:xfrm>
            <a:custGeom>
              <a:rect b="b" l="l" r="r" t="t"/>
              <a:pathLst>
                <a:path extrusionOk="0" h="4731" w="6435">
                  <a:moveTo>
                    <a:pt x="3201" y="0"/>
                  </a:moveTo>
                  <a:cubicBezTo>
                    <a:pt x="3097" y="0"/>
                    <a:pt x="2992" y="8"/>
                    <a:pt x="2885" y="26"/>
                  </a:cubicBezTo>
                  <a:cubicBezTo>
                    <a:pt x="819" y="360"/>
                    <a:pt x="363" y="2457"/>
                    <a:pt x="363" y="2457"/>
                  </a:cubicBezTo>
                  <a:cubicBezTo>
                    <a:pt x="1" y="2819"/>
                    <a:pt x="251" y="4731"/>
                    <a:pt x="1904" y="4731"/>
                  </a:cubicBezTo>
                  <a:cubicBezTo>
                    <a:pt x="2334" y="4731"/>
                    <a:pt x="2859" y="4601"/>
                    <a:pt x="3493" y="4281"/>
                  </a:cubicBezTo>
                  <a:cubicBezTo>
                    <a:pt x="6434" y="2811"/>
                    <a:pt x="5109" y="0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12016571" y="1185981"/>
              <a:ext cx="154963" cy="113946"/>
            </a:xfrm>
            <a:custGeom>
              <a:rect b="b" l="l" r="r" t="t"/>
              <a:pathLst>
                <a:path extrusionOk="0" h="4731" w="6434">
                  <a:moveTo>
                    <a:pt x="3200" y="0"/>
                  </a:moveTo>
                  <a:cubicBezTo>
                    <a:pt x="3097" y="0"/>
                    <a:pt x="2992" y="8"/>
                    <a:pt x="2885" y="25"/>
                  </a:cubicBezTo>
                  <a:cubicBezTo>
                    <a:pt x="818" y="329"/>
                    <a:pt x="362" y="2457"/>
                    <a:pt x="362" y="2457"/>
                  </a:cubicBezTo>
                  <a:cubicBezTo>
                    <a:pt x="1" y="2819"/>
                    <a:pt x="251" y="4731"/>
                    <a:pt x="1904" y="4731"/>
                  </a:cubicBezTo>
                  <a:cubicBezTo>
                    <a:pt x="2334" y="4731"/>
                    <a:pt x="2859" y="4601"/>
                    <a:pt x="3493" y="4281"/>
                  </a:cubicBezTo>
                  <a:cubicBezTo>
                    <a:pt x="6434" y="2810"/>
                    <a:pt x="5108" y="0"/>
                    <a:pt x="3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12038465" y="1325698"/>
              <a:ext cx="157564" cy="109105"/>
            </a:xfrm>
            <a:custGeom>
              <a:rect b="b" l="l" r="r" t="t"/>
              <a:pathLst>
                <a:path extrusionOk="0" h="4530" w="6542">
                  <a:moveTo>
                    <a:pt x="4530" y="1"/>
                  </a:moveTo>
                  <a:cubicBezTo>
                    <a:pt x="4164" y="1"/>
                    <a:pt x="3731" y="73"/>
                    <a:pt x="3222" y="243"/>
                  </a:cubicBezTo>
                  <a:cubicBezTo>
                    <a:pt x="0" y="1327"/>
                    <a:pt x="1134" y="4529"/>
                    <a:pt x="3165" y="4529"/>
                  </a:cubicBezTo>
                  <a:cubicBezTo>
                    <a:pt x="3184" y="4529"/>
                    <a:pt x="3203" y="4529"/>
                    <a:pt x="3222" y="4529"/>
                  </a:cubicBezTo>
                  <a:cubicBezTo>
                    <a:pt x="5320" y="4498"/>
                    <a:pt x="6080" y="2492"/>
                    <a:pt x="6080" y="2492"/>
                  </a:cubicBezTo>
                  <a:cubicBezTo>
                    <a:pt x="6542" y="2158"/>
                    <a:pt x="6527" y="1"/>
                    <a:pt x="4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12171944" y="1423025"/>
              <a:ext cx="159370" cy="108455"/>
            </a:xfrm>
            <a:custGeom>
              <a:rect b="b" l="l" r="r" t="t"/>
              <a:pathLst>
                <a:path extrusionOk="0" h="4503" w="6617">
                  <a:moveTo>
                    <a:pt x="3438" y="1"/>
                  </a:moveTo>
                  <a:cubicBezTo>
                    <a:pt x="1376" y="1"/>
                    <a:pt x="538" y="1947"/>
                    <a:pt x="538" y="1947"/>
                  </a:cubicBezTo>
                  <a:cubicBezTo>
                    <a:pt x="65" y="2261"/>
                    <a:pt x="1" y="4502"/>
                    <a:pt x="2124" y="4502"/>
                  </a:cubicBezTo>
                  <a:cubicBezTo>
                    <a:pt x="2460" y="4502"/>
                    <a:pt x="2851" y="4446"/>
                    <a:pt x="3304" y="4317"/>
                  </a:cubicBezTo>
                  <a:cubicBezTo>
                    <a:pt x="6617" y="3375"/>
                    <a:pt x="5583" y="62"/>
                    <a:pt x="3486" y="1"/>
                  </a:cubicBezTo>
                  <a:cubicBezTo>
                    <a:pt x="3470" y="1"/>
                    <a:pt x="3454" y="1"/>
                    <a:pt x="3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0" name="Google Shape;2580;p32"/>
          <p:cNvGrpSpPr/>
          <p:nvPr/>
        </p:nvGrpSpPr>
        <p:grpSpPr>
          <a:xfrm rot="5558244">
            <a:off x="7030296" y="3830597"/>
            <a:ext cx="616814" cy="1777137"/>
            <a:chOff x="5754275" y="521500"/>
            <a:chExt cx="480250" cy="1383675"/>
          </a:xfrm>
        </p:grpSpPr>
        <p:sp>
          <p:nvSpPr>
            <p:cNvPr id="2581" name="Google Shape;2581;p32"/>
            <p:cNvSpPr/>
            <p:nvPr/>
          </p:nvSpPr>
          <p:spPr>
            <a:xfrm>
              <a:off x="5754275" y="521500"/>
              <a:ext cx="480250" cy="1383675"/>
            </a:xfrm>
            <a:custGeom>
              <a:rect b="b" l="l" r="r" t="t"/>
              <a:pathLst>
                <a:path extrusionOk="0" h="55347" w="19210">
                  <a:moveTo>
                    <a:pt x="9627" y="0"/>
                  </a:moveTo>
                  <a:cubicBezTo>
                    <a:pt x="9297" y="0"/>
                    <a:pt x="8975" y="56"/>
                    <a:pt x="8674" y="207"/>
                  </a:cubicBezTo>
                  <a:cubicBezTo>
                    <a:pt x="7640" y="740"/>
                    <a:pt x="7439" y="2108"/>
                    <a:pt x="7373" y="3309"/>
                  </a:cubicBezTo>
                  <a:cubicBezTo>
                    <a:pt x="6872" y="9080"/>
                    <a:pt x="5038" y="14684"/>
                    <a:pt x="4270" y="20421"/>
                  </a:cubicBezTo>
                  <a:cubicBezTo>
                    <a:pt x="3903" y="23256"/>
                    <a:pt x="3803" y="26125"/>
                    <a:pt x="3503" y="28961"/>
                  </a:cubicBezTo>
                  <a:cubicBezTo>
                    <a:pt x="2869" y="35298"/>
                    <a:pt x="1435" y="41536"/>
                    <a:pt x="401" y="47807"/>
                  </a:cubicBezTo>
                  <a:cubicBezTo>
                    <a:pt x="134" y="49342"/>
                    <a:pt x="1" y="50876"/>
                    <a:pt x="34" y="52411"/>
                  </a:cubicBezTo>
                  <a:cubicBezTo>
                    <a:pt x="1" y="53011"/>
                    <a:pt x="167" y="53611"/>
                    <a:pt x="501" y="54145"/>
                  </a:cubicBezTo>
                  <a:cubicBezTo>
                    <a:pt x="927" y="54699"/>
                    <a:pt x="2184" y="54763"/>
                    <a:pt x="3306" y="54763"/>
                  </a:cubicBezTo>
                  <a:cubicBezTo>
                    <a:pt x="3642" y="54763"/>
                    <a:pt x="3966" y="54758"/>
                    <a:pt x="4252" y="54758"/>
                  </a:cubicBezTo>
                  <a:cubicBezTo>
                    <a:pt x="4506" y="54758"/>
                    <a:pt x="4729" y="54762"/>
                    <a:pt x="4904" y="54779"/>
                  </a:cubicBezTo>
                  <a:lnTo>
                    <a:pt x="10708" y="55313"/>
                  </a:lnTo>
                  <a:cubicBezTo>
                    <a:pt x="10820" y="55335"/>
                    <a:pt x="10931" y="55346"/>
                    <a:pt x="11041" y="55346"/>
                  </a:cubicBezTo>
                  <a:cubicBezTo>
                    <a:pt x="11261" y="55346"/>
                    <a:pt x="11476" y="55302"/>
                    <a:pt x="11676" y="55213"/>
                  </a:cubicBezTo>
                  <a:cubicBezTo>
                    <a:pt x="12143" y="54979"/>
                    <a:pt x="12276" y="54379"/>
                    <a:pt x="12343" y="53878"/>
                  </a:cubicBezTo>
                  <a:cubicBezTo>
                    <a:pt x="13510" y="46106"/>
                    <a:pt x="14511" y="38301"/>
                    <a:pt x="15512" y="30495"/>
                  </a:cubicBezTo>
                  <a:lnTo>
                    <a:pt x="19114" y="2375"/>
                  </a:lnTo>
                  <a:cubicBezTo>
                    <a:pt x="19209" y="2090"/>
                    <a:pt x="19004" y="1805"/>
                    <a:pt x="18726" y="1805"/>
                  </a:cubicBezTo>
                  <a:cubicBezTo>
                    <a:pt x="18711" y="1805"/>
                    <a:pt x="18696" y="1806"/>
                    <a:pt x="18681" y="1808"/>
                  </a:cubicBezTo>
                  <a:lnTo>
                    <a:pt x="10842" y="173"/>
                  </a:lnTo>
                  <a:cubicBezTo>
                    <a:pt x="10440" y="82"/>
                    <a:pt x="10027" y="0"/>
                    <a:pt x="9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2"/>
            <p:cNvSpPr/>
            <p:nvPr/>
          </p:nvSpPr>
          <p:spPr>
            <a:xfrm>
              <a:off x="5755850" y="1769150"/>
              <a:ext cx="161075" cy="21350"/>
            </a:xfrm>
            <a:custGeom>
              <a:rect b="b" l="l" r="r" t="t"/>
              <a:pathLst>
                <a:path extrusionOk="0" h="854" w="6443">
                  <a:moveTo>
                    <a:pt x="194" y="0"/>
                  </a:moveTo>
                  <a:cubicBezTo>
                    <a:pt x="96" y="0"/>
                    <a:pt x="0" y="118"/>
                    <a:pt x="71" y="236"/>
                  </a:cubicBezTo>
                  <a:cubicBezTo>
                    <a:pt x="271" y="603"/>
                    <a:pt x="905" y="503"/>
                    <a:pt x="1205" y="537"/>
                  </a:cubicBezTo>
                  <a:lnTo>
                    <a:pt x="2906" y="670"/>
                  </a:lnTo>
                  <a:cubicBezTo>
                    <a:pt x="3474" y="703"/>
                    <a:pt x="4041" y="770"/>
                    <a:pt x="4608" y="803"/>
                  </a:cubicBezTo>
                  <a:cubicBezTo>
                    <a:pt x="4891" y="837"/>
                    <a:pt x="5183" y="853"/>
                    <a:pt x="5475" y="853"/>
                  </a:cubicBezTo>
                  <a:cubicBezTo>
                    <a:pt x="5767" y="853"/>
                    <a:pt x="6059" y="837"/>
                    <a:pt x="6342" y="803"/>
                  </a:cubicBezTo>
                  <a:cubicBezTo>
                    <a:pt x="6442" y="770"/>
                    <a:pt x="6442" y="603"/>
                    <a:pt x="6342" y="570"/>
                  </a:cubicBezTo>
                  <a:cubicBezTo>
                    <a:pt x="5928" y="459"/>
                    <a:pt x="5513" y="395"/>
                    <a:pt x="5099" y="395"/>
                  </a:cubicBezTo>
                  <a:cubicBezTo>
                    <a:pt x="5013" y="395"/>
                    <a:pt x="4927" y="397"/>
                    <a:pt x="4841" y="403"/>
                  </a:cubicBezTo>
                  <a:cubicBezTo>
                    <a:pt x="4341" y="336"/>
                    <a:pt x="3840" y="336"/>
                    <a:pt x="3340" y="303"/>
                  </a:cubicBezTo>
                  <a:lnTo>
                    <a:pt x="1806" y="236"/>
                  </a:lnTo>
                  <a:lnTo>
                    <a:pt x="1105" y="170"/>
                  </a:lnTo>
                  <a:cubicBezTo>
                    <a:pt x="1031" y="170"/>
                    <a:pt x="884" y="183"/>
                    <a:pt x="736" y="183"/>
                  </a:cubicBezTo>
                  <a:cubicBezTo>
                    <a:pt x="550" y="183"/>
                    <a:pt x="360" y="162"/>
                    <a:pt x="305" y="70"/>
                  </a:cubicBezTo>
                  <a:cubicBezTo>
                    <a:pt x="275" y="21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>
              <a:off x="5770125" y="1704150"/>
              <a:ext cx="48400" cy="10675"/>
            </a:xfrm>
            <a:custGeom>
              <a:rect b="b" l="l" r="r" t="t"/>
              <a:pathLst>
                <a:path extrusionOk="0" h="427" w="1936">
                  <a:moveTo>
                    <a:pt x="167" y="1"/>
                  </a:moveTo>
                  <a:cubicBezTo>
                    <a:pt x="67" y="1"/>
                    <a:pt x="0" y="68"/>
                    <a:pt x="0" y="168"/>
                  </a:cubicBezTo>
                  <a:cubicBezTo>
                    <a:pt x="0" y="268"/>
                    <a:pt x="67" y="335"/>
                    <a:pt x="167" y="335"/>
                  </a:cubicBezTo>
                  <a:lnTo>
                    <a:pt x="1001" y="401"/>
                  </a:lnTo>
                  <a:cubicBezTo>
                    <a:pt x="1135" y="418"/>
                    <a:pt x="1268" y="426"/>
                    <a:pt x="1406" y="426"/>
                  </a:cubicBezTo>
                  <a:cubicBezTo>
                    <a:pt x="1543" y="426"/>
                    <a:pt x="1685" y="418"/>
                    <a:pt x="1835" y="401"/>
                  </a:cubicBezTo>
                  <a:cubicBezTo>
                    <a:pt x="1902" y="368"/>
                    <a:pt x="1935" y="234"/>
                    <a:pt x="1835" y="201"/>
                  </a:cubicBezTo>
                  <a:cubicBezTo>
                    <a:pt x="1568" y="101"/>
                    <a:pt x="1301" y="68"/>
                    <a:pt x="1001" y="68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>
              <a:off x="5775125" y="1650450"/>
              <a:ext cx="54225" cy="12050"/>
            </a:xfrm>
            <a:custGeom>
              <a:rect b="b" l="l" r="r" t="t"/>
              <a:pathLst>
                <a:path extrusionOk="0" h="482" w="2169">
                  <a:moveTo>
                    <a:pt x="1727" y="0"/>
                  </a:moveTo>
                  <a:cubicBezTo>
                    <a:pt x="1683" y="0"/>
                    <a:pt x="1641" y="4"/>
                    <a:pt x="1602" y="14"/>
                  </a:cubicBezTo>
                  <a:cubicBezTo>
                    <a:pt x="1435" y="14"/>
                    <a:pt x="1268" y="47"/>
                    <a:pt x="1101" y="47"/>
                  </a:cubicBezTo>
                  <a:lnTo>
                    <a:pt x="167" y="181"/>
                  </a:lnTo>
                  <a:cubicBezTo>
                    <a:pt x="67" y="181"/>
                    <a:pt x="1" y="248"/>
                    <a:pt x="1" y="314"/>
                  </a:cubicBezTo>
                  <a:cubicBezTo>
                    <a:pt x="1" y="414"/>
                    <a:pt x="67" y="481"/>
                    <a:pt x="167" y="481"/>
                  </a:cubicBezTo>
                  <a:lnTo>
                    <a:pt x="1135" y="414"/>
                  </a:lnTo>
                  <a:cubicBezTo>
                    <a:pt x="1302" y="414"/>
                    <a:pt x="1468" y="381"/>
                    <a:pt x="1602" y="348"/>
                  </a:cubicBezTo>
                  <a:cubicBezTo>
                    <a:pt x="1769" y="348"/>
                    <a:pt x="1935" y="314"/>
                    <a:pt x="2102" y="214"/>
                  </a:cubicBezTo>
                  <a:cubicBezTo>
                    <a:pt x="2169" y="181"/>
                    <a:pt x="2135" y="81"/>
                    <a:pt x="2069" y="47"/>
                  </a:cubicBezTo>
                  <a:cubicBezTo>
                    <a:pt x="1951" y="24"/>
                    <a:pt x="1833" y="0"/>
                    <a:pt x="1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>
              <a:off x="5782650" y="1554325"/>
              <a:ext cx="174300" cy="20075"/>
            </a:xfrm>
            <a:custGeom>
              <a:rect b="b" l="l" r="r" t="t"/>
              <a:pathLst>
                <a:path extrusionOk="0" h="803" w="6972">
                  <a:moveTo>
                    <a:pt x="1511" y="0"/>
                  </a:moveTo>
                  <a:cubicBezTo>
                    <a:pt x="1084" y="0"/>
                    <a:pt x="659" y="19"/>
                    <a:pt x="233" y="56"/>
                  </a:cubicBezTo>
                  <a:cubicBezTo>
                    <a:pt x="10" y="88"/>
                    <a:pt x="0" y="425"/>
                    <a:pt x="204" y="425"/>
                  </a:cubicBezTo>
                  <a:cubicBezTo>
                    <a:pt x="214" y="425"/>
                    <a:pt x="223" y="425"/>
                    <a:pt x="233" y="423"/>
                  </a:cubicBezTo>
                  <a:cubicBezTo>
                    <a:pt x="597" y="391"/>
                    <a:pt x="964" y="376"/>
                    <a:pt x="1332" y="376"/>
                  </a:cubicBezTo>
                  <a:cubicBezTo>
                    <a:pt x="2113" y="376"/>
                    <a:pt x="2899" y="443"/>
                    <a:pt x="3669" y="557"/>
                  </a:cubicBezTo>
                  <a:cubicBezTo>
                    <a:pt x="4203" y="623"/>
                    <a:pt x="4770" y="690"/>
                    <a:pt x="5337" y="757"/>
                  </a:cubicBezTo>
                  <a:cubicBezTo>
                    <a:pt x="5604" y="757"/>
                    <a:pt x="5904" y="790"/>
                    <a:pt x="6204" y="790"/>
                  </a:cubicBezTo>
                  <a:cubicBezTo>
                    <a:pt x="6263" y="799"/>
                    <a:pt x="6321" y="803"/>
                    <a:pt x="6379" y="803"/>
                  </a:cubicBezTo>
                  <a:cubicBezTo>
                    <a:pt x="6552" y="803"/>
                    <a:pt x="6721" y="765"/>
                    <a:pt x="6871" y="690"/>
                  </a:cubicBezTo>
                  <a:cubicBezTo>
                    <a:pt x="6972" y="657"/>
                    <a:pt x="6972" y="523"/>
                    <a:pt x="6871" y="490"/>
                  </a:cubicBezTo>
                  <a:cubicBezTo>
                    <a:pt x="6721" y="415"/>
                    <a:pt x="6552" y="377"/>
                    <a:pt x="6379" y="377"/>
                  </a:cubicBezTo>
                  <a:cubicBezTo>
                    <a:pt x="6321" y="377"/>
                    <a:pt x="6263" y="382"/>
                    <a:pt x="6204" y="390"/>
                  </a:cubicBezTo>
                  <a:cubicBezTo>
                    <a:pt x="5904" y="390"/>
                    <a:pt x="5604" y="357"/>
                    <a:pt x="5337" y="323"/>
                  </a:cubicBezTo>
                  <a:cubicBezTo>
                    <a:pt x="4770" y="290"/>
                    <a:pt x="4203" y="223"/>
                    <a:pt x="3669" y="156"/>
                  </a:cubicBezTo>
                  <a:cubicBezTo>
                    <a:pt x="2939" y="52"/>
                    <a:pt x="2223" y="0"/>
                    <a:pt x="1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>
              <a:off x="5802325" y="1458800"/>
              <a:ext cx="55375" cy="11375"/>
            </a:xfrm>
            <a:custGeom>
              <a:rect b="b" l="l" r="r" t="t"/>
              <a:pathLst>
                <a:path extrusionOk="0" h="455" w="2215">
                  <a:moveTo>
                    <a:pt x="223" y="0"/>
                  </a:moveTo>
                  <a:cubicBezTo>
                    <a:pt x="10" y="0"/>
                    <a:pt x="1" y="344"/>
                    <a:pt x="247" y="375"/>
                  </a:cubicBezTo>
                  <a:cubicBezTo>
                    <a:pt x="547" y="408"/>
                    <a:pt x="847" y="442"/>
                    <a:pt x="1181" y="442"/>
                  </a:cubicBezTo>
                  <a:cubicBezTo>
                    <a:pt x="1261" y="451"/>
                    <a:pt x="1344" y="455"/>
                    <a:pt x="1428" y="455"/>
                  </a:cubicBezTo>
                  <a:cubicBezTo>
                    <a:pt x="1658" y="455"/>
                    <a:pt x="1895" y="424"/>
                    <a:pt x="2115" y="375"/>
                  </a:cubicBezTo>
                  <a:cubicBezTo>
                    <a:pt x="2215" y="308"/>
                    <a:pt x="2215" y="175"/>
                    <a:pt x="2115" y="141"/>
                  </a:cubicBezTo>
                  <a:cubicBezTo>
                    <a:pt x="1815" y="108"/>
                    <a:pt x="1481" y="75"/>
                    <a:pt x="1181" y="75"/>
                  </a:cubicBezTo>
                  <a:cubicBezTo>
                    <a:pt x="881" y="75"/>
                    <a:pt x="580" y="41"/>
                    <a:pt x="280" y="8"/>
                  </a:cubicBezTo>
                  <a:cubicBezTo>
                    <a:pt x="260" y="3"/>
                    <a:pt x="241" y="0"/>
                    <a:pt x="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>
              <a:off x="5810975" y="1410900"/>
              <a:ext cx="53400" cy="11425"/>
            </a:xfrm>
            <a:custGeom>
              <a:rect b="b" l="l" r="r" t="t"/>
              <a:pathLst>
                <a:path extrusionOk="0" h="457" w="2136">
                  <a:moveTo>
                    <a:pt x="1508" y="1"/>
                  </a:moveTo>
                  <a:cubicBezTo>
                    <a:pt x="1384" y="1"/>
                    <a:pt x="1259" y="9"/>
                    <a:pt x="1135" y="23"/>
                  </a:cubicBezTo>
                  <a:lnTo>
                    <a:pt x="201" y="89"/>
                  </a:lnTo>
                  <a:cubicBezTo>
                    <a:pt x="101" y="89"/>
                    <a:pt x="1" y="156"/>
                    <a:pt x="1" y="256"/>
                  </a:cubicBezTo>
                  <a:cubicBezTo>
                    <a:pt x="1" y="390"/>
                    <a:pt x="101" y="456"/>
                    <a:pt x="201" y="456"/>
                  </a:cubicBezTo>
                  <a:lnTo>
                    <a:pt x="1135" y="423"/>
                  </a:lnTo>
                  <a:cubicBezTo>
                    <a:pt x="1435" y="423"/>
                    <a:pt x="1736" y="356"/>
                    <a:pt x="2036" y="256"/>
                  </a:cubicBezTo>
                  <a:cubicBezTo>
                    <a:pt x="2136" y="223"/>
                    <a:pt x="2136" y="89"/>
                    <a:pt x="2036" y="56"/>
                  </a:cubicBezTo>
                  <a:cubicBezTo>
                    <a:pt x="1860" y="17"/>
                    <a:pt x="1684" y="1"/>
                    <a:pt x="15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2"/>
            <p:cNvSpPr/>
            <p:nvPr/>
          </p:nvSpPr>
          <p:spPr>
            <a:xfrm>
              <a:off x="5827675" y="1325250"/>
              <a:ext cx="160125" cy="18675"/>
            </a:xfrm>
            <a:custGeom>
              <a:rect b="b" l="l" r="r" t="t"/>
              <a:pathLst>
                <a:path extrusionOk="0" h="747" w="6405">
                  <a:moveTo>
                    <a:pt x="976" y="0"/>
                  </a:moveTo>
                  <a:cubicBezTo>
                    <a:pt x="717" y="0"/>
                    <a:pt x="459" y="4"/>
                    <a:pt x="200" y="13"/>
                  </a:cubicBezTo>
                  <a:cubicBezTo>
                    <a:pt x="0" y="13"/>
                    <a:pt x="0" y="313"/>
                    <a:pt x="200" y="313"/>
                  </a:cubicBezTo>
                  <a:cubicBezTo>
                    <a:pt x="1201" y="346"/>
                    <a:pt x="2235" y="413"/>
                    <a:pt x="3236" y="480"/>
                  </a:cubicBezTo>
                  <a:cubicBezTo>
                    <a:pt x="3736" y="513"/>
                    <a:pt x="4237" y="547"/>
                    <a:pt x="4737" y="613"/>
                  </a:cubicBezTo>
                  <a:cubicBezTo>
                    <a:pt x="5237" y="713"/>
                    <a:pt x="5738" y="747"/>
                    <a:pt x="6271" y="747"/>
                  </a:cubicBezTo>
                  <a:cubicBezTo>
                    <a:pt x="6371" y="747"/>
                    <a:pt x="6405" y="580"/>
                    <a:pt x="6305" y="547"/>
                  </a:cubicBezTo>
                  <a:cubicBezTo>
                    <a:pt x="5804" y="380"/>
                    <a:pt x="5337" y="280"/>
                    <a:pt x="4837" y="246"/>
                  </a:cubicBezTo>
                  <a:cubicBezTo>
                    <a:pt x="4337" y="213"/>
                    <a:pt x="3803" y="146"/>
                    <a:pt x="3303" y="113"/>
                  </a:cubicBezTo>
                  <a:cubicBezTo>
                    <a:pt x="2527" y="38"/>
                    <a:pt x="1751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2"/>
            <p:cNvSpPr/>
            <p:nvPr/>
          </p:nvSpPr>
          <p:spPr>
            <a:xfrm>
              <a:off x="5836000" y="1261350"/>
              <a:ext cx="64250" cy="8350"/>
            </a:xfrm>
            <a:custGeom>
              <a:rect b="b" l="l" r="r" t="t"/>
              <a:pathLst>
                <a:path extrusionOk="0" h="334" w="2570">
                  <a:moveTo>
                    <a:pt x="1335" y="0"/>
                  </a:moveTo>
                  <a:cubicBezTo>
                    <a:pt x="935" y="0"/>
                    <a:pt x="568" y="34"/>
                    <a:pt x="201" y="67"/>
                  </a:cubicBezTo>
                  <a:cubicBezTo>
                    <a:pt x="1" y="67"/>
                    <a:pt x="1" y="334"/>
                    <a:pt x="201" y="334"/>
                  </a:cubicBezTo>
                  <a:cubicBezTo>
                    <a:pt x="568" y="301"/>
                    <a:pt x="935" y="301"/>
                    <a:pt x="1335" y="301"/>
                  </a:cubicBezTo>
                  <a:cubicBezTo>
                    <a:pt x="1518" y="317"/>
                    <a:pt x="1702" y="326"/>
                    <a:pt x="1890" y="326"/>
                  </a:cubicBezTo>
                  <a:cubicBezTo>
                    <a:pt x="2077" y="326"/>
                    <a:pt x="2269" y="317"/>
                    <a:pt x="2469" y="301"/>
                  </a:cubicBezTo>
                  <a:cubicBezTo>
                    <a:pt x="2569" y="301"/>
                    <a:pt x="2569" y="100"/>
                    <a:pt x="2469" y="100"/>
                  </a:cubicBezTo>
                  <a:cubicBezTo>
                    <a:pt x="2102" y="0"/>
                    <a:pt x="1702" y="0"/>
                    <a:pt x="1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2"/>
            <p:cNvSpPr/>
            <p:nvPr/>
          </p:nvSpPr>
          <p:spPr>
            <a:xfrm>
              <a:off x="5845175" y="1199425"/>
              <a:ext cx="52575" cy="11900"/>
            </a:xfrm>
            <a:custGeom>
              <a:rect b="b" l="l" r="r" t="t"/>
              <a:pathLst>
                <a:path extrusionOk="0" h="476" w="2103">
                  <a:moveTo>
                    <a:pt x="215" y="0"/>
                  </a:moveTo>
                  <a:cubicBezTo>
                    <a:pt x="134" y="0"/>
                    <a:pt x="61" y="60"/>
                    <a:pt x="34" y="142"/>
                  </a:cubicBezTo>
                  <a:cubicBezTo>
                    <a:pt x="1" y="242"/>
                    <a:pt x="67" y="342"/>
                    <a:pt x="167" y="376"/>
                  </a:cubicBezTo>
                  <a:lnTo>
                    <a:pt x="201" y="409"/>
                  </a:lnTo>
                  <a:cubicBezTo>
                    <a:pt x="501" y="443"/>
                    <a:pt x="801" y="476"/>
                    <a:pt x="1101" y="476"/>
                  </a:cubicBezTo>
                  <a:cubicBezTo>
                    <a:pt x="1235" y="476"/>
                    <a:pt x="1368" y="443"/>
                    <a:pt x="1502" y="443"/>
                  </a:cubicBezTo>
                  <a:cubicBezTo>
                    <a:pt x="1669" y="409"/>
                    <a:pt x="1802" y="376"/>
                    <a:pt x="1935" y="342"/>
                  </a:cubicBezTo>
                  <a:cubicBezTo>
                    <a:pt x="2102" y="276"/>
                    <a:pt x="2069" y="42"/>
                    <a:pt x="1902" y="42"/>
                  </a:cubicBezTo>
                  <a:lnTo>
                    <a:pt x="1068" y="42"/>
                  </a:lnTo>
                  <a:cubicBezTo>
                    <a:pt x="801" y="42"/>
                    <a:pt x="534" y="42"/>
                    <a:pt x="267" y="9"/>
                  </a:cubicBezTo>
                  <a:cubicBezTo>
                    <a:pt x="250" y="3"/>
                    <a:pt x="232" y="0"/>
                    <a:pt x="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2"/>
            <p:cNvSpPr/>
            <p:nvPr/>
          </p:nvSpPr>
          <p:spPr>
            <a:xfrm>
              <a:off x="5859625" y="1100325"/>
              <a:ext cx="179875" cy="39300"/>
            </a:xfrm>
            <a:custGeom>
              <a:rect b="b" l="l" r="r" t="t"/>
              <a:pathLst>
                <a:path extrusionOk="0" h="1572" w="7195">
                  <a:moveTo>
                    <a:pt x="259" y="1"/>
                  </a:moveTo>
                  <a:cubicBezTo>
                    <a:pt x="80" y="1"/>
                    <a:pt x="0" y="272"/>
                    <a:pt x="190" y="304"/>
                  </a:cubicBezTo>
                  <a:cubicBezTo>
                    <a:pt x="1324" y="537"/>
                    <a:pt x="2458" y="771"/>
                    <a:pt x="3626" y="1004"/>
                  </a:cubicBezTo>
                  <a:cubicBezTo>
                    <a:pt x="4193" y="1138"/>
                    <a:pt x="4760" y="1238"/>
                    <a:pt x="5327" y="1338"/>
                  </a:cubicBezTo>
                  <a:cubicBezTo>
                    <a:pt x="5861" y="1504"/>
                    <a:pt x="6428" y="1571"/>
                    <a:pt x="6961" y="1571"/>
                  </a:cubicBezTo>
                  <a:cubicBezTo>
                    <a:pt x="7095" y="1571"/>
                    <a:pt x="7195" y="1371"/>
                    <a:pt x="7061" y="1304"/>
                  </a:cubicBezTo>
                  <a:cubicBezTo>
                    <a:pt x="6528" y="1104"/>
                    <a:pt x="5994" y="971"/>
                    <a:pt x="5460" y="904"/>
                  </a:cubicBezTo>
                  <a:cubicBezTo>
                    <a:pt x="4893" y="804"/>
                    <a:pt x="4293" y="704"/>
                    <a:pt x="3726" y="604"/>
                  </a:cubicBezTo>
                  <a:cubicBezTo>
                    <a:pt x="2592" y="404"/>
                    <a:pt x="1424" y="204"/>
                    <a:pt x="290" y="3"/>
                  </a:cubicBezTo>
                  <a:cubicBezTo>
                    <a:pt x="279" y="2"/>
                    <a:pt x="269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2"/>
            <p:cNvSpPr/>
            <p:nvPr/>
          </p:nvSpPr>
          <p:spPr>
            <a:xfrm>
              <a:off x="5873525" y="1017825"/>
              <a:ext cx="57575" cy="10050"/>
            </a:xfrm>
            <a:custGeom>
              <a:rect b="b" l="l" r="r" t="t"/>
              <a:pathLst>
                <a:path extrusionOk="0" h="402" w="2303">
                  <a:moveTo>
                    <a:pt x="268" y="1"/>
                  </a:moveTo>
                  <a:cubicBezTo>
                    <a:pt x="68" y="1"/>
                    <a:pt x="1" y="234"/>
                    <a:pt x="168" y="301"/>
                  </a:cubicBezTo>
                  <a:cubicBezTo>
                    <a:pt x="501" y="368"/>
                    <a:pt x="868" y="401"/>
                    <a:pt x="1202" y="401"/>
                  </a:cubicBezTo>
                  <a:lnTo>
                    <a:pt x="1735" y="401"/>
                  </a:lnTo>
                  <a:cubicBezTo>
                    <a:pt x="1902" y="368"/>
                    <a:pt x="2069" y="335"/>
                    <a:pt x="2202" y="268"/>
                  </a:cubicBezTo>
                  <a:cubicBezTo>
                    <a:pt x="2302" y="201"/>
                    <a:pt x="2269" y="101"/>
                    <a:pt x="2169" y="68"/>
                  </a:cubicBezTo>
                  <a:cubicBezTo>
                    <a:pt x="2102" y="51"/>
                    <a:pt x="2027" y="43"/>
                    <a:pt x="1948" y="43"/>
                  </a:cubicBezTo>
                  <a:cubicBezTo>
                    <a:pt x="1869" y="43"/>
                    <a:pt x="1785" y="51"/>
                    <a:pt x="1702" y="68"/>
                  </a:cubicBezTo>
                  <a:cubicBezTo>
                    <a:pt x="1535" y="68"/>
                    <a:pt x="1402" y="101"/>
                    <a:pt x="1235" y="101"/>
                  </a:cubicBezTo>
                  <a:cubicBezTo>
                    <a:pt x="901" y="101"/>
                    <a:pt x="568" y="68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2"/>
            <p:cNvSpPr/>
            <p:nvPr/>
          </p:nvSpPr>
          <p:spPr>
            <a:xfrm>
              <a:off x="5882700" y="962575"/>
              <a:ext cx="45900" cy="11725"/>
            </a:xfrm>
            <a:custGeom>
              <a:rect b="b" l="l" r="r" t="t"/>
              <a:pathLst>
                <a:path extrusionOk="0" h="469" w="1836">
                  <a:moveTo>
                    <a:pt x="182" y="1"/>
                  </a:moveTo>
                  <a:cubicBezTo>
                    <a:pt x="111" y="1"/>
                    <a:pt x="61" y="55"/>
                    <a:pt x="34" y="109"/>
                  </a:cubicBezTo>
                  <a:cubicBezTo>
                    <a:pt x="1" y="210"/>
                    <a:pt x="67" y="310"/>
                    <a:pt x="134" y="343"/>
                  </a:cubicBezTo>
                  <a:cubicBezTo>
                    <a:pt x="401" y="376"/>
                    <a:pt x="668" y="410"/>
                    <a:pt x="935" y="443"/>
                  </a:cubicBezTo>
                  <a:cubicBezTo>
                    <a:pt x="1068" y="460"/>
                    <a:pt x="1202" y="468"/>
                    <a:pt x="1331" y="468"/>
                  </a:cubicBezTo>
                  <a:cubicBezTo>
                    <a:pt x="1460" y="468"/>
                    <a:pt x="1585" y="460"/>
                    <a:pt x="1702" y="443"/>
                  </a:cubicBezTo>
                  <a:cubicBezTo>
                    <a:pt x="1835" y="410"/>
                    <a:pt x="1835" y="243"/>
                    <a:pt x="1702" y="210"/>
                  </a:cubicBezTo>
                  <a:cubicBezTo>
                    <a:pt x="1468" y="143"/>
                    <a:pt x="1202" y="109"/>
                    <a:pt x="968" y="76"/>
                  </a:cubicBezTo>
                  <a:cubicBezTo>
                    <a:pt x="735" y="76"/>
                    <a:pt x="468" y="43"/>
                    <a:pt x="234" y="9"/>
                  </a:cubicBezTo>
                  <a:cubicBezTo>
                    <a:pt x="216" y="3"/>
                    <a:pt x="199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2"/>
            <p:cNvSpPr/>
            <p:nvPr/>
          </p:nvSpPr>
          <p:spPr>
            <a:xfrm>
              <a:off x="5892975" y="903525"/>
              <a:ext cx="154050" cy="31775"/>
            </a:xfrm>
            <a:custGeom>
              <a:rect b="b" l="l" r="r" t="t"/>
              <a:pathLst>
                <a:path extrusionOk="0" h="1271" w="6162">
                  <a:moveTo>
                    <a:pt x="226" y="0"/>
                  </a:moveTo>
                  <a:cubicBezTo>
                    <a:pt x="50" y="0"/>
                    <a:pt x="1" y="272"/>
                    <a:pt x="190" y="303"/>
                  </a:cubicBezTo>
                  <a:cubicBezTo>
                    <a:pt x="1191" y="503"/>
                    <a:pt x="2192" y="704"/>
                    <a:pt x="3192" y="870"/>
                  </a:cubicBezTo>
                  <a:cubicBezTo>
                    <a:pt x="3693" y="970"/>
                    <a:pt x="4160" y="1037"/>
                    <a:pt x="4660" y="1137"/>
                  </a:cubicBezTo>
                  <a:cubicBezTo>
                    <a:pt x="4971" y="1226"/>
                    <a:pt x="5283" y="1271"/>
                    <a:pt x="5594" y="1271"/>
                  </a:cubicBezTo>
                  <a:cubicBezTo>
                    <a:pt x="5750" y="1271"/>
                    <a:pt x="5905" y="1260"/>
                    <a:pt x="6061" y="1237"/>
                  </a:cubicBezTo>
                  <a:cubicBezTo>
                    <a:pt x="6161" y="1237"/>
                    <a:pt x="6161" y="1104"/>
                    <a:pt x="6094" y="1037"/>
                  </a:cubicBezTo>
                  <a:cubicBezTo>
                    <a:pt x="5661" y="837"/>
                    <a:pt x="5194" y="737"/>
                    <a:pt x="4727" y="704"/>
                  </a:cubicBezTo>
                  <a:cubicBezTo>
                    <a:pt x="4226" y="603"/>
                    <a:pt x="3726" y="537"/>
                    <a:pt x="3259" y="437"/>
                  </a:cubicBezTo>
                  <a:cubicBezTo>
                    <a:pt x="2258" y="303"/>
                    <a:pt x="1258" y="136"/>
                    <a:pt x="257" y="3"/>
                  </a:cubicBezTo>
                  <a:cubicBezTo>
                    <a:pt x="246" y="1"/>
                    <a:pt x="236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2"/>
            <p:cNvSpPr/>
            <p:nvPr/>
          </p:nvSpPr>
          <p:spPr>
            <a:xfrm>
              <a:off x="5906050" y="820800"/>
              <a:ext cx="61750" cy="12550"/>
            </a:xfrm>
            <a:custGeom>
              <a:rect b="b" l="l" r="r" t="t"/>
              <a:pathLst>
                <a:path extrusionOk="0" h="502" w="2470">
                  <a:moveTo>
                    <a:pt x="180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34" y="310"/>
                    <a:pt x="134" y="343"/>
                  </a:cubicBezTo>
                  <a:cubicBezTo>
                    <a:pt x="501" y="410"/>
                    <a:pt x="868" y="443"/>
                    <a:pt x="1202" y="477"/>
                  </a:cubicBezTo>
                  <a:cubicBezTo>
                    <a:pt x="1385" y="493"/>
                    <a:pt x="1569" y="502"/>
                    <a:pt x="1748" y="502"/>
                  </a:cubicBezTo>
                  <a:cubicBezTo>
                    <a:pt x="1927" y="502"/>
                    <a:pt x="2102" y="493"/>
                    <a:pt x="2269" y="477"/>
                  </a:cubicBezTo>
                  <a:cubicBezTo>
                    <a:pt x="2402" y="477"/>
                    <a:pt x="2469" y="277"/>
                    <a:pt x="2302" y="277"/>
                  </a:cubicBezTo>
                  <a:cubicBezTo>
                    <a:pt x="1969" y="210"/>
                    <a:pt x="1635" y="176"/>
                    <a:pt x="1268" y="143"/>
                  </a:cubicBezTo>
                  <a:cubicBezTo>
                    <a:pt x="935" y="110"/>
                    <a:pt x="568" y="76"/>
                    <a:pt x="234" y="10"/>
                  </a:cubicBezTo>
                  <a:cubicBezTo>
                    <a:pt x="216" y="4"/>
                    <a:pt x="197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2"/>
            <p:cNvSpPr/>
            <p:nvPr/>
          </p:nvSpPr>
          <p:spPr>
            <a:xfrm>
              <a:off x="5919850" y="771600"/>
              <a:ext cx="53775" cy="12350"/>
            </a:xfrm>
            <a:custGeom>
              <a:rect b="b" l="l" r="r" t="t"/>
              <a:pathLst>
                <a:path extrusionOk="0" h="494" w="2151">
                  <a:moveTo>
                    <a:pt x="231" y="1"/>
                  </a:moveTo>
                  <a:cubicBezTo>
                    <a:pt x="67" y="1"/>
                    <a:pt x="0" y="282"/>
                    <a:pt x="183" y="343"/>
                  </a:cubicBezTo>
                  <a:cubicBezTo>
                    <a:pt x="483" y="443"/>
                    <a:pt x="791" y="493"/>
                    <a:pt x="1100" y="493"/>
                  </a:cubicBezTo>
                  <a:cubicBezTo>
                    <a:pt x="1408" y="493"/>
                    <a:pt x="1717" y="443"/>
                    <a:pt x="2017" y="343"/>
                  </a:cubicBezTo>
                  <a:cubicBezTo>
                    <a:pt x="2151" y="310"/>
                    <a:pt x="2151" y="76"/>
                    <a:pt x="1984" y="76"/>
                  </a:cubicBezTo>
                  <a:cubicBezTo>
                    <a:pt x="1783" y="100"/>
                    <a:pt x="1582" y="111"/>
                    <a:pt x="1381" y="111"/>
                  </a:cubicBezTo>
                  <a:cubicBezTo>
                    <a:pt x="1015" y="111"/>
                    <a:pt x="649" y="74"/>
                    <a:pt x="283" y="10"/>
                  </a:cubicBezTo>
                  <a:cubicBezTo>
                    <a:pt x="265" y="4"/>
                    <a:pt x="247" y="1"/>
                    <a:pt x="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2"/>
            <p:cNvSpPr/>
            <p:nvPr/>
          </p:nvSpPr>
          <p:spPr>
            <a:xfrm>
              <a:off x="5936900" y="660925"/>
              <a:ext cx="146800" cy="34200"/>
            </a:xfrm>
            <a:custGeom>
              <a:rect b="b" l="l" r="r" t="t"/>
              <a:pathLst>
                <a:path extrusionOk="0" h="1368" w="5872">
                  <a:moveTo>
                    <a:pt x="234" y="0"/>
                  </a:moveTo>
                  <a:cubicBezTo>
                    <a:pt x="1" y="0"/>
                    <a:pt x="34" y="300"/>
                    <a:pt x="234" y="334"/>
                  </a:cubicBezTo>
                  <a:cubicBezTo>
                    <a:pt x="1135" y="434"/>
                    <a:pt x="2069" y="567"/>
                    <a:pt x="2970" y="767"/>
                  </a:cubicBezTo>
                  <a:cubicBezTo>
                    <a:pt x="3870" y="967"/>
                    <a:pt x="4738" y="1234"/>
                    <a:pt x="5638" y="1368"/>
                  </a:cubicBezTo>
                  <a:cubicBezTo>
                    <a:pt x="5772" y="1368"/>
                    <a:pt x="5872" y="1234"/>
                    <a:pt x="5738" y="1168"/>
                  </a:cubicBezTo>
                  <a:cubicBezTo>
                    <a:pt x="4871" y="734"/>
                    <a:pt x="3970" y="467"/>
                    <a:pt x="3036" y="334"/>
                  </a:cubicBezTo>
                  <a:cubicBezTo>
                    <a:pt x="2102" y="167"/>
                    <a:pt x="1168" y="67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8" name="Google Shape;2598;p32"/>
          <p:cNvGrpSpPr/>
          <p:nvPr/>
        </p:nvGrpSpPr>
        <p:grpSpPr>
          <a:xfrm rot="-4853258">
            <a:off x="7490169" y="3113555"/>
            <a:ext cx="290441" cy="1857482"/>
            <a:chOff x="3201625" y="490675"/>
            <a:chExt cx="171825" cy="1098950"/>
          </a:xfrm>
        </p:grpSpPr>
        <p:sp>
          <p:nvSpPr>
            <p:cNvPr id="2599" name="Google Shape;2599;p32"/>
            <p:cNvSpPr/>
            <p:nvPr/>
          </p:nvSpPr>
          <p:spPr>
            <a:xfrm>
              <a:off x="3212475" y="490675"/>
              <a:ext cx="8350" cy="24525"/>
            </a:xfrm>
            <a:custGeom>
              <a:rect b="b" l="l" r="r" t="t"/>
              <a:pathLst>
                <a:path extrusionOk="0" h="981" w="334">
                  <a:moveTo>
                    <a:pt x="82" y="0"/>
                  </a:moveTo>
                  <a:cubicBezTo>
                    <a:pt x="45" y="0"/>
                    <a:pt x="0" y="19"/>
                    <a:pt x="0" y="39"/>
                  </a:cubicBezTo>
                  <a:cubicBezTo>
                    <a:pt x="0" y="339"/>
                    <a:pt x="67" y="639"/>
                    <a:pt x="134" y="906"/>
                  </a:cubicBezTo>
                  <a:cubicBezTo>
                    <a:pt x="147" y="959"/>
                    <a:pt x="182" y="981"/>
                    <a:pt x="218" y="981"/>
                  </a:cubicBezTo>
                  <a:cubicBezTo>
                    <a:pt x="274" y="981"/>
                    <a:pt x="334" y="933"/>
                    <a:pt x="334" y="873"/>
                  </a:cubicBezTo>
                  <a:cubicBezTo>
                    <a:pt x="234" y="606"/>
                    <a:pt x="167" y="339"/>
                    <a:pt x="134" y="39"/>
                  </a:cubicBezTo>
                  <a:cubicBezTo>
                    <a:pt x="134" y="10"/>
                    <a:pt x="110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2"/>
            <p:cNvSpPr/>
            <p:nvPr/>
          </p:nvSpPr>
          <p:spPr>
            <a:xfrm>
              <a:off x="3201625" y="507475"/>
              <a:ext cx="171825" cy="1082150"/>
            </a:xfrm>
            <a:custGeom>
              <a:rect b="b" l="l" r="r" t="t"/>
              <a:pathLst>
                <a:path extrusionOk="0" h="43286" w="6873">
                  <a:moveTo>
                    <a:pt x="801" y="0"/>
                  </a:moveTo>
                  <a:cubicBezTo>
                    <a:pt x="568" y="234"/>
                    <a:pt x="434" y="567"/>
                    <a:pt x="434" y="868"/>
                  </a:cubicBezTo>
                  <a:cubicBezTo>
                    <a:pt x="301" y="1635"/>
                    <a:pt x="167" y="2369"/>
                    <a:pt x="67" y="3136"/>
                  </a:cubicBezTo>
                  <a:cubicBezTo>
                    <a:pt x="0" y="3503"/>
                    <a:pt x="0" y="3903"/>
                    <a:pt x="0" y="4303"/>
                  </a:cubicBezTo>
                  <a:cubicBezTo>
                    <a:pt x="201" y="6372"/>
                    <a:pt x="467" y="8406"/>
                    <a:pt x="668" y="10475"/>
                  </a:cubicBezTo>
                  <a:cubicBezTo>
                    <a:pt x="968" y="13744"/>
                    <a:pt x="1301" y="17013"/>
                    <a:pt x="1802" y="20248"/>
                  </a:cubicBezTo>
                  <a:cubicBezTo>
                    <a:pt x="2169" y="22483"/>
                    <a:pt x="2436" y="24751"/>
                    <a:pt x="2636" y="27020"/>
                  </a:cubicBezTo>
                  <a:cubicBezTo>
                    <a:pt x="2802" y="28621"/>
                    <a:pt x="2802" y="30222"/>
                    <a:pt x="2936" y="31823"/>
                  </a:cubicBezTo>
                  <a:cubicBezTo>
                    <a:pt x="3036" y="33224"/>
                    <a:pt x="3603" y="41330"/>
                    <a:pt x="4003" y="42664"/>
                  </a:cubicBezTo>
                  <a:cubicBezTo>
                    <a:pt x="4003" y="42798"/>
                    <a:pt x="4003" y="42898"/>
                    <a:pt x="4003" y="43031"/>
                  </a:cubicBezTo>
                  <a:cubicBezTo>
                    <a:pt x="4348" y="43221"/>
                    <a:pt x="4684" y="43286"/>
                    <a:pt x="5030" y="43286"/>
                  </a:cubicBezTo>
                  <a:cubicBezTo>
                    <a:pt x="5352" y="43286"/>
                    <a:pt x="5684" y="43229"/>
                    <a:pt x="6038" y="43165"/>
                  </a:cubicBezTo>
                  <a:cubicBezTo>
                    <a:pt x="6538" y="43131"/>
                    <a:pt x="6872" y="42664"/>
                    <a:pt x="6739" y="42164"/>
                  </a:cubicBezTo>
                  <a:cubicBezTo>
                    <a:pt x="6705" y="41764"/>
                    <a:pt x="6639" y="41297"/>
                    <a:pt x="6605" y="40896"/>
                  </a:cubicBezTo>
                  <a:cubicBezTo>
                    <a:pt x="6472" y="38695"/>
                    <a:pt x="5771" y="29755"/>
                    <a:pt x="5638" y="27553"/>
                  </a:cubicBezTo>
                  <a:cubicBezTo>
                    <a:pt x="5538" y="26419"/>
                    <a:pt x="5404" y="25285"/>
                    <a:pt x="5338" y="24151"/>
                  </a:cubicBezTo>
                  <a:cubicBezTo>
                    <a:pt x="5104" y="20548"/>
                    <a:pt x="4704" y="16946"/>
                    <a:pt x="4103" y="13377"/>
                  </a:cubicBezTo>
                  <a:cubicBezTo>
                    <a:pt x="3603" y="10374"/>
                    <a:pt x="3103" y="7372"/>
                    <a:pt x="2602" y="4370"/>
                  </a:cubicBezTo>
                  <a:cubicBezTo>
                    <a:pt x="2502" y="3903"/>
                    <a:pt x="2369" y="3436"/>
                    <a:pt x="2169" y="2969"/>
                  </a:cubicBezTo>
                  <a:cubicBezTo>
                    <a:pt x="2002" y="2502"/>
                    <a:pt x="1768" y="2035"/>
                    <a:pt x="1602" y="1602"/>
                  </a:cubicBezTo>
                  <a:cubicBezTo>
                    <a:pt x="1401" y="1135"/>
                    <a:pt x="1235" y="734"/>
                    <a:pt x="1035" y="301"/>
                  </a:cubicBezTo>
                  <a:cubicBezTo>
                    <a:pt x="968" y="201"/>
                    <a:pt x="868" y="10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2"/>
            <p:cNvSpPr/>
            <p:nvPr/>
          </p:nvSpPr>
          <p:spPr>
            <a:xfrm>
              <a:off x="3202450" y="508300"/>
              <a:ext cx="53400" cy="84325"/>
            </a:xfrm>
            <a:custGeom>
              <a:rect b="b" l="l" r="r" t="t"/>
              <a:pathLst>
                <a:path extrusionOk="0" h="3373" w="2136">
                  <a:moveTo>
                    <a:pt x="701" y="1"/>
                  </a:moveTo>
                  <a:cubicBezTo>
                    <a:pt x="501" y="234"/>
                    <a:pt x="368" y="534"/>
                    <a:pt x="334" y="868"/>
                  </a:cubicBezTo>
                  <a:cubicBezTo>
                    <a:pt x="201" y="1635"/>
                    <a:pt x="101" y="2369"/>
                    <a:pt x="1" y="3136"/>
                  </a:cubicBezTo>
                  <a:lnTo>
                    <a:pt x="1" y="3270"/>
                  </a:lnTo>
                  <a:cubicBezTo>
                    <a:pt x="244" y="3339"/>
                    <a:pt x="495" y="3372"/>
                    <a:pt x="746" y="3372"/>
                  </a:cubicBezTo>
                  <a:cubicBezTo>
                    <a:pt x="1221" y="3372"/>
                    <a:pt x="1700" y="3254"/>
                    <a:pt x="2136" y="3036"/>
                  </a:cubicBezTo>
                  <a:lnTo>
                    <a:pt x="2102" y="2970"/>
                  </a:lnTo>
                  <a:cubicBezTo>
                    <a:pt x="1936" y="2503"/>
                    <a:pt x="1702" y="2069"/>
                    <a:pt x="1502" y="1602"/>
                  </a:cubicBezTo>
                  <a:cubicBezTo>
                    <a:pt x="1302" y="1135"/>
                    <a:pt x="1135" y="735"/>
                    <a:pt x="935" y="301"/>
                  </a:cubicBezTo>
                  <a:cubicBezTo>
                    <a:pt x="868" y="201"/>
                    <a:pt x="801" y="101"/>
                    <a:pt x="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2"/>
            <p:cNvSpPr/>
            <p:nvPr/>
          </p:nvSpPr>
          <p:spPr>
            <a:xfrm>
              <a:off x="3204300" y="583975"/>
              <a:ext cx="51400" cy="12450"/>
            </a:xfrm>
            <a:custGeom>
              <a:rect b="b" l="l" r="r" t="t"/>
              <a:pathLst>
                <a:path extrusionOk="0" h="498" w="2056">
                  <a:moveTo>
                    <a:pt x="1996" y="0"/>
                  </a:moveTo>
                  <a:cubicBezTo>
                    <a:pt x="1986" y="0"/>
                    <a:pt x="1974" y="3"/>
                    <a:pt x="1962" y="9"/>
                  </a:cubicBezTo>
                  <a:cubicBezTo>
                    <a:pt x="1895" y="9"/>
                    <a:pt x="1828" y="43"/>
                    <a:pt x="1761" y="109"/>
                  </a:cubicBezTo>
                  <a:cubicBezTo>
                    <a:pt x="1695" y="143"/>
                    <a:pt x="1628" y="176"/>
                    <a:pt x="1528" y="209"/>
                  </a:cubicBezTo>
                  <a:cubicBezTo>
                    <a:pt x="1395" y="276"/>
                    <a:pt x="1228" y="309"/>
                    <a:pt x="1061" y="343"/>
                  </a:cubicBezTo>
                  <a:cubicBezTo>
                    <a:pt x="986" y="351"/>
                    <a:pt x="907" y="355"/>
                    <a:pt x="825" y="355"/>
                  </a:cubicBezTo>
                  <a:cubicBezTo>
                    <a:pt x="581" y="355"/>
                    <a:pt x="319" y="318"/>
                    <a:pt x="94" y="243"/>
                  </a:cubicBezTo>
                  <a:cubicBezTo>
                    <a:pt x="86" y="239"/>
                    <a:pt x="79" y="237"/>
                    <a:pt x="73" y="237"/>
                  </a:cubicBezTo>
                  <a:cubicBezTo>
                    <a:pt x="21" y="237"/>
                    <a:pt x="1" y="346"/>
                    <a:pt x="60" y="376"/>
                  </a:cubicBezTo>
                  <a:lnTo>
                    <a:pt x="94" y="376"/>
                  </a:lnTo>
                  <a:cubicBezTo>
                    <a:pt x="332" y="456"/>
                    <a:pt x="579" y="497"/>
                    <a:pt x="825" y="497"/>
                  </a:cubicBezTo>
                  <a:cubicBezTo>
                    <a:pt x="1096" y="497"/>
                    <a:pt x="1366" y="447"/>
                    <a:pt x="1628" y="343"/>
                  </a:cubicBezTo>
                  <a:cubicBezTo>
                    <a:pt x="1795" y="309"/>
                    <a:pt x="1928" y="209"/>
                    <a:pt x="2028" y="76"/>
                  </a:cubicBezTo>
                  <a:cubicBezTo>
                    <a:pt x="2055" y="49"/>
                    <a:pt x="2039" y="0"/>
                    <a:pt x="1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2"/>
            <p:cNvSpPr/>
            <p:nvPr/>
          </p:nvSpPr>
          <p:spPr>
            <a:xfrm>
              <a:off x="3292900" y="1505300"/>
              <a:ext cx="73475" cy="13850"/>
            </a:xfrm>
            <a:custGeom>
              <a:rect b="b" l="l" r="r" t="t"/>
              <a:pathLst>
                <a:path extrusionOk="0" h="554" w="2939">
                  <a:moveTo>
                    <a:pt x="2802" y="1"/>
                  </a:moveTo>
                  <a:cubicBezTo>
                    <a:pt x="2786" y="1"/>
                    <a:pt x="2770" y="5"/>
                    <a:pt x="2754" y="16"/>
                  </a:cubicBezTo>
                  <a:cubicBezTo>
                    <a:pt x="2347" y="270"/>
                    <a:pt x="1879" y="396"/>
                    <a:pt x="1413" y="396"/>
                  </a:cubicBezTo>
                  <a:cubicBezTo>
                    <a:pt x="962" y="396"/>
                    <a:pt x="512" y="279"/>
                    <a:pt x="119" y="49"/>
                  </a:cubicBezTo>
                  <a:cubicBezTo>
                    <a:pt x="103" y="34"/>
                    <a:pt x="88" y="27"/>
                    <a:pt x="74" y="27"/>
                  </a:cubicBezTo>
                  <a:cubicBezTo>
                    <a:pt x="28" y="27"/>
                    <a:pt x="1" y="98"/>
                    <a:pt x="52" y="149"/>
                  </a:cubicBezTo>
                  <a:cubicBezTo>
                    <a:pt x="493" y="421"/>
                    <a:pt x="985" y="554"/>
                    <a:pt x="1477" y="554"/>
                  </a:cubicBezTo>
                  <a:cubicBezTo>
                    <a:pt x="1952" y="554"/>
                    <a:pt x="2427" y="429"/>
                    <a:pt x="2854" y="183"/>
                  </a:cubicBezTo>
                  <a:cubicBezTo>
                    <a:pt x="2938" y="127"/>
                    <a:pt x="2881" y="1"/>
                    <a:pt x="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2"/>
            <p:cNvSpPr/>
            <p:nvPr/>
          </p:nvSpPr>
          <p:spPr>
            <a:xfrm>
              <a:off x="3220325" y="602575"/>
              <a:ext cx="112250" cy="894375"/>
            </a:xfrm>
            <a:custGeom>
              <a:rect b="b" l="l" r="r" t="t"/>
              <a:pathLst>
                <a:path extrusionOk="0" h="35775" w="4490">
                  <a:moveTo>
                    <a:pt x="133" y="0"/>
                  </a:moveTo>
                  <a:cubicBezTo>
                    <a:pt x="71" y="0"/>
                    <a:pt x="0" y="55"/>
                    <a:pt x="20" y="133"/>
                  </a:cubicBezTo>
                  <a:cubicBezTo>
                    <a:pt x="453" y="2434"/>
                    <a:pt x="954" y="4702"/>
                    <a:pt x="1321" y="6971"/>
                  </a:cubicBezTo>
                  <a:cubicBezTo>
                    <a:pt x="1721" y="9272"/>
                    <a:pt x="1688" y="11607"/>
                    <a:pt x="1954" y="13942"/>
                  </a:cubicBezTo>
                  <a:cubicBezTo>
                    <a:pt x="2188" y="16211"/>
                    <a:pt x="3089" y="18312"/>
                    <a:pt x="3155" y="20581"/>
                  </a:cubicBezTo>
                  <a:cubicBezTo>
                    <a:pt x="3189" y="21781"/>
                    <a:pt x="3122" y="22982"/>
                    <a:pt x="3155" y="24150"/>
                  </a:cubicBezTo>
                  <a:cubicBezTo>
                    <a:pt x="3189" y="25351"/>
                    <a:pt x="3322" y="26418"/>
                    <a:pt x="3422" y="27552"/>
                  </a:cubicBezTo>
                  <a:cubicBezTo>
                    <a:pt x="3656" y="30254"/>
                    <a:pt x="3922" y="32956"/>
                    <a:pt x="4189" y="35625"/>
                  </a:cubicBezTo>
                  <a:cubicBezTo>
                    <a:pt x="4189" y="35725"/>
                    <a:pt x="4264" y="35775"/>
                    <a:pt x="4339" y="35775"/>
                  </a:cubicBezTo>
                  <a:cubicBezTo>
                    <a:pt x="4414" y="35775"/>
                    <a:pt x="4490" y="35725"/>
                    <a:pt x="4490" y="35625"/>
                  </a:cubicBezTo>
                  <a:cubicBezTo>
                    <a:pt x="4289" y="33223"/>
                    <a:pt x="4056" y="30821"/>
                    <a:pt x="3856" y="28386"/>
                  </a:cubicBezTo>
                  <a:cubicBezTo>
                    <a:pt x="3756" y="27219"/>
                    <a:pt x="3622" y="26051"/>
                    <a:pt x="3522" y="24850"/>
                  </a:cubicBezTo>
                  <a:cubicBezTo>
                    <a:pt x="3455" y="23683"/>
                    <a:pt x="3489" y="22482"/>
                    <a:pt x="3489" y="21314"/>
                  </a:cubicBezTo>
                  <a:cubicBezTo>
                    <a:pt x="3489" y="20214"/>
                    <a:pt x="3355" y="19146"/>
                    <a:pt x="3122" y="18079"/>
                  </a:cubicBezTo>
                  <a:cubicBezTo>
                    <a:pt x="2855" y="16945"/>
                    <a:pt x="2521" y="15844"/>
                    <a:pt x="2355" y="14676"/>
                  </a:cubicBezTo>
                  <a:cubicBezTo>
                    <a:pt x="1988" y="12441"/>
                    <a:pt x="2088" y="10140"/>
                    <a:pt x="1754" y="7905"/>
                  </a:cubicBezTo>
                  <a:cubicBezTo>
                    <a:pt x="1354" y="5270"/>
                    <a:pt x="754" y="2668"/>
                    <a:pt x="220" y="99"/>
                  </a:cubicBezTo>
                  <a:cubicBezTo>
                    <a:pt x="220" y="29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5" name="Google Shape;2605;p32"/>
          <p:cNvGrpSpPr/>
          <p:nvPr/>
        </p:nvGrpSpPr>
        <p:grpSpPr>
          <a:xfrm rot="-4853258">
            <a:off x="7943104" y="3486721"/>
            <a:ext cx="164976" cy="1868765"/>
            <a:chOff x="3054025" y="750775"/>
            <a:chExt cx="97600" cy="1105625"/>
          </a:xfrm>
        </p:grpSpPr>
        <p:sp>
          <p:nvSpPr>
            <p:cNvPr id="2606" name="Google Shape;2606;p32"/>
            <p:cNvSpPr/>
            <p:nvPr/>
          </p:nvSpPr>
          <p:spPr>
            <a:xfrm>
              <a:off x="3098225" y="750775"/>
              <a:ext cx="7175" cy="24250"/>
            </a:xfrm>
            <a:custGeom>
              <a:rect b="b" l="l" r="r" t="t"/>
              <a:pathLst>
                <a:path extrusionOk="0" h="970" w="287">
                  <a:moveTo>
                    <a:pt x="100" y="0"/>
                  </a:moveTo>
                  <a:cubicBezTo>
                    <a:pt x="67" y="0"/>
                    <a:pt x="34" y="25"/>
                    <a:pt x="34" y="75"/>
                  </a:cubicBezTo>
                  <a:cubicBezTo>
                    <a:pt x="0" y="342"/>
                    <a:pt x="34" y="609"/>
                    <a:pt x="67" y="909"/>
                  </a:cubicBezTo>
                  <a:cubicBezTo>
                    <a:pt x="67" y="951"/>
                    <a:pt x="108" y="970"/>
                    <a:pt x="153" y="970"/>
                  </a:cubicBezTo>
                  <a:cubicBezTo>
                    <a:pt x="216" y="970"/>
                    <a:pt x="286" y="934"/>
                    <a:pt x="267" y="876"/>
                  </a:cubicBezTo>
                  <a:lnTo>
                    <a:pt x="267" y="876"/>
                  </a:lnTo>
                  <a:lnTo>
                    <a:pt x="267" y="909"/>
                  </a:lnTo>
                  <a:cubicBezTo>
                    <a:pt x="200" y="609"/>
                    <a:pt x="167" y="342"/>
                    <a:pt x="167" y="75"/>
                  </a:cubicBezTo>
                  <a:cubicBezTo>
                    <a:pt x="167" y="25"/>
                    <a:pt x="13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2"/>
            <p:cNvSpPr/>
            <p:nvPr/>
          </p:nvSpPr>
          <p:spPr>
            <a:xfrm>
              <a:off x="3054025" y="770150"/>
              <a:ext cx="97600" cy="1086250"/>
            </a:xfrm>
            <a:custGeom>
              <a:rect b="b" l="l" r="r" t="t"/>
              <a:pathLst>
                <a:path extrusionOk="0" h="43450" w="3904">
                  <a:moveTo>
                    <a:pt x="2068" y="1"/>
                  </a:moveTo>
                  <a:cubicBezTo>
                    <a:pt x="1802" y="168"/>
                    <a:pt x="1601" y="468"/>
                    <a:pt x="1535" y="768"/>
                  </a:cubicBezTo>
                  <a:cubicBezTo>
                    <a:pt x="1335" y="1502"/>
                    <a:pt x="1134" y="2236"/>
                    <a:pt x="934" y="2970"/>
                  </a:cubicBezTo>
                  <a:cubicBezTo>
                    <a:pt x="834" y="3370"/>
                    <a:pt x="767" y="3737"/>
                    <a:pt x="734" y="4137"/>
                  </a:cubicBezTo>
                  <a:cubicBezTo>
                    <a:pt x="701" y="6205"/>
                    <a:pt x="701" y="8273"/>
                    <a:pt x="667" y="10342"/>
                  </a:cubicBezTo>
                  <a:cubicBezTo>
                    <a:pt x="601" y="13644"/>
                    <a:pt x="534" y="16913"/>
                    <a:pt x="667" y="20182"/>
                  </a:cubicBezTo>
                  <a:cubicBezTo>
                    <a:pt x="734" y="22450"/>
                    <a:pt x="734" y="24752"/>
                    <a:pt x="701" y="27020"/>
                  </a:cubicBezTo>
                  <a:cubicBezTo>
                    <a:pt x="667" y="28621"/>
                    <a:pt x="467" y="30223"/>
                    <a:pt x="434" y="31824"/>
                  </a:cubicBezTo>
                  <a:cubicBezTo>
                    <a:pt x="367" y="33191"/>
                    <a:pt x="0" y="41297"/>
                    <a:pt x="234" y="42698"/>
                  </a:cubicBezTo>
                  <a:cubicBezTo>
                    <a:pt x="234" y="42798"/>
                    <a:pt x="234" y="42932"/>
                    <a:pt x="234" y="43032"/>
                  </a:cubicBezTo>
                  <a:cubicBezTo>
                    <a:pt x="679" y="43378"/>
                    <a:pt x="1161" y="43449"/>
                    <a:pt x="1653" y="43449"/>
                  </a:cubicBezTo>
                  <a:cubicBezTo>
                    <a:pt x="1824" y="43449"/>
                    <a:pt x="1996" y="43441"/>
                    <a:pt x="2168" y="43432"/>
                  </a:cubicBezTo>
                  <a:cubicBezTo>
                    <a:pt x="2187" y="43433"/>
                    <a:pt x="2205" y="43434"/>
                    <a:pt x="2223" y="43434"/>
                  </a:cubicBezTo>
                  <a:cubicBezTo>
                    <a:pt x="2700" y="43434"/>
                    <a:pt x="3099" y="43014"/>
                    <a:pt x="3002" y="42531"/>
                  </a:cubicBezTo>
                  <a:cubicBezTo>
                    <a:pt x="3002" y="42098"/>
                    <a:pt x="3002" y="41664"/>
                    <a:pt x="3002" y="41230"/>
                  </a:cubicBezTo>
                  <a:cubicBezTo>
                    <a:pt x="3136" y="39062"/>
                    <a:pt x="3503" y="30089"/>
                    <a:pt x="3636" y="27888"/>
                  </a:cubicBezTo>
                  <a:cubicBezTo>
                    <a:pt x="3670" y="26753"/>
                    <a:pt x="3670" y="25619"/>
                    <a:pt x="3736" y="24485"/>
                  </a:cubicBezTo>
                  <a:cubicBezTo>
                    <a:pt x="3903" y="20849"/>
                    <a:pt x="3903" y="17247"/>
                    <a:pt x="3736" y="13611"/>
                  </a:cubicBezTo>
                  <a:cubicBezTo>
                    <a:pt x="3603" y="10575"/>
                    <a:pt x="3469" y="7540"/>
                    <a:pt x="3303" y="4504"/>
                  </a:cubicBezTo>
                  <a:cubicBezTo>
                    <a:pt x="3269" y="4037"/>
                    <a:pt x="3203" y="3570"/>
                    <a:pt x="3069" y="3103"/>
                  </a:cubicBezTo>
                  <a:cubicBezTo>
                    <a:pt x="2969" y="2603"/>
                    <a:pt x="2802" y="2102"/>
                    <a:pt x="2669" y="1635"/>
                  </a:cubicBezTo>
                  <a:cubicBezTo>
                    <a:pt x="2535" y="1202"/>
                    <a:pt x="2402" y="768"/>
                    <a:pt x="2235" y="301"/>
                  </a:cubicBezTo>
                  <a:cubicBezTo>
                    <a:pt x="2202" y="201"/>
                    <a:pt x="2135" y="101"/>
                    <a:pt x="2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2"/>
            <p:cNvSpPr/>
            <p:nvPr/>
          </p:nvSpPr>
          <p:spPr>
            <a:xfrm>
              <a:off x="3077375" y="769325"/>
              <a:ext cx="54225" cy="84250"/>
            </a:xfrm>
            <a:custGeom>
              <a:rect b="b" l="l" r="r" t="t"/>
              <a:pathLst>
                <a:path extrusionOk="0" h="3370" w="2169">
                  <a:moveTo>
                    <a:pt x="1134" y="1"/>
                  </a:moveTo>
                  <a:cubicBezTo>
                    <a:pt x="868" y="201"/>
                    <a:pt x="701" y="501"/>
                    <a:pt x="634" y="801"/>
                  </a:cubicBezTo>
                  <a:cubicBezTo>
                    <a:pt x="434" y="1535"/>
                    <a:pt x="234" y="2269"/>
                    <a:pt x="34" y="3003"/>
                  </a:cubicBezTo>
                  <a:lnTo>
                    <a:pt x="0" y="3169"/>
                  </a:lnTo>
                  <a:cubicBezTo>
                    <a:pt x="350" y="3303"/>
                    <a:pt x="717" y="3370"/>
                    <a:pt x="1084" y="3370"/>
                  </a:cubicBezTo>
                  <a:cubicBezTo>
                    <a:pt x="1451" y="3370"/>
                    <a:pt x="1818" y="3303"/>
                    <a:pt x="2168" y="3169"/>
                  </a:cubicBezTo>
                  <a:lnTo>
                    <a:pt x="2168" y="3103"/>
                  </a:lnTo>
                  <a:cubicBezTo>
                    <a:pt x="2035" y="2602"/>
                    <a:pt x="1868" y="2135"/>
                    <a:pt x="1735" y="1668"/>
                  </a:cubicBezTo>
                  <a:cubicBezTo>
                    <a:pt x="1601" y="1201"/>
                    <a:pt x="1468" y="768"/>
                    <a:pt x="1335" y="334"/>
                  </a:cubicBezTo>
                  <a:cubicBezTo>
                    <a:pt x="1268" y="201"/>
                    <a:pt x="1201" y="101"/>
                    <a:pt x="1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2"/>
            <p:cNvSpPr/>
            <p:nvPr/>
          </p:nvSpPr>
          <p:spPr>
            <a:xfrm>
              <a:off x="3079225" y="847725"/>
              <a:ext cx="52375" cy="10025"/>
            </a:xfrm>
            <a:custGeom>
              <a:rect b="b" l="l" r="r" t="t"/>
              <a:pathLst>
                <a:path extrusionOk="0" h="401" w="2095">
                  <a:moveTo>
                    <a:pt x="2028" y="0"/>
                  </a:moveTo>
                  <a:cubicBezTo>
                    <a:pt x="1961" y="33"/>
                    <a:pt x="1894" y="67"/>
                    <a:pt x="1828" y="100"/>
                  </a:cubicBezTo>
                  <a:cubicBezTo>
                    <a:pt x="1728" y="134"/>
                    <a:pt x="1661" y="167"/>
                    <a:pt x="1561" y="167"/>
                  </a:cubicBezTo>
                  <a:cubicBezTo>
                    <a:pt x="1381" y="218"/>
                    <a:pt x="1196" y="245"/>
                    <a:pt x="1010" y="245"/>
                  </a:cubicBezTo>
                  <a:cubicBezTo>
                    <a:pt x="713" y="245"/>
                    <a:pt x="414" y="177"/>
                    <a:pt x="126" y="33"/>
                  </a:cubicBezTo>
                  <a:cubicBezTo>
                    <a:pt x="119" y="30"/>
                    <a:pt x="112" y="28"/>
                    <a:pt x="105" y="28"/>
                  </a:cubicBezTo>
                  <a:cubicBezTo>
                    <a:pt x="47" y="28"/>
                    <a:pt x="0" y="137"/>
                    <a:pt x="60" y="167"/>
                  </a:cubicBezTo>
                  <a:cubicBezTo>
                    <a:pt x="393" y="300"/>
                    <a:pt x="727" y="400"/>
                    <a:pt x="1094" y="400"/>
                  </a:cubicBezTo>
                  <a:cubicBezTo>
                    <a:pt x="1261" y="400"/>
                    <a:pt x="1427" y="367"/>
                    <a:pt x="1594" y="334"/>
                  </a:cubicBezTo>
                  <a:cubicBezTo>
                    <a:pt x="1694" y="300"/>
                    <a:pt x="1761" y="267"/>
                    <a:pt x="1861" y="234"/>
                  </a:cubicBezTo>
                  <a:cubicBezTo>
                    <a:pt x="1928" y="234"/>
                    <a:pt x="1994" y="167"/>
                    <a:pt x="2061" y="134"/>
                  </a:cubicBezTo>
                  <a:cubicBezTo>
                    <a:pt x="2094" y="67"/>
                    <a:pt x="2061" y="0"/>
                    <a:pt x="2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2"/>
            <p:cNvSpPr/>
            <p:nvPr/>
          </p:nvSpPr>
          <p:spPr>
            <a:xfrm>
              <a:off x="3059425" y="1768650"/>
              <a:ext cx="73575" cy="17475"/>
            </a:xfrm>
            <a:custGeom>
              <a:rect b="b" l="l" r="r" t="t"/>
              <a:pathLst>
                <a:path extrusionOk="0" h="699" w="2943">
                  <a:moveTo>
                    <a:pt x="100" y="0"/>
                  </a:moveTo>
                  <a:cubicBezTo>
                    <a:pt x="46" y="0"/>
                    <a:pt x="0" y="64"/>
                    <a:pt x="51" y="90"/>
                  </a:cubicBezTo>
                  <a:cubicBezTo>
                    <a:pt x="550" y="484"/>
                    <a:pt x="1152" y="698"/>
                    <a:pt x="1762" y="698"/>
                  </a:cubicBezTo>
                  <a:cubicBezTo>
                    <a:pt x="2130" y="698"/>
                    <a:pt x="2501" y="620"/>
                    <a:pt x="2853" y="456"/>
                  </a:cubicBezTo>
                  <a:cubicBezTo>
                    <a:pt x="2942" y="397"/>
                    <a:pt x="2872" y="284"/>
                    <a:pt x="2785" y="284"/>
                  </a:cubicBezTo>
                  <a:cubicBezTo>
                    <a:pt x="2775" y="284"/>
                    <a:pt x="2764" y="286"/>
                    <a:pt x="2753" y="290"/>
                  </a:cubicBezTo>
                  <a:cubicBezTo>
                    <a:pt x="2401" y="452"/>
                    <a:pt x="2028" y="532"/>
                    <a:pt x="1659" y="532"/>
                  </a:cubicBezTo>
                  <a:cubicBezTo>
                    <a:pt x="1118" y="532"/>
                    <a:pt x="587" y="360"/>
                    <a:pt x="151" y="23"/>
                  </a:cubicBezTo>
                  <a:cubicBezTo>
                    <a:pt x="135" y="7"/>
                    <a:pt x="117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2"/>
            <p:cNvSpPr/>
            <p:nvPr/>
          </p:nvSpPr>
          <p:spPr>
            <a:xfrm>
              <a:off x="3093225" y="863550"/>
              <a:ext cx="28375" cy="900275"/>
            </a:xfrm>
            <a:custGeom>
              <a:rect b="b" l="l" r="r" t="t"/>
              <a:pathLst>
                <a:path extrusionOk="0" h="36011" w="1135">
                  <a:moveTo>
                    <a:pt x="150" y="1"/>
                  </a:moveTo>
                  <a:cubicBezTo>
                    <a:pt x="92" y="1"/>
                    <a:pt x="33" y="34"/>
                    <a:pt x="33" y="101"/>
                  </a:cubicBezTo>
                  <a:cubicBezTo>
                    <a:pt x="200" y="2403"/>
                    <a:pt x="434" y="4704"/>
                    <a:pt x="534" y="7039"/>
                  </a:cubicBezTo>
                  <a:cubicBezTo>
                    <a:pt x="667" y="9341"/>
                    <a:pt x="367" y="11676"/>
                    <a:pt x="334" y="14011"/>
                  </a:cubicBezTo>
                  <a:cubicBezTo>
                    <a:pt x="300" y="16346"/>
                    <a:pt x="967" y="18614"/>
                    <a:pt x="734" y="20949"/>
                  </a:cubicBezTo>
                  <a:cubicBezTo>
                    <a:pt x="634" y="22083"/>
                    <a:pt x="434" y="23218"/>
                    <a:pt x="334" y="24352"/>
                  </a:cubicBezTo>
                  <a:cubicBezTo>
                    <a:pt x="234" y="25519"/>
                    <a:pt x="200" y="26620"/>
                    <a:pt x="167" y="27787"/>
                  </a:cubicBezTo>
                  <a:cubicBezTo>
                    <a:pt x="100" y="30456"/>
                    <a:pt x="33" y="33158"/>
                    <a:pt x="0" y="35860"/>
                  </a:cubicBezTo>
                  <a:cubicBezTo>
                    <a:pt x="0" y="35960"/>
                    <a:pt x="75" y="36010"/>
                    <a:pt x="150" y="36010"/>
                  </a:cubicBezTo>
                  <a:cubicBezTo>
                    <a:pt x="225" y="36010"/>
                    <a:pt x="300" y="35960"/>
                    <a:pt x="300" y="35860"/>
                  </a:cubicBezTo>
                  <a:cubicBezTo>
                    <a:pt x="467" y="31190"/>
                    <a:pt x="400" y="26487"/>
                    <a:pt x="967" y="21817"/>
                  </a:cubicBezTo>
                  <a:cubicBezTo>
                    <a:pt x="1101" y="20716"/>
                    <a:pt x="1134" y="19582"/>
                    <a:pt x="1034" y="18447"/>
                  </a:cubicBezTo>
                  <a:cubicBezTo>
                    <a:pt x="901" y="17280"/>
                    <a:pt x="667" y="16112"/>
                    <a:pt x="634" y="14945"/>
                  </a:cubicBezTo>
                  <a:cubicBezTo>
                    <a:pt x="534" y="12610"/>
                    <a:pt x="934" y="10275"/>
                    <a:pt x="867" y="7940"/>
                  </a:cubicBezTo>
                  <a:cubicBezTo>
                    <a:pt x="767" y="5338"/>
                    <a:pt x="467" y="2703"/>
                    <a:pt x="267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2" name="Google Shape;2612;p32"/>
          <p:cNvGrpSpPr/>
          <p:nvPr/>
        </p:nvGrpSpPr>
        <p:grpSpPr>
          <a:xfrm rot="-2529983">
            <a:off x="136023" y="3579375"/>
            <a:ext cx="1896239" cy="1704404"/>
            <a:chOff x="5724091" y="3093737"/>
            <a:chExt cx="1053828" cy="947216"/>
          </a:xfrm>
        </p:grpSpPr>
        <p:sp>
          <p:nvSpPr>
            <p:cNvPr id="2613" name="Google Shape;2613;p32"/>
            <p:cNvSpPr/>
            <p:nvPr/>
          </p:nvSpPr>
          <p:spPr>
            <a:xfrm rot="8588769">
              <a:off x="6600748" y="3640931"/>
              <a:ext cx="138481" cy="175157"/>
            </a:xfrm>
            <a:custGeom>
              <a:rect b="b" l="l" r="r" t="t"/>
              <a:pathLst>
                <a:path extrusionOk="0" h="7006" w="5539">
                  <a:moveTo>
                    <a:pt x="601" y="0"/>
                  </a:moveTo>
                  <a:cubicBezTo>
                    <a:pt x="501" y="0"/>
                    <a:pt x="435" y="167"/>
                    <a:pt x="401" y="300"/>
                  </a:cubicBezTo>
                  <a:cubicBezTo>
                    <a:pt x="1" y="1935"/>
                    <a:pt x="401" y="3703"/>
                    <a:pt x="1469" y="5004"/>
                  </a:cubicBezTo>
                  <a:cubicBezTo>
                    <a:pt x="1654" y="5344"/>
                    <a:pt x="2012" y="5541"/>
                    <a:pt x="2383" y="5541"/>
                  </a:cubicBezTo>
                  <a:cubicBezTo>
                    <a:pt x="2412" y="5541"/>
                    <a:pt x="2441" y="5540"/>
                    <a:pt x="2469" y="5538"/>
                  </a:cubicBezTo>
                  <a:cubicBezTo>
                    <a:pt x="2736" y="5504"/>
                    <a:pt x="2936" y="5271"/>
                    <a:pt x="3203" y="5271"/>
                  </a:cubicBezTo>
                  <a:cubicBezTo>
                    <a:pt x="3604" y="5271"/>
                    <a:pt x="3837" y="5638"/>
                    <a:pt x="4004" y="5938"/>
                  </a:cubicBezTo>
                  <a:cubicBezTo>
                    <a:pt x="4204" y="6271"/>
                    <a:pt x="4437" y="6572"/>
                    <a:pt x="4704" y="6838"/>
                  </a:cubicBezTo>
                  <a:cubicBezTo>
                    <a:pt x="4771" y="6905"/>
                    <a:pt x="4838" y="6972"/>
                    <a:pt x="4938" y="7005"/>
                  </a:cubicBezTo>
                  <a:cubicBezTo>
                    <a:pt x="5138" y="7005"/>
                    <a:pt x="5305" y="6905"/>
                    <a:pt x="5338" y="6738"/>
                  </a:cubicBezTo>
                  <a:cubicBezTo>
                    <a:pt x="5538" y="6105"/>
                    <a:pt x="4871" y="5471"/>
                    <a:pt x="4538" y="4970"/>
                  </a:cubicBezTo>
                  <a:cubicBezTo>
                    <a:pt x="4471" y="4904"/>
                    <a:pt x="4437" y="4837"/>
                    <a:pt x="4437" y="4737"/>
                  </a:cubicBezTo>
                  <a:cubicBezTo>
                    <a:pt x="4437" y="4637"/>
                    <a:pt x="4471" y="4537"/>
                    <a:pt x="4504" y="4437"/>
                  </a:cubicBezTo>
                  <a:cubicBezTo>
                    <a:pt x="4671" y="4070"/>
                    <a:pt x="4738" y="3670"/>
                    <a:pt x="4704" y="3269"/>
                  </a:cubicBezTo>
                  <a:cubicBezTo>
                    <a:pt x="4571" y="2535"/>
                    <a:pt x="4004" y="2035"/>
                    <a:pt x="3403" y="1601"/>
                  </a:cubicBezTo>
                  <a:cubicBezTo>
                    <a:pt x="2603" y="1001"/>
                    <a:pt x="1702" y="501"/>
                    <a:pt x="802" y="67"/>
                  </a:cubicBezTo>
                  <a:cubicBezTo>
                    <a:pt x="735" y="34"/>
                    <a:pt x="668" y="0"/>
                    <a:pt x="6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2"/>
            <p:cNvSpPr/>
            <p:nvPr/>
          </p:nvSpPr>
          <p:spPr>
            <a:xfrm rot="8588769">
              <a:off x="6678913" y="3697665"/>
              <a:ext cx="61802" cy="89379"/>
            </a:xfrm>
            <a:custGeom>
              <a:rect b="b" l="l" r="r" t="t"/>
              <a:pathLst>
                <a:path extrusionOk="0" h="3575" w="2472">
                  <a:moveTo>
                    <a:pt x="109" y="1"/>
                  </a:moveTo>
                  <a:cubicBezTo>
                    <a:pt x="56" y="1"/>
                    <a:pt x="0" y="52"/>
                    <a:pt x="44" y="117"/>
                  </a:cubicBezTo>
                  <a:cubicBezTo>
                    <a:pt x="344" y="751"/>
                    <a:pt x="678" y="1351"/>
                    <a:pt x="1044" y="1918"/>
                  </a:cubicBezTo>
                  <a:cubicBezTo>
                    <a:pt x="1411" y="2485"/>
                    <a:pt x="1812" y="3052"/>
                    <a:pt x="2279" y="3553"/>
                  </a:cubicBezTo>
                  <a:cubicBezTo>
                    <a:pt x="2294" y="3568"/>
                    <a:pt x="2312" y="3574"/>
                    <a:pt x="2331" y="3574"/>
                  </a:cubicBezTo>
                  <a:cubicBezTo>
                    <a:pt x="2397" y="3574"/>
                    <a:pt x="2471" y="3497"/>
                    <a:pt x="2445" y="3419"/>
                  </a:cubicBezTo>
                  <a:cubicBezTo>
                    <a:pt x="2045" y="2852"/>
                    <a:pt x="1645" y="2318"/>
                    <a:pt x="1278" y="1751"/>
                  </a:cubicBezTo>
                  <a:cubicBezTo>
                    <a:pt x="911" y="1218"/>
                    <a:pt x="544" y="617"/>
                    <a:pt x="177" y="50"/>
                  </a:cubicBezTo>
                  <a:cubicBezTo>
                    <a:pt x="166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2"/>
            <p:cNvSpPr/>
            <p:nvPr/>
          </p:nvSpPr>
          <p:spPr>
            <a:xfrm rot="8588769">
              <a:off x="5887907" y="3196130"/>
              <a:ext cx="588799" cy="742430"/>
            </a:xfrm>
            <a:custGeom>
              <a:rect b="b" l="l" r="r" t="t"/>
              <a:pathLst>
                <a:path extrusionOk="0" h="29696" w="23551">
                  <a:moveTo>
                    <a:pt x="2906" y="1"/>
                  </a:moveTo>
                  <a:cubicBezTo>
                    <a:pt x="2651" y="1"/>
                    <a:pt x="2394" y="90"/>
                    <a:pt x="2135" y="291"/>
                  </a:cubicBezTo>
                  <a:cubicBezTo>
                    <a:pt x="0" y="1926"/>
                    <a:pt x="2902" y="4461"/>
                    <a:pt x="4003" y="5929"/>
                  </a:cubicBezTo>
                  <a:cubicBezTo>
                    <a:pt x="6371" y="9164"/>
                    <a:pt x="14511" y="19639"/>
                    <a:pt x="16178" y="21907"/>
                  </a:cubicBezTo>
                  <a:cubicBezTo>
                    <a:pt x="17828" y="24107"/>
                    <a:pt x="22334" y="29696"/>
                    <a:pt x="23030" y="29696"/>
                  </a:cubicBezTo>
                  <a:cubicBezTo>
                    <a:pt x="23051" y="29696"/>
                    <a:pt x="23069" y="29690"/>
                    <a:pt x="23083" y="29679"/>
                  </a:cubicBezTo>
                  <a:cubicBezTo>
                    <a:pt x="23550" y="29312"/>
                    <a:pt x="19914" y="23475"/>
                    <a:pt x="17680" y="19972"/>
                  </a:cubicBezTo>
                  <a:cubicBezTo>
                    <a:pt x="15478" y="16503"/>
                    <a:pt x="7906" y="5495"/>
                    <a:pt x="6472" y="3627"/>
                  </a:cubicBezTo>
                  <a:cubicBezTo>
                    <a:pt x="5312" y="2054"/>
                    <a:pt x="4130" y="1"/>
                    <a:pt x="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6" name="Google Shape;2616;p32"/>
          <p:cNvGrpSpPr/>
          <p:nvPr/>
        </p:nvGrpSpPr>
        <p:grpSpPr>
          <a:xfrm rot="4656162">
            <a:off x="494381" y="3746702"/>
            <a:ext cx="412460" cy="962650"/>
            <a:chOff x="5257250" y="1300550"/>
            <a:chExt cx="351950" cy="821425"/>
          </a:xfrm>
        </p:grpSpPr>
        <p:sp>
          <p:nvSpPr>
            <p:cNvPr id="2617" name="Google Shape;2617;p32"/>
            <p:cNvSpPr/>
            <p:nvPr/>
          </p:nvSpPr>
          <p:spPr>
            <a:xfrm>
              <a:off x="5338150" y="1647450"/>
              <a:ext cx="271050" cy="473700"/>
            </a:xfrm>
            <a:custGeom>
              <a:rect b="b" l="l" r="r" t="t"/>
              <a:pathLst>
                <a:path extrusionOk="0" h="18948" w="10842">
                  <a:moveTo>
                    <a:pt x="9807" y="1"/>
                  </a:moveTo>
                  <a:cubicBezTo>
                    <a:pt x="9174" y="234"/>
                    <a:pt x="8507" y="368"/>
                    <a:pt x="7839" y="401"/>
                  </a:cubicBezTo>
                  <a:cubicBezTo>
                    <a:pt x="5238" y="634"/>
                    <a:pt x="2636" y="868"/>
                    <a:pt x="0" y="1068"/>
                  </a:cubicBezTo>
                  <a:cubicBezTo>
                    <a:pt x="367" y="6906"/>
                    <a:pt x="868" y="12910"/>
                    <a:pt x="1401" y="14511"/>
                  </a:cubicBezTo>
                  <a:cubicBezTo>
                    <a:pt x="2102" y="16613"/>
                    <a:pt x="2602" y="18114"/>
                    <a:pt x="4304" y="18948"/>
                  </a:cubicBezTo>
                  <a:cubicBezTo>
                    <a:pt x="5671" y="18914"/>
                    <a:pt x="7005" y="18681"/>
                    <a:pt x="8273" y="18314"/>
                  </a:cubicBezTo>
                  <a:cubicBezTo>
                    <a:pt x="8940" y="18147"/>
                    <a:pt x="9541" y="17847"/>
                    <a:pt x="10041" y="17413"/>
                  </a:cubicBezTo>
                  <a:cubicBezTo>
                    <a:pt x="10341" y="17113"/>
                    <a:pt x="10575" y="16746"/>
                    <a:pt x="10708" y="16346"/>
                  </a:cubicBezTo>
                  <a:cubicBezTo>
                    <a:pt x="10808" y="15879"/>
                    <a:pt x="10842" y="15378"/>
                    <a:pt x="10808" y="14911"/>
                  </a:cubicBezTo>
                  <a:cubicBezTo>
                    <a:pt x="10775" y="9908"/>
                    <a:pt x="10408" y="4938"/>
                    <a:pt x="9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2"/>
            <p:cNvSpPr/>
            <p:nvPr/>
          </p:nvSpPr>
          <p:spPr>
            <a:xfrm>
              <a:off x="5323150" y="1300550"/>
              <a:ext cx="260200" cy="374450"/>
            </a:xfrm>
            <a:custGeom>
              <a:rect b="b" l="l" r="r" t="t"/>
              <a:pathLst>
                <a:path extrusionOk="0" h="14978" w="10408">
                  <a:moveTo>
                    <a:pt x="4036" y="0"/>
                  </a:moveTo>
                  <a:cubicBezTo>
                    <a:pt x="3803" y="0"/>
                    <a:pt x="3569" y="0"/>
                    <a:pt x="3302" y="33"/>
                  </a:cubicBezTo>
                  <a:cubicBezTo>
                    <a:pt x="2869" y="67"/>
                    <a:pt x="2402" y="100"/>
                    <a:pt x="1935" y="200"/>
                  </a:cubicBezTo>
                  <a:cubicBezTo>
                    <a:pt x="1701" y="234"/>
                    <a:pt x="1434" y="267"/>
                    <a:pt x="1201" y="334"/>
                  </a:cubicBezTo>
                  <a:lnTo>
                    <a:pt x="1001" y="400"/>
                  </a:lnTo>
                  <a:lnTo>
                    <a:pt x="867" y="434"/>
                  </a:lnTo>
                  <a:cubicBezTo>
                    <a:pt x="267" y="1301"/>
                    <a:pt x="0" y="2368"/>
                    <a:pt x="67" y="3436"/>
                  </a:cubicBezTo>
                  <a:cubicBezTo>
                    <a:pt x="100" y="5337"/>
                    <a:pt x="300" y="10074"/>
                    <a:pt x="600" y="14977"/>
                  </a:cubicBezTo>
                  <a:cubicBezTo>
                    <a:pt x="3236" y="14744"/>
                    <a:pt x="5838" y="14510"/>
                    <a:pt x="8439" y="14277"/>
                  </a:cubicBezTo>
                  <a:cubicBezTo>
                    <a:pt x="9107" y="14244"/>
                    <a:pt x="9774" y="14110"/>
                    <a:pt x="10407" y="13877"/>
                  </a:cubicBezTo>
                  <a:cubicBezTo>
                    <a:pt x="10341" y="13510"/>
                    <a:pt x="10307" y="13109"/>
                    <a:pt x="10241" y="12743"/>
                  </a:cubicBezTo>
                  <a:cubicBezTo>
                    <a:pt x="10174" y="12209"/>
                    <a:pt x="10107" y="11675"/>
                    <a:pt x="10007" y="11141"/>
                  </a:cubicBezTo>
                  <a:cubicBezTo>
                    <a:pt x="9974" y="10774"/>
                    <a:pt x="9907" y="10374"/>
                    <a:pt x="9840" y="10007"/>
                  </a:cubicBezTo>
                  <a:cubicBezTo>
                    <a:pt x="9740" y="9440"/>
                    <a:pt x="9674" y="8873"/>
                    <a:pt x="9574" y="8306"/>
                  </a:cubicBezTo>
                  <a:cubicBezTo>
                    <a:pt x="9507" y="7972"/>
                    <a:pt x="9440" y="7672"/>
                    <a:pt x="9407" y="7339"/>
                  </a:cubicBezTo>
                  <a:cubicBezTo>
                    <a:pt x="9240" y="6438"/>
                    <a:pt x="9073" y="5571"/>
                    <a:pt x="8906" y="4670"/>
                  </a:cubicBezTo>
                  <a:cubicBezTo>
                    <a:pt x="8840" y="4470"/>
                    <a:pt x="8806" y="4270"/>
                    <a:pt x="8773" y="4070"/>
                  </a:cubicBezTo>
                  <a:cubicBezTo>
                    <a:pt x="8640" y="3569"/>
                    <a:pt x="8506" y="3069"/>
                    <a:pt x="8339" y="2602"/>
                  </a:cubicBezTo>
                  <a:cubicBezTo>
                    <a:pt x="8239" y="2402"/>
                    <a:pt x="8173" y="2202"/>
                    <a:pt x="8072" y="2035"/>
                  </a:cubicBezTo>
                  <a:cubicBezTo>
                    <a:pt x="7972" y="1868"/>
                    <a:pt x="7872" y="1701"/>
                    <a:pt x="7772" y="1535"/>
                  </a:cubicBezTo>
                  <a:cubicBezTo>
                    <a:pt x="7672" y="1368"/>
                    <a:pt x="7539" y="1201"/>
                    <a:pt x="7405" y="1068"/>
                  </a:cubicBezTo>
                  <a:cubicBezTo>
                    <a:pt x="7205" y="834"/>
                    <a:pt x="6972" y="667"/>
                    <a:pt x="6705" y="500"/>
                  </a:cubicBezTo>
                  <a:cubicBezTo>
                    <a:pt x="6305" y="267"/>
                    <a:pt x="5871" y="134"/>
                    <a:pt x="5437" y="67"/>
                  </a:cubicBezTo>
                  <a:cubicBezTo>
                    <a:pt x="5204" y="33"/>
                    <a:pt x="4970" y="0"/>
                    <a:pt x="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2"/>
            <p:cNvSpPr/>
            <p:nvPr/>
          </p:nvSpPr>
          <p:spPr>
            <a:xfrm>
              <a:off x="5273100" y="1674975"/>
              <a:ext cx="172650" cy="447000"/>
            </a:xfrm>
            <a:custGeom>
              <a:rect b="b" l="l" r="r" t="t"/>
              <a:pathLst>
                <a:path extrusionOk="0" h="17880" w="6906">
                  <a:moveTo>
                    <a:pt x="2602" y="0"/>
                  </a:moveTo>
                  <a:lnTo>
                    <a:pt x="1" y="201"/>
                  </a:lnTo>
                  <a:cubicBezTo>
                    <a:pt x="234" y="4337"/>
                    <a:pt x="501" y="8440"/>
                    <a:pt x="968" y="12543"/>
                  </a:cubicBezTo>
                  <a:cubicBezTo>
                    <a:pt x="1168" y="14111"/>
                    <a:pt x="1435" y="15778"/>
                    <a:pt x="2602" y="16813"/>
                  </a:cubicBezTo>
                  <a:cubicBezTo>
                    <a:pt x="3570" y="17680"/>
                    <a:pt x="4971" y="17880"/>
                    <a:pt x="6272" y="17880"/>
                  </a:cubicBezTo>
                  <a:lnTo>
                    <a:pt x="6906" y="17880"/>
                  </a:lnTo>
                  <a:cubicBezTo>
                    <a:pt x="5204" y="17013"/>
                    <a:pt x="4704" y="15512"/>
                    <a:pt x="4003" y="13410"/>
                  </a:cubicBezTo>
                  <a:cubicBezTo>
                    <a:pt x="3470" y="11842"/>
                    <a:pt x="2969" y="5838"/>
                    <a:pt x="2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2"/>
            <p:cNvSpPr/>
            <p:nvPr/>
          </p:nvSpPr>
          <p:spPr>
            <a:xfrm>
              <a:off x="5257250" y="1310550"/>
              <a:ext cx="87600" cy="369450"/>
            </a:xfrm>
            <a:custGeom>
              <a:rect b="b" l="l" r="r" t="t"/>
              <a:pathLst>
                <a:path extrusionOk="0" h="14778" w="3504">
                  <a:moveTo>
                    <a:pt x="3503" y="0"/>
                  </a:moveTo>
                  <a:cubicBezTo>
                    <a:pt x="3337" y="34"/>
                    <a:pt x="3170" y="100"/>
                    <a:pt x="3003" y="134"/>
                  </a:cubicBezTo>
                  <a:lnTo>
                    <a:pt x="2703" y="234"/>
                  </a:lnTo>
                  <a:cubicBezTo>
                    <a:pt x="2536" y="301"/>
                    <a:pt x="2369" y="367"/>
                    <a:pt x="2202" y="434"/>
                  </a:cubicBezTo>
                  <a:cubicBezTo>
                    <a:pt x="1635" y="668"/>
                    <a:pt x="1135" y="1034"/>
                    <a:pt x="735" y="1501"/>
                  </a:cubicBezTo>
                  <a:cubicBezTo>
                    <a:pt x="668" y="1635"/>
                    <a:pt x="601" y="1735"/>
                    <a:pt x="535" y="1835"/>
                  </a:cubicBezTo>
                  <a:cubicBezTo>
                    <a:pt x="168" y="2702"/>
                    <a:pt x="1" y="3603"/>
                    <a:pt x="34" y="4537"/>
                  </a:cubicBezTo>
                  <a:cubicBezTo>
                    <a:pt x="34" y="5838"/>
                    <a:pt x="268" y="7206"/>
                    <a:pt x="301" y="8206"/>
                  </a:cubicBezTo>
                  <a:cubicBezTo>
                    <a:pt x="368" y="9207"/>
                    <a:pt x="401" y="10308"/>
                    <a:pt x="468" y="11308"/>
                  </a:cubicBezTo>
                  <a:lnTo>
                    <a:pt x="468" y="11609"/>
                  </a:lnTo>
                  <a:cubicBezTo>
                    <a:pt x="501" y="12676"/>
                    <a:pt x="568" y="13710"/>
                    <a:pt x="635" y="14778"/>
                  </a:cubicBezTo>
                  <a:lnTo>
                    <a:pt x="3236" y="14544"/>
                  </a:lnTo>
                  <a:cubicBezTo>
                    <a:pt x="2936" y="9674"/>
                    <a:pt x="2736" y="4937"/>
                    <a:pt x="2669" y="3036"/>
                  </a:cubicBezTo>
                  <a:cubicBezTo>
                    <a:pt x="2603" y="1968"/>
                    <a:pt x="2903" y="901"/>
                    <a:pt x="3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2"/>
            <p:cNvSpPr/>
            <p:nvPr/>
          </p:nvSpPr>
          <p:spPr>
            <a:xfrm>
              <a:off x="5273125" y="1669975"/>
              <a:ext cx="72550" cy="14250"/>
            </a:xfrm>
            <a:custGeom>
              <a:rect b="b" l="l" r="r" t="t"/>
              <a:pathLst>
                <a:path extrusionOk="0" h="570" w="2902">
                  <a:moveTo>
                    <a:pt x="2768" y="0"/>
                  </a:moveTo>
                  <a:cubicBezTo>
                    <a:pt x="1934" y="34"/>
                    <a:pt x="1100" y="100"/>
                    <a:pt x="266" y="167"/>
                  </a:cubicBezTo>
                  <a:cubicBezTo>
                    <a:pt x="10" y="167"/>
                    <a:pt x="0" y="569"/>
                    <a:pt x="238" y="569"/>
                  </a:cubicBezTo>
                  <a:cubicBezTo>
                    <a:pt x="247" y="569"/>
                    <a:pt x="257" y="569"/>
                    <a:pt x="266" y="567"/>
                  </a:cubicBezTo>
                  <a:cubicBezTo>
                    <a:pt x="733" y="534"/>
                    <a:pt x="1200" y="501"/>
                    <a:pt x="1667" y="467"/>
                  </a:cubicBezTo>
                  <a:lnTo>
                    <a:pt x="2335" y="401"/>
                  </a:lnTo>
                  <a:cubicBezTo>
                    <a:pt x="2535" y="401"/>
                    <a:pt x="2702" y="334"/>
                    <a:pt x="2835" y="167"/>
                  </a:cubicBezTo>
                  <a:cubicBezTo>
                    <a:pt x="2902" y="100"/>
                    <a:pt x="2835" y="0"/>
                    <a:pt x="2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2"/>
            <p:cNvSpPr/>
            <p:nvPr/>
          </p:nvSpPr>
          <p:spPr>
            <a:xfrm>
              <a:off x="5351500" y="1653250"/>
              <a:ext cx="222675" cy="22575"/>
            </a:xfrm>
            <a:custGeom>
              <a:rect b="b" l="l" r="r" t="t"/>
              <a:pathLst>
                <a:path extrusionOk="0" h="903" w="8907">
                  <a:moveTo>
                    <a:pt x="8055" y="1"/>
                  </a:moveTo>
                  <a:cubicBezTo>
                    <a:pt x="7614" y="1"/>
                    <a:pt x="7169" y="38"/>
                    <a:pt x="6738" y="102"/>
                  </a:cubicBezTo>
                  <a:lnTo>
                    <a:pt x="4537" y="269"/>
                  </a:lnTo>
                  <a:cubicBezTo>
                    <a:pt x="3069" y="369"/>
                    <a:pt x="1635" y="469"/>
                    <a:pt x="167" y="636"/>
                  </a:cubicBezTo>
                  <a:cubicBezTo>
                    <a:pt x="0" y="636"/>
                    <a:pt x="0" y="903"/>
                    <a:pt x="167" y="903"/>
                  </a:cubicBezTo>
                  <a:cubicBezTo>
                    <a:pt x="1635" y="836"/>
                    <a:pt x="3069" y="703"/>
                    <a:pt x="4537" y="636"/>
                  </a:cubicBezTo>
                  <a:lnTo>
                    <a:pt x="6738" y="469"/>
                  </a:lnTo>
                  <a:cubicBezTo>
                    <a:pt x="7405" y="469"/>
                    <a:pt x="8106" y="402"/>
                    <a:pt x="8773" y="236"/>
                  </a:cubicBezTo>
                  <a:cubicBezTo>
                    <a:pt x="8873" y="202"/>
                    <a:pt x="8907" y="36"/>
                    <a:pt x="8773" y="36"/>
                  </a:cubicBezTo>
                  <a:cubicBezTo>
                    <a:pt x="8537" y="12"/>
                    <a:pt x="8296" y="1"/>
                    <a:pt x="8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2"/>
            <p:cNvSpPr/>
            <p:nvPr/>
          </p:nvSpPr>
          <p:spPr>
            <a:xfrm>
              <a:off x="5313975" y="1326975"/>
              <a:ext cx="35050" cy="329300"/>
            </a:xfrm>
            <a:custGeom>
              <a:rect b="b" l="l" r="r" t="t"/>
              <a:pathLst>
                <a:path extrusionOk="0" h="13172" w="1402">
                  <a:moveTo>
                    <a:pt x="1028" y="1"/>
                  </a:moveTo>
                  <a:cubicBezTo>
                    <a:pt x="992" y="1"/>
                    <a:pt x="956" y="23"/>
                    <a:pt x="934" y="77"/>
                  </a:cubicBezTo>
                  <a:cubicBezTo>
                    <a:pt x="0" y="1979"/>
                    <a:pt x="33" y="4147"/>
                    <a:pt x="200" y="6248"/>
                  </a:cubicBezTo>
                  <a:cubicBezTo>
                    <a:pt x="367" y="8550"/>
                    <a:pt x="701" y="10818"/>
                    <a:pt x="1168" y="13087"/>
                  </a:cubicBezTo>
                  <a:cubicBezTo>
                    <a:pt x="1182" y="13145"/>
                    <a:pt x="1229" y="13171"/>
                    <a:pt x="1277" y="13171"/>
                  </a:cubicBezTo>
                  <a:cubicBezTo>
                    <a:pt x="1338" y="13171"/>
                    <a:pt x="1401" y="13128"/>
                    <a:pt x="1401" y="13053"/>
                  </a:cubicBezTo>
                  <a:cubicBezTo>
                    <a:pt x="1301" y="10852"/>
                    <a:pt x="867" y="8717"/>
                    <a:pt x="634" y="6515"/>
                  </a:cubicBezTo>
                  <a:cubicBezTo>
                    <a:pt x="434" y="4447"/>
                    <a:pt x="267" y="2179"/>
                    <a:pt x="1134" y="211"/>
                  </a:cubicBezTo>
                  <a:cubicBezTo>
                    <a:pt x="1179" y="98"/>
                    <a:pt x="1103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2"/>
            <p:cNvSpPr/>
            <p:nvPr/>
          </p:nvSpPr>
          <p:spPr>
            <a:xfrm>
              <a:off x="5333150" y="1683950"/>
              <a:ext cx="111775" cy="427700"/>
            </a:xfrm>
            <a:custGeom>
              <a:rect b="b" l="l" r="r" t="t"/>
              <a:pathLst>
                <a:path extrusionOk="0" h="17108" w="4471">
                  <a:moveTo>
                    <a:pt x="301" y="0"/>
                  </a:moveTo>
                  <a:cubicBezTo>
                    <a:pt x="200" y="0"/>
                    <a:pt x="100" y="58"/>
                    <a:pt x="100" y="175"/>
                  </a:cubicBezTo>
                  <a:lnTo>
                    <a:pt x="134" y="209"/>
                  </a:lnTo>
                  <a:cubicBezTo>
                    <a:pt x="0" y="3778"/>
                    <a:pt x="567" y="7280"/>
                    <a:pt x="1068" y="10816"/>
                  </a:cubicBezTo>
                  <a:cubicBezTo>
                    <a:pt x="1268" y="12217"/>
                    <a:pt x="1335" y="13718"/>
                    <a:pt x="1902" y="15019"/>
                  </a:cubicBezTo>
                  <a:cubicBezTo>
                    <a:pt x="2135" y="15586"/>
                    <a:pt x="2469" y="16120"/>
                    <a:pt x="2936" y="16520"/>
                  </a:cubicBezTo>
                  <a:cubicBezTo>
                    <a:pt x="3219" y="16804"/>
                    <a:pt x="3623" y="17107"/>
                    <a:pt x="4037" y="17107"/>
                  </a:cubicBezTo>
                  <a:cubicBezTo>
                    <a:pt x="4159" y="17107"/>
                    <a:pt x="4282" y="17081"/>
                    <a:pt x="4403" y="17021"/>
                  </a:cubicBezTo>
                  <a:cubicBezTo>
                    <a:pt x="4470" y="16987"/>
                    <a:pt x="4470" y="16854"/>
                    <a:pt x="4403" y="16787"/>
                  </a:cubicBezTo>
                  <a:cubicBezTo>
                    <a:pt x="4103" y="16687"/>
                    <a:pt x="3836" y="16554"/>
                    <a:pt x="3570" y="16420"/>
                  </a:cubicBezTo>
                  <a:cubicBezTo>
                    <a:pt x="3303" y="16220"/>
                    <a:pt x="3036" y="15953"/>
                    <a:pt x="2836" y="15653"/>
                  </a:cubicBezTo>
                  <a:cubicBezTo>
                    <a:pt x="2502" y="15153"/>
                    <a:pt x="2269" y="14552"/>
                    <a:pt x="2102" y="13952"/>
                  </a:cubicBezTo>
                  <a:cubicBezTo>
                    <a:pt x="1802" y="12617"/>
                    <a:pt x="1568" y="11250"/>
                    <a:pt x="1435" y="9882"/>
                  </a:cubicBezTo>
                  <a:cubicBezTo>
                    <a:pt x="968" y="6680"/>
                    <a:pt x="434" y="3444"/>
                    <a:pt x="501" y="175"/>
                  </a:cubicBezTo>
                  <a:cubicBezTo>
                    <a:pt x="501" y="58"/>
                    <a:pt x="4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5" name="Google Shape;2625;p32"/>
          <p:cNvGrpSpPr/>
          <p:nvPr/>
        </p:nvGrpSpPr>
        <p:grpSpPr>
          <a:xfrm rot="1492751">
            <a:off x="1808328" y="4411713"/>
            <a:ext cx="808977" cy="609472"/>
            <a:chOff x="4541750" y="437775"/>
            <a:chExt cx="710525" cy="535300"/>
          </a:xfrm>
        </p:grpSpPr>
        <p:sp>
          <p:nvSpPr>
            <p:cNvPr id="2626" name="Google Shape;2626;p32"/>
            <p:cNvSpPr/>
            <p:nvPr/>
          </p:nvSpPr>
          <p:spPr>
            <a:xfrm>
              <a:off x="4541750" y="437775"/>
              <a:ext cx="710525" cy="535300"/>
            </a:xfrm>
            <a:custGeom>
              <a:rect b="b" l="l" r="r" t="t"/>
              <a:pathLst>
                <a:path extrusionOk="0" h="21412" w="28421">
                  <a:moveTo>
                    <a:pt x="4035" y="0"/>
                  </a:moveTo>
                  <a:cubicBezTo>
                    <a:pt x="3670" y="0"/>
                    <a:pt x="3356" y="273"/>
                    <a:pt x="3269" y="620"/>
                  </a:cubicBezTo>
                  <a:lnTo>
                    <a:pt x="100" y="16065"/>
                  </a:lnTo>
                  <a:cubicBezTo>
                    <a:pt x="0" y="16498"/>
                    <a:pt x="301" y="16898"/>
                    <a:pt x="701" y="16999"/>
                  </a:cubicBezTo>
                  <a:lnTo>
                    <a:pt x="7773" y="18366"/>
                  </a:lnTo>
                  <a:cubicBezTo>
                    <a:pt x="7825" y="18374"/>
                    <a:pt x="7878" y="18378"/>
                    <a:pt x="7929" y="18378"/>
                  </a:cubicBezTo>
                  <a:cubicBezTo>
                    <a:pt x="8108" y="18378"/>
                    <a:pt x="8277" y="18329"/>
                    <a:pt x="8406" y="18199"/>
                  </a:cubicBezTo>
                  <a:cubicBezTo>
                    <a:pt x="9094" y="17684"/>
                    <a:pt x="10936" y="16382"/>
                    <a:pt x="12962" y="16382"/>
                  </a:cubicBezTo>
                  <a:cubicBezTo>
                    <a:pt x="13297" y="16382"/>
                    <a:pt x="13637" y="16418"/>
                    <a:pt x="13977" y="16498"/>
                  </a:cubicBezTo>
                  <a:cubicBezTo>
                    <a:pt x="16679" y="17132"/>
                    <a:pt x="17513" y="18433"/>
                    <a:pt x="18147" y="19700"/>
                  </a:cubicBezTo>
                  <a:cubicBezTo>
                    <a:pt x="18247" y="19901"/>
                    <a:pt x="18447" y="20067"/>
                    <a:pt x="18680" y="20101"/>
                  </a:cubicBezTo>
                  <a:lnTo>
                    <a:pt x="24718" y="21402"/>
                  </a:lnTo>
                  <a:cubicBezTo>
                    <a:pt x="24763" y="21409"/>
                    <a:pt x="24807" y="21412"/>
                    <a:pt x="24851" y="21412"/>
                  </a:cubicBezTo>
                  <a:cubicBezTo>
                    <a:pt x="25237" y="21412"/>
                    <a:pt x="25596" y="21157"/>
                    <a:pt x="25685" y="20768"/>
                  </a:cubicBezTo>
                  <a:lnTo>
                    <a:pt x="28354" y="5357"/>
                  </a:lnTo>
                  <a:cubicBezTo>
                    <a:pt x="28421" y="4923"/>
                    <a:pt x="28120" y="4490"/>
                    <a:pt x="27687" y="4423"/>
                  </a:cubicBezTo>
                  <a:lnTo>
                    <a:pt x="21582" y="3522"/>
                  </a:lnTo>
                  <a:cubicBezTo>
                    <a:pt x="21544" y="3517"/>
                    <a:pt x="21505" y="3514"/>
                    <a:pt x="21466" y="3514"/>
                  </a:cubicBezTo>
                  <a:cubicBezTo>
                    <a:pt x="21273" y="3514"/>
                    <a:pt x="21088" y="3583"/>
                    <a:pt x="20949" y="3722"/>
                  </a:cubicBezTo>
                  <a:cubicBezTo>
                    <a:pt x="19905" y="4689"/>
                    <a:pt x="18552" y="5210"/>
                    <a:pt x="17168" y="5210"/>
                  </a:cubicBezTo>
                  <a:cubicBezTo>
                    <a:pt x="16738" y="5210"/>
                    <a:pt x="16306" y="5160"/>
                    <a:pt x="15878" y="5057"/>
                  </a:cubicBezTo>
                  <a:cubicBezTo>
                    <a:pt x="13944" y="4590"/>
                    <a:pt x="12309" y="3389"/>
                    <a:pt x="11242" y="1721"/>
                  </a:cubicBezTo>
                  <a:cubicBezTo>
                    <a:pt x="11142" y="1554"/>
                    <a:pt x="10942" y="1421"/>
                    <a:pt x="10741" y="1387"/>
                  </a:cubicBezTo>
                  <a:lnTo>
                    <a:pt x="4203" y="20"/>
                  </a:lnTo>
                  <a:cubicBezTo>
                    <a:pt x="4146" y="7"/>
                    <a:pt x="4090" y="0"/>
                    <a:pt x="4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2"/>
            <p:cNvSpPr/>
            <p:nvPr/>
          </p:nvSpPr>
          <p:spPr>
            <a:xfrm>
              <a:off x="4658500" y="598025"/>
              <a:ext cx="574600" cy="260550"/>
            </a:xfrm>
            <a:custGeom>
              <a:rect b="b" l="l" r="r" t="t"/>
              <a:pathLst>
                <a:path extrusionOk="0" h="10422" w="22984">
                  <a:moveTo>
                    <a:pt x="4133" y="0"/>
                  </a:moveTo>
                  <a:cubicBezTo>
                    <a:pt x="3139" y="0"/>
                    <a:pt x="2379" y="152"/>
                    <a:pt x="2102" y="581"/>
                  </a:cubicBezTo>
                  <a:cubicBezTo>
                    <a:pt x="1368" y="1716"/>
                    <a:pt x="0" y="5018"/>
                    <a:pt x="2269" y="6486"/>
                  </a:cubicBezTo>
                  <a:cubicBezTo>
                    <a:pt x="4170" y="7720"/>
                    <a:pt x="17546" y="9821"/>
                    <a:pt x="21683" y="10422"/>
                  </a:cubicBezTo>
                  <a:lnTo>
                    <a:pt x="22983" y="3016"/>
                  </a:lnTo>
                  <a:cubicBezTo>
                    <a:pt x="20015" y="2483"/>
                    <a:pt x="12209" y="1048"/>
                    <a:pt x="9841" y="681"/>
                  </a:cubicBezTo>
                  <a:cubicBezTo>
                    <a:pt x="8036" y="412"/>
                    <a:pt x="5767" y="0"/>
                    <a:pt x="4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2"/>
            <p:cNvSpPr/>
            <p:nvPr/>
          </p:nvSpPr>
          <p:spPr>
            <a:xfrm>
              <a:off x="5198400" y="670775"/>
              <a:ext cx="36050" cy="187650"/>
            </a:xfrm>
            <a:custGeom>
              <a:rect b="b" l="l" r="r" t="t"/>
              <a:pathLst>
                <a:path extrusionOk="0" h="7506" w="1442">
                  <a:moveTo>
                    <a:pt x="1310" y="0"/>
                  </a:moveTo>
                  <a:cubicBezTo>
                    <a:pt x="1271" y="0"/>
                    <a:pt x="1233" y="22"/>
                    <a:pt x="1221" y="73"/>
                  </a:cubicBezTo>
                  <a:cubicBezTo>
                    <a:pt x="1021" y="1307"/>
                    <a:pt x="820" y="2542"/>
                    <a:pt x="620" y="3776"/>
                  </a:cubicBezTo>
                  <a:lnTo>
                    <a:pt x="320" y="5577"/>
                  </a:lnTo>
                  <a:lnTo>
                    <a:pt x="153" y="6511"/>
                  </a:lnTo>
                  <a:cubicBezTo>
                    <a:pt x="87" y="6811"/>
                    <a:pt x="20" y="7111"/>
                    <a:pt x="20" y="7412"/>
                  </a:cubicBezTo>
                  <a:cubicBezTo>
                    <a:pt x="0" y="7470"/>
                    <a:pt x="60" y="7505"/>
                    <a:pt x="113" y="7505"/>
                  </a:cubicBezTo>
                  <a:cubicBezTo>
                    <a:pt x="152" y="7505"/>
                    <a:pt x="187" y="7487"/>
                    <a:pt x="187" y="7445"/>
                  </a:cubicBezTo>
                  <a:cubicBezTo>
                    <a:pt x="287" y="7111"/>
                    <a:pt x="320" y="6811"/>
                    <a:pt x="353" y="6511"/>
                  </a:cubicBezTo>
                  <a:lnTo>
                    <a:pt x="520" y="5644"/>
                  </a:lnTo>
                  <a:lnTo>
                    <a:pt x="820" y="3776"/>
                  </a:lnTo>
                  <a:cubicBezTo>
                    <a:pt x="1021" y="2575"/>
                    <a:pt x="1221" y="1341"/>
                    <a:pt x="1421" y="140"/>
                  </a:cubicBezTo>
                  <a:cubicBezTo>
                    <a:pt x="1441" y="57"/>
                    <a:pt x="1373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2"/>
            <p:cNvSpPr/>
            <p:nvPr/>
          </p:nvSpPr>
          <p:spPr>
            <a:xfrm>
              <a:off x="4695475" y="733375"/>
              <a:ext cx="508225" cy="101100"/>
            </a:xfrm>
            <a:custGeom>
              <a:rect b="b" l="l" r="r" t="t"/>
              <a:pathLst>
                <a:path extrusionOk="0" h="4044" w="20329">
                  <a:moveTo>
                    <a:pt x="191" y="1"/>
                  </a:moveTo>
                  <a:cubicBezTo>
                    <a:pt x="48" y="1"/>
                    <a:pt x="0" y="207"/>
                    <a:pt x="156" y="238"/>
                  </a:cubicBezTo>
                  <a:cubicBezTo>
                    <a:pt x="1323" y="404"/>
                    <a:pt x="2458" y="705"/>
                    <a:pt x="3592" y="972"/>
                  </a:cubicBezTo>
                  <a:cubicBezTo>
                    <a:pt x="4859" y="1272"/>
                    <a:pt x="6160" y="1439"/>
                    <a:pt x="7428" y="1705"/>
                  </a:cubicBezTo>
                  <a:cubicBezTo>
                    <a:pt x="8729" y="2006"/>
                    <a:pt x="10030" y="2306"/>
                    <a:pt x="11331" y="2539"/>
                  </a:cubicBezTo>
                  <a:lnTo>
                    <a:pt x="15433" y="3240"/>
                  </a:lnTo>
                  <a:cubicBezTo>
                    <a:pt x="17001" y="3507"/>
                    <a:pt x="18569" y="3774"/>
                    <a:pt x="20137" y="4040"/>
                  </a:cubicBezTo>
                  <a:cubicBezTo>
                    <a:pt x="20146" y="4043"/>
                    <a:pt x="20154" y="4044"/>
                    <a:pt x="20162" y="4044"/>
                  </a:cubicBezTo>
                  <a:cubicBezTo>
                    <a:pt x="20278" y="4044"/>
                    <a:pt x="20328" y="3838"/>
                    <a:pt x="20204" y="3807"/>
                  </a:cubicBezTo>
                  <a:lnTo>
                    <a:pt x="20204" y="3807"/>
                  </a:lnTo>
                  <a:lnTo>
                    <a:pt x="20204" y="3840"/>
                  </a:lnTo>
                  <a:cubicBezTo>
                    <a:pt x="17435" y="3340"/>
                    <a:pt x="14666" y="2840"/>
                    <a:pt x="11898" y="2373"/>
                  </a:cubicBezTo>
                  <a:cubicBezTo>
                    <a:pt x="10597" y="2139"/>
                    <a:pt x="9296" y="1872"/>
                    <a:pt x="7995" y="1572"/>
                  </a:cubicBezTo>
                  <a:cubicBezTo>
                    <a:pt x="6694" y="1272"/>
                    <a:pt x="5426" y="1105"/>
                    <a:pt x="4159" y="838"/>
                  </a:cubicBezTo>
                  <a:cubicBezTo>
                    <a:pt x="2891" y="538"/>
                    <a:pt x="1557" y="171"/>
                    <a:pt x="223" y="4"/>
                  </a:cubicBezTo>
                  <a:cubicBezTo>
                    <a:pt x="212" y="2"/>
                    <a:pt x="201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2"/>
            <p:cNvSpPr/>
            <p:nvPr/>
          </p:nvSpPr>
          <p:spPr>
            <a:xfrm>
              <a:off x="4911175" y="682850"/>
              <a:ext cx="75550" cy="74100"/>
            </a:xfrm>
            <a:custGeom>
              <a:rect b="b" l="l" r="r" t="t"/>
              <a:pathLst>
                <a:path extrusionOk="0" h="2964" w="3022">
                  <a:moveTo>
                    <a:pt x="1502" y="191"/>
                  </a:moveTo>
                  <a:cubicBezTo>
                    <a:pt x="1737" y="269"/>
                    <a:pt x="1951" y="368"/>
                    <a:pt x="2129" y="519"/>
                  </a:cubicBezTo>
                  <a:lnTo>
                    <a:pt x="2129" y="519"/>
                  </a:lnTo>
                  <a:cubicBezTo>
                    <a:pt x="1888" y="399"/>
                    <a:pt x="1618" y="327"/>
                    <a:pt x="1357" y="327"/>
                  </a:cubicBezTo>
                  <a:cubicBezTo>
                    <a:pt x="1047" y="327"/>
                    <a:pt x="750" y="428"/>
                    <a:pt x="528" y="669"/>
                  </a:cubicBezTo>
                  <a:lnTo>
                    <a:pt x="528" y="669"/>
                  </a:lnTo>
                  <a:cubicBezTo>
                    <a:pt x="747" y="383"/>
                    <a:pt x="1092" y="191"/>
                    <a:pt x="1502" y="191"/>
                  </a:cubicBezTo>
                  <a:close/>
                  <a:moveTo>
                    <a:pt x="626" y="938"/>
                  </a:moveTo>
                  <a:cubicBezTo>
                    <a:pt x="611" y="964"/>
                    <a:pt x="596" y="990"/>
                    <a:pt x="583" y="1017"/>
                  </a:cubicBezTo>
                  <a:lnTo>
                    <a:pt x="583" y="1017"/>
                  </a:lnTo>
                  <a:cubicBezTo>
                    <a:pt x="596" y="990"/>
                    <a:pt x="610" y="964"/>
                    <a:pt x="626" y="938"/>
                  </a:cubicBezTo>
                  <a:close/>
                  <a:moveTo>
                    <a:pt x="1250" y="1273"/>
                  </a:moveTo>
                  <a:cubicBezTo>
                    <a:pt x="1245" y="1279"/>
                    <a:pt x="1240" y="1285"/>
                    <a:pt x="1235" y="1291"/>
                  </a:cubicBezTo>
                  <a:cubicBezTo>
                    <a:pt x="1192" y="1355"/>
                    <a:pt x="1166" y="1427"/>
                    <a:pt x="1155" y="1501"/>
                  </a:cubicBezTo>
                  <a:lnTo>
                    <a:pt x="1155" y="1501"/>
                  </a:lnTo>
                  <a:cubicBezTo>
                    <a:pt x="1126" y="1459"/>
                    <a:pt x="1104" y="1410"/>
                    <a:pt x="1098" y="1362"/>
                  </a:cubicBezTo>
                  <a:lnTo>
                    <a:pt x="1098" y="1362"/>
                  </a:lnTo>
                  <a:cubicBezTo>
                    <a:pt x="1128" y="1336"/>
                    <a:pt x="1163" y="1312"/>
                    <a:pt x="1201" y="1291"/>
                  </a:cubicBezTo>
                  <a:cubicBezTo>
                    <a:pt x="1217" y="1284"/>
                    <a:pt x="1234" y="1278"/>
                    <a:pt x="1250" y="1273"/>
                  </a:cubicBezTo>
                  <a:close/>
                  <a:moveTo>
                    <a:pt x="929" y="1753"/>
                  </a:moveTo>
                  <a:cubicBezTo>
                    <a:pt x="931" y="1755"/>
                    <a:pt x="933" y="1756"/>
                    <a:pt x="935" y="1758"/>
                  </a:cubicBezTo>
                  <a:cubicBezTo>
                    <a:pt x="998" y="1821"/>
                    <a:pt x="1076" y="1862"/>
                    <a:pt x="1158" y="1877"/>
                  </a:cubicBezTo>
                  <a:lnTo>
                    <a:pt x="1158" y="1877"/>
                  </a:lnTo>
                  <a:cubicBezTo>
                    <a:pt x="1196" y="1905"/>
                    <a:pt x="1235" y="1929"/>
                    <a:pt x="1275" y="1947"/>
                  </a:cubicBezTo>
                  <a:lnTo>
                    <a:pt x="1275" y="1947"/>
                  </a:lnTo>
                  <a:cubicBezTo>
                    <a:pt x="1276" y="1948"/>
                    <a:pt x="1277" y="1949"/>
                    <a:pt x="1277" y="1950"/>
                  </a:cubicBezTo>
                  <a:lnTo>
                    <a:pt x="1277" y="1950"/>
                  </a:lnTo>
                  <a:cubicBezTo>
                    <a:pt x="1151" y="1935"/>
                    <a:pt x="1027" y="1879"/>
                    <a:pt x="930" y="1773"/>
                  </a:cubicBezTo>
                  <a:lnTo>
                    <a:pt x="930" y="1773"/>
                  </a:lnTo>
                  <a:cubicBezTo>
                    <a:pt x="930" y="1766"/>
                    <a:pt x="929" y="1759"/>
                    <a:pt x="929" y="1753"/>
                  </a:cubicBezTo>
                  <a:close/>
                  <a:moveTo>
                    <a:pt x="360" y="1871"/>
                  </a:moveTo>
                  <a:cubicBezTo>
                    <a:pt x="382" y="1912"/>
                    <a:pt x="407" y="1953"/>
                    <a:pt x="434" y="1992"/>
                  </a:cubicBezTo>
                  <a:cubicBezTo>
                    <a:pt x="462" y="2027"/>
                    <a:pt x="492" y="2060"/>
                    <a:pt x="522" y="2091"/>
                  </a:cubicBezTo>
                  <a:lnTo>
                    <a:pt x="522" y="2091"/>
                  </a:lnTo>
                  <a:cubicBezTo>
                    <a:pt x="527" y="2098"/>
                    <a:pt x="532" y="2105"/>
                    <a:pt x="537" y="2111"/>
                  </a:cubicBezTo>
                  <a:lnTo>
                    <a:pt x="537" y="2111"/>
                  </a:lnTo>
                  <a:cubicBezTo>
                    <a:pt x="561" y="2167"/>
                    <a:pt x="590" y="2220"/>
                    <a:pt x="623" y="2271"/>
                  </a:cubicBezTo>
                  <a:lnTo>
                    <a:pt x="623" y="2271"/>
                  </a:lnTo>
                  <a:cubicBezTo>
                    <a:pt x="550" y="2199"/>
                    <a:pt x="486" y="2116"/>
                    <a:pt x="434" y="2025"/>
                  </a:cubicBezTo>
                  <a:cubicBezTo>
                    <a:pt x="406" y="1974"/>
                    <a:pt x="381" y="1923"/>
                    <a:pt x="360" y="1871"/>
                  </a:cubicBezTo>
                  <a:close/>
                  <a:moveTo>
                    <a:pt x="2621" y="1697"/>
                  </a:moveTo>
                  <a:cubicBezTo>
                    <a:pt x="2592" y="2110"/>
                    <a:pt x="2187" y="2490"/>
                    <a:pt x="1802" y="2592"/>
                  </a:cubicBezTo>
                  <a:cubicBezTo>
                    <a:pt x="1701" y="2617"/>
                    <a:pt x="1600" y="2629"/>
                    <a:pt x="1499" y="2629"/>
                  </a:cubicBezTo>
                  <a:cubicBezTo>
                    <a:pt x="1494" y="2629"/>
                    <a:pt x="1490" y="2629"/>
                    <a:pt x="1485" y="2629"/>
                  </a:cubicBezTo>
                  <a:lnTo>
                    <a:pt x="1485" y="2629"/>
                  </a:lnTo>
                  <a:cubicBezTo>
                    <a:pt x="1627" y="2598"/>
                    <a:pt x="1760" y="2533"/>
                    <a:pt x="1862" y="2434"/>
                  </a:cubicBezTo>
                  <a:lnTo>
                    <a:pt x="1862" y="2434"/>
                  </a:lnTo>
                  <a:cubicBezTo>
                    <a:pt x="1903" y="2416"/>
                    <a:pt x="1942" y="2395"/>
                    <a:pt x="1981" y="2372"/>
                  </a:cubicBezTo>
                  <a:lnTo>
                    <a:pt x="1981" y="2372"/>
                  </a:lnTo>
                  <a:cubicBezTo>
                    <a:pt x="2200" y="2283"/>
                    <a:pt x="2393" y="2129"/>
                    <a:pt x="2536" y="1925"/>
                  </a:cubicBezTo>
                  <a:cubicBezTo>
                    <a:pt x="2575" y="1854"/>
                    <a:pt x="2604" y="1777"/>
                    <a:pt x="2621" y="1697"/>
                  </a:cubicBezTo>
                  <a:close/>
                  <a:moveTo>
                    <a:pt x="1416" y="1"/>
                  </a:moveTo>
                  <a:cubicBezTo>
                    <a:pt x="1314" y="1"/>
                    <a:pt x="1209" y="18"/>
                    <a:pt x="1101" y="57"/>
                  </a:cubicBezTo>
                  <a:cubicBezTo>
                    <a:pt x="701" y="191"/>
                    <a:pt x="334" y="491"/>
                    <a:pt x="134" y="858"/>
                  </a:cubicBezTo>
                  <a:cubicBezTo>
                    <a:pt x="1" y="1225"/>
                    <a:pt x="1" y="1658"/>
                    <a:pt x="134" y="2025"/>
                  </a:cubicBezTo>
                  <a:cubicBezTo>
                    <a:pt x="389" y="2611"/>
                    <a:pt x="975" y="2964"/>
                    <a:pt x="1579" y="2964"/>
                  </a:cubicBezTo>
                  <a:cubicBezTo>
                    <a:pt x="1766" y="2964"/>
                    <a:pt x="1954" y="2930"/>
                    <a:pt x="2135" y="2859"/>
                  </a:cubicBezTo>
                  <a:cubicBezTo>
                    <a:pt x="2502" y="2692"/>
                    <a:pt x="2769" y="2392"/>
                    <a:pt x="2903" y="2025"/>
                  </a:cubicBezTo>
                  <a:cubicBezTo>
                    <a:pt x="3021" y="1611"/>
                    <a:pt x="2929" y="1197"/>
                    <a:pt x="2651" y="899"/>
                  </a:cubicBezTo>
                  <a:lnTo>
                    <a:pt x="2651" y="899"/>
                  </a:lnTo>
                  <a:cubicBezTo>
                    <a:pt x="2362" y="437"/>
                    <a:pt x="1924" y="1"/>
                    <a:pt x="1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4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33"/>
          <p:cNvSpPr/>
          <p:nvPr/>
        </p:nvSpPr>
        <p:spPr>
          <a:xfrm>
            <a:off x="4576700" y="1065750"/>
            <a:ext cx="2971925" cy="1753684"/>
          </a:xfrm>
          <a:custGeom>
            <a:rect b="b" l="l" r="r" t="t"/>
            <a:pathLst>
              <a:path extrusionOk="0" h="48261" w="75153">
                <a:moveTo>
                  <a:pt x="47555" y="1"/>
                </a:moveTo>
                <a:cubicBezTo>
                  <a:pt x="47492" y="1"/>
                  <a:pt x="47429" y="1"/>
                  <a:pt x="47363" y="2"/>
                </a:cubicBezTo>
                <a:cubicBezTo>
                  <a:pt x="44815" y="38"/>
                  <a:pt x="44827" y="633"/>
                  <a:pt x="42279" y="681"/>
                </a:cubicBezTo>
                <a:cubicBezTo>
                  <a:pt x="41642" y="690"/>
                  <a:pt x="41165" y="693"/>
                  <a:pt x="40766" y="693"/>
                </a:cubicBezTo>
                <a:cubicBezTo>
                  <a:pt x="39970" y="693"/>
                  <a:pt x="39492" y="681"/>
                  <a:pt x="38696" y="681"/>
                </a:cubicBezTo>
                <a:cubicBezTo>
                  <a:pt x="38298" y="681"/>
                  <a:pt x="37820" y="684"/>
                  <a:pt x="37183" y="693"/>
                </a:cubicBezTo>
                <a:cubicBezTo>
                  <a:pt x="34647" y="729"/>
                  <a:pt x="34647" y="1110"/>
                  <a:pt x="32099" y="1145"/>
                </a:cubicBezTo>
                <a:cubicBezTo>
                  <a:pt x="31960" y="1147"/>
                  <a:pt x="31828" y="1148"/>
                  <a:pt x="31703" y="1148"/>
                </a:cubicBezTo>
                <a:cubicBezTo>
                  <a:pt x="29669" y="1148"/>
                  <a:pt x="29434" y="904"/>
                  <a:pt x="27400" y="904"/>
                </a:cubicBezTo>
                <a:cubicBezTo>
                  <a:pt x="27275" y="904"/>
                  <a:pt x="27143" y="905"/>
                  <a:pt x="27004" y="907"/>
                </a:cubicBezTo>
                <a:cubicBezTo>
                  <a:pt x="26715" y="911"/>
                  <a:pt x="26459" y="913"/>
                  <a:pt x="26229" y="913"/>
                </a:cubicBezTo>
                <a:cubicBezTo>
                  <a:pt x="24719" y="913"/>
                  <a:pt x="24293" y="838"/>
                  <a:pt x="22874" y="838"/>
                </a:cubicBezTo>
                <a:cubicBezTo>
                  <a:pt x="22595" y="838"/>
                  <a:pt x="22278" y="841"/>
                  <a:pt x="21908" y="848"/>
                </a:cubicBezTo>
                <a:cubicBezTo>
                  <a:pt x="21720" y="850"/>
                  <a:pt x="21546" y="851"/>
                  <a:pt x="21384" y="851"/>
                </a:cubicBezTo>
                <a:cubicBezTo>
                  <a:pt x="19508" y="851"/>
                  <a:pt x="19212" y="689"/>
                  <a:pt x="17335" y="689"/>
                </a:cubicBezTo>
                <a:cubicBezTo>
                  <a:pt x="17173" y="689"/>
                  <a:pt x="16999" y="690"/>
                  <a:pt x="16812" y="693"/>
                </a:cubicBezTo>
                <a:cubicBezTo>
                  <a:pt x="15538" y="717"/>
                  <a:pt x="14901" y="717"/>
                  <a:pt x="14264" y="717"/>
                </a:cubicBezTo>
                <a:cubicBezTo>
                  <a:pt x="13627" y="717"/>
                  <a:pt x="12990" y="717"/>
                  <a:pt x="11716" y="740"/>
                </a:cubicBezTo>
                <a:cubicBezTo>
                  <a:pt x="10168" y="764"/>
                  <a:pt x="8656" y="1312"/>
                  <a:pt x="7311" y="1895"/>
                </a:cubicBezTo>
                <a:cubicBezTo>
                  <a:pt x="5930" y="2491"/>
                  <a:pt x="4358" y="3110"/>
                  <a:pt x="3322" y="4181"/>
                </a:cubicBezTo>
                <a:cubicBezTo>
                  <a:pt x="2286" y="5253"/>
                  <a:pt x="2322" y="7075"/>
                  <a:pt x="1762" y="8480"/>
                </a:cubicBezTo>
                <a:cubicBezTo>
                  <a:pt x="1227" y="9837"/>
                  <a:pt x="191" y="11123"/>
                  <a:pt x="215" y="12671"/>
                </a:cubicBezTo>
                <a:cubicBezTo>
                  <a:pt x="250" y="15087"/>
                  <a:pt x="0" y="15087"/>
                  <a:pt x="36" y="17516"/>
                </a:cubicBezTo>
                <a:cubicBezTo>
                  <a:pt x="72" y="19933"/>
                  <a:pt x="1000" y="19921"/>
                  <a:pt x="1036" y="22338"/>
                </a:cubicBezTo>
                <a:cubicBezTo>
                  <a:pt x="1072" y="24755"/>
                  <a:pt x="655" y="24755"/>
                  <a:pt x="691" y="27172"/>
                </a:cubicBezTo>
                <a:cubicBezTo>
                  <a:pt x="726" y="29601"/>
                  <a:pt x="191" y="29601"/>
                  <a:pt x="226" y="32018"/>
                </a:cubicBezTo>
                <a:cubicBezTo>
                  <a:pt x="262" y="34435"/>
                  <a:pt x="1381" y="34423"/>
                  <a:pt x="1417" y="36840"/>
                </a:cubicBezTo>
                <a:cubicBezTo>
                  <a:pt x="1441" y="38388"/>
                  <a:pt x="1524" y="39721"/>
                  <a:pt x="2108" y="41067"/>
                </a:cubicBezTo>
                <a:cubicBezTo>
                  <a:pt x="2715" y="42448"/>
                  <a:pt x="3132" y="43936"/>
                  <a:pt x="4203" y="44972"/>
                </a:cubicBezTo>
                <a:cubicBezTo>
                  <a:pt x="5263" y="46008"/>
                  <a:pt x="6751" y="46425"/>
                  <a:pt x="8156" y="46984"/>
                </a:cubicBezTo>
                <a:cubicBezTo>
                  <a:pt x="9360" y="47460"/>
                  <a:pt x="10555" y="47560"/>
                  <a:pt x="11898" y="47560"/>
                </a:cubicBezTo>
                <a:cubicBezTo>
                  <a:pt x="12069" y="47560"/>
                  <a:pt x="12242" y="47558"/>
                  <a:pt x="12418" y="47556"/>
                </a:cubicBezTo>
                <a:cubicBezTo>
                  <a:pt x="12589" y="47553"/>
                  <a:pt x="12748" y="47551"/>
                  <a:pt x="12897" y="47551"/>
                </a:cubicBezTo>
                <a:cubicBezTo>
                  <a:pt x="14864" y="47551"/>
                  <a:pt x="15114" y="47808"/>
                  <a:pt x="17143" y="47808"/>
                </a:cubicBezTo>
                <a:cubicBezTo>
                  <a:pt x="17261" y="47808"/>
                  <a:pt x="17384" y="47808"/>
                  <a:pt x="17514" y="47806"/>
                </a:cubicBezTo>
                <a:cubicBezTo>
                  <a:pt x="17572" y="47805"/>
                  <a:pt x="17629" y="47805"/>
                  <a:pt x="17684" y="47805"/>
                </a:cubicBezTo>
                <a:cubicBezTo>
                  <a:pt x="19981" y="47805"/>
                  <a:pt x="20114" y="48260"/>
                  <a:pt x="22372" y="48260"/>
                </a:cubicBezTo>
                <a:cubicBezTo>
                  <a:pt x="22452" y="48260"/>
                  <a:pt x="22536" y="48259"/>
                  <a:pt x="22622" y="48258"/>
                </a:cubicBezTo>
                <a:cubicBezTo>
                  <a:pt x="25170" y="48223"/>
                  <a:pt x="25146" y="47341"/>
                  <a:pt x="27694" y="47306"/>
                </a:cubicBezTo>
                <a:cubicBezTo>
                  <a:pt x="27784" y="47304"/>
                  <a:pt x="27871" y="47304"/>
                  <a:pt x="27955" y="47304"/>
                </a:cubicBezTo>
                <a:cubicBezTo>
                  <a:pt x="30162" y="47304"/>
                  <a:pt x="30334" y="47724"/>
                  <a:pt x="32541" y="47724"/>
                </a:cubicBezTo>
                <a:cubicBezTo>
                  <a:pt x="32625" y="47724"/>
                  <a:pt x="32712" y="47724"/>
                  <a:pt x="32802" y="47722"/>
                </a:cubicBezTo>
                <a:cubicBezTo>
                  <a:pt x="35350" y="47675"/>
                  <a:pt x="35338" y="47318"/>
                  <a:pt x="37886" y="47270"/>
                </a:cubicBezTo>
                <a:cubicBezTo>
                  <a:pt x="37956" y="47269"/>
                  <a:pt x="38024" y="47269"/>
                  <a:pt x="38091" y="47269"/>
                </a:cubicBezTo>
                <a:cubicBezTo>
                  <a:pt x="40370" y="47269"/>
                  <a:pt x="40510" y="47831"/>
                  <a:pt x="42789" y="47831"/>
                </a:cubicBezTo>
                <a:cubicBezTo>
                  <a:pt x="42855" y="47831"/>
                  <a:pt x="42923" y="47831"/>
                  <a:pt x="42994" y="47830"/>
                </a:cubicBezTo>
                <a:cubicBezTo>
                  <a:pt x="45542" y="47794"/>
                  <a:pt x="45530" y="47413"/>
                  <a:pt x="48078" y="47377"/>
                </a:cubicBezTo>
                <a:cubicBezTo>
                  <a:pt x="48194" y="47375"/>
                  <a:pt x="48304" y="47374"/>
                  <a:pt x="48410" y="47374"/>
                </a:cubicBezTo>
                <a:cubicBezTo>
                  <a:pt x="50550" y="47374"/>
                  <a:pt x="50731" y="47796"/>
                  <a:pt x="52918" y="47796"/>
                </a:cubicBezTo>
                <a:cubicBezTo>
                  <a:pt x="53001" y="47796"/>
                  <a:pt x="53085" y="47795"/>
                  <a:pt x="53174" y="47794"/>
                </a:cubicBezTo>
                <a:cubicBezTo>
                  <a:pt x="55733" y="47746"/>
                  <a:pt x="55710" y="47044"/>
                  <a:pt x="58257" y="47008"/>
                </a:cubicBezTo>
                <a:cubicBezTo>
                  <a:pt x="58854" y="46997"/>
                  <a:pt x="59311" y="46993"/>
                  <a:pt x="59694" y="46993"/>
                </a:cubicBezTo>
                <a:cubicBezTo>
                  <a:pt x="60640" y="46993"/>
                  <a:pt x="61132" y="47017"/>
                  <a:pt x="62160" y="47017"/>
                </a:cubicBezTo>
                <a:cubicBezTo>
                  <a:pt x="62491" y="47017"/>
                  <a:pt x="62878" y="47015"/>
                  <a:pt x="63353" y="47008"/>
                </a:cubicBezTo>
                <a:cubicBezTo>
                  <a:pt x="63388" y="47008"/>
                  <a:pt x="63423" y="47007"/>
                  <a:pt x="63458" y="47007"/>
                </a:cubicBezTo>
                <a:cubicBezTo>
                  <a:pt x="64409" y="47007"/>
                  <a:pt x="65410" y="47198"/>
                  <a:pt x="66348" y="47198"/>
                </a:cubicBezTo>
                <a:cubicBezTo>
                  <a:pt x="66908" y="47198"/>
                  <a:pt x="67446" y="47130"/>
                  <a:pt x="67937" y="46913"/>
                </a:cubicBezTo>
                <a:cubicBezTo>
                  <a:pt x="69318" y="46318"/>
                  <a:pt x="70057" y="44663"/>
                  <a:pt x="71092" y="43591"/>
                </a:cubicBezTo>
                <a:cubicBezTo>
                  <a:pt x="72128" y="42519"/>
                  <a:pt x="73414" y="41603"/>
                  <a:pt x="73974" y="40198"/>
                </a:cubicBezTo>
                <a:cubicBezTo>
                  <a:pt x="74510" y="38840"/>
                  <a:pt x="74486" y="37293"/>
                  <a:pt x="74462" y="35745"/>
                </a:cubicBezTo>
                <a:cubicBezTo>
                  <a:pt x="74438" y="33328"/>
                  <a:pt x="74569" y="33328"/>
                  <a:pt x="74533" y="30911"/>
                </a:cubicBezTo>
                <a:cubicBezTo>
                  <a:pt x="74498" y="28482"/>
                  <a:pt x="75152" y="28482"/>
                  <a:pt x="75117" y="26053"/>
                </a:cubicBezTo>
                <a:cubicBezTo>
                  <a:pt x="75081" y="23636"/>
                  <a:pt x="75033" y="23636"/>
                  <a:pt x="75010" y="21219"/>
                </a:cubicBezTo>
                <a:cubicBezTo>
                  <a:pt x="74974" y="18802"/>
                  <a:pt x="74117" y="18814"/>
                  <a:pt x="74081" y="16397"/>
                </a:cubicBezTo>
                <a:cubicBezTo>
                  <a:pt x="74045" y="13980"/>
                  <a:pt x="74736" y="13968"/>
                  <a:pt x="74700" y="11551"/>
                </a:cubicBezTo>
                <a:cubicBezTo>
                  <a:pt x="74676" y="10004"/>
                  <a:pt x="74438" y="8313"/>
                  <a:pt x="73855" y="6967"/>
                </a:cubicBezTo>
                <a:cubicBezTo>
                  <a:pt x="73259" y="5574"/>
                  <a:pt x="71890" y="4527"/>
                  <a:pt x="70819" y="3491"/>
                </a:cubicBezTo>
                <a:cubicBezTo>
                  <a:pt x="69759" y="2455"/>
                  <a:pt x="68580" y="1348"/>
                  <a:pt x="67175" y="788"/>
                </a:cubicBezTo>
                <a:cubicBezTo>
                  <a:pt x="66602" y="562"/>
                  <a:pt x="65983" y="495"/>
                  <a:pt x="65344" y="495"/>
                </a:cubicBezTo>
                <a:cubicBezTo>
                  <a:pt x="64470" y="495"/>
                  <a:pt x="63556" y="620"/>
                  <a:pt x="62663" y="633"/>
                </a:cubicBezTo>
                <a:cubicBezTo>
                  <a:pt x="60115" y="669"/>
                  <a:pt x="60115" y="681"/>
                  <a:pt x="57567" y="729"/>
                </a:cubicBezTo>
                <a:cubicBezTo>
                  <a:pt x="57359" y="732"/>
                  <a:pt x="57168" y="733"/>
                  <a:pt x="56991" y="733"/>
                </a:cubicBezTo>
                <a:cubicBezTo>
                  <a:pt x="55179" y="733"/>
                  <a:pt x="54859" y="593"/>
                  <a:pt x="53047" y="593"/>
                </a:cubicBezTo>
                <a:cubicBezTo>
                  <a:pt x="52870" y="593"/>
                  <a:pt x="52679" y="595"/>
                  <a:pt x="52471" y="598"/>
                </a:cubicBezTo>
                <a:cubicBezTo>
                  <a:pt x="52385" y="599"/>
                  <a:pt x="52301" y="600"/>
                  <a:pt x="52220" y="600"/>
                </a:cubicBezTo>
                <a:cubicBezTo>
                  <a:pt x="49980" y="600"/>
                  <a:pt x="49831" y="1"/>
                  <a:pt x="475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6" name="Google Shape;2636;p33"/>
          <p:cNvSpPr/>
          <p:nvPr/>
        </p:nvSpPr>
        <p:spPr>
          <a:xfrm>
            <a:off x="1595375" y="1065750"/>
            <a:ext cx="2971925" cy="1753684"/>
          </a:xfrm>
          <a:custGeom>
            <a:rect b="b" l="l" r="r" t="t"/>
            <a:pathLst>
              <a:path extrusionOk="0" h="48261" w="75153">
                <a:moveTo>
                  <a:pt x="47555" y="1"/>
                </a:moveTo>
                <a:cubicBezTo>
                  <a:pt x="47492" y="1"/>
                  <a:pt x="47429" y="1"/>
                  <a:pt x="47363" y="2"/>
                </a:cubicBezTo>
                <a:cubicBezTo>
                  <a:pt x="44815" y="38"/>
                  <a:pt x="44827" y="633"/>
                  <a:pt x="42279" y="681"/>
                </a:cubicBezTo>
                <a:cubicBezTo>
                  <a:pt x="41642" y="690"/>
                  <a:pt x="41165" y="693"/>
                  <a:pt x="40766" y="693"/>
                </a:cubicBezTo>
                <a:cubicBezTo>
                  <a:pt x="39970" y="693"/>
                  <a:pt x="39492" y="681"/>
                  <a:pt x="38696" y="681"/>
                </a:cubicBezTo>
                <a:cubicBezTo>
                  <a:pt x="38298" y="681"/>
                  <a:pt x="37820" y="684"/>
                  <a:pt x="37183" y="693"/>
                </a:cubicBezTo>
                <a:cubicBezTo>
                  <a:pt x="34647" y="729"/>
                  <a:pt x="34647" y="1110"/>
                  <a:pt x="32099" y="1145"/>
                </a:cubicBezTo>
                <a:cubicBezTo>
                  <a:pt x="31960" y="1147"/>
                  <a:pt x="31828" y="1148"/>
                  <a:pt x="31703" y="1148"/>
                </a:cubicBezTo>
                <a:cubicBezTo>
                  <a:pt x="29669" y="1148"/>
                  <a:pt x="29434" y="904"/>
                  <a:pt x="27400" y="904"/>
                </a:cubicBezTo>
                <a:cubicBezTo>
                  <a:pt x="27275" y="904"/>
                  <a:pt x="27143" y="905"/>
                  <a:pt x="27004" y="907"/>
                </a:cubicBezTo>
                <a:cubicBezTo>
                  <a:pt x="26715" y="911"/>
                  <a:pt x="26459" y="913"/>
                  <a:pt x="26229" y="913"/>
                </a:cubicBezTo>
                <a:cubicBezTo>
                  <a:pt x="24719" y="913"/>
                  <a:pt x="24293" y="838"/>
                  <a:pt x="22874" y="838"/>
                </a:cubicBezTo>
                <a:cubicBezTo>
                  <a:pt x="22595" y="838"/>
                  <a:pt x="22278" y="841"/>
                  <a:pt x="21908" y="848"/>
                </a:cubicBezTo>
                <a:cubicBezTo>
                  <a:pt x="21720" y="850"/>
                  <a:pt x="21546" y="851"/>
                  <a:pt x="21384" y="851"/>
                </a:cubicBezTo>
                <a:cubicBezTo>
                  <a:pt x="19508" y="851"/>
                  <a:pt x="19212" y="689"/>
                  <a:pt x="17335" y="689"/>
                </a:cubicBezTo>
                <a:cubicBezTo>
                  <a:pt x="17173" y="689"/>
                  <a:pt x="16999" y="690"/>
                  <a:pt x="16812" y="693"/>
                </a:cubicBezTo>
                <a:cubicBezTo>
                  <a:pt x="15538" y="717"/>
                  <a:pt x="14901" y="717"/>
                  <a:pt x="14264" y="717"/>
                </a:cubicBezTo>
                <a:cubicBezTo>
                  <a:pt x="13627" y="717"/>
                  <a:pt x="12990" y="717"/>
                  <a:pt x="11716" y="740"/>
                </a:cubicBezTo>
                <a:cubicBezTo>
                  <a:pt x="10168" y="764"/>
                  <a:pt x="8656" y="1312"/>
                  <a:pt x="7311" y="1895"/>
                </a:cubicBezTo>
                <a:cubicBezTo>
                  <a:pt x="5930" y="2491"/>
                  <a:pt x="4358" y="3110"/>
                  <a:pt x="3322" y="4181"/>
                </a:cubicBezTo>
                <a:cubicBezTo>
                  <a:pt x="2286" y="5253"/>
                  <a:pt x="2322" y="7075"/>
                  <a:pt x="1762" y="8480"/>
                </a:cubicBezTo>
                <a:cubicBezTo>
                  <a:pt x="1227" y="9837"/>
                  <a:pt x="191" y="11123"/>
                  <a:pt x="215" y="12671"/>
                </a:cubicBezTo>
                <a:cubicBezTo>
                  <a:pt x="250" y="15087"/>
                  <a:pt x="0" y="15087"/>
                  <a:pt x="36" y="17516"/>
                </a:cubicBezTo>
                <a:cubicBezTo>
                  <a:pt x="72" y="19933"/>
                  <a:pt x="1000" y="19921"/>
                  <a:pt x="1036" y="22338"/>
                </a:cubicBezTo>
                <a:cubicBezTo>
                  <a:pt x="1072" y="24755"/>
                  <a:pt x="655" y="24755"/>
                  <a:pt x="691" y="27172"/>
                </a:cubicBezTo>
                <a:cubicBezTo>
                  <a:pt x="726" y="29601"/>
                  <a:pt x="191" y="29601"/>
                  <a:pt x="226" y="32018"/>
                </a:cubicBezTo>
                <a:cubicBezTo>
                  <a:pt x="262" y="34435"/>
                  <a:pt x="1381" y="34423"/>
                  <a:pt x="1417" y="36840"/>
                </a:cubicBezTo>
                <a:cubicBezTo>
                  <a:pt x="1441" y="38388"/>
                  <a:pt x="1524" y="39721"/>
                  <a:pt x="2108" y="41067"/>
                </a:cubicBezTo>
                <a:cubicBezTo>
                  <a:pt x="2715" y="42448"/>
                  <a:pt x="3132" y="43936"/>
                  <a:pt x="4203" y="44972"/>
                </a:cubicBezTo>
                <a:cubicBezTo>
                  <a:pt x="5263" y="46008"/>
                  <a:pt x="6751" y="46425"/>
                  <a:pt x="8156" y="46984"/>
                </a:cubicBezTo>
                <a:cubicBezTo>
                  <a:pt x="9360" y="47460"/>
                  <a:pt x="10555" y="47560"/>
                  <a:pt x="11898" y="47560"/>
                </a:cubicBezTo>
                <a:cubicBezTo>
                  <a:pt x="12069" y="47560"/>
                  <a:pt x="12242" y="47558"/>
                  <a:pt x="12418" y="47556"/>
                </a:cubicBezTo>
                <a:cubicBezTo>
                  <a:pt x="12589" y="47553"/>
                  <a:pt x="12748" y="47551"/>
                  <a:pt x="12897" y="47551"/>
                </a:cubicBezTo>
                <a:cubicBezTo>
                  <a:pt x="14864" y="47551"/>
                  <a:pt x="15114" y="47808"/>
                  <a:pt x="17143" y="47808"/>
                </a:cubicBezTo>
                <a:cubicBezTo>
                  <a:pt x="17261" y="47808"/>
                  <a:pt x="17384" y="47808"/>
                  <a:pt x="17514" y="47806"/>
                </a:cubicBezTo>
                <a:cubicBezTo>
                  <a:pt x="17572" y="47805"/>
                  <a:pt x="17629" y="47805"/>
                  <a:pt x="17684" y="47805"/>
                </a:cubicBezTo>
                <a:cubicBezTo>
                  <a:pt x="19981" y="47805"/>
                  <a:pt x="20114" y="48260"/>
                  <a:pt x="22372" y="48260"/>
                </a:cubicBezTo>
                <a:cubicBezTo>
                  <a:pt x="22452" y="48260"/>
                  <a:pt x="22536" y="48259"/>
                  <a:pt x="22622" y="48258"/>
                </a:cubicBezTo>
                <a:cubicBezTo>
                  <a:pt x="25170" y="48223"/>
                  <a:pt x="25146" y="47341"/>
                  <a:pt x="27694" y="47306"/>
                </a:cubicBezTo>
                <a:cubicBezTo>
                  <a:pt x="27784" y="47304"/>
                  <a:pt x="27871" y="47304"/>
                  <a:pt x="27955" y="47304"/>
                </a:cubicBezTo>
                <a:cubicBezTo>
                  <a:pt x="30162" y="47304"/>
                  <a:pt x="30334" y="47724"/>
                  <a:pt x="32541" y="47724"/>
                </a:cubicBezTo>
                <a:cubicBezTo>
                  <a:pt x="32625" y="47724"/>
                  <a:pt x="32712" y="47724"/>
                  <a:pt x="32802" y="47722"/>
                </a:cubicBezTo>
                <a:cubicBezTo>
                  <a:pt x="35350" y="47675"/>
                  <a:pt x="35338" y="47318"/>
                  <a:pt x="37886" y="47270"/>
                </a:cubicBezTo>
                <a:cubicBezTo>
                  <a:pt x="37956" y="47269"/>
                  <a:pt x="38024" y="47269"/>
                  <a:pt x="38091" y="47269"/>
                </a:cubicBezTo>
                <a:cubicBezTo>
                  <a:pt x="40370" y="47269"/>
                  <a:pt x="40510" y="47831"/>
                  <a:pt x="42789" y="47831"/>
                </a:cubicBezTo>
                <a:cubicBezTo>
                  <a:pt x="42855" y="47831"/>
                  <a:pt x="42923" y="47831"/>
                  <a:pt x="42994" y="47830"/>
                </a:cubicBezTo>
                <a:cubicBezTo>
                  <a:pt x="45542" y="47794"/>
                  <a:pt x="45530" y="47413"/>
                  <a:pt x="48078" y="47377"/>
                </a:cubicBezTo>
                <a:cubicBezTo>
                  <a:pt x="48194" y="47375"/>
                  <a:pt x="48304" y="47374"/>
                  <a:pt x="48410" y="47374"/>
                </a:cubicBezTo>
                <a:cubicBezTo>
                  <a:pt x="50550" y="47374"/>
                  <a:pt x="50731" y="47796"/>
                  <a:pt x="52918" y="47796"/>
                </a:cubicBezTo>
                <a:cubicBezTo>
                  <a:pt x="53001" y="47796"/>
                  <a:pt x="53085" y="47795"/>
                  <a:pt x="53174" y="47794"/>
                </a:cubicBezTo>
                <a:cubicBezTo>
                  <a:pt x="55733" y="47746"/>
                  <a:pt x="55710" y="47044"/>
                  <a:pt x="58257" y="47008"/>
                </a:cubicBezTo>
                <a:cubicBezTo>
                  <a:pt x="58854" y="46997"/>
                  <a:pt x="59311" y="46993"/>
                  <a:pt x="59694" y="46993"/>
                </a:cubicBezTo>
                <a:cubicBezTo>
                  <a:pt x="60640" y="46993"/>
                  <a:pt x="61132" y="47017"/>
                  <a:pt x="62160" y="47017"/>
                </a:cubicBezTo>
                <a:cubicBezTo>
                  <a:pt x="62491" y="47017"/>
                  <a:pt x="62878" y="47015"/>
                  <a:pt x="63353" y="47008"/>
                </a:cubicBezTo>
                <a:cubicBezTo>
                  <a:pt x="63388" y="47008"/>
                  <a:pt x="63423" y="47007"/>
                  <a:pt x="63458" y="47007"/>
                </a:cubicBezTo>
                <a:cubicBezTo>
                  <a:pt x="64409" y="47007"/>
                  <a:pt x="65410" y="47198"/>
                  <a:pt x="66348" y="47198"/>
                </a:cubicBezTo>
                <a:cubicBezTo>
                  <a:pt x="66908" y="47198"/>
                  <a:pt x="67446" y="47130"/>
                  <a:pt x="67937" y="46913"/>
                </a:cubicBezTo>
                <a:cubicBezTo>
                  <a:pt x="69318" y="46318"/>
                  <a:pt x="70057" y="44663"/>
                  <a:pt x="71092" y="43591"/>
                </a:cubicBezTo>
                <a:cubicBezTo>
                  <a:pt x="72128" y="42519"/>
                  <a:pt x="73414" y="41603"/>
                  <a:pt x="73974" y="40198"/>
                </a:cubicBezTo>
                <a:cubicBezTo>
                  <a:pt x="74510" y="38840"/>
                  <a:pt x="74486" y="37293"/>
                  <a:pt x="74462" y="35745"/>
                </a:cubicBezTo>
                <a:cubicBezTo>
                  <a:pt x="74438" y="33328"/>
                  <a:pt x="74569" y="33328"/>
                  <a:pt x="74533" y="30911"/>
                </a:cubicBezTo>
                <a:cubicBezTo>
                  <a:pt x="74498" y="28482"/>
                  <a:pt x="75152" y="28482"/>
                  <a:pt x="75117" y="26053"/>
                </a:cubicBezTo>
                <a:cubicBezTo>
                  <a:pt x="75081" y="23636"/>
                  <a:pt x="75033" y="23636"/>
                  <a:pt x="75010" y="21219"/>
                </a:cubicBezTo>
                <a:cubicBezTo>
                  <a:pt x="74974" y="18802"/>
                  <a:pt x="74117" y="18814"/>
                  <a:pt x="74081" y="16397"/>
                </a:cubicBezTo>
                <a:cubicBezTo>
                  <a:pt x="74045" y="13980"/>
                  <a:pt x="74736" y="13968"/>
                  <a:pt x="74700" y="11551"/>
                </a:cubicBezTo>
                <a:cubicBezTo>
                  <a:pt x="74676" y="10004"/>
                  <a:pt x="74438" y="8313"/>
                  <a:pt x="73855" y="6967"/>
                </a:cubicBezTo>
                <a:cubicBezTo>
                  <a:pt x="73259" y="5574"/>
                  <a:pt x="71890" y="4527"/>
                  <a:pt x="70819" y="3491"/>
                </a:cubicBezTo>
                <a:cubicBezTo>
                  <a:pt x="69759" y="2455"/>
                  <a:pt x="68580" y="1348"/>
                  <a:pt x="67175" y="788"/>
                </a:cubicBezTo>
                <a:cubicBezTo>
                  <a:pt x="66602" y="562"/>
                  <a:pt x="65983" y="495"/>
                  <a:pt x="65344" y="495"/>
                </a:cubicBezTo>
                <a:cubicBezTo>
                  <a:pt x="64470" y="495"/>
                  <a:pt x="63556" y="620"/>
                  <a:pt x="62663" y="633"/>
                </a:cubicBezTo>
                <a:cubicBezTo>
                  <a:pt x="60115" y="669"/>
                  <a:pt x="60115" y="681"/>
                  <a:pt x="57567" y="729"/>
                </a:cubicBezTo>
                <a:cubicBezTo>
                  <a:pt x="57359" y="732"/>
                  <a:pt x="57168" y="733"/>
                  <a:pt x="56991" y="733"/>
                </a:cubicBezTo>
                <a:cubicBezTo>
                  <a:pt x="55179" y="733"/>
                  <a:pt x="54859" y="593"/>
                  <a:pt x="53047" y="593"/>
                </a:cubicBezTo>
                <a:cubicBezTo>
                  <a:pt x="52870" y="593"/>
                  <a:pt x="52679" y="595"/>
                  <a:pt x="52471" y="598"/>
                </a:cubicBezTo>
                <a:cubicBezTo>
                  <a:pt x="52385" y="599"/>
                  <a:pt x="52301" y="600"/>
                  <a:pt x="52220" y="600"/>
                </a:cubicBezTo>
                <a:cubicBezTo>
                  <a:pt x="49980" y="600"/>
                  <a:pt x="49831" y="1"/>
                  <a:pt x="475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7" name="Google Shape;2637;p33"/>
          <p:cNvSpPr/>
          <p:nvPr/>
        </p:nvSpPr>
        <p:spPr>
          <a:xfrm>
            <a:off x="4576700" y="2894550"/>
            <a:ext cx="2971925" cy="1753684"/>
          </a:xfrm>
          <a:custGeom>
            <a:rect b="b" l="l" r="r" t="t"/>
            <a:pathLst>
              <a:path extrusionOk="0" h="48261" w="75153">
                <a:moveTo>
                  <a:pt x="47555" y="1"/>
                </a:moveTo>
                <a:cubicBezTo>
                  <a:pt x="47492" y="1"/>
                  <a:pt x="47429" y="1"/>
                  <a:pt x="47363" y="2"/>
                </a:cubicBezTo>
                <a:cubicBezTo>
                  <a:pt x="44815" y="38"/>
                  <a:pt x="44827" y="633"/>
                  <a:pt x="42279" y="681"/>
                </a:cubicBezTo>
                <a:cubicBezTo>
                  <a:pt x="41642" y="690"/>
                  <a:pt x="41165" y="693"/>
                  <a:pt x="40766" y="693"/>
                </a:cubicBezTo>
                <a:cubicBezTo>
                  <a:pt x="39970" y="693"/>
                  <a:pt x="39492" y="681"/>
                  <a:pt x="38696" y="681"/>
                </a:cubicBezTo>
                <a:cubicBezTo>
                  <a:pt x="38298" y="681"/>
                  <a:pt x="37820" y="684"/>
                  <a:pt x="37183" y="693"/>
                </a:cubicBezTo>
                <a:cubicBezTo>
                  <a:pt x="34647" y="729"/>
                  <a:pt x="34647" y="1110"/>
                  <a:pt x="32099" y="1145"/>
                </a:cubicBezTo>
                <a:cubicBezTo>
                  <a:pt x="31960" y="1147"/>
                  <a:pt x="31828" y="1148"/>
                  <a:pt x="31703" y="1148"/>
                </a:cubicBezTo>
                <a:cubicBezTo>
                  <a:pt x="29669" y="1148"/>
                  <a:pt x="29434" y="904"/>
                  <a:pt x="27400" y="904"/>
                </a:cubicBezTo>
                <a:cubicBezTo>
                  <a:pt x="27275" y="904"/>
                  <a:pt x="27143" y="905"/>
                  <a:pt x="27004" y="907"/>
                </a:cubicBezTo>
                <a:cubicBezTo>
                  <a:pt x="26715" y="911"/>
                  <a:pt x="26459" y="913"/>
                  <a:pt x="26229" y="913"/>
                </a:cubicBezTo>
                <a:cubicBezTo>
                  <a:pt x="24719" y="913"/>
                  <a:pt x="24293" y="838"/>
                  <a:pt x="22874" y="838"/>
                </a:cubicBezTo>
                <a:cubicBezTo>
                  <a:pt x="22595" y="838"/>
                  <a:pt x="22278" y="841"/>
                  <a:pt x="21908" y="848"/>
                </a:cubicBezTo>
                <a:cubicBezTo>
                  <a:pt x="21720" y="850"/>
                  <a:pt x="21546" y="851"/>
                  <a:pt x="21384" y="851"/>
                </a:cubicBezTo>
                <a:cubicBezTo>
                  <a:pt x="19508" y="851"/>
                  <a:pt x="19212" y="689"/>
                  <a:pt x="17335" y="689"/>
                </a:cubicBezTo>
                <a:cubicBezTo>
                  <a:pt x="17173" y="689"/>
                  <a:pt x="16999" y="690"/>
                  <a:pt x="16812" y="693"/>
                </a:cubicBezTo>
                <a:cubicBezTo>
                  <a:pt x="15538" y="717"/>
                  <a:pt x="14901" y="717"/>
                  <a:pt x="14264" y="717"/>
                </a:cubicBezTo>
                <a:cubicBezTo>
                  <a:pt x="13627" y="717"/>
                  <a:pt x="12990" y="717"/>
                  <a:pt x="11716" y="740"/>
                </a:cubicBezTo>
                <a:cubicBezTo>
                  <a:pt x="10168" y="764"/>
                  <a:pt x="8656" y="1312"/>
                  <a:pt x="7311" y="1895"/>
                </a:cubicBezTo>
                <a:cubicBezTo>
                  <a:pt x="5930" y="2491"/>
                  <a:pt x="4358" y="3110"/>
                  <a:pt x="3322" y="4181"/>
                </a:cubicBezTo>
                <a:cubicBezTo>
                  <a:pt x="2286" y="5253"/>
                  <a:pt x="2322" y="7075"/>
                  <a:pt x="1762" y="8480"/>
                </a:cubicBezTo>
                <a:cubicBezTo>
                  <a:pt x="1227" y="9837"/>
                  <a:pt x="191" y="11123"/>
                  <a:pt x="215" y="12671"/>
                </a:cubicBezTo>
                <a:cubicBezTo>
                  <a:pt x="250" y="15087"/>
                  <a:pt x="0" y="15087"/>
                  <a:pt x="36" y="17516"/>
                </a:cubicBezTo>
                <a:cubicBezTo>
                  <a:pt x="72" y="19933"/>
                  <a:pt x="1000" y="19921"/>
                  <a:pt x="1036" y="22338"/>
                </a:cubicBezTo>
                <a:cubicBezTo>
                  <a:pt x="1072" y="24755"/>
                  <a:pt x="655" y="24755"/>
                  <a:pt x="691" y="27172"/>
                </a:cubicBezTo>
                <a:cubicBezTo>
                  <a:pt x="726" y="29601"/>
                  <a:pt x="191" y="29601"/>
                  <a:pt x="226" y="32018"/>
                </a:cubicBezTo>
                <a:cubicBezTo>
                  <a:pt x="262" y="34435"/>
                  <a:pt x="1381" y="34423"/>
                  <a:pt x="1417" y="36840"/>
                </a:cubicBezTo>
                <a:cubicBezTo>
                  <a:pt x="1441" y="38388"/>
                  <a:pt x="1524" y="39721"/>
                  <a:pt x="2108" y="41067"/>
                </a:cubicBezTo>
                <a:cubicBezTo>
                  <a:pt x="2715" y="42448"/>
                  <a:pt x="3132" y="43936"/>
                  <a:pt x="4203" y="44972"/>
                </a:cubicBezTo>
                <a:cubicBezTo>
                  <a:pt x="5263" y="46008"/>
                  <a:pt x="6751" y="46425"/>
                  <a:pt x="8156" y="46984"/>
                </a:cubicBezTo>
                <a:cubicBezTo>
                  <a:pt x="9360" y="47460"/>
                  <a:pt x="10555" y="47560"/>
                  <a:pt x="11898" y="47560"/>
                </a:cubicBezTo>
                <a:cubicBezTo>
                  <a:pt x="12069" y="47560"/>
                  <a:pt x="12242" y="47558"/>
                  <a:pt x="12418" y="47556"/>
                </a:cubicBezTo>
                <a:cubicBezTo>
                  <a:pt x="12589" y="47553"/>
                  <a:pt x="12748" y="47551"/>
                  <a:pt x="12897" y="47551"/>
                </a:cubicBezTo>
                <a:cubicBezTo>
                  <a:pt x="14864" y="47551"/>
                  <a:pt x="15114" y="47808"/>
                  <a:pt x="17143" y="47808"/>
                </a:cubicBezTo>
                <a:cubicBezTo>
                  <a:pt x="17261" y="47808"/>
                  <a:pt x="17384" y="47808"/>
                  <a:pt x="17514" y="47806"/>
                </a:cubicBezTo>
                <a:cubicBezTo>
                  <a:pt x="17572" y="47805"/>
                  <a:pt x="17629" y="47805"/>
                  <a:pt x="17684" y="47805"/>
                </a:cubicBezTo>
                <a:cubicBezTo>
                  <a:pt x="19981" y="47805"/>
                  <a:pt x="20114" y="48260"/>
                  <a:pt x="22372" y="48260"/>
                </a:cubicBezTo>
                <a:cubicBezTo>
                  <a:pt x="22452" y="48260"/>
                  <a:pt x="22536" y="48259"/>
                  <a:pt x="22622" y="48258"/>
                </a:cubicBezTo>
                <a:cubicBezTo>
                  <a:pt x="25170" y="48223"/>
                  <a:pt x="25146" y="47341"/>
                  <a:pt x="27694" y="47306"/>
                </a:cubicBezTo>
                <a:cubicBezTo>
                  <a:pt x="27784" y="47304"/>
                  <a:pt x="27871" y="47304"/>
                  <a:pt x="27955" y="47304"/>
                </a:cubicBezTo>
                <a:cubicBezTo>
                  <a:pt x="30162" y="47304"/>
                  <a:pt x="30334" y="47724"/>
                  <a:pt x="32541" y="47724"/>
                </a:cubicBezTo>
                <a:cubicBezTo>
                  <a:pt x="32625" y="47724"/>
                  <a:pt x="32712" y="47724"/>
                  <a:pt x="32802" y="47722"/>
                </a:cubicBezTo>
                <a:cubicBezTo>
                  <a:pt x="35350" y="47675"/>
                  <a:pt x="35338" y="47318"/>
                  <a:pt x="37886" y="47270"/>
                </a:cubicBezTo>
                <a:cubicBezTo>
                  <a:pt x="37956" y="47269"/>
                  <a:pt x="38024" y="47269"/>
                  <a:pt x="38091" y="47269"/>
                </a:cubicBezTo>
                <a:cubicBezTo>
                  <a:pt x="40370" y="47269"/>
                  <a:pt x="40510" y="47831"/>
                  <a:pt x="42789" y="47831"/>
                </a:cubicBezTo>
                <a:cubicBezTo>
                  <a:pt x="42855" y="47831"/>
                  <a:pt x="42923" y="47831"/>
                  <a:pt x="42994" y="47830"/>
                </a:cubicBezTo>
                <a:cubicBezTo>
                  <a:pt x="45542" y="47794"/>
                  <a:pt x="45530" y="47413"/>
                  <a:pt x="48078" y="47377"/>
                </a:cubicBezTo>
                <a:cubicBezTo>
                  <a:pt x="48194" y="47375"/>
                  <a:pt x="48304" y="47374"/>
                  <a:pt x="48410" y="47374"/>
                </a:cubicBezTo>
                <a:cubicBezTo>
                  <a:pt x="50550" y="47374"/>
                  <a:pt x="50731" y="47796"/>
                  <a:pt x="52918" y="47796"/>
                </a:cubicBezTo>
                <a:cubicBezTo>
                  <a:pt x="53001" y="47796"/>
                  <a:pt x="53085" y="47795"/>
                  <a:pt x="53174" y="47794"/>
                </a:cubicBezTo>
                <a:cubicBezTo>
                  <a:pt x="55733" y="47746"/>
                  <a:pt x="55710" y="47044"/>
                  <a:pt x="58257" y="47008"/>
                </a:cubicBezTo>
                <a:cubicBezTo>
                  <a:pt x="58854" y="46997"/>
                  <a:pt x="59311" y="46993"/>
                  <a:pt x="59694" y="46993"/>
                </a:cubicBezTo>
                <a:cubicBezTo>
                  <a:pt x="60640" y="46993"/>
                  <a:pt x="61132" y="47017"/>
                  <a:pt x="62160" y="47017"/>
                </a:cubicBezTo>
                <a:cubicBezTo>
                  <a:pt x="62491" y="47017"/>
                  <a:pt x="62878" y="47015"/>
                  <a:pt x="63353" y="47008"/>
                </a:cubicBezTo>
                <a:cubicBezTo>
                  <a:pt x="63388" y="47008"/>
                  <a:pt x="63423" y="47007"/>
                  <a:pt x="63458" y="47007"/>
                </a:cubicBezTo>
                <a:cubicBezTo>
                  <a:pt x="64409" y="47007"/>
                  <a:pt x="65410" y="47198"/>
                  <a:pt x="66348" y="47198"/>
                </a:cubicBezTo>
                <a:cubicBezTo>
                  <a:pt x="66908" y="47198"/>
                  <a:pt x="67446" y="47130"/>
                  <a:pt x="67937" y="46913"/>
                </a:cubicBezTo>
                <a:cubicBezTo>
                  <a:pt x="69318" y="46318"/>
                  <a:pt x="70057" y="44663"/>
                  <a:pt x="71092" y="43591"/>
                </a:cubicBezTo>
                <a:cubicBezTo>
                  <a:pt x="72128" y="42519"/>
                  <a:pt x="73414" y="41603"/>
                  <a:pt x="73974" y="40198"/>
                </a:cubicBezTo>
                <a:cubicBezTo>
                  <a:pt x="74510" y="38840"/>
                  <a:pt x="74486" y="37293"/>
                  <a:pt x="74462" y="35745"/>
                </a:cubicBezTo>
                <a:cubicBezTo>
                  <a:pt x="74438" y="33328"/>
                  <a:pt x="74569" y="33328"/>
                  <a:pt x="74533" y="30911"/>
                </a:cubicBezTo>
                <a:cubicBezTo>
                  <a:pt x="74498" y="28482"/>
                  <a:pt x="75152" y="28482"/>
                  <a:pt x="75117" y="26053"/>
                </a:cubicBezTo>
                <a:cubicBezTo>
                  <a:pt x="75081" y="23636"/>
                  <a:pt x="75033" y="23636"/>
                  <a:pt x="75010" y="21219"/>
                </a:cubicBezTo>
                <a:cubicBezTo>
                  <a:pt x="74974" y="18802"/>
                  <a:pt x="74117" y="18814"/>
                  <a:pt x="74081" y="16397"/>
                </a:cubicBezTo>
                <a:cubicBezTo>
                  <a:pt x="74045" y="13980"/>
                  <a:pt x="74736" y="13968"/>
                  <a:pt x="74700" y="11551"/>
                </a:cubicBezTo>
                <a:cubicBezTo>
                  <a:pt x="74676" y="10004"/>
                  <a:pt x="74438" y="8313"/>
                  <a:pt x="73855" y="6967"/>
                </a:cubicBezTo>
                <a:cubicBezTo>
                  <a:pt x="73259" y="5574"/>
                  <a:pt x="71890" y="4527"/>
                  <a:pt x="70819" y="3491"/>
                </a:cubicBezTo>
                <a:cubicBezTo>
                  <a:pt x="69759" y="2455"/>
                  <a:pt x="68580" y="1348"/>
                  <a:pt x="67175" y="788"/>
                </a:cubicBezTo>
                <a:cubicBezTo>
                  <a:pt x="66602" y="562"/>
                  <a:pt x="65983" y="495"/>
                  <a:pt x="65344" y="495"/>
                </a:cubicBezTo>
                <a:cubicBezTo>
                  <a:pt x="64470" y="495"/>
                  <a:pt x="63556" y="620"/>
                  <a:pt x="62663" y="633"/>
                </a:cubicBezTo>
                <a:cubicBezTo>
                  <a:pt x="60115" y="669"/>
                  <a:pt x="60115" y="681"/>
                  <a:pt x="57567" y="729"/>
                </a:cubicBezTo>
                <a:cubicBezTo>
                  <a:pt x="57359" y="732"/>
                  <a:pt x="57168" y="733"/>
                  <a:pt x="56991" y="733"/>
                </a:cubicBezTo>
                <a:cubicBezTo>
                  <a:pt x="55179" y="733"/>
                  <a:pt x="54859" y="593"/>
                  <a:pt x="53047" y="593"/>
                </a:cubicBezTo>
                <a:cubicBezTo>
                  <a:pt x="52870" y="593"/>
                  <a:pt x="52679" y="595"/>
                  <a:pt x="52471" y="598"/>
                </a:cubicBezTo>
                <a:cubicBezTo>
                  <a:pt x="52385" y="599"/>
                  <a:pt x="52301" y="600"/>
                  <a:pt x="52220" y="600"/>
                </a:cubicBezTo>
                <a:cubicBezTo>
                  <a:pt x="49980" y="600"/>
                  <a:pt x="49831" y="1"/>
                  <a:pt x="475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8" name="Google Shape;2638;p33"/>
          <p:cNvSpPr/>
          <p:nvPr/>
        </p:nvSpPr>
        <p:spPr>
          <a:xfrm>
            <a:off x="1595375" y="2894550"/>
            <a:ext cx="2971925" cy="1753684"/>
          </a:xfrm>
          <a:custGeom>
            <a:rect b="b" l="l" r="r" t="t"/>
            <a:pathLst>
              <a:path extrusionOk="0" h="48261" w="75153">
                <a:moveTo>
                  <a:pt x="47555" y="1"/>
                </a:moveTo>
                <a:cubicBezTo>
                  <a:pt x="47492" y="1"/>
                  <a:pt x="47429" y="1"/>
                  <a:pt x="47363" y="2"/>
                </a:cubicBezTo>
                <a:cubicBezTo>
                  <a:pt x="44815" y="38"/>
                  <a:pt x="44827" y="633"/>
                  <a:pt x="42279" y="681"/>
                </a:cubicBezTo>
                <a:cubicBezTo>
                  <a:pt x="41642" y="690"/>
                  <a:pt x="41165" y="693"/>
                  <a:pt x="40766" y="693"/>
                </a:cubicBezTo>
                <a:cubicBezTo>
                  <a:pt x="39970" y="693"/>
                  <a:pt x="39492" y="681"/>
                  <a:pt x="38696" y="681"/>
                </a:cubicBezTo>
                <a:cubicBezTo>
                  <a:pt x="38298" y="681"/>
                  <a:pt x="37820" y="684"/>
                  <a:pt x="37183" y="693"/>
                </a:cubicBezTo>
                <a:cubicBezTo>
                  <a:pt x="34647" y="729"/>
                  <a:pt x="34647" y="1110"/>
                  <a:pt x="32099" y="1145"/>
                </a:cubicBezTo>
                <a:cubicBezTo>
                  <a:pt x="31960" y="1147"/>
                  <a:pt x="31828" y="1148"/>
                  <a:pt x="31703" y="1148"/>
                </a:cubicBezTo>
                <a:cubicBezTo>
                  <a:pt x="29669" y="1148"/>
                  <a:pt x="29434" y="904"/>
                  <a:pt x="27400" y="904"/>
                </a:cubicBezTo>
                <a:cubicBezTo>
                  <a:pt x="27275" y="904"/>
                  <a:pt x="27143" y="905"/>
                  <a:pt x="27004" y="907"/>
                </a:cubicBezTo>
                <a:cubicBezTo>
                  <a:pt x="26715" y="911"/>
                  <a:pt x="26459" y="913"/>
                  <a:pt x="26229" y="913"/>
                </a:cubicBezTo>
                <a:cubicBezTo>
                  <a:pt x="24719" y="913"/>
                  <a:pt x="24293" y="838"/>
                  <a:pt x="22874" y="838"/>
                </a:cubicBezTo>
                <a:cubicBezTo>
                  <a:pt x="22595" y="838"/>
                  <a:pt x="22278" y="841"/>
                  <a:pt x="21908" y="848"/>
                </a:cubicBezTo>
                <a:cubicBezTo>
                  <a:pt x="21720" y="850"/>
                  <a:pt x="21546" y="851"/>
                  <a:pt x="21384" y="851"/>
                </a:cubicBezTo>
                <a:cubicBezTo>
                  <a:pt x="19508" y="851"/>
                  <a:pt x="19212" y="689"/>
                  <a:pt x="17335" y="689"/>
                </a:cubicBezTo>
                <a:cubicBezTo>
                  <a:pt x="17173" y="689"/>
                  <a:pt x="16999" y="690"/>
                  <a:pt x="16812" y="693"/>
                </a:cubicBezTo>
                <a:cubicBezTo>
                  <a:pt x="15538" y="717"/>
                  <a:pt x="14901" y="717"/>
                  <a:pt x="14264" y="717"/>
                </a:cubicBezTo>
                <a:cubicBezTo>
                  <a:pt x="13627" y="717"/>
                  <a:pt x="12990" y="717"/>
                  <a:pt x="11716" y="740"/>
                </a:cubicBezTo>
                <a:cubicBezTo>
                  <a:pt x="10168" y="764"/>
                  <a:pt x="8656" y="1312"/>
                  <a:pt x="7311" y="1895"/>
                </a:cubicBezTo>
                <a:cubicBezTo>
                  <a:pt x="5930" y="2491"/>
                  <a:pt x="4358" y="3110"/>
                  <a:pt x="3322" y="4181"/>
                </a:cubicBezTo>
                <a:cubicBezTo>
                  <a:pt x="2286" y="5253"/>
                  <a:pt x="2322" y="7075"/>
                  <a:pt x="1762" y="8480"/>
                </a:cubicBezTo>
                <a:cubicBezTo>
                  <a:pt x="1227" y="9837"/>
                  <a:pt x="191" y="11123"/>
                  <a:pt x="215" y="12671"/>
                </a:cubicBezTo>
                <a:cubicBezTo>
                  <a:pt x="250" y="15087"/>
                  <a:pt x="0" y="15087"/>
                  <a:pt x="36" y="17516"/>
                </a:cubicBezTo>
                <a:cubicBezTo>
                  <a:pt x="72" y="19933"/>
                  <a:pt x="1000" y="19921"/>
                  <a:pt x="1036" y="22338"/>
                </a:cubicBezTo>
                <a:cubicBezTo>
                  <a:pt x="1072" y="24755"/>
                  <a:pt x="655" y="24755"/>
                  <a:pt x="691" y="27172"/>
                </a:cubicBezTo>
                <a:cubicBezTo>
                  <a:pt x="726" y="29601"/>
                  <a:pt x="191" y="29601"/>
                  <a:pt x="226" y="32018"/>
                </a:cubicBezTo>
                <a:cubicBezTo>
                  <a:pt x="262" y="34435"/>
                  <a:pt x="1381" y="34423"/>
                  <a:pt x="1417" y="36840"/>
                </a:cubicBezTo>
                <a:cubicBezTo>
                  <a:pt x="1441" y="38388"/>
                  <a:pt x="1524" y="39721"/>
                  <a:pt x="2108" y="41067"/>
                </a:cubicBezTo>
                <a:cubicBezTo>
                  <a:pt x="2715" y="42448"/>
                  <a:pt x="3132" y="43936"/>
                  <a:pt x="4203" y="44972"/>
                </a:cubicBezTo>
                <a:cubicBezTo>
                  <a:pt x="5263" y="46008"/>
                  <a:pt x="6751" y="46425"/>
                  <a:pt x="8156" y="46984"/>
                </a:cubicBezTo>
                <a:cubicBezTo>
                  <a:pt x="9360" y="47460"/>
                  <a:pt x="10555" y="47560"/>
                  <a:pt x="11898" y="47560"/>
                </a:cubicBezTo>
                <a:cubicBezTo>
                  <a:pt x="12069" y="47560"/>
                  <a:pt x="12242" y="47558"/>
                  <a:pt x="12418" y="47556"/>
                </a:cubicBezTo>
                <a:cubicBezTo>
                  <a:pt x="12589" y="47553"/>
                  <a:pt x="12748" y="47551"/>
                  <a:pt x="12897" y="47551"/>
                </a:cubicBezTo>
                <a:cubicBezTo>
                  <a:pt x="14864" y="47551"/>
                  <a:pt x="15114" y="47808"/>
                  <a:pt x="17143" y="47808"/>
                </a:cubicBezTo>
                <a:cubicBezTo>
                  <a:pt x="17261" y="47808"/>
                  <a:pt x="17384" y="47808"/>
                  <a:pt x="17514" y="47806"/>
                </a:cubicBezTo>
                <a:cubicBezTo>
                  <a:pt x="17572" y="47805"/>
                  <a:pt x="17629" y="47805"/>
                  <a:pt x="17684" y="47805"/>
                </a:cubicBezTo>
                <a:cubicBezTo>
                  <a:pt x="19981" y="47805"/>
                  <a:pt x="20114" y="48260"/>
                  <a:pt x="22372" y="48260"/>
                </a:cubicBezTo>
                <a:cubicBezTo>
                  <a:pt x="22452" y="48260"/>
                  <a:pt x="22536" y="48259"/>
                  <a:pt x="22622" y="48258"/>
                </a:cubicBezTo>
                <a:cubicBezTo>
                  <a:pt x="25170" y="48223"/>
                  <a:pt x="25146" y="47341"/>
                  <a:pt x="27694" y="47306"/>
                </a:cubicBezTo>
                <a:cubicBezTo>
                  <a:pt x="27784" y="47304"/>
                  <a:pt x="27871" y="47304"/>
                  <a:pt x="27955" y="47304"/>
                </a:cubicBezTo>
                <a:cubicBezTo>
                  <a:pt x="30162" y="47304"/>
                  <a:pt x="30334" y="47724"/>
                  <a:pt x="32541" y="47724"/>
                </a:cubicBezTo>
                <a:cubicBezTo>
                  <a:pt x="32625" y="47724"/>
                  <a:pt x="32712" y="47724"/>
                  <a:pt x="32802" y="47722"/>
                </a:cubicBezTo>
                <a:cubicBezTo>
                  <a:pt x="35350" y="47675"/>
                  <a:pt x="35338" y="47318"/>
                  <a:pt x="37886" y="47270"/>
                </a:cubicBezTo>
                <a:cubicBezTo>
                  <a:pt x="37956" y="47269"/>
                  <a:pt x="38024" y="47269"/>
                  <a:pt x="38091" y="47269"/>
                </a:cubicBezTo>
                <a:cubicBezTo>
                  <a:pt x="40370" y="47269"/>
                  <a:pt x="40510" y="47831"/>
                  <a:pt x="42789" y="47831"/>
                </a:cubicBezTo>
                <a:cubicBezTo>
                  <a:pt x="42855" y="47831"/>
                  <a:pt x="42923" y="47831"/>
                  <a:pt x="42994" y="47830"/>
                </a:cubicBezTo>
                <a:cubicBezTo>
                  <a:pt x="45542" y="47794"/>
                  <a:pt x="45530" y="47413"/>
                  <a:pt x="48078" y="47377"/>
                </a:cubicBezTo>
                <a:cubicBezTo>
                  <a:pt x="48194" y="47375"/>
                  <a:pt x="48304" y="47374"/>
                  <a:pt x="48410" y="47374"/>
                </a:cubicBezTo>
                <a:cubicBezTo>
                  <a:pt x="50550" y="47374"/>
                  <a:pt x="50731" y="47796"/>
                  <a:pt x="52918" y="47796"/>
                </a:cubicBezTo>
                <a:cubicBezTo>
                  <a:pt x="53001" y="47796"/>
                  <a:pt x="53085" y="47795"/>
                  <a:pt x="53174" y="47794"/>
                </a:cubicBezTo>
                <a:cubicBezTo>
                  <a:pt x="55733" y="47746"/>
                  <a:pt x="55710" y="47044"/>
                  <a:pt x="58257" y="47008"/>
                </a:cubicBezTo>
                <a:cubicBezTo>
                  <a:pt x="58854" y="46997"/>
                  <a:pt x="59311" y="46993"/>
                  <a:pt x="59694" y="46993"/>
                </a:cubicBezTo>
                <a:cubicBezTo>
                  <a:pt x="60640" y="46993"/>
                  <a:pt x="61132" y="47017"/>
                  <a:pt x="62160" y="47017"/>
                </a:cubicBezTo>
                <a:cubicBezTo>
                  <a:pt x="62491" y="47017"/>
                  <a:pt x="62878" y="47015"/>
                  <a:pt x="63353" y="47008"/>
                </a:cubicBezTo>
                <a:cubicBezTo>
                  <a:pt x="63388" y="47008"/>
                  <a:pt x="63423" y="47007"/>
                  <a:pt x="63458" y="47007"/>
                </a:cubicBezTo>
                <a:cubicBezTo>
                  <a:pt x="64409" y="47007"/>
                  <a:pt x="65410" y="47198"/>
                  <a:pt x="66348" y="47198"/>
                </a:cubicBezTo>
                <a:cubicBezTo>
                  <a:pt x="66908" y="47198"/>
                  <a:pt x="67446" y="47130"/>
                  <a:pt x="67937" y="46913"/>
                </a:cubicBezTo>
                <a:cubicBezTo>
                  <a:pt x="69318" y="46318"/>
                  <a:pt x="70057" y="44663"/>
                  <a:pt x="71092" y="43591"/>
                </a:cubicBezTo>
                <a:cubicBezTo>
                  <a:pt x="72128" y="42519"/>
                  <a:pt x="73414" y="41603"/>
                  <a:pt x="73974" y="40198"/>
                </a:cubicBezTo>
                <a:cubicBezTo>
                  <a:pt x="74510" y="38840"/>
                  <a:pt x="74486" y="37293"/>
                  <a:pt x="74462" y="35745"/>
                </a:cubicBezTo>
                <a:cubicBezTo>
                  <a:pt x="74438" y="33328"/>
                  <a:pt x="74569" y="33328"/>
                  <a:pt x="74533" y="30911"/>
                </a:cubicBezTo>
                <a:cubicBezTo>
                  <a:pt x="74498" y="28482"/>
                  <a:pt x="75152" y="28482"/>
                  <a:pt x="75117" y="26053"/>
                </a:cubicBezTo>
                <a:cubicBezTo>
                  <a:pt x="75081" y="23636"/>
                  <a:pt x="75033" y="23636"/>
                  <a:pt x="75010" y="21219"/>
                </a:cubicBezTo>
                <a:cubicBezTo>
                  <a:pt x="74974" y="18802"/>
                  <a:pt x="74117" y="18814"/>
                  <a:pt x="74081" y="16397"/>
                </a:cubicBezTo>
                <a:cubicBezTo>
                  <a:pt x="74045" y="13980"/>
                  <a:pt x="74736" y="13968"/>
                  <a:pt x="74700" y="11551"/>
                </a:cubicBezTo>
                <a:cubicBezTo>
                  <a:pt x="74676" y="10004"/>
                  <a:pt x="74438" y="8313"/>
                  <a:pt x="73855" y="6967"/>
                </a:cubicBezTo>
                <a:cubicBezTo>
                  <a:pt x="73259" y="5574"/>
                  <a:pt x="71890" y="4527"/>
                  <a:pt x="70819" y="3491"/>
                </a:cubicBezTo>
                <a:cubicBezTo>
                  <a:pt x="69759" y="2455"/>
                  <a:pt x="68580" y="1348"/>
                  <a:pt x="67175" y="788"/>
                </a:cubicBezTo>
                <a:cubicBezTo>
                  <a:pt x="66602" y="562"/>
                  <a:pt x="65983" y="495"/>
                  <a:pt x="65344" y="495"/>
                </a:cubicBezTo>
                <a:cubicBezTo>
                  <a:pt x="64470" y="495"/>
                  <a:pt x="63556" y="620"/>
                  <a:pt x="62663" y="633"/>
                </a:cubicBezTo>
                <a:cubicBezTo>
                  <a:pt x="60115" y="669"/>
                  <a:pt x="60115" y="681"/>
                  <a:pt x="57567" y="729"/>
                </a:cubicBezTo>
                <a:cubicBezTo>
                  <a:pt x="57359" y="732"/>
                  <a:pt x="57168" y="733"/>
                  <a:pt x="56991" y="733"/>
                </a:cubicBezTo>
                <a:cubicBezTo>
                  <a:pt x="55179" y="733"/>
                  <a:pt x="54859" y="593"/>
                  <a:pt x="53047" y="593"/>
                </a:cubicBezTo>
                <a:cubicBezTo>
                  <a:pt x="52870" y="593"/>
                  <a:pt x="52679" y="595"/>
                  <a:pt x="52471" y="598"/>
                </a:cubicBezTo>
                <a:cubicBezTo>
                  <a:pt x="52385" y="599"/>
                  <a:pt x="52301" y="600"/>
                  <a:pt x="52220" y="600"/>
                </a:cubicBezTo>
                <a:cubicBezTo>
                  <a:pt x="49980" y="600"/>
                  <a:pt x="49831" y="1"/>
                  <a:pt x="475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9" name="Google Shape;2639;p33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2640" name="Google Shape;2640;p33"/>
          <p:cNvGraphicFramePr/>
          <p:nvPr/>
        </p:nvGraphicFramePr>
        <p:xfrm>
          <a:off x="1646688" y="1168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409900"/>
                <a:gridCol w="409900"/>
                <a:gridCol w="409900"/>
                <a:gridCol w="409900"/>
                <a:gridCol w="409900"/>
                <a:gridCol w="409900"/>
                <a:gridCol w="409900"/>
              </a:tblGrid>
              <a:tr h="2870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  <a:endParaRPr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3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41" name="Google Shape;2641;p33"/>
          <p:cNvGraphicFramePr/>
          <p:nvPr/>
        </p:nvGraphicFramePr>
        <p:xfrm>
          <a:off x="1645725" y="2988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410175"/>
                <a:gridCol w="410175"/>
                <a:gridCol w="410175"/>
                <a:gridCol w="410175"/>
                <a:gridCol w="410175"/>
                <a:gridCol w="410175"/>
                <a:gridCol w="410175"/>
              </a:tblGrid>
              <a:tr h="3083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98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42" name="Google Shape;2642;p33"/>
          <p:cNvGraphicFramePr/>
          <p:nvPr/>
        </p:nvGraphicFramePr>
        <p:xfrm>
          <a:off x="4627050" y="1168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410175"/>
                <a:gridCol w="410175"/>
                <a:gridCol w="410175"/>
                <a:gridCol w="410175"/>
                <a:gridCol w="410175"/>
                <a:gridCol w="410175"/>
                <a:gridCol w="410175"/>
              </a:tblGrid>
              <a:tr h="2870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03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43" name="Google Shape;2643;p33"/>
          <p:cNvGraphicFramePr/>
          <p:nvPr/>
        </p:nvGraphicFramePr>
        <p:xfrm>
          <a:off x="4627050" y="297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410175"/>
                <a:gridCol w="410175"/>
                <a:gridCol w="410175"/>
                <a:gridCol w="410175"/>
                <a:gridCol w="410175"/>
                <a:gridCol w="410175"/>
                <a:gridCol w="410175"/>
              </a:tblGrid>
              <a:tr h="3261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9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644" name="Google Shape;2644;p33"/>
          <p:cNvGrpSpPr/>
          <p:nvPr/>
        </p:nvGrpSpPr>
        <p:grpSpPr>
          <a:xfrm>
            <a:off x="390563" y="3413717"/>
            <a:ext cx="1057200" cy="715350"/>
            <a:chOff x="376275" y="1562100"/>
            <a:chExt cx="1057200" cy="715350"/>
          </a:xfrm>
        </p:grpSpPr>
        <p:sp>
          <p:nvSpPr>
            <p:cNvPr id="2645" name="Google Shape;2645;p33"/>
            <p:cNvSpPr txBox="1"/>
            <p:nvPr/>
          </p:nvSpPr>
          <p:spPr>
            <a:xfrm>
              <a:off x="437175" y="1562100"/>
              <a:ext cx="9963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Task 3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6" name="Google Shape;2646;p33"/>
            <p:cNvSpPr txBox="1"/>
            <p:nvPr/>
          </p:nvSpPr>
          <p:spPr>
            <a:xfrm>
              <a:off x="376275" y="1847850"/>
              <a:ext cx="1057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Yes, Saturn has rings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47" name="Google Shape;2647;p33"/>
          <p:cNvGrpSpPr/>
          <p:nvPr/>
        </p:nvGrpSpPr>
        <p:grpSpPr>
          <a:xfrm>
            <a:off x="7696238" y="1584917"/>
            <a:ext cx="1057200" cy="715350"/>
            <a:chOff x="7681950" y="1584917"/>
            <a:chExt cx="1057200" cy="715350"/>
          </a:xfrm>
        </p:grpSpPr>
        <p:sp>
          <p:nvSpPr>
            <p:cNvPr id="2648" name="Google Shape;2648;p33"/>
            <p:cNvSpPr txBox="1"/>
            <p:nvPr/>
          </p:nvSpPr>
          <p:spPr>
            <a:xfrm>
              <a:off x="7681950" y="1584917"/>
              <a:ext cx="9963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Task 4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49" name="Google Shape;2649;p33"/>
            <p:cNvSpPr txBox="1"/>
            <p:nvPr/>
          </p:nvSpPr>
          <p:spPr>
            <a:xfrm>
              <a:off x="7681950" y="1870667"/>
              <a:ext cx="1057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50" name="Google Shape;2650;p33"/>
          <p:cNvGrpSpPr/>
          <p:nvPr/>
        </p:nvGrpSpPr>
        <p:grpSpPr>
          <a:xfrm>
            <a:off x="390563" y="1203917"/>
            <a:ext cx="1057200" cy="715350"/>
            <a:chOff x="376275" y="1562100"/>
            <a:chExt cx="1057200" cy="715350"/>
          </a:xfrm>
        </p:grpSpPr>
        <p:sp>
          <p:nvSpPr>
            <p:cNvPr id="2651" name="Google Shape;2651;p33"/>
            <p:cNvSpPr txBox="1"/>
            <p:nvPr/>
          </p:nvSpPr>
          <p:spPr>
            <a:xfrm>
              <a:off x="437175" y="1562100"/>
              <a:ext cx="9963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Task 1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2" name="Google Shape;2652;p33"/>
            <p:cNvSpPr txBox="1"/>
            <p:nvPr/>
          </p:nvSpPr>
          <p:spPr>
            <a:xfrm>
              <a:off x="376275" y="1847850"/>
              <a:ext cx="1057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 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53" name="Google Shape;2653;p33"/>
          <p:cNvGrpSpPr/>
          <p:nvPr/>
        </p:nvGrpSpPr>
        <p:grpSpPr>
          <a:xfrm>
            <a:off x="390563" y="1965917"/>
            <a:ext cx="1057200" cy="715350"/>
            <a:chOff x="376275" y="1562100"/>
            <a:chExt cx="1057200" cy="715350"/>
          </a:xfrm>
        </p:grpSpPr>
        <p:sp>
          <p:nvSpPr>
            <p:cNvPr id="2654" name="Google Shape;2654;p33"/>
            <p:cNvSpPr txBox="1"/>
            <p:nvPr/>
          </p:nvSpPr>
          <p:spPr>
            <a:xfrm>
              <a:off x="437175" y="1562100"/>
              <a:ext cx="9963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Task 2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55" name="Google Shape;2655;p33"/>
            <p:cNvSpPr txBox="1"/>
            <p:nvPr/>
          </p:nvSpPr>
          <p:spPr>
            <a:xfrm>
              <a:off x="376275" y="1847850"/>
              <a:ext cx="1057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656" name="Google Shape;2656;p33"/>
          <p:cNvCxnSpPr>
            <a:stCxn id="2651" idx="3"/>
            <a:endCxn id="2657" idx="2"/>
          </p:cNvCxnSpPr>
          <p:nvPr/>
        </p:nvCxnSpPr>
        <p:spPr>
          <a:xfrm>
            <a:off x="1447763" y="1370567"/>
            <a:ext cx="685800" cy="5844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7" name="Google Shape;2657;p33"/>
          <p:cNvSpPr/>
          <p:nvPr/>
        </p:nvSpPr>
        <p:spPr>
          <a:xfrm>
            <a:off x="2133600" y="1826419"/>
            <a:ext cx="257100" cy="257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8" name="Google Shape;2658;p33"/>
          <p:cNvSpPr/>
          <p:nvPr/>
        </p:nvSpPr>
        <p:spPr>
          <a:xfrm>
            <a:off x="3362325" y="2245519"/>
            <a:ext cx="257100" cy="257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9" name="Google Shape;2659;p33"/>
          <p:cNvCxnSpPr>
            <a:endCxn id="2658" idx="4"/>
          </p:cNvCxnSpPr>
          <p:nvPr/>
        </p:nvCxnSpPr>
        <p:spPr>
          <a:xfrm>
            <a:off x="1433475" y="2170519"/>
            <a:ext cx="2057400" cy="332100"/>
          </a:xfrm>
          <a:prstGeom prst="curvedConnector4">
            <a:avLst>
              <a:gd fmla="val 1622" name="adj1"/>
              <a:gd fmla="val 209728" name="adj2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660" name="Google Shape;2660;p33"/>
          <p:cNvGrpSpPr/>
          <p:nvPr/>
        </p:nvGrpSpPr>
        <p:grpSpPr>
          <a:xfrm rot="477663">
            <a:off x="6955698" y="132089"/>
            <a:ext cx="2139633" cy="1374857"/>
            <a:chOff x="6947750" y="2208000"/>
            <a:chExt cx="1356863" cy="871875"/>
          </a:xfrm>
        </p:grpSpPr>
        <p:sp>
          <p:nvSpPr>
            <p:cNvPr id="2661" name="Google Shape;2661;p33"/>
            <p:cNvSpPr/>
            <p:nvPr/>
          </p:nvSpPr>
          <p:spPr>
            <a:xfrm>
              <a:off x="7779050" y="2685875"/>
              <a:ext cx="140125" cy="140125"/>
            </a:xfrm>
            <a:custGeom>
              <a:rect b="b" l="l" r="r" t="t"/>
              <a:pathLst>
                <a:path extrusionOk="0" h="5605" w="5605">
                  <a:moveTo>
                    <a:pt x="1" y="1"/>
                  </a:moveTo>
                  <a:lnTo>
                    <a:pt x="1" y="5605"/>
                  </a:lnTo>
                  <a:lnTo>
                    <a:pt x="5604" y="5605"/>
                  </a:lnTo>
                  <a:lnTo>
                    <a:pt x="5604" y="1"/>
                  </a:lnTo>
                  <a:close/>
                </a:path>
              </a:pathLst>
            </a:custGeom>
            <a:solidFill>
              <a:srgbClr val="00A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>
              <a:off x="7633075" y="2685875"/>
              <a:ext cx="140100" cy="140125"/>
            </a:xfrm>
            <a:custGeom>
              <a:rect b="b" l="l" r="r" t="t"/>
              <a:pathLst>
                <a:path extrusionOk="0" h="5605" w="5604">
                  <a:moveTo>
                    <a:pt x="0" y="1"/>
                  </a:moveTo>
                  <a:lnTo>
                    <a:pt x="0" y="5605"/>
                  </a:lnTo>
                  <a:lnTo>
                    <a:pt x="5604" y="5605"/>
                  </a:lnTo>
                  <a:lnTo>
                    <a:pt x="5604" y="1"/>
                  </a:lnTo>
                  <a:close/>
                </a:path>
              </a:pathLst>
            </a:custGeom>
            <a:solidFill>
              <a:srgbClr val="00A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>
              <a:off x="7779050" y="2539900"/>
              <a:ext cx="140125" cy="140125"/>
            </a:xfrm>
            <a:custGeom>
              <a:rect b="b" l="l" r="r" t="t"/>
              <a:pathLst>
                <a:path extrusionOk="0" h="5605" w="5605">
                  <a:moveTo>
                    <a:pt x="1" y="0"/>
                  </a:moveTo>
                  <a:lnTo>
                    <a:pt x="1" y="5604"/>
                  </a:lnTo>
                  <a:lnTo>
                    <a:pt x="5604" y="5604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00A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>
              <a:off x="7991500" y="2449950"/>
              <a:ext cx="32225" cy="29350"/>
            </a:xfrm>
            <a:custGeom>
              <a:rect b="b" l="l" r="r" t="t"/>
              <a:pathLst>
                <a:path extrusionOk="0" h="1174" w="1289">
                  <a:moveTo>
                    <a:pt x="577" y="1"/>
                  </a:moveTo>
                  <a:cubicBezTo>
                    <a:pt x="141" y="1"/>
                    <a:pt x="1" y="1131"/>
                    <a:pt x="296" y="1173"/>
                  </a:cubicBezTo>
                  <a:cubicBezTo>
                    <a:pt x="299" y="1173"/>
                    <a:pt x="302" y="1173"/>
                    <a:pt x="305" y="1173"/>
                  </a:cubicBezTo>
                  <a:cubicBezTo>
                    <a:pt x="571" y="1173"/>
                    <a:pt x="1288" y="216"/>
                    <a:pt x="666" y="16"/>
                  </a:cubicBezTo>
                  <a:cubicBezTo>
                    <a:pt x="635" y="6"/>
                    <a:pt x="605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>
              <a:off x="8005400" y="2478125"/>
              <a:ext cx="28500" cy="15625"/>
            </a:xfrm>
            <a:custGeom>
              <a:rect b="b" l="l" r="r" t="t"/>
              <a:pathLst>
                <a:path extrusionOk="0" h="625" w="1140">
                  <a:moveTo>
                    <a:pt x="686" y="0"/>
                  </a:moveTo>
                  <a:cubicBezTo>
                    <a:pt x="378" y="0"/>
                    <a:pt x="1" y="284"/>
                    <a:pt x="32" y="461"/>
                  </a:cubicBezTo>
                  <a:cubicBezTo>
                    <a:pt x="55" y="566"/>
                    <a:pt x="256" y="625"/>
                    <a:pt x="473" y="625"/>
                  </a:cubicBezTo>
                  <a:cubicBezTo>
                    <a:pt x="790" y="625"/>
                    <a:pt x="1140" y="501"/>
                    <a:pt x="1020" y="214"/>
                  </a:cubicBezTo>
                  <a:cubicBezTo>
                    <a:pt x="953" y="59"/>
                    <a:pt x="827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>
              <a:off x="7620150" y="2490475"/>
              <a:ext cx="413575" cy="362875"/>
            </a:xfrm>
            <a:custGeom>
              <a:rect b="b" l="l" r="r" t="t"/>
              <a:pathLst>
                <a:path extrusionOk="0" h="14515" w="16543">
                  <a:moveTo>
                    <a:pt x="5301" y="1"/>
                  </a:moveTo>
                  <a:lnTo>
                    <a:pt x="5301" y="1"/>
                  </a:lnTo>
                  <a:cubicBezTo>
                    <a:pt x="3965" y="1360"/>
                    <a:pt x="3819" y="2786"/>
                    <a:pt x="3572" y="2966"/>
                  </a:cubicBezTo>
                  <a:cubicBezTo>
                    <a:pt x="3539" y="2992"/>
                    <a:pt x="3467" y="3003"/>
                    <a:pt x="3369" y="3003"/>
                  </a:cubicBezTo>
                  <a:cubicBezTo>
                    <a:pt x="3299" y="3003"/>
                    <a:pt x="3216" y="2997"/>
                    <a:pt x="3122" y="2988"/>
                  </a:cubicBezTo>
                  <a:cubicBezTo>
                    <a:pt x="3122" y="2988"/>
                    <a:pt x="2213" y="5436"/>
                    <a:pt x="1854" y="6076"/>
                  </a:cubicBezTo>
                  <a:cubicBezTo>
                    <a:pt x="1629" y="6492"/>
                    <a:pt x="360" y="7312"/>
                    <a:pt x="169" y="9120"/>
                  </a:cubicBezTo>
                  <a:cubicBezTo>
                    <a:pt x="1" y="10770"/>
                    <a:pt x="1225" y="12646"/>
                    <a:pt x="3583" y="13690"/>
                  </a:cubicBezTo>
                  <a:cubicBezTo>
                    <a:pt x="4762" y="14196"/>
                    <a:pt x="6031" y="14476"/>
                    <a:pt x="7322" y="14510"/>
                  </a:cubicBezTo>
                  <a:cubicBezTo>
                    <a:pt x="7404" y="14513"/>
                    <a:pt x="7485" y="14514"/>
                    <a:pt x="7567" y="14514"/>
                  </a:cubicBezTo>
                  <a:cubicBezTo>
                    <a:pt x="7811" y="14514"/>
                    <a:pt x="8055" y="14502"/>
                    <a:pt x="8299" y="14476"/>
                  </a:cubicBezTo>
                  <a:cubicBezTo>
                    <a:pt x="10152" y="14285"/>
                    <a:pt x="11803" y="13252"/>
                    <a:pt x="12780" y="11680"/>
                  </a:cubicBezTo>
                  <a:cubicBezTo>
                    <a:pt x="12780" y="11680"/>
                    <a:pt x="13362" y="12158"/>
                    <a:pt x="14162" y="12158"/>
                  </a:cubicBezTo>
                  <a:cubicBezTo>
                    <a:pt x="14343" y="12158"/>
                    <a:pt x="14535" y="12133"/>
                    <a:pt x="14734" y="12073"/>
                  </a:cubicBezTo>
                  <a:cubicBezTo>
                    <a:pt x="16239" y="11613"/>
                    <a:pt x="16542" y="9243"/>
                    <a:pt x="15352" y="8547"/>
                  </a:cubicBezTo>
                  <a:cubicBezTo>
                    <a:pt x="15137" y="8426"/>
                    <a:pt x="14926" y="8378"/>
                    <a:pt x="14727" y="8378"/>
                  </a:cubicBezTo>
                  <a:cubicBezTo>
                    <a:pt x="14164" y="8378"/>
                    <a:pt x="13689" y="8761"/>
                    <a:pt x="13465" y="8985"/>
                  </a:cubicBezTo>
                  <a:cubicBezTo>
                    <a:pt x="13465" y="8985"/>
                    <a:pt x="9984" y="6492"/>
                    <a:pt x="10939" y="1461"/>
                  </a:cubicBezTo>
                  <a:lnTo>
                    <a:pt x="10939" y="1461"/>
                  </a:lnTo>
                  <a:cubicBezTo>
                    <a:pt x="10478" y="2247"/>
                    <a:pt x="10063" y="4010"/>
                    <a:pt x="9804" y="4324"/>
                  </a:cubicBezTo>
                  <a:cubicBezTo>
                    <a:pt x="9743" y="4399"/>
                    <a:pt x="9580" y="4429"/>
                    <a:pt x="9366" y="4429"/>
                  </a:cubicBezTo>
                  <a:cubicBezTo>
                    <a:pt x="8674" y="4429"/>
                    <a:pt x="7449" y="4111"/>
                    <a:pt x="7424" y="3931"/>
                  </a:cubicBezTo>
                  <a:cubicBezTo>
                    <a:pt x="7322" y="3437"/>
                    <a:pt x="8400" y="496"/>
                    <a:pt x="8401" y="495"/>
                  </a:cubicBezTo>
                  <a:lnTo>
                    <a:pt x="8401" y="495"/>
                  </a:lnTo>
                  <a:cubicBezTo>
                    <a:pt x="6929" y="2808"/>
                    <a:pt x="7019" y="3774"/>
                    <a:pt x="6840" y="3819"/>
                  </a:cubicBezTo>
                  <a:cubicBezTo>
                    <a:pt x="6789" y="3831"/>
                    <a:pt x="6723" y="3836"/>
                    <a:pt x="6645" y="3836"/>
                  </a:cubicBezTo>
                  <a:cubicBezTo>
                    <a:pt x="5889" y="3836"/>
                    <a:pt x="3994" y="3335"/>
                    <a:pt x="3954" y="3112"/>
                  </a:cubicBezTo>
                  <a:cubicBezTo>
                    <a:pt x="3909" y="2865"/>
                    <a:pt x="5301" y="1"/>
                    <a:pt x="5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>
              <a:off x="7528625" y="2557025"/>
              <a:ext cx="181100" cy="320575"/>
            </a:xfrm>
            <a:custGeom>
              <a:rect b="b" l="l" r="r" t="t"/>
              <a:pathLst>
                <a:path extrusionOk="0" h="12823" w="7244">
                  <a:moveTo>
                    <a:pt x="5324" y="0"/>
                  </a:moveTo>
                  <a:cubicBezTo>
                    <a:pt x="5043" y="584"/>
                    <a:pt x="3504" y="3852"/>
                    <a:pt x="2381" y="5593"/>
                  </a:cubicBezTo>
                  <a:cubicBezTo>
                    <a:pt x="820" y="8007"/>
                    <a:pt x="1" y="8019"/>
                    <a:pt x="12" y="8423"/>
                  </a:cubicBezTo>
                  <a:cubicBezTo>
                    <a:pt x="12" y="8827"/>
                    <a:pt x="1067" y="10848"/>
                    <a:pt x="2595" y="11230"/>
                  </a:cubicBezTo>
                  <a:cubicBezTo>
                    <a:pt x="2611" y="11234"/>
                    <a:pt x="2629" y="11236"/>
                    <a:pt x="2647" y="11236"/>
                  </a:cubicBezTo>
                  <a:cubicBezTo>
                    <a:pt x="3099" y="11236"/>
                    <a:pt x="3920" y="10051"/>
                    <a:pt x="3920" y="10051"/>
                  </a:cubicBezTo>
                  <a:lnTo>
                    <a:pt x="3920" y="10051"/>
                  </a:lnTo>
                  <a:cubicBezTo>
                    <a:pt x="3920" y="10051"/>
                    <a:pt x="3706" y="11096"/>
                    <a:pt x="3179" y="11601"/>
                  </a:cubicBezTo>
                  <a:cubicBezTo>
                    <a:pt x="3179" y="11601"/>
                    <a:pt x="4078" y="12822"/>
                    <a:pt x="5460" y="12822"/>
                  </a:cubicBezTo>
                  <a:cubicBezTo>
                    <a:pt x="5583" y="12822"/>
                    <a:pt x="5710" y="12812"/>
                    <a:pt x="5840" y="12791"/>
                  </a:cubicBezTo>
                  <a:cubicBezTo>
                    <a:pt x="6514" y="12690"/>
                    <a:pt x="7244" y="11028"/>
                    <a:pt x="7244" y="11028"/>
                  </a:cubicBezTo>
                  <a:cubicBezTo>
                    <a:pt x="4886" y="9984"/>
                    <a:pt x="3662" y="8120"/>
                    <a:pt x="3841" y="6458"/>
                  </a:cubicBezTo>
                  <a:cubicBezTo>
                    <a:pt x="4032" y="4661"/>
                    <a:pt x="5301" y="3841"/>
                    <a:pt x="5526" y="3414"/>
                  </a:cubicBezTo>
                  <a:cubicBezTo>
                    <a:pt x="5863" y="2774"/>
                    <a:pt x="6783" y="326"/>
                    <a:pt x="6783" y="326"/>
                  </a:cubicBezTo>
                  <a:cubicBezTo>
                    <a:pt x="6289" y="259"/>
                    <a:pt x="5795" y="146"/>
                    <a:pt x="5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>
              <a:off x="7628575" y="2402225"/>
              <a:ext cx="466350" cy="539625"/>
            </a:xfrm>
            <a:custGeom>
              <a:rect b="b" l="l" r="r" t="t"/>
              <a:pathLst>
                <a:path extrusionOk="0" h="21585" w="18654">
                  <a:moveTo>
                    <a:pt x="6808" y="0"/>
                  </a:moveTo>
                  <a:cubicBezTo>
                    <a:pt x="5756" y="0"/>
                    <a:pt x="4760" y="145"/>
                    <a:pt x="3987" y="499"/>
                  </a:cubicBezTo>
                  <a:cubicBezTo>
                    <a:pt x="1326" y="1723"/>
                    <a:pt x="0" y="5013"/>
                    <a:pt x="203" y="5552"/>
                  </a:cubicBezTo>
                  <a:cubicBezTo>
                    <a:pt x="281" y="5766"/>
                    <a:pt x="764" y="6001"/>
                    <a:pt x="1326" y="6181"/>
                  </a:cubicBezTo>
                  <a:cubicBezTo>
                    <a:pt x="1797" y="6338"/>
                    <a:pt x="2291" y="6451"/>
                    <a:pt x="2785" y="6518"/>
                  </a:cubicBezTo>
                  <a:cubicBezTo>
                    <a:pt x="2879" y="6527"/>
                    <a:pt x="2962" y="6533"/>
                    <a:pt x="3032" y="6533"/>
                  </a:cubicBezTo>
                  <a:cubicBezTo>
                    <a:pt x="3130" y="6533"/>
                    <a:pt x="3202" y="6522"/>
                    <a:pt x="3235" y="6496"/>
                  </a:cubicBezTo>
                  <a:cubicBezTo>
                    <a:pt x="3482" y="6316"/>
                    <a:pt x="3628" y="4890"/>
                    <a:pt x="4964" y="3531"/>
                  </a:cubicBezTo>
                  <a:lnTo>
                    <a:pt x="4964" y="3531"/>
                  </a:lnTo>
                  <a:cubicBezTo>
                    <a:pt x="4964" y="3531"/>
                    <a:pt x="3572" y="6395"/>
                    <a:pt x="3617" y="6642"/>
                  </a:cubicBezTo>
                  <a:cubicBezTo>
                    <a:pt x="3657" y="6865"/>
                    <a:pt x="5552" y="7366"/>
                    <a:pt x="6308" y="7366"/>
                  </a:cubicBezTo>
                  <a:cubicBezTo>
                    <a:pt x="6386" y="7366"/>
                    <a:pt x="6452" y="7361"/>
                    <a:pt x="6503" y="7349"/>
                  </a:cubicBezTo>
                  <a:cubicBezTo>
                    <a:pt x="6682" y="7304"/>
                    <a:pt x="6592" y="6338"/>
                    <a:pt x="8064" y="4025"/>
                  </a:cubicBezTo>
                  <a:lnTo>
                    <a:pt x="8064" y="4025"/>
                  </a:lnTo>
                  <a:cubicBezTo>
                    <a:pt x="8063" y="4026"/>
                    <a:pt x="6985" y="6967"/>
                    <a:pt x="7087" y="7461"/>
                  </a:cubicBezTo>
                  <a:cubicBezTo>
                    <a:pt x="7112" y="7641"/>
                    <a:pt x="8337" y="7959"/>
                    <a:pt x="9029" y="7959"/>
                  </a:cubicBezTo>
                  <a:cubicBezTo>
                    <a:pt x="9243" y="7959"/>
                    <a:pt x="9406" y="7929"/>
                    <a:pt x="9467" y="7854"/>
                  </a:cubicBezTo>
                  <a:cubicBezTo>
                    <a:pt x="9726" y="7540"/>
                    <a:pt x="10141" y="5777"/>
                    <a:pt x="10602" y="4991"/>
                  </a:cubicBezTo>
                  <a:lnTo>
                    <a:pt x="10602" y="4991"/>
                  </a:lnTo>
                  <a:cubicBezTo>
                    <a:pt x="9647" y="10022"/>
                    <a:pt x="13128" y="12515"/>
                    <a:pt x="13128" y="12515"/>
                  </a:cubicBezTo>
                  <a:cubicBezTo>
                    <a:pt x="13351" y="12292"/>
                    <a:pt x="13821" y="11913"/>
                    <a:pt x="14380" y="11913"/>
                  </a:cubicBezTo>
                  <a:cubicBezTo>
                    <a:pt x="14582" y="11913"/>
                    <a:pt x="14797" y="11963"/>
                    <a:pt x="15015" y="12088"/>
                  </a:cubicBezTo>
                  <a:cubicBezTo>
                    <a:pt x="16205" y="12784"/>
                    <a:pt x="15902" y="15154"/>
                    <a:pt x="14397" y="15614"/>
                  </a:cubicBezTo>
                  <a:cubicBezTo>
                    <a:pt x="14195" y="15677"/>
                    <a:pt x="14000" y="15703"/>
                    <a:pt x="13817" y="15703"/>
                  </a:cubicBezTo>
                  <a:cubicBezTo>
                    <a:pt x="13021" y="15703"/>
                    <a:pt x="12443" y="15221"/>
                    <a:pt x="12443" y="15221"/>
                  </a:cubicBezTo>
                  <a:cubicBezTo>
                    <a:pt x="11466" y="16805"/>
                    <a:pt x="9815" y="17838"/>
                    <a:pt x="7962" y="18017"/>
                  </a:cubicBezTo>
                  <a:cubicBezTo>
                    <a:pt x="7861" y="18500"/>
                    <a:pt x="7772" y="20050"/>
                    <a:pt x="7996" y="20477"/>
                  </a:cubicBezTo>
                  <a:cubicBezTo>
                    <a:pt x="8176" y="20827"/>
                    <a:pt x="9467" y="21048"/>
                    <a:pt x="9990" y="21048"/>
                  </a:cubicBezTo>
                  <a:cubicBezTo>
                    <a:pt x="10121" y="21048"/>
                    <a:pt x="10204" y="21034"/>
                    <a:pt x="10208" y="21005"/>
                  </a:cubicBezTo>
                  <a:cubicBezTo>
                    <a:pt x="10377" y="19669"/>
                    <a:pt x="10669" y="18972"/>
                    <a:pt x="10669" y="18972"/>
                  </a:cubicBezTo>
                  <a:lnTo>
                    <a:pt x="10669" y="18972"/>
                  </a:lnTo>
                  <a:cubicBezTo>
                    <a:pt x="10613" y="19174"/>
                    <a:pt x="10624" y="20724"/>
                    <a:pt x="10927" y="21263"/>
                  </a:cubicBezTo>
                  <a:cubicBezTo>
                    <a:pt x="11059" y="21502"/>
                    <a:pt x="11718" y="21584"/>
                    <a:pt x="12431" y="21584"/>
                  </a:cubicBezTo>
                  <a:cubicBezTo>
                    <a:pt x="13359" y="21584"/>
                    <a:pt x="14379" y="21445"/>
                    <a:pt x="14442" y="21330"/>
                  </a:cubicBezTo>
                  <a:cubicBezTo>
                    <a:pt x="14543" y="21173"/>
                    <a:pt x="14521" y="19747"/>
                    <a:pt x="14510" y="19219"/>
                  </a:cubicBezTo>
                  <a:lnTo>
                    <a:pt x="14510" y="19219"/>
                  </a:lnTo>
                  <a:cubicBezTo>
                    <a:pt x="14554" y="19882"/>
                    <a:pt x="14914" y="21162"/>
                    <a:pt x="15341" y="21308"/>
                  </a:cubicBezTo>
                  <a:cubicBezTo>
                    <a:pt x="15375" y="21320"/>
                    <a:pt x="15419" y="21326"/>
                    <a:pt x="15472" y="21326"/>
                  </a:cubicBezTo>
                  <a:cubicBezTo>
                    <a:pt x="16129" y="21326"/>
                    <a:pt x="18102" y="20418"/>
                    <a:pt x="18361" y="20106"/>
                  </a:cubicBezTo>
                  <a:cubicBezTo>
                    <a:pt x="18653" y="19769"/>
                    <a:pt x="16969" y="17546"/>
                    <a:pt x="16857" y="15266"/>
                  </a:cubicBezTo>
                  <a:cubicBezTo>
                    <a:pt x="16744" y="12975"/>
                    <a:pt x="17620" y="9067"/>
                    <a:pt x="16643" y="6507"/>
                  </a:cubicBezTo>
                  <a:cubicBezTo>
                    <a:pt x="15726" y="4074"/>
                    <a:pt x="13876" y="4014"/>
                    <a:pt x="13693" y="4014"/>
                  </a:cubicBezTo>
                  <a:cubicBezTo>
                    <a:pt x="13683" y="4014"/>
                    <a:pt x="13678" y="4014"/>
                    <a:pt x="13678" y="4014"/>
                  </a:cubicBezTo>
                  <a:cubicBezTo>
                    <a:pt x="13982" y="3183"/>
                    <a:pt x="13757" y="2251"/>
                    <a:pt x="13117" y="1656"/>
                  </a:cubicBezTo>
                  <a:cubicBezTo>
                    <a:pt x="12319" y="873"/>
                    <a:pt x="9393" y="0"/>
                    <a:pt x="6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>
              <a:off x="7809650" y="2700775"/>
              <a:ext cx="85650" cy="81425"/>
            </a:xfrm>
            <a:custGeom>
              <a:rect b="b" l="l" r="r" t="t"/>
              <a:pathLst>
                <a:path extrusionOk="0" h="3257" w="3426">
                  <a:moveTo>
                    <a:pt x="1712" y="1"/>
                  </a:moveTo>
                  <a:cubicBezTo>
                    <a:pt x="892" y="1"/>
                    <a:pt x="196" y="613"/>
                    <a:pt x="102" y="1449"/>
                  </a:cubicBezTo>
                  <a:cubicBezTo>
                    <a:pt x="1" y="2336"/>
                    <a:pt x="641" y="3144"/>
                    <a:pt x="1528" y="3246"/>
                  </a:cubicBezTo>
                  <a:cubicBezTo>
                    <a:pt x="1591" y="3253"/>
                    <a:pt x="1653" y="3256"/>
                    <a:pt x="1714" y="3256"/>
                  </a:cubicBezTo>
                  <a:cubicBezTo>
                    <a:pt x="2534" y="3256"/>
                    <a:pt x="3231" y="2644"/>
                    <a:pt x="3325" y="1808"/>
                  </a:cubicBezTo>
                  <a:cubicBezTo>
                    <a:pt x="3426" y="921"/>
                    <a:pt x="2786" y="112"/>
                    <a:pt x="1899" y="11"/>
                  </a:cubicBezTo>
                  <a:cubicBezTo>
                    <a:pt x="1836" y="4"/>
                    <a:pt x="1774" y="1"/>
                    <a:pt x="1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>
              <a:off x="7632225" y="2674100"/>
              <a:ext cx="85925" cy="81425"/>
            </a:xfrm>
            <a:custGeom>
              <a:rect b="b" l="l" r="r" t="t"/>
              <a:pathLst>
                <a:path extrusionOk="0" h="3257" w="3437">
                  <a:moveTo>
                    <a:pt x="1723" y="1"/>
                  </a:moveTo>
                  <a:cubicBezTo>
                    <a:pt x="902" y="1"/>
                    <a:pt x="196" y="613"/>
                    <a:pt x="102" y="1449"/>
                  </a:cubicBezTo>
                  <a:cubicBezTo>
                    <a:pt x="0" y="2336"/>
                    <a:pt x="652" y="3145"/>
                    <a:pt x="1539" y="3246"/>
                  </a:cubicBezTo>
                  <a:cubicBezTo>
                    <a:pt x="1602" y="3253"/>
                    <a:pt x="1664" y="3256"/>
                    <a:pt x="1725" y="3256"/>
                  </a:cubicBezTo>
                  <a:cubicBezTo>
                    <a:pt x="2545" y="3256"/>
                    <a:pt x="3242" y="2644"/>
                    <a:pt x="3336" y="1808"/>
                  </a:cubicBezTo>
                  <a:cubicBezTo>
                    <a:pt x="3437" y="921"/>
                    <a:pt x="2797" y="113"/>
                    <a:pt x="1910" y="11"/>
                  </a:cubicBezTo>
                  <a:cubicBezTo>
                    <a:pt x="1847" y="4"/>
                    <a:pt x="1785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>
              <a:off x="7840250" y="2620975"/>
              <a:ext cx="49825" cy="36575"/>
            </a:xfrm>
            <a:custGeom>
              <a:rect b="b" l="l" r="r" t="t"/>
              <a:pathLst>
                <a:path extrusionOk="0" h="1463" w="1993">
                  <a:moveTo>
                    <a:pt x="527" y="1"/>
                  </a:moveTo>
                  <a:cubicBezTo>
                    <a:pt x="505" y="1"/>
                    <a:pt x="483" y="1"/>
                    <a:pt x="461" y="3"/>
                  </a:cubicBezTo>
                  <a:cubicBezTo>
                    <a:pt x="46" y="25"/>
                    <a:pt x="1" y="351"/>
                    <a:pt x="136" y="497"/>
                  </a:cubicBezTo>
                  <a:cubicBezTo>
                    <a:pt x="315" y="710"/>
                    <a:pt x="484" y="710"/>
                    <a:pt x="821" y="935"/>
                  </a:cubicBezTo>
                  <a:cubicBezTo>
                    <a:pt x="1276" y="1242"/>
                    <a:pt x="1463" y="1463"/>
                    <a:pt x="1597" y="1463"/>
                  </a:cubicBezTo>
                  <a:cubicBezTo>
                    <a:pt x="1645" y="1463"/>
                    <a:pt x="1686" y="1435"/>
                    <a:pt x="1730" y="1373"/>
                  </a:cubicBezTo>
                  <a:cubicBezTo>
                    <a:pt x="1993" y="1001"/>
                    <a:pt x="1339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>
              <a:off x="7707675" y="2592650"/>
              <a:ext cx="54000" cy="22750"/>
            </a:xfrm>
            <a:custGeom>
              <a:rect b="b" l="l" r="r" t="t"/>
              <a:pathLst>
                <a:path extrusionOk="0" h="910" w="2160">
                  <a:moveTo>
                    <a:pt x="1204" y="0"/>
                  </a:moveTo>
                  <a:cubicBezTo>
                    <a:pt x="602" y="0"/>
                    <a:pt x="1" y="402"/>
                    <a:pt x="26" y="743"/>
                  </a:cubicBezTo>
                  <a:cubicBezTo>
                    <a:pt x="40" y="870"/>
                    <a:pt x="93" y="910"/>
                    <a:pt x="210" y="910"/>
                  </a:cubicBezTo>
                  <a:cubicBezTo>
                    <a:pt x="362" y="910"/>
                    <a:pt x="622" y="842"/>
                    <a:pt x="1048" y="810"/>
                  </a:cubicBezTo>
                  <a:cubicBezTo>
                    <a:pt x="1130" y="801"/>
                    <a:pt x="1201" y="798"/>
                    <a:pt x="1264" y="798"/>
                  </a:cubicBezTo>
                  <a:cubicBezTo>
                    <a:pt x="1399" y="798"/>
                    <a:pt x="1498" y="812"/>
                    <a:pt x="1596" y="812"/>
                  </a:cubicBezTo>
                  <a:cubicBezTo>
                    <a:pt x="1678" y="812"/>
                    <a:pt x="1758" y="802"/>
                    <a:pt x="1856" y="765"/>
                  </a:cubicBezTo>
                  <a:cubicBezTo>
                    <a:pt x="2047" y="698"/>
                    <a:pt x="2159" y="395"/>
                    <a:pt x="1811" y="170"/>
                  </a:cubicBezTo>
                  <a:cubicBezTo>
                    <a:pt x="1627" y="50"/>
                    <a:pt x="1415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>
              <a:off x="7961725" y="2719750"/>
              <a:ext cx="43925" cy="19575"/>
            </a:xfrm>
            <a:custGeom>
              <a:rect b="b" l="l" r="r" t="t"/>
              <a:pathLst>
                <a:path extrusionOk="0" h="783" w="1757">
                  <a:moveTo>
                    <a:pt x="957" y="0"/>
                  </a:moveTo>
                  <a:cubicBezTo>
                    <a:pt x="902" y="0"/>
                    <a:pt x="846" y="6"/>
                    <a:pt x="790" y="16"/>
                  </a:cubicBezTo>
                  <a:cubicBezTo>
                    <a:pt x="611" y="50"/>
                    <a:pt x="442" y="128"/>
                    <a:pt x="319" y="252"/>
                  </a:cubicBezTo>
                  <a:cubicBezTo>
                    <a:pt x="184" y="364"/>
                    <a:pt x="83" y="499"/>
                    <a:pt x="27" y="656"/>
                  </a:cubicBezTo>
                  <a:cubicBezTo>
                    <a:pt x="1" y="726"/>
                    <a:pt x="56" y="783"/>
                    <a:pt x="114" y="783"/>
                  </a:cubicBezTo>
                  <a:cubicBezTo>
                    <a:pt x="130" y="783"/>
                    <a:pt x="147" y="778"/>
                    <a:pt x="162" y="768"/>
                  </a:cubicBezTo>
                  <a:lnTo>
                    <a:pt x="173" y="768"/>
                  </a:lnTo>
                  <a:cubicBezTo>
                    <a:pt x="285" y="679"/>
                    <a:pt x="397" y="600"/>
                    <a:pt x="510" y="533"/>
                  </a:cubicBezTo>
                  <a:cubicBezTo>
                    <a:pt x="622" y="465"/>
                    <a:pt x="734" y="420"/>
                    <a:pt x="858" y="398"/>
                  </a:cubicBezTo>
                  <a:cubicBezTo>
                    <a:pt x="920" y="387"/>
                    <a:pt x="981" y="381"/>
                    <a:pt x="1042" y="381"/>
                  </a:cubicBezTo>
                  <a:cubicBezTo>
                    <a:pt x="1102" y="381"/>
                    <a:pt x="1161" y="387"/>
                    <a:pt x="1217" y="398"/>
                  </a:cubicBezTo>
                  <a:cubicBezTo>
                    <a:pt x="1285" y="409"/>
                    <a:pt x="1352" y="431"/>
                    <a:pt x="1408" y="454"/>
                  </a:cubicBezTo>
                  <a:cubicBezTo>
                    <a:pt x="1475" y="476"/>
                    <a:pt x="1543" y="499"/>
                    <a:pt x="1610" y="521"/>
                  </a:cubicBezTo>
                  <a:lnTo>
                    <a:pt x="1633" y="521"/>
                  </a:lnTo>
                  <a:cubicBezTo>
                    <a:pt x="1640" y="523"/>
                    <a:pt x="1648" y="524"/>
                    <a:pt x="1657" y="524"/>
                  </a:cubicBezTo>
                  <a:cubicBezTo>
                    <a:pt x="1696" y="524"/>
                    <a:pt x="1736" y="502"/>
                    <a:pt x="1745" y="465"/>
                  </a:cubicBezTo>
                  <a:cubicBezTo>
                    <a:pt x="1756" y="431"/>
                    <a:pt x="1745" y="398"/>
                    <a:pt x="1723" y="375"/>
                  </a:cubicBezTo>
                  <a:cubicBezTo>
                    <a:pt x="1666" y="308"/>
                    <a:pt x="1610" y="252"/>
                    <a:pt x="1543" y="196"/>
                  </a:cubicBezTo>
                  <a:cubicBezTo>
                    <a:pt x="1475" y="151"/>
                    <a:pt x="1397" y="106"/>
                    <a:pt x="1318" y="72"/>
                  </a:cubicBezTo>
                  <a:cubicBezTo>
                    <a:pt x="1202" y="26"/>
                    <a:pt x="1080" y="0"/>
                    <a:pt x="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>
              <a:off x="7750975" y="2672200"/>
              <a:ext cx="37650" cy="30200"/>
            </a:xfrm>
            <a:custGeom>
              <a:rect b="b" l="l" r="r" t="t"/>
              <a:pathLst>
                <a:path extrusionOk="0" h="1208" w="1506">
                  <a:moveTo>
                    <a:pt x="699" y="0"/>
                  </a:moveTo>
                  <a:cubicBezTo>
                    <a:pt x="433" y="0"/>
                    <a:pt x="191" y="147"/>
                    <a:pt x="113" y="379"/>
                  </a:cubicBezTo>
                  <a:cubicBezTo>
                    <a:pt x="1" y="694"/>
                    <a:pt x="203" y="1042"/>
                    <a:pt x="562" y="1166"/>
                  </a:cubicBezTo>
                  <a:cubicBezTo>
                    <a:pt x="646" y="1194"/>
                    <a:pt x="730" y="1208"/>
                    <a:pt x="812" y="1208"/>
                  </a:cubicBezTo>
                  <a:cubicBezTo>
                    <a:pt x="1080" y="1208"/>
                    <a:pt x="1318" y="1061"/>
                    <a:pt x="1404" y="829"/>
                  </a:cubicBezTo>
                  <a:cubicBezTo>
                    <a:pt x="1506" y="514"/>
                    <a:pt x="1303" y="166"/>
                    <a:pt x="944" y="43"/>
                  </a:cubicBezTo>
                  <a:cubicBezTo>
                    <a:pt x="863" y="14"/>
                    <a:pt x="780" y="0"/>
                    <a:pt x="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>
              <a:off x="7750150" y="2671575"/>
              <a:ext cx="15725" cy="28225"/>
            </a:xfrm>
            <a:custGeom>
              <a:rect b="b" l="l" r="r" t="t"/>
              <a:pathLst>
                <a:path extrusionOk="0" h="1129" w="629">
                  <a:moveTo>
                    <a:pt x="562" y="0"/>
                  </a:moveTo>
                  <a:cubicBezTo>
                    <a:pt x="438" y="11"/>
                    <a:pt x="314" y="68"/>
                    <a:pt x="225" y="146"/>
                  </a:cubicBezTo>
                  <a:cubicBezTo>
                    <a:pt x="124" y="236"/>
                    <a:pt x="56" y="348"/>
                    <a:pt x="22" y="483"/>
                  </a:cubicBezTo>
                  <a:cubicBezTo>
                    <a:pt x="0" y="607"/>
                    <a:pt x="22" y="753"/>
                    <a:pt x="90" y="865"/>
                  </a:cubicBezTo>
                  <a:cubicBezTo>
                    <a:pt x="157" y="966"/>
                    <a:pt x="247" y="1056"/>
                    <a:pt x="359" y="1123"/>
                  </a:cubicBezTo>
                  <a:cubicBezTo>
                    <a:pt x="367" y="1127"/>
                    <a:pt x="374" y="1128"/>
                    <a:pt x="381" y="1128"/>
                  </a:cubicBezTo>
                  <a:cubicBezTo>
                    <a:pt x="417" y="1128"/>
                    <a:pt x="444" y="1084"/>
                    <a:pt x="416" y="1056"/>
                  </a:cubicBezTo>
                  <a:cubicBezTo>
                    <a:pt x="348" y="977"/>
                    <a:pt x="292" y="887"/>
                    <a:pt x="247" y="786"/>
                  </a:cubicBezTo>
                  <a:cubicBezTo>
                    <a:pt x="202" y="708"/>
                    <a:pt x="191" y="607"/>
                    <a:pt x="213" y="517"/>
                  </a:cubicBezTo>
                  <a:cubicBezTo>
                    <a:pt x="236" y="427"/>
                    <a:pt x="281" y="337"/>
                    <a:pt x="337" y="270"/>
                  </a:cubicBezTo>
                  <a:cubicBezTo>
                    <a:pt x="404" y="191"/>
                    <a:pt x="494" y="135"/>
                    <a:pt x="584" y="90"/>
                  </a:cubicBezTo>
                  <a:cubicBezTo>
                    <a:pt x="629" y="68"/>
                    <a:pt x="606" y="0"/>
                    <a:pt x="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>
              <a:off x="7726650" y="2715525"/>
              <a:ext cx="111825" cy="39000"/>
            </a:xfrm>
            <a:custGeom>
              <a:rect b="b" l="l" r="r" t="t"/>
              <a:pathLst>
                <a:path extrusionOk="0" h="1560" w="4473">
                  <a:moveTo>
                    <a:pt x="109" y="1"/>
                  </a:moveTo>
                  <a:cubicBezTo>
                    <a:pt x="54" y="1"/>
                    <a:pt x="1" y="55"/>
                    <a:pt x="30" y="129"/>
                  </a:cubicBezTo>
                  <a:lnTo>
                    <a:pt x="19" y="129"/>
                  </a:lnTo>
                  <a:cubicBezTo>
                    <a:pt x="176" y="544"/>
                    <a:pt x="468" y="904"/>
                    <a:pt x="839" y="1140"/>
                  </a:cubicBezTo>
                  <a:cubicBezTo>
                    <a:pt x="1221" y="1387"/>
                    <a:pt x="1648" y="1521"/>
                    <a:pt x="2097" y="1555"/>
                  </a:cubicBezTo>
                  <a:cubicBezTo>
                    <a:pt x="2151" y="1558"/>
                    <a:pt x="2205" y="1559"/>
                    <a:pt x="2260" y="1559"/>
                  </a:cubicBezTo>
                  <a:cubicBezTo>
                    <a:pt x="2643" y="1559"/>
                    <a:pt x="3024" y="1489"/>
                    <a:pt x="3388" y="1342"/>
                  </a:cubicBezTo>
                  <a:cubicBezTo>
                    <a:pt x="3792" y="1173"/>
                    <a:pt x="4152" y="904"/>
                    <a:pt x="4421" y="556"/>
                  </a:cubicBezTo>
                  <a:cubicBezTo>
                    <a:pt x="4473" y="487"/>
                    <a:pt x="4420" y="405"/>
                    <a:pt x="4352" y="405"/>
                  </a:cubicBezTo>
                  <a:cubicBezTo>
                    <a:pt x="4330" y="405"/>
                    <a:pt x="4308" y="413"/>
                    <a:pt x="4287" y="432"/>
                  </a:cubicBezTo>
                  <a:lnTo>
                    <a:pt x="4287" y="443"/>
                  </a:lnTo>
                  <a:cubicBezTo>
                    <a:pt x="4129" y="567"/>
                    <a:pt x="3972" y="679"/>
                    <a:pt x="3804" y="780"/>
                  </a:cubicBezTo>
                  <a:cubicBezTo>
                    <a:pt x="3635" y="881"/>
                    <a:pt x="3456" y="960"/>
                    <a:pt x="3265" y="1027"/>
                  </a:cubicBezTo>
                  <a:cubicBezTo>
                    <a:pt x="2966" y="1118"/>
                    <a:pt x="2660" y="1172"/>
                    <a:pt x="2347" y="1172"/>
                  </a:cubicBezTo>
                  <a:cubicBezTo>
                    <a:pt x="2272" y="1172"/>
                    <a:pt x="2196" y="1169"/>
                    <a:pt x="2119" y="1162"/>
                  </a:cubicBezTo>
                  <a:cubicBezTo>
                    <a:pt x="1737" y="1140"/>
                    <a:pt x="1356" y="1027"/>
                    <a:pt x="1019" y="848"/>
                  </a:cubicBezTo>
                  <a:cubicBezTo>
                    <a:pt x="850" y="758"/>
                    <a:pt x="693" y="634"/>
                    <a:pt x="558" y="499"/>
                  </a:cubicBezTo>
                  <a:cubicBezTo>
                    <a:pt x="412" y="376"/>
                    <a:pt x="289" y="219"/>
                    <a:pt x="188" y="50"/>
                  </a:cubicBezTo>
                  <a:cubicBezTo>
                    <a:pt x="168" y="16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>
              <a:off x="7821450" y="2659525"/>
              <a:ext cx="45625" cy="45575"/>
            </a:xfrm>
            <a:custGeom>
              <a:rect b="b" l="l" r="r" t="t"/>
              <a:pathLst>
                <a:path extrusionOk="0" h="1823" w="1825">
                  <a:moveTo>
                    <a:pt x="1564" y="1"/>
                  </a:moveTo>
                  <a:cubicBezTo>
                    <a:pt x="1548" y="1"/>
                    <a:pt x="1531" y="7"/>
                    <a:pt x="1516" y="22"/>
                  </a:cubicBezTo>
                  <a:cubicBezTo>
                    <a:pt x="1483" y="55"/>
                    <a:pt x="1449" y="89"/>
                    <a:pt x="1415" y="112"/>
                  </a:cubicBezTo>
                  <a:cubicBezTo>
                    <a:pt x="1382" y="145"/>
                    <a:pt x="1348" y="168"/>
                    <a:pt x="1303" y="190"/>
                  </a:cubicBezTo>
                  <a:cubicBezTo>
                    <a:pt x="1281" y="213"/>
                    <a:pt x="1236" y="224"/>
                    <a:pt x="1202" y="235"/>
                  </a:cubicBezTo>
                  <a:cubicBezTo>
                    <a:pt x="1168" y="235"/>
                    <a:pt x="1135" y="246"/>
                    <a:pt x="1101" y="246"/>
                  </a:cubicBezTo>
                  <a:cubicBezTo>
                    <a:pt x="1056" y="201"/>
                    <a:pt x="1011" y="168"/>
                    <a:pt x="966" y="134"/>
                  </a:cubicBezTo>
                  <a:cubicBezTo>
                    <a:pt x="910" y="100"/>
                    <a:pt x="854" y="78"/>
                    <a:pt x="798" y="55"/>
                  </a:cubicBezTo>
                  <a:cubicBezTo>
                    <a:pt x="753" y="44"/>
                    <a:pt x="697" y="22"/>
                    <a:pt x="641" y="22"/>
                  </a:cubicBezTo>
                  <a:lnTo>
                    <a:pt x="495" y="22"/>
                  </a:lnTo>
                  <a:cubicBezTo>
                    <a:pt x="427" y="22"/>
                    <a:pt x="360" y="33"/>
                    <a:pt x="292" y="55"/>
                  </a:cubicBezTo>
                  <a:cubicBezTo>
                    <a:pt x="259" y="67"/>
                    <a:pt x="236" y="67"/>
                    <a:pt x="214" y="78"/>
                  </a:cubicBezTo>
                  <a:cubicBezTo>
                    <a:pt x="169" y="89"/>
                    <a:pt x="135" y="134"/>
                    <a:pt x="146" y="190"/>
                  </a:cubicBezTo>
                  <a:cubicBezTo>
                    <a:pt x="158" y="235"/>
                    <a:pt x="191" y="258"/>
                    <a:pt x="247" y="258"/>
                  </a:cubicBezTo>
                  <a:lnTo>
                    <a:pt x="304" y="269"/>
                  </a:lnTo>
                  <a:cubicBezTo>
                    <a:pt x="337" y="269"/>
                    <a:pt x="405" y="280"/>
                    <a:pt x="472" y="291"/>
                  </a:cubicBezTo>
                  <a:cubicBezTo>
                    <a:pt x="506" y="303"/>
                    <a:pt x="539" y="314"/>
                    <a:pt x="573" y="325"/>
                  </a:cubicBezTo>
                  <a:cubicBezTo>
                    <a:pt x="607" y="336"/>
                    <a:pt x="641" y="347"/>
                    <a:pt x="674" y="370"/>
                  </a:cubicBezTo>
                  <a:cubicBezTo>
                    <a:pt x="708" y="381"/>
                    <a:pt x="742" y="404"/>
                    <a:pt x="775" y="426"/>
                  </a:cubicBezTo>
                  <a:cubicBezTo>
                    <a:pt x="787" y="437"/>
                    <a:pt x="798" y="449"/>
                    <a:pt x="809" y="460"/>
                  </a:cubicBezTo>
                  <a:cubicBezTo>
                    <a:pt x="775" y="454"/>
                    <a:pt x="742" y="450"/>
                    <a:pt x="708" y="450"/>
                  </a:cubicBezTo>
                  <a:cubicBezTo>
                    <a:pt x="441" y="450"/>
                    <a:pt x="191" y="647"/>
                    <a:pt x="101" y="976"/>
                  </a:cubicBezTo>
                  <a:cubicBezTo>
                    <a:pt x="0" y="1347"/>
                    <a:pt x="180" y="1717"/>
                    <a:pt x="483" y="1807"/>
                  </a:cubicBezTo>
                  <a:cubicBezTo>
                    <a:pt x="524" y="1818"/>
                    <a:pt x="565" y="1822"/>
                    <a:pt x="606" y="1822"/>
                  </a:cubicBezTo>
                  <a:cubicBezTo>
                    <a:pt x="876" y="1822"/>
                    <a:pt x="1127" y="1603"/>
                    <a:pt x="1224" y="1291"/>
                  </a:cubicBezTo>
                  <a:cubicBezTo>
                    <a:pt x="1281" y="1122"/>
                    <a:pt x="1314" y="954"/>
                    <a:pt x="1303" y="785"/>
                  </a:cubicBezTo>
                  <a:lnTo>
                    <a:pt x="1326" y="785"/>
                  </a:lnTo>
                  <a:cubicBezTo>
                    <a:pt x="1393" y="785"/>
                    <a:pt x="1460" y="785"/>
                    <a:pt x="1516" y="763"/>
                  </a:cubicBezTo>
                  <a:cubicBezTo>
                    <a:pt x="1640" y="718"/>
                    <a:pt x="1741" y="639"/>
                    <a:pt x="1797" y="527"/>
                  </a:cubicBezTo>
                  <a:cubicBezTo>
                    <a:pt x="1825" y="491"/>
                    <a:pt x="1793" y="439"/>
                    <a:pt x="1756" y="439"/>
                  </a:cubicBezTo>
                  <a:cubicBezTo>
                    <a:pt x="1747" y="439"/>
                    <a:pt x="1738" y="442"/>
                    <a:pt x="1730" y="449"/>
                  </a:cubicBezTo>
                  <a:lnTo>
                    <a:pt x="1719" y="449"/>
                  </a:lnTo>
                  <a:cubicBezTo>
                    <a:pt x="1674" y="460"/>
                    <a:pt x="1629" y="482"/>
                    <a:pt x="1584" y="493"/>
                  </a:cubicBezTo>
                  <a:cubicBezTo>
                    <a:pt x="1550" y="516"/>
                    <a:pt x="1505" y="527"/>
                    <a:pt x="1460" y="527"/>
                  </a:cubicBezTo>
                  <a:cubicBezTo>
                    <a:pt x="1443" y="533"/>
                    <a:pt x="1424" y="536"/>
                    <a:pt x="1404" y="536"/>
                  </a:cubicBezTo>
                  <a:cubicBezTo>
                    <a:pt x="1385" y="536"/>
                    <a:pt x="1365" y="533"/>
                    <a:pt x="1348" y="527"/>
                  </a:cubicBezTo>
                  <a:cubicBezTo>
                    <a:pt x="1314" y="527"/>
                    <a:pt x="1292" y="527"/>
                    <a:pt x="1258" y="516"/>
                  </a:cubicBezTo>
                  <a:lnTo>
                    <a:pt x="1247" y="482"/>
                  </a:lnTo>
                  <a:lnTo>
                    <a:pt x="1258" y="482"/>
                  </a:lnTo>
                  <a:cubicBezTo>
                    <a:pt x="1326" y="460"/>
                    <a:pt x="1393" y="426"/>
                    <a:pt x="1438" y="381"/>
                  </a:cubicBezTo>
                  <a:cubicBezTo>
                    <a:pt x="1539" y="303"/>
                    <a:pt x="1595" y="190"/>
                    <a:pt x="1618" y="67"/>
                  </a:cubicBezTo>
                  <a:cubicBezTo>
                    <a:pt x="1625" y="29"/>
                    <a:pt x="1597" y="1"/>
                    <a:pt x="1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>
              <a:off x="7701300" y="2617100"/>
              <a:ext cx="35950" cy="59075"/>
            </a:xfrm>
            <a:custGeom>
              <a:rect b="b" l="l" r="r" t="t"/>
              <a:pathLst>
                <a:path extrusionOk="0" h="2363" w="1438">
                  <a:moveTo>
                    <a:pt x="562" y="1"/>
                  </a:moveTo>
                  <a:cubicBezTo>
                    <a:pt x="539" y="1"/>
                    <a:pt x="517" y="12"/>
                    <a:pt x="505" y="23"/>
                  </a:cubicBezTo>
                  <a:cubicBezTo>
                    <a:pt x="427" y="113"/>
                    <a:pt x="382" y="236"/>
                    <a:pt x="382" y="360"/>
                  </a:cubicBezTo>
                  <a:cubicBezTo>
                    <a:pt x="382" y="427"/>
                    <a:pt x="393" y="495"/>
                    <a:pt x="427" y="562"/>
                  </a:cubicBezTo>
                  <a:cubicBezTo>
                    <a:pt x="427" y="573"/>
                    <a:pt x="438" y="585"/>
                    <a:pt x="449" y="596"/>
                  </a:cubicBezTo>
                  <a:lnTo>
                    <a:pt x="416" y="596"/>
                  </a:lnTo>
                  <a:cubicBezTo>
                    <a:pt x="382" y="573"/>
                    <a:pt x="359" y="551"/>
                    <a:pt x="326" y="528"/>
                  </a:cubicBezTo>
                  <a:cubicBezTo>
                    <a:pt x="303" y="495"/>
                    <a:pt x="281" y="472"/>
                    <a:pt x="258" y="439"/>
                  </a:cubicBezTo>
                  <a:cubicBezTo>
                    <a:pt x="236" y="405"/>
                    <a:pt x="225" y="360"/>
                    <a:pt x="213" y="326"/>
                  </a:cubicBezTo>
                  <a:cubicBezTo>
                    <a:pt x="202" y="270"/>
                    <a:pt x="180" y="225"/>
                    <a:pt x="168" y="180"/>
                  </a:cubicBezTo>
                  <a:lnTo>
                    <a:pt x="168" y="169"/>
                  </a:lnTo>
                  <a:cubicBezTo>
                    <a:pt x="157" y="135"/>
                    <a:pt x="124" y="124"/>
                    <a:pt x="101" y="124"/>
                  </a:cubicBezTo>
                  <a:cubicBezTo>
                    <a:pt x="79" y="135"/>
                    <a:pt x="67" y="147"/>
                    <a:pt x="56" y="169"/>
                  </a:cubicBezTo>
                  <a:cubicBezTo>
                    <a:pt x="11" y="281"/>
                    <a:pt x="0" y="405"/>
                    <a:pt x="45" y="528"/>
                  </a:cubicBezTo>
                  <a:cubicBezTo>
                    <a:pt x="67" y="585"/>
                    <a:pt x="101" y="652"/>
                    <a:pt x="146" y="697"/>
                  </a:cubicBezTo>
                  <a:cubicBezTo>
                    <a:pt x="202" y="742"/>
                    <a:pt x="258" y="775"/>
                    <a:pt x="314" y="798"/>
                  </a:cubicBezTo>
                  <a:cubicBezTo>
                    <a:pt x="348" y="809"/>
                    <a:pt x="528" y="820"/>
                    <a:pt x="595" y="832"/>
                  </a:cubicBezTo>
                  <a:cubicBezTo>
                    <a:pt x="629" y="843"/>
                    <a:pt x="663" y="854"/>
                    <a:pt x="696" y="865"/>
                  </a:cubicBezTo>
                  <a:cubicBezTo>
                    <a:pt x="730" y="865"/>
                    <a:pt x="764" y="888"/>
                    <a:pt x="797" y="899"/>
                  </a:cubicBezTo>
                  <a:cubicBezTo>
                    <a:pt x="831" y="921"/>
                    <a:pt x="865" y="944"/>
                    <a:pt x="898" y="966"/>
                  </a:cubicBezTo>
                  <a:cubicBezTo>
                    <a:pt x="910" y="978"/>
                    <a:pt x="921" y="978"/>
                    <a:pt x="932" y="989"/>
                  </a:cubicBezTo>
                  <a:cubicBezTo>
                    <a:pt x="905" y="985"/>
                    <a:pt x="878" y="983"/>
                    <a:pt x="851" y="983"/>
                  </a:cubicBezTo>
                  <a:cubicBezTo>
                    <a:pt x="586" y="983"/>
                    <a:pt x="328" y="1180"/>
                    <a:pt x="236" y="1517"/>
                  </a:cubicBezTo>
                  <a:cubicBezTo>
                    <a:pt x="135" y="1887"/>
                    <a:pt x="303" y="2258"/>
                    <a:pt x="606" y="2348"/>
                  </a:cubicBezTo>
                  <a:cubicBezTo>
                    <a:pt x="647" y="2358"/>
                    <a:pt x="688" y="2363"/>
                    <a:pt x="728" y="2363"/>
                  </a:cubicBezTo>
                  <a:cubicBezTo>
                    <a:pt x="999" y="2363"/>
                    <a:pt x="1251" y="2142"/>
                    <a:pt x="1359" y="1820"/>
                  </a:cubicBezTo>
                  <a:cubicBezTo>
                    <a:pt x="1415" y="1663"/>
                    <a:pt x="1437" y="1483"/>
                    <a:pt x="1437" y="1303"/>
                  </a:cubicBezTo>
                  <a:cubicBezTo>
                    <a:pt x="1426" y="1258"/>
                    <a:pt x="1415" y="1202"/>
                    <a:pt x="1404" y="1146"/>
                  </a:cubicBezTo>
                  <a:cubicBezTo>
                    <a:pt x="1381" y="1023"/>
                    <a:pt x="1314" y="910"/>
                    <a:pt x="1235" y="820"/>
                  </a:cubicBezTo>
                  <a:cubicBezTo>
                    <a:pt x="1190" y="764"/>
                    <a:pt x="1145" y="731"/>
                    <a:pt x="1089" y="697"/>
                  </a:cubicBezTo>
                  <a:cubicBezTo>
                    <a:pt x="1033" y="663"/>
                    <a:pt x="977" y="629"/>
                    <a:pt x="921" y="607"/>
                  </a:cubicBezTo>
                  <a:cubicBezTo>
                    <a:pt x="865" y="596"/>
                    <a:pt x="809" y="585"/>
                    <a:pt x="752" y="573"/>
                  </a:cubicBezTo>
                  <a:lnTo>
                    <a:pt x="719" y="573"/>
                  </a:lnTo>
                  <a:cubicBezTo>
                    <a:pt x="696" y="540"/>
                    <a:pt x="663" y="495"/>
                    <a:pt x="640" y="450"/>
                  </a:cubicBezTo>
                  <a:cubicBezTo>
                    <a:pt x="629" y="416"/>
                    <a:pt x="618" y="382"/>
                    <a:pt x="618" y="349"/>
                  </a:cubicBezTo>
                  <a:cubicBezTo>
                    <a:pt x="606" y="304"/>
                    <a:pt x="606" y="259"/>
                    <a:pt x="606" y="225"/>
                  </a:cubicBezTo>
                  <a:cubicBezTo>
                    <a:pt x="606" y="180"/>
                    <a:pt x="618" y="124"/>
                    <a:pt x="618" y="79"/>
                  </a:cubicBezTo>
                  <a:lnTo>
                    <a:pt x="618" y="68"/>
                  </a:lnTo>
                  <a:cubicBezTo>
                    <a:pt x="618" y="34"/>
                    <a:pt x="595" y="12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>
              <a:off x="7903150" y="2497275"/>
              <a:ext cx="73100" cy="175100"/>
            </a:xfrm>
            <a:custGeom>
              <a:rect b="b" l="l" r="r" t="t"/>
              <a:pathLst>
                <a:path extrusionOk="0" h="7004" w="2924">
                  <a:moveTo>
                    <a:pt x="378" y="0"/>
                  </a:moveTo>
                  <a:cubicBezTo>
                    <a:pt x="342" y="0"/>
                    <a:pt x="309" y="21"/>
                    <a:pt x="304" y="66"/>
                  </a:cubicBezTo>
                  <a:cubicBezTo>
                    <a:pt x="0" y="2491"/>
                    <a:pt x="820" y="5299"/>
                    <a:pt x="2662" y="6972"/>
                  </a:cubicBezTo>
                  <a:cubicBezTo>
                    <a:pt x="2686" y="6994"/>
                    <a:pt x="2713" y="7003"/>
                    <a:pt x="2739" y="7003"/>
                  </a:cubicBezTo>
                  <a:cubicBezTo>
                    <a:pt x="2834" y="7003"/>
                    <a:pt x="2923" y="6878"/>
                    <a:pt x="2853" y="6781"/>
                  </a:cubicBezTo>
                  <a:cubicBezTo>
                    <a:pt x="2078" y="5849"/>
                    <a:pt x="1393" y="4861"/>
                    <a:pt x="977" y="3716"/>
                  </a:cubicBezTo>
                  <a:cubicBezTo>
                    <a:pt x="551" y="2559"/>
                    <a:pt x="371" y="1324"/>
                    <a:pt x="461" y="88"/>
                  </a:cubicBezTo>
                  <a:cubicBezTo>
                    <a:pt x="467" y="32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>
              <a:off x="8020750" y="2795550"/>
              <a:ext cx="38725" cy="114025"/>
            </a:xfrm>
            <a:custGeom>
              <a:rect b="b" l="l" r="r" t="t"/>
              <a:pathLst>
                <a:path extrusionOk="0" h="4561" w="1549">
                  <a:moveTo>
                    <a:pt x="128" y="1"/>
                  </a:moveTo>
                  <a:cubicBezTo>
                    <a:pt x="64" y="1"/>
                    <a:pt x="0" y="47"/>
                    <a:pt x="13" y="128"/>
                  </a:cubicBezTo>
                  <a:cubicBezTo>
                    <a:pt x="80" y="903"/>
                    <a:pt x="249" y="1678"/>
                    <a:pt x="507" y="2419"/>
                  </a:cubicBezTo>
                  <a:cubicBezTo>
                    <a:pt x="631" y="2790"/>
                    <a:pt x="788" y="3160"/>
                    <a:pt x="945" y="3520"/>
                  </a:cubicBezTo>
                  <a:cubicBezTo>
                    <a:pt x="1080" y="3879"/>
                    <a:pt x="1248" y="4216"/>
                    <a:pt x="1450" y="4542"/>
                  </a:cubicBezTo>
                  <a:cubicBezTo>
                    <a:pt x="1460" y="4555"/>
                    <a:pt x="1472" y="4560"/>
                    <a:pt x="1485" y="4560"/>
                  </a:cubicBezTo>
                  <a:cubicBezTo>
                    <a:pt x="1516" y="4560"/>
                    <a:pt x="1548" y="4526"/>
                    <a:pt x="1540" y="4486"/>
                  </a:cubicBezTo>
                  <a:cubicBezTo>
                    <a:pt x="1405" y="4126"/>
                    <a:pt x="1226" y="3778"/>
                    <a:pt x="1080" y="3419"/>
                  </a:cubicBezTo>
                  <a:cubicBezTo>
                    <a:pt x="945" y="3059"/>
                    <a:pt x="821" y="2689"/>
                    <a:pt x="732" y="2318"/>
                  </a:cubicBezTo>
                  <a:cubicBezTo>
                    <a:pt x="541" y="1577"/>
                    <a:pt x="361" y="847"/>
                    <a:pt x="237" y="95"/>
                  </a:cubicBezTo>
                  <a:cubicBezTo>
                    <a:pt x="228" y="30"/>
                    <a:pt x="178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3"/>
            <p:cNvSpPr/>
            <p:nvPr/>
          </p:nvSpPr>
          <p:spPr>
            <a:xfrm>
              <a:off x="7999300" y="2805075"/>
              <a:ext cx="19875" cy="82225"/>
            </a:xfrm>
            <a:custGeom>
              <a:rect b="b" l="l" r="r" t="t"/>
              <a:pathLst>
                <a:path extrusionOk="0" h="3289" w="795">
                  <a:moveTo>
                    <a:pt x="118" y="0"/>
                  </a:moveTo>
                  <a:cubicBezTo>
                    <a:pt x="62" y="0"/>
                    <a:pt x="0" y="44"/>
                    <a:pt x="6" y="118"/>
                  </a:cubicBezTo>
                  <a:cubicBezTo>
                    <a:pt x="51" y="1185"/>
                    <a:pt x="253" y="2229"/>
                    <a:pt x="613" y="3240"/>
                  </a:cubicBezTo>
                  <a:cubicBezTo>
                    <a:pt x="625" y="3274"/>
                    <a:pt x="656" y="3289"/>
                    <a:pt x="688" y="3289"/>
                  </a:cubicBezTo>
                  <a:cubicBezTo>
                    <a:pt x="740" y="3289"/>
                    <a:pt x="795" y="3250"/>
                    <a:pt x="781" y="3195"/>
                  </a:cubicBezTo>
                  <a:cubicBezTo>
                    <a:pt x="590" y="2162"/>
                    <a:pt x="287" y="1140"/>
                    <a:pt x="208" y="95"/>
                  </a:cubicBezTo>
                  <a:cubicBezTo>
                    <a:pt x="208" y="30"/>
                    <a:pt x="165" y="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3"/>
            <p:cNvSpPr/>
            <p:nvPr/>
          </p:nvSpPr>
          <p:spPr>
            <a:xfrm>
              <a:off x="7960975" y="2828925"/>
              <a:ext cx="9575" cy="93000"/>
            </a:xfrm>
            <a:custGeom>
              <a:rect b="b" l="l" r="r" t="t"/>
              <a:pathLst>
                <a:path extrusionOk="0" h="3720" w="383">
                  <a:moveTo>
                    <a:pt x="96" y="1"/>
                  </a:moveTo>
                  <a:cubicBezTo>
                    <a:pt x="71" y="1"/>
                    <a:pt x="46" y="17"/>
                    <a:pt x="34" y="51"/>
                  </a:cubicBezTo>
                  <a:cubicBezTo>
                    <a:pt x="12" y="658"/>
                    <a:pt x="1" y="1264"/>
                    <a:pt x="34" y="1870"/>
                  </a:cubicBezTo>
                  <a:cubicBezTo>
                    <a:pt x="57" y="2174"/>
                    <a:pt x="79" y="2466"/>
                    <a:pt x="102" y="2769"/>
                  </a:cubicBezTo>
                  <a:cubicBezTo>
                    <a:pt x="113" y="3072"/>
                    <a:pt x="158" y="3375"/>
                    <a:pt x="225" y="3678"/>
                  </a:cubicBezTo>
                  <a:cubicBezTo>
                    <a:pt x="235" y="3707"/>
                    <a:pt x="262" y="3719"/>
                    <a:pt x="290" y="3719"/>
                  </a:cubicBezTo>
                  <a:cubicBezTo>
                    <a:pt x="330" y="3719"/>
                    <a:pt x="371" y="3695"/>
                    <a:pt x="371" y="3656"/>
                  </a:cubicBezTo>
                  <a:cubicBezTo>
                    <a:pt x="382" y="3364"/>
                    <a:pt x="360" y="3061"/>
                    <a:pt x="326" y="2769"/>
                  </a:cubicBezTo>
                  <a:cubicBezTo>
                    <a:pt x="304" y="2466"/>
                    <a:pt x="293" y="2174"/>
                    <a:pt x="281" y="1870"/>
                  </a:cubicBezTo>
                  <a:cubicBezTo>
                    <a:pt x="248" y="1264"/>
                    <a:pt x="192" y="658"/>
                    <a:pt x="158" y="51"/>
                  </a:cubicBezTo>
                  <a:cubicBezTo>
                    <a:pt x="147" y="17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3"/>
            <p:cNvSpPr/>
            <p:nvPr/>
          </p:nvSpPr>
          <p:spPr>
            <a:xfrm>
              <a:off x="7932900" y="2819400"/>
              <a:ext cx="8875" cy="96300"/>
            </a:xfrm>
            <a:custGeom>
              <a:rect b="b" l="l" r="r" t="t"/>
              <a:pathLst>
                <a:path extrusionOk="0" h="3852" w="355">
                  <a:moveTo>
                    <a:pt x="275" y="1"/>
                  </a:moveTo>
                  <a:cubicBezTo>
                    <a:pt x="241" y="1"/>
                    <a:pt x="208" y="21"/>
                    <a:pt x="203" y="61"/>
                  </a:cubicBezTo>
                  <a:cubicBezTo>
                    <a:pt x="79" y="690"/>
                    <a:pt x="23" y="1319"/>
                    <a:pt x="12" y="1948"/>
                  </a:cubicBezTo>
                  <a:cubicBezTo>
                    <a:pt x="1" y="2566"/>
                    <a:pt x="46" y="3183"/>
                    <a:pt x="124" y="3801"/>
                  </a:cubicBezTo>
                  <a:cubicBezTo>
                    <a:pt x="130" y="3835"/>
                    <a:pt x="161" y="3852"/>
                    <a:pt x="190" y="3852"/>
                  </a:cubicBezTo>
                  <a:cubicBezTo>
                    <a:pt x="220" y="3852"/>
                    <a:pt x="248" y="3835"/>
                    <a:pt x="248" y="3801"/>
                  </a:cubicBezTo>
                  <a:cubicBezTo>
                    <a:pt x="281" y="2555"/>
                    <a:pt x="315" y="1319"/>
                    <a:pt x="349" y="84"/>
                  </a:cubicBezTo>
                  <a:cubicBezTo>
                    <a:pt x="355" y="29"/>
                    <a:pt x="315" y="1"/>
                    <a:pt x="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3"/>
            <p:cNvSpPr/>
            <p:nvPr/>
          </p:nvSpPr>
          <p:spPr>
            <a:xfrm>
              <a:off x="7912400" y="2836900"/>
              <a:ext cx="9300" cy="38000"/>
            </a:xfrm>
            <a:custGeom>
              <a:rect b="b" l="l" r="r" t="t"/>
              <a:pathLst>
                <a:path extrusionOk="0" h="1520" w="372">
                  <a:moveTo>
                    <a:pt x="242" y="0"/>
                  </a:moveTo>
                  <a:cubicBezTo>
                    <a:pt x="181" y="0"/>
                    <a:pt x="123" y="52"/>
                    <a:pt x="113" y="114"/>
                  </a:cubicBezTo>
                  <a:cubicBezTo>
                    <a:pt x="68" y="327"/>
                    <a:pt x="35" y="541"/>
                    <a:pt x="12" y="765"/>
                  </a:cubicBezTo>
                  <a:cubicBezTo>
                    <a:pt x="1" y="878"/>
                    <a:pt x="1" y="990"/>
                    <a:pt x="12" y="1113"/>
                  </a:cubicBezTo>
                  <a:cubicBezTo>
                    <a:pt x="23" y="1226"/>
                    <a:pt x="46" y="1338"/>
                    <a:pt x="80" y="1450"/>
                  </a:cubicBezTo>
                  <a:cubicBezTo>
                    <a:pt x="94" y="1498"/>
                    <a:pt x="135" y="1520"/>
                    <a:pt x="177" y="1520"/>
                  </a:cubicBezTo>
                  <a:cubicBezTo>
                    <a:pt x="234" y="1520"/>
                    <a:pt x="293" y="1481"/>
                    <a:pt x="293" y="1417"/>
                  </a:cubicBezTo>
                  <a:cubicBezTo>
                    <a:pt x="304" y="1203"/>
                    <a:pt x="304" y="990"/>
                    <a:pt x="304" y="776"/>
                  </a:cubicBezTo>
                  <a:cubicBezTo>
                    <a:pt x="304" y="563"/>
                    <a:pt x="327" y="350"/>
                    <a:pt x="371" y="136"/>
                  </a:cubicBezTo>
                  <a:cubicBezTo>
                    <a:pt x="371" y="69"/>
                    <a:pt x="327" y="13"/>
                    <a:pt x="259" y="2"/>
                  </a:cubicBezTo>
                  <a:cubicBezTo>
                    <a:pt x="253" y="1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3"/>
            <p:cNvSpPr/>
            <p:nvPr/>
          </p:nvSpPr>
          <p:spPr>
            <a:xfrm>
              <a:off x="7943425" y="2502300"/>
              <a:ext cx="81250" cy="162600"/>
            </a:xfrm>
            <a:custGeom>
              <a:rect b="b" l="l" r="r" t="t"/>
              <a:pathLst>
                <a:path extrusionOk="0" h="6504" w="3250">
                  <a:moveTo>
                    <a:pt x="64" y="0"/>
                  </a:moveTo>
                  <a:cubicBezTo>
                    <a:pt x="32" y="0"/>
                    <a:pt x="0" y="23"/>
                    <a:pt x="6" y="67"/>
                  </a:cubicBezTo>
                  <a:cubicBezTo>
                    <a:pt x="197" y="1864"/>
                    <a:pt x="815" y="3593"/>
                    <a:pt x="1814" y="5109"/>
                  </a:cubicBezTo>
                  <a:cubicBezTo>
                    <a:pt x="2129" y="5592"/>
                    <a:pt x="2488" y="6120"/>
                    <a:pt x="2960" y="6468"/>
                  </a:cubicBezTo>
                  <a:cubicBezTo>
                    <a:pt x="2989" y="6493"/>
                    <a:pt x="3021" y="6503"/>
                    <a:pt x="3051" y="6503"/>
                  </a:cubicBezTo>
                  <a:cubicBezTo>
                    <a:pt x="3159" y="6503"/>
                    <a:pt x="3250" y="6369"/>
                    <a:pt x="3162" y="6255"/>
                  </a:cubicBezTo>
                  <a:cubicBezTo>
                    <a:pt x="2836" y="5783"/>
                    <a:pt x="2432" y="5356"/>
                    <a:pt x="2106" y="4885"/>
                  </a:cubicBezTo>
                  <a:cubicBezTo>
                    <a:pt x="1781" y="4402"/>
                    <a:pt x="1489" y="3896"/>
                    <a:pt x="1242" y="3369"/>
                  </a:cubicBezTo>
                  <a:cubicBezTo>
                    <a:pt x="748" y="2302"/>
                    <a:pt x="377" y="1190"/>
                    <a:pt x="119" y="44"/>
                  </a:cubicBezTo>
                  <a:cubicBezTo>
                    <a:pt x="114" y="15"/>
                    <a:pt x="89" y="0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3"/>
            <p:cNvSpPr/>
            <p:nvPr/>
          </p:nvSpPr>
          <p:spPr>
            <a:xfrm>
              <a:off x="7943700" y="2590575"/>
              <a:ext cx="72650" cy="32175"/>
            </a:xfrm>
            <a:custGeom>
              <a:rect b="b" l="l" r="r" t="t"/>
              <a:pathLst>
                <a:path extrusionOk="0" h="1287" w="2906">
                  <a:moveTo>
                    <a:pt x="2437" y="0"/>
                  </a:moveTo>
                  <a:cubicBezTo>
                    <a:pt x="1725" y="0"/>
                    <a:pt x="0" y="893"/>
                    <a:pt x="130" y="1163"/>
                  </a:cubicBezTo>
                  <a:cubicBezTo>
                    <a:pt x="171" y="1249"/>
                    <a:pt x="300" y="1286"/>
                    <a:pt x="479" y="1286"/>
                  </a:cubicBezTo>
                  <a:cubicBezTo>
                    <a:pt x="1238" y="1286"/>
                    <a:pt x="2906" y="620"/>
                    <a:pt x="2724" y="130"/>
                  </a:cubicBezTo>
                  <a:cubicBezTo>
                    <a:pt x="2689" y="39"/>
                    <a:pt x="2585" y="0"/>
                    <a:pt x="2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3"/>
            <p:cNvSpPr/>
            <p:nvPr/>
          </p:nvSpPr>
          <p:spPr>
            <a:xfrm>
              <a:off x="7931900" y="2552675"/>
              <a:ext cx="72400" cy="32325"/>
            </a:xfrm>
            <a:custGeom>
              <a:rect b="b" l="l" r="r" t="t"/>
              <a:pathLst>
                <a:path extrusionOk="0" h="1293" w="2896">
                  <a:moveTo>
                    <a:pt x="2427" y="0"/>
                  </a:moveTo>
                  <a:cubicBezTo>
                    <a:pt x="1718" y="0"/>
                    <a:pt x="0" y="895"/>
                    <a:pt x="131" y="1174"/>
                  </a:cubicBezTo>
                  <a:cubicBezTo>
                    <a:pt x="166" y="1256"/>
                    <a:pt x="288" y="1292"/>
                    <a:pt x="460" y="1292"/>
                  </a:cubicBezTo>
                  <a:cubicBezTo>
                    <a:pt x="1205" y="1292"/>
                    <a:pt x="2896" y="622"/>
                    <a:pt x="2713" y="129"/>
                  </a:cubicBezTo>
                  <a:cubicBezTo>
                    <a:pt x="2679" y="39"/>
                    <a:pt x="2575" y="0"/>
                    <a:pt x="2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3"/>
            <p:cNvSpPr/>
            <p:nvPr/>
          </p:nvSpPr>
          <p:spPr>
            <a:xfrm>
              <a:off x="7717275" y="2497600"/>
              <a:ext cx="117875" cy="90600"/>
            </a:xfrm>
            <a:custGeom>
              <a:rect b="b" l="l" r="r" t="t"/>
              <a:pathLst>
                <a:path extrusionOk="0" h="3624" w="4715">
                  <a:moveTo>
                    <a:pt x="4661" y="1"/>
                  </a:moveTo>
                  <a:cubicBezTo>
                    <a:pt x="4650" y="1"/>
                    <a:pt x="4638" y="6"/>
                    <a:pt x="4628" y="19"/>
                  </a:cubicBezTo>
                  <a:lnTo>
                    <a:pt x="4628" y="8"/>
                  </a:lnTo>
                  <a:cubicBezTo>
                    <a:pt x="4246" y="547"/>
                    <a:pt x="3909" y="1108"/>
                    <a:pt x="3606" y="1681"/>
                  </a:cubicBezTo>
                  <a:cubicBezTo>
                    <a:pt x="3305" y="2240"/>
                    <a:pt x="3066" y="2819"/>
                    <a:pt x="2888" y="3429"/>
                  </a:cubicBezTo>
                  <a:lnTo>
                    <a:pt x="2888" y="3429"/>
                  </a:lnTo>
                  <a:cubicBezTo>
                    <a:pt x="2410" y="3406"/>
                    <a:pt x="1942" y="3361"/>
                    <a:pt x="1483" y="3276"/>
                  </a:cubicBezTo>
                  <a:cubicBezTo>
                    <a:pt x="1236" y="3242"/>
                    <a:pt x="989" y="3186"/>
                    <a:pt x="754" y="3107"/>
                  </a:cubicBezTo>
                  <a:cubicBezTo>
                    <a:pt x="518" y="3051"/>
                    <a:pt x="293" y="2939"/>
                    <a:pt x="102" y="2793"/>
                  </a:cubicBezTo>
                  <a:cubicBezTo>
                    <a:pt x="94" y="2786"/>
                    <a:pt x="84" y="2784"/>
                    <a:pt x="75" y="2784"/>
                  </a:cubicBezTo>
                  <a:cubicBezTo>
                    <a:pt x="36" y="2784"/>
                    <a:pt x="1" y="2833"/>
                    <a:pt x="46" y="2860"/>
                  </a:cubicBezTo>
                  <a:cubicBezTo>
                    <a:pt x="237" y="3029"/>
                    <a:pt x="473" y="3152"/>
                    <a:pt x="720" y="3231"/>
                  </a:cubicBezTo>
                  <a:cubicBezTo>
                    <a:pt x="956" y="3321"/>
                    <a:pt x="1203" y="3388"/>
                    <a:pt x="1450" y="3433"/>
                  </a:cubicBezTo>
                  <a:cubicBezTo>
                    <a:pt x="1944" y="3534"/>
                    <a:pt x="2449" y="3601"/>
                    <a:pt x="2955" y="3624"/>
                  </a:cubicBezTo>
                  <a:cubicBezTo>
                    <a:pt x="3000" y="3624"/>
                    <a:pt x="3033" y="3601"/>
                    <a:pt x="3044" y="3557"/>
                  </a:cubicBezTo>
                  <a:cubicBezTo>
                    <a:pt x="3224" y="2939"/>
                    <a:pt x="3460" y="2344"/>
                    <a:pt x="3763" y="1771"/>
                  </a:cubicBezTo>
                  <a:cubicBezTo>
                    <a:pt x="3898" y="1479"/>
                    <a:pt x="4055" y="1187"/>
                    <a:pt x="4212" y="906"/>
                  </a:cubicBezTo>
                  <a:cubicBezTo>
                    <a:pt x="4370" y="626"/>
                    <a:pt x="4527" y="345"/>
                    <a:pt x="4706" y="64"/>
                  </a:cubicBezTo>
                  <a:cubicBezTo>
                    <a:pt x="4714" y="32"/>
                    <a:pt x="4689" y="1"/>
                    <a:pt x="4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3"/>
            <p:cNvSpPr/>
            <p:nvPr/>
          </p:nvSpPr>
          <p:spPr>
            <a:xfrm>
              <a:off x="7632225" y="2485150"/>
              <a:ext cx="127625" cy="82400"/>
            </a:xfrm>
            <a:custGeom>
              <a:rect b="b" l="l" r="r" t="t"/>
              <a:pathLst>
                <a:path extrusionOk="0" h="3296" w="5105">
                  <a:moveTo>
                    <a:pt x="5052" y="0"/>
                  </a:moveTo>
                  <a:cubicBezTo>
                    <a:pt x="5042" y="0"/>
                    <a:pt x="5031" y="4"/>
                    <a:pt x="5020" y="12"/>
                  </a:cubicBezTo>
                  <a:lnTo>
                    <a:pt x="5009" y="1"/>
                  </a:lnTo>
                  <a:cubicBezTo>
                    <a:pt x="4178" y="820"/>
                    <a:pt x="3527" y="1797"/>
                    <a:pt x="3077" y="2875"/>
                  </a:cubicBezTo>
                  <a:cubicBezTo>
                    <a:pt x="3044" y="2932"/>
                    <a:pt x="3021" y="2988"/>
                    <a:pt x="2976" y="3044"/>
                  </a:cubicBezTo>
                  <a:cubicBezTo>
                    <a:pt x="2943" y="3078"/>
                    <a:pt x="2887" y="3100"/>
                    <a:pt x="2842" y="3100"/>
                  </a:cubicBezTo>
                  <a:cubicBezTo>
                    <a:pt x="2799" y="3103"/>
                    <a:pt x="2757" y="3105"/>
                    <a:pt x="2716" y="3105"/>
                  </a:cubicBezTo>
                  <a:cubicBezTo>
                    <a:pt x="2617" y="3105"/>
                    <a:pt x="2521" y="3097"/>
                    <a:pt x="2426" y="3089"/>
                  </a:cubicBezTo>
                  <a:cubicBezTo>
                    <a:pt x="2145" y="3055"/>
                    <a:pt x="1865" y="2999"/>
                    <a:pt x="1584" y="2932"/>
                  </a:cubicBezTo>
                  <a:cubicBezTo>
                    <a:pt x="1303" y="2864"/>
                    <a:pt x="1034" y="2774"/>
                    <a:pt x="775" y="2662"/>
                  </a:cubicBezTo>
                  <a:cubicBezTo>
                    <a:pt x="506" y="2572"/>
                    <a:pt x="270" y="2415"/>
                    <a:pt x="90" y="2213"/>
                  </a:cubicBezTo>
                  <a:cubicBezTo>
                    <a:pt x="77" y="2200"/>
                    <a:pt x="64" y="2194"/>
                    <a:pt x="51" y="2194"/>
                  </a:cubicBezTo>
                  <a:cubicBezTo>
                    <a:pt x="42" y="2194"/>
                    <a:pt x="32" y="2197"/>
                    <a:pt x="23" y="2202"/>
                  </a:cubicBezTo>
                  <a:cubicBezTo>
                    <a:pt x="0" y="2213"/>
                    <a:pt x="0" y="2247"/>
                    <a:pt x="12" y="2258"/>
                  </a:cubicBezTo>
                  <a:cubicBezTo>
                    <a:pt x="191" y="2505"/>
                    <a:pt x="438" y="2684"/>
                    <a:pt x="719" y="2797"/>
                  </a:cubicBezTo>
                  <a:cubicBezTo>
                    <a:pt x="989" y="2920"/>
                    <a:pt x="1269" y="3021"/>
                    <a:pt x="1550" y="3100"/>
                  </a:cubicBezTo>
                  <a:cubicBezTo>
                    <a:pt x="1831" y="3179"/>
                    <a:pt x="2123" y="3235"/>
                    <a:pt x="2415" y="3268"/>
                  </a:cubicBezTo>
                  <a:cubicBezTo>
                    <a:pt x="2522" y="3285"/>
                    <a:pt x="2635" y="3295"/>
                    <a:pt x="2745" y="3295"/>
                  </a:cubicBezTo>
                  <a:cubicBezTo>
                    <a:pt x="2785" y="3295"/>
                    <a:pt x="2825" y="3294"/>
                    <a:pt x="2864" y="3291"/>
                  </a:cubicBezTo>
                  <a:cubicBezTo>
                    <a:pt x="2965" y="3291"/>
                    <a:pt x="3055" y="3246"/>
                    <a:pt x="3111" y="3179"/>
                  </a:cubicBezTo>
                  <a:cubicBezTo>
                    <a:pt x="3167" y="3111"/>
                    <a:pt x="3212" y="3044"/>
                    <a:pt x="3246" y="2965"/>
                  </a:cubicBezTo>
                  <a:cubicBezTo>
                    <a:pt x="3369" y="2696"/>
                    <a:pt x="3471" y="2437"/>
                    <a:pt x="3605" y="2179"/>
                  </a:cubicBezTo>
                  <a:cubicBezTo>
                    <a:pt x="3751" y="1932"/>
                    <a:pt x="3886" y="1685"/>
                    <a:pt x="4043" y="1438"/>
                  </a:cubicBezTo>
                  <a:cubicBezTo>
                    <a:pt x="4200" y="1202"/>
                    <a:pt x="4369" y="966"/>
                    <a:pt x="4537" y="742"/>
                  </a:cubicBezTo>
                  <a:cubicBezTo>
                    <a:pt x="4717" y="517"/>
                    <a:pt x="4897" y="281"/>
                    <a:pt x="5088" y="68"/>
                  </a:cubicBezTo>
                  <a:cubicBezTo>
                    <a:pt x="5105" y="34"/>
                    <a:pt x="5083" y="0"/>
                    <a:pt x="5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3"/>
            <p:cNvSpPr/>
            <p:nvPr/>
          </p:nvSpPr>
          <p:spPr>
            <a:xfrm>
              <a:off x="6947750" y="2625148"/>
              <a:ext cx="445875" cy="236025"/>
            </a:xfrm>
            <a:custGeom>
              <a:rect b="b" l="l" r="r" t="t"/>
              <a:pathLst>
                <a:path extrusionOk="0" h="9441" w="17835">
                  <a:moveTo>
                    <a:pt x="11669" y="2645"/>
                  </a:moveTo>
                  <a:lnTo>
                    <a:pt x="11669" y="2645"/>
                  </a:lnTo>
                  <a:cubicBezTo>
                    <a:pt x="12084" y="2779"/>
                    <a:pt x="12477" y="2959"/>
                    <a:pt x="12848" y="3173"/>
                  </a:cubicBezTo>
                  <a:cubicBezTo>
                    <a:pt x="13095" y="3319"/>
                    <a:pt x="13466" y="3509"/>
                    <a:pt x="13522" y="3813"/>
                  </a:cubicBezTo>
                  <a:cubicBezTo>
                    <a:pt x="13555" y="3936"/>
                    <a:pt x="13511" y="4071"/>
                    <a:pt x="13421" y="4161"/>
                  </a:cubicBezTo>
                  <a:cubicBezTo>
                    <a:pt x="13396" y="4175"/>
                    <a:pt x="13370" y="4182"/>
                    <a:pt x="13344" y="4182"/>
                  </a:cubicBezTo>
                  <a:cubicBezTo>
                    <a:pt x="13248" y="4182"/>
                    <a:pt x="13143" y="4101"/>
                    <a:pt x="13073" y="4048"/>
                  </a:cubicBezTo>
                  <a:cubicBezTo>
                    <a:pt x="12500" y="3700"/>
                    <a:pt x="12028" y="3217"/>
                    <a:pt x="11669" y="2645"/>
                  </a:cubicBezTo>
                  <a:close/>
                  <a:moveTo>
                    <a:pt x="5951" y="6257"/>
                  </a:moveTo>
                  <a:cubicBezTo>
                    <a:pt x="5986" y="6257"/>
                    <a:pt x="6020" y="6262"/>
                    <a:pt x="6054" y="6272"/>
                  </a:cubicBezTo>
                  <a:cubicBezTo>
                    <a:pt x="6177" y="6339"/>
                    <a:pt x="6177" y="6530"/>
                    <a:pt x="6177" y="6654"/>
                  </a:cubicBezTo>
                  <a:cubicBezTo>
                    <a:pt x="6177" y="7047"/>
                    <a:pt x="6009" y="7406"/>
                    <a:pt x="5728" y="7676"/>
                  </a:cubicBezTo>
                  <a:cubicBezTo>
                    <a:pt x="5650" y="7519"/>
                    <a:pt x="5582" y="7339"/>
                    <a:pt x="5549" y="7159"/>
                  </a:cubicBezTo>
                  <a:cubicBezTo>
                    <a:pt x="5515" y="6901"/>
                    <a:pt x="5515" y="6519"/>
                    <a:pt x="5739" y="6339"/>
                  </a:cubicBezTo>
                  <a:cubicBezTo>
                    <a:pt x="5794" y="6284"/>
                    <a:pt x="5872" y="6257"/>
                    <a:pt x="5951" y="6257"/>
                  </a:cubicBezTo>
                  <a:close/>
                  <a:moveTo>
                    <a:pt x="12389" y="1"/>
                  </a:moveTo>
                  <a:cubicBezTo>
                    <a:pt x="11973" y="1"/>
                    <a:pt x="11573" y="134"/>
                    <a:pt x="11265" y="477"/>
                  </a:cubicBezTo>
                  <a:cubicBezTo>
                    <a:pt x="10894" y="893"/>
                    <a:pt x="10748" y="1454"/>
                    <a:pt x="10838" y="2005"/>
                  </a:cubicBezTo>
                  <a:cubicBezTo>
                    <a:pt x="9861" y="2016"/>
                    <a:pt x="8873" y="2488"/>
                    <a:pt x="8648" y="3543"/>
                  </a:cubicBezTo>
                  <a:cubicBezTo>
                    <a:pt x="8513" y="4228"/>
                    <a:pt x="8738" y="4924"/>
                    <a:pt x="8996" y="5542"/>
                  </a:cubicBezTo>
                  <a:cubicBezTo>
                    <a:pt x="9254" y="6182"/>
                    <a:pt x="9647" y="6923"/>
                    <a:pt x="9479" y="7642"/>
                  </a:cubicBezTo>
                  <a:cubicBezTo>
                    <a:pt x="9293" y="8452"/>
                    <a:pt x="8508" y="8814"/>
                    <a:pt x="7725" y="8814"/>
                  </a:cubicBezTo>
                  <a:cubicBezTo>
                    <a:pt x="7324" y="8814"/>
                    <a:pt x="6924" y="8719"/>
                    <a:pt x="6604" y="8540"/>
                  </a:cubicBezTo>
                  <a:cubicBezTo>
                    <a:pt x="6424" y="8428"/>
                    <a:pt x="6256" y="8305"/>
                    <a:pt x="6099" y="8159"/>
                  </a:cubicBezTo>
                  <a:cubicBezTo>
                    <a:pt x="6380" y="7900"/>
                    <a:pt x="6582" y="7575"/>
                    <a:pt x="6683" y="7204"/>
                  </a:cubicBezTo>
                  <a:cubicBezTo>
                    <a:pt x="6840" y="6643"/>
                    <a:pt x="6806" y="5767"/>
                    <a:pt x="6076" y="5666"/>
                  </a:cubicBezTo>
                  <a:cubicBezTo>
                    <a:pt x="6033" y="5660"/>
                    <a:pt x="5991" y="5657"/>
                    <a:pt x="5951" y="5657"/>
                  </a:cubicBezTo>
                  <a:cubicBezTo>
                    <a:pt x="5320" y="5657"/>
                    <a:pt x="4953" y="6288"/>
                    <a:pt x="4942" y="6878"/>
                  </a:cubicBezTo>
                  <a:cubicBezTo>
                    <a:pt x="4931" y="7283"/>
                    <a:pt x="5043" y="7676"/>
                    <a:pt x="5245" y="8024"/>
                  </a:cubicBezTo>
                  <a:cubicBezTo>
                    <a:pt x="5223" y="8035"/>
                    <a:pt x="5200" y="8046"/>
                    <a:pt x="5178" y="8058"/>
                  </a:cubicBezTo>
                  <a:cubicBezTo>
                    <a:pt x="4832" y="8217"/>
                    <a:pt x="4448" y="8281"/>
                    <a:pt x="4062" y="8281"/>
                  </a:cubicBezTo>
                  <a:cubicBezTo>
                    <a:pt x="3684" y="8281"/>
                    <a:pt x="3304" y="8219"/>
                    <a:pt x="2954" y="8125"/>
                  </a:cubicBezTo>
                  <a:cubicBezTo>
                    <a:pt x="2236" y="7934"/>
                    <a:pt x="1607" y="7496"/>
                    <a:pt x="1203" y="6878"/>
                  </a:cubicBezTo>
                  <a:cubicBezTo>
                    <a:pt x="798" y="6250"/>
                    <a:pt x="585" y="5520"/>
                    <a:pt x="596" y="4778"/>
                  </a:cubicBezTo>
                  <a:cubicBezTo>
                    <a:pt x="596" y="4585"/>
                    <a:pt x="449" y="4479"/>
                    <a:pt x="307" y="4479"/>
                  </a:cubicBezTo>
                  <a:cubicBezTo>
                    <a:pt x="185" y="4479"/>
                    <a:pt x="67" y="4557"/>
                    <a:pt x="46" y="4722"/>
                  </a:cubicBezTo>
                  <a:cubicBezTo>
                    <a:pt x="1" y="5093"/>
                    <a:pt x="23" y="5463"/>
                    <a:pt x="91" y="5823"/>
                  </a:cubicBezTo>
                  <a:cubicBezTo>
                    <a:pt x="237" y="6564"/>
                    <a:pt x="596" y="7249"/>
                    <a:pt x="1124" y="7788"/>
                  </a:cubicBezTo>
                  <a:cubicBezTo>
                    <a:pt x="1674" y="8327"/>
                    <a:pt x="2370" y="8675"/>
                    <a:pt x="3123" y="8810"/>
                  </a:cubicBezTo>
                  <a:cubicBezTo>
                    <a:pt x="3388" y="8862"/>
                    <a:pt x="3669" y="8889"/>
                    <a:pt x="3951" y="8889"/>
                  </a:cubicBezTo>
                  <a:cubicBezTo>
                    <a:pt x="4528" y="8889"/>
                    <a:pt x="5114" y="8774"/>
                    <a:pt x="5605" y="8518"/>
                  </a:cubicBezTo>
                  <a:cubicBezTo>
                    <a:pt x="6065" y="9001"/>
                    <a:pt x="6672" y="9315"/>
                    <a:pt x="7334" y="9416"/>
                  </a:cubicBezTo>
                  <a:cubicBezTo>
                    <a:pt x="7451" y="9432"/>
                    <a:pt x="7569" y="9440"/>
                    <a:pt x="7688" y="9440"/>
                  </a:cubicBezTo>
                  <a:cubicBezTo>
                    <a:pt x="8814" y="9440"/>
                    <a:pt x="9976" y="8730"/>
                    <a:pt x="10108" y="7541"/>
                  </a:cubicBezTo>
                  <a:cubicBezTo>
                    <a:pt x="10198" y="6789"/>
                    <a:pt x="9861" y="6070"/>
                    <a:pt x="9558" y="5396"/>
                  </a:cubicBezTo>
                  <a:cubicBezTo>
                    <a:pt x="9288" y="4790"/>
                    <a:pt x="8974" y="4037"/>
                    <a:pt x="9254" y="3386"/>
                  </a:cubicBezTo>
                  <a:cubicBezTo>
                    <a:pt x="9501" y="2813"/>
                    <a:pt x="10153" y="2521"/>
                    <a:pt x="10748" y="2499"/>
                  </a:cubicBezTo>
                  <a:lnTo>
                    <a:pt x="10973" y="2499"/>
                  </a:lnTo>
                  <a:cubicBezTo>
                    <a:pt x="11220" y="3128"/>
                    <a:pt x="11680" y="3644"/>
                    <a:pt x="12174" y="4082"/>
                  </a:cubicBezTo>
                  <a:cubicBezTo>
                    <a:pt x="12479" y="4347"/>
                    <a:pt x="12939" y="4744"/>
                    <a:pt x="13369" y="4744"/>
                  </a:cubicBezTo>
                  <a:cubicBezTo>
                    <a:pt x="13541" y="4744"/>
                    <a:pt x="13708" y="4680"/>
                    <a:pt x="13859" y="4520"/>
                  </a:cubicBezTo>
                  <a:cubicBezTo>
                    <a:pt x="14319" y="4015"/>
                    <a:pt x="14038" y="3341"/>
                    <a:pt x="13555" y="2982"/>
                  </a:cubicBezTo>
                  <a:cubicBezTo>
                    <a:pt x="13275" y="2791"/>
                    <a:pt x="12983" y="2622"/>
                    <a:pt x="12668" y="2476"/>
                  </a:cubicBezTo>
                  <a:cubicBezTo>
                    <a:pt x="12343" y="2319"/>
                    <a:pt x="11995" y="2184"/>
                    <a:pt x="11646" y="2094"/>
                  </a:cubicBezTo>
                  <a:cubicBezTo>
                    <a:pt x="11579" y="2072"/>
                    <a:pt x="11500" y="2061"/>
                    <a:pt x="11433" y="2050"/>
                  </a:cubicBezTo>
                  <a:cubicBezTo>
                    <a:pt x="11321" y="1522"/>
                    <a:pt x="11433" y="904"/>
                    <a:pt x="11961" y="657"/>
                  </a:cubicBezTo>
                  <a:cubicBezTo>
                    <a:pt x="12102" y="590"/>
                    <a:pt x="12254" y="561"/>
                    <a:pt x="12409" y="561"/>
                  </a:cubicBezTo>
                  <a:cubicBezTo>
                    <a:pt x="12958" y="561"/>
                    <a:pt x="13557" y="916"/>
                    <a:pt x="13960" y="1196"/>
                  </a:cubicBezTo>
                  <a:cubicBezTo>
                    <a:pt x="15048" y="1921"/>
                    <a:pt x="16034" y="2991"/>
                    <a:pt x="17410" y="2991"/>
                  </a:cubicBezTo>
                  <a:cubicBezTo>
                    <a:pt x="17483" y="2991"/>
                    <a:pt x="17557" y="2988"/>
                    <a:pt x="17632" y="2982"/>
                  </a:cubicBezTo>
                  <a:cubicBezTo>
                    <a:pt x="17834" y="2970"/>
                    <a:pt x="17812" y="2667"/>
                    <a:pt x="17621" y="2645"/>
                  </a:cubicBezTo>
                  <a:cubicBezTo>
                    <a:pt x="17273" y="2600"/>
                    <a:pt x="16936" y="2499"/>
                    <a:pt x="16621" y="2353"/>
                  </a:cubicBezTo>
                  <a:cubicBezTo>
                    <a:pt x="15352" y="1780"/>
                    <a:pt x="14488" y="567"/>
                    <a:pt x="13140" y="129"/>
                  </a:cubicBezTo>
                  <a:cubicBezTo>
                    <a:pt x="12895" y="49"/>
                    <a:pt x="12639" y="1"/>
                    <a:pt x="12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3"/>
            <p:cNvSpPr/>
            <p:nvPr/>
          </p:nvSpPr>
          <p:spPr>
            <a:xfrm>
              <a:off x="7420550" y="2250175"/>
              <a:ext cx="267850" cy="322600"/>
            </a:xfrm>
            <a:custGeom>
              <a:rect b="b" l="l" r="r" t="t"/>
              <a:pathLst>
                <a:path extrusionOk="0" h="12904" w="10714">
                  <a:moveTo>
                    <a:pt x="5615" y="0"/>
                  </a:moveTo>
                  <a:cubicBezTo>
                    <a:pt x="3796" y="2751"/>
                    <a:pt x="708" y="8209"/>
                    <a:pt x="0" y="9332"/>
                  </a:cubicBezTo>
                  <a:cubicBezTo>
                    <a:pt x="2707" y="12061"/>
                    <a:pt x="4997" y="12903"/>
                    <a:pt x="4997" y="12903"/>
                  </a:cubicBezTo>
                  <a:cubicBezTo>
                    <a:pt x="6143" y="11252"/>
                    <a:pt x="9310" y="5638"/>
                    <a:pt x="10713" y="2718"/>
                  </a:cubicBezTo>
                  <a:cubicBezTo>
                    <a:pt x="10713" y="2718"/>
                    <a:pt x="8030" y="1763"/>
                    <a:pt x="5705" y="56"/>
                  </a:cubicBezTo>
                  <a:lnTo>
                    <a:pt x="56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3"/>
            <p:cNvSpPr/>
            <p:nvPr/>
          </p:nvSpPr>
          <p:spPr>
            <a:xfrm>
              <a:off x="7560925" y="2208000"/>
              <a:ext cx="144875" cy="110125"/>
            </a:xfrm>
            <a:custGeom>
              <a:rect b="b" l="l" r="r" t="t"/>
              <a:pathLst>
                <a:path extrusionOk="0" h="4405" w="5795">
                  <a:moveTo>
                    <a:pt x="1778" y="0"/>
                  </a:moveTo>
                  <a:cubicBezTo>
                    <a:pt x="1552" y="0"/>
                    <a:pt x="1365" y="30"/>
                    <a:pt x="1235" y="92"/>
                  </a:cubicBezTo>
                  <a:cubicBezTo>
                    <a:pt x="1033" y="194"/>
                    <a:pt x="584" y="800"/>
                    <a:pt x="0" y="1687"/>
                  </a:cubicBezTo>
                  <a:lnTo>
                    <a:pt x="90" y="1743"/>
                  </a:lnTo>
                  <a:cubicBezTo>
                    <a:pt x="2415" y="3450"/>
                    <a:pt x="5098" y="4405"/>
                    <a:pt x="5098" y="4405"/>
                  </a:cubicBezTo>
                  <a:cubicBezTo>
                    <a:pt x="5536" y="3495"/>
                    <a:pt x="5795" y="2844"/>
                    <a:pt x="5772" y="2653"/>
                  </a:cubicBezTo>
                  <a:cubicBezTo>
                    <a:pt x="5600" y="981"/>
                    <a:pt x="3064" y="0"/>
                    <a:pt x="1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33"/>
            <p:cNvSpPr/>
            <p:nvPr/>
          </p:nvSpPr>
          <p:spPr>
            <a:xfrm>
              <a:off x="7399200" y="2483175"/>
              <a:ext cx="146300" cy="151925"/>
            </a:xfrm>
            <a:custGeom>
              <a:rect b="b" l="l" r="r" t="t"/>
              <a:pathLst>
                <a:path extrusionOk="0" h="6077" w="5852">
                  <a:moveTo>
                    <a:pt x="854" y="1"/>
                  </a:moveTo>
                  <a:cubicBezTo>
                    <a:pt x="820" y="68"/>
                    <a:pt x="787" y="124"/>
                    <a:pt x="742" y="192"/>
                  </a:cubicBezTo>
                  <a:cubicBezTo>
                    <a:pt x="315" y="731"/>
                    <a:pt x="1" y="4684"/>
                    <a:pt x="102" y="5155"/>
                  </a:cubicBezTo>
                  <a:cubicBezTo>
                    <a:pt x="158" y="5436"/>
                    <a:pt x="630" y="6076"/>
                    <a:pt x="1270" y="6076"/>
                  </a:cubicBezTo>
                  <a:cubicBezTo>
                    <a:pt x="1272" y="6076"/>
                    <a:pt x="1274" y="6076"/>
                    <a:pt x="1276" y="6076"/>
                  </a:cubicBezTo>
                  <a:cubicBezTo>
                    <a:pt x="1930" y="6076"/>
                    <a:pt x="4843" y="4447"/>
                    <a:pt x="5481" y="4032"/>
                  </a:cubicBezTo>
                  <a:cubicBezTo>
                    <a:pt x="5616" y="3898"/>
                    <a:pt x="5739" y="3740"/>
                    <a:pt x="5851" y="3583"/>
                  </a:cubicBezTo>
                  <a:cubicBezTo>
                    <a:pt x="5851" y="3583"/>
                    <a:pt x="3561" y="274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>
              <a:off x="7547725" y="2259225"/>
              <a:ext cx="130000" cy="89400"/>
            </a:xfrm>
            <a:custGeom>
              <a:rect b="b" l="l" r="r" t="t"/>
              <a:pathLst>
                <a:path extrusionOk="0" h="3576" w="5200">
                  <a:moveTo>
                    <a:pt x="247" y="346"/>
                  </a:moveTo>
                  <a:lnTo>
                    <a:pt x="247" y="346"/>
                  </a:lnTo>
                  <a:cubicBezTo>
                    <a:pt x="515" y="560"/>
                    <a:pt x="782" y="753"/>
                    <a:pt x="1069" y="946"/>
                  </a:cubicBezTo>
                  <a:lnTo>
                    <a:pt x="1069" y="946"/>
                  </a:lnTo>
                  <a:cubicBezTo>
                    <a:pt x="867" y="814"/>
                    <a:pt x="646" y="712"/>
                    <a:pt x="405" y="649"/>
                  </a:cubicBezTo>
                  <a:cubicBezTo>
                    <a:pt x="382" y="615"/>
                    <a:pt x="348" y="593"/>
                    <a:pt x="315" y="559"/>
                  </a:cubicBezTo>
                  <a:cubicBezTo>
                    <a:pt x="259" y="503"/>
                    <a:pt x="236" y="424"/>
                    <a:pt x="247" y="346"/>
                  </a:cubicBezTo>
                  <a:close/>
                  <a:moveTo>
                    <a:pt x="3852" y="2872"/>
                  </a:moveTo>
                  <a:lnTo>
                    <a:pt x="3852" y="2872"/>
                  </a:lnTo>
                  <a:cubicBezTo>
                    <a:pt x="3953" y="2917"/>
                    <a:pt x="4054" y="2973"/>
                    <a:pt x="4155" y="3018"/>
                  </a:cubicBezTo>
                  <a:cubicBezTo>
                    <a:pt x="4256" y="3052"/>
                    <a:pt x="4369" y="3108"/>
                    <a:pt x="4481" y="3142"/>
                  </a:cubicBezTo>
                  <a:cubicBezTo>
                    <a:pt x="4537" y="3164"/>
                    <a:pt x="4593" y="3187"/>
                    <a:pt x="4649" y="3209"/>
                  </a:cubicBezTo>
                  <a:cubicBezTo>
                    <a:pt x="4694" y="3232"/>
                    <a:pt x="4728" y="3254"/>
                    <a:pt x="4762" y="3288"/>
                  </a:cubicBezTo>
                  <a:cubicBezTo>
                    <a:pt x="4447" y="3164"/>
                    <a:pt x="4144" y="3030"/>
                    <a:pt x="3852" y="2872"/>
                  </a:cubicBezTo>
                  <a:close/>
                  <a:moveTo>
                    <a:pt x="183" y="0"/>
                  </a:moveTo>
                  <a:cubicBezTo>
                    <a:pt x="131" y="0"/>
                    <a:pt x="80" y="36"/>
                    <a:pt x="56" y="99"/>
                  </a:cubicBezTo>
                  <a:cubicBezTo>
                    <a:pt x="0" y="233"/>
                    <a:pt x="101" y="413"/>
                    <a:pt x="169" y="548"/>
                  </a:cubicBezTo>
                  <a:cubicBezTo>
                    <a:pt x="180" y="570"/>
                    <a:pt x="202" y="593"/>
                    <a:pt x="214" y="626"/>
                  </a:cubicBezTo>
                  <a:cubicBezTo>
                    <a:pt x="186" y="621"/>
                    <a:pt x="157" y="618"/>
                    <a:pt x="129" y="618"/>
                  </a:cubicBezTo>
                  <a:cubicBezTo>
                    <a:pt x="101" y="618"/>
                    <a:pt x="73" y="621"/>
                    <a:pt x="45" y="626"/>
                  </a:cubicBezTo>
                  <a:cubicBezTo>
                    <a:pt x="0" y="626"/>
                    <a:pt x="12" y="694"/>
                    <a:pt x="56" y="705"/>
                  </a:cubicBezTo>
                  <a:cubicBezTo>
                    <a:pt x="146" y="727"/>
                    <a:pt x="247" y="750"/>
                    <a:pt x="337" y="784"/>
                  </a:cubicBezTo>
                  <a:cubicBezTo>
                    <a:pt x="427" y="873"/>
                    <a:pt x="517" y="952"/>
                    <a:pt x="618" y="1031"/>
                  </a:cubicBezTo>
                  <a:cubicBezTo>
                    <a:pt x="1067" y="1379"/>
                    <a:pt x="1528" y="1693"/>
                    <a:pt x="2022" y="1985"/>
                  </a:cubicBezTo>
                  <a:cubicBezTo>
                    <a:pt x="2943" y="2569"/>
                    <a:pt x="3886" y="3187"/>
                    <a:pt x="4919" y="3569"/>
                  </a:cubicBezTo>
                  <a:cubicBezTo>
                    <a:pt x="4931" y="3573"/>
                    <a:pt x="4943" y="3576"/>
                    <a:pt x="4955" y="3576"/>
                  </a:cubicBezTo>
                  <a:cubicBezTo>
                    <a:pt x="4998" y="3576"/>
                    <a:pt x="5036" y="3545"/>
                    <a:pt x="5054" y="3501"/>
                  </a:cubicBezTo>
                  <a:cubicBezTo>
                    <a:pt x="5155" y="3030"/>
                    <a:pt x="4470" y="2928"/>
                    <a:pt x="4155" y="2794"/>
                  </a:cubicBezTo>
                  <a:cubicBezTo>
                    <a:pt x="3650" y="2558"/>
                    <a:pt x="3156" y="2288"/>
                    <a:pt x="2684" y="1996"/>
                  </a:cubicBezTo>
                  <a:cubicBezTo>
                    <a:pt x="2269" y="1727"/>
                    <a:pt x="1842" y="1457"/>
                    <a:pt x="1426" y="1177"/>
                  </a:cubicBezTo>
                  <a:lnTo>
                    <a:pt x="1426" y="1177"/>
                  </a:lnTo>
                  <a:cubicBezTo>
                    <a:pt x="1820" y="1424"/>
                    <a:pt x="2213" y="1659"/>
                    <a:pt x="2606" y="1884"/>
                  </a:cubicBezTo>
                  <a:cubicBezTo>
                    <a:pt x="3044" y="2142"/>
                    <a:pt x="3482" y="2367"/>
                    <a:pt x="3931" y="2592"/>
                  </a:cubicBezTo>
                  <a:cubicBezTo>
                    <a:pt x="4267" y="2755"/>
                    <a:pt x="4650" y="2992"/>
                    <a:pt x="5029" y="2992"/>
                  </a:cubicBezTo>
                  <a:cubicBezTo>
                    <a:pt x="5067" y="2992"/>
                    <a:pt x="5106" y="2990"/>
                    <a:pt x="5144" y="2985"/>
                  </a:cubicBezTo>
                  <a:cubicBezTo>
                    <a:pt x="5200" y="2985"/>
                    <a:pt x="5188" y="2906"/>
                    <a:pt x="5144" y="2884"/>
                  </a:cubicBezTo>
                  <a:cubicBezTo>
                    <a:pt x="4268" y="2547"/>
                    <a:pt x="3425" y="2064"/>
                    <a:pt x="2606" y="1581"/>
                  </a:cubicBezTo>
                  <a:cubicBezTo>
                    <a:pt x="1797" y="1109"/>
                    <a:pt x="1033" y="548"/>
                    <a:pt x="247" y="20"/>
                  </a:cubicBezTo>
                  <a:cubicBezTo>
                    <a:pt x="227" y="7"/>
                    <a:pt x="205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>
              <a:off x="7535075" y="2268475"/>
              <a:ext cx="137325" cy="85875"/>
            </a:xfrm>
            <a:custGeom>
              <a:rect b="b" l="l" r="r" t="t"/>
              <a:pathLst>
                <a:path extrusionOk="0" h="3435" w="5493">
                  <a:moveTo>
                    <a:pt x="565" y="1"/>
                  </a:moveTo>
                  <a:cubicBezTo>
                    <a:pt x="541" y="1"/>
                    <a:pt x="517" y="7"/>
                    <a:pt x="495" y="21"/>
                  </a:cubicBezTo>
                  <a:cubicBezTo>
                    <a:pt x="1" y="346"/>
                    <a:pt x="720" y="829"/>
                    <a:pt x="978" y="1020"/>
                  </a:cubicBezTo>
                  <a:cubicBezTo>
                    <a:pt x="1427" y="1357"/>
                    <a:pt x="1899" y="1683"/>
                    <a:pt x="2382" y="1986"/>
                  </a:cubicBezTo>
                  <a:cubicBezTo>
                    <a:pt x="2876" y="2289"/>
                    <a:pt x="3392" y="2570"/>
                    <a:pt x="3898" y="2850"/>
                  </a:cubicBezTo>
                  <a:cubicBezTo>
                    <a:pt x="4122" y="2974"/>
                    <a:pt x="4336" y="3086"/>
                    <a:pt x="4571" y="3199"/>
                  </a:cubicBezTo>
                  <a:cubicBezTo>
                    <a:pt x="4807" y="3311"/>
                    <a:pt x="5099" y="3434"/>
                    <a:pt x="5358" y="3434"/>
                  </a:cubicBezTo>
                  <a:cubicBezTo>
                    <a:pt x="5436" y="3434"/>
                    <a:pt x="5492" y="3322"/>
                    <a:pt x="5414" y="3277"/>
                  </a:cubicBezTo>
                  <a:cubicBezTo>
                    <a:pt x="5212" y="3176"/>
                    <a:pt x="5009" y="3131"/>
                    <a:pt x="4774" y="3041"/>
                  </a:cubicBezTo>
                  <a:cubicBezTo>
                    <a:pt x="4549" y="2940"/>
                    <a:pt x="4324" y="2839"/>
                    <a:pt x="4111" y="2727"/>
                  </a:cubicBezTo>
                  <a:cubicBezTo>
                    <a:pt x="3707" y="2514"/>
                    <a:pt x="3303" y="2300"/>
                    <a:pt x="2909" y="2064"/>
                  </a:cubicBezTo>
                  <a:cubicBezTo>
                    <a:pt x="2674" y="1918"/>
                    <a:pt x="731" y="661"/>
                    <a:pt x="675" y="324"/>
                  </a:cubicBezTo>
                  <a:cubicBezTo>
                    <a:pt x="720" y="324"/>
                    <a:pt x="765" y="335"/>
                    <a:pt x="809" y="346"/>
                  </a:cubicBezTo>
                  <a:cubicBezTo>
                    <a:pt x="922" y="380"/>
                    <a:pt x="1023" y="425"/>
                    <a:pt x="1124" y="481"/>
                  </a:cubicBezTo>
                  <a:cubicBezTo>
                    <a:pt x="1137" y="489"/>
                    <a:pt x="1150" y="493"/>
                    <a:pt x="1162" y="493"/>
                  </a:cubicBezTo>
                  <a:cubicBezTo>
                    <a:pt x="1216" y="493"/>
                    <a:pt x="1259" y="425"/>
                    <a:pt x="1214" y="380"/>
                  </a:cubicBezTo>
                  <a:cubicBezTo>
                    <a:pt x="1101" y="234"/>
                    <a:pt x="955" y="110"/>
                    <a:pt x="798" y="21"/>
                  </a:cubicBezTo>
                  <a:cubicBezTo>
                    <a:pt x="781" y="7"/>
                    <a:pt x="761" y="1"/>
                    <a:pt x="743" y="1"/>
                  </a:cubicBezTo>
                  <a:cubicBezTo>
                    <a:pt x="714" y="1"/>
                    <a:pt x="688" y="16"/>
                    <a:pt x="675" y="43"/>
                  </a:cubicBezTo>
                  <a:cubicBezTo>
                    <a:pt x="641" y="16"/>
                    <a:pt x="603" y="1"/>
                    <a:pt x="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>
              <a:off x="7435350" y="2451850"/>
              <a:ext cx="132600" cy="87800"/>
            </a:xfrm>
            <a:custGeom>
              <a:rect b="b" l="l" r="r" t="t"/>
              <a:pathLst>
                <a:path extrusionOk="0" h="3512" w="5304">
                  <a:moveTo>
                    <a:pt x="203" y="1"/>
                  </a:moveTo>
                  <a:cubicBezTo>
                    <a:pt x="97" y="1"/>
                    <a:pt x="1" y="134"/>
                    <a:pt x="104" y="221"/>
                  </a:cubicBezTo>
                  <a:cubicBezTo>
                    <a:pt x="857" y="928"/>
                    <a:pt x="1677" y="1557"/>
                    <a:pt x="2553" y="2119"/>
                  </a:cubicBezTo>
                  <a:cubicBezTo>
                    <a:pt x="2990" y="2411"/>
                    <a:pt x="3440" y="2680"/>
                    <a:pt x="3900" y="2927"/>
                  </a:cubicBezTo>
                  <a:cubicBezTo>
                    <a:pt x="4125" y="3039"/>
                    <a:pt x="4338" y="3152"/>
                    <a:pt x="4563" y="3253"/>
                  </a:cubicBezTo>
                  <a:cubicBezTo>
                    <a:pt x="4776" y="3376"/>
                    <a:pt x="5001" y="3466"/>
                    <a:pt x="5236" y="3511"/>
                  </a:cubicBezTo>
                  <a:cubicBezTo>
                    <a:pt x="5281" y="3511"/>
                    <a:pt x="5304" y="3466"/>
                    <a:pt x="5270" y="3433"/>
                  </a:cubicBezTo>
                  <a:cubicBezTo>
                    <a:pt x="5079" y="3287"/>
                    <a:pt x="4866" y="3163"/>
                    <a:pt x="4641" y="3084"/>
                  </a:cubicBezTo>
                  <a:cubicBezTo>
                    <a:pt x="4428" y="2961"/>
                    <a:pt x="4203" y="2849"/>
                    <a:pt x="3979" y="2736"/>
                  </a:cubicBezTo>
                  <a:cubicBezTo>
                    <a:pt x="3541" y="2489"/>
                    <a:pt x="3114" y="2231"/>
                    <a:pt x="2698" y="1961"/>
                  </a:cubicBezTo>
                  <a:cubicBezTo>
                    <a:pt x="1845" y="1389"/>
                    <a:pt x="1048" y="749"/>
                    <a:pt x="295" y="41"/>
                  </a:cubicBezTo>
                  <a:cubicBezTo>
                    <a:pt x="267" y="13"/>
                    <a:pt x="235" y="1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>
              <a:off x="7428825" y="2465625"/>
              <a:ext cx="130425" cy="87975"/>
            </a:xfrm>
            <a:custGeom>
              <a:rect b="b" l="l" r="r" t="t"/>
              <a:pathLst>
                <a:path extrusionOk="0" h="3519" w="5217">
                  <a:moveTo>
                    <a:pt x="106" y="1"/>
                  </a:moveTo>
                  <a:cubicBezTo>
                    <a:pt x="50" y="1"/>
                    <a:pt x="1" y="69"/>
                    <a:pt x="51" y="119"/>
                  </a:cubicBezTo>
                  <a:cubicBezTo>
                    <a:pt x="770" y="928"/>
                    <a:pt x="1578" y="1635"/>
                    <a:pt x="2465" y="2241"/>
                  </a:cubicBezTo>
                  <a:cubicBezTo>
                    <a:pt x="2915" y="2545"/>
                    <a:pt x="3375" y="2837"/>
                    <a:pt x="3858" y="3095"/>
                  </a:cubicBezTo>
                  <a:cubicBezTo>
                    <a:pt x="4223" y="3298"/>
                    <a:pt x="4597" y="3518"/>
                    <a:pt x="5021" y="3518"/>
                  </a:cubicBezTo>
                  <a:cubicBezTo>
                    <a:pt x="5067" y="3518"/>
                    <a:pt x="5113" y="3516"/>
                    <a:pt x="5161" y="3510"/>
                  </a:cubicBezTo>
                  <a:cubicBezTo>
                    <a:pt x="5217" y="3499"/>
                    <a:pt x="5194" y="3421"/>
                    <a:pt x="5149" y="3409"/>
                  </a:cubicBezTo>
                  <a:cubicBezTo>
                    <a:pt x="4644" y="3319"/>
                    <a:pt x="4184" y="3039"/>
                    <a:pt x="3746" y="2792"/>
                  </a:cubicBezTo>
                  <a:cubicBezTo>
                    <a:pt x="3319" y="2545"/>
                    <a:pt x="2903" y="2275"/>
                    <a:pt x="2499" y="1994"/>
                  </a:cubicBezTo>
                  <a:cubicBezTo>
                    <a:pt x="1668" y="1388"/>
                    <a:pt x="893" y="737"/>
                    <a:pt x="163" y="29"/>
                  </a:cubicBezTo>
                  <a:cubicBezTo>
                    <a:pt x="146" y="9"/>
                    <a:pt x="125" y="1"/>
                    <a:pt x="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>
              <a:off x="7431200" y="2456100"/>
              <a:ext cx="132425" cy="87275"/>
            </a:xfrm>
            <a:custGeom>
              <a:rect b="b" l="l" r="r" t="t"/>
              <a:pathLst>
                <a:path extrusionOk="0" h="3491" w="5297">
                  <a:moveTo>
                    <a:pt x="160" y="0"/>
                  </a:moveTo>
                  <a:cubicBezTo>
                    <a:pt x="79" y="0"/>
                    <a:pt x="1" y="104"/>
                    <a:pt x="79" y="174"/>
                  </a:cubicBezTo>
                  <a:cubicBezTo>
                    <a:pt x="1584" y="1544"/>
                    <a:pt x="3302" y="2768"/>
                    <a:pt x="5212" y="3487"/>
                  </a:cubicBezTo>
                  <a:cubicBezTo>
                    <a:pt x="5218" y="3490"/>
                    <a:pt x="5224" y="3491"/>
                    <a:pt x="5229" y="3491"/>
                  </a:cubicBezTo>
                  <a:cubicBezTo>
                    <a:pt x="5274" y="3491"/>
                    <a:pt x="5296" y="3417"/>
                    <a:pt x="5256" y="3397"/>
                  </a:cubicBezTo>
                  <a:cubicBezTo>
                    <a:pt x="3415" y="2510"/>
                    <a:pt x="1685" y="1466"/>
                    <a:pt x="225" y="28"/>
                  </a:cubicBezTo>
                  <a:cubicBezTo>
                    <a:pt x="206" y="8"/>
                    <a:pt x="183" y="0"/>
                    <a:pt x="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>
              <a:off x="7428450" y="2461425"/>
              <a:ext cx="130675" cy="85900"/>
            </a:xfrm>
            <a:custGeom>
              <a:rect b="b" l="l" r="r" t="t"/>
              <a:pathLst>
                <a:path extrusionOk="0" h="3436" w="5227">
                  <a:moveTo>
                    <a:pt x="173" y="1"/>
                  </a:moveTo>
                  <a:cubicBezTo>
                    <a:pt x="84" y="1"/>
                    <a:pt x="1" y="105"/>
                    <a:pt x="88" y="175"/>
                  </a:cubicBezTo>
                  <a:cubicBezTo>
                    <a:pt x="1593" y="1511"/>
                    <a:pt x="3300" y="2612"/>
                    <a:pt x="5153" y="3431"/>
                  </a:cubicBezTo>
                  <a:cubicBezTo>
                    <a:pt x="5159" y="3434"/>
                    <a:pt x="5164" y="3435"/>
                    <a:pt x="5169" y="3435"/>
                  </a:cubicBezTo>
                  <a:cubicBezTo>
                    <a:pt x="5205" y="3435"/>
                    <a:pt x="5226" y="3372"/>
                    <a:pt x="5187" y="3353"/>
                  </a:cubicBezTo>
                  <a:cubicBezTo>
                    <a:pt x="3412" y="2443"/>
                    <a:pt x="1750" y="1320"/>
                    <a:pt x="246" y="29"/>
                  </a:cubicBezTo>
                  <a:cubicBezTo>
                    <a:pt x="223" y="9"/>
                    <a:pt x="198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>
              <a:off x="7478575" y="2497500"/>
              <a:ext cx="82925" cy="56200"/>
            </a:xfrm>
            <a:custGeom>
              <a:rect b="b" l="l" r="r" t="t"/>
              <a:pathLst>
                <a:path extrusionOk="0" h="2248" w="3317">
                  <a:moveTo>
                    <a:pt x="60" y="0"/>
                  </a:moveTo>
                  <a:cubicBezTo>
                    <a:pt x="27" y="0"/>
                    <a:pt x="1" y="34"/>
                    <a:pt x="26" y="68"/>
                  </a:cubicBezTo>
                  <a:cubicBezTo>
                    <a:pt x="453" y="551"/>
                    <a:pt x="947" y="955"/>
                    <a:pt x="1497" y="1292"/>
                  </a:cubicBezTo>
                  <a:cubicBezTo>
                    <a:pt x="1767" y="1461"/>
                    <a:pt x="2059" y="1607"/>
                    <a:pt x="2317" y="1809"/>
                  </a:cubicBezTo>
                  <a:cubicBezTo>
                    <a:pt x="2441" y="1910"/>
                    <a:pt x="2575" y="1988"/>
                    <a:pt x="2721" y="2067"/>
                  </a:cubicBezTo>
                  <a:cubicBezTo>
                    <a:pt x="2840" y="2121"/>
                    <a:pt x="3000" y="2247"/>
                    <a:pt x="3132" y="2247"/>
                  </a:cubicBezTo>
                  <a:cubicBezTo>
                    <a:pt x="3137" y="2247"/>
                    <a:pt x="3143" y="2247"/>
                    <a:pt x="3148" y="2247"/>
                  </a:cubicBezTo>
                  <a:cubicBezTo>
                    <a:pt x="3249" y="2247"/>
                    <a:pt x="3317" y="2123"/>
                    <a:pt x="3249" y="2044"/>
                  </a:cubicBezTo>
                  <a:cubicBezTo>
                    <a:pt x="3148" y="1932"/>
                    <a:pt x="2968" y="1899"/>
                    <a:pt x="2822" y="1854"/>
                  </a:cubicBezTo>
                  <a:cubicBezTo>
                    <a:pt x="2688" y="1797"/>
                    <a:pt x="2542" y="1741"/>
                    <a:pt x="2407" y="1696"/>
                  </a:cubicBezTo>
                  <a:cubicBezTo>
                    <a:pt x="2104" y="1584"/>
                    <a:pt x="1812" y="1427"/>
                    <a:pt x="1565" y="1236"/>
                  </a:cubicBezTo>
                  <a:cubicBezTo>
                    <a:pt x="1048" y="854"/>
                    <a:pt x="554" y="450"/>
                    <a:pt x="94" y="12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>
              <a:off x="7499150" y="2331675"/>
              <a:ext cx="100250" cy="151000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>
              <a:off x="8136263" y="2905875"/>
              <a:ext cx="168350" cy="174000"/>
            </a:xfrm>
            <a:custGeom>
              <a:rect b="b" l="l" r="r" t="t"/>
              <a:pathLst>
                <a:path extrusionOk="0" h="6960" w="6734">
                  <a:moveTo>
                    <a:pt x="4134" y="2390"/>
                  </a:moveTo>
                  <a:cubicBezTo>
                    <a:pt x="4261" y="2390"/>
                    <a:pt x="4508" y="2670"/>
                    <a:pt x="4578" y="2779"/>
                  </a:cubicBezTo>
                  <a:cubicBezTo>
                    <a:pt x="4713" y="2992"/>
                    <a:pt x="4791" y="3228"/>
                    <a:pt x="4825" y="3486"/>
                  </a:cubicBezTo>
                  <a:cubicBezTo>
                    <a:pt x="4825" y="3520"/>
                    <a:pt x="4836" y="3554"/>
                    <a:pt x="4836" y="3588"/>
                  </a:cubicBezTo>
                  <a:cubicBezTo>
                    <a:pt x="4409" y="3430"/>
                    <a:pt x="4106" y="3048"/>
                    <a:pt x="4061" y="2599"/>
                  </a:cubicBezTo>
                  <a:cubicBezTo>
                    <a:pt x="4044" y="2446"/>
                    <a:pt x="4077" y="2390"/>
                    <a:pt x="4134" y="2390"/>
                  </a:cubicBezTo>
                  <a:close/>
                  <a:moveTo>
                    <a:pt x="2325" y="4680"/>
                  </a:moveTo>
                  <a:cubicBezTo>
                    <a:pt x="2424" y="4680"/>
                    <a:pt x="2528" y="4728"/>
                    <a:pt x="2613" y="4823"/>
                  </a:cubicBezTo>
                  <a:cubicBezTo>
                    <a:pt x="2927" y="5182"/>
                    <a:pt x="2669" y="5710"/>
                    <a:pt x="2366" y="6047"/>
                  </a:cubicBezTo>
                  <a:cubicBezTo>
                    <a:pt x="2276" y="5968"/>
                    <a:pt x="2208" y="5878"/>
                    <a:pt x="2152" y="5766"/>
                  </a:cubicBezTo>
                  <a:cubicBezTo>
                    <a:pt x="1995" y="5508"/>
                    <a:pt x="1961" y="5205"/>
                    <a:pt x="2029" y="4913"/>
                  </a:cubicBezTo>
                  <a:cubicBezTo>
                    <a:pt x="2085" y="4756"/>
                    <a:pt x="2200" y="4680"/>
                    <a:pt x="2325" y="4680"/>
                  </a:cubicBezTo>
                  <a:close/>
                  <a:moveTo>
                    <a:pt x="5814" y="0"/>
                  </a:moveTo>
                  <a:cubicBezTo>
                    <a:pt x="5725" y="0"/>
                    <a:pt x="5630" y="111"/>
                    <a:pt x="5690" y="196"/>
                  </a:cubicBezTo>
                  <a:cubicBezTo>
                    <a:pt x="6071" y="769"/>
                    <a:pt x="6262" y="1443"/>
                    <a:pt x="6217" y="2128"/>
                  </a:cubicBezTo>
                  <a:cubicBezTo>
                    <a:pt x="6184" y="2723"/>
                    <a:pt x="5948" y="3520"/>
                    <a:pt x="5274" y="3621"/>
                  </a:cubicBezTo>
                  <a:cubicBezTo>
                    <a:pt x="5252" y="3307"/>
                    <a:pt x="5162" y="2992"/>
                    <a:pt x="5027" y="2712"/>
                  </a:cubicBezTo>
                  <a:cubicBezTo>
                    <a:pt x="4859" y="2397"/>
                    <a:pt x="4600" y="2071"/>
                    <a:pt x="4230" y="2004"/>
                  </a:cubicBezTo>
                  <a:cubicBezTo>
                    <a:pt x="4195" y="1997"/>
                    <a:pt x="4161" y="1994"/>
                    <a:pt x="4128" y="1994"/>
                  </a:cubicBezTo>
                  <a:cubicBezTo>
                    <a:pt x="3829" y="1994"/>
                    <a:pt x="3648" y="2263"/>
                    <a:pt x="3668" y="2577"/>
                  </a:cubicBezTo>
                  <a:cubicBezTo>
                    <a:pt x="3724" y="3262"/>
                    <a:pt x="4196" y="3835"/>
                    <a:pt x="4859" y="4014"/>
                  </a:cubicBezTo>
                  <a:cubicBezTo>
                    <a:pt x="4836" y="4385"/>
                    <a:pt x="4757" y="4755"/>
                    <a:pt x="4634" y="5104"/>
                  </a:cubicBezTo>
                  <a:cubicBezTo>
                    <a:pt x="4465" y="5631"/>
                    <a:pt x="4162" y="6182"/>
                    <a:pt x="3601" y="6350"/>
                  </a:cubicBezTo>
                  <a:cubicBezTo>
                    <a:pt x="3479" y="6388"/>
                    <a:pt x="3355" y="6405"/>
                    <a:pt x="3233" y="6405"/>
                  </a:cubicBezTo>
                  <a:cubicBezTo>
                    <a:pt x="3062" y="6405"/>
                    <a:pt x="2893" y="6371"/>
                    <a:pt x="2736" y="6305"/>
                  </a:cubicBezTo>
                  <a:cubicBezTo>
                    <a:pt x="3017" y="5991"/>
                    <a:pt x="3174" y="5586"/>
                    <a:pt x="3174" y="5171"/>
                  </a:cubicBezTo>
                  <a:cubicBezTo>
                    <a:pt x="3185" y="4744"/>
                    <a:pt x="2893" y="4374"/>
                    <a:pt x="2478" y="4284"/>
                  </a:cubicBezTo>
                  <a:cubicBezTo>
                    <a:pt x="2413" y="4271"/>
                    <a:pt x="2352" y="4265"/>
                    <a:pt x="2295" y="4265"/>
                  </a:cubicBezTo>
                  <a:cubicBezTo>
                    <a:pt x="1557" y="4265"/>
                    <a:pt x="1498" y="5292"/>
                    <a:pt x="1748" y="5845"/>
                  </a:cubicBezTo>
                  <a:cubicBezTo>
                    <a:pt x="1826" y="6013"/>
                    <a:pt x="1928" y="6170"/>
                    <a:pt x="2051" y="6305"/>
                  </a:cubicBezTo>
                  <a:cubicBezTo>
                    <a:pt x="1809" y="6447"/>
                    <a:pt x="1537" y="6518"/>
                    <a:pt x="1265" y="6518"/>
                  </a:cubicBezTo>
                  <a:cubicBezTo>
                    <a:pt x="958" y="6518"/>
                    <a:pt x="651" y="6428"/>
                    <a:pt x="389" y="6249"/>
                  </a:cubicBezTo>
                  <a:cubicBezTo>
                    <a:pt x="361" y="6234"/>
                    <a:pt x="332" y="6227"/>
                    <a:pt x="304" y="6227"/>
                  </a:cubicBezTo>
                  <a:cubicBezTo>
                    <a:pt x="141" y="6227"/>
                    <a:pt x="0" y="6449"/>
                    <a:pt x="153" y="6563"/>
                  </a:cubicBezTo>
                  <a:cubicBezTo>
                    <a:pt x="492" y="6827"/>
                    <a:pt x="898" y="6959"/>
                    <a:pt x="1306" y="6959"/>
                  </a:cubicBezTo>
                  <a:cubicBezTo>
                    <a:pt x="1695" y="6959"/>
                    <a:pt x="2087" y="6839"/>
                    <a:pt x="2422" y="6597"/>
                  </a:cubicBezTo>
                  <a:cubicBezTo>
                    <a:pt x="2673" y="6742"/>
                    <a:pt x="2961" y="6814"/>
                    <a:pt x="3253" y="6814"/>
                  </a:cubicBezTo>
                  <a:cubicBezTo>
                    <a:pt x="3392" y="6814"/>
                    <a:pt x="3531" y="6798"/>
                    <a:pt x="3668" y="6766"/>
                  </a:cubicBezTo>
                  <a:cubicBezTo>
                    <a:pt x="4477" y="6563"/>
                    <a:pt x="4903" y="5766"/>
                    <a:pt x="5117" y="5025"/>
                  </a:cubicBezTo>
                  <a:cubicBezTo>
                    <a:pt x="5207" y="4699"/>
                    <a:pt x="5263" y="4374"/>
                    <a:pt x="5285" y="4048"/>
                  </a:cubicBezTo>
                  <a:cubicBezTo>
                    <a:pt x="6128" y="3981"/>
                    <a:pt x="6532" y="3150"/>
                    <a:pt x="6633" y="2386"/>
                  </a:cubicBezTo>
                  <a:cubicBezTo>
                    <a:pt x="6734" y="1532"/>
                    <a:pt x="6464" y="679"/>
                    <a:pt x="5892" y="39"/>
                  </a:cubicBezTo>
                  <a:cubicBezTo>
                    <a:pt x="5870" y="12"/>
                    <a:pt x="5842" y="0"/>
                    <a:pt x="5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>
              <a:off x="7790750" y="2222425"/>
              <a:ext cx="333375" cy="206050"/>
            </a:xfrm>
            <a:custGeom>
              <a:rect b="b" l="l" r="r" t="t"/>
              <a:pathLst>
                <a:path extrusionOk="0" h="8242" w="13335">
                  <a:moveTo>
                    <a:pt x="3295" y="2233"/>
                  </a:moveTo>
                  <a:cubicBezTo>
                    <a:pt x="3396" y="2300"/>
                    <a:pt x="3486" y="2379"/>
                    <a:pt x="3575" y="2458"/>
                  </a:cubicBezTo>
                  <a:cubicBezTo>
                    <a:pt x="3901" y="2795"/>
                    <a:pt x="4137" y="3289"/>
                    <a:pt x="4013" y="3760"/>
                  </a:cubicBezTo>
                  <a:cubicBezTo>
                    <a:pt x="3991" y="3895"/>
                    <a:pt x="3935" y="4019"/>
                    <a:pt x="3834" y="4120"/>
                  </a:cubicBezTo>
                  <a:cubicBezTo>
                    <a:pt x="3790" y="4156"/>
                    <a:pt x="3752" y="4172"/>
                    <a:pt x="3719" y="4172"/>
                  </a:cubicBezTo>
                  <a:cubicBezTo>
                    <a:pt x="3659" y="4172"/>
                    <a:pt x="3611" y="4120"/>
                    <a:pt x="3553" y="4041"/>
                  </a:cubicBezTo>
                  <a:cubicBezTo>
                    <a:pt x="3418" y="3861"/>
                    <a:pt x="3328" y="3659"/>
                    <a:pt x="3272" y="3446"/>
                  </a:cubicBezTo>
                  <a:cubicBezTo>
                    <a:pt x="3171" y="3053"/>
                    <a:pt x="3171" y="2626"/>
                    <a:pt x="3295" y="2233"/>
                  </a:cubicBezTo>
                  <a:close/>
                  <a:moveTo>
                    <a:pt x="8809" y="3030"/>
                  </a:moveTo>
                  <a:cubicBezTo>
                    <a:pt x="9033" y="3749"/>
                    <a:pt x="9078" y="4502"/>
                    <a:pt x="8966" y="5243"/>
                  </a:cubicBezTo>
                  <a:cubicBezTo>
                    <a:pt x="8955" y="5333"/>
                    <a:pt x="8898" y="5894"/>
                    <a:pt x="8775" y="5905"/>
                  </a:cubicBezTo>
                  <a:cubicBezTo>
                    <a:pt x="8771" y="5906"/>
                    <a:pt x="8768" y="5906"/>
                    <a:pt x="8765" y="5906"/>
                  </a:cubicBezTo>
                  <a:cubicBezTo>
                    <a:pt x="8602" y="5906"/>
                    <a:pt x="8494" y="5387"/>
                    <a:pt x="8472" y="5288"/>
                  </a:cubicBezTo>
                  <a:cubicBezTo>
                    <a:pt x="8326" y="4715"/>
                    <a:pt x="8348" y="4108"/>
                    <a:pt x="8539" y="3558"/>
                  </a:cubicBezTo>
                  <a:cubicBezTo>
                    <a:pt x="8606" y="3367"/>
                    <a:pt x="8696" y="3199"/>
                    <a:pt x="8809" y="3030"/>
                  </a:cubicBezTo>
                  <a:close/>
                  <a:moveTo>
                    <a:pt x="5617" y="0"/>
                  </a:moveTo>
                  <a:cubicBezTo>
                    <a:pt x="5431" y="0"/>
                    <a:pt x="5244" y="15"/>
                    <a:pt x="5058" y="43"/>
                  </a:cubicBezTo>
                  <a:cubicBezTo>
                    <a:pt x="4171" y="200"/>
                    <a:pt x="3429" y="762"/>
                    <a:pt x="3025" y="1559"/>
                  </a:cubicBezTo>
                  <a:cubicBezTo>
                    <a:pt x="2832" y="1504"/>
                    <a:pt x="2633" y="1479"/>
                    <a:pt x="2433" y="1479"/>
                  </a:cubicBezTo>
                  <a:cubicBezTo>
                    <a:pt x="1612" y="1479"/>
                    <a:pt x="771" y="1905"/>
                    <a:pt x="184" y="2446"/>
                  </a:cubicBezTo>
                  <a:cubicBezTo>
                    <a:pt x="1" y="2621"/>
                    <a:pt x="177" y="2877"/>
                    <a:pt x="375" y="2877"/>
                  </a:cubicBezTo>
                  <a:cubicBezTo>
                    <a:pt x="432" y="2877"/>
                    <a:pt x="491" y="2856"/>
                    <a:pt x="543" y="2806"/>
                  </a:cubicBezTo>
                  <a:cubicBezTo>
                    <a:pt x="1029" y="2358"/>
                    <a:pt x="1739" y="1995"/>
                    <a:pt x="2417" y="1995"/>
                  </a:cubicBezTo>
                  <a:cubicBezTo>
                    <a:pt x="2554" y="1995"/>
                    <a:pt x="2690" y="2010"/>
                    <a:pt x="2823" y="2042"/>
                  </a:cubicBezTo>
                  <a:cubicBezTo>
                    <a:pt x="2823" y="2076"/>
                    <a:pt x="2812" y="2098"/>
                    <a:pt x="2801" y="2132"/>
                  </a:cubicBezTo>
                  <a:cubicBezTo>
                    <a:pt x="2655" y="2637"/>
                    <a:pt x="2655" y="3165"/>
                    <a:pt x="2801" y="3659"/>
                  </a:cubicBezTo>
                  <a:cubicBezTo>
                    <a:pt x="2922" y="4063"/>
                    <a:pt x="3234" y="4695"/>
                    <a:pt x="3712" y="4695"/>
                  </a:cubicBezTo>
                  <a:cubicBezTo>
                    <a:pt x="3766" y="4695"/>
                    <a:pt x="3821" y="4687"/>
                    <a:pt x="3879" y="4670"/>
                  </a:cubicBezTo>
                  <a:cubicBezTo>
                    <a:pt x="4451" y="4513"/>
                    <a:pt x="4620" y="3749"/>
                    <a:pt x="4541" y="3233"/>
                  </a:cubicBezTo>
                  <a:cubicBezTo>
                    <a:pt x="4440" y="2671"/>
                    <a:pt x="4115" y="2177"/>
                    <a:pt x="3643" y="1851"/>
                  </a:cubicBezTo>
                  <a:cubicBezTo>
                    <a:pt x="3587" y="1818"/>
                    <a:pt x="3542" y="1795"/>
                    <a:pt x="3486" y="1761"/>
                  </a:cubicBezTo>
                  <a:cubicBezTo>
                    <a:pt x="3598" y="1559"/>
                    <a:pt x="3721" y="1380"/>
                    <a:pt x="3879" y="1211"/>
                  </a:cubicBezTo>
                  <a:cubicBezTo>
                    <a:pt x="4347" y="718"/>
                    <a:pt x="4988" y="493"/>
                    <a:pt x="5643" y="493"/>
                  </a:cubicBezTo>
                  <a:cubicBezTo>
                    <a:pt x="5868" y="493"/>
                    <a:pt x="6094" y="519"/>
                    <a:pt x="6316" y="571"/>
                  </a:cubicBezTo>
                  <a:cubicBezTo>
                    <a:pt x="7416" y="841"/>
                    <a:pt x="8180" y="1582"/>
                    <a:pt x="8606" y="2503"/>
                  </a:cubicBezTo>
                  <a:cubicBezTo>
                    <a:pt x="7955" y="3233"/>
                    <a:pt x="7775" y="4333"/>
                    <a:pt x="7966" y="5299"/>
                  </a:cubicBezTo>
                  <a:cubicBezTo>
                    <a:pt x="8043" y="5670"/>
                    <a:pt x="8280" y="6422"/>
                    <a:pt x="8748" y="6422"/>
                  </a:cubicBezTo>
                  <a:cubicBezTo>
                    <a:pt x="8832" y="6422"/>
                    <a:pt x="8923" y="6398"/>
                    <a:pt x="9022" y="6343"/>
                  </a:cubicBezTo>
                  <a:cubicBezTo>
                    <a:pt x="9280" y="6208"/>
                    <a:pt x="9348" y="5883"/>
                    <a:pt x="9404" y="5613"/>
                  </a:cubicBezTo>
                  <a:cubicBezTo>
                    <a:pt x="9460" y="5288"/>
                    <a:pt x="9505" y="4962"/>
                    <a:pt x="9516" y="4636"/>
                  </a:cubicBezTo>
                  <a:cubicBezTo>
                    <a:pt x="9550" y="3951"/>
                    <a:pt x="9437" y="3266"/>
                    <a:pt x="9213" y="2615"/>
                  </a:cubicBezTo>
                  <a:cubicBezTo>
                    <a:pt x="9530" y="2355"/>
                    <a:pt x="9924" y="2218"/>
                    <a:pt x="10326" y="2218"/>
                  </a:cubicBezTo>
                  <a:cubicBezTo>
                    <a:pt x="10479" y="2218"/>
                    <a:pt x="10633" y="2238"/>
                    <a:pt x="10785" y="2278"/>
                  </a:cubicBezTo>
                  <a:cubicBezTo>
                    <a:pt x="11717" y="2548"/>
                    <a:pt x="12391" y="3457"/>
                    <a:pt x="12593" y="4389"/>
                  </a:cubicBezTo>
                  <a:cubicBezTo>
                    <a:pt x="12863" y="5636"/>
                    <a:pt x="12470" y="6837"/>
                    <a:pt x="12290" y="8061"/>
                  </a:cubicBezTo>
                  <a:cubicBezTo>
                    <a:pt x="12263" y="8170"/>
                    <a:pt x="12350" y="8242"/>
                    <a:pt x="12434" y="8242"/>
                  </a:cubicBezTo>
                  <a:cubicBezTo>
                    <a:pt x="12489" y="8242"/>
                    <a:pt x="12542" y="8211"/>
                    <a:pt x="12559" y="8140"/>
                  </a:cubicBezTo>
                  <a:cubicBezTo>
                    <a:pt x="12705" y="7769"/>
                    <a:pt x="12829" y="7399"/>
                    <a:pt x="12919" y="7017"/>
                  </a:cubicBezTo>
                  <a:cubicBezTo>
                    <a:pt x="13233" y="5669"/>
                    <a:pt x="13334" y="4142"/>
                    <a:pt x="12470" y="2963"/>
                  </a:cubicBezTo>
                  <a:cubicBezTo>
                    <a:pt x="11944" y="2246"/>
                    <a:pt x="11127" y="1733"/>
                    <a:pt x="10268" y="1733"/>
                  </a:cubicBezTo>
                  <a:cubicBezTo>
                    <a:pt x="9970" y="1733"/>
                    <a:pt x="9668" y="1794"/>
                    <a:pt x="9370" y="1930"/>
                  </a:cubicBezTo>
                  <a:cubicBezTo>
                    <a:pt x="9247" y="1997"/>
                    <a:pt x="9123" y="2065"/>
                    <a:pt x="9011" y="2143"/>
                  </a:cubicBezTo>
                  <a:cubicBezTo>
                    <a:pt x="8820" y="1761"/>
                    <a:pt x="8562" y="1402"/>
                    <a:pt x="8258" y="1099"/>
                  </a:cubicBezTo>
                  <a:cubicBezTo>
                    <a:pt x="7551" y="391"/>
                    <a:pt x="6597" y="0"/>
                    <a:pt x="5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4" name="Google Shape;2704;p33"/>
          <p:cNvGrpSpPr/>
          <p:nvPr/>
        </p:nvGrpSpPr>
        <p:grpSpPr>
          <a:xfrm>
            <a:off x="95391" y="3327216"/>
            <a:ext cx="1638381" cy="1826008"/>
            <a:chOff x="7516928" y="4271620"/>
            <a:chExt cx="947644" cy="1056168"/>
          </a:xfrm>
        </p:grpSpPr>
        <p:sp>
          <p:nvSpPr>
            <p:cNvPr id="2705" name="Google Shape;2705;p33"/>
            <p:cNvSpPr/>
            <p:nvPr/>
          </p:nvSpPr>
          <p:spPr>
            <a:xfrm>
              <a:off x="7626325" y="4819238"/>
              <a:ext cx="140100" cy="139825"/>
            </a:xfrm>
            <a:custGeom>
              <a:rect b="b" l="l" r="r" t="t"/>
              <a:pathLst>
                <a:path extrusionOk="0" h="5593" w="5604">
                  <a:moveTo>
                    <a:pt x="0" y="0"/>
                  </a:moveTo>
                  <a:lnTo>
                    <a:pt x="0" y="5593"/>
                  </a:lnTo>
                  <a:lnTo>
                    <a:pt x="5604" y="5593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00A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>
              <a:off x="7772300" y="4819238"/>
              <a:ext cx="140125" cy="139825"/>
            </a:xfrm>
            <a:custGeom>
              <a:rect b="b" l="l" r="r" t="t"/>
              <a:pathLst>
                <a:path extrusionOk="0" h="5593" w="5605">
                  <a:moveTo>
                    <a:pt x="1" y="0"/>
                  </a:moveTo>
                  <a:lnTo>
                    <a:pt x="1" y="5593"/>
                  </a:lnTo>
                  <a:lnTo>
                    <a:pt x="5604" y="5593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00A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>
              <a:off x="7626325" y="4964938"/>
              <a:ext cx="140100" cy="140125"/>
            </a:xfrm>
            <a:custGeom>
              <a:rect b="b" l="l" r="r" t="t"/>
              <a:pathLst>
                <a:path extrusionOk="0" h="5605" w="5604">
                  <a:moveTo>
                    <a:pt x="0" y="0"/>
                  </a:moveTo>
                  <a:lnTo>
                    <a:pt x="0" y="5604"/>
                  </a:lnTo>
                  <a:lnTo>
                    <a:pt x="5604" y="5604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00A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>
              <a:off x="7772300" y="4964938"/>
              <a:ext cx="140125" cy="140125"/>
            </a:xfrm>
            <a:custGeom>
              <a:rect b="b" l="l" r="r" t="t"/>
              <a:pathLst>
                <a:path extrusionOk="0" h="5605" w="5605">
                  <a:moveTo>
                    <a:pt x="1" y="0"/>
                  </a:moveTo>
                  <a:lnTo>
                    <a:pt x="1" y="5604"/>
                  </a:lnTo>
                  <a:lnTo>
                    <a:pt x="5604" y="5604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00A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>
              <a:off x="7516928" y="4271620"/>
              <a:ext cx="168350" cy="174000"/>
            </a:xfrm>
            <a:custGeom>
              <a:rect b="b" l="l" r="r" t="t"/>
              <a:pathLst>
                <a:path extrusionOk="0" h="6960" w="6734">
                  <a:moveTo>
                    <a:pt x="4134" y="2390"/>
                  </a:moveTo>
                  <a:cubicBezTo>
                    <a:pt x="4261" y="2390"/>
                    <a:pt x="4508" y="2670"/>
                    <a:pt x="4578" y="2779"/>
                  </a:cubicBezTo>
                  <a:cubicBezTo>
                    <a:pt x="4713" y="2992"/>
                    <a:pt x="4791" y="3228"/>
                    <a:pt x="4825" y="3486"/>
                  </a:cubicBezTo>
                  <a:cubicBezTo>
                    <a:pt x="4825" y="3520"/>
                    <a:pt x="4836" y="3554"/>
                    <a:pt x="4836" y="3588"/>
                  </a:cubicBezTo>
                  <a:cubicBezTo>
                    <a:pt x="4409" y="3430"/>
                    <a:pt x="4106" y="3048"/>
                    <a:pt x="4061" y="2599"/>
                  </a:cubicBezTo>
                  <a:cubicBezTo>
                    <a:pt x="4044" y="2446"/>
                    <a:pt x="4077" y="2390"/>
                    <a:pt x="4134" y="2390"/>
                  </a:cubicBezTo>
                  <a:close/>
                  <a:moveTo>
                    <a:pt x="2325" y="4680"/>
                  </a:moveTo>
                  <a:cubicBezTo>
                    <a:pt x="2424" y="4680"/>
                    <a:pt x="2528" y="4728"/>
                    <a:pt x="2613" y="4823"/>
                  </a:cubicBezTo>
                  <a:cubicBezTo>
                    <a:pt x="2927" y="5182"/>
                    <a:pt x="2669" y="5710"/>
                    <a:pt x="2366" y="6047"/>
                  </a:cubicBezTo>
                  <a:cubicBezTo>
                    <a:pt x="2276" y="5968"/>
                    <a:pt x="2208" y="5878"/>
                    <a:pt x="2152" y="5766"/>
                  </a:cubicBezTo>
                  <a:cubicBezTo>
                    <a:pt x="1995" y="5508"/>
                    <a:pt x="1961" y="5205"/>
                    <a:pt x="2029" y="4913"/>
                  </a:cubicBezTo>
                  <a:cubicBezTo>
                    <a:pt x="2085" y="4756"/>
                    <a:pt x="2200" y="4680"/>
                    <a:pt x="2325" y="4680"/>
                  </a:cubicBezTo>
                  <a:close/>
                  <a:moveTo>
                    <a:pt x="5814" y="0"/>
                  </a:moveTo>
                  <a:cubicBezTo>
                    <a:pt x="5725" y="0"/>
                    <a:pt x="5630" y="111"/>
                    <a:pt x="5690" y="196"/>
                  </a:cubicBezTo>
                  <a:cubicBezTo>
                    <a:pt x="6071" y="769"/>
                    <a:pt x="6262" y="1443"/>
                    <a:pt x="6217" y="2128"/>
                  </a:cubicBezTo>
                  <a:cubicBezTo>
                    <a:pt x="6184" y="2723"/>
                    <a:pt x="5948" y="3520"/>
                    <a:pt x="5274" y="3621"/>
                  </a:cubicBezTo>
                  <a:cubicBezTo>
                    <a:pt x="5252" y="3307"/>
                    <a:pt x="5162" y="2992"/>
                    <a:pt x="5027" y="2712"/>
                  </a:cubicBezTo>
                  <a:cubicBezTo>
                    <a:pt x="4859" y="2397"/>
                    <a:pt x="4600" y="2071"/>
                    <a:pt x="4230" y="2004"/>
                  </a:cubicBezTo>
                  <a:cubicBezTo>
                    <a:pt x="4195" y="1997"/>
                    <a:pt x="4161" y="1994"/>
                    <a:pt x="4128" y="1994"/>
                  </a:cubicBezTo>
                  <a:cubicBezTo>
                    <a:pt x="3829" y="1994"/>
                    <a:pt x="3648" y="2263"/>
                    <a:pt x="3668" y="2577"/>
                  </a:cubicBezTo>
                  <a:cubicBezTo>
                    <a:pt x="3724" y="3262"/>
                    <a:pt x="4196" y="3835"/>
                    <a:pt x="4859" y="4014"/>
                  </a:cubicBezTo>
                  <a:cubicBezTo>
                    <a:pt x="4836" y="4385"/>
                    <a:pt x="4757" y="4755"/>
                    <a:pt x="4634" y="5104"/>
                  </a:cubicBezTo>
                  <a:cubicBezTo>
                    <a:pt x="4465" y="5631"/>
                    <a:pt x="4162" y="6182"/>
                    <a:pt x="3601" y="6350"/>
                  </a:cubicBezTo>
                  <a:cubicBezTo>
                    <a:pt x="3479" y="6388"/>
                    <a:pt x="3355" y="6405"/>
                    <a:pt x="3233" y="6405"/>
                  </a:cubicBezTo>
                  <a:cubicBezTo>
                    <a:pt x="3062" y="6405"/>
                    <a:pt x="2893" y="6371"/>
                    <a:pt x="2736" y="6305"/>
                  </a:cubicBezTo>
                  <a:cubicBezTo>
                    <a:pt x="3017" y="5991"/>
                    <a:pt x="3174" y="5586"/>
                    <a:pt x="3174" y="5171"/>
                  </a:cubicBezTo>
                  <a:cubicBezTo>
                    <a:pt x="3185" y="4744"/>
                    <a:pt x="2893" y="4374"/>
                    <a:pt x="2478" y="4284"/>
                  </a:cubicBezTo>
                  <a:cubicBezTo>
                    <a:pt x="2413" y="4271"/>
                    <a:pt x="2352" y="4265"/>
                    <a:pt x="2295" y="4265"/>
                  </a:cubicBezTo>
                  <a:cubicBezTo>
                    <a:pt x="1557" y="4265"/>
                    <a:pt x="1498" y="5292"/>
                    <a:pt x="1748" y="5845"/>
                  </a:cubicBezTo>
                  <a:cubicBezTo>
                    <a:pt x="1826" y="6013"/>
                    <a:pt x="1928" y="6170"/>
                    <a:pt x="2051" y="6305"/>
                  </a:cubicBezTo>
                  <a:cubicBezTo>
                    <a:pt x="1809" y="6447"/>
                    <a:pt x="1537" y="6518"/>
                    <a:pt x="1265" y="6518"/>
                  </a:cubicBezTo>
                  <a:cubicBezTo>
                    <a:pt x="958" y="6518"/>
                    <a:pt x="651" y="6428"/>
                    <a:pt x="389" y="6249"/>
                  </a:cubicBezTo>
                  <a:cubicBezTo>
                    <a:pt x="361" y="6234"/>
                    <a:pt x="332" y="6227"/>
                    <a:pt x="304" y="6227"/>
                  </a:cubicBezTo>
                  <a:cubicBezTo>
                    <a:pt x="141" y="6227"/>
                    <a:pt x="0" y="6449"/>
                    <a:pt x="153" y="6563"/>
                  </a:cubicBezTo>
                  <a:cubicBezTo>
                    <a:pt x="492" y="6827"/>
                    <a:pt x="898" y="6959"/>
                    <a:pt x="1306" y="6959"/>
                  </a:cubicBezTo>
                  <a:cubicBezTo>
                    <a:pt x="1695" y="6959"/>
                    <a:pt x="2087" y="6839"/>
                    <a:pt x="2422" y="6597"/>
                  </a:cubicBezTo>
                  <a:cubicBezTo>
                    <a:pt x="2673" y="6742"/>
                    <a:pt x="2961" y="6814"/>
                    <a:pt x="3253" y="6814"/>
                  </a:cubicBezTo>
                  <a:cubicBezTo>
                    <a:pt x="3392" y="6814"/>
                    <a:pt x="3531" y="6798"/>
                    <a:pt x="3668" y="6766"/>
                  </a:cubicBezTo>
                  <a:cubicBezTo>
                    <a:pt x="4477" y="6563"/>
                    <a:pt x="4903" y="5766"/>
                    <a:pt x="5117" y="5025"/>
                  </a:cubicBezTo>
                  <a:cubicBezTo>
                    <a:pt x="5207" y="4699"/>
                    <a:pt x="5263" y="4374"/>
                    <a:pt x="5285" y="4048"/>
                  </a:cubicBezTo>
                  <a:cubicBezTo>
                    <a:pt x="6128" y="3981"/>
                    <a:pt x="6532" y="3150"/>
                    <a:pt x="6633" y="2386"/>
                  </a:cubicBezTo>
                  <a:cubicBezTo>
                    <a:pt x="6734" y="1532"/>
                    <a:pt x="6464" y="679"/>
                    <a:pt x="5892" y="39"/>
                  </a:cubicBezTo>
                  <a:cubicBezTo>
                    <a:pt x="5870" y="12"/>
                    <a:pt x="5842" y="0"/>
                    <a:pt x="5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>
              <a:off x="8355397" y="5073533"/>
              <a:ext cx="109175" cy="135075"/>
            </a:xfrm>
            <a:custGeom>
              <a:rect b="b" l="l" r="r" t="t"/>
              <a:pathLst>
                <a:path extrusionOk="0" h="5403" w="4367">
                  <a:moveTo>
                    <a:pt x="1932" y="429"/>
                  </a:moveTo>
                  <a:lnTo>
                    <a:pt x="2033" y="462"/>
                  </a:lnTo>
                  <a:cubicBezTo>
                    <a:pt x="2000" y="462"/>
                    <a:pt x="1966" y="451"/>
                    <a:pt x="1932" y="440"/>
                  </a:cubicBezTo>
                  <a:lnTo>
                    <a:pt x="1932" y="429"/>
                  </a:lnTo>
                  <a:close/>
                  <a:moveTo>
                    <a:pt x="2449" y="1282"/>
                  </a:moveTo>
                  <a:cubicBezTo>
                    <a:pt x="2370" y="1305"/>
                    <a:pt x="2292" y="1316"/>
                    <a:pt x="2202" y="1327"/>
                  </a:cubicBezTo>
                  <a:lnTo>
                    <a:pt x="2202" y="1316"/>
                  </a:lnTo>
                  <a:cubicBezTo>
                    <a:pt x="2292" y="1316"/>
                    <a:pt x="2370" y="1293"/>
                    <a:pt x="2449" y="1282"/>
                  </a:cubicBezTo>
                  <a:close/>
                  <a:moveTo>
                    <a:pt x="1719" y="3595"/>
                  </a:moveTo>
                  <a:lnTo>
                    <a:pt x="1730" y="3607"/>
                  </a:lnTo>
                  <a:cubicBezTo>
                    <a:pt x="1730" y="3629"/>
                    <a:pt x="1730" y="3640"/>
                    <a:pt x="1730" y="3663"/>
                  </a:cubicBezTo>
                  <a:cubicBezTo>
                    <a:pt x="1719" y="3640"/>
                    <a:pt x="1719" y="3618"/>
                    <a:pt x="1708" y="3595"/>
                  </a:cubicBezTo>
                  <a:close/>
                  <a:moveTo>
                    <a:pt x="1337" y="3562"/>
                  </a:moveTo>
                  <a:cubicBezTo>
                    <a:pt x="1360" y="3562"/>
                    <a:pt x="1393" y="3562"/>
                    <a:pt x="1416" y="3573"/>
                  </a:cubicBezTo>
                  <a:cubicBezTo>
                    <a:pt x="1449" y="3584"/>
                    <a:pt x="1483" y="3607"/>
                    <a:pt x="1517" y="3629"/>
                  </a:cubicBezTo>
                  <a:cubicBezTo>
                    <a:pt x="1528" y="3640"/>
                    <a:pt x="1539" y="3663"/>
                    <a:pt x="1539" y="3674"/>
                  </a:cubicBezTo>
                  <a:cubicBezTo>
                    <a:pt x="1494" y="3640"/>
                    <a:pt x="1449" y="3618"/>
                    <a:pt x="1405" y="3607"/>
                  </a:cubicBezTo>
                  <a:cubicBezTo>
                    <a:pt x="1382" y="3595"/>
                    <a:pt x="1360" y="3573"/>
                    <a:pt x="1337" y="3562"/>
                  </a:cubicBezTo>
                  <a:close/>
                  <a:moveTo>
                    <a:pt x="1113" y="3944"/>
                  </a:moveTo>
                  <a:cubicBezTo>
                    <a:pt x="1152" y="4022"/>
                    <a:pt x="1229" y="4062"/>
                    <a:pt x="1307" y="4062"/>
                  </a:cubicBezTo>
                  <a:cubicBezTo>
                    <a:pt x="1363" y="4062"/>
                    <a:pt x="1419" y="4042"/>
                    <a:pt x="1461" y="4000"/>
                  </a:cubicBezTo>
                  <a:lnTo>
                    <a:pt x="1461" y="4000"/>
                  </a:lnTo>
                  <a:cubicBezTo>
                    <a:pt x="1461" y="4045"/>
                    <a:pt x="1438" y="4101"/>
                    <a:pt x="1405" y="4146"/>
                  </a:cubicBezTo>
                  <a:cubicBezTo>
                    <a:pt x="1362" y="4200"/>
                    <a:pt x="1283" y="4242"/>
                    <a:pt x="1217" y="4242"/>
                  </a:cubicBezTo>
                  <a:cubicBezTo>
                    <a:pt x="1160" y="4242"/>
                    <a:pt x="1112" y="4212"/>
                    <a:pt x="1101" y="4134"/>
                  </a:cubicBezTo>
                  <a:cubicBezTo>
                    <a:pt x="1090" y="4067"/>
                    <a:pt x="1090" y="4000"/>
                    <a:pt x="1113" y="3944"/>
                  </a:cubicBezTo>
                  <a:close/>
                  <a:moveTo>
                    <a:pt x="922" y="4315"/>
                  </a:moveTo>
                  <a:lnTo>
                    <a:pt x="922" y="4315"/>
                  </a:lnTo>
                  <a:cubicBezTo>
                    <a:pt x="994" y="4415"/>
                    <a:pt x="1107" y="4474"/>
                    <a:pt x="1227" y="4474"/>
                  </a:cubicBezTo>
                  <a:cubicBezTo>
                    <a:pt x="1294" y="4474"/>
                    <a:pt x="1362" y="4456"/>
                    <a:pt x="1427" y="4415"/>
                  </a:cubicBezTo>
                  <a:lnTo>
                    <a:pt x="1427" y="4415"/>
                  </a:lnTo>
                  <a:cubicBezTo>
                    <a:pt x="1382" y="4483"/>
                    <a:pt x="1326" y="4516"/>
                    <a:pt x="1259" y="4539"/>
                  </a:cubicBezTo>
                  <a:cubicBezTo>
                    <a:pt x="1234" y="4545"/>
                    <a:pt x="1210" y="4549"/>
                    <a:pt x="1186" y="4549"/>
                  </a:cubicBezTo>
                  <a:cubicBezTo>
                    <a:pt x="1088" y="4549"/>
                    <a:pt x="998" y="4496"/>
                    <a:pt x="944" y="4415"/>
                  </a:cubicBezTo>
                  <a:cubicBezTo>
                    <a:pt x="934" y="4385"/>
                    <a:pt x="924" y="4347"/>
                    <a:pt x="922" y="4315"/>
                  </a:cubicBezTo>
                  <a:close/>
                  <a:moveTo>
                    <a:pt x="4175" y="0"/>
                  </a:moveTo>
                  <a:cubicBezTo>
                    <a:pt x="4146" y="0"/>
                    <a:pt x="4116" y="11"/>
                    <a:pt x="4088" y="36"/>
                  </a:cubicBezTo>
                  <a:cubicBezTo>
                    <a:pt x="3751" y="229"/>
                    <a:pt x="3269" y="276"/>
                    <a:pt x="2838" y="276"/>
                  </a:cubicBezTo>
                  <a:cubicBezTo>
                    <a:pt x="2439" y="276"/>
                    <a:pt x="2083" y="236"/>
                    <a:pt x="1923" y="236"/>
                  </a:cubicBezTo>
                  <a:cubicBezTo>
                    <a:pt x="1905" y="236"/>
                    <a:pt x="1889" y="236"/>
                    <a:pt x="1876" y="238"/>
                  </a:cubicBezTo>
                  <a:cubicBezTo>
                    <a:pt x="1629" y="260"/>
                    <a:pt x="1595" y="316"/>
                    <a:pt x="1618" y="316"/>
                  </a:cubicBezTo>
                  <a:cubicBezTo>
                    <a:pt x="1506" y="1136"/>
                    <a:pt x="1629" y="1978"/>
                    <a:pt x="1685" y="2809"/>
                  </a:cubicBezTo>
                  <a:lnTo>
                    <a:pt x="1708" y="3292"/>
                  </a:lnTo>
                  <a:lnTo>
                    <a:pt x="1708" y="3292"/>
                  </a:lnTo>
                  <a:lnTo>
                    <a:pt x="1685" y="3281"/>
                  </a:lnTo>
                  <a:cubicBezTo>
                    <a:pt x="1525" y="3188"/>
                    <a:pt x="1348" y="3142"/>
                    <a:pt x="1172" y="3142"/>
                  </a:cubicBezTo>
                  <a:cubicBezTo>
                    <a:pt x="965" y="3142"/>
                    <a:pt x="760" y="3205"/>
                    <a:pt x="585" y="3326"/>
                  </a:cubicBezTo>
                  <a:cubicBezTo>
                    <a:pt x="394" y="3449"/>
                    <a:pt x="259" y="3640"/>
                    <a:pt x="180" y="3865"/>
                  </a:cubicBezTo>
                  <a:cubicBezTo>
                    <a:pt x="1" y="4404"/>
                    <a:pt x="124" y="5010"/>
                    <a:pt x="574" y="5257"/>
                  </a:cubicBezTo>
                  <a:cubicBezTo>
                    <a:pt x="763" y="5352"/>
                    <a:pt x="973" y="5402"/>
                    <a:pt x="1184" y="5402"/>
                  </a:cubicBezTo>
                  <a:cubicBezTo>
                    <a:pt x="1323" y="5402"/>
                    <a:pt x="1462" y="5381"/>
                    <a:pt x="1595" y="5336"/>
                  </a:cubicBezTo>
                  <a:cubicBezTo>
                    <a:pt x="1865" y="5269"/>
                    <a:pt x="2157" y="5123"/>
                    <a:pt x="2303" y="4876"/>
                  </a:cubicBezTo>
                  <a:cubicBezTo>
                    <a:pt x="2426" y="4651"/>
                    <a:pt x="2483" y="4382"/>
                    <a:pt x="2438" y="4134"/>
                  </a:cubicBezTo>
                  <a:cubicBezTo>
                    <a:pt x="2438" y="4112"/>
                    <a:pt x="2415" y="3292"/>
                    <a:pt x="2404" y="2922"/>
                  </a:cubicBezTo>
                  <a:cubicBezTo>
                    <a:pt x="2393" y="2484"/>
                    <a:pt x="2359" y="2046"/>
                    <a:pt x="2280" y="1619"/>
                  </a:cubicBezTo>
                  <a:cubicBezTo>
                    <a:pt x="2370" y="1608"/>
                    <a:pt x="2449" y="1596"/>
                    <a:pt x="2539" y="1574"/>
                  </a:cubicBezTo>
                  <a:cubicBezTo>
                    <a:pt x="2775" y="1518"/>
                    <a:pt x="2999" y="1417"/>
                    <a:pt x="3201" y="1293"/>
                  </a:cubicBezTo>
                  <a:cubicBezTo>
                    <a:pt x="3639" y="1024"/>
                    <a:pt x="3965" y="631"/>
                    <a:pt x="4279" y="226"/>
                  </a:cubicBezTo>
                  <a:cubicBezTo>
                    <a:pt x="4367" y="130"/>
                    <a:pt x="4277" y="0"/>
                    <a:pt x="4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977875" y="4909313"/>
              <a:ext cx="187775" cy="418475"/>
            </a:xfrm>
            <a:custGeom>
              <a:rect b="b" l="l" r="r" t="t"/>
              <a:pathLst>
                <a:path extrusionOk="0" h="16739" w="7511">
                  <a:moveTo>
                    <a:pt x="4486" y="6089"/>
                  </a:moveTo>
                  <a:cubicBezTo>
                    <a:pt x="4602" y="6089"/>
                    <a:pt x="4716" y="6105"/>
                    <a:pt x="4816" y="6133"/>
                  </a:cubicBezTo>
                  <a:cubicBezTo>
                    <a:pt x="5074" y="6201"/>
                    <a:pt x="5310" y="6336"/>
                    <a:pt x="5501" y="6526"/>
                  </a:cubicBezTo>
                  <a:cubicBezTo>
                    <a:pt x="5321" y="6717"/>
                    <a:pt x="5096" y="6863"/>
                    <a:pt x="4849" y="6964"/>
                  </a:cubicBezTo>
                  <a:cubicBezTo>
                    <a:pt x="4720" y="7013"/>
                    <a:pt x="4516" y="7057"/>
                    <a:pt x="4318" y="7057"/>
                  </a:cubicBezTo>
                  <a:cubicBezTo>
                    <a:pt x="4015" y="7057"/>
                    <a:pt x="3728" y="6955"/>
                    <a:pt x="3749" y="6616"/>
                  </a:cubicBezTo>
                  <a:cubicBezTo>
                    <a:pt x="3782" y="6230"/>
                    <a:pt x="4142" y="6089"/>
                    <a:pt x="4486" y="6089"/>
                  </a:cubicBezTo>
                  <a:close/>
                  <a:moveTo>
                    <a:pt x="3086" y="11589"/>
                  </a:moveTo>
                  <a:cubicBezTo>
                    <a:pt x="3120" y="11589"/>
                    <a:pt x="3158" y="11593"/>
                    <a:pt x="3198" y="11602"/>
                  </a:cubicBezTo>
                  <a:cubicBezTo>
                    <a:pt x="3704" y="11715"/>
                    <a:pt x="3737" y="12433"/>
                    <a:pt x="3693" y="12894"/>
                  </a:cubicBezTo>
                  <a:cubicBezTo>
                    <a:pt x="3378" y="12883"/>
                    <a:pt x="3086" y="12737"/>
                    <a:pt x="2906" y="12490"/>
                  </a:cubicBezTo>
                  <a:lnTo>
                    <a:pt x="2906" y="12501"/>
                  </a:lnTo>
                  <a:cubicBezTo>
                    <a:pt x="2720" y="12241"/>
                    <a:pt x="2667" y="11589"/>
                    <a:pt x="3086" y="11589"/>
                  </a:cubicBezTo>
                  <a:close/>
                  <a:moveTo>
                    <a:pt x="4287" y="0"/>
                  </a:moveTo>
                  <a:cubicBezTo>
                    <a:pt x="4167" y="0"/>
                    <a:pt x="4081" y="173"/>
                    <a:pt x="4198" y="260"/>
                  </a:cubicBezTo>
                  <a:cubicBezTo>
                    <a:pt x="5613" y="1248"/>
                    <a:pt x="6523" y="2888"/>
                    <a:pt x="6309" y="4662"/>
                  </a:cubicBezTo>
                  <a:cubicBezTo>
                    <a:pt x="6242" y="5190"/>
                    <a:pt x="6062" y="5718"/>
                    <a:pt x="5781" y="6178"/>
                  </a:cubicBezTo>
                  <a:cubicBezTo>
                    <a:pt x="5703" y="6100"/>
                    <a:pt x="5613" y="6032"/>
                    <a:pt x="5512" y="5965"/>
                  </a:cubicBezTo>
                  <a:cubicBezTo>
                    <a:pt x="5214" y="5766"/>
                    <a:pt x="4849" y="5635"/>
                    <a:pt x="4483" y="5635"/>
                  </a:cubicBezTo>
                  <a:cubicBezTo>
                    <a:pt x="4311" y="5635"/>
                    <a:pt x="4139" y="5664"/>
                    <a:pt x="3973" y="5729"/>
                  </a:cubicBezTo>
                  <a:cubicBezTo>
                    <a:pt x="3513" y="5898"/>
                    <a:pt x="3187" y="6414"/>
                    <a:pt x="3344" y="6908"/>
                  </a:cubicBezTo>
                  <a:cubicBezTo>
                    <a:pt x="3490" y="7353"/>
                    <a:pt x="3950" y="7519"/>
                    <a:pt x="4382" y="7519"/>
                  </a:cubicBezTo>
                  <a:cubicBezTo>
                    <a:pt x="4485" y="7519"/>
                    <a:pt x="4586" y="7510"/>
                    <a:pt x="4681" y="7492"/>
                  </a:cubicBezTo>
                  <a:cubicBezTo>
                    <a:pt x="5108" y="7402"/>
                    <a:pt x="5512" y="7189"/>
                    <a:pt x="5815" y="6875"/>
                  </a:cubicBezTo>
                  <a:cubicBezTo>
                    <a:pt x="6085" y="7245"/>
                    <a:pt x="6275" y="7672"/>
                    <a:pt x="6410" y="8121"/>
                  </a:cubicBezTo>
                  <a:cubicBezTo>
                    <a:pt x="6702" y="9098"/>
                    <a:pt x="6725" y="10109"/>
                    <a:pt x="6264" y="11041"/>
                  </a:cubicBezTo>
                  <a:cubicBezTo>
                    <a:pt x="5860" y="11861"/>
                    <a:pt x="5108" y="12602"/>
                    <a:pt x="4209" y="12838"/>
                  </a:cubicBezTo>
                  <a:lnTo>
                    <a:pt x="4164" y="12838"/>
                  </a:lnTo>
                  <a:cubicBezTo>
                    <a:pt x="4209" y="12310"/>
                    <a:pt x="4131" y="11692"/>
                    <a:pt x="3715" y="11344"/>
                  </a:cubicBezTo>
                  <a:cubicBezTo>
                    <a:pt x="3538" y="11200"/>
                    <a:pt x="3327" y="11127"/>
                    <a:pt x="3121" y="11127"/>
                  </a:cubicBezTo>
                  <a:cubicBezTo>
                    <a:pt x="2831" y="11127"/>
                    <a:pt x="2552" y="11273"/>
                    <a:pt x="2401" y="11569"/>
                  </a:cubicBezTo>
                  <a:cubicBezTo>
                    <a:pt x="2154" y="12063"/>
                    <a:pt x="2356" y="12647"/>
                    <a:pt x="2738" y="12995"/>
                  </a:cubicBezTo>
                  <a:cubicBezTo>
                    <a:pt x="2974" y="13208"/>
                    <a:pt x="3277" y="13343"/>
                    <a:pt x="3603" y="13366"/>
                  </a:cubicBezTo>
                  <a:cubicBezTo>
                    <a:pt x="3479" y="13792"/>
                    <a:pt x="3266" y="14197"/>
                    <a:pt x="2985" y="14545"/>
                  </a:cubicBezTo>
                  <a:cubicBezTo>
                    <a:pt x="2278" y="15432"/>
                    <a:pt x="1211" y="15948"/>
                    <a:pt x="189" y="16398"/>
                  </a:cubicBezTo>
                  <a:cubicBezTo>
                    <a:pt x="1" y="16477"/>
                    <a:pt x="74" y="16739"/>
                    <a:pt x="240" y="16739"/>
                  </a:cubicBezTo>
                  <a:cubicBezTo>
                    <a:pt x="263" y="16739"/>
                    <a:pt x="287" y="16734"/>
                    <a:pt x="312" y="16723"/>
                  </a:cubicBezTo>
                  <a:cubicBezTo>
                    <a:pt x="1525" y="16319"/>
                    <a:pt x="2727" y="15701"/>
                    <a:pt x="3479" y="14634"/>
                  </a:cubicBezTo>
                  <a:cubicBezTo>
                    <a:pt x="3771" y="14241"/>
                    <a:pt x="3973" y="13803"/>
                    <a:pt x="4086" y="13332"/>
                  </a:cubicBezTo>
                  <a:cubicBezTo>
                    <a:pt x="4759" y="13208"/>
                    <a:pt x="5433" y="12770"/>
                    <a:pt x="5871" y="12344"/>
                  </a:cubicBezTo>
                  <a:cubicBezTo>
                    <a:pt x="6713" y="11501"/>
                    <a:pt x="7151" y="10345"/>
                    <a:pt x="7062" y="9154"/>
                  </a:cubicBezTo>
                  <a:cubicBezTo>
                    <a:pt x="6994" y="8278"/>
                    <a:pt x="6702" y="7245"/>
                    <a:pt x="6107" y="6515"/>
                  </a:cubicBezTo>
                  <a:cubicBezTo>
                    <a:pt x="6118" y="6493"/>
                    <a:pt x="6129" y="6482"/>
                    <a:pt x="6152" y="6459"/>
                  </a:cubicBezTo>
                  <a:cubicBezTo>
                    <a:pt x="7511" y="4393"/>
                    <a:pt x="6556" y="1080"/>
                    <a:pt x="4344" y="13"/>
                  </a:cubicBezTo>
                  <a:cubicBezTo>
                    <a:pt x="4325" y="4"/>
                    <a:pt x="4305" y="0"/>
                    <a:pt x="4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547700" y="4719363"/>
              <a:ext cx="425375" cy="351450"/>
            </a:xfrm>
            <a:custGeom>
              <a:rect b="b" l="l" r="r" t="t"/>
              <a:pathLst>
                <a:path extrusionOk="0" h="14058" w="17015">
                  <a:moveTo>
                    <a:pt x="11695" y="0"/>
                  </a:moveTo>
                  <a:cubicBezTo>
                    <a:pt x="10462" y="0"/>
                    <a:pt x="8867" y="537"/>
                    <a:pt x="7749" y="1221"/>
                  </a:cubicBezTo>
                  <a:cubicBezTo>
                    <a:pt x="7457" y="952"/>
                    <a:pt x="7098" y="761"/>
                    <a:pt x="6716" y="660"/>
                  </a:cubicBezTo>
                  <a:cubicBezTo>
                    <a:pt x="6580" y="621"/>
                    <a:pt x="6439" y="603"/>
                    <a:pt x="6294" y="603"/>
                  </a:cubicBezTo>
                  <a:cubicBezTo>
                    <a:pt x="4043" y="603"/>
                    <a:pt x="849" y="5049"/>
                    <a:pt x="1472" y="7106"/>
                  </a:cubicBezTo>
                  <a:cubicBezTo>
                    <a:pt x="821" y="7566"/>
                    <a:pt x="383" y="8274"/>
                    <a:pt x="270" y="9060"/>
                  </a:cubicBezTo>
                  <a:cubicBezTo>
                    <a:pt x="1" y="11036"/>
                    <a:pt x="1034" y="13439"/>
                    <a:pt x="1214" y="13844"/>
                  </a:cubicBezTo>
                  <a:cubicBezTo>
                    <a:pt x="1498" y="13733"/>
                    <a:pt x="1794" y="13678"/>
                    <a:pt x="2089" y="13678"/>
                  </a:cubicBezTo>
                  <a:cubicBezTo>
                    <a:pt x="2538" y="13678"/>
                    <a:pt x="2983" y="13806"/>
                    <a:pt x="3370" y="14057"/>
                  </a:cubicBezTo>
                  <a:cubicBezTo>
                    <a:pt x="3370" y="14057"/>
                    <a:pt x="4111" y="12249"/>
                    <a:pt x="2965" y="8903"/>
                  </a:cubicBezTo>
                  <a:lnTo>
                    <a:pt x="2965" y="8903"/>
                  </a:lnTo>
                  <a:cubicBezTo>
                    <a:pt x="2966" y="8903"/>
                    <a:pt x="4017" y="9344"/>
                    <a:pt x="5115" y="9344"/>
                  </a:cubicBezTo>
                  <a:cubicBezTo>
                    <a:pt x="6059" y="9344"/>
                    <a:pt x="7039" y="9017"/>
                    <a:pt x="7412" y="7802"/>
                  </a:cubicBezTo>
                  <a:cubicBezTo>
                    <a:pt x="7412" y="7802"/>
                    <a:pt x="8380" y="8528"/>
                    <a:pt x="9542" y="8528"/>
                  </a:cubicBezTo>
                  <a:cubicBezTo>
                    <a:pt x="9903" y="8528"/>
                    <a:pt x="10282" y="8457"/>
                    <a:pt x="10658" y="8274"/>
                  </a:cubicBezTo>
                  <a:cubicBezTo>
                    <a:pt x="11152" y="8038"/>
                    <a:pt x="11466" y="7533"/>
                    <a:pt x="11466" y="6994"/>
                  </a:cubicBezTo>
                  <a:cubicBezTo>
                    <a:pt x="11974" y="7206"/>
                    <a:pt x="12527" y="7312"/>
                    <a:pt x="13081" y="7312"/>
                  </a:cubicBezTo>
                  <a:cubicBezTo>
                    <a:pt x="13202" y="7312"/>
                    <a:pt x="13323" y="7307"/>
                    <a:pt x="13443" y="7297"/>
                  </a:cubicBezTo>
                  <a:cubicBezTo>
                    <a:pt x="13724" y="7274"/>
                    <a:pt x="14004" y="7229"/>
                    <a:pt x="14285" y="7151"/>
                  </a:cubicBezTo>
                  <a:cubicBezTo>
                    <a:pt x="16194" y="6690"/>
                    <a:pt x="17014" y="5219"/>
                    <a:pt x="16239" y="3703"/>
                  </a:cubicBezTo>
                  <a:cubicBezTo>
                    <a:pt x="15801" y="2827"/>
                    <a:pt x="14577" y="2400"/>
                    <a:pt x="13510" y="2311"/>
                  </a:cubicBezTo>
                  <a:cubicBezTo>
                    <a:pt x="13712" y="1884"/>
                    <a:pt x="13735" y="1322"/>
                    <a:pt x="13353" y="682"/>
                  </a:cubicBezTo>
                  <a:cubicBezTo>
                    <a:pt x="13060" y="198"/>
                    <a:pt x="12445" y="0"/>
                    <a:pt x="1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40125" y="4893913"/>
              <a:ext cx="457925" cy="320025"/>
            </a:xfrm>
            <a:custGeom>
              <a:rect b="b" l="l" r="r" t="t"/>
              <a:pathLst>
                <a:path extrusionOk="0" h="12801" w="18317">
                  <a:moveTo>
                    <a:pt x="11758" y="0"/>
                  </a:moveTo>
                  <a:cubicBezTo>
                    <a:pt x="11758" y="551"/>
                    <a:pt x="11444" y="1045"/>
                    <a:pt x="10961" y="1280"/>
                  </a:cubicBezTo>
                  <a:cubicBezTo>
                    <a:pt x="10580" y="1465"/>
                    <a:pt x="10196" y="1536"/>
                    <a:pt x="9831" y="1536"/>
                  </a:cubicBezTo>
                  <a:cubicBezTo>
                    <a:pt x="8667" y="1536"/>
                    <a:pt x="7704" y="820"/>
                    <a:pt x="7704" y="820"/>
                  </a:cubicBezTo>
                  <a:cubicBezTo>
                    <a:pt x="7331" y="2027"/>
                    <a:pt x="6356" y="2352"/>
                    <a:pt x="5413" y="2352"/>
                  </a:cubicBezTo>
                  <a:cubicBezTo>
                    <a:pt x="4313" y="2352"/>
                    <a:pt x="3257" y="1909"/>
                    <a:pt x="3257" y="1909"/>
                  </a:cubicBezTo>
                  <a:lnTo>
                    <a:pt x="3257" y="1909"/>
                  </a:lnTo>
                  <a:cubicBezTo>
                    <a:pt x="4403" y="5256"/>
                    <a:pt x="3661" y="7075"/>
                    <a:pt x="3661" y="7075"/>
                  </a:cubicBezTo>
                  <a:cubicBezTo>
                    <a:pt x="3273" y="6816"/>
                    <a:pt x="2827" y="6685"/>
                    <a:pt x="2377" y="6685"/>
                  </a:cubicBezTo>
                  <a:cubicBezTo>
                    <a:pt x="2087" y="6685"/>
                    <a:pt x="1795" y="6740"/>
                    <a:pt x="1517" y="6851"/>
                  </a:cubicBezTo>
                  <a:cubicBezTo>
                    <a:pt x="1449" y="6873"/>
                    <a:pt x="1382" y="6907"/>
                    <a:pt x="1314" y="6940"/>
                  </a:cubicBezTo>
                  <a:cubicBezTo>
                    <a:pt x="1" y="7580"/>
                    <a:pt x="472" y="10523"/>
                    <a:pt x="2235" y="10983"/>
                  </a:cubicBezTo>
                  <a:cubicBezTo>
                    <a:pt x="2550" y="11067"/>
                    <a:pt x="2824" y="11100"/>
                    <a:pt x="3060" y="11100"/>
                  </a:cubicBezTo>
                  <a:cubicBezTo>
                    <a:pt x="3861" y="11100"/>
                    <a:pt x="4223" y="10725"/>
                    <a:pt x="4223" y="10725"/>
                  </a:cubicBezTo>
                  <a:cubicBezTo>
                    <a:pt x="4223" y="10725"/>
                    <a:pt x="5412" y="12800"/>
                    <a:pt x="10011" y="12800"/>
                  </a:cubicBezTo>
                  <a:cubicBezTo>
                    <a:pt x="10184" y="12800"/>
                    <a:pt x="10362" y="12797"/>
                    <a:pt x="10545" y="12791"/>
                  </a:cubicBezTo>
                  <a:cubicBezTo>
                    <a:pt x="15576" y="12623"/>
                    <a:pt x="18316" y="9400"/>
                    <a:pt x="17980" y="6862"/>
                  </a:cubicBezTo>
                  <a:cubicBezTo>
                    <a:pt x="17733" y="4953"/>
                    <a:pt x="16351" y="4122"/>
                    <a:pt x="16104" y="3672"/>
                  </a:cubicBezTo>
                  <a:cubicBezTo>
                    <a:pt x="15722" y="3010"/>
                    <a:pt x="14577" y="169"/>
                    <a:pt x="14577" y="169"/>
                  </a:cubicBezTo>
                  <a:cubicBezTo>
                    <a:pt x="14296" y="236"/>
                    <a:pt x="14015" y="281"/>
                    <a:pt x="13735" y="303"/>
                  </a:cubicBezTo>
                  <a:cubicBezTo>
                    <a:pt x="13600" y="317"/>
                    <a:pt x="13465" y="324"/>
                    <a:pt x="13330" y="324"/>
                  </a:cubicBezTo>
                  <a:cubicBezTo>
                    <a:pt x="12790" y="324"/>
                    <a:pt x="12252" y="216"/>
                    <a:pt x="1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826775" y="5010163"/>
              <a:ext cx="39875" cy="32400"/>
            </a:xfrm>
            <a:custGeom>
              <a:rect b="b" l="l" r="r" t="t"/>
              <a:pathLst>
                <a:path extrusionOk="0" h="1296" w="1595">
                  <a:moveTo>
                    <a:pt x="865" y="1"/>
                  </a:moveTo>
                  <a:cubicBezTo>
                    <a:pt x="769" y="1"/>
                    <a:pt x="670" y="18"/>
                    <a:pt x="573" y="56"/>
                  </a:cubicBezTo>
                  <a:cubicBezTo>
                    <a:pt x="202" y="190"/>
                    <a:pt x="0" y="572"/>
                    <a:pt x="113" y="898"/>
                  </a:cubicBezTo>
                  <a:cubicBezTo>
                    <a:pt x="205" y="1151"/>
                    <a:pt x="456" y="1296"/>
                    <a:pt x="736" y="1296"/>
                  </a:cubicBezTo>
                  <a:cubicBezTo>
                    <a:pt x="830" y="1296"/>
                    <a:pt x="927" y="1280"/>
                    <a:pt x="1022" y="1246"/>
                  </a:cubicBezTo>
                  <a:cubicBezTo>
                    <a:pt x="1393" y="1100"/>
                    <a:pt x="1595" y="729"/>
                    <a:pt x="1483" y="392"/>
                  </a:cubicBezTo>
                  <a:cubicBezTo>
                    <a:pt x="1391" y="150"/>
                    <a:pt x="1143" y="1"/>
                    <a:pt x="8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672350" y="5063613"/>
              <a:ext cx="92125" cy="86450"/>
            </a:xfrm>
            <a:custGeom>
              <a:rect b="b" l="l" r="r" t="t"/>
              <a:pathLst>
                <a:path extrusionOk="0" h="3458" w="3685">
                  <a:moveTo>
                    <a:pt x="1851" y="0"/>
                  </a:moveTo>
                  <a:cubicBezTo>
                    <a:pt x="1770" y="0"/>
                    <a:pt x="1689" y="6"/>
                    <a:pt x="1607" y="18"/>
                  </a:cubicBezTo>
                  <a:cubicBezTo>
                    <a:pt x="663" y="141"/>
                    <a:pt x="1" y="1017"/>
                    <a:pt x="136" y="1960"/>
                  </a:cubicBezTo>
                  <a:cubicBezTo>
                    <a:pt x="249" y="2837"/>
                    <a:pt x="997" y="3458"/>
                    <a:pt x="1849" y="3458"/>
                  </a:cubicBezTo>
                  <a:cubicBezTo>
                    <a:pt x="1925" y="3458"/>
                    <a:pt x="2001" y="3453"/>
                    <a:pt x="2078" y="3443"/>
                  </a:cubicBezTo>
                  <a:cubicBezTo>
                    <a:pt x="3033" y="3308"/>
                    <a:pt x="3684" y="2432"/>
                    <a:pt x="3561" y="1489"/>
                  </a:cubicBezTo>
                  <a:cubicBezTo>
                    <a:pt x="3438" y="627"/>
                    <a:pt x="2697" y="0"/>
                    <a:pt x="1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888525" y="5016163"/>
              <a:ext cx="92400" cy="86525"/>
            </a:xfrm>
            <a:custGeom>
              <a:rect b="b" l="l" r="r" t="t"/>
              <a:pathLst>
                <a:path extrusionOk="0" h="3461" w="3696">
                  <a:moveTo>
                    <a:pt x="1851" y="0"/>
                  </a:moveTo>
                  <a:cubicBezTo>
                    <a:pt x="1770" y="0"/>
                    <a:pt x="1689" y="6"/>
                    <a:pt x="1607" y="18"/>
                  </a:cubicBezTo>
                  <a:cubicBezTo>
                    <a:pt x="663" y="141"/>
                    <a:pt x="1" y="1017"/>
                    <a:pt x="136" y="1972"/>
                  </a:cubicBezTo>
                  <a:cubicBezTo>
                    <a:pt x="259" y="2833"/>
                    <a:pt x="990" y="3460"/>
                    <a:pt x="1843" y="3460"/>
                  </a:cubicBezTo>
                  <a:cubicBezTo>
                    <a:pt x="1924" y="3460"/>
                    <a:pt x="2007" y="3455"/>
                    <a:pt x="2090" y="3443"/>
                  </a:cubicBezTo>
                  <a:cubicBezTo>
                    <a:pt x="3033" y="3308"/>
                    <a:pt x="3695" y="2432"/>
                    <a:pt x="3561" y="1489"/>
                  </a:cubicBezTo>
                  <a:cubicBezTo>
                    <a:pt x="3438" y="628"/>
                    <a:pt x="2697" y="0"/>
                    <a:pt x="1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704200" y="4957613"/>
              <a:ext cx="52400" cy="39925"/>
            </a:xfrm>
            <a:custGeom>
              <a:rect b="b" l="l" r="r" t="t"/>
              <a:pathLst>
                <a:path extrusionOk="0" h="1597" w="2096">
                  <a:moveTo>
                    <a:pt x="1552" y="1"/>
                  </a:moveTo>
                  <a:cubicBezTo>
                    <a:pt x="683" y="1"/>
                    <a:pt x="0" y="1108"/>
                    <a:pt x="288" y="1506"/>
                  </a:cubicBezTo>
                  <a:cubicBezTo>
                    <a:pt x="333" y="1568"/>
                    <a:pt x="375" y="1596"/>
                    <a:pt x="423" y="1596"/>
                  </a:cubicBezTo>
                  <a:cubicBezTo>
                    <a:pt x="567" y="1596"/>
                    <a:pt x="763" y="1346"/>
                    <a:pt x="1242" y="1001"/>
                  </a:cubicBezTo>
                  <a:cubicBezTo>
                    <a:pt x="1590" y="754"/>
                    <a:pt x="1770" y="754"/>
                    <a:pt x="1961" y="529"/>
                  </a:cubicBezTo>
                  <a:cubicBezTo>
                    <a:pt x="2096" y="361"/>
                    <a:pt x="2040" y="24"/>
                    <a:pt x="1590" y="1"/>
                  </a:cubicBezTo>
                  <a:cubicBezTo>
                    <a:pt x="1577" y="1"/>
                    <a:pt x="1565" y="1"/>
                    <a:pt x="1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839125" y="4924363"/>
              <a:ext cx="57625" cy="23550"/>
            </a:xfrm>
            <a:custGeom>
              <a:rect b="b" l="l" r="r" t="t"/>
              <a:pathLst>
                <a:path extrusionOk="0" h="942" w="2305">
                  <a:moveTo>
                    <a:pt x="1051" y="1"/>
                  </a:moveTo>
                  <a:cubicBezTo>
                    <a:pt x="813" y="1"/>
                    <a:pt x="575" y="58"/>
                    <a:pt x="371" y="197"/>
                  </a:cubicBezTo>
                  <a:cubicBezTo>
                    <a:pt x="0" y="456"/>
                    <a:pt x="146" y="770"/>
                    <a:pt x="337" y="837"/>
                  </a:cubicBezTo>
                  <a:cubicBezTo>
                    <a:pt x="435" y="869"/>
                    <a:pt x="518" y="878"/>
                    <a:pt x="603" y="878"/>
                  </a:cubicBezTo>
                  <a:cubicBezTo>
                    <a:pt x="732" y="878"/>
                    <a:pt x="865" y="856"/>
                    <a:pt x="1061" y="856"/>
                  </a:cubicBezTo>
                  <a:cubicBezTo>
                    <a:pt x="1105" y="856"/>
                    <a:pt x="1152" y="857"/>
                    <a:pt x="1202" y="860"/>
                  </a:cubicBezTo>
                  <a:cubicBezTo>
                    <a:pt x="1642" y="878"/>
                    <a:pt x="1918" y="941"/>
                    <a:pt x="2080" y="941"/>
                  </a:cubicBezTo>
                  <a:cubicBezTo>
                    <a:pt x="2212" y="941"/>
                    <a:pt x="2270" y="900"/>
                    <a:pt x="2280" y="759"/>
                  </a:cubicBezTo>
                  <a:cubicBezTo>
                    <a:pt x="2304" y="400"/>
                    <a:pt x="1679" y="1"/>
                    <a:pt x="1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737200" y="5001213"/>
              <a:ext cx="34575" cy="47475"/>
            </a:xfrm>
            <a:custGeom>
              <a:rect b="b" l="l" r="r" t="t"/>
              <a:pathLst>
                <a:path extrusionOk="0" h="1899" w="1383">
                  <a:moveTo>
                    <a:pt x="836" y="1"/>
                  </a:moveTo>
                  <a:cubicBezTo>
                    <a:pt x="809" y="1"/>
                    <a:pt x="781" y="4"/>
                    <a:pt x="753" y="9"/>
                  </a:cubicBezTo>
                  <a:cubicBezTo>
                    <a:pt x="697" y="9"/>
                    <a:pt x="641" y="21"/>
                    <a:pt x="585" y="32"/>
                  </a:cubicBezTo>
                  <a:cubicBezTo>
                    <a:pt x="517" y="54"/>
                    <a:pt x="461" y="88"/>
                    <a:pt x="405" y="122"/>
                  </a:cubicBezTo>
                  <a:cubicBezTo>
                    <a:pt x="338" y="155"/>
                    <a:pt x="282" y="200"/>
                    <a:pt x="237" y="245"/>
                  </a:cubicBezTo>
                  <a:cubicBezTo>
                    <a:pt x="147" y="346"/>
                    <a:pt x="80" y="470"/>
                    <a:pt x="46" y="593"/>
                  </a:cubicBezTo>
                  <a:cubicBezTo>
                    <a:pt x="35" y="649"/>
                    <a:pt x="23" y="706"/>
                    <a:pt x="12" y="762"/>
                  </a:cubicBezTo>
                  <a:cubicBezTo>
                    <a:pt x="1" y="953"/>
                    <a:pt x="35" y="1132"/>
                    <a:pt x="91" y="1312"/>
                  </a:cubicBezTo>
                  <a:cubicBezTo>
                    <a:pt x="189" y="1657"/>
                    <a:pt x="462" y="1899"/>
                    <a:pt x="747" y="1899"/>
                  </a:cubicBezTo>
                  <a:cubicBezTo>
                    <a:pt x="787" y="1899"/>
                    <a:pt x="826" y="1894"/>
                    <a:pt x="866" y="1885"/>
                  </a:cubicBezTo>
                  <a:cubicBezTo>
                    <a:pt x="1191" y="1806"/>
                    <a:pt x="1382" y="1402"/>
                    <a:pt x="1292" y="1020"/>
                  </a:cubicBezTo>
                  <a:cubicBezTo>
                    <a:pt x="1199" y="679"/>
                    <a:pt x="925" y="442"/>
                    <a:pt x="637" y="442"/>
                  </a:cubicBezTo>
                  <a:cubicBezTo>
                    <a:pt x="612" y="442"/>
                    <a:pt x="587" y="444"/>
                    <a:pt x="562" y="447"/>
                  </a:cubicBezTo>
                  <a:cubicBezTo>
                    <a:pt x="574" y="436"/>
                    <a:pt x="585" y="425"/>
                    <a:pt x="596" y="414"/>
                  </a:cubicBezTo>
                  <a:cubicBezTo>
                    <a:pt x="630" y="391"/>
                    <a:pt x="663" y="369"/>
                    <a:pt x="697" y="357"/>
                  </a:cubicBezTo>
                  <a:cubicBezTo>
                    <a:pt x="742" y="335"/>
                    <a:pt x="776" y="324"/>
                    <a:pt x="809" y="313"/>
                  </a:cubicBezTo>
                  <a:cubicBezTo>
                    <a:pt x="854" y="301"/>
                    <a:pt x="888" y="290"/>
                    <a:pt x="922" y="279"/>
                  </a:cubicBezTo>
                  <a:cubicBezTo>
                    <a:pt x="1000" y="268"/>
                    <a:pt x="1057" y="256"/>
                    <a:pt x="1101" y="256"/>
                  </a:cubicBezTo>
                  <a:lnTo>
                    <a:pt x="1169" y="256"/>
                  </a:lnTo>
                  <a:cubicBezTo>
                    <a:pt x="1178" y="258"/>
                    <a:pt x="1186" y="259"/>
                    <a:pt x="1194" y="259"/>
                  </a:cubicBezTo>
                  <a:cubicBezTo>
                    <a:pt x="1245" y="259"/>
                    <a:pt x="1271" y="228"/>
                    <a:pt x="1281" y="189"/>
                  </a:cubicBezTo>
                  <a:cubicBezTo>
                    <a:pt x="1292" y="133"/>
                    <a:pt x="1259" y="88"/>
                    <a:pt x="1214" y="77"/>
                  </a:cubicBezTo>
                  <a:cubicBezTo>
                    <a:pt x="1214" y="77"/>
                    <a:pt x="1180" y="65"/>
                    <a:pt x="1135" y="43"/>
                  </a:cubicBezTo>
                  <a:cubicBezTo>
                    <a:pt x="1057" y="21"/>
                    <a:pt x="989" y="9"/>
                    <a:pt x="911" y="9"/>
                  </a:cubicBezTo>
                  <a:cubicBezTo>
                    <a:pt x="888" y="4"/>
                    <a:pt x="863" y="1"/>
                    <a:pt x="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867200" y="4968488"/>
              <a:ext cx="34550" cy="47350"/>
            </a:xfrm>
            <a:custGeom>
              <a:rect b="b" l="l" r="r" t="t"/>
              <a:pathLst>
                <a:path extrusionOk="0" h="1894" w="1382">
                  <a:moveTo>
                    <a:pt x="826" y="0"/>
                  </a:moveTo>
                  <a:cubicBezTo>
                    <a:pt x="742" y="0"/>
                    <a:pt x="660" y="13"/>
                    <a:pt x="584" y="38"/>
                  </a:cubicBezTo>
                  <a:cubicBezTo>
                    <a:pt x="450" y="83"/>
                    <a:pt x="337" y="150"/>
                    <a:pt x="236" y="251"/>
                  </a:cubicBezTo>
                  <a:cubicBezTo>
                    <a:pt x="146" y="341"/>
                    <a:pt x="79" y="465"/>
                    <a:pt x="45" y="588"/>
                  </a:cubicBezTo>
                  <a:cubicBezTo>
                    <a:pt x="34" y="645"/>
                    <a:pt x="23" y="712"/>
                    <a:pt x="12" y="768"/>
                  </a:cubicBezTo>
                  <a:cubicBezTo>
                    <a:pt x="0" y="948"/>
                    <a:pt x="34" y="1139"/>
                    <a:pt x="90" y="1307"/>
                  </a:cubicBezTo>
                  <a:cubicBezTo>
                    <a:pt x="189" y="1653"/>
                    <a:pt x="461" y="1894"/>
                    <a:pt x="747" y="1894"/>
                  </a:cubicBezTo>
                  <a:cubicBezTo>
                    <a:pt x="786" y="1894"/>
                    <a:pt x="826" y="1889"/>
                    <a:pt x="865" y="1880"/>
                  </a:cubicBezTo>
                  <a:cubicBezTo>
                    <a:pt x="1191" y="1801"/>
                    <a:pt x="1382" y="1397"/>
                    <a:pt x="1281" y="1015"/>
                  </a:cubicBezTo>
                  <a:cubicBezTo>
                    <a:pt x="1198" y="674"/>
                    <a:pt x="924" y="437"/>
                    <a:pt x="627" y="437"/>
                  </a:cubicBezTo>
                  <a:cubicBezTo>
                    <a:pt x="602" y="437"/>
                    <a:pt x="576" y="439"/>
                    <a:pt x="551" y="442"/>
                  </a:cubicBezTo>
                  <a:cubicBezTo>
                    <a:pt x="562" y="431"/>
                    <a:pt x="573" y="420"/>
                    <a:pt x="596" y="409"/>
                  </a:cubicBezTo>
                  <a:cubicBezTo>
                    <a:pt x="629" y="386"/>
                    <a:pt x="663" y="364"/>
                    <a:pt x="697" y="353"/>
                  </a:cubicBezTo>
                  <a:cubicBezTo>
                    <a:pt x="742" y="341"/>
                    <a:pt x="775" y="319"/>
                    <a:pt x="809" y="308"/>
                  </a:cubicBezTo>
                  <a:cubicBezTo>
                    <a:pt x="854" y="296"/>
                    <a:pt x="888" y="285"/>
                    <a:pt x="921" y="285"/>
                  </a:cubicBezTo>
                  <a:cubicBezTo>
                    <a:pt x="1000" y="263"/>
                    <a:pt x="1056" y="251"/>
                    <a:pt x="1101" y="251"/>
                  </a:cubicBezTo>
                  <a:lnTo>
                    <a:pt x="1168" y="251"/>
                  </a:lnTo>
                  <a:cubicBezTo>
                    <a:pt x="1177" y="253"/>
                    <a:pt x="1185" y="254"/>
                    <a:pt x="1193" y="254"/>
                  </a:cubicBezTo>
                  <a:cubicBezTo>
                    <a:pt x="1244" y="254"/>
                    <a:pt x="1271" y="223"/>
                    <a:pt x="1281" y="184"/>
                  </a:cubicBezTo>
                  <a:cubicBezTo>
                    <a:pt x="1292" y="139"/>
                    <a:pt x="1258" y="83"/>
                    <a:pt x="1213" y="72"/>
                  </a:cubicBezTo>
                  <a:cubicBezTo>
                    <a:pt x="1191" y="61"/>
                    <a:pt x="1157" y="49"/>
                    <a:pt x="1135" y="49"/>
                  </a:cubicBezTo>
                  <a:cubicBezTo>
                    <a:pt x="1056" y="16"/>
                    <a:pt x="989" y="4"/>
                    <a:pt x="910" y="4"/>
                  </a:cubicBezTo>
                  <a:cubicBezTo>
                    <a:pt x="882" y="2"/>
                    <a:pt x="854" y="0"/>
                    <a:pt x="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33"/>
            <p:cNvSpPr/>
            <p:nvPr/>
          </p:nvSpPr>
          <p:spPr>
            <a:xfrm>
              <a:off x="7541325" y="4851113"/>
              <a:ext cx="34800" cy="31075"/>
            </a:xfrm>
            <a:custGeom>
              <a:rect b="b" l="l" r="r" t="t"/>
              <a:pathLst>
                <a:path extrusionOk="0" h="1243" w="1392">
                  <a:moveTo>
                    <a:pt x="744" y="0"/>
                  </a:moveTo>
                  <a:cubicBezTo>
                    <a:pt x="714" y="0"/>
                    <a:pt x="682" y="5"/>
                    <a:pt x="649" y="17"/>
                  </a:cubicBezTo>
                  <a:cubicBezTo>
                    <a:pt x="0" y="258"/>
                    <a:pt x="772" y="1242"/>
                    <a:pt x="1057" y="1242"/>
                  </a:cubicBezTo>
                  <a:cubicBezTo>
                    <a:pt x="1064" y="1242"/>
                    <a:pt x="1070" y="1242"/>
                    <a:pt x="1076" y="1241"/>
                  </a:cubicBezTo>
                  <a:cubicBezTo>
                    <a:pt x="1391" y="1188"/>
                    <a:pt x="1204" y="0"/>
                    <a:pt x="7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>
              <a:off x="7531450" y="4881838"/>
              <a:ext cx="30150" cy="16500"/>
            </a:xfrm>
            <a:custGeom>
              <a:rect b="b" l="l" r="r" t="t"/>
              <a:pathLst>
                <a:path extrusionOk="0" h="660" w="1206">
                  <a:moveTo>
                    <a:pt x="483" y="0"/>
                  </a:moveTo>
                  <a:cubicBezTo>
                    <a:pt x="327" y="0"/>
                    <a:pt x="188" y="65"/>
                    <a:pt x="123" y="236"/>
                  </a:cubicBezTo>
                  <a:cubicBezTo>
                    <a:pt x="0" y="534"/>
                    <a:pt x="346" y="660"/>
                    <a:pt x="673" y="660"/>
                  </a:cubicBezTo>
                  <a:cubicBezTo>
                    <a:pt x="913" y="660"/>
                    <a:pt x="1143" y="591"/>
                    <a:pt x="1167" y="472"/>
                  </a:cubicBezTo>
                  <a:cubicBezTo>
                    <a:pt x="1205" y="282"/>
                    <a:pt x="807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7579425" y="5084713"/>
              <a:ext cx="43350" cy="23975"/>
            </a:xfrm>
            <a:custGeom>
              <a:rect b="b" l="l" r="r" t="t"/>
              <a:pathLst>
                <a:path extrusionOk="0" h="959" w="1734">
                  <a:moveTo>
                    <a:pt x="709" y="0"/>
                  </a:moveTo>
                  <a:cubicBezTo>
                    <a:pt x="652" y="0"/>
                    <a:pt x="595" y="5"/>
                    <a:pt x="540" y="16"/>
                  </a:cubicBezTo>
                  <a:cubicBezTo>
                    <a:pt x="450" y="27"/>
                    <a:pt x="371" y="50"/>
                    <a:pt x="293" y="83"/>
                  </a:cubicBezTo>
                  <a:cubicBezTo>
                    <a:pt x="214" y="128"/>
                    <a:pt x="135" y="173"/>
                    <a:pt x="68" y="218"/>
                  </a:cubicBezTo>
                  <a:cubicBezTo>
                    <a:pt x="1" y="252"/>
                    <a:pt x="34" y="353"/>
                    <a:pt x="113" y="353"/>
                  </a:cubicBezTo>
                  <a:lnTo>
                    <a:pt x="124" y="353"/>
                  </a:lnTo>
                  <a:cubicBezTo>
                    <a:pt x="203" y="330"/>
                    <a:pt x="281" y="308"/>
                    <a:pt x="349" y="297"/>
                  </a:cubicBezTo>
                  <a:cubicBezTo>
                    <a:pt x="427" y="285"/>
                    <a:pt x="495" y="285"/>
                    <a:pt x="573" y="285"/>
                  </a:cubicBezTo>
                  <a:cubicBezTo>
                    <a:pt x="596" y="283"/>
                    <a:pt x="618" y="283"/>
                    <a:pt x="641" y="283"/>
                  </a:cubicBezTo>
                  <a:cubicBezTo>
                    <a:pt x="753" y="283"/>
                    <a:pt x="864" y="306"/>
                    <a:pt x="966" y="353"/>
                  </a:cubicBezTo>
                  <a:cubicBezTo>
                    <a:pt x="1101" y="409"/>
                    <a:pt x="1214" y="487"/>
                    <a:pt x="1315" y="589"/>
                  </a:cubicBezTo>
                  <a:cubicBezTo>
                    <a:pt x="1416" y="690"/>
                    <a:pt x="1506" y="802"/>
                    <a:pt x="1595" y="925"/>
                  </a:cubicBezTo>
                  <a:cubicBezTo>
                    <a:pt x="1611" y="948"/>
                    <a:pt x="1632" y="958"/>
                    <a:pt x="1654" y="958"/>
                  </a:cubicBezTo>
                  <a:cubicBezTo>
                    <a:pt x="1695" y="958"/>
                    <a:pt x="1734" y="921"/>
                    <a:pt x="1719" y="869"/>
                  </a:cubicBezTo>
                  <a:lnTo>
                    <a:pt x="1719" y="869"/>
                  </a:lnTo>
                  <a:lnTo>
                    <a:pt x="1730" y="881"/>
                  </a:lnTo>
                  <a:cubicBezTo>
                    <a:pt x="1696" y="701"/>
                    <a:pt x="1618" y="544"/>
                    <a:pt x="1517" y="409"/>
                  </a:cubicBezTo>
                  <a:cubicBezTo>
                    <a:pt x="1404" y="263"/>
                    <a:pt x="1258" y="139"/>
                    <a:pt x="1090" y="72"/>
                  </a:cubicBezTo>
                  <a:cubicBezTo>
                    <a:pt x="966" y="25"/>
                    <a:pt x="837" y="0"/>
                    <a:pt x="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7835375" y="5018763"/>
              <a:ext cx="17525" cy="29825"/>
            </a:xfrm>
            <a:custGeom>
              <a:rect b="b" l="l" r="r" t="t"/>
              <a:pathLst>
                <a:path extrusionOk="0" h="1193" w="701">
                  <a:moveTo>
                    <a:pt x="63" y="0"/>
                  </a:moveTo>
                  <a:cubicBezTo>
                    <a:pt x="12" y="0"/>
                    <a:pt x="1" y="73"/>
                    <a:pt x="61" y="93"/>
                  </a:cubicBezTo>
                  <a:lnTo>
                    <a:pt x="61" y="105"/>
                  </a:lnTo>
                  <a:cubicBezTo>
                    <a:pt x="162" y="138"/>
                    <a:pt x="251" y="206"/>
                    <a:pt x="330" y="284"/>
                  </a:cubicBezTo>
                  <a:cubicBezTo>
                    <a:pt x="397" y="352"/>
                    <a:pt x="442" y="453"/>
                    <a:pt x="465" y="543"/>
                  </a:cubicBezTo>
                  <a:cubicBezTo>
                    <a:pt x="487" y="644"/>
                    <a:pt x="476" y="745"/>
                    <a:pt x="442" y="835"/>
                  </a:cubicBezTo>
                  <a:cubicBezTo>
                    <a:pt x="397" y="936"/>
                    <a:pt x="341" y="1026"/>
                    <a:pt x="274" y="1115"/>
                  </a:cubicBezTo>
                  <a:cubicBezTo>
                    <a:pt x="247" y="1151"/>
                    <a:pt x="270" y="1193"/>
                    <a:pt x="302" y="1193"/>
                  </a:cubicBezTo>
                  <a:cubicBezTo>
                    <a:pt x="311" y="1193"/>
                    <a:pt x="320" y="1190"/>
                    <a:pt x="330" y="1183"/>
                  </a:cubicBezTo>
                  <a:cubicBezTo>
                    <a:pt x="442" y="1115"/>
                    <a:pt x="543" y="1026"/>
                    <a:pt x="600" y="902"/>
                  </a:cubicBezTo>
                  <a:cubicBezTo>
                    <a:pt x="678" y="778"/>
                    <a:pt x="701" y="632"/>
                    <a:pt x="667" y="498"/>
                  </a:cubicBezTo>
                  <a:cubicBezTo>
                    <a:pt x="633" y="352"/>
                    <a:pt x="555" y="239"/>
                    <a:pt x="454" y="150"/>
                  </a:cubicBezTo>
                  <a:cubicBezTo>
                    <a:pt x="341" y="60"/>
                    <a:pt x="218" y="15"/>
                    <a:pt x="83" y="4"/>
                  </a:cubicBezTo>
                  <a:cubicBezTo>
                    <a:pt x="76" y="1"/>
                    <a:pt x="69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7795050" y="5110588"/>
              <a:ext cx="77775" cy="31150"/>
            </a:xfrm>
            <a:custGeom>
              <a:rect b="b" l="l" r="r" t="t"/>
              <a:pathLst>
                <a:path extrusionOk="0" h="1246" w="3111">
                  <a:moveTo>
                    <a:pt x="1596" y="0"/>
                  </a:moveTo>
                  <a:cubicBezTo>
                    <a:pt x="1559" y="0"/>
                    <a:pt x="1521" y="1"/>
                    <a:pt x="1483" y="3"/>
                  </a:cubicBezTo>
                  <a:cubicBezTo>
                    <a:pt x="124" y="48"/>
                    <a:pt x="0" y="890"/>
                    <a:pt x="0" y="890"/>
                  </a:cubicBezTo>
                  <a:cubicBezTo>
                    <a:pt x="445" y="1125"/>
                    <a:pt x="937" y="1246"/>
                    <a:pt x="1434" y="1246"/>
                  </a:cubicBezTo>
                  <a:cubicBezTo>
                    <a:pt x="1578" y="1246"/>
                    <a:pt x="1721" y="1236"/>
                    <a:pt x="1864" y="1216"/>
                  </a:cubicBezTo>
                  <a:cubicBezTo>
                    <a:pt x="2314" y="1171"/>
                    <a:pt x="2740" y="1013"/>
                    <a:pt x="3111" y="766"/>
                  </a:cubicBezTo>
                  <a:cubicBezTo>
                    <a:pt x="3111" y="766"/>
                    <a:pt x="2681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7758550" y="5066863"/>
              <a:ext cx="139550" cy="65975"/>
            </a:xfrm>
            <a:custGeom>
              <a:rect b="b" l="l" r="r" t="t"/>
              <a:pathLst>
                <a:path extrusionOk="0" h="2639" w="5582">
                  <a:moveTo>
                    <a:pt x="1187" y="1"/>
                  </a:moveTo>
                  <a:cubicBezTo>
                    <a:pt x="858" y="1"/>
                    <a:pt x="580" y="121"/>
                    <a:pt x="371" y="505"/>
                  </a:cubicBezTo>
                  <a:cubicBezTo>
                    <a:pt x="0" y="1168"/>
                    <a:pt x="483" y="2134"/>
                    <a:pt x="1460" y="2639"/>
                  </a:cubicBezTo>
                  <a:cubicBezTo>
                    <a:pt x="1460" y="2639"/>
                    <a:pt x="1584" y="1797"/>
                    <a:pt x="2943" y="1752"/>
                  </a:cubicBezTo>
                  <a:cubicBezTo>
                    <a:pt x="2982" y="1750"/>
                    <a:pt x="3020" y="1749"/>
                    <a:pt x="3057" y="1749"/>
                  </a:cubicBezTo>
                  <a:cubicBezTo>
                    <a:pt x="4151" y="1749"/>
                    <a:pt x="4571" y="2515"/>
                    <a:pt x="4571" y="2515"/>
                  </a:cubicBezTo>
                  <a:cubicBezTo>
                    <a:pt x="5526" y="1842"/>
                    <a:pt x="5582" y="662"/>
                    <a:pt x="5121" y="213"/>
                  </a:cubicBezTo>
                  <a:cubicBezTo>
                    <a:pt x="5030" y="125"/>
                    <a:pt x="4914" y="93"/>
                    <a:pt x="4774" y="93"/>
                  </a:cubicBezTo>
                  <a:cubicBezTo>
                    <a:pt x="4397" y="93"/>
                    <a:pt x="3851" y="329"/>
                    <a:pt x="3178" y="337"/>
                  </a:cubicBezTo>
                  <a:cubicBezTo>
                    <a:pt x="3171" y="337"/>
                    <a:pt x="3163" y="337"/>
                    <a:pt x="3156" y="337"/>
                  </a:cubicBezTo>
                  <a:cubicBezTo>
                    <a:pt x="2424" y="337"/>
                    <a:pt x="1736" y="1"/>
                    <a:pt x="1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7703250" y="4716338"/>
              <a:ext cx="213675" cy="89375"/>
            </a:xfrm>
            <a:custGeom>
              <a:rect b="b" l="l" r="r" t="t"/>
              <a:pathLst>
                <a:path extrusionOk="0" h="3575" w="8547">
                  <a:moveTo>
                    <a:pt x="7070" y="2542"/>
                  </a:moveTo>
                  <a:cubicBezTo>
                    <a:pt x="6980" y="2679"/>
                    <a:pt x="6869" y="2802"/>
                    <a:pt x="6738" y="2903"/>
                  </a:cubicBezTo>
                  <a:cubicBezTo>
                    <a:pt x="6592" y="3027"/>
                    <a:pt x="6412" y="3117"/>
                    <a:pt x="6233" y="3184"/>
                  </a:cubicBezTo>
                  <a:cubicBezTo>
                    <a:pt x="6132" y="3224"/>
                    <a:pt x="6027" y="3245"/>
                    <a:pt x="5922" y="3245"/>
                  </a:cubicBezTo>
                  <a:cubicBezTo>
                    <a:pt x="5853" y="3245"/>
                    <a:pt x="5783" y="3236"/>
                    <a:pt x="5716" y="3218"/>
                  </a:cubicBezTo>
                  <a:cubicBezTo>
                    <a:pt x="5649" y="3195"/>
                    <a:pt x="5593" y="3139"/>
                    <a:pt x="5570" y="3083"/>
                  </a:cubicBezTo>
                  <a:cubicBezTo>
                    <a:pt x="5570" y="3061"/>
                    <a:pt x="5559" y="3049"/>
                    <a:pt x="5559" y="3027"/>
                  </a:cubicBezTo>
                  <a:cubicBezTo>
                    <a:pt x="5559" y="3016"/>
                    <a:pt x="5559" y="3004"/>
                    <a:pt x="5559" y="3004"/>
                  </a:cubicBezTo>
                  <a:cubicBezTo>
                    <a:pt x="5570" y="2971"/>
                    <a:pt x="5581" y="2948"/>
                    <a:pt x="5604" y="2926"/>
                  </a:cubicBezTo>
                  <a:cubicBezTo>
                    <a:pt x="5750" y="2802"/>
                    <a:pt x="5918" y="2724"/>
                    <a:pt x="6109" y="2679"/>
                  </a:cubicBezTo>
                  <a:cubicBezTo>
                    <a:pt x="6424" y="2603"/>
                    <a:pt x="6746" y="2558"/>
                    <a:pt x="7070" y="2542"/>
                  </a:cubicBezTo>
                  <a:close/>
                  <a:moveTo>
                    <a:pt x="1524" y="1499"/>
                  </a:moveTo>
                  <a:cubicBezTo>
                    <a:pt x="1572" y="1573"/>
                    <a:pt x="1612" y="1652"/>
                    <a:pt x="1640" y="1735"/>
                  </a:cubicBezTo>
                  <a:cubicBezTo>
                    <a:pt x="1763" y="2117"/>
                    <a:pt x="1628" y="2499"/>
                    <a:pt x="1393" y="2802"/>
                  </a:cubicBezTo>
                  <a:cubicBezTo>
                    <a:pt x="1269" y="2948"/>
                    <a:pt x="1134" y="3072"/>
                    <a:pt x="966" y="3173"/>
                  </a:cubicBezTo>
                  <a:cubicBezTo>
                    <a:pt x="865" y="3249"/>
                    <a:pt x="745" y="3287"/>
                    <a:pt x="620" y="3287"/>
                  </a:cubicBezTo>
                  <a:cubicBezTo>
                    <a:pt x="578" y="3287"/>
                    <a:pt x="536" y="3282"/>
                    <a:pt x="494" y="3274"/>
                  </a:cubicBezTo>
                  <a:cubicBezTo>
                    <a:pt x="359" y="3195"/>
                    <a:pt x="281" y="3049"/>
                    <a:pt x="292" y="2892"/>
                  </a:cubicBezTo>
                  <a:cubicBezTo>
                    <a:pt x="315" y="2712"/>
                    <a:pt x="382" y="2544"/>
                    <a:pt x="494" y="2398"/>
                  </a:cubicBezTo>
                  <a:cubicBezTo>
                    <a:pt x="741" y="2084"/>
                    <a:pt x="1044" y="1814"/>
                    <a:pt x="1381" y="1589"/>
                  </a:cubicBezTo>
                  <a:cubicBezTo>
                    <a:pt x="1429" y="1559"/>
                    <a:pt x="1476" y="1529"/>
                    <a:pt x="1524" y="1499"/>
                  </a:cubicBezTo>
                  <a:close/>
                  <a:moveTo>
                    <a:pt x="5420" y="0"/>
                  </a:moveTo>
                  <a:cubicBezTo>
                    <a:pt x="5205" y="0"/>
                    <a:pt x="4992" y="17"/>
                    <a:pt x="4784" y="51"/>
                  </a:cubicBezTo>
                  <a:cubicBezTo>
                    <a:pt x="3942" y="174"/>
                    <a:pt x="3122" y="421"/>
                    <a:pt x="2347" y="770"/>
                  </a:cubicBezTo>
                  <a:cubicBezTo>
                    <a:pt x="2050" y="901"/>
                    <a:pt x="1753" y="1052"/>
                    <a:pt x="1467" y="1224"/>
                  </a:cubicBezTo>
                  <a:lnTo>
                    <a:pt x="1467" y="1224"/>
                  </a:lnTo>
                  <a:cubicBezTo>
                    <a:pt x="1439" y="1202"/>
                    <a:pt x="1411" y="1182"/>
                    <a:pt x="1381" y="1163"/>
                  </a:cubicBezTo>
                  <a:cubicBezTo>
                    <a:pt x="1202" y="1050"/>
                    <a:pt x="1011" y="961"/>
                    <a:pt x="809" y="893"/>
                  </a:cubicBezTo>
                  <a:lnTo>
                    <a:pt x="809" y="893"/>
                  </a:lnTo>
                  <a:cubicBezTo>
                    <a:pt x="1006" y="1004"/>
                    <a:pt x="1200" y="1135"/>
                    <a:pt x="1355" y="1292"/>
                  </a:cubicBezTo>
                  <a:lnTo>
                    <a:pt x="1355" y="1292"/>
                  </a:lnTo>
                  <a:cubicBezTo>
                    <a:pt x="1311" y="1320"/>
                    <a:pt x="1267" y="1348"/>
                    <a:pt x="1224" y="1376"/>
                  </a:cubicBezTo>
                  <a:cubicBezTo>
                    <a:pt x="854" y="1601"/>
                    <a:pt x="528" y="1893"/>
                    <a:pt x="258" y="2241"/>
                  </a:cubicBezTo>
                  <a:cubicBezTo>
                    <a:pt x="112" y="2420"/>
                    <a:pt x="23" y="2645"/>
                    <a:pt x="11" y="2892"/>
                  </a:cubicBezTo>
                  <a:cubicBezTo>
                    <a:pt x="0" y="3016"/>
                    <a:pt x="34" y="3139"/>
                    <a:pt x="90" y="3251"/>
                  </a:cubicBezTo>
                  <a:cubicBezTo>
                    <a:pt x="157" y="3386"/>
                    <a:pt x="258" y="3487"/>
                    <a:pt x="382" y="3532"/>
                  </a:cubicBezTo>
                  <a:cubicBezTo>
                    <a:pt x="457" y="3559"/>
                    <a:pt x="540" y="3574"/>
                    <a:pt x="621" y="3574"/>
                  </a:cubicBezTo>
                  <a:cubicBezTo>
                    <a:pt x="674" y="3574"/>
                    <a:pt x="726" y="3568"/>
                    <a:pt x="775" y="3555"/>
                  </a:cubicBezTo>
                  <a:cubicBezTo>
                    <a:pt x="898" y="3521"/>
                    <a:pt x="1000" y="3476"/>
                    <a:pt x="1101" y="3409"/>
                  </a:cubicBezTo>
                  <a:cubicBezTo>
                    <a:pt x="1303" y="3296"/>
                    <a:pt x="1471" y="3139"/>
                    <a:pt x="1606" y="2959"/>
                  </a:cubicBezTo>
                  <a:cubicBezTo>
                    <a:pt x="1741" y="2769"/>
                    <a:pt x="1842" y="2566"/>
                    <a:pt x="1887" y="2342"/>
                  </a:cubicBezTo>
                  <a:cubicBezTo>
                    <a:pt x="1932" y="2117"/>
                    <a:pt x="1909" y="1881"/>
                    <a:pt x="1808" y="1668"/>
                  </a:cubicBezTo>
                  <a:cubicBezTo>
                    <a:pt x="1769" y="1579"/>
                    <a:pt x="1718" y="1495"/>
                    <a:pt x="1658" y="1417"/>
                  </a:cubicBezTo>
                  <a:lnTo>
                    <a:pt x="1658" y="1417"/>
                  </a:lnTo>
                  <a:cubicBezTo>
                    <a:pt x="1919" y="1261"/>
                    <a:pt x="2186" y="1118"/>
                    <a:pt x="2459" y="994"/>
                  </a:cubicBezTo>
                  <a:cubicBezTo>
                    <a:pt x="3201" y="646"/>
                    <a:pt x="3998" y="410"/>
                    <a:pt x="4818" y="287"/>
                  </a:cubicBezTo>
                  <a:cubicBezTo>
                    <a:pt x="5020" y="253"/>
                    <a:pt x="5222" y="236"/>
                    <a:pt x="5424" y="236"/>
                  </a:cubicBezTo>
                  <a:cubicBezTo>
                    <a:pt x="5626" y="236"/>
                    <a:pt x="5828" y="253"/>
                    <a:pt x="6031" y="287"/>
                  </a:cubicBezTo>
                  <a:cubicBezTo>
                    <a:pt x="6424" y="343"/>
                    <a:pt x="6805" y="511"/>
                    <a:pt x="7008" y="837"/>
                  </a:cubicBezTo>
                  <a:cubicBezTo>
                    <a:pt x="7221" y="1163"/>
                    <a:pt x="7322" y="1544"/>
                    <a:pt x="7300" y="1938"/>
                  </a:cubicBezTo>
                  <a:cubicBezTo>
                    <a:pt x="7277" y="2094"/>
                    <a:pt x="7229" y="2245"/>
                    <a:pt x="7160" y="2384"/>
                  </a:cubicBezTo>
                  <a:lnTo>
                    <a:pt x="7160" y="2384"/>
                  </a:lnTo>
                  <a:cubicBezTo>
                    <a:pt x="7072" y="2378"/>
                    <a:pt x="6984" y="2375"/>
                    <a:pt x="6895" y="2375"/>
                  </a:cubicBezTo>
                  <a:cubicBezTo>
                    <a:pt x="6611" y="2375"/>
                    <a:pt x="6326" y="2405"/>
                    <a:pt x="6042" y="2465"/>
                  </a:cubicBezTo>
                  <a:cubicBezTo>
                    <a:pt x="5817" y="2499"/>
                    <a:pt x="5604" y="2600"/>
                    <a:pt x="5424" y="2746"/>
                  </a:cubicBezTo>
                  <a:cubicBezTo>
                    <a:pt x="5368" y="2791"/>
                    <a:pt x="5334" y="2858"/>
                    <a:pt x="5312" y="2926"/>
                  </a:cubicBezTo>
                  <a:cubicBezTo>
                    <a:pt x="5301" y="2971"/>
                    <a:pt x="5301" y="3016"/>
                    <a:pt x="5312" y="3061"/>
                  </a:cubicBezTo>
                  <a:cubicBezTo>
                    <a:pt x="5312" y="3094"/>
                    <a:pt x="5323" y="3128"/>
                    <a:pt x="5334" y="3162"/>
                  </a:cubicBezTo>
                  <a:cubicBezTo>
                    <a:pt x="5390" y="3285"/>
                    <a:pt x="5492" y="3397"/>
                    <a:pt x="5615" y="3454"/>
                  </a:cubicBezTo>
                  <a:cubicBezTo>
                    <a:pt x="5724" y="3485"/>
                    <a:pt x="5836" y="3502"/>
                    <a:pt x="5947" y="3502"/>
                  </a:cubicBezTo>
                  <a:cubicBezTo>
                    <a:pt x="6075" y="3502"/>
                    <a:pt x="6202" y="3479"/>
                    <a:pt x="6323" y="3431"/>
                  </a:cubicBezTo>
                  <a:cubicBezTo>
                    <a:pt x="6536" y="3364"/>
                    <a:pt x="6738" y="3251"/>
                    <a:pt x="6906" y="3105"/>
                  </a:cubicBezTo>
                  <a:cubicBezTo>
                    <a:pt x="7104" y="2951"/>
                    <a:pt x="7264" y="2756"/>
                    <a:pt x="7378" y="2537"/>
                  </a:cubicBezTo>
                  <a:lnTo>
                    <a:pt x="7378" y="2537"/>
                  </a:lnTo>
                  <a:cubicBezTo>
                    <a:pt x="7771" y="2543"/>
                    <a:pt x="8164" y="2593"/>
                    <a:pt x="8546" y="2690"/>
                  </a:cubicBezTo>
                  <a:cubicBezTo>
                    <a:pt x="8190" y="2547"/>
                    <a:pt x="7814" y="2451"/>
                    <a:pt x="7438" y="2409"/>
                  </a:cubicBezTo>
                  <a:lnTo>
                    <a:pt x="7438" y="2409"/>
                  </a:lnTo>
                  <a:cubicBezTo>
                    <a:pt x="7498" y="2266"/>
                    <a:pt x="7538" y="2115"/>
                    <a:pt x="7558" y="1960"/>
                  </a:cubicBezTo>
                  <a:cubicBezTo>
                    <a:pt x="7580" y="1511"/>
                    <a:pt x="7457" y="1062"/>
                    <a:pt x="7210" y="691"/>
                  </a:cubicBezTo>
                  <a:cubicBezTo>
                    <a:pt x="7075" y="500"/>
                    <a:pt x="6895" y="343"/>
                    <a:pt x="6693" y="242"/>
                  </a:cubicBezTo>
                  <a:cubicBezTo>
                    <a:pt x="6491" y="141"/>
                    <a:pt x="6278" y="85"/>
                    <a:pt x="6064" y="51"/>
                  </a:cubicBezTo>
                  <a:cubicBezTo>
                    <a:pt x="5851" y="17"/>
                    <a:pt x="5635" y="0"/>
                    <a:pt x="5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7620800" y="4847488"/>
              <a:ext cx="312675" cy="107125"/>
            </a:xfrm>
            <a:custGeom>
              <a:rect b="b" l="l" r="r" t="t"/>
              <a:pathLst>
                <a:path extrusionOk="0" h="4285" w="12507">
                  <a:moveTo>
                    <a:pt x="7615" y="278"/>
                  </a:moveTo>
                  <a:cubicBezTo>
                    <a:pt x="7674" y="278"/>
                    <a:pt x="7736" y="298"/>
                    <a:pt x="7779" y="341"/>
                  </a:cubicBezTo>
                  <a:cubicBezTo>
                    <a:pt x="7981" y="498"/>
                    <a:pt x="8138" y="712"/>
                    <a:pt x="8217" y="959"/>
                  </a:cubicBezTo>
                  <a:cubicBezTo>
                    <a:pt x="8316" y="1176"/>
                    <a:pt x="8362" y="1411"/>
                    <a:pt x="8380" y="1648"/>
                  </a:cubicBezTo>
                  <a:lnTo>
                    <a:pt x="8380" y="1648"/>
                  </a:lnTo>
                  <a:cubicBezTo>
                    <a:pt x="8153" y="1521"/>
                    <a:pt x="7943" y="1365"/>
                    <a:pt x="7756" y="1183"/>
                  </a:cubicBezTo>
                  <a:cubicBezTo>
                    <a:pt x="7565" y="993"/>
                    <a:pt x="7397" y="757"/>
                    <a:pt x="7397" y="532"/>
                  </a:cubicBezTo>
                  <a:cubicBezTo>
                    <a:pt x="7375" y="431"/>
                    <a:pt x="7431" y="341"/>
                    <a:pt x="7521" y="296"/>
                  </a:cubicBezTo>
                  <a:cubicBezTo>
                    <a:pt x="7549" y="284"/>
                    <a:pt x="7581" y="278"/>
                    <a:pt x="7615" y="278"/>
                  </a:cubicBezTo>
                  <a:close/>
                  <a:moveTo>
                    <a:pt x="7606" y="0"/>
                  </a:moveTo>
                  <a:cubicBezTo>
                    <a:pt x="7530" y="0"/>
                    <a:pt x="7454" y="15"/>
                    <a:pt x="7386" y="49"/>
                  </a:cubicBezTo>
                  <a:cubicBezTo>
                    <a:pt x="7296" y="94"/>
                    <a:pt x="7229" y="173"/>
                    <a:pt x="7184" y="263"/>
                  </a:cubicBezTo>
                  <a:cubicBezTo>
                    <a:pt x="7139" y="341"/>
                    <a:pt x="7116" y="442"/>
                    <a:pt x="7127" y="543"/>
                  </a:cubicBezTo>
                  <a:cubicBezTo>
                    <a:pt x="7139" y="701"/>
                    <a:pt x="7195" y="858"/>
                    <a:pt x="7285" y="1004"/>
                  </a:cubicBezTo>
                  <a:cubicBezTo>
                    <a:pt x="7363" y="1139"/>
                    <a:pt x="7464" y="1251"/>
                    <a:pt x="7577" y="1363"/>
                  </a:cubicBezTo>
                  <a:cubicBezTo>
                    <a:pt x="7818" y="1586"/>
                    <a:pt x="8089" y="1767"/>
                    <a:pt x="8382" y="1906"/>
                  </a:cubicBezTo>
                  <a:lnTo>
                    <a:pt x="8382" y="1906"/>
                  </a:lnTo>
                  <a:cubicBezTo>
                    <a:pt x="8366" y="2110"/>
                    <a:pt x="8303" y="2308"/>
                    <a:pt x="8206" y="2486"/>
                  </a:cubicBezTo>
                  <a:cubicBezTo>
                    <a:pt x="8082" y="2711"/>
                    <a:pt x="7891" y="2890"/>
                    <a:pt x="7655" y="3003"/>
                  </a:cubicBezTo>
                  <a:cubicBezTo>
                    <a:pt x="7408" y="3115"/>
                    <a:pt x="7150" y="3194"/>
                    <a:pt x="6880" y="3227"/>
                  </a:cubicBezTo>
                  <a:cubicBezTo>
                    <a:pt x="6779" y="3240"/>
                    <a:pt x="6678" y="3246"/>
                    <a:pt x="6577" y="3246"/>
                  </a:cubicBezTo>
                  <a:cubicBezTo>
                    <a:pt x="6409" y="3246"/>
                    <a:pt x="6240" y="3229"/>
                    <a:pt x="6072" y="3194"/>
                  </a:cubicBezTo>
                  <a:cubicBezTo>
                    <a:pt x="5533" y="3093"/>
                    <a:pt x="5016" y="2879"/>
                    <a:pt x="4556" y="2565"/>
                  </a:cubicBezTo>
                  <a:cubicBezTo>
                    <a:pt x="4535" y="2548"/>
                    <a:pt x="4512" y="2541"/>
                    <a:pt x="4488" y="2541"/>
                  </a:cubicBezTo>
                  <a:cubicBezTo>
                    <a:pt x="4447" y="2541"/>
                    <a:pt x="4405" y="2563"/>
                    <a:pt x="4376" y="2598"/>
                  </a:cubicBezTo>
                  <a:cubicBezTo>
                    <a:pt x="4376" y="2610"/>
                    <a:pt x="4365" y="2621"/>
                    <a:pt x="4365" y="2632"/>
                  </a:cubicBezTo>
                  <a:cubicBezTo>
                    <a:pt x="4253" y="3025"/>
                    <a:pt x="4028" y="3385"/>
                    <a:pt x="3714" y="3654"/>
                  </a:cubicBezTo>
                  <a:cubicBezTo>
                    <a:pt x="3377" y="3901"/>
                    <a:pt x="2984" y="4058"/>
                    <a:pt x="2568" y="4092"/>
                  </a:cubicBezTo>
                  <a:cubicBezTo>
                    <a:pt x="2402" y="4110"/>
                    <a:pt x="2232" y="4119"/>
                    <a:pt x="2062" y="4119"/>
                  </a:cubicBezTo>
                  <a:cubicBezTo>
                    <a:pt x="1806" y="4119"/>
                    <a:pt x="1548" y="4099"/>
                    <a:pt x="1299" y="4058"/>
                  </a:cubicBezTo>
                  <a:cubicBezTo>
                    <a:pt x="872" y="3991"/>
                    <a:pt x="457" y="3879"/>
                    <a:pt x="53" y="3744"/>
                  </a:cubicBezTo>
                  <a:cubicBezTo>
                    <a:pt x="49" y="3743"/>
                    <a:pt x="46" y="3742"/>
                    <a:pt x="42" y="3742"/>
                  </a:cubicBezTo>
                  <a:cubicBezTo>
                    <a:pt x="15" y="3742"/>
                    <a:pt x="0" y="3780"/>
                    <a:pt x="30" y="3800"/>
                  </a:cubicBezTo>
                  <a:lnTo>
                    <a:pt x="30" y="3789"/>
                  </a:lnTo>
                  <a:cubicBezTo>
                    <a:pt x="423" y="3957"/>
                    <a:pt x="850" y="4092"/>
                    <a:pt x="1277" y="4182"/>
                  </a:cubicBezTo>
                  <a:cubicBezTo>
                    <a:pt x="1594" y="4249"/>
                    <a:pt x="1925" y="4285"/>
                    <a:pt x="2253" y="4285"/>
                  </a:cubicBezTo>
                  <a:cubicBezTo>
                    <a:pt x="2366" y="4285"/>
                    <a:pt x="2479" y="4280"/>
                    <a:pt x="2591" y="4272"/>
                  </a:cubicBezTo>
                  <a:cubicBezTo>
                    <a:pt x="3051" y="4249"/>
                    <a:pt x="3478" y="4092"/>
                    <a:pt x="3860" y="3823"/>
                  </a:cubicBezTo>
                  <a:cubicBezTo>
                    <a:pt x="4173" y="3568"/>
                    <a:pt x="4409" y="3237"/>
                    <a:pt x="4554" y="2866"/>
                  </a:cubicBezTo>
                  <a:lnTo>
                    <a:pt x="4554" y="2866"/>
                  </a:lnTo>
                  <a:cubicBezTo>
                    <a:pt x="5001" y="3160"/>
                    <a:pt x="5500" y="3362"/>
                    <a:pt x="6027" y="3463"/>
                  </a:cubicBezTo>
                  <a:cubicBezTo>
                    <a:pt x="6225" y="3501"/>
                    <a:pt x="6429" y="3524"/>
                    <a:pt x="6634" y="3524"/>
                  </a:cubicBezTo>
                  <a:cubicBezTo>
                    <a:pt x="6731" y="3524"/>
                    <a:pt x="6828" y="3519"/>
                    <a:pt x="6925" y="3508"/>
                  </a:cubicBezTo>
                  <a:cubicBezTo>
                    <a:pt x="7229" y="3474"/>
                    <a:pt x="7521" y="3396"/>
                    <a:pt x="7790" y="3261"/>
                  </a:cubicBezTo>
                  <a:cubicBezTo>
                    <a:pt x="8082" y="3126"/>
                    <a:pt x="8318" y="2913"/>
                    <a:pt x="8486" y="2632"/>
                  </a:cubicBezTo>
                  <a:cubicBezTo>
                    <a:pt x="8586" y="2440"/>
                    <a:pt x="8649" y="2238"/>
                    <a:pt x="8675" y="2029"/>
                  </a:cubicBezTo>
                  <a:lnTo>
                    <a:pt x="8675" y="2029"/>
                  </a:lnTo>
                  <a:cubicBezTo>
                    <a:pt x="8826" y="2083"/>
                    <a:pt x="8980" y="2127"/>
                    <a:pt x="9138" y="2160"/>
                  </a:cubicBezTo>
                  <a:cubicBezTo>
                    <a:pt x="9453" y="2228"/>
                    <a:pt x="9771" y="2262"/>
                    <a:pt x="10091" y="2262"/>
                  </a:cubicBezTo>
                  <a:cubicBezTo>
                    <a:pt x="10353" y="2262"/>
                    <a:pt x="10616" y="2240"/>
                    <a:pt x="10878" y="2194"/>
                  </a:cubicBezTo>
                  <a:cubicBezTo>
                    <a:pt x="11451" y="2104"/>
                    <a:pt x="12001" y="1902"/>
                    <a:pt x="12495" y="1599"/>
                  </a:cubicBezTo>
                  <a:cubicBezTo>
                    <a:pt x="12507" y="1588"/>
                    <a:pt x="12507" y="1565"/>
                    <a:pt x="12495" y="1554"/>
                  </a:cubicBezTo>
                  <a:cubicBezTo>
                    <a:pt x="12490" y="1548"/>
                    <a:pt x="12484" y="1546"/>
                    <a:pt x="12479" y="1546"/>
                  </a:cubicBezTo>
                  <a:cubicBezTo>
                    <a:pt x="12473" y="1546"/>
                    <a:pt x="12467" y="1548"/>
                    <a:pt x="12462" y="1554"/>
                  </a:cubicBezTo>
                  <a:cubicBezTo>
                    <a:pt x="11968" y="1824"/>
                    <a:pt x="11417" y="1992"/>
                    <a:pt x="10856" y="2048"/>
                  </a:cubicBezTo>
                  <a:cubicBezTo>
                    <a:pt x="10654" y="2072"/>
                    <a:pt x="10453" y="2085"/>
                    <a:pt x="10252" y="2085"/>
                  </a:cubicBezTo>
                  <a:cubicBezTo>
                    <a:pt x="9893" y="2085"/>
                    <a:pt x="9535" y="2045"/>
                    <a:pt x="9183" y="1958"/>
                  </a:cubicBezTo>
                  <a:cubicBezTo>
                    <a:pt x="9013" y="1920"/>
                    <a:pt x="8848" y="1866"/>
                    <a:pt x="8690" y="1800"/>
                  </a:cubicBezTo>
                  <a:lnTo>
                    <a:pt x="8690" y="1800"/>
                  </a:lnTo>
                  <a:cubicBezTo>
                    <a:pt x="8690" y="1778"/>
                    <a:pt x="8689" y="1756"/>
                    <a:pt x="8688" y="1734"/>
                  </a:cubicBezTo>
                  <a:cubicBezTo>
                    <a:pt x="8677" y="1419"/>
                    <a:pt x="8610" y="1127"/>
                    <a:pt x="8498" y="847"/>
                  </a:cubicBezTo>
                  <a:cubicBezTo>
                    <a:pt x="8385" y="543"/>
                    <a:pt x="8183" y="285"/>
                    <a:pt x="7936" y="105"/>
                  </a:cubicBezTo>
                  <a:cubicBezTo>
                    <a:pt x="7857" y="49"/>
                    <a:pt x="7768" y="16"/>
                    <a:pt x="7678" y="4"/>
                  </a:cubicBezTo>
                  <a:cubicBezTo>
                    <a:pt x="7654" y="2"/>
                    <a:pt x="7630" y="0"/>
                    <a:pt x="7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7658250" y="5210063"/>
              <a:ext cx="193700" cy="56975"/>
            </a:xfrm>
            <a:custGeom>
              <a:rect b="b" l="l" r="r" t="t"/>
              <a:pathLst>
                <a:path extrusionOk="0" h="2279" w="7748">
                  <a:moveTo>
                    <a:pt x="137" y="1"/>
                  </a:moveTo>
                  <a:cubicBezTo>
                    <a:pt x="67" y="1"/>
                    <a:pt x="0" y="62"/>
                    <a:pt x="48" y="134"/>
                  </a:cubicBezTo>
                  <a:cubicBezTo>
                    <a:pt x="722" y="1257"/>
                    <a:pt x="2171" y="1740"/>
                    <a:pt x="3384" y="2021"/>
                  </a:cubicBezTo>
                  <a:cubicBezTo>
                    <a:pt x="4069" y="2189"/>
                    <a:pt x="4787" y="2268"/>
                    <a:pt x="5495" y="2279"/>
                  </a:cubicBezTo>
                  <a:cubicBezTo>
                    <a:pt x="6191" y="2279"/>
                    <a:pt x="6921" y="2234"/>
                    <a:pt x="7572" y="1987"/>
                  </a:cubicBezTo>
                  <a:cubicBezTo>
                    <a:pt x="7748" y="1921"/>
                    <a:pt x="7655" y="1683"/>
                    <a:pt x="7494" y="1683"/>
                  </a:cubicBezTo>
                  <a:cubicBezTo>
                    <a:pt x="7490" y="1683"/>
                    <a:pt x="7486" y="1683"/>
                    <a:pt x="7482" y="1684"/>
                  </a:cubicBezTo>
                  <a:cubicBezTo>
                    <a:pt x="6820" y="1740"/>
                    <a:pt x="6169" y="1852"/>
                    <a:pt x="5506" y="1852"/>
                  </a:cubicBezTo>
                  <a:cubicBezTo>
                    <a:pt x="4866" y="1852"/>
                    <a:pt x="4226" y="1796"/>
                    <a:pt x="3597" y="1661"/>
                  </a:cubicBezTo>
                  <a:cubicBezTo>
                    <a:pt x="2407" y="1425"/>
                    <a:pt x="1048" y="954"/>
                    <a:pt x="217" y="33"/>
                  </a:cubicBezTo>
                  <a:cubicBezTo>
                    <a:pt x="194" y="10"/>
                    <a:pt x="166" y="1"/>
                    <a:pt x="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7653625" y="5236388"/>
              <a:ext cx="95225" cy="48100"/>
            </a:xfrm>
            <a:custGeom>
              <a:rect b="b" l="l" r="r" t="t"/>
              <a:pathLst>
                <a:path extrusionOk="0" h="1924" w="3809">
                  <a:moveTo>
                    <a:pt x="134" y="0"/>
                  </a:moveTo>
                  <a:cubicBezTo>
                    <a:pt x="66" y="0"/>
                    <a:pt x="1" y="97"/>
                    <a:pt x="54" y="159"/>
                  </a:cubicBezTo>
                  <a:cubicBezTo>
                    <a:pt x="941" y="1203"/>
                    <a:pt x="2210" y="1843"/>
                    <a:pt x="3580" y="1922"/>
                  </a:cubicBezTo>
                  <a:cubicBezTo>
                    <a:pt x="3587" y="1923"/>
                    <a:pt x="3594" y="1923"/>
                    <a:pt x="3601" y="1923"/>
                  </a:cubicBezTo>
                  <a:cubicBezTo>
                    <a:pt x="3784" y="1923"/>
                    <a:pt x="3809" y="1652"/>
                    <a:pt x="3625" y="1630"/>
                  </a:cubicBezTo>
                  <a:cubicBezTo>
                    <a:pt x="2344" y="1450"/>
                    <a:pt x="1143" y="889"/>
                    <a:pt x="188" y="24"/>
                  </a:cubicBezTo>
                  <a:cubicBezTo>
                    <a:pt x="172" y="7"/>
                    <a:pt x="153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1" name="Google Shape;2731;p33"/>
          <p:cNvSpPr/>
          <p:nvPr/>
        </p:nvSpPr>
        <p:spPr>
          <a:xfrm>
            <a:off x="3367088" y="3669506"/>
            <a:ext cx="257100" cy="257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2" name="Google Shape;2732;p33"/>
          <p:cNvCxnSpPr>
            <a:stCxn id="2645" idx="3"/>
            <a:endCxn id="2731" idx="1"/>
          </p:cNvCxnSpPr>
          <p:nvPr/>
        </p:nvCxnSpPr>
        <p:spPr>
          <a:xfrm>
            <a:off x="1447763" y="3580367"/>
            <a:ext cx="1956900" cy="126900"/>
          </a:xfrm>
          <a:prstGeom prst="curvedConnector2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3" name="Google Shape;2733;p33"/>
          <p:cNvSpPr/>
          <p:nvPr/>
        </p:nvSpPr>
        <p:spPr>
          <a:xfrm>
            <a:off x="5934075" y="4064794"/>
            <a:ext cx="257100" cy="257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4" name="Google Shape;2734;p33"/>
          <p:cNvCxnSpPr>
            <a:stCxn id="2735" idx="1"/>
            <a:endCxn id="2733" idx="5"/>
          </p:cNvCxnSpPr>
          <p:nvPr/>
        </p:nvCxnSpPr>
        <p:spPr>
          <a:xfrm flipH="1">
            <a:off x="6153638" y="3961367"/>
            <a:ext cx="1542600" cy="322800"/>
          </a:xfrm>
          <a:prstGeom prst="curvedConnector4">
            <a:avLst>
              <a:gd fmla="val 48783" name="adj1"/>
              <a:gd fmla="val 185456" name="adj2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6" name="Google Shape;2736;p33"/>
          <p:cNvSpPr/>
          <p:nvPr/>
        </p:nvSpPr>
        <p:spPr>
          <a:xfrm>
            <a:off x="6758000" y="1831181"/>
            <a:ext cx="257100" cy="257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7" name="Google Shape;2737;p33"/>
          <p:cNvCxnSpPr>
            <a:stCxn id="2648" idx="1"/>
            <a:endCxn id="2736" idx="6"/>
          </p:cNvCxnSpPr>
          <p:nvPr/>
        </p:nvCxnSpPr>
        <p:spPr>
          <a:xfrm flipH="1">
            <a:off x="7015238" y="1751567"/>
            <a:ext cx="681000" cy="208200"/>
          </a:xfrm>
          <a:prstGeom prst="curvedConnector3">
            <a:avLst>
              <a:gd fmla="val 5001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38" name="Google Shape;2738;p33"/>
          <p:cNvGrpSpPr/>
          <p:nvPr/>
        </p:nvGrpSpPr>
        <p:grpSpPr>
          <a:xfrm>
            <a:off x="7696238" y="3032717"/>
            <a:ext cx="1057200" cy="715350"/>
            <a:chOff x="7681950" y="3032717"/>
            <a:chExt cx="1057200" cy="715350"/>
          </a:xfrm>
        </p:grpSpPr>
        <p:sp>
          <p:nvSpPr>
            <p:cNvPr id="2739" name="Google Shape;2739;p33"/>
            <p:cNvSpPr txBox="1"/>
            <p:nvPr/>
          </p:nvSpPr>
          <p:spPr>
            <a:xfrm>
              <a:off x="7681950" y="3032717"/>
              <a:ext cx="9963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Task 5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40" name="Google Shape;2740;p33"/>
            <p:cNvSpPr txBox="1"/>
            <p:nvPr/>
          </p:nvSpPr>
          <p:spPr>
            <a:xfrm>
              <a:off x="7681950" y="3318467"/>
              <a:ext cx="1057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1" name="Google Shape;2741;p33"/>
          <p:cNvGrpSpPr/>
          <p:nvPr/>
        </p:nvGrpSpPr>
        <p:grpSpPr>
          <a:xfrm>
            <a:off x="7696238" y="3794717"/>
            <a:ext cx="1057200" cy="715350"/>
            <a:chOff x="7681950" y="3794717"/>
            <a:chExt cx="1057200" cy="715350"/>
          </a:xfrm>
        </p:grpSpPr>
        <p:sp>
          <p:nvSpPr>
            <p:cNvPr id="2735" name="Google Shape;2735;p33"/>
            <p:cNvSpPr txBox="1"/>
            <p:nvPr/>
          </p:nvSpPr>
          <p:spPr>
            <a:xfrm>
              <a:off x="7681950" y="3794717"/>
              <a:ext cx="9963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Task 6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42" name="Google Shape;2742;p33"/>
            <p:cNvSpPr txBox="1"/>
            <p:nvPr/>
          </p:nvSpPr>
          <p:spPr>
            <a:xfrm>
              <a:off x="7681950" y="4080467"/>
              <a:ext cx="10572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43" name="Google Shape;2743;p33"/>
          <p:cNvSpPr/>
          <p:nvPr/>
        </p:nvSpPr>
        <p:spPr>
          <a:xfrm>
            <a:off x="6343650" y="3674269"/>
            <a:ext cx="257100" cy="257100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4" name="Google Shape;2744;p33"/>
          <p:cNvCxnSpPr>
            <a:stCxn id="2739" idx="1"/>
            <a:endCxn id="2743" idx="6"/>
          </p:cNvCxnSpPr>
          <p:nvPr/>
        </p:nvCxnSpPr>
        <p:spPr>
          <a:xfrm flipH="1">
            <a:off x="6600638" y="3199367"/>
            <a:ext cx="1095600" cy="603600"/>
          </a:xfrm>
          <a:prstGeom prst="curvedConnector3">
            <a:avLst>
              <a:gd fmla="val 49995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/>
          <p:nvPr/>
        </p:nvSpPr>
        <p:spPr>
          <a:xfrm>
            <a:off x="5985560" y="2162851"/>
            <a:ext cx="2719680" cy="2509757"/>
          </a:xfrm>
          <a:custGeom>
            <a:rect b="b" l="l" r="r" t="t"/>
            <a:pathLst>
              <a:path extrusionOk="0" h="95537" w="46257">
                <a:moveTo>
                  <a:pt x="2501" y="1"/>
                </a:moveTo>
                <a:lnTo>
                  <a:pt x="1" y="93798"/>
                </a:lnTo>
                <a:lnTo>
                  <a:pt x="46256" y="95536"/>
                </a:lnTo>
                <a:lnTo>
                  <a:pt x="4251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 flipH="1">
            <a:off x="3147110" y="2162851"/>
            <a:ext cx="2719680" cy="2509757"/>
          </a:xfrm>
          <a:custGeom>
            <a:rect b="b" l="l" r="r" t="t"/>
            <a:pathLst>
              <a:path extrusionOk="0" h="95537" w="46257">
                <a:moveTo>
                  <a:pt x="2501" y="1"/>
                </a:moveTo>
                <a:lnTo>
                  <a:pt x="1" y="93798"/>
                </a:lnTo>
                <a:lnTo>
                  <a:pt x="46256" y="95536"/>
                </a:lnTo>
                <a:lnTo>
                  <a:pt x="4251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3203063" y="1167025"/>
            <a:ext cx="5162248" cy="460094"/>
          </a:xfrm>
          <a:custGeom>
            <a:rect b="b" l="l" r="r" t="t"/>
            <a:pathLst>
              <a:path extrusionOk="0" h="21540" w="113456">
                <a:moveTo>
                  <a:pt x="1" y="1"/>
                </a:moveTo>
                <a:lnTo>
                  <a:pt x="9300" y="9966"/>
                </a:lnTo>
                <a:lnTo>
                  <a:pt x="1" y="21539"/>
                </a:lnTo>
                <a:lnTo>
                  <a:pt x="113455" y="20575"/>
                </a:lnTo>
                <a:lnTo>
                  <a:pt x="103930" y="9097"/>
                </a:lnTo>
                <a:lnTo>
                  <a:pt x="11107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 flipH="1">
            <a:off x="3525875" y="1857925"/>
            <a:ext cx="1962151" cy="313292"/>
          </a:xfrm>
          <a:custGeom>
            <a:rect b="b" l="l" r="r" t="t"/>
            <a:pathLst>
              <a:path extrusionOk="0" h="6714" w="21337">
                <a:moveTo>
                  <a:pt x="16304" y="0"/>
                </a:moveTo>
                <a:cubicBezTo>
                  <a:pt x="15421" y="0"/>
                  <a:pt x="14541" y="4"/>
                  <a:pt x="13669" y="26"/>
                </a:cubicBezTo>
                <a:cubicBezTo>
                  <a:pt x="11050" y="85"/>
                  <a:pt x="8430" y="169"/>
                  <a:pt x="5811" y="240"/>
                </a:cubicBezTo>
                <a:cubicBezTo>
                  <a:pt x="4918" y="264"/>
                  <a:pt x="4025" y="264"/>
                  <a:pt x="3132" y="300"/>
                </a:cubicBezTo>
                <a:cubicBezTo>
                  <a:pt x="2811" y="312"/>
                  <a:pt x="2513" y="454"/>
                  <a:pt x="2215" y="562"/>
                </a:cubicBezTo>
                <a:cubicBezTo>
                  <a:pt x="2084" y="597"/>
                  <a:pt x="1965" y="705"/>
                  <a:pt x="1834" y="716"/>
                </a:cubicBezTo>
                <a:cubicBezTo>
                  <a:pt x="1465" y="764"/>
                  <a:pt x="1060" y="764"/>
                  <a:pt x="691" y="824"/>
                </a:cubicBezTo>
                <a:cubicBezTo>
                  <a:pt x="310" y="883"/>
                  <a:pt x="96" y="1133"/>
                  <a:pt x="48" y="1467"/>
                </a:cubicBezTo>
                <a:cubicBezTo>
                  <a:pt x="1" y="1788"/>
                  <a:pt x="167" y="2074"/>
                  <a:pt x="513" y="2240"/>
                </a:cubicBezTo>
                <a:cubicBezTo>
                  <a:pt x="548" y="2264"/>
                  <a:pt x="608" y="2288"/>
                  <a:pt x="668" y="2312"/>
                </a:cubicBezTo>
                <a:cubicBezTo>
                  <a:pt x="513" y="3300"/>
                  <a:pt x="1299" y="3276"/>
                  <a:pt x="1953" y="3443"/>
                </a:cubicBezTo>
                <a:cubicBezTo>
                  <a:pt x="1537" y="3622"/>
                  <a:pt x="1251" y="3860"/>
                  <a:pt x="1370" y="4288"/>
                </a:cubicBezTo>
                <a:cubicBezTo>
                  <a:pt x="1525" y="4884"/>
                  <a:pt x="2037" y="4824"/>
                  <a:pt x="2489" y="4919"/>
                </a:cubicBezTo>
                <a:cubicBezTo>
                  <a:pt x="2323" y="4931"/>
                  <a:pt x="2180" y="4943"/>
                  <a:pt x="2025" y="4979"/>
                </a:cubicBezTo>
                <a:cubicBezTo>
                  <a:pt x="1596" y="5050"/>
                  <a:pt x="1168" y="5110"/>
                  <a:pt x="751" y="5229"/>
                </a:cubicBezTo>
                <a:cubicBezTo>
                  <a:pt x="346" y="5360"/>
                  <a:pt x="144" y="5705"/>
                  <a:pt x="179" y="6062"/>
                </a:cubicBezTo>
                <a:cubicBezTo>
                  <a:pt x="227" y="6420"/>
                  <a:pt x="513" y="6693"/>
                  <a:pt x="941" y="6705"/>
                </a:cubicBezTo>
                <a:cubicBezTo>
                  <a:pt x="1109" y="6710"/>
                  <a:pt x="1277" y="6713"/>
                  <a:pt x="1443" y="6713"/>
                </a:cubicBezTo>
                <a:cubicBezTo>
                  <a:pt x="1677" y="6713"/>
                  <a:pt x="1909" y="6707"/>
                  <a:pt x="2132" y="6693"/>
                </a:cubicBezTo>
                <a:cubicBezTo>
                  <a:pt x="6954" y="6336"/>
                  <a:pt x="11764" y="5979"/>
                  <a:pt x="16574" y="5586"/>
                </a:cubicBezTo>
                <a:cubicBezTo>
                  <a:pt x="17765" y="5479"/>
                  <a:pt x="18932" y="5300"/>
                  <a:pt x="20122" y="5146"/>
                </a:cubicBezTo>
                <a:cubicBezTo>
                  <a:pt x="20396" y="5110"/>
                  <a:pt x="20658" y="4991"/>
                  <a:pt x="20920" y="4872"/>
                </a:cubicBezTo>
                <a:cubicBezTo>
                  <a:pt x="21182" y="4741"/>
                  <a:pt x="21337" y="4491"/>
                  <a:pt x="21313" y="4157"/>
                </a:cubicBezTo>
                <a:cubicBezTo>
                  <a:pt x="21301" y="3848"/>
                  <a:pt x="21122" y="3622"/>
                  <a:pt x="20825" y="3502"/>
                </a:cubicBezTo>
                <a:cubicBezTo>
                  <a:pt x="20765" y="3491"/>
                  <a:pt x="20706" y="3455"/>
                  <a:pt x="20634" y="3431"/>
                </a:cubicBezTo>
                <a:cubicBezTo>
                  <a:pt x="20896" y="3098"/>
                  <a:pt x="20920" y="2764"/>
                  <a:pt x="20658" y="2419"/>
                </a:cubicBezTo>
                <a:cubicBezTo>
                  <a:pt x="20718" y="2383"/>
                  <a:pt x="20765" y="2359"/>
                  <a:pt x="20813" y="2348"/>
                </a:cubicBezTo>
                <a:cubicBezTo>
                  <a:pt x="21099" y="2229"/>
                  <a:pt x="21253" y="2002"/>
                  <a:pt x="21242" y="1693"/>
                </a:cubicBezTo>
                <a:cubicBezTo>
                  <a:pt x="21230" y="1371"/>
                  <a:pt x="21051" y="1157"/>
                  <a:pt x="20753" y="1074"/>
                </a:cubicBezTo>
                <a:cubicBezTo>
                  <a:pt x="20384" y="1002"/>
                  <a:pt x="19991" y="1002"/>
                  <a:pt x="19622" y="919"/>
                </a:cubicBezTo>
                <a:cubicBezTo>
                  <a:pt x="19277" y="835"/>
                  <a:pt x="18932" y="693"/>
                  <a:pt x="18729" y="359"/>
                </a:cubicBezTo>
                <a:cubicBezTo>
                  <a:pt x="18575" y="109"/>
                  <a:pt x="18348" y="2"/>
                  <a:pt x="18074" y="2"/>
                </a:cubicBezTo>
                <a:cubicBezTo>
                  <a:pt x="17484" y="2"/>
                  <a:pt x="16893" y="0"/>
                  <a:pt x="163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6374588" y="1857925"/>
            <a:ext cx="1962151" cy="313292"/>
          </a:xfrm>
          <a:custGeom>
            <a:rect b="b" l="l" r="r" t="t"/>
            <a:pathLst>
              <a:path extrusionOk="0" h="6714" w="21337">
                <a:moveTo>
                  <a:pt x="16304" y="0"/>
                </a:moveTo>
                <a:cubicBezTo>
                  <a:pt x="15421" y="0"/>
                  <a:pt x="14541" y="4"/>
                  <a:pt x="13669" y="26"/>
                </a:cubicBezTo>
                <a:cubicBezTo>
                  <a:pt x="11050" y="85"/>
                  <a:pt x="8430" y="169"/>
                  <a:pt x="5811" y="240"/>
                </a:cubicBezTo>
                <a:cubicBezTo>
                  <a:pt x="4918" y="264"/>
                  <a:pt x="4025" y="264"/>
                  <a:pt x="3132" y="300"/>
                </a:cubicBezTo>
                <a:cubicBezTo>
                  <a:pt x="2811" y="312"/>
                  <a:pt x="2513" y="454"/>
                  <a:pt x="2215" y="562"/>
                </a:cubicBezTo>
                <a:cubicBezTo>
                  <a:pt x="2084" y="597"/>
                  <a:pt x="1965" y="705"/>
                  <a:pt x="1834" y="716"/>
                </a:cubicBezTo>
                <a:cubicBezTo>
                  <a:pt x="1465" y="764"/>
                  <a:pt x="1060" y="764"/>
                  <a:pt x="691" y="824"/>
                </a:cubicBezTo>
                <a:cubicBezTo>
                  <a:pt x="310" y="883"/>
                  <a:pt x="96" y="1133"/>
                  <a:pt x="48" y="1467"/>
                </a:cubicBezTo>
                <a:cubicBezTo>
                  <a:pt x="1" y="1788"/>
                  <a:pt x="167" y="2074"/>
                  <a:pt x="513" y="2240"/>
                </a:cubicBezTo>
                <a:cubicBezTo>
                  <a:pt x="548" y="2264"/>
                  <a:pt x="608" y="2288"/>
                  <a:pt x="668" y="2312"/>
                </a:cubicBezTo>
                <a:cubicBezTo>
                  <a:pt x="513" y="3300"/>
                  <a:pt x="1299" y="3276"/>
                  <a:pt x="1953" y="3443"/>
                </a:cubicBezTo>
                <a:cubicBezTo>
                  <a:pt x="1537" y="3622"/>
                  <a:pt x="1251" y="3860"/>
                  <a:pt x="1370" y="4288"/>
                </a:cubicBezTo>
                <a:cubicBezTo>
                  <a:pt x="1525" y="4884"/>
                  <a:pt x="2037" y="4824"/>
                  <a:pt x="2489" y="4919"/>
                </a:cubicBezTo>
                <a:cubicBezTo>
                  <a:pt x="2323" y="4931"/>
                  <a:pt x="2180" y="4943"/>
                  <a:pt x="2025" y="4979"/>
                </a:cubicBezTo>
                <a:cubicBezTo>
                  <a:pt x="1596" y="5050"/>
                  <a:pt x="1168" y="5110"/>
                  <a:pt x="751" y="5229"/>
                </a:cubicBezTo>
                <a:cubicBezTo>
                  <a:pt x="346" y="5360"/>
                  <a:pt x="144" y="5705"/>
                  <a:pt x="179" y="6062"/>
                </a:cubicBezTo>
                <a:cubicBezTo>
                  <a:pt x="227" y="6420"/>
                  <a:pt x="513" y="6693"/>
                  <a:pt x="941" y="6705"/>
                </a:cubicBezTo>
                <a:cubicBezTo>
                  <a:pt x="1109" y="6710"/>
                  <a:pt x="1277" y="6713"/>
                  <a:pt x="1443" y="6713"/>
                </a:cubicBezTo>
                <a:cubicBezTo>
                  <a:pt x="1677" y="6713"/>
                  <a:pt x="1909" y="6707"/>
                  <a:pt x="2132" y="6693"/>
                </a:cubicBezTo>
                <a:cubicBezTo>
                  <a:pt x="6954" y="6336"/>
                  <a:pt x="11764" y="5979"/>
                  <a:pt x="16574" y="5586"/>
                </a:cubicBezTo>
                <a:cubicBezTo>
                  <a:pt x="17765" y="5479"/>
                  <a:pt x="18932" y="5300"/>
                  <a:pt x="20122" y="5146"/>
                </a:cubicBezTo>
                <a:cubicBezTo>
                  <a:pt x="20396" y="5110"/>
                  <a:pt x="20658" y="4991"/>
                  <a:pt x="20920" y="4872"/>
                </a:cubicBezTo>
                <a:cubicBezTo>
                  <a:pt x="21182" y="4741"/>
                  <a:pt x="21337" y="4491"/>
                  <a:pt x="21313" y="4157"/>
                </a:cubicBezTo>
                <a:cubicBezTo>
                  <a:pt x="21301" y="3848"/>
                  <a:pt x="21122" y="3622"/>
                  <a:pt x="20825" y="3502"/>
                </a:cubicBezTo>
                <a:cubicBezTo>
                  <a:pt x="20765" y="3491"/>
                  <a:pt x="20706" y="3455"/>
                  <a:pt x="20634" y="3431"/>
                </a:cubicBezTo>
                <a:cubicBezTo>
                  <a:pt x="20896" y="3098"/>
                  <a:pt x="20920" y="2764"/>
                  <a:pt x="20658" y="2419"/>
                </a:cubicBezTo>
                <a:cubicBezTo>
                  <a:pt x="20718" y="2383"/>
                  <a:pt x="20765" y="2359"/>
                  <a:pt x="20813" y="2348"/>
                </a:cubicBezTo>
                <a:cubicBezTo>
                  <a:pt x="21099" y="2229"/>
                  <a:pt x="21253" y="2002"/>
                  <a:pt x="21242" y="1693"/>
                </a:cubicBezTo>
                <a:cubicBezTo>
                  <a:pt x="21230" y="1371"/>
                  <a:pt x="21051" y="1157"/>
                  <a:pt x="20753" y="1074"/>
                </a:cubicBezTo>
                <a:cubicBezTo>
                  <a:pt x="20384" y="1002"/>
                  <a:pt x="19991" y="1002"/>
                  <a:pt x="19622" y="919"/>
                </a:cubicBezTo>
                <a:cubicBezTo>
                  <a:pt x="19277" y="835"/>
                  <a:pt x="18932" y="693"/>
                  <a:pt x="18729" y="359"/>
                </a:cubicBezTo>
                <a:cubicBezTo>
                  <a:pt x="18575" y="109"/>
                  <a:pt x="18348" y="2"/>
                  <a:pt x="18074" y="2"/>
                </a:cubicBezTo>
                <a:cubicBezTo>
                  <a:pt x="17484" y="2"/>
                  <a:pt x="16893" y="0"/>
                  <a:pt x="163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 flipH="1">
            <a:off x="1058113" y="2448475"/>
            <a:ext cx="1962151" cy="313292"/>
          </a:xfrm>
          <a:custGeom>
            <a:rect b="b" l="l" r="r" t="t"/>
            <a:pathLst>
              <a:path extrusionOk="0" h="6714" w="21337">
                <a:moveTo>
                  <a:pt x="16304" y="0"/>
                </a:moveTo>
                <a:cubicBezTo>
                  <a:pt x="15421" y="0"/>
                  <a:pt x="14541" y="4"/>
                  <a:pt x="13669" y="26"/>
                </a:cubicBezTo>
                <a:cubicBezTo>
                  <a:pt x="11050" y="85"/>
                  <a:pt x="8430" y="169"/>
                  <a:pt x="5811" y="240"/>
                </a:cubicBezTo>
                <a:cubicBezTo>
                  <a:pt x="4918" y="264"/>
                  <a:pt x="4025" y="264"/>
                  <a:pt x="3132" y="300"/>
                </a:cubicBezTo>
                <a:cubicBezTo>
                  <a:pt x="2811" y="312"/>
                  <a:pt x="2513" y="454"/>
                  <a:pt x="2215" y="562"/>
                </a:cubicBezTo>
                <a:cubicBezTo>
                  <a:pt x="2084" y="597"/>
                  <a:pt x="1965" y="705"/>
                  <a:pt x="1834" y="716"/>
                </a:cubicBezTo>
                <a:cubicBezTo>
                  <a:pt x="1465" y="764"/>
                  <a:pt x="1060" y="764"/>
                  <a:pt x="691" y="824"/>
                </a:cubicBezTo>
                <a:cubicBezTo>
                  <a:pt x="310" y="883"/>
                  <a:pt x="96" y="1133"/>
                  <a:pt x="48" y="1467"/>
                </a:cubicBezTo>
                <a:cubicBezTo>
                  <a:pt x="1" y="1788"/>
                  <a:pt x="167" y="2074"/>
                  <a:pt x="513" y="2240"/>
                </a:cubicBezTo>
                <a:cubicBezTo>
                  <a:pt x="548" y="2264"/>
                  <a:pt x="608" y="2288"/>
                  <a:pt x="668" y="2312"/>
                </a:cubicBezTo>
                <a:cubicBezTo>
                  <a:pt x="513" y="3300"/>
                  <a:pt x="1299" y="3276"/>
                  <a:pt x="1953" y="3443"/>
                </a:cubicBezTo>
                <a:cubicBezTo>
                  <a:pt x="1537" y="3622"/>
                  <a:pt x="1251" y="3860"/>
                  <a:pt x="1370" y="4288"/>
                </a:cubicBezTo>
                <a:cubicBezTo>
                  <a:pt x="1525" y="4884"/>
                  <a:pt x="2037" y="4824"/>
                  <a:pt x="2489" y="4919"/>
                </a:cubicBezTo>
                <a:cubicBezTo>
                  <a:pt x="2323" y="4931"/>
                  <a:pt x="2180" y="4943"/>
                  <a:pt x="2025" y="4979"/>
                </a:cubicBezTo>
                <a:cubicBezTo>
                  <a:pt x="1596" y="5050"/>
                  <a:pt x="1168" y="5110"/>
                  <a:pt x="751" y="5229"/>
                </a:cubicBezTo>
                <a:cubicBezTo>
                  <a:pt x="346" y="5360"/>
                  <a:pt x="144" y="5705"/>
                  <a:pt x="179" y="6062"/>
                </a:cubicBezTo>
                <a:cubicBezTo>
                  <a:pt x="227" y="6420"/>
                  <a:pt x="513" y="6693"/>
                  <a:pt x="941" y="6705"/>
                </a:cubicBezTo>
                <a:cubicBezTo>
                  <a:pt x="1109" y="6710"/>
                  <a:pt x="1277" y="6713"/>
                  <a:pt x="1443" y="6713"/>
                </a:cubicBezTo>
                <a:cubicBezTo>
                  <a:pt x="1677" y="6713"/>
                  <a:pt x="1909" y="6707"/>
                  <a:pt x="2132" y="6693"/>
                </a:cubicBezTo>
                <a:cubicBezTo>
                  <a:pt x="6954" y="6336"/>
                  <a:pt x="11764" y="5979"/>
                  <a:pt x="16574" y="5586"/>
                </a:cubicBezTo>
                <a:cubicBezTo>
                  <a:pt x="17765" y="5479"/>
                  <a:pt x="18932" y="5300"/>
                  <a:pt x="20122" y="5146"/>
                </a:cubicBezTo>
                <a:cubicBezTo>
                  <a:pt x="20396" y="5110"/>
                  <a:pt x="20658" y="4991"/>
                  <a:pt x="20920" y="4872"/>
                </a:cubicBezTo>
                <a:cubicBezTo>
                  <a:pt x="21182" y="4741"/>
                  <a:pt x="21337" y="4491"/>
                  <a:pt x="21313" y="4157"/>
                </a:cubicBezTo>
                <a:cubicBezTo>
                  <a:pt x="21301" y="3848"/>
                  <a:pt x="21122" y="3622"/>
                  <a:pt x="20825" y="3502"/>
                </a:cubicBezTo>
                <a:cubicBezTo>
                  <a:pt x="20765" y="3491"/>
                  <a:pt x="20706" y="3455"/>
                  <a:pt x="20634" y="3431"/>
                </a:cubicBezTo>
                <a:cubicBezTo>
                  <a:pt x="20896" y="3098"/>
                  <a:pt x="20920" y="2764"/>
                  <a:pt x="20658" y="2419"/>
                </a:cubicBezTo>
                <a:cubicBezTo>
                  <a:pt x="20718" y="2383"/>
                  <a:pt x="20765" y="2359"/>
                  <a:pt x="20813" y="2348"/>
                </a:cubicBezTo>
                <a:cubicBezTo>
                  <a:pt x="21099" y="2229"/>
                  <a:pt x="21253" y="2002"/>
                  <a:pt x="21242" y="1693"/>
                </a:cubicBezTo>
                <a:cubicBezTo>
                  <a:pt x="21230" y="1371"/>
                  <a:pt x="21051" y="1157"/>
                  <a:pt x="20753" y="1074"/>
                </a:cubicBezTo>
                <a:cubicBezTo>
                  <a:pt x="20384" y="1002"/>
                  <a:pt x="19991" y="1002"/>
                  <a:pt x="19622" y="919"/>
                </a:cubicBezTo>
                <a:cubicBezTo>
                  <a:pt x="19277" y="835"/>
                  <a:pt x="18932" y="693"/>
                  <a:pt x="18729" y="359"/>
                </a:cubicBezTo>
                <a:cubicBezTo>
                  <a:pt x="18575" y="109"/>
                  <a:pt x="18348" y="2"/>
                  <a:pt x="18074" y="2"/>
                </a:cubicBezTo>
                <a:cubicBezTo>
                  <a:pt x="17484" y="2"/>
                  <a:pt x="16893" y="0"/>
                  <a:pt x="163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 rot="-5400000">
            <a:off x="1386749" y="633378"/>
            <a:ext cx="742961" cy="2600384"/>
          </a:xfrm>
          <a:custGeom>
            <a:rect b="b" l="l" r="r" t="t"/>
            <a:pathLst>
              <a:path extrusionOk="0" h="93037" w="43839">
                <a:moveTo>
                  <a:pt x="0" y="1"/>
                </a:moveTo>
                <a:lnTo>
                  <a:pt x="905" y="93036"/>
                </a:lnTo>
                <a:lnTo>
                  <a:pt x="43839" y="90964"/>
                </a:lnTo>
                <a:lnTo>
                  <a:pt x="438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429463" y="1276900"/>
            <a:ext cx="1962151" cy="313292"/>
          </a:xfrm>
          <a:custGeom>
            <a:rect b="b" l="l" r="r" t="t"/>
            <a:pathLst>
              <a:path extrusionOk="0" h="6714" w="21337">
                <a:moveTo>
                  <a:pt x="16304" y="0"/>
                </a:moveTo>
                <a:cubicBezTo>
                  <a:pt x="15421" y="0"/>
                  <a:pt x="14541" y="4"/>
                  <a:pt x="13669" y="26"/>
                </a:cubicBezTo>
                <a:cubicBezTo>
                  <a:pt x="11050" y="85"/>
                  <a:pt x="8430" y="169"/>
                  <a:pt x="5811" y="240"/>
                </a:cubicBezTo>
                <a:cubicBezTo>
                  <a:pt x="4918" y="264"/>
                  <a:pt x="4025" y="264"/>
                  <a:pt x="3132" y="300"/>
                </a:cubicBezTo>
                <a:cubicBezTo>
                  <a:pt x="2811" y="312"/>
                  <a:pt x="2513" y="454"/>
                  <a:pt x="2215" y="562"/>
                </a:cubicBezTo>
                <a:cubicBezTo>
                  <a:pt x="2084" y="597"/>
                  <a:pt x="1965" y="705"/>
                  <a:pt x="1834" y="716"/>
                </a:cubicBezTo>
                <a:cubicBezTo>
                  <a:pt x="1465" y="764"/>
                  <a:pt x="1060" y="764"/>
                  <a:pt x="691" y="824"/>
                </a:cubicBezTo>
                <a:cubicBezTo>
                  <a:pt x="310" y="883"/>
                  <a:pt x="96" y="1133"/>
                  <a:pt x="48" y="1467"/>
                </a:cubicBezTo>
                <a:cubicBezTo>
                  <a:pt x="1" y="1788"/>
                  <a:pt x="167" y="2074"/>
                  <a:pt x="513" y="2240"/>
                </a:cubicBezTo>
                <a:cubicBezTo>
                  <a:pt x="548" y="2264"/>
                  <a:pt x="608" y="2288"/>
                  <a:pt x="668" y="2312"/>
                </a:cubicBezTo>
                <a:cubicBezTo>
                  <a:pt x="513" y="3300"/>
                  <a:pt x="1299" y="3276"/>
                  <a:pt x="1953" y="3443"/>
                </a:cubicBezTo>
                <a:cubicBezTo>
                  <a:pt x="1537" y="3622"/>
                  <a:pt x="1251" y="3860"/>
                  <a:pt x="1370" y="4288"/>
                </a:cubicBezTo>
                <a:cubicBezTo>
                  <a:pt x="1525" y="4884"/>
                  <a:pt x="2037" y="4824"/>
                  <a:pt x="2489" y="4919"/>
                </a:cubicBezTo>
                <a:cubicBezTo>
                  <a:pt x="2323" y="4931"/>
                  <a:pt x="2180" y="4943"/>
                  <a:pt x="2025" y="4979"/>
                </a:cubicBezTo>
                <a:cubicBezTo>
                  <a:pt x="1596" y="5050"/>
                  <a:pt x="1168" y="5110"/>
                  <a:pt x="751" y="5229"/>
                </a:cubicBezTo>
                <a:cubicBezTo>
                  <a:pt x="346" y="5360"/>
                  <a:pt x="144" y="5705"/>
                  <a:pt x="179" y="6062"/>
                </a:cubicBezTo>
                <a:cubicBezTo>
                  <a:pt x="227" y="6420"/>
                  <a:pt x="513" y="6693"/>
                  <a:pt x="941" y="6705"/>
                </a:cubicBezTo>
                <a:cubicBezTo>
                  <a:pt x="1109" y="6710"/>
                  <a:pt x="1277" y="6713"/>
                  <a:pt x="1443" y="6713"/>
                </a:cubicBezTo>
                <a:cubicBezTo>
                  <a:pt x="1677" y="6713"/>
                  <a:pt x="1909" y="6707"/>
                  <a:pt x="2132" y="6693"/>
                </a:cubicBezTo>
                <a:cubicBezTo>
                  <a:pt x="6954" y="6336"/>
                  <a:pt x="11764" y="5979"/>
                  <a:pt x="16574" y="5586"/>
                </a:cubicBezTo>
                <a:cubicBezTo>
                  <a:pt x="17765" y="5479"/>
                  <a:pt x="18932" y="5300"/>
                  <a:pt x="20122" y="5146"/>
                </a:cubicBezTo>
                <a:cubicBezTo>
                  <a:pt x="20396" y="5110"/>
                  <a:pt x="20658" y="4991"/>
                  <a:pt x="20920" y="4872"/>
                </a:cubicBezTo>
                <a:cubicBezTo>
                  <a:pt x="21182" y="4741"/>
                  <a:pt x="21337" y="4491"/>
                  <a:pt x="21313" y="4157"/>
                </a:cubicBezTo>
                <a:cubicBezTo>
                  <a:pt x="21301" y="3848"/>
                  <a:pt x="21122" y="3622"/>
                  <a:pt x="20825" y="3502"/>
                </a:cubicBezTo>
                <a:cubicBezTo>
                  <a:pt x="20765" y="3491"/>
                  <a:pt x="20706" y="3455"/>
                  <a:pt x="20634" y="3431"/>
                </a:cubicBezTo>
                <a:cubicBezTo>
                  <a:pt x="20896" y="3098"/>
                  <a:pt x="20920" y="2764"/>
                  <a:pt x="20658" y="2419"/>
                </a:cubicBezTo>
                <a:cubicBezTo>
                  <a:pt x="20718" y="2383"/>
                  <a:pt x="20765" y="2359"/>
                  <a:pt x="20813" y="2348"/>
                </a:cubicBezTo>
                <a:cubicBezTo>
                  <a:pt x="21099" y="2229"/>
                  <a:pt x="21253" y="2002"/>
                  <a:pt x="21242" y="1693"/>
                </a:cubicBezTo>
                <a:cubicBezTo>
                  <a:pt x="21230" y="1371"/>
                  <a:pt x="21051" y="1157"/>
                  <a:pt x="20753" y="1074"/>
                </a:cubicBezTo>
                <a:cubicBezTo>
                  <a:pt x="20384" y="1002"/>
                  <a:pt x="19991" y="1002"/>
                  <a:pt x="19622" y="919"/>
                </a:cubicBezTo>
                <a:cubicBezTo>
                  <a:pt x="19277" y="835"/>
                  <a:pt x="18932" y="693"/>
                  <a:pt x="18729" y="359"/>
                </a:cubicBezTo>
                <a:cubicBezTo>
                  <a:pt x="18575" y="109"/>
                  <a:pt x="18348" y="2"/>
                  <a:pt x="18074" y="2"/>
                </a:cubicBezTo>
                <a:cubicBezTo>
                  <a:pt x="17484" y="2"/>
                  <a:pt x="16893" y="0"/>
                  <a:pt x="163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 flipH="1" rot="5400000">
            <a:off x="1365289" y="1826373"/>
            <a:ext cx="728714" cy="2600384"/>
          </a:xfrm>
          <a:custGeom>
            <a:rect b="b" l="l" r="r" t="t"/>
            <a:pathLst>
              <a:path extrusionOk="0" h="93037" w="43839">
                <a:moveTo>
                  <a:pt x="0" y="1"/>
                </a:moveTo>
                <a:lnTo>
                  <a:pt x="905" y="93036"/>
                </a:lnTo>
                <a:lnTo>
                  <a:pt x="43839" y="90964"/>
                </a:lnTo>
                <a:lnTo>
                  <a:pt x="438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 rot="-5400000">
            <a:off x="1405819" y="3005123"/>
            <a:ext cx="704822" cy="2600384"/>
          </a:xfrm>
          <a:custGeom>
            <a:rect b="b" l="l" r="r" t="t"/>
            <a:pathLst>
              <a:path extrusionOk="0" h="93037" w="43839">
                <a:moveTo>
                  <a:pt x="0" y="1"/>
                </a:moveTo>
                <a:lnTo>
                  <a:pt x="905" y="93036"/>
                </a:lnTo>
                <a:lnTo>
                  <a:pt x="43839" y="90964"/>
                </a:lnTo>
                <a:lnTo>
                  <a:pt x="438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173" name="Google Shape;173;p16"/>
          <p:cNvGraphicFramePr/>
          <p:nvPr/>
        </p:nvGraphicFramePr>
        <p:xfrm>
          <a:off x="471863" y="128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2165100"/>
              </a:tblGrid>
              <a:tr h="25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Priorities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cold place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1737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1737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1737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74" name="Google Shape;174;p16"/>
          <p:cNvGraphicFramePr/>
          <p:nvPr/>
        </p:nvGraphicFramePr>
        <p:xfrm>
          <a:off x="471863" y="2472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2165100"/>
              </a:tblGrid>
              <a:tr h="255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Goals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5486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737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737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737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75" name="Google Shape;175;p16"/>
          <p:cNvGraphicFramePr/>
          <p:nvPr/>
        </p:nvGraphicFramePr>
        <p:xfrm>
          <a:off x="3174476" y="186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732400"/>
                <a:gridCol w="1932550"/>
              </a:tblGrid>
              <a:tr h="2453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To do list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the closest to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While Mars is a cold place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hottest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76" name="Google Shape;176;p16"/>
          <p:cNvGraphicFramePr/>
          <p:nvPr/>
        </p:nvGraphicFramePr>
        <p:xfrm>
          <a:off x="6023188" y="186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732400"/>
                <a:gridCol w="1932550"/>
              </a:tblGrid>
              <a:tr h="2453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Notes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Remember to buy milk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Tomorrow dance class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Don’t forget to call Alice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6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274300" marL="2743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77" name="Google Shape;177;p16"/>
          <p:cNvGraphicFramePr/>
          <p:nvPr/>
        </p:nvGraphicFramePr>
        <p:xfrm>
          <a:off x="3673588" y="1155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592475"/>
                <a:gridCol w="1261475"/>
                <a:gridCol w="439700"/>
                <a:gridCol w="648275"/>
                <a:gridCol w="1351800"/>
              </a:tblGrid>
              <a:tr h="46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Date: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16/05/2022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Day: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16"/>
          <p:cNvSpPr/>
          <p:nvPr/>
        </p:nvSpPr>
        <p:spPr>
          <a:xfrm>
            <a:off x="429463" y="3658150"/>
            <a:ext cx="1962151" cy="313292"/>
          </a:xfrm>
          <a:custGeom>
            <a:rect b="b" l="l" r="r" t="t"/>
            <a:pathLst>
              <a:path extrusionOk="0" h="6714" w="21337">
                <a:moveTo>
                  <a:pt x="16304" y="0"/>
                </a:moveTo>
                <a:cubicBezTo>
                  <a:pt x="15421" y="0"/>
                  <a:pt x="14541" y="4"/>
                  <a:pt x="13669" y="26"/>
                </a:cubicBezTo>
                <a:cubicBezTo>
                  <a:pt x="11050" y="85"/>
                  <a:pt x="8430" y="169"/>
                  <a:pt x="5811" y="240"/>
                </a:cubicBezTo>
                <a:cubicBezTo>
                  <a:pt x="4918" y="264"/>
                  <a:pt x="4025" y="264"/>
                  <a:pt x="3132" y="300"/>
                </a:cubicBezTo>
                <a:cubicBezTo>
                  <a:pt x="2811" y="312"/>
                  <a:pt x="2513" y="454"/>
                  <a:pt x="2215" y="562"/>
                </a:cubicBezTo>
                <a:cubicBezTo>
                  <a:pt x="2084" y="597"/>
                  <a:pt x="1965" y="705"/>
                  <a:pt x="1834" y="716"/>
                </a:cubicBezTo>
                <a:cubicBezTo>
                  <a:pt x="1465" y="764"/>
                  <a:pt x="1060" y="764"/>
                  <a:pt x="691" y="824"/>
                </a:cubicBezTo>
                <a:cubicBezTo>
                  <a:pt x="310" y="883"/>
                  <a:pt x="96" y="1133"/>
                  <a:pt x="48" y="1467"/>
                </a:cubicBezTo>
                <a:cubicBezTo>
                  <a:pt x="1" y="1788"/>
                  <a:pt x="167" y="2074"/>
                  <a:pt x="513" y="2240"/>
                </a:cubicBezTo>
                <a:cubicBezTo>
                  <a:pt x="548" y="2264"/>
                  <a:pt x="608" y="2288"/>
                  <a:pt x="668" y="2312"/>
                </a:cubicBezTo>
                <a:cubicBezTo>
                  <a:pt x="513" y="3300"/>
                  <a:pt x="1299" y="3276"/>
                  <a:pt x="1953" y="3443"/>
                </a:cubicBezTo>
                <a:cubicBezTo>
                  <a:pt x="1537" y="3622"/>
                  <a:pt x="1251" y="3860"/>
                  <a:pt x="1370" y="4288"/>
                </a:cubicBezTo>
                <a:cubicBezTo>
                  <a:pt x="1525" y="4884"/>
                  <a:pt x="2037" y="4824"/>
                  <a:pt x="2489" y="4919"/>
                </a:cubicBezTo>
                <a:cubicBezTo>
                  <a:pt x="2323" y="4931"/>
                  <a:pt x="2180" y="4943"/>
                  <a:pt x="2025" y="4979"/>
                </a:cubicBezTo>
                <a:cubicBezTo>
                  <a:pt x="1596" y="5050"/>
                  <a:pt x="1168" y="5110"/>
                  <a:pt x="751" y="5229"/>
                </a:cubicBezTo>
                <a:cubicBezTo>
                  <a:pt x="346" y="5360"/>
                  <a:pt x="144" y="5705"/>
                  <a:pt x="179" y="6062"/>
                </a:cubicBezTo>
                <a:cubicBezTo>
                  <a:pt x="227" y="6420"/>
                  <a:pt x="513" y="6693"/>
                  <a:pt x="941" y="6705"/>
                </a:cubicBezTo>
                <a:cubicBezTo>
                  <a:pt x="1109" y="6710"/>
                  <a:pt x="1277" y="6713"/>
                  <a:pt x="1443" y="6713"/>
                </a:cubicBezTo>
                <a:cubicBezTo>
                  <a:pt x="1677" y="6713"/>
                  <a:pt x="1909" y="6707"/>
                  <a:pt x="2132" y="6693"/>
                </a:cubicBezTo>
                <a:cubicBezTo>
                  <a:pt x="6954" y="6336"/>
                  <a:pt x="11764" y="5979"/>
                  <a:pt x="16574" y="5586"/>
                </a:cubicBezTo>
                <a:cubicBezTo>
                  <a:pt x="17765" y="5479"/>
                  <a:pt x="18932" y="5300"/>
                  <a:pt x="20122" y="5146"/>
                </a:cubicBezTo>
                <a:cubicBezTo>
                  <a:pt x="20396" y="5110"/>
                  <a:pt x="20658" y="4991"/>
                  <a:pt x="20920" y="4872"/>
                </a:cubicBezTo>
                <a:cubicBezTo>
                  <a:pt x="21182" y="4741"/>
                  <a:pt x="21337" y="4491"/>
                  <a:pt x="21313" y="4157"/>
                </a:cubicBezTo>
                <a:cubicBezTo>
                  <a:pt x="21301" y="3848"/>
                  <a:pt x="21122" y="3622"/>
                  <a:pt x="20825" y="3502"/>
                </a:cubicBezTo>
                <a:cubicBezTo>
                  <a:pt x="20765" y="3491"/>
                  <a:pt x="20706" y="3455"/>
                  <a:pt x="20634" y="3431"/>
                </a:cubicBezTo>
                <a:cubicBezTo>
                  <a:pt x="20896" y="3098"/>
                  <a:pt x="20920" y="2764"/>
                  <a:pt x="20658" y="2419"/>
                </a:cubicBezTo>
                <a:cubicBezTo>
                  <a:pt x="20718" y="2383"/>
                  <a:pt x="20765" y="2359"/>
                  <a:pt x="20813" y="2348"/>
                </a:cubicBezTo>
                <a:cubicBezTo>
                  <a:pt x="21099" y="2229"/>
                  <a:pt x="21253" y="2002"/>
                  <a:pt x="21242" y="1693"/>
                </a:cubicBezTo>
                <a:cubicBezTo>
                  <a:pt x="21230" y="1371"/>
                  <a:pt x="21051" y="1157"/>
                  <a:pt x="20753" y="1074"/>
                </a:cubicBezTo>
                <a:cubicBezTo>
                  <a:pt x="20384" y="1002"/>
                  <a:pt x="19991" y="1002"/>
                  <a:pt x="19622" y="919"/>
                </a:cubicBezTo>
                <a:cubicBezTo>
                  <a:pt x="19277" y="835"/>
                  <a:pt x="18932" y="693"/>
                  <a:pt x="18729" y="359"/>
                </a:cubicBezTo>
                <a:cubicBezTo>
                  <a:pt x="18575" y="109"/>
                  <a:pt x="18348" y="2"/>
                  <a:pt x="18074" y="2"/>
                </a:cubicBezTo>
                <a:cubicBezTo>
                  <a:pt x="17484" y="2"/>
                  <a:pt x="16893" y="0"/>
                  <a:pt x="163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aphicFrame>
        <p:nvGraphicFramePr>
          <p:cNvPr id="179" name="Google Shape;179;p16"/>
          <p:cNvGraphicFramePr/>
          <p:nvPr/>
        </p:nvGraphicFramePr>
        <p:xfrm>
          <a:off x="471863" y="365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2165100"/>
              </a:tblGrid>
              <a:tr h="25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Ideas</a:t>
                      </a:r>
                      <a:endParaRPr sz="15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1737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also has several rings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1737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53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1737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pSp>
        <p:nvGrpSpPr>
          <p:cNvPr id="180" name="Google Shape;180;p16"/>
          <p:cNvGrpSpPr/>
          <p:nvPr/>
        </p:nvGrpSpPr>
        <p:grpSpPr>
          <a:xfrm>
            <a:off x="2569240" y="931554"/>
            <a:ext cx="633817" cy="817344"/>
            <a:chOff x="6240695" y="207971"/>
            <a:chExt cx="538228" cy="694076"/>
          </a:xfrm>
        </p:grpSpPr>
        <p:sp>
          <p:nvSpPr>
            <p:cNvPr id="181" name="Google Shape;181;p16"/>
            <p:cNvSpPr/>
            <p:nvPr/>
          </p:nvSpPr>
          <p:spPr>
            <a:xfrm>
              <a:off x="6244132" y="458883"/>
              <a:ext cx="170950" cy="319990"/>
            </a:xfrm>
            <a:custGeom>
              <a:rect b="b" l="l" r="r" t="t"/>
              <a:pathLst>
                <a:path extrusionOk="0" h="9960" w="5321">
                  <a:moveTo>
                    <a:pt x="3499" y="1"/>
                  </a:moveTo>
                  <a:cubicBezTo>
                    <a:pt x="2772" y="1"/>
                    <a:pt x="1995" y="475"/>
                    <a:pt x="1715" y="1470"/>
                  </a:cubicBezTo>
                  <a:cubicBezTo>
                    <a:pt x="1275" y="3090"/>
                    <a:pt x="1" y="9959"/>
                    <a:pt x="1" y="9959"/>
                  </a:cubicBezTo>
                  <a:lnTo>
                    <a:pt x="1548" y="8519"/>
                  </a:lnTo>
                  <a:lnTo>
                    <a:pt x="2560" y="2780"/>
                  </a:lnTo>
                  <a:cubicBezTo>
                    <a:pt x="2822" y="1994"/>
                    <a:pt x="2918" y="1411"/>
                    <a:pt x="3442" y="1387"/>
                  </a:cubicBezTo>
                  <a:cubicBezTo>
                    <a:pt x="3459" y="1386"/>
                    <a:pt x="3476" y="1385"/>
                    <a:pt x="3492" y="1385"/>
                  </a:cubicBezTo>
                  <a:cubicBezTo>
                    <a:pt x="3972" y="1385"/>
                    <a:pt x="3909" y="1880"/>
                    <a:pt x="4358" y="2030"/>
                  </a:cubicBezTo>
                  <a:cubicBezTo>
                    <a:pt x="4397" y="2042"/>
                    <a:pt x="4436" y="2048"/>
                    <a:pt x="4475" y="2048"/>
                  </a:cubicBezTo>
                  <a:cubicBezTo>
                    <a:pt x="4899" y="2048"/>
                    <a:pt x="5320" y="1369"/>
                    <a:pt x="4656" y="530"/>
                  </a:cubicBezTo>
                  <a:cubicBezTo>
                    <a:pt x="4375" y="180"/>
                    <a:pt x="3947" y="1"/>
                    <a:pt x="3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6664129" y="207971"/>
              <a:ext cx="99113" cy="358607"/>
            </a:xfrm>
            <a:custGeom>
              <a:rect b="b" l="l" r="r" t="t"/>
              <a:pathLst>
                <a:path extrusionOk="0" h="11162" w="3085">
                  <a:moveTo>
                    <a:pt x="1276" y="1"/>
                  </a:moveTo>
                  <a:cubicBezTo>
                    <a:pt x="550" y="1"/>
                    <a:pt x="1" y="734"/>
                    <a:pt x="1" y="1898"/>
                  </a:cubicBezTo>
                  <a:cubicBezTo>
                    <a:pt x="1" y="3411"/>
                    <a:pt x="667" y="10102"/>
                    <a:pt x="667" y="10102"/>
                  </a:cubicBezTo>
                  <a:lnTo>
                    <a:pt x="1501" y="11162"/>
                  </a:lnTo>
                  <a:cubicBezTo>
                    <a:pt x="1501" y="11162"/>
                    <a:pt x="1370" y="5875"/>
                    <a:pt x="1132" y="4208"/>
                  </a:cubicBezTo>
                  <a:cubicBezTo>
                    <a:pt x="894" y="2553"/>
                    <a:pt x="608" y="1244"/>
                    <a:pt x="1346" y="1136"/>
                  </a:cubicBezTo>
                  <a:cubicBezTo>
                    <a:pt x="1384" y="1130"/>
                    <a:pt x="1419" y="1127"/>
                    <a:pt x="1452" y="1127"/>
                  </a:cubicBezTo>
                  <a:cubicBezTo>
                    <a:pt x="2045" y="1127"/>
                    <a:pt x="1987" y="2056"/>
                    <a:pt x="2481" y="2056"/>
                  </a:cubicBezTo>
                  <a:cubicBezTo>
                    <a:pt x="2495" y="2056"/>
                    <a:pt x="2510" y="2055"/>
                    <a:pt x="2525" y="2053"/>
                  </a:cubicBezTo>
                  <a:cubicBezTo>
                    <a:pt x="3084" y="2006"/>
                    <a:pt x="3037" y="863"/>
                    <a:pt x="1989" y="220"/>
                  </a:cubicBezTo>
                  <a:cubicBezTo>
                    <a:pt x="1742" y="71"/>
                    <a:pt x="1500" y="1"/>
                    <a:pt x="1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240695" y="663854"/>
              <a:ext cx="242530" cy="238193"/>
            </a:xfrm>
            <a:custGeom>
              <a:rect b="b" l="l" r="r" t="t"/>
              <a:pathLst>
                <a:path extrusionOk="0" h="7414" w="7549">
                  <a:moveTo>
                    <a:pt x="4303" y="0"/>
                  </a:moveTo>
                  <a:cubicBezTo>
                    <a:pt x="4152" y="0"/>
                    <a:pt x="3996" y="10"/>
                    <a:pt x="3834" y="31"/>
                  </a:cubicBezTo>
                  <a:cubicBezTo>
                    <a:pt x="1894" y="270"/>
                    <a:pt x="0" y="2127"/>
                    <a:pt x="0" y="4080"/>
                  </a:cubicBezTo>
                  <a:cubicBezTo>
                    <a:pt x="0" y="6032"/>
                    <a:pt x="1739" y="7413"/>
                    <a:pt x="3691" y="7413"/>
                  </a:cubicBezTo>
                  <a:cubicBezTo>
                    <a:pt x="5644" y="7413"/>
                    <a:pt x="7549" y="5830"/>
                    <a:pt x="7549" y="3877"/>
                  </a:cubicBezTo>
                  <a:cubicBezTo>
                    <a:pt x="7549" y="2053"/>
                    <a:pt x="6447" y="0"/>
                    <a:pt x="4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289656" y="712077"/>
              <a:ext cx="144252" cy="141779"/>
            </a:xfrm>
            <a:custGeom>
              <a:rect b="b" l="l" r="r" t="t"/>
              <a:pathLst>
                <a:path extrusionOk="0" h="4413" w="4490">
                  <a:moveTo>
                    <a:pt x="2553" y="0"/>
                  </a:moveTo>
                  <a:cubicBezTo>
                    <a:pt x="2463" y="0"/>
                    <a:pt x="2370" y="6"/>
                    <a:pt x="2275" y="19"/>
                  </a:cubicBezTo>
                  <a:cubicBezTo>
                    <a:pt x="1132" y="162"/>
                    <a:pt x="0" y="1257"/>
                    <a:pt x="0" y="2424"/>
                  </a:cubicBezTo>
                  <a:cubicBezTo>
                    <a:pt x="0" y="3579"/>
                    <a:pt x="1036" y="4412"/>
                    <a:pt x="2203" y="4412"/>
                  </a:cubicBezTo>
                  <a:cubicBezTo>
                    <a:pt x="3358" y="4412"/>
                    <a:pt x="4489" y="3472"/>
                    <a:pt x="4489" y="2305"/>
                  </a:cubicBezTo>
                  <a:cubicBezTo>
                    <a:pt x="4489" y="1225"/>
                    <a:pt x="3834" y="0"/>
                    <a:pt x="2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512264" y="531394"/>
              <a:ext cx="266658" cy="233695"/>
            </a:xfrm>
            <a:custGeom>
              <a:rect b="b" l="l" r="r" t="t"/>
              <a:pathLst>
                <a:path extrusionOk="0" h="7274" w="8300">
                  <a:moveTo>
                    <a:pt x="4731" y="1"/>
                  </a:moveTo>
                  <a:cubicBezTo>
                    <a:pt x="2893" y="1"/>
                    <a:pt x="897" y="1287"/>
                    <a:pt x="465" y="3047"/>
                  </a:cubicBezTo>
                  <a:cubicBezTo>
                    <a:pt x="1" y="4940"/>
                    <a:pt x="1358" y="6714"/>
                    <a:pt x="3263" y="7167"/>
                  </a:cubicBezTo>
                  <a:cubicBezTo>
                    <a:pt x="3556" y="7239"/>
                    <a:pt x="3857" y="7273"/>
                    <a:pt x="4158" y="7273"/>
                  </a:cubicBezTo>
                  <a:cubicBezTo>
                    <a:pt x="5803" y="7273"/>
                    <a:pt x="7453" y="6243"/>
                    <a:pt x="7835" y="4643"/>
                  </a:cubicBezTo>
                  <a:cubicBezTo>
                    <a:pt x="8300" y="2738"/>
                    <a:pt x="7609" y="285"/>
                    <a:pt x="5144" y="23"/>
                  </a:cubicBezTo>
                  <a:cubicBezTo>
                    <a:pt x="5008" y="8"/>
                    <a:pt x="4870" y="1"/>
                    <a:pt x="4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567362" y="577882"/>
              <a:ext cx="158389" cy="139112"/>
            </a:xfrm>
            <a:custGeom>
              <a:rect b="b" l="l" r="r" t="t"/>
              <a:pathLst>
                <a:path extrusionOk="0" h="4330" w="4930">
                  <a:moveTo>
                    <a:pt x="2779" y="0"/>
                  </a:moveTo>
                  <a:cubicBezTo>
                    <a:pt x="1691" y="0"/>
                    <a:pt x="516" y="770"/>
                    <a:pt x="274" y="1814"/>
                  </a:cubicBezTo>
                  <a:cubicBezTo>
                    <a:pt x="0" y="2946"/>
                    <a:pt x="810" y="3993"/>
                    <a:pt x="1929" y="4267"/>
                  </a:cubicBezTo>
                  <a:cubicBezTo>
                    <a:pt x="2103" y="4309"/>
                    <a:pt x="2280" y="4329"/>
                    <a:pt x="2458" y="4329"/>
                  </a:cubicBezTo>
                  <a:cubicBezTo>
                    <a:pt x="3441" y="4329"/>
                    <a:pt x="4424" y="3715"/>
                    <a:pt x="4656" y="2767"/>
                  </a:cubicBezTo>
                  <a:cubicBezTo>
                    <a:pt x="4930" y="1636"/>
                    <a:pt x="4513" y="171"/>
                    <a:pt x="3048" y="17"/>
                  </a:cubicBezTo>
                  <a:cubicBezTo>
                    <a:pt x="2959" y="6"/>
                    <a:pt x="2869" y="0"/>
                    <a:pt x="2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410133" y="624691"/>
              <a:ext cx="137377" cy="100623"/>
            </a:xfrm>
            <a:custGeom>
              <a:rect b="b" l="l" r="r" t="t"/>
              <a:pathLst>
                <a:path extrusionOk="0" h="3132" w="4276">
                  <a:moveTo>
                    <a:pt x="2943" y="1"/>
                  </a:moveTo>
                  <a:cubicBezTo>
                    <a:pt x="334" y="1"/>
                    <a:pt x="1" y="2405"/>
                    <a:pt x="1" y="2405"/>
                  </a:cubicBezTo>
                  <a:lnTo>
                    <a:pt x="822" y="3132"/>
                  </a:lnTo>
                  <a:cubicBezTo>
                    <a:pt x="977" y="2453"/>
                    <a:pt x="1346" y="1846"/>
                    <a:pt x="1870" y="1393"/>
                  </a:cubicBezTo>
                  <a:cubicBezTo>
                    <a:pt x="2172" y="1119"/>
                    <a:pt x="2526" y="1028"/>
                    <a:pt x="2865" y="1028"/>
                  </a:cubicBezTo>
                  <a:cubicBezTo>
                    <a:pt x="3542" y="1028"/>
                    <a:pt x="4156" y="1393"/>
                    <a:pt x="4156" y="1393"/>
                  </a:cubicBezTo>
                  <a:lnTo>
                    <a:pt x="4275" y="179"/>
                  </a:lnTo>
                  <a:cubicBezTo>
                    <a:pt x="3776" y="55"/>
                    <a:pt x="3334" y="1"/>
                    <a:pt x="2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16"/>
          <p:cNvGrpSpPr/>
          <p:nvPr/>
        </p:nvGrpSpPr>
        <p:grpSpPr>
          <a:xfrm rot="1912530">
            <a:off x="5662736" y="4372327"/>
            <a:ext cx="1017548" cy="579530"/>
            <a:chOff x="6353782" y="4338769"/>
            <a:chExt cx="866961" cy="493765"/>
          </a:xfrm>
        </p:grpSpPr>
        <p:sp>
          <p:nvSpPr>
            <p:cNvPr id="189" name="Google Shape;189;p16"/>
            <p:cNvSpPr/>
            <p:nvPr/>
          </p:nvSpPr>
          <p:spPr>
            <a:xfrm>
              <a:off x="6353782" y="4539659"/>
              <a:ext cx="866961" cy="292874"/>
            </a:xfrm>
            <a:custGeom>
              <a:rect b="b" l="l" r="r" t="t"/>
              <a:pathLst>
                <a:path extrusionOk="0" h="9116" w="26985">
                  <a:moveTo>
                    <a:pt x="23298" y="3565"/>
                  </a:moveTo>
                  <a:cubicBezTo>
                    <a:pt x="23666" y="3565"/>
                    <a:pt x="24027" y="3666"/>
                    <a:pt x="24317" y="3835"/>
                  </a:cubicBezTo>
                  <a:cubicBezTo>
                    <a:pt x="24317" y="3835"/>
                    <a:pt x="25972" y="4514"/>
                    <a:pt x="24960" y="6312"/>
                  </a:cubicBezTo>
                  <a:cubicBezTo>
                    <a:pt x="24557" y="7018"/>
                    <a:pt x="23940" y="7304"/>
                    <a:pt x="23333" y="7304"/>
                  </a:cubicBezTo>
                  <a:cubicBezTo>
                    <a:pt x="22293" y="7304"/>
                    <a:pt x="21281" y="6462"/>
                    <a:pt x="21424" y="5455"/>
                  </a:cubicBezTo>
                  <a:lnTo>
                    <a:pt x="21412" y="5455"/>
                  </a:lnTo>
                  <a:cubicBezTo>
                    <a:pt x="21610" y="4072"/>
                    <a:pt x="22473" y="3565"/>
                    <a:pt x="23298" y="3565"/>
                  </a:cubicBezTo>
                  <a:close/>
                  <a:moveTo>
                    <a:pt x="397" y="1"/>
                  </a:moveTo>
                  <a:cubicBezTo>
                    <a:pt x="84" y="1"/>
                    <a:pt x="1" y="445"/>
                    <a:pt x="302" y="549"/>
                  </a:cubicBezTo>
                  <a:cubicBezTo>
                    <a:pt x="2826" y="1478"/>
                    <a:pt x="6315" y="2335"/>
                    <a:pt x="10911" y="3383"/>
                  </a:cubicBezTo>
                  <a:cubicBezTo>
                    <a:pt x="18269" y="5074"/>
                    <a:pt x="20281" y="5157"/>
                    <a:pt x="20281" y="5157"/>
                  </a:cubicBezTo>
                  <a:cubicBezTo>
                    <a:pt x="20281" y="5157"/>
                    <a:pt x="19710" y="7026"/>
                    <a:pt x="21769" y="8217"/>
                  </a:cubicBezTo>
                  <a:cubicBezTo>
                    <a:pt x="22436" y="8598"/>
                    <a:pt x="23651" y="8598"/>
                    <a:pt x="23651" y="8598"/>
                  </a:cubicBezTo>
                  <a:cubicBezTo>
                    <a:pt x="23651" y="8598"/>
                    <a:pt x="24494" y="9115"/>
                    <a:pt x="25498" y="9115"/>
                  </a:cubicBezTo>
                  <a:cubicBezTo>
                    <a:pt x="25722" y="9115"/>
                    <a:pt x="25954" y="9089"/>
                    <a:pt x="26187" y="9026"/>
                  </a:cubicBezTo>
                  <a:cubicBezTo>
                    <a:pt x="26318" y="8991"/>
                    <a:pt x="26365" y="8812"/>
                    <a:pt x="26270" y="8705"/>
                  </a:cubicBezTo>
                  <a:lnTo>
                    <a:pt x="25246" y="7621"/>
                  </a:lnTo>
                  <a:cubicBezTo>
                    <a:pt x="26401" y="6609"/>
                    <a:pt x="26984" y="4693"/>
                    <a:pt x="25889" y="3514"/>
                  </a:cubicBezTo>
                  <a:cubicBezTo>
                    <a:pt x="25070" y="2646"/>
                    <a:pt x="24216" y="2363"/>
                    <a:pt x="23450" y="2363"/>
                  </a:cubicBezTo>
                  <a:cubicBezTo>
                    <a:pt x="22021" y="2363"/>
                    <a:pt x="20900" y="3347"/>
                    <a:pt x="20900" y="3347"/>
                  </a:cubicBezTo>
                  <a:cubicBezTo>
                    <a:pt x="20900" y="3347"/>
                    <a:pt x="14566" y="2121"/>
                    <a:pt x="10268" y="1442"/>
                  </a:cubicBezTo>
                  <a:cubicBezTo>
                    <a:pt x="7303" y="978"/>
                    <a:pt x="3422" y="252"/>
                    <a:pt x="421" y="1"/>
                  </a:cubicBezTo>
                  <a:cubicBezTo>
                    <a:pt x="413" y="1"/>
                    <a:pt x="405" y="1"/>
                    <a:pt x="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389057" y="4338769"/>
              <a:ext cx="800682" cy="487214"/>
            </a:xfrm>
            <a:custGeom>
              <a:rect b="b" l="l" r="r" t="t"/>
              <a:pathLst>
                <a:path extrusionOk="0" h="15165" w="24922">
                  <a:moveTo>
                    <a:pt x="20946" y="1273"/>
                  </a:moveTo>
                  <a:cubicBezTo>
                    <a:pt x="20993" y="1273"/>
                    <a:pt x="21040" y="1275"/>
                    <a:pt x="21088" y="1278"/>
                  </a:cubicBezTo>
                  <a:cubicBezTo>
                    <a:pt x="22529" y="1373"/>
                    <a:pt x="23362" y="2921"/>
                    <a:pt x="22362" y="4099"/>
                  </a:cubicBezTo>
                  <a:cubicBezTo>
                    <a:pt x="21935" y="4604"/>
                    <a:pt x="21432" y="4837"/>
                    <a:pt x="20931" y="4837"/>
                  </a:cubicBezTo>
                  <a:cubicBezTo>
                    <a:pt x="20355" y="4837"/>
                    <a:pt x="19783" y="4529"/>
                    <a:pt x="19338" y="3968"/>
                  </a:cubicBezTo>
                  <a:cubicBezTo>
                    <a:pt x="18597" y="3031"/>
                    <a:pt x="19341" y="1273"/>
                    <a:pt x="20946" y="1273"/>
                  </a:cubicBezTo>
                  <a:close/>
                  <a:moveTo>
                    <a:pt x="20741" y="1"/>
                  </a:moveTo>
                  <a:cubicBezTo>
                    <a:pt x="18403" y="1"/>
                    <a:pt x="17598" y="2549"/>
                    <a:pt x="17933" y="3564"/>
                  </a:cubicBezTo>
                  <a:cubicBezTo>
                    <a:pt x="17933" y="3564"/>
                    <a:pt x="14099" y="5969"/>
                    <a:pt x="11099" y="7671"/>
                  </a:cubicBezTo>
                  <a:cubicBezTo>
                    <a:pt x="8134" y="9359"/>
                    <a:pt x="1" y="15165"/>
                    <a:pt x="1472" y="15165"/>
                  </a:cubicBezTo>
                  <a:cubicBezTo>
                    <a:pt x="1496" y="15165"/>
                    <a:pt x="1522" y="15163"/>
                    <a:pt x="1550" y="15160"/>
                  </a:cubicBezTo>
                  <a:cubicBezTo>
                    <a:pt x="3360" y="14970"/>
                    <a:pt x="13837" y="8529"/>
                    <a:pt x="13837" y="8529"/>
                  </a:cubicBezTo>
                  <a:lnTo>
                    <a:pt x="18754" y="5469"/>
                  </a:lnTo>
                  <a:cubicBezTo>
                    <a:pt x="18754" y="5469"/>
                    <a:pt x="19525" y="6072"/>
                    <a:pt x="20717" y="6072"/>
                  </a:cubicBezTo>
                  <a:cubicBezTo>
                    <a:pt x="21148" y="6072"/>
                    <a:pt x="21635" y="5993"/>
                    <a:pt x="22160" y="5778"/>
                  </a:cubicBezTo>
                  <a:cubicBezTo>
                    <a:pt x="24398" y="4873"/>
                    <a:pt x="24922" y="1040"/>
                    <a:pt x="21802" y="158"/>
                  </a:cubicBezTo>
                  <a:cubicBezTo>
                    <a:pt x="21419" y="50"/>
                    <a:pt x="21065" y="1"/>
                    <a:pt x="207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6721893" y="4613552"/>
              <a:ext cx="34505" cy="28369"/>
            </a:xfrm>
            <a:custGeom>
              <a:rect b="b" l="l" r="r" t="t"/>
              <a:pathLst>
                <a:path extrusionOk="0" h="883" w="1074">
                  <a:moveTo>
                    <a:pt x="566" y="0"/>
                  </a:moveTo>
                  <a:cubicBezTo>
                    <a:pt x="282" y="0"/>
                    <a:pt x="1" y="266"/>
                    <a:pt x="143" y="630"/>
                  </a:cubicBezTo>
                  <a:cubicBezTo>
                    <a:pt x="221" y="811"/>
                    <a:pt x="367" y="883"/>
                    <a:pt x="519" y="883"/>
                  </a:cubicBezTo>
                  <a:cubicBezTo>
                    <a:pt x="788" y="883"/>
                    <a:pt x="1073" y="656"/>
                    <a:pt x="1013" y="404"/>
                  </a:cubicBezTo>
                  <a:cubicBezTo>
                    <a:pt x="946" y="118"/>
                    <a:pt x="755" y="0"/>
                    <a:pt x="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16"/>
          <p:cNvGrpSpPr/>
          <p:nvPr/>
        </p:nvGrpSpPr>
        <p:grpSpPr>
          <a:xfrm>
            <a:off x="7336703" y="312021"/>
            <a:ext cx="818235" cy="643250"/>
            <a:chOff x="4897303" y="4291896"/>
            <a:chExt cx="818235" cy="643250"/>
          </a:xfrm>
        </p:grpSpPr>
        <p:sp>
          <p:nvSpPr>
            <p:cNvPr id="193" name="Google Shape;193;p16"/>
            <p:cNvSpPr/>
            <p:nvPr/>
          </p:nvSpPr>
          <p:spPr>
            <a:xfrm>
              <a:off x="5529595" y="4782861"/>
              <a:ext cx="183930" cy="152284"/>
            </a:xfrm>
            <a:custGeom>
              <a:rect b="b" l="l" r="r" t="t"/>
              <a:pathLst>
                <a:path extrusionOk="0" h="4740" w="5725">
                  <a:moveTo>
                    <a:pt x="1022" y="1"/>
                  </a:moveTo>
                  <a:cubicBezTo>
                    <a:pt x="925" y="1"/>
                    <a:pt x="870" y="4"/>
                    <a:pt x="870" y="4"/>
                  </a:cubicBezTo>
                  <a:cubicBezTo>
                    <a:pt x="870" y="4"/>
                    <a:pt x="25" y="87"/>
                    <a:pt x="13" y="1171"/>
                  </a:cubicBezTo>
                  <a:cubicBezTo>
                    <a:pt x="1" y="2253"/>
                    <a:pt x="1432" y="4267"/>
                    <a:pt x="2902" y="4267"/>
                  </a:cubicBezTo>
                  <a:cubicBezTo>
                    <a:pt x="2919" y="4267"/>
                    <a:pt x="2936" y="4267"/>
                    <a:pt x="2953" y="4266"/>
                  </a:cubicBezTo>
                  <a:cubicBezTo>
                    <a:pt x="3016" y="4265"/>
                    <a:pt x="3078" y="4264"/>
                    <a:pt x="3140" y="4264"/>
                  </a:cubicBezTo>
                  <a:cubicBezTo>
                    <a:pt x="4006" y="4264"/>
                    <a:pt x="4870" y="4419"/>
                    <a:pt x="5692" y="4719"/>
                  </a:cubicBezTo>
                  <a:cubicBezTo>
                    <a:pt x="5692" y="4719"/>
                    <a:pt x="5701" y="4739"/>
                    <a:pt x="5707" y="4739"/>
                  </a:cubicBezTo>
                  <a:cubicBezTo>
                    <a:pt x="5724" y="4739"/>
                    <a:pt x="5696" y="4506"/>
                    <a:pt x="5109" y="2468"/>
                  </a:cubicBezTo>
                  <a:cubicBezTo>
                    <a:pt x="4442" y="147"/>
                    <a:pt x="1700" y="1"/>
                    <a:pt x="1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531607" y="4795708"/>
              <a:ext cx="183930" cy="136092"/>
            </a:xfrm>
            <a:custGeom>
              <a:rect b="b" l="l" r="r" t="t"/>
              <a:pathLst>
                <a:path extrusionOk="0" h="4236" w="5725">
                  <a:moveTo>
                    <a:pt x="167" y="1"/>
                  </a:moveTo>
                  <a:cubicBezTo>
                    <a:pt x="60" y="203"/>
                    <a:pt x="13" y="441"/>
                    <a:pt x="13" y="668"/>
                  </a:cubicBezTo>
                  <a:cubicBezTo>
                    <a:pt x="1" y="1750"/>
                    <a:pt x="1432" y="3764"/>
                    <a:pt x="2902" y="3764"/>
                  </a:cubicBezTo>
                  <a:cubicBezTo>
                    <a:pt x="2919" y="3764"/>
                    <a:pt x="2936" y="3764"/>
                    <a:pt x="2953" y="3763"/>
                  </a:cubicBezTo>
                  <a:cubicBezTo>
                    <a:pt x="3016" y="3762"/>
                    <a:pt x="3078" y="3761"/>
                    <a:pt x="3140" y="3761"/>
                  </a:cubicBezTo>
                  <a:cubicBezTo>
                    <a:pt x="4006" y="3761"/>
                    <a:pt x="4870" y="3916"/>
                    <a:pt x="5692" y="4216"/>
                  </a:cubicBezTo>
                  <a:cubicBezTo>
                    <a:pt x="5692" y="4216"/>
                    <a:pt x="5701" y="4236"/>
                    <a:pt x="5707" y="4236"/>
                  </a:cubicBezTo>
                  <a:cubicBezTo>
                    <a:pt x="5725" y="4236"/>
                    <a:pt x="5707" y="4054"/>
                    <a:pt x="5287" y="2596"/>
                  </a:cubicBezTo>
                  <a:cubicBezTo>
                    <a:pt x="3549" y="1787"/>
                    <a:pt x="1822" y="953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897303" y="4291896"/>
              <a:ext cx="661409" cy="516353"/>
            </a:xfrm>
            <a:custGeom>
              <a:rect b="b" l="l" r="r" t="t"/>
              <a:pathLst>
                <a:path extrusionOk="0" h="16072" w="20587">
                  <a:moveTo>
                    <a:pt x="647" y="1"/>
                  </a:moveTo>
                  <a:cubicBezTo>
                    <a:pt x="600" y="1"/>
                    <a:pt x="567" y="11"/>
                    <a:pt x="548" y="34"/>
                  </a:cubicBezTo>
                  <a:cubicBezTo>
                    <a:pt x="1" y="701"/>
                    <a:pt x="9002" y="8785"/>
                    <a:pt x="12740" y="11774"/>
                  </a:cubicBezTo>
                  <a:cubicBezTo>
                    <a:pt x="16479" y="14774"/>
                    <a:pt x="19741" y="16072"/>
                    <a:pt x="19741" y="16072"/>
                  </a:cubicBezTo>
                  <a:lnTo>
                    <a:pt x="20551" y="15286"/>
                  </a:lnTo>
                  <a:cubicBezTo>
                    <a:pt x="20551" y="15286"/>
                    <a:pt x="20587" y="14691"/>
                    <a:pt x="17420" y="11607"/>
                  </a:cubicBezTo>
                  <a:cubicBezTo>
                    <a:pt x="14373" y="8640"/>
                    <a:pt x="1977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7822133" y="989061"/>
            <a:ext cx="892413" cy="661350"/>
            <a:chOff x="3805722" y="248997"/>
            <a:chExt cx="825773" cy="611965"/>
          </a:xfrm>
        </p:grpSpPr>
        <p:sp>
          <p:nvSpPr>
            <p:cNvPr id="197" name="Google Shape;197;p16"/>
            <p:cNvSpPr/>
            <p:nvPr/>
          </p:nvSpPr>
          <p:spPr>
            <a:xfrm>
              <a:off x="3805722" y="248997"/>
              <a:ext cx="825773" cy="611965"/>
            </a:xfrm>
            <a:custGeom>
              <a:rect b="b" l="l" r="r" t="t"/>
              <a:pathLst>
                <a:path extrusionOk="0" h="19048" w="25703">
                  <a:moveTo>
                    <a:pt x="21335" y="4978"/>
                  </a:moveTo>
                  <a:cubicBezTo>
                    <a:pt x="22160" y="4978"/>
                    <a:pt x="22841" y="5304"/>
                    <a:pt x="23072" y="5884"/>
                  </a:cubicBezTo>
                  <a:cubicBezTo>
                    <a:pt x="23405" y="6765"/>
                    <a:pt x="22595" y="7896"/>
                    <a:pt x="21262" y="8408"/>
                  </a:cubicBezTo>
                  <a:cubicBezTo>
                    <a:pt x="20811" y="8584"/>
                    <a:pt x="20359" y="8667"/>
                    <a:pt x="19944" y="8667"/>
                  </a:cubicBezTo>
                  <a:cubicBezTo>
                    <a:pt x="19122" y="8667"/>
                    <a:pt x="18447" y="8339"/>
                    <a:pt x="18226" y="7753"/>
                  </a:cubicBezTo>
                  <a:cubicBezTo>
                    <a:pt x="17880" y="6872"/>
                    <a:pt x="18690" y="5741"/>
                    <a:pt x="20035" y="5229"/>
                  </a:cubicBezTo>
                  <a:cubicBezTo>
                    <a:pt x="20479" y="5059"/>
                    <a:pt x="20925" y="4978"/>
                    <a:pt x="21335" y="4978"/>
                  </a:cubicBezTo>
                  <a:close/>
                  <a:moveTo>
                    <a:pt x="16526" y="0"/>
                  </a:moveTo>
                  <a:cubicBezTo>
                    <a:pt x="11231" y="0"/>
                    <a:pt x="1" y="2816"/>
                    <a:pt x="855" y="10575"/>
                  </a:cubicBezTo>
                  <a:cubicBezTo>
                    <a:pt x="1541" y="16819"/>
                    <a:pt x="9094" y="19047"/>
                    <a:pt x="14716" y="19047"/>
                  </a:cubicBezTo>
                  <a:cubicBezTo>
                    <a:pt x="16801" y="19047"/>
                    <a:pt x="18621" y="18741"/>
                    <a:pt x="19726" y="18219"/>
                  </a:cubicBezTo>
                  <a:cubicBezTo>
                    <a:pt x="23798" y="16278"/>
                    <a:pt x="23072" y="13635"/>
                    <a:pt x="21512" y="13123"/>
                  </a:cubicBezTo>
                  <a:cubicBezTo>
                    <a:pt x="19940" y="12611"/>
                    <a:pt x="20286" y="11694"/>
                    <a:pt x="20667" y="11397"/>
                  </a:cubicBezTo>
                  <a:cubicBezTo>
                    <a:pt x="21869" y="10432"/>
                    <a:pt x="24655" y="10277"/>
                    <a:pt x="25179" y="7015"/>
                  </a:cubicBezTo>
                  <a:cubicBezTo>
                    <a:pt x="25703" y="3753"/>
                    <a:pt x="22250" y="705"/>
                    <a:pt x="17940" y="86"/>
                  </a:cubicBezTo>
                  <a:cubicBezTo>
                    <a:pt x="17543" y="30"/>
                    <a:pt x="17065" y="0"/>
                    <a:pt x="16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3822075" y="362277"/>
              <a:ext cx="728330" cy="498683"/>
            </a:xfrm>
            <a:custGeom>
              <a:rect b="b" l="l" r="r" t="t"/>
              <a:pathLst>
                <a:path extrusionOk="0" h="15522" w="22670">
                  <a:moveTo>
                    <a:pt x="3941" y="1"/>
                  </a:moveTo>
                  <a:lnTo>
                    <a:pt x="3941" y="1"/>
                  </a:lnTo>
                  <a:cubicBezTo>
                    <a:pt x="1584" y="1656"/>
                    <a:pt x="0" y="3965"/>
                    <a:pt x="346" y="7049"/>
                  </a:cubicBezTo>
                  <a:cubicBezTo>
                    <a:pt x="1032" y="13293"/>
                    <a:pt x="8585" y="15521"/>
                    <a:pt x="14207" y="15521"/>
                  </a:cubicBezTo>
                  <a:cubicBezTo>
                    <a:pt x="16292" y="15521"/>
                    <a:pt x="18112" y="15215"/>
                    <a:pt x="19217" y="14693"/>
                  </a:cubicBezTo>
                  <a:cubicBezTo>
                    <a:pt x="22444" y="13169"/>
                    <a:pt x="22670" y="11204"/>
                    <a:pt x="21848" y="10192"/>
                  </a:cubicBezTo>
                  <a:lnTo>
                    <a:pt x="21848" y="10192"/>
                  </a:lnTo>
                  <a:cubicBezTo>
                    <a:pt x="19562" y="11020"/>
                    <a:pt x="17119" y="11496"/>
                    <a:pt x="14732" y="11496"/>
                  </a:cubicBezTo>
                  <a:cubicBezTo>
                    <a:pt x="12073" y="11496"/>
                    <a:pt x="9484" y="10905"/>
                    <a:pt x="7263" y="9549"/>
                  </a:cubicBezTo>
                  <a:cubicBezTo>
                    <a:pt x="3989" y="7537"/>
                    <a:pt x="2893" y="3394"/>
                    <a:pt x="3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964366" y="594459"/>
              <a:ext cx="119386" cy="107916"/>
            </a:xfrm>
            <a:custGeom>
              <a:rect b="b" l="l" r="r" t="t"/>
              <a:pathLst>
                <a:path extrusionOk="0" h="3359" w="3716">
                  <a:moveTo>
                    <a:pt x="1858" y="1"/>
                  </a:moveTo>
                  <a:cubicBezTo>
                    <a:pt x="834" y="1"/>
                    <a:pt x="0" y="751"/>
                    <a:pt x="0" y="1679"/>
                  </a:cubicBezTo>
                  <a:cubicBezTo>
                    <a:pt x="0" y="2608"/>
                    <a:pt x="834" y="3358"/>
                    <a:pt x="1858" y="3358"/>
                  </a:cubicBezTo>
                  <a:cubicBezTo>
                    <a:pt x="2882" y="3358"/>
                    <a:pt x="3715" y="2608"/>
                    <a:pt x="3715" y="1679"/>
                  </a:cubicBezTo>
                  <a:cubicBezTo>
                    <a:pt x="3715" y="751"/>
                    <a:pt x="2882" y="1"/>
                    <a:pt x="1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941780" y="440314"/>
              <a:ext cx="119771" cy="107916"/>
            </a:xfrm>
            <a:custGeom>
              <a:rect b="b" l="l" r="r" t="t"/>
              <a:pathLst>
                <a:path extrusionOk="0" h="3359" w="3728">
                  <a:moveTo>
                    <a:pt x="1870" y="0"/>
                  </a:moveTo>
                  <a:cubicBezTo>
                    <a:pt x="834" y="0"/>
                    <a:pt x="1" y="751"/>
                    <a:pt x="1" y="1679"/>
                  </a:cubicBezTo>
                  <a:cubicBezTo>
                    <a:pt x="1" y="2608"/>
                    <a:pt x="834" y="3358"/>
                    <a:pt x="1870" y="3358"/>
                  </a:cubicBezTo>
                  <a:cubicBezTo>
                    <a:pt x="2894" y="3358"/>
                    <a:pt x="3728" y="2608"/>
                    <a:pt x="3728" y="1679"/>
                  </a:cubicBezTo>
                  <a:cubicBezTo>
                    <a:pt x="3728" y="751"/>
                    <a:pt x="2894" y="0"/>
                    <a:pt x="1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085228" y="386373"/>
              <a:ext cx="119386" cy="107916"/>
            </a:xfrm>
            <a:custGeom>
              <a:rect b="b" l="l" r="r" t="t"/>
              <a:pathLst>
                <a:path extrusionOk="0" h="3359" w="3716">
                  <a:moveTo>
                    <a:pt x="1858" y="1"/>
                  </a:moveTo>
                  <a:cubicBezTo>
                    <a:pt x="834" y="1"/>
                    <a:pt x="1" y="751"/>
                    <a:pt x="1" y="1679"/>
                  </a:cubicBezTo>
                  <a:cubicBezTo>
                    <a:pt x="1" y="2608"/>
                    <a:pt x="834" y="3358"/>
                    <a:pt x="1858" y="3358"/>
                  </a:cubicBezTo>
                  <a:cubicBezTo>
                    <a:pt x="2882" y="3358"/>
                    <a:pt x="3715" y="2608"/>
                    <a:pt x="3715" y="1679"/>
                  </a:cubicBezTo>
                  <a:cubicBezTo>
                    <a:pt x="3715" y="751"/>
                    <a:pt x="2882" y="1"/>
                    <a:pt x="1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228289" y="311035"/>
              <a:ext cx="119771" cy="110936"/>
            </a:xfrm>
            <a:custGeom>
              <a:rect b="b" l="l" r="r" t="t"/>
              <a:pathLst>
                <a:path extrusionOk="0" h="3453" w="3728">
                  <a:moveTo>
                    <a:pt x="1858" y="0"/>
                  </a:moveTo>
                  <a:cubicBezTo>
                    <a:pt x="834" y="0"/>
                    <a:pt x="1" y="774"/>
                    <a:pt x="1" y="1727"/>
                  </a:cubicBezTo>
                  <a:cubicBezTo>
                    <a:pt x="1" y="2679"/>
                    <a:pt x="834" y="3453"/>
                    <a:pt x="1858" y="3453"/>
                  </a:cubicBezTo>
                  <a:cubicBezTo>
                    <a:pt x="2894" y="3453"/>
                    <a:pt x="3727" y="2679"/>
                    <a:pt x="3727" y="1727"/>
                  </a:cubicBezTo>
                  <a:cubicBezTo>
                    <a:pt x="3727" y="774"/>
                    <a:pt x="2894" y="0"/>
                    <a:pt x="1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16"/>
          <p:cNvSpPr/>
          <p:nvPr/>
        </p:nvSpPr>
        <p:spPr>
          <a:xfrm rot="-2700000">
            <a:off x="8316087" y="4423616"/>
            <a:ext cx="888997" cy="468000"/>
          </a:xfrm>
          <a:custGeom>
            <a:rect b="b" l="l" r="r" t="t"/>
            <a:pathLst>
              <a:path extrusionOk="0" h="14567" w="27671">
                <a:moveTo>
                  <a:pt x="14400" y="3090"/>
                </a:moveTo>
                <a:cubicBezTo>
                  <a:pt x="15316" y="3090"/>
                  <a:pt x="16159" y="3097"/>
                  <a:pt x="16860" y="3112"/>
                </a:cubicBezTo>
                <a:cubicBezTo>
                  <a:pt x="18134" y="3136"/>
                  <a:pt x="18943" y="3184"/>
                  <a:pt x="18836" y="3291"/>
                </a:cubicBezTo>
                <a:cubicBezTo>
                  <a:pt x="18372" y="3708"/>
                  <a:pt x="5430" y="9220"/>
                  <a:pt x="5430" y="9220"/>
                </a:cubicBezTo>
                <a:lnTo>
                  <a:pt x="4048" y="3231"/>
                </a:lnTo>
                <a:lnTo>
                  <a:pt x="5120" y="3208"/>
                </a:lnTo>
                <a:cubicBezTo>
                  <a:pt x="7049" y="3171"/>
                  <a:pt x="11174" y="3090"/>
                  <a:pt x="14400" y="3090"/>
                </a:cubicBezTo>
                <a:close/>
                <a:moveTo>
                  <a:pt x="4995" y="1"/>
                </a:moveTo>
                <a:cubicBezTo>
                  <a:pt x="4838" y="1"/>
                  <a:pt x="4697" y="2"/>
                  <a:pt x="4572" y="5"/>
                </a:cubicBezTo>
                <a:cubicBezTo>
                  <a:pt x="2534" y="50"/>
                  <a:pt x="1365" y="60"/>
                  <a:pt x="720" y="60"/>
                </a:cubicBezTo>
                <a:cubicBezTo>
                  <a:pt x="168" y="60"/>
                  <a:pt x="0" y="52"/>
                  <a:pt x="0" y="52"/>
                </a:cubicBezTo>
                <a:lnTo>
                  <a:pt x="0" y="52"/>
                </a:lnTo>
                <a:lnTo>
                  <a:pt x="3334" y="14566"/>
                </a:lnTo>
                <a:cubicBezTo>
                  <a:pt x="3334" y="14566"/>
                  <a:pt x="16776" y="8339"/>
                  <a:pt x="22134" y="4898"/>
                </a:cubicBezTo>
                <a:cubicBezTo>
                  <a:pt x="27492" y="1457"/>
                  <a:pt x="27670" y="1148"/>
                  <a:pt x="27670" y="1148"/>
                </a:cubicBezTo>
                <a:cubicBezTo>
                  <a:pt x="27670" y="1148"/>
                  <a:pt x="9607" y="1"/>
                  <a:pt x="49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" name="Google Shape;204;p16"/>
          <p:cNvGrpSpPr/>
          <p:nvPr/>
        </p:nvGrpSpPr>
        <p:grpSpPr>
          <a:xfrm rot="1963432">
            <a:off x="542350" y="2387574"/>
            <a:ext cx="354626" cy="416054"/>
            <a:chOff x="7369478" y="214043"/>
            <a:chExt cx="354620" cy="416047"/>
          </a:xfrm>
        </p:grpSpPr>
        <p:sp>
          <p:nvSpPr>
            <p:cNvPr id="205" name="Google Shape;205;p16"/>
            <p:cNvSpPr/>
            <p:nvPr/>
          </p:nvSpPr>
          <p:spPr>
            <a:xfrm>
              <a:off x="7620422" y="227633"/>
              <a:ext cx="103675" cy="218467"/>
            </a:xfrm>
            <a:custGeom>
              <a:rect b="b" l="l" r="r" t="t"/>
              <a:pathLst>
                <a:path extrusionOk="0" h="6800" w="3227">
                  <a:moveTo>
                    <a:pt x="1834" y="1"/>
                  </a:moveTo>
                  <a:lnTo>
                    <a:pt x="1834" y="1"/>
                  </a:lnTo>
                  <a:cubicBezTo>
                    <a:pt x="1965" y="322"/>
                    <a:pt x="1905" y="870"/>
                    <a:pt x="1524" y="1715"/>
                  </a:cubicBezTo>
                  <a:cubicBezTo>
                    <a:pt x="738" y="3453"/>
                    <a:pt x="0" y="5204"/>
                    <a:pt x="0" y="5204"/>
                  </a:cubicBezTo>
                  <a:lnTo>
                    <a:pt x="1119" y="6799"/>
                  </a:lnTo>
                  <a:cubicBezTo>
                    <a:pt x="1119" y="6799"/>
                    <a:pt x="3227" y="3203"/>
                    <a:pt x="2917" y="2191"/>
                  </a:cubicBezTo>
                  <a:cubicBezTo>
                    <a:pt x="2620" y="1168"/>
                    <a:pt x="1834" y="1"/>
                    <a:pt x="1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7418054" y="214043"/>
              <a:ext cx="265502" cy="198773"/>
            </a:xfrm>
            <a:custGeom>
              <a:rect b="b" l="l" r="r" t="t"/>
              <a:pathLst>
                <a:path extrusionOk="0" h="6187" w="8264">
                  <a:moveTo>
                    <a:pt x="7386" y="1"/>
                  </a:moveTo>
                  <a:cubicBezTo>
                    <a:pt x="7342" y="1"/>
                    <a:pt x="7298" y="3"/>
                    <a:pt x="7252" y="7"/>
                  </a:cubicBezTo>
                  <a:cubicBezTo>
                    <a:pt x="6466" y="78"/>
                    <a:pt x="5835" y="90"/>
                    <a:pt x="4430" y="257"/>
                  </a:cubicBezTo>
                  <a:cubicBezTo>
                    <a:pt x="3025" y="436"/>
                    <a:pt x="2394" y="971"/>
                    <a:pt x="2013" y="1864"/>
                  </a:cubicBezTo>
                  <a:lnTo>
                    <a:pt x="1" y="6186"/>
                  </a:lnTo>
                  <a:lnTo>
                    <a:pt x="6287" y="5627"/>
                  </a:lnTo>
                  <a:cubicBezTo>
                    <a:pt x="6287" y="5627"/>
                    <a:pt x="7037" y="3876"/>
                    <a:pt x="7823" y="2138"/>
                  </a:cubicBezTo>
                  <a:cubicBezTo>
                    <a:pt x="8204" y="1293"/>
                    <a:pt x="8264" y="745"/>
                    <a:pt x="8133" y="424"/>
                  </a:cubicBezTo>
                  <a:cubicBezTo>
                    <a:pt x="8017" y="128"/>
                    <a:pt x="7732" y="1"/>
                    <a:pt x="7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7369478" y="527153"/>
              <a:ext cx="203528" cy="102937"/>
            </a:xfrm>
            <a:custGeom>
              <a:rect b="b" l="l" r="r" t="t"/>
              <a:pathLst>
                <a:path extrusionOk="0" h="3204" w="6335">
                  <a:moveTo>
                    <a:pt x="37" y="0"/>
                  </a:moveTo>
                  <a:cubicBezTo>
                    <a:pt x="1" y="465"/>
                    <a:pt x="37" y="941"/>
                    <a:pt x="132" y="1393"/>
                  </a:cubicBezTo>
                  <a:cubicBezTo>
                    <a:pt x="288" y="2298"/>
                    <a:pt x="361" y="3203"/>
                    <a:pt x="2503" y="3203"/>
                  </a:cubicBezTo>
                  <a:cubicBezTo>
                    <a:pt x="2644" y="3203"/>
                    <a:pt x="2794" y="3199"/>
                    <a:pt x="2954" y="3191"/>
                  </a:cubicBezTo>
                  <a:cubicBezTo>
                    <a:pt x="5549" y="3060"/>
                    <a:pt x="6335" y="1965"/>
                    <a:pt x="6335" y="1965"/>
                  </a:cubicBezTo>
                  <a:lnTo>
                    <a:pt x="6335" y="1965"/>
                  </a:lnTo>
                  <a:cubicBezTo>
                    <a:pt x="6245" y="2033"/>
                    <a:pt x="6155" y="2064"/>
                    <a:pt x="6067" y="2064"/>
                  </a:cubicBezTo>
                  <a:cubicBezTo>
                    <a:pt x="5529" y="2064"/>
                    <a:pt x="5082" y="912"/>
                    <a:pt x="5287" y="298"/>
                  </a:cubicBezTo>
                  <a:lnTo>
                    <a:pt x="5228" y="203"/>
                  </a:lnTo>
                  <a:cubicBezTo>
                    <a:pt x="4666" y="537"/>
                    <a:pt x="3487" y="707"/>
                    <a:pt x="2394" y="707"/>
                  </a:cubicBezTo>
                  <a:cubicBezTo>
                    <a:pt x="1191" y="707"/>
                    <a:pt x="93" y="501"/>
                    <a:pt x="37" y="84"/>
                  </a:cubicBezTo>
                  <a:cubicBezTo>
                    <a:pt x="37" y="60"/>
                    <a:pt x="37" y="36"/>
                    <a:pt x="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7374072" y="498078"/>
              <a:ext cx="3084" cy="9221"/>
            </a:xfrm>
            <a:custGeom>
              <a:rect b="b" l="l" r="r" t="t"/>
              <a:pathLst>
                <a:path extrusionOk="0" h="287" w="96">
                  <a:moveTo>
                    <a:pt x="96" y="0"/>
                  </a:moveTo>
                  <a:lnTo>
                    <a:pt x="96" y="0"/>
                  </a:lnTo>
                  <a:cubicBezTo>
                    <a:pt x="60" y="96"/>
                    <a:pt x="24" y="191"/>
                    <a:pt x="1" y="286"/>
                  </a:cubicBezTo>
                  <a:cubicBezTo>
                    <a:pt x="36" y="203"/>
                    <a:pt x="60" y="107"/>
                    <a:pt x="96" y="0"/>
                  </a:cubicBezTo>
                  <a:close/>
                </a:path>
              </a:pathLst>
            </a:custGeom>
            <a:solidFill>
              <a:srgbClr val="FDB5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7370249" y="394790"/>
              <a:ext cx="250209" cy="155079"/>
            </a:xfrm>
            <a:custGeom>
              <a:rect b="b" l="l" r="r" t="t"/>
              <a:pathLst>
                <a:path extrusionOk="0" h="4827" w="7788">
                  <a:moveTo>
                    <a:pt x="7787" y="1"/>
                  </a:moveTo>
                  <a:lnTo>
                    <a:pt x="1489" y="548"/>
                  </a:lnTo>
                  <a:cubicBezTo>
                    <a:pt x="1489" y="548"/>
                    <a:pt x="620" y="2084"/>
                    <a:pt x="215" y="3215"/>
                  </a:cubicBezTo>
                  <a:cubicBezTo>
                    <a:pt x="179" y="3322"/>
                    <a:pt x="143" y="3418"/>
                    <a:pt x="120" y="3501"/>
                  </a:cubicBezTo>
                  <a:cubicBezTo>
                    <a:pt x="48" y="3703"/>
                    <a:pt x="13" y="3906"/>
                    <a:pt x="1" y="4120"/>
                  </a:cubicBezTo>
                  <a:cubicBezTo>
                    <a:pt x="1" y="4144"/>
                    <a:pt x="1" y="4180"/>
                    <a:pt x="1" y="4204"/>
                  </a:cubicBezTo>
                  <a:cubicBezTo>
                    <a:pt x="63" y="4621"/>
                    <a:pt x="1168" y="4827"/>
                    <a:pt x="2375" y="4827"/>
                  </a:cubicBezTo>
                  <a:cubicBezTo>
                    <a:pt x="3472" y="4827"/>
                    <a:pt x="4654" y="4657"/>
                    <a:pt x="5216" y="4323"/>
                  </a:cubicBezTo>
                  <a:cubicBezTo>
                    <a:pt x="5275" y="4287"/>
                    <a:pt x="5323" y="4251"/>
                    <a:pt x="5382" y="4204"/>
                  </a:cubicBezTo>
                  <a:cubicBezTo>
                    <a:pt x="5870" y="3608"/>
                    <a:pt x="7787" y="1"/>
                    <a:pt x="7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7532716" y="394790"/>
              <a:ext cx="123691" cy="198548"/>
            </a:xfrm>
            <a:custGeom>
              <a:rect b="b" l="l" r="r" t="t"/>
              <a:pathLst>
                <a:path extrusionOk="0" h="6180" w="3850">
                  <a:moveTo>
                    <a:pt x="2718" y="1"/>
                  </a:moveTo>
                  <a:cubicBezTo>
                    <a:pt x="2718" y="1"/>
                    <a:pt x="813" y="3620"/>
                    <a:pt x="325" y="4204"/>
                  </a:cubicBezTo>
                  <a:cubicBezTo>
                    <a:pt x="266" y="4263"/>
                    <a:pt x="230" y="4334"/>
                    <a:pt x="206" y="4418"/>
                  </a:cubicBezTo>
                  <a:cubicBezTo>
                    <a:pt x="1" y="5034"/>
                    <a:pt x="450" y="6180"/>
                    <a:pt x="990" y="6180"/>
                  </a:cubicBezTo>
                  <a:cubicBezTo>
                    <a:pt x="1076" y="6180"/>
                    <a:pt x="1165" y="6150"/>
                    <a:pt x="1254" y="6085"/>
                  </a:cubicBezTo>
                  <a:cubicBezTo>
                    <a:pt x="1956" y="5549"/>
                    <a:pt x="3849" y="1596"/>
                    <a:pt x="3849" y="1596"/>
                  </a:cubicBezTo>
                  <a:lnTo>
                    <a:pt x="2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16"/>
          <p:cNvGrpSpPr/>
          <p:nvPr/>
        </p:nvGrpSpPr>
        <p:grpSpPr>
          <a:xfrm>
            <a:off x="2715690" y="4423960"/>
            <a:ext cx="892429" cy="495404"/>
            <a:chOff x="7943652" y="4252797"/>
            <a:chExt cx="892429" cy="495404"/>
          </a:xfrm>
        </p:grpSpPr>
        <p:sp>
          <p:nvSpPr>
            <p:cNvPr id="212" name="Google Shape;212;p16"/>
            <p:cNvSpPr/>
            <p:nvPr/>
          </p:nvSpPr>
          <p:spPr>
            <a:xfrm>
              <a:off x="7943652" y="4315541"/>
              <a:ext cx="282690" cy="384213"/>
            </a:xfrm>
            <a:custGeom>
              <a:rect b="b" l="l" r="r" t="t"/>
              <a:pathLst>
                <a:path extrusionOk="0" h="11959" w="8799">
                  <a:moveTo>
                    <a:pt x="5310" y="3537"/>
                  </a:moveTo>
                  <a:lnTo>
                    <a:pt x="5310" y="3537"/>
                  </a:lnTo>
                  <a:cubicBezTo>
                    <a:pt x="5298" y="4168"/>
                    <a:pt x="5322" y="4811"/>
                    <a:pt x="5382" y="5442"/>
                  </a:cubicBezTo>
                  <a:cubicBezTo>
                    <a:pt x="5394" y="5632"/>
                    <a:pt x="5441" y="6013"/>
                    <a:pt x="5525" y="6596"/>
                  </a:cubicBezTo>
                  <a:cubicBezTo>
                    <a:pt x="5013" y="6656"/>
                    <a:pt x="4501" y="6751"/>
                    <a:pt x="4001" y="6870"/>
                  </a:cubicBezTo>
                  <a:cubicBezTo>
                    <a:pt x="4036" y="6656"/>
                    <a:pt x="4215" y="6156"/>
                    <a:pt x="4536" y="5346"/>
                  </a:cubicBezTo>
                  <a:cubicBezTo>
                    <a:pt x="4834" y="4572"/>
                    <a:pt x="5096" y="3965"/>
                    <a:pt x="5310" y="3537"/>
                  </a:cubicBezTo>
                  <a:close/>
                  <a:moveTo>
                    <a:pt x="4176" y="0"/>
                  </a:moveTo>
                  <a:cubicBezTo>
                    <a:pt x="4101" y="0"/>
                    <a:pt x="4024" y="16"/>
                    <a:pt x="3953" y="48"/>
                  </a:cubicBezTo>
                  <a:cubicBezTo>
                    <a:pt x="3882" y="108"/>
                    <a:pt x="3846" y="262"/>
                    <a:pt x="3846" y="512"/>
                  </a:cubicBezTo>
                  <a:cubicBezTo>
                    <a:pt x="3846" y="715"/>
                    <a:pt x="3834" y="917"/>
                    <a:pt x="3786" y="1108"/>
                  </a:cubicBezTo>
                  <a:lnTo>
                    <a:pt x="1607" y="6989"/>
                  </a:lnTo>
                  <a:cubicBezTo>
                    <a:pt x="1048" y="7239"/>
                    <a:pt x="750" y="7418"/>
                    <a:pt x="726" y="7525"/>
                  </a:cubicBezTo>
                  <a:cubicBezTo>
                    <a:pt x="714" y="7573"/>
                    <a:pt x="703" y="7620"/>
                    <a:pt x="703" y="7668"/>
                  </a:cubicBezTo>
                  <a:cubicBezTo>
                    <a:pt x="703" y="7894"/>
                    <a:pt x="786" y="8109"/>
                    <a:pt x="953" y="8263"/>
                  </a:cubicBezTo>
                  <a:cubicBezTo>
                    <a:pt x="893" y="8430"/>
                    <a:pt x="703" y="8859"/>
                    <a:pt x="357" y="9561"/>
                  </a:cubicBezTo>
                  <a:cubicBezTo>
                    <a:pt x="107" y="10049"/>
                    <a:pt x="0" y="10359"/>
                    <a:pt x="24" y="10490"/>
                  </a:cubicBezTo>
                  <a:cubicBezTo>
                    <a:pt x="36" y="10561"/>
                    <a:pt x="298" y="10728"/>
                    <a:pt x="798" y="10990"/>
                  </a:cubicBezTo>
                  <a:cubicBezTo>
                    <a:pt x="1286" y="11264"/>
                    <a:pt x="1643" y="11395"/>
                    <a:pt x="1869" y="11419"/>
                  </a:cubicBezTo>
                  <a:cubicBezTo>
                    <a:pt x="1905" y="11419"/>
                    <a:pt x="1953" y="11419"/>
                    <a:pt x="1988" y="11395"/>
                  </a:cubicBezTo>
                  <a:cubicBezTo>
                    <a:pt x="2107" y="11347"/>
                    <a:pt x="2203" y="11252"/>
                    <a:pt x="2250" y="11133"/>
                  </a:cubicBezTo>
                  <a:cubicBezTo>
                    <a:pt x="2286" y="11026"/>
                    <a:pt x="2334" y="10907"/>
                    <a:pt x="2369" y="10776"/>
                  </a:cubicBezTo>
                  <a:cubicBezTo>
                    <a:pt x="2631" y="10216"/>
                    <a:pt x="2846" y="9752"/>
                    <a:pt x="3012" y="9371"/>
                  </a:cubicBezTo>
                  <a:cubicBezTo>
                    <a:pt x="3227" y="9252"/>
                    <a:pt x="3667" y="9109"/>
                    <a:pt x="4346" y="8954"/>
                  </a:cubicBezTo>
                  <a:cubicBezTo>
                    <a:pt x="4846" y="8823"/>
                    <a:pt x="5370" y="8740"/>
                    <a:pt x="5882" y="8680"/>
                  </a:cubicBezTo>
                  <a:cubicBezTo>
                    <a:pt x="6001" y="9192"/>
                    <a:pt x="6072" y="9704"/>
                    <a:pt x="6120" y="10216"/>
                  </a:cubicBezTo>
                  <a:cubicBezTo>
                    <a:pt x="6156" y="10692"/>
                    <a:pt x="6215" y="10966"/>
                    <a:pt x="6275" y="11049"/>
                  </a:cubicBezTo>
                  <a:cubicBezTo>
                    <a:pt x="6441" y="11264"/>
                    <a:pt x="6751" y="11466"/>
                    <a:pt x="7227" y="11645"/>
                  </a:cubicBezTo>
                  <a:cubicBezTo>
                    <a:pt x="7572" y="11811"/>
                    <a:pt x="7942" y="11907"/>
                    <a:pt x="8323" y="11954"/>
                  </a:cubicBezTo>
                  <a:cubicBezTo>
                    <a:pt x="8345" y="11957"/>
                    <a:pt x="8367" y="11959"/>
                    <a:pt x="8389" y="11959"/>
                  </a:cubicBezTo>
                  <a:cubicBezTo>
                    <a:pt x="8450" y="11959"/>
                    <a:pt x="8508" y="11948"/>
                    <a:pt x="8561" y="11930"/>
                  </a:cubicBezTo>
                  <a:cubicBezTo>
                    <a:pt x="8644" y="11823"/>
                    <a:pt x="8692" y="11704"/>
                    <a:pt x="8692" y="11573"/>
                  </a:cubicBezTo>
                  <a:cubicBezTo>
                    <a:pt x="8751" y="11264"/>
                    <a:pt x="8775" y="11073"/>
                    <a:pt x="8799" y="10990"/>
                  </a:cubicBezTo>
                  <a:cubicBezTo>
                    <a:pt x="8382" y="10014"/>
                    <a:pt x="8037" y="8263"/>
                    <a:pt x="7763" y="5739"/>
                  </a:cubicBezTo>
                  <a:cubicBezTo>
                    <a:pt x="7549" y="3691"/>
                    <a:pt x="7453" y="2167"/>
                    <a:pt x="7465" y="1155"/>
                  </a:cubicBezTo>
                  <a:cubicBezTo>
                    <a:pt x="7322" y="965"/>
                    <a:pt x="6870" y="739"/>
                    <a:pt x="6096" y="465"/>
                  </a:cubicBezTo>
                  <a:cubicBezTo>
                    <a:pt x="5322" y="191"/>
                    <a:pt x="4715" y="36"/>
                    <a:pt x="4286" y="12"/>
                  </a:cubicBezTo>
                  <a:cubicBezTo>
                    <a:pt x="4251" y="4"/>
                    <a:pt x="4214" y="0"/>
                    <a:pt x="4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8316969" y="4252797"/>
              <a:ext cx="223415" cy="384213"/>
            </a:xfrm>
            <a:custGeom>
              <a:rect b="b" l="l" r="r" t="t"/>
              <a:pathLst>
                <a:path extrusionOk="0" h="11959" w="6954">
                  <a:moveTo>
                    <a:pt x="4454" y="2049"/>
                  </a:moveTo>
                  <a:cubicBezTo>
                    <a:pt x="4537" y="2049"/>
                    <a:pt x="4584" y="2061"/>
                    <a:pt x="4608" y="2096"/>
                  </a:cubicBezTo>
                  <a:cubicBezTo>
                    <a:pt x="4680" y="2215"/>
                    <a:pt x="4501" y="2513"/>
                    <a:pt x="4061" y="2989"/>
                  </a:cubicBezTo>
                  <a:cubicBezTo>
                    <a:pt x="3596" y="3501"/>
                    <a:pt x="3084" y="3977"/>
                    <a:pt x="2537" y="4394"/>
                  </a:cubicBezTo>
                  <a:lnTo>
                    <a:pt x="2560" y="2965"/>
                  </a:lnTo>
                  <a:cubicBezTo>
                    <a:pt x="2715" y="2763"/>
                    <a:pt x="3013" y="2561"/>
                    <a:pt x="3465" y="2358"/>
                  </a:cubicBezTo>
                  <a:cubicBezTo>
                    <a:pt x="3918" y="2144"/>
                    <a:pt x="4251" y="2049"/>
                    <a:pt x="4454" y="2049"/>
                  </a:cubicBezTo>
                  <a:close/>
                  <a:moveTo>
                    <a:pt x="5037" y="6144"/>
                  </a:moveTo>
                  <a:cubicBezTo>
                    <a:pt x="5073" y="6716"/>
                    <a:pt x="4811" y="7418"/>
                    <a:pt x="4215" y="8240"/>
                  </a:cubicBezTo>
                  <a:cubicBezTo>
                    <a:pt x="3632" y="9073"/>
                    <a:pt x="3037" y="9562"/>
                    <a:pt x="2441" y="9716"/>
                  </a:cubicBezTo>
                  <a:lnTo>
                    <a:pt x="2489" y="7180"/>
                  </a:lnTo>
                  <a:cubicBezTo>
                    <a:pt x="2894" y="6871"/>
                    <a:pt x="3346" y="6633"/>
                    <a:pt x="3822" y="6478"/>
                  </a:cubicBezTo>
                  <a:cubicBezTo>
                    <a:pt x="4394" y="6263"/>
                    <a:pt x="4799" y="6156"/>
                    <a:pt x="5037" y="6156"/>
                  </a:cubicBezTo>
                  <a:lnTo>
                    <a:pt x="5037" y="6144"/>
                  </a:lnTo>
                  <a:close/>
                  <a:moveTo>
                    <a:pt x="4644" y="1"/>
                  </a:moveTo>
                  <a:cubicBezTo>
                    <a:pt x="4073" y="13"/>
                    <a:pt x="3501" y="120"/>
                    <a:pt x="2965" y="298"/>
                  </a:cubicBezTo>
                  <a:cubicBezTo>
                    <a:pt x="2394" y="465"/>
                    <a:pt x="1846" y="703"/>
                    <a:pt x="1322" y="1001"/>
                  </a:cubicBezTo>
                  <a:cubicBezTo>
                    <a:pt x="1167" y="965"/>
                    <a:pt x="1013" y="941"/>
                    <a:pt x="846" y="941"/>
                  </a:cubicBezTo>
                  <a:cubicBezTo>
                    <a:pt x="441" y="941"/>
                    <a:pt x="251" y="1013"/>
                    <a:pt x="251" y="1156"/>
                  </a:cubicBezTo>
                  <a:lnTo>
                    <a:pt x="108" y="10014"/>
                  </a:lnTo>
                  <a:cubicBezTo>
                    <a:pt x="96" y="10073"/>
                    <a:pt x="84" y="10145"/>
                    <a:pt x="60" y="10204"/>
                  </a:cubicBezTo>
                  <a:cubicBezTo>
                    <a:pt x="24" y="10276"/>
                    <a:pt x="12" y="10347"/>
                    <a:pt x="1" y="10419"/>
                  </a:cubicBezTo>
                  <a:cubicBezTo>
                    <a:pt x="1" y="10466"/>
                    <a:pt x="12" y="10502"/>
                    <a:pt x="36" y="10538"/>
                  </a:cubicBezTo>
                  <a:cubicBezTo>
                    <a:pt x="84" y="10681"/>
                    <a:pt x="453" y="10943"/>
                    <a:pt x="1144" y="11324"/>
                  </a:cubicBezTo>
                  <a:cubicBezTo>
                    <a:pt x="1822" y="11693"/>
                    <a:pt x="2310" y="11907"/>
                    <a:pt x="2584" y="11955"/>
                  </a:cubicBezTo>
                  <a:cubicBezTo>
                    <a:pt x="2600" y="11957"/>
                    <a:pt x="2618" y="11958"/>
                    <a:pt x="2636" y="11958"/>
                  </a:cubicBezTo>
                  <a:cubicBezTo>
                    <a:pt x="2888" y="11958"/>
                    <a:pt x="3347" y="11731"/>
                    <a:pt x="4001" y="11276"/>
                  </a:cubicBezTo>
                  <a:cubicBezTo>
                    <a:pt x="4739" y="10752"/>
                    <a:pt x="5394" y="10133"/>
                    <a:pt x="5942" y="9419"/>
                  </a:cubicBezTo>
                  <a:cubicBezTo>
                    <a:pt x="6597" y="8549"/>
                    <a:pt x="6942" y="7740"/>
                    <a:pt x="6954" y="6990"/>
                  </a:cubicBezTo>
                  <a:cubicBezTo>
                    <a:pt x="6954" y="6847"/>
                    <a:pt x="6942" y="6716"/>
                    <a:pt x="6930" y="6573"/>
                  </a:cubicBezTo>
                  <a:cubicBezTo>
                    <a:pt x="6835" y="5978"/>
                    <a:pt x="6311" y="5299"/>
                    <a:pt x="5346" y="4537"/>
                  </a:cubicBezTo>
                  <a:cubicBezTo>
                    <a:pt x="6323" y="3716"/>
                    <a:pt x="6811" y="2930"/>
                    <a:pt x="6823" y="2215"/>
                  </a:cubicBezTo>
                  <a:cubicBezTo>
                    <a:pt x="6823" y="2096"/>
                    <a:pt x="6811" y="1977"/>
                    <a:pt x="6775" y="1858"/>
                  </a:cubicBezTo>
                  <a:cubicBezTo>
                    <a:pt x="6716" y="1680"/>
                    <a:pt x="6609" y="1525"/>
                    <a:pt x="6466" y="1418"/>
                  </a:cubicBezTo>
                  <a:cubicBezTo>
                    <a:pt x="6192" y="1180"/>
                    <a:pt x="6037" y="1060"/>
                    <a:pt x="6025" y="1037"/>
                  </a:cubicBezTo>
                  <a:cubicBezTo>
                    <a:pt x="5894" y="882"/>
                    <a:pt x="5787" y="715"/>
                    <a:pt x="5692" y="537"/>
                  </a:cubicBezTo>
                  <a:cubicBezTo>
                    <a:pt x="5585" y="370"/>
                    <a:pt x="5442" y="227"/>
                    <a:pt x="5275" y="132"/>
                  </a:cubicBezTo>
                  <a:cubicBezTo>
                    <a:pt x="5073" y="37"/>
                    <a:pt x="4858" y="1"/>
                    <a:pt x="4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8531545" y="4423392"/>
              <a:ext cx="304537" cy="324809"/>
            </a:xfrm>
            <a:custGeom>
              <a:rect b="b" l="l" r="r" t="t"/>
              <a:pathLst>
                <a:path extrusionOk="0" h="10110" w="9479">
                  <a:moveTo>
                    <a:pt x="6963" y="1"/>
                  </a:moveTo>
                  <a:cubicBezTo>
                    <a:pt x="6498" y="1"/>
                    <a:pt x="5975" y="112"/>
                    <a:pt x="5395" y="334"/>
                  </a:cubicBezTo>
                  <a:cubicBezTo>
                    <a:pt x="4204" y="787"/>
                    <a:pt x="3097" y="1573"/>
                    <a:pt x="2073" y="2680"/>
                  </a:cubicBezTo>
                  <a:cubicBezTo>
                    <a:pt x="1311" y="3490"/>
                    <a:pt x="715" y="4442"/>
                    <a:pt x="346" y="5490"/>
                  </a:cubicBezTo>
                  <a:cubicBezTo>
                    <a:pt x="1" y="6573"/>
                    <a:pt x="37" y="7550"/>
                    <a:pt x="442" y="8419"/>
                  </a:cubicBezTo>
                  <a:cubicBezTo>
                    <a:pt x="692" y="8895"/>
                    <a:pt x="906" y="9324"/>
                    <a:pt x="1120" y="9693"/>
                  </a:cubicBezTo>
                  <a:cubicBezTo>
                    <a:pt x="1156" y="9728"/>
                    <a:pt x="1180" y="9764"/>
                    <a:pt x="1227" y="9800"/>
                  </a:cubicBezTo>
                  <a:cubicBezTo>
                    <a:pt x="1446" y="10008"/>
                    <a:pt x="1872" y="10109"/>
                    <a:pt x="2498" y="10109"/>
                  </a:cubicBezTo>
                  <a:cubicBezTo>
                    <a:pt x="2622" y="10109"/>
                    <a:pt x="2754" y="10105"/>
                    <a:pt x="2894" y="10097"/>
                  </a:cubicBezTo>
                  <a:cubicBezTo>
                    <a:pt x="3597" y="10062"/>
                    <a:pt x="4287" y="9919"/>
                    <a:pt x="4954" y="9657"/>
                  </a:cubicBezTo>
                  <a:cubicBezTo>
                    <a:pt x="5156" y="9657"/>
                    <a:pt x="5359" y="9574"/>
                    <a:pt x="5514" y="9431"/>
                  </a:cubicBezTo>
                  <a:cubicBezTo>
                    <a:pt x="5621" y="9347"/>
                    <a:pt x="5537" y="8966"/>
                    <a:pt x="5275" y="8300"/>
                  </a:cubicBezTo>
                  <a:cubicBezTo>
                    <a:pt x="5014" y="7633"/>
                    <a:pt x="4811" y="7264"/>
                    <a:pt x="4656" y="7204"/>
                  </a:cubicBezTo>
                  <a:cubicBezTo>
                    <a:pt x="4624" y="7195"/>
                    <a:pt x="4592" y="7190"/>
                    <a:pt x="4559" y="7190"/>
                  </a:cubicBezTo>
                  <a:cubicBezTo>
                    <a:pt x="4469" y="7190"/>
                    <a:pt x="4378" y="7223"/>
                    <a:pt x="4299" y="7276"/>
                  </a:cubicBezTo>
                  <a:cubicBezTo>
                    <a:pt x="4168" y="7359"/>
                    <a:pt x="4049" y="7442"/>
                    <a:pt x="3906" y="7514"/>
                  </a:cubicBezTo>
                  <a:cubicBezTo>
                    <a:pt x="3501" y="7657"/>
                    <a:pt x="3073" y="7728"/>
                    <a:pt x="2632" y="7728"/>
                  </a:cubicBezTo>
                  <a:cubicBezTo>
                    <a:pt x="2513" y="7733"/>
                    <a:pt x="2406" y="7735"/>
                    <a:pt x="2309" y="7735"/>
                  </a:cubicBezTo>
                  <a:cubicBezTo>
                    <a:pt x="1925" y="7735"/>
                    <a:pt x="1723" y="7697"/>
                    <a:pt x="1704" y="7621"/>
                  </a:cubicBezTo>
                  <a:cubicBezTo>
                    <a:pt x="1644" y="7395"/>
                    <a:pt x="1775" y="7014"/>
                    <a:pt x="2085" y="6478"/>
                  </a:cubicBezTo>
                  <a:cubicBezTo>
                    <a:pt x="2918" y="5097"/>
                    <a:pt x="4049" y="3930"/>
                    <a:pt x="5418" y="3073"/>
                  </a:cubicBezTo>
                  <a:cubicBezTo>
                    <a:pt x="6148" y="2635"/>
                    <a:pt x="6822" y="2416"/>
                    <a:pt x="7434" y="2416"/>
                  </a:cubicBezTo>
                  <a:cubicBezTo>
                    <a:pt x="7521" y="2416"/>
                    <a:pt x="7608" y="2421"/>
                    <a:pt x="7692" y="2430"/>
                  </a:cubicBezTo>
                  <a:cubicBezTo>
                    <a:pt x="7645" y="2644"/>
                    <a:pt x="7466" y="2918"/>
                    <a:pt x="7145" y="3263"/>
                  </a:cubicBezTo>
                  <a:cubicBezTo>
                    <a:pt x="6907" y="3525"/>
                    <a:pt x="6645" y="3763"/>
                    <a:pt x="6383" y="4001"/>
                  </a:cubicBezTo>
                  <a:cubicBezTo>
                    <a:pt x="6299" y="4073"/>
                    <a:pt x="6192" y="4121"/>
                    <a:pt x="6085" y="4144"/>
                  </a:cubicBezTo>
                  <a:cubicBezTo>
                    <a:pt x="5978" y="4168"/>
                    <a:pt x="5871" y="4216"/>
                    <a:pt x="5787" y="4299"/>
                  </a:cubicBezTo>
                  <a:cubicBezTo>
                    <a:pt x="5764" y="4323"/>
                    <a:pt x="5740" y="4359"/>
                    <a:pt x="5728" y="4406"/>
                  </a:cubicBezTo>
                  <a:cubicBezTo>
                    <a:pt x="5668" y="4525"/>
                    <a:pt x="5799" y="4859"/>
                    <a:pt x="6097" y="5395"/>
                  </a:cubicBezTo>
                  <a:cubicBezTo>
                    <a:pt x="6299" y="5752"/>
                    <a:pt x="6526" y="6109"/>
                    <a:pt x="6776" y="6430"/>
                  </a:cubicBezTo>
                  <a:cubicBezTo>
                    <a:pt x="6823" y="6494"/>
                    <a:pt x="6891" y="6524"/>
                    <a:pt x="6980" y="6524"/>
                  </a:cubicBezTo>
                  <a:cubicBezTo>
                    <a:pt x="7091" y="6524"/>
                    <a:pt x="7234" y="6476"/>
                    <a:pt x="7407" y="6383"/>
                  </a:cubicBezTo>
                  <a:cubicBezTo>
                    <a:pt x="7657" y="6240"/>
                    <a:pt x="7871" y="6061"/>
                    <a:pt x="8050" y="5835"/>
                  </a:cubicBezTo>
                  <a:cubicBezTo>
                    <a:pt x="8847" y="4847"/>
                    <a:pt x="9288" y="4132"/>
                    <a:pt x="9383" y="3704"/>
                  </a:cubicBezTo>
                  <a:cubicBezTo>
                    <a:pt x="9478" y="3275"/>
                    <a:pt x="9407" y="2692"/>
                    <a:pt x="9157" y="1942"/>
                  </a:cubicBezTo>
                  <a:cubicBezTo>
                    <a:pt x="8907" y="1192"/>
                    <a:pt x="8645" y="703"/>
                    <a:pt x="8371" y="477"/>
                  </a:cubicBezTo>
                  <a:cubicBezTo>
                    <a:pt x="7989" y="160"/>
                    <a:pt x="7518" y="1"/>
                    <a:pt x="6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16"/>
          <p:cNvSpPr/>
          <p:nvPr/>
        </p:nvSpPr>
        <p:spPr>
          <a:xfrm rot="-5641584">
            <a:off x="7639515" y="2748832"/>
            <a:ext cx="2349771" cy="330581"/>
          </a:xfrm>
          <a:custGeom>
            <a:rect b="b" l="l" r="r" t="t"/>
            <a:pathLst>
              <a:path extrusionOk="0" h="9888" w="70284">
                <a:moveTo>
                  <a:pt x="55341" y="3474"/>
                </a:moveTo>
                <a:cubicBezTo>
                  <a:pt x="55919" y="3474"/>
                  <a:pt x="56405" y="3899"/>
                  <a:pt x="56527" y="4447"/>
                </a:cubicBezTo>
                <a:cubicBezTo>
                  <a:pt x="56770" y="5298"/>
                  <a:pt x="56284" y="6574"/>
                  <a:pt x="54247" y="7638"/>
                </a:cubicBezTo>
                <a:cubicBezTo>
                  <a:pt x="53882" y="7061"/>
                  <a:pt x="53670" y="6392"/>
                  <a:pt x="53670" y="5723"/>
                </a:cubicBezTo>
                <a:cubicBezTo>
                  <a:pt x="53670" y="4629"/>
                  <a:pt x="54247" y="3535"/>
                  <a:pt x="55281" y="3474"/>
                </a:cubicBezTo>
                <a:close/>
                <a:moveTo>
                  <a:pt x="274" y="1"/>
                </a:moveTo>
                <a:cubicBezTo>
                  <a:pt x="135" y="1"/>
                  <a:pt x="1" y="157"/>
                  <a:pt x="112" y="313"/>
                </a:cubicBezTo>
                <a:cubicBezTo>
                  <a:pt x="204" y="404"/>
                  <a:pt x="7498" y="9887"/>
                  <a:pt x="17286" y="9887"/>
                </a:cubicBezTo>
                <a:lnTo>
                  <a:pt x="17620" y="9887"/>
                </a:lnTo>
                <a:cubicBezTo>
                  <a:pt x="23639" y="9735"/>
                  <a:pt x="27924" y="8155"/>
                  <a:pt x="31390" y="6848"/>
                </a:cubicBezTo>
                <a:cubicBezTo>
                  <a:pt x="33874" y="5923"/>
                  <a:pt x="36057" y="5109"/>
                  <a:pt x="38172" y="5109"/>
                </a:cubicBezTo>
                <a:cubicBezTo>
                  <a:pt x="38283" y="5109"/>
                  <a:pt x="38392" y="5111"/>
                  <a:pt x="38502" y="5115"/>
                </a:cubicBezTo>
                <a:cubicBezTo>
                  <a:pt x="40630" y="5237"/>
                  <a:pt x="43031" y="6058"/>
                  <a:pt x="45341" y="6848"/>
                </a:cubicBezTo>
                <a:cubicBezTo>
                  <a:pt x="47783" y="7684"/>
                  <a:pt x="50114" y="8488"/>
                  <a:pt x="52080" y="8488"/>
                </a:cubicBezTo>
                <a:cubicBezTo>
                  <a:pt x="52830" y="8488"/>
                  <a:pt x="53526" y="8371"/>
                  <a:pt x="54156" y="8094"/>
                </a:cubicBezTo>
                <a:cubicBezTo>
                  <a:pt x="54794" y="8824"/>
                  <a:pt x="55736" y="9249"/>
                  <a:pt x="56740" y="9279"/>
                </a:cubicBezTo>
                <a:cubicBezTo>
                  <a:pt x="56845" y="9284"/>
                  <a:pt x="56948" y="9287"/>
                  <a:pt x="57048" y="9287"/>
                </a:cubicBezTo>
                <a:cubicBezTo>
                  <a:pt x="59442" y="9287"/>
                  <a:pt x="60143" y="7916"/>
                  <a:pt x="60843" y="6574"/>
                </a:cubicBezTo>
                <a:cubicBezTo>
                  <a:pt x="61268" y="5723"/>
                  <a:pt x="61724" y="4842"/>
                  <a:pt x="62636" y="4295"/>
                </a:cubicBezTo>
                <a:cubicBezTo>
                  <a:pt x="63792" y="3584"/>
                  <a:pt x="65102" y="3327"/>
                  <a:pt x="66324" y="3327"/>
                </a:cubicBezTo>
                <a:cubicBezTo>
                  <a:pt x="67770" y="3327"/>
                  <a:pt x="69094" y="3687"/>
                  <a:pt x="69901" y="4082"/>
                </a:cubicBezTo>
                <a:cubicBezTo>
                  <a:pt x="69935" y="4106"/>
                  <a:pt x="69968" y="4116"/>
                  <a:pt x="70000" y="4116"/>
                </a:cubicBezTo>
                <a:cubicBezTo>
                  <a:pt x="70169" y="4116"/>
                  <a:pt x="70283" y="3824"/>
                  <a:pt x="70053" y="3747"/>
                </a:cubicBezTo>
                <a:cubicBezTo>
                  <a:pt x="69200" y="3321"/>
                  <a:pt x="67824" y="2947"/>
                  <a:pt x="66318" y="2947"/>
                </a:cubicBezTo>
                <a:cubicBezTo>
                  <a:pt x="65034" y="2947"/>
                  <a:pt x="63654" y="3219"/>
                  <a:pt x="62424" y="3960"/>
                </a:cubicBezTo>
                <a:cubicBezTo>
                  <a:pt x="61420" y="4568"/>
                  <a:pt x="60965" y="5510"/>
                  <a:pt x="60509" y="6392"/>
                </a:cubicBezTo>
                <a:cubicBezTo>
                  <a:pt x="59814" y="7753"/>
                  <a:pt x="59202" y="8893"/>
                  <a:pt x="57069" y="8893"/>
                </a:cubicBezTo>
                <a:cubicBezTo>
                  <a:pt x="56963" y="8893"/>
                  <a:pt x="56853" y="8890"/>
                  <a:pt x="56740" y="8884"/>
                </a:cubicBezTo>
                <a:cubicBezTo>
                  <a:pt x="55888" y="8884"/>
                  <a:pt x="55098" y="8550"/>
                  <a:pt x="54490" y="7942"/>
                </a:cubicBezTo>
                <a:cubicBezTo>
                  <a:pt x="56679" y="6787"/>
                  <a:pt x="57165" y="5358"/>
                  <a:pt x="56922" y="4355"/>
                </a:cubicBezTo>
                <a:cubicBezTo>
                  <a:pt x="56745" y="3617"/>
                  <a:pt x="56108" y="3108"/>
                  <a:pt x="55347" y="3108"/>
                </a:cubicBezTo>
                <a:cubicBezTo>
                  <a:pt x="55325" y="3108"/>
                  <a:pt x="55303" y="3108"/>
                  <a:pt x="55281" y="3109"/>
                </a:cubicBezTo>
                <a:cubicBezTo>
                  <a:pt x="54004" y="3170"/>
                  <a:pt x="53305" y="4477"/>
                  <a:pt x="53305" y="5723"/>
                </a:cubicBezTo>
                <a:cubicBezTo>
                  <a:pt x="53305" y="6453"/>
                  <a:pt x="53518" y="7182"/>
                  <a:pt x="53913" y="7790"/>
                </a:cubicBezTo>
                <a:cubicBezTo>
                  <a:pt x="53360" y="8019"/>
                  <a:pt x="52744" y="8117"/>
                  <a:pt x="52077" y="8117"/>
                </a:cubicBezTo>
                <a:cubicBezTo>
                  <a:pt x="50178" y="8117"/>
                  <a:pt x="47870" y="7323"/>
                  <a:pt x="45463" y="6513"/>
                </a:cubicBezTo>
                <a:cubicBezTo>
                  <a:pt x="43122" y="5693"/>
                  <a:pt x="40721" y="4872"/>
                  <a:pt x="38533" y="4751"/>
                </a:cubicBezTo>
                <a:cubicBezTo>
                  <a:pt x="38389" y="4743"/>
                  <a:pt x="38245" y="4739"/>
                  <a:pt x="38101" y="4739"/>
                </a:cubicBezTo>
                <a:cubicBezTo>
                  <a:pt x="35933" y="4739"/>
                  <a:pt x="33748" y="5573"/>
                  <a:pt x="31268" y="6513"/>
                </a:cubicBezTo>
                <a:cubicBezTo>
                  <a:pt x="27833" y="7790"/>
                  <a:pt x="23578" y="9371"/>
                  <a:pt x="17620" y="9523"/>
                </a:cubicBezTo>
                <a:cubicBezTo>
                  <a:pt x="17498" y="9526"/>
                  <a:pt x="17377" y="9527"/>
                  <a:pt x="17256" y="9527"/>
                </a:cubicBezTo>
                <a:cubicBezTo>
                  <a:pt x="7680" y="9527"/>
                  <a:pt x="476" y="160"/>
                  <a:pt x="416" y="70"/>
                </a:cubicBezTo>
                <a:cubicBezTo>
                  <a:pt x="376" y="21"/>
                  <a:pt x="325" y="1"/>
                  <a:pt x="274" y="1"/>
                </a:cubicBezTo>
                <a:close/>
              </a:path>
            </a:pathLst>
          </a:custGeom>
          <a:solidFill>
            <a:srgbClr val="1344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"/>
          <p:cNvSpPr/>
          <p:nvPr/>
        </p:nvSpPr>
        <p:spPr>
          <a:xfrm rot="6900216">
            <a:off x="2935464" y="1645666"/>
            <a:ext cx="400444" cy="644946"/>
          </a:xfrm>
          <a:custGeom>
            <a:rect b="b" l="l" r="r" t="t"/>
            <a:pathLst>
              <a:path extrusionOk="0" h="30944" w="19212">
                <a:moveTo>
                  <a:pt x="10123" y="6688"/>
                </a:moveTo>
                <a:cubicBezTo>
                  <a:pt x="12402" y="10214"/>
                  <a:pt x="12220" y="14956"/>
                  <a:pt x="10913" y="17174"/>
                </a:cubicBezTo>
                <a:lnTo>
                  <a:pt x="10943" y="17174"/>
                </a:lnTo>
                <a:cubicBezTo>
                  <a:pt x="10572" y="17812"/>
                  <a:pt x="9967" y="18496"/>
                  <a:pt x="9091" y="18496"/>
                </a:cubicBezTo>
                <a:cubicBezTo>
                  <a:pt x="8964" y="18496"/>
                  <a:pt x="8832" y="18482"/>
                  <a:pt x="8694" y="18451"/>
                </a:cubicBezTo>
                <a:cubicBezTo>
                  <a:pt x="7813" y="18238"/>
                  <a:pt x="7083" y="17570"/>
                  <a:pt x="6779" y="16719"/>
                </a:cubicBezTo>
                <a:cubicBezTo>
                  <a:pt x="5928" y="14530"/>
                  <a:pt x="6718" y="10852"/>
                  <a:pt x="7965" y="8907"/>
                </a:cubicBezTo>
                <a:cubicBezTo>
                  <a:pt x="8542" y="8025"/>
                  <a:pt x="9241" y="7265"/>
                  <a:pt x="10123" y="6688"/>
                </a:cubicBezTo>
                <a:close/>
                <a:moveTo>
                  <a:pt x="1" y="1"/>
                </a:moveTo>
                <a:lnTo>
                  <a:pt x="1" y="366"/>
                </a:lnTo>
                <a:cubicBezTo>
                  <a:pt x="3496" y="1004"/>
                  <a:pt x="6688" y="2767"/>
                  <a:pt x="9120" y="5381"/>
                </a:cubicBezTo>
                <a:cubicBezTo>
                  <a:pt x="9393" y="5685"/>
                  <a:pt x="9667" y="6019"/>
                  <a:pt x="9910" y="6354"/>
                </a:cubicBezTo>
                <a:cubicBezTo>
                  <a:pt x="8998" y="6992"/>
                  <a:pt x="8208" y="7782"/>
                  <a:pt x="7630" y="8694"/>
                </a:cubicBezTo>
                <a:cubicBezTo>
                  <a:pt x="6262" y="10761"/>
                  <a:pt x="5472" y="14530"/>
                  <a:pt x="6384" y="16870"/>
                </a:cubicBezTo>
                <a:cubicBezTo>
                  <a:pt x="6718" y="17843"/>
                  <a:pt x="7569" y="18603"/>
                  <a:pt x="8573" y="18846"/>
                </a:cubicBezTo>
                <a:cubicBezTo>
                  <a:pt x="8740" y="18885"/>
                  <a:pt x="8904" y="18905"/>
                  <a:pt x="9066" y="18905"/>
                </a:cubicBezTo>
                <a:cubicBezTo>
                  <a:pt x="9904" y="18905"/>
                  <a:pt x="10661" y="18381"/>
                  <a:pt x="11247" y="17387"/>
                </a:cubicBezTo>
                <a:cubicBezTo>
                  <a:pt x="12068" y="15989"/>
                  <a:pt x="12402" y="13831"/>
                  <a:pt x="12190" y="11642"/>
                </a:cubicBezTo>
                <a:cubicBezTo>
                  <a:pt x="12007" y="9788"/>
                  <a:pt x="11399" y="8056"/>
                  <a:pt x="10427" y="6506"/>
                </a:cubicBezTo>
                <a:cubicBezTo>
                  <a:pt x="11065" y="6110"/>
                  <a:pt x="11764" y="5837"/>
                  <a:pt x="12494" y="5746"/>
                </a:cubicBezTo>
                <a:cubicBezTo>
                  <a:pt x="12662" y="5722"/>
                  <a:pt x="12831" y="5710"/>
                  <a:pt x="12999" y="5710"/>
                </a:cubicBezTo>
                <a:cubicBezTo>
                  <a:pt x="13888" y="5710"/>
                  <a:pt x="14747" y="6044"/>
                  <a:pt x="15412" y="6658"/>
                </a:cubicBezTo>
                <a:cubicBezTo>
                  <a:pt x="18299" y="9424"/>
                  <a:pt x="18907" y="17387"/>
                  <a:pt x="15594" y="22099"/>
                </a:cubicBezTo>
                <a:cubicBezTo>
                  <a:pt x="11916" y="27235"/>
                  <a:pt x="3193" y="29789"/>
                  <a:pt x="1" y="30549"/>
                </a:cubicBezTo>
                <a:lnTo>
                  <a:pt x="1" y="30944"/>
                </a:lnTo>
                <a:cubicBezTo>
                  <a:pt x="1916" y="30488"/>
                  <a:pt x="3800" y="29910"/>
                  <a:pt x="5624" y="29211"/>
                </a:cubicBezTo>
                <a:cubicBezTo>
                  <a:pt x="8968" y="27934"/>
                  <a:pt x="13466" y="25685"/>
                  <a:pt x="15898" y="22311"/>
                </a:cubicBezTo>
                <a:cubicBezTo>
                  <a:pt x="18786" y="18208"/>
                  <a:pt x="19211" y="9758"/>
                  <a:pt x="15655" y="6384"/>
                </a:cubicBezTo>
                <a:cubicBezTo>
                  <a:pt x="14930" y="5685"/>
                  <a:pt x="13963" y="5317"/>
                  <a:pt x="12978" y="5317"/>
                </a:cubicBezTo>
                <a:cubicBezTo>
                  <a:pt x="12807" y="5317"/>
                  <a:pt x="12635" y="5328"/>
                  <a:pt x="12463" y="5351"/>
                </a:cubicBezTo>
                <a:cubicBezTo>
                  <a:pt x="11643" y="5472"/>
                  <a:pt x="10883" y="5746"/>
                  <a:pt x="10214" y="6171"/>
                </a:cubicBezTo>
                <a:cubicBezTo>
                  <a:pt x="9971" y="5807"/>
                  <a:pt x="9697" y="5442"/>
                  <a:pt x="9393" y="5138"/>
                </a:cubicBezTo>
                <a:cubicBezTo>
                  <a:pt x="6901" y="2433"/>
                  <a:pt x="3618" y="639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"/>
          <p:cNvSpPr/>
          <p:nvPr/>
        </p:nvSpPr>
        <p:spPr>
          <a:xfrm rot="-5891555">
            <a:off x="4515148" y="3920352"/>
            <a:ext cx="312776" cy="1936377"/>
          </a:xfrm>
          <a:custGeom>
            <a:rect b="b" l="l" r="r" t="t"/>
            <a:pathLst>
              <a:path extrusionOk="0" h="86568" w="13983">
                <a:moveTo>
                  <a:pt x="2189" y="57783"/>
                </a:moveTo>
                <a:cubicBezTo>
                  <a:pt x="2401" y="57783"/>
                  <a:pt x="2614" y="57783"/>
                  <a:pt x="2827" y="57844"/>
                </a:cubicBezTo>
                <a:cubicBezTo>
                  <a:pt x="2071" y="58649"/>
                  <a:pt x="1379" y="59121"/>
                  <a:pt x="956" y="59121"/>
                </a:cubicBezTo>
                <a:cubicBezTo>
                  <a:pt x="868" y="59121"/>
                  <a:pt x="792" y="59101"/>
                  <a:pt x="730" y="59059"/>
                </a:cubicBezTo>
                <a:cubicBezTo>
                  <a:pt x="547" y="58938"/>
                  <a:pt x="365" y="58755"/>
                  <a:pt x="395" y="58543"/>
                </a:cubicBezTo>
                <a:cubicBezTo>
                  <a:pt x="456" y="58239"/>
                  <a:pt x="1003" y="57874"/>
                  <a:pt x="1824" y="57783"/>
                </a:cubicBezTo>
                <a:close/>
                <a:moveTo>
                  <a:pt x="5684" y="66780"/>
                </a:moveTo>
                <a:cubicBezTo>
                  <a:pt x="5897" y="66780"/>
                  <a:pt x="6140" y="66780"/>
                  <a:pt x="6353" y="66841"/>
                </a:cubicBezTo>
                <a:cubicBezTo>
                  <a:pt x="6322" y="67023"/>
                  <a:pt x="6292" y="67236"/>
                  <a:pt x="6231" y="67418"/>
                </a:cubicBezTo>
                <a:cubicBezTo>
                  <a:pt x="6024" y="68249"/>
                  <a:pt x="5266" y="68848"/>
                  <a:pt x="4410" y="68848"/>
                </a:cubicBezTo>
                <a:cubicBezTo>
                  <a:pt x="4389" y="68848"/>
                  <a:pt x="4368" y="68848"/>
                  <a:pt x="4347" y="68847"/>
                </a:cubicBezTo>
                <a:cubicBezTo>
                  <a:pt x="3891" y="68816"/>
                  <a:pt x="3526" y="68452"/>
                  <a:pt x="3496" y="67996"/>
                </a:cubicBezTo>
                <a:cubicBezTo>
                  <a:pt x="3435" y="67357"/>
                  <a:pt x="4256" y="66962"/>
                  <a:pt x="5046" y="66810"/>
                </a:cubicBezTo>
                <a:cubicBezTo>
                  <a:pt x="5259" y="66780"/>
                  <a:pt x="5471" y="66780"/>
                  <a:pt x="5684" y="66780"/>
                </a:cubicBezTo>
                <a:close/>
                <a:moveTo>
                  <a:pt x="13982" y="1"/>
                </a:moveTo>
                <a:cubicBezTo>
                  <a:pt x="13222" y="3831"/>
                  <a:pt x="11307" y="12797"/>
                  <a:pt x="8298" y="20214"/>
                </a:cubicBezTo>
                <a:lnTo>
                  <a:pt x="7842" y="21339"/>
                </a:lnTo>
                <a:cubicBezTo>
                  <a:pt x="6353" y="25016"/>
                  <a:pt x="5076" y="28178"/>
                  <a:pt x="4316" y="30913"/>
                </a:cubicBezTo>
                <a:cubicBezTo>
                  <a:pt x="3131" y="35290"/>
                  <a:pt x="3465" y="38269"/>
                  <a:pt x="5380" y="40852"/>
                </a:cubicBezTo>
                <a:cubicBezTo>
                  <a:pt x="7690" y="43953"/>
                  <a:pt x="7447" y="47631"/>
                  <a:pt x="6839" y="50154"/>
                </a:cubicBezTo>
                <a:cubicBezTo>
                  <a:pt x="6170" y="52859"/>
                  <a:pt x="4894" y="55382"/>
                  <a:pt x="3131" y="57509"/>
                </a:cubicBezTo>
                <a:cubicBezTo>
                  <a:pt x="2847" y="57428"/>
                  <a:pt x="2550" y="57388"/>
                  <a:pt x="2248" y="57388"/>
                </a:cubicBezTo>
                <a:cubicBezTo>
                  <a:pt x="2097" y="57388"/>
                  <a:pt x="1945" y="57398"/>
                  <a:pt x="1793" y="57418"/>
                </a:cubicBezTo>
                <a:cubicBezTo>
                  <a:pt x="882" y="57509"/>
                  <a:pt x="152" y="57965"/>
                  <a:pt x="31" y="58482"/>
                </a:cubicBezTo>
                <a:cubicBezTo>
                  <a:pt x="0" y="58664"/>
                  <a:pt x="0" y="59059"/>
                  <a:pt x="547" y="59394"/>
                </a:cubicBezTo>
                <a:cubicBezTo>
                  <a:pt x="657" y="59461"/>
                  <a:pt x="784" y="59493"/>
                  <a:pt x="928" y="59493"/>
                </a:cubicBezTo>
                <a:cubicBezTo>
                  <a:pt x="1500" y="59493"/>
                  <a:pt x="2322" y="58968"/>
                  <a:pt x="3222" y="57996"/>
                </a:cubicBezTo>
                <a:lnTo>
                  <a:pt x="3252" y="57965"/>
                </a:lnTo>
                <a:cubicBezTo>
                  <a:pt x="3830" y="58178"/>
                  <a:pt x="4286" y="58634"/>
                  <a:pt x="4529" y="59181"/>
                </a:cubicBezTo>
                <a:cubicBezTo>
                  <a:pt x="5654" y="61491"/>
                  <a:pt x="6566" y="64439"/>
                  <a:pt x="6444" y="66415"/>
                </a:cubicBezTo>
                <a:cubicBezTo>
                  <a:pt x="6201" y="66385"/>
                  <a:pt x="5965" y="66370"/>
                  <a:pt x="5734" y="66370"/>
                </a:cubicBezTo>
                <a:cubicBezTo>
                  <a:pt x="5502" y="66370"/>
                  <a:pt x="5274" y="66385"/>
                  <a:pt x="5046" y="66415"/>
                </a:cubicBezTo>
                <a:cubicBezTo>
                  <a:pt x="3830" y="66628"/>
                  <a:pt x="3070" y="67266"/>
                  <a:pt x="3131" y="68026"/>
                </a:cubicBezTo>
                <a:cubicBezTo>
                  <a:pt x="3192" y="68664"/>
                  <a:pt x="3678" y="69151"/>
                  <a:pt x="4316" y="69212"/>
                </a:cubicBezTo>
                <a:cubicBezTo>
                  <a:pt x="4339" y="69212"/>
                  <a:pt x="4361" y="69213"/>
                  <a:pt x="4383" y="69213"/>
                </a:cubicBezTo>
                <a:cubicBezTo>
                  <a:pt x="5419" y="69213"/>
                  <a:pt x="6328" y="68522"/>
                  <a:pt x="6596" y="67540"/>
                </a:cubicBezTo>
                <a:cubicBezTo>
                  <a:pt x="6687" y="67327"/>
                  <a:pt x="6718" y="67114"/>
                  <a:pt x="6748" y="66901"/>
                </a:cubicBezTo>
                <a:cubicBezTo>
                  <a:pt x="7660" y="67084"/>
                  <a:pt x="8389" y="67783"/>
                  <a:pt x="8602" y="68695"/>
                </a:cubicBezTo>
                <a:cubicBezTo>
                  <a:pt x="8845" y="69819"/>
                  <a:pt x="8632" y="71734"/>
                  <a:pt x="8389" y="73923"/>
                </a:cubicBezTo>
                <a:cubicBezTo>
                  <a:pt x="7903" y="78269"/>
                  <a:pt x="7295" y="83680"/>
                  <a:pt x="9818" y="86567"/>
                </a:cubicBezTo>
                <a:lnTo>
                  <a:pt x="10091" y="86324"/>
                </a:lnTo>
                <a:cubicBezTo>
                  <a:pt x="7690" y="83558"/>
                  <a:pt x="8268" y="78239"/>
                  <a:pt x="8754" y="73984"/>
                </a:cubicBezTo>
                <a:cubicBezTo>
                  <a:pt x="8997" y="71734"/>
                  <a:pt x="9210" y="69789"/>
                  <a:pt x="8967" y="68604"/>
                </a:cubicBezTo>
                <a:cubicBezTo>
                  <a:pt x="8724" y="67540"/>
                  <a:pt x="7873" y="66719"/>
                  <a:pt x="6809" y="66506"/>
                </a:cubicBezTo>
                <a:cubicBezTo>
                  <a:pt x="6961" y="64318"/>
                  <a:pt x="5927" y="61218"/>
                  <a:pt x="4863" y="59029"/>
                </a:cubicBezTo>
                <a:cubicBezTo>
                  <a:pt x="4590" y="58421"/>
                  <a:pt x="4104" y="57935"/>
                  <a:pt x="3496" y="57661"/>
                </a:cubicBezTo>
                <a:cubicBezTo>
                  <a:pt x="6170" y="54470"/>
                  <a:pt x="10000" y="46445"/>
                  <a:pt x="5684" y="40640"/>
                </a:cubicBezTo>
                <a:cubicBezTo>
                  <a:pt x="3830" y="38117"/>
                  <a:pt x="3526" y="35260"/>
                  <a:pt x="4681" y="31004"/>
                </a:cubicBezTo>
                <a:cubicBezTo>
                  <a:pt x="5411" y="28299"/>
                  <a:pt x="6687" y="25138"/>
                  <a:pt x="8177" y="21460"/>
                </a:cubicBezTo>
                <a:lnTo>
                  <a:pt x="8207" y="21490"/>
                </a:lnTo>
                <a:lnTo>
                  <a:pt x="8632" y="20335"/>
                </a:lnTo>
                <a:cubicBezTo>
                  <a:pt x="11247" y="13892"/>
                  <a:pt x="13070" y="6323"/>
                  <a:pt x="13982" y="1885"/>
                </a:cubicBezTo>
                <a:lnTo>
                  <a:pt x="139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34"/>
          <p:cNvSpPr/>
          <p:nvPr/>
        </p:nvSpPr>
        <p:spPr>
          <a:xfrm>
            <a:off x="795300" y="1733550"/>
            <a:ext cx="7553400" cy="2857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0" name="Google Shape;2750;p34"/>
          <p:cNvSpPr/>
          <p:nvPr/>
        </p:nvSpPr>
        <p:spPr>
          <a:xfrm>
            <a:off x="2362200" y="1345225"/>
            <a:ext cx="1419276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751" name="Google Shape;2751;p34"/>
          <p:cNvSpPr/>
          <p:nvPr/>
        </p:nvSpPr>
        <p:spPr>
          <a:xfrm>
            <a:off x="3825875" y="1345225"/>
            <a:ext cx="1419276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752" name="Google Shape;2752;p34"/>
          <p:cNvSpPr/>
          <p:nvPr/>
        </p:nvSpPr>
        <p:spPr>
          <a:xfrm>
            <a:off x="5289550" y="1345225"/>
            <a:ext cx="1419276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753" name="Google Shape;2753;p34"/>
          <p:cNvSpPr/>
          <p:nvPr/>
        </p:nvSpPr>
        <p:spPr>
          <a:xfrm>
            <a:off x="6753225" y="1345225"/>
            <a:ext cx="1419276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754" name="Google Shape;2754;p34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2755" name="Google Shape;2755;p34"/>
          <p:cNvGraphicFramePr/>
          <p:nvPr/>
        </p:nvGraphicFramePr>
        <p:xfrm>
          <a:off x="952500" y="134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352550"/>
                <a:gridCol w="1543050"/>
                <a:gridCol w="1447800"/>
                <a:gridCol w="1447800"/>
                <a:gridCol w="1447800"/>
              </a:tblGrid>
              <a:tr h="69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sz="18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8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8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8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 1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60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 2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274300" marL="2743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60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 3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60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 4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2743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756" name="Google Shape;2756;p34"/>
          <p:cNvSpPr/>
          <p:nvPr/>
        </p:nvSpPr>
        <p:spPr>
          <a:xfrm>
            <a:off x="2352675" y="2083125"/>
            <a:ext cx="4248300" cy="5292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7" name="Google Shape;2757;p34"/>
          <p:cNvSpPr/>
          <p:nvPr/>
        </p:nvSpPr>
        <p:spPr>
          <a:xfrm>
            <a:off x="3886200" y="2686375"/>
            <a:ext cx="4248300" cy="529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8" name="Google Shape;2758;p34"/>
          <p:cNvSpPr/>
          <p:nvPr/>
        </p:nvSpPr>
        <p:spPr>
          <a:xfrm>
            <a:off x="3429000" y="3289625"/>
            <a:ext cx="3390900" cy="529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9" name="Google Shape;2759;p34"/>
          <p:cNvSpPr/>
          <p:nvPr/>
        </p:nvSpPr>
        <p:spPr>
          <a:xfrm>
            <a:off x="2743200" y="3892875"/>
            <a:ext cx="3390900" cy="5292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nice name, but it’s terribly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60" name="Google Shape;2760;p34"/>
          <p:cNvCxnSpPr>
            <a:stCxn id="2756" idx="1"/>
          </p:cNvCxnSpPr>
          <p:nvPr/>
        </p:nvCxnSpPr>
        <p:spPr>
          <a:xfrm flipH="1">
            <a:off x="1819275" y="2347725"/>
            <a:ext cx="533400" cy="52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761" name="Google Shape;2761;p34"/>
          <p:cNvCxnSpPr>
            <a:stCxn id="2757" idx="1"/>
          </p:cNvCxnSpPr>
          <p:nvPr/>
        </p:nvCxnSpPr>
        <p:spPr>
          <a:xfrm rot="10800000">
            <a:off x="1838400" y="2905075"/>
            <a:ext cx="2047800" cy="45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762" name="Google Shape;2762;p34"/>
          <p:cNvCxnSpPr>
            <a:stCxn id="2758" idx="1"/>
          </p:cNvCxnSpPr>
          <p:nvPr/>
        </p:nvCxnSpPr>
        <p:spPr>
          <a:xfrm flipH="1">
            <a:off x="1857300" y="3554225"/>
            <a:ext cx="1571700" cy="27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763" name="Google Shape;2763;p34"/>
          <p:cNvCxnSpPr>
            <a:stCxn id="2759" idx="1"/>
          </p:cNvCxnSpPr>
          <p:nvPr/>
        </p:nvCxnSpPr>
        <p:spPr>
          <a:xfrm flipH="1">
            <a:off x="1857300" y="4157475"/>
            <a:ext cx="885900" cy="5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764" name="Google Shape;2764;p34"/>
          <p:cNvGrpSpPr/>
          <p:nvPr/>
        </p:nvGrpSpPr>
        <p:grpSpPr>
          <a:xfrm>
            <a:off x="7597325" y="3250013"/>
            <a:ext cx="1546675" cy="1726775"/>
            <a:chOff x="8377075" y="3322413"/>
            <a:chExt cx="1546675" cy="1726775"/>
          </a:xfrm>
        </p:grpSpPr>
        <p:sp>
          <p:nvSpPr>
            <p:cNvPr id="2765" name="Google Shape;2765;p34"/>
            <p:cNvSpPr/>
            <p:nvPr/>
          </p:nvSpPr>
          <p:spPr>
            <a:xfrm>
              <a:off x="9591938" y="3322413"/>
              <a:ext cx="281900" cy="270450"/>
            </a:xfrm>
            <a:custGeom>
              <a:rect b="b" l="l" r="r" t="t"/>
              <a:pathLst>
                <a:path extrusionOk="0" h="10818" w="11276">
                  <a:moveTo>
                    <a:pt x="4253" y="1"/>
                  </a:moveTo>
                  <a:cubicBezTo>
                    <a:pt x="3732" y="1"/>
                    <a:pt x="3415" y="474"/>
                    <a:pt x="3318" y="1008"/>
                  </a:cubicBezTo>
                  <a:cubicBezTo>
                    <a:pt x="3083" y="2035"/>
                    <a:pt x="3524" y="3210"/>
                    <a:pt x="4169" y="4149"/>
                  </a:cubicBezTo>
                  <a:cubicBezTo>
                    <a:pt x="3443" y="3722"/>
                    <a:pt x="2622" y="3434"/>
                    <a:pt x="1844" y="3434"/>
                  </a:cubicBezTo>
                  <a:cubicBezTo>
                    <a:pt x="1554" y="3434"/>
                    <a:pt x="1270" y="3474"/>
                    <a:pt x="998" y="3562"/>
                  </a:cubicBezTo>
                  <a:cubicBezTo>
                    <a:pt x="382" y="3768"/>
                    <a:pt x="0" y="4267"/>
                    <a:pt x="323" y="4883"/>
                  </a:cubicBezTo>
                  <a:cubicBezTo>
                    <a:pt x="705" y="5647"/>
                    <a:pt x="1762" y="5911"/>
                    <a:pt x="2525" y="5999"/>
                  </a:cubicBezTo>
                  <a:cubicBezTo>
                    <a:pt x="2775" y="6014"/>
                    <a:pt x="3017" y="6021"/>
                    <a:pt x="3259" y="6021"/>
                  </a:cubicBezTo>
                  <a:cubicBezTo>
                    <a:pt x="3501" y="6021"/>
                    <a:pt x="3744" y="6014"/>
                    <a:pt x="3993" y="5999"/>
                  </a:cubicBezTo>
                  <a:lnTo>
                    <a:pt x="3993" y="5999"/>
                  </a:lnTo>
                  <a:cubicBezTo>
                    <a:pt x="2995" y="6557"/>
                    <a:pt x="2085" y="7409"/>
                    <a:pt x="1762" y="8436"/>
                  </a:cubicBezTo>
                  <a:cubicBezTo>
                    <a:pt x="1586" y="9082"/>
                    <a:pt x="1674" y="9904"/>
                    <a:pt x="2496" y="9934"/>
                  </a:cubicBezTo>
                  <a:cubicBezTo>
                    <a:pt x="2525" y="9936"/>
                    <a:pt x="2554" y="9937"/>
                    <a:pt x="2582" y="9937"/>
                  </a:cubicBezTo>
                  <a:cubicBezTo>
                    <a:pt x="3427" y="9937"/>
                    <a:pt x="4155" y="9119"/>
                    <a:pt x="4581" y="8466"/>
                  </a:cubicBezTo>
                  <a:cubicBezTo>
                    <a:pt x="4845" y="7996"/>
                    <a:pt x="5080" y="7526"/>
                    <a:pt x="5315" y="7056"/>
                  </a:cubicBezTo>
                  <a:cubicBezTo>
                    <a:pt x="5315" y="7585"/>
                    <a:pt x="5373" y="8113"/>
                    <a:pt x="5461" y="8671"/>
                  </a:cubicBezTo>
                  <a:cubicBezTo>
                    <a:pt x="5608" y="9405"/>
                    <a:pt x="5961" y="10374"/>
                    <a:pt x="6724" y="10726"/>
                  </a:cubicBezTo>
                  <a:cubicBezTo>
                    <a:pt x="6872" y="10789"/>
                    <a:pt x="7009" y="10817"/>
                    <a:pt x="7134" y="10817"/>
                  </a:cubicBezTo>
                  <a:cubicBezTo>
                    <a:pt x="7655" y="10817"/>
                    <a:pt x="7974" y="10326"/>
                    <a:pt x="8045" y="9757"/>
                  </a:cubicBezTo>
                  <a:cubicBezTo>
                    <a:pt x="8192" y="8759"/>
                    <a:pt x="7752" y="7673"/>
                    <a:pt x="7076" y="6763"/>
                  </a:cubicBezTo>
                  <a:lnTo>
                    <a:pt x="7076" y="6763"/>
                  </a:lnTo>
                  <a:cubicBezTo>
                    <a:pt x="7399" y="6968"/>
                    <a:pt x="7752" y="7144"/>
                    <a:pt x="8075" y="7291"/>
                  </a:cubicBezTo>
                  <a:lnTo>
                    <a:pt x="8104" y="7291"/>
                  </a:lnTo>
                  <a:cubicBezTo>
                    <a:pt x="8532" y="7462"/>
                    <a:pt x="9069" y="7623"/>
                    <a:pt x="9583" y="7623"/>
                  </a:cubicBezTo>
                  <a:cubicBezTo>
                    <a:pt x="9951" y="7623"/>
                    <a:pt x="10306" y="7541"/>
                    <a:pt x="10600" y="7320"/>
                  </a:cubicBezTo>
                  <a:cubicBezTo>
                    <a:pt x="11275" y="6792"/>
                    <a:pt x="10923" y="6087"/>
                    <a:pt x="10394" y="5676"/>
                  </a:cubicBezTo>
                  <a:cubicBezTo>
                    <a:pt x="9724" y="5121"/>
                    <a:pt x="8781" y="4894"/>
                    <a:pt x="7837" y="4894"/>
                  </a:cubicBezTo>
                  <a:cubicBezTo>
                    <a:pt x="7582" y="4894"/>
                    <a:pt x="7326" y="4911"/>
                    <a:pt x="7076" y="4942"/>
                  </a:cubicBezTo>
                  <a:cubicBezTo>
                    <a:pt x="7546" y="4678"/>
                    <a:pt x="7987" y="4355"/>
                    <a:pt x="8427" y="4032"/>
                  </a:cubicBezTo>
                  <a:cubicBezTo>
                    <a:pt x="9044" y="3533"/>
                    <a:pt x="9807" y="2711"/>
                    <a:pt x="9690" y="1859"/>
                  </a:cubicBezTo>
                  <a:cubicBezTo>
                    <a:pt x="9599" y="1315"/>
                    <a:pt x="9250" y="1129"/>
                    <a:pt x="8852" y="1129"/>
                  </a:cubicBezTo>
                  <a:cubicBezTo>
                    <a:pt x="8605" y="1129"/>
                    <a:pt x="8340" y="1200"/>
                    <a:pt x="8104" y="1301"/>
                  </a:cubicBezTo>
                  <a:cubicBezTo>
                    <a:pt x="7106" y="1712"/>
                    <a:pt x="6342" y="2681"/>
                    <a:pt x="5902" y="3738"/>
                  </a:cubicBezTo>
                  <a:cubicBezTo>
                    <a:pt x="5902" y="3239"/>
                    <a:pt x="5872" y="2769"/>
                    <a:pt x="5814" y="2270"/>
                  </a:cubicBezTo>
                  <a:cubicBezTo>
                    <a:pt x="5814" y="2270"/>
                    <a:pt x="5814" y="2270"/>
                    <a:pt x="5814" y="2241"/>
                  </a:cubicBezTo>
                  <a:cubicBezTo>
                    <a:pt x="5726" y="1477"/>
                    <a:pt x="5403" y="391"/>
                    <a:pt x="4610" y="68"/>
                  </a:cubicBezTo>
                  <a:cubicBezTo>
                    <a:pt x="4482" y="22"/>
                    <a:pt x="4363" y="1"/>
                    <a:pt x="4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4"/>
            <p:cNvSpPr/>
            <p:nvPr/>
          </p:nvSpPr>
          <p:spPr>
            <a:xfrm>
              <a:off x="8976800" y="4580863"/>
              <a:ext cx="226850" cy="243750"/>
            </a:xfrm>
            <a:custGeom>
              <a:rect b="b" l="l" r="r" t="t"/>
              <a:pathLst>
                <a:path extrusionOk="0" h="9750" w="9074">
                  <a:moveTo>
                    <a:pt x="8956" y="0"/>
                  </a:moveTo>
                  <a:cubicBezTo>
                    <a:pt x="6959" y="176"/>
                    <a:pt x="4904" y="558"/>
                    <a:pt x="3230" y="1674"/>
                  </a:cubicBezTo>
                  <a:cubicBezTo>
                    <a:pt x="1615" y="2760"/>
                    <a:pt x="529" y="4434"/>
                    <a:pt x="206" y="6313"/>
                  </a:cubicBezTo>
                  <a:cubicBezTo>
                    <a:pt x="0" y="7399"/>
                    <a:pt x="30" y="8515"/>
                    <a:pt x="353" y="9572"/>
                  </a:cubicBezTo>
                  <a:cubicBezTo>
                    <a:pt x="353" y="9601"/>
                    <a:pt x="382" y="9631"/>
                    <a:pt x="411" y="9631"/>
                  </a:cubicBezTo>
                  <a:cubicBezTo>
                    <a:pt x="802" y="9712"/>
                    <a:pt x="1199" y="9749"/>
                    <a:pt x="1593" y="9749"/>
                  </a:cubicBezTo>
                  <a:cubicBezTo>
                    <a:pt x="2058" y="9749"/>
                    <a:pt x="2521" y="9697"/>
                    <a:pt x="2966" y="9601"/>
                  </a:cubicBezTo>
                  <a:cubicBezTo>
                    <a:pt x="3876" y="9455"/>
                    <a:pt x="4757" y="9132"/>
                    <a:pt x="5550" y="8662"/>
                  </a:cubicBezTo>
                  <a:cubicBezTo>
                    <a:pt x="7370" y="7429"/>
                    <a:pt x="7928" y="4962"/>
                    <a:pt x="8398" y="2936"/>
                  </a:cubicBezTo>
                  <a:lnTo>
                    <a:pt x="9044" y="117"/>
                  </a:lnTo>
                  <a:cubicBezTo>
                    <a:pt x="9073" y="59"/>
                    <a:pt x="9014" y="0"/>
                    <a:pt x="8956" y="0"/>
                  </a:cubicBezTo>
                  <a:close/>
                </a:path>
              </a:pathLst>
            </a:custGeom>
            <a:solidFill>
              <a:srgbClr val="FFD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4"/>
            <p:cNvSpPr/>
            <p:nvPr/>
          </p:nvSpPr>
          <p:spPr>
            <a:xfrm>
              <a:off x="8983375" y="4606363"/>
              <a:ext cx="191950" cy="216050"/>
            </a:xfrm>
            <a:custGeom>
              <a:rect b="b" l="l" r="r" t="t"/>
              <a:pathLst>
                <a:path extrusionOk="0" h="8642" w="7678">
                  <a:moveTo>
                    <a:pt x="7579" y="1"/>
                  </a:moveTo>
                  <a:cubicBezTo>
                    <a:pt x="7558" y="1"/>
                    <a:pt x="7535" y="11"/>
                    <a:pt x="7518" y="37"/>
                  </a:cubicBezTo>
                  <a:cubicBezTo>
                    <a:pt x="6755" y="918"/>
                    <a:pt x="5962" y="1769"/>
                    <a:pt x="5199" y="2650"/>
                  </a:cubicBezTo>
                  <a:cubicBezTo>
                    <a:pt x="5228" y="2063"/>
                    <a:pt x="5257" y="1476"/>
                    <a:pt x="5287" y="918"/>
                  </a:cubicBezTo>
                  <a:cubicBezTo>
                    <a:pt x="5287" y="874"/>
                    <a:pt x="5250" y="852"/>
                    <a:pt x="5213" y="852"/>
                  </a:cubicBezTo>
                  <a:cubicBezTo>
                    <a:pt x="5177" y="852"/>
                    <a:pt x="5140" y="874"/>
                    <a:pt x="5140" y="918"/>
                  </a:cubicBezTo>
                  <a:cubicBezTo>
                    <a:pt x="5081" y="1564"/>
                    <a:pt x="4993" y="2239"/>
                    <a:pt x="4964" y="2915"/>
                  </a:cubicBezTo>
                  <a:cubicBezTo>
                    <a:pt x="4934" y="2915"/>
                    <a:pt x="4934" y="2944"/>
                    <a:pt x="4964" y="2944"/>
                  </a:cubicBezTo>
                  <a:lnTo>
                    <a:pt x="3261" y="4852"/>
                  </a:lnTo>
                  <a:cubicBezTo>
                    <a:pt x="3261" y="3913"/>
                    <a:pt x="3261" y="2973"/>
                    <a:pt x="3231" y="2034"/>
                  </a:cubicBezTo>
                  <a:cubicBezTo>
                    <a:pt x="3231" y="2001"/>
                    <a:pt x="3196" y="1978"/>
                    <a:pt x="3164" y="1978"/>
                  </a:cubicBezTo>
                  <a:cubicBezTo>
                    <a:pt x="3138" y="1978"/>
                    <a:pt x="3114" y="1994"/>
                    <a:pt x="3114" y="2034"/>
                  </a:cubicBezTo>
                  <a:cubicBezTo>
                    <a:pt x="3085" y="3061"/>
                    <a:pt x="2996" y="4089"/>
                    <a:pt x="3026" y="5146"/>
                  </a:cubicBezTo>
                  <a:lnTo>
                    <a:pt x="1499" y="6849"/>
                  </a:lnTo>
                  <a:cubicBezTo>
                    <a:pt x="1499" y="5968"/>
                    <a:pt x="1528" y="5087"/>
                    <a:pt x="1470" y="4236"/>
                  </a:cubicBezTo>
                  <a:cubicBezTo>
                    <a:pt x="1470" y="4206"/>
                    <a:pt x="1448" y="4192"/>
                    <a:pt x="1426" y="4192"/>
                  </a:cubicBezTo>
                  <a:cubicBezTo>
                    <a:pt x="1404" y="4192"/>
                    <a:pt x="1382" y="4206"/>
                    <a:pt x="1382" y="4236"/>
                  </a:cubicBezTo>
                  <a:cubicBezTo>
                    <a:pt x="1264" y="5146"/>
                    <a:pt x="1293" y="6086"/>
                    <a:pt x="1264" y="7025"/>
                  </a:cubicBezTo>
                  <a:cubicBezTo>
                    <a:pt x="1264" y="7055"/>
                    <a:pt x="1264" y="7084"/>
                    <a:pt x="1293" y="7084"/>
                  </a:cubicBezTo>
                  <a:lnTo>
                    <a:pt x="90" y="8464"/>
                  </a:lnTo>
                  <a:cubicBezTo>
                    <a:pt x="1" y="8553"/>
                    <a:pt x="97" y="8641"/>
                    <a:pt x="187" y="8641"/>
                  </a:cubicBezTo>
                  <a:cubicBezTo>
                    <a:pt x="216" y="8641"/>
                    <a:pt x="244" y="8632"/>
                    <a:pt x="266" y="8611"/>
                  </a:cubicBezTo>
                  <a:cubicBezTo>
                    <a:pt x="706" y="8112"/>
                    <a:pt x="1147" y="7612"/>
                    <a:pt x="1558" y="7143"/>
                  </a:cubicBezTo>
                  <a:cubicBezTo>
                    <a:pt x="2703" y="6937"/>
                    <a:pt x="3848" y="6761"/>
                    <a:pt x="4964" y="6526"/>
                  </a:cubicBezTo>
                  <a:cubicBezTo>
                    <a:pt x="5081" y="6497"/>
                    <a:pt x="5052" y="6321"/>
                    <a:pt x="4934" y="6321"/>
                  </a:cubicBezTo>
                  <a:cubicBezTo>
                    <a:pt x="3877" y="6467"/>
                    <a:pt x="2850" y="6643"/>
                    <a:pt x="1822" y="6849"/>
                  </a:cubicBezTo>
                  <a:lnTo>
                    <a:pt x="3173" y="5293"/>
                  </a:lnTo>
                  <a:cubicBezTo>
                    <a:pt x="3613" y="5146"/>
                    <a:pt x="4053" y="5058"/>
                    <a:pt x="4523" y="5029"/>
                  </a:cubicBezTo>
                  <a:cubicBezTo>
                    <a:pt x="5140" y="4941"/>
                    <a:pt x="5756" y="4852"/>
                    <a:pt x="6344" y="4735"/>
                  </a:cubicBezTo>
                  <a:cubicBezTo>
                    <a:pt x="6461" y="4676"/>
                    <a:pt x="6432" y="4559"/>
                    <a:pt x="6314" y="4559"/>
                  </a:cubicBezTo>
                  <a:cubicBezTo>
                    <a:pt x="5668" y="4618"/>
                    <a:pt x="5022" y="4735"/>
                    <a:pt x="4406" y="4823"/>
                  </a:cubicBezTo>
                  <a:cubicBezTo>
                    <a:pt x="4083" y="4882"/>
                    <a:pt x="3730" y="4911"/>
                    <a:pt x="3408" y="4970"/>
                  </a:cubicBezTo>
                  <a:lnTo>
                    <a:pt x="5081" y="3032"/>
                  </a:lnTo>
                  <a:cubicBezTo>
                    <a:pt x="5845" y="2885"/>
                    <a:pt x="6608" y="2768"/>
                    <a:pt x="7371" y="2592"/>
                  </a:cubicBezTo>
                  <a:cubicBezTo>
                    <a:pt x="7510" y="2564"/>
                    <a:pt x="7518" y="2354"/>
                    <a:pt x="7371" y="2354"/>
                  </a:cubicBezTo>
                  <a:cubicBezTo>
                    <a:pt x="7362" y="2354"/>
                    <a:pt x="7352" y="2355"/>
                    <a:pt x="7342" y="2357"/>
                  </a:cubicBezTo>
                  <a:cubicBezTo>
                    <a:pt x="6667" y="2445"/>
                    <a:pt x="6021" y="2592"/>
                    <a:pt x="5345" y="2738"/>
                  </a:cubicBezTo>
                  <a:cubicBezTo>
                    <a:pt x="6109" y="1858"/>
                    <a:pt x="6872" y="977"/>
                    <a:pt x="7636" y="125"/>
                  </a:cubicBezTo>
                  <a:cubicBezTo>
                    <a:pt x="7677" y="63"/>
                    <a:pt x="7631" y="1"/>
                    <a:pt x="7579" y="1"/>
                  </a:cubicBezTo>
                  <a:close/>
                </a:path>
              </a:pathLst>
            </a:custGeom>
            <a:solidFill>
              <a:srgbClr val="FFE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4"/>
            <p:cNvSpPr/>
            <p:nvPr/>
          </p:nvSpPr>
          <p:spPr>
            <a:xfrm>
              <a:off x="8633250" y="4354388"/>
              <a:ext cx="875025" cy="662625"/>
            </a:xfrm>
            <a:custGeom>
              <a:rect b="b" l="l" r="r" t="t"/>
              <a:pathLst>
                <a:path extrusionOk="0" h="26505" w="35001">
                  <a:moveTo>
                    <a:pt x="17617" y="0"/>
                  </a:moveTo>
                  <a:cubicBezTo>
                    <a:pt x="15941" y="0"/>
                    <a:pt x="14267" y="54"/>
                    <a:pt x="12597" y="162"/>
                  </a:cubicBezTo>
                  <a:cubicBezTo>
                    <a:pt x="9309" y="368"/>
                    <a:pt x="5873" y="808"/>
                    <a:pt x="3554" y="3422"/>
                  </a:cubicBezTo>
                  <a:cubicBezTo>
                    <a:pt x="1440" y="5771"/>
                    <a:pt x="911" y="9059"/>
                    <a:pt x="529" y="12083"/>
                  </a:cubicBezTo>
                  <a:cubicBezTo>
                    <a:pt x="177" y="15196"/>
                    <a:pt x="1" y="18631"/>
                    <a:pt x="1586" y="21450"/>
                  </a:cubicBezTo>
                  <a:cubicBezTo>
                    <a:pt x="3143" y="24180"/>
                    <a:pt x="6108" y="25502"/>
                    <a:pt x="9103" y="25913"/>
                  </a:cubicBezTo>
                  <a:cubicBezTo>
                    <a:pt x="11902" y="26302"/>
                    <a:pt x="14725" y="26504"/>
                    <a:pt x="17556" y="26504"/>
                  </a:cubicBezTo>
                  <a:cubicBezTo>
                    <a:pt x="19209" y="26504"/>
                    <a:pt x="20865" y="26435"/>
                    <a:pt x="22521" y="26294"/>
                  </a:cubicBezTo>
                  <a:cubicBezTo>
                    <a:pt x="26133" y="26030"/>
                    <a:pt x="30038" y="25590"/>
                    <a:pt x="32651" y="22771"/>
                  </a:cubicBezTo>
                  <a:cubicBezTo>
                    <a:pt x="34707" y="20305"/>
                    <a:pt x="35000" y="17104"/>
                    <a:pt x="34824" y="14021"/>
                  </a:cubicBezTo>
                  <a:cubicBezTo>
                    <a:pt x="34619" y="10909"/>
                    <a:pt x="34237" y="7474"/>
                    <a:pt x="32622" y="4743"/>
                  </a:cubicBezTo>
                  <a:cubicBezTo>
                    <a:pt x="30978" y="2042"/>
                    <a:pt x="27983" y="662"/>
                    <a:pt x="24870" y="339"/>
                  </a:cubicBezTo>
                  <a:cubicBezTo>
                    <a:pt x="22459" y="113"/>
                    <a:pt x="20037" y="0"/>
                    <a:pt x="17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4"/>
            <p:cNvSpPr/>
            <p:nvPr/>
          </p:nvSpPr>
          <p:spPr>
            <a:xfrm>
              <a:off x="9321800" y="4305013"/>
              <a:ext cx="601950" cy="460550"/>
            </a:xfrm>
            <a:custGeom>
              <a:rect b="b" l="l" r="r" t="t"/>
              <a:pathLst>
                <a:path extrusionOk="0" h="18422" w="24078">
                  <a:moveTo>
                    <a:pt x="18347" y="1"/>
                  </a:moveTo>
                  <a:cubicBezTo>
                    <a:pt x="15535" y="1"/>
                    <a:pt x="12537" y="3452"/>
                    <a:pt x="10571" y="4897"/>
                  </a:cubicBezTo>
                  <a:cubicBezTo>
                    <a:pt x="7223" y="7393"/>
                    <a:pt x="3759" y="9713"/>
                    <a:pt x="177" y="11856"/>
                  </a:cubicBezTo>
                  <a:cubicBezTo>
                    <a:pt x="59" y="11944"/>
                    <a:pt x="0" y="12091"/>
                    <a:pt x="30" y="12238"/>
                  </a:cubicBezTo>
                  <a:lnTo>
                    <a:pt x="940" y="18169"/>
                  </a:lnTo>
                  <a:cubicBezTo>
                    <a:pt x="983" y="18318"/>
                    <a:pt x="1134" y="18421"/>
                    <a:pt x="1281" y="18421"/>
                  </a:cubicBezTo>
                  <a:cubicBezTo>
                    <a:pt x="1336" y="18421"/>
                    <a:pt x="1391" y="18407"/>
                    <a:pt x="1439" y="18375"/>
                  </a:cubicBezTo>
                  <a:cubicBezTo>
                    <a:pt x="6020" y="16026"/>
                    <a:pt x="10688" y="13823"/>
                    <a:pt x="15063" y="11122"/>
                  </a:cubicBezTo>
                  <a:cubicBezTo>
                    <a:pt x="17911" y="9360"/>
                    <a:pt x="24077" y="4516"/>
                    <a:pt x="20495" y="787"/>
                  </a:cubicBezTo>
                  <a:cubicBezTo>
                    <a:pt x="20466" y="757"/>
                    <a:pt x="20436" y="728"/>
                    <a:pt x="20407" y="728"/>
                  </a:cubicBezTo>
                  <a:cubicBezTo>
                    <a:pt x="20378" y="699"/>
                    <a:pt x="20348" y="669"/>
                    <a:pt x="20319" y="669"/>
                  </a:cubicBezTo>
                  <a:cubicBezTo>
                    <a:pt x="19683" y="198"/>
                    <a:pt x="19021" y="1"/>
                    <a:pt x="18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4"/>
            <p:cNvSpPr/>
            <p:nvPr/>
          </p:nvSpPr>
          <p:spPr>
            <a:xfrm>
              <a:off x="9712300" y="4345438"/>
              <a:ext cx="132325" cy="101000"/>
            </a:xfrm>
            <a:custGeom>
              <a:rect b="b" l="l" r="r" t="t"/>
              <a:pathLst>
                <a:path extrusionOk="0" h="4040" w="5293">
                  <a:moveTo>
                    <a:pt x="2462" y="1"/>
                  </a:moveTo>
                  <a:cubicBezTo>
                    <a:pt x="1682" y="1"/>
                    <a:pt x="928" y="405"/>
                    <a:pt x="529" y="1108"/>
                  </a:cubicBezTo>
                  <a:cubicBezTo>
                    <a:pt x="1" y="2077"/>
                    <a:pt x="324" y="3251"/>
                    <a:pt x="1263" y="3809"/>
                  </a:cubicBezTo>
                  <a:cubicBezTo>
                    <a:pt x="1564" y="3969"/>
                    <a:pt x="1862" y="4040"/>
                    <a:pt x="2146" y="4040"/>
                  </a:cubicBezTo>
                  <a:cubicBezTo>
                    <a:pt x="4000" y="4040"/>
                    <a:pt x="5293" y="1030"/>
                    <a:pt x="3231" y="139"/>
                  </a:cubicBezTo>
                  <a:cubicBezTo>
                    <a:pt x="3201" y="139"/>
                    <a:pt x="3172" y="109"/>
                    <a:pt x="3143" y="109"/>
                  </a:cubicBezTo>
                  <a:cubicBezTo>
                    <a:pt x="3113" y="109"/>
                    <a:pt x="3084" y="80"/>
                    <a:pt x="3055" y="80"/>
                  </a:cubicBezTo>
                  <a:cubicBezTo>
                    <a:pt x="2859" y="27"/>
                    <a:pt x="2660" y="1"/>
                    <a:pt x="2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4"/>
            <p:cNvSpPr/>
            <p:nvPr/>
          </p:nvSpPr>
          <p:spPr>
            <a:xfrm>
              <a:off x="8377075" y="4354438"/>
              <a:ext cx="539550" cy="410800"/>
            </a:xfrm>
            <a:custGeom>
              <a:rect b="b" l="l" r="r" t="t"/>
              <a:pathLst>
                <a:path extrusionOk="0" h="16432" w="21582">
                  <a:moveTo>
                    <a:pt x="3310" y="1"/>
                  </a:moveTo>
                  <a:cubicBezTo>
                    <a:pt x="2942" y="1"/>
                    <a:pt x="2580" y="50"/>
                    <a:pt x="2232" y="160"/>
                  </a:cubicBezTo>
                  <a:cubicBezTo>
                    <a:pt x="177" y="777"/>
                    <a:pt x="1" y="3390"/>
                    <a:pt x="911" y="5005"/>
                  </a:cubicBezTo>
                  <a:cubicBezTo>
                    <a:pt x="2408" y="7765"/>
                    <a:pt x="5932" y="9439"/>
                    <a:pt x="8545" y="10966"/>
                  </a:cubicBezTo>
                  <a:cubicBezTo>
                    <a:pt x="11922" y="12933"/>
                    <a:pt x="15386" y="14724"/>
                    <a:pt x="18910" y="16398"/>
                  </a:cubicBezTo>
                  <a:cubicBezTo>
                    <a:pt x="18963" y="16421"/>
                    <a:pt x="19019" y="16432"/>
                    <a:pt x="19073" y="16432"/>
                  </a:cubicBezTo>
                  <a:cubicBezTo>
                    <a:pt x="19226" y="16432"/>
                    <a:pt x="19365" y="16344"/>
                    <a:pt x="19409" y="16192"/>
                  </a:cubicBezTo>
                  <a:lnTo>
                    <a:pt x="21552" y="9674"/>
                  </a:lnTo>
                  <a:cubicBezTo>
                    <a:pt x="21582" y="9527"/>
                    <a:pt x="21523" y="9380"/>
                    <a:pt x="21405" y="9292"/>
                  </a:cubicBezTo>
                  <a:cubicBezTo>
                    <a:pt x="16649" y="7060"/>
                    <a:pt x="11569" y="5093"/>
                    <a:pt x="7517" y="1717"/>
                  </a:cubicBezTo>
                  <a:cubicBezTo>
                    <a:pt x="6409" y="821"/>
                    <a:pt x="4810" y="1"/>
                    <a:pt x="3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4"/>
            <p:cNvSpPr/>
            <p:nvPr/>
          </p:nvSpPr>
          <p:spPr>
            <a:xfrm>
              <a:off x="8654550" y="4483813"/>
              <a:ext cx="387600" cy="282075"/>
            </a:xfrm>
            <a:custGeom>
              <a:rect b="b" l="l" r="r" t="t"/>
              <a:pathLst>
                <a:path extrusionOk="0" h="11283" w="15504">
                  <a:moveTo>
                    <a:pt x="3259" y="0"/>
                  </a:moveTo>
                  <a:cubicBezTo>
                    <a:pt x="3205" y="0"/>
                    <a:pt x="3175" y="12"/>
                    <a:pt x="3171" y="36"/>
                  </a:cubicBezTo>
                  <a:cubicBezTo>
                    <a:pt x="2614" y="2972"/>
                    <a:pt x="1557" y="5761"/>
                    <a:pt x="0" y="8286"/>
                  </a:cubicBezTo>
                  <a:cubicBezTo>
                    <a:pt x="3440" y="9884"/>
                    <a:pt x="11526" y="11282"/>
                    <a:pt x="13498" y="11282"/>
                  </a:cubicBezTo>
                  <a:cubicBezTo>
                    <a:pt x="13664" y="11282"/>
                    <a:pt x="13786" y="11272"/>
                    <a:pt x="13859" y="11252"/>
                  </a:cubicBezTo>
                  <a:cubicBezTo>
                    <a:pt x="14799" y="11017"/>
                    <a:pt x="15122" y="9050"/>
                    <a:pt x="15239" y="7993"/>
                  </a:cubicBezTo>
                  <a:cubicBezTo>
                    <a:pt x="15386" y="6525"/>
                    <a:pt x="15503" y="4880"/>
                    <a:pt x="14535" y="3765"/>
                  </a:cubicBezTo>
                  <a:cubicBezTo>
                    <a:pt x="13947" y="3031"/>
                    <a:pt x="13155" y="3001"/>
                    <a:pt x="12244" y="2796"/>
                  </a:cubicBezTo>
                  <a:cubicBezTo>
                    <a:pt x="9071" y="2112"/>
                    <a:pt x="3985" y="0"/>
                    <a:pt x="32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4"/>
            <p:cNvSpPr/>
            <p:nvPr/>
          </p:nvSpPr>
          <p:spPr>
            <a:xfrm>
              <a:off x="9207275" y="4470063"/>
              <a:ext cx="384675" cy="315700"/>
            </a:xfrm>
            <a:custGeom>
              <a:rect b="b" l="l" r="r" t="t"/>
              <a:pathLst>
                <a:path extrusionOk="0" h="12628" w="15387">
                  <a:moveTo>
                    <a:pt x="11484" y="0"/>
                  </a:moveTo>
                  <a:cubicBezTo>
                    <a:pt x="10905" y="0"/>
                    <a:pt x="6025" y="2880"/>
                    <a:pt x="2937" y="4021"/>
                  </a:cubicBezTo>
                  <a:cubicBezTo>
                    <a:pt x="2056" y="4344"/>
                    <a:pt x="1293" y="4491"/>
                    <a:pt x="794" y="5284"/>
                  </a:cubicBezTo>
                  <a:cubicBezTo>
                    <a:pt x="1" y="6517"/>
                    <a:pt x="324" y="8132"/>
                    <a:pt x="676" y="9570"/>
                  </a:cubicBezTo>
                  <a:cubicBezTo>
                    <a:pt x="940" y="10627"/>
                    <a:pt x="1528" y="12507"/>
                    <a:pt x="2497" y="12624"/>
                  </a:cubicBezTo>
                  <a:cubicBezTo>
                    <a:pt x="2517" y="12626"/>
                    <a:pt x="2540" y="12628"/>
                    <a:pt x="2567" y="12628"/>
                  </a:cubicBezTo>
                  <a:cubicBezTo>
                    <a:pt x="3816" y="12628"/>
                    <a:pt x="11994" y="9964"/>
                    <a:pt x="15387" y="7779"/>
                  </a:cubicBezTo>
                  <a:cubicBezTo>
                    <a:pt x="13625" y="5607"/>
                    <a:pt x="12480" y="2935"/>
                    <a:pt x="11540" y="28"/>
                  </a:cubicBezTo>
                  <a:cubicBezTo>
                    <a:pt x="11536" y="9"/>
                    <a:pt x="11517" y="0"/>
                    <a:pt x="1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4"/>
            <p:cNvSpPr/>
            <p:nvPr/>
          </p:nvSpPr>
          <p:spPr>
            <a:xfrm>
              <a:off x="8734550" y="4511488"/>
              <a:ext cx="727475" cy="537700"/>
            </a:xfrm>
            <a:custGeom>
              <a:rect b="b" l="l" r="r" t="t"/>
              <a:pathLst>
                <a:path extrusionOk="0" h="21508" w="29099">
                  <a:moveTo>
                    <a:pt x="9132" y="0"/>
                  </a:moveTo>
                  <a:cubicBezTo>
                    <a:pt x="8663" y="0"/>
                    <a:pt x="8193" y="15"/>
                    <a:pt x="7723" y="44"/>
                  </a:cubicBezTo>
                  <a:cubicBezTo>
                    <a:pt x="7283" y="44"/>
                    <a:pt x="6901" y="250"/>
                    <a:pt x="6666" y="602"/>
                  </a:cubicBezTo>
                  <a:cubicBezTo>
                    <a:pt x="5785" y="1894"/>
                    <a:pt x="5345" y="3773"/>
                    <a:pt x="4846" y="5212"/>
                  </a:cubicBezTo>
                  <a:cubicBezTo>
                    <a:pt x="3554" y="9058"/>
                    <a:pt x="1" y="19599"/>
                    <a:pt x="148" y="19629"/>
                  </a:cubicBezTo>
                  <a:cubicBezTo>
                    <a:pt x="4258" y="21156"/>
                    <a:pt x="11041" y="21508"/>
                    <a:pt x="15416" y="21508"/>
                  </a:cubicBezTo>
                  <a:cubicBezTo>
                    <a:pt x="19791" y="21508"/>
                    <a:pt x="24958" y="21156"/>
                    <a:pt x="29098" y="19629"/>
                  </a:cubicBezTo>
                  <a:cubicBezTo>
                    <a:pt x="29069" y="19629"/>
                    <a:pt x="28658" y="17221"/>
                    <a:pt x="28629" y="17016"/>
                  </a:cubicBezTo>
                  <a:cubicBezTo>
                    <a:pt x="28218" y="13492"/>
                    <a:pt x="27484" y="10027"/>
                    <a:pt x="26427" y="6621"/>
                  </a:cubicBezTo>
                  <a:cubicBezTo>
                    <a:pt x="25898" y="4889"/>
                    <a:pt x="25281" y="3157"/>
                    <a:pt x="24577" y="1454"/>
                  </a:cubicBezTo>
                  <a:cubicBezTo>
                    <a:pt x="23990" y="103"/>
                    <a:pt x="23490" y="44"/>
                    <a:pt x="22052" y="44"/>
                  </a:cubicBezTo>
                  <a:cubicBezTo>
                    <a:pt x="20128" y="59"/>
                    <a:pt x="18213" y="66"/>
                    <a:pt x="16297" y="66"/>
                  </a:cubicBezTo>
                  <a:cubicBezTo>
                    <a:pt x="14381" y="66"/>
                    <a:pt x="12465" y="59"/>
                    <a:pt x="10542" y="44"/>
                  </a:cubicBezTo>
                  <a:cubicBezTo>
                    <a:pt x="10072" y="15"/>
                    <a:pt x="9602" y="0"/>
                    <a:pt x="9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4"/>
            <p:cNvSpPr/>
            <p:nvPr/>
          </p:nvSpPr>
          <p:spPr>
            <a:xfrm>
              <a:off x="8931425" y="4560013"/>
              <a:ext cx="382325" cy="126050"/>
            </a:xfrm>
            <a:custGeom>
              <a:rect b="b" l="l" r="r" t="t"/>
              <a:pathLst>
                <a:path extrusionOk="0" h="5042" w="15293">
                  <a:moveTo>
                    <a:pt x="13618" y="1"/>
                  </a:moveTo>
                  <a:cubicBezTo>
                    <a:pt x="13589" y="1"/>
                    <a:pt x="13560" y="5"/>
                    <a:pt x="13531" y="12"/>
                  </a:cubicBezTo>
                  <a:lnTo>
                    <a:pt x="9391" y="746"/>
                  </a:lnTo>
                  <a:cubicBezTo>
                    <a:pt x="8803" y="863"/>
                    <a:pt x="8157" y="1040"/>
                    <a:pt x="7541" y="1098"/>
                  </a:cubicBezTo>
                  <a:lnTo>
                    <a:pt x="7423" y="1069"/>
                  </a:lnTo>
                  <a:cubicBezTo>
                    <a:pt x="7100" y="1010"/>
                    <a:pt x="6777" y="951"/>
                    <a:pt x="6454" y="893"/>
                  </a:cubicBezTo>
                  <a:cubicBezTo>
                    <a:pt x="4928" y="629"/>
                    <a:pt x="3254" y="100"/>
                    <a:pt x="1698" y="41"/>
                  </a:cubicBezTo>
                  <a:cubicBezTo>
                    <a:pt x="1681" y="41"/>
                    <a:pt x="1664" y="40"/>
                    <a:pt x="1647" y="40"/>
                  </a:cubicBezTo>
                  <a:cubicBezTo>
                    <a:pt x="0" y="40"/>
                    <a:pt x="266" y="2869"/>
                    <a:pt x="993" y="3770"/>
                  </a:cubicBezTo>
                  <a:cubicBezTo>
                    <a:pt x="1691" y="4666"/>
                    <a:pt x="2629" y="5041"/>
                    <a:pt x="3599" y="5041"/>
                  </a:cubicBezTo>
                  <a:cubicBezTo>
                    <a:pt x="5075" y="5041"/>
                    <a:pt x="6625" y="4171"/>
                    <a:pt x="7511" y="2948"/>
                  </a:cubicBezTo>
                  <a:cubicBezTo>
                    <a:pt x="8385" y="4172"/>
                    <a:pt x="9829" y="5038"/>
                    <a:pt x="11308" y="5038"/>
                  </a:cubicBezTo>
                  <a:cubicBezTo>
                    <a:pt x="11817" y="5038"/>
                    <a:pt x="12330" y="4935"/>
                    <a:pt x="12826" y="4710"/>
                  </a:cubicBezTo>
                  <a:cubicBezTo>
                    <a:pt x="14646" y="3917"/>
                    <a:pt x="15292" y="1597"/>
                    <a:pt x="13854" y="100"/>
                  </a:cubicBezTo>
                  <a:cubicBezTo>
                    <a:pt x="13788" y="34"/>
                    <a:pt x="13705" y="1"/>
                    <a:pt x="13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4"/>
            <p:cNvSpPr/>
            <p:nvPr/>
          </p:nvSpPr>
          <p:spPr>
            <a:xfrm>
              <a:off x="8719150" y="4515963"/>
              <a:ext cx="179825" cy="449225"/>
            </a:xfrm>
            <a:custGeom>
              <a:rect b="b" l="l" r="r" t="t"/>
              <a:pathLst>
                <a:path extrusionOk="0" h="17969" w="7193">
                  <a:moveTo>
                    <a:pt x="5346" y="1"/>
                  </a:moveTo>
                  <a:cubicBezTo>
                    <a:pt x="4583" y="1"/>
                    <a:pt x="3807" y="401"/>
                    <a:pt x="3582" y="1245"/>
                  </a:cubicBezTo>
                  <a:cubicBezTo>
                    <a:pt x="2848" y="3829"/>
                    <a:pt x="2379" y="6501"/>
                    <a:pt x="1703" y="9085"/>
                  </a:cubicBezTo>
                  <a:cubicBezTo>
                    <a:pt x="1028" y="11610"/>
                    <a:pt x="0" y="14253"/>
                    <a:pt x="88" y="16895"/>
                  </a:cubicBezTo>
                  <a:cubicBezTo>
                    <a:pt x="109" y="17481"/>
                    <a:pt x="670" y="17969"/>
                    <a:pt x="1229" y="17969"/>
                  </a:cubicBezTo>
                  <a:cubicBezTo>
                    <a:pt x="1483" y="17969"/>
                    <a:pt x="1736" y="17868"/>
                    <a:pt x="1938" y="17629"/>
                  </a:cubicBezTo>
                  <a:lnTo>
                    <a:pt x="1938" y="17659"/>
                  </a:lnTo>
                  <a:cubicBezTo>
                    <a:pt x="3700" y="15545"/>
                    <a:pt x="4463" y="12667"/>
                    <a:pt x="5197" y="10054"/>
                  </a:cubicBezTo>
                  <a:cubicBezTo>
                    <a:pt x="5961" y="7353"/>
                    <a:pt x="6724" y="4534"/>
                    <a:pt x="7047" y="1715"/>
                  </a:cubicBezTo>
                  <a:cubicBezTo>
                    <a:pt x="7193" y="600"/>
                    <a:pt x="6279" y="1"/>
                    <a:pt x="5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4"/>
            <p:cNvSpPr/>
            <p:nvPr/>
          </p:nvSpPr>
          <p:spPr>
            <a:xfrm>
              <a:off x="9285575" y="4491963"/>
              <a:ext cx="195525" cy="457050"/>
            </a:xfrm>
            <a:custGeom>
              <a:rect b="b" l="l" r="r" t="t"/>
              <a:pathLst>
                <a:path extrusionOk="0" h="18282" w="7821">
                  <a:moveTo>
                    <a:pt x="2596" y="0"/>
                  </a:moveTo>
                  <a:cubicBezTo>
                    <a:pt x="1303" y="0"/>
                    <a:pt x="0" y="1067"/>
                    <a:pt x="539" y="2587"/>
                  </a:cubicBezTo>
                  <a:cubicBezTo>
                    <a:pt x="1420" y="5053"/>
                    <a:pt x="2536" y="7432"/>
                    <a:pt x="3270" y="9986"/>
                  </a:cubicBezTo>
                  <a:cubicBezTo>
                    <a:pt x="4033" y="12511"/>
                    <a:pt x="4709" y="15007"/>
                    <a:pt x="5354" y="17532"/>
                  </a:cubicBezTo>
                  <a:cubicBezTo>
                    <a:pt x="5475" y="18016"/>
                    <a:pt x="5954" y="18282"/>
                    <a:pt x="6414" y="18282"/>
                  </a:cubicBezTo>
                  <a:cubicBezTo>
                    <a:pt x="6848" y="18282"/>
                    <a:pt x="7266" y="18045"/>
                    <a:pt x="7351" y="17532"/>
                  </a:cubicBezTo>
                  <a:lnTo>
                    <a:pt x="7351" y="17562"/>
                  </a:lnTo>
                  <a:cubicBezTo>
                    <a:pt x="7821" y="14743"/>
                    <a:pt x="7762" y="11895"/>
                    <a:pt x="7234" y="9105"/>
                  </a:cubicBezTo>
                  <a:cubicBezTo>
                    <a:pt x="6705" y="6345"/>
                    <a:pt x="5824" y="3380"/>
                    <a:pt x="4356" y="972"/>
                  </a:cubicBezTo>
                  <a:cubicBezTo>
                    <a:pt x="3952" y="295"/>
                    <a:pt x="3275" y="0"/>
                    <a:pt x="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4"/>
            <p:cNvSpPr/>
            <p:nvPr/>
          </p:nvSpPr>
          <p:spPr>
            <a:xfrm>
              <a:off x="8700050" y="3474438"/>
              <a:ext cx="319350" cy="530350"/>
            </a:xfrm>
            <a:custGeom>
              <a:rect b="b" l="l" r="r" t="t"/>
              <a:pathLst>
                <a:path extrusionOk="0" h="21214" w="12774">
                  <a:moveTo>
                    <a:pt x="4816" y="0"/>
                  </a:moveTo>
                  <a:cubicBezTo>
                    <a:pt x="3522" y="0"/>
                    <a:pt x="2284" y="748"/>
                    <a:pt x="1469" y="2211"/>
                  </a:cubicBezTo>
                  <a:cubicBezTo>
                    <a:pt x="1" y="4824"/>
                    <a:pt x="412" y="8054"/>
                    <a:pt x="1263" y="10814"/>
                  </a:cubicBezTo>
                  <a:cubicBezTo>
                    <a:pt x="2379" y="14396"/>
                    <a:pt x="3965" y="17831"/>
                    <a:pt x="5961" y="21032"/>
                  </a:cubicBezTo>
                  <a:cubicBezTo>
                    <a:pt x="6025" y="21138"/>
                    <a:pt x="6151" y="21214"/>
                    <a:pt x="6282" y="21214"/>
                  </a:cubicBezTo>
                  <a:cubicBezTo>
                    <a:pt x="6332" y="21214"/>
                    <a:pt x="6383" y="21203"/>
                    <a:pt x="6431" y="21179"/>
                  </a:cubicBezTo>
                  <a:lnTo>
                    <a:pt x="12568" y="19065"/>
                  </a:lnTo>
                  <a:cubicBezTo>
                    <a:pt x="12715" y="18976"/>
                    <a:pt x="12773" y="18830"/>
                    <a:pt x="12744" y="18683"/>
                  </a:cubicBezTo>
                  <a:cubicBezTo>
                    <a:pt x="12127" y="15893"/>
                    <a:pt x="11892" y="13045"/>
                    <a:pt x="11481" y="10227"/>
                  </a:cubicBezTo>
                  <a:cubicBezTo>
                    <a:pt x="10923" y="7114"/>
                    <a:pt x="10043" y="3650"/>
                    <a:pt x="7723" y="1330"/>
                  </a:cubicBezTo>
                  <a:cubicBezTo>
                    <a:pt x="6832" y="439"/>
                    <a:pt x="5808" y="0"/>
                    <a:pt x="4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4"/>
            <p:cNvSpPr/>
            <p:nvPr/>
          </p:nvSpPr>
          <p:spPr>
            <a:xfrm>
              <a:off x="8805750" y="3678488"/>
              <a:ext cx="160050" cy="268900"/>
            </a:xfrm>
            <a:custGeom>
              <a:rect b="b" l="l" r="r" t="t"/>
              <a:pathLst>
                <a:path extrusionOk="0" h="10756" w="6402">
                  <a:moveTo>
                    <a:pt x="2422" y="0"/>
                  </a:moveTo>
                  <a:cubicBezTo>
                    <a:pt x="2369" y="0"/>
                    <a:pt x="2316" y="3"/>
                    <a:pt x="2262" y="9"/>
                  </a:cubicBezTo>
                  <a:cubicBezTo>
                    <a:pt x="1616" y="127"/>
                    <a:pt x="1117" y="538"/>
                    <a:pt x="823" y="1096"/>
                  </a:cubicBezTo>
                  <a:cubicBezTo>
                    <a:pt x="1" y="2623"/>
                    <a:pt x="383" y="4531"/>
                    <a:pt x="970" y="6175"/>
                  </a:cubicBezTo>
                  <a:cubicBezTo>
                    <a:pt x="1557" y="7761"/>
                    <a:pt x="2291" y="9317"/>
                    <a:pt x="3172" y="10756"/>
                  </a:cubicBezTo>
                  <a:lnTo>
                    <a:pt x="6402" y="9669"/>
                  </a:lnTo>
                  <a:cubicBezTo>
                    <a:pt x="6049" y="8201"/>
                    <a:pt x="5961" y="6704"/>
                    <a:pt x="5727" y="5236"/>
                  </a:cubicBezTo>
                  <a:cubicBezTo>
                    <a:pt x="5492" y="3768"/>
                    <a:pt x="5051" y="2300"/>
                    <a:pt x="4170" y="1096"/>
                  </a:cubicBezTo>
                  <a:cubicBezTo>
                    <a:pt x="3734" y="523"/>
                    <a:pt x="3119" y="0"/>
                    <a:pt x="2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4"/>
            <p:cNvSpPr/>
            <p:nvPr/>
          </p:nvSpPr>
          <p:spPr>
            <a:xfrm>
              <a:off x="9067825" y="3415638"/>
              <a:ext cx="265000" cy="520750"/>
            </a:xfrm>
            <a:custGeom>
              <a:rect b="b" l="l" r="r" t="t"/>
              <a:pathLst>
                <a:path extrusionOk="0" h="20830" w="10600">
                  <a:moveTo>
                    <a:pt x="4886" y="1"/>
                  </a:moveTo>
                  <a:cubicBezTo>
                    <a:pt x="3597" y="1"/>
                    <a:pt x="2378" y="734"/>
                    <a:pt x="1586" y="2185"/>
                  </a:cubicBezTo>
                  <a:cubicBezTo>
                    <a:pt x="0" y="5121"/>
                    <a:pt x="235" y="8791"/>
                    <a:pt x="675" y="11962"/>
                  </a:cubicBezTo>
                  <a:cubicBezTo>
                    <a:pt x="1116" y="14781"/>
                    <a:pt x="1791" y="17541"/>
                    <a:pt x="2055" y="20389"/>
                  </a:cubicBezTo>
                  <a:cubicBezTo>
                    <a:pt x="2085" y="20536"/>
                    <a:pt x="2232" y="20653"/>
                    <a:pt x="2378" y="20683"/>
                  </a:cubicBezTo>
                  <a:lnTo>
                    <a:pt x="8867" y="20829"/>
                  </a:lnTo>
                  <a:cubicBezTo>
                    <a:pt x="9044" y="20829"/>
                    <a:pt x="9220" y="20683"/>
                    <a:pt x="9249" y="20506"/>
                  </a:cubicBezTo>
                  <a:cubicBezTo>
                    <a:pt x="10130" y="16895"/>
                    <a:pt x="10600" y="13137"/>
                    <a:pt x="10570" y="9408"/>
                  </a:cubicBezTo>
                  <a:cubicBezTo>
                    <a:pt x="10541" y="6501"/>
                    <a:pt x="9983" y="3300"/>
                    <a:pt x="7722" y="1216"/>
                  </a:cubicBezTo>
                  <a:cubicBezTo>
                    <a:pt x="6835" y="403"/>
                    <a:pt x="5841" y="1"/>
                    <a:pt x="4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4"/>
            <p:cNvSpPr/>
            <p:nvPr/>
          </p:nvSpPr>
          <p:spPr>
            <a:xfrm>
              <a:off x="9138275" y="3627088"/>
              <a:ext cx="127750" cy="263050"/>
            </a:xfrm>
            <a:custGeom>
              <a:rect b="b" l="l" r="r" t="t"/>
              <a:pathLst>
                <a:path extrusionOk="0" h="10522" w="5110">
                  <a:moveTo>
                    <a:pt x="2173" y="0"/>
                  </a:moveTo>
                  <a:cubicBezTo>
                    <a:pt x="2105" y="0"/>
                    <a:pt x="2037" y="3"/>
                    <a:pt x="1968" y="10"/>
                  </a:cubicBezTo>
                  <a:cubicBezTo>
                    <a:pt x="1205" y="186"/>
                    <a:pt x="735" y="920"/>
                    <a:pt x="471" y="1654"/>
                  </a:cubicBezTo>
                  <a:cubicBezTo>
                    <a:pt x="1" y="3034"/>
                    <a:pt x="60" y="4590"/>
                    <a:pt x="265" y="6059"/>
                  </a:cubicBezTo>
                  <a:cubicBezTo>
                    <a:pt x="500" y="7527"/>
                    <a:pt x="882" y="8995"/>
                    <a:pt x="999" y="10463"/>
                  </a:cubicBezTo>
                  <a:lnTo>
                    <a:pt x="4376" y="10522"/>
                  </a:lnTo>
                  <a:cubicBezTo>
                    <a:pt x="4787" y="8877"/>
                    <a:pt x="5022" y="7204"/>
                    <a:pt x="5080" y="5501"/>
                  </a:cubicBezTo>
                  <a:cubicBezTo>
                    <a:pt x="5110" y="3739"/>
                    <a:pt x="4934" y="1801"/>
                    <a:pt x="3642" y="627"/>
                  </a:cubicBezTo>
                  <a:cubicBezTo>
                    <a:pt x="3250" y="209"/>
                    <a:pt x="2720" y="0"/>
                    <a:pt x="2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4"/>
            <p:cNvSpPr/>
            <p:nvPr/>
          </p:nvSpPr>
          <p:spPr>
            <a:xfrm>
              <a:off x="8612700" y="3876388"/>
              <a:ext cx="994675" cy="755900"/>
            </a:xfrm>
            <a:custGeom>
              <a:rect b="b" l="l" r="r" t="t"/>
              <a:pathLst>
                <a:path extrusionOk="0" h="30236" w="39787">
                  <a:moveTo>
                    <a:pt x="21670" y="1"/>
                  </a:moveTo>
                  <a:cubicBezTo>
                    <a:pt x="18693" y="1"/>
                    <a:pt x="15698" y="546"/>
                    <a:pt x="12949" y="1518"/>
                  </a:cubicBezTo>
                  <a:cubicBezTo>
                    <a:pt x="6079" y="3985"/>
                    <a:pt x="1" y="10709"/>
                    <a:pt x="1381" y="18490"/>
                  </a:cubicBezTo>
                  <a:cubicBezTo>
                    <a:pt x="2027" y="22072"/>
                    <a:pt x="4317" y="25184"/>
                    <a:pt x="7224" y="27239"/>
                  </a:cubicBezTo>
                  <a:cubicBezTo>
                    <a:pt x="10307" y="29412"/>
                    <a:pt x="13889" y="30176"/>
                    <a:pt x="17589" y="30234"/>
                  </a:cubicBezTo>
                  <a:cubicBezTo>
                    <a:pt x="17706" y="30235"/>
                    <a:pt x="17823" y="30236"/>
                    <a:pt x="17941" y="30236"/>
                  </a:cubicBezTo>
                  <a:cubicBezTo>
                    <a:pt x="24709" y="30236"/>
                    <a:pt x="31881" y="28558"/>
                    <a:pt x="36556" y="23305"/>
                  </a:cubicBezTo>
                  <a:cubicBezTo>
                    <a:pt x="38935" y="20662"/>
                    <a:pt x="39786" y="17521"/>
                    <a:pt x="39493" y="13968"/>
                  </a:cubicBezTo>
                  <a:cubicBezTo>
                    <a:pt x="39140" y="9740"/>
                    <a:pt x="36967" y="6363"/>
                    <a:pt x="33679" y="3779"/>
                  </a:cubicBezTo>
                  <a:cubicBezTo>
                    <a:pt x="30242" y="1141"/>
                    <a:pt x="25974" y="1"/>
                    <a:pt x="21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4"/>
            <p:cNvSpPr/>
            <p:nvPr/>
          </p:nvSpPr>
          <p:spPr>
            <a:xfrm>
              <a:off x="9066350" y="4182263"/>
              <a:ext cx="96175" cy="73825"/>
            </a:xfrm>
            <a:custGeom>
              <a:rect b="b" l="l" r="r" t="t"/>
              <a:pathLst>
                <a:path extrusionOk="0" h="2953" w="3847">
                  <a:moveTo>
                    <a:pt x="2056" y="1"/>
                  </a:moveTo>
                  <a:cubicBezTo>
                    <a:pt x="1527" y="1"/>
                    <a:pt x="1028" y="177"/>
                    <a:pt x="617" y="470"/>
                  </a:cubicBezTo>
                  <a:cubicBezTo>
                    <a:pt x="206" y="793"/>
                    <a:pt x="0" y="1292"/>
                    <a:pt x="59" y="1821"/>
                  </a:cubicBezTo>
                  <a:cubicBezTo>
                    <a:pt x="177" y="2291"/>
                    <a:pt x="529" y="2672"/>
                    <a:pt x="969" y="2849"/>
                  </a:cubicBezTo>
                  <a:cubicBezTo>
                    <a:pt x="1233" y="2915"/>
                    <a:pt x="1497" y="2953"/>
                    <a:pt x="1761" y="2953"/>
                  </a:cubicBezTo>
                  <a:cubicBezTo>
                    <a:pt x="1967" y="2953"/>
                    <a:pt x="2173" y="2930"/>
                    <a:pt x="2379" y="2878"/>
                  </a:cubicBezTo>
                  <a:cubicBezTo>
                    <a:pt x="2760" y="2819"/>
                    <a:pt x="3142" y="2643"/>
                    <a:pt x="3436" y="2350"/>
                  </a:cubicBezTo>
                  <a:cubicBezTo>
                    <a:pt x="3729" y="2115"/>
                    <a:pt x="3847" y="1704"/>
                    <a:pt x="3788" y="1322"/>
                  </a:cubicBezTo>
                  <a:cubicBezTo>
                    <a:pt x="3759" y="940"/>
                    <a:pt x="3553" y="588"/>
                    <a:pt x="3230" y="382"/>
                  </a:cubicBezTo>
                  <a:cubicBezTo>
                    <a:pt x="2937" y="147"/>
                    <a:pt x="2555" y="30"/>
                    <a:pt x="2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4"/>
            <p:cNvSpPr/>
            <p:nvPr/>
          </p:nvSpPr>
          <p:spPr>
            <a:xfrm>
              <a:off x="8806500" y="4251813"/>
              <a:ext cx="94700" cy="74725"/>
            </a:xfrm>
            <a:custGeom>
              <a:rect b="b" l="l" r="r" t="t"/>
              <a:pathLst>
                <a:path extrusionOk="0" h="2989" w="3788">
                  <a:moveTo>
                    <a:pt x="2083" y="1"/>
                  </a:moveTo>
                  <a:cubicBezTo>
                    <a:pt x="2016" y="1"/>
                    <a:pt x="1948" y="3"/>
                    <a:pt x="1879" y="8"/>
                  </a:cubicBezTo>
                  <a:cubicBezTo>
                    <a:pt x="1410" y="67"/>
                    <a:pt x="969" y="243"/>
                    <a:pt x="558" y="507"/>
                  </a:cubicBezTo>
                  <a:cubicBezTo>
                    <a:pt x="176" y="801"/>
                    <a:pt x="0" y="1270"/>
                    <a:pt x="30" y="1770"/>
                  </a:cubicBezTo>
                  <a:cubicBezTo>
                    <a:pt x="118" y="2269"/>
                    <a:pt x="499" y="2680"/>
                    <a:pt x="969" y="2856"/>
                  </a:cubicBezTo>
                  <a:cubicBezTo>
                    <a:pt x="1219" y="2944"/>
                    <a:pt x="1476" y="2988"/>
                    <a:pt x="1729" y="2988"/>
                  </a:cubicBezTo>
                  <a:cubicBezTo>
                    <a:pt x="1982" y="2988"/>
                    <a:pt x="2232" y="2944"/>
                    <a:pt x="2467" y="2856"/>
                  </a:cubicBezTo>
                  <a:lnTo>
                    <a:pt x="2614" y="2797"/>
                  </a:lnTo>
                  <a:cubicBezTo>
                    <a:pt x="2966" y="2680"/>
                    <a:pt x="3259" y="2445"/>
                    <a:pt x="3494" y="2151"/>
                  </a:cubicBezTo>
                  <a:cubicBezTo>
                    <a:pt x="3700" y="1828"/>
                    <a:pt x="3788" y="1447"/>
                    <a:pt x="3729" y="1065"/>
                  </a:cubicBezTo>
                  <a:cubicBezTo>
                    <a:pt x="3671" y="683"/>
                    <a:pt x="3406" y="331"/>
                    <a:pt x="3054" y="184"/>
                  </a:cubicBezTo>
                  <a:cubicBezTo>
                    <a:pt x="2736" y="62"/>
                    <a:pt x="2418" y="1"/>
                    <a:pt x="2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4"/>
            <p:cNvSpPr/>
            <p:nvPr/>
          </p:nvSpPr>
          <p:spPr>
            <a:xfrm>
              <a:off x="9335000" y="4168638"/>
              <a:ext cx="96925" cy="73850"/>
            </a:xfrm>
            <a:custGeom>
              <a:rect b="b" l="l" r="r" t="t"/>
              <a:pathLst>
                <a:path extrusionOk="0" h="2954" w="3877">
                  <a:moveTo>
                    <a:pt x="2116" y="1"/>
                  </a:moveTo>
                  <a:cubicBezTo>
                    <a:pt x="1910" y="1"/>
                    <a:pt x="1704" y="24"/>
                    <a:pt x="1498" y="76"/>
                  </a:cubicBezTo>
                  <a:cubicBezTo>
                    <a:pt x="1117" y="134"/>
                    <a:pt x="735" y="311"/>
                    <a:pt x="441" y="604"/>
                  </a:cubicBezTo>
                  <a:cubicBezTo>
                    <a:pt x="148" y="839"/>
                    <a:pt x="1" y="1250"/>
                    <a:pt x="89" y="1632"/>
                  </a:cubicBezTo>
                  <a:cubicBezTo>
                    <a:pt x="118" y="2014"/>
                    <a:pt x="324" y="2366"/>
                    <a:pt x="647" y="2572"/>
                  </a:cubicBezTo>
                  <a:cubicBezTo>
                    <a:pt x="940" y="2806"/>
                    <a:pt x="1293" y="2924"/>
                    <a:pt x="1675" y="2953"/>
                  </a:cubicBezTo>
                  <a:lnTo>
                    <a:pt x="1821" y="2953"/>
                  </a:lnTo>
                  <a:cubicBezTo>
                    <a:pt x="2320" y="2953"/>
                    <a:pt x="2820" y="2777"/>
                    <a:pt x="3231" y="2483"/>
                  </a:cubicBezTo>
                  <a:cubicBezTo>
                    <a:pt x="3642" y="2160"/>
                    <a:pt x="3877" y="1661"/>
                    <a:pt x="3789" y="1133"/>
                  </a:cubicBezTo>
                  <a:cubicBezTo>
                    <a:pt x="3700" y="663"/>
                    <a:pt x="3348" y="281"/>
                    <a:pt x="2908" y="105"/>
                  </a:cubicBezTo>
                  <a:cubicBezTo>
                    <a:pt x="2644" y="39"/>
                    <a:pt x="2380" y="1"/>
                    <a:pt x="2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4"/>
            <p:cNvSpPr/>
            <p:nvPr/>
          </p:nvSpPr>
          <p:spPr>
            <a:xfrm>
              <a:off x="8893325" y="4148688"/>
              <a:ext cx="109925" cy="94700"/>
            </a:xfrm>
            <a:custGeom>
              <a:rect b="b" l="l" r="r" t="t"/>
              <a:pathLst>
                <a:path extrusionOk="0" h="3788" w="4397">
                  <a:moveTo>
                    <a:pt x="2596" y="1"/>
                  </a:moveTo>
                  <a:cubicBezTo>
                    <a:pt x="1913" y="1"/>
                    <a:pt x="1265" y="491"/>
                    <a:pt x="932" y="1138"/>
                  </a:cubicBezTo>
                  <a:cubicBezTo>
                    <a:pt x="667" y="1021"/>
                    <a:pt x="462" y="874"/>
                    <a:pt x="256" y="698"/>
                  </a:cubicBezTo>
                  <a:cubicBezTo>
                    <a:pt x="231" y="673"/>
                    <a:pt x="199" y="662"/>
                    <a:pt x="167" y="662"/>
                  </a:cubicBezTo>
                  <a:cubicBezTo>
                    <a:pt x="85" y="662"/>
                    <a:pt x="0" y="731"/>
                    <a:pt x="21" y="815"/>
                  </a:cubicBezTo>
                  <a:cubicBezTo>
                    <a:pt x="139" y="1197"/>
                    <a:pt x="344" y="1549"/>
                    <a:pt x="697" y="1784"/>
                  </a:cubicBezTo>
                  <a:cubicBezTo>
                    <a:pt x="579" y="2312"/>
                    <a:pt x="726" y="2870"/>
                    <a:pt x="1108" y="3281"/>
                  </a:cubicBezTo>
                  <a:cubicBezTo>
                    <a:pt x="1460" y="3619"/>
                    <a:pt x="1915" y="3788"/>
                    <a:pt x="2370" y="3788"/>
                  </a:cubicBezTo>
                  <a:cubicBezTo>
                    <a:pt x="2825" y="3788"/>
                    <a:pt x="3281" y="3619"/>
                    <a:pt x="3633" y="3281"/>
                  </a:cubicBezTo>
                  <a:cubicBezTo>
                    <a:pt x="4396" y="2489"/>
                    <a:pt x="4396" y="1255"/>
                    <a:pt x="3662" y="463"/>
                  </a:cubicBezTo>
                  <a:cubicBezTo>
                    <a:pt x="3633" y="433"/>
                    <a:pt x="3633" y="404"/>
                    <a:pt x="3604" y="404"/>
                  </a:cubicBezTo>
                  <a:cubicBezTo>
                    <a:pt x="3282" y="121"/>
                    <a:pt x="2935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4"/>
            <p:cNvSpPr/>
            <p:nvPr/>
          </p:nvSpPr>
          <p:spPr>
            <a:xfrm>
              <a:off x="9208025" y="4100663"/>
              <a:ext cx="101325" cy="93625"/>
            </a:xfrm>
            <a:custGeom>
              <a:rect b="b" l="l" r="r" t="t"/>
              <a:pathLst>
                <a:path extrusionOk="0" h="3745" w="4053">
                  <a:moveTo>
                    <a:pt x="3875" y="0"/>
                  </a:moveTo>
                  <a:cubicBezTo>
                    <a:pt x="3834" y="0"/>
                    <a:pt x="3792" y="19"/>
                    <a:pt x="3759" y="64"/>
                  </a:cubicBezTo>
                  <a:cubicBezTo>
                    <a:pt x="3612" y="299"/>
                    <a:pt x="3465" y="505"/>
                    <a:pt x="3259" y="681"/>
                  </a:cubicBezTo>
                  <a:cubicBezTo>
                    <a:pt x="2851" y="287"/>
                    <a:pt x="2302" y="34"/>
                    <a:pt x="1777" y="34"/>
                  </a:cubicBezTo>
                  <a:cubicBezTo>
                    <a:pt x="1284" y="34"/>
                    <a:pt x="812" y="258"/>
                    <a:pt x="499" y="798"/>
                  </a:cubicBezTo>
                  <a:cubicBezTo>
                    <a:pt x="470" y="828"/>
                    <a:pt x="470" y="857"/>
                    <a:pt x="441" y="886"/>
                  </a:cubicBezTo>
                  <a:cubicBezTo>
                    <a:pt x="0" y="1855"/>
                    <a:pt x="382" y="3000"/>
                    <a:pt x="1292" y="3529"/>
                  </a:cubicBezTo>
                  <a:cubicBezTo>
                    <a:pt x="1566" y="3675"/>
                    <a:pt x="1859" y="3744"/>
                    <a:pt x="2148" y="3744"/>
                  </a:cubicBezTo>
                  <a:cubicBezTo>
                    <a:pt x="2788" y="3744"/>
                    <a:pt x="3405" y="3402"/>
                    <a:pt x="3729" y="2795"/>
                  </a:cubicBezTo>
                  <a:cubicBezTo>
                    <a:pt x="3993" y="2296"/>
                    <a:pt x="3964" y="1708"/>
                    <a:pt x="3671" y="1209"/>
                  </a:cubicBezTo>
                  <a:cubicBezTo>
                    <a:pt x="3935" y="916"/>
                    <a:pt x="4052" y="505"/>
                    <a:pt x="4023" y="123"/>
                  </a:cubicBezTo>
                  <a:cubicBezTo>
                    <a:pt x="4005" y="50"/>
                    <a:pt x="3942" y="0"/>
                    <a:pt x="3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4"/>
            <p:cNvSpPr/>
            <p:nvPr/>
          </p:nvSpPr>
          <p:spPr>
            <a:xfrm>
              <a:off x="8985600" y="4254138"/>
              <a:ext cx="278925" cy="151775"/>
            </a:xfrm>
            <a:custGeom>
              <a:rect b="b" l="l" r="r" t="t"/>
              <a:pathLst>
                <a:path extrusionOk="0" h="6071" w="11157">
                  <a:moveTo>
                    <a:pt x="10787" y="0"/>
                  </a:moveTo>
                  <a:cubicBezTo>
                    <a:pt x="10774" y="0"/>
                    <a:pt x="10760" y="1"/>
                    <a:pt x="10747" y="3"/>
                  </a:cubicBezTo>
                  <a:cubicBezTo>
                    <a:pt x="7253" y="620"/>
                    <a:pt x="3759" y="1266"/>
                    <a:pt x="353" y="2117"/>
                  </a:cubicBezTo>
                  <a:cubicBezTo>
                    <a:pt x="294" y="2146"/>
                    <a:pt x="236" y="2176"/>
                    <a:pt x="206" y="2205"/>
                  </a:cubicBezTo>
                  <a:cubicBezTo>
                    <a:pt x="30" y="2293"/>
                    <a:pt x="1" y="2499"/>
                    <a:pt x="118" y="2646"/>
                  </a:cubicBezTo>
                  <a:cubicBezTo>
                    <a:pt x="147" y="2675"/>
                    <a:pt x="177" y="2734"/>
                    <a:pt x="206" y="2763"/>
                  </a:cubicBezTo>
                  <a:cubicBezTo>
                    <a:pt x="1770" y="4501"/>
                    <a:pt x="3628" y="6071"/>
                    <a:pt x="5939" y="6071"/>
                  </a:cubicBezTo>
                  <a:cubicBezTo>
                    <a:pt x="6362" y="6071"/>
                    <a:pt x="6799" y="6018"/>
                    <a:pt x="7253" y="5905"/>
                  </a:cubicBezTo>
                  <a:cubicBezTo>
                    <a:pt x="9807" y="5288"/>
                    <a:pt x="10776" y="2763"/>
                    <a:pt x="11129" y="414"/>
                  </a:cubicBezTo>
                  <a:cubicBezTo>
                    <a:pt x="11156" y="194"/>
                    <a:pt x="10978" y="0"/>
                    <a:pt x="10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4"/>
            <p:cNvSpPr/>
            <p:nvPr/>
          </p:nvSpPr>
          <p:spPr>
            <a:xfrm>
              <a:off x="8899725" y="3898138"/>
              <a:ext cx="237800" cy="173325"/>
            </a:xfrm>
            <a:custGeom>
              <a:rect b="b" l="l" r="r" t="t"/>
              <a:pathLst>
                <a:path extrusionOk="0" h="6933" w="9512">
                  <a:moveTo>
                    <a:pt x="9245" y="1"/>
                  </a:moveTo>
                  <a:cubicBezTo>
                    <a:pt x="9173" y="1"/>
                    <a:pt x="9105" y="36"/>
                    <a:pt x="9073" y="120"/>
                  </a:cubicBezTo>
                  <a:cubicBezTo>
                    <a:pt x="7458" y="3643"/>
                    <a:pt x="4346" y="5904"/>
                    <a:pt x="441" y="6110"/>
                  </a:cubicBezTo>
                  <a:cubicBezTo>
                    <a:pt x="0" y="6139"/>
                    <a:pt x="0" y="6932"/>
                    <a:pt x="470" y="6932"/>
                  </a:cubicBezTo>
                  <a:cubicBezTo>
                    <a:pt x="511" y="6933"/>
                    <a:pt x="552" y="6933"/>
                    <a:pt x="593" y="6933"/>
                  </a:cubicBezTo>
                  <a:cubicBezTo>
                    <a:pt x="4517" y="6933"/>
                    <a:pt x="8467" y="4161"/>
                    <a:pt x="9455" y="267"/>
                  </a:cubicBezTo>
                  <a:cubicBezTo>
                    <a:pt x="9511" y="116"/>
                    <a:pt x="9374" y="1"/>
                    <a:pt x="9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4"/>
            <p:cNvSpPr/>
            <p:nvPr/>
          </p:nvSpPr>
          <p:spPr>
            <a:xfrm>
              <a:off x="8816050" y="3899513"/>
              <a:ext cx="272325" cy="141250"/>
            </a:xfrm>
            <a:custGeom>
              <a:rect b="b" l="l" r="r" t="t"/>
              <a:pathLst>
                <a:path extrusionOk="0" h="5650" w="10893">
                  <a:moveTo>
                    <a:pt x="10639" y="1"/>
                  </a:moveTo>
                  <a:cubicBezTo>
                    <a:pt x="10606" y="1"/>
                    <a:pt x="10571" y="11"/>
                    <a:pt x="10541" y="36"/>
                  </a:cubicBezTo>
                  <a:cubicBezTo>
                    <a:pt x="7716" y="2515"/>
                    <a:pt x="4721" y="4824"/>
                    <a:pt x="806" y="4824"/>
                  </a:cubicBezTo>
                  <a:cubicBezTo>
                    <a:pt x="734" y="4824"/>
                    <a:pt x="661" y="4823"/>
                    <a:pt x="587" y="4822"/>
                  </a:cubicBezTo>
                  <a:cubicBezTo>
                    <a:pt x="117" y="4822"/>
                    <a:pt x="0" y="5556"/>
                    <a:pt x="499" y="5614"/>
                  </a:cubicBezTo>
                  <a:cubicBezTo>
                    <a:pt x="749" y="5638"/>
                    <a:pt x="997" y="5649"/>
                    <a:pt x="1245" y="5649"/>
                  </a:cubicBezTo>
                  <a:cubicBezTo>
                    <a:pt x="4993" y="5649"/>
                    <a:pt x="8517" y="3025"/>
                    <a:pt x="10776" y="270"/>
                  </a:cubicBezTo>
                  <a:cubicBezTo>
                    <a:pt x="10892" y="154"/>
                    <a:pt x="10769" y="1"/>
                    <a:pt x="10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4"/>
            <p:cNvSpPr/>
            <p:nvPr/>
          </p:nvSpPr>
          <p:spPr>
            <a:xfrm>
              <a:off x="9069975" y="3881763"/>
              <a:ext cx="112375" cy="173025"/>
            </a:xfrm>
            <a:custGeom>
              <a:rect b="b" l="l" r="r" t="t"/>
              <a:pathLst>
                <a:path extrusionOk="0" h="6921" w="4495">
                  <a:moveTo>
                    <a:pt x="3366" y="1"/>
                  </a:moveTo>
                  <a:cubicBezTo>
                    <a:pt x="3240" y="1"/>
                    <a:pt x="3108" y="101"/>
                    <a:pt x="3144" y="246"/>
                  </a:cubicBezTo>
                  <a:lnTo>
                    <a:pt x="3144" y="276"/>
                  </a:lnTo>
                  <a:cubicBezTo>
                    <a:pt x="3819" y="2713"/>
                    <a:pt x="2586" y="5032"/>
                    <a:pt x="384" y="6207"/>
                  </a:cubicBezTo>
                  <a:cubicBezTo>
                    <a:pt x="1" y="6386"/>
                    <a:pt x="196" y="6921"/>
                    <a:pt x="543" y="6921"/>
                  </a:cubicBezTo>
                  <a:cubicBezTo>
                    <a:pt x="595" y="6921"/>
                    <a:pt x="650" y="6909"/>
                    <a:pt x="707" y="6882"/>
                  </a:cubicBezTo>
                  <a:cubicBezTo>
                    <a:pt x="3320" y="5884"/>
                    <a:pt x="4495" y="2654"/>
                    <a:pt x="3555" y="129"/>
                  </a:cubicBezTo>
                  <a:cubicBezTo>
                    <a:pt x="3521" y="39"/>
                    <a:pt x="3445" y="1"/>
                    <a:pt x="3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4"/>
            <p:cNvSpPr/>
            <p:nvPr/>
          </p:nvSpPr>
          <p:spPr>
            <a:xfrm>
              <a:off x="9171675" y="3876813"/>
              <a:ext cx="59850" cy="152900"/>
            </a:xfrm>
            <a:custGeom>
              <a:rect b="b" l="l" r="r" t="t"/>
              <a:pathLst>
                <a:path extrusionOk="0" h="6116" w="2394">
                  <a:moveTo>
                    <a:pt x="283" y="1"/>
                  </a:moveTo>
                  <a:cubicBezTo>
                    <a:pt x="134" y="1"/>
                    <a:pt x="0" y="172"/>
                    <a:pt x="133" y="327"/>
                  </a:cubicBezTo>
                  <a:lnTo>
                    <a:pt x="133" y="298"/>
                  </a:lnTo>
                  <a:cubicBezTo>
                    <a:pt x="1337" y="1795"/>
                    <a:pt x="1601" y="3850"/>
                    <a:pt x="808" y="5612"/>
                  </a:cubicBezTo>
                  <a:cubicBezTo>
                    <a:pt x="677" y="5894"/>
                    <a:pt x="918" y="6116"/>
                    <a:pt x="1163" y="6116"/>
                  </a:cubicBezTo>
                  <a:cubicBezTo>
                    <a:pt x="1300" y="6116"/>
                    <a:pt x="1439" y="6046"/>
                    <a:pt x="1513" y="5876"/>
                  </a:cubicBezTo>
                  <a:cubicBezTo>
                    <a:pt x="2394" y="3909"/>
                    <a:pt x="1953" y="1590"/>
                    <a:pt x="427" y="63"/>
                  </a:cubicBezTo>
                  <a:cubicBezTo>
                    <a:pt x="383" y="19"/>
                    <a:pt x="332" y="1"/>
                    <a:pt x="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4"/>
            <p:cNvSpPr/>
            <p:nvPr/>
          </p:nvSpPr>
          <p:spPr>
            <a:xfrm>
              <a:off x="9182575" y="3868788"/>
              <a:ext cx="124575" cy="130075"/>
            </a:xfrm>
            <a:custGeom>
              <a:rect b="b" l="l" r="r" t="t"/>
              <a:pathLst>
                <a:path extrusionOk="0" h="5203" w="4983">
                  <a:moveTo>
                    <a:pt x="344" y="1"/>
                  </a:moveTo>
                  <a:cubicBezTo>
                    <a:pt x="46" y="1"/>
                    <a:pt x="0" y="443"/>
                    <a:pt x="314" y="472"/>
                  </a:cubicBezTo>
                  <a:cubicBezTo>
                    <a:pt x="2428" y="912"/>
                    <a:pt x="3984" y="2703"/>
                    <a:pt x="4160" y="4876"/>
                  </a:cubicBezTo>
                  <a:cubicBezTo>
                    <a:pt x="4189" y="5093"/>
                    <a:pt x="4388" y="5203"/>
                    <a:pt x="4583" y="5203"/>
                  </a:cubicBezTo>
                  <a:cubicBezTo>
                    <a:pt x="4785" y="5203"/>
                    <a:pt x="4982" y="5085"/>
                    <a:pt x="4982" y="4847"/>
                  </a:cubicBezTo>
                  <a:cubicBezTo>
                    <a:pt x="4894" y="2292"/>
                    <a:pt x="2927" y="208"/>
                    <a:pt x="372" y="2"/>
                  </a:cubicBezTo>
                  <a:cubicBezTo>
                    <a:pt x="363" y="1"/>
                    <a:pt x="353" y="1"/>
                    <a:pt x="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4"/>
            <p:cNvSpPr/>
            <p:nvPr/>
          </p:nvSpPr>
          <p:spPr>
            <a:xfrm>
              <a:off x="9112750" y="3745488"/>
              <a:ext cx="157700" cy="153525"/>
            </a:xfrm>
            <a:custGeom>
              <a:rect b="b" l="l" r="r" t="t"/>
              <a:pathLst>
                <a:path extrusionOk="0" h="6141" w="6308">
                  <a:moveTo>
                    <a:pt x="4704" y="1"/>
                  </a:moveTo>
                  <a:cubicBezTo>
                    <a:pt x="4691" y="1"/>
                    <a:pt x="4677" y="1"/>
                    <a:pt x="4663" y="1"/>
                  </a:cubicBezTo>
                  <a:cubicBezTo>
                    <a:pt x="3518" y="31"/>
                    <a:pt x="2578" y="1264"/>
                    <a:pt x="2050" y="2145"/>
                  </a:cubicBezTo>
                  <a:cubicBezTo>
                    <a:pt x="1374" y="3319"/>
                    <a:pt x="611" y="4406"/>
                    <a:pt x="112" y="5668"/>
                  </a:cubicBezTo>
                  <a:cubicBezTo>
                    <a:pt x="0" y="5891"/>
                    <a:pt x="179" y="6140"/>
                    <a:pt x="424" y="6140"/>
                  </a:cubicBezTo>
                  <a:cubicBezTo>
                    <a:pt x="437" y="6140"/>
                    <a:pt x="450" y="6139"/>
                    <a:pt x="464" y="6138"/>
                  </a:cubicBezTo>
                  <a:cubicBezTo>
                    <a:pt x="2666" y="5727"/>
                    <a:pt x="6307" y="4787"/>
                    <a:pt x="6278" y="1851"/>
                  </a:cubicBezTo>
                  <a:cubicBezTo>
                    <a:pt x="6278" y="983"/>
                    <a:pt x="5650" y="1"/>
                    <a:pt x="4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4"/>
            <p:cNvSpPr/>
            <p:nvPr/>
          </p:nvSpPr>
          <p:spPr>
            <a:xfrm>
              <a:off x="9051675" y="3706613"/>
              <a:ext cx="85175" cy="193550"/>
            </a:xfrm>
            <a:custGeom>
              <a:rect b="b" l="l" r="r" t="t"/>
              <a:pathLst>
                <a:path extrusionOk="0" h="7742" w="3407">
                  <a:moveTo>
                    <a:pt x="1439" y="0"/>
                  </a:moveTo>
                  <a:cubicBezTo>
                    <a:pt x="411" y="29"/>
                    <a:pt x="59" y="881"/>
                    <a:pt x="0" y="1791"/>
                  </a:cubicBezTo>
                  <a:cubicBezTo>
                    <a:pt x="88" y="3935"/>
                    <a:pt x="910" y="6019"/>
                    <a:pt x="2349" y="7634"/>
                  </a:cubicBezTo>
                  <a:cubicBezTo>
                    <a:pt x="2414" y="7708"/>
                    <a:pt x="2501" y="7741"/>
                    <a:pt x="2589" y="7741"/>
                  </a:cubicBezTo>
                  <a:cubicBezTo>
                    <a:pt x="2782" y="7741"/>
                    <a:pt x="2977" y="7582"/>
                    <a:pt x="2936" y="7341"/>
                  </a:cubicBezTo>
                  <a:cubicBezTo>
                    <a:pt x="2878" y="6871"/>
                    <a:pt x="3083" y="6195"/>
                    <a:pt x="3142" y="5696"/>
                  </a:cubicBezTo>
                  <a:cubicBezTo>
                    <a:pt x="3230" y="5021"/>
                    <a:pt x="3318" y="4316"/>
                    <a:pt x="3347" y="3612"/>
                  </a:cubicBezTo>
                  <a:cubicBezTo>
                    <a:pt x="3406" y="2789"/>
                    <a:pt x="3289" y="1938"/>
                    <a:pt x="2966" y="1145"/>
                  </a:cubicBezTo>
                  <a:cubicBezTo>
                    <a:pt x="2760" y="470"/>
                    <a:pt x="2144" y="29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4"/>
            <p:cNvSpPr/>
            <p:nvPr/>
          </p:nvSpPr>
          <p:spPr>
            <a:xfrm>
              <a:off x="8401750" y="4389488"/>
              <a:ext cx="132450" cy="100775"/>
            </a:xfrm>
            <a:custGeom>
              <a:rect b="b" l="l" r="r" t="t"/>
              <a:pathLst>
                <a:path extrusionOk="0" h="4031" w="5298">
                  <a:moveTo>
                    <a:pt x="2833" y="1"/>
                  </a:moveTo>
                  <a:cubicBezTo>
                    <a:pt x="2637" y="1"/>
                    <a:pt x="2439" y="26"/>
                    <a:pt x="2243" y="80"/>
                  </a:cubicBezTo>
                  <a:lnTo>
                    <a:pt x="2155" y="80"/>
                  </a:lnTo>
                  <a:cubicBezTo>
                    <a:pt x="2126" y="109"/>
                    <a:pt x="2097" y="109"/>
                    <a:pt x="2067" y="138"/>
                  </a:cubicBezTo>
                  <a:cubicBezTo>
                    <a:pt x="1" y="1031"/>
                    <a:pt x="1304" y="4031"/>
                    <a:pt x="3164" y="4031"/>
                  </a:cubicBezTo>
                  <a:cubicBezTo>
                    <a:pt x="3445" y="4031"/>
                    <a:pt x="3738" y="3963"/>
                    <a:pt x="4034" y="3809"/>
                  </a:cubicBezTo>
                  <a:cubicBezTo>
                    <a:pt x="4974" y="3251"/>
                    <a:pt x="5297" y="2047"/>
                    <a:pt x="4769" y="1107"/>
                  </a:cubicBezTo>
                  <a:cubicBezTo>
                    <a:pt x="4347" y="404"/>
                    <a:pt x="3607" y="1"/>
                    <a:pt x="2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4"/>
            <p:cNvSpPr/>
            <p:nvPr/>
          </p:nvSpPr>
          <p:spPr>
            <a:xfrm>
              <a:off x="9602200" y="3959113"/>
              <a:ext cx="132900" cy="103525"/>
            </a:xfrm>
            <a:custGeom>
              <a:rect b="b" l="l" r="r" t="t"/>
              <a:pathLst>
                <a:path extrusionOk="0" h="4141" w="5316">
                  <a:moveTo>
                    <a:pt x="2673" y="1"/>
                  </a:moveTo>
                  <a:cubicBezTo>
                    <a:pt x="1" y="1"/>
                    <a:pt x="1" y="4141"/>
                    <a:pt x="2673" y="4141"/>
                  </a:cubicBezTo>
                  <a:cubicBezTo>
                    <a:pt x="5315" y="4141"/>
                    <a:pt x="5315" y="1"/>
                    <a:pt x="2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4"/>
            <p:cNvSpPr/>
            <p:nvPr/>
          </p:nvSpPr>
          <p:spPr>
            <a:xfrm>
              <a:off x="8426250" y="4757763"/>
              <a:ext cx="107200" cy="83700"/>
            </a:xfrm>
            <a:custGeom>
              <a:rect b="b" l="l" r="r" t="t"/>
              <a:pathLst>
                <a:path extrusionOk="0" h="3348" w="4288">
                  <a:moveTo>
                    <a:pt x="2144" y="0"/>
                  </a:moveTo>
                  <a:cubicBezTo>
                    <a:pt x="1" y="0"/>
                    <a:pt x="1" y="3348"/>
                    <a:pt x="2144" y="3348"/>
                  </a:cubicBezTo>
                  <a:cubicBezTo>
                    <a:pt x="4288" y="3348"/>
                    <a:pt x="4288" y="0"/>
                    <a:pt x="2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9" name="Google Shape;2799;p34"/>
          <p:cNvGrpSpPr/>
          <p:nvPr/>
        </p:nvGrpSpPr>
        <p:grpSpPr>
          <a:xfrm>
            <a:off x="356100" y="415213"/>
            <a:ext cx="1885825" cy="1667825"/>
            <a:chOff x="12481125" y="3364488"/>
            <a:chExt cx="1885825" cy="1667825"/>
          </a:xfrm>
        </p:grpSpPr>
        <p:sp>
          <p:nvSpPr>
            <p:cNvPr id="2800" name="Google Shape;2800;p34"/>
            <p:cNvSpPr/>
            <p:nvPr/>
          </p:nvSpPr>
          <p:spPr>
            <a:xfrm>
              <a:off x="12809250" y="4315488"/>
              <a:ext cx="902900" cy="683350"/>
            </a:xfrm>
            <a:custGeom>
              <a:rect b="b" l="l" r="r" t="t"/>
              <a:pathLst>
                <a:path extrusionOk="0" h="27334" w="36116">
                  <a:moveTo>
                    <a:pt x="18172" y="0"/>
                  </a:moveTo>
                  <a:cubicBezTo>
                    <a:pt x="16448" y="0"/>
                    <a:pt x="14726" y="54"/>
                    <a:pt x="13008" y="162"/>
                  </a:cubicBezTo>
                  <a:cubicBezTo>
                    <a:pt x="9602" y="368"/>
                    <a:pt x="6049" y="808"/>
                    <a:pt x="3671" y="3509"/>
                  </a:cubicBezTo>
                  <a:cubicBezTo>
                    <a:pt x="1469" y="5947"/>
                    <a:pt x="911" y="9323"/>
                    <a:pt x="559" y="12465"/>
                  </a:cubicBezTo>
                  <a:cubicBezTo>
                    <a:pt x="177" y="15665"/>
                    <a:pt x="1" y="19218"/>
                    <a:pt x="1645" y="22125"/>
                  </a:cubicBezTo>
                  <a:cubicBezTo>
                    <a:pt x="3231" y="24944"/>
                    <a:pt x="6314" y="26265"/>
                    <a:pt x="9397" y="26735"/>
                  </a:cubicBezTo>
                  <a:cubicBezTo>
                    <a:pt x="12245" y="27136"/>
                    <a:pt x="15116" y="27334"/>
                    <a:pt x="17989" y="27334"/>
                  </a:cubicBezTo>
                  <a:cubicBezTo>
                    <a:pt x="19735" y="27334"/>
                    <a:pt x="21483" y="27261"/>
                    <a:pt x="23226" y="27116"/>
                  </a:cubicBezTo>
                  <a:cubicBezTo>
                    <a:pt x="26984" y="26823"/>
                    <a:pt x="31007" y="26412"/>
                    <a:pt x="33708" y="23476"/>
                  </a:cubicBezTo>
                  <a:cubicBezTo>
                    <a:pt x="35793" y="20950"/>
                    <a:pt x="36116" y="17633"/>
                    <a:pt x="35910" y="14461"/>
                  </a:cubicBezTo>
                  <a:cubicBezTo>
                    <a:pt x="35705" y="11261"/>
                    <a:pt x="35323" y="7679"/>
                    <a:pt x="33620" y="4889"/>
                  </a:cubicBezTo>
                  <a:cubicBezTo>
                    <a:pt x="31946" y="2071"/>
                    <a:pt x="28863" y="661"/>
                    <a:pt x="25634" y="338"/>
                  </a:cubicBezTo>
                  <a:cubicBezTo>
                    <a:pt x="23153" y="113"/>
                    <a:pt x="20661" y="0"/>
                    <a:pt x="18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4"/>
            <p:cNvSpPr/>
            <p:nvPr/>
          </p:nvSpPr>
          <p:spPr>
            <a:xfrm>
              <a:off x="12481125" y="4078213"/>
              <a:ext cx="566725" cy="579100"/>
            </a:xfrm>
            <a:custGeom>
              <a:rect b="b" l="l" r="r" t="t"/>
              <a:pathLst>
                <a:path extrusionOk="0" h="23164" w="22669">
                  <a:moveTo>
                    <a:pt x="3893" y="0"/>
                  </a:moveTo>
                  <a:cubicBezTo>
                    <a:pt x="2569" y="0"/>
                    <a:pt x="1172" y="779"/>
                    <a:pt x="676" y="2019"/>
                  </a:cubicBezTo>
                  <a:cubicBezTo>
                    <a:pt x="1" y="3693"/>
                    <a:pt x="295" y="5631"/>
                    <a:pt x="764" y="7304"/>
                  </a:cubicBezTo>
                  <a:cubicBezTo>
                    <a:pt x="1792" y="11121"/>
                    <a:pt x="4141" y="14234"/>
                    <a:pt x="7195" y="16671"/>
                  </a:cubicBezTo>
                  <a:cubicBezTo>
                    <a:pt x="11599" y="20165"/>
                    <a:pt x="16737" y="22132"/>
                    <a:pt x="22228" y="23160"/>
                  </a:cubicBezTo>
                  <a:cubicBezTo>
                    <a:pt x="22245" y="23162"/>
                    <a:pt x="22263" y="23163"/>
                    <a:pt x="22281" y="23163"/>
                  </a:cubicBezTo>
                  <a:cubicBezTo>
                    <a:pt x="22472" y="23163"/>
                    <a:pt x="22668" y="23022"/>
                    <a:pt x="22668" y="22807"/>
                  </a:cubicBezTo>
                  <a:lnTo>
                    <a:pt x="22433" y="19812"/>
                  </a:lnTo>
                  <a:cubicBezTo>
                    <a:pt x="22463" y="19666"/>
                    <a:pt x="22375" y="19548"/>
                    <a:pt x="22257" y="19489"/>
                  </a:cubicBezTo>
                  <a:cubicBezTo>
                    <a:pt x="17941" y="17552"/>
                    <a:pt x="14271" y="14380"/>
                    <a:pt x="11716" y="10417"/>
                  </a:cubicBezTo>
                  <a:cubicBezTo>
                    <a:pt x="10454" y="8449"/>
                    <a:pt x="9720" y="6306"/>
                    <a:pt x="8751" y="4163"/>
                  </a:cubicBezTo>
                  <a:cubicBezTo>
                    <a:pt x="7929" y="2430"/>
                    <a:pt x="6607" y="522"/>
                    <a:pt x="4611" y="81"/>
                  </a:cubicBezTo>
                  <a:cubicBezTo>
                    <a:pt x="4378" y="26"/>
                    <a:pt x="4137" y="0"/>
                    <a:pt x="38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4"/>
            <p:cNvSpPr/>
            <p:nvPr/>
          </p:nvSpPr>
          <p:spPr>
            <a:xfrm>
              <a:off x="12512675" y="4134863"/>
              <a:ext cx="136575" cy="104475"/>
            </a:xfrm>
            <a:custGeom>
              <a:rect b="b" l="l" r="r" t="t"/>
              <a:pathLst>
                <a:path extrusionOk="0" h="4179" w="5463">
                  <a:moveTo>
                    <a:pt x="2918" y="0"/>
                  </a:moveTo>
                  <a:cubicBezTo>
                    <a:pt x="2720" y="0"/>
                    <a:pt x="2520" y="25"/>
                    <a:pt x="2321" y="76"/>
                  </a:cubicBezTo>
                  <a:cubicBezTo>
                    <a:pt x="2292" y="76"/>
                    <a:pt x="2262" y="105"/>
                    <a:pt x="2233" y="105"/>
                  </a:cubicBezTo>
                  <a:cubicBezTo>
                    <a:pt x="2204" y="105"/>
                    <a:pt x="2174" y="135"/>
                    <a:pt x="2145" y="164"/>
                  </a:cubicBezTo>
                  <a:cubicBezTo>
                    <a:pt x="0" y="1083"/>
                    <a:pt x="1364" y="4178"/>
                    <a:pt x="3281" y="4178"/>
                  </a:cubicBezTo>
                  <a:cubicBezTo>
                    <a:pt x="3568" y="4178"/>
                    <a:pt x="3868" y="4109"/>
                    <a:pt x="4171" y="3952"/>
                  </a:cubicBezTo>
                  <a:cubicBezTo>
                    <a:pt x="5140" y="3365"/>
                    <a:pt x="5463" y="2131"/>
                    <a:pt x="4934" y="1163"/>
                  </a:cubicBezTo>
                  <a:cubicBezTo>
                    <a:pt x="4508" y="429"/>
                    <a:pt x="3739" y="0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4"/>
            <p:cNvSpPr/>
            <p:nvPr/>
          </p:nvSpPr>
          <p:spPr>
            <a:xfrm>
              <a:off x="13448600" y="4002688"/>
              <a:ext cx="656275" cy="681100"/>
            </a:xfrm>
            <a:custGeom>
              <a:rect b="b" l="l" r="r" t="t"/>
              <a:pathLst>
                <a:path extrusionOk="0" h="27244" w="26251">
                  <a:moveTo>
                    <a:pt x="22279" y="0"/>
                  </a:moveTo>
                  <a:cubicBezTo>
                    <a:pt x="20654" y="0"/>
                    <a:pt x="19153" y="1184"/>
                    <a:pt x="18235" y="2574"/>
                  </a:cubicBezTo>
                  <a:cubicBezTo>
                    <a:pt x="17413" y="3866"/>
                    <a:pt x="16884" y="5334"/>
                    <a:pt x="16209" y="6684"/>
                  </a:cubicBezTo>
                  <a:cubicBezTo>
                    <a:pt x="15504" y="8035"/>
                    <a:pt x="14711" y="9356"/>
                    <a:pt x="13860" y="10619"/>
                  </a:cubicBezTo>
                  <a:cubicBezTo>
                    <a:pt x="10366" y="15728"/>
                    <a:pt x="5668" y="19868"/>
                    <a:pt x="206" y="22745"/>
                  </a:cubicBezTo>
                  <a:cubicBezTo>
                    <a:pt x="89" y="22833"/>
                    <a:pt x="1" y="22980"/>
                    <a:pt x="60" y="23127"/>
                  </a:cubicBezTo>
                  <a:lnTo>
                    <a:pt x="999" y="27003"/>
                  </a:lnTo>
                  <a:cubicBezTo>
                    <a:pt x="1051" y="27157"/>
                    <a:pt x="1191" y="27243"/>
                    <a:pt x="1363" y="27243"/>
                  </a:cubicBezTo>
                  <a:cubicBezTo>
                    <a:pt x="1388" y="27243"/>
                    <a:pt x="1414" y="27241"/>
                    <a:pt x="1440" y="27238"/>
                  </a:cubicBezTo>
                  <a:cubicBezTo>
                    <a:pt x="8252" y="25094"/>
                    <a:pt x="14976" y="21453"/>
                    <a:pt x="19938" y="16227"/>
                  </a:cubicBezTo>
                  <a:cubicBezTo>
                    <a:pt x="22140" y="13878"/>
                    <a:pt x="24019" y="11118"/>
                    <a:pt x="24959" y="8006"/>
                  </a:cubicBezTo>
                  <a:cubicBezTo>
                    <a:pt x="25693" y="5627"/>
                    <a:pt x="26251" y="2192"/>
                    <a:pt x="23990" y="489"/>
                  </a:cubicBezTo>
                  <a:cubicBezTo>
                    <a:pt x="23960" y="460"/>
                    <a:pt x="23931" y="430"/>
                    <a:pt x="23902" y="430"/>
                  </a:cubicBezTo>
                  <a:cubicBezTo>
                    <a:pt x="23872" y="401"/>
                    <a:pt x="23843" y="401"/>
                    <a:pt x="23813" y="372"/>
                  </a:cubicBezTo>
                  <a:cubicBezTo>
                    <a:pt x="23299" y="114"/>
                    <a:pt x="22783" y="0"/>
                    <a:pt x="22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4"/>
            <p:cNvSpPr/>
            <p:nvPr/>
          </p:nvSpPr>
          <p:spPr>
            <a:xfrm>
              <a:off x="13410450" y="4356763"/>
              <a:ext cx="418425" cy="362250"/>
            </a:xfrm>
            <a:custGeom>
              <a:rect b="b" l="l" r="r" t="t"/>
              <a:pathLst>
                <a:path extrusionOk="0" h="14490" w="16737">
                  <a:moveTo>
                    <a:pt x="10987" y="0"/>
                  </a:moveTo>
                  <a:cubicBezTo>
                    <a:pt x="10557" y="0"/>
                    <a:pt x="10009" y="432"/>
                    <a:pt x="9719" y="625"/>
                  </a:cubicBezTo>
                  <a:cubicBezTo>
                    <a:pt x="8515" y="1330"/>
                    <a:pt x="7370" y="2093"/>
                    <a:pt x="6196" y="2827"/>
                  </a:cubicBezTo>
                  <a:cubicBezTo>
                    <a:pt x="4845" y="3679"/>
                    <a:pt x="3465" y="4501"/>
                    <a:pt x="2026" y="5206"/>
                  </a:cubicBezTo>
                  <a:cubicBezTo>
                    <a:pt x="734" y="5852"/>
                    <a:pt x="0" y="6762"/>
                    <a:pt x="0" y="8259"/>
                  </a:cubicBezTo>
                  <a:cubicBezTo>
                    <a:pt x="0" y="9786"/>
                    <a:pt x="646" y="11401"/>
                    <a:pt x="1351" y="12722"/>
                  </a:cubicBezTo>
                  <a:cubicBezTo>
                    <a:pt x="1745" y="13511"/>
                    <a:pt x="2356" y="14489"/>
                    <a:pt x="3313" y="14489"/>
                  </a:cubicBezTo>
                  <a:cubicBezTo>
                    <a:pt x="3353" y="14489"/>
                    <a:pt x="3394" y="14488"/>
                    <a:pt x="3435" y="14484"/>
                  </a:cubicBezTo>
                  <a:cubicBezTo>
                    <a:pt x="4111" y="14425"/>
                    <a:pt x="4815" y="14073"/>
                    <a:pt x="5403" y="13838"/>
                  </a:cubicBezTo>
                  <a:cubicBezTo>
                    <a:pt x="6548" y="13368"/>
                    <a:pt x="7664" y="12869"/>
                    <a:pt x="8750" y="12370"/>
                  </a:cubicBezTo>
                  <a:cubicBezTo>
                    <a:pt x="11481" y="11078"/>
                    <a:pt x="14270" y="9698"/>
                    <a:pt x="16619" y="7790"/>
                  </a:cubicBezTo>
                  <a:cubicBezTo>
                    <a:pt x="16736" y="7643"/>
                    <a:pt x="16736" y="7437"/>
                    <a:pt x="16619" y="7290"/>
                  </a:cubicBezTo>
                  <a:cubicBezTo>
                    <a:pt x="14534" y="5206"/>
                    <a:pt x="13154" y="2534"/>
                    <a:pt x="11393" y="214"/>
                  </a:cubicBezTo>
                  <a:cubicBezTo>
                    <a:pt x="11363" y="155"/>
                    <a:pt x="11304" y="97"/>
                    <a:pt x="11246" y="67"/>
                  </a:cubicBezTo>
                  <a:cubicBezTo>
                    <a:pt x="11168" y="21"/>
                    <a:pt x="11080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4"/>
            <p:cNvSpPr/>
            <p:nvPr/>
          </p:nvSpPr>
          <p:spPr>
            <a:xfrm>
              <a:off x="12685200" y="4356863"/>
              <a:ext cx="422850" cy="361775"/>
            </a:xfrm>
            <a:custGeom>
              <a:rect b="b" l="l" r="r" t="t"/>
              <a:pathLst>
                <a:path extrusionOk="0" h="14471" w="16914">
                  <a:moveTo>
                    <a:pt x="5783" y="1"/>
                  </a:moveTo>
                  <a:cubicBezTo>
                    <a:pt x="5688" y="1"/>
                    <a:pt x="5599" y="20"/>
                    <a:pt x="5521" y="63"/>
                  </a:cubicBezTo>
                  <a:cubicBezTo>
                    <a:pt x="5462" y="93"/>
                    <a:pt x="5403" y="151"/>
                    <a:pt x="5374" y="210"/>
                  </a:cubicBezTo>
                  <a:cubicBezTo>
                    <a:pt x="3583" y="2530"/>
                    <a:pt x="2232" y="5172"/>
                    <a:pt x="147" y="7286"/>
                  </a:cubicBezTo>
                  <a:cubicBezTo>
                    <a:pt x="1" y="7433"/>
                    <a:pt x="1" y="7639"/>
                    <a:pt x="147" y="7786"/>
                  </a:cubicBezTo>
                  <a:cubicBezTo>
                    <a:pt x="2173" y="9459"/>
                    <a:pt x="4581" y="10692"/>
                    <a:pt x="6930" y="11838"/>
                  </a:cubicBezTo>
                  <a:cubicBezTo>
                    <a:pt x="8839" y="12777"/>
                    <a:pt x="10894" y="13922"/>
                    <a:pt x="12979" y="14421"/>
                  </a:cubicBezTo>
                  <a:cubicBezTo>
                    <a:pt x="13116" y="14454"/>
                    <a:pt x="13250" y="14470"/>
                    <a:pt x="13379" y="14470"/>
                  </a:cubicBezTo>
                  <a:cubicBezTo>
                    <a:pt x="15314" y="14470"/>
                    <a:pt x="16289" y="10947"/>
                    <a:pt x="16619" y="9489"/>
                  </a:cubicBezTo>
                  <a:cubicBezTo>
                    <a:pt x="16913" y="8226"/>
                    <a:pt x="16825" y="6699"/>
                    <a:pt x="15739" y="5818"/>
                  </a:cubicBezTo>
                  <a:cubicBezTo>
                    <a:pt x="14593" y="4879"/>
                    <a:pt x="12979" y="4292"/>
                    <a:pt x="11687" y="3528"/>
                  </a:cubicBezTo>
                  <a:cubicBezTo>
                    <a:pt x="10277" y="2647"/>
                    <a:pt x="8868" y="1708"/>
                    <a:pt x="7429" y="827"/>
                  </a:cubicBezTo>
                  <a:cubicBezTo>
                    <a:pt x="7104" y="627"/>
                    <a:pt x="6332" y="1"/>
                    <a:pt x="5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4"/>
            <p:cNvSpPr/>
            <p:nvPr/>
          </p:nvSpPr>
          <p:spPr>
            <a:xfrm>
              <a:off x="12920825" y="4476988"/>
              <a:ext cx="684175" cy="555325"/>
            </a:xfrm>
            <a:custGeom>
              <a:rect b="b" l="l" r="r" t="t"/>
              <a:pathLst>
                <a:path extrusionOk="0" h="22213" w="27367">
                  <a:moveTo>
                    <a:pt x="7209" y="0"/>
                  </a:moveTo>
                  <a:cubicBezTo>
                    <a:pt x="6725" y="0"/>
                    <a:pt x="6240" y="15"/>
                    <a:pt x="5756" y="44"/>
                  </a:cubicBezTo>
                  <a:cubicBezTo>
                    <a:pt x="5315" y="44"/>
                    <a:pt x="4904" y="250"/>
                    <a:pt x="4640" y="632"/>
                  </a:cubicBezTo>
                  <a:cubicBezTo>
                    <a:pt x="3730" y="1953"/>
                    <a:pt x="3289" y="3891"/>
                    <a:pt x="2790" y="5388"/>
                  </a:cubicBezTo>
                  <a:cubicBezTo>
                    <a:pt x="1439" y="9323"/>
                    <a:pt x="529" y="13404"/>
                    <a:pt x="30" y="17573"/>
                  </a:cubicBezTo>
                  <a:cubicBezTo>
                    <a:pt x="1" y="17720"/>
                    <a:pt x="148" y="20216"/>
                    <a:pt x="294" y="20275"/>
                  </a:cubicBezTo>
                  <a:cubicBezTo>
                    <a:pt x="4552" y="21831"/>
                    <a:pt x="9191" y="22213"/>
                    <a:pt x="13683" y="22213"/>
                  </a:cubicBezTo>
                  <a:cubicBezTo>
                    <a:pt x="18176" y="22213"/>
                    <a:pt x="22815" y="21831"/>
                    <a:pt x="27072" y="20275"/>
                  </a:cubicBezTo>
                  <a:cubicBezTo>
                    <a:pt x="27072" y="20275"/>
                    <a:pt x="27072" y="17896"/>
                    <a:pt x="27102" y="17896"/>
                  </a:cubicBezTo>
                  <a:cubicBezTo>
                    <a:pt x="27278" y="17867"/>
                    <a:pt x="27366" y="17720"/>
                    <a:pt x="27337" y="17573"/>
                  </a:cubicBezTo>
                  <a:cubicBezTo>
                    <a:pt x="26896" y="13933"/>
                    <a:pt x="26133" y="10350"/>
                    <a:pt x="25046" y="6827"/>
                  </a:cubicBezTo>
                  <a:cubicBezTo>
                    <a:pt x="24489" y="5036"/>
                    <a:pt x="23843" y="3274"/>
                    <a:pt x="23109" y="1512"/>
                  </a:cubicBezTo>
                  <a:cubicBezTo>
                    <a:pt x="22521" y="103"/>
                    <a:pt x="22022" y="44"/>
                    <a:pt x="20554" y="44"/>
                  </a:cubicBezTo>
                  <a:cubicBezTo>
                    <a:pt x="18572" y="59"/>
                    <a:pt x="16590" y="66"/>
                    <a:pt x="14608" y="66"/>
                  </a:cubicBezTo>
                  <a:cubicBezTo>
                    <a:pt x="12626" y="66"/>
                    <a:pt x="10644" y="59"/>
                    <a:pt x="8663" y="44"/>
                  </a:cubicBezTo>
                  <a:cubicBezTo>
                    <a:pt x="8178" y="15"/>
                    <a:pt x="7694" y="0"/>
                    <a:pt x="7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4"/>
            <p:cNvSpPr/>
            <p:nvPr/>
          </p:nvSpPr>
          <p:spPr>
            <a:xfrm>
              <a:off x="12979550" y="4602138"/>
              <a:ext cx="567450" cy="94750"/>
            </a:xfrm>
            <a:custGeom>
              <a:rect b="b" l="l" r="r" t="t"/>
              <a:pathLst>
                <a:path extrusionOk="0" h="3790" w="22698">
                  <a:moveTo>
                    <a:pt x="22110" y="1"/>
                  </a:moveTo>
                  <a:cubicBezTo>
                    <a:pt x="18646" y="1117"/>
                    <a:pt x="15043" y="1675"/>
                    <a:pt x="11408" y="1675"/>
                  </a:cubicBezTo>
                  <a:cubicBezTo>
                    <a:pt x="11315" y="1675"/>
                    <a:pt x="11222" y="1675"/>
                    <a:pt x="11129" y="1674"/>
                  </a:cubicBezTo>
                  <a:cubicBezTo>
                    <a:pt x="7517" y="1615"/>
                    <a:pt x="3965" y="1146"/>
                    <a:pt x="470" y="206"/>
                  </a:cubicBezTo>
                  <a:lnTo>
                    <a:pt x="441" y="382"/>
                  </a:lnTo>
                  <a:cubicBezTo>
                    <a:pt x="294" y="823"/>
                    <a:pt x="148" y="1263"/>
                    <a:pt x="1" y="1704"/>
                  </a:cubicBezTo>
                  <a:cubicBezTo>
                    <a:pt x="3476" y="3140"/>
                    <a:pt x="7247" y="3789"/>
                    <a:pt x="11042" y="3789"/>
                  </a:cubicBezTo>
                  <a:cubicBezTo>
                    <a:pt x="15004" y="3789"/>
                    <a:pt x="18993" y="3081"/>
                    <a:pt x="22697" y="1821"/>
                  </a:cubicBezTo>
                  <a:cubicBezTo>
                    <a:pt x="22521" y="1204"/>
                    <a:pt x="22316" y="617"/>
                    <a:pt x="22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4"/>
            <p:cNvSpPr/>
            <p:nvPr/>
          </p:nvSpPr>
          <p:spPr>
            <a:xfrm>
              <a:off x="12952400" y="4697563"/>
              <a:ext cx="622500" cy="111250"/>
            </a:xfrm>
            <a:custGeom>
              <a:rect b="b" l="l" r="r" t="t"/>
              <a:pathLst>
                <a:path extrusionOk="0" h="4450" w="24900">
                  <a:moveTo>
                    <a:pt x="24371" y="1"/>
                  </a:moveTo>
                  <a:cubicBezTo>
                    <a:pt x="20493" y="1529"/>
                    <a:pt x="16534" y="2648"/>
                    <a:pt x="12283" y="2648"/>
                  </a:cubicBezTo>
                  <a:cubicBezTo>
                    <a:pt x="12124" y="2648"/>
                    <a:pt x="11964" y="2646"/>
                    <a:pt x="11804" y="2643"/>
                  </a:cubicBezTo>
                  <a:cubicBezTo>
                    <a:pt x="7869" y="2614"/>
                    <a:pt x="4023" y="1880"/>
                    <a:pt x="353" y="500"/>
                  </a:cubicBezTo>
                  <a:cubicBezTo>
                    <a:pt x="235" y="940"/>
                    <a:pt x="118" y="1410"/>
                    <a:pt x="0" y="1880"/>
                  </a:cubicBezTo>
                  <a:cubicBezTo>
                    <a:pt x="3612" y="3671"/>
                    <a:pt x="7811" y="4317"/>
                    <a:pt x="11804" y="4434"/>
                  </a:cubicBezTo>
                  <a:cubicBezTo>
                    <a:pt x="12107" y="4444"/>
                    <a:pt x="12411" y="4449"/>
                    <a:pt x="12715" y="4449"/>
                  </a:cubicBezTo>
                  <a:cubicBezTo>
                    <a:pt x="16847" y="4449"/>
                    <a:pt x="20988" y="3531"/>
                    <a:pt x="24899" y="2027"/>
                  </a:cubicBezTo>
                  <a:cubicBezTo>
                    <a:pt x="24723" y="1351"/>
                    <a:pt x="24547" y="676"/>
                    <a:pt x="24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4"/>
            <p:cNvSpPr/>
            <p:nvPr/>
          </p:nvSpPr>
          <p:spPr>
            <a:xfrm>
              <a:off x="12928900" y="4812088"/>
              <a:ext cx="667275" cy="109375"/>
            </a:xfrm>
            <a:custGeom>
              <a:rect b="b" l="l" r="r" t="t"/>
              <a:pathLst>
                <a:path extrusionOk="0" h="4375" w="26691">
                  <a:moveTo>
                    <a:pt x="26368" y="0"/>
                  </a:moveTo>
                  <a:cubicBezTo>
                    <a:pt x="22463" y="1732"/>
                    <a:pt x="18176" y="2496"/>
                    <a:pt x="13860" y="2672"/>
                  </a:cubicBezTo>
                  <a:cubicBezTo>
                    <a:pt x="13026" y="2711"/>
                    <a:pt x="12166" y="2735"/>
                    <a:pt x="11290" y="2735"/>
                  </a:cubicBezTo>
                  <a:cubicBezTo>
                    <a:pt x="7565" y="2735"/>
                    <a:pt x="3564" y="2297"/>
                    <a:pt x="236" y="705"/>
                  </a:cubicBezTo>
                  <a:cubicBezTo>
                    <a:pt x="148" y="1145"/>
                    <a:pt x="89" y="1556"/>
                    <a:pt x="1" y="1967"/>
                  </a:cubicBezTo>
                  <a:cubicBezTo>
                    <a:pt x="1410" y="2731"/>
                    <a:pt x="2937" y="3289"/>
                    <a:pt x="4493" y="3612"/>
                  </a:cubicBezTo>
                  <a:cubicBezTo>
                    <a:pt x="6943" y="4126"/>
                    <a:pt x="9455" y="4375"/>
                    <a:pt x="11976" y="4375"/>
                  </a:cubicBezTo>
                  <a:cubicBezTo>
                    <a:pt x="12477" y="4375"/>
                    <a:pt x="12977" y="4365"/>
                    <a:pt x="13478" y="4346"/>
                  </a:cubicBezTo>
                  <a:cubicBezTo>
                    <a:pt x="17941" y="4228"/>
                    <a:pt x="22551" y="3582"/>
                    <a:pt x="26691" y="1820"/>
                  </a:cubicBezTo>
                  <a:cubicBezTo>
                    <a:pt x="26573" y="1204"/>
                    <a:pt x="26485" y="617"/>
                    <a:pt x="26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4"/>
            <p:cNvSpPr/>
            <p:nvPr/>
          </p:nvSpPr>
          <p:spPr>
            <a:xfrm>
              <a:off x="12859175" y="4430388"/>
              <a:ext cx="211150" cy="496450"/>
            </a:xfrm>
            <a:custGeom>
              <a:rect b="b" l="l" r="r" t="t"/>
              <a:pathLst>
                <a:path extrusionOk="0" h="19858" w="8446">
                  <a:moveTo>
                    <a:pt x="6305" y="1"/>
                  </a:moveTo>
                  <a:cubicBezTo>
                    <a:pt x="5711" y="1"/>
                    <a:pt x="5101" y="263"/>
                    <a:pt x="4698" y="851"/>
                  </a:cubicBezTo>
                  <a:cubicBezTo>
                    <a:pt x="3729" y="2202"/>
                    <a:pt x="3142" y="3993"/>
                    <a:pt x="2555" y="5579"/>
                  </a:cubicBezTo>
                  <a:cubicBezTo>
                    <a:pt x="1968" y="7164"/>
                    <a:pt x="1468" y="8779"/>
                    <a:pt x="1087" y="10453"/>
                  </a:cubicBezTo>
                  <a:cubicBezTo>
                    <a:pt x="676" y="12126"/>
                    <a:pt x="441" y="13859"/>
                    <a:pt x="323" y="15591"/>
                  </a:cubicBezTo>
                  <a:cubicBezTo>
                    <a:pt x="235" y="16942"/>
                    <a:pt x="0" y="18733"/>
                    <a:pt x="1263" y="19584"/>
                  </a:cubicBezTo>
                  <a:cubicBezTo>
                    <a:pt x="1490" y="19721"/>
                    <a:pt x="1771" y="19857"/>
                    <a:pt x="2022" y="19857"/>
                  </a:cubicBezTo>
                  <a:cubicBezTo>
                    <a:pt x="2095" y="19857"/>
                    <a:pt x="2166" y="19846"/>
                    <a:pt x="2232" y="19819"/>
                  </a:cubicBezTo>
                  <a:lnTo>
                    <a:pt x="2232" y="19790"/>
                  </a:lnTo>
                  <a:cubicBezTo>
                    <a:pt x="3406" y="19203"/>
                    <a:pt x="3553" y="17235"/>
                    <a:pt x="3817" y="16061"/>
                  </a:cubicBezTo>
                  <a:cubicBezTo>
                    <a:pt x="4170" y="14475"/>
                    <a:pt x="4522" y="12860"/>
                    <a:pt x="4933" y="11304"/>
                  </a:cubicBezTo>
                  <a:cubicBezTo>
                    <a:pt x="5344" y="9777"/>
                    <a:pt x="5785" y="8280"/>
                    <a:pt x="6284" y="6812"/>
                  </a:cubicBezTo>
                  <a:cubicBezTo>
                    <a:pt x="6812" y="5344"/>
                    <a:pt x="7605" y="3817"/>
                    <a:pt x="8046" y="2261"/>
                  </a:cubicBezTo>
                  <a:cubicBezTo>
                    <a:pt x="8445" y="890"/>
                    <a:pt x="7401" y="1"/>
                    <a:pt x="6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4"/>
            <p:cNvSpPr/>
            <p:nvPr/>
          </p:nvSpPr>
          <p:spPr>
            <a:xfrm>
              <a:off x="13468425" y="4427238"/>
              <a:ext cx="155650" cy="510675"/>
            </a:xfrm>
            <a:custGeom>
              <a:rect b="b" l="l" r="r" t="t"/>
              <a:pathLst>
                <a:path extrusionOk="0" h="20427" w="6226">
                  <a:moveTo>
                    <a:pt x="3394" y="1"/>
                  </a:moveTo>
                  <a:cubicBezTo>
                    <a:pt x="2542" y="1"/>
                    <a:pt x="1667" y="490"/>
                    <a:pt x="1205" y="1594"/>
                  </a:cubicBezTo>
                  <a:cubicBezTo>
                    <a:pt x="1" y="4530"/>
                    <a:pt x="294" y="7848"/>
                    <a:pt x="764" y="10931"/>
                  </a:cubicBezTo>
                  <a:cubicBezTo>
                    <a:pt x="970" y="12487"/>
                    <a:pt x="1293" y="14073"/>
                    <a:pt x="1674" y="15600"/>
                  </a:cubicBezTo>
                  <a:cubicBezTo>
                    <a:pt x="2056" y="17068"/>
                    <a:pt x="2614" y="19006"/>
                    <a:pt x="3759" y="20063"/>
                  </a:cubicBezTo>
                  <a:cubicBezTo>
                    <a:pt x="4022" y="20303"/>
                    <a:pt x="4392" y="20427"/>
                    <a:pt x="4755" y="20427"/>
                  </a:cubicBezTo>
                  <a:cubicBezTo>
                    <a:pt x="5326" y="20427"/>
                    <a:pt x="5883" y="20121"/>
                    <a:pt x="5991" y="19475"/>
                  </a:cubicBezTo>
                  <a:cubicBezTo>
                    <a:pt x="6225" y="18037"/>
                    <a:pt x="5844" y="16480"/>
                    <a:pt x="5668" y="15071"/>
                  </a:cubicBezTo>
                  <a:cubicBezTo>
                    <a:pt x="5521" y="13632"/>
                    <a:pt x="5345" y="12164"/>
                    <a:pt x="5227" y="10696"/>
                  </a:cubicBezTo>
                  <a:cubicBezTo>
                    <a:pt x="5110" y="9463"/>
                    <a:pt x="5080" y="8200"/>
                    <a:pt x="5080" y="6967"/>
                  </a:cubicBezTo>
                  <a:cubicBezTo>
                    <a:pt x="5110" y="5558"/>
                    <a:pt x="5433" y="4207"/>
                    <a:pt x="5609" y="2798"/>
                  </a:cubicBezTo>
                  <a:cubicBezTo>
                    <a:pt x="5854" y="1066"/>
                    <a:pt x="4650" y="1"/>
                    <a:pt x="3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4"/>
            <p:cNvSpPr/>
            <p:nvPr/>
          </p:nvSpPr>
          <p:spPr>
            <a:xfrm>
              <a:off x="13025075" y="3364488"/>
              <a:ext cx="359700" cy="536750"/>
            </a:xfrm>
            <a:custGeom>
              <a:rect b="b" l="l" r="r" t="t"/>
              <a:pathLst>
                <a:path extrusionOk="0" h="21470" w="14388">
                  <a:moveTo>
                    <a:pt x="10392" y="1"/>
                  </a:moveTo>
                  <a:cubicBezTo>
                    <a:pt x="9373" y="1"/>
                    <a:pt x="8340" y="208"/>
                    <a:pt x="7487" y="502"/>
                  </a:cubicBezTo>
                  <a:cubicBezTo>
                    <a:pt x="5461" y="1265"/>
                    <a:pt x="3758" y="2704"/>
                    <a:pt x="2701" y="4612"/>
                  </a:cubicBezTo>
                  <a:cubicBezTo>
                    <a:pt x="0" y="9222"/>
                    <a:pt x="675" y="15094"/>
                    <a:pt x="734" y="20233"/>
                  </a:cubicBezTo>
                  <a:cubicBezTo>
                    <a:pt x="764" y="20380"/>
                    <a:pt x="881" y="20497"/>
                    <a:pt x="1028" y="20526"/>
                  </a:cubicBezTo>
                  <a:lnTo>
                    <a:pt x="5990" y="21466"/>
                  </a:lnTo>
                  <a:cubicBezTo>
                    <a:pt x="6005" y="21468"/>
                    <a:pt x="6020" y="21470"/>
                    <a:pt x="6036" y="21470"/>
                  </a:cubicBezTo>
                  <a:cubicBezTo>
                    <a:pt x="6196" y="21470"/>
                    <a:pt x="6345" y="21333"/>
                    <a:pt x="6372" y="21172"/>
                  </a:cubicBezTo>
                  <a:cubicBezTo>
                    <a:pt x="7429" y="17032"/>
                    <a:pt x="9455" y="13274"/>
                    <a:pt x="11422" y="9516"/>
                  </a:cubicBezTo>
                  <a:cubicBezTo>
                    <a:pt x="12273" y="7871"/>
                    <a:pt x="13242" y="6198"/>
                    <a:pt x="13859" y="4407"/>
                  </a:cubicBezTo>
                  <a:cubicBezTo>
                    <a:pt x="14241" y="3262"/>
                    <a:pt x="14387" y="1970"/>
                    <a:pt x="13507" y="1001"/>
                  </a:cubicBezTo>
                  <a:cubicBezTo>
                    <a:pt x="13477" y="971"/>
                    <a:pt x="13477" y="942"/>
                    <a:pt x="13448" y="913"/>
                  </a:cubicBezTo>
                  <a:cubicBezTo>
                    <a:pt x="12617" y="251"/>
                    <a:pt x="11513" y="1"/>
                    <a:pt x="10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34"/>
            <p:cNvSpPr/>
            <p:nvPr/>
          </p:nvSpPr>
          <p:spPr>
            <a:xfrm>
              <a:off x="13080125" y="3575313"/>
              <a:ext cx="162975" cy="275175"/>
            </a:xfrm>
            <a:custGeom>
              <a:rect b="b" l="l" r="r" t="t"/>
              <a:pathLst>
                <a:path extrusionOk="0" h="11007" w="6519">
                  <a:moveTo>
                    <a:pt x="4663" y="0"/>
                  </a:moveTo>
                  <a:cubicBezTo>
                    <a:pt x="3788" y="0"/>
                    <a:pt x="2935" y="291"/>
                    <a:pt x="2232" y="818"/>
                  </a:cubicBezTo>
                  <a:cubicBezTo>
                    <a:pt x="1087" y="1641"/>
                    <a:pt x="441" y="3021"/>
                    <a:pt x="206" y="4430"/>
                  </a:cubicBezTo>
                  <a:cubicBezTo>
                    <a:pt x="0" y="5839"/>
                    <a:pt x="0" y="7278"/>
                    <a:pt x="206" y="8687"/>
                  </a:cubicBezTo>
                  <a:lnTo>
                    <a:pt x="382" y="10713"/>
                  </a:lnTo>
                  <a:lnTo>
                    <a:pt x="2995" y="11007"/>
                  </a:lnTo>
                  <a:cubicBezTo>
                    <a:pt x="3494" y="7983"/>
                    <a:pt x="5021" y="5252"/>
                    <a:pt x="6078" y="2375"/>
                  </a:cubicBezTo>
                  <a:cubicBezTo>
                    <a:pt x="6342" y="1670"/>
                    <a:pt x="6519" y="789"/>
                    <a:pt x="5961" y="319"/>
                  </a:cubicBezTo>
                  <a:cubicBezTo>
                    <a:pt x="5726" y="143"/>
                    <a:pt x="5432" y="26"/>
                    <a:pt x="5109" y="26"/>
                  </a:cubicBezTo>
                  <a:cubicBezTo>
                    <a:pt x="4960" y="9"/>
                    <a:pt x="4811" y="0"/>
                    <a:pt x="4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34"/>
            <p:cNvSpPr/>
            <p:nvPr/>
          </p:nvSpPr>
          <p:spPr>
            <a:xfrm>
              <a:off x="13366400" y="3470238"/>
              <a:ext cx="435325" cy="501400"/>
            </a:xfrm>
            <a:custGeom>
              <a:rect b="b" l="l" r="r" t="t"/>
              <a:pathLst>
                <a:path extrusionOk="0" h="20056" w="17413">
                  <a:moveTo>
                    <a:pt x="13272" y="1"/>
                  </a:moveTo>
                  <a:cubicBezTo>
                    <a:pt x="10718" y="1"/>
                    <a:pt x="8427" y="1469"/>
                    <a:pt x="6666" y="3201"/>
                  </a:cubicBezTo>
                  <a:cubicBezTo>
                    <a:pt x="3142" y="6636"/>
                    <a:pt x="1204" y="11745"/>
                    <a:pt x="30" y="16414"/>
                  </a:cubicBezTo>
                  <a:cubicBezTo>
                    <a:pt x="0" y="16531"/>
                    <a:pt x="59" y="16678"/>
                    <a:pt x="147" y="16737"/>
                  </a:cubicBezTo>
                  <a:lnTo>
                    <a:pt x="4728" y="19996"/>
                  </a:lnTo>
                  <a:cubicBezTo>
                    <a:pt x="4798" y="20036"/>
                    <a:pt x="4872" y="20056"/>
                    <a:pt x="4944" y="20056"/>
                  </a:cubicBezTo>
                  <a:cubicBezTo>
                    <a:pt x="5081" y="20056"/>
                    <a:pt x="5208" y="19984"/>
                    <a:pt x="5286" y="19849"/>
                  </a:cubicBezTo>
                  <a:cubicBezTo>
                    <a:pt x="7135" y="16766"/>
                    <a:pt x="9073" y="13566"/>
                    <a:pt x="11745" y="11099"/>
                  </a:cubicBezTo>
                  <a:cubicBezTo>
                    <a:pt x="12949" y="9984"/>
                    <a:pt x="14358" y="9250"/>
                    <a:pt x="15592" y="8251"/>
                  </a:cubicBezTo>
                  <a:cubicBezTo>
                    <a:pt x="16854" y="7253"/>
                    <a:pt x="17383" y="5961"/>
                    <a:pt x="17412" y="4346"/>
                  </a:cubicBezTo>
                  <a:lnTo>
                    <a:pt x="17412" y="4317"/>
                  </a:lnTo>
                  <a:cubicBezTo>
                    <a:pt x="17412" y="4287"/>
                    <a:pt x="17412" y="4258"/>
                    <a:pt x="17412" y="4258"/>
                  </a:cubicBezTo>
                  <a:cubicBezTo>
                    <a:pt x="17324" y="1733"/>
                    <a:pt x="15885" y="1"/>
                    <a:pt x="13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34"/>
            <p:cNvSpPr/>
            <p:nvPr/>
          </p:nvSpPr>
          <p:spPr>
            <a:xfrm>
              <a:off x="13419975" y="3630688"/>
              <a:ext cx="217300" cy="280000"/>
            </a:xfrm>
            <a:custGeom>
              <a:rect b="b" l="l" r="r" t="t"/>
              <a:pathLst>
                <a:path extrusionOk="0" h="11200" w="8692">
                  <a:moveTo>
                    <a:pt x="6649" y="0"/>
                  </a:moveTo>
                  <a:cubicBezTo>
                    <a:pt x="6577" y="0"/>
                    <a:pt x="6504" y="4"/>
                    <a:pt x="6431" y="13"/>
                  </a:cubicBezTo>
                  <a:cubicBezTo>
                    <a:pt x="4992" y="101"/>
                    <a:pt x="3759" y="1099"/>
                    <a:pt x="2849" y="2215"/>
                  </a:cubicBezTo>
                  <a:cubicBezTo>
                    <a:pt x="1146" y="4300"/>
                    <a:pt x="294" y="7706"/>
                    <a:pt x="1" y="9643"/>
                  </a:cubicBezTo>
                  <a:lnTo>
                    <a:pt x="2732" y="11200"/>
                  </a:lnTo>
                  <a:cubicBezTo>
                    <a:pt x="3818" y="8909"/>
                    <a:pt x="4992" y="6531"/>
                    <a:pt x="6960" y="4916"/>
                  </a:cubicBezTo>
                  <a:cubicBezTo>
                    <a:pt x="7517" y="4446"/>
                    <a:pt x="8163" y="4035"/>
                    <a:pt x="8457" y="3389"/>
                  </a:cubicBezTo>
                  <a:cubicBezTo>
                    <a:pt x="8633" y="2949"/>
                    <a:pt x="8692" y="2479"/>
                    <a:pt x="8604" y="2009"/>
                  </a:cubicBezTo>
                  <a:cubicBezTo>
                    <a:pt x="8604" y="1393"/>
                    <a:pt x="8310" y="806"/>
                    <a:pt x="7840" y="394"/>
                  </a:cubicBezTo>
                  <a:cubicBezTo>
                    <a:pt x="7489" y="144"/>
                    <a:pt x="7074" y="0"/>
                    <a:pt x="6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34"/>
            <p:cNvSpPr/>
            <p:nvPr/>
          </p:nvSpPr>
          <p:spPr>
            <a:xfrm>
              <a:off x="12732175" y="3814588"/>
              <a:ext cx="1008600" cy="786900"/>
            </a:xfrm>
            <a:custGeom>
              <a:rect b="b" l="l" r="r" t="t"/>
              <a:pathLst>
                <a:path extrusionOk="0" h="31476" w="40344">
                  <a:moveTo>
                    <a:pt x="18236" y="1"/>
                  </a:moveTo>
                  <a:cubicBezTo>
                    <a:pt x="17843" y="1"/>
                    <a:pt x="17450" y="9"/>
                    <a:pt x="17060" y="27"/>
                  </a:cubicBezTo>
                  <a:cubicBezTo>
                    <a:pt x="9514" y="350"/>
                    <a:pt x="1469" y="5136"/>
                    <a:pt x="471" y="13239"/>
                  </a:cubicBezTo>
                  <a:cubicBezTo>
                    <a:pt x="1" y="16968"/>
                    <a:pt x="1322" y="20727"/>
                    <a:pt x="3554" y="23663"/>
                  </a:cubicBezTo>
                  <a:cubicBezTo>
                    <a:pt x="5932" y="26746"/>
                    <a:pt x="9220" y="28596"/>
                    <a:pt x="12861" y="29741"/>
                  </a:cubicBezTo>
                  <a:cubicBezTo>
                    <a:pt x="16135" y="30790"/>
                    <a:pt x="19628" y="31476"/>
                    <a:pt x="23076" y="31476"/>
                  </a:cubicBezTo>
                  <a:cubicBezTo>
                    <a:pt x="26770" y="31476"/>
                    <a:pt x="30413" y="30688"/>
                    <a:pt x="33679" y="28713"/>
                  </a:cubicBezTo>
                  <a:cubicBezTo>
                    <a:pt x="36821" y="26805"/>
                    <a:pt x="38641" y="23986"/>
                    <a:pt x="39404" y="20404"/>
                  </a:cubicBezTo>
                  <a:cubicBezTo>
                    <a:pt x="40344" y="16117"/>
                    <a:pt x="39228" y="12124"/>
                    <a:pt x="36791" y="8571"/>
                  </a:cubicBezTo>
                  <a:cubicBezTo>
                    <a:pt x="32649" y="2733"/>
                    <a:pt x="25243" y="1"/>
                    <a:pt x="18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34"/>
            <p:cNvSpPr/>
            <p:nvPr/>
          </p:nvSpPr>
          <p:spPr>
            <a:xfrm>
              <a:off x="13010375" y="3843338"/>
              <a:ext cx="528550" cy="195850"/>
            </a:xfrm>
            <a:custGeom>
              <a:rect b="b" l="l" r="r" t="t"/>
              <a:pathLst>
                <a:path extrusionOk="0" h="7834" w="21142">
                  <a:moveTo>
                    <a:pt x="2569" y="1"/>
                  </a:moveTo>
                  <a:cubicBezTo>
                    <a:pt x="2537" y="1"/>
                    <a:pt x="2503" y="7"/>
                    <a:pt x="2467" y="22"/>
                  </a:cubicBezTo>
                  <a:cubicBezTo>
                    <a:pt x="647" y="609"/>
                    <a:pt x="1" y="4426"/>
                    <a:pt x="2056" y="5101"/>
                  </a:cubicBezTo>
                  <a:cubicBezTo>
                    <a:pt x="2110" y="5124"/>
                    <a:pt x="2168" y="5135"/>
                    <a:pt x="2225" y="5135"/>
                  </a:cubicBezTo>
                  <a:cubicBezTo>
                    <a:pt x="2388" y="5135"/>
                    <a:pt x="2549" y="5048"/>
                    <a:pt x="2614" y="4896"/>
                  </a:cubicBezTo>
                  <a:cubicBezTo>
                    <a:pt x="2996" y="4191"/>
                    <a:pt x="3466" y="3516"/>
                    <a:pt x="3935" y="2870"/>
                  </a:cubicBezTo>
                  <a:cubicBezTo>
                    <a:pt x="4435" y="5600"/>
                    <a:pt x="6725" y="7656"/>
                    <a:pt x="9485" y="7832"/>
                  </a:cubicBezTo>
                  <a:cubicBezTo>
                    <a:pt x="9500" y="7833"/>
                    <a:pt x="9515" y="7834"/>
                    <a:pt x="9529" y="7834"/>
                  </a:cubicBezTo>
                  <a:cubicBezTo>
                    <a:pt x="9859" y="7834"/>
                    <a:pt x="10096" y="7525"/>
                    <a:pt x="9984" y="7215"/>
                  </a:cubicBezTo>
                  <a:cubicBezTo>
                    <a:pt x="9514" y="6129"/>
                    <a:pt x="9397" y="4896"/>
                    <a:pt x="9690" y="3751"/>
                  </a:cubicBezTo>
                  <a:lnTo>
                    <a:pt x="9690" y="3751"/>
                  </a:lnTo>
                  <a:cubicBezTo>
                    <a:pt x="10630" y="5571"/>
                    <a:pt x="12597" y="6599"/>
                    <a:pt x="14564" y="7303"/>
                  </a:cubicBezTo>
                  <a:cubicBezTo>
                    <a:pt x="14621" y="7327"/>
                    <a:pt x="14677" y="7338"/>
                    <a:pt x="14731" y="7338"/>
                  </a:cubicBezTo>
                  <a:cubicBezTo>
                    <a:pt x="15017" y="7338"/>
                    <a:pt x="15250" y="7042"/>
                    <a:pt x="15152" y="6746"/>
                  </a:cubicBezTo>
                  <a:cubicBezTo>
                    <a:pt x="14917" y="5953"/>
                    <a:pt x="14711" y="5160"/>
                    <a:pt x="14535" y="4367"/>
                  </a:cubicBezTo>
                  <a:lnTo>
                    <a:pt x="14535" y="4367"/>
                  </a:lnTo>
                  <a:cubicBezTo>
                    <a:pt x="16314" y="5544"/>
                    <a:pt x="18402" y="6159"/>
                    <a:pt x="20551" y="6159"/>
                  </a:cubicBezTo>
                  <a:cubicBezTo>
                    <a:pt x="20601" y="6159"/>
                    <a:pt x="20651" y="6159"/>
                    <a:pt x="20701" y="6158"/>
                  </a:cubicBezTo>
                  <a:cubicBezTo>
                    <a:pt x="20936" y="6129"/>
                    <a:pt x="21141" y="5894"/>
                    <a:pt x="21112" y="5659"/>
                  </a:cubicBezTo>
                  <a:cubicBezTo>
                    <a:pt x="20907" y="4690"/>
                    <a:pt x="20613" y="3751"/>
                    <a:pt x="20202" y="2840"/>
                  </a:cubicBezTo>
                  <a:cubicBezTo>
                    <a:pt x="20108" y="2632"/>
                    <a:pt x="19933" y="2546"/>
                    <a:pt x="19759" y="2546"/>
                  </a:cubicBezTo>
                  <a:cubicBezTo>
                    <a:pt x="19440" y="2546"/>
                    <a:pt x="19121" y="2833"/>
                    <a:pt x="19292" y="3193"/>
                  </a:cubicBezTo>
                  <a:cubicBezTo>
                    <a:pt x="19615" y="3839"/>
                    <a:pt x="19879" y="4514"/>
                    <a:pt x="20055" y="5219"/>
                  </a:cubicBezTo>
                  <a:cubicBezTo>
                    <a:pt x="17882" y="5043"/>
                    <a:pt x="15798" y="4220"/>
                    <a:pt x="14065" y="2840"/>
                  </a:cubicBezTo>
                  <a:cubicBezTo>
                    <a:pt x="13973" y="2763"/>
                    <a:pt x="13878" y="2729"/>
                    <a:pt x="13788" y="2729"/>
                  </a:cubicBezTo>
                  <a:cubicBezTo>
                    <a:pt x="13502" y="2729"/>
                    <a:pt x="13264" y="3064"/>
                    <a:pt x="13331" y="3398"/>
                  </a:cubicBezTo>
                  <a:cubicBezTo>
                    <a:pt x="13595" y="4309"/>
                    <a:pt x="13860" y="5219"/>
                    <a:pt x="14095" y="6158"/>
                  </a:cubicBezTo>
                  <a:cubicBezTo>
                    <a:pt x="12333" y="5366"/>
                    <a:pt x="10512" y="4367"/>
                    <a:pt x="10160" y="2312"/>
                  </a:cubicBezTo>
                  <a:cubicBezTo>
                    <a:pt x="10111" y="2065"/>
                    <a:pt x="9905" y="1929"/>
                    <a:pt x="9698" y="1929"/>
                  </a:cubicBezTo>
                  <a:cubicBezTo>
                    <a:pt x="9534" y="1929"/>
                    <a:pt x="9370" y="2014"/>
                    <a:pt x="9279" y="2195"/>
                  </a:cubicBezTo>
                  <a:cubicBezTo>
                    <a:pt x="8633" y="3633"/>
                    <a:pt x="8486" y="5278"/>
                    <a:pt x="8927" y="6834"/>
                  </a:cubicBezTo>
                  <a:cubicBezTo>
                    <a:pt x="6490" y="6335"/>
                    <a:pt x="4728" y="4220"/>
                    <a:pt x="4699" y="1725"/>
                  </a:cubicBezTo>
                  <a:cubicBezTo>
                    <a:pt x="4699" y="1491"/>
                    <a:pt x="4501" y="1367"/>
                    <a:pt x="4293" y="1367"/>
                  </a:cubicBezTo>
                  <a:cubicBezTo>
                    <a:pt x="4162" y="1367"/>
                    <a:pt x="4026" y="1417"/>
                    <a:pt x="3935" y="1519"/>
                  </a:cubicBezTo>
                  <a:cubicBezTo>
                    <a:pt x="3231" y="2341"/>
                    <a:pt x="2614" y="3222"/>
                    <a:pt x="2056" y="4191"/>
                  </a:cubicBezTo>
                  <a:cubicBezTo>
                    <a:pt x="1029" y="3428"/>
                    <a:pt x="1586" y="932"/>
                    <a:pt x="2643" y="462"/>
                  </a:cubicBezTo>
                  <a:cubicBezTo>
                    <a:pt x="2901" y="333"/>
                    <a:pt x="2797" y="1"/>
                    <a:pt x="2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34"/>
            <p:cNvSpPr/>
            <p:nvPr/>
          </p:nvSpPr>
          <p:spPr>
            <a:xfrm>
              <a:off x="13190950" y="4131888"/>
              <a:ext cx="98400" cy="76650"/>
            </a:xfrm>
            <a:custGeom>
              <a:rect b="b" l="l" r="r" t="t"/>
              <a:pathLst>
                <a:path extrusionOk="0" h="3066" w="3936">
                  <a:moveTo>
                    <a:pt x="1813" y="0"/>
                  </a:moveTo>
                  <a:cubicBezTo>
                    <a:pt x="1537" y="0"/>
                    <a:pt x="1260" y="44"/>
                    <a:pt x="999" y="136"/>
                  </a:cubicBezTo>
                  <a:cubicBezTo>
                    <a:pt x="500" y="342"/>
                    <a:pt x="148" y="782"/>
                    <a:pt x="60" y="1282"/>
                  </a:cubicBezTo>
                  <a:cubicBezTo>
                    <a:pt x="1" y="1781"/>
                    <a:pt x="236" y="2280"/>
                    <a:pt x="618" y="2573"/>
                  </a:cubicBezTo>
                  <a:cubicBezTo>
                    <a:pt x="1029" y="2838"/>
                    <a:pt x="1498" y="3014"/>
                    <a:pt x="1998" y="3043"/>
                  </a:cubicBezTo>
                  <a:cubicBezTo>
                    <a:pt x="2100" y="3058"/>
                    <a:pt x="2203" y="3065"/>
                    <a:pt x="2305" y="3065"/>
                  </a:cubicBezTo>
                  <a:cubicBezTo>
                    <a:pt x="2612" y="3065"/>
                    <a:pt x="2915" y="2999"/>
                    <a:pt x="3201" y="2867"/>
                  </a:cubicBezTo>
                  <a:cubicBezTo>
                    <a:pt x="3554" y="2691"/>
                    <a:pt x="3818" y="2368"/>
                    <a:pt x="3877" y="1957"/>
                  </a:cubicBezTo>
                  <a:cubicBezTo>
                    <a:pt x="3935" y="1575"/>
                    <a:pt x="3847" y="1164"/>
                    <a:pt x="3612" y="841"/>
                  </a:cubicBezTo>
                  <a:cubicBezTo>
                    <a:pt x="3378" y="518"/>
                    <a:pt x="3055" y="283"/>
                    <a:pt x="2673" y="166"/>
                  </a:cubicBezTo>
                  <a:lnTo>
                    <a:pt x="2555" y="107"/>
                  </a:lnTo>
                  <a:cubicBezTo>
                    <a:pt x="2317" y="37"/>
                    <a:pt x="2066" y="0"/>
                    <a:pt x="18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34"/>
            <p:cNvSpPr/>
            <p:nvPr/>
          </p:nvSpPr>
          <p:spPr>
            <a:xfrm>
              <a:off x="12944675" y="4075788"/>
              <a:ext cx="190525" cy="135450"/>
            </a:xfrm>
            <a:custGeom>
              <a:rect b="b" l="l" r="r" t="t"/>
              <a:pathLst>
                <a:path extrusionOk="0" h="5418" w="7621">
                  <a:moveTo>
                    <a:pt x="806" y="0"/>
                  </a:moveTo>
                  <a:cubicBezTo>
                    <a:pt x="538" y="0"/>
                    <a:pt x="465" y="359"/>
                    <a:pt x="691" y="472"/>
                  </a:cubicBezTo>
                  <a:cubicBezTo>
                    <a:pt x="2629" y="1206"/>
                    <a:pt x="4508" y="2087"/>
                    <a:pt x="6270" y="3173"/>
                  </a:cubicBezTo>
                  <a:cubicBezTo>
                    <a:pt x="5506" y="3526"/>
                    <a:pt x="4303" y="3584"/>
                    <a:pt x="3598" y="3702"/>
                  </a:cubicBezTo>
                  <a:cubicBezTo>
                    <a:pt x="2629" y="3907"/>
                    <a:pt x="1631" y="4083"/>
                    <a:pt x="662" y="4289"/>
                  </a:cubicBezTo>
                  <a:cubicBezTo>
                    <a:pt x="0" y="4427"/>
                    <a:pt x="89" y="5418"/>
                    <a:pt x="685" y="5418"/>
                  </a:cubicBezTo>
                  <a:cubicBezTo>
                    <a:pt x="724" y="5418"/>
                    <a:pt x="765" y="5414"/>
                    <a:pt x="808" y="5405"/>
                  </a:cubicBezTo>
                  <a:cubicBezTo>
                    <a:pt x="2247" y="5082"/>
                    <a:pt x="3657" y="4759"/>
                    <a:pt x="5095" y="4436"/>
                  </a:cubicBezTo>
                  <a:cubicBezTo>
                    <a:pt x="6006" y="4230"/>
                    <a:pt x="6798" y="4083"/>
                    <a:pt x="7474" y="3408"/>
                  </a:cubicBezTo>
                  <a:cubicBezTo>
                    <a:pt x="7620" y="3232"/>
                    <a:pt x="7591" y="2938"/>
                    <a:pt x="7386" y="2791"/>
                  </a:cubicBezTo>
                  <a:cubicBezTo>
                    <a:pt x="5536" y="1353"/>
                    <a:pt x="3216" y="208"/>
                    <a:pt x="838" y="2"/>
                  </a:cubicBezTo>
                  <a:cubicBezTo>
                    <a:pt x="827" y="1"/>
                    <a:pt x="816" y="0"/>
                    <a:pt x="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34"/>
            <p:cNvSpPr/>
            <p:nvPr/>
          </p:nvSpPr>
          <p:spPr>
            <a:xfrm>
              <a:off x="13345850" y="4152188"/>
              <a:ext cx="192350" cy="136875"/>
            </a:xfrm>
            <a:custGeom>
              <a:rect b="b" l="l" r="r" t="t"/>
              <a:pathLst>
                <a:path extrusionOk="0" h="5475" w="7694">
                  <a:moveTo>
                    <a:pt x="5398" y="1"/>
                  </a:moveTo>
                  <a:cubicBezTo>
                    <a:pt x="3671" y="1"/>
                    <a:pt x="1914" y="416"/>
                    <a:pt x="353" y="1027"/>
                  </a:cubicBezTo>
                  <a:cubicBezTo>
                    <a:pt x="118" y="1115"/>
                    <a:pt x="0" y="1380"/>
                    <a:pt x="88" y="1615"/>
                  </a:cubicBezTo>
                  <a:cubicBezTo>
                    <a:pt x="529" y="2466"/>
                    <a:pt x="1263" y="2818"/>
                    <a:pt x="2056" y="3259"/>
                  </a:cubicBezTo>
                  <a:cubicBezTo>
                    <a:pt x="3348" y="3993"/>
                    <a:pt x="4639" y="4698"/>
                    <a:pt x="5931" y="5402"/>
                  </a:cubicBezTo>
                  <a:cubicBezTo>
                    <a:pt x="6019" y="5453"/>
                    <a:pt x="6104" y="5475"/>
                    <a:pt x="6182" y="5475"/>
                  </a:cubicBezTo>
                  <a:cubicBezTo>
                    <a:pt x="6652" y="5475"/>
                    <a:pt x="6900" y="4677"/>
                    <a:pt x="6372" y="4375"/>
                  </a:cubicBezTo>
                  <a:cubicBezTo>
                    <a:pt x="5491" y="3905"/>
                    <a:pt x="4581" y="3435"/>
                    <a:pt x="3700" y="2995"/>
                  </a:cubicBezTo>
                  <a:cubicBezTo>
                    <a:pt x="3054" y="2642"/>
                    <a:pt x="1938" y="2261"/>
                    <a:pt x="1292" y="1703"/>
                  </a:cubicBezTo>
                  <a:cubicBezTo>
                    <a:pt x="3289" y="1174"/>
                    <a:pt x="5344" y="851"/>
                    <a:pt x="7399" y="704"/>
                  </a:cubicBezTo>
                  <a:cubicBezTo>
                    <a:pt x="7693" y="646"/>
                    <a:pt x="7693" y="235"/>
                    <a:pt x="7399" y="205"/>
                  </a:cubicBezTo>
                  <a:cubicBezTo>
                    <a:pt x="6746" y="65"/>
                    <a:pt x="6074" y="1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13130800" y="4226113"/>
              <a:ext cx="205100" cy="77925"/>
            </a:xfrm>
            <a:custGeom>
              <a:rect b="b" l="l" r="r" t="t"/>
              <a:pathLst>
                <a:path extrusionOk="0" h="3117" w="8204">
                  <a:moveTo>
                    <a:pt x="286" y="1"/>
                  </a:moveTo>
                  <a:cubicBezTo>
                    <a:pt x="138" y="1"/>
                    <a:pt x="1" y="158"/>
                    <a:pt x="87" y="331"/>
                  </a:cubicBezTo>
                  <a:lnTo>
                    <a:pt x="117" y="331"/>
                  </a:lnTo>
                  <a:cubicBezTo>
                    <a:pt x="760" y="2113"/>
                    <a:pt x="2628" y="3117"/>
                    <a:pt x="4448" y="3117"/>
                  </a:cubicBezTo>
                  <a:cubicBezTo>
                    <a:pt x="5867" y="3117"/>
                    <a:pt x="7256" y="2507"/>
                    <a:pt x="8015" y="1183"/>
                  </a:cubicBezTo>
                  <a:cubicBezTo>
                    <a:pt x="8203" y="890"/>
                    <a:pt x="7915" y="627"/>
                    <a:pt x="7617" y="627"/>
                  </a:cubicBezTo>
                  <a:cubicBezTo>
                    <a:pt x="7496" y="627"/>
                    <a:pt x="7374" y="670"/>
                    <a:pt x="7281" y="772"/>
                  </a:cubicBezTo>
                  <a:cubicBezTo>
                    <a:pt x="6518" y="1633"/>
                    <a:pt x="5507" y="2185"/>
                    <a:pt x="4369" y="2185"/>
                  </a:cubicBezTo>
                  <a:cubicBezTo>
                    <a:pt x="4150" y="2185"/>
                    <a:pt x="3926" y="2165"/>
                    <a:pt x="3699" y="2122"/>
                  </a:cubicBezTo>
                  <a:cubicBezTo>
                    <a:pt x="2289" y="1829"/>
                    <a:pt x="1467" y="918"/>
                    <a:pt x="440" y="67"/>
                  </a:cubicBezTo>
                  <a:cubicBezTo>
                    <a:pt x="393" y="21"/>
                    <a:pt x="339" y="1"/>
                    <a:pt x="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12898800" y="4222288"/>
              <a:ext cx="99125" cy="75975"/>
            </a:xfrm>
            <a:custGeom>
              <a:rect b="b" l="l" r="r" t="t"/>
              <a:pathLst>
                <a:path extrusionOk="0" h="3039" w="3965">
                  <a:moveTo>
                    <a:pt x="1809" y="1"/>
                  </a:moveTo>
                  <a:cubicBezTo>
                    <a:pt x="1527" y="1"/>
                    <a:pt x="1244" y="46"/>
                    <a:pt x="970" y="132"/>
                  </a:cubicBezTo>
                  <a:cubicBezTo>
                    <a:pt x="500" y="308"/>
                    <a:pt x="148" y="719"/>
                    <a:pt x="60" y="1218"/>
                  </a:cubicBezTo>
                  <a:cubicBezTo>
                    <a:pt x="1" y="1747"/>
                    <a:pt x="236" y="2246"/>
                    <a:pt x="647" y="2569"/>
                  </a:cubicBezTo>
                  <a:cubicBezTo>
                    <a:pt x="1087" y="2892"/>
                    <a:pt x="1586" y="3039"/>
                    <a:pt x="2115" y="3039"/>
                  </a:cubicBezTo>
                  <a:lnTo>
                    <a:pt x="2262" y="3039"/>
                  </a:lnTo>
                  <a:cubicBezTo>
                    <a:pt x="2643" y="3009"/>
                    <a:pt x="3025" y="2892"/>
                    <a:pt x="3348" y="2657"/>
                  </a:cubicBezTo>
                  <a:cubicBezTo>
                    <a:pt x="3671" y="2422"/>
                    <a:pt x="3877" y="2040"/>
                    <a:pt x="3906" y="1629"/>
                  </a:cubicBezTo>
                  <a:cubicBezTo>
                    <a:pt x="3965" y="1248"/>
                    <a:pt x="3818" y="837"/>
                    <a:pt x="3524" y="572"/>
                  </a:cubicBezTo>
                  <a:cubicBezTo>
                    <a:pt x="3201" y="308"/>
                    <a:pt x="2820" y="132"/>
                    <a:pt x="2409" y="73"/>
                  </a:cubicBezTo>
                  <a:cubicBezTo>
                    <a:pt x="2212" y="24"/>
                    <a:pt x="2011" y="1"/>
                    <a:pt x="1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13446400" y="4300638"/>
              <a:ext cx="98400" cy="76650"/>
            </a:xfrm>
            <a:custGeom>
              <a:rect b="b" l="l" r="r" t="t"/>
              <a:pathLst>
                <a:path extrusionOk="0" h="3066" w="3936">
                  <a:moveTo>
                    <a:pt x="1660" y="0"/>
                  </a:moveTo>
                  <a:cubicBezTo>
                    <a:pt x="1353" y="0"/>
                    <a:pt x="1051" y="66"/>
                    <a:pt x="764" y="198"/>
                  </a:cubicBezTo>
                  <a:cubicBezTo>
                    <a:pt x="383" y="375"/>
                    <a:pt x="148" y="727"/>
                    <a:pt x="89" y="1109"/>
                  </a:cubicBezTo>
                  <a:cubicBezTo>
                    <a:pt x="1" y="1490"/>
                    <a:pt x="118" y="1901"/>
                    <a:pt x="353" y="2224"/>
                  </a:cubicBezTo>
                  <a:cubicBezTo>
                    <a:pt x="588" y="2547"/>
                    <a:pt x="911" y="2782"/>
                    <a:pt x="1263" y="2900"/>
                  </a:cubicBezTo>
                  <a:lnTo>
                    <a:pt x="1410" y="2958"/>
                  </a:lnTo>
                  <a:cubicBezTo>
                    <a:pt x="1648" y="3028"/>
                    <a:pt x="1893" y="3065"/>
                    <a:pt x="2139" y="3065"/>
                  </a:cubicBezTo>
                  <a:cubicBezTo>
                    <a:pt x="2407" y="3065"/>
                    <a:pt x="2676" y="3021"/>
                    <a:pt x="2937" y="2929"/>
                  </a:cubicBezTo>
                  <a:cubicBezTo>
                    <a:pt x="3436" y="2723"/>
                    <a:pt x="3818" y="2312"/>
                    <a:pt x="3906" y="1784"/>
                  </a:cubicBezTo>
                  <a:cubicBezTo>
                    <a:pt x="3935" y="1285"/>
                    <a:pt x="3730" y="786"/>
                    <a:pt x="3319" y="492"/>
                  </a:cubicBezTo>
                  <a:cubicBezTo>
                    <a:pt x="2908" y="228"/>
                    <a:pt x="2438" y="52"/>
                    <a:pt x="1968" y="22"/>
                  </a:cubicBezTo>
                  <a:cubicBezTo>
                    <a:pt x="1865" y="7"/>
                    <a:pt x="1763" y="0"/>
                    <a:pt x="1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13930150" y="4061088"/>
              <a:ext cx="136600" cy="104100"/>
            </a:xfrm>
            <a:custGeom>
              <a:rect b="b" l="l" r="r" t="t"/>
              <a:pathLst>
                <a:path extrusionOk="0" h="4164" w="5464">
                  <a:moveTo>
                    <a:pt x="2514" y="1"/>
                  </a:moveTo>
                  <a:cubicBezTo>
                    <a:pt x="1716" y="1"/>
                    <a:pt x="948" y="427"/>
                    <a:pt x="529" y="1148"/>
                  </a:cubicBezTo>
                  <a:cubicBezTo>
                    <a:pt x="0" y="2117"/>
                    <a:pt x="323" y="3350"/>
                    <a:pt x="1292" y="3937"/>
                  </a:cubicBezTo>
                  <a:cubicBezTo>
                    <a:pt x="1599" y="4094"/>
                    <a:pt x="1901" y="4164"/>
                    <a:pt x="2191" y="4164"/>
                  </a:cubicBezTo>
                  <a:cubicBezTo>
                    <a:pt x="4122" y="4164"/>
                    <a:pt x="5463" y="1069"/>
                    <a:pt x="3318" y="150"/>
                  </a:cubicBezTo>
                  <a:cubicBezTo>
                    <a:pt x="3289" y="120"/>
                    <a:pt x="3260" y="120"/>
                    <a:pt x="3230" y="91"/>
                  </a:cubicBezTo>
                  <a:lnTo>
                    <a:pt x="3142" y="91"/>
                  </a:lnTo>
                  <a:cubicBezTo>
                    <a:pt x="2935" y="30"/>
                    <a:pt x="2723" y="1"/>
                    <a:pt x="2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12696950" y="3727888"/>
              <a:ext cx="91775" cy="70500"/>
            </a:xfrm>
            <a:custGeom>
              <a:rect b="b" l="l" r="r" t="t"/>
              <a:pathLst>
                <a:path extrusionOk="0" h="2820" w="3671">
                  <a:moveTo>
                    <a:pt x="1821" y="1"/>
                  </a:moveTo>
                  <a:cubicBezTo>
                    <a:pt x="0" y="1"/>
                    <a:pt x="0" y="2819"/>
                    <a:pt x="1821" y="2819"/>
                  </a:cubicBezTo>
                  <a:cubicBezTo>
                    <a:pt x="3641" y="2819"/>
                    <a:pt x="3671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12527375" y="4616088"/>
              <a:ext cx="118225" cy="91775"/>
            </a:xfrm>
            <a:custGeom>
              <a:rect b="b" l="l" r="r" t="t"/>
              <a:pathLst>
                <a:path extrusionOk="0" h="3671" w="4729">
                  <a:moveTo>
                    <a:pt x="2379" y="0"/>
                  </a:moveTo>
                  <a:cubicBezTo>
                    <a:pt x="1" y="0"/>
                    <a:pt x="1" y="3671"/>
                    <a:pt x="2379" y="3671"/>
                  </a:cubicBezTo>
                  <a:cubicBezTo>
                    <a:pt x="4728" y="3671"/>
                    <a:pt x="4728" y="0"/>
                    <a:pt x="2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14283975" y="4285738"/>
              <a:ext cx="82975" cy="64625"/>
            </a:xfrm>
            <a:custGeom>
              <a:rect b="b" l="l" r="r" t="t"/>
              <a:pathLst>
                <a:path extrusionOk="0" h="2585" w="3319">
                  <a:moveTo>
                    <a:pt x="1675" y="0"/>
                  </a:moveTo>
                  <a:cubicBezTo>
                    <a:pt x="1" y="0"/>
                    <a:pt x="1" y="2584"/>
                    <a:pt x="1675" y="2584"/>
                  </a:cubicBezTo>
                  <a:cubicBezTo>
                    <a:pt x="3319" y="2584"/>
                    <a:pt x="3319" y="0"/>
                    <a:pt x="1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8" name="Google Shape;2828;p34"/>
          <p:cNvSpPr/>
          <p:nvPr/>
        </p:nvSpPr>
        <p:spPr>
          <a:xfrm rot="609658">
            <a:off x="204131" y="2175146"/>
            <a:ext cx="748379" cy="1667836"/>
          </a:xfrm>
          <a:custGeom>
            <a:rect b="b" l="l" r="r" t="t"/>
            <a:pathLst>
              <a:path extrusionOk="0" h="16739" w="7511">
                <a:moveTo>
                  <a:pt x="4486" y="6089"/>
                </a:moveTo>
                <a:cubicBezTo>
                  <a:pt x="4602" y="6089"/>
                  <a:pt x="4716" y="6105"/>
                  <a:pt x="4816" y="6133"/>
                </a:cubicBezTo>
                <a:cubicBezTo>
                  <a:pt x="5074" y="6201"/>
                  <a:pt x="5310" y="6336"/>
                  <a:pt x="5501" y="6526"/>
                </a:cubicBezTo>
                <a:cubicBezTo>
                  <a:pt x="5321" y="6717"/>
                  <a:pt x="5096" y="6863"/>
                  <a:pt x="4849" y="6964"/>
                </a:cubicBezTo>
                <a:cubicBezTo>
                  <a:pt x="4720" y="7013"/>
                  <a:pt x="4516" y="7057"/>
                  <a:pt x="4318" y="7057"/>
                </a:cubicBezTo>
                <a:cubicBezTo>
                  <a:pt x="4015" y="7057"/>
                  <a:pt x="3728" y="6955"/>
                  <a:pt x="3749" y="6616"/>
                </a:cubicBezTo>
                <a:cubicBezTo>
                  <a:pt x="3782" y="6230"/>
                  <a:pt x="4142" y="6089"/>
                  <a:pt x="4486" y="6089"/>
                </a:cubicBezTo>
                <a:close/>
                <a:moveTo>
                  <a:pt x="3086" y="11589"/>
                </a:moveTo>
                <a:cubicBezTo>
                  <a:pt x="3120" y="11589"/>
                  <a:pt x="3158" y="11593"/>
                  <a:pt x="3198" y="11602"/>
                </a:cubicBezTo>
                <a:cubicBezTo>
                  <a:pt x="3704" y="11715"/>
                  <a:pt x="3737" y="12433"/>
                  <a:pt x="3693" y="12894"/>
                </a:cubicBezTo>
                <a:cubicBezTo>
                  <a:pt x="3378" y="12883"/>
                  <a:pt x="3086" y="12737"/>
                  <a:pt x="2906" y="12490"/>
                </a:cubicBezTo>
                <a:lnTo>
                  <a:pt x="2906" y="12501"/>
                </a:lnTo>
                <a:cubicBezTo>
                  <a:pt x="2720" y="12241"/>
                  <a:pt x="2667" y="11589"/>
                  <a:pt x="3086" y="11589"/>
                </a:cubicBezTo>
                <a:close/>
                <a:moveTo>
                  <a:pt x="4287" y="0"/>
                </a:moveTo>
                <a:cubicBezTo>
                  <a:pt x="4167" y="0"/>
                  <a:pt x="4081" y="173"/>
                  <a:pt x="4198" y="260"/>
                </a:cubicBezTo>
                <a:cubicBezTo>
                  <a:pt x="5613" y="1248"/>
                  <a:pt x="6523" y="2888"/>
                  <a:pt x="6309" y="4662"/>
                </a:cubicBezTo>
                <a:cubicBezTo>
                  <a:pt x="6242" y="5190"/>
                  <a:pt x="6062" y="5718"/>
                  <a:pt x="5781" y="6178"/>
                </a:cubicBezTo>
                <a:cubicBezTo>
                  <a:pt x="5703" y="6100"/>
                  <a:pt x="5613" y="6032"/>
                  <a:pt x="5512" y="5965"/>
                </a:cubicBezTo>
                <a:cubicBezTo>
                  <a:pt x="5214" y="5766"/>
                  <a:pt x="4849" y="5635"/>
                  <a:pt x="4483" y="5635"/>
                </a:cubicBezTo>
                <a:cubicBezTo>
                  <a:pt x="4311" y="5635"/>
                  <a:pt x="4139" y="5664"/>
                  <a:pt x="3973" y="5729"/>
                </a:cubicBezTo>
                <a:cubicBezTo>
                  <a:pt x="3513" y="5898"/>
                  <a:pt x="3187" y="6414"/>
                  <a:pt x="3344" y="6908"/>
                </a:cubicBezTo>
                <a:cubicBezTo>
                  <a:pt x="3490" y="7353"/>
                  <a:pt x="3950" y="7519"/>
                  <a:pt x="4382" y="7519"/>
                </a:cubicBezTo>
                <a:cubicBezTo>
                  <a:pt x="4485" y="7519"/>
                  <a:pt x="4586" y="7510"/>
                  <a:pt x="4681" y="7492"/>
                </a:cubicBezTo>
                <a:cubicBezTo>
                  <a:pt x="5108" y="7402"/>
                  <a:pt x="5512" y="7189"/>
                  <a:pt x="5815" y="6875"/>
                </a:cubicBezTo>
                <a:cubicBezTo>
                  <a:pt x="6085" y="7245"/>
                  <a:pt x="6275" y="7672"/>
                  <a:pt x="6410" y="8121"/>
                </a:cubicBezTo>
                <a:cubicBezTo>
                  <a:pt x="6702" y="9098"/>
                  <a:pt x="6725" y="10109"/>
                  <a:pt x="6264" y="11041"/>
                </a:cubicBezTo>
                <a:cubicBezTo>
                  <a:pt x="5860" y="11861"/>
                  <a:pt x="5108" y="12602"/>
                  <a:pt x="4209" y="12838"/>
                </a:cubicBezTo>
                <a:lnTo>
                  <a:pt x="4164" y="12838"/>
                </a:lnTo>
                <a:cubicBezTo>
                  <a:pt x="4209" y="12310"/>
                  <a:pt x="4131" y="11692"/>
                  <a:pt x="3715" y="11344"/>
                </a:cubicBezTo>
                <a:cubicBezTo>
                  <a:pt x="3538" y="11200"/>
                  <a:pt x="3327" y="11127"/>
                  <a:pt x="3121" y="11127"/>
                </a:cubicBezTo>
                <a:cubicBezTo>
                  <a:pt x="2831" y="11127"/>
                  <a:pt x="2552" y="11273"/>
                  <a:pt x="2401" y="11569"/>
                </a:cubicBezTo>
                <a:cubicBezTo>
                  <a:pt x="2154" y="12063"/>
                  <a:pt x="2356" y="12647"/>
                  <a:pt x="2738" y="12995"/>
                </a:cubicBezTo>
                <a:cubicBezTo>
                  <a:pt x="2974" y="13208"/>
                  <a:pt x="3277" y="13343"/>
                  <a:pt x="3603" y="13366"/>
                </a:cubicBezTo>
                <a:cubicBezTo>
                  <a:pt x="3479" y="13792"/>
                  <a:pt x="3266" y="14197"/>
                  <a:pt x="2985" y="14545"/>
                </a:cubicBezTo>
                <a:cubicBezTo>
                  <a:pt x="2278" y="15432"/>
                  <a:pt x="1211" y="15948"/>
                  <a:pt x="189" y="16398"/>
                </a:cubicBezTo>
                <a:cubicBezTo>
                  <a:pt x="1" y="16477"/>
                  <a:pt x="74" y="16739"/>
                  <a:pt x="240" y="16739"/>
                </a:cubicBezTo>
                <a:cubicBezTo>
                  <a:pt x="263" y="16739"/>
                  <a:pt x="287" y="16734"/>
                  <a:pt x="312" y="16723"/>
                </a:cubicBezTo>
                <a:cubicBezTo>
                  <a:pt x="1525" y="16319"/>
                  <a:pt x="2727" y="15701"/>
                  <a:pt x="3479" y="14634"/>
                </a:cubicBezTo>
                <a:cubicBezTo>
                  <a:pt x="3771" y="14241"/>
                  <a:pt x="3973" y="13803"/>
                  <a:pt x="4086" y="13332"/>
                </a:cubicBezTo>
                <a:cubicBezTo>
                  <a:pt x="4759" y="13208"/>
                  <a:pt x="5433" y="12770"/>
                  <a:pt x="5871" y="12344"/>
                </a:cubicBezTo>
                <a:cubicBezTo>
                  <a:pt x="6713" y="11501"/>
                  <a:pt x="7151" y="10345"/>
                  <a:pt x="7062" y="9154"/>
                </a:cubicBezTo>
                <a:cubicBezTo>
                  <a:pt x="6994" y="8278"/>
                  <a:pt x="6702" y="7245"/>
                  <a:pt x="6107" y="6515"/>
                </a:cubicBezTo>
                <a:cubicBezTo>
                  <a:pt x="6118" y="6493"/>
                  <a:pt x="6129" y="6482"/>
                  <a:pt x="6152" y="6459"/>
                </a:cubicBezTo>
                <a:cubicBezTo>
                  <a:pt x="7511" y="4393"/>
                  <a:pt x="6556" y="1080"/>
                  <a:pt x="4344" y="13"/>
                </a:cubicBezTo>
                <a:cubicBezTo>
                  <a:pt x="4325" y="4"/>
                  <a:pt x="4305" y="0"/>
                  <a:pt x="42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9" name="Google Shape;2829;p34"/>
          <p:cNvSpPr/>
          <p:nvPr/>
        </p:nvSpPr>
        <p:spPr>
          <a:xfrm rot="4526679">
            <a:off x="8002093" y="2113313"/>
            <a:ext cx="1363665" cy="842844"/>
          </a:xfrm>
          <a:custGeom>
            <a:rect b="b" l="l" r="r" t="t"/>
            <a:pathLst>
              <a:path extrusionOk="0" h="8242" w="13335">
                <a:moveTo>
                  <a:pt x="3295" y="2233"/>
                </a:moveTo>
                <a:cubicBezTo>
                  <a:pt x="3396" y="2300"/>
                  <a:pt x="3486" y="2379"/>
                  <a:pt x="3575" y="2458"/>
                </a:cubicBezTo>
                <a:cubicBezTo>
                  <a:pt x="3901" y="2795"/>
                  <a:pt x="4137" y="3289"/>
                  <a:pt x="4013" y="3760"/>
                </a:cubicBezTo>
                <a:cubicBezTo>
                  <a:pt x="3991" y="3895"/>
                  <a:pt x="3935" y="4019"/>
                  <a:pt x="3834" y="4120"/>
                </a:cubicBezTo>
                <a:cubicBezTo>
                  <a:pt x="3790" y="4156"/>
                  <a:pt x="3752" y="4172"/>
                  <a:pt x="3719" y="4172"/>
                </a:cubicBezTo>
                <a:cubicBezTo>
                  <a:pt x="3659" y="4172"/>
                  <a:pt x="3611" y="4120"/>
                  <a:pt x="3553" y="4041"/>
                </a:cubicBezTo>
                <a:cubicBezTo>
                  <a:pt x="3418" y="3861"/>
                  <a:pt x="3328" y="3659"/>
                  <a:pt x="3272" y="3446"/>
                </a:cubicBezTo>
                <a:cubicBezTo>
                  <a:pt x="3171" y="3053"/>
                  <a:pt x="3171" y="2626"/>
                  <a:pt x="3295" y="2233"/>
                </a:cubicBezTo>
                <a:close/>
                <a:moveTo>
                  <a:pt x="8809" y="3030"/>
                </a:moveTo>
                <a:cubicBezTo>
                  <a:pt x="9033" y="3749"/>
                  <a:pt x="9078" y="4502"/>
                  <a:pt x="8966" y="5243"/>
                </a:cubicBezTo>
                <a:cubicBezTo>
                  <a:pt x="8955" y="5333"/>
                  <a:pt x="8898" y="5894"/>
                  <a:pt x="8775" y="5905"/>
                </a:cubicBezTo>
                <a:cubicBezTo>
                  <a:pt x="8771" y="5906"/>
                  <a:pt x="8768" y="5906"/>
                  <a:pt x="8765" y="5906"/>
                </a:cubicBezTo>
                <a:cubicBezTo>
                  <a:pt x="8602" y="5906"/>
                  <a:pt x="8494" y="5387"/>
                  <a:pt x="8472" y="5288"/>
                </a:cubicBezTo>
                <a:cubicBezTo>
                  <a:pt x="8326" y="4715"/>
                  <a:pt x="8348" y="4108"/>
                  <a:pt x="8539" y="3558"/>
                </a:cubicBezTo>
                <a:cubicBezTo>
                  <a:pt x="8606" y="3367"/>
                  <a:pt x="8696" y="3199"/>
                  <a:pt x="8809" y="3030"/>
                </a:cubicBezTo>
                <a:close/>
                <a:moveTo>
                  <a:pt x="5617" y="0"/>
                </a:moveTo>
                <a:cubicBezTo>
                  <a:pt x="5431" y="0"/>
                  <a:pt x="5244" y="15"/>
                  <a:pt x="5058" y="43"/>
                </a:cubicBezTo>
                <a:cubicBezTo>
                  <a:pt x="4171" y="200"/>
                  <a:pt x="3429" y="762"/>
                  <a:pt x="3025" y="1559"/>
                </a:cubicBezTo>
                <a:cubicBezTo>
                  <a:pt x="2832" y="1504"/>
                  <a:pt x="2633" y="1479"/>
                  <a:pt x="2433" y="1479"/>
                </a:cubicBezTo>
                <a:cubicBezTo>
                  <a:pt x="1612" y="1479"/>
                  <a:pt x="771" y="1905"/>
                  <a:pt x="184" y="2446"/>
                </a:cubicBezTo>
                <a:cubicBezTo>
                  <a:pt x="1" y="2621"/>
                  <a:pt x="177" y="2877"/>
                  <a:pt x="375" y="2877"/>
                </a:cubicBezTo>
                <a:cubicBezTo>
                  <a:pt x="432" y="2877"/>
                  <a:pt x="491" y="2856"/>
                  <a:pt x="543" y="2806"/>
                </a:cubicBezTo>
                <a:cubicBezTo>
                  <a:pt x="1029" y="2358"/>
                  <a:pt x="1739" y="1995"/>
                  <a:pt x="2417" y="1995"/>
                </a:cubicBezTo>
                <a:cubicBezTo>
                  <a:pt x="2554" y="1995"/>
                  <a:pt x="2690" y="2010"/>
                  <a:pt x="2823" y="2042"/>
                </a:cubicBezTo>
                <a:cubicBezTo>
                  <a:pt x="2823" y="2076"/>
                  <a:pt x="2812" y="2098"/>
                  <a:pt x="2801" y="2132"/>
                </a:cubicBezTo>
                <a:cubicBezTo>
                  <a:pt x="2655" y="2637"/>
                  <a:pt x="2655" y="3165"/>
                  <a:pt x="2801" y="3659"/>
                </a:cubicBezTo>
                <a:cubicBezTo>
                  <a:pt x="2922" y="4063"/>
                  <a:pt x="3234" y="4695"/>
                  <a:pt x="3712" y="4695"/>
                </a:cubicBezTo>
                <a:cubicBezTo>
                  <a:pt x="3766" y="4695"/>
                  <a:pt x="3821" y="4687"/>
                  <a:pt x="3879" y="4670"/>
                </a:cubicBezTo>
                <a:cubicBezTo>
                  <a:pt x="4451" y="4513"/>
                  <a:pt x="4620" y="3749"/>
                  <a:pt x="4541" y="3233"/>
                </a:cubicBezTo>
                <a:cubicBezTo>
                  <a:pt x="4440" y="2671"/>
                  <a:pt x="4115" y="2177"/>
                  <a:pt x="3643" y="1851"/>
                </a:cubicBezTo>
                <a:cubicBezTo>
                  <a:pt x="3587" y="1818"/>
                  <a:pt x="3542" y="1795"/>
                  <a:pt x="3486" y="1761"/>
                </a:cubicBezTo>
                <a:cubicBezTo>
                  <a:pt x="3598" y="1559"/>
                  <a:pt x="3721" y="1380"/>
                  <a:pt x="3879" y="1211"/>
                </a:cubicBezTo>
                <a:cubicBezTo>
                  <a:pt x="4347" y="718"/>
                  <a:pt x="4988" y="493"/>
                  <a:pt x="5643" y="493"/>
                </a:cubicBezTo>
                <a:cubicBezTo>
                  <a:pt x="5868" y="493"/>
                  <a:pt x="6094" y="519"/>
                  <a:pt x="6316" y="571"/>
                </a:cubicBezTo>
                <a:cubicBezTo>
                  <a:pt x="7416" y="841"/>
                  <a:pt x="8180" y="1582"/>
                  <a:pt x="8606" y="2503"/>
                </a:cubicBezTo>
                <a:cubicBezTo>
                  <a:pt x="7955" y="3233"/>
                  <a:pt x="7775" y="4333"/>
                  <a:pt x="7966" y="5299"/>
                </a:cubicBezTo>
                <a:cubicBezTo>
                  <a:pt x="8043" y="5670"/>
                  <a:pt x="8280" y="6422"/>
                  <a:pt x="8748" y="6422"/>
                </a:cubicBezTo>
                <a:cubicBezTo>
                  <a:pt x="8832" y="6422"/>
                  <a:pt x="8923" y="6398"/>
                  <a:pt x="9022" y="6343"/>
                </a:cubicBezTo>
                <a:cubicBezTo>
                  <a:pt x="9280" y="6208"/>
                  <a:pt x="9348" y="5883"/>
                  <a:pt x="9404" y="5613"/>
                </a:cubicBezTo>
                <a:cubicBezTo>
                  <a:pt x="9460" y="5288"/>
                  <a:pt x="9505" y="4962"/>
                  <a:pt x="9516" y="4636"/>
                </a:cubicBezTo>
                <a:cubicBezTo>
                  <a:pt x="9550" y="3951"/>
                  <a:pt x="9437" y="3266"/>
                  <a:pt x="9213" y="2615"/>
                </a:cubicBezTo>
                <a:cubicBezTo>
                  <a:pt x="9530" y="2355"/>
                  <a:pt x="9924" y="2218"/>
                  <a:pt x="10326" y="2218"/>
                </a:cubicBezTo>
                <a:cubicBezTo>
                  <a:pt x="10479" y="2218"/>
                  <a:pt x="10633" y="2238"/>
                  <a:pt x="10785" y="2278"/>
                </a:cubicBezTo>
                <a:cubicBezTo>
                  <a:pt x="11717" y="2548"/>
                  <a:pt x="12391" y="3457"/>
                  <a:pt x="12593" y="4389"/>
                </a:cubicBezTo>
                <a:cubicBezTo>
                  <a:pt x="12863" y="5636"/>
                  <a:pt x="12470" y="6837"/>
                  <a:pt x="12290" y="8061"/>
                </a:cubicBezTo>
                <a:cubicBezTo>
                  <a:pt x="12263" y="8170"/>
                  <a:pt x="12350" y="8242"/>
                  <a:pt x="12434" y="8242"/>
                </a:cubicBezTo>
                <a:cubicBezTo>
                  <a:pt x="12489" y="8242"/>
                  <a:pt x="12542" y="8211"/>
                  <a:pt x="12559" y="8140"/>
                </a:cubicBezTo>
                <a:cubicBezTo>
                  <a:pt x="12705" y="7769"/>
                  <a:pt x="12829" y="7399"/>
                  <a:pt x="12919" y="7017"/>
                </a:cubicBezTo>
                <a:cubicBezTo>
                  <a:pt x="13233" y="5669"/>
                  <a:pt x="13334" y="4142"/>
                  <a:pt x="12470" y="2963"/>
                </a:cubicBezTo>
                <a:cubicBezTo>
                  <a:pt x="11944" y="2246"/>
                  <a:pt x="11127" y="1733"/>
                  <a:pt x="10268" y="1733"/>
                </a:cubicBezTo>
                <a:cubicBezTo>
                  <a:pt x="9970" y="1733"/>
                  <a:pt x="9668" y="1794"/>
                  <a:pt x="9370" y="1930"/>
                </a:cubicBezTo>
                <a:cubicBezTo>
                  <a:pt x="9247" y="1997"/>
                  <a:pt x="9123" y="2065"/>
                  <a:pt x="9011" y="2143"/>
                </a:cubicBezTo>
                <a:cubicBezTo>
                  <a:pt x="8820" y="1761"/>
                  <a:pt x="8562" y="1402"/>
                  <a:pt x="8258" y="1099"/>
                </a:cubicBezTo>
                <a:cubicBezTo>
                  <a:pt x="7551" y="391"/>
                  <a:pt x="6597" y="0"/>
                  <a:pt x="5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0" name="Google Shape;2830;p34"/>
          <p:cNvSpPr/>
          <p:nvPr/>
        </p:nvSpPr>
        <p:spPr>
          <a:xfrm>
            <a:off x="6960700" y="4837763"/>
            <a:ext cx="107200" cy="83700"/>
          </a:xfrm>
          <a:custGeom>
            <a:rect b="b" l="l" r="r" t="t"/>
            <a:pathLst>
              <a:path extrusionOk="0" h="3348" w="4288">
                <a:moveTo>
                  <a:pt x="2144" y="0"/>
                </a:moveTo>
                <a:cubicBezTo>
                  <a:pt x="1" y="0"/>
                  <a:pt x="1" y="3348"/>
                  <a:pt x="2144" y="3348"/>
                </a:cubicBezTo>
                <a:cubicBezTo>
                  <a:pt x="4288" y="3348"/>
                  <a:pt x="4288" y="0"/>
                  <a:pt x="21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4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35"/>
          <p:cNvSpPr/>
          <p:nvPr/>
        </p:nvSpPr>
        <p:spPr>
          <a:xfrm>
            <a:off x="6003825" y="1028700"/>
            <a:ext cx="2679900" cy="1771200"/>
          </a:xfrm>
          <a:prstGeom prst="roundRect">
            <a:avLst>
              <a:gd fmla="val 1004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6" name="Google Shape;2836;p35"/>
          <p:cNvSpPr/>
          <p:nvPr/>
        </p:nvSpPr>
        <p:spPr>
          <a:xfrm>
            <a:off x="6003825" y="2952750"/>
            <a:ext cx="2679900" cy="1771200"/>
          </a:xfrm>
          <a:prstGeom prst="roundRect">
            <a:avLst>
              <a:gd fmla="val 1004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7" name="Google Shape;2837;p35"/>
          <p:cNvSpPr/>
          <p:nvPr/>
        </p:nvSpPr>
        <p:spPr>
          <a:xfrm>
            <a:off x="3213000" y="2952750"/>
            <a:ext cx="2699100" cy="1771200"/>
          </a:xfrm>
          <a:prstGeom prst="roundRect">
            <a:avLst>
              <a:gd fmla="val 1004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8" name="Google Shape;2838;p35"/>
          <p:cNvSpPr/>
          <p:nvPr/>
        </p:nvSpPr>
        <p:spPr>
          <a:xfrm>
            <a:off x="460275" y="2952750"/>
            <a:ext cx="2679900" cy="1771200"/>
          </a:xfrm>
          <a:prstGeom prst="roundRect">
            <a:avLst>
              <a:gd fmla="val 1004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9" name="Google Shape;2839;p35"/>
          <p:cNvSpPr/>
          <p:nvPr/>
        </p:nvSpPr>
        <p:spPr>
          <a:xfrm>
            <a:off x="3223293" y="1028699"/>
            <a:ext cx="2688600" cy="1771200"/>
          </a:xfrm>
          <a:prstGeom prst="roundRect">
            <a:avLst>
              <a:gd fmla="val 1004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0" name="Google Shape;2840;p35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2841" name="Google Shape;2841;p35"/>
          <p:cNvGraphicFramePr/>
          <p:nvPr/>
        </p:nvGraphicFramePr>
        <p:xfrm>
          <a:off x="3232025" y="1016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0095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4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42" name="Google Shape;2842;p35"/>
          <p:cNvGraphicFramePr/>
          <p:nvPr/>
        </p:nvGraphicFramePr>
        <p:xfrm>
          <a:off x="5999038" y="1016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0095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4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43" name="Google Shape;2843;p35"/>
          <p:cNvGraphicFramePr/>
          <p:nvPr/>
        </p:nvGraphicFramePr>
        <p:xfrm>
          <a:off x="465013" y="2912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0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4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44" name="Google Shape;2844;p35"/>
          <p:cNvGraphicFramePr/>
          <p:nvPr/>
        </p:nvGraphicFramePr>
        <p:xfrm>
          <a:off x="3232025" y="2912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0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4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45" name="Google Shape;2845;p35"/>
          <p:cNvGraphicFramePr/>
          <p:nvPr/>
        </p:nvGraphicFramePr>
        <p:xfrm>
          <a:off x="5999038" y="2912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04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4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sz="11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846" name="Google Shape;2846;p35"/>
          <p:cNvGrpSpPr/>
          <p:nvPr/>
        </p:nvGrpSpPr>
        <p:grpSpPr>
          <a:xfrm flipH="1">
            <a:off x="-121319" y="161922"/>
            <a:ext cx="3987331" cy="3073840"/>
            <a:chOff x="11050823" y="2953348"/>
            <a:chExt cx="6189586" cy="4787167"/>
          </a:xfrm>
        </p:grpSpPr>
        <p:sp>
          <p:nvSpPr>
            <p:cNvPr id="2847" name="Google Shape;2847;p35"/>
            <p:cNvSpPr/>
            <p:nvPr/>
          </p:nvSpPr>
          <p:spPr>
            <a:xfrm>
              <a:off x="15269625" y="6292225"/>
              <a:ext cx="1673300" cy="1336050"/>
            </a:xfrm>
            <a:custGeom>
              <a:rect b="b" l="l" r="r" t="t"/>
              <a:pathLst>
                <a:path extrusionOk="0" h="53442" w="66932">
                  <a:moveTo>
                    <a:pt x="22330" y="0"/>
                  </a:moveTo>
                  <a:cubicBezTo>
                    <a:pt x="18879" y="0"/>
                    <a:pt x="15498" y="1029"/>
                    <a:pt x="12521" y="2796"/>
                  </a:cubicBezTo>
                  <a:cubicBezTo>
                    <a:pt x="9252" y="4741"/>
                    <a:pt x="6512" y="7560"/>
                    <a:pt x="4500" y="10790"/>
                  </a:cubicBezTo>
                  <a:cubicBezTo>
                    <a:pt x="2489" y="14032"/>
                    <a:pt x="1231" y="17685"/>
                    <a:pt x="808" y="21484"/>
                  </a:cubicBezTo>
                  <a:cubicBezTo>
                    <a:pt x="0" y="29081"/>
                    <a:pt x="2237" y="36678"/>
                    <a:pt x="7028" y="42634"/>
                  </a:cubicBezTo>
                  <a:cubicBezTo>
                    <a:pt x="9636" y="45837"/>
                    <a:pt x="13011" y="48351"/>
                    <a:pt x="16756" y="50112"/>
                  </a:cubicBezTo>
                  <a:cubicBezTo>
                    <a:pt x="20819" y="52031"/>
                    <a:pt x="25253" y="53063"/>
                    <a:pt x="29714" y="53354"/>
                  </a:cubicBezTo>
                  <a:cubicBezTo>
                    <a:pt x="30633" y="53413"/>
                    <a:pt x="31554" y="53442"/>
                    <a:pt x="32474" y="53442"/>
                  </a:cubicBezTo>
                  <a:cubicBezTo>
                    <a:pt x="36508" y="53442"/>
                    <a:pt x="40538" y="52896"/>
                    <a:pt x="44471" y="51991"/>
                  </a:cubicBezTo>
                  <a:cubicBezTo>
                    <a:pt x="48918" y="50959"/>
                    <a:pt x="53365" y="49529"/>
                    <a:pt x="57243" y="47081"/>
                  </a:cubicBezTo>
                  <a:cubicBezTo>
                    <a:pt x="60724" y="44870"/>
                    <a:pt x="63728" y="41747"/>
                    <a:pt x="65343" y="37895"/>
                  </a:cubicBezTo>
                  <a:cubicBezTo>
                    <a:pt x="66839" y="34335"/>
                    <a:pt x="66931" y="30338"/>
                    <a:pt x="65317" y="26804"/>
                  </a:cubicBezTo>
                  <a:cubicBezTo>
                    <a:pt x="64562" y="25110"/>
                    <a:pt x="63424" y="23628"/>
                    <a:pt x="61981" y="22476"/>
                  </a:cubicBezTo>
                  <a:cubicBezTo>
                    <a:pt x="60446" y="21285"/>
                    <a:pt x="58619" y="20623"/>
                    <a:pt x="56727" y="20253"/>
                  </a:cubicBezTo>
                  <a:cubicBezTo>
                    <a:pt x="52783" y="19512"/>
                    <a:pt x="48402" y="19988"/>
                    <a:pt x="44802" y="17937"/>
                  </a:cubicBezTo>
                  <a:cubicBezTo>
                    <a:pt x="42499" y="16613"/>
                    <a:pt x="41030" y="14469"/>
                    <a:pt x="39600" y="12272"/>
                  </a:cubicBezTo>
                  <a:cubicBezTo>
                    <a:pt x="38819" y="10446"/>
                    <a:pt x="38118" y="8606"/>
                    <a:pt x="36914" y="6978"/>
                  </a:cubicBezTo>
                  <a:cubicBezTo>
                    <a:pt x="35855" y="5575"/>
                    <a:pt x="34584" y="4344"/>
                    <a:pt x="33142" y="3338"/>
                  </a:cubicBezTo>
                  <a:cubicBezTo>
                    <a:pt x="30164" y="1300"/>
                    <a:pt x="26669" y="149"/>
                    <a:pt x="23069" y="16"/>
                  </a:cubicBezTo>
                  <a:cubicBezTo>
                    <a:pt x="22823" y="6"/>
                    <a:pt x="22576" y="0"/>
                    <a:pt x="22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35"/>
            <p:cNvSpPr/>
            <p:nvPr/>
          </p:nvSpPr>
          <p:spPr>
            <a:xfrm>
              <a:off x="11050823" y="2953348"/>
              <a:ext cx="4677552" cy="1652304"/>
            </a:xfrm>
            <a:custGeom>
              <a:rect b="b" l="l" r="r" t="t"/>
              <a:pathLst>
                <a:path extrusionOk="0" h="54509" w="154311">
                  <a:moveTo>
                    <a:pt x="314" y="0"/>
                  </a:moveTo>
                  <a:cubicBezTo>
                    <a:pt x="262" y="0"/>
                    <a:pt x="208" y="15"/>
                    <a:pt x="159" y="45"/>
                  </a:cubicBezTo>
                  <a:cubicBezTo>
                    <a:pt x="40" y="125"/>
                    <a:pt x="0" y="283"/>
                    <a:pt x="79" y="416"/>
                  </a:cubicBezTo>
                  <a:cubicBezTo>
                    <a:pt x="860" y="1660"/>
                    <a:pt x="1482" y="3010"/>
                    <a:pt x="1906" y="4426"/>
                  </a:cubicBezTo>
                  <a:cubicBezTo>
                    <a:pt x="1946" y="4532"/>
                    <a:pt x="2051" y="4611"/>
                    <a:pt x="2171" y="4611"/>
                  </a:cubicBezTo>
                  <a:lnTo>
                    <a:pt x="2171" y="4598"/>
                  </a:lnTo>
                  <a:cubicBezTo>
                    <a:pt x="2197" y="4598"/>
                    <a:pt x="2224" y="4598"/>
                    <a:pt x="2250" y="4585"/>
                  </a:cubicBezTo>
                  <a:cubicBezTo>
                    <a:pt x="2396" y="4545"/>
                    <a:pt x="2462" y="4400"/>
                    <a:pt x="2422" y="4254"/>
                  </a:cubicBezTo>
                  <a:cubicBezTo>
                    <a:pt x="1972" y="2798"/>
                    <a:pt x="1337" y="1408"/>
                    <a:pt x="543" y="125"/>
                  </a:cubicBezTo>
                  <a:cubicBezTo>
                    <a:pt x="485" y="42"/>
                    <a:pt x="401" y="0"/>
                    <a:pt x="314" y="0"/>
                  </a:cubicBezTo>
                  <a:close/>
                  <a:moveTo>
                    <a:pt x="3226" y="8432"/>
                  </a:moveTo>
                  <a:cubicBezTo>
                    <a:pt x="3210" y="8432"/>
                    <a:pt x="3193" y="8433"/>
                    <a:pt x="3176" y="8436"/>
                  </a:cubicBezTo>
                  <a:cubicBezTo>
                    <a:pt x="3031" y="8463"/>
                    <a:pt x="2938" y="8608"/>
                    <a:pt x="2965" y="8754"/>
                  </a:cubicBezTo>
                  <a:lnTo>
                    <a:pt x="3124" y="9522"/>
                  </a:lnTo>
                  <a:cubicBezTo>
                    <a:pt x="3362" y="10713"/>
                    <a:pt x="3613" y="11957"/>
                    <a:pt x="3931" y="13161"/>
                  </a:cubicBezTo>
                  <a:cubicBezTo>
                    <a:pt x="3957" y="13280"/>
                    <a:pt x="4063" y="13360"/>
                    <a:pt x="4182" y="13360"/>
                  </a:cubicBezTo>
                  <a:cubicBezTo>
                    <a:pt x="4196" y="13360"/>
                    <a:pt x="4222" y="13360"/>
                    <a:pt x="4249" y="13347"/>
                  </a:cubicBezTo>
                  <a:cubicBezTo>
                    <a:pt x="4394" y="13320"/>
                    <a:pt x="4474" y="13161"/>
                    <a:pt x="4447" y="13016"/>
                  </a:cubicBezTo>
                  <a:cubicBezTo>
                    <a:pt x="4129" y="11825"/>
                    <a:pt x="3891" y="10594"/>
                    <a:pt x="3653" y="9402"/>
                  </a:cubicBezTo>
                  <a:lnTo>
                    <a:pt x="3494" y="8648"/>
                  </a:lnTo>
                  <a:cubicBezTo>
                    <a:pt x="3459" y="8519"/>
                    <a:pt x="3351" y="8432"/>
                    <a:pt x="3226" y="8432"/>
                  </a:cubicBezTo>
                  <a:close/>
                  <a:moveTo>
                    <a:pt x="119841" y="17382"/>
                  </a:moveTo>
                  <a:cubicBezTo>
                    <a:pt x="119834" y="17382"/>
                    <a:pt x="119827" y="17383"/>
                    <a:pt x="119819" y="17383"/>
                  </a:cubicBezTo>
                  <a:cubicBezTo>
                    <a:pt x="118324" y="17436"/>
                    <a:pt x="116801" y="17555"/>
                    <a:pt x="115319" y="17767"/>
                  </a:cubicBezTo>
                  <a:cubicBezTo>
                    <a:pt x="115174" y="17780"/>
                    <a:pt x="115068" y="17926"/>
                    <a:pt x="115094" y="18072"/>
                  </a:cubicBezTo>
                  <a:cubicBezTo>
                    <a:pt x="115107" y="18204"/>
                    <a:pt x="115213" y="18297"/>
                    <a:pt x="115359" y="18297"/>
                  </a:cubicBezTo>
                  <a:lnTo>
                    <a:pt x="115399" y="18297"/>
                  </a:lnTo>
                  <a:cubicBezTo>
                    <a:pt x="116854" y="18098"/>
                    <a:pt x="118363" y="17966"/>
                    <a:pt x="119832" y="17913"/>
                  </a:cubicBezTo>
                  <a:cubicBezTo>
                    <a:pt x="119991" y="17913"/>
                    <a:pt x="120097" y="17780"/>
                    <a:pt x="120097" y="17635"/>
                  </a:cubicBezTo>
                  <a:cubicBezTo>
                    <a:pt x="120097" y="17497"/>
                    <a:pt x="119978" y="17382"/>
                    <a:pt x="119841" y="17382"/>
                  </a:cubicBezTo>
                  <a:close/>
                  <a:moveTo>
                    <a:pt x="125431" y="17541"/>
                  </a:moveTo>
                  <a:cubicBezTo>
                    <a:pt x="125284" y="17541"/>
                    <a:pt x="125166" y="17644"/>
                    <a:pt x="125166" y="17794"/>
                  </a:cubicBezTo>
                  <a:cubicBezTo>
                    <a:pt x="125153" y="17939"/>
                    <a:pt x="125259" y="18072"/>
                    <a:pt x="125404" y="18085"/>
                  </a:cubicBezTo>
                  <a:cubicBezTo>
                    <a:pt x="126635" y="18191"/>
                    <a:pt x="127866" y="18363"/>
                    <a:pt x="129071" y="18574"/>
                  </a:cubicBezTo>
                  <a:cubicBezTo>
                    <a:pt x="129322" y="18627"/>
                    <a:pt x="129574" y="18667"/>
                    <a:pt x="129825" y="18720"/>
                  </a:cubicBezTo>
                  <a:lnTo>
                    <a:pt x="129878" y="18720"/>
                  </a:lnTo>
                  <a:lnTo>
                    <a:pt x="129878" y="18707"/>
                  </a:lnTo>
                  <a:cubicBezTo>
                    <a:pt x="129997" y="18707"/>
                    <a:pt x="130116" y="18614"/>
                    <a:pt x="130143" y="18495"/>
                  </a:cubicBezTo>
                  <a:cubicBezTo>
                    <a:pt x="130169" y="18349"/>
                    <a:pt x="130076" y="18204"/>
                    <a:pt x="129931" y="18177"/>
                  </a:cubicBezTo>
                  <a:cubicBezTo>
                    <a:pt x="129679" y="18124"/>
                    <a:pt x="129428" y="18085"/>
                    <a:pt x="129176" y="18032"/>
                  </a:cubicBezTo>
                  <a:cubicBezTo>
                    <a:pt x="127946" y="17820"/>
                    <a:pt x="126701" y="17648"/>
                    <a:pt x="125457" y="17542"/>
                  </a:cubicBezTo>
                  <a:cubicBezTo>
                    <a:pt x="125448" y="17541"/>
                    <a:pt x="125440" y="17541"/>
                    <a:pt x="125431" y="17541"/>
                  </a:cubicBezTo>
                  <a:close/>
                  <a:moveTo>
                    <a:pt x="110954" y="18592"/>
                  </a:moveTo>
                  <a:cubicBezTo>
                    <a:pt x="110931" y="18592"/>
                    <a:pt x="110908" y="18595"/>
                    <a:pt x="110885" y="18601"/>
                  </a:cubicBezTo>
                  <a:cubicBezTo>
                    <a:pt x="109416" y="18945"/>
                    <a:pt x="107960" y="19355"/>
                    <a:pt x="106544" y="19858"/>
                  </a:cubicBezTo>
                  <a:cubicBezTo>
                    <a:pt x="106399" y="19898"/>
                    <a:pt x="106332" y="20057"/>
                    <a:pt x="106372" y="20202"/>
                  </a:cubicBezTo>
                  <a:cubicBezTo>
                    <a:pt x="106412" y="20308"/>
                    <a:pt x="106518" y="20374"/>
                    <a:pt x="106637" y="20388"/>
                  </a:cubicBezTo>
                  <a:cubicBezTo>
                    <a:pt x="106663" y="20388"/>
                    <a:pt x="106703" y="20374"/>
                    <a:pt x="106729" y="20374"/>
                  </a:cubicBezTo>
                  <a:cubicBezTo>
                    <a:pt x="108132" y="19885"/>
                    <a:pt x="109575" y="19474"/>
                    <a:pt x="111004" y="19130"/>
                  </a:cubicBezTo>
                  <a:cubicBezTo>
                    <a:pt x="111163" y="19091"/>
                    <a:pt x="111243" y="18945"/>
                    <a:pt x="111216" y="18799"/>
                  </a:cubicBezTo>
                  <a:cubicBezTo>
                    <a:pt x="111183" y="18677"/>
                    <a:pt x="111074" y="18592"/>
                    <a:pt x="110954" y="18592"/>
                  </a:cubicBezTo>
                  <a:close/>
                  <a:moveTo>
                    <a:pt x="134215" y="19292"/>
                  </a:moveTo>
                  <a:cubicBezTo>
                    <a:pt x="134105" y="19292"/>
                    <a:pt x="133998" y="19365"/>
                    <a:pt x="133954" y="19474"/>
                  </a:cubicBezTo>
                  <a:cubicBezTo>
                    <a:pt x="133915" y="19620"/>
                    <a:pt x="133994" y="19766"/>
                    <a:pt x="134140" y="19805"/>
                  </a:cubicBezTo>
                  <a:cubicBezTo>
                    <a:pt x="135556" y="20255"/>
                    <a:pt x="136959" y="20758"/>
                    <a:pt x="138322" y="21341"/>
                  </a:cubicBezTo>
                  <a:cubicBezTo>
                    <a:pt x="138362" y="21354"/>
                    <a:pt x="138401" y="21367"/>
                    <a:pt x="138441" y="21367"/>
                  </a:cubicBezTo>
                  <a:cubicBezTo>
                    <a:pt x="138547" y="21367"/>
                    <a:pt x="138640" y="21301"/>
                    <a:pt x="138679" y="21195"/>
                  </a:cubicBezTo>
                  <a:cubicBezTo>
                    <a:pt x="138746" y="21063"/>
                    <a:pt x="138679" y="20904"/>
                    <a:pt x="138547" y="20851"/>
                  </a:cubicBezTo>
                  <a:cubicBezTo>
                    <a:pt x="137157" y="20255"/>
                    <a:pt x="135728" y="19739"/>
                    <a:pt x="134285" y="19302"/>
                  </a:cubicBezTo>
                  <a:cubicBezTo>
                    <a:pt x="134262" y="19295"/>
                    <a:pt x="134239" y="19292"/>
                    <a:pt x="134215" y="19292"/>
                  </a:cubicBezTo>
                  <a:close/>
                  <a:moveTo>
                    <a:pt x="6252" y="18018"/>
                  </a:moveTo>
                  <a:cubicBezTo>
                    <a:pt x="6204" y="18018"/>
                    <a:pt x="6156" y="18031"/>
                    <a:pt x="6115" y="18058"/>
                  </a:cubicBezTo>
                  <a:cubicBezTo>
                    <a:pt x="5982" y="18124"/>
                    <a:pt x="5943" y="18297"/>
                    <a:pt x="6022" y="18429"/>
                  </a:cubicBezTo>
                  <a:cubicBezTo>
                    <a:pt x="6790" y="19752"/>
                    <a:pt x="7809" y="20917"/>
                    <a:pt x="9026" y="21844"/>
                  </a:cubicBezTo>
                  <a:cubicBezTo>
                    <a:pt x="9079" y="21883"/>
                    <a:pt x="9132" y="21897"/>
                    <a:pt x="9199" y="21897"/>
                  </a:cubicBezTo>
                  <a:lnTo>
                    <a:pt x="9199" y="21910"/>
                  </a:lnTo>
                  <a:cubicBezTo>
                    <a:pt x="9278" y="21910"/>
                    <a:pt x="9357" y="21870"/>
                    <a:pt x="9410" y="21791"/>
                  </a:cubicBezTo>
                  <a:cubicBezTo>
                    <a:pt x="9503" y="21672"/>
                    <a:pt x="9476" y="21513"/>
                    <a:pt x="9357" y="21420"/>
                  </a:cubicBezTo>
                  <a:cubicBezTo>
                    <a:pt x="8193" y="20520"/>
                    <a:pt x="7213" y="19408"/>
                    <a:pt x="6485" y="18151"/>
                  </a:cubicBezTo>
                  <a:cubicBezTo>
                    <a:pt x="6433" y="18065"/>
                    <a:pt x="6342" y="18018"/>
                    <a:pt x="6252" y="18018"/>
                  </a:cubicBezTo>
                  <a:close/>
                  <a:moveTo>
                    <a:pt x="25940" y="21116"/>
                  </a:moveTo>
                  <a:cubicBezTo>
                    <a:pt x="25120" y="21116"/>
                    <a:pt x="24230" y="21203"/>
                    <a:pt x="23215" y="21380"/>
                  </a:cubicBezTo>
                  <a:cubicBezTo>
                    <a:pt x="23069" y="21407"/>
                    <a:pt x="22976" y="21539"/>
                    <a:pt x="22990" y="21685"/>
                  </a:cubicBezTo>
                  <a:cubicBezTo>
                    <a:pt x="23016" y="21817"/>
                    <a:pt x="23122" y="21910"/>
                    <a:pt x="23254" y="21910"/>
                  </a:cubicBezTo>
                  <a:lnTo>
                    <a:pt x="23307" y="21910"/>
                  </a:lnTo>
                  <a:cubicBezTo>
                    <a:pt x="24290" y="21738"/>
                    <a:pt x="25148" y="21655"/>
                    <a:pt x="25936" y="21655"/>
                  </a:cubicBezTo>
                  <a:cubicBezTo>
                    <a:pt x="26549" y="21655"/>
                    <a:pt x="27119" y="21706"/>
                    <a:pt x="27675" y="21804"/>
                  </a:cubicBezTo>
                  <a:cubicBezTo>
                    <a:pt x="27692" y="21807"/>
                    <a:pt x="27708" y="21808"/>
                    <a:pt x="27725" y="21808"/>
                  </a:cubicBezTo>
                  <a:cubicBezTo>
                    <a:pt x="27852" y="21808"/>
                    <a:pt x="27969" y="21721"/>
                    <a:pt x="27993" y="21592"/>
                  </a:cubicBezTo>
                  <a:cubicBezTo>
                    <a:pt x="28019" y="21433"/>
                    <a:pt x="27913" y="21301"/>
                    <a:pt x="27768" y="21274"/>
                  </a:cubicBezTo>
                  <a:cubicBezTo>
                    <a:pt x="27185" y="21170"/>
                    <a:pt x="26584" y="21116"/>
                    <a:pt x="25940" y="21116"/>
                  </a:cubicBezTo>
                  <a:close/>
                  <a:moveTo>
                    <a:pt x="17785" y="22620"/>
                  </a:moveTo>
                  <a:cubicBezTo>
                    <a:pt x="17769" y="22620"/>
                    <a:pt x="17752" y="22621"/>
                    <a:pt x="17735" y="22624"/>
                  </a:cubicBezTo>
                  <a:cubicBezTo>
                    <a:pt x="16428" y="22894"/>
                    <a:pt x="15358" y="23023"/>
                    <a:pt x="14398" y="23023"/>
                  </a:cubicBezTo>
                  <a:cubicBezTo>
                    <a:pt x="14037" y="23023"/>
                    <a:pt x="13691" y="23005"/>
                    <a:pt x="13354" y="22969"/>
                  </a:cubicBezTo>
                  <a:cubicBezTo>
                    <a:pt x="13346" y="22968"/>
                    <a:pt x="13338" y="22967"/>
                    <a:pt x="13330" y="22967"/>
                  </a:cubicBezTo>
                  <a:cubicBezTo>
                    <a:pt x="13194" y="22967"/>
                    <a:pt x="13076" y="23070"/>
                    <a:pt x="13063" y="23220"/>
                  </a:cubicBezTo>
                  <a:cubicBezTo>
                    <a:pt x="13050" y="23366"/>
                    <a:pt x="13156" y="23498"/>
                    <a:pt x="13301" y="23511"/>
                  </a:cubicBezTo>
                  <a:cubicBezTo>
                    <a:pt x="13659" y="23551"/>
                    <a:pt x="14029" y="23564"/>
                    <a:pt x="14387" y="23564"/>
                  </a:cubicBezTo>
                  <a:cubicBezTo>
                    <a:pt x="15551" y="23551"/>
                    <a:pt x="16703" y="23419"/>
                    <a:pt x="17841" y="23167"/>
                  </a:cubicBezTo>
                  <a:cubicBezTo>
                    <a:pt x="17987" y="23127"/>
                    <a:pt x="18093" y="22982"/>
                    <a:pt x="18053" y="22836"/>
                  </a:cubicBezTo>
                  <a:cubicBezTo>
                    <a:pt x="18018" y="22707"/>
                    <a:pt x="17910" y="22620"/>
                    <a:pt x="17785" y="22620"/>
                  </a:cubicBezTo>
                  <a:close/>
                  <a:moveTo>
                    <a:pt x="101484" y="21968"/>
                  </a:moveTo>
                  <a:cubicBezTo>
                    <a:pt x="101436" y="21968"/>
                    <a:pt x="101383" y="21982"/>
                    <a:pt x="101329" y="22016"/>
                  </a:cubicBezTo>
                  <a:cubicBezTo>
                    <a:pt x="99979" y="22691"/>
                    <a:pt x="98669" y="23419"/>
                    <a:pt x="97385" y="24213"/>
                  </a:cubicBezTo>
                  <a:cubicBezTo>
                    <a:pt x="97160" y="24358"/>
                    <a:pt x="97266" y="24716"/>
                    <a:pt x="97531" y="24716"/>
                  </a:cubicBezTo>
                  <a:lnTo>
                    <a:pt x="97531" y="24702"/>
                  </a:lnTo>
                  <a:cubicBezTo>
                    <a:pt x="97584" y="24702"/>
                    <a:pt x="97624" y="24689"/>
                    <a:pt x="97676" y="24663"/>
                  </a:cubicBezTo>
                  <a:cubicBezTo>
                    <a:pt x="98934" y="23882"/>
                    <a:pt x="100231" y="23154"/>
                    <a:pt x="101568" y="22505"/>
                  </a:cubicBezTo>
                  <a:cubicBezTo>
                    <a:pt x="101891" y="22383"/>
                    <a:pt x="101744" y="21968"/>
                    <a:pt x="101484" y="21968"/>
                  </a:cubicBezTo>
                  <a:close/>
                  <a:moveTo>
                    <a:pt x="143442" y="23323"/>
                  </a:moveTo>
                  <a:cubicBezTo>
                    <a:pt x="143201" y="23323"/>
                    <a:pt x="143057" y="23674"/>
                    <a:pt x="143312" y="23829"/>
                  </a:cubicBezTo>
                  <a:cubicBezTo>
                    <a:pt x="144596" y="24570"/>
                    <a:pt x="145853" y="25391"/>
                    <a:pt x="147057" y="26251"/>
                  </a:cubicBezTo>
                  <a:cubicBezTo>
                    <a:pt x="147110" y="26291"/>
                    <a:pt x="147163" y="26304"/>
                    <a:pt x="147229" y="26304"/>
                  </a:cubicBezTo>
                  <a:lnTo>
                    <a:pt x="147203" y="26317"/>
                  </a:lnTo>
                  <a:cubicBezTo>
                    <a:pt x="147208" y="26317"/>
                    <a:pt x="147213" y="26317"/>
                    <a:pt x="147219" y="26317"/>
                  </a:cubicBezTo>
                  <a:cubicBezTo>
                    <a:pt x="147498" y="26317"/>
                    <a:pt x="147609" y="25970"/>
                    <a:pt x="147375" y="25814"/>
                  </a:cubicBezTo>
                  <a:cubicBezTo>
                    <a:pt x="146157" y="24941"/>
                    <a:pt x="144874" y="24120"/>
                    <a:pt x="143590" y="23366"/>
                  </a:cubicBezTo>
                  <a:cubicBezTo>
                    <a:pt x="143538" y="23336"/>
                    <a:pt x="143489" y="23323"/>
                    <a:pt x="143442" y="23323"/>
                  </a:cubicBezTo>
                  <a:close/>
                  <a:moveTo>
                    <a:pt x="31738" y="23142"/>
                  </a:moveTo>
                  <a:cubicBezTo>
                    <a:pt x="31518" y="23142"/>
                    <a:pt x="31345" y="23441"/>
                    <a:pt x="31566" y="23630"/>
                  </a:cubicBezTo>
                  <a:cubicBezTo>
                    <a:pt x="32691" y="24570"/>
                    <a:pt x="33644" y="25708"/>
                    <a:pt x="34385" y="26979"/>
                  </a:cubicBezTo>
                  <a:cubicBezTo>
                    <a:pt x="34425" y="27058"/>
                    <a:pt x="34518" y="27111"/>
                    <a:pt x="34610" y="27111"/>
                  </a:cubicBezTo>
                  <a:cubicBezTo>
                    <a:pt x="34822" y="27111"/>
                    <a:pt x="34954" y="26886"/>
                    <a:pt x="34849" y="26701"/>
                  </a:cubicBezTo>
                  <a:cubicBezTo>
                    <a:pt x="34081" y="25377"/>
                    <a:pt x="33088" y="24186"/>
                    <a:pt x="31910" y="23207"/>
                  </a:cubicBezTo>
                  <a:cubicBezTo>
                    <a:pt x="31854" y="23161"/>
                    <a:pt x="31795" y="23142"/>
                    <a:pt x="31738" y="23142"/>
                  </a:cubicBezTo>
                  <a:close/>
                  <a:moveTo>
                    <a:pt x="93853" y="26743"/>
                  </a:moveTo>
                  <a:cubicBezTo>
                    <a:pt x="93797" y="26743"/>
                    <a:pt x="93737" y="26762"/>
                    <a:pt x="93679" y="26807"/>
                  </a:cubicBezTo>
                  <a:cubicBezTo>
                    <a:pt x="92554" y="27680"/>
                    <a:pt x="91429" y="28633"/>
                    <a:pt x="90251" y="29719"/>
                  </a:cubicBezTo>
                  <a:cubicBezTo>
                    <a:pt x="90066" y="29891"/>
                    <a:pt x="90185" y="30195"/>
                    <a:pt x="90437" y="30195"/>
                  </a:cubicBezTo>
                  <a:cubicBezTo>
                    <a:pt x="90503" y="30195"/>
                    <a:pt x="90569" y="30169"/>
                    <a:pt x="90609" y="30116"/>
                  </a:cubicBezTo>
                  <a:cubicBezTo>
                    <a:pt x="91787" y="29044"/>
                    <a:pt x="92899" y="28104"/>
                    <a:pt x="94010" y="27230"/>
                  </a:cubicBezTo>
                  <a:cubicBezTo>
                    <a:pt x="94243" y="27050"/>
                    <a:pt x="94078" y="26743"/>
                    <a:pt x="93853" y="26743"/>
                  </a:cubicBezTo>
                  <a:close/>
                  <a:moveTo>
                    <a:pt x="150735" y="28548"/>
                  </a:moveTo>
                  <a:cubicBezTo>
                    <a:pt x="150520" y="28548"/>
                    <a:pt x="150343" y="28843"/>
                    <a:pt x="150551" y="29030"/>
                  </a:cubicBezTo>
                  <a:cubicBezTo>
                    <a:pt x="151663" y="30010"/>
                    <a:pt x="152749" y="31055"/>
                    <a:pt x="153754" y="32141"/>
                  </a:cubicBezTo>
                  <a:cubicBezTo>
                    <a:pt x="153807" y="32194"/>
                    <a:pt x="153874" y="32233"/>
                    <a:pt x="153953" y="32233"/>
                  </a:cubicBezTo>
                  <a:lnTo>
                    <a:pt x="153953" y="32220"/>
                  </a:lnTo>
                  <a:cubicBezTo>
                    <a:pt x="154191" y="32220"/>
                    <a:pt x="154310" y="31942"/>
                    <a:pt x="154151" y="31770"/>
                  </a:cubicBezTo>
                  <a:cubicBezTo>
                    <a:pt x="153132" y="30672"/>
                    <a:pt x="152047" y="29613"/>
                    <a:pt x="150909" y="28620"/>
                  </a:cubicBezTo>
                  <a:cubicBezTo>
                    <a:pt x="150853" y="28570"/>
                    <a:pt x="150792" y="28548"/>
                    <a:pt x="150735" y="28548"/>
                  </a:cubicBezTo>
                  <a:close/>
                  <a:moveTo>
                    <a:pt x="36777" y="31733"/>
                  </a:moveTo>
                  <a:cubicBezTo>
                    <a:pt x="36613" y="31733"/>
                    <a:pt x="36447" y="31872"/>
                    <a:pt x="36503" y="32088"/>
                  </a:cubicBezTo>
                  <a:cubicBezTo>
                    <a:pt x="36609" y="32432"/>
                    <a:pt x="36688" y="32776"/>
                    <a:pt x="36781" y="33120"/>
                  </a:cubicBezTo>
                  <a:cubicBezTo>
                    <a:pt x="37032" y="34232"/>
                    <a:pt x="37257" y="35370"/>
                    <a:pt x="37469" y="36442"/>
                  </a:cubicBezTo>
                  <a:cubicBezTo>
                    <a:pt x="37482" y="36574"/>
                    <a:pt x="37601" y="36667"/>
                    <a:pt x="37734" y="36667"/>
                  </a:cubicBezTo>
                  <a:lnTo>
                    <a:pt x="37721" y="36654"/>
                  </a:lnTo>
                  <a:lnTo>
                    <a:pt x="37774" y="36654"/>
                  </a:lnTo>
                  <a:cubicBezTo>
                    <a:pt x="37919" y="36627"/>
                    <a:pt x="38025" y="36482"/>
                    <a:pt x="37985" y="36336"/>
                  </a:cubicBezTo>
                  <a:cubicBezTo>
                    <a:pt x="37787" y="35264"/>
                    <a:pt x="37562" y="34113"/>
                    <a:pt x="37297" y="32988"/>
                  </a:cubicBezTo>
                  <a:cubicBezTo>
                    <a:pt x="37218" y="32644"/>
                    <a:pt x="37125" y="32286"/>
                    <a:pt x="37032" y="31929"/>
                  </a:cubicBezTo>
                  <a:cubicBezTo>
                    <a:pt x="36990" y="31793"/>
                    <a:pt x="36884" y="31733"/>
                    <a:pt x="36777" y="31733"/>
                  </a:cubicBezTo>
                  <a:close/>
                  <a:moveTo>
                    <a:pt x="86430" y="33579"/>
                  </a:moveTo>
                  <a:cubicBezTo>
                    <a:pt x="86366" y="33579"/>
                    <a:pt x="86300" y="33604"/>
                    <a:pt x="86241" y="33663"/>
                  </a:cubicBezTo>
                  <a:cubicBezTo>
                    <a:pt x="85235" y="34708"/>
                    <a:pt x="84243" y="35767"/>
                    <a:pt x="83157" y="36932"/>
                  </a:cubicBezTo>
                  <a:cubicBezTo>
                    <a:pt x="82999" y="37104"/>
                    <a:pt x="83118" y="37395"/>
                    <a:pt x="83356" y="37395"/>
                  </a:cubicBezTo>
                  <a:cubicBezTo>
                    <a:pt x="83422" y="37395"/>
                    <a:pt x="83501" y="37355"/>
                    <a:pt x="83541" y="37302"/>
                  </a:cubicBezTo>
                  <a:cubicBezTo>
                    <a:pt x="84640" y="36138"/>
                    <a:pt x="85619" y="35079"/>
                    <a:pt x="86625" y="34046"/>
                  </a:cubicBezTo>
                  <a:cubicBezTo>
                    <a:pt x="86818" y="33844"/>
                    <a:pt x="86638" y="33579"/>
                    <a:pt x="86430" y="33579"/>
                  </a:cubicBezTo>
                  <a:close/>
                  <a:moveTo>
                    <a:pt x="80264" y="40117"/>
                  </a:moveTo>
                  <a:cubicBezTo>
                    <a:pt x="80199" y="40117"/>
                    <a:pt x="80132" y="40142"/>
                    <a:pt x="80074" y="40201"/>
                  </a:cubicBezTo>
                  <a:cubicBezTo>
                    <a:pt x="79624" y="40677"/>
                    <a:pt x="79174" y="41154"/>
                    <a:pt x="78710" y="41617"/>
                  </a:cubicBezTo>
                  <a:cubicBezTo>
                    <a:pt x="78101" y="42239"/>
                    <a:pt x="77493" y="42821"/>
                    <a:pt x="76910" y="43377"/>
                  </a:cubicBezTo>
                  <a:cubicBezTo>
                    <a:pt x="76738" y="43549"/>
                    <a:pt x="76857" y="43841"/>
                    <a:pt x="77109" y="43841"/>
                  </a:cubicBezTo>
                  <a:cubicBezTo>
                    <a:pt x="77175" y="43841"/>
                    <a:pt x="77241" y="43814"/>
                    <a:pt x="77294" y="43774"/>
                  </a:cubicBezTo>
                  <a:cubicBezTo>
                    <a:pt x="77876" y="43219"/>
                    <a:pt x="78485" y="42623"/>
                    <a:pt x="79094" y="42001"/>
                  </a:cubicBezTo>
                  <a:cubicBezTo>
                    <a:pt x="79557" y="41524"/>
                    <a:pt x="80007" y="41048"/>
                    <a:pt x="80471" y="40585"/>
                  </a:cubicBezTo>
                  <a:cubicBezTo>
                    <a:pt x="80663" y="40382"/>
                    <a:pt x="80475" y="40117"/>
                    <a:pt x="80264" y="40117"/>
                  </a:cubicBezTo>
                  <a:close/>
                  <a:moveTo>
                    <a:pt x="38641" y="40534"/>
                  </a:moveTo>
                  <a:cubicBezTo>
                    <a:pt x="38490" y="40534"/>
                    <a:pt x="38338" y="40655"/>
                    <a:pt x="38369" y="40849"/>
                  </a:cubicBezTo>
                  <a:cubicBezTo>
                    <a:pt x="38713" y="42332"/>
                    <a:pt x="39176" y="43761"/>
                    <a:pt x="39785" y="45151"/>
                  </a:cubicBezTo>
                  <a:cubicBezTo>
                    <a:pt x="39825" y="45257"/>
                    <a:pt x="39918" y="45323"/>
                    <a:pt x="40037" y="45323"/>
                  </a:cubicBezTo>
                  <a:cubicBezTo>
                    <a:pt x="40222" y="45323"/>
                    <a:pt x="40354" y="45111"/>
                    <a:pt x="40275" y="44939"/>
                  </a:cubicBezTo>
                  <a:cubicBezTo>
                    <a:pt x="39693" y="43576"/>
                    <a:pt x="39229" y="42173"/>
                    <a:pt x="38899" y="40730"/>
                  </a:cubicBezTo>
                  <a:cubicBezTo>
                    <a:pt x="38855" y="40594"/>
                    <a:pt x="38748" y="40534"/>
                    <a:pt x="38641" y="40534"/>
                  </a:cubicBezTo>
                  <a:close/>
                  <a:moveTo>
                    <a:pt x="72893" y="46985"/>
                  </a:moveTo>
                  <a:cubicBezTo>
                    <a:pt x="72830" y="46985"/>
                    <a:pt x="72764" y="47010"/>
                    <a:pt x="72701" y="47070"/>
                  </a:cubicBezTo>
                  <a:cubicBezTo>
                    <a:pt x="71537" y="47983"/>
                    <a:pt x="70332" y="48857"/>
                    <a:pt x="69075" y="49651"/>
                  </a:cubicBezTo>
                  <a:cubicBezTo>
                    <a:pt x="68851" y="49796"/>
                    <a:pt x="68942" y="50138"/>
                    <a:pt x="69217" y="50154"/>
                  </a:cubicBezTo>
                  <a:lnTo>
                    <a:pt x="69217" y="50154"/>
                  </a:lnTo>
                  <a:cubicBezTo>
                    <a:pt x="69267" y="50152"/>
                    <a:pt x="69316" y="50139"/>
                    <a:pt x="69353" y="50114"/>
                  </a:cubicBezTo>
                  <a:cubicBezTo>
                    <a:pt x="70624" y="49293"/>
                    <a:pt x="71854" y="48420"/>
                    <a:pt x="73032" y="47494"/>
                  </a:cubicBezTo>
                  <a:cubicBezTo>
                    <a:pt x="73292" y="47317"/>
                    <a:pt x="73120" y="46985"/>
                    <a:pt x="72893" y="46985"/>
                  </a:cubicBezTo>
                  <a:close/>
                  <a:moveTo>
                    <a:pt x="69217" y="50154"/>
                  </a:moveTo>
                  <a:cubicBezTo>
                    <a:pt x="69214" y="50154"/>
                    <a:pt x="69211" y="50154"/>
                    <a:pt x="69207" y="50154"/>
                  </a:cubicBezTo>
                  <a:lnTo>
                    <a:pt x="69221" y="50154"/>
                  </a:lnTo>
                  <a:cubicBezTo>
                    <a:pt x="69220" y="50154"/>
                    <a:pt x="69219" y="50154"/>
                    <a:pt x="69217" y="50154"/>
                  </a:cubicBezTo>
                  <a:close/>
                  <a:moveTo>
                    <a:pt x="43182" y="49370"/>
                  </a:moveTo>
                  <a:cubicBezTo>
                    <a:pt x="42970" y="49370"/>
                    <a:pt x="42795" y="49642"/>
                    <a:pt x="42988" y="49836"/>
                  </a:cubicBezTo>
                  <a:cubicBezTo>
                    <a:pt x="44100" y="50895"/>
                    <a:pt x="45357" y="51782"/>
                    <a:pt x="46721" y="52457"/>
                  </a:cubicBezTo>
                  <a:cubicBezTo>
                    <a:pt x="46747" y="52483"/>
                    <a:pt x="46800" y="52496"/>
                    <a:pt x="46840" y="52496"/>
                  </a:cubicBezTo>
                  <a:cubicBezTo>
                    <a:pt x="47118" y="52496"/>
                    <a:pt x="47210" y="52113"/>
                    <a:pt x="46959" y="51980"/>
                  </a:cubicBezTo>
                  <a:cubicBezTo>
                    <a:pt x="45649" y="51318"/>
                    <a:pt x="44431" y="50471"/>
                    <a:pt x="43372" y="49452"/>
                  </a:cubicBezTo>
                  <a:cubicBezTo>
                    <a:pt x="43311" y="49395"/>
                    <a:pt x="43245" y="49370"/>
                    <a:pt x="43182" y="49370"/>
                  </a:cubicBezTo>
                  <a:close/>
                  <a:moveTo>
                    <a:pt x="65291" y="51742"/>
                  </a:moveTo>
                  <a:cubicBezTo>
                    <a:pt x="65253" y="51742"/>
                    <a:pt x="65213" y="51750"/>
                    <a:pt x="65171" y="51768"/>
                  </a:cubicBezTo>
                  <a:cubicBezTo>
                    <a:pt x="63821" y="52377"/>
                    <a:pt x="62431" y="52880"/>
                    <a:pt x="61001" y="53264"/>
                  </a:cubicBezTo>
                  <a:cubicBezTo>
                    <a:pt x="60684" y="53343"/>
                    <a:pt x="60750" y="53807"/>
                    <a:pt x="61068" y="53807"/>
                  </a:cubicBezTo>
                  <a:cubicBezTo>
                    <a:pt x="61094" y="53807"/>
                    <a:pt x="61107" y="53807"/>
                    <a:pt x="61134" y="53793"/>
                  </a:cubicBezTo>
                  <a:cubicBezTo>
                    <a:pt x="62590" y="53410"/>
                    <a:pt x="64019" y="52893"/>
                    <a:pt x="65396" y="52258"/>
                  </a:cubicBezTo>
                  <a:cubicBezTo>
                    <a:pt x="65684" y="52131"/>
                    <a:pt x="65550" y="51742"/>
                    <a:pt x="65291" y="51742"/>
                  </a:cubicBezTo>
                  <a:close/>
                  <a:moveTo>
                    <a:pt x="51057" y="53455"/>
                  </a:moveTo>
                  <a:cubicBezTo>
                    <a:pt x="50756" y="53455"/>
                    <a:pt x="50676" y="53918"/>
                    <a:pt x="51009" y="53992"/>
                  </a:cubicBezTo>
                  <a:cubicBezTo>
                    <a:pt x="52491" y="54323"/>
                    <a:pt x="54000" y="54495"/>
                    <a:pt x="55522" y="54508"/>
                  </a:cubicBezTo>
                  <a:cubicBezTo>
                    <a:pt x="55879" y="54508"/>
                    <a:pt x="55879" y="53966"/>
                    <a:pt x="55522" y="53966"/>
                  </a:cubicBezTo>
                  <a:cubicBezTo>
                    <a:pt x="54040" y="53952"/>
                    <a:pt x="52571" y="53793"/>
                    <a:pt x="51128" y="53463"/>
                  </a:cubicBezTo>
                  <a:cubicBezTo>
                    <a:pt x="51103" y="53457"/>
                    <a:pt x="51079" y="53455"/>
                    <a:pt x="51057" y="5345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35"/>
            <p:cNvSpPr/>
            <p:nvPr/>
          </p:nvSpPr>
          <p:spPr>
            <a:xfrm>
              <a:off x="15443500" y="4263100"/>
              <a:ext cx="48175" cy="58475"/>
            </a:xfrm>
            <a:custGeom>
              <a:rect b="b" l="l" r="r" t="t"/>
              <a:pathLst>
                <a:path extrusionOk="0" h="2339" w="1927">
                  <a:moveTo>
                    <a:pt x="378" y="0"/>
                  </a:moveTo>
                  <a:cubicBezTo>
                    <a:pt x="184" y="0"/>
                    <a:pt x="0" y="223"/>
                    <a:pt x="153" y="433"/>
                  </a:cubicBezTo>
                  <a:cubicBezTo>
                    <a:pt x="563" y="1015"/>
                    <a:pt x="973" y="1611"/>
                    <a:pt x="1357" y="2207"/>
                  </a:cubicBezTo>
                  <a:cubicBezTo>
                    <a:pt x="1397" y="2286"/>
                    <a:pt x="1489" y="2326"/>
                    <a:pt x="1582" y="2339"/>
                  </a:cubicBezTo>
                  <a:cubicBezTo>
                    <a:pt x="1794" y="2339"/>
                    <a:pt x="1926" y="2101"/>
                    <a:pt x="1807" y="1915"/>
                  </a:cubicBezTo>
                  <a:cubicBezTo>
                    <a:pt x="1410" y="1320"/>
                    <a:pt x="1013" y="711"/>
                    <a:pt x="589" y="115"/>
                  </a:cubicBezTo>
                  <a:cubicBezTo>
                    <a:pt x="530" y="34"/>
                    <a:pt x="453" y="0"/>
                    <a:pt x="378" y="0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35"/>
            <p:cNvSpPr/>
            <p:nvPr/>
          </p:nvSpPr>
          <p:spPr>
            <a:xfrm>
              <a:off x="16183725" y="5489625"/>
              <a:ext cx="66650" cy="40000"/>
            </a:xfrm>
            <a:custGeom>
              <a:rect b="b" l="l" r="r" t="t"/>
              <a:pathLst>
                <a:path extrusionOk="0" h="1600" w="2666">
                  <a:moveTo>
                    <a:pt x="396" y="0"/>
                  </a:moveTo>
                  <a:cubicBezTo>
                    <a:pt x="150" y="0"/>
                    <a:pt x="1" y="357"/>
                    <a:pt x="270" y="514"/>
                  </a:cubicBezTo>
                  <a:cubicBezTo>
                    <a:pt x="892" y="859"/>
                    <a:pt x="1528" y="1216"/>
                    <a:pt x="2150" y="1573"/>
                  </a:cubicBezTo>
                  <a:cubicBezTo>
                    <a:pt x="2189" y="1587"/>
                    <a:pt x="2242" y="1600"/>
                    <a:pt x="2282" y="1600"/>
                  </a:cubicBezTo>
                  <a:cubicBezTo>
                    <a:pt x="2560" y="1600"/>
                    <a:pt x="2666" y="1229"/>
                    <a:pt x="2414" y="1097"/>
                  </a:cubicBezTo>
                  <a:cubicBezTo>
                    <a:pt x="1792" y="739"/>
                    <a:pt x="1157" y="395"/>
                    <a:pt x="535" y="38"/>
                  </a:cubicBezTo>
                  <a:cubicBezTo>
                    <a:pt x="487" y="12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35"/>
            <p:cNvSpPr/>
            <p:nvPr/>
          </p:nvSpPr>
          <p:spPr>
            <a:xfrm rot="-1139041">
              <a:off x="16033973" y="5937814"/>
              <a:ext cx="958854" cy="1692218"/>
            </a:xfrm>
            <a:custGeom>
              <a:rect b="b" l="l" r="r" t="t"/>
              <a:pathLst>
                <a:path extrusionOk="0" h="56702" w="32107">
                  <a:moveTo>
                    <a:pt x="27423" y="1"/>
                  </a:moveTo>
                  <a:cubicBezTo>
                    <a:pt x="27217" y="1"/>
                    <a:pt x="27030" y="252"/>
                    <a:pt x="27209" y="451"/>
                  </a:cubicBezTo>
                  <a:cubicBezTo>
                    <a:pt x="28069" y="1431"/>
                    <a:pt x="28837" y="2490"/>
                    <a:pt x="29485" y="3615"/>
                  </a:cubicBezTo>
                  <a:cubicBezTo>
                    <a:pt x="29538" y="3707"/>
                    <a:pt x="29631" y="3760"/>
                    <a:pt x="29724" y="3760"/>
                  </a:cubicBezTo>
                  <a:cubicBezTo>
                    <a:pt x="29935" y="3760"/>
                    <a:pt x="30068" y="3535"/>
                    <a:pt x="29962" y="3350"/>
                  </a:cubicBezTo>
                  <a:cubicBezTo>
                    <a:pt x="29287" y="2198"/>
                    <a:pt x="28506" y="1100"/>
                    <a:pt x="27619" y="94"/>
                  </a:cubicBezTo>
                  <a:cubicBezTo>
                    <a:pt x="27560" y="28"/>
                    <a:pt x="27490" y="1"/>
                    <a:pt x="27423" y="1"/>
                  </a:cubicBezTo>
                  <a:close/>
                  <a:moveTo>
                    <a:pt x="31293" y="6846"/>
                  </a:moveTo>
                  <a:cubicBezTo>
                    <a:pt x="31132" y="6846"/>
                    <a:pt x="30970" y="6981"/>
                    <a:pt x="31034" y="7188"/>
                  </a:cubicBezTo>
                  <a:cubicBezTo>
                    <a:pt x="31378" y="8366"/>
                    <a:pt x="31563" y="9597"/>
                    <a:pt x="31563" y="10828"/>
                  </a:cubicBezTo>
                  <a:lnTo>
                    <a:pt x="31563" y="11013"/>
                  </a:lnTo>
                  <a:cubicBezTo>
                    <a:pt x="31563" y="11172"/>
                    <a:pt x="31683" y="11291"/>
                    <a:pt x="31828" y="11291"/>
                  </a:cubicBezTo>
                  <a:lnTo>
                    <a:pt x="31841" y="11291"/>
                  </a:lnTo>
                  <a:cubicBezTo>
                    <a:pt x="31987" y="11291"/>
                    <a:pt x="32106" y="11172"/>
                    <a:pt x="32106" y="11026"/>
                  </a:cubicBezTo>
                  <a:lnTo>
                    <a:pt x="32106" y="10828"/>
                  </a:lnTo>
                  <a:cubicBezTo>
                    <a:pt x="32093" y="9544"/>
                    <a:pt x="31908" y="8273"/>
                    <a:pt x="31550" y="7042"/>
                  </a:cubicBezTo>
                  <a:cubicBezTo>
                    <a:pt x="31508" y="6905"/>
                    <a:pt x="31401" y="6846"/>
                    <a:pt x="31293" y="6846"/>
                  </a:cubicBezTo>
                  <a:close/>
                  <a:moveTo>
                    <a:pt x="30921" y="15596"/>
                  </a:moveTo>
                  <a:cubicBezTo>
                    <a:pt x="30818" y="15596"/>
                    <a:pt x="30717" y="15651"/>
                    <a:pt x="30677" y="15778"/>
                  </a:cubicBezTo>
                  <a:cubicBezTo>
                    <a:pt x="30266" y="17035"/>
                    <a:pt x="29763" y="18279"/>
                    <a:pt x="29274" y="19470"/>
                  </a:cubicBezTo>
                  <a:cubicBezTo>
                    <a:pt x="29221" y="19603"/>
                    <a:pt x="29287" y="19762"/>
                    <a:pt x="29419" y="19814"/>
                  </a:cubicBezTo>
                  <a:cubicBezTo>
                    <a:pt x="29459" y="19828"/>
                    <a:pt x="29485" y="19841"/>
                    <a:pt x="29525" y="19841"/>
                  </a:cubicBezTo>
                  <a:cubicBezTo>
                    <a:pt x="29631" y="19841"/>
                    <a:pt x="29737" y="19775"/>
                    <a:pt x="29777" y="19669"/>
                  </a:cubicBezTo>
                  <a:cubicBezTo>
                    <a:pt x="30266" y="18464"/>
                    <a:pt x="30769" y="17220"/>
                    <a:pt x="31180" y="15950"/>
                  </a:cubicBezTo>
                  <a:cubicBezTo>
                    <a:pt x="31253" y="15738"/>
                    <a:pt x="31085" y="15596"/>
                    <a:pt x="30921" y="15596"/>
                  </a:cubicBezTo>
                  <a:close/>
                  <a:moveTo>
                    <a:pt x="28103" y="22992"/>
                  </a:moveTo>
                  <a:cubicBezTo>
                    <a:pt x="27997" y="22992"/>
                    <a:pt x="27894" y="23051"/>
                    <a:pt x="27858" y="23189"/>
                  </a:cubicBezTo>
                  <a:cubicBezTo>
                    <a:pt x="27408" y="24460"/>
                    <a:pt x="27103" y="25770"/>
                    <a:pt x="26958" y="27094"/>
                  </a:cubicBezTo>
                  <a:cubicBezTo>
                    <a:pt x="26944" y="27239"/>
                    <a:pt x="27050" y="27372"/>
                    <a:pt x="27196" y="27398"/>
                  </a:cubicBezTo>
                  <a:lnTo>
                    <a:pt x="27222" y="27398"/>
                  </a:lnTo>
                  <a:lnTo>
                    <a:pt x="27222" y="27385"/>
                  </a:lnTo>
                  <a:cubicBezTo>
                    <a:pt x="27368" y="27385"/>
                    <a:pt x="27474" y="27292"/>
                    <a:pt x="27500" y="27147"/>
                  </a:cubicBezTo>
                  <a:cubicBezTo>
                    <a:pt x="27646" y="25850"/>
                    <a:pt x="27937" y="24579"/>
                    <a:pt x="28360" y="23348"/>
                  </a:cubicBezTo>
                  <a:cubicBezTo>
                    <a:pt x="28441" y="23138"/>
                    <a:pt x="28270" y="22992"/>
                    <a:pt x="28103" y="22992"/>
                  </a:cubicBezTo>
                  <a:close/>
                  <a:moveTo>
                    <a:pt x="27625" y="31762"/>
                  </a:moveTo>
                  <a:cubicBezTo>
                    <a:pt x="27468" y="31762"/>
                    <a:pt x="27308" y="31889"/>
                    <a:pt x="27355" y="32097"/>
                  </a:cubicBezTo>
                  <a:cubicBezTo>
                    <a:pt x="27513" y="32838"/>
                    <a:pt x="27725" y="33606"/>
                    <a:pt x="27910" y="34334"/>
                  </a:cubicBezTo>
                  <a:cubicBezTo>
                    <a:pt x="28056" y="34863"/>
                    <a:pt x="28202" y="35406"/>
                    <a:pt x="28334" y="35935"/>
                  </a:cubicBezTo>
                  <a:cubicBezTo>
                    <a:pt x="28360" y="36067"/>
                    <a:pt x="28466" y="36147"/>
                    <a:pt x="28585" y="36147"/>
                  </a:cubicBezTo>
                  <a:lnTo>
                    <a:pt x="28652" y="36147"/>
                  </a:lnTo>
                  <a:cubicBezTo>
                    <a:pt x="28797" y="36107"/>
                    <a:pt x="28890" y="35961"/>
                    <a:pt x="28850" y="35816"/>
                  </a:cubicBezTo>
                  <a:cubicBezTo>
                    <a:pt x="28718" y="35273"/>
                    <a:pt x="28572" y="34731"/>
                    <a:pt x="28440" y="34188"/>
                  </a:cubicBezTo>
                  <a:cubicBezTo>
                    <a:pt x="28241" y="33460"/>
                    <a:pt x="28043" y="32719"/>
                    <a:pt x="27884" y="31978"/>
                  </a:cubicBezTo>
                  <a:cubicBezTo>
                    <a:pt x="27851" y="31828"/>
                    <a:pt x="27739" y="31762"/>
                    <a:pt x="27625" y="31762"/>
                  </a:cubicBezTo>
                  <a:close/>
                  <a:moveTo>
                    <a:pt x="29194" y="39509"/>
                  </a:moveTo>
                  <a:cubicBezTo>
                    <a:pt x="29049" y="39509"/>
                    <a:pt x="28930" y="39641"/>
                    <a:pt x="28930" y="39786"/>
                  </a:cubicBezTo>
                  <a:lnTo>
                    <a:pt x="28930" y="40131"/>
                  </a:lnTo>
                  <a:cubicBezTo>
                    <a:pt x="28930" y="41309"/>
                    <a:pt x="28758" y="42473"/>
                    <a:pt x="28427" y="43598"/>
                  </a:cubicBezTo>
                  <a:cubicBezTo>
                    <a:pt x="28387" y="43744"/>
                    <a:pt x="28466" y="43889"/>
                    <a:pt x="28599" y="43929"/>
                  </a:cubicBezTo>
                  <a:cubicBezTo>
                    <a:pt x="28625" y="43942"/>
                    <a:pt x="28652" y="43942"/>
                    <a:pt x="28678" y="43942"/>
                  </a:cubicBezTo>
                  <a:lnTo>
                    <a:pt x="28678" y="43956"/>
                  </a:lnTo>
                  <a:cubicBezTo>
                    <a:pt x="28797" y="43956"/>
                    <a:pt x="28903" y="43876"/>
                    <a:pt x="28930" y="43770"/>
                  </a:cubicBezTo>
                  <a:cubicBezTo>
                    <a:pt x="29287" y="42592"/>
                    <a:pt x="29472" y="41361"/>
                    <a:pt x="29472" y="40131"/>
                  </a:cubicBezTo>
                  <a:lnTo>
                    <a:pt x="29472" y="39773"/>
                  </a:lnTo>
                  <a:cubicBezTo>
                    <a:pt x="29459" y="39628"/>
                    <a:pt x="29340" y="39509"/>
                    <a:pt x="29194" y="39509"/>
                  </a:cubicBezTo>
                  <a:close/>
                  <a:moveTo>
                    <a:pt x="26473" y="47808"/>
                  </a:moveTo>
                  <a:cubicBezTo>
                    <a:pt x="26396" y="47808"/>
                    <a:pt x="26317" y="47843"/>
                    <a:pt x="26256" y="47926"/>
                  </a:cubicBezTo>
                  <a:cubicBezTo>
                    <a:pt x="25488" y="48972"/>
                    <a:pt x="24615" y="49938"/>
                    <a:pt x="23635" y="50798"/>
                  </a:cubicBezTo>
                  <a:cubicBezTo>
                    <a:pt x="23450" y="50970"/>
                    <a:pt x="23569" y="51275"/>
                    <a:pt x="23821" y="51275"/>
                  </a:cubicBezTo>
                  <a:cubicBezTo>
                    <a:pt x="23874" y="51275"/>
                    <a:pt x="23940" y="51248"/>
                    <a:pt x="23993" y="51208"/>
                  </a:cubicBezTo>
                  <a:cubicBezTo>
                    <a:pt x="24999" y="50322"/>
                    <a:pt x="25899" y="49316"/>
                    <a:pt x="26693" y="48231"/>
                  </a:cubicBezTo>
                  <a:cubicBezTo>
                    <a:pt x="26844" y="48023"/>
                    <a:pt x="26665" y="47808"/>
                    <a:pt x="26473" y="47808"/>
                  </a:cubicBezTo>
                  <a:close/>
                  <a:moveTo>
                    <a:pt x="20628" y="53045"/>
                  </a:moveTo>
                  <a:cubicBezTo>
                    <a:pt x="20583" y="53045"/>
                    <a:pt x="20535" y="53058"/>
                    <a:pt x="20485" y="53088"/>
                  </a:cubicBezTo>
                  <a:cubicBezTo>
                    <a:pt x="19360" y="53750"/>
                    <a:pt x="18169" y="54306"/>
                    <a:pt x="16938" y="54742"/>
                  </a:cubicBezTo>
                  <a:cubicBezTo>
                    <a:pt x="16647" y="54848"/>
                    <a:pt x="16727" y="55272"/>
                    <a:pt x="17031" y="55272"/>
                  </a:cubicBezTo>
                  <a:lnTo>
                    <a:pt x="17031" y="55258"/>
                  </a:lnTo>
                  <a:cubicBezTo>
                    <a:pt x="17039" y="55262"/>
                    <a:pt x="17048" y="55264"/>
                    <a:pt x="17057" y="55264"/>
                  </a:cubicBezTo>
                  <a:cubicBezTo>
                    <a:pt x="17080" y="55264"/>
                    <a:pt x="17105" y="55255"/>
                    <a:pt x="17124" y="55245"/>
                  </a:cubicBezTo>
                  <a:cubicBezTo>
                    <a:pt x="18381" y="54795"/>
                    <a:pt x="19599" y="54239"/>
                    <a:pt x="20750" y="53551"/>
                  </a:cubicBezTo>
                  <a:cubicBezTo>
                    <a:pt x="21017" y="53396"/>
                    <a:pt x="20864" y="53045"/>
                    <a:pt x="20628" y="53045"/>
                  </a:cubicBezTo>
                  <a:close/>
                  <a:moveTo>
                    <a:pt x="373" y="55612"/>
                  </a:moveTo>
                  <a:cubicBezTo>
                    <a:pt x="57" y="55612"/>
                    <a:pt x="1" y="56107"/>
                    <a:pt x="341" y="56145"/>
                  </a:cubicBezTo>
                  <a:cubicBezTo>
                    <a:pt x="1771" y="56344"/>
                    <a:pt x="3055" y="56489"/>
                    <a:pt x="4299" y="56582"/>
                  </a:cubicBezTo>
                  <a:lnTo>
                    <a:pt x="4312" y="56582"/>
                  </a:lnTo>
                  <a:lnTo>
                    <a:pt x="4312" y="56569"/>
                  </a:lnTo>
                  <a:cubicBezTo>
                    <a:pt x="4317" y="56569"/>
                    <a:pt x="4321" y="56569"/>
                    <a:pt x="4326" y="56569"/>
                  </a:cubicBezTo>
                  <a:cubicBezTo>
                    <a:pt x="4683" y="56569"/>
                    <a:pt x="4691" y="56052"/>
                    <a:pt x="4338" y="56039"/>
                  </a:cubicBezTo>
                  <a:cubicBezTo>
                    <a:pt x="3108" y="55947"/>
                    <a:pt x="1824" y="55814"/>
                    <a:pt x="421" y="55616"/>
                  </a:cubicBezTo>
                  <a:cubicBezTo>
                    <a:pt x="404" y="55613"/>
                    <a:pt x="388" y="55612"/>
                    <a:pt x="373" y="55612"/>
                  </a:cubicBezTo>
                  <a:close/>
                  <a:moveTo>
                    <a:pt x="12235" y="55864"/>
                  </a:moveTo>
                  <a:cubicBezTo>
                    <a:pt x="12220" y="55864"/>
                    <a:pt x="12204" y="55865"/>
                    <a:pt x="12187" y="55867"/>
                  </a:cubicBezTo>
                  <a:cubicBezTo>
                    <a:pt x="10890" y="56039"/>
                    <a:pt x="9580" y="56132"/>
                    <a:pt x="8269" y="56158"/>
                  </a:cubicBezTo>
                  <a:cubicBezTo>
                    <a:pt x="7912" y="56158"/>
                    <a:pt x="7912" y="56701"/>
                    <a:pt x="8269" y="56701"/>
                  </a:cubicBezTo>
                  <a:lnTo>
                    <a:pt x="8283" y="56701"/>
                  </a:lnTo>
                  <a:cubicBezTo>
                    <a:pt x="9606" y="56675"/>
                    <a:pt x="10943" y="56582"/>
                    <a:pt x="12253" y="56397"/>
                  </a:cubicBezTo>
                  <a:cubicBezTo>
                    <a:pt x="12594" y="56359"/>
                    <a:pt x="12550" y="55864"/>
                    <a:pt x="12235" y="55864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35"/>
            <p:cNvSpPr/>
            <p:nvPr/>
          </p:nvSpPr>
          <p:spPr>
            <a:xfrm>
              <a:off x="15636100" y="7068725"/>
              <a:ext cx="72175" cy="23000"/>
            </a:xfrm>
            <a:custGeom>
              <a:rect b="b" l="l" r="r" t="t"/>
              <a:pathLst>
                <a:path extrusionOk="0" h="920" w="2887">
                  <a:moveTo>
                    <a:pt x="372" y="0"/>
                  </a:moveTo>
                  <a:cubicBezTo>
                    <a:pt x="75" y="0"/>
                    <a:pt x="1" y="473"/>
                    <a:pt x="337" y="536"/>
                  </a:cubicBezTo>
                  <a:cubicBezTo>
                    <a:pt x="1038" y="668"/>
                    <a:pt x="1753" y="787"/>
                    <a:pt x="2468" y="919"/>
                  </a:cubicBezTo>
                  <a:lnTo>
                    <a:pt x="2508" y="919"/>
                  </a:lnTo>
                  <a:cubicBezTo>
                    <a:pt x="2512" y="920"/>
                    <a:pt x="2517" y="920"/>
                    <a:pt x="2521" y="920"/>
                  </a:cubicBezTo>
                  <a:cubicBezTo>
                    <a:pt x="2853" y="920"/>
                    <a:pt x="2887" y="442"/>
                    <a:pt x="2560" y="390"/>
                  </a:cubicBezTo>
                  <a:cubicBezTo>
                    <a:pt x="1846" y="258"/>
                    <a:pt x="1144" y="125"/>
                    <a:pt x="430" y="6"/>
                  </a:cubicBezTo>
                  <a:cubicBezTo>
                    <a:pt x="409" y="2"/>
                    <a:pt x="390" y="0"/>
                    <a:pt x="372" y="0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14289550" y="6595050"/>
              <a:ext cx="1639225" cy="686925"/>
            </a:xfrm>
            <a:custGeom>
              <a:rect b="b" l="l" r="r" t="t"/>
              <a:pathLst>
                <a:path extrusionOk="0" h="27477" w="65569">
                  <a:moveTo>
                    <a:pt x="11820" y="0"/>
                  </a:moveTo>
                  <a:lnTo>
                    <a:pt x="0" y="27477"/>
                  </a:lnTo>
                  <a:lnTo>
                    <a:pt x="65568" y="27477"/>
                  </a:lnTo>
                  <a:lnTo>
                    <a:pt x="64787" y="15525"/>
                  </a:lnTo>
                  <a:lnTo>
                    <a:pt x="11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14629025" y="3961675"/>
              <a:ext cx="1621350" cy="1466700"/>
            </a:xfrm>
            <a:custGeom>
              <a:rect b="b" l="l" r="r" t="t"/>
              <a:pathLst>
                <a:path extrusionOk="0" h="58668" w="64854">
                  <a:moveTo>
                    <a:pt x="36804" y="1"/>
                  </a:moveTo>
                  <a:cubicBezTo>
                    <a:pt x="34273" y="1"/>
                    <a:pt x="31725" y="434"/>
                    <a:pt x="29291" y="1161"/>
                  </a:cubicBezTo>
                  <a:cubicBezTo>
                    <a:pt x="23533" y="2894"/>
                    <a:pt x="18318" y="6362"/>
                    <a:pt x="14374" y="10902"/>
                  </a:cubicBezTo>
                  <a:cubicBezTo>
                    <a:pt x="14335" y="10941"/>
                    <a:pt x="14282" y="10994"/>
                    <a:pt x="14242" y="11047"/>
                  </a:cubicBezTo>
                  <a:cubicBezTo>
                    <a:pt x="11648" y="13959"/>
                    <a:pt x="9424" y="17189"/>
                    <a:pt x="7624" y="20643"/>
                  </a:cubicBezTo>
                  <a:cubicBezTo>
                    <a:pt x="4157" y="27221"/>
                    <a:pt x="1" y="44268"/>
                    <a:pt x="1" y="44268"/>
                  </a:cubicBezTo>
                  <a:cubicBezTo>
                    <a:pt x="345" y="45049"/>
                    <a:pt x="14745" y="53943"/>
                    <a:pt x="21918" y="56299"/>
                  </a:cubicBezTo>
                  <a:cubicBezTo>
                    <a:pt x="26737" y="57890"/>
                    <a:pt x="31804" y="58667"/>
                    <a:pt x="36877" y="58667"/>
                  </a:cubicBezTo>
                  <a:cubicBezTo>
                    <a:pt x="46784" y="58667"/>
                    <a:pt x="56713" y="55702"/>
                    <a:pt x="64854" y="50038"/>
                  </a:cubicBezTo>
                  <a:lnTo>
                    <a:pt x="64841" y="50038"/>
                  </a:lnTo>
                  <a:cubicBezTo>
                    <a:pt x="64629" y="40813"/>
                    <a:pt x="63107" y="31668"/>
                    <a:pt x="60314" y="22880"/>
                  </a:cubicBezTo>
                  <a:cubicBezTo>
                    <a:pt x="58805" y="18141"/>
                    <a:pt x="56899" y="13443"/>
                    <a:pt x="53961" y="9433"/>
                  </a:cubicBezTo>
                  <a:cubicBezTo>
                    <a:pt x="51010" y="5409"/>
                    <a:pt x="46933" y="2074"/>
                    <a:pt x="42142" y="711"/>
                  </a:cubicBezTo>
                  <a:cubicBezTo>
                    <a:pt x="40402" y="221"/>
                    <a:pt x="38608" y="1"/>
                    <a:pt x="36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15253400" y="5298975"/>
              <a:ext cx="246875" cy="96375"/>
            </a:xfrm>
            <a:custGeom>
              <a:rect b="b" l="l" r="r" t="t"/>
              <a:pathLst>
                <a:path extrusionOk="0" h="3855" w="9875">
                  <a:moveTo>
                    <a:pt x="1007" y="1"/>
                  </a:moveTo>
                  <a:lnTo>
                    <a:pt x="1" y="2489"/>
                  </a:lnTo>
                  <a:cubicBezTo>
                    <a:pt x="1" y="2489"/>
                    <a:pt x="3459" y="3855"/>
                    <a:pt x="7203" y="3855"/>
                  </a:cubicBezTo>
                  <a:cubicBezTo>
                    <a:pt x="8091" y="3855"/>
                    <a:pt x="8996" y="3778"/>
                    <a:pt x="9874" y="3588"/>
                  </a:cubicBezTo>
                  <a:lnTo>
                    <a:pt x="9345" y="1218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14635000" y="4179500"/>
              <a:ext cx="1607775" cy="1152350"/>
            </a:xfrm>
            <a:custGeom>
              <a:rect b="b" l="l" r="r" t="t"/>
              <a:pathLst>
                <a:path extrusionOk="0" h="46094" w="64311">
                  <a:moveTo>
                    <a:pt x="32792" y="0"/>
                  </a:moveTo>
                  <a:cubicBezTo>
                    <a:pt x="24952" y="0"/>
                    <a:pt x="17445" y="4727"/>
                    <a:pt x="12507" y="11361"/>
                  </a:cubicBezTo>
                  <a:cubicBezTo>
                    <a:pt x="11239" y="10549"/>
                    <a:pt x="9764" y="10114"/>
                    <a:pt x="8258" y="10114"/>
                  </a:cubicBezTo>
                  <a:cubicBezTo>
                    <a:pt x="8192" y="10114"/>
                    <a:pt x="8126" y="10115"/>
                    <a:pt x="8060" y="10117"/>
                  </a:cubicBezTo>
                  <a:cubicBezTo>
                    <a:pt x="3560" y="10236"/>
                    <a:pt x="0" y="14127"/>
                    <a:pt x="119" y="18825"/>
                  </a:cubicBezTo>
                  <a:cubicBezTo>
                    <a:pt x="212" y="22875"/>
                    <a:pt x="3031" y="26224"/>
                    <a:pt x="6724" y="26965"/>
                  </a:cubicBezTo>
                  <a:cubicBezTo>
                    <a:pt x="6459" y="38056"/>
                    <a:pt x="16002" y="43139"/>
                    <a:pt x="28244" y="45269"/>
                  </a:cubicBezTo>
                  <a:cubicBezTo>
                    <a:pt x="31247" y="45793"/>
                    <a:pt x="34157" y="46093"/>
                    <a:pt x="36891" y="46093"/>
                  </a:cubicBezTo>
                  <a:cubicBezTo>
                    <a:pt x="45292" y="46093"/>
                    <a:pt x="52029" y="43255"/>
                    <a:pt x="54675" y="35317"/>
                  </a:cubicBezTo>
                  <a:cubicBezTo>
                    <a:pt x="55138" y="35398"/>
                    <a:pt x="55602" y="35438"/>
                    <a:pt x="56056" y="35438"/>
                  </a:cubicBezTo>
                  <a:cubicBezTo>
                    <a:pt x="56121" y="35438"/>
                    <a:pt x="56186" y="35437"/>
                    <a:pt x="56250" y="35436"/>
                  </a:cubicBezTo>
                  <a:lnTo>
                    <a:pt x="56263" y="35436"/>
                  </a:lnTo>
                  <a:cubicBezTo>
                    <a:pt x="60763" y="35317"/>
                    <a:pt x="64310" y="31425"/>
                    <a:pt x="64204" y="26740"/>
                  </a:cubicBezTo>
                  <a:cubicBezTo>
                    <a:pt x="64087" y="22115"/>
                    <a:pt x="60456" y="18439"/>
                    <a:pt x="56050" y="18439"/>
                  </a:cubicBezTo>
                  <a:cubicBezTo>
                    <a:pt x="55980" y="18439"/>
                    <a:pt x="55910" y="18440"/>
                    <a:pt x="55840" y="18442"/>
                  </a:cubicBezTo>
                  <a:cubicBezTo>
                    <a:pt x="55377" y="18455"/>
                    <a:pt x="54927" y="18495"/>
                    <a:pt x="54477" y="18587"/>
                  </a:cubicBezTo>
                  <a:cubicBezTo>
                    <a:pt x="51737" y="9614"/>
                    <a:pt x="45027" y="1845"/>
                    <a:pt x="36079" y="283"/>
                  </a:cubicBezTo>
                  <a:cubicBezTo>
                    <a:pt x="34981" y="92"/>
                    <a:pt x="33883" y="0"/>
                    <a:pt x="32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14762375" y="4694050"/>
              <a:ext cx="166150" cy="453400"/>
            </a:xfrm>
            <a:custGeom>
              <a:rect b="b" l="l" r="r" t="t"/>
              <a:pathLst>
                <a:path extrusionOk="0" h="18136" w="6646">
                  <a:moveTo>
                    <a:pt x="2635" y="0"/>
                  </a:moveTo>
                  <a:cubicBezTo>
                    <a:pt x="2544" y="0"/>
                    <a:pt x="2455" y="48"/>
                    <a:pt x="2409" y="163"/>
                  </a:cubicBezTo>
                  <a:cubicBezTo>
                    <a:pt x="1" y="6330"/>
                    <a:pt x="1443" y="13345"/>
                    <a:pt x="6115" y="18057"/>
                  </a:cubicBezTo>
                  <a:cubicBezTo>
                    <a:pt x="6168" y="18112"/>
                    <a:pt x="6225" y="18135"/>
                    <a:pt x="6281" y="18135"/>
                  </a:cubicBezTo>
                  <a:cubicBezTo>
                    <a:pt x="6477" y="18135"/>
                    <a:pt x="6645" y="17842"/>
                    <a:pt x="6459" y="17646"/>
                  </a:cubicBezTo>
                  <a:cubicBezTo>
                    <a:pt x="1986" y="13093"/>
                    <a:pt x="596" y="6343"/>
                    <a:pt x="2899" y="388"/>
                  </a:cubicBezTo>
                  <a:cubicBezTo>
                    <a:pt x="2986" y="171"/>
                    <a:pt x="2806" y="0"/>
                    <a:pt x="2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15780175" y="4829075"/>
              <a:ext cx="274975" cy="474900"/>
            </a:xfrm>
            <a:custGeom>
              <a:rect b="b" l="l" r="r" t="t"/>
              <a:pathLst>
                <a:path extrusionOk="0" h="18996" w="10999">
                  <a:moveTo>
                    <a:pt x="9566" y="1"/>
                  </a:moveTo>
                  <a:cubicBezTo>
                    <a:pt x="9402" y="1"/>
                    <a:pt x="9215" y="151"/>
                    <a:pt x="9265" y="360"/>
                  </a:cubicBezTo>
                  <a:cubicBezTo>
                    <a:pt x="10999" y="7772"/>
                    <a:pt x="7227" y="15369"/>
                    <a:pt x="278" y="18466"/>
                  </a:cubicBezTo>
                  <a:cubicBezTo>
                    <a:pt x="0" y="18593"/>
                    <a:pt x="108" y="18995"/>
                    <a:pt x="352" y="18995"/>
                  </a:cubicBezTo>
                  <a:cubicBezTo>
                    <a:pt x="387" y="18995"/>
                    <a:pt x="424" y="18987"/>
                    <a:pt x="464" y="18969"/>
                  </a:cubicBezTo>
                  <a:cubicBezTo>
                    <a:pt x="5877" y="16560"/>
                    <a:pt x="9662" y="11306"/>
                    <a:pt x="10165" y="5389"/>
                  </a:cubicBezTo>
                  <a:cubicBezTo>
                    <a:pt x="10311" y="3642"/>
                    <a:pt x="10178" y="1882"/>
                    <a:pt x="9781" y="175"/>
                  </a:cubicBezTo>
                  <a:cubicBezTo>
                    <a:pt x="9752" y="53"/>
                    <a:pt x="9663" y="1"/>
                    <a:pt x="9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16057125" y="4741025"/>
              <a:ext cx="114775" cy="236375"/>
            </a:xfrm>
            <a:custGeom>
              <a:rect b="b" l="l" r="r" t="t"/>
              <a:pathLst>
                <a:path extrusionOk="0" h="9455" w="4591">
                  <a:moveTo>
                    <a:pt x="4249" y="0"/>
                  </a:moveTo>
                  <a:cubicBezTo>
                    <a:pt x="4212" y="0"/>
                    <a:pt x="4172" y="9"/>
                    <a:pt x="4130" y="31"/>
                  </a:cubicBezTo>
                  <a:cubicBezTo>
                    <a:pt x="2171" y="1023"/>
                    <a:pt x="768" y="2837"/>
                    <a:pt x="278" y="4967"/>
                  </a:cubicBezTo>
                  <a:cubicBezTo>
                    <a:pt x="53" y="5960"/>
                    <a:pt x="0" y="7125"/>
                    <a:pt x="384" y="8104"/>
                  </a:cubicBezTo>
                  <a:cubicBezTo>
                    <a:pt x="700" y="8909"/>
                    <a:pt x="1381" y="9455"/>
                    <a:pt x="2195" y="9455"/>
                  </a:cubicBezTo>
                  <a:cubicBezTo>
                    <a:pt x="2371" y="9455"/>
                    <a:pt x="2554" y="9429"/>
                    <a:pt x="2740" y="9375"/>
                  </a:cubicBezTo>
                  <a:cubicBezTo>
                    <a:pt x="4077" y="8991"/>
                    <a:pt x="4553" y="7535"/>
                    <a:pt x="4394" y="6264"/>
                  </a:cubicBezTo>
                  <a:cubicBezTo>
                    <a:pt x="4376" y="6106"/>
                    <a:pt x="4251" y="6031"/>
                    <a:pt x="4126" y="6031"/>
                  </a:cubicBezTo>
                  <a:cubicBezTo>
                    <a:pt x="3981" y="6031"/>
                    <a:pt x="3837" y="6132"/>
                    <a:pt x="3865" y="6317"/>
                  </a:cubicBezTo>
                  <a:cubicBezTo>
                    <a:pt x="3984" y="7297"/>
                    <a:pt x="3706" y="8448"/>
                    <a:pt x="2687" y="8819"/>
                  </a:cubicBezTo>
                  <a:cubicBezTo>
                    <a:pt x="2509" y="8883"/>
                    <a:pt x="2341" y="8912"/>
                    <a:pt x="2184" y="8912"/>
                  </a:cubicBezTo>
                  <a:cubicBezTo>
                    <a:pt x="1432" y="8912"/>
                    <a:pt x="930" y="8238"/>
                    <a:pt x="755" y="7482"/>
                  </a:cubicBezTo>
                  <a:cubicBezTo>
                    <a:pt x="371" y="5788"/>
                    <a:pt x="980" y="3856"/>
                    <a:pt x="1999" y="2492"/>
                  </a:cubicBezTo>
                  <a:cubicBezTo>
                    <a:pt x="2608" y="1672"/>
                    <a:pt x="3402" y="997"/>
                    <a:pt x="4315" y="534"/>
                  </a:cubicBezTo>
                  <a:cubicBezTo>
                    <a:pt x="4590" y="396"/>
                    <a:pt x="4488" y="0"/>
                    <a:pt x="4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14687600" y="4503725"/>
              <a:ext cx="107550" cy="253425"/>
            </a:xfrm>
            <a:custGeom>
              <a:rect b="b" l="l" r="r" t="t"/>
              <a:pathLst>
                <a:path extrusionOk="0" h="10137" w="4302">
                  <a:moveTo>
                    <a:pt x="1746" y="1"/>
                  </a:moveTo>
                  <a:cubicBezTo>
                    <a:pt x="1514" y="1"/>
                    <a:pt x="1281" y="52"/>
                    <a:pt x="1059" y="165"/>
                  </a:cubicBezTo>
                  <a:cubicBezTo>
                    <a:pt x="543" y="417"/>
                    <a:pt x="239" y="959"/>
                    <a:pt x="292" y="1529"/>
                  </a:cubicBezTo>
                  <a:cubicBezTo>
                    <a:pt x="310" y="1687"/>
                    <a:pt x="433" y="1762"/>
                    <a:pt x="556" y="1762"/>
                  </a:cubicBezTo>
                  <a:cubicBezTo>
                    <a:pt x="699" y="1762"/>
                    <a:pt x="842" y="1661"/>
                    <a:pt x="821" y="1476"/>
                  </a:cubicBezTo>
                  <a:cubicBezTo>
                    <a:pt x="795" y="1052"/>
                    <a:pt x="1073" y="682"/>
                    <a:pt x="1483" y="576"/>
                  </a:cubicBezTo>
                  <a:cubicBezTo>
                    <a:pt x="1573" y="549"/>
                    <a:pt x="1664" y="537"/>
                    <a:pt x="1755" y="537"/>
                  </a:cubicBezTo>
                  <a:cubicBezTo>
                    <a:pt x="2117" y="537"/>
                    <a:pt x="2473" y="732"/>
                    <a:pt x="2727" y="986"/>
                  </a:cubicBezTo>
                  <a:cubicBezTo>
                    <a:pt x="3428" y="1661"/>
                    <a:pt x="3534" y="2826"/>
                    <a:pt x="3627" y="3752"/>
                  </a:cubicBezTo>
                  <a:cubicBezTo>
                    <a:pt x="3733" y="4811"/>
                    <a:pt x="3667" y="5883"/>
                    <a:pt x="3455" y="6929"/>
                  </a:cubicBezTo>
                  <a:cubicBezTo>
                    <a:pt x="3283" y="7789"/>
                    <a:pt x="2965" y="9179"/>
                    <a:pt x="2025" y="9523"/>
                  </a:cubicBezTo>
                  <a:cubicBezTo>
                    <a:pt x="1919" y="9560"/>
                    <a:pt x="1815" y="9577"/>
                    <a:pt x="1716" y="9577"/>
                  </a:cubicBezTo>
                  <a:cubicBezTo>
                    <a:pt x="1324" y="9577"/>
                    <a:pt x="1003" y="9305"/>
                    <a:pt x="834" y="8914"/>
                  </a:cubicBezTo>
                  <a:cubicBezTo>
                    <a:pt x="596" y="8358"/>
                    <a:pt x="755" y="7709"/>
                    <a:pt x="887" y="7140"/>
                  </a:cubicBezTo>
                  <a:cubicBezTo>
                    <a:pt x="925" y="6945"/>
                    <a:pt x="771" y="6831"/>
                    <a:pt x="617" y="6831"/>
                  </a:cubicBezTo>
                  <a:cubicBezTo>
                    <a:pt x="498" y="6831"/>
                    <a:pt x="379" y="6898"/>
                    <a:pt x="345" y="7048"/>
                  </a:cubicBezTo>
                  <a:cubicBezTo>
                    <a:pt x="120" y="8093"/>
                    <a:pt x="0" y="9695"/>
                    <a:pt x="1324" y="10079"/>
                  </a:cubicBezTo>
                  <a:cubicBezTo>
                    <a:pt x="1466" y="10118"/>
                    <a:pt x="1601" y="10137"/>
                    <a:pt x="1731" y="10137"/>
                  </a:cubicBezTo>
                  <a:cubicBezTo>
                    <a:pt x="2807" y="10137"/>
                    <a:pt x="3451" y="8858"/>
                    <a:pt x="3746" y="7948"/>
                  </a:cubicBezTo>
                  <a:cubicBezTo>
                    <a:pt x="4170" y="6571"/>
                    <a:pt x="4302" y="5129"/>
                    <a:pt x="4143" y="3699"/>
                  </a:cubicBezTo>
                  <a:lnTo>
                    <a:pt x="4156" y="3699"/>
                  </a:lnTo>
                  <a:cubicBezTo>
                    <a:pt x="4037" y="2521"/>
                    <a:pt x="3852" y="1065"/>
                    <a:pt x="2780" y="337"/>
                  </a:cubicBezTo>
                  <a:cubicBezTo>
                    <a:pt x="2473" y="127"/>
                    <a:pt x="2111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14884300" y="4731825"/>
              <a:ext cx="253000" cy="213325"/>
            </a:xfrm>
            <a:custGeom>
              <a:rect b="b" l="l" r="r" t="t"/>
              <a:pathLst>
                <a:path extrusionOk="0" h="8533" w="10120">
                  <a:moveTo>
                    <a:pt x="5475" y="1"/>
                  </a:moveTo>
                  <a:cubicBezTo>
                    <a:pt x="2150" y="1"/>
                    <a:pt x="1" y="3844"/>
                    <a:pt x="2032" y="6725"/>
                  </a:cubicBezTo>
                  <a:cubicBezTo>
                    <a:pt x="2844" y="7872"/>
                    <a:pt x="4160" y="8533"/>
                    <a:pt x="5532" y="8533"/>
                  </a:cubicBezTo>
                  <a:cubicBezTo>
                    <a:pt x="5838" y="8533"/>
                    <a:pt x="6147" y="8500"/>
                    <a:pt x="6453" y="8432"/>
                  </a:cubicBezTo>
                  <a:cubicBezTo>
                    <a:pt x="8134" y="8049"/>
                    <a:pt x="9418" y="6699"/>
                    <a:pt x="9709" y="5005"/>
                  </a:cubicBezTo>
                  <a:cubicBezTo>
                    <a:pt x="10119" y="2675"/>
                    <a:pt x="8557" y="465"/>
                    <a:pt x="6241" y="68"/>
                  </a:cubicBezTo>
                  <a:cubicBezTo>
                    <a:pt x="5980" y="23"/>
                    <a:pt x="5724" y="1"/>
                    <a:pt x="5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35"/>
            <p:cNvSpPr/>
            <p:nvPr/>
          </p:nvSpPr>
          <p:spPr>
            <a:xfrm>
              <a:off x="15633125" y="4862200"/>
              <a:ext cx="253275" cy="213150"/>
            </a:xfrm>
            <a:custGeom>
              <a:rect b="b" l="l" r="r" t="t"/>
              <a:pathLst>
                <a:path extrusionOk="0" h="8526" w="10131">
                  <a:moveTo>
                    <a:pt x="5484" y="0"/>
                  </a:moveTo>
                  <a:cubicBezTo>
                    <a:pt x="2159" y="0"/>
                    <a:pt x="1" y="3832"/>
                    <a:pt x="2044" y="6725"/>
                  </a:cubicBezTo>
                  <a:cubicBezTo>
                    <a:pt x="2852" y="7866"/>
                    <a:pt x="4149" y="8525"/>
                    <a:pt x="5510" y="8525"/>
                  </a:cubicBezTo>
                  <a:cubicBezTo>
                    <a:pt x="5822" y="8525"/>
                    <a:pt x="6138" y="8491"/>
                    <a:pt x="6452" y="8419"/>
                  </a:cubicBezTo>
                  <a:cubicBezTo>
                    <a:pt x="8132" y="8048"/>
                    <a:pt x="9429" y="6685"/>
                    <a:pt x="9721" y="4991"/>
                  </a:cubicBezTo>
                  <a:cubicBezTo>
                    <a:pt x="10131" y="2675"/>
                    <a:pt x="8569" y="465"/>
                    <a:pt x="6253" y="67"/>
                  </a:cubicBezTo>
                  <a:cubicBezTo>
                    <a:pt x="5991" y="22"/>
                    <a:pt x="5734" y="0"/>
                    <a:pt x="5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35"/>
            <p:cNvSpPr/>
            <p:nvPr/>
          </p:nvSpPr>
          <p:spPr>
            <a:xfrm>
              <a:off x="15133950" y="4656075"/>
              <a:ext cx="128075" cy="142975"/>
            </a:xfrm>
            <a:custGeom>
              <a:rect b="b" l="l" r="r" t="t"/>
              <a:pathLst>
                <a:path extrusionOk="0" h="5719" w="5123">
                  <a:moveTo>
                    <a:pt x="2740" y="1"/>
                  </a:moveTo>
                  <a:cubicBezTo>
                    <a:pt x="1586" y="1"/>
                    <a:pt x="521" y="1032"/>
                    <a:pt x="279" y="2462"/>
                  </a:cubicBezTo>
                  <a:cubicBezTo>
                    <a:pt x="1" y="4024"/>
                    <a:pt x="808" y="5467"/>
                    <a:pt x="2079" y="5692"/>
                  </a:cubicBezTo>
                  <a:cubicBezTo>
                    <a:pt x="2184" y="5710"/>
                    <a:pt x="2290" y="5718"/>
                    <a:pt x="2394" y="5718"/>
                  </a:cubicBezTo>
                  <a:cubicBezTo>
                    <a:pt x="3538" y="5718"/>
                    <a:pt x="4604" y="4687"/>
                    <a:pt x="4858" y="3257"/>
                  </a:cubicBezTo>
                  <a:cubicBezTo>
                    <a:pt x="5123" y="1695"/>
                    <a:pt x="4316" y="239"/>
                    <a:pt x="3058" y="27"/>
                  </a:cubicBezTo>
                  <a:cubicBezTo>
                    <a:pt x="2952" y="9"/>
                    <a:pt x="2845" y="1"/>
                    <a:pt x="27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15569075" y="4731850"/>
              <a:ext cx="128075" cy="142975"/>
            </a:xfrm>
            <a:custGeom>
              <a:rect b="b" l="l" r="r" t="t"/>
              <a:pathLst>
                <a:path extrusionOk="0" h="5719" w="5123">
                  <a:moveTo>
                    <a:pt x="2729" y="1"/>
                  </a:moveTo>
                  <a:cubicBezTo>
                    <a:pt x="1585" y="1"/>
                    <a:pt x="520" y="1032"/>
                    <a:pt x="265" y="2462"/>
                  </a:cubicBezTo>
                  <a:cubicBezTo>
                    <a:pt x="0" y="4024"/>
                    <a:pt x="794" y="5480"/>
                    <a:pt x="2065" y="5692"/>
                  </a:cubicBezTo>
                  <a:cubicBezTo>
                    <a:pt x="2170" y="5710"/>
                    <a:pt x="2276" y="5718"/>
                    <a:pt x="2380" y="5718"/>
                  </a:cubicBezTo>
                  <a:cubicBezTo>
                    <a:pt x="3524" y="5718"/>
                    <a:pt x="4590" y="4687"/>
                    <a:pt x="4844" y="3256"/>
                  </a:cubicBezTo>
                  <a:cubicBezTo>
                    <a:pt x="5122" y="1695"/>
                    <a:pt x="4315" y="252"/>
                    <a:pt x="3044" y="27"/>
                  </a:cubicBezTo>
                  <a:cubicBezTo>
                    <a:pt x="2939" y="9"/>
                    <a:pt x="2834" y="1"/>
                    <a:pt x="2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15217675" y="4791750"/>
              <a:ext cx="191925" cy="139000"/>
            </a:xfrm>
            <a:custGeom>
              <a:rect b="b" l="l" r="r" t="t"/>
              <a:pathLst>
                <a:path extrusionOk="0" h="5560" w="7677">
                  <a:moveTo>
                    <a:pt x="5864" y="0"/>
                  </a:moveTo>
                  <a:cubicBezTo>
                    <a:pt x="5625" y="13"/>
                    <a:pt x="5387" y="40"/>
                    <a:pt x="5162" y="106"/>
                  </a:cubicBezTo>
                  <a:cubicBezTo>
                    <a:pt x="5156" y="99"/>
                    <a:pt x="5152" y="96"/>
                    <a:pt x="5149" y="96"/>
                  </a:cubicBezTo>
                  <a:cubicBezTo>
                    <a:pt x="5146" y="96"/>
                    <a:pt x="5142" y="99"/>
                    <a:pt x="5136" y="106"/>
                  </a:cubicBezTo>
                  <a:cubicBezTo>
                    <a:pt x="5136" y="99"/>
                    <a:pt x="5132" y="96"/>
                    <a:pt x="5129" y="96"/>
                  </a:cubicBezTo>
                  <a:cubicBezTo>
                    <a:pt x="5126" y="96"/>
                    <a:pt x="5122" y="99"/>
                    <a:pt x="5122" y="106"/>
                  </a:cubicBezTo>
                  <a:cubicBezTo>
                    <a:pt x="4461" y="291"/>
                    <a:pt x="3825" y="583"/>
                    <a:pt x="3243" y="953"/>
                  </a:cubicBezTo>
                  <a:cubicBezTo>
                    <a:pt x="2992" y="1112"/>
                    <a:pt x="2753" y="1284"/>
                    <a:pt x="2528" y="1443"/>
                  </a:cubicBezTo>
                  <a:cubicBezTo>
                    <a:pt x="1893" y="1840"/>
                    <a:pt x="1125" y="2316"/>
                    <a:pt x="795" y="2991"/>
                  </a:cubicBezTo>
                  <a:cubicBezTo>
                    <a:pt x="0" y="4659"/>
                    <a:pt x="2621" y="5241"/>
                    <a:pt x="3693" y="5453"/>
                  </a:cubicBezTo>
                  <a:cubicBezTo>
                    <a:pt x="4038" y="5519"/>
                    <a:pt x="4387" y="5560"/>
                    <a:pt x="4732" y="5560"/>
                  </a:cubicBezTo>
                  <a:cubicBezTo>
                    <a:pt x="5222" y="5560"/>
                    <a:pt x="5705" y="5477"/>
                    <a:pt x="6155" y="5268"/>
                  </a:cubicBezTo>
                  <a:cubicBezTo>
                    <a:pt x="6870" y="4963"/>
                    <a:pt x="7386" y="4341"/>
                    <a:pt x="7545" y="3587"/>
                  </a:cubicBezTo>
                  <a:cubicBezTo>
                    <a:pt x="7677" y="2819"/>
                    <a:pt x="7624" y="2025"/>
                    <a:pt x="7399" y="1271"/>
                  </a:cubicBezTo>
                  <a:cubicBezTo>
                    <a:pt x="7174" y="556"/>
                    <a:pt x="6671" y="0"/>
                    <a:pt x="5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35"/>
            <p:cNvSpPr/>
            <p:nvPr/>
          </p:nvSpPr>
          <p:spPr>
            <a:xfrm>
              <a:off x="15295100" y="4928825"/>
              <a:ext cx="291200" cy="194675"/>
            </a:xfrm>
            <a:custGeom>
              <a:rect b="b" l="l" r="r" t="t"/>
              <a:pathLst>
                <a:path extrusionOk="0" h="7787" w="11648">
                  <a:moveTo>
                    <a:pt x="8778" y="1"/>
                  </a:moveTo>
                  <a:cubicBezTo>
                    <a:pt x="7954" y="1"/>
                    <a:pt x="7096" y="368"/>
                    <a:pt x="6433" y="777"/>
                  </a:cubicBezTo>
                  <a:cubicBezTo>
                    <a:pt x="5771" y="1188"/>
                    <a:pt x="5189" y="1730"/>
                    <a:pt x="4752" y="2379"/>
                  </a:cubicBezTo>
                  <a:cubicBezTo>
                    <a:pt x="4054" y="2059"/>
                    <a:pt x="3314" y="1803"/>
                    <a:pt x="2563" y="1803"/>
                  </a:cubicBezTo>
                  <a:cubicBezTo>
                    <a:pt x="2288" y="1803"/>
                    <a:pt x="2011" y="1838"/>
                    <a:pt x="1734" y="1916"/>
                  </a:cubicBezTo>
                  <a:cubicBezTo>
                    <a:pt x="808" y="2167"/>
                    <a:pt x="0" y="2988"/>
                    <a:pt x="14" y="3994"/>
                  </a:cubicBezTo>
                  <a:cubicBezTo>
                    <a:pt x="40" y="5039"/>
                    <a:pt x="887" y="5820"/>
                    <a:pt x="1655" y="6416"/>
                  </a:cubicBezTo>
                  <a:cubicBezTo>
                    <a:pt x="2528" y="7104"/>
                    <a:pt x="3561" y="7567"/>
                    <a:pt x="4673" y="7739"/>
                  </a:cubicBezTo>
                  <a:cubicBezTo>
                    <a:pt x="4914" y="7771"/>
                    <a:pt x="5154" y="7786"/>
                    <a:pt x="5393" y="7786"/>
                  </a:cubicBezTo>
                  <a:cubicBezTo>
                    <a:pt x="7254" y="7786"/>
                    <a:pt x="9014" y="6846"/>
                    <a:pt x="10046" y="5251"/>
                  </a:cubicBezTo>
                  <a:cubicBezTo>
                    <a:pt x="10920" y="3888"/>
                    <a:pt x="11648" y="936"/>
                    <a:pt x="9636" y="155"/>
                  </a:cubicBezTo>
                  <a:cubicBezTo>
                    <a:pt x="9361" y="48"/>
                    <a:pt x="9072" y="1"/>
                    <a:pt x="87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35"/>
            <p:cNvSpPr/>
            <p:nvPr/>
          </p:nvSpPr>
          <p:spPr>
            <a:xfrm>
              <a:off x="14927825" y="4071850"/>
              <a:ext cx="1075050" cy="624700"/>
            </a:xfrm>
            <a:custGeom>
              <a:rect b="b" l="l" r="r" t="t"/>
              <a:pathLst>
                <a:path extrusionOk="0" h="24988" w="43002">
                  <a:moveTo>
                    <a:pt x="23285" y="1"/>
                  </a:moveTo>
                  <a:cubicBezTo>
                    <a:pt x="19506" y="1"/>
                    <a:pt x="15649" y="1114"/>
                    <a:pt x="12216" y="2776"/>
                  </a:cubicBezTo>
                  <a:cubicBezTo>
                    <a:pt x="7068" y="5251"/>
                    <a:pt x="2316" y="9142"/>
                    <a:pt x="0" y="14330"/>
                  </a:cubicBezTo>
                  <a:cubicBezTo>
                    <a:pt x="1562" y="16342"/>
                    <a:pt x="3468" y="18049"/>
                    <a:pt x="5652" y="19359"/>
                  </a:cubicBezTo>
                  <a:cubicBezTo>
                    <a:pt x="6830" y="20087"/>
                    <a:pt x="8074" y="20723"/>
                    <a:pt x="9358" y="21252"/>
                  </a:cubicBezTo>
                  <a:cubicBezTo>
                    <a:pt x="10933" y="18632"/>
                    <a:pt x="12521" y="16011"/>
                    <a:pt x="14096" y="13404"/>
                  </a:cubicBezTo>
                  <a:lnTo>
                    <a:pt x="14096" y="13404"/>
                  </a:lnTo>
                  <a:cubicBezTo>
                    <a:pt x="14030" y="16474"/>
                    <a:pt x="13646" y="19531"/>
                    <a:pt x="12958" y="22536"/>
                  </a:cubicBezTo>
                  <a:cubicBezTo>
                    <a:pt x="14625" y="23039"/>
                    <a:pt x="16333" y="23436"/>
                    <a:pt x="18027" y="23767"/>
                  </a:cubicBezTo>
                  <a:cubicBezTo>
                    <a:pt x="19774" y="24111"/>
                    <a:pt x="21547" y="24402"/>
                    <a:pt x="23321" y="24601"/>
                  </a:cubicBezTo>
                  <a:cubicBezTo>
                    <a:pt x="24618" y="21570"/>
                    <a:pt x="25902" y="18552"/>
                    <a:pt x="27172" y="15521"/>
                  </a:cubicBezTo>
                  <a:lnTo>
                    <a:pt x="27172" y="15521"/>
                  </a:lnTo>
                  <a:cubicBezTo>
                    <a:pt x="26828" y="18632"/>
                    <a:pt x="26630" y="21755"/>
                    <a:pt x="26590" y="24879"/>
                  </a:cubicBezTo>
                  <a:cubicBezTo>
                    <a:pt x="27650" y="24951"/>
                    <a:pt x="28710" y="24987"/>
                    <a:pt x="29769" y="24987"/>
                  </a:cubicBezTo>
                  <a:cubicBezTo>
                    <a:pt x="32373" y="24987"/>
                    <a:pt x="34971" y="24769"/>
                    <a:pt x="37549" y="24336"/>
                  </a:cubicBezTo>
                  <a:cubicBezTo>
                    <a:pt x="37575" y="21437"/>
                    <a:pt x="37509" y="18539"/>
                    <a:pt x="37337" y="15627"/>
                  </a:cubicBezTo>
                  <a:lnTo>
                    <a:pt x="37337" y="15627"/>
                  </a:lnTo>
                  <a:cubicBezTo>
                    <a:pt x="38091" y="18407"/>
                    <a:pt x="38833" y="21173"/>
                    <a:pt x="39574" y="23952"/>
                  </a:cubicBezTo>
                  <a:cubicBezTo>
                    <a:pt x="40725" y="23687"/>
                    <a:pt x="41864" y="23383"/>
                    <a:pt x="43002" y="23012"/>
                  </a:cubicBezTo>
                  <a:cubicBezTo>
                    <a:pt x="42141" y="18698"/>
                    <a:pt x="41083" y="14357"/>
                    <a:pt x="39044" y="10465"/>
                  </a:cubicBezTo>
                  <a:cubicBezTo>
                    <a:pt x="36966" y="6455"/>
                    <a:pt x="33737" y="2895"/>
                    <a:pt x="29568" y="1187"/>
                  </a:cubicBezTo>
                  <a:cubicBezTo>
                    <a:pt x="27561" y="362"/>
                    <a:pt x="25436" y="1"/>
                    <a:pt x="23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15884000" y="3870075"/>
              <a:ext cx="45100" cy="195025"/>
            </a:xfrm>
            <a:custGeom>
              <a:rect b="b" l="l" r="r" t="t"/>
              <a:pathLst>
                <a:path extrusionOk="0" h="7801" w="1804">
                  <a:moveTo>
                    <a:pt x="1539" y="0"/>
                  </a:moveTo>
                  <a:cubicBezTo>
                    <a:pt x="1403" y="0"/>
                    <a:pt x="1261" y="86"/>
                    <a:pt x="1247" y="258"/>
                  </a:cubicBezTo>
                  <a:cubicBezTo>
                    <a:pt x="1089" y="2694"/>
                    <a:pt x="692" y="5103"/>
                    <a:pt x="56" y="7458"/>
                  </a:cubicBezTo>
                  <a:cubicBezTo>
                    <a:pt x="1" y="7665"/>
                    <a:pt x="170" y="7801"/>
                    <a:pt x="334" y="7801"/>
                  </a:cubicBezTo>
                  <a:cubicBezTo>
                    <a:pt x="442" y="7801"/>
                    <a:pt x="549" y="7741"/>
                    <a:pt x="586" y="7604"/>
                  </a:cubicBezTo>
                  <a:cubicBezTo>
                    <a:pt x="1221" y="5195"/>
                    <a:pt x="1631" y="2747"/>
                    <a:pt x="1790" y="258"/>
                  </a:cubicBezTo>
                  <a:cubicBezTo>
                    <a:pt x="1803" y="86"/>
                    <a:pt x="1674" y="0"/>
                    <a:pt x="15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15793325" y="3852825"/>
              <a:ext cx="83675" cy="201225"/>
            </a:xfrm>
            <a:custGeom>
              <a:rect b="b" l="l" r="r" t="t"/>
              <a:pathLst>
                <a:path extrusionOk="0" h="8049" w="3347">
                  <a:moveTo>
                    <a:pt x="372" y="0"/>
                  </a:moveTo>
                  <a:cubicBezTo>
                    <a:pt x="191" y="0"/>
                    <a:pt x="1" y="197"/>
                    <a:pt x="110" y="406"/>
                  </a:cubicBezTo>
                  <a:cubicBezTo>
                    <a:pt x="1301" y="2775"/>
                    <a:pt x="2201" y="5276"/>
                    <a:pt x="2783" y="7857"/>
                  </a:cubicBezTo>
                  <a:cubicBezTo>
                    <a:pt x="2815" y="7990"/>
                    <a:pt x="2917" y="8048"/>
                    <a:pt x="3023" y="8048"/>
                  </a:cubicBezTo>
                  <a:cubicBezTo>
                    <a:pt x="3181" y="8048"/>
                    <a:pt x="3347" y="7918"/>
                    <a:pt x="3299" y="7712"/>
                  </a:cubicBezTo>
                  <a:cubicBezTo>
                    <a:pt x="2704" y="5078"/>
                    <a:pt x="1791" y="2537"/>
                    <a:pt x="586" y="141"/>
                  </a:cubicBezTo>
                  <a:cubicBezTo>
                    <a:pt x="536" y="42"/>
                    <a:pt x="455" y="0"/>
                    <a:pt x="3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15662225" y="3877425"/>
              <a:ext cx="177075" cy="141475"/>
            </a:xfrm>
            <a:custGeom>
              <a:rect b="b" l="l" r="r" t="t"/>
              <a:pathLst>
                <a:path extrusionOk="0" h="5659" w="7083">
                  <a:moveTo>
                    <a:pt x="373" y="1"/>
                  </a:moveTo>
                  <a:cubicBezTo>
                    <a:pt x="147" y="1"/>
                    <a:pt x="1" y="352"/>
                    <a:pt x="245" y="507"/>
                  </a:cubicBezTo>
                  <a:cubicBezTo>
                    <a:pt x="2521" y="1950"/>
                    <a:pt x="4626" y="3657"/>
                    <a:pt x="6505" y="5576"/>
                  </a:cubicBezTo>
                  <a:cubicBezTo>
                    <a:pt x="6563" y="5634"/>
                    <a:pt x="6628" y="5658"/>
                    <a:pt x="6690" y="5658"/>
                  </a:cubicBezTo>
                  <a:cubicBezTo>
                    <a:pt x="6900" y="5658"/>
                    <a:pt x="7083" y="5386"/>
                    <a:pt x="6889" y="5192"/>
                  </a:cubicBezTo>
                  <a:lnTo>
                    <a:pt x="6889" y="5192"/>
                  </a:lnTo>
                  <a:lnTo>
                    <a:pt x="6889" y="5206"/>
                  </a:lnTo>
                  <a:cubicBezTo>
                    <a:pt x="4970" y="3234"/>
                    <a:pt x="2826" y="1513"/>
                    <a:pt x="510" y="44"/>
                  </a:cubicBezTo>
                  <a:cubicBezTo>
                    <a:pt x="463" y="14"/>
                    <a:pt x="416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35"/>
            <p:cNvSpPr/>
            <p:nvPr/>
          </p:nvSpPr>
          <p:spPr>
            <a:xfrm>
              <a:off x="14573125" y="3898125"/>
              <a:ext cx="412300" cy="494475"/>
            </a:xfrm>
            <a:custGeom>
              <a:rect b="b" l="l" r="r" t="t"/>
              <a:pathLst>
                <a:path extrusionOk="0" h="19779" w="16492">
                  <a:moveTo>
                    <a:pt x="5905" y="1"/>
                  </a:moveTo>
                  <a:cubicBezTo>
                    <a:pt x="5040" y="1"/>
                    <a:pt x="4187" y="165"/>
                    <a:pt x="3402" y="553"/>
                  </a:cubicBezTo>
                  <a:cubicBezTo>
                    <a:pt x="1019" y="1731"/>
                    <a:pt x="847" y="3994"/>
                    <a:pt x="1284" y="6350"/>
                  </a:cubicBezTo>
                  <a:cubicBezTo>
                    <a:pt x="1482" y="7422"/>
                    <a:pt x="1562" y="8507"/>
                    <a:pt x="1496" y="9606"/>
                  </a:cubicBezTo>
                  <a:cubicBezTo>
                    <a:pt x="874" y="11247"/>
                    <a:pt x="0" y="12848"/>
                    <a:pt x="132" y="14688"/>
                  </a:cubicBezTo>
                  <a:cubicBezTo>
                    <a:pt x="278" y="16806"/>
                    <a:pt x="1800" y="18606"/>
                    <a:pt x="3746" y="19333"/>
                  </a:cubicBezTo>
                  <a:cubicBezTo>
                    <a:pt x="4561" y="19639"/>
                    <a:pt x="5390" y="19779"/>
                    <a:pt x="6211" y="19779"/>
                  </a:cubicBezTo>
                  <a:cubicBezTo>
                    <a:pt x="10090" y="19779"/>
                    <a:pt x="13781" y="16649"/>
                    <a:pt x="14982" y="13033"/>
                  </a:cubicBezTo>
                  <a:cubicBezTo>
                    <a:pt x="16491" y="8494"/>
                    <a:pt x="14387" y="3306"/>
                    <a:pt x="10138" y="1122"/>
                  </a:cubicBezTo>
                  <a:cubicBezTo>
                    <a:pt x="8873" y="472"/>
                    <a:pt x="7371" y="1"/>
                    <a:pt x="5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35"/>
            <p:cNvSpPr/>
            <p:nvPr/>
          </p:nvSpPr>
          <p:spPr>
            <a:xfrm>
              <a:off x="13852775" y="4050375"/>
              <a:ext cx="753125" cy="550975"/>
            </a:xfrm>
            <a:custGeom>
              <a:rect b="b" l="l" r="r" t="t"/>
              <a:pathLst>
                <a:path extrusionOk="0" h="22039" w="30125">
                  <a:moveTo>
                    <a:pt x="13699" y="1"/>
                  </a:moveTo>
                  <a:cubicBezTo>
                    <a:pt x="9644" y="1"/>
                    <a:pt x="5612" y="1660"/>
                    <a:pt x="3005" y="4919"/>
                  </a:cubicBezTo>
                  <a:cubicBezTo>
                    <a:pt x="451" y="8121"/>
                    <a:pt x="1" y="12357"/>
                    <a:pt x="1483" y="15745"/>
                  </a:cubicBezTo>
                  <a:cubicBezTo>
                    <a:pt x="2383" y="19054"/>
                    <a:pt x="4593" y="21846"/>
                    <a:pt x="8339" y="22032"/>
                  </a:cubicBezTo>
                  <a:cubicBezTo>
                    <a:pt x="8433" y="22036"/>
                    <a:pt x="8527" y="22038"/>
                    <a:pt x="8619" y="22038"/>
                  </a:cubicBezTo>
                  <a:cubicBezTo>
                    <a:pt x="11948" y="22038"/>
                    <a:pt x="13794" y="19294"/>
                    <a:pt x="16267" y="17466"/>
                  </a:cubicBezTo>
                  <a:cubicBezTo>
                    <a:pt x="18808" y="15573"/>
                    <a:pt x="22342" y="16063"/>
                    <a:pt x="24843" y="14011"/>
                  </a:cubicBezTo>
                  <a:cubicBezTo>
                    <a:pt x="30124" y="9696"/>
                    <a:pt x="24036" y="3238"/>
                    <a:pt x="19655" y="1266"/>
                  </a:cubicBezTo>
                  <a:cubicBezTo>
                    <a:pt x="17782" y="420"/>
                    <a:pt x="15738" y="1"/>
                    <a:pt x="13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16516375" y="5446700"/>
              <a:ext cx="258775" cy="179800"/>
            </a:xfrm>
            <a:custGeom>
              <a:rect b="b" l="l" r="r" t="t"/>
              <a:pathLst>
                <a:path extrusionOk="0" h="7192" w="10351">
                  <a:moveTo>
                    <a:pt x="7651" y="0"/>
                  </a:moveTo>
                  <a:cubicBezTo>
                    <a:pt x="7000" y="0"/>
                    <a:pt x="6336" y="221"/>
                    <a:pt x="5719" y="484"/>
                  </a:cubicBezTo>
                  <a:cubicBezTo>
                    <a:pt x="4964" y="802"/>
                    <a:pt x="4183" y="1106"/>
                    <a:pt x="3416" y="1424"/>
                  </a:cubicBezTo>
                  <a:cubicBezTo>
                    <a:pt x="2939" y="1543"/>
                    <a:pt x="2463" y="1676"/>
                    <a:pt x="2013" y="1821"/>
                  </a:cubicBezTo>
                  <a:cubicBezTo>
                    <a:pt x="941" y="2192"/>
                    <a:pt x="1" y="2986"/>
                    <a:pt x="94" y="4217"/>
                  </a:cubicBezTo>
                  <a:cubicBezTo>
                    <a:pt x="267" y="6348"/>
                    <a:pt x="2661" y="7192"/>
                    <a:pt x="4596" y="7192"/>
                  </a:cubicBezTo>
                  <a:cubicBezTo>
                    <a:pt x="4872" y="7192"/>
                    <a:pt x="5138" y="7175"/>
                    <a:pt x="5388" y="7142"/>
                  </a:cubicBezTo>
                  <a:cubicBezTo>
                    <a:pt x="7466" y="6890"/>
                    <a:pt x="9822" y="5514"/>
                    <a:pt x="10179" y="3277"/>
                  </a:cubicBezTo>
                  <a:cubicBezTo>
                    <a:pt x="10351" y="2205"/>
                    <a:pt x="9941" y="1133"/>
                    <a:pt x="9080" y="458"/>
                  </a:cubicBezTo>
                  <a:cubicBezTo>
                    <a:pt x="8630" y="127"/>
                    <a:pt x="8144" y="0"/>
                    <a:pt x="7651" y="0"/>
                  </a:cubicBezTo>
                  <a:close/>
                </a:path>
              </a:pathLst>
            </a:custGeom>
            <a:solidFill>
              <a:srgbClr val="FFB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16315200" y="4724775"/>
              <a:ext cx="557250" cy="733675"/>
            </a:xfrm>
            <a:custGeom>
              <a:rect b="b" l="l" r="r" t="t"/>
              <a:pathLst>
                <a:path extrusionOk="0" h="29347" w="22290">
                  <a:moveTo>
                    <a:pt x="8863" y="1"/>
                  </a:moveTo>
                  <a:cubicBezTo>
                    <a:pt x="6260" y="1"/>
                    <a:pt x="3647" y="1028"/>
                    <a:pt x="1973" y="3076"/>
                  </a:cubicBezTo>
                  <a:cubicBezTo>
                    <a:pt x="583" y="4797"/>
                    <a:pt x="1" y="7034"/>
                    <a:pt x="385" y="9217"/>
                  </a:cubicBezTo>
                  <a:lnTo>
                    <a:pt x="385" y="9297"/>
                  </a:lnTo>
                  <a:cubicBezTo>
                    <a:pt x="438" y="13122"/>
                    <a:pt x="4382" y="14750"/>
                    <a:pt x="5520" y="18111"/>
                  </a:cubicBezTo>
                  <a:cubicBezTo>
                    <a:pt x="6129" y="19925"/>
                    <a:pt x="5957" y="21579"/>
                    <a:pt x="5613" y="23419"/>
                  </a:cubicBezTo>
                  <a:cubicBezTo>
                    <a:pt x="5269" y="25179"/>
                    <a:pt x="5388" y="26926"/>
                    <a:pt x="6817" y="28157"/>
                  </a:cubicBezTo>
                  <a:cubicBezTo>
                    <a:pt x="7811" y="29003"/>
                    <a:pt x="8965" y="29347"/>
                    <a:pt x="10152" y="29347"/>
                  </a:cubicBezTo>
                  <a:cubicBezTo>
                    <a:pt x="12361" y="29347"/>
                    <a:pt x="14683" y="28154"/>
                    <a:pt x="16294" y="26794"/>
                  </a:cubicBezTo>
                  <a:cubicBezTo>
                    <a:pt x="22024" y="21963"/>
                    <a:pt x="22289" y="12884"/>
                    <a:pt x="18927" y="6623"/>
                  </a:cubicBezTo>
                  <a:cubicBezTo>
                    <a:pt x="17273" y="3539"/>
                    <a:pt x="14427" y="1012"/>
                    <a:pt x="10973" y="231"/>
                  </a:cubicBezTo>
                  <a:cubicBezTo>
                    <a:pt x="10283" y="77"/>
                    <a:pt x="9573" y="1"/>
                    <a:pt x="8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16765550" y="5347650"/>
              <a:ext cx="122775" cy="120800"/>
            </a:xfrm>
            <a:custGeom>
              <a:rect b="b" l="l" r="r" t="t"/>
              <a:pathLst>
                <a:path extrusionOk="0" h="4832" w="4911">
                  <a:moveTo>
                    <a:pt x="2356" y="0"/>
                  </a:moveTo>
                  <a:cubicBezTo>
                    <a:pt x="1898" y="0"/>
                    <a:pt x="1439" y="140"/>
                    <a:pt x="1046" y="423"/>
                  </a:cubicBezTo>
                  <a:cubicBezTo>
                    <a:pt x="622" y="714"/>
                    <a:pt x="305" y="1124"/>
                    <a:pt x="146" y="1614"/>
                  </a:cubicBezTo>
                  <a:cubicBezTo>
                    <a:pt x="0" y="2064"/>
                    <a:pt x="13" y="2541"/>
                    <a:pt x="185" y="2991"/>
                  </a:cubicBezTo>
                  <a:cubicBezTo>
                    <a:pt x="212" y="3057"/>
                    <a:pt x="252" y="3123"/>
                    <a:pt x="278" y="3189"/>
                  </a:cubicBezTo>
                  <a:cubicBezTo>
                    <a:pt x="477" y="4155"/>
                    <a:pt x="1430" y="4791"/>
                    <a:pt x="2382" y="4830"/>
                  </a:cubicBezTo>
                  <a:cubicBezTo>
                    <a:pt x="2408" y="4831"/>
                    <a:pt x="2433" y="4832"/>
                    <a:pt x="2459" y="4832"/>
                  </a:cubicBezTo>
                  <a:cubicBezTo>
                    <a:pt x="3472" y="4832"/>
                    <a:pt x="4336" y="4065"/>
                    <a:pt x="4632" y="3123"/>
                  </a:cubicBezTo>
                  <a:cubicBezTo>
                    <a:pt x="4910" y="2183"/>
                    <a:pt x="4593" y="1177"/>
                    <a:pt x="3838" y="555"/>
                  </a:cubicBezTo>
                  <a:cubicBezTo>
                    <a:pt x="3413" y="187"/>
                    <a:pt x="2885" y="0"/>
                    <a:pt x="2356" y="0"/>
                  </a:cubicBezTo>
                  <a:close/>
                </a:path>
              </a:pathLst>
            </a:custGeom>
            <a:solidFill>
              <a:srgbClr val="F27A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14188300" y="3905475"/>
              <a:ext cx="632675" cy="1746250"/>
            </a:xfrm>
            <a:custGeom>
              <a:rect b="b" l="l" r="r" t="t"/>
              <a:pathLst>
                <a:path extrusionOk="0" h="69850" w="25307">
                  <a:moveTo>
                    <a:pt x="12551" y="0"/>
                  </a:moveTo>
                  <a:cubicBezTo>
                    <a:pt x="12501" y="0"/>
                    <a:pt x="12452" y="6"/>
                    <a:pt x="12402" y="20"/>
                  </a:cubicBezTo>
                  <a:cubicBezTo>
                    <a:pt x="12005" y="140"/>
                    <a:pt x="11899" y="656"/>
                    <a:pt x="11872" y="1079"/>
                  </a:cubicBezTo>
                  <a:cubicBezTo>
                    <a:pt x="11700" y="4957"/>
                    <a:pt x="11767" y="8848"/>
                    <a:pt x="12097" y="12726"/>
                  </a:cubicBezTo>
                  <a:cubicBezTo>
                    <a:pt x="11250" y="9087"/>
                    <a:pt x="10324" y="5381"/>
                    <a:pt x="8220" y="2297"/>
                  </a:cubicBezTo>
                  <a:cubicBezTo>
                    <a:pt x="7923" y="1869"/>
                    <a:pt x="7473" y="1414"/>
                    <a:pt x="6995" y="1414"/>
                  </a:cubicBezTo>
                  <a:cubicBezTo>
                    <a:pt x="6897" y="1414"/>
                    <a:pt x="6797" y="1433"/>
                    <a:pt x="6697" y="1476"/>
                  </a:cubicBezTo>
                  <a:cubicBezTo>
                    <a:pt x="6115" y="1728"/>
                    <a:pt x="6142" y="2535"/>
                    <a:pt x="6261" y="3157"/>
                  </a:cubicBezTo>
                  <a:cubicBezTo>
                    <a:pt x="6909" y="6651"/>
                    <a:pt x="7690" y="10106"/>
                    <a:pt x="8603" y="13547"/>
                  </a:cubicBezTo>
                  <a:lnTo>
                    <a:pt x="8511" y="13653"/>
                  </a:lnTo>
                  <a:cubicBezTo>
                    <a:pt x="6565" y="11998"/>
                    <a:pt x="4328" y="10728"/>
                    <a:pt x="1933" y="9894"/>
                  </a:cubicBezTo>
                  <a:cubicBezTo>
                    <a:pt x="1677" y="9802"/>
                    <a:pt x="1383" y="9727"/>
                    <a:pt x="1109" y="9727"/>
                  </a:cubicBezTo>
                  <a:cubicBezTo>
                    <a:pt x="830" y="9727"/>
                    <a:pt x="571" y="9806"/>
                    <a:pt x="397" y="10026"/>
                  </a:cubicBezTo>
                  <a:cubicBezTo>
                    <a:pt x="0" y="10503"/>
                    <a:pt x="424" y="11217"/>
                    <a:pt x="847" y="11694"/>
                  </a:cubicBezTo>
                  <a:cubicBezTo>
                    <a:pt x="2462" y="13494"/>
                    <a:pt x="4342" y="15056"/>
                    <a:pt x="6406" y="16326"/>
                  </a:cubicBezTo>
                  <a:cubicBezTo>
                    <a:pt x="6208" y="19913"/>
                    <a:pt x="7452" y="23434"/>
                    <a:pt x="9861" y="26107"/>
                  </a:cubicBezTo>
                  <a:lnTo>
                    <a:pt x="10020" y="26147"/>
                  </a:lnTo>
                  <a:cubicBezTo>
                    <a:pt x="8828" y="31851"/>
                    <a:pt x="7650" y="37609"/>
                    <a:pt x="7690" y="43432"/>
                  </a:cubicBezTo>
                  <a:cubicBezTo>
                    <a:pt x="7677" y="44967"/>
                    <a:pt x="7809" y="46489"/>
                    <a:pt x="8061" y="48011"/>
                  </a:cubicBezTo>
                  <a:cubicBezTo>
                    <a:pt x="8061" y="48011"/>
                    <a:pt x="8405" y="50275"/>
                    <a:pt x="9186" y="53385"/>
                  </a:cubicBezTo>
                  <a:cubicBezTo>
                    <a:pt x="10350" y="57898"/>
                    <a:pt x="12442" y="64211"/>
                    <a:pt x="15803" y="67944"/>
                  </a:cubicBezTo>
                  <a:cubicBezTo>
                    <a:pt x="16439" y="68672"/>
                    <a:pt x="17167" y="69307"/>
                    <a:pt x="17974" y="69850"/>
                  </a:cubicBezTo>
                  <a:lnTo>
                    <a:pt x="25306" y="53822"/>
                  </a:lnTo>
                  <a:lnTo>
                    <a:pt x="23731" y="50592"/>
                  </a:lnTo>
                  <a:cubicBezTo>
                    <a:pt x="23718" y="49983"/>
                    <a:pt x="23678" y="49375"/>
                    <a:pt x="23639" y="48779"/>
                  </a:cubicBezTo>
                  <a:cubicBezTo>
                    <a:pt x="23003" y="40785"/>
                    <a:pt x="21759" y="32831"/>
                    <a:pt x="19695" y="25075"/>
                  </a:cubicBezTo>
                  <a:cubicBezTo>
                    <a:pt x="21865" y="21329"/>
                    <a:pt x="23533" y="17306"/>
                    <a:pt x="24618" y="13123"/>
                  </a:cubicBezTo>
                  <a:cubicBezTo>
                    <a:pt x="24790" y="12462"/>
                    <a:pt x="24856" y="11575"/>
                    <a:pt x="24234" y="11297"/>
                  </a:cubicBezTo>
                  <a:cubicBezTo>
                    <a:pt x="24129" y="11251"/>
                    <a:pt x="24025" y="11230"/>
                    <a:pt x="23922" y="11230"/>
                  </a:cubicBezTo>
                  <a:cubicBezTo>
                    <a:pt x="23401" y="11230"/>
                    <a:pt x="22916" y="11759"/>
                    <a:pt x="22606" y="12223"/>
                  </a:cubicBezTo>
                  <a:cubicBezTo>
                    <a:pt x="21627" y="13706"/>
                    <a:pt x="20740" y="15241"/>
                    <a:pt x="19933" y="16816"/>
                  </a:cubicBezTo>
                  <a:lnTo>
                    <a:pt x="19615" y="16763"/>
                  </a:lnTo>
                  <a:cubicBezTo>
                    <a:pt x="20528" y="12462"/>
                    <a:pt x="20462" y="8001"/>
                    <a:pt x="19403" y="3726"/>
                  </a:cubicBezTo>
                  <a:cubicBezTo>
                    <a:pt x="19284" y="3170"/>
                    <a:pt x="18980" y="2509"/>
                    <a:pt x="18411" y="2509"/>
                  </a:cubicBezTo>
                  <a:cubicBezTo>
                    <a:pt x="17842" y="2522"/>
                    <a:pt x="17564" y="3197"/>
                    <a:pt x="17418" y="3753"/>
                  </a:cubicBezTo>
                  <a:cubicBezTo>
                    <a:pt x="16584" y="7353"/>
                    <a:pt x="16081" y="11019"/>
                    <a:pt x="15909" y="14712"/>
                  </a:cubicBezTo>
                  <a:lnTo>
                    <a:pt x="15697" y="14712"/>
                  </a:lnTo>
                  <a:cubicBezTo>
                    <a:pt x="15803" y="11204"/>
                    <a:pt x="15512" y="7697"/>
                    <a:pt x="14824" y="4256"/>
                  </a:cubicBezTo>
                  <a:cubicBezTo>
                    <a:pt x="14559" y="2892"/>
                    <a:pt x="14202" y="1476"/>
                    <a:pt x="13275" y="431"/>
                  </a:cubicBezTo>
                  <a:cubicBezTo>
                    <a:pt x="13096" y="206"/>
                    <a:pt x="12830" y="0"/>
                    <a:pt x="12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14693025" y="4221925"/>
              <a:ext cx="95325" cy="159600"/>
            </a:xfrm>
            <a:custGeom>
              <a:rect b="b" l="l" r="r" t="t"/>
              <a:pathLst>
                <a:path extrusionOk="0" h="6384" w="3813">
                  <a:moveTo>
                    <a:pt x="3025" y="0"/>
                  </a:moveTo>
                  <a:cubicBezTo>
                    <a:pt x="2916" y="0"/>
                    <a:pt x="2796" y="34"/>
                    <a:pt x="2669" y="108"/>
                  </a:cubicBezTo>
                  <a:cubicBezTo>
                    <a:pt x="2404" y="267"/>
                    <a:pt x="2219" y="584"/>
                    <a:pt x="2033" y="876"/>
                  </a:cubicBezTo>
                  <a:cubicBezTo>
                    <a:pt x="1888" y="1101"/>
                    <a:pt x="1742" y="1339"/>
                    <a:pt x="1597" y="1590"/>
                  </a:cubicBezTo>
                  <a:cubicBezTo>
                    <a:pt x="1319" y="2080"/>
                    <a:pt x="1067" y="2583"/>
                    <a:pt x="829" y="3099"/>
                  </a:cubicBezTo>
                  <a:lnTo>
                    <a:pt x="816" y="3112"/>
                  </a:lnTo>
                  <a:cubicBezTo>
                    <a:pt x="578" y="3655"/>
                    <a:pt x="273" y="4277"/>
                    <a:pt x="154" y="4859"/>
                  </a:cubicBezTo>
                  <a:cubicBezTo>
                    <a:pt x="0" y="5591"/>
                    <a:pt x="219" y="6384"/>
                    <a:pt x="823" y="6384"/>
                  </a:cubicBezTo>
                  <a:cubicBezTo>
                    <a:pt x="842" y="6384"/>
                    <a:pt x="862" y="6383"/>
                    <a:pt x="882" y="6381"/>
                  </a:cubicBezTo>
                  <a:cubicBezTo>
                    <a:pt x="1411" y="6342"/>
                    <a:pt x="1795" y="5680"/>
                    <a:pt x="2126" y="5151"/>
                  </a:cubicBezTo>
                  <a:cubicBezTo>
                    <a:pt x="2735" y="4131"/>
                    <a:pt x="3185" y="3020"/>
                    <a:pt x="3450" y="1868"/>
                  </a:cubicBezTo>
                  <a:cubicBezTo>
                    <a:pt x="3463" y="1815"/>
                    <a:pt x="3476" y="1776"/>
                    <a:pt x="3476" y="1723"/>
                  </a:cubicBezTo>
                  <a:cubicBezTo>
                    <a:pt x="3516" y="1617"/>
                    <a:pt x="3556" y="1498"/>
                    <a:pt x="3595" y="1392"/>
                  </a:cubicBezTo>
                  <a:cubicBezTo>
                    <a:pt x="3812" y="687"/>
                    <a:pt x="3523" y="0"/>
                    <a:pt x="3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14602250" y="4025050"/>
              <a:ext cx="78750" cy="260300"/>
            </a:xfrm>
            <a:custGeom>
              <a:rect b="b" l="l" r="r" t="t"/>
              <a:pathLst>
                <a:path extrusionOk="0" h="10412" w="3150">
                  <a:moveTo>
                    <a:pt x="2083" y="0"/>
                  </a:moveTo>
                  <a:cubicBezTo>
                    <a:pt x="1168" y="0"/>
                    <a:pt x="936" y="1463"/>
                    <a:pt x="754" y="2318"/>
                  </a:cubicBezTo>
                  <a:cubicBezTo>
                    <a:pt x="291" y="4304"/>
                    <a:pt x="53" y="6342"/>
                    <a:pt x="13" y="8393"/>
                  </a:cubicBezTo>
                  <a:cubicBezTo>
                    <a:pt x="0" y="9269"/>
                    <a:pt x="121" y="10412"/>
                    <a:pt x="982" y="10412"/>
                  </a:cubicBezTo>
                  <a:cubicBezTo>
                    <a:pt x="1020" y="10412"/>
                    <a:pt x="1058" y="10409"/>
                    <a:pt x="1098" y="10405"/>
                  </a:cubicBezTo>
                  <a:cubicBezTo>
                    <a:pt x="1972" y="10312"/>
                    <a:pt x="2263" y="9081"/>
                    <a:pt x="2475" y="8234"/>
                  </a:cubicBezTo>
                  <a:cubicBezTo>
                    <a:pt x="2951" y="6276"/>
                    <a:pt x="3150" y="4264"/>
                    <a:pt x="3044" y="2252"/>
                  </a:cubicBezTo>
                  <a:cubicBezTo>
                    <a:pt x="3031" y="2186"/>
                    <a:pt x="3031" y="2133"/>
                    <a:pt x="3004" y="2080"/>
                  </a:cubicBezTo>
                  <a:cubicBezTo>
                    <a:pt x="2991" y="1246"/>
                    <a:pt x="2964" y="68"/>
                    <a:pt x="2144" y="2"/>
                  </a:cubicBezTo>
                  <a:cubicBezTo>
                    <a:pt x="2123" y="1"/>
                    <a:pt x="2103" y="0"/>
                    <a:pt x="2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14491725" y="3946400"/>
              <a:ext cx="70175" cy="309800"/>
            </a:xfrm>
            <a:custGeom>
              <a:rect b="b" l="l" r="r" t="t"/>
              <a:pathLst>
                <a:path extrusionOk="0" h="12392" w="2807">
                  <a:moveTo>
                    <a:pt x="985" y="0"/>
                  </a:moveTo>
                  <a:cubicBezTo>
                    <a:pt x="590" y="0"/>
                    <a:pt x="157" y="329"/>
                    <a:pt x="133" y="805"/>
                  </a:cubicBezTo>
                  <a:cubicBezTo>
                    <a:pt x="0" y="4472"/>
                    <a:pt x="106" y="8151"/>
                    <a:pt x="463" y="11804"/>
                  </a:cubicBezTo>
                  <a:cubicBezTo>
                    <a:pt x="503" y="12199"/>
                    <a:pt x="821" y="12391"/>
                    <a:pt x="1154" y="12391"/>
                  </a:cubicBezTo>
                  <a:cubicBezTo>
                    <a:pt x="1489" y="12391"/>
                    <a:pt x="1839" y="12196"/>
                    <a:pt x="1933" y="11817"/>
                  </a:cubicBezTo>
                  <a:cubicBezTo>
                    <a:pt x="2753" y="8482"/>
                    <a:pt x="2806" y="4988"/>
                    <a:pt x="2078" y="1626"/>
                  </a:cubicBezTo>
                  <a:cubicBezTo>
                    <a:pt x="2052" y="1467"/>
                    <a:pt x="1972" y="1308"/>
                    <a:pt x="1853" y="1203"/>
                  </a:cubicBezTo>
                  <a:cubicBezTo>
                    <a:pt x="1760" y="938"/>
                    <a:pt x="1668" y="673"/>
                    <a:pt x="1575" y="408"/>
                  </a:cubicBezTo>
                  <a:lnTo>
                    <a:pt x="1562" y="408"/>
                  </a:lnTo>
                  <a:cubicBezTo>
                    <a:pt x="1452" y="123"/>
                    <a:pt x="1225" y="0"/>
                    <a:pt x="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14359025" y="3991200"/>
              <a:ext cx="109875" cy="249700"/>
            </a:xfrm>
            <a:custGeom>
              <a:rect b="b" l="l" r="r" t="t"/>
              <a:pathLst>
                <a:path extrusionOk="0" h="9988" w="4395">
                  <a:moveTo>
                    <a:pt x="1006" y="1"/>
                  </a:moveTo>
                  <a:cubicBezTo>
                    <a:pt x="976" y="1"/>
                    <a:pt x="945" y="2"/>
                    <a:pt x="914" y="6"/>
                  </a:cubicBezTo>
                  <a:cubicBezTo>
                    <a:pt x="424" y="59"/>
                    <a:pt x="67" y="536"/>
                    <a:pt x="41" y="1078"/>
                  </a:cubicBezTo>
                  <a:cubicBezTo>
                    <a:pt x="1" y="1541"/>
                    <a:pt x="173" y="1991"/>
                    <a:pt x="292" y="2428"/>
                  </a:cubicBezTo>
                  <a:lnTo>
                    <a:pt x="610" y="3646"/>
                  </a:lnTo>
                  <a:lnTo>
                    <a:pt x="1285" y="6213"/>
                  </a:lnTo>
                  <a:cubicBezTo>
                    <a:pt x="1510" y="7047"/>
                    <a:pt x="1721" y="7894"/>
                    <a:pt x="1946" y="8715"/>
                  </a:cubicBezTo>
                  <a:cubicBezTo>
                    <a:pt x="2110" y="9347"/>
                    <a:pt x="2524" y="9988"/>
                    <a:pt x="3116" y="9988"/>
                  </a:cubicBezTo>
                  <a:cubicBezTo>
                    <a:pt x="3244" y="9988"/>
                    <a:pt x="3379" y="9958"/>
                    <a:pt x="3521" y="9893"/>
                  </a:cubicBezTo>
                  <a:cubicBezTo>
                    <a:pt x="4395" y="9483"/>
                    <a:pt x="4210" y="8424"/>
                    <a:pt x="4077" y="7616"/>
                  </a:cubicBezTo>
                  <a:cubicBezTo>
                    <a:pt x="3932" y="6836"/>
                    <a:pt x="3760" y="6081"/>
                    <a:pt x="3548" y="5327"/>
                  </a:cubicBezTo>
                  <a:cubicBezTo>
                    <a:pt x="3257" y="4281"/>
                    <a:pt x="2899" y="3262"/>
                    <a:pt x="2476" y="2269"/>
                  </a:cubicBezTo>
                  <a:cubicBezTo>
                    <a:pt x="2383" y="1700"/>
                    <a:pt x="2198" y="1158"/>
                    <a:pt x="1920" y="668"/>
                  </a:cubicBezTo>
                  <a:cubicBezTo>
                    <a:pt x="1723" y="311"/>
                    <a:pt x="1401" y="1"/>
                    <a:pt x="1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14350750" y="4279625"/>
              <a:ext cx="323300" cy="252175"/>
            </a:xfrm>
            <a:custGeom>
              <a:rect b="b" l="l" r="r" t="t"/>
              <a:pathLst>
                <a:path extrusionOk="0" h="10087" w="12932">
                  <a:moveTo>
                    <a:pt x="6203" y="1"/>
                  </a:moveTo>
                  <a:cubicBezTo>
                    <a:pt x="4431" y="1"/>
                    <a:pt x="2654" y="718"/>
                    <a:pt x="1655" y="2221"/>
                  </a:cubicBezTo>
                  <a:lnTo>
                    <a:pt x="1655" y="2234"/>
                  </a:lnTo>
                  <a:cubicBezTo>
                    <a:pt x="1" y="4709"/>
                    <a:pt x="1708" y="7793"/>
                    <a:pt x="4104" y="8997"/>
                  </a:cubicBezTo>
                  <a:cubicBezTo>
                    <a:pt x="5480" y="9685"/>
                    <a:pt x="7002" y="9923"/>
                    <a:pt x="8524" y="10016"/>
                  </a:cubicBezTo>
                  <a:cubicBezTo>
                    <a:pt x="8959" y="10042"/>
                    <a:pt x="9434" y="10087"/>
                    <a:pt x="9904" y="10087"/>
                  </a:cubicBezTo>
                  <a:cubicBezTo>
                    <a:pt x="10866" y="10087"/>
                    <a:pt x="11803" y="9900"/>
                    <a:pt x="12310" y="8984"/>
                  </a:cubicBezTo>
                  <a:cubicBezTo>
                    <a:pt x="12932" y="7885"/>
                    <a:pt x="12694" y="6257"/>
                    <a:pt x="12455" y="5079"/>
                  </a:cubicBezTo>
                  <a:cubicBezTo>
                    <a:pt x="12323" y="4404"/>
                    <a:pt x="12032" y="3756"/>
                    <a:pt x="11622" y="3187"/>
                  </a:cubicBezTo>
                  <a:cubicBezTo>
                    <a:pt x="10986" y="2009"/>
                    <a:pt x="9980" y="1069"/>
                    <a:pt x="8749" y="526"/>
                  </a:cubicBezTo>
                  <a:cubicBezTo>
                    <a:pt x="7966" y="179"/>
                    <a:pt x="7085" y="1"/>
                    <a:pt x="6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14224025" y="4177175"/>
              <a:ext cx="159225" cy="110675"/>
            </a:xfrm>
            <a:custGeom>
              <a:rect b="b" l="l" r="r" t="t"/>
              <a:pathLst>
                <a:path extrusionOk="0" h="4427" w="6369">
                  <a:moveTo>
                    <a:pt x="955" y="0"/>
                  </a:moveTo>
                  <a:cubicBezTo>
                    <a:pt x="648" y="0"/>
                    <a:pt x="366" y="87"/>
                    <a:pt x="199" y="283"/>
                  </a:cubicBezTo>
                  <a:cubicBezTo>
                    <a:pt x="1" y="521"/>
                    <a:pt x="14" y="852"/>
                    <a:pt x="226" y="1144"/>
                  </a:cubicBezTo>
                  <a:cubicBezTo>
                    <a:pt x="411" y="1355"/>
                    <a:pt x="636" y="1541"/>
                    <a:pt x="888" y="1699"/>
                  </a:cubicBezTo>
                  <a:lnTo>
                    <a:pt x="1616" y="2216"/>
                  </a:lnTo>
                  <a:cubicBezTo>
                    <a:pt x="2118" y="2573"/>
                    <a:pt x="2608" y="2917"/>
                    <a:pt x="3111" y="3274"/>
                  </a:cubicBezTo>
                  <a:cubicBezTo>
                    <a:pt x="3389" y="3460"/>
                    <a:pt x="3654" y="3658"/>
                    <a:pt x="3932" y="3857"/>
                  </a:cubicBezTo>
                  <a:cubicBezTo>
                    <a:pt x="4196" y="4069"/>
                    <a:pt x="4501" y="4227"/>
                    <a:pt x="4818" y="4346"/>
                  </a:cubicBezTo>
                  <a:cubicBezTo>
                    <a:pt x="4991" y="4401"/>
                    <a:pt x="5166" y="4427"/>
                    <a:pt x="5333" y="4427"/>
                  </a:cubicBezTo>
                  <a:cubicBezTo>
                    <a:pt x="5897" y="4427"/>
                    <a:pt x="6368" y="4129"/>
                    <a:pt x="6327" y="3619"/>
                  </a:cubicBezTo>
                  <a:cubicBezTo>
                    <a:pt x="6301" y="3129"/>
                    <a:pt x="5758" y="2732"/>
                    <a:pt x="5282" y="2401"/>
                  </a:cubicBezTo>
                  <a:cubicBezTo>
                    <a:pt x="4898" y="2136"/>
                    <a:pt x="4501" y="1885"/>
                    <a:pt x="4091" y="1633"/>
                  </a:cubicBezTo>
                  <a:cubicBezTo>
                    <a:pt x="3363" y="799"/>
                    <a:pt x="2370" y="244"/>
                    <a:pt x="1285" y="32"/>
                  </a:cubicBezTo>
                  <a:cubicBezTo>
                    <a:pt x="1174" y="11"/>
                    <a:pt x="1063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14388175" y="4525400"/>
              <a:ext cx="354500" cy="76225"/>
            </a:xfrm>
            <a:custGeom>
              <a:rect b="b" l="l" r="r" t="t"/>
              <a:pathLst>
                <a:path extrusionOk="0" h="3049" w="14180">
                  <a:moveTo>
                    <a:pt x="13089" y="0"/>
                  </a:moveTo>
                  <a:cubicBezTo>
                    <a:pt x="13010" y="0"/>
                    <a:pt x="12926" y="13"/>
                    <a:pt x="12838" y="40"/>
                  </a:cubicBezTo>
                  <a:cubicBezTo>
                    <a:pt x="9779" y="960"/>
                    <a:pt x="6611" y="1424"/>
                    <a:pt x="3433" y="1424"/>
                  </a:cubicBezTo>
                  <a:cubicBezTo>
                    <a:pt x="2637" y="1424"/>
                    <a:pt x="1841" y="1395"/>
                    <a:pt x="1045" y="1337"/>
                  </a:cubicBezTo>
                  <a:cubicBezTo>
                    <a:pt x="1024" y="1335"/>
                    <a:pt x="1004" y="1335"/>
                    <a:pt x="983" y="1335"/>
                  </a:cubicBezTo>
                  <a:cubicBezTo>
                    <a:pt x="0" y="1335"/>
                    <a:pt x="33" y="2887"/>
                    <a:pt x="1045" y="2964"/>
                  </a:cubicBezTo>
                  <a:cubicBezTo>
                    <a:pt x="1842" y="3021"/>
                    <a:pt x="2640" y="3049"/>
                    <a:pt x="3438" y="3049"/>
                  </a:cubicBezTo>
                  <a:cubicBezTo>
                    <a:pt x="6759" y="3049"/>
                    <a:pt x="10073" y="2562"/>
                    <a:pt x="13275" y="1601"/>
                  </a:cubicBezTo>
                  <a:cubicBezTo>
                    <a:pt x="14180" y="1324"/>
                    <a:pt x="13907" y="0"/>
                    <a:pt x="13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14362075" y="4580425"/>
              <a:ext cx="389050" cy="128775"/>
            </a:xfrm>
            <a:custGeom>
              <a:rect b="b" l="l" r="r" t="t"/>
              <a:pathLst>
                <a:path extrusionOk="0" h="5151" w="15562">
                  <a:moveTo>
                    <a:pt x="14256" y="0"/>
                  </a:moveTo>
                  <a:cubicBezTo>
                    <a:pt x="14144" y="0"/>
                    <a:pt x="14027" y="23"/>
                    <a:pt x="13908" y="75"/>
                  </a:cubicBezTo>
                  <a:cubicBezTo>
                    <a:pt x="9805" y="1836"/>
                    <a:pt x="5464" y="3000"/>
                    <a:pt x="1030" y="3530"/>
                  </a:cubicBezTo>
                  <a:cubicBezTo>
                    <a:pt x="47" y="3645"/>
                    <a:pt x="0" y="5151"/>
                    <a:pt x="924" y="5151"/>
                  </a:cubicBezTo>
                  <a:cubicBezTo>
                    <a:pt x="958" y="5151"/>
                    <a:pt x="994" y="5149"/>
                    <a:pt x="1030" y="5144"/>
                  </a:cubicBezTo>
                  <a:cubicBezTo>
                    <a:pt x="5742" y="4588"/>
                    <a:pt x="10361" y="3358"/>
                    <a:pt x="14729" y="1465"/>
                  </a:cubicBezTo>
                  <a:cubicBezTo>
                    <a:pt x="15561" y="1106"/>
                    <a:pt x="15030" y="0"/>
                    <a:pt x="14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14578075" y="5251000"/>
              <a:ext cx="1586950" cy="1899325"/>
            </a:xfrm>
            <a:custGeom>
              <a:rect b="b" l="l" r="r" t="t"/>
              <a:pathLst>
                <a:path extrusionOk="0" h="75973" w="63478">
                  <a:moveTo>
                    <a:pt x="9715" y="1"/>
                  </a:moveTo>
                  <a:lnTo>
                    <a:pt x="1" y="17855"/>
                  </a:lnTo>
                  <a:lnTo>
                    <a:pt x="7280" y="24459"/>
                  </a:lnTo>
                  <a:lnTo>
                    <a:pt x="279" y="53775"/>
                  </a:lnTo>
                  <a:cubicBezTo>
                    <a:pt x="279" y="53775"/>
                    <a:pt x="12376" y="71339"/>
                    <a:pt x="30746" y="75097"/>
                  </a:cubicBezTo>
                  <a:cubicBezTo>
                    <a:pt x="33762" y="75714"/>
                    <a:pt x="36394" y="75972"/>
                    <a:pt x="38687" y="75972"/>
                  </a:cubicBezTo>
                  <a:cubicBezTo>
                    <a:pt x="50361" y="75972"/>
                    <a:pt x="53246" y="69287"/>
                    <a:pt x="53246" y="69287"/>
                  </a:cubicBezTo>
                  <a:lnTo>
                    <a:pt x="50070" y="32877"/>
                  </a:lnTo>
                  <a:lnTo>
                    <a:pt x="55073" y="35802"/>
                  </a:lnTo>
                  <a:lnTo>
                    <a:pt x="63477" y="14851"/>
                  </a:lnTo>
                  <a:cubicBezTo>
                    <a:pt x="63477" y="14851"/>
                    <a:pt x="53200" y="5443"/>
                    <a:pt x="38909" y="5443"/>
                  </a:cubicBezTo>
                  <a:cubicBezTo>
                    <a:pt x="38239" y="5443"/>
                    <a:pt x="37561" y="5463"/>
                    <a:pt x="36874" y="5507"/>
                  </a:cubicBezTo>
                  <a:lnTo>
                    <a:pt x="27001" y="4408"/>
                  </a:lnTo>
                  <a:cubicBezTo>
                    <a:pt x="27001" y="4408"/>
                    <a:pt x="14731" y="1417"/>
                    <a:pt x="9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14721200" y="5314975"/>
              <a:ext cx="156150" cy="393550"/>
            </a:xfrm>
            <a:custGeom>
              <a:rect b="b" l="l" r="r" t="t"/>
              <a:pathLst>
                <a:path extrusionOk="0" h="15742" w="6246">
                  <a:moveTo>
                    <a:pt x="5914" y="0"/>
                  </a:moveTo>
                  <a:cubicBezTo>
                    <a:pt x="5804" y="0"/>
                    <a:pt x="5692" y="55"/>
                    <a:pt x="5645" y="181"/>
                  </a:cubicBezTo>
                  <a:lnTo>
                    <a:pt x="5658" y="181"/>
                  </a:lnTo>
                  <a:lnTo>
                    <a:pt x="73" y="15415"/>
                  </a:lnTo>
                  <a:cubicBezTo>
                    <a:pt x="1" y="15615"/>
                    <a:pt x="165" y="15742"/>
                    <a:pt x="332" y="15742"/>
                  </a:cubicBezTo>
                  <a:cubicBezTo>
                    <a:pt x="443" y="15742"/>
                    <a:pt x="555" y="15687"/>
                    <a:pt x="602" y="15561"/>
                  </a:cubicBezTo>
                  <a:lnTo>
                    <a:pt x="6174" y="327"/>
                  </a:lnTo>
                  <a:cubicBezTo>
                    <a:pt x="6246" y="127"/>
                    <a:pt x="6082" y="0"/>
                    <a:pt x="5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14825625" y="5412100"/>
              <a:ext cx="77800" cy="211225"/>
            </a:xfrm>
            <a:custGeom>
              <a:rect b="b" l="l" r="r" t="t"/>
              <a:pathLst>
                <a:path extrusionOk="0" h="8449" w="3112">
                  <a:moveTo>
                    <a:pt x="2781" y="1"/>
                  </a:moveTo>
                  <a:cubicBezTo>
                    <a:pt x="2674" y="1"/>
                    <a:pt x="2568" y="57"/>
                    <a:pt x="2527" y="188"/>
                  </a:cubicBezTo>
                  <a:lnTo>
                    <a:pt x="65" y="8115"/>
                  </a:lnTo>
                  <a:cubicBezTo>
                    <a:pt x="1" y="8316"/>
                    <a:pt x="164" y="8448"/>
                    <a:pt x="327" y="8448"/>
                  </a:cubicBezTo>
                  <a:cubicBezTo>
                    <a:pt x="433" y="8448"/>
                    <a:pt x="539" y="8392"/>
                    <a:pt x="581" y="8261"/>
                  </a:cubicBezTo>
                  <a:lnTo>
                    <a:pt x="3056" y="333"/>
                  </a:lnTo>
                  <a:cubicBezTo>
                    <a:pt x="3112" y="133"/>
                    <a:pt x="2945" y="1"/>
                    <a:pt x="2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15207425" y="5383075"/>
              <a:ext cx="340700" cy="152250"/>
            </a:xfrm>
            <a:custGeom>
              <a:rect b="b" l="l" r="r" t="t"/>
              <a:pathLst>
                <a:path extrusionOk="0" h="6090" w="13628">
                  <a:moveTo>
                    <a:pt x="328" y="1"/>
                  </a:moveTo>
                  <a:cubicBezTo>
                    <a:pt x="171" y="1"/>
                    <a:pt x="0" y="136"/>
                    <a:pt x="40" y="343"/>
                  </a:cubicBezTo>
                  <a:cubicBezTo>
                    <a:pt x="490" y="2659"/>
                    <a:pt x="2184" y="4644"/>
                    <a:pt x="4341" y="5571"/>
                  </a:cubicBezTo>
                  <a:cubicBezTo>
                    <a:pt x="5172" y="5921"/>
                    <a:pt x="6052" y="6090"/>
                    <a:pt x="6930" y="6090"/>
                  </a:cubicBezTo>
                  <a:cubicBezTo>
                    <a:pt x="8404" y="6090"/>
                    <a:pt x="9872" y="5616"/>
                    <a:pt x="11091" y="4737"/>
                  </a:cubicBezTo>
                  <a:cubicBezTo>
                    <a:pt x="12177" y="3969"/>
                    <a:pt x="13024" y="2910"/>
                    <a:pt x="13540" y="1679"/>
                  </a:cubicBezTo>
                  <a:cubicBezTo>
                    <a:pt x="13628" y="1480"/>
                    <a:pt x="13470" y="1353"/>
                    <a:pt x="13302" y="1353"/>
                  </a:cubicBezTo>
                  <a:cubicBezTo>
                    <a:pt x="13191" y="1353"/>
                    <a:pt x="13076" y="1408"/>
                    <a:pt x="13024" y="1534"/>
                  </a:cubicBezTo>
                  <a:lnTo>
                    <a:pt x="13037" y="1534"/>
                  </a:lnTo>
                  <a:cubicBezTo>
                    <a:pt x="12177" y="3572"/>
                    <a:pt x="10218" y="5054"/>
                    <a:pt x="8060" y="5465"/>
                  </a:cubicBezTo>
                  <a:cubicBezTo>
                    <a:pt x="7702" y="5530"/>
                    <a:pt x="7343" y="5562"/>
                    <a:pt x="6987" y="5562"/>
                  </a:cubicBezTo>
                  <a:cubicBezTo>
                    <a:pt x="5187" y="5562"/>
                    <a:pt x="3461" y="4754"/>
                    <a:pt x="2224" y="3440"/>
                  </a:cubicBezTo>
                  <a:cubicBezTo>
                    <a:pt x="1377" y="2526"/>
                    <a:pt x="794" y="1415"/>
                    <a:pt x="556" y="197"/>
                  </a:cubicBezTo>
                  <a:cubicBezTo>
                    <a:pt x="530" y="60"/>
                    <a:pt x="432" y="1"/>
                    <a:pt x="3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15926575" y="5641900"/>
              <a:ext cx="203550" cy="419650"/>
            </a:xfrm>
            <a:custGeom>
              <a:rect b="b" l="l" r="r" t="t"/>
              <a:pathLst>
                <a:path extrusionOk="0" h="16786" w="8142">
                  <a:moveTo>
                    <a:pt x="7779" y="1"/>
                  </a:moveTo>
                  <a:cubicBezTo>
                    <a:pt x="7700" y="1"/>
                    <a:pt x="7624" y="42"/>
                    <a:pt x="7578" y="141"/>
                  </a:cubicBezTo>
                  <a:lnTo>
                    <a:pt x="1755" y="12768"/>
                  </a:lnTo>
                  <a:lnTo>
                    <a:pt x="100" y="16367"/>
                  </a:lnTo>
                  <a:cubicBezTo>
                    <a:pt x="0" y="16586"/>
                    <a:pt x="188" y="16786"/>
                    <a:pt x="363" y="16786"/>
                  </a:cubicBezTo>
                  <a:cubicBezTo>
                    <a:pt x="442" y="16786"/>
                    <a:pt x="518" y="16745"/>
                    <a:pt x="564" y="16645"/>
                  </a:cubicBezTo>
                  <a:lnTo>
                    <a:pt x="6387" y="4019"/>
                  </a:lnTo>
                  <a:lnTo>
                    <a:pt x="8041" y="419"/>
                  </a:lnTo>
                  <a:cubicBezTo>
                    <a:pt x="8142" y="201"/>
                    <a:pt x="7954" y="1"/>
                    <a:pt x="7779" y="1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14814350" y="6733100"/>
              <a:ext cx="958525" cy="346325"/>
            </a:xfrm>
            <a:custGeom>
              <a:rect b="b" l="l" r="r" t="t"/>
              <a:pathLst>
                <a:path extrusionOk="0" h="13853" w="38341">
                  <a:moveTo>
                    <a:pt x="378" y="1"/>
                  </a:moveTo>
                  <a:cubicBezTo>
                    <a:pt x="182" y="1"/>
                    <a:pt x="0" y="269"/>
                    <a:pt x="172" y="461"/>
                  </a:cubicBezTo>
                  <a:cubicBezTo>
                    <a:pt x="5598" y="6641"/>
                    <a:pt x="12785" y="10983"/>
                    <a:pt x="20766" y="12902"/>
                  </a:cubicBezTo>
                  <a:cubicBezTo>
                    <a:pt x="23058" y="13457"/>
                    <a:pt x="25447" y="13852"/>
                    <a:pt x="27826" y="13852"/>
                  </a:cubicBezTo>
                  <a:cubicBezTo>
                    <a:pt x="28509" y="13852"/>
                    <a:pt x="29192" y="13820"/>
                    <a:pt x="29872" y="13749"/>
                  </a:cubicBezTo>
                  <a:cubicBezTo>
                    <a:pt x="32955" y="13418"/>
                    <a:pt x="36000" y="12240"/>
                    <a:pt x="38157" y="9937"/>
                  </a:cubicBezTo>
                  <a:cubicBezTo>
                    <a:pt x="38340" y="9743"/>
                    <a:pt x="38155" y="9471"/>
                    <a:pt x="37951" y="9471"/>
                  </a:cubicBezTo>
                  <a:cubicBezTo>
                    <a:pt x="37890" y="9471"/>
                    <a:pt x="37828" y="9495"/>
                    <a:pt x="37773" y="9553"/>
                  </a:cubicBezTo>
                  <a:lnTo>
                    <a:pt x="37760" y="9566"/>
                  </a:lnTo>
                  <a:cubicBezTo>
                    <a:pt x="35146" y="12356"/>
                    <a:pt x="31525" y="13285"/>
                    <a:pt x="27839" y="13285"/>
                  </a:cubicBezTo>
                  <a:cubicBezTo>
                    <a:pt x="25684" y="13285"/>
                    <a:pt x="23506" y="12967"/>
                    <a:pt x="21494" y="12518"/>
                  </a:cubicBezTo>
                  <a:cubicBezTo>
                    <a:pt x="16332" y="11366"/>
                    <a:pt x="11461" y="9169"/>
                    <a:pt x="7173" y="6099"/>
                  </a:cubicBezTo>
                  <a:cubicBezTo>
                    <a:pt x="4738" y="4352"/>
                    <a:pt x="2528" y="2340"/>
                    <a:pt x="555" y="90"/>
                  </a:cubicBezTo>
                  <a:cubicBezTo>
                    <a:pt x="502" y="27"/>
                    <a:pt x="439" y="1"/>
                    <a:pt x="3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15525725" y="6902025"/>
              <a:ext cx="191550" cy="94075"/>
            </a:xfrm>
            <a:custGeom>
              <a:rect b="b" l="l" r="r" t="t"/>
              <a:pathLst>
                <a:path extrusionOk="0" h="3763" w="7662">
                  <a:moveTo>
                    <a:pt x="7273" y="1"/>
                  </a:moveTo>
                  <a:cubicBezTo>
                    <a:pt x="7212" y="1"/>
                    <a:pt x="7149" y="25"/>
                    <a:pt x="7095" y="83"/>
                  </a:cubicBezTo>
                  <a:cubicBezTo>
                    <a:pt x="5348" y="1976"/>
                    <a:pt x="2925" y="3101"/>
                    <a:pt x="345" y="3220"/>
                  </a:cubicBezTo>
                  <a:cubicBezTo>
                    <a:pt x="5" y="3233"/>
                    <a:pt x="1" y="3763"/>
                    <a:pt x="332" y="3763"/>
                  </a:cubicBezTo>
                  <a:cubicBezTo>
                    <a:pt x="336" y="3763"/>
                    <a:pt x="340" y="3763"/>
                    <a:pt x="345" y="3762"/>
                  </a:cubicBezTo>
                  <a:cubicBezTo>
                    <a:pt x="3071" y="3643"/>
                    <a:pt x="5625" y="2465"/>
                    <a:pt x="7478" y="467"/>
                  </a:cubicBezTo>
                  <a:cubicBezTo>
                    <a:pt x="7662" y="273"/>
                    <a:pt x="7476" y="1"/>
                    <a:pt x="7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15043175" y="6108625"/>
              <a:ext cx="391775" cy="349750"/>
            </a:xfrm>
            <a:custGeom>
              <a:rect b="b" l="l" r="r" t="t"/>
              <a:pathLst>
                <a:path extrusionOk="0" h="13990" w="15671">
                  <a:moveTo>
                    <a:pt x="9372" y="0"/>
                  </a:moveTo>
                  <a:cubicBezTo>
                    <a:pt x="5015" y="0"/>
                    <a:pt x="1966" y="5700"/>
                    <a:pt x="641" y="9147"/>
                  </a:cubicBezTo>
                  <a:cubicBezTo>
                    <a:pt x="1" y="10784"/>
                    <a:pt x="1375" y="11952"/>
                    <a:pt x="2735" y="11952"/>
                  </a:cubicBezTo>
                  <a:cubicBezTo>
                    <a:pt x="3542" y="11952"/>
                    <a:pt x="4343" y="11542"/>
                    <a:pt x="4717" y="10576"/>
                  </a:cubicBezTo>
                  <a:cubicBezTo>
                    <a:pt x="5210" y="9284"/>
                    <a:pt x="7397" y="4361"/>
                    <a:pt x="9404" y="4361"/>
                  </a:cubicBezTo>
                  <a:cubicBezTo>
                    <a:pt x="9555" y="4361"/>
                    <a:pt x="9705" y="4389"/>
                    <a:pt x="9852" y="4448"/>
                  </a:cubicBezTo>
                  <a:cubicBezTo>
                    <a:pt x="11851" y="5256"/>
                    <a:pt x="11004" y="10643"/>
                    <a:pt x="11229" y="12310"/>
                  </a:cubicBezTo>
                  <a:cubicBezTo>
                    <a:pt x="11380" y="13474"/>
                    <a:pt x="12223" y="13989"/>
                    <a:pt x="13120" y="13989"/>
                  </a:cubicBezTo>
                  <a:cubicBezTo>
                    <a:pt x="14346" y="13989"/>
                    <a:pt x="15671" y="13026"/>
                    <a:pt x="15464" y="11437"/>
                  </a:cubicBezTo>
                  <a:cubicBezTo>
                    <a:pt x="15133" y="8948"/>
                    <a:pt x="15636" y="6421"/>
                    <a:pt x="14710" y="4012"/>
                  </a:cubicBezTo>
                  <a:cubicBezTo>
                    <a:pt x="13942" y="2000"/>
                    <a:pt x="12208" y="319"/>
                    <a:pt x="10011" y="41"/>
                  </a:cubicBezTo>
                  <a:cubicBezTo>
                    <a:pt x="9795" y="14"/>
                    <a:pt x="9582" y="0"/>
                    <a:pt x="9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14925400" y="5960475"/>
              <a:ext cx="654950" cy="541625"/>
            </a:xfrm>
            <a:custGeom>
              <a:rect b="b" l="l" r="r" t="t"/>
              <a:pathLst>
                <a:path extrusionOk="0" h="21665" w="26198">
                  <a:moveTo>
                    <a:pt x="14928" y="1"/>
                  </a:moveTo>
                  <a:cubicBezTo>
                    <a:pt x="7402" y="1"/>
                    <a:pt x="3108" y="8115"/>
                    <a:pt x="640" y="14372"/>
                  </a:cubicBezTo>
                  <a:cubicBezTo>
                    <a:pt x="1" y="15999"/>
                    <a:pt x="1367" y="17158"/>
                    <a:pt x="2726" y="17158"/>
                  </a:cubicBezTo>
                  <a:cubicBezTo>
                    <a:pt x="3533" y="17158"/>
                    <a:pt x="4337" y="16749"/>
                    <a:pt x="4716" y="15788"/>
                  </a:cubicBezTo>
                  <a:cubicBezTo>
                    <a:pt x="6432" y="11462"/>
                    <a:pt x="9349" y="4312"/>
                    <a:pt x="14959" y="4312"/>
                  </a:cubicBezTo>
                  <a:cubicBezTo>
                    <a:pt x="15323" y="4312"/>
                    <a:pt x="15699" y="4342"/>
                    <a:pt x="16086" y="4405"/>
                  </a:cubicBezTo>
                  <a:cubicBezTo>
                    <a:pt x="22743" y="5477"/>
                    <a:pt x="21512" y="14848"/>
                    <a:pt x="20824" y="19454"/>
                  </a:cubicBezTo>
                  <a:cubicBezTo>
                    <a:pt x="20608" y="20901"/>
                    <a:pt x="21699" y="21665"/>
                    <a:pt x="22841" y="21665"/>
                  </a:cubicBezTo>
                  <a:cubicBezTo>
                    <a:pt x="23872" y="21665"/>
                    <a:pt x="24944" y="21044"/>
                    <a:pt x="25138" y="19745"/>
                  </a:cubicBezTo>
                  <a:cubicBezTo>
                    <a:pt x="26197" y="12677"/>
                    <a:pt x="26131" y="2023"/>
                    <a:pt x="17131" y="236"/>
                  </a:cubicBezTo>
                  <a:lnTo>
                    <a:pt x="17131" y="223"/>
                  </a:lnTo>
                  <a:cubicBezTo>
                    <a:pt x="16368" y="72"/>
                    <a:pt x="15634" y="1"/>
                    <a:pt x="14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14808275" y="5807475"/>
              <a:ext cx="915000" cy="705800"/>
            </a:xfrm>
            <a:custGeom>
              <a:rect b="b" l="l" r="r" t="t"/>
              <a:pathLst>
                <a:path extrusionOk="0" h="28232" w="36600">
                  <a:moveTo>
                    <a:pt x="20928" y="0"/>
                  </a:moveTo>
                  <a:cubicBezTo>
                    <a:pt x="10687" y="0"/>
                    <a:pt x="4226" y="10290"/>
                    <a:pt x="666" y="18917"/>
                  </a:cubicBezTo>
                  <a:cubicBezTo>
                    <a:pt x="0" y="20540"/>
                    <a:pt x="1371" y="21697"/>
                    <a:pt x="2743" y="21697"/>
                  </a:cubicBezTo>
                  <a:cubicBezTo>
                    <a:pt x="3553" y="21697"/>
                    <a:pt x="4363" y="21294"/>
                    <a:pt x="4756" y="20346"/>
                  </a:cubicBezTo>
                  <a:cubicBezTo>
                    <a:pt x="7562" y="13527"/>
                    <a:pt x="12589" y="4315"/>
                    <a:pt x="20955" y="4315"/>
                  </a:cubicBezTo>
                  <a:cubicBezTo>
                    <a:pt x="21585" y="4315"/>
                    <a:pt x="22233" y="4368"/>
                    <a:pt x="22901" y="4477"/>
                  </a:cubicBezTo>
                  <a:cubicBezTo>
                    <a:pt x="32775" y="6092"/>
                    <a:pt x="31994" y="18665"/>
                    <a:pt x="31226" y="26011"/>
                  </a:cubicBezTo>
                  <a:cubicBezTo>
                    <a:pt x="31080" y="27465"/>
                    <a:pt x="32203" y="28231"/>
                    <a:pt x="33342" y="28231"/>
                  </a:cubicBezTo>
                  <a:cubicBezTo>
                    <a:pt x="34369" y="28231"/>
                    <a:pt x="35409" y="27607"/>
                    <a:pt x="35541" y="26302"/>
                  </a:cubicBezTo>
                  <a:cubicBezTo>
                    <a:pt x="36110" y="20743"/>
                    <a:pt x="36600" y="14959"/>
                    <a:pt x="34522" y="9639"/>
                  </a:cubicBezTo>
                  <a:lnTo>
                    <a:pt x="34509" y="9639"/>
                  </a:lnTo>
                  <a:cubicBezTo>
                    <a:pt x="32656" y="4900"/>
                    <a:pt x="28857" y="1155"/>
                    <a:pt x="23762" y="255"/>
                  </a:cubicBezTo>
                  <a:cubicBezTo>
                    <a:pt x="22787" y="82"/>
                    <a:pt x="21842" y="0"/>
                    <a:pt x="20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14418250" y="5208825"/>
              <a:ext cx="254825" cy="395250"/>
            </a:xfrm>
            <a:custGeom>
              <a:rect b="b" l="l" r="r" t="t"/>
              <a:pathLst>
                <a:path extrusionOk="0" h="15810" w="10193">
                  <a:moveTo>
                    <a:pt x="2848" y="1"/>
                  </a:moveTo>
                  <a:cubicBezTo>
                    <a:pt x="2313" y="1"/>
                    <a:pt x="1778" y="102"/>
                    <a:pt x="1272" y="324"/>
                  </a:cubicBezTo>
                  <a:cubicBezTo>
                    <a:pt x="782" y="536"/>
                    <a:pt x="345" y="854"/>
                    <a:pt x="1" y="1251"/>
                  </a:cubicBezTo>
                  <a:cubicBezTo>
                    <a:pt x="1152" y="5764"/>
                    <a:pt x="3244" y="12064"/>
                    <a:pt x="6619" y="15810"/>
                  </a:cubicBezTo>
                  <a:cubicBezTo>
                    <a:pt x="7386" y="15677"/>
                    <a:pt x="8114" y="15333"/>
                    <a:pt x="8697" y="14804"/>
                  </a:cubicBezTo>
                  <a:cubicBezTo>
                    <a:pt x="9914" y="13692"/>
                    <a:pt x="10192" y="11905"/>
                    <a:pt x="10113" y="10317"/>
                  </a:cubicBezTo>
                  <a:cubicBezTo>
                    <a:pt x="9941" y="7008"/>
                    <a:pt x="8577" y="3077"/>
                    <a:pt x="5811" y="1039"/>
                  </a:cubicBezTo>
                  <a:cubicBezTo>
                    <a:pt x="4967" y="397"/>
                    <a:pt x="3907" y="1"/>
                    <a:pt x="2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15879450" y="4853875"/>
              <a:ext cx="852025" cy="1367075"/>
            </a:xfrm>
            <a:custGeom>
              <a:rect b="b" l="l" r="r" t="t"/>
              <a:pathLst>
                <a:path extrusionOk="0" h="54683" w="34081">
                  <a:moveTo>
                    <a:pt x="24575" y="0"/>
                  </a:moveTo>
                  <a:cubicBezTo>
                    <a:pt x="24352" y="0"/>
                    <a:pt x="24116" y="115"/>
                    <a:pt x="23916" y="242"/>
                  </a:cubicBezTo>
                  <a:cubicBezTo>
                    <a:pt x="22738" y="1009"/>
                    <a:pt x="22037" y="2280"/>
                    <a:pt x="21415" y="3524"/>
                  </a:cubicBezTo>
                  <a:cubicBezTo>
                    <a:pt x="19853" y="6674"/>
                    <a:pt x="18662" y="9983"/>
                    <a:pt x="17841" y="13397"/>
                  </a:cubicBezTo>
                  <a:lnTo>
                    <a:pt x="17643" y="13345"/>
                  </a:lnTo>
                  <a:cubicBezTo>
                    <a:pt x="18437" y="9731"/>
                    <a:pt x="18900" y="6065"/>
                    <a:pt x="19046" y="2373"/>
                  </a:cubicBezTo>
                  <a:cubicBezTo>
                    <a:pt x="19059" y="1790"/>
                    <a:pt x="18953" y="1062"/>
                    <a:pt x="18410" y="903"/>
                  </a:cubicBezTo>
                  <a:cubicBezTo>
                    <a:pt x="18351" y="888"/>
                    <a:pt x="18294" y="880"/>
                    <a:pt x="18237" y="880"/>
                  </a:cubicBezTo>
                  <a:cubicBezTo>
                    <a:pt x="17769" y="880"/>
                    <a:pt x="17374" y="1380"/>
                    <a:pt x="17126" y="1817"/>
                  </a:cubicBezTo>
                  <a:cubicBezTo>
                    <a:pt x="14996" y="5668"/>
                    <a:pt x="13765" y="9956"/>
                    <a:pt x="13513" y="14350"/>
                  </a:cubicBezTo>
                  <a:lnTo>
                    <a:pt x="13182" y="14324"/>
                  </a:lnTo>
                  <a:cubicBezTo>
                    <a:pt x="12825" y="12590"/>
                    <a:pt x="12362" y="10870"/>
                    <a:pt x="11806" y="9189"/>
                  </a:cubicBezTo>
                  <a:cubicBezTo>
                    <a:pt x="11607" y="8580"/>
                    <a:pt x="11199" y="7855"/>
                    <a:pt x="10603" y="7855"/>
                  </a:cubicBezTo>
                  <a:cubicBezTo>
                    <a:pt x="10563" y="7855"/>
                    <a:pt x="10523" y="7859"/>
                    <a:pt x="10482" y="7865"/>
                  </a:cubicBezTo>
                  <a:cubicBezTo>
                    <a:pt x="9807" y="7971"/>
                    <a:pt x="9635" y="8831"/>
                    <a:pt x="9622" y="9520"/>
                  </a:cubicBezTo>
                  <a:cubicBezTo>
                    <a:pt x="9582" y="13847"/>
                    <a:pt x="10125" y="18162"/>
                    <a:pt x="11237" y="22344"/>
                  </a:cubicBezTo>
                  <a:cubicBezTo>
                    <a:pt x="7226" y="29293"/>
                    <a:pt x="3931" y="36639"/>
                    <a:pt x="1231" y="44196"/>
                  </a:cubicBezTo>
                  <a:cubicBezTo>
                    <a:pt x="596" y="45943"/>
                    <a:pt x="0" y="47809"/>
                    <a:pt x="331" y="49636"/>
                  </a:cubicBezTo>
                  <a:cubicBezTo>
                    <a:pt x="424" y="50178"/>
                    <a:pt x="609" y="50708"/>
                    <a:pt x="874" y="51184"/>
                  </a:cubicBezTo>
                  <a:cubicBezTo>
                    <a:pt x="1959" y="53222"/>
                    <a:pt x="4288" y="54586"/>
                    <a:pt x="6644" y="54678"/>
                  </a:cubicBezTo>
                  <a:cubicBezTo>
                    <a:pt x="6726" y="54681"/>
                    <a:pt x="6807" y="54682"/>
                    <a:pt x="6889" y="54682"/>
                  </a:cubicBezTo>
                  <a:cubicBezTo>
                    <a:pt x="9712" y="54682"/>
                    <a:pt x="12402" y="53134"/>
                    <a:pt x="14241" y="50986"/>
                  </a:cubicBezTo>
                  <a:cubicBezTo>
                    <a:pt x="14466" y="50721"/>
                    <a:pt x="14678" y="50456"/>
                    <a:pt x="14890" y="50178"/>
                  </a:cubicBezTo>
                  <a:cubicBezTo>
                    <a:pt x="16399" y="48113"/>
                    <a:pt x="17338" y="45665"/>
                    <a:pt x="18026" y="43203"/>
                  </a:cubicBezTo>
                  <a:cubicBezTo>
                    <a:pt x="19588" y="37591"/>
                    <a:pt x="19972" y="31728"/>
                    <a:pt x="20316" y="25905"/>
                  </a:cubicBezTo>
                  <a:lnTo>
                    <a:pt x="20475" y="25918"/>
                  </a:lnTo>
                  <a:cubicBezTo>
                    <a:pt x="23506" y="23972"/>
                    <a:pt x="25624" y="20889"/>
                    <a:pt x="26378" y="17381"/>
                  </a:cubicBezTo>
                  <a:cubicBezTo>
                    <a:pt x="28694" y="16693"/>
                    <a:pt x="30918" y="15687"/>
                    <a:pt x="32956" y="14377"/>
                  </a:cubicBezTo>
                  <a:cubicBezTo>
                    <a:pt x="33499" y="14046"/>
                    <a:pt x="34081" y="13477"/>
                    <a:pt x="33829" y="12895"/>
                  </a:cubicBezTo>
                  <a:cubicBezTo>
                    <a:pt x="33650" y="12468"/>
                    <a:pt x="33127" y="12356"/>
                    <a:pt x="32641" y="12356"/>
                  </a:cubicBezTo>
                  <a:cubicBezTo>
                    <a:pt x="32555" y="12356"/>
                    <a:pt x="32469" y="12359"/>
                    <a:pt x="32387" y="12365"/>
                  </a:cubicBezTo>
                  <a:cubicBezTo>
                    <a:pt x="29846" y="12550"/>
                    <a:pt x="27357" y="13186"/>
                    <a:pt x="25054" y="14258"/>
                  </a:cubicBezTo>
                  <a:lnTo>
                    <a:pt x="24988" y="14139"/>
                  </a:lnTo>
                  <a:cubicBezTo>
                    <a:pt x="26775" y="11055"/>
                    <a:pt x="28429" y="7931"/>
                    <a:pt x="29978" y="4742"/>
                  </a:cubicBezTo>
                  <a:cubicBezTo>
                    <a:pt x="30243" y="4172"/>
                    <a:pt x="30481" y="3392"/>
                    <a:pt x="29991" y="2995"/>
                  </a:cubicBezTo>
                  <a:cubicBezTo>
                    <a:pt x="29846" y="2877"/>
                    <a:pt x="29681" y="2828"/>
                    <a:pt x="29508" y="2828"/>
                  </a:cubicBezTo>
                  <a:cubicBezTo>
                    <a:pt x="29098" y="2828"/>
                    <a:pt x="28645" y="3103"/>
                    <a:pt x="28310" y="3392"/>
                  </a:cubicBezTo>
                  <a:cubicBezTo>
                    <a:pt x="25478" y="5814"/>
                    <a:pt x="23599" y="9136"/>
                    <a:pt x="21838" y="12431"/>
                  </a:cubicBezTo>
                  <a:cubicBezTo>
                    <a:pt x="23162" y="8778"/>
                    <a:pt x="24260" y="5033"/>
                    <a:pt x="25094" y="1234"/>
                  </a:cubicBezTo>
                  <a:cubicBezTo>
                    <a:pt x="25187" y="824"/>
                    <a:pt x="25226" y="295"/>
                    <a:pt x="24869" y="83"/>
                  </a:cubicBezTo>
                  <a:cubicBezTo>
                    <a:pt x="24777" y="24"/>
                    <a:pt x="24678" y="0"/>
                    <a:pt x="24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15901275" y="6033150"/>
              <a:ext cx="350425" cy="187800"/>
            </a:xfrm>
            <a:custGeom>
              <a:rect b="b" l="l" r="r" t="t"/>
              <a:pathLst>
                <a:path extrusionOk="0" h="7512" w="14017">
                  <a:moveTo>
                    <a:pt x="8193" y="1"/>
                  </a:moveTo>
                  <a:cubicBezTo>
                    <a:pt x="8136" y="1"/>
                    <a:pt x="8079" y="2"/>
                    <a:pt x="8021" y="3"/>
                  </a:cubicBezTo>
                  <a:cubicBezTo>
                    <a:pt x="5321" y="56"/>
                    <a:pt x="2158" y="1234"/>
                    <a:pt x="437" y="3391"/>
                  </a:cubicBezTo>
                  <a:cubicBezTo>
                    <a:pt x="278" y="3590"/>
                    <a:pt x="133" y="3801"/>
                    <a:pt x="1" y="4013"/>
                  </a:cubicBezTo>
                  <a:cubicBezTo>
                    <a:pt x="1086" y="6051"/>
                    <a:pt x="3415" y="7428"/>
                    <a:pt x="5771" y="7507"/>
                  </a:cubicBezTo>
                  <a:cubicBezTo>
                    <a:pt x="5853" y="7510"/>
                    <a:pt x="5934" y="7511"/>
                    <a:pt x="6016" y="7511"/>
                  </a:cubicBezTo>
                  <a:cubicBezTo>
                    <a:pt x="8839" y="7511"/>
                    <a:pt x="11529" y="5963"/>
                    <a:pt x="13368" y="3815"/>
                  </a:cubicBezTo>
                  <a:cubicBezTo>
                    <a:pt x="13593" y="3550"/>
                    <a:pt x="13818" y="3285"/>
                    <a:pt x="14017" y="3007"/>
                  </a:cubicBezTo>
                  <a:cubicBezTo>
                    <a:pt x="12776" y="1056"/>
                    <a:pt x="10540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16122300" y="5066300"/>
              <a:ext cx="64225" cy="169900"/>
            </a:xfrm>
            <a:custGeom>
              <a:rect b="b" l="l" r="r" t="t"/>
              <a:pathLst>
                <a:path extrusionOk="0" h="6796" w="2569">
                  <a:moveTo>
                    <a:pt x="921" y="1"/>
                  </a:moveTo>
                  <a:cubicBezTo>
                    <a:pt x="475" y="1"/>
                    <a:pt x="70" y="533"/>
                    <a:pt x="80" y="1195"/>
                  </a:cubicBezTo>
                  <a:cubicBezTo>
                    <a:pt x="80" y="1314"/>
                    <a:pt x="93" y="1420"/>
                    <a:pt x="107" y="1539"/>
                  </a:cubicBezTo>
                  <a:cubicBezTo>
                    <a:pt x="93" y="1592"/>
                    <a:pt x="80" y="1631"/>
                    <a:pt x="80" y="1684"/>
                  </a:cubicBezTo>
                  <a:cubicBezTo>
                    <a:pt x="1" y="2862"/>
                    <a:pt x="107" y="4053"/>
                    <a:pt x="424" y="5205"/>
                  </a:cubicBezTo>
                  <a:cubicBezTo>
                    <a:pt x="583" y="5814"/>
                    <a:pt x="782" y="6555"/>
                    <a:pt x="1311" y="6753"/>
                  </a:cubicBezTo>
                  <a:cubicBezTo>
                    <a:pt x="1394" y="6782"/>
                    <a:pt x="1474" y="6795"/>
                    <a:pt x="1551" y="6795"/>
                  </a:cubicBezTo>
                  <a:cubicBezTo>
                    <a:pt x="2077" y="6795"/>
                    <a:pt x="2458" y="6166"/>
                    <a:pt x="2515" y="5496"/>
                  </a:cubicBezTo>
                  <a:cubicBezTo>
                    <a:pt x="2568" y="4900"/>
                    <a:pt x="2449" y="4225"/>
                    <a:pt x="2370" y="3630"/>
                  </a:cubicBezTo>
                  <a:lnTo>
                    <a:pt x="2370" y="3643"/>
                  </a:lnTo>
                  <a:cubicBezTo>
                    <a:pt x="2290" y="3074"/>
                    <a:pt x="2185" y="2518"/>
                    <a:pt x="2039" y="1962"/>
                  </a:cubicBezTo>
                  <a:cubicBezTo>
                    <a:pt x="1973" y="1684"/>
                    <a:pt x="1907" y="1420"/>
                    <a:pt x="1827" y="1142"/>
                  </a:cubicBezTo>
                  <a:cubicBezTo>
                    <a:pt x="1721" y="811"/>
                    <a:pt x="1629" y="453"/>
                    <a:pt x="1404" y="228"/>
                  </a:cubicBezTo>
                  <a:cubicBezTo>
                    <a:pt x="1249" y="70"/>
                    <a:pt x="1082" y="1"/>
                    <a:pt x="921" y="1"/>
                  </a:cubicBezTo>
                  <a:close/>
                </a:path>
              </a:pathLst>
            </a:custGeom>
            <a:solidFill>
              <a:srgbClr val="60B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16250025" y="4926950"/>
              <a:ext cx="92675" cy="259075"/>
            </a:xfrm>
            <a:custGeom>
              <a:rect b="b" l="l" r="r" t="t"/>
              <a:pathLst>
                <a:path extrusionOk="0" h="10363" w="3707">
                  <a:moveTo>
                    <a:pt x="2608" y="1"/>
                  </a:moveTo>
                  <a:cubicBezTo>
                    <a:pt x="1933" y="1"/>
                    <a:pt x="1585" y="1015"/>
                    <a:pt x="1364" y="1766"/>
                  </a:cubicBezTo>
                  <a:cubicBezTo>
                    <a:pt x="1324" y="1805"/>
                    <a:pt x="1298" y="1858"/>
                    <a:pt x="1284" y="1911"/>
                  </a:cubicBezTo>
                  <a:cubicBezTo>
                    <a:pt x="609" y="3804"/>
                    <a:pt x="212" y="5789"/>
                    <a:pt x="106" y="7801"/>
                  </a:cubicBezTo>
                  <a:cubicBezTo>
                    <a:pt x="67" y="8674"/>
                    <a:pt x="1" y="9932"/>
                    <a:pt x="808" y="10289"/>
                  </a:cubicBezTo>
                  <a:cubicBezTo>
                    <a:pt x="928" y="10339"/>
                    <a:pt x="1041" y="10362"/>
                    <a:pt x="1146" y="10362"/>
                  </a:cubicBezTo>
                  <a:cubicBezTo>
                    <a:pt x="1816" y="10362"/>
                    <a:pt x="2190" y="9428"/>
                    <a:pt x="2396" y="8661"/>
                  </a:cubicBezTo>
                  <a:cubicBezTo>
                    <a:pt x="2952" y="6702"/>
                    <a:pt x="3296" y="4677"/>
                    <a:pt x="3428" y="2639"/>
                  </a:cubicBezTo>
                  <a:cubicBezTo>
                    <a:pt x="3495" y="1752"/>
                    <a:pt x="3706" y="244"/>
                    <a:pt x="2767" y="19"/>
                  </a:cubicBezTo>
                  <a:cubicBezTo>
                    <a:pt x="2712" y="7"/>
                    <a:pt x="2659" y="1"/>
                    <a:pt x="2608" y="1"/>
                  </a:cubicBezTo>
                  <a:close/>
                </a:path>
              </a:pathLst>
            </a:custGeom>
            <a:solidFill>
              <a:srgbClr val="FF7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16363550" y="4895300"/>
              <a:ext cx="124350" cy="291250"/>
            </a:xfrm>
            <a:custGeom>
              <a:rect b="b" l="l" r="r" t="t"/>
              <a:pathLst>
                <a:path extrusionOk="0" h="11650" w="4974">
                  <a:moveTo>
                    <a:pt x="4242" y="1"/>
                  </a:moveTo>
                  <a:cubicBezTo>
                    <a:pt x="4108" y="1"/>
                    <a:pt x="3971" y="68"/>
                    <a:pt x="3851" y="226"/>
                  </a:cubicBezTo>
                  <a:cubicBezTo>
                    <a:pt x="3692" y="438"/>
                    <a:pt x="3546" y="649"/>
                    <a:pt x="3401" y="874"/>
                  </a:cubicBezTo>
                  <a:cubicBezTo>
                    <a:pt x="3282" y="927"/>
                    <a:pt x="476" y="7346"/>
                    <a:pt x="52" y="10788"/>
                  </a:cubicBezTo>
                  <a:cubicBezTo>
                    <a:pt x="1" y="11285"/>
                    <a:pt x="361" y="11649"/>
                    <a:pt x="703" y="11649"/>
                  </a:cubicBezTo>
                  <a:cubicBezTo>
                    <a:pt x="889" y="11649"/>
                    <a:pt x="1070" y="11542"/>
                    <a:pt x="1177" y="11290"/>
                  </a:cubicBezTo>
                  <a:cubicBezTo>
                    <a:pt x="2580" y="7968"/>
                    <a:pt x="3811" y="4554"/>
                    <a:pt x="4817" y="1086"/>
                  </a:cubicBezTo>
                  <a:cubicBezTo>
                    <a:pt x="4974" y="547"/>
                    <a:pt x="4622" y="1"/>
                    <a:pt x="4242" y="1"/>
                  </a:cubicBezTo>
                  <a:close/>
                </a:path>
              </a:pathLst>
            </a:custGeom>
            <a:solidFill>
              <a:srgbClr val="60B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16443925" y="4966700"/>
              <a:ext cx="156850" cy="226375"/>
            </a:xfrm>
            <a:custGeom>
              <a:rect b="b" l="l" r="r" t="t"/>
              <a:pathLst>
                <a:path extrusionOk="0" h="9055" w="6274">
                  <a:moveTo>
                    <a:pt x="5394" y="1"/>
                  </a:moveTo>
                  <a:cubicBezTo>
                    <a:pt x="5109" y="1"/>
                    <a:pt x="4827" y="173"/>
                    <a:pt x="4606" y="414"/>
                  </a:cubicBezTo>
                  <a:cubicBezTo>
                    <a:pt x="4222" y="824"/>
                    <a:pt x="3905" y="1287"/>
                    <a:pt x="3667" y="1790"/>
                  </a:cubicBezTo>
                  <a:cubicBezTo>
                    <a:pt x="3018" y="2637"/>
                    <a:pt x="2422" y="3511"/>
                    <a:pt x="1880" y="4437"/>
                  </a:cubicBezTo>
                  <a:cubicBezTo>
                    <a:pt x="1496" y="5099"/>
                    <a:pt x="1125" y="5774"/>
                    <a:pt x="795" y="6489"/>
                  </a:cubicBezTo>
                  <a:cubicBezTo>
                    <a:pt x="450" y="7217"/>
                    <a:pt x="0" y="8196"/>
                    <a:pt x="662" y="8818"/>
                  </a:cubicBezTo>
                  <a:cubicBezTo>
                    <a:pt x="836" y="8984"/>
                    <a:pt x="1018" y="9055"/>
                    <a:pt x="1199" y="9055"/>
                  </a:cubicBezTo>
                  <a:cubicBezTo>
                    <a:pt x="1653" y="9055"/>
                    <a:pt x="2099" y="8613"/>
                    <a:pt x="2383" y="8130"/>
                  </a:cubicBezTo>
                  <a:cubicBezTo>
                    <a:pt x="2806" y="7402"/>
                    <a:pt x="3217" y="6661"/>
                    <a:pt x="3640" y="5920"/>
                  </a:cubicBezTo>
                  <a:lnTo>
                    <a:pt x="4937" y="3630"/>
                  </a:lnTo>
                  <a:lnTo>
                    <a:pt x="5559" y="2558"/>
                  </a:lnTo>
                  <a:cubicBezTo>
                    <a:pt x="5771" y="2174"/>
                    <a:pt x="6049" y="1790"/>
                    <a:pt x="6155" y="1340"/>
                  </a:cubicBezTo>
                  <a:cubicBezTo>
                    <a:pt x="6274" y="798"/>
                    <a:pt x="6089" y="242"/>
                    <a:pt x="5678" y="57"/>
                  </a:cubicBezTo>
                  <a:lnTo>
                    <a:pt x="5665" y="57"/>
                  </a:lnTo>
                  <a:cubicBezTo>
                    <a:pt x="5576" y="18"/>
                    <a:pt x="5484" y="1"/>
                    <a:pt x="5394" y="1"/>
                  </a:cubicBezTo>
                  <a:close/>
                </a:path>
              </a:pathLst>
            </a:custGeom>
            <a:solidFill>
              <a:srgbClr val="FF7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16169625" y="5198275"/>
              <a:ext cx="332550" cy="240425"/>
            </a:xfrm>
            <a:custGeom>
              <a:rect b="b" l="l" r="r" t="t"/>
              <a:pathLst>
                <a:path extrusionOk="0" h="9617" w="13302">
                  <a:moveTo>
                    <a:pt x="6841" y="1"/>
                  </a:moveTo>
                  <a:cubicBezTo>
                    <a:pt x="6597" y="1"/>
                    <a:pt x="6354" y="15"/>
                    <a:pt x="6115" y="45"/>
                  </a:cubicBezTo>
                  <a:cubicBezTo>
                    <a:pt x="4778" y="217"/>
                    <a:pt x="3547" y="826"/>
                    <a:pt x="2594" y="1779"/>
                  </a:cubicBezTo>
                  <a:cubicBezTo>
                    <a:pt x="2039" y="2189"/>
                    <a:pt x="1575" y="2732"/>
                    <a:pt x="1258" y="3354"/>
                  </a:cubicBezTo>
                  <a:cubicBezTo>
                    <a:pt x="689" y="4413"/>
                    <a:pt x="0" y="5895"/>
                    <a:pt x="265" y="7126"/>
                  </a:cubicBezTo>
                  <a:cubicBezTo>
                    <a:pt x="596" y="8648"/>
                    <a:pt x="2317" y="8899"/>
                    <a:pt x="3600" y="9204"/>
                  </a:cubicBezTo>
                  <a:cubicBezTo>
                    <a:pt x="4610" y="9447"/>
                    <a:pt x="5637" y="9617"/>
                    <a:pt x="6671" y="9617"/>
                  </a:cubicBezTo>
                  <a:cubicBezTo>
                    <a:pt x="7155" y="9617"/>
                    <a:pt x="7641" y="9579"/>
                    <a:pt x="8127" y="9495"/>
                  </a:cubicBezTo>
                  <a:cubicBezTo>
                    <a:pt x="10774" y="9045"/>
                    <a:pt x="13302" y="6583"/>
                    <a:pt x="12428" y="3724"/>
                  </a:cubicBezTo>
                  <a:cubicBezTo>
                    <a:pt x="11709" y="1373"/>
                    <a:pt x="9206" y="1"/>
                    <a:pt x="6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16507350" y="5176450"/>
              <a:ext cx="170525" cy="86675"/>
            </a:xfrm>
            <a:custGeom>
              <a:rect b="b" l="l" r="r" t="t"/>
              <a:pathLst>
                <a:path extrusionOk="0" h="3467" w="6821">
                  <a:moveTo>
                    <a:pt x="5768" y="0"/>
                  </a:moveTo>
                  <a:cubicBezTo>
                    <a:pt x="5722" y="0"/>
                    <a:pt x="5676" y="2"/>
                    <a:pt x="5630" y="5"/>
                  </a:cubicBezTo>
                  <a:cubicBezTo>
                    <a:pt x="4544" y="84"/>
                    <a:pt x="3499" y="481"/>
                    <a:pt x="2625" y="1143"/>
                  </a:cubicBezTo>
                  <a:cubicBezTo>
                    <a:pt x="2188" y="1328"/>
                    <a:pt x="1752" y="1514"/>
                    <a:pt x="1328" y="1712"/>
                  </a:cubicBezTo>
                  <a:cubicBezTo>
                    <a:pt x="825" y="1950"/>
                    <a:pt x="230" y="2242"/>
                    <a:pt x="124" y="2678"/>
                  </a:cubicBezTo>
                  <a:cubicBezTo>
                    <a:pt x="1" y="3148"/>
                    <a:pt x="510" y="3466"/>
                    <a:pt x="1142" y="3466"/>
                  </a:cubicBezTo>
                  <a:cubicBezTo>
                    <a:pt x="1258" y="3466"/>
                    <a:pt x="1379" y="3455"/>
                    <a:pt x="1500" y="3433"/>
                  </a:cubicBezTo>
                  <a:cubicBezTo>
                    <a:pt x="1831" y="3367"/>
                    <a:pt x="2149" y="3247"/>
                    <a:pt x="2453" y="3089"/>
                  </a:cubicBezTo>
                  <a:cubicBezTo>
                    <a:pt x="2744" y="2943"/>
                    <a:pt x="3049" y="2797"/>
                    <a:pt x="3353" y="2652"/>
                  </a:cubicBezTo>
                  <a:cubicBezTo>
                    <a:pt x="3883" y="2400"/>
                    <a:pt x="4425" y="2136"/>
                    <a:pt x="4968" y="1871"/>
                  </a:cubicBezTo>
                  <a:lnTo>
                    <a:pt x="5762" y="1487"/>
                  </a:lnTo>
                  <a:cubicBezTo>
                    <a:pt x="6027" y="1381"/>
                    <a:pt x="6278" y="1236"/>
                    <a:pt x="6503" y="1064"/>
                  </a:cubicBezTo>
                  <a:cubicBezTo>
                    <a:pt x="6755" y="825"/>
                    <a:pt x="6821" y="547"/>
                    <a:pt x="6649" y="322"/>
                  </a:cubicBezTo>
                  <a:cubicBezTo>
                    <a:pt x="6495" y="98"/>
                    <a:pt x="6143" y="0"/>
                    <a:pt x="5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15247875" y="5361200"/>
              <a:ext cx="259350" cy="117500"/>
            </a:xfrm>
            <a:custGeom>
              <a:rect b="b" l="l" r="r" t="t"/>
              <a:pathLst>
                <a:path extrusionOk="0" h="4700" w="10374">
                  <a:moveTo>
                    <a:pt x="209" y="0"/>
                  </a:moveTo>
                  <a:lnTo>
                    <a:pt x="209" y="0"/>
                  </a:lnTo>
                  <a:cubicBezTo>
                    <a:pt x="209" y="0"/>
                    <a:pt x="0" y="4700"/>
                    <a:pt x="5058" y="4700"/>
                  </a:cubicBezTo>
                  <a:cubicBezTo>
                    <a:pt x="5100" y="4700"/>
                    <a:pt x="5142" y="4699"/>
                    <a:pt x="5185" y="4699"/>
                  </a:cubicBezTo>
                  <a:cubicBezTo>
                    <a:pt x="10373" y="4619"/>
                    <a:pt x="10082" y="1099"/>
                    <a:pt x="10082" y="1099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5" name="Google Shape;2905;p35"/>
          <p:cNvSpPr/>
          <p:nvPr/>
        </p:nvSpPr>
        <p:spPr>
          <a:xfrm flipH="1">
            <a:off x="2040109" y="1548609"/>
            <a:ext cx="166159" cy="115450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solidFill>
            <a:srgbClr val="FFB5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6" name="Google Shape;2906;p35"/>
          <p:cNvSpPr/>
          <p:nvPr/>
        </p:nvSpPr>
        <p:spPr>
          <a:xfrm flipH="1">
            <a:off x="2040109" y="1822700"/>
            <a:ext cx="166159" cy="115450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7" name="Google Shape;2907;p35"/>
          <p:cNvSpPr/>
          <p:nvPr/>
        </p:nvSpPr>
        <p:spPr>
          <a:xfrm flipH="1">
            <a:off x="2040109" y="2096792"/>
            <a:ext cx="166159" cy="115450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8" name="Google Shape;2908;p35"/>
          <p:cNvSpPr txBox="1"/>
          <p:nvPr/>
        </p:nvSpPr>
        <p:spPr>
          <a:xfrm>
            <a:off x="2233625" y="1476375"/>
            <a:ext cx="800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09" name="Google Shape;2909;p35"/>
          <p:cNvSpPr txBox="1"/>
          <p:nvPr/>
        </p:nvSpPr>
        <p:spPr>
          <a:xfrm>
            <a:off x="2233625" y="1752600"/>
            <a:ext cx="800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10" name="Google Shape;2910;p35"/>
          <p:cNvSpPr txBox="1"/>
          <p:nvPr/>
        </p:nvSpPr>
        <p:spPr>
          <a:xfrm>
            <a:off x="2233625" y="2028825"/>
            <a:ext cx="800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11" name="Google Shape;2911;p35"/>
          <p:cNvSpPr txBox="1"/>
          <p:nvPr/>
        </p:nvSpPr>
        <p:spPr>
          <a:xfrm>
            <a:off x="2233625" y="2305050"/>
            <a:ext cx="800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12" name="Google Shape;2912;p35"/>
          <p:cNvSpPr/>
          <p:nvPr/>
        </p:nvSpPr>
        <p:spPr>
          <a:xfrm flipH="1">
            <a:off x="2040109" y="2370884"/>
            <a:ext cx="166159" cy="115450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3" name="Google Shape;2913;p35"/>
          <p:cNvSpPr/>
          <p:nvPr/>
        </p:nvSpPr>
        <p:spPr>
          <a:xfrm flipH="1">
            <a:off x="3316455" y="1807910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4" name="Google Shape;2914;p35"/>
          <p:cNvSpPr/>
          <p:nvPr/>
        </p:nvSpPr>
        <p:spPr>
          <a:xfrm flipH="1">
            <a:off x="3697455" y="1807910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5" name="Google Shape;2915;p35"/>
          <p:cNvSpPr/>
          <p:nvPr/>
        </p:nvSpPr>
        <p:spPr>
          <a:xfrm flipH="1">
            <a:off x="4078455" y="1807910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6" name="Google Shape;2916;p35"/>
          <p:cNvSpPr/>
          <p:nvPr/>
        </p:nvSpPr>
        <p:spPr>
          <a:xfrm flipH="1">
            <a:off x="6082430" y="1601935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7" name="Google Shape;2917;p35"/>
          <p:cNvSpPr/>
          <p:nvPr/>
        </p:nvSpPr>
        <p:spPr>
          <a:xfrm flipH="1">
            <a:off x="5234705" y="3516485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8" name="Google Shape;2918;p35"/>
          <p:cNvSpPr/>
          <p:nvPr/>
        </p:nvSpPr>
        <p:spPr>
          <a:xfrm flipH="1">
            <a:off x="2462943" y="4115372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9" name="Google Shape;2919;p35"/>
          <p:cNvSpPr/>
          <p:nvPr/>
        </p:nvSpPr>
        <p:spPr>
          <a:xfrm flipH="1">
            <a:off x="6465918" y="3715335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0" name="Google Shape;2920;p35"/>
          <p:cNvSpPr/>
          <p:nvPr/>
        </p:nvSpPr>
        <p:spPr>
          <a:xfrm flipH="1">
            <a:off x="6842155" y="3715335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1" name="Google Shape;2921;p35"/>
          <p:cNvSpPr/>
          <p:nvPr/>
        </p:nvSpPr>
        <p:spPr>
          <a:xfrm flipH="1">
            <a:off x="7232680" y="3715335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2" name="Google Shape;2922;p35"/>
          <p:cNvSpPr/>
          <p:nvPr/>
        </p:nvSpPr>
        <p:spPr>
          <a:xfrm flipH="1">
            <a:off x="7613680" y="3715335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3" name="Google Shape;2923;p35"/>
          <p:cNvSpPr/>
          <p:nvPr/>
        </p:nvSpPr>
        <p:spPr>
          <a:xfrm flipH="1">
            <a:off x="6468299" y="2012741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4" name="Google Shape;2924;p35"/>
          <p:cNvSpPr/>
          <p:nvPr/>
        </p:nvSpPr>
        <p:spPr>
          <a:xfrm flipH="1">
            <a:off x="6851680" y="2012741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5" name="Google Shape;2925;p35"/>
          <p:cNvSpPr/>
          <p:nvPr/>
        </p:nvSpPr>
        <p:spPr>
          <a:xfrm flipH="1">
            <a:off x="7232680" y="2012741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6" name="Google Shape;2926;p35"/>
          <p:cNvSpPr/>
          <p:nvPr/>
        </p:nvSpPr>
        <p:spPr>
          <a:xfrm flipH="1">
            <a:off x="6468299" y="2219910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7" name="Google Shape;2927;p35"/>
          <p:cNvSpPr/>
          <p:nvPr/>
        </p:nvSpPr>
        <p:spPr>
          <a:xfrm flipH="1">
            <a:off x="1310524" y="3516479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8" name="Google Shape;2928;p35"/>
          <p:cNvSpPr/>
          <p:nvPr/>
        </p:nvSpPr>
        <p:spPr>
          <a:xfrm flipH="1">
            <a:off x="1703424" y="3914129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9" name="Google Shape;2929;p35"/>
          <p:cNvSpPr/>
          <p:nvPr/>
        </p:nvSpPr>
        <p:spPr>
          <a:xfrm flipH="1">
            <a:off x="2858349" y="3715341"/>
            <a:ext cx="226765" cy="157559"/>
          </a:xfrm>
          <a:custGeom>
            <a:rect b="b" l="l" r="r" t="t"/>
            <a:pathLst>
              <a:path extrusionOk="0" h="7192" w="10351">
                <a:moveTo>
                  <a:pt x="7651" y="0"/>
                </a:moveTo>
                <a:cubicBezTo>
                  <a:pt x="7000" y="0"/>
                  <a:pt x="6336" y="221"/>
                  <a:pt x="5719" y="484"/>
                </a:cubicBezTo>
                <a:cubicBezTo>
                  <a:pt x="4964" y="802"/>
                  <a:pt x="4183" y="1106"/>
                  <a:pt x="3416" y="1424"/>
                </a:cubicBezTo>
                <a:cubicBezTo>
                  <a:pt x="2939" y="1543"/>
                  <a:pt x="2463" y="1676"/>
                  <a:pt x="2013" y="1821"/>
                </a:cubicBezTo>
                <a:cubicBezTo>
                  <a:pt x="941" y="2192"/>
                  <a:pt x="1" y="2986"/>
                  <a:pt x="94" y="4217"/>
                </a:cubicBezTo>
                <a:cubicBezTo>
                  <a:pt x="267" y="6348"/>
                  <a:pt x="2661" y="7192"/>
                  <a:pt x="4596" y="7192"/>
                </a:cubicBezTo>
                <a:cubicBezTo>
                  <a:pt x="4872" y="7192"/>
                  <a:pt x="5138" y="7175"/>
                  <a:pt x="5388" y="7142"/>
                </a:cubicBezTo>
                <a:cubicBezTo>
                  <a:pt x="7466" y="6890"/>
                  <a:pt x="9822" y="5514"/>
                  <a:pt x="10179" y="3277"/>
                </a:cubicBezTo>
                <a:cubicBezTo>
                  <a:pt x="10351" y="2205"/>
                  <a:pt x="9941" y="1133"/>
                  <a:pt x="9080" y="458"/>
                </a:cubicBezTo>
                <a:cubicBezTo>
                  <a:pt x="8630" y="127"/>
                  <a:pt x="8144" y="0"/>
                  <a:pt x="7651" y="0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3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4" name="Google Shape;2934;p36"/>
          <p:cNvGrpSpPr/>
          <p:nvPr/>
        </p:nvGrpSpPr>
        <p:grpSpPr>
          <a:xfrm>
            <a:off x="1539775" y="2500325"/>
            <a:ext cx="7022400" cy="2476500"/>
            <a:chOff x="1539775" y="2500325"/>
            <a:chExt cx="7022400" cy="2476500"/>
          </a:xfrm>
        </p:grpSpPr>
        <p:sp>
          <p:nvSpPr>
            <p:cNvPr id="2935" name="Google Shape;2935;p36"/>
            <p:cNvSpPr/>
            <p:nvPr/>
          </p:nvSpPr>
          <p:spPr>
            <a:xfrm>
              <a:off x="1539775" y="2562225"/>
              <a:ext cx="7022400" cy="22002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36" name="Google Shape;2936;p36"/>
            <p:cNvCxnSpPr/>
            <p:nvPr/>
          </p:nvCxnSpPr>
          <p:spPr>
            <a:xfrm>
              <a:off x="5000625" y="2500325"/>
              <a:ext cx="0" cy="24765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7" name="Google Shape;2937;p36"/>
            <p:cNvCxnSpPr/>
            <p:nvPr/>
          </p:nvCxnSpPr>
          <p:spPr>
            <a:xfrm>
              <a:off x="6000750" y="2500325"/>
              <a:ext cx="0" cy="24765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8" name="Google Shape;2938;p36"/>
            <p:cNvCxnSpPr/>
            <p:nvPr/>
          </p:nvCxnSpPr>
          <p:spPr>
            <a:xfrm>
              <a:off x="7000875" y="2500325"/>
              <a:ext cx="0" cy="24765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9" name="Google Shape;2939;p36"/>
            <p:cNvCxnSpPr/>
            <p:nvPr/>
          </p:nvCxnSpPr>
          <p:spPr>
            <a:xfrm>
              <a:off x="8001000" y="2500325"/>
              <a:ext cx="0" cy="24765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0" name="Google Shape;2940;p36"/>
            <p:cNvCxnSpPr/>
            <p:nvPr/>
          </p:nvCxnSpPr>
          <p:spPr>
            <a:xfrm>
              <a:off x="4000500" y="2500325"/>
              <a:ext cx="0" cy="24765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1" name="Google Shape;2941;p36"/>
            <p:cNvCxnSpPr/>
            <p:nvPr/>
          </p:nvCxnSpPr>
          <p:spPr>
            <a:xfrm>
              <a:off x="3000375" y="2500325"/>
              <a:ext cx="0" cy="24765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2" name="Google Shape;2942;p36"/>
            <p:cNvCxnSpPr/>
            <p:nvPr/>
          </p:nvCxnSpPr>
          <p:spPr>
            <a:xfrm>
              <a:off x="2000250" y="2500325"/>
              <a:ext cx="0" cy="24765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43" name="Google Shape;2943;p36"/>
          <p:cNvSpPr/>
          <p:nvPr/>
        </p:nvSpPr>
        <p:spPr>
          <a:xfrm>
            <a:off x="1526350" y="1936200"/>
            <a:ext cx="7022490" cy="572716"/>
          </a:xfrm>
          <a:custGeom>
            <a:rect b="b" l="l" r="r" t="t"/>
            <a:pathLst>
              <a:path extrusionOk="0" h="27992" w="122803">
                <a:moveTo>
                  <a:pt x="2916" y="7009"/>
                </a:moveTo>
                <a:cubicBezTo>
                  <a:pt x="5016" y="4854"/>
                  <a:pt x="7299" y="3483"/>
                  <a:pt x="12733" y="2381"/>
                </a:cubicBezTo>
                <a:cubicBezTo>
                  <a:pt x="18167" y="1279"/>
                  <a:pt x="25025" y="783"/>
                  <a:pt x="35518" y="397"/>
                </a:cubicBezTo>
                <a:cubicBezTo>
                  <a:pt x="46011" y="11"/>
                  <a:pt x="63208" y="-43"/>
                  <a:pt x="75692" y="67"/>
                </a:cubicBezTo>
                <a:cubicBezTo>
                  <a:pt x="88177" y="177"/>
                  <a:pt x="102706" y="-539"/>
                  <a:pt x="110425" y="1059"/>
                </a:cubicBezTo>
                <a:cubicBezTo>
                  <a:pt x="118144" y="2657"/>
                  <a:pt x="120257" y="6389"/>
                  <a:pt x="122004" y="9654"/>
                </a:cubicBezTo>
                <a:cubicBezTo>
                  <a:pt x="123751" y="12919"/>
                  <a:pt x="122286" y="17948"/>
                  <a:pt x="120908" y="20648"/>
                </a:cubicBezTo>
                <a:cubicBezTo>
                  <a:pt x="119530" y="23348"/>
                  <a:pt x="119617" y="24765"/>
                  <a:pt x="113735" y="25853"/>
                </a:cubicBezTo>
                <a:cubicBezTo>
                  <a:pt x="107853" y="26941"/>
                  <a:pt x="98987" y="26844"/>
                  <a:pt x="85617" y="27175"/>
                </a:cubicBezTo>
                <a:cubicBezTo>
                  <a:pt x="72247" y="27506"/>
                  <a:pt x="46747" y="28333"/>
                  <a:pt x="33515" y="27837"/>
                </a:cubicBezTo>
                <a:cubicBezTo>
                  <a:pt x="20283" y="27341"/>
                  <a:pt x="11788" y="26287"/>
                  <a:pt x="6224" y="24200"/>
                </a:cubicBezTo>
                <a:cubicBezTo>
                  <a:pt x="660" y="22113"/>
                  <a:pt x="682" y="18179"/>
                  <a:pt x="131" y="15314"/>
                </a:cubicBezTo>
                <a:cubicBezTo>
                  <a:pt x="-420" y="12449"/>
                  <a:pt x="816" y="9165"/>
                  <a:pt x="2916" y="70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944" name="Google Shape;2944;p36"/>
          <p:cNvSpPr/>
          <p:nvPr/>
        </p:nvSpPr>
        <p:spPr>
          <a:xfrm>
            <a:off x="1463575" y="1334925"/>
            <a:ext cx="3070075" cy="572716"/>
          </a:xfrm>
          <a:custGeom>
            <a:rect b="b" l="l" r="r" t="t"/>
            <a:pathLst>
              <a:path extrusionOk="0" h="27992" w="122803">
                <a:moveTo>
                  <a:pt x="2916" y="7009"/>
                </a:moveTo>
                <a:cubicBezTo>
                  <a:pt x="5016" y="4854"/>
                  <a:pt x="7299" y="3483"/>
                  <a:pt x="12733" y="2381"/>
                </a:cubicBezTo>
                <a:cubicBezTo>
                  <a:pt x="18167" y="1279"/>
                  <a:pt x="25025" y="783"/>
                  <a:pt x="35518" y="397"/>
                </a:cubicBezTo>
                <a:cubicBezTo>
                  <a:pt x="46011" y="11"/>
                  <a:pt x="63208" y="-43"/>
                  <a:pt x="75692" y="67"/>
                </a:cubicBezTo>
                <a:cubicBezTo>
                  <a:pt x="88177" y="177"/>
                  <a:pt x="102706" y="-539"/>
                  <a:pt x="110425" y="1059"/>
                </a:cubicBezTo>
                <a:cubicBezTo>
                  <a:pt x="118144" y="2657"/>
                  <a:pt x="120257" y="6389"/>
                  <a:pt x="122004" y="9654"/>
                </a:cubicBezTo>
                <a:cubicBezTo>
                  <a:pt x="123751" y="12919"/>
                  <a:pt x="122286" y="17948"/>
                  <a:pt x="120908" y="20648"/>
                </a:cubicBezTo>
                <a:cubicBezTo>
                  <a:pt x="119530" y="23348"/>
                  <a:pt x="119617" y="24765"/>
                  <a:pt x="113735" y="25853"/>
                </a:cubicBezTo>
                <a:cubicBezTo>
                  <a:pt x="107853" y="26941"/>
                  <a:pt x="98987" y="26844"/>
                  <a:pt x="85617" y="27175"/>
                </a:cubicBezTo>
                <a:cubicBezTo>
                  <a:pt x="72247" y="27506"/>
                  <a:pt x="46747" y="28333"/>
                  <a:pt x="33515" y="27837"/>
                </a:cubicBezTo>
                <a:cubicBezTo>
                  <a:pt x="20283" y="27341"/>
                  <a:pt x="11788" y="26287"/>
                  <a:pt x="6224" y="24200"/>
                </a:cubicBezTo>
                <a:cubicBezTo>
                  <a:pt x="660" y="22113"/>
                  <a:pt x="682" y="18179"/>
                  <a:pt x="131" y="15314"/>
                </a:cubicBezTo>
                <a:cubicBezTo>
                  <a:pt x="-420" y="12449"/>
                  <a:pt x="816" y="9165"/>
                  <a:pt x="2916" y="7009"/>
                </a:cubicBezTo>
                <a:close/>
              </a:path>
            </a:pathLst>
          </a:custGeom>
          <a:solidFill>
            <a:srgbClr val="FF7161"/>
          </a:solidFill>
          <a:ln>
            <a:noFill/>
          </a:ln>
        </p:spPr>
      </p:sp>
      <p:sp>
        <p:nvSpPr>
          <p:cNvPr id="2945" name="Google Shape;2945;p36"/>
          <p:cNvSpPr/>
          <p:nvPr/>
        </p:nvSpPr>
        <p:spPr>
          <a:xfrm>
            <a:off x="4568334" y="1334925"/>
            <a:ext cx="3978225" cy="572716"/>
          </a:xfrm>
          <a:custGeom>
            <a:rect b="b" l="l" r="r" t="t"/>
            <a:pathLst>
              <a:path extrusionOk="0" h="27992" w="159129">
                <a:moveTo>
                  <a:pt x="4194" y="7009"/>
                </a:moveTo>
                <a:cubicBezTo>
                  <a:pt x="6983" y="4854"/>
                  <a:pt x="9858" y="3483"/>
                  <a:pt x="16879" y="2381"/>
                </a:cubicBezTo>
                <a:cubicBezTo>
                  <a:pt x="23900" y="1279"/>
                  <a:pt x="32761" y="783"/>
                  <a:pt x="46319" y="397"/>
                </a:cubicBezTo>
                <a:cubicBezTo>
                  <a:pt x="59877" y="11"/>
                  <a:pt x="82097" y="-43"/>
                  <a:pt x="98228" y="67"/>
                </a:cubicBezTo>
                <a:cubicBezTo>
                  <a:pt x="114360" y="177"/>
                  <a:pt x="133135" y="-539"/>
                  <a:pt x="143108" y="1059"/>
                </a:cubicBezTo>
                <a:cubicBezTo>
                  <a:pt x="153082" y="2657"/>
                  <a:pt x="155797" y="6199"/>
                  <a:pt x="158069" y="9654"/>
                </a:cubicBezTo>
                <a:cubicBezTo>
                  <a:pt x="160341" y="13109"/>
                  <a:pt x="158519" y="19091"/>
                  <a:pt x="156738" y="21791"/>
                </a:cubicBezTo>
                <a:cubicBezTo>
                  <a:pt x="154957" y="24491"/>
                  <a:pt x="154999" y="24956"/>
                  <a:pt x="147385" y="25853"/>
                </a:cubicBezTo>
                <a:cubicBezTo>
                  <a:pt x="139771" y="26750"/>
                  <a:pt x="128328" y="26844"/>
                  <a:pt x="111052" y="27175"/>
                </a:cubicBezTo>
                <a:cubicBezTo>
                  <a:pt x="93776" y="27506"/>
                  <a:pt x="60828" y="28333"/>
                  <a:pt x="43731" y="27837"/>
                </a:cubicBezTo>
                <a:cubicBezTo>
                  <a:pt x="26634" y="27341"/>
                  <a:pt x="15732" y="26287"/>
                  <a:pt x="8468" y="24200"/>
                </a:cubicBezTo>
                <a:cubicBezTo>
                  <a:pt x="1204" y="22113"/>
                  <a:pt x="859" y="18179"/>
                  <a:pt x="147" y="15314"/>
                </a:cubicBezTo>
                <a:cubicBezTo>
                  <a:pt x="-565" y="12449"/>
                  <a:pt x="1405" y="9165"/>
                  <a:pt x="4194" y="70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46" name="Google Shape;2946;p36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2947" name="Google Shape;2947;p36"/>
          <p:cNvGraphicFramePr/>
          <p:nvPr/>
        </p:nvGraphicFramePr>
        <p:xfrm>
          <a:off x="1526338" y="131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003200"/>
                <a:gridCol w="1003200"/>
                <a:gridCol w="1003200"/>
                <a:gridCol w="1003200"/>
                <a:gridCol w="1003200"/>
                <a:gridCol w="1003200"/>
                <a:gridCol w="1003200"/>
              </a:tblGrid>
              <a:tr h="6017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1st semester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Date:</a:t>
                      </a:r>
                      <a:endParaRPr sz="20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11/19/21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1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675">
                <a:tc gridSpan="4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Language project: writing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182875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4C7C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675">
                <a:tc gridSpan="3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Art class: collage technique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182875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675">
                <a:tc gridSpan="6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 class: Botanic and Zoology - field work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182875" anchor="ctr">
                    <a:lnL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E188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948" name="Google Shape;2948;p36"/>
          <p:cNvGrpSpPr/>
          <p:nvPr/>
        </p:nvGrpSpPr>
        <p:grpSpPr>
          <a:xfrm>
            <a:off x="468084" y="2476965"/>
            <a:ext cx="512904" cy="657917"/>
            <a:chOff x="3044000" y="2592925"/>
            <a:chExt cx="1028275" cy="1319000"/>
          </a:xfrm>
        </p:grpSpPr>
        <p:sp>
          <p:nvSpPr>
            <p:cNvPr id="2949" name="Google Shape;2949;p36"/>
            <p:cNvSpPr/>
            <p:nvPr/>
          </p:nvSpPr>
          <p:spPr>
            <a:xfrm>
              <a:off x="3044000" y="2952600"/>
              <a:ext cx="1028275" cy="959325"/>
            </a:xfrm>
            <a:custGeom>
              <a:rect b="b" l="l" r="r" t="t"/>
              <a:pathLst>
                <a:path extrusionOk="0" h="38373" w="41131">
                  <a:moveTo>
                    <a:pt x="15741" y="1"/>
                  </a:moveTo>
                  <a:cubicBezTo>
                    <a:pt x="15022" y="1"/>
                    <a:pt x="14308" y="59"/>
                    <a:pt x="13611" y="199"/>
                  </a:cubicBezTo>
                  <a:cubicBezTo>
                    <a:pt x="9408" y="1100"/>
                    <a:pt x="5972" y="5069"/>
                    <a:pt x="2836" y="7738"/>
                  </a:cubicBezTo>
                  <a:cubicBezTo>
                    <a:pt x="2036" y="8338"/>
                    <a:pt x="1335" y="9072"/>
                    <a:pt x="768" y="9906"/>
                  </a:cubicBezTo>
                  <a:cubicBezTo>
                    <a:pt x="1" y="11240"/>
                    <a:pt x="1" y="12875"/>
                    <a:pt x="1" y="14442"/>
                  </a:cubicBezTo>
                  <a:cubicBezTo>
                    <a:pt x="1" y="17878"/>
                    <a:pt x="1" y="21314"/>
                    <a:pt x="34" y="24750"/>
                  </a:cubicBezTo>
                  <a:cubicBezTo>
                    <a:pt x="34" y="26084"/>
                    <a:pt x="34" y="27452"/>
                    <a:pt x="568" y="28653"/>
                  </a:cubicBezTo>
                  <a:cubicBezTo>
                    <a:pt x="1202" y="30054"/>
                    <a:pt x="2436" y="31088"/>
                    <a:pt x="3670" y="31988"/>
                  </a:cubicBezTo>
                  <a:cubicBezTo>
                    <a:pt x="8774" y="35691"/>
                    <a:pt x="14878" y="38193"/>
                    <a:pt x="21183" y="38360"/>
                  </a:cubicBezTo>
                  <a:cubicBezTo>
                    <a:pt x="21316" y="38368"/>
                    <a:pt x="21452" y="38372"/>
                    <a:pt x="21589" y="38372"/>
                  </a:cubicBezTo>
                  <a:cubicBezTo>
                    <a:pt x="22000" y="38372"/>
                    <a:pt x="22425" y="38335"/>
                    <a:pt x="22851" y="38259"/>
                  </a:cubicBezTo>
                  <a:cubicBezTo>
                    <a:pt x="23318" y="38126"/>
                    <a:pt x="23751" y="37959"/>
                    <a:pt x="24218" y="37759"/>
                  </a:cubicBezTo>
                  <a:cubicBezTo>
                    <a:pt x="29722" y="35357"/>
                    <a:pt x="34092" y="32689"/>
                    <a:pt x="39196" y="29453"/>
                  </a:cubicBezTo>
                  <a:cubicBezTo>
                    <a:pt x="39563" y="29253"/>
                    <a:pt x="39863" y="28953"/>
                    <a:pt x="40130" y="28619"/>
                  </a:cubicBezTo>
                  <a:cubicBezTo>
                    <a:pt x="40330" y="28252"/>
                    <a:pt x="40463" y="27819"/>
                    <a:pt x="40463" y="27385"/>
                  </a:cubicBezTo>
                  <a:cubicBezTo>
                    <a:pt x="40863" y="22782"/>
                    <a:pt x="40697" y="18045"/>
                    <a:pt x="40863" y="13442"/>
                  </a:cubicBezTo>
                  <a:cubicBezTo>
                    <a:pt x="40930" y="11874"/>
                    <a:pt x="41130" y="10173"/>
                    <a:pt x="40230" y="8905"/>
                  </a:cubicBezTo>
                  <a:cubicBezTo>
                    <a:pt x="39763" y="8305"/>
                    <a:pt x="39196" y="7838"/>
                    <a:pt x="38562" y="7471"/>
                  </a:cubicBezTo>
                  <a:lnTo>
                    <a:pt x="31257" y="2534"/>
                  </a:lnTo>
                  <a:cubicBezTo>
                    <a:pt x="30423" y="1900"/>
                    <a:pt x="29522" y="1400"/>
                    <a:pt x="28555" y="999"/>
                  </a:cubicBezTo>
                  <a:cubicBezTo>
                    <a:pt x="27521" y="699"/>
                    <a:pt x="26453" y="532"/>
                    <a:pt x="25386" y="499"/>
                  </a:cubicBezTo>
                  <a:cubicBezTo>
                    <a:pt x="22484" y="299"/>
                    <a:pt x="19582" y="132"/>
                    <a:pt x="16680" y="32"/>
                  </a:cubicBezTo>
                  <a:cubicBezTo>
                    <a:pt x="16366" y="12"/>
                    <a:pt x="16053" y="1"/>
                    <a:pt x="15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36"/>
            <p:cNvSpPr/>
            <p:nvPr/>
          </p:nvSpPr>
          <p:spPr>
            <a:xfrm>
              <a:off x="3063700" y="3225800"/>
              <a:ext cx="570750" cy="225475"/>
            </a:xfrm>
            <a:custGeom>
              <a:rect b="b" l="l" r="r" t="t"/>
              <a:pathLst>
                <a:path extrusionOk="0" h="9019" w="22830">
                  <a:moveTo>
                    <a:pt x="221" y="0"/>
                  </a:moveTo>
                  <a:cubicBezTo>
                    <a:pt x="85" y="0"/>
                    <a:pt x="1" y="187"/>
                    <a:pt x="147" y="245"/>
                  </a:cubicBezTo>
                  <a:lnTo>
                    <a:pt x="147" y="279"/>
                  </a:lnTo>
                  <a:cubicBezTo>
                    <a:pt x="4050" y="2047"/>
                    <a:pt x="7986" y="3815"/>
                    <a:pt x="11889" y="5549"/>
                  </a:cubicBezTo>
                  <a:cubicBezTo>
                    <a:pt x="13690" y="6383"/>
                    <a:pt x="15491" y="7217"/>
                    <a:pt x="17326" y="7851"/>
                  </a:cubicBezTo>
                  <a:cubicBezTo>
                    <a:pt x="18193" y="8184"/>
                    <a:pt x="19127" y="8451"/>
                    <a:pt x="20028" y="8685"/>
                  </a:cubicBezTo>
                  <a:cubicBezTo>
                    <a:pt x="20666" y="8812"/>
                    <a:pt x="21440" y="9018"/>
                    <a:pt x="22128" y="9018"/>
                  </a:cubicBezTo>
                  <a:cubicBezTo>
                    <a:pt x="22339" y="9018"/>
                    <a:pt x="22542" y="8999"/>
                    <a:pt x="22730" y="8952"/>
                  </a:cubicBezTo>
                  <a:cubicBezTo>
                    <a:pt x="22830" y="8918"/>
                    <a:pt x="22830" y="8751"/>
                    <a:pt x="22730" y="8718"/>
                  </a:cubicBezTo>
                  <a:cubicBezTo>
                    <a:pt x="22263" y="8618"/>
                    <a:pt x="21762" y="8518"/>
                    <a:pt x="21262" y="8518"/>
                  </a:cubicBezTo>
                  <a:cubicBezTo>
                    <a:pt x="20828" y="8451"/>
                    <a:pt x="20395" y="8351"/>
                    <a:pt x="19961" y="8251"/>
                  </a:cubicBezTo>
                  <a:cubicBezTo>
                    <a:pt x="19027" y="8018"/>
                    <a:pt x="18126" y="7751"/>
                    <a:pt x="17259" y="7417"/>
                  </a:cubicBezTo>
                  <a:cubicBezTo>
                    <a:pt x="15358" y="6717"/>
                    <a:pt x="13557" y="5883"/>
                    <a:pt x="11722" y="5049"/>
                  </a:cubicBezTo>
                  <a:cubicBezTo>
                    <a:pt x="7919" y="3348"/>
                    <a:pt x="4116" y="1680"/>
                    <a:pt x="280" y="12"/>
                  </a:cubicBezTo>
                  <a:cubicBezTo>
                    <a:pt x="260" y="4"/>
                    <a:pt x="240" y="0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36"/>
            <p:cNvSpPr/>
            <p:nvPr/>
          </p:nvSpPr>
          <p:spPr>
            <a:xfrm>
              <a:off x="3673200" y="3222750"/>
              <a:ext cx="385825" cy="213750"/>
            </a:xfrm>
            <a:custGeom>
              <a:rect b="b" l="l" r="r" t="t"/>
              <a:pathLst>
                <a:path extrusionOk="0" h="8550" w="15433">
                  <a:moveTo>
                    <a:pt x="15195" y="0"/>
                  </a:moveTo>
                  <a:cubicBezTo>
                    <a:pt x="15164" y="0"/>
                    <a:pt x="15130" y="10"/>
                    <a:pt x="15095" y="34"/>
                  </a:cubicBezTo>
                  <a:cubicBezTo>
                    <a:pt x="13928" y="768"/>
                    <a:pt x="12760" y="1568"/>
                    <a:pt x="11559" y="2302"/>
                  </a:cubicBezTo>
                  <a:cubicBezTo>
                    <a:pt x="10358" y="3069"/>
                    <a:pt x="9091" y="3803"/>
                    <a:pt x="7823" y="4504"/>
                  </a:cubicBezTo>
                  <a:cubicBezTo>
                    <a:pt x="5321" y="5871"/>
                    <a:pt x="2753" y="7106"/>
                    <a:pt x="151" y="8240"/>
                  </a:cubicBezTo>
                  <a:cubicBezTo>
                    <a:pt x="1" y="8300"/>
                    <a:pt x="94" y="8550"/>
                    <a:pt x="236" y="8550"/>
                  </a:cubicBezTo>
                  <a:cubicBezTo>
                    <a:pt x="252" y="8550"/>
                    <a:pt x="268" y="8547"/>
                    <a:pt x="284" y="8540"/>
                  </a:cubicBezTo>
                  <a:cubicBezTo>
                    <a:pt x="2886" y="7439"/>
                    <a:pt x="5455" y="6238"/>
                    <a:pt x="7957" y="4871"/>
                  </a:cubicBezTo>
                  <a:cubicBezTo>
                    <a:pt x="10492" y="3536"/>
                    <a:pt x="12960" y="2035"/>
                    <a:pt x="15295" y="334"/>
                  </a:cubicBezTo>
                  <a:cubicBezTo>
                    <a:pt x="15433" y="224"/>
                    <a:pt x="15343" y="0"/>
                    <a:pt x="15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36"/>
            <p:cNvSpPr/>
            <p:nvPr/>
          </p:nvSpPr>
          <p:spPr>
            <a:xfrm>
              <a:off x="3615250" y="3182150"/>
              <a:ext cx="30050" cy="241800"/>
            </a:xfrm>
            <a:custGeom>
              <a:rect b="b" l="l" r="r" t="t"/>
              <a:pathLst>
                <a:path extrusionOk="0" h="9672" w="1202">
                  <a:moveTo>
                    <a:pt x="486" y="1"/>
                  </a:moveTo>
                  <a:cubicBezTo>
                    <a:pt x="453" y="1"/>
                    <a:pt x="421" y="17"/>
                    <a:pt x="401" y="57"/>
                  </a:cubicBezTo>
                  <a:lnTo>
                    <a:pt x="368" y="57"/>
                  </a:lnTo>
                  <a:cubicBezTo>
                    <a:pt x="1" y="590"/>
                    <a:pt x="201" y="1291"/>
                    <a:pt x="267" y="1925"/>
                  </a:cubicBezTo>
                  <a:cubicBezTo>
                    <a:pt x="401" y="2792"/>
                    <a:pt x="468" y="3659"/>
                    <a:pt x="568" y="4560"/>
                  </a:cubicBezTo>
                  <a:cubicBezTo>
                    <a:pt x="634" y="5394"/>
                    <a:pt x="668" y="6228"/>
                    <a:pt x="701" y="7095"/>
                  </a:cubicBezTo>
                  <a:cubicBezTo>
                    <a:pt x="701" y="7896"/>
                    <a:pt x="568" y="8830"/>
                    <a:pt x="801" y="9597"/>
                  </a:cubicBezTo>
                  <a:cubicBezTo>
                    <a:pt x="818" y="9647"/>
                    <a:pt x="851" y="9672"/>
                    <a:pt x="885" y="9672"/>
                  </a:cubicBezTo>
                  <a:cubicBezTo>
                    <a:pt x="918" y="9672"/>
                    <a:pt x="951" y="9647"/>
                    <a:pt x="968" y="9597"/>
                  </a:cubicBezTo>
                  <a:cubicBezTo>
                    <a:pt x="1201" y="8930"/>
                    <a:pt x="1068" y="8096"/>
                    <a:pt x="1068" y="7395"/>
                  </a:cubicBezTo>
                  <a:cubicBezTo>
                    <a:pt x="1035" y="6561"/>
                    <a:pt x="968" y="5727"/>
                    <a:pt x="901" y="4927"/>
                  </a:cubicBezTo>
                  <a:cubicBezTo>
                    <a:pt x="868" y="4193"/>
                    <a:pt x="768" y="3426"/>
                    <a:pt x="668" y="2692"/>
                  </a:cubicBezTo>
                  <a:cubicBezTo>
                    <a:pt x="634" y="2292"/>
                    <a:pt x="568" y="1925"/>
                    <a:pt x="501" y="1524"/>
                  </a:cubicBezTo>
                  <a:cubicBezTo>
                    <a:pt x="368" y="1091"/>
                    <a:pt x="401" y="590"/>
                    <a:pt x="568" y="157"/>
                  </a:cubicBezTo>
                  <a:cubicBezTo>
                    <a:pt x="638" y="87"/>
                    <a:pt x="561" y="1"/>
                    <a:pt x="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6"/>
            <p:cNvSpPr/>
            <p:nvPr/>
          </p:nvSpPr>
          <p:spPr>
            <a:xfrm>
              <a:off x="3602150" y="3468125"/>
              <a:ext cx="48150" cy="409375"/>
            </a:xfrm>
            <a:custGeom>
              <a:rect b="b" l="l" r="r" t="t"/>
              <a:pathLst>
                <a:path extrusionOk="0" h="16375" w="1926">
                  <a:moveTo>
                    <a:pt x="1592" y="1"/>
                  </a:moveTo>
                  <a:cubicBezTo>
                    <a:pt x="1525" y="1"/>
                    <a:pt x="1459" y="43"/>
                    <a:pt x="1459" y="126"/>
                  </a:cubicBezTo>
                  <a:cubicBezTo>
                    <a:pt x="1559" y="3028"/>
                    <a:pt x="1559" y="5930"/>
                    <a:pt x="1459" y="8832"/>
                  </a:cubicBezTo>
                  <a:cubicBezTo>
                    <a:pt x="1425" y="10267"/>
                    <a:pt x="1325" y="11668"/>
                    <a:pt x="1258" y="13102"/>
                  </a:cubicBezTo>
                  <a:cubicBezTo>
                    <a:pt x="1225" y="13669"/>
                    <a:pt x="1158" y="14236"/>
                    <a:pt x="1025" y="14803"/>
                  </a:cubicBezTo>
                  <a:cubicBezTo>
                    <a:pt x="892" y="15337"/>
                    <a:pt x="558" y="15804"/>
                    <a:pt x="124" y="16104"/>
                  </a:cubicBezTo>
                  <a:cubicBezTo>
                    <a:pt x="1" y="16197"/>
                    <a:pt x="106" y="16375"/>
                    <a:pt x="228" y="16375"/>
                  </a:cubicBezTo>
                  <a:cubicBezTo>
                    <a:pt x="238" y="16375"/>
                    <a:pt x="248" y="16373"/>
                    <a:pt x="258" y="16371"/>
                  </a:cubicBezTo>
                  <a:cubicBezTo>
                    <a:pt x="1158" y="16104"/>
                    <a:pt x="1459" y="15003"/>
                    <a:pt x="1559" y="14169"/>
                  </a:cubicBezTo>
                  <a:cubicBezTo>
                    <a:pt x="1759" y="12702"/>
                    <a:pt x="1792" y="11167"/>
                    <a:pt x="1826" y="9666"/>
                  </a:cubicBezTo>
                  <a:cubicBezTo>
                    <a:pt x="1926" y="6497"/>
                    <a:pt x="1892" y="3295"/>
                    <a:pt x="1725" y="126"/>
                  </a:cubicBezTo>
                  <a:cubicBezTo>
                    <a:pt x="1725" y="43"/>
                    <a:pt x="1659" y="1"/>
                    <a:pt x="1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6"/>
            <p:cNvSpPr/>
            <p:nvPr/>
          </p:nvSpPr>
          <p:spPr>
            <a:xfrm>
              <a:off x="3100725" y="3393200"/>
              <a:ext cx="423650" cy="395050"/>
            </a:xfrm>
            <a:custGeom>
              <a:rect b="b" l="l" r="r" t="t"/>
              <a:pathLst>
                <a:path extrusionOk="0" h="15802" w="16946">
                  <a:moveTo>
                    <a:pt x="2334" y="0"/>
                  </a:moveTo>
                  <a:cubicBezTo>
                    <a:pt x="2074" y="0"/>
                    <a:pt x="1838" y="106"/>
                    <a:pt x="1568" y="421"/>
                  </a:cubicBezTo>
                  <a:cubicBezTo>
                    <a:pt x="1034" y="1055"/>
                    <a:pt x="834" y="2356"/>
                    <a:pt x="634" y="3123"/>
                  </a:cubicBezTo>
                  <a:cubicBezTo>
                    <a:pt x="167" y="4958"/>
                    <a:pt x="0" y="6859"/>
                    <a:pt x="167" y="8760"/>
                  </a:cubicBezTo>
                  <a:cubicBezTo>
                    <a:pt x="200" y="9060"/>
                    <a:pt x="267" y="9361"/>
                    <a:pt x="401" y="9628"/>
                  </a:cubicBezTo>
                  <a:cubicBezTo>
                    <a:pt x="601" y="9995"/>
                    <a:pt x="901" y="10295"/>
                    <a:pt x="1268" y="10528"/>
                  </a:cubicBezTo>
                  <a:cubicBezTo>
                    <a:pt x="5304" y="13330"/>
                    <a:pt x="9907" y="15132"/>
                    <a:pt x="14744" y="15765"/>
                  </a:cubicBezTo>
                  <a:cubicBezTo>
                    <a:pt x="14821" y="15791"/>
                    <a:pt x="14897" y="15802"/>
                    <a:pt x="14972" y="15802"/>
                  </a:cubicBezTo>
                  <a:cubicBezTo>
                    <a:pt x="15092" y="15802"/>
                    <a:pt x="15208" y="15773"/>
                    <a:pt x="15311" y="15732"/>
                  </a:cubicBezTo>
                  <a:cubicBezTo>
                    <a:pt x="15578" y="15599"/>
                    <a:pt x="15678" y="15232"/>
                    <a:pt x="15745" y="14931"/>
                  </a:cubicBezTo>
                  <a:cubicBezTo>
                    <a:pt x="16078" y="13030"/>
                    <a:pt x="16445" y="11329"/>
                    <a:pt x="16746" y="9194"/>
                  </a:cubicBezTo>
                  <a:cubicBezTo>
                    <a:pt x="16912" y="7993"/>
                    <a:pt x="16946" y="6792"/>
                    <a:pt x="16879" y="5558"/>
                  </a:cubicBezTo>
                  <a:cubicBezTo>
                    <a:pt x="16846" y="5324"/>
                    <a:pt x="16712" y="5091"/>
                    <a:pt x="16545" y="4958"/>
                  </a:cubicBezTo>
                  <a:cubicBezTo>
                    <a:pt x="16379" y="4824"/>
                    <a:pt x="16212" y="4757"/>
                    <a:pt x="16012" y="4724"/>
                  </a:cubicBezTo>
                  <a:cubicBezTo>
                    <a:pt x="11842" y="3623"/>
                    <a:pt x="7672" y="1422"/>
                    <a:pt x="3503" y="288"/>
                  </a:cubicBezTo>
                  <a:cubicBezTo>
                    <a:pt x="3007" y="159"/>
                    <a:pt x="2653" y="0"/>
                    <a:pt x="2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6"/>
            <p:cNvSpPr/>
            <p:nvPr/>
          </p:nvSpPr>
          <p:spPr>
            <a:xfrm>
              <a:off x="3256675" y="2592925"/>
              <a:ext cx="615450" cy="554300"/>
            </a:xfrm>
            <a:custGeom>
              <a:rect b="b" l="l" r="r" t="t"/>
              <a:pathLst>
                <a:path extrusionOk="0" h="22172" w="24618">
                  <a:moveTo>
                    <a:pt x="13878" y="0"/>
                  </a:moveTo>
                  <a:cubicBezTo>
                    <a:pt x="13510" y="0"/>
                    <a:pt x="13141" y="14"/>
                    <a:pt x="12776" y="42"/>
                  </a:cubicBezTo>
                  <a:cubicBezTo>
                    <a:pt x="10107" y="242"/>
                    <a:pt x="7572" y="442"/>
                    <a:pt x="5104" y="1410"/>
                  </a:cubicBezTo>
                  <a:cubicBezTo>
                    <a:pt x="3636" y="2110"/>
                    <a:pt x="2402" y="3178"/>
                    <a:pt x="1501" y="4512"/>
                  </a:cubicBezTo>
                  <a:cubicBezTo>
                    <a:pt x="467" y="6080"/>
                    <a:pt x="701" y="8148"/>
                    <a:pt x="567" y="10016"/>
                  </a:cubicBezTo>
                  <a:cubicBezTo>
                    <a:pt x="367" y="12418"/>
                    <a:pt x="0" y="17988"/>
                    <a:pt x="701" y="18956"/>
                  </a:cubicBezTo>
                  <a:cubicBezTo>
                    <a:pt x="2468" y="21324"/>
                    <a:pt x="5437" y="21691"/>
                    <a:pt x="8206" y="21991"/>
                  </a:cubicBezTo>
                  <a:cubicBezTo>
                    <a:pt x="9300" y="22108"/>
                    <a:pt x="10409" y="22172"/>
                    <a:pt x="11520" y="22172"/>
                  </a:cubicBezTo>
                  <a:cubicBezTo>
                    <a:pt x="15186" y="22172"/>
                    <a:pt x="18859" y="21474"/>
                    <a:pt x="21982" y="19656"/>
                  </a:cubicBezTo>
                  <a:cubicBezTo>
                    <a:pt x="22549" y="19356"/>
                    <a:pt x="23050" y="18922"/>
                    <a:pt x="23417" y="18422"/>
                  </a:cubicBezTo>
                  <a:cubicBezTo>
                    <a:pt x="23684" y="17955"/>
                    <a:pt x="23850" y="17455"/>
                    <a:pt x="23917" y="16921"/>
                  </a:cubicBezTo>
                  <a:cubicBezTo>
                    <a:pt x="24284" y="14553"/>
                    <a:pt x="24484" y="12151"/>
                    <a:pt x="24551" y="9749"/>
                  </a:cubicBezTo>
                  <a:cubicBezTo>
                    <a:pt x="24618" y="8915"/>
                    <a:pt x="24584" y="8048"/>
                    <a:pt x="24451" y="7247"/>
                  </a:cubicBezTo>
                  <a:cubicBezTo>
                    <a:pt x="24217" y="6447"/>
                    <a:pt x="23884" y="5713"/>
                    <a:pt x="23417" y="5046"/>
                  </a:cubicBezTo>
                  <a:cubicBezTo>
                    <a:pt x="22616" y="3778"/>
                    <a:pt x="21582" y="2677"/>
                    <a:pt x="20381" y="1843"/>
                  </a:cubicBezTo>
                  <a:cubicBezTo>
                    <a:pt x="18485" y="551"/>
                    <a:pt x="16168" y="0"/>
                    <a:pt x="13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6"/>
            <p:cNvSpPr/>
            <p:nvPr/>
          </p:nvSpPr>
          <p:spPr>
            <a:xfrm>
              <a:off x="3278175" y="2736750"/>
              <a:ext cx="594900" cy="173100"/>
            </a:xfrm>
            <a:custGeom>
              <a:rect b="b" l="l" r="r" t="t"/>
              <a:pathLst>
                <a:path extrusionOk="0" h="6924" w="23796">
                  <a:moveTo>
                    <a:pt x="314" y="0"/>
                  </a:moveTo>
                  <a:cubicBezTo>
                    <a:pt x="163" y="0"/>
                    <a:pt x="1" y="128"/>
                    <a:pt x="41" y="327"/>
                  </a:cubicBezTo>
                  <a:cubicBezTo>
                    <a:pt x="341" y="1728"/>
                    <a:pt x="1308" y="3095"/>
                    <a:pt x="2242" y="4130"/>
                  </a:cubicBezTo>
                  <a:cubicBezTo>
                    <a:pt x="3476" y="5497"/>
                    <a:pt x="5278" y="6031"/>
                    <a:pt x="7046" y="6364"/>
                  </a:cubicBezTo>
                  <a:cubicBezTo>
                    <a:pt x="8901" y="6724"/>
                    <a:pt x="10825" y="6923"/>
                    <a:pt x="12742" y="6923"/>
                  </a:cubicBezTo>
                  <a:cubicBezTo>
                    <a:pt x="13134" y="6923"/>
                    <a:pt x="13526" y="6915"/>
                    <a:pt x="13917" y="6898"/>
                  </a:cubicBezTo>
                  <a:cubicBezTo>
                    <a:pt x="15752" y="6898"/>
                    <a:pt x="17587" y="6565"/>
                    <a:pt x="19354" y="5998"/>
                  </a:cubicBezTo>
                  <a:cubicBezTo>
                    <a:pt x="20989" y="5430"/>
                    <a:pt x="23090" y="4296"/>
                    <a:pt x="23724" y="2595"/>
                  </a:cubicBezTo>
                  <a:cubicBezTo>
                    <a:pt x="23796" y="2404"/>
                    <a:pt x="23628" y="2247"/>
                    <a:pt x="23466" y="2247"/>
                  </a:cubicBezTo>
                  <a:cubicBezTo>
                    <a:pt x="23401" y="2247"/>
                    <a:pt x="23338" y="2271"/>
                    <a:pt x="23291" y="2328"/>
                  </a:cubicBezTo>
                  <a:cubicBezTo>
                    <a:pt x="22757" y="2895"/>
                    <a:pt x="22156" y="3462"/>
                    <a:pt x="21556" y="3996"/>
                  </a:cubicBezTo>
                  <a:cubicBezTo>
                    <a:pt x="20922" y="4430"/>
                    <a:pt x="20222" y="4797"/>
                    <a:pt x="19488" y="5097"/>
                  </a:cubicBezTo>
                  <a:cubicBezTo>
                    <a:pt x="17953" y="5664"/>
                    <a:pt x="16352" y="5998"/>
                    <a:pt x="14718" y="6064"/>
                  </a:cubicBezTo>
                  <a:cubicBezTo>
                    <a:pt x="14025" y="6108"/>
                    <a:pt x="13332" y="6130"/>
                    <a:pt x="12639" y="6130"/>
                  </a:cubicBezTo>
                  <a:cubicBezTo>
                    <a:pt x="11197" y="6130"/>
                    <a:pt x="9755" y="6033"/>
                    <a:pt x="8313" y="5831"/>
                  </a:cubicBezTo>
                  <a:cubicBezTo>
                    <a:pt x="6612" y="5564"/>
                    <a:pt x="4511" y="5264"/>
                    <a:pt x="3143" y="4096"/>
                  </a:cubicBezTo>
                  <a:cubicBezTo>
                    <a:pt x="2542" y="3529"/>
                    <a:pt x="1975" y="2895"/>
                    <a:pt x="1542" y="2228"/>
                  </a:cubicBezTo>
                  <a:cubicBezTo>
                    <a:pt x="1108" y="1594"/>
                    <a:pt x="775" y="927"/>
                    <a:pt x="541" y="193"/>
                  </a:cubicBezTo>
                  <a:cubicBezTo>
                    <a:pt x="514" y="59"/>
                    <a:pt x="416" y="0"/>
                    <a:pt x="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6"/>
            <p:cNvSpPr/>
            <p:nvPr/>
          </p:nvSpPr>
          <p:spPr>
            <a:xfrm>
              <a:off x="3291700" y="2804125"/>
              <a:ext cx="30875" cy="298650"/>
            </a:xfrm>
            <a:custGeom>
              <a:rect b="b" l="l" r="r" t="t"/>
              <a:pathLst>
                <a:path extrusionOk="0" h="11946" w="1235">
                  <a:moveTo>
                    <a:pt x="1030" y="0"/>
                  </a:moveTo>
                  <a:cubicBezTo>
                    <a:pt x="926" y="0"/>
                    <a:pt x="817" y="67"/>
                    <a:pt x="801" y="200"/>
                  </a:cubicBezTo>
                  <a:cubicBezTo>
                    <a:pt x="567" y="2268"/>
                    <a:pt x="434" y="4403"/>
                    <a:pt x="334" y="6505"/>
                  </a:cubicBezTo>
                  <a:cubicBezTo>
                    <a:pt x="300" y="7539"/>
                    <a:pt x="234" y="8573"/>
                    <a:pt x="167" y="9607"/>
                  </a:cubicBezTo>
                  <a:cubicBezTo>
                    <a:pt x="133" y="10107"/>
                    <a:pt x="100" y="10608"/>
                    <a:pt x="33" y="11108"/>
                  </a:cubicBezTo>
                  <a:cubicBezTo>
                    <a:pt x="33" y="11408"/>
                    <a:pt x="0" y="11742"/>
                    <a:pt x="300" y="11909"/>
                  </a:cubicBezTo>
                  <a:cubicBezTo>
                    <a:pt x="338" y="11934"/>
                    <a:pt x="377" y="11945"/>
                    <a:pt x="415" y="11945"/>
                  </a:cubicBezTo>
                  <a:cubicBezTo>
                    <a:pt x="477" y="11945"/>
                    <a:pt x="539" y="11917"/>
                    <a:pt x="600" y="11875"/>
                  </a:cubicBezTo>
                  <a:lnTo>
                    <a:pt x="634" y="11842"/>
                  </a:lnTo>
                  <a:cubicBezTo>
                    <a:pt x="701" y="11775"/>
                    <a:pt x="701" y="11675"/>
                    <a:pt x="667" y="11608"/>
                  </a:cubicBezTo>
                  <a:cubicBezTo>
                    <a:pt x="467" y="11342"/>
                    <a:pt x="634" y="10741"/>
                    <a:pt x="667" y="10441"/>
                  </a:cubicBezTo>
                  <a:cubicBezTo>
                    <a:pt x="701" y="10007"/>
                    <a:pt x="734" y="9540"/>
                    <a:pt x="767" y="9073"/>
                  </a:cubicBezTo>
                  <a:cubicBezTo>
                    <a:pt x="834" y="8073"/>
                    <a:pt x="867" y="7072"/>
                    <a:pt x="934" y="6038"/>
                  </a:cubicBezTo>
                  <a:cubicBezTo>
                    <a:pt x="1034" y="4103"/>
                    <a:pt x="1067" y="2135"/>
                    <a:pt x="1234" y="200"/>
                  </a:cubicBezTo>
                  <a:cubicBezTo>
                    <a:pt x="1234" y="67"/>
                    <a:pt x="1134" y="0"/>
                    <a:pt x="1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6"/>
            <p:cNvSpPr/>
            <p:nvPr/>
          </p:nvSpPr>
          <p:spPr>
            <a:xfrm>
              <a:off x="3392600" y="2866025"/>
              <a:ext cx="29200" cy="272375"/>
            </a:xfrm>
            <a:custGeom>
              <a:rect b="b" l="l" r="r" t="t"/>
              <a:pathLst>
                <a:path extrusionOk="0" h="10895" w="1168">
                  <a:moveTo>
                    <a:pt x="626" y="1"/>
                  </a:moveTo>
                  <a:cubicBezTo>
                    <a:pt x="517" y="1"/>
                    <a:pt x="417" y="76"/>
                    <a:pt x="434" y="226"/>
                  </a:cubicBezTo>
                  <a:cubicBezTo>
                    <a:pt x="501" y="2027"/>
                    <a:pt x="534" y="3862"/>
                    <a:pt x="467" y="5697"/>
                  </a:cubicBezTo>
                  <a:cubicBezTo>
                    <a:pt x="434" y="6564"/>
                    <a:pt x="367" y="7431"/>
                    <a:pt x="267" y="8299"/>
                  </a:cubicBezTo>
                  <a:cubicBezTo>
                    <a:pt x="234" y="8766"/>
                    <a:pt x="167" y="9233"/>
                    <a:pt x="134" y="9733"/>
                  </a:cubicBezTo>
                  <a:cubicBezTo>
                    <a:pt x="0" y="10066"/>
                    <a:pt x="0" y="10467"/>
                    <a:pt x="134" y="10800"/>
                  </a:cubicBezTo>
                  <a:cubicBezTo>
                    <a:pt x="172" y="10858"/>
                    <a:pt x="234" y="10894"/>
                    <a:pt x="298" y="10894"/>
                  </a:cubicBezTo>
                  <a:cubicBezTo>
                    <a:pt x="344" y="10894"/>
                    <a:pt x="392" y="10876"/>
                    <a:pt x="434" y="10834"/>
                  </a:cubicBezTo>
                  <a:cubicBezTo>
                    <a:pt x="667" y="10533"/>
                    <a:pt x="767" y="10167"/>
                    <a:pt x="767" y="9800"/>
                  </a:cubicBezTo>
                  <a:cubicBezTo>
                    <a:pt x="801" y="9399"/>
                    <a:pt x="868" y="8932"/>
                    <a:pt x="901" y="8499"/>
                  </a:cubicBezTo>
                  <a:cubicBezTo>
                    <a:pt x="1001" y="7598"/>
                    <a:pt x="1068" y="6697"/>
                    <a:pt x="1101" y="5763"/>
                  </a:cubicBezTo>
                  <a:cubicBezTo>
                    <a:pt x="1168" y="3929"/>
                    <a:pt x="1101" y="2061"/>
                    <a:pt x="868" y="226"/>
                  </a:cubicBezTo>
                  <a:cubicBezTo>
                    <a:pt x="851" y="76"/>
                    <a:pt x="734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6"/>
            <p:cNvSpPr/>
            <p:nvPr/>
          </p:nvSpPr>
          <p:spPr>
            <a:xfrm>
              <a:off x="3488875" y="2882650"/>
              <a:ext cx="27175" cy="270975"/>
            </a:xfrm>
            <a:custGeom>
              <a:rect b="b" l="l" r="r" t="t"/>
              <a:pathLst>
                <a:path extrusionOk="0" h="10839" w="1087">
                  <a:moveTo>
                    <a:pt x="285" y="0"/>
                  </a:moveTo>
                  <a:cubicBezTo>
                    <a:pt x="146" y="0"/>
                    <a:pt x="0" y="95"/>
                    <a:pt x="19" y="262"/>
                  </a:cubicBezTo>
                  <a:cubicBezTo>
                    <a:pt x="386" y="3697"/>
                    <a:pt x="419" y="7133"/>
                    <a:pt x="85" y="10602"/>
                  </a:cubicBezTo>
                  <a:cubicBezTo>
                    <a:pt x="67" y="10752"/>
                    <a:pt x="216" y="10839"/>
                    <a:pt x="357" y="10839"/>
                  </a:cubicBezTo>
                  <a:cubicBezTo>
                    <a:pt x="467" y="10839"/>
                    <a:pt x="571" y="10786"/>
                    <a:pt x="586" y="10669"/>
                  </a:cubicBezTo>
                  <a:cubicBezTo>
                    <a:pt x="1086" y="7167"/>
                    <a:pt x="1053" y="3664"/>
                    <a:pt x="519" y="195"/>
                  </a:cubicBezTo>
                  <a:cubicBezTo>
                    <a:pt x="504" y="61"/>
                    <a:pt x="397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6"/>
            <p:cNvSpPr/>
            <p:nvPr/>
          </p:nvSpPr>
          <p:spPr>
            <a:xfrm>
              <a:off x="3588925" y="2889100"/>
              <a:ext cx="30525" cy="271975"/>
            </a:xfrm>
            <a:custGeom>
              <a:rect b="b" l="l" r="r" t="t"/>
              <a:pathLst>
                <a:path extrusionOk="0" h="10879" w="1221">
                  <a:moveTo>
                    <a:pt x="277" y="0"/>
                  </a:moveTo>
                  <a:cubicBezTo>
                    <a:pt x="140" y="0"/>
                    <a:pt x="1" y="87"/>
                    <a:pt x="20" y="237"/>
                  </a:cubicBezTo>
                  <a:cubicBezTo>
                    <a:pt x="186" y="1972"/>
                    <a:pt x="286" y="3673"/>
                    <a:pt x="320" y="5407"/>
                  </a:cubicBezTo>
                  <a:cubicBezTo>
                    <a:pt x="353" y="7109"/>
                    <a:pt x="420" y="8843"/>
                    <a:pt x="420" y="10578"/>
                  </a:cubicBezTo>
                  <a:cubicBezTo>
                    <a:pt x="420" y="10778"/>
                    <a:pt x="578" y="10878"/>
                    <a:pt x="737" y="10878"/>
                  </a:cubicBezTo>
                  <a:cubicBezTo>
                    <a:pt x="895" y="10878"/>
                    <a:pt x="1054" y="10778"/>
                    <a:pt x="1054" y="10578"/>
                  </a:cubicBezTo>
                  <a:cubicBezTo>
                    <a:pt x="1220" y="7109"/>
                    <a:pt x="1054" y="3606"/>
                    <a:pt x="520" y="170"/>
                  </a:cubicBezTo>
                  <a:cubicBezTo>
                    <a:pt x="491" y="53"/>
                    <a:pt x="384" y="0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6"/>
            <p:cNvSpPr/>
            <p:nvPr/>
          </p:nvSpPr>
          <p:spPr>
            <a:xfrm>
              <a:off x="3685300" y="2889775"/>
              <a:ext cx="21700" cy="253825"/>
            </a:xfrm>
            <a:custGeom>
              <a:rect b="b" l="l" r="r" t="t"/>
              <a:pathLst>
                <a:path extrusionOk="0" h="10153" w="868">
                  <a:moveTo>
                    <a:pt x="159" y="0"/>
                  </a:moveTo>
                  <a:cubicBezTo>
                    <a:pt x="81" y="0"/>
                    <a:pt x="1" y="52"/>
                    <a:pt x="1" y="143"/>
                  </a:cubicBezTo>
                  <a:lnTo>
                    <a:pt x="67" y="143"/>
                  </a:lnTo>
                  <a:cubicBezTo>
                    <a:pt x="1" y="944"/>
                    <a:pt x="1" y="1745"/>
                    <a:pt x="67" y="2545"/>
                  </a:cubicBezTo>
                  <a:cubicBezTo>
                    <a:pt x="101" y="3379"/>
                    <a:pt x="101" y="4246"/>
                    <a:pt x="134" y="5080"/>
                  </a:cubicBezTo>
                  <a:cubicBezTo>
                    <a:pt x="167" y="5948"/>
                    <a:pt x="167" y="6781"/>
                    <a:pt x="134" y="7615"/>
                  </a:cubicBezTo>
                  <a:cubicBezTo>
                    <a:pt x="134" y="8016"/>
                    <a:pt x="134" y="8383"/>
                    <a:pt x="101" y="8783"/>
                  </a:cubicBezTo>
                  <a:cubicBezTo>
                    <a:pt x="34" y="9150"/>
                    <a:pt x="34" y="9550"/>
                    <a:pt x="101" y="9950"/>
                  </a:cubicBezTo>
                  <a:cubicBezTo>
                    <a:pt x="140" y="10069"/>
                    <a:pt x="285" y="10152"/>
                    <a:pt x="417" y="10152"/>
                  </a:cubicBezTo>
                  <a:cubicBezTo>
                    <a:pt x="508" y="10152"/>
                    <a:pt x="594" y="10112"/>
                    <a:pt x="634" y="10017"/>
                  </a:cubicBezTo>
                  <a:cubicBezTo>
                    <a:pt x="768" y="9650"/>
                    <a:pt x="801" y="9283"/>
                    <a:pt x="801" y="8916"/>
                  </a:cubicBezTo>
                  <a:cubicBezTo>
                    <a:pt x="835" y="8516"/>
                    <a:pt x="835" y="8049"/>
                    <a:pt x="868" y="7615"/>
                  </a:cubicBezTo>
                  <a:cubicBezTo>
                    <a:pt x="868" y="6781"/>
                    <a:pt x="868" y="5914"/>
                    <a:pt x="868" y="5080"/>
                  </a:cubicBezTo>
                  <a:cubicBezTo>
                    <a:pt x="835" y="4246"/>
                    <a:pt x="768" y="3379"/>
                    <a:pt x="701" y="2545"/>
                  </a:cubicBezTo>
                  <a:cubicBezTo>
                    <a:pt x="668" y="1711"/>
                    <a:pt x="534" y="877"/>
                    <a:pt x="301" y="110"/>
                  </a:cubicBezTo>
                  <a:cubicBezTo>
                    <a:pt x="286" y="35"/>
                    <a:pt x="223" y="0"/>
                    <a:pt x="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6"/>
            <p:cNvSpPr/>
            <p:nvPr/>
          </p:nvSpPr>
          <p:spPr>
            <a:xfrm>
              <a:off x="3768700" y="2860625"/>
              <a:ext cx="30050" cy="251625"/>
            </a:xfrm>
            <a:custGeom>
              <a:rect b="b" l="l" r="r" t="t"/>
              <a:pathLst>
                <a:path extrusionOk="0" h="10065" w="1202">
                  <a:moveTo>
                    <a:pt x="417" y="0"/>
                  </a:moveTo>
                  <a:cubicBezTo>
                    <a:pt x="359" y="0"/>
                    <a:pt x="301" y="25"/>
                    <a:pt x="267" y="75"/>
                  </a:cubicBezTo>
                  <a:cubicBezTo>
                    <a:pt x="100" y="442"/>
                    <a:pt x="0" y="842"/>
                    <a:pt x="67" y="1276"/>
                  </a:cubicBezTo>
                  <a:cubicBezTo>
                    <a:pt x="34" y="1743"/>
                    <a:pt x="67" y="2243"/>
                    <a:pt x="134" y="2744"/>
                  </a:cubicBezTo>
                  <a:cubicBezTo>
                    <a:pt x="200" y="3578"/>
                    <a:pt x="267" y="4412"/>
                    <a:pt x="301" y="5279"/>
                  </a:cubicBezTo>
                  <a:cubicBezTo>
                    <a:pt x="334" y="6146"/>
                    <a:pt x="334" y="6913"/>
                    <a:pt x="334" y="7714"/>
                  </a:cubicBezTo>
                  <a:cubicBezTo>
                    <a:pt x="334" y="8148"/>
                    <a:pt x="334" y="8548"/>
                    <a:pt x="301" y="8948"/>
                  </a:cubicBezTo>
                  <a:cubicBezTo>
                    <a:pt x="234" y="9248"/>
                    <a:pt x="234" y="9615"/>
                    <a:pt x="401" y="9916"/>
                  </a:cubicBezTo>
                  <a:cubicBezTo>
                    <a:pt x="459" y="10013"/>
                    <a:pt x="551" y="10065"/>
                    <a:pt x="651" y="10065"/>
                  </a:cubicBezTo>
                  <a:cubicBezTo>
                    <a:pt x="723" y="10065"/>
                    <a:pt x="798" y="10038"/>
                    <a:pt x="868" y="9982"/>
                  </a:cubicBezTo>
                  <a:cubicBezTo>
                    <a:pt x="1034" y="9715"/>
                    <a:pt x="1134" y="9382"/>
                    <a:pt x="1101" y="9082"/>
                  </a:cubicBezTo>
                  <a:cubicBezTo>
                    <a:pt x="1134" y="8648"/>
                    <a:pt x="1168" y="8281"/>
                    <a:pt x="1168" y="7881"/>
                  </a:cubicBezTo>
                  <a:cubicBezTo>
                    <a:pt x="1201" y="7047"/>
                    <a:pt x="1168" y="6213"/>
                    <a:pt x="1134" y="5379"/>
                  </a:cubicBezTo>
                  <a:cubicBezTo>
                    <a:pt x="1101" y="4545"/>
                    <a:pt x="968" y="3644"/>
                    <a:pt x="868" y="2777"/>
                  </a:cubicBezTo>
                  <a:cubicBezTo>
                    <a:pt x="801" y="2277"/>
                    <a:pt x="768" y="1776"/>
                    <a:pt x="701" y="1276"/>
                  </a:cubicBezTo>
                  <a:cubicBezTo>
                    <a:pt x="734" y="876"/>
                    <a:pt x="667" y="475"/>
                    <a:pt x="567" y="75"/>
                  </a:cubicBezTo>
                  <a:cubicBezTo>
                    <a:pt x="534" y="25"/>
                    <a:pt x="476" y="0"/>
                    <a:pt x="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36"/>
            <p:cNvSpPr/>
            <p:nvPr/>
          </p:nvSpPr>
          <p:spPr>
            <a:xfrm>
              <a:off x="3310875" y="3523725"/>
              <a:ext cx="43050" cy="140000"/>
            </a:xfrm>
            <a:custGeom>
              <a:rect b="b" l="l" r="r" t="t"/>
              <a:pathLst>
                <a:path extrusionOk="0" h="5600" w="1722">
                  <a:moveTo>
                    <a:pt x="1440" y="1"/>
                  </a:moveTo>
                  <a:cubicBezTo>
                    <a:pt x="1348" y="1"/>
                    <a:pt x="1254" y="52"/>
                    <a:pt x="1201" y="170"/>
                  </a:cubicBezTo>
                  <a:cubicBezTo>
                    <a:pt x="968" y="1037"/>
                    <a:pt x="734" y="1905"/>
                    <a:pt x="534" y="2772"/>
                  </a:cubicBezTo>
                  <a:cubicBezTo>
                    <a:pt x="401" y="3206"/>
                    <a:pt x="334" y="3606"/>
                    <a:pt x="234" y="4040"/>
                  </a:cubicBezTo>
                  <a:lnTo>
                    <a:pt x="67" y="4707"/>
                  </a:lnTo>
                  <a:cubicBezTo>
                    <a:pt x="0" y="4940"/>
                    <a:pt x="0" y="5174"/>
                    <a:pt x="34" y="5374"/>
                  </a:cubicBezTo>
                  <a:cubicBezTo>
                    <a:pt x="75" y="5519"/>
                    <a:pt x="207" y="5600"/>
                    <a:pt x="341" y="5600"/>
                  </a:cubicBezTo>
                  <a:cubicBezTo>
                    <a:pt x="422" y="5600"/>
                    <a:pt x="504" y="5570"/>
                    <a:pt x="567" y="5507"/>
                  </a:cubicBezTo>
                  <a:cubicBezTo>
                    <a:pt x="701" y="5341"/>
                    <a:pt x="801" y="5140"/>
                    <a:pt x="801" y="4907"/>
                  </a:cubicBezTo>
                  <a:lnTo>
                    <a:pt x="934" y="4240"/>
                  </a:lnTo>
                  <a:cubicBezTo>
                    <a:pt x="1034" y="3806"/>
                    <a:pt x="1101" y="3406"/>
                    <a:pt x="1201" y="2939"/>
                  </a:cubicBezTo>
                  <a:cubicBezTo>
                    <a:pt x="1335" y="2072"/>
                    <a:pt x="1501" y="1171"/>
                    <a:pt x="1701" y="304"/>
                  </a:cubicBezTo>
                  <a:cubicBezTo>
                    <a:pt x="1722" y="122"/>
                    <a:pt x="1583" y="1"/>
                    <a:pt x="1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36"/>
            <p:cNvSpPr/>
            <p:nvPr/>
          </p:nvSpPr>
          <p:spPr>
            <a:xfrm>
              <a:off x="3140675" y="3499025"/>
              <a:ext cx="152700" cy="159950"/>
            </a:xfrm>
            <a:custGeom>
              <a:rect b="b" l="l" r="r" t="t"/>
              <a:pathLst>
                <a:path extrusionOk="0" h="6398" w="6108">
                  <a:moveTo>
                    <a:pt x="2378" y="1"/>
                  </a:moveTo>
                  <a:cubicBezTo>
                    <a:pt x="2328" y="1"/>
                    <a:pt x="2278" y="17"/>
                    <a:pt x="2238" y="57"/>
                  </a:cubicBezTo>
                  <a:cubicBezTo>
                    <a:pt x="2221" y="72"/>
                    <a:pt x="2203" y="87"/>
                    <a:pt x="2185" y="102"/>
                  </a:cubicBezTo>
                  <a:lnTo>
                    <a:pt x="2185" y="102"/>
                  </a:lnTo>
                  <a:lnTo>
                    <a:pt x="2172" y="91"/>
                  </a:lnTo>
                  <a:cubicBezTo>
                    <a:pt x="2158" y="109"/>
                    <a:pt x="2144" y="127"/>
                    <a:pt x="2131" y="145"/>
                  </a:cubicBezTo>
                  <a:lnTo>
                    <a:pt x="2131" y="145"/>
                  </a:lnTo>
                  <a:cubicBezTo>
                    <a:pt x="1558" y="605"/>
                    <a:pt x="925" y="972"/>
                    <a:pt x="204" y="1192"/>
                  </a:cubicBezTo>
                  <a:cubicBezTo>
                    <a:pt x="1" y="1278"/>
                    <a:pt x="50" y="1617"/>
                    <a:pt x="241" y="1617"/>
                  </a:cubicBezTo>
                  <a:cubicBezTo>
                    <a:pt x="270" y="1617"/>
                    <a:pt x="302" y="1609"/>
                    <a:pt x="337" y="1592"/>
                  </a:cubicBezTo>
                  <a:lnTo>
                    <a:pt x="337" y="1592"/>
                  </a:lnTo>
                  <a:lnTo>
                    <a:pt x="304" y="1625"/>
                  </a:lnTo>
                  <a:cubicBezTo>
                    <a:pt x="709" y="1496"/>
                    <a:pt x="1090" y="1327"/>
                    <a:pt x="1452" y="1126"/>
                  </a:cubicBezTo>
                  <a:lnTo>
                    <a:pt x="1452" y="1126"/>
                  </a:lnTo>
                  <a:cubicBezTo>
                    <a:pt x="1328" y="1322"/>
                    <a:pt x="1212" y="1522"/>
                    <a:pt x="1104" y="1725"/>
                  </a:cubicBezTo>
                  <a:cubicBezTo>
                    <a:pt x="771" y="2292"/>
                    <a:pt x="537" y="2893"/>
                    <a:pt x="370" y="3493"/>
                  </a:cubicBezTo>
                  <a:cubicBezTo>
                    <a:pt x="304" y="3727"/>
                    <a:pt x="470" y="3927"/>
                    <a:pt x="671" y="3927"/>
                  </a:cubicBezTo>
                  <a:cubicBezTo>
                    <a:pt x="1338" y="3893"/>
                    <a:pt x="1971" y="3627"/>
                    <a:pt x="2505" y="3193"/>
                  </a:cubicBezTo>
                  <a:cubicBezTo>
                    <a:pt x="2861" y="2882"/>
                    <a:pt x="3186" y="2541"/>
                    <a:pt x="3542" y="2230"/>
                  </a:cubicBezTo>
                  <a:lnTo>
                    <a:pt x="3542" y="2230"/>
                  </a:lnTo>
                  <a:cubicBezTo>
                    <a:pt x="3477" y="2507"/>
                    <a:pt x="3408" y="2783"/>
                    <a:pt x="3339" y="3060"/>
                  </a:cubicBezTo>
                  <a:cubicBezTo>
                    <a:pt x="3250" y="3537"/>
                    <a:pt x="3107" y="4014"/>
                    <a:pt x="3030" y="4515"/>
                  </a:cubicBezTo>
                  <a:lnTo>
                    <a:pt x="3030" y="4515"/>
                  </a:lnTo>
                  <a:cubicBezTo>
                    <a:pt x="3022" y="4530"/>
                    <a:pt x="3014" y="4545"/>
                    <a:pt x="3006" y="4561"/>
                  </a:cubicBezTo>
                  <a:lnTo>
                    <a:pt x="3022" y="4568"/>
                  </a:lnTo>
                  <a:lnTo>
                    <a:pt x="3022" y="4568"/>
                  </a:lnTo>
                  <a:cubicBezTo>
                    <a:pt x="3016" y="4610"/>
                    <a:pt x="3010" y="4652"/>
                    <a:pt x="3006" y="4694"/>
                  </a:cubicBezTo>
                  <a:cubicBezTo>
                    <a:pt x="2966" y="4934"/>
                    <a:pt x="3166" y="5090"/>
                    <a:pt x="3361" y="5090"/>
                  </a:cubicBezTo>
                  <a:cubicBezTo>
                    <a:pt x="3491" y="5090"/>
                    <a:pt x="3619" y="5021"/>
                    <a:pt x="3673" y="4861"/>
                  </a:cubicBezTo>
                  <a:cubicBezTo>
                    <a:pt x="3839" y="4394"/>
                    <a:pt x="4040" y="3927"/>
                    <a:pt x="4273" y="3460"/>
                  </a:cubicBezTo>
                  <a:cubicBezTo>
                    <a:pt x="4392" y="3252"/>
                    <a:pt x="4828" y="2489"/>
                    <a:pt x="5205" y="2489"/>
                  </a:cubicBezTo>
                  <a:cubicBezTo>
                    <a:pt x="5251" y="2489"/>
                    <a:pt x="5297" y="2500"/>
                    <a:pt x="5341" y="2526"/>
                  </a:cubicBezTo>
                  <a:cubicBezTo>
                    <a:pt x="5474" y="2593"/>
                    <a:pt x="5441" y="2693"/>
                    <a:pt x="5407" y="2826"/>
                  </a:cubicBezTo>
                  <a:cubicBezTo>
                    <a:pt x="5374" y="2959"/>
                    <a:pt x="5341" y="3126"/>
                    <a:pt x="5307" y="3293"/>
                  </a:cubicBezTo>
                  <a:cubicBezTo>
                    <a:pt x="5274" y="3593"/>
                    <a:pt x="5207" y="3893"/>
                    <a:pt x="5174" y="4194"/>
                  </a:cubicBezTo>
                  <a:lnTo>
                    <a:pt x="4874" y="6028"/>
                  </a:lnTo>
                  <a:cubicBezTo>
                    <a:pt x="4817" y="6256"/>
                    <a:pt x="5061" y="6397"/>
                    <a:pt x="5283" y="6397"/>
                  </a:cubicBezTo>
                  <a:cubicBezTo>
                    <a:pt x="5452" y="6397"/>
                    <a:pt x="5607" y="6316"/>
                    <a:pt x="5607" y="6128"/>
                  </a:cubicBezTo>
                  <a:cubicBezTo>
                    <a:pt x="5707" y="5328"/>
                    <a:pt x="5808" y="4527"/>
                    <a:pt x="5841" y="3693"/>
                  </a:cubicBezTo>
                  <a:cubicBezTo>
                    <a:pt x="5874" y="3226"/>
                    <a:pt x="6108" y="2226"/>
                    <a:pt x="5441" y="2059"/>
                  </a:cubicBezTo>
                  <a:cubicBezTo>
                    <a:pt x="5396" y="2051"/>
                    <a:pt x="5351" y="2047"/>
                    <a:pt x="5307" y="2047"/>
                  </a:cubicBezTo>
                  <a:cubicBezTo>
                    <a:pt x="4791" y="2047"/>
                    <a:pt x="4316" y="2555"/>
                    <a:pt x="4040" y="2893"/>
                  </a:cubicBezTo>
                  <a:cubicBezTo>
                    <a:pt x="4036" y="2898"/>
                    <a:pt x="4032" y="2902"/>
                    <a:pt x="4029" y="2907"/>
                  </a:cubicBezTo>
                  <a:lnTo>
                    <a:pt x="4029" y="2907"/>
                  </a:lnTo>
                  <a:cubicBezTo>
                    <a:pt x="4101" y="2470"/>
                    <a:pt x="4159" y="2020"/>
                    <a:pt x="4240" y="1592"/>
                  </a:cubicBezTo>
                  <a:cubicBezTo>
                    <a:pt x="4294" y="1401"/>
                    <a:pt x="4125" y="1232"/>
                    <a:pt x="3952" y="1232"/>
                  </a:cubicBezTo>
                  <a:cubicBezTo>
                    <a:pt x="3914" y="1232"/>
                    <a:pt x="3876" y="1240"/>
                    <a:pt x="3839" y="1258"/>
                  </a:cubicBezTo>
                  <a:cubicBezTo>
                    <a:pt x="3306" y="1625"/>
                    <a:pt x="2805" y="2025"/>
                    <a:pt x="2372" y="2492"/>
                  </a:cubicBezTo>
                  <a:cubicBezTo>
                    <a:pt x="2031" y="2809"/>
                    <a:pt x="1619" y="3054"/>
                    <a:pt x="1188" y="3177"/>
                  </a:cubicBezTo>
                  <a:lnTo>
                    <a:pt x="1188" y="3177"/>
                  </a:lnTo>
                  <a:cubicBezTo>
                    <a:pt x="1339" y="2759"/>
                    <a:pt x="1479" y="2334"/>
                    <a:pt x="1671" y="1925"/>
                  </a:cubicBezTo>
                  <a:cubicBezTo>
                    <a:pt x="1892" y="1390"/>
                    <a:pt x="2201" y="885"/>
                    <a:pt x="2515" y="410"/>
                  </a:cubicBezTo>
                  <a:lnTo>
                    <a:pt x="2515" y="410"/>
                  </a:lnTo>
                  <a:cubicBezTo>
                    <a:pt x="2523" y="403"/>
                    <a:pt x="2531" y="397"/>
                    <a:pt x="2539" y="391"/>
                  </a:cubicBezTo>
                  <a:lnTo>
                    <a:pt x="2531" y="385"/>
                  </a:lnTo>
                  <a:lnTo>
                    <a:pt x="2531" y="385"/>
                  </a:lnTo>
                  <a:cubicBezTo>
                    <a:pt x="2545" y="365"/>
                    <a:pt x="2558" y="345"/>
                    <a:pt x="2572" y="324"/>
                  </a:cubicBezTo>
                  <a:cubicBezTo>
                    <a:pt x="2699" y="172"/>
                    <a:pt x="2536" y="1"/>
                    <a:pt x="2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6"/>
            <p:cNvSpPr/>
            <p:nvPr/>
          </p:nvSpPr>
          <p:spPr>
            <a:xfrm>
              <a:off x="3325875" y="3569200"/>
              <a:ext cx="115100" cy="133300"/>
            </a:xfrm>
            <a:custGeom>
              <a:rect b="b" l="l" r="r" t="t"/>
              <a:pathLst>
                <a:path extrusionOk="0" h="5332" w="4604">
                  <a:moveTo>
                    <a:pt x="2811" y="1"/>
                  </a:moveTo>
                  <a:cubicBezTo>
                    <a:pt x="2766" y="1"/>
                    <a:pt x="2718" y="16"/>
                    <a:pt x="2669" y="52"/>
                  </a:cubicBezTo>
                  <a:lnTo>
                    <a:pt x="2669" y="19"/>
                  </a:lnTo>
                  <a:cubicBezTo>
                    <a:pt x="1935" y="519"/>
                    <a:pt x="1135" y="920"/>
                    <a:pt x="301" y="1253"/>
                  </a:cubicBezTo>
                  <a:cubicBezTo>
                    <a:pt x="1" y="1387"/>
                    <a:pt x="1" y="1854"/>
                    <a:pt x="368" y="1854"/>
                  </a:cubicBezTo>
                  <a:cubicBezTo>
                    <a:pt x="901" y="1854"/>
                    <a:pt x="1035" y="2588"/>
                    <a:pt x="1202" y="2988"/>
                  </a:cubicBezTo>
                  <a:cubicBezTo>
                    <a:pt x="1468" y="3488"/>
                    <a:pt x="1769" y="3989"/>
                    <a:pt x="2136" y="4456"/>
                  </a:cubicBezTo>
                  <a:cubicBezTo>
                    <a:pt x="2436" y="4889"/>
                    <a:pt x="2903" y="5189"/>
                    <a:pt x="3436" y="5323"/>
                  </a:cubicBezTo>
                  <a:cubicBezTo>
                    <a:pt x="3484" y="5329"/>
                    <a:pt x="3531" y="5332"/>
                    <a:pt x="3578" y="5332"/>
                  </a:cubicBezTo>
                  <a:cubicBezTo>
                    <a:pt x="3796" y="5332"/>
                    <a:pt x="4006" y="5272"/>
                    <a:pt x="4170" y="5189"/>
                  </a:cubicBezTo>
                  <a:cubicBezTo>
                    <a:pt x="4437" y="5056"/>
                    <a:pt x="4571" y="4823"/>
                    <a:pt x="4604" y="4522"/>
                  </a:cubicBezTo>
                  <a:cubicBezTo>
                    <a:pt x="4604" y="4353"/>
                    <a:pt x="4460" y="4207"/>
                    <a:pt x="4274" y="4207"/>
                  </a:cubicBezTo>
                  <a:cubicBezTo>
                    <a:pt x="4241" y="4207"/>
                    <a:pt x="4206" y="4212"/>
                    <a:pt x="4170" y="4222"/>
                  </a:cubicBezTo>
                  <a:cubicBezTo>
                    <a:pt x="4037" y="4322"/>
                    <a:pt x="3837" y="4389"/>
                    <a:pt x="3670" y="4422"/>
                  </a:cubicBezTo>
                  <a:cubicBezTo>
                    <a:pt x="3537" y="4422"/>
                    <a:pt x="3370" y="4389"/>
                    <a:pt x="3270" y="4322"/>
                  </a:cubicBezTo>
                  <a:cubicBezTo>
                    <a:pt x="2869" y="4022"/>
                    <a:pt x="2536" y="3688"/>
                    <a:pt x="2302" y="3255"/>
                  </a:cubicBezTo>
                  <a:cubicBezTo>
                    <a:pt x="1996" y="2759"/>
                    <a:pt x="1706" y="1914"/>
                    <a:pt x="1185" y="1497"/>
                  </a:cubicBezTo>
                  <a:lnTo>
                    <a:pt x="1185" y="1497"/>
                  </a:lnTo>
                  <a:cubicBezTo>
                    <a:pt x="1787" y="1185"/>
                    <a:pt x="2371" y="846"/>
                    <a:pt x="2936" y="453"/>
                  </a:cubicBezTo>
                  <a:cubicBezTo>
                    <a:pt x="3155" y="316"/>
                    <a:pt x="3015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36"/>
            <p:cNvSpPr/>
            <p:nvPr/>
          </p:nvSpPr>
          <p:spPr>
            <a:xfrm>
              <a:off x="3204125" y="3470000"/>
              <a:ext cx="24200" cy="27125"/>
            </a:xfrm>
            <a:custGeom>
              <a:rect b="b" l="l" r="r" t="t"/>
              <a:pathLst>
                <a:path extrusionOk="0" h="1085" w="968">
                  <a:moveTo>
                    <a:pt x="755" y="1"/>
                  </a:moveTo>
                  <a:cubicBezTo>
                    <a:pt x="709" y="1"/>
                    <a:pt x="668" y="18"/>
                    <a:pt x="634" y="51"/>
                  </a:cubicBezTo>
                  <a:cubicBezTo>
                    <a:pt x="568" y="84"/>
                    <a:pt x="534" y="118"/>
                    <a:pt x="501" y="151"/>
                  </a:cubicBezTo>
                  <a:cubicBezTo>
                    <a:pt x="434" y="184"/>
                    <a:pt x="367" y="218"/>
                    <a:pt x="301" y="284"/>
                  </a:cubicBezTo>
                  <a:lnTo>
                    <a:pt x="67" y="551"/>
                  </a:lnTo>
                  <a:cubicBezTo>
                    <a:pt x="34" y="618"/>
                    <a:pt x="1" y="685"/>
                    <a:pt x="1" y="785"/>
                  </a:cubicBezTo>
                  <a:cubicBezTo>
                    <a:pt x="1" y="851"/>
                    <a:pt x="34" y="952"/>
                    <a:pt x="67" y="1018"/>
                  </a:cubicBezTo>
                  <a:cubicBezTo>
                    <a:pt x="134" y="1052"/>
                    <a:pt x="234" y="1085"/>
                    <a:pt x="301" y="1085"/>
                  </a:cubicBezTo>
                  <a:cubicBezTo>
                    <a:pt x="401" y="1085"/>
                    <a:pt x="468" y="1052"/>
                    <a:pt x="534" y="1018"/>
                  </a:cubicBezTo>
                  <a:lnTo>
                    <a:pt x="534" y="985"/>
                  </a:lnTo>
                  <a:lnTo>
                    <a:pt x="768" y="685"/>
                  </a:lnTo>
                  <a:cubicBezTo>
                    <a:pt x="801" y="651"/>
                    <a:pt x="801" y="618"/>
                    <a:pt x="834" y="585"/>
                  </a:cubicBezTo>
                  <a:lnTo>
                    <a:pt x="901" y="518"/>
                  </a:lnTo>
                  <a:cubicBezTo>
                    <a:pt x="935" y="451"/>
                    <a:pt x="968" y="384"/>
                    <a:pt x="968" y="284"/>
                  </a:cubicBezTo>
                  <a:lnTo>
                    <a:pt x="968" y="218"/>
                  </a:lnTo>
                  <a:lnTo>
                    <a:pt x="968" y="184"/>
                  </a:lnTo>
                  <a:cubicBezTo>
                    <a:pt x="968" y="118"/>
                    <a:pt x="935" y="84"/>
                    <a:pt x="901" y="51"/>
                  </a:cubicBezTo>
                  <a:cubicBezTo>
                    <a:pt x="851" y="18"/>
                    <a:pt x="801" y="1"/>
                    <a:pt x="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7" name="Google Shape;2967;p36"/>
          <p:cNvGrpSpPr/>
          <p:nvPr/>
        </p:nvGrpSpPr>
        <p:grpSpPr>
          <a:xfrm>
            <a:off x="546280" y="3256299"/>
            <a:ext cx="356492" cy="652268"/>
            <a:chOff x="4247375" y="2565250"/>
            <a:chExt cx="714700" cy="1307675"/>
          </a:xfrm>
        </p:grpSpPr>
        <p:sp>
          <p:nvSpPr>
            <p:cNvPr id="2968" name="Google Shape;2968;p36"/>
            <p:cNvSpPr/>
            <p:nvPr/>
          </p:nvSpPr>
          <p:spPr>
            <a:xfrm>
              <a:off x="4492550" y="2565250"/>
              <a:ext cx="148450" cy="165775"/>
            </a:xfrm>
            <a:custGeom>
              <a:rect b="b" l="l" r="r" t="t"/>
              <a:pathLst>
                <a:path extrusionOk="0" h="6631" w="5938">
                  <a:moveTo>
                    <a:pt x="3992" y="1"/>
                  </a:moveTo>
                  <a:cubicBezTo>
                    <a:pt x="3626" y="1"/>
                    <a:pt x="3245" y="66"/>
                    <a:pt x="2902" y="148"/>
                  </a:cubicBezTo>
                  <a:lnTo>
                    <a:pt x="1501" y="449"/>
                  </a:lnTo>
                  <a:cubicBezTo>
                    <a:pt x="1485" y="448"/>
                    <a:pt x="1468" y="448"/>
                    <a:pt x="1451" y="448"/>
                  </a:cubicBezTo>
                  <a:cubicBezTo>
                    <a:pt x="610" y="448"/>
                    <a:pt x="5" y="1265"/>
                    <a:pt x="234" y="2083"/>
                  </a:cubicBezTo>
                  <a:cubicBezTo>
                    <a:pt x="334" y="3251"/>
                    <a:pt x="0" y="5119"/>
                    <a:pt x="901" y="5953"/>
                  </a:cubicBezTo>
                  <a:cubicBezTo>
                    <a:pt x="1461" y="6438"/>
                    <a:pt x="2344" y="6630"/>
                    <a:pt x="3212" y="6630"/>
                  </a:cubicBezTo>
                  <a:cubicBezTo>
                    <a:pt x="3896" y="6630"/>
                    <a:pt x="4571" y="6511"/>
                    <a:pt x="5071" y="6319"/>
                  </a:cubicBezTo>
                  <a:cubicBezTo>
                    <a:pt x="5371" y="6253"/>
                    <a:pt x="5638" y="6086"/>
                    <a:pt x="5804" y="5819"/>
                  </a:cubicBezTo>
                  <a:cubicBezTo>
                    <a:pt x="5905" y="5619"/>
                    <a:pt x="5938" y="5385"/>
                    <a:pt x="5905" y="5152"/>
                  </a:cubicBezTo>
                  <a:cubicBezTo>
                    <a:pt x="5905" y="3951"/>
                    <a:pt x="5838" y="2750"/>
                    <a:pt x="5638" y="1549"/>
                  </a:cubicBezTo>
                  <a:cubicBezTo>
                    <a:pt x="5604" y="1216"/>
                    <a:pt x="5504" y="849"/>
                    <a:pt x="5304" y="549"/>
                  </a:cubicBezTo>
                  <a:cubicBezTo>
                    <a:pt x="5009" y="136"/>
                    <a:pt x="4517" y="1"/>
                    <a:pt x="39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36"/>
            <p:cNvSpPr/>
            <p:nvPr/>
          </p:nvSpPr>
          <p:spPr>
            <a:xfrm>
              <a:off x="4516725" y="2582700"/>
              <a:ext cx="14200" cy="142550"/>
            </a:xfrm>
            <a:custGeom>
              <a:rect b="b" l="l" r="r" t="t"/>
              <a:pathLst>
                <a:path extrusionOk="0" h="5702" w="568">
                  <a:moveTo>
                    <a:pt x="134" y="1"/>
                  </a:moveTo>
                  <a:cubicBezTo>
                    <a:pt x="67" y="1"/>
                    <a:pt x="1" y="51"/>
                    <a:pt x="1" y="151"/>
                  </a:cubicBezTo>
                  <a:cubicBezTo>
                    <a:pt x="1" y="1085"/>
                    <a:pt x="34" y="2019"/>
                    <a:pt x="67" y="2953"/>
                  </a:cubicBezTo>
                  <a:cubicBezTo>
                    <a:pt x="67" y="3854"/>
                    <a:pt x="167" y="4754"/>
                    <a:pt x="368" y="5655"/>
                  </a:cubicBezTo>
                  <a:cubicBezTo>
                    <a:pt x="383" y="5685"/>
                    <a:pt x="418" y="5701"/>
                    <a:pt x="452" y="5701"/>
                  </a:cubicBezTo>
                  <a:cubicBezTo>
                    <a:pt x="494" y="5701"/>
                    <a:pt x="534" y="5677"/>
                    <a:pt x="534" y="5621"/>
                  </a:cubicBezTo>
                  <a:cubicBezTo>
                    <a:pt x="568" y="4721"/>
                    <a:pt x="501" y="3787"/>
                    <a:pt x="401" y="2886"/>
                  </a:cubicBezTo>
                  <a:cubicBezTo>
                    <a:pt x="334" y="1986"/>
                    <a:pt x="301" y="1052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6"/>
            <p:cNvSpPr/>
            <p:nvPr/>
          </p:nvSpPr>
          <p:spPr>
            <a:xfrm>
              <a:off x="4542950" y="2576225"/>
              <a:ext cx="23000" cy="154775"/>
            </a:xfrm>
            <a:custGeom>
              <a:rect b="b" l="l" r="r" t="t"/>
              <a:pathLst>
                <a:path extrusionOk="0" h="6191" w="920">
                  <a:moveTo>
                    <a:pt x="142" y="0"/>
                  </a:moveTo>
                  <a:cubicBezTo>
                    <a:pt x="73" y="0"/>
                    <a:pt x="1" y="51"/>
                    <a:pt x="19" y="143"/>
                  </a:cubicBezTo>
                  <a:lnTo>
                    <a:pt x="19" y="110"/>
                  </a:lnTo>
                  <a:cubicBezTo>
                    <a:pt x="86" y="1110"/>
                    <a:pt x="153" y="2144"/>
                    <a:pt x="286" y="3145"/>
                  </a:cubicBezTo>
                  <a:lnTo>
                    <a:pt x="419" y="4646"/>
                  </a:lnTo>
                  <a:cubicBezTo>
                    <a:pt x="453" y="5113"/>
                    <a:pt x="519" y="5614"/>
                    <a:pt x="620" y="6081"/>
                  </a:cubicBezTo>
                  <a:cubicBezTo>
                    <a:pt x="635" y="6156"/>
                    <a:pt x="697" y="6190"/>
                    <a:pt x="761" y="6190"/>
                  </a:cubicBezTo>
                  <a:cubicBezTo>
                    <a:pt x="839" y="6190"/>
                    <a:pt x="920" y="6139"/>
                    <a:pt x="920" y="6047"/>
                  </a:cubicBezTo>
                  <a:cubicBezTo>
                    <a:pt x="920" y="5514"/>
                    <a:pt x="886" y="5013"/>
                    <a:pt x="786" y="4513"/>
                  </a:cubicBezTo>
                  <a:lnTo>
                    <a:pt x="653" y="3012"/>
                  </a:lnTo>
                  <a:cubicBezTo>
                    <a:pt x="519" y="2044"/>
                    <a:pt x="386" y="1077"/>
                    <a:pt x="253" y="110"/>
                  </a:cubicBez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6"/>
            <p:cNvSpPr/>
            <p:nvPr/>
          </p:nvSpPr>
          <p:spPr>
            <a:xfrm>
              <a:off x="4570525" y="2566650"/>
              <a:ext cx="25450" cy="162050"/>
            </a:xfrm>
            <a:custGeom>
              <a:rect b="b" l="l" r="r" t="t"/>
              <a:pathLst>
                <a:path extrusionOk="0" h="6482" w="1018">
                  <a:moveTo>
                    <a:pt x="121" y="1"/>
                  </a:moveTo>
                  <a:cubicBezTo>
                    <a:pt x="59" y="1"/>
                    <a:pt x="0" y="42"/>
                    <a:pt x="17" y="126"/>
                  </a:cubicBezTo>
                  <a:cubicBezTo>
                    <a:pt x="84" y="1193"/>
                    <a:pt x="184" y="2227"/>
                    <a:pt x="317" y="3295"/>
                  </a:cubicBezTo>
                  <a:cubicBezTo>
                    <a:pt x="451" y="4362"/>
                    <a:pt x="584" y="5396"/>
                    <a:pt x="817" y="6397"/>
                  </a:cubicBezTo>
                  <a:cubicBezTo>
                    <a:pt x="817" y="6455"/>
                    <a:pt x="856" y="6482"/>
                    <a:pt x="899" y="6482"/>
                  </a:cubicBezTo>
                  <a:cubicBezTo>
                    <a:pt x="955" y="6482"/>
                    <a:pt x="1018" y="6438"/>
                    <a:pt x="1018" y="6364"/>
                  </a:cubicBezTo>
                  <a:cubicBezTo>
                    <a:pt x="918" y="5329"/>
                    <a:pt x="751" y="4295"/>
                    <a:pt x="651" y="3228"/>
                  </a:cubicBezTo>
                  <a:cubicBezTo>
                    <a:pt x="517" y="2194"/>
                    <a:pt x="384" y="1160"/>
                    <a:pt x="250" y="126"/>
                  </a:cubicBezTo>
                  <a:cubicBezTo>
                    <a:pt x="250" y="42"/>
                    <a:pt x="184" y="1"/>
                    <a:pt x="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6"/>
            <p:cNvSpPr/>
            <p:nvPr/>
          </p:nvSpPr>
          <p:spPr>
            <a:xfrm>
              <a:off x="4597100" y="2567975"/>
              <a:ext cx="29725" cy="146550"/>
            </a:xfrm>
            <a:custGeom>
              <a:rect b="b" l="l" r="r" t="t"/>
              <a:pathLst>
                <a:path extrusionOk="0" h="5862" w="1189">
                  <a:moveTo>
                    <a:pt x="155" y="0"/>
                  </a:moveTo>
                  <a:cubicBezTo>
                    <a:pt x="82" y="0"/>
                    <a:pt x="1" y="57"/>
                    <a:pt x="21" y="139"/>
                  </a:cubicBezTo>
                  <a:cubicBezTo>
                    <a:pt x="221" y="1073"/>
                    <a:pt x="355" y="2007"/>
                    <a:pt x="522" y="2941"/>
                  </a:cubicBezTo>
                  <a:cubicBezTo>
                    <a:pt x="588" y="3442"/>
                    <a:pt x="655" y="3942"/>
                    <a:pt x="722" y="4443"/>
                  </a:cubicBezTo>
                  <a:cubicBezTo>
                    <a:pt x="722" y="4876"/>
                    <a:pt x="789" y="5343"/>
                    <a:pt x="922" y="5777"/>
                  </a:cubicBezTo>
                  <a:cubicBezTo>
                    <a:pt x="937" y="5835"/>
                    <a:pt x="983" y="5862"/>
                    <a:pt x="1034" y="5862"/>
                  </a:cubicBezTo>
                  <a:cubicBezTo>
                    <a:pt x="1099" y="5862"/>
                    <a:pt x="1170" y="5818"/>
                    <a:pt x="1189" y="5743"/>
                  </a:cubicBezTo>
                  <a:cubicBezTo>
                    <a:pt x="1189" y="5276"/>
                    <a:pt x="1155" y="4776"/>
                    <a:pt x="1089" y="4309"/>
                  </a:cubicBezTo>
                  <a:cubicBezTo>
                    <a:pt x="1022" y="3842"/>
                    <a:pt x="955" y="3375"/>
                    <a:pt x="889" y="2908"/>
                  </a:cubicBezTo>
                  <a:cubicBezTo>
                    <a:pt x="722" y="1941"/>
                    <a:pt x="488" y="1007"/>
                    <a:pt x="255" y="73"/>
                  </a:cubicBezTo>
                  <a:cubicBezTo>
                    <a:pt x="242" y="22"/>
                    <a:pt x="200" y="0"/>
                    <a:pt x="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6"/>
            <p:cNvSpPr/>
            <p:nvPr/>
          </p:nvSpPr>
          <p:spPr>
            <a:xfrm>
              <a:off x="4247375" y="2674250"/>
              <a:ext cx="714700" cy="1198675"/>
            </a:xfrm>
            <a:custGeom>
              <a:rect b="b" l="l" r="r" t="t"/>
              <a:pathLst>
                <a:path extrusionOk="0" h="47947" w="28588">
                  <a:moveTo>
                    <a:pt x="15850" y="0"/>
                  </a:moveTo>
                  <a:cubicBezTo>
                    <a:pt x="15692" y="0"/>
                    <a:pt x="15534" y="19"/>
                    <a:pt x="15378" y="58"/>
                  </a:cubicBezTo>
                  <a:lnTo>
                    <a:pt x="11642" y="325"/>
                  </a:lnTo>
                  <a:cubicBezTo>
                    <a:pt x="10975" y="392"/>
                    <a:pt x="10241" y="458"/>
                    <a:pt x="9807" y="959"/>
                  </a:cubicBezTo>
                  <a:cubicBezTo>
                    <a:pt x="9240" y="1593"/>
                    <a:pt x="9440" y="2560"/>
                    <a:pt x="9641" y="3394"/>
                  </a:cubicBezTo>
                  <a:cubicBezTo>
                    <a:pt x="8139" y="3427"/>
                    <a:pt x="6972" y="4761"/>
                    <a:pt x="7139" y="6263"/>
                  </a:cubicBezTo>
                  <a:cubicBezTo>
                    <a:pt x="6940" y="6236"/>
                    <a:pt x="6742" y="6223"/>
                    <a:pt x="6546" y="6223"/>
                  </a:cubicBezTo>
                  <a:cubicBezTo>
                    <a:pt x="4274" y="6223"/>
                    <a:pt x="2217" y="7941"/>
                    <a:pt x="1235" y="9999"/>
                  </a:cubicBezTo>
                  <a:cubicBezTo>
                    <a:pt x="134" y="12267"/>
                    <a:pt x="67" y="14869"/>
                    <a:pt x="67" y="17371"/>
                  </a:cubicBezTo>
                  <a:cubicBezTo>
                    <a:pt x="0" y="24943"/>
                    <a:pt x="301" y="32481"/>
                    <a:pt x="968" y="40020"/>
                  </a:cubicBezTo>
                  <a:cubicBezTo>
                    <a:pt x="1168" y="42355"/>
                    <a:pt x="1568" y="45024"/>
                    <a:pt x="3536" y="46291"/>
                  </a:cubicBezTo>
                  <a:cubicBezTo>
                    <a:pt x="4237" y="46692"/>
                    <a:pt x="5004" y="46958"/>
                    <a:pt x="5804" y="47125"/>
                  </a:cubicBezTo>
                  <a:cubicBezTo>
                    <a:pt x="8239" y="47673"/>
                    <a:pt x="10717" y="47946"/>
                    <a:pt x="13190" y="47946"/>
                  </a:cubicBezTo>
                  <a:cubicBezTo>
                    <a:pt x="16444" y="47946"/>
                    <a:pt x="19689" y="47472"/>
                    <a:pt x="22817" y="46525"/>
                  </a:cubicBezTo>
                  <a:cubicBezTo>
                    <a:pt x="24351" y="46091"/>
                    <a:pt x="25919" y="45491"/>
                    <a:pt x="26920" y="44190"/>
                  </a:cubicBezTo>
                  <a:cubicBezTo>
                    <a:pt x="27920" y="42889"/>
                    <a:pt x="28087" y="41154"/>
                    <a:pt x="28187" y="39520"/>
                  </a:cubicBezTo>
                  <a:cubicBezTo>
                    <a:pt x="28587" y="32448"/>
                    <a:pt x="27987" y="26577"/>
                    <a:pt x="28220" y="19472"/>
                  </a:cubicBezTo>
                  <a:cubicBezTo>
                    <a:pt x="28354" y="15503"/>
                    <a:pt x="28554" y="11500"/>
                    <a:pt x="26719" y="7630"/>
                  </a:cubicBezTo>
                  <a:cubicBezTo>
                    <a:pt x="25854" y="5765"/>
                    <a:pt x="22973" y="4885"/>
                    <a:pt x="21220" y="4885"/>
                  </a:cubicBezTo>
                  <a:cubicBezTo>
                    <a:pt x="20810" y="4885"/>
                    <a:pt x="20461" y="4934"/>
                    <a:pt x="20215" y="5028"/>
                  </a:cubicBezTo>
                  <a:cubicBezTo>
                    <a:pt x="20448" y="4328"/>
                    <a:pt x="19915" y="3727"/>
                    <a:pt x="19448" y="3160"/>
                  </a:cubicBezTo>
                  <a:cubicBezTo>
                    <a:pt x="18993" y="2645"/>
                    <a:pt x="18319" y="2351"/>
                    <a:pt x="17649" y="2351"/>
                  </a:cubicBezTo>
                  <a:cubicBezTo>
                    <a:pt x="17582" y="2351"/>
                    <a:pt x="17514" y="2354"/>
                    <a:pt x="17446" y="2360"/>
                  </a:cubicBezTo>
                  <a:cubicBezTo>
                    <a:pt x="17513" y="1626"/>
                    <a:pt x="17546" y="759"/>
                    <a:pt x="16946" y="325"/>
                  </a:cubicBezTo>
                  <a:cubicBezTo>
                    <a:pt x="16615" y="112"/>
                    <a:pt x="16234" y="0"/>
                    <a:pt x="15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6"/>
            <p:cNvSpPr/>
            <p:nvPr/>
          </p:nvSpPr>
          <p:spPr>
            <a:xfrm>
              <a:off x="4493375" y="2738825"/>
              <a:ext cx="182150" cy="27675"/>
            </a:xfrm>
            <a:custGeom>
              <a:rect b="b" l="l" r="r" t="t"/>
              <a:pathLst>
                <a:path extrusionOk="0" h="1107" w="7286">
                  <a:moveTo>
                    <a:pt x="7087" y="1"/>
                  </a:moveTo>
                  <a:cubicBezTo>
                    <a:pt x="7072" y="1"/>
                    <a:pt x="7056" y="4"/>
                    <a:pt x="7039" y="10"/>
                  </a:cubicBezTo>
                  <a:cubicBezTo>
                    <a:pt x="5905" y="210"/>
                    <a:pt x="4771" y="411"/>
                    <a:pt x="3637" y="544"/>
                  </a:cubicBezTo>
                  <a:cubicBezTo>
                    <a:pt x="2770" y="646"/>
                    <a:pt x="1904" y="689"/>
                    <a:pt x="1052" y="689"/>
                  </a:cubicBezTo>
                  <a:cubicBezTo>
                    <a:pt x="789" y="689"/>
                    <a:pt x="527" y="685"/>
                    <a:pt x="268" y="677"/>
                  </a:cubicBezTo>
                  <a:cubicBezTo>
                    <a:pt x="1" y="677"/>
                    <a:pt x="1" y="1044"/>
                    <a:pt x="268" y="1078"/>
                  </a:cubicBezTo>
                  <a:cubicBezTo>
                    <a:pt x="687" y="1096"/>
                    <a:pt x="1111" y="1107"/>
                    <a:pt x="1538" y="1107"/>
                  </a:cubicBezTo>
                  <a:cubicBezTo>
                    <a:pt x="3416" y="1107"/>
                    <a:pt x="5339" y="902"/>
                    <a:pt x="7106" y="277"/>
                  </a:cubicBezTo>
                  <a:cubicBezTo>
                    <a:pt x="7286" y="247"/>
                    <a:pt x="7223" y="1"/>
                    <a:pt x="7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36"/>
            <p:cNvSpPr/>
            <p:nvPr/>
          </p:nvSpPr>
          <p:spPr>
            <a:xfrm>
              <a:off x="4433650" y="2799100"/>
              <a:ext cx="322450" cy="44075"/>
            </a:xfrm>
            <a:custGeom>
              <a:rect b="b" l="l" r="r" t="t"/>
              <a:pathLst>
                <a:path extrusionOk="0" h="1763" w="12898">
                  <a:moveTo>
                    <a:pt x="12664" y="1"/>
                  </a:moveTo>
                  <a:cubicBezTo>
                    <a:pt x="12197" y="101"/>
                    <a:pt x="11830" y="368"/>
                    <a:pt x="11363" y="468"/>
                  </a:cubicBezTo>
                  <a:cubicBezTo>
                    <a:pt x="10862" y="601"/>
                    <a:pt x="10395" y="702"/>
                    <a:pt x="9895" y="735"/>
                  </a:cubicBezTo>
                  <a:cubicBezTo>
                    <a:pt x="8828" y="868"/>
                    <a:pt x="7760" y="968"/>
                    <a:pt x="6726" y="1068"/>
                  </a:cubicBezTo>
                  <a:cubicBezTo>
                    <a:pt x="5476" y="1205"/>
                    <a:pt x="4215" y="1330"/>
                    <a:pt x="2955" y="1330"/>
                  </a:cubicBezTo>
                  <a:cubicBezTo>
                    <a:pt x="2063" y="1330"/>
                    <a:pt x="1173" y="1268"/>
                    <a:pt x="288" y="1102"/>
                  </a:cubicBezTo>
                  <a:cubicBezTo>
                    <a:pt x="278" y="1100"/>
                    <a:pt x="268" y="1099"/>
                    <a:pt x="258" y="1099"/>
                  </a:cubicBezTo>
                  <a:cubicBezTo>
                    <a:pt x="78" y="1099"/>
                    <a:pt x="0" y="1372"/>
                    <a:pt x="221" y="1435"/>
                  </a:cubicBezTo>
                  <a:cubicBezTo>
                    <a:pt x="1242" y="1679"/>
                    <a:pt x="2269" y="1763"/>
                    <a:pt x="3304" y="1763"/>
                  </a:cubicBezTo>
                  <a:cubicBezTo>
                    <a:pt x="4535" y="1763"/>
                    <a:pt x="5776" y="1644"/>
                    <a:pt x="7026" y="1535"/>
                  </a:cubicBezTo>
                  <a:cubicBezTo>
                    <a:pt x="8127" y="1402"/>
                    <a:pt x="9261" y="1335"/>
                    <a:pt x="10395" y="1169"/>
                  </a:cubicBezTo>
                  <a:cubicBezTo>
                    <a:pt x="11163" y="1068"/>
                    <a:pt x="12330" y="902"/>
                    <a:pt x="12830" y="234"/>
                  </a:cubicBezTo>
                  <a:cubicBezTo>
                    <a:pt x="12897" y="134"/>
                    <a:pt x="12764" y="1"/>
                    <a:pt x="12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36"/>
            <p:cNvSpPr/>
            <p:nvPr/>
          </p:nvSpPr>
          <p:spPr>
            <a:xfrm>
              <a:off x="4346600" y="3127600"/>
              <a:ext cx="549600" cy="508250"/>
            </a:xfrm>
            <a:custGeom>
              <a:rect b="b" l="l" r="r" t="t"/>
              <a:pathLst>
                <a:path extrusionOk="0" h="20330" w="21984">
                  <a:moveTo>
                    <a:pt x="18420" y="0"/>
                  </a:moveTo>
                  <a:cubicBezTo>
                    <a:pt x="17787" y="0"/>
                    <a:pt x="17129" y="99"/>
                    <a:pt x="16513" y="204"/>
                  </a:cubicBezTo>
                  <a:cubicBezTo>
                    <a:pt x="14111" y="604"/>
                    <a:pt x="11676" y="804"/>
                    <a:pt x="9241" y="838"/>
                  </a:cubicBezTo>
                  <a:cubicBezTo>
                    <a:pt x="7239" y="871"/>
                    <a:pt x="5138" y="804"/>
                    <a:pt x="3270" y="1572"/>
                  </a:cubicBezTo>
                  <a:cubicBezTo>
                    <a:pt x="901" y="2506"/>
                    <a:pt x="1" y="4407"/>
                    <a:pt x="101" y="6809"/>
                  </a:cubicBezTo>
                  <a:cubicBezTo>
                    <a:pt x="234" y="10011"/>
                    <a:pt x="234" y="13213"/>
                    <a:pt x="268" y="16415"/>
                  </a:cubicBezTo>
                  <a:cubicBezTo>
                    <a:pt x="234" y="17083"/>
                    <a:pt x="334" y="17750"/>
                    <a:pt x="568" y="18384"/>
                  </a:cubicBezTo>
                  <a:cubicBezTo>
                    <a:pt x="1302" y="19918"/>
                    <a:pt x="3370" y="20218"/>
                    <a:pt x="5104" y="20252"/>
                  </a:cubicBezTo>
                  <a:cubicBezTo>
                    <a:pt x="6358" y="20295"/>
                    <a:pt x="7620" y="20330"/>
                    <a:pt x="8882" y="20330"/>
                  </a:cubicBezTo>
                  <a:cubicBezTo>
                    <a:pt x="12426" y="20330"/>
                    <a:pt x="15970" y="20057"/>
                    <a:pt x="19315" y="18951"/>
                  </a:cubicBezTo>
                  <a:cubicBezTo>
                    <a:pt x="19815" y="18851"/>
                    <a:pt x="20282" y="18650"/>
                    <a:pt x="20749" y="18417"/>
                  </a:cubicBezTo>
                  <a:cubicBezTo>
                    <a:pt x="21383" y="17883"/>
                    <a:pt x="21516" y="16983"/>
                    <a:pt x="21583" y="16149"/>
                  </a:cubicBezTo>
                  <a:cubicBezTo>
                    <a:pt x="21983" y="12212"/>
                    <a:pt x="21916" y="8343"/>
                    <a:pt x="21816" y="4374"/>
                  </a:cubicBezTo>
                  <a:cubicBezTo>
                    <a:pt x="21783" y="3006"/>
                    <a:pt x="21616" y="1438"/>
                    <a:pt x="20515" y="604"/>
                  </a:cubicBezTo>
                  <a:cubicBezTo>
                    <a:pt x="19929" y="146"/>
                    <a:pt x="19192" y="0"/>
                    <a:pt x="18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36"/>
            <p:cNvSpPr/>
            <p:nvPr/>
          </p:nvSpPr>
          <p:spPr>
            <a:xfrm>
              <a:off x="4374950" y="3171425"/>
              <a:ext cx="492050" cy="441850"/>
            </a:xfrm>
            <a:custGeom>
              <a:rect b="b" l="l" r="r" t="t"/>
              <a:pathLst>
                <a:path extrusionOk="0" h="17674" w="19682">
                  <a:moveTo>
                    <a:pt x="15655" y="0"/>
                  </a:moveTo>
                  <a:cubicBezTo>
                    <a:pt x="14674" y="0"/>
                    <a:pt x="13675" y="98"/>
                    <a:pt x="12677" y="152"/>
                  </a:cubicBezTo>
                  <a:lnTo>
                    <a:pt x="8340" y="352"/>
                  </a:lnTo>
                  <a:cubicBezTo>
                    <a:pt x="7073" y="386"/>
                    <a:pt x="5805" y="486"/>
                    <a:pt x="4538" y="686"/>
                  </a:cubicBezTo>
                  <a:cubicBezTo>
                    <a:pt x="2603" y="1119"/>
                    <a:pt x="535" y="2454"/>
                    <a:pt x="601" y="4655"/>
                  </a:cubicBezTo>
                  <a:cubicBezTo>
                    <a:pt x="618" y="4689"/>
                    <a:pt x="651" y="4705"/>
                    <a:pt x="681" y="4705"/>
                  </a:cubicBezTo>
                  <a:cubicBezTo>
                    <a:pt x="710" y="4705"/>
                    <a:pt x="735" y="4689"/>
                    <a:pt x="735" y="4655"/>
                  </a:cubicBezTo>
                  <a:cubicBezTo>
                    <a:pt x="701" y="2520"/>
                    <a:pt x="2703" y="1253"/>
                    <a:pt x="4571" y="853"/>
                  </a:cubicBezTo>
                  <a:cubicBezTo>
                    <a:pt x="5672" y="686"/>
                    <a:pt x="6806" y="586"/>
                    <a:pt x="7907" y="586"/>
                  </a:cubicBezTo>
                  <a:lnTo>
                    <a:pt x="11342" y="419"/>
                  </a:lnTo>
                  <a:lnTo>
                    <a:pt x="14778" y="286"/>
                  </a:lnTo>
                  <a:cubicBezTo>
                    <a:pt x="15226" y="255"/>
                    <a:pt x="15687" y="210"/>
                    <a:pt x="16143" y="210"/>
                  </a:cubicBezTo>
                  <a:cubicBezTo>
                    <a:pt x="16673" y="210"/>
                    <a:pt x="17196" y="271"/>
                    <a:pt x="17680" y="486"/>
                  </a:cubicBezTo>
                  <a:cubicBezTo>
                    <a:pt x="19682" y="1386"/>
                    <a:pt x="18914" y="4188"/>
                    <a:pt x="18881" y="5856"/>
                  </a:cubicBezTo>
                  <a:cubicBezTo>
                    <a:pt x="18848" y="8091"/>
                    <a:pt x="19115" y="10326"/>
                    <a:pt x="19081" y="12528"/>
                  </a:cubicBezTo>
                  <a:cubicBezTo>
                    <a:pt x="19081" y="13495"/>
                    <a:pt x="19081" y="14596"/>
                    <a:pt x="18614" y="15430"/>
                  </a:cubicBezTo>
                  <a:cubicBezTo>
                    <a:pt x="18214" y="16164"/>
                    <a:pt x="17413" y="16330"/>
                    <a:pt x="16646" y="16464"/>
                  </a:cubicBezTo>
                  <a:cubicBezTo>
                    <a:pt x="13146" y="17085"/>
                    <a:pt x="9622" y="17395"/>
                    <a:pt x="6095" y="17395"/>
                  </a:cubicBezTo>
                  <a:cubicBezTo>
                    <a:pt x="5454" y="17395"/>
                    <a:pt x="4812" y="17385"/>
                    <a:pt x="4171" y="17364"/>
                  </a:cubicBezTo>
                  <a:cubicBezTo>
                    <a:pt x="3103" y="17298"/>
                    <a:pt x="1836" y="17364"/>
                    <a:pt x="1035" y="16564"/>
                  </a:cubicBezTo>
                  <a:cubicBezTo>
                    <a:pt x="234" y="15797"/>
                    <a:pt x="368" y="14329"/>
                    <a:pt x="368" y="13295"/>
                  </a:cubicBezTo>
                  <a:cubicBezTo>
                    <a:pt x="368" y="10693"/>
                    <a:pt x="435" y="8091"/>
                    <a:pt x="435" y="5489"/>
                  </a:cubicBezTo>
                  <a:cubicBezTo>
                    <a:pt x="435" y="5423"/>
                    <a:pt x="368" y="5389"/>
                    <a:pt x="301" y="5389"/>
                  </a:cubicBezTo>
                  <a:cubicBezTo>
                    <a:pt x="234" y="5389"/>
                    <a:pt x="168" y="5423"/>
                    <a:pt x="168" y="5489"/>
                  </a:cubicBezTo>
                  <a:cubicBezTo>
                    <a:pt x="134" y="8124"/>
                    <a:pt x="134" y="10760"/>
                    <a:pt x="101" y="13395"/>
                  </a:cubicBezTo>
                  <a:cubicBezTo>
                    <a:pt x="101" y="14329"/>
                    <a:pt x="1" y="15363"/>
                    <a:pt x="468" y="16230"/>
                  </a:cubicBezTo>
                  <a:cubicBezTo>
                    <a:pt x="902" y="16931"/>
                    <a:pt x="1635" y="17398"/>
                    <a:pt x="2469" y="17498"/>
                  </a:cubicBezTo>
                  <a:cubicBezTo>
                    <a:pt x="3381" y="17608"/>
                    <a:pt x="4293" y="17673"/>
                    <a:pt x="5224" y="17673"/>
                  </a:cubicBezTo>
                  <a:cubicBezTo>
                    <a:pt x="5417" y="17673"/>
                    <a:pt x="5611" y="17670"/>
                    <a:pt x="5805" y="17665"/>
                  </a:cubicBezTo>
                  <a:cubicBezTo>
                    <a:pt x="7073" y="17665"/>
                    <a:pt x="8374" y="17631"/>
                    <a:pt x="9675" y="17565"/>
                  </a:cubicBezTo>
                  <a:cubicBezTo>
                    <a:pt x="11876" y="17431"/>
                    <a:pt x="14044" y="17164"/>
                    <a:pt x="16246" y="16831"/>
                  </a:cubicBezTo>
                  <a:cubicBezTo>
                    <a:pt x="16946" y="16731"/>
                    <a:pt x="17780" y="16631"/>
                    <a:pt x="18347" y="16164"/>
                  </a:cubicBezTo>
                  <a:cubicBezTo>
                    <a:pt x="18914" y="15730"/>
                    <a:pt x="19148" y="14829"/>
                    <a:pt x="19215" y="14095"/>
                  </a:cubicBezTo>
                  <a:cubicBezTo>
                    <a:pt x="19482" y="11627"/>
                    <a:pt x="19148" y="9125"/>
                    <a:pt x="19115" y="6657"/>
                  </a:cubicBezTo>
                  <a:cubicBezTo>
                    <a:pt x="19115" y="5489"/>
                    <a:pt x="19281" y="4355"/>
                    <a:pt x="19281" y="3188"/>
                  </a:cubicBezTo>
                  <a:cubicBezTo>
                    <a:pt x="19315" y="2387"/>
                    <a:pt x="19081" y="1586"/>
                    <a:pt x="18614" y="953"/>
                  </a:cubicBezTo>
                  <a:cubicBezTo>
                    <a:pt x="18073" y="348"/>
                    <a:pt x="17289" y="16"/>
                    <a:pt x="16465" y="16"/>
                  </a:cubicBezTo>
                  <a:cubicBezTo>
                    <a:pt x="16425" y="16"/>
                    <a:pt x="16386" y="17"/>
                    <a:pt x="16346" y="19"/>
                  </a:cubicBezTo>
                  <a:cubicBezTo>
                    <a:pt x="16117" y="6"/>
                    <a:pt x="15886" y="0"/>
                    <a:pt x="15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36"/>
            <p:cNvSpPr/>
            <p:nvPr/>
          </p:nvSpPr>
          <p:spPr>
            <a:xfrm>
              <a:off x="4299525" y="3735125"/>
              <a:ext cx="634100" cy="106425"/>
            </a:xfrm>
            <a:custGeom>
              <a:rect b="b" l="l" r="r" t="t"/>
              <a:pathLst>
                <a:path extrusionOk="0" h="4257" w="25364">
                  <a:moveTo>
                    <a:pt x="25088" y="1"/>
                  </a:moveTo>
                  <a:cubicBezTo>
                    <a:pt x="25046" y="1"/>
                    <a:pt x="25004" y="16"/>
                    <a:pt x="24967" y="54"/>
                  </a:cubicBezTo>
                  <a:cubicBezTo>
                    <a:pt x="22465" y="2222"/>
                    <a:pt x="19196" y="3323"/>
                    <a:pt x="15927" y="3656"/>
                  </a:cubicBezTo>
                  <a:cubicBezTo>
                    <a:pt x="14771" y="3778"/>
                    <a:pt x="13614" y="3838"/>
                    <a:pt x="12461" y="3838"/>
                  </a:cubicBezTo>
                  <a:cubicBezTo>
                    <a:pt x="10153" y="3838"/>
                    <a:pt x="7855" y="3600"/>
                    <a:pt x="5586" y="3156"/>
                  </a:cubicBezTo>
                  <a:cubicBezTo>
                    <a:pt x="3718" y="2789"/>
                    <a:pt x="1951" y="2155"/>
                    <a:pt x="283" y="1288"/>
                  </a:cubicBezTo>
                  <a:cubicBezTo>
                    <a:pt x="260" y="1279"/>
                    <a:pt x="238" y="1274"/>
                    <a:pt x="217" y="1274"/>
                  </a:cubicBezTo>
                  <a:cubicBezTo>
                    <a:pt x="84" y="1274"/>
                    <a:pt x="1" y="1439"/>
                    <a:pt x="116" y="1555"/>
                  </a:cubicBezTo>
                  <a:lnTo>
                    <a:pt x="116" y="1521"/>
                  </a:lnTo>
                  <a:cubicBezTo>
                    <a:pt x="3085" y="3256"/>
                    <a:pt x="6520" y="3856"/>
                    <a:pt x="9890" y="4123"/>
                  </a:cubicBezTo>
                  <a:cubicBezTo>
                    <a:pt x="10979" y="4204"/>
                    <a:pt x="12077" y="4257"/>
                    <a:pt x="13173" y="4257"/>
                  </a:cubicBezTo>
                  <a:cubicBezTo>
                    <a:pt x="15703" y="4257"/>
                    <a:pt x="18223" y="3973"/>
                    <a:pt x="20597" y="3089"/>
                  </a:cubicBezTo>
                  <a:cubicBezTo>
                    <a:pt x="22298" y="2489"/>
                    <a:pt x="23866" y="1521"/>
                    <a:pt x="25234" y="320"/>
                  </a:cubicBezTo>
                  <a:cubicBezTo>
                    <a:pt x="25363" y="191"/>
                    <a:pt x="25231" y="1"/>
                    <a:pt x="25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36"/>
            <p:cNvSpPr/>
            <p:nvPr/>
          </p:nvSpPr>
          <p:spPr>
            <a:xfrm>
              <a:off x="4470500" y="3335250"/>
              <a:ext cx="310725" cy="176250"/>
            </a:xfrm>
            <a:custGeom>
              <a:rect b="b" l="l" r="r" t="t"/>
              <a:pathLst>
                <a:path extrusionOk="0" h="7050" w="12429">
                  <a:moveTo>
                    <a:pt x="4169" y="620"/>
                  </a:moveTo>
                  <a:cubicBezTo>
                    <a:pt x="4259" y="620"/>
                    <a:pt x="4378" y="679"/>
                    <a:pt x="4518" y="804"/>
                  </a:cubicBezTo>
                  <a:cubicBezTo>
                    <a:pt x="4518" y="904"/>
                    <a:pt x="4518" y="1038"/>
                    <a:pt x="4485" y="1171"/>
                  </a:cubicBezTo>
                  <a:cubicBezTo>
                    <a:pt x="4385" y="1571"/>
                    <a:pt x="4251" y="1972"/>
                    <a:pt x="4051" y="2339"/>
                  </a:cubicBezTo>
                  <a:cubicBezTo>
                    <a:pt x="3931" y="2580"/>
                    <a:pt x="3803" y="2817"/>
                    <a:pt x="3668" y="3051"/>
                  </a:cubicBezTo>
                  <a:lnTo>
                    <a:pt x="3668" y="3051"/>
                  </a:lnTo>
                  <a:cubicBezTo>
                    <a:pt x="3641" y="2460"/>
                    <a:pt x="3735" y="1837"/>
                    <a:pt x="3851" y="1371"/>
                  </a:cubicBezTo>
                  <a:cubicBezTo>
                    <a:pt x="3884" y="1205"/>
                    <a:pt x="3918" y="1004"/>
                    <a:pt x="3985" y="838"/>
                  </a:cubicBezTo>
                  <a:cubicBezTo>
                    <a:pt x="4002" y="696"/>
                    <a:pt x="4067" y="620"/>
                    <a:pt x="4169" y="620"/>
                  </a:cubicBezTo>
                  <a:close/>
                  <a:moveTo>
                    <a:pt x="9500" y="2429"/>
                  </a:moveTo>
                  <a:cubicBezTo>
                    <a:pt x="9547" y="2429"/>
                    <a:pt x="9599" y="2442"/>
                    <a:pt x="9655" y="2472"/>
                  </a:cubicBezTo>
                  <a:cubicBezTo>
                    <a:pt x="10122" y="2706"/>
                    <a:pt x="9622" y="3439"/>
                    <a:pt x="9422" y="3673"/>
                  </a:cubicBezTo>
                  <a:cubicBezTo>
                    <a:pt x="9390" y="3737"/>
                    <a:pt x="9352" y="3798"/>
                    <a:pt x="9311" y="3855"/>
                  </a:cubicBezTo>
                  <a:lnTo>
                    <a:pt x="9311" y="3855"/>
                  </a:lnTo>
                  <a:cubicBezTo>
                    <a:pt x="9242" y="3758"/>
                    <a:pt x="9189" y="3653"/>
                    <a:pt x="9155" y="3540"/>
                  </a:cubicBezTo>
                  <a:cubicBezTo>
                    <a:pt x="9036" y="3273"/>
                    <a:pt x="9128" y="2429"/>
                    <a:pt x="9500" y="2429"/>
                  </a:cubicBezTo>
                  <a:close/>
                  <a:moveTo>
                    <a:pt x="2450" y="5627"/>
                  </a:moveTo>
                  <a:lnTo>
                    <a:pt x="2450" y="5774"/>
                  </a:lnTo>
                  <a:cubicBezTo>
                    <a:pt x="2483" y="5841"/>
                    <a:pt x="2483" y="5941"/>
                    <a:pt x="2450" y="6041"/>
                  </a:cubicBezTo>
                  <a:cubicBezTo>
                    <a:pt x="2450" y="6072"/>
                    <a:pt x="2198" y="6383"/>
                    <a:pt x="2079" y="6383"/>
                  </a:cubicBezTo>
                  <a:cubicBezTo>
                    <a:pt x="2068" y="6383"/>
                    <a:pt x="2058" y="6380"/>
                    <a:pt x="2050" y="6375"/>
                  </a:cubicBezTo>
                  <a:cubicBezTo>
                    <a:pt x="2007" y="6332"/>
                    <a:pt x="2251" y="5934"/>
                    <a:pt x="2450" y="5627"/>
                  </a:cubicBezTo>
                  <a:close/>
                  <a:moveTo>
                    <a:pt x="4258" y="1"/>
                  </a:moveTo>
                  <a:cubicBezTo>
                    <a:pt x="3974" y="1"/>
                    <a:pt x="3737" y="252"/>
                    <a:pt x="3618" y="537"/>
                  </a:cubicBezTo>
                  <a:cubicBezTo>
                    <a:pt x="3351" y="1271"/>
                    <a:pt x="3217" y="2072"/>
                    <a:pt x="3251" y="2872"/>
                  </a:cubicBezTo>
                  <a:cubicBezTo>
                    <a:pt x="3236" y="3133"/>
                    <a:pt x="3253" y="3394"/>
                    <a:pt x="3304" y="3646"/>
                  </a:cubicBezTo>
                  <a:lnTo>
                    <a:pt x="3304" y="3646"/>
                  </a:lnTo>
                  <a:cubicBezTo>
                    <a:pt x="3180" y="3838"/>
                    <a:pt x="3050" y="4028"/>
                    <a:pt x="2915" y="4216"/>
                  </a:cubicBezTo>
                  <a:lnTo>
                    <a:pt x="2915" y="4216"/>
                  </a:lnTo>
                  <a:cubicBezTo>
                    <a:pt x="2912" y="3593"/>
                    <a:pt x="2905" y="2976"/>
                    <a:pt x="2884" y="2372"/>
                  </a:cubicBezTo>
                  <a:cubicBezTo>
                    <a:pt x="2902" y="2209"/>
                    <a:pt x="2782" y="2124"/>
                    <a:pt x="2663" y="2124"/>
                  </a:cubicBezTo>
                  <a:cubicBezTo>
                    <a:pt x="2564" y="2124"/>
                    <a:pt x="2465" y="2184"/>
                    <a:pt x="2450" y="2305"/>
                  </a:cubicBezTo>
                  <a:cubicBezTo>
                    <a:pt x="2417" y="2672"/>
                    <a:pt x="2250" y="3039"/>
                    <a:pt x="2050" y="3339"/>
                  </a:cubicBezTo>
                  <a:cubicBezTo>
                    <a:pt x="1898" y="3532"/>
                    <a:pt x="1690" y="3623"/>
                    <a:pt x="1484" y="3623"/>
                  </a:cubicBezTo>
                  <a:cubicBezTo>
                    <a:pt x="1190" y="3623"/>
                    <a:pt x="900" y="3439"/>
                    <a:pt x="782" y="3106"/>
                  </a:cubicBezTo>
                  <a:cubicBezTo>
                    <a:pt x="469" y="2393"/>
                    <a:pt x="1276" y="1193"/>
                    <a:pt x="2101" y="1193"/>
                  </a:cubicBezTo>
                  <a:cubicBezTo>
                    <a:pt x="2241" y="1193"/>
                    <a:pt x="2381" y="1227"/>
                    <a:pt x="2517" y="1305"/>
                  </a:cubicBezTo>
                  <a:cubicBezTo>
                    <a:pt x="2545" y="1319"/>
                    <a:pt x="2572" y="1325"/>
                    <a:pt x="2598" y="1325"/>
                  </a:cubicBezTo>
                  <a:cubicBezTo>
                    <a:pt x="2756" y="1325"/>
                    <a:pt x="2856" y="1091"/>
                    <a:pt x="2684" y="1004"/>
                  </a:cubicBezTo>
                  <a:cubicBezTo>
                    <a:pt x="2491" y="882"/>
                    <a:pt x="2290" y="827"/>
                    <a:pt x="2089" y="827"/>
                  </a:cubicBezTo>
                  <a:cubicBezTo>
                    <a:pt x="1035" y="827"/>
                    <a:pt x="0" y="2325"/>
                    <a:pt x="449" y="3306"/>
                  </a:cubicBezTo>
                  <a:cubicBezTo>
                    <a:pt x="611" y="3740"/>
                    <a:pt x="1038" y="4019"/>
                    <a:pt x="1515" y="4019"/>
                  </a:cubicBezTo>
                  <a:cubicBezTo>
                    <a:pt x="1625" y="4019"/>
                    <a:pt x="1737" y="4004"/>
                    <a:pt x="1850" y="3973"/>
                  </a:cubicBezTo>
                  <a:cubicBezTo>
                    <a:pt x="2104" y="3889"/>
                    <a:pt x="2298" y="3708"/>
                    <a:pt x="2450" y="3483"/>
                  </a:cubicBezTo>
                  <a:lnTo>
                    <a:pt x="2450" y="3483"/>
                  </a:lnTo>
                  <a:lnTo>
                    <a:pt x="2450" y="4828"/>
                  </a:lnTo>
                  <a:lnTo>
                    <a:pt x="2450" y="4828"/>
                  </a:lnTo>
                  <a:cubicBezTo>
                    <a:pt x="2089" y="5291"/>
                    <a:pt x="1694" y="5826"/>
                    <a:pt x="1616" y="6342"/>
                  </a:cubicBezTo>
                  <a:cubicBezTo>
                    <a:pt x="1524" y="6710"/>
                    <a:pt x="1827" y="7050"/>
                    <a:pt x="2214" y="7050"/>
                  </a:cubicBezTo>
                  <a:cubicBezTo>
                    <a:pt x="2248" y="7050"/>
                    <a:pt x="2282" y="7047"/>
                    <a:pt x="2317" y="7042"/>
                  </a:cubicBezTo>
                  <a:cubicBezTo>
                    <a:pt x="3017" y="6875"/>
                    <a:pt x="2917" y="5875"/>
                    <a:pt x="2917" y="5341"/>
                  </a:cubicBezTo>
                  <a:cubicBezTo>
                    <a:pt x="2917" y="5207"/>
                    <a:pt x="2917" y="5074"/>
                    <a:pt x="2917" y="4940"/>
                  </a:cubicBezTo>
                  <a:lnTo>
                    <a:pt x="2917" y="4940"/>
                  </a:lnTo>
                  <a:cubicBezTo>
                    <a:pt x="3098" y="4685"/>
                    <a:pt x="3284" y="4429"/>
                    <a:pt x="3467" y="4171"/>
                  </a:cubicBezTo>
                  <a:lnTo>
                    <a:pt x="3467" y="4171"/>
                  </a:lnTo>
                  <a:cubicBezTo>
                    <a:pt x="3526" y="4310"/>
                    <a:pt x="3599" y="4445"/>
                    <a:pt x="3684" y="4574"/>
                  </a:cubicBezTo>
                  <a:cubicBezTo>
                    <a:pt x="3909" y="4839"/>
                    <a:pt x="4234" y="4980"/>
                    <a:pt x="4559" y="4980"/>
                  </a:cubicBezTo>
                  <a:cubicBezTo>
                    <a:pt x="4765" y="4980"/>
                    <a:pt x="4971" y="4923"/>
                    <a:pt x="5152" y="4807"/>
                  </a:cubicBezTo>
                  <a:cubicBezTo>
                    <a:pt x="5499" y="4618"/>
                    <a:pt x="5712" y="4338"/>
                    <a:pt x="5854" y="4019"/>
                  </a:cubicBezTo>
                  <a:lnTo>
                    <a:pt x="5854" y="4019"/>
                  </a:lnTo>
                  <a:cubicBezTo>
                    <a:pt x="5967" y="4177"/>
                    <a:pt x="6138" y="4285"/>
                    <a:pt x="6386" y="4307"/>
                  </a:cubicBezTo>
                  <a:cubicBezTo>
                    <a:pt x="6443" y="4315"/>
                    <a:pt x="6498" y="4319"/>
                    <a:pt x="6550" y="4319"/>
                  </a:cubicBezTo>
                  <a:cubicBezTo>
                    <a:pt x="6877" y="4319"/>
                    <a:pt x="7115" y="4160"/>
                    <a:pt x="7289" y="3930"/>
                  </a:cubicBezTo>
                  <a:lnTo>
                    <a:pt x="7289" y="3930"/>
                  </a:lnTo>
                  <a:cubicBezTo>
                    <a:pt x="7304" y="4175"/>
                    <a:pt x="7374" y="4407"/>
                    <a:pt x="7587" y="4607"/>
                  </a:cubicBezTo>
                  <a:cubicBezTo>
                    <a:pt x="7810" y="4792"/>
                    <a:pt x="8094" y="4885"/>
                    <a:pt x="8382" y="4885"/>
                  </a:cubicBezTo>
                  <a:cubicBezTo>
                    <a:pt x="8613" y="4885"/>
                    <a:pt x="8847" y="4826"/>
                    <a:pt x="9055" y="4707"/>
                  </a:cubicBezTo>
                  <a:cubicBezTo>
                    <a:pt x="9137" y="4654"/>
                    <a:pt x="9216" y="4597"/>
                    <a:pt x="9293" y="4536"/>
                  </a:cubicBezTo>
                  <a:lnTo>
                    <a:pt x="9293" y="4536"/>
                  </a:lnTo>
                  <a:cubicBezTo>
                    <a:pt x="9624" y="4815"/>
                    <a:pt x="10010" y="4938"/>
                    <a:pt x="10402" y="4938"/>
                  </a:cubicBezTo>
                  <a:cubicBezTo>
                    <a:pt x="11122" y="4938"/>
                    <a:pt x="11859" y="4524"/>
                    <a:pt x="12290" y="3906"/>
                  </a:cubicBezTo>
                  <a:cubicBezTo>
                    <a:pt x="12429" y="3699"/>
                    <a:pt x="12249" y="3508"/>
                    <a:pt x="12059" y="3508"/>
                  </a:cubicBezTo>
                  <a:cubicBezTo>
                    <a:pt x="11973" y="3508"/>
                    <a:pt x="11886" y="3547"/>
                    <a:pt x="11823" y="3640"/>
                  </a:cubicBezTo>
                  <a:cubicBezTo>
                    <a:pt x="11498" y="4090"/>
                    <a:pt x="10948" y="4428"/>
                    <a:pt x="10397" y="4428"/>
                  </a:cubicBezTo>
                  <a:cubicBezTo>
                    <a:pt x="10214" y="4428"/>
                    <a:pt x="10031" y="4390"/>
                    <a:pt x="9855" y="4307"/>
                  </a:cubicBezTo>
                  <a:cubicBezTo>
                    <a:pt x="9788" y="4273"/>
                    <a:pt x="9723" y="4235"/>
                    <a:pt x="9662" y="4193"/>
                  </a:cubicBezTo>
                  <a:lnTo>
                    <a:pt x="9662" y="4193"/>
                  </a:lnTo>
                  <a:cubicBezTo>
                    <a:pt x="9945" y="3883"/>
                    <a:pt x="10167" y="3513"/>
                    <a:pt x="10289" y="3106"/>
                  </a:cubicBezTo>
                  <a:cubicBezTo>
                    <a:pt x="10456" y="2639"/>
                    <a:pt x="10189" y="2139"/>
                    <a:pt x="9722" y="1972"/>
                  </a:cubicBezTo>
                  <a:cubicBezTo>
                    <a:pt x="9675" y="1964"/>
                    <a:pt x="9629" y="1960"/>
                    <a:pt x="9584" y="1960"/>
                  </a:cubicBezTo>
                  <a:cubicBezTo>
                    <a:pt x="9086" y="1960"/>
                    <a:pt x="8713" y="2447"/>
                    <a:pt x="8621" y="2906"/>
                  </a:cubicBezTo>
                  <a:cubicBezTo>
                    <a:pt x="8567" y="3370"/>
                    <a:pt x="8691" y="3834"/>
                    <a:pt x="8957" y="4189"/>
                  </a:cubicBezTo>
                  <a:lnTo>
                    <a:pt x="8957" y="4189"/>
                  </a:lnTo>
                  <a:cubicBezTo>
                    <a:pt x="8786" y="4301"/>
                    <a:pt x="8591" y="4376"/>
                    <a:pt x="8388" y="4407"/>
                  </a:cubicBezTo>
                  <a:cubicBezTo>
                    <a:pt x="7454" y="4407"/>
                    <a:pt x="7854" y="3239"/>
                    <a:pt x="7721" y="2672"/>
                  </a:cubicBezTo>
                  <a:cubicBezTo>
                    <a:pt x="7704" y="2572"/>
                    <a:pt x="7612" y="2522"/>
                    <a:pt x="7516" y="2522"/>
                  </a:cubicBezTo>
                  <a:cubicBezTo>
                    <a:pt x="7420" y="2522"/>
                    <a:pt x="7320" y="2572"/>
                    <a:pt x="7287" y="2672"/>
                  </a:cubicBezTo>
                  <a:cubicBezTo>
                    <a:pt x="7220" y="3106"/>
                    <a:pt x="7153" y="3640"/>
                    <a:pt x="6720" y="3840"/>
                  </a:cubicBezTo>
                  <a:cubicBezTo>
                    <a:pt x="6625" y="3883"/>
                    <a:pt x="6542" y="3902"/>
                    <a:pt x="6471" y="3902"/>
                  </a:cubicBezTo>
                  <a:cubicBezTo>
                    <a:pt x="6157" y="3902"/>
                    <a:pt x="6071" y="3525"/>
                    <a:pt x="6094" y="3191"/>
                  </a:cubicBezTo>
                  <a:lnTo>
                    <a:pt x="6094" y="3191"/>
                  </a:lnTo>
                  <a:cubicBezTo>
                    <a:pt x="6115" y="3084"/>
                    <a:pt x="6134" y="2978"/>
                    <a:pt x="6153" y="2872"/>
                  </a:cubicBezTo>
                  <a:cubicBezTo>
                    <a:pt x="6194" y="2709"/>
                    <a:pt x="6059" y="2608"/>
                    <a:pt x="5934" y="2608"/>
                  </a:cubicBezTo>
                  <a:cubicBezTo>
                    <a:pt x="5854" y="2608"/>
                    <a:pt x="5778" y="2648"/>
                    <a:pt x="5752" y="2739"/>
                  </a:cubicBezTo>
                  <a:cubicBezTo>
                    <a:pt x="5710" y="2891"/>
                    <a:pt x="5681" y="3062"/>
                    <a:pt x="5673" y="3234"/>
                  </a:cubicBezTo>
                  <a:lnTo>
                    <a:pt x="5673" y="3234"/>
                  </a:lnTo>
                  <a:cubicBezTo>
                    <a:pt x="5583" y="3582"/>
                    <a:pt x="5424" y="3910"/>
                    <a:pt x="5219" y="4207"/>
                  </a:cubicBezTo>
                  <a:cubicBezTo>
                    <a:pt x="5024" y="4401"/>
                    <a:pt x="4765" y="4521"/>
                    <a:pt x="4518" y="4521"/>
                  </a:cubicBezTo>
                  <a:cubicBezTo>
                    <a:pt x="4300" y="4521"/>
                    <a:pt x="4092" y="4426"/>
                    <a:pt x="3951" y="4207"/>
                  </a:cubicBezTo>
                  <a:cubicBezTo>
                    <a:pt x="3871" y="4065"/>
                    <a:pt x="3810" y="3907"/>
                    <a:pt x="3766" y="3737"/>
                  </a:cubicBezTo>
                  <a:lnTo>
                    <a:pt x="3766" y="3737"/>
                  </a:lnTo>
                  <a:cubicBezTo>
                    <a:pt x="4220" y="3060"/>
                    <a:pt x="4626" y="2347"/>
                    <a:pt x="4852" y="1538"/>
                  </a:cubicBezTo>
                  <a:cubicBezTo>
                    <a:pt x="4985" y="1071"/>
                    <a:pt x="5085" y="437"/>
                    <a:pt x="4618" y="137"/>
                  </a:cubicBezTo>
                  <a:cubicBezTo>
                    <a:pt x="4494" y="41"/>
                    <a:pt x="4372" y="1"/>
                    <a:pt x="4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0" name="Google Shape;2980;p36"/>
          <p:cNvGrpSpPr/>
          <p:nvPr/>
        </p:nvGrpSpPr>
        <p:grpSpPr>
          <a:xfrm>
            <a:off x="468075" y="4029992"/>
            <a:ext cx="512908" cy="655696"/>
            <a:chOff x="3464300" y="439875"/>
            <a:chExt cx="1055800" cy="1349725"/>
          </a:xfrm>
        </p:grpSpPr>
        <p:sp>
          <p:nvSpPr>
            <p:cNvPr id="2981" name="Google Shape;2981;p36"/>
            <p:cNvSpPr/>
            <p:nvPr/>
          </p:nvSpPr>
          <p:spPr>
            <a:xfrm>
              <a:off x="3616075" y="1581225"/>
              <a:ext cx="866500" cy="208375"/>
            </a:xfrm>
            <a:custGeom>
              <a:rect b="b" l="l" r="r" t="t"/>
              <a:pathLst>
                <a:path extrusionOk="0" h="8335" w="34660">
                  <a:moveTo>
                    <a:pt x="22897" y="0"/>
                  </a:moveTo>
                  <a:cubicBezTo>
                    <a:pt x="21898" y="0"/>
                    <a:pt x="20900" y="54"/>
                    <a:pt x="19915" y="115"/>
                  </a:cubicBezTo>
                  <a:cubicBezTo>
                    <a:pt x="16880" y="315"/>
                    <a:pt x="13811" y="548"/>
                    <a:pt x="10775" y="848"/>
                  </a:cubicBezTo>
                  <a:cubicBezTo>
                    <a:pt x="8741" y="982"/>
                    <a:pt x="6672" y="1249"/>
                    <a:pt x="4671" y="1682"/>
                  </a:cubicBezTo>
                  <a:cubicBezTo>
                    <a:pt x="3203" y="1983"/>
                    <a:pt x="1702" y="2516"/>
                    <a:pt x="868" y="3750"/>
                  </a:cubicBezTo>
                  <a:cubicBezTo>
                    <a:pt x="301" y="4584"/>
                    <a:pt x="168" y="5618"/>
                    <a:pt x="68" y="6653"/>
                  </a:cubicBezTo>
                  <a:cubicBezTo>
                    <a:pt x="1" y="6853"/>
                    <a:pt x="34" y="7120"/>
                    <a:pt x="134" y="7320"/>
                  </a:cubicBezTo>
                  <a:cubicBezTo>
                    <a:pt x="344" y="7529"/>
                    <a:pt x="634" y="7658"/>
                    <a:pt x="933" y="7658"/>
                  </a:cubicBezTo>
                  <a:cubicBezTo>
                    <a:pt x="967" y="7658"/>
                    <a:pt x="1001" y="7657"/>
                    <a:pt x="1035" y="7653"/>
                  </a:cubicBezTo>
                  <a:lnTo>
                    <a:pt x="16846" y="8020"/>
                  </a:lnTo>
                  <a:lnTo>
                    <a:pt x="27254" y="8287"/>
                  </a:lnTo>
                  <a:cubicBezTo>
                    <a:pt x="28598" y="8311"/>
                    <a:pt x="29959" y="8334"/>
                    <a:pt x="31325" y="8334"/>
                  </a:cubicBezTo>
                  <a:cubicBezTo>
                    <a:pt x="31891" y="8334"/>
                    <a:pt x="32458" y="8330"/>
                    <a:pt x="33025" y="8320"/>
                  </a:cubicBezTo>
                  <a:cubicBezTo>
                    <a:pt x="33063" y="8325"/>
                    <a:pt x="33101" y="8327"/>
                    <a:pt x="33139" y="8327"/>
                  </a:cubicBezTo>
                  <a:cubicBezTo>
                    <a:pt x="33400" y="8327"/>
                    <a:pt x="33655" y="8228"/>
                    <a:pt x="33858" y="8054"/>
                  </a:cubicBezTo>
                  <a:cubicBezTo>
                    <a:pt x="33992" y="7853"/>
                    <a:pt x="34059" y="7587"/>
                    <a:pt x="34059" y="7320"/>
                  </a:cubicBezTo>
                  <a:cubicBezTo>
                    <a:pt x="34125" y="6019"/>
                    <a:pt x="34459" y="4718"/>
                    <a:pt x="34559" y="3450"/>
                  </a:cubicBezTo>
                  <a:cubicBezTo>
                    <a:pt x="34659" y="2349"/>
                    <a:pt x="34359" y="2183"/>
                    <a:pt x="33325" y="2016"/>
                  </a:cubicBezTo>
                  <a:cubicBezTo>
                    <a:pt x="30956" y="1716"/>
                    <a:pt x="28788" y="782"/>
                    <a:pt x="26487" y="315"/>
                  </a:cubicBezTo>
                  <a:cubicBezTo>
                    <a:pt x="25303" y="78"/>
                    <a:pt x="24099" y="0"/>
                    <a:pt x="22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36"/>
            <p:cNvSpPr/>
            <p:nvPr/>
          </p:nvSpPr>
          <p:spPr>
            <a:xfrm>
              <a:off x="3464300" y="439875"/>
              <a:ext cx="1048275" cy="1331025"/>
            </a:xfrm>
            <a:custGeom>
              <a:rect b="b" l="l" r="r" t="t"/>
              <a:pathLst>
                <a:path extrusionOk="0" h="53241" w="41931">
                  <a:moveTo>
                    <a:pt x="33776" y="1"/>
                  </a:moveTo>
                  <a:cubicBezTo>
                    <a:pt x="33442" y="1"/>
                    <a:pt x="33110" y="15"/>
                    <a:pt x="32791" y="36"/>
                  </a:cubicBezTo>
                  <a:lnTo>
                    <a:pt x="11109" y="1570"/>
                  </a:lnTo>
                  <a:cubicBezTo>
                    <a:pt x="8874" y="1704"/>
                    <a:pt x="6606" y="1870"/>
                    <a:pt x="4538" y="2704"/>
                  </a:cubicBezTo>
                  <a:cubicBezTo>
                    <a:pt x="2169" y="3638"/>
                    <a:pt x="1" y="5540"/>
                    <a:pt x="201" y="8242"/>
                  </a:cubicBezTo>
                  <a:cubicBezTo>
                    <a:pt x="301" y="9910"/>
                    <a:pt x="368" y="11577"/>
                    <a:pt x="468" y="13245"/>
                  </a:cubicBezTo>
                  <a:cubicBezTo>
                    <a:pt x="535" y="14546"/>
                    <a:pt x="1102" y="16781"/>
                    <a:pt x="735" y="18015"/>
                  </a:cubicBezTo>
                  <a:cubicBezTo>
                    <a:pt x="935" y="20817"/>
                    <a:pt x="1068" y="23586"/>
                    <a:pt x="1335" y="26388"/>
                  </a:cubicBezTo>
                  <a:cubicBezTo>
                    <a:pt x="1802" y="31025"/>
                    <a:pt x="2536" y="35628"/>
                    <a:pt x="3604" y="40131"/>
                  </a:cubicBezTo>
                  <a:cubicBezTo>
                    <a:pt x="4137" y="42366"/>
                    <a:pt x="4738" y="44601"/>
                    <a:pt x="4938" y="46869"/>
                  </a:cubicBezTo>
                  <a:cubicBezTo>
                    <a:pt x="5105" y="49071"/>
                    <a:pt x="4971" y="51439"/>
                    <a:pt x="6205" y="53241"/>
                  </a:cubicBezTo>
                  <a:cubicBezTo>
                    <a:pt x="5939" y="52407"/>
                    <a:pt x="6439" y="51439"/>
                    <a:pt x="7139" y="50906"/>
                  </a:cubicBezTo>
                  <a:cubicBezTo>
                    <a:pt x="7907" y="50439"/>
                    <a:pt x="8774" y="50138"/>
                    <a:pt x="9675" y="50072"/>
                  </a:cubicBezTo>
                  <a:cubicBezTo>
                    <a:pt x="11056" y="49886"/>
                    <a:pt x="12441" y="49818"/>
                    <a:pt x="13827" y="49818"/>
                  </a:cubicBezTo>
                  <a:cubicBezTo>
                    <a:pt x="16925" y="49818"/>
                    <a:pt x="20029" y="50157"/>
                    <a:pt x="23117" y="50272"/>
                  </a:cubicBezTo>
                  <a:cubicBezTo>
                    <a:pt x="23946" y="50301"/>
                    <a:pt x="24775" y="50315"/>
                    <a:pt x="25604" y="50315"/>
                  </a:cubicBezTo>
                  <a:cubicBezTo>
                    <a:pt x="30386" y="50315"/>
                    <a:pt x="35182" y="49864"/>
                    <a:pt x="39929" y="49438"/>
                  </a:cubicBezTo>
                  <a:cubicBezTo>
                    <a:pt x="40363" y="49438"/>
                    <a:pt x="40797" y="49304"/>
                    <a:pt x="41197" y="49104"/>
                  </a:cubicBezTo>
                  <a:cubicBezTo>
                    <a:pt x="41898" y="48604"/>
                    <a:pt x="41931" y="47570"/>
                    <a:pt x="41864" y="46736"/>
                  </a:cubicBezTo>
                  <a:cubicBezTo>
                    <a:pt x="40897" y="32459"/>
                    <a:pt x="37661" y="18349"/>
                    <a:pt x="37695" y="4039"/>
                  </a:cubicBezTo>
                  <a:cubicBezTo>
                    <a:pt x="37695" y="3071"/>
                    <a:pt x="37695" y="2037"/>
                    <a:pt x="37127" y="1237"/>
                  </a:cubicBezTo>
                  <a:cubicBezTo>
                    <a:pt x="36410" y="227"/>
                    <a:pt x="35080" y="1"/>
                    <a:pt x="33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36"/>
            <p:cNvSpPr/>
            <p:nvPr/>
          </p:nvSpPr>
          <p:spPr>
            <a:xfrm>
              <a:off x="3465150" y="527475"/>
              <a:ext cx="210175" cy="1241750"/>
            </a:xfrm>
            <a:custGeom>
              <a:rect b="b" l="l" r="r" t="t"/>
              <a:pathLst>
                <a:path extrusionOk="0" h="49670" w="8407">
                  <a:moveTo>
                    <a:pt x="2902" y="1"/>
                  </a:moveTo>
                  <a:lnTo>
                    <a:pt x="2902" y="1"/>
                  </a:lnTo>
                  <a:cubicBezTo>
                    <a:pt x="1235" y="1035"/>
                    <a:pt x="0" y="2636"/>
                    <a:pt x="167" y="4671"/>
                  </a:cubicBezTo>
                  <a:cubicBezTo>
                    <a:pt x="301" y="6339"/>
                    <a:pt x="367" y="8007"/>
                    <a:pt x="467" y="9675"/>
                  </a:cubicBezTo>
                  <a:cubicBezTo>
                    <a:pt x="534" y="10975"/>
                    <a:pt x="1101" y="13177"/>
                    <a:pt x="734" y="14445"/>
                  </a:cubicBezTo>
                  <a:cubicBezTo>
                    <a:pt x="901" y="17247"/>
                    <a:pt x="1034" y="20015"/>
                    <a:pt x="1301" y="22817"/>
                  </a:cubicBezTo>
                  <a:cubicBezTo>
                    <a:pt x="1768" y="27454"/>
                    <a:pt x="2535" y="32024"/>
                    <a:pt x="3603" y="36560"/>
                  </a:cubicBezTo>
                  <a:cubicBezTo>
                    <a:pt x="4103" y="38795"/>
                    <a:pt x="4704" y="41030"/>
                    <a:pt x="4904" y="43299"/>
                  </a:cubicBezTo>
                  <a:cubicBezTo>
                    <a:pt x="5104" y="45500"/>
                    <a:pt x="4971" y="47869"/>
                    <a:pt x="6205" y="49670"/>
                  </a:cubicBezTo>
                  <a:cubicBezTo>
                    <a:pt x="5905" y="48836"/>
                    <a:pt x="6405" y="47869"/>
                    <a:pt x="7139" y="47335"/>
                  </a:cubicBezTo>
                  <a:cubicBezTo>
                    <a:pt x="7506" y="47068"/>
                    <a:pt x="7939" y="46868"/>
                    <a:pt x="8406" y="46734"/>
                  </a:cubicBezTo>
                  <a:cubicBezTo>
                    <a:pt x="8106" y="45067"/>
                    <a:pt x="7539" y="41864"/>
                    <a:pt x="7039" y="39262"/>
                  </a:cubicBezTo>
                  <a:cubicBezTo>
                    <a:pt x="6305" y="35493"/>
                    <a:pt x="5538" y="28054"/>
                    <a:pt x="4770" y="23751"/>
                  </a:cubicBezTo>
                  <a:cubicBezTo>
                    <a:pt x="4037" y="19782"/>
                    <a:pt x="2836" y="3837"/>
                    <a:pt x="2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36"/>
            <p:cNvSpPr/>
            <p:nvPr/>
          </p:nvSpPr>
          <p:spPr>
            <a:xfrm>
              <a:off x="3640425" y="1700000"/>
              <a:ext cx="820450" cy="44450"/>
            </a:xfrm>
            <a:custGeom>
              <a:rect b="b" l="l" r="r" t="t"/>
              <a:pathLst>
                <a:path extrusionOk="0" h="1778" w="32818">
                  <a:moveTo>
                    <a:pt x="32718" y="0"/>
                  </a:moveTo>
                  <a:cubicBezTo>
                    <a:pt x="28498" y="703"/>
                    <a:pt x="24248" y="1070"/>
                    <a:pt x="19997" y="1070"/>
                  </a:cubicBezTo>
                  <a:cubicBezTo>
                    <a:pt x="19812" y="1070"/>
                    <a:pt x="19627" y="1069"/>
                    <a:pt x="19442" y="1068"/>
                  </a:cubicBezTo>
                  <a:cubicBezTo>
                    <a:pt x="17240" y="1068"/>
                    <a:pt x="15072" y="968"/>
                    <a:pt x="12870" y="767"/>
                  </a:cubicBezTo>
                  <a:cubicBezTo>
                    <a:pt x="10669" y="467"/>
                    <a:pt x="8467" y="334"/>
                    <a:pt x="6232" y="300"/>
                  </a:cubicBezTo>
                  <a:cubicBezTo>
                    <a:pt x="6165" y="299"/>
                    <a:pt x="6098" y="299"/>
                    <a:pt x="6031" y="299"/>
                  </a:cubicBezTo>
                  <a:cubicBezTo>
                    <a:pt x="3964" y="299"/>
                    <a:pt x="1902" y="797"/>
                    <a:pt x="28" y="1701"/>
                  </a:cubicBezTo>
                  <a:cubicBezTo>
                    <a:pt x="1" y="1728"/>
                    <a:pt x="17" y="1777"/>
                    <a:pt x="42" y="1777"/>
                  </a:cubicBezTo>
                  <a:cubicBezTo>
                    <a:pt x="48" y="1777"/>
                    <a:pt x="55" y="1774"/>
                    <a:pt x="61" y="1768"/>
                  </a:cubicBezTo>
                  <a:cubicBezTo>
                    <a:pt x="2126" y="700"/>
                    <a:pt x="4339" y="386"/>
                    <a:pt x="6583" y="386"/>
                  </a:cubicBezTo>
                  <a:cubicBezTo>
                    <a:pt x="8615" y="386"/>
                    <a:pt x="10673" y="644"/>
                    <a:pt x="12670" y="834"/>
                  </a:cubicBezTo>
                  <a:cubicBezTo>
                    <a:pt x="15117" y="1081"/>
                    <a:pt x="17574" y="1198"/>
                    <a:pt x="20030" y="1198"/>
                  </a:cubicBezTo>
                  <a:cubicBezTo>
                    <a:pt x="21894" y="1198"/>
                    <a:pt x="23756" y="1130"/>
                    <a:pt x="25613" y="1001"/>
                  </a:cubicBezTo>
                  <a:cubicBezTo>
                    <a:pt x="27981" y="801"/>
                    <a:pt x="30383" y="534"/>
                    <a:pt x="32751" y="100"/>
                  </a:cubicBezTo>
                  <a:cubicBezTo>
                    <a:pt x="32818" y="100"/>
                    <a:pt x="32784" y="0"/>
                    <a:pt x="327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36"/>
            <p:cNvSpPr/>
            <p:nvPr/>
          </p:nvSpPr>
          <p:spPr>
            <a:xfrm>
              <a:off x="3643600" y="1730025"/>
              <a:ext cx="829800" cy="27525"/>
            </a:xfrm>
            <a:custGeom>
              <a:rect b="b" l="l" r="r" t="t"/>
              <a:pathLst>
                <a:path extrusionOk="0" h="1101" w="33192">
                  <a:moveTo>
                    <a:pt x="33124" y="0"/>
                  </a:moveTo>
                  <a:cubicBezTo>
                    <a:pt x="30889" y="0"/>
                    <a:pt x="28621" y="67"/>
                    <a:pt x="26353" y="167"/>
                  </a:cubicBezTo>
                  <a:cubicBezTo>
                    <a:pt x="24185" y="300"/>
                    <a:pt x="21983" y="534"/>
                    <a:pt x="19782" y="600"/>
                  </a:cubicBezTo>
                  <a:cubicBezTo>
                    <a:pt x="19452" y="608"/>
                    <a:pt x="19123" y="612"/>
                    <a:pt x="18794" y="612"/>
                  </a:cubicBezTo>
                  <a:cubicBezTo>
                    <a:pt x="14969" y="612"/>
                    <a:pt x="11142" y="132"/>
                    <a:pt x="7289" y="132"/>
                  </a:cubicBezTo>
                  <a:cubicBezTo>
                    <a:pt x="7172" y="132"/>
                    <a:pt x="7056" y="133"/>
                    <a:pt x="6939" y="133"/>
                  </a:cubicBezTo>
                  <a:cubicBezTo>
                    <a:pt x="4604" y="133"/>
                    <a:pt x="2269" y="434"/>
                    <a:pt x="34" y="1067"/>
                  </a:cubicBezTo>
                  <a:cubicBezTo>
                    <a:pt x="1" y="1067"/>
                    <a:pt x="1" y="1101"/>
                    <a:pt x="34" y="1101"/>
                  </a:cubicBezTo>
                  <a:cubicBezTo>
                    <a:pt x="2498" y="431"/>
                    <a:pt x="5007" y="226"/>
                    <a:pt x="7536" y="226"/>
                  </a:cubicBezTo>
                  <a:cubicBezTo>
                    <a:pt x="9288" y="226"/>
                    <a:pt x="11049" y="324"/>
                    <a:pt x="12810" y="434"/>
                  </a:cubicBezTo>
                  <a:cubicBezTo>
                    <a:pt x="14696" y="555"/>
                    <a:pt x="16611" y="705"/>
                    <a:pt x="18527" y="705"/>
                  </a:cubicBezTo>
                  <a:cubicBezTo>
                    <a:pt x="18712" y="705"/>
                    <a:pt x="18896" y="703"/>
                    <a:pt x="19081" y="701"/>
                  </a:cubicBezTo>
                  <a:cubicBezTo>
                    <a:pt x="21283" y="667"/>
                    <a:pt x="23451" y="434"/>
                    <a:pt x="25619" y="334"/>
                  </a:cubicBezTo>
                  <a:cubicBezTo>
                    <a:pt x="28121" y="167"/>
                    <a:pt x="30623" y="100"/>
                    <a:pt x="33124" y="100"/>
                  </a:cubicBezTo>
                  <a:cubicBezTo>
                    <a:pt x="33191" y="100"/>
                    <a:pt x="33191" y="0"/>
                    <a:pt x="33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36"/>
            <p:cNvSpPr/>
            <p:nvPr/>
          </p:nvSpPr>
          <p:spPr>
            <a:xfrm>
              <a:off x="3650275" y="1753375"/>
              <a:ext cx="807275" cy="10025"/>
            </a:xfrm>
            <a:custGeom>
              <a:rect b="b" l="l" r="r" t="t"/>
              <a:pathLst>
                <a:path extrusionOk="0" h="401" w="32291">
                  <a:moveTo>
                    <a:pt x="4613" y="0"/>
                  </a:moveTo>
                  <a:cubicBezTo>
                    <a:pt x="3088" y="0"/>
                    <a:pt x="1568" y="89"/>
                    <a:pt x="34" y="267"/>
                  </a:cubicBezTo>
                  <a:cubicBezTo>
                    <a:pt x="1" y="267"/>
                    <a:pt x="34" y="334"/>
                    <a:pt x="34" y="334"/>
                  </a:cubicBezTo>
                  <a:cubicBezTo>
                    <a:pt x="1435" y="156"/>
                    <a:pt x="2851" y="67"/>
                    <a:pt x="4262" y="67"/>
                  </a:cubicBezTo>
                  <a:cubicBezTo>
                    <a:pt x="4967" y="67"/>
                    <a:pt x="5671" y="89"/>
                    <a:pt x="6372" y="133"/>
                  </a:cubicBezTo>
                  <a:cubicBezTo>
                    <a:pt x="8473" y="167"/>
                    <a:pt x="10541" y="234"/>
                    <a:pt x="12643" y="267"/>
                  </a:cubicBezTo>
                  <a:cubicBezTo>
                    <a:pt x="16813" y="334"/>
                    <a:pt x="20982" y="367"/>
                    <a:pt x="25152" y="400"/>
                  </a:cubicBezTo>
                  <a:cubicBezTo>
                    <a:pt x="27487" y="400"/>
                    <a:pt x="29855" y="367"/>
                    <a:pt x="32224" y="367"/>
                  </a:cubicBezTo>
                  <a:cubicBezTo>
                    <a:pt x="32290" y="334"/>
                    <a:pt x="32290" y="267"/>
                    <a:pt x="32224" y="267"/>
                  </a:cubicBezTo>
                  <a:cubicBezTo>
                    <a:pt x="30114" y="284"/>
                    <a:pt x="28004" y="292"/>
                    <a:pt x="25894" y="292"/>
                  </a:cubicBezTo>
                  <a:cubicBezTo>
                    <a:pt x="19565" y="292"/>
                    <a:pt x="13235" y="217"/>
                    <a:pt x="6906" y="67"/>
                  </a:cubicBezTo>
                  <a:cubicBezTo>
                    <a:pt x="6138" y="22"/>
                    <a:pt x="5375" y="0"/>
                    <a:pt x="4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36"/>
            <p:cNvSpPr/>
            <p:nvPr/>
          </p:nvSpPr>
          <p:spPr>
            <a:xfrm>
              <a:off x="3961325" y="737600"/>
              <a:ext cx="109900" cy="561075"/>
            </a:xfrm>
            <a:custGeom>
              <a:rect b="b" l="l" r="r" t="t"/>
              <a:pathLst>
                <a:path extrusionOk="0" h="22443" w="4396">
                  <a:moveTo>
                    <a:pt x="3763" y="1"/>
                  </a:moveTo>
                  <a:cubicBezTo>
                    <a:pt x="3740" y="1"/>
                    <a:pt x="3715" y="12"/>
                    <a:pt x="3703" y="35"/>
                  </a:cubicBezTo>
                  <a:cubicBezTo>
                    <a:pt x="1569" y="3104"/>
                    <a:pt x="968" y="6874"/>
                    <a:pt x="1102" y="10543"/>
                  </a:cubicBezTo>
                  <a:cubicBezTo>
                    <a:pt x="1202" y="12611"/>
                    <a:pt x="1469" y="14713"/>
                    <a:pt x="1936" y="16747"/>
                  </a:cubicBezTo>
                  <a:cubicBezTo>
                    <a:pt x="2369" y="18682"/>
                    <a:pt x="2870" y="20784"/>
                    <a:pt x="4104" y="22385"/>
                  </a:cubicBezTo>
                  <a:cubicBezTo>
                    <a:pt x="4128" y="22426"/>
                    <a:pt x="4159" y="22443"/>
                    <a:pt x="4191" y="22443"/>
                  </a:cubicBezTo>
                  <a:cubicBezTo>
                    <a:pt x="4288" y="22443"/>
                    <a:pt x="4396" y="22285"/>
                    <a:pt x="4371" y="22185"/>
                  </a:cubicBezTo>
                  <a:cubicBezTo>
                    <a:pt x="1569" y="15246"/>
                    <a:pt x="1" y="6940"/>
                    <a:pt x="3804" y="102"/>
                  </a:cubicBezTo>
                  <a:cubicBezTo>
                    <a:pt x="3847" y="37"/>
                    <a:pt x="3806" y="1"/>
                    <a:pt x="3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36"/>
            <p:cNvSpPr/>
            <p:nvPr/>
          </p:nvSpPr>
          <p:spPr>
            <a:xfrm>
              <a:off x="3931300" y="911475"/>
              <a:ext cx="83225" cy="222025"/>
            </a:xfrm>
            <a:custGeom>
              <a:rect b="b" l="l" r="r" t="t"/>
              <a:pathLst>
                <a:path extrusionOk="0" h="8881" w="3329">
                  <a:moveTo>
                    <a:pt x="502" y="1"/>
                  </a:moveTo>
                  <a:cubicBezTo>
                    <a:pt x="470" y="1"/>
                    <a:pt x="422" y="43"/>
                    <a:pt x="401" y="85"/>
                  </a:cubicBezTo>
                  <a:cubicBezTo>
                    <a:pt x="1" y="3021"/>
                    <a:pt x="1402" y="6523"/>
                    <a:pt x="3170" y="8858"/>
                  </a:cubicBezTo>
                  <a:cubicBezTo>
                    <a:pt x="3185" y="8874"/>
                    <a:pt x="3203" y="8880"/>
                    <a:pt x="3220" y="8880"/>
                  </a:cubicBezTo>
                  <a:cubicBezTo>
                    <a:pt x="3276" y="8880"/>
                    <a:pt x="3329" y="8809"/>
                    <a:pt x="3303" y="8758"/>
                  </a:cubicBezTo>
                  <a:cubicBezTo>
                    <a:pt x="2102" y="5923"/>
                    <a:pt x="401" y="3254"/>
                    <a:pt x="535" y="52"/>
                  </a:cubicBezTo>
                  <a:cubicBezTo>
                    <a:pt x="535" y="15"/>
                    <a:pt x="521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36"/>
            <p:cNvSpPr/>
            <p:nvPr/>
          </p:nvSpPr>
          <p:spPr>
            <a:xfrm>
              <a:off x="4021375" y="964200"/>
              <a:ext cx="162700" cy="225400"/>
            </a:xfrm>
            <a:custGeom>
              <a:rect b="b" l="l" r="r" t="t"/>
              <a:pathLst>
                <a:path extrusionOk="0" h="9016" w="6508">
                  <a:moveTo>
                    <a:pt x="6404" y="0"/>
                  </a:moveTo>
                  <a:cubicBezTo>
                    <a:pt x="6377" y="0"/>
                    <a:pt x="6344" y="13"/>
                    <a:pt x="6305" y="44"/>
                  </a:cubicBezTo>
                  <a:cubicBezTo>
                    <a:pt x="3336" y="2046"/>
                    <a:pt x="1" y="5048"/>
                    <a:pt x="34" y="8951"/>
                  </a:cubicBezTo>
                  <a:cubicBezTo>
                    <a:pt x="34" y="8997"/>
                    <a:pt x="54" y="9015"/>
                    <a:pt x="80" y="9015"/>
                  </a:cubicBezTo>
                  <a:cubicBezTo>
                    <a:pt x="129" y="9015"/>
                    <a:pt x="201" y="8950"/>
                    <a:pt x="201" y="8884"/>
                  </a:cubicBezTo>
                  <a:lnTo>
                    <a:pt x="201" y="8918"/>
                  </a:lnTo>
                  <a:cubicBezTo>
                    <a:pt x="534" y="4848"/>
                    <a:pt x="3570" y="2646"/>
                    <a:pt x="6405" y="245"/>
                  </a:cubicBezTo>
                  <a:cubicBezTo>
                    <a:pt x="6508" y="142"/>
                    <a:pt x="6492" y="0"/>
                    <a:pt x="6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36"/>
            <p:cNvSpPr/>
            <p:nvPr/>
          </p:nvSpPr>
          <p:spPr>
            <a:xfrm>
              <a:off x="3998850" y="958575"/>
              <a:ext cx="76975" cy="108150"/>
            </a:xfrm>
            <a:custGeom>
              <a:rect b="b" l="l" r="r" t="t"/>
              <a:pathLst>
                <a:path extrusionOk="0" h="4326" w="3079">
                  <a:moveTo>
                    <a:pt x="2975" y="1"/>
                  </a:moveTo>
                  <a:cubicBezTo>
                    <a:pt x="2953" y="1"/>
                    <a:pt x="2928" y="11"/>
                    <a:pt x="2903" y="36"/>
                  </a:cubicBezTo>
                  <a:cubicBezTo>
                    <a:pt x="1669" y="970"/>
                    <a:pt x="201" y="2671"/>
                    <a:pt x="1" y="4272"/>
                  </a:cubicBezTo>
                  <a:cubicBezTo>
                    <a:pt x="1" y="4312"/>
                    <a:pt x="11" y="4325"/>
                    <a:pt x="26" y="4325"/>
                  </a:cubicBezTo>
                  <a:cubicBezTo>
                    <a:pt x="48" y="4325"/>
                    <a:pt x="81" y="4293"/>
                    <a:pt x="101" y="4272"/>
                  </a:cubicBezTo>
                  <a:cubicBezTo>
                    <a:pt x="568" y="3572"/>
                    <a:pt x="902" y="2805"/>
                    <a:pt x="1369" y="2104"/>
                  </a:cubicBezTo>
                  <a:cubicBezTo>
                    <a:pt x="1869" y="1404"/>
                    <a:pt x="2436" y="770"/>
                    <a:pt x="3003" y="169"/>
                  </a:cubicBezTo>
                  <a:cubicBezTo>
                    <a:pt x="3078" y="94"/>
                    <a:pt x="3041" y="1"/>
                    <a:pt x="2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36"/>
            <p:cNvSpPr/>
            <p:nvPr/>
          </p:nvSpPr>
          <p:spPr>
            <a:xfrm>
              <a:off x="3932150" y="641050"/>
              <a:ext cx="236850" cy="210625"/>
            </a:xfrm>
            <a:custGeom>
              <a:rect b="b" l="l" r="r" t="t"/>
              <a:pathLst>
                <a:path extrusionOk="0" h="8425" w="9474">
                  <a:moveTo>
                    <a:pt x="4870" y="4131"/>
                  </a:moveTo>
                  <a:lnTo>
                    <a:pt x="4904" y="4231"/>
                  </a:lnTo>
                  <a:lnTo>
                    <a:pt x="4737" y="4298"/>
                  </a:lnTo>
                  <a:lnTo>
                    <a:pt x="4670" y="4198"/>
                  </a:lnTo>
                  <a:lnTo>
                    <a:pt x="4870" y="4131"/>
                  </a:lnTo>
                  <a:close/>
                  <a:moveTo>
                    <a:pt x="4134" y="1"/>
                  </a:moveTo>
                  <a:cubicBezTo>
                    <a:pt x="3373" y="1"/>
                    <a:pt x="2567" y="396"/>
                    <a:pt x="2235" y="1129"/>
                  </a:cubicBezTo>
                  <a:cubicBezTo>
                    <a:pt x="1735" y="2229"/>
                    <a:pt x="2702" y="2930"/>
                    <a:pt x="3369" y="3497"/>
                  </a:cubicBezTo>
                  <a:lnTo>
                    <a:pt x="3469" y="3564"/>
                  </a:lnTo>
                  <a:cubicBezTo>
                    <a:pt x="3353" y="3580"/>
                    <a:pt x="3244" y="3589"/>
                    <a:pt x="3140" y="3589"/>
                  </a:cubicBezTo>
                  <a:cubicBezTo>
                    <a:pt x="3036" y="3589"/>
                    <a:pt x="2936" y="3580"/>
                    <a:pt x="2836" y="3564"/>
                  </a:cubicBezTo>
                  <a:cubicBezTo>
                    <a:pt x="2383" y="3518"/>
                    <a:pt x="1960" y="3381"/>
                    <a:pt x="1631" y="3381"/>
                  </a:cubicBezTo>
                  <a:cubicBezTo>
                    <a:pt x="1476" y="3381"/>
                    <a:pt x="1342" y="3411"/>
                    <a:pt x="1235" y="3497"/>
                  </a:cubicBezTo>
                  <a:cubicBezTo>
                    <a:pt x="0" y="4498"/>
                    <a:pt x="467" y="6499"/>
                    <a:pt x="2002" y="6899"/>
                  </a:cubicBezTo>
                  <a:cubicBezTo>
                    <a:pt x="2123" y="6924"/>
                    <a:pt x="2236" y="6936"/>
                    <a:pt x="2342" y="6936"/>
                  </a:cubicBezTo>
                  <a:cubicBezTo>
                    <a:pt x="3228" y="6936"/>
                    <a:pt x="3612" y="6121"/>
                    <a:pt x="3970" y="5465"/>
                  </a:cubicBezTo>
                  <a:cubicBezTo>
                    <a:pt x="4070" y="5332"/>
                    <a:pt x="4137" y="5198"/>
                    <a:pt x="4203" y="5065"/>
                  </a:cubicBezTo>
                  <a:lnTo>
                    <a:pt x="4203" y="5065"/>
                  </a:lnTo>
                  <a:cubicBezTo>
                    <a:pt x="4203" y="5332"/>
                    <a:pt x="4170" y="5599"/>
                    <a:pt x="4103" y="5832"/>
                  </a:cubicBezTo>
                  <a:cubicBezTo>
                    <a:pt x="3936" y="6599"/>
                    <a:pt x="3670" y="7266"/>
                    <a:pt x="3936" y="7667"/>
                  </a:cubicBezTo>
                  <a:cubicBezTo>
                    <a:pt x="4341" y="8182"/>
                    <a:pt x="4919" y="8424"/>
                    <a:pt x="5493" y="8424"/>
                  </a:cubicBezTo>
                  <a:cubicBezTo>
                    <a:pt x="6292" y="8424"/>
                    <a:pt x="7081" y="7954"/>
                    <a:pt x="7372" y="7100"/>
                  </a:cubicBezTo>
                  <a:cubicBezTo>
                    <a:pt x="7739" y="5832"/>
                    <a:pt x="6572" y="5198"/>
                    <a:pt x="5771" y="4798"/>
                  </a:cubicBezTo>
                  <a:lnTo>
                    <a:pt x="5638" y="4698"/>
                  </a:lnTo>
                  <a:cubicBezTo>
                    <a:pt x="5696" y="4688"/>
                    <a:pt x="5758" y="4684"/>
                    <a:pt x="5820" y="4684"/>
                  </a:cubicBezTo>
                  <a:cubicBezTo>
                    <a:pt x="5972" y="4684"/>
                    <a:pt x="6130" y="4708"/>
                    <a:pt x="6271" y="4731"/>
                  </a:cubicBezTo>
                  <a:cubicBezTo>
                    <a:pt x="6937" y="4918"/>
                    <a:pt x="7476" y="5232"/>
                    <a:pt x="7870" y="5232"/>
                  </a:cubicBezTo>
                  <a:cubicBezTo>
                    <a:pt x="7969" y="5232"/>
                    <a:pt x="8059" y="5212"/>
                    <a:pt x="8139" y="5165"/>
                  </a:cubicBezTo>
                  <a:cubicBezTo>
                    <a:pt x="9474" y="4298"/>
                    <a:pt x="9274" y="2330"/>
                    <a:pt x="7839" y="1696"/>
                  </a:cubicBezTo>
                  <a:cubicBezTo>
                    <a:pt x="7638" y="1623"/>
                    <a:pt x="7448" y="1591"/>
                    <a:pt x="7270" y="1591"/>
                  </a:cubicBezTo>
                  <a:cubicBezTo>
                    <a:pt x="6388" y="1591"/>
                    <a:pt x="5787" y="2386"/>
                    <a:pt x="5371" y="2997"/>
                  </a:cubicBezTo>
                  <a:cubicBezTo>
                    <a:pt x="5271" y="3163"/>
                    <a:pt x="5171" y="3297"/>
                    <a:pt x="5071" y="3430"/>
                  </a:cubicBezTo>
                  <a:cubicBezTo>
                    <a:pt x="5071" y="3230"/>
                    <a:pt x="5104" y="3030"/>
                    <a:pt x="5137" y="2830"/>
                  </a:cubicBezTo>
                  <a:cubicBezTo>
                    <a:pt x="5371" y="2196"/>
                    <a:pt x="5905" y="1629"/>
                    <a:pt x="5704" y="1029"/>
                  </a:cubicBezTo>
                  <a:cubicBezTo>
                    <a:pt x="5482" y="329"/>
                    <a:pt x="4827" y="1"/>
                    <a:pt x="4134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36"/>
            <p:cNvSpPr/>
            <p:nvPr/>
          </p:nvSpPr>
          <p:spPr>
            <a:xfrm>
              <a:off x="3930475" y="629150"/>
              <a:ext cx="245200" cy="232900"/>
            </a:xfrm>
            <a:custGeom>
              <a:rect b="b" l="l" r="r" t="t"/>
              <a:pathLst>
                <a:path extrusionOk="0" h="9316" w="9808">
                  <a:moveTo>
                    <a:pt x="4102" y="898"/>
                  </a:moveTo>
                  <a:cubicBezTo>
                    <a:pt x="4147" y="898"/>
                    <a:pt x="4192" y="900"/>
                    <a:pt x="4237" y="904"/>
                  </a:cubicBezTo>
                  <a:cubicBezTo>
                    <a:pt x="6105" y="1038"/>
                    <a:pt x="4704" y="2806"/>
                    <a:pt x="4704" y="3873"/>
                  </a:cubicBezTo>
                  <a:cubicBezTo>
                    <a:pt x="4684" y="4159"/>
                    <a:pt x="4913" y="4332"/>
                    <a:pt x="5147" y="4332"/>
                  </a:cubicBezTo>
                  <a:cubicBezTo>
                    <a:pt x="5296" y="4332"/>
                    <a:pt x="5447" y="4262"/>
                    <a:pt x="5538" y="4106"/>
                  </a:cubicBezTo>
                  <a:cubicBezTo>
                    <a:pt x="6032" y="3409"/>
                    <a:pt x="6475" y="2509"/>
                    <a:pt x="7375" y="2509"/>
                  </a:cubicBezTo>
                  <a:cubicBezTo>
                    <a:pt x="7471" y="2509"/>
                    <a:pt x="7571" y="2519"/>
                    <a:pt x="7678" y="2541"/>
                  </a:cubicBezTo>
                  <a:lnTo>
                    <a:pt x="7678" y="2541"/>
                  </a:lnTo>
                  <a:cubicBezTo>
                    <a:pt x="8642" y="3011"/>
                    <a:pt x="9205" y="4474"/>
                    <a:pt x="7940" y="4907"/>
                  </a:cubicBezTo>
                  <a:cubicBezTo>
                    <a:pt x="7769" y="4964"/>
                    <a:pt x="7607" y="4986"/>
                    <a:pt x="7450" y="4986"/>
                  </a:cubicBezTo>
                  <a:cubicBezTo>
                    <a:pt x="6919" y="4986"/>
                    <a:pt x="6444" y="4734"/>
                    <a:pt x="5861" y="4734"/>
                  </a:cubicBezTo>
                  <a:cubicBezTo>
                    <a:pt x="5810" y="4734"/>
                    <a:pt x="5758" y="4736"/>
                    <a:pt x="5705" y="4740"/>
                  </a:cubicBezTo>
                  <a:cubicBezTo>
                    <a:pt x="5693" y="4739"/>
                    <a:pt x="5681" y="4739"/>
                    <a:pt x="5670" y="4739"/>
                  </a:cubicBezTo>
                  <a:cubicBezTo>
                    <a:pt x="5230" y="4739"/>
                    <a:pt x="5081" y="5347"/>
                    <a:pt x="5471" y="5574"/>
                  </a:cubicBezTo>
                  <a:cubicBezTo>
                    <a:pt x="5771" y="5708"/>
                    <a:pt x="6072" y="5874"/>
                    <a:pt x="6372" y="6041"/>
                  </a:cubicBezTo>
                  <a:cubicBezTo>
                    <a:pt x="7306" y="6775"/>
                    <a:pt x="7172" y="8043"/>
                    <a:pt x="5972" y="8376"/>
                  </a:cubicBezTo>
                  <a:cubicBezTo>
                    <a:pt x="5762" y="8430"/>
                    <a:pt x="5581" y="8455"/>
                    <a:pt x="5425" y="8455"/>
                  </a:cubicBezTo>
                  <a:cubicBezTo>
                    <a:pt x="4046" y="8455"/>
                    <a:pt x="4647" y="6497"/>
                    <a:pt x="4737" y="5507"/>
                  </a:cubicBezTo>
                  <a:cubicBezTo>
                    <a:pt x="4778" y="5224"/>
                    <a:pt x="4547" y="5063"/>
                    <a:pt x="4308" y="5063"/>
                  </a:cubicBezTo>
                  <a:cubicBezTo>
                    <a:pt x="4153" y="5063"/>
                    <a:pt x="3995" y="5130"/>
                    <a:pt x="3903" y="5274"/>
                  </a:cubicBezTo>
                  <a:cubicBezTo>
                    <a:pt x="3538" y="5868"/>
                    <a:pt x="2876" y="6961"/>
                    <a:pt x="2173" y="6961"/>
                  </a:cubicBezTo>
                  <a:cubicBezTo>
                    <a:pt x="1850" y="6961"/>
                    <a:pt x="1517" y="6729"/>
                    <a:pt x="1201" y="6108"/>
                  </a:cubicBezTo>
                  <a:cubicBezTo>
                    <a:pt x="734" y="5174"/>
                    <a:pt x="1168" y="4340"/>
                    <a:pt x="2269" y="4340"/>
                  </a:cubicBezTo>
                  <a:cubicBezTo>
                    <a:pt x="2625" y="4340"/>
                    <a:pt x="2981" y="4445"/>
                    <a:pt x="3360" y="4445"/>
                  </a:cubicBezTo>
                  <a:cubicBezTo>
                    <a:pt x="3407" y="4445"/>
                    <a:pt x="3455" y="4444"/>
                    <a:pt x="3503" y="4440"/>
                  </a:cubicBezTo>
                  <a:cubicBezTo>
                    <a:pt x="3870" y="4407"/>
                    <a:pt x="4170" y="3940"/>
                    <a:pt x="3837" y="3673"/>
                  </a:cubicBezTo>
                  <a:cubicBezTo>
                    <a:pt x="3470" y="3439"/>
                    <a:pt x="3170" y="3139"/>
                    <a:pt x="2903" y="2806"/>
                  </a:cubicBezTo>
                  <a:cubicBezTo>
                    <a:pt x="2456" y="1913"/>
                    <a:pt x="3138" y="898"/>
                    <a:pt x="4102" y="898"/>
                  </a:cubicBezTo>
                  <a:close/>
                  <a:moveTo>
                    <a:pt x="4186" y="0"/>
                  </a:moveTo>
                  <a:cubicBezTo>
                    <a:pt x="3923" y="0"/>
                    <a:pt x="3658" y="45"/>
                    <a:pt x="3403" y="137"/>
                  </a:cubicBezTo>
                  <a:cubicBezTo>
                    <a:pt x="2536" y="370"/>
                    <a:pt x="1869" y="1038"/>
                    <a:pt x="1735" y="1938"/>
                  </a:cubicBezTo>
                  <a:cubicBezTo>
                    <a:pt x="1639" y="2555"/>
                    <a:pt x="1888" y="3039"/>
                    <a:pt x="2257" y="3459"/>
                  </a:cubicBezTo>
                  <a:lnTo>
                    <a:pt x="2257" y="3459"/>
                  </a:lnTo>
                  <a:cubicBezTo>
                    <a:pt x="2099" y="3439"/>
                    <a:pt x="1943" y="3424"/>
                    <a:pt x="1791" y="3424"/>
                  </a:cubicBezTo>
                  <a:cubicBezTo>
                    <a:pt x="1374" y="3424"/>
                    <a:pt x="982" y="3534"/>
                    <a:pt x="634" y="3940"/>
                  </a:cubicBezTo>
                  <a:cubicBezTo>
                    <a:pt x="34" y="4740"/>
                    <a:pt x="1" y="5841"/>
                    <a:pt x="534" y="6675"/>
                  </a:cubicBezTo>
                  <a:cubicBezTo>
                    <a:pt x="927" y="7369"/>
                    <a:pt x="1646" y="7790"/>
                    <a:pt x="2447" y="7790"/>
                  </a:cubicBezTo>
                  <a:cubicBezTo>
                    <a:pt x="2531" y="7790"/>
                    <a:pt x="2617" y="7785"/>
                    <a:pt x="2703" y="7776"/>
                  </a:cubicBezTo>
                  <a:cubicBezTo>
                    <a:pt x="3004" y="7727"/>
                    <a:pt x="3254" y="7602"/>
                    <a:pt x="3470" y="7430"/>
                  </a:cubicBezTo>
                  <a:lnTo>
                    <a:pt x="3470" y="7430"/>
                  </a:lnTo>
                  <a:cubicBezTo>
                    <a:pt x="3446" y="7904"/>
                    <a:pt x="3553" y="8355"/>
                    <a:pt x="3970" y="8743"/>
                  </a:cubicBezTo>
                  <a:cubicBezTo>
                    <a:pt x="4421" y="9115"/>
                    <a:pt x="4975" y="9315"/>
                    <a:pt x="5538" y="9315"/>
                  </a:cubicBezTo>
                  <a:cubicBezTo>
                    <a:pt x="5934" y="9315"/>
                    <a:pt x="6334" y="9216"/>
                    <a:pt x="6705" y="9010"/>
                  </a:cubicBezTo>
                  <a:cubicBezTo>
                    <a:pt x="7539" y="8610"/>
                    <a:pt x="8006" y="7676"/>
                    <a:pt x="7873" y="6742"/>
                  </a:cubicBezTo>
                  <a:cubicBezTo>
                    <a:pt x="7833" y="6496"/>
                    <a:pt x="7747" y="6283"/>
                    <a:pt x="7627" y="6093"/>
                  </a:cubicBezTo>
                  <a:lnTo>
                    <a:pt x="7627" y="6093"/>
                  </a:lnTo>
                  <a:cubicBezTo>
                    <a:pt x="7707" y="6105"/>
                    <a:pt x="7787" y="6111"/>
                    <a:pt x="7868" y="6111"/>
                  </a:cubicBezTo>
                  <a:cubicBezTo>
                    <a:pt x="8013" y="6111"/>
                    <a:pt x="8159" y="6090"/>
                    <a:pt x="8307" y="6041"/>
                  </a:cubicBezTo>
                  <a:cubicBezTo>
                    <a:pt x="8807" y="5808"/>
                    <a:pt x="9207" y="5374"/>
                    <a:pt x="9374" y="4840"/>
                  </a:cubicBezTo>
                  <a:cubicBezTo>
                    <a:pt x="9808" y="3673"/>
                    <a:pt x="9274" y="2339"/>
                    <a:pt x="8140" y="1771"/>
                  </a:cubicBezTo>
                  <a:cubicBezTo>
                    <a:pt x="8113" y="1760"/>
                    <a:pt x="8087" y="1751"/>
                    <a:pt x="8061" y="1744"/>
                  </a:cubicBezTo>
                  <a:lnTo>
                    <a:pt x="8061" y="1744"/>
                  </a:lnTo>
                  <a:cubicBezTo>
                    <a:pt x="8054" y="1742"/>
                    <a:pt x="8047" y="1740"/>
                    <a:pt x="8040" y="1738"/>
                  </a:cubicBezTo>
                  <a:cubicBezTo>
                    <a:pt x="7801" y="1675"/>
                    <a:pt x="7580" y="1646"/>
                    <a:pt x="7374" y="1646"/>
                  </a:cubicBezTo>
                  <a:cubicBezTo>
                    <a:pt x="6900" y="1646"/>
                    <a:pt x="6506" y="1800"/>
                    <a:pt x="6159" y="2049"/>
                  </a:cubicBezTo>
                  <a:lnTo>
                    <a:pt x="6159" y="2049"/>
                  </a:lnTo>
                  <a:cubicBezTo>
                    <a:pt x="6275" y="1614"/>
                    <a:pt x="6250" y="1173"/>
                    <a:pt x="5805" y="671"/>
                  </a:cubicBezTo>
                  <a:cubicBezTo>
                    <a:pt x="5365" y="231"/>
                    <a:pt x="4781" y="0"/>
                    <a:pt x="4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36"/>
            <p:cNvSpPr/>
            <p:nvPr/>
          </p:nvSpPr>
          <p:spPr>
            <a:xfrm>
              <a:off x="4035550" y="732500"/>
              <a:ext cx="31075" cy="26325"/>
            </a:xfrm>
            <a:custGeom>
              <a:rect b="b" l="l" r="r" t="t"/>
              <a:pathLst>
                <a:path extrusionOk="0" h="1053" w="1243">
                  <a:moveTo>
                    <a:pt x="706" y="1"/>
                  </a:moveTo>
                  <a:cubicBezTo>
                    <a:pt x="682" y="1"/>
                    <a:pt x="658" y="2"/>
                    <a:pt x="634" y="6"/>
                  </a:cubicBezTo>
                  <a:lnTo>
                    <a:pt x="434" y="73"/>
                  </a:lnTo>
                  <a:cubicBezTo>
                    <a:pt x="134" y="139"/>
                    <a:pt x="1" y="473"/>
                    <a:pt x="134" y="706"/>
                  </a:cubicBezTo>
                  <a:lnTo>
                    <a:pt x="201" y="840"/>
                  </a:lnTo>
                  <a:cubicBezTo>
                    <a:pt x="293" y="978"/>
                    <a:pt x="449" y="1053"/>
                    <a:pt x="602" y="1053"/>
                  </a:cubicBezTo>
                  <a:cubicBezTo>
                    <a:pt x="671" y="1053"/>
                    <a:pt x="739" y="1038"/>
                    <a:pt x="801" y="1007"/>
                  </a:cubicBezTo>
                  <a:lnTo>
                    <a:pt x="901" y="973"/>
                  </a:lnTo>
                  <a:lnTo>
                    <a:pt x="901" y="973"/>
                  </a:lnTo>
                  <a:cubicBezTo>
                    <a:pt x="914" y="969"/>
                    <a:pt x="927" y="965"/>
                    <a:pt x="940" y="960"/>
                  </a:cubicBezTo>
                  <a:lnTo>
                    <a:pt x="940" y="960"/>
                  </a:lnTo>
                  <a:lnTo>
                    <a:pt x="1001" y="940"/>
                  </a:lnTo>
                  <a:cubicBezTo>
                    <a:pt x="1029" y="921"/>
                    <a:pt x="1055" y="900"/>
                    <a:pt x="1078" y="876"/>
                  </a:cubicBezTo>
                  <a:lnTo>
                    <a:pt x="1078" y="876"/>
                  </a:lnTo>
                  <a:cubicBezTo>
                    <a:pt x="1188" y="777"/>
                    <a:pt x="1242" y="625"/>
                    <a:pt x="1209" y="470"/>
                  </a:cubicBezTo>
                  <a:lnTo>
                    <a:pt x="1209" y="470"/>
                  </a:lnTo>
                  <a:cubicBezTo>
                    <a:pt x="1202" y="425"/>
                    <a:pt x="1189" y="381"/>
                    <a:pt x="1168" y="339"/>
                  </a:cubicBezTo>
                  <a:cubicBezTo>
                    <a:pt x="1108" y="130"/>
                    <a:pt x="914" y="1"/>
                    <a:pt x="706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36"/>
            <p:cNvSpPr/>
            <p:nvPr/>
          </p:nvSpPr>
          <p:spPr>
            <a:xfrm>
              <a:off x="4069750" y="733475"/>
              <a:ext cx="64225" cy="13675"/>
            </a:xfrm>
            <a:custGeom>
              <a:rect b="b" l="l" r="r" t="t"/>
              <a:pathLst>
                <a:path extrusionOk="0" h="547" w="2569">
                  <a:moveTo>
                    <a:pt x="2535" y="0"/>
                  </a:moveTo>
                  <a:cubicBezTo>
                    <a:pt x="2135" y="67"/>
                    <a:pt x="1768" y="200"/>
                    <a:pt x="1401" y="300"/>
                  </a:cubicBezTo>
                  <a:cubicBezTo>
                    <a:pt x="968" y="367"/>
                    <a:pt x="534" y="400"/>
                    <a:pt x="67" y="434"/>
                  </a:cubicBezTo>
                  <a:cubicBezTo>
                    <a:pt x="34" y="434"/>
                    <a:pt x="0" y="501"/>
                    <a:pt x="34" y="501"/>
                  </a:cubicBezTo>
                  <a:cubicBezTo>
                    <a:pt x="226" y="531"/>
                    <a:pt x="423" y="546"/>
                    <a:pt x="620" y="546"/>
                  </a:cubicBezTo>
                  <a:cubicBezTo>
                    <a:pt x="1277" y="546"/>
                    <a:pt x="1946" y="382"/>
                    <a:pt x="2535" y="100"/>
                  </a:cubicBezTo>
                  <a:cubicBezTo>
                    <a:pt x="2569" y="67"/>
                    <a:pt x="2569" y="0"/>
                    <a:pt x="2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36"/>
            <p:cNvSpPr/>
            <p:nvPr/>
          </p:nvSpPr>
          <p:spPr>
            <a:xfrm>
              <a:off x="4106425" y="755150"/>
              <a:ext cx="30900" cy="2600"/>
            </a:xfrm>
            <a:custGeom>
              <a:rect b="b" l="l" r="r" t="t"/>
              <a:pathLst>
                <a:path extrusionOk="0" h="104" w="1236">
                  <a:moveTo>
                    <a:pt x="68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1" y="75"/>
                    <a:pt x="501" y="104"/>
                    <a:pt x="737" y="104"/>
                  </a:cubicBezTo>
                  <a:cubicBezTo>
                    <a:pt x="883" y="104"/>
                    <a:pt x="1028" y="93"/>
                    <a:pt x="1168" y="67"/>
                  </a:cubicBezTo>
                  <a:cubicBezTo>
                    <a:pt x="1202" y="67"/>
                    <a:pt x="1235" y="0"/>
                    <a:pt x="1168" y="0"/>
                  </a:cubicBezTo>
                  <a:cubicBezTo>
                    <a:pt x="924" y="0"/>
                    <a:pt x="679" y="15"/>
                    <a:pt x="435" y="15"/>
                  </a:cubicBezTo>
                  <a:cubicBezTo>
                    <a:pt x="312" y="15"/>
                    <a:pt x="190" y="12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36"/>
            <p:cNvSpPr/>
            <p:nvPr/>
          </p:nvSpPr>
          <p:spPr>
            <a:xfrm>
              <a:off x="3995750" y="683600"/>
              <a:ext cx="41375" cy="45050"/>
            </a:xfrm>
            <a:custGeom>
              <a:rect b="b" l="l" r="r" t="t"/>
              <a:pathLst>
                <a:path extrusionOk="0" h="1802" w="1655">
                  <a:moveTo>
                    <a:pt x="140" y="0"/>
                  </a:moveTo>
                  <a:cubicBezTo>
                    <a:pt x="81" y="0"/>
                    <a:pt x="1" y="55"/>
                    <a:pt x="25" y="127"/>
                  </a:cubicBezTo>
                  <a:cubicBezTo>
                    <a:pt x="392" y="761"/>
                    <a:pt x="925" y="1328"/>
                    <a:pt x="1526" y="1795"/>
                  </a:cubicBezTo>
                  <a:cubicBezTo>
                    <a:pt x="1531" y="1800"/>
                    <a:pt x="1537" y="1802"/>
                    <a:pt x="1543" y="1802"/>
                  </a:cubicBezTo>
                  <a:cubicBezTo>
                    <a:pt x="1585" y="1802"/>
                    <a:pt x="1655" y="1724"/>
                    <a:pt x="1626" y="1695"/>
                  </a:cubicBezTo>
                  <a:cubicBezTo>
                    <a:pt x="1192" y="1095"/>
                    <a:pt x="692" y="594"/>
                    <a:pt x="192" y="27"/>
                  </a:cubicBezTo>
                  <a:cubicBezTo>
                    <a:pt x="182" y="8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36"/>
            <p:cNvSpPr/>
            <p:nvPr/>
          </p:nvSpPr>
          <p:spPr>
            <a:xfrm>
              <a:off x="3995525" y="660700"/>
              <a:ext cx="50725" cy="66350"/>
            </a:xfrm>
            <a:custGeom>
              <a:rect b="b" l="l" r="r" t="t"/>
              <a:pathLst>
                <a:path extrusionOk="0" h="2654" w="2029">
                  <a:moveTo>
                    <a:pt x="109" y="0"/>
                  </a:moveTo>
                  <a:cubicBezTo>
                    <a:pt x="66" y="0"/>
                    <a:pt x="0" y="49"/>
                    <a:pt x="0" y="76"/>
                  </a:cubicBezTo>
                  <a:lnTo>
                    <a:pt x="34" y="76"/>
                  </a:lnTo>
                  <a:cubicBezTo>
                    <a:pt x="234" y="610"/>
                    <a:pt x="501" y="1110"/>
                    <a:pt x="868" y="1577"/>
                  </a:cubicBezTo>
                  <a:cubicBezTo>
                    <a:pt x="1168" y="1977"/>
                    <a:pt x="1502" y="2344"/>
                    <a:pt x="1902" y="2644"/>
                  </a:cubicBezTo>
                  <a:cubicBezTo>
                    <a:pt x="1915" y="2651"/>
                    <a:pt x="1927" y="2653"/>
                    <a:pt x="1939" y="2653"/>
                  </a:cubicBezTo>
                  <a:cubicBezTo>
                    <a:pt x="1990" y="2653"/>
                    <a:pt x="2029" y="2605"/>
                    <a:pt x="2002" y="2578"/>
                  </a:cubicBezTo>
                  <a:cubicBezTo>
                    <a:pt x="1868" y="2111"/>
                    <a:pt x="1335" y="1810"/>
                    <a:pt x="1068" y="1443"/>
                  </a:cubicBezTo>
                  <a:cubicBezTo>
                    <a:pt x="734" y="976"/>
                    <a:pt x="534" y="376"/>
                    <a:pt x="134" y="9"/>
                  </a:cubicBezTo>
                  <a:cubicBezTo>
                    <a:pt x="128" y="3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36"/>
            <p:cNvSpPr/>
            <p:nvPr/>
          </p:nvSpPr>
          <p:spPr>
            <a:xfrm>
              <a:off x="4017450" y="663200"/>
              <a:ext cx="33150" cy="61450"/>
            </a:xfrm>
            <a:custGeom>
              <a:rect b="b" l="l" r="r" t="t"/>
              <a:pathLst>
                <a:path extrusionOk="0" h="2458" w="1326">
                  <a:moveTo>
                    <a:pt x="133" y="0"/>
                  </a:moveTo>
                  <a:cubicBezTo>
                    <a:pt x="75" y="0"/>
                    <a:pt x="1" y="63"/>
                    <a:pt x="24" y="109"/>
                  </a:cubicBezTo>
                  <a:cubicBezTo>
                    <a:pt x="91" y="510"/>
                    <a:pt x="224" y="876"/>
                    <a:pt x="424" y="1210"/>
                  </a:cubicBezTo>
                  <a:cubicBezTo>
                    <a:pt x="658" y="1644"/>
                    <a:pt x="891" y="2077"/>
                    <a:pt x="1225" y="2444"/>
                  </a:cubicBezTo>
                  <a:cubicBezTo>
                    <a:pt x="1234" y="2453"/>
                    <a:pt x="1245" y="2457"/>
                    <a:pt x="1257" y="2457"/>
                  </a:cubicBezTo>
                  <a:cubicBezTo>
                    <a:pt x="1289" y="2457"/>
                    <a:pt x="1325" y="2426"/>
                    <a:pt x="1325" y="2378"/>
                  </a:cubicBezTo>
                  <a:cubicBezTo>
                    <a:pt x="1192" y="1977"/>
                    <a:pt x="1025" y="1610"/>
                    <a:pt x="791" y="1243"/>
                  </a:cubicBezTo>
                  <a:cubicBezTo>
                    <a:pt x="558" y="876"/>
                    <a:pt x="358" y="443"/>
                    <a:pt x="191" y="43"/>
                  </a:cubicBezTo>
                  <a:cubicBezTo>
                    <a:pt x="181" y="12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36"/>
            <p:cNvSpPr/>
            <p:nvPr/>
          </p:nvSpPr>
          <p:spPr>
            <a:xfrm>
              <a:off x="4037225" y="655800"/>
              <a:ext cx="15875" cy="60900"/>
            </a:xfrm>
            <a:custGeom>
              <a:rect b="b" l="l" r="r" t="t"/>
              <a:pathLst>
                <a:path extrusionOk="0" h="2436" w="635">
                  <a:moveTo>
                    <a:pt x="207" y="1"/>
                  </a:moveTo>
                  <a:cubicBezTo>
                    <a:pt x="129" y="1"/>
                    <a:pt x="0" y="102"/>
                    <a:pt x="0" y="172"/>
                  </a:cubicBezTo>
                  <a:cubicBezTo>
                    <a:pt x="34" y="572"/>
                    <a:pt x="100" y="972"/>
                    <a:pt x="167" y="1373"/>
                  </a:cubicBezTo>
                  <a:cubicBezTo>
                    <a:pt x="200" y="1740"/>
                    <a:pt x="267" y="2073"/>
                    <a:pt x="401" y="2407"/>
                  </a:cubicBezTo>
                  <a:cubicBezTo>
                    <a:pt x="411" y="2427"/>
                    <a:pt x="428" y="2435"/>
                    <a:pt x="447" y="2435"/>
                  </a:cubicBezTo>
                  <a:cubicBezTo>
                    <a:pt x="490" y="2435"/>
                    <a:pt x="544" y="2396"/>
                    <a:pt x="567" y="2373"/>
                  </a:cubicBezTo>
                  <a:cubicBezTo>
                    <a:pt x="634" y="2006"/>
                    <a:pt x="601" y="1639"/>
                    <a:pt x="501" y="1306"/>
                  </a:cubicBezTo>
                  <a:cubicBezTo>
                    <a:pt x="434" y="906"/>
                    <a:pt x="301" y="472"/>
                    <a:pt x="267" y="72"/>
                  </a:cubicBezTo>
                  <a:cubicBezTo>
                    <a:pt x="267" y="21"/>
                    <a:pt x="242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36"/>
            <p:cNvSpPr/>
            <p:nvPr/>
          </p:nvSpPr>
          <p:spPr>
            <a:xfrm>
              <a:off x="4052475" y="662375"/>
              <a:ext cx="11450" cy="29850"/>
            </a:xfrm>
            <a:custGeom>
              <a:rect b="b" l="l" r="r" t="t"/>
              <a:pathLst>
                <a:path extrusionOk="0" h="1194" w="458">
                  <a:moveTo>
                    <a:pt x="136" y="1"/>
                  </a:moveTo>
                  <a:cubicBezTo>
                    <a:pt x="77" y="1"/>
                    <a:pt x="1" y="71"/>
                    <a:pt x="24" y="142"/>
                  </a:cubicBezTo>
                  <a:cubicBezTo>
                    <a:pt x="57" y="309"/>
                    <a:pt x="91" y="476"/>
                    <a:pt x="91" y="676"/>
                  </a:cubicBezTo>
                  <a:cubicBezTo>
                    <a:pt x="91" y="843"/>
                    <a:pt x="91" y="976"/>
                    <a:pt x="124" y="1143"/>
                  </a:cubicBezTo>
                  <a:cubicBezTo>
                    <a:pt x="124" y="1180"/>
                    <a:pt x="147" y="1194"/>
                    <a:pt x="177" y="1194"/>
                  </a:cubicBezTo>
                  <a:cubicBezTo>
                    <a:pt x="229" y="1194"/>
                    <a:pt x="303" y="1152"/>
                    <a:pt x="324" y="1110"/>
                  </a:cubicBezTo>
                  <a:cubicBezTo>
                    <a:pt x="458" y="743"/>
                    <a:pt x="424" y="342"/>
                    <a:pt x="191" y="42"/>
                  </a:cubicBezTo>
                  <a:cubicBezTo>
                    <a:pt x="181" y="13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36"/>
            <p:cNvSpPr/>
            <p:nvPr/>
          </p:nvSpPr>
          <p:spPr>
            <a:xfrm>
              <a:off x="3969675" y="733475"/>
              <a:ext cx="68400" cy="11100"/>
            </a:xfrm>
            <a:custGeom>
              <a:rect b="b" l="l" r="r" t="t"/>
              <a:pathLst>
                <a:path extrusionOk="0" h="444" w="2736">
                  <a:moveTo>
                    <a:pt x="2636" y="0"/>
                  </a:moveTo>
                  <a:cubicBezTo>
                    <a:pt x="1802" y="167"/>
                    <a:pt x="968" y="234"/>
                    <a:pt x="134" y="300"/>
                  </a:cubicBezTo>
                  <a:cubicBezTo>
                    <a:pt x="67" y="300"/>
                    <a:pt x="0" y="400"/>
                    <a:pt x="100" y="400"/>
                  </a:cubicBezTo>
                  <a:lnTo>
                    <a:pt x="67" y="400"/>
                  </a:lnTo>
                  <a:cubicBezTo>
                    <a:pt x="437" y="400"/>
                    <a:pt x="877" y="443"/>
                    <a:pt x="1310" y="443"/>
                  </a:cubicBezTo>
                  <a:cubicBezTo>
                    <a:pt x="1815" y="443"/>
                    <a:pt x="2310" y="385"/>
                    <a:pt x="2669" y="134"/>
                  </a:cubicBezTo>
                  <a:cubicBezTo>
                    <a:pt x="2736" y="100"/>
                    <a:pt x="2736" y="0"/>
                    <a:pt x="2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36"/>
            <p:cNvSpPr/>
            <p:nvPr/>
          </p:nvSpPr>
          <p:spPr>
            <a:xfrm>
              <a:off x="3959675" y="743475"/>
              <a:ext cx="71725" cy="19200"/>
            </a:xfrm>
            <a:custGeom>
              <a:rect b="b" l="l" r="r" t="t"/>
              <a:pathLst>
                <a:path extrusionOk="0" h="768" w="2869">
                  <a:moveTo>
                    <a:pt x="2802" y="0"/>
                  </a:moveTo>
                  <a:cubicBezTo>
                    <a:pt x="2335" y="34"/>
                    <a:pt x="1901" y="134"/>
                    <a:pt x="1434" y="267"/>
                  </a:cubicBezTo>
                  <a:cubicBezTo>
                    <a:pt x="967" y="334"/>
                    <a:pt x="500" y="467"/>
                    <a:pt x="67" y="668"/>
                  </a:cubicBezTo>
                  <a:cubicBezTo>
                    <a:pt x="33" y="701"/>
                    <a:pt x="0" y="768"/>
                    <a:pt x="67" y="768"/>
                  </a:cubicBezTo>
                  <a:cubicBezTo>
                    <a:pt x="567" y="634"/>
                    <a:pt x="1068" y="534"/>
                    <a:pt x="1568" y="467"/>
                  </a:cubicBezTo>
                  <a:cubicBezTo>
                    <a:pt x="2002" y="434"/>
                    <a:pt x="2435" y="301"/>
                    <a:pt x="2802" y="101"/>
                  </a:cubicBezTo>
                  <a:cubicBezTo>
                    <a:pt x="2835" y="67"/>
                    <a:pt x="2869" y="0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36"/>
            <p:cNvSpPr/>
            <p:nvPr/>
          </p:nvSpPr>
          <p:spPr>
            <a:xfrm>
              <a:off x="3956575" y="746800"/>
              <a:ext cx="69000" cy="32725"/>
            </a:xfrm>
            <a:custGeom>
              <a:rect b="b" l="l" r="r" t="t"/>
              <a:pathLst>
                <a:path extrusionOk="0" h="1309" w="2760">
                  <a:moveTo>
                    <a:pt x="2659" y="1"/>
                  </a:moveTo>
                  <a:cubicBezTo>
                    <a:pt x="2192" y="234"/>
                    <a:pt x="1759" y="435"/>
                    <a:pt x="1292" y="601"/>
                  </a:cubicBezTo>
                  <a:cubicBezTo>
                    <a:pt x="858" y="735"/>
                    <a:pt x="424" y="935"/>
                    <a:pt x="57" y="1202"/>
                  </a:cubicBezTo>
                  <a:cubicBezTo>
                    <a:pt x="0" y="1230"/>
                    <a:pt x="17" y="1309"/>
                    <a:pt x="65" y="1309"/>
                  </a:cubicBezTo>
                  <a:cubicBezTo>
                    <a:pt x="73" y="1309"/>
                    <a:pt x="81" y="1306"/>
                    <a:pt x="91" y="1302"/>
                  </a:cubicBezTo>
                  <a:cubicBezTo>
                    <a:pt x="925" y="902"/>
                    <a:pt x="2059" y="801"/>
                    <a:pt x="2726" y="101"/>
                  </a:cubicBezTo>
                  <a:cubicBezTo>
                    <a:pt x="2759" y="34"/>
                    <a:pt x="2726" y="1"/>
                    <a:pt x="2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36"/>
            <p:cNvSpPr/>
            <p:nvPr/>
          </p:nvSpPr>
          <p:spPr>
            <a:xfrm>
              <a:off x="3970550" y="748250"/>
              <a:ext cx="65550" cy="40450"/>
            </a:xfrm>
            <a:custGeom>
              <a:rect b="b" l="l" r="r" t="t"/>
              <a:pathLst>
                <a:path extrusionOk="0" h="1618" w="2622">
                  <a:moveTo>
                    <a:pt x="2525" y="1"/>
                  </a:moveTo>
                  <a:cubicBezTo>
                    <a:pt x="2516" y="1"/>
                    <a:pt x="2507" y="3"/>
                    <a:pt x="2501" y="10"/>
                  </a:cubicBezTo>
                  <a:cubicBezTo>
                    <a:pt x="2100" y="243"/>
                    <a:pt x="1733" y="477"/>
                    <a:pt x="1400" y="743"/>
                  </a:cubicBezTo>
                  <a:cubicBezTo>
                    <a:pt x="966" y="1010"/>
                    <a:pt x="499" y="1277"/>
                    <a:pt x="65" y="1511"/>
                  </a:cubicBezTo>
                  <a:cubicBezTo>
                    <a:pt x="8" y="1539"/>
                    <a:pt x="0" y="1617"/>
                    <a:pt x="41" y="1617"/>
                  </a:cubicBezTo>
                  <a:cubicBezTo>
                    <a:pt x="48" y="1617"/>
                    <a:pt x="56" y="1615"/>
                    <a:pt x="65" y="1611"/>
                  </a:cubicBezTo>
                  <a:cubicBezTo>
                    <a:pt x="566" y="1411"/>
                    <a:pt x="999" y="1210"/>
                    <a:pt x="1466" y="944"/>
                  </a:cubicBezTo>
                  <a:cubicBezTo>
                    <a:pt x="1867" y="710"/>
                    <a:pt x="2267" y="443"/>
                    <a:pt x="2567" y="76"/>
                  </a:cubicBezTo>
                  <a:cubicBezTo>
                    <a:pt x="2621" y="49"/>
                    <a:pt x="2566" y="1"/>
                    <a:pt x="2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36"/>
            <p:cNvSpPr/>
            <p:nvPr/>
          </p:nvSpPr>
          <p:spPr>
            <a:xfrm>
              <a:off x="3980725" y="758975"/>
              <a:ext cx="47925" cy="42400"/>
            </a:xfrm>
            <a:custGeom>
              <a:rect b="b" l="l" r="r" t="t"/>
              <a:pathLst>
                <a:path extrusionOk="0" h="1696" w="1917">
                  <a:moveTo>
                    <a:pt x="1888" y="0"/>
                  </a:moveTo>
                  <a:cubicBezTo>
                    <a:pt x="1880" y="0"/>
                    <a:pt x="1870" y="4"/>
                    <a:pt x="1860" y="14"/>
                  </a:cubicBezTo>
                  <a:cubicBezTo>
                    <a:pt x="1526" y="348"/>
                    <a:pt x="1226" y="681"/>
                    <a:pt x="859" y="982"/>
                  </a:cubicBezTo>
                  <a:cubicBezTo>
                    <a:pt x="559" y="1182"/>
                    <a:pt x="292" y="1382"/>
                    <a:pt x="25" y="1615"/>
                  </a:cubicBezTo>
                  <a:cubicBezTo>
                    <a:pt x="1" y="1664"/>
                    <a:pt x="12" y="1695"/>
                    <a:pt x="59" y="1695"/>
                  </a:cubicBezTo>
                  <a:cubicBezTo>
                    <a:pt x="77" y="1695"/>
                    <a:pt x="99" y="1691"/>
                    <a:pt x="125" y="1682"/>
                  </a:cubicBezTo>
                  <a:cubicBezTo>
                    <a:pt x="426" y="1449"/>
                    <a:pt x="826" y="1315"/>
                    <a:pt x="1126" y="1048"/>
                  </a:cubicBezTo>
                  <a:cubicBezTo>
                    <a:pt x="1460" y="748"/>
                    <a:pt x="1727" y="415"/>
                    <a:pt x="1893" y="48"/>
                  </a:cubicBezTo>
                  <a:cubicBezTo>
                    <a:pt x="1917" y="24"/>
                    <a:pt x="1907" y="0"/>
                    <a:pt x="1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36"/>
            <p:cNvSpPr/>
            <p:nvPr/>
          </p:nvSpPr>
          <p:spPr>
            <a:xfrm>
              <a:off x="4036375" y="759800"/>
              <a:ext cx="15875" cy="69100"/>
            </a:xfrm>
            <a:custGeom>
              <a:rect b="b" l="l" r="r" t="t"/>
              <a:pathLst>
                <a:path extrusionOk="0" h="2764" w="635">
                  <a:moveTo>
                    <a:pt x="387" y="1"/>
                  </a:moveTo>
                  <a:cubicBezTo>
                    <a:pt x="368" y="1"/>
                    <a:pt x="335" y="24"/>
                    <a:pt x="335" y="48"/>
                  </a:cubicBezTo>
                  <a:cubicBezTo>
                    <a:pt x="268" y="949"/>
                    <a:pt x="1" y="1883"/>
                    <a:pt x="335" y="2750"/>
                  </a:cubicBezTo>
                  <a:cubicBezTo>
                    <a:pt x="335" y="2760"/>
                    <a:pt x="340" y="2764"/>
                    <a:pt x="348" y="2764"/>
                  </a:cubicBezTo>
                  <a:cubicBezTo>
                    <a:pt x="368" y="2764"/>
                    <a:pt x="401" y="2740"/>
                    <a:pt x="401" y="2717"/>
                  </a:cubicBezTo>
                  <a:lnTo>
                    <a:pt x="368" y="2717"/>
                  </a:lnTo>
                  <a:cubicBezTo>
                    <a:pt x="268" y="1816"/>
                    <a:pt x="635" y="915"/>
                    <a:pt x="401" y="15"/>
                  </a:cubicBezTo>
                  <a:cubicBezTo>
                    <a:pt x="401" y="5"/>
                    <a:pt x="396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36"/>
            <p:cNvSpPr/>
            <p:nvPr/>
          </p:nvSpPr>
          <p:spPr>
            <a:xfrm>
              <a:off x="4052225" y="766100"/>
              <a:ext cx="10875" cy="73200"/>
            </a:xfrm>
            <a:custGeom>
              <a:rect b="b" l="l" r="r" t="t"/>
              <a:pathLst>
                <a:path extrusionOk="0" h="2928" w="435">
                  <a:moveTo>
                    <a:pt x="196" y="1"/>
                  </a:moveTo>
                  <a:cubicBezTo>
                    <a:pt x="163" y="1"/>
                    <a:pt x="124" y="40"/>
                    <a:pt x="101" y="63"/>
                  </a:cubicBezTo>
                  <a:cubicBezTo>
                    <a:pt x="1" y="1030"/>
                    <a:pt x="67" y="1998"/>
                    <a:pt x="301" y="2898"/>
                  </a:cubicBezTo>
                  <a:cubicBezTo>
                    <a:pt x="301" y="2920"/>
                    <a:pt x="312" y="2928"/>
                    <a:pt x="327" y="2928"/>
                  </a:cubicBezTo>
                  <a:cubicBezTo>
                    <a:pt x="357" y="2928"/>
                    <a:pt x="401" y="2898"/>
                    <a:pt x="401" y="2898"/>
                  </a:cubicBezTo>
                  <a:lnTo>
                    <a:pt x="368" y="2898"/>
                  </a:lnTo>
                  <a:cubicBezTo>
                    <a:pt x="334" y="2331"/>
                    <a:pt x="334" y="1764"/>
                    <a:pt x="368" y="1230"/>
                  </a:cubicBezTo>
                  <a:cubicBezTo>
                    <a:pt x="434" y="830"/>
                    <a:pt x="368" y="396"/>
                    <a:pt x="234" y="29"/>
                  </a:cubicBezTo>
                  <a:cubicBezTo>
                    <a:pt x="224" y="9"/>
                    <a:pt x="210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36"/>
            <p:cNvSpPr/>
            <p:nvPr/>
          </p:nvSpPr>
          <p:spPr>
            <a:xfrm>
              <a:off x="4055575" y="765300"/>
              <a:ext cx="22525" cy="73000"/>
            </a:xfrm>
            <a:custGeom>
              <a:rect b="b" l="l" r="r" t="t"/>
              <a:pathLst>
                <a:path extrusionOk="0" h="2920" w="901">
                  <a:moveTo>
                    <a:pt x="103" y="0"/>
                  </a:moveTo>
                  <a:cubicBezTo>
                    <a:pt x="50" y="0"/>
                    <a:pt x="0" y="48"/>
                    <a:pt x="0" y="95"/>
                  </a:cubicBezTo>
                  <a:cubicBezTo>
                    <a:pt x="67" y="562"/>
                    <a:pt x="167" y="995"/>
                    <a:pt x="334" y="1429"/>
                  </a:cubicBezTo>
                  <a:cubicBezTo>
                    <a:pt x="501" y="1863"/>
                    <a:pt x="634" y="2363"/>
                    <a:pt x="634" y="2830"/>
                  </a:cubicBezTo>
                  <a:cubicBezTo>
                    <a:pt x="634" y="2895"/>
                    <a:pt x="669" y="2919"/>
                    <a:pt x="712" y="2919"/>
                  </a:cubicBezTo>
                  <a:cubicBezTo>
                    <a:pt x="780" y="2919"/>
                    <a:pt x="867" y="2858"/>
                    <a:pt x="867" y="2797"/>
                  </a:cubicBezTo>
                  <a:lnTo>
                    <a:pt x="901" y="2763"/>
                  </a:lnTo>
                  <a:cubicBezTo>
                    <a:pt x="867" y="2296"/>
                    <a:pt x="801" y="1829"/>
                    <a:pt x="634" y="1362"/>
                  </a:cubicBezTo>
                  <a:cubicBezTo>
                    <a:pt x="534" y="895"/>
                    <a:pt x="367" y="462"/>
                    <a:pt x="167" y="28"/>
                  </a:cubicBezTo>
                  <a:cubicBezTo>
                    <a:pt x="147" y="9"/>
                    <a:pt x="125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6"/>
            <p:cNvSpPr/>
            <p:nvPr/>
          </p:nvSpPr>
          <p:spPr>
            <a:xfrm>
              <a:off x="4058075" y="763250"/>
              <a:ext cx="36475" cy="70525"/>
            </a:xfrm>
            <a:custGeom>
              <a:rect b="b" l="l" r="r" t="t"/>
              <a:pathLst>
                <a:path extrusionOk="0" h="2821" w="1459">
                  <a:moveTo>
                    <a:pt x="108" y="1"/>
                  </a:moveTo>
                  <a:cubicBezTo>
                    <a:pt x="66" y="1"/>
                    <a:pt x="0" y="50"/>
                    <a:pt x="0" y="77"/>
                  </a:cubicBezTo>
                  <a:cubicBezTo>
                    <a:pt x="200" y="510"/>
                    <a:pt x="434" y="877"/>
                    <a:pt x="634" y="1311"/>
                  </a:cubicBezTo>
                  <a:cubicBezTo>
                    <a:pt x="868" y="1778"/>
                    <a:pt x="1068" y="2245"/>
                    <a:pt x="1201" y="2779"/>
                  </a:cubicBezTo>
                  <a:cubicBezTo>
                    <a:pt x="1211" y="2808"/>
                    <a:pt x="1238" y="2820"/>
                    <a:pt x="1270" y="2820"/>
                  </a:cubicBezTo>
                  <a:cubicBezTo>
                    <a:pt x="1348" y="2820"/>
                    <a:pt x="1458" y="2749"/>
                    <a:pt x="1435" y="2679"/>
                  </a:cubicBezTo>
                  <a:cubicBezTo>
                    <a:pt x="1201" y="1745"/>
                    <a:pt x="868" y="644"/>
                    <a:pt x="134" y="10"/>
                  </a:cubicBezTo>
                  <a:cubicBezTo>
                    <a:pt x="127" y="4"/>
                    <a:pt x="119" y="1"/>
                    <a:pt x="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6"/>
            <p:cNvSpPr/>
            <p:nvPr/>
          </p:nvSpPr>
          <p:spPr>
            <a:xfrm>
              <a:off x="4064900" y="769950"/>
              <a:ext cx="39900" cy="48825"/>
            </a:xfrm>
            <a:custGeom>
              <a:rect b="b" l="l" r="r" t="t"/>
              <a:pathLst>
                <a:path extrusionOk="0" h="1953" w="1596">
                  <a:moveTo>
                    <a:pt x="122" y="0"/>
                  </a:moveTo>
                  <a:cubicBezTo>
                    <a:pt x="62" y="0"/>
                    <a:pt x="0" y="55"/>
                    <a:pt x="27" y="109"/>
                  </a:cubicBezTo>
                  <a:cubicBezTo>
                    <a:pt x="394" y="709"/>
                    <a:pt x="1262" y="1143"/>
                    <a:pt x="1395" y="1910"/>
                  </a:cubicBezTo>
                  <a:cubicBezTo>
                    <a:pt x="1395" y="1941"/>
                    <a:pt x="1414" y="1953"/>
                    <a:pt x="1438" y="1953"/>
                  </a:cubicBezTo>
                  <a:cubicBezTo>
                    <a:pt x="1495" y="1953"/>
                    <a:pt x="1585" y="1890"/>
                    <a:pt x="1562" y="1844"/>
                  </a:cubicBezTo>
                  <a:lnTo>
                    <a:pt x="1595" y="1844"/>
                  </a:lnTo>
                  <a:cubicBezTo>
                    <a:pt x="1562" y="1510"/>
                    <a:pt x="1395" y="1176"/>
                    <a:pt x="1162" y="943"/>
                  </a:cubicBezTo>
                  <a:cubicBezTo>
                    <a:pt x="861" y="576"/>
                    <a:pt x="528" y="276"/>
                    <a:pt x="161" y="9"/>
                  </a:cubicBezTo>
                  <a:cubicBezTo>
                    <a:pt x="149" y="3"/>
                    <a:pt x="135" y="0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36"/>
            <p:cNvSpPr/>
            <p:nvPr/>
          </p:nvSpPr>
          <p:spPr>
            <a:xfrm>
              <a:off x="4062475" y="694275"/>
              <a:ext cx="51500" cy="38725"/>
            </a:xfrm>
            <a:custGeom>
              <a:rect b="b" l="l" r="r" t="t"/>
              <a:pathLst>
                <a:path extrusionOk="0" h="1549" w="2060">
                  <a:moveTo>
                    <a:pt x="2026" y="0"/>
                  </a:moveTo>
                  <a:cubicBezTo>
                    <a:pt x="1159" y="100"/>
                    <a:pt x="425" y="801"/>
                    <a:pt x="24" y="1501"/>
                  </a:cubicBezTo>
                  <a:cubicBezTo>
                    <a:pt x="1" y="1525"/>
                    <a:pt x="27" y="1549"/>
                    <a:pt x="45" y="1549"/>
                  </a:cubicBezTo>
                  <a:cubicBezTo>
                    <a:pt x="52" y="1549"/>
                    <a:pt x="58" y="1545"/>
                    <a:pt x="58" y="1535"/>
                  </a:cubicBezTo>
                  <a:cubicBezTo>
                    <a:pt x="358" y="1201"/>
                    <a:pt x="658" y="934"/>
                    <a:pt x="992" y="668"/>
                  </a:cubicBezTo>
                  <a:cubicBezTo>
                    <a:pt x="1325" y="434"/>
                    <a:pt x="1692" y="301"/>
                    <a:pt x="2026" y="100"/>
                  </a:cubicBezTo>
                  <a:cubicBezTo>
                    <a:pt x="2059" y="100"/>
                    <a:pt x="2059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36"/>
            <p:cNvSpPr/>
            <p:nvPr/>
          </p:nvSpPr>
          <p:spPr>
            <a:xfrm>
              <a:off x="4064225" y="706200"/>
              <a:ext cx="68100" cy="30850"/>
            </a:xfrm>
            <a:custGeom>
              <a:rect b="b" l="l" r="r" t="t"/>
              <a:pathLst>
                <a:path extrusionOk="0" h="1234" w="2724">
                  <a:moveTo>
                    <a:pt x="2213" y="1"/>
                  </a:moveTo>
                  <a:cubicBezTo>
                    <a:pt x="1406" y="1"/>
                    <a:pt x="596" y="611"/>
                    <a:pt x="54" y="1125"/>
                  </a:cubicBezTo>
                  <a:cubicBezTo>
                    <a:pt x="0" y="1179"/>
                    <a:pt x="34" y="1233"/>
                    <a:pt x="85" y="1233"/>
                  </a:cubicBezTo>
                  <a:cubicBezTo>
                    <a:pt x="97" y="1233"/>
                    <a:pt x="109" y="1231"/>
                    <a:pt x="121" y="1225"/>
                  </a:cubicBezTo>
                  <a:cubicBezTo>
                    <a:pt x="488" y="924"/>
                    <a:pt x="855" y="691"/>
                    <a:pt x="1289" y="491"/>
                  </a:cubicBezTo>
                  <a:cubicBezTo>
                    <a:pt x="1689" y="324"/>
                    <a:pt x="2156" y="224"/>
                    <a:pt x="2590" y="157"/>
                  </a:cubicBezTo>
                  <a:cubicBezTo>
                    <a:pt x="2656" y="157"/>
                    <a:pt x="2723" y="57"/>
                    <a:pt x="2623" y="57"/>
                  </a:cubicBezTo>
                  <a:cubicBezTo>
                    <a:pt x="2487" y="18"/>
                    <a:pt x="2350" y="1"/>
                    <a:pt x="2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6"/>
            <p:cNvSpPr/>
            <p:nvPr/>
          </p:nvSpPr>
          <p:spPr>
            <a:xfrm>
              <a:off x="4063975" y="718775"/>
              <a:ext cx="80025" cy="25050"/>
            </a:xfrm>
            <a:custGeom>
              <a:rect b="b" l="l" r="r" t="t"/>
              <a:pathLst>
                <a:path extrusionOk="0" h="1002" w="3201">
                  <a:moveTo>
                    <a:pt x="2317" y="0"/>
                  </a:moveTo>
                  <a:cubicBezTo>
                    <a:pt x="1551" y="0"/>
                    <a:pt x="832" y="413"/>
                    <a:pt x="131" y="788"/>
                  </a:cubicBezTo>
                  <a:cubicBezTo>
                    <a:pt x="16" y="846"/>
                    <a:pt x="0" y="1002"/>
                    <a:pt x="126" y="1002"/>
                  </a:cubicBezTo>
                  <a:cubicBezTo>
                    <a:pt x="146" y="1002"/>
                    <a:pt x="170" y="998"/>
                    <a:pt x="198" y="988"/>
                  </a:cubicBezTo>
                  <a:lnTo>
                    <a:pt x="198" y="955"/>
                  </a:lnTo>
                  <a:cubicBezTo>
                    <a:pt x="632" y="722"/>
                    <a:pt x="1099" y="521"/>
                    <a:pt x="1599" y="388"/>
                  </a:cubicBezTo>
                  <a:cubicBezTo>
                    <a:pt x="2066" y="321"/>
                    <a:pt x="2566" y="288"/>
                    <a:pt x="3067" y="288"/>
                  </a:cubicBezTo>
                  <a:cubicBezTo>
                    <a:pt x="3133" y="288"/>
                    <a:pt x="3200" y="188"/>
                    <a:pt x="3100" y="155"/>
                  </a:cubicBezTo>
                  <a:cubicBezTo>
                    <a:pt x="2833" y="46"/>
                    <a:pt x="2573" y="0"/>
                    <a:pt x="23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6"/>
            <p:cNvSpPr/>
            <p:nvPr/>
          </p:nvSpPr>
          <p:spPr>
            <a:xfrm>
              <a:off x="4012200" y="710950"/>
              <a:ext cx="73975" cy="65200"/>
            </a:xfrm>
            <a:custGeom>
              <a:rect b="b" l="l" r="r" t="t"/>
              <a:pathLst>
                <a:path extrusionOk="0" h="2608" w="2959">
                  <a:moveTo>
                    <a:pt x="1302" y="1"/>
                  </a:moveTo>
                  <a:cubicBezTo>
                    <a:pt x="1135" y="1"/>
                    <a:pt x="1001" y="134"/>
                    <a:pt x="1035" y="267"/>
                  </a:cubicBezTo>
                  <a:lnTo>
                    <a:pt x="935" y="267"/>
                  </a:lnTo>
                  <a:cubicBezTo>
                    <a:pt x="835" y="267"/>
                    <a:pt x="734" y="334"/>
                    <a:pt x="701" y="434"/>
                  </a:cubicBezTo>
                  <a:cubicBezTo>
                    <a:pt x="334" y="501"/>
                    <a:pt x="167" y="868"/>
                    <a:pt x="334" y="1201"/>
                  </a:cubicBezTo>
                  <a:cubicBezTo>
                    <a:pt x="1" y="1235"/>
                    <a:pt x="34" y="1735"/>
                    <a:pt x="368" y="1735"/>
                  </a:cubicBezTo>
                  <a:lnTo>
                    <a:pt x="401" y="1735"/>
                  </a:lnTo>
                  <a:cubicBezTo>
                    <a:pt x="334" y="2035"/>
                    <a:pt x="534" y="2336"/>
                    <a:pt x="868" y="2369"/>
                  </a:cubicBezTo>
                  <a:lnTo>
                    <a:pt x="901" y="2369"/>
                  </a:lnTo>
                  <a:cubicBezTo>
                    <a:pt x="968" y="2402"/>
                    <a:pt x="1035" y="2469"/>
                    <a:pt x="1135" y="2469"/>
                  </a:cubicBezTo>
                  <a:lnTo>
                    <a:pt x="1235" y="2469"/>
                  </a:lnTo>
                  <a:cubicBezTo>
                    <a:pt x="1302" y="2469"/>
                    <a:pt x="1368" y="2469"/>
                    <a:pt x="1435" y="2502"/>
                  </a:cubicBezTo>
                  <a:lnTo>
                    <a:pt x="1602" y="2502"/>
                  </a:lnTo>
                  <a:cubicBezTo>
                    <a:pt x="1635" y="2569"/>
                    <a:pt x="1735" y="2602"/>
                    <a:pt x="1802" y="2602"/>
                  </a:cubicBezTo>
                  <a:cubicBezTo>
                    <a:pt x="1819" y="2606"/>
                    <a:pt x="1836" y="2608"/>
                    <a:pt x="1853" y="2608"/>
                  </a:cubicBezTo>
                  <a:cubicBezTo>
                    <a:pt x="1995" y="2608"/>
                    <a:pt x="2099" y="2485"/>
                    <a:pt x="2069" y="2336"/>
                  </a:cubicBezTo>
                  <a:cubicBezTo>
                    <a:pt x="2135" y="2302"/>
                    <a:pt x="2202" y="2235"/>
                    <a:pt x="2236" y="2202"/>
                  </a:cubicBezTo>
                  <a:cubicBezTo>
                    <a:pt x="2469" y="2169"/>
                    <a:pt x="2569" y="1969"/>
                    <a:pt x="2469" y="1768"/>
                  </a:cubicBezTo>
                  <a:lnTo>
                    <a:pt x="2469" y="1735"/>
                  </a:lnTo>
                  <a:lnTo>
                    <a:pt x="2502" y="1735"/>
                  </a:lnTo>
                  <a:cubicBezTo>
                    <a:pt x="2513" y="1736"/>
                    <a:pt x="2524" y="1736"/>
                    <a:pt x="2534" y="1736"/>
                  </a:cubicBezTo>
                  <a:cubicBezTo>
                    <a:pt x="2906" y="1736"/>
                    <a:pt x="2959" y="1167"/>
                    <a:pt x="2569" y="1135"/>
                  </a:cubicBezTo>
                  <a:lnTo>
                    <a:pt x="2569" y="1101"/>
                  </a:lnTo>
                  <a:cubicBezTo>
                    <a:pt x="2803" y="935"/>
                    <a:pt x="2703" y="601"/>
                    <a:pt x="2436" y="601"/>
                  </a:cubicBezTo>
                  <a:lnTo>
                    <a:pt x="2402" y="601"/>
                  </a:lnTo>
                  <a:cubicBezTo>
                    <a:pt x="2536" y="401"/>
                    <a:pt x="2402" y="167"/>
                    <a:pt x="2169" y="167"/>
                  </a:cubicBezTo>
                  <a:cubicBezTo>
                    <a:pt x="2127" y="209"/>
                    <a:pt x="2075" y="228"/>
                    <a:pt x="2023" y="228"/>
                  </a:cubicBezTo>
                  <a:cubicBezTo>
                    <a:pt x="1909" y="228"/>
                    <a:pt x="1791" y="138"/>
                    <a:pt x="1769" y="1"/>
                  </a:cubicBezTo>
                  <a:cubicBezTo>
                    <a:pt x="1719" y="101"/>
                    <a:pt x="1627" y="151"/>
                    <a:pt x="1535" y="151"/>
                  </a:cubicBezTo>
                  <a:cubicBezTo>
                    <a:pt x="1443" y="151"/>
                    <a:pt x="1352" y="101"/>
                    <a:pt x="1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6"/>
            <p:cNvSpPr/>
            <p:nvPr/>
          </p:nvSpPr>
          <p:spPr>
            <a:xfrm>
              <a:off x="3876350" y="867875"/>
              <a:ext cx="123250" cy="116900"/>
            </a:xfrm>
            <a:custGeom>
              <a:rect b="b" l="l" r="r" t="t"/>
              <a:pathLst>
                <a:path extrusionOk="0" h="4676" w="4930">
                  <a:moveTo>
                    <a:pt x="2466" y="2263"/>
                  </a:moveTo>
                  <a:lnTo>
                    <a:pt x="2533" y="2296"/>
                  </a:lnTo>
                  <a:lnTo>
                    <a:pt x="2466" y="2396"/>
                  </a:lnTo>
                  <a:lnTo>
                    <a:pt x="2399" y="2363"/>
                  </a:lnTo>
                  <a:lnTo>
                    <a:pt x="2466" y="2263"/>
                  </a:lnTo>
                  <a:close/>
                  <a:moveTo>
                    <a:pt x="3322" y="1"/>
                  </a:moveTo>
                  <a:cubicBezTo>
                    <a:pt x="3238" y="1"/>
                    <a:pt x="3153" y="9"/>
                    <a:pt x="3066" y="28"/>
                  </a:cubicBezTo>
                  <a:cubicBezTo>
                    <a:pt x="2332" y="228"/>
                    <a:pt x="2332" y="995"/>
                    <a:pt x="2332" y="1529"/>
                  </a:cubicBezTo>
                  <a:lnTo>
                    <a:pt x="2332" y="1829"/>
                  </a:lnTo>
                  <a:cubicBezTo>
                    <a:pt x="2232" y="1729"/>
                    <a:pt x="2166" y="1629"/>
                    <a:pt x="2132" y="1529"/>
                  </a:cubicBezTo>
                  <a:cubicBezTo>
                    <a:pt x="2032" y="1129"/>
                    <a:pt x="2099" y="662"/>
                    <a:pt x="1799" y="462"/>
                  </a:cubicBezTo>
                  <a:cubicBezTo>
                    <a:pt x="1640" y="339"/>
                    <a:pt x="1463" y="285"/>
                    <a:pt x="1287" y="285"/>
                  </a:cubicBezTo>
                  <a:cubicBezTo>
                    <a:pt x="647" y="285"/>
                    <a:pt x="0" y="990"/>
                    <a:pt x="131" y="1696"/>
                  </a:cubicBezTo>
                  <a:cubicBezTo>
                    <a:pt x="264" y="2430"/>
                    <a:pt x="998" y="2430"/>
                    <a:pt x="1498" y="2463"/>
                  </a:cubicBezTo>
                  <a:lnTo>
                    <a:pt x="1565" y="2463"/>
                  </a:lnTo>
                  <a:cubicBezTo>
                    <a:pt x="1498" y="2563"/>
                    <a:pt x="1365" y="2630"/>
                    <a:pt x="1265" y="2697"/>
                  </a:cubicBezTo>
                  <a:cubicBezTo>
                    <a:pt x="898" y="2897"/>
                    <a:pt x="498" y="2963"/>
                    <a:pt x="431" y="3230"/>
                  </a:cubicBezTo>
                  <a:cubicBezTo>
                    <a:pt x="235" y="3988"/>
                    <a:pt x="841" y="4675"/>
                    <a:pt x="1575" y="4675"/>
                  </a:cubicBezTo>
                  <a:cubicBezTo>
                    <a:pt x="1713" y="4675"/>
                    <a:pt x="1856" y="4651"/>
                    <a:pt x="1999" y="4598"/>
                  </a:cubicBezTo>
                  <a:cubicBezTo>
                    <a:pt x="2633" y="4331"/>
                    <a:pt x="2533" y="3697"/>
                    <a:pt x="2466" y="3230"/>
                  </a:cubicBezTo>
                  <a:lnTo>
                    <a:pt x="2466" y="2930"/>
                  </a:lnTo>
                  <a:cubicBezTo>
                    <a:pt x="2566" y="3064"/>
                    <a:pt x="2633" y="3230"/>
                    <a:pt x="2699" y="3364"/>
                  </a:cubicBezTo>
                  <a:cubicBezTo>
                    <a:pt x="2866" y="3797"/>
                    <a:pt x="2966" y="4231"/>
                    <a:pt x="3233" y="4298"/>
                  </a:cubicBezTo>
                  <a:cubicBezTo>
                    <a:pt x="3361" y="4340"/>
                    <a:pt x="3487" y="4360"/>
                    <a:pt x="3609" y="4360"/>
                  </a:cubicBezTo>
                  <a:cubicBezTo>
                    <a:pt x="4348" y="4360"/>
                    <a:pt x="4930" y="3636"/>
                    <a:pt x="4701" y="2863"/>
                  </a:cubicBezTo>
                  <a:cubicBezTo>
                    <a:pt x="4540" y="2335"/>
                    <a:pt x="4111" y="2218"/>
                    <a:pt x="3685" y="2218"/>
                  </a:cubicBezTo>
                  <a:cubicBezTo>
                    <a:pt x="3492" y="2218"/>
                    <a:pt x="3299" y="2242"/>
                    <a:pt x="3133" y="2263"/>
                  </a:cubicBezTo>
                  <a:lnTo>
                    <a:pt x="3033" y="2263"/>
                  </a:lnTo>
                  <a:cubicBezTo>
                    <a:pt x="3133" y="2196"/>
                    <a:pt x="3233" y="2096"/>
                    <a:pt x="3366" y="2063"/>
                  </a:cubicBezTo>
                  <a:cubicBezTo>
                    <a:pt x="3867" y="1896"/>
                    <a:pt x="4300" y="1929"/>
                    <a:pt x="4434" y="1629"/>
                  </a:cubicBezTo>
                  <a:cubicBezTo>
                    <a:pt x="4767" y="842"/>
                    <a:pt x="4139" y="1"/>
                    <a:pt x="3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6"/>
            <p:cNvSpPr/>
            <p:nvPr/>
          </p:nvSpPr>
          <p:spPr>
            <a:xfrm>
              <a:off x="3945725" y="892950"/>
              <a:ext cx="28975" cy="27700"/>
            </a:xfrm>
            <a:custGeom>
              <a:rect b="b" l="l" r="r" t="t"/>
              <a:pathLst>
                <a:path extrusionOk="0" h="1108" w="1159">
                  <a:moveTo>
                    <a:pt x="1125" y="1"/>
                  </a:moveTo>
                  <a:cubicBezTo>
                    <a:pt x="1109" y="1"/>
                    <a:pt x="1092" y="9"/>
                    <a:pt x="1092" y="26"/>
                  </a:cubicBezTo>
                  <a:cubicBezTo>
                    <a:pt x="925" y="193"/>
                    <a:pt x="792" y="393"/>
                    <a:pt x="625" y="559"/>
                  </a:cubicBezTo>
                  <a:cubicBezTo>
                    <a:pt x="425" y="726"/>
                    <a:pt x="258" y="926"/>
                    <a:pt x="24" y="1060"/>
                  </a:cubicBezTo>
                  <a:cubicBezTo>
                    <a:pt x="1" y="1083"/>
                    <a:pt x="11" y="1107"/>
                    <a:pt x="30" y="1107"/>
                  </a:cubicBezTo>
                  <a:cubicBezTo>
                    <a:pt x="38" y="1107"/>
                    <a:pt x="48" y="1103"/>
                    <a:pt x="58" y="1093"/>
                  </a:cubicBezTo>
                  <a:cubicBezTo>
                    <a:pt x="525" y="860"/>
                    <a:pt x="892" y="493"/>
                    <a:pt x="1159" y="26"/>
                  </a:cubicBezTo>
                  <a:cubicBezTo>
                    <a:pt x="1159" y="9"/>
                    <a:pt x="1142" y="1"/>
                    <a:pt x="1125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36"/>
            <p:cNvSpPr/>
            <p:nvPr/>
          </p:nvSpPr>
          <p:spPr>
            <a:xfrm>
              <a:off x="3968000" y="901925"/>
              <a:ext cx="15050" cy="10025"/>
            </a:xfrm>
            <a:custGeom>
              <a:rect b="b" l="l" r="r" t="t"/>
              <a:pathLst>
                <a:path extrusionOk="0" h="401" w="602">
                  <a:moveTo>
                    <a:pt x="568" y="0"/>
                  </a:moveTo>
                  <a:cubicBezTo>
                    <a:pt x="368" y="134"/>
                    <a:pt x="201" y="267"/>
                    <a:pt x="1" y="401"/>
                  </a:cubicBezTo>
                  <a:lnTo>
                    <a:pt x="34" y="401"/>
                  </a:lnTo>
                  <a:cubicBezTo>
                    <a:pt x="234" y="301"/>
                    <a:pt x="434" y="200"/>
                    <a:pt x="601" y="34"/>
                  </a:cubicBezTo>
                  <a:cubicBezTo>
                    <a:pt x="601" y="0"/>
                    <a:pt x="601" y="0"/>
                    <a:pt x="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36"/>
            <p:cNvSpPr/>
            <p:nvPr/>
          </p:nvSpPr>
          <p:spPr>
            <a:xfrm>
              <a:off x="3888775" y="914425"/>
              <a:ext cx="35900" cy="9200"/>
            </a:xfrm>
            <a:custGeom>
              <a:rect b="b" l="l" r="r" t="t"/>
              <a:pathLst>
                <a:path extrusionOk="0" h="368" w="1436">
                  <a:moveTo>
                    <a:pt x="134" y="1"/>
                  </a:moveTo>
                  <a:cubicBezTo>
                    <a:pt x="101" y="1"/>
                    <a:pt x="1" y="34"/>
                    <a:pt x="67" y="67"/>
                  </a:cubicBezTo>
                  <a:cubicBezTo>
                    <a:pt x="468" y="268"/>
                    <a:pt x="901" y="368"/>
                    <a:pt x="1368" y="368"/>
                  </a:cubicBezTo>
                  <a:cubicBezTo>
                    <a:pt x="1402" y="368"/>
                    <a:pt x="1435" y="334"/>
                    <a:pt x="1402" y="301"/>
                  </a:cubicBezTo>
                  <a:cubicBezTo>
                    <a:pt x="968" y="167"/>
                    <a:pt x="568" y="101"/>
                    <a:pt x="134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36"/>
            <p:cNvSpPr/>
            <p:nvPr/>
          </p:nvSpPr>
          <p:spPr>
            <a:xfrm>
              <a:off x="3880450" y="903600"/>
              <a:ext cx="48375" cy="16700"/>
            </a:xfrm>
            <a:custGeom>
              <a:rect b="b" l="l" r="r" t="t"/>
              <a:pathLst>
                <a:path extrusionOk="0" h="668" w="1935">
                  <a:moveTo>
                    <a:pt x="100" y="0"/>
                  </a:moveTo>
                  <a:cubicBezTo>
                    <a:pt x="67" y="0"/>
                    <a:pt x="0" y="33"/>
                    <a:pt x="67" y="33"/>
                  </a:cubicBezTo>
                  <a:lnTo>
                    <a:pt x="34" y="33"/>
                  </a:lnTo>
                  <a:cubicBezTo>
                    <a:pt x="601" y="400"/>
                    <a:pt x="1201" y="634"/>
                    <a:pt x="1868" y="667"/>
                  </a:cubicBezTo>
                  <a:cubicBezTo>
                    <a:pt x="1902" y="667"/>
                    <a:pt x="1935" y="600"/>
                    <a:pt x="1902" y="600"/>
                  </a:cubicBezTo>
                  <a:cubicBezTo>
                    <a:pt x="1635" y="500"/>
                    <a:pt x="1334" y="434"/>
                    <a:pt x="1034" y="367"/>
                  </a:cubicBezTo>
                  <a:cubicBezTo>
                    <a:pt x="734" y="200"/>
                    <a:pt x="434" y="10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6"/>
            <p:cNvSpPr/>
            <p:nvPr/>
          </p:nvSpPr>
          <p:spPr>
            <a:xfrm>
              <a:off x="3892275" y="896700"/>
              <a:ext cx="37400" cy="20250"/>
            </a:xfrm>
            <a:custGeom>
              <a:rect b="b" l="l" r="r" t="t"/>
              <a:pathLst>
                <a:path extrusionOk="0" h="810" w="1496">
                  <a:moveTo>
                    <a:pt x="103" y="0"/>
                  </a:moveTo>
                  <a:cubicBezTo>
                    <a:pt x="61" y="0"/>
                    <a:pt x="1" y="49"/>
                    <a:pt x="28" y="76"/>
                  </a:cubicBezTo>
                  <a:cubicBezTo>
                    <a:pt x="194" y="243"/>
                    <a:pt x="428" y="376"/>
                    <a:pt x="628" y="476"/>
                  </a:cubicBezTo>
                  <a:cubicBezTo>
                    <a:pt x="895" y="610"/>
                    <a:pt x="1162" y="743"/>
                    <a:pt x="1429" y="810"/>
                  </a:cubicBezTo>
                  <a:cubicBezTo>
                    <a:pt x="1462" y="810"/>
                    <a:pt x="1495" y="776"/>
                    <a:pt x="1495" y="776"/>
                  </a:cubicBezTo>
                  <a:cubicBezTo>
                    <a:pt x="1062" y="443"/>
                    <a:pt x="528" y="343"/>
                    <a:pt x="128" y="9"/>
                  </a:cubicBezTo>
                  <a:cubicBezTo>
                    <a:pt x="121" y="3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6"/>
            <p:cNvSpPr/>
            <p:nvPr/>
          </p:nvSpPr>
          <p:spPr>
            <a:xfrm>
              <a:off x="3899825" y="886350"/>
              <a:ext cx="27350" cy="26425"/>
            </a:xfrm>
            <a:custGeom>
              <a:rect b="b" l="l" r="r" t="t"/>
              <a:pathLst>
                <a:path extrusionOk="0" h="1057" w="1094">
                  <a:moveTo>
                    <a:pt x="108" y="0"/>
                  </a:moveTo>
                  <a:cubicBezTo>
                    <a:pt x="52" y="0"/>
                    <a:pt x="0" y="64"/>
                    <a:pt x="26" y="90"/>
                  </a:cubicBezTo>
                  <a:cubicBezTo>
                    <a:pt x="159" y="256"/>
                    <a:pt x="326" y="423"/>
                    <a:pt x="459" y="590"/>
                  </a:cubicBezTo>
                  <a:cubicBezTo>
                    <a:pt x="626" y="757"/>
                    <a:pt x="793" y="924"/>
                    <a:pt x="993" y="1057"/>
                  </a:cubicBezTo>
                  <a:cubicBezTo>
                    <a:pt x="1026" y="1057"/>
                    <a:pt x="1093" y="1057"/>
                    <a:pt x="1093" y="1024"/>
                  </a:cubicBezTo>
                  <a:cubicBezTo>
                    <a:pt x="1026" y="823"/>
                    <a:pt x="893" y="657"/>
                    <a:pt x="726" y="557"/>
                  </a:cubicBezTo>
                  <a:cubicBezTo>
                    <a:pt x="526" y="356"/>
                    <a:pt x="326" y="190"/>
                    <a:pt x="159" y="23"/>
                  </a:cubicBezTo>
                  <a:cubicBezTo>
                    <a:pt x="143" y="7"/>
                    <a:pt x="125" y="0"/>
                    <a:pt x="108" y="0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36"/>
            <p:cNvSpPr/>
            <p:nvPr/>
          </p:nvSpPr>
          <p:spPr>
            <a:xfrm>
              <a:off x="3909625" y="884400"/>
              <a:ext cx="13375" cy="13925"/>
            </a:xfrm>
            <a:custGeom>
              <a:rect b="b" l="l" r="r" t="t"/>
              <a:pathLst>
                <a:path extrusionOk="0" h="557" w="535">
                  <a:moveTo>
                    <a:pt x="134" y="1"/>
                  </a:moveTo>
                  <a:cubicBezTo>
                    <a:pt x="101" y="1"/>
                    <a:pt x="1" y="34"/>
                    <a:pt x="34" y="68"/>
                  </a:cubicBezTo>
                  <a:lnTo>
                    <a:pt x="1" y="68"/>
                  </a:lnTo>
                  <a:cubicBezTo>
                    <a:pt x="167" y="234"/>
                    <a:pt x="268" y="401"/>
                    <a:pt x="434" y="535"/>
                  </a:cubicBezTo>
                  <a:cubicBezTo>
                    <a:pt x="442" y="551"/>
                    <a:pt x="452" y="557"/>
                    <a:pt x="463" y="557"/>
                  </a:cubicBezTo>
                  <a:cubicBezTo>
                    <a:pt x="496" y="557"/>
                    <a:pt x="534" y="493"/>
                    <a:pt x="534" y="468"/>
                  </a:cubicBezTo>
                  <a:cubicBezTo>
                    <a:pt x="501" y="234"/>
                    <a:pt x="334" y="68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36"/>
            <p:cNvSpPr/>
            <p:nvPr/>
          </p:nvSpPr>
          <p:spPr>
            <a:xfrm>
              <a:off x="3895950" y="926325"/>
              <a:ext cx="31225" cy="26825"/>
            </a:xfrm>
            <a:custGeom>
              <a:rect b="b" l="l" r="r" t="t"/>
              <a:pathLst>
                <a:path extrusionOk="0" h="1073" w="1249">
                  <a:moveTo>
                    <a:pt x="1227" y="0"/>
                  </a:moveTo>
                  <a:cubicBezTo>
                    <a:pt x="1215" y="0"/>
                    <a:pt x="1198" y="8"/>
                    <a:pt x="1181" y="25"/>
                  </a:cubicBezTo>
                  <a:cubicBezTo>
                    <a:pt x="815" y="359"/>
                    <a:pt x="414" y="692"/>
                    <a:pt x="47" y="1026"/>
                  </a:cubicBezTo>
                  <a:cubicBezTo>
                    <a:pt x="0" y="1049"/>
                    <a:pt x="20" y="1073"/>
                    <a:pt x="47" y="1073"/>
                  </a:cubicBezTo>
                  <a:cubicBezTo>
                    <a:pt x="58" y="1073"/>
                    <a:pt x="71" y="1069"/>
                    <a:pt x="81" y="1059"/>
                  </a:cubicBezTo>
                  <a:cubicBezTo>
                    <a:pt x="314" y="892"/>
                    <a:pt x="581" y="692"/>
                    <a:pt x="848" y="525"/>
                  </a:cubicBezTo>
                  <a:cubicBezTo>
                    <a:pt x="1015" y="392"/>
                    <a:pt x="1148" y="225"/>
                    <a:pt x="1248" y="25"/>
                  </a:cubicBezTo>
                  <a:cubicBezTo>
                    <a:pt x="1248" y="8"/>
                    <a:pt x="1240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36"/>
            <p:cNvSpPr/>
            <p:nvPr/>
          </p:nvSpPr>
          <p:spPr>
            <a:xfrm>
              <a:off x="3897950" y="932775"/>
              <a:ext cx="29225" cy="33375"/>
            </a:xfrm>
            <a:custGeom>
              <a:rect b="b" l="l" r="r" t="t"/>
              <a:pathLst>
                <a:path extrusionOk="0" h="1335" w="1169">
                  <a:moveTo>
                    <a:pt x="1135" y="1"/>
                  </a:moveTo>
                  <a:cubicBezTo>
                    <a:pt x="901" y="234"/>
                    <a:pt x="701" y="434"/>
                    <a:pt x="501" y="668"/>
                  </a:cubicBezTo>
                  <a:cubicBezTo>
                    <a:pt x="301" y="868"/>
                    <a:pt x="134" y="1068"/>
                    <a:pt x="1" y="1301"/>
                  </a:cubicBezTo>
                  <a:cubicBezTo>
                    <a:pt x="1" y="1318"/>
                    <a:pt x="9" y="1327"/>
                    <a:pt x="17" y="1327"/>
                  </a:cubicBezTo>
                  <a:cubicBezTo>
                    <a:pt x="26" y="1327"/>
                    <a:pt x="34" y="1318"/>
                    <a:pt x="34" y="1301"/>
                  </a:cubicBezTo>
                  <a:lnTo>
                    <a:pt x="34" y="1335"/>
                  </a:lnTo>
                  <a:cubicBezTo>
                    <a:pt x="234" y="1068"/>
                    <a:pt x="468" y="868"/>
                    <a:pt x="701" y="634"/>
                  </a:cubicBezTo>
                  <a:cubicBezTo>
                    <a:pt x="901" y="468"/>
                    <a:pt x="1068" y="267"/>
                    <a:pt x="1168" y="34"/>
                  </a:cubicBezTo>
                  <a:cubicBezTo>
                    <a:pt x="1168" y="1"/>
                    <a:pt x="1135" y="1"/>
                    <a:pt x="1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36"/>
            <p:cNvSpPr/>
            <p:nvPr/>
          </p:nvSpPr>
          <p:spPr>
            <a:xfrm>
              <a:off x="3902125" y="936575"/>
              <a:ext cx="23375" cy="38875"/>
            </a:xfrm>
            <a:custGeom>
              <a:rect b="b" l="l" r="r" t="t"/>
              <a:pathLst>
                <a:path extrusionOk="0" h="1555" w="935">
                  <a:moveTo>
                    <a:pt x="917" y="1"/>
                  </a:moveTo>
                  <a:cubicBezTo>
                    <a:pt x="897" y="1"/>
                    <a:pt x="868" y="15"/>
                    <a:pt x="868" y="15"/>
                  </a:cubicBezTo>
                  <a:cubicBezTo>
                    <a:pt x="534" y="482"/>
                    <a:pt x="234" y="983"/>
                    <a:pt x="0" y="1516"/>
                  </a:cubicBezTo>
                  <a:cubicBezTo>
                    <a:pt x="0" y="1545"/>
                    <a:pt x="6" y="1555"/>
                    <a:pt x="16" y="1555"/>
                  </a:cubicBezTo>
                  <a:cubicBezTo>
                    <a:pt x="29" y="1555"/>
                    <a:pt x="48" y="1536"/>
                    <a:pt x="67" y="1516"/>
                  </a:cubicBezTo>
                  <a:lnTo>
                    <a:pt x="67" y="1550"/>
                  </a:lnTo>
                  <a:cubicBezTo>
                    <a:pt x="334" y="1049"/>
                    <a:pt x="868" y="582"/>
                    <a:pt x="934" y="15"/>
                  </a:cubicBezTo>
                  <a:cubicBezTo>
                    <a:pt x="934" y="4"/>
                    <a:pt x="927" y="1"/>
                    <a:pt x="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36"/>
            <p:cNvSpPr/>
            <p:nvPr/>
          </p:nvSpPr>
          <p:spPr>
            <a:xfrm>
              <a:off x="3912125" y="934075"/>
              <a:ext cx="19200" cy="41050"/>
            </a:xfrm>
            <a:custGeom>
              <a:rect b="b" l="l" r="r" t="t"/>
              <a:pathLst>
                <a:path extrusionOk="0" h="1642" w="768">
                  <a:moveTo>
                    <a:pt x="749" y="0"/>
                  </a:moveTo>
                  <a:cubicBezTo>
                    <a:pt x="727" y="0"/>
                    <a:pt x="690" y="15"/>
                    <a:pt x="668" y="15"/>
                  </a:cubicBezTo>
                  <a:cubicBezTo>
                    <a:pt x="401" y="549"/>
                    <a:pt x="268" y="1116"/>
                    <a:pt x="1" y="1616"/>
                  </a:cubicBezTo>
                  <a:cubicBezTo>
                    <a:pt x="1" y="1633"/>
                    <a:pt x="9" y="1641"/>
                    <a:pt x="22" y="1641"/>
                  </a:cubicBezTo>
                  <a:cubicBezTo>
                    <a:pt x="34" y="1641"/>
                    <a:pt x="51" y="1633"/>
                    <a:pt x="67" y="1616"/>
                  </a:cubicBezTo>
                  <a:cubicBezTo>
                    <a:pt x="434" y="1149"/>
                    <a:pt x="668" y="616"/>
                    <a:pt x="768" y="15"/>
                  </a:cubicBezTo>
                  <a:cubicBezTo>
                    <a:pt x="768" y="4"/>
                    <a:pt x="761" y="0"/>
                    <a:pt x="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36"/>
            <p:cNvSpPr/>
            <p:nvPr/>
          </p:nvSpPr>
          <p:spPr>
            <a:xfrm>
              <a:off x="3922150" y="941125"/>
              <a:ext cx="12525" cy="36250"/>
            </a:xfrm>
            <a:custGeom>
              <a:rect b="b" l="l" r="r" t="t"/>
              <a:pathLst>
                <a:path extrusionOk="0" h="1450" w="501">
                  <a:moveTo>
                    <a:pt x="334" y="0"/>
                  </a:moveTo>
                  <a:cubicBezTo>
                    <a:pt x="267" y="234"/>
                    <a:pt x="267" y="500"/>
                    <a:pt x="200" y="734"/>
                  </a:cubicBezTo>
                  <a:cubicBezTo>
                    <a:pt x="100" y="967"/>
                    <a:pt x="33" y="1201"/>
                    <a:pt x="0" y="1434"/>
                  </a:cubicBezTo>
                  <a:cubicBezTo>
                    <a:pt x="0" y="1446"/>
                    <a:pt x="7" y="1449"/>
                    <a:pt x="17" y="1449"/>
                  </a:cubicBezTo>
                  <a:cubicBezTo>
                    <a:pt x="37" y="1449"/>
                    <a:pt x="67" y="1434"/>
                    <a:pt x="67" y="1434"/>
                  </a:cubicBezTo>
                  <a:cubicBezTo>
                    <a:pt x="234" y="934"/>
                    <a:pt x="500" y="567"/>
                    <a:pt x="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36"/>
            <p:cNvSpPr/>
            <p:nvPr/>
          </p:nvSpPr>
          <p:spPr>
            <a:xfrm>
              <a:off x="3938825" y="935275"/>
              <a:ext cx="24200" cy="34225"/>
            </a:xfrm>
            <a:custGeom>
              <a:rect b="b" l="l" r="r" t="t"/>
              <a:pathLst>
                <a:path extrusionOk="0" h="1369" w="968">
                  <a:moveTo>
                    <a:pt x="34" y="1"/>
                  </a:moveTo>
                  <a:cubicBezTo>
                    <a:pt x="34" y="1"/>
                    <a:pt x="0" y="1"/>
                    <a:pt x="0" y="34"/>
                  </a:cubicBezTo>
                  <a:cubicBezTo>
                    <a:pt x="234" y="568"/>
                    <a:pt x="534" y="1001"/>
                    <a:pt x="968" y="1368"/>
                  </a:cubicBezTo>
                  <a:cubicBezTo>
                    <a:pt x="601" y="935"/>
                    <a:pt x="501" y="334"/>
                    <a:pt x="34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36"/>
            <p:cNvSpPr/>
            <p:nvPr/>
          </p:nvSpPr>
          <p:spPr>
            <a:xfrm>
              <a:off x="3946325" y="934450"/>
              <a:ext cx="28375" cy="35050"/>
            </a:xfrm>
            <a:custGeom>
              <a:rect b="b" l="l" r="r" t="t"/>
              <a:pathLst>
                <a:path extrusionOk="0" h="1402" w="1135">
                  <a:moveTo>
                    <a:pt x="67" y="0"/>
                  </a:moveTo>
                  <a:cubicBezTo>
                    <a:pt x="34" y="0"/>
                    <a:pt x="0" y="0"/>
                    <a:pt x="0" y="67"/>
                  </a:cubicBezTo>
                  <a:cubicBezTo>
                    <a:pt x="267" y="601"/>
                    <a:pt x="634" y="1034"/>
                    <a:pt x="1101" y="1401"/>
                  </a:cubicBezTo>
                  <a:cubicBezTo>
                    <a:pt x="1101" y="1401"/>
                    <a:pt x="1135" y="1401"/>
                    <a:pt x="1135" y="1368"/>
                  </a:cubicBezTo>
                  <a:cubicBezTo>
                    <a:pt x="934" y="1134"/>
                    <a:pt x="768" y="901"/>
                    <a:pt x="601" y="634"/>
                  </a:cubicBezTo>
                  <a:cubicBezTo>
                    <a:pt x="467" y="401"/>
                    <a:pt x="301" y="167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36"/>
            <p:cNvSpPr/>
            <p:nvPr/>
          </p:nvSpPr>
          <p:spPr>
            <a:xfrm>
              <a:off x="3946325" y="933600"/>
              <a:ext cx="35675" cy="30600"/>
            </a:xfrm>
            <a:custGeom>
              <a:rect b="b" l="l" r="r" t="t"/>
              <a:pathLst>
                <a:path extrusionOk="0" h="1224" w="1427">
                  <a:moveTo>
                    <a:pt x="100" y="1"/>
                  </a:moveTo>
                  <a:cubicBezTo>
                    <a:pt x="67" y="1"/>
                    <a:pt x="0" y="68"/>
                    <a:pt x="34" y="68"/>
                  </a:cubicBezTo>
                  <a:cubicBezTo>
                    <a:pt x="401" y="501"/>
                    <a:pt x="968" y="735"/>
                    <a:pt x="1268" y="1202"/>
                  </a:cubicBezTo>
                  <a:cubicBezTo>
                    <a:pt x="1276" y="1217"/>
                    <a:pt x="1289" y="1224"/>
                    <a:pt x="1304" y="1224"/>
                  </a:cubicBezTo>
                  <a:cubicBezTo>
                    <a:pt x="1354" y="1224"/>
                    <a:pt x="1427" y="1153"/>
                    <a:pt x="1401" y="1102"/>
                  </a:cubicBezTo>
                  <a:lnTo>
                    <a:pt x="1401" y="1102"/>
                  </a:lnTo>
                  <a:lnTo>
                    <a:pt x="1401" y="1135"/>
                  </a:lnTo>
                  <a:cubicBezTo>
                    <a:pt x="1235" y="902"/>
                    <a:pt x="1034" y="701"/>
                    <a:pt x="834" y="535"/>
                  </a:cubicBezTo>
                  <a:cubicBezTo>
                    <a:pt x="601" y="334"/>
                    <a:pt x="367" y="168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36"/>
            <p:cNvSpPr/>
            <p:nvPr/>
          </p:nvSpPr>
          <p:spPr>
            <a:xfrm>
              <a:off x="3946325" y="932775"/>
              <a:ext cx="43150" cy="24375"/>
            </a:xfrm>
            <a:custGeom>
              <a:rect b="b" l="l" r="r" t="t"/>
              <a:pathLst>
                <a:path extrusionOk="0" h="975" w="1726">
                  <a:moveTo>
                    <a:pt x="100" y="1"/>
                  </a:moveTo>
                  <a:cubicBezTo>
                    <a:pt x="67" y="1"/>
                    <a:pt x="0" y="34"/>
                    <a:pt x="67" y="67"/>
                  </a:cubicBezTo>
                  <a:cubicBezTo>
                    <a:pt x="567" y="334"/>
                    <a:pt x="1068" y="634"/>
                    <a:pt x="1568" y="968"/>
                  </a:cubicBezTo>
                  <a:cubicBezTo>
                    <a:pt x="1573" y="972"/>
                    <a:pt x="1579" y="975"/>
                    <a:pt x="1587" y="975"/>
                  </a:cubicBezTo>
                  <a:cubicBezTo>
                    <a:pt x="1634" y="975"/>
                    <a:pt x="1726" y="892"/>
                    <a:pt x="1668" y="834"/>
                  </a:cubicBezTo>
                  <a:cubicBezTo>
                    <a:pt x="1235" y="434"/>
                    <a:pt x="701" y="134"/>
                    <a:pt x="100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36"/>
            <p:cNvSpPr/>
            <p:nvPr/>
          </p:nvSpPr>
          <p:spPr>
            <a:xfrm>
              <a:off x="3952150" y="932775"/>
              <a:ext cx="36575" cy="12775"/>
            </a:xfrm>
            <a:custGeom>
              <a:rect b="b" l="l" r="r" t="t"/>
              <a:pathLst>
                <a:path extrusionOk="0" h="511" w="1463">
                  <a:moveTo>
                    <a:pt x="68" y="1"/>
                  </a:moveTo>
                  <a:cubicBezTo>
                    <a:pt x="34" y="1"/>
                    <a:pt x="1" y="67"/>
                    <a:pt x="34" y="101"/>
                  </a:cubicBezTo>
                  <a:cubicBezTo>
                    <a:pt x="468" y="234"/>
                    <a:pt x="1002" y="167"/>
                    <a:pt x="1335" y="501"/>
                  </a:cubicBezTo>
                  <a:cubicBezTo>
                    <a:pt x="1342" y="507"/>
                    <a:pt x="1350" y="510"/>
                    <a:pt x="1360" y="510"/>
                  </a:cubicBezTo>
                  <a:cubicBezTo>
                    <a:pt x="1402" y="510"/>
                    <a:pt x="1462" y="461"/>
                    <a:pt x="1435" y="434"/>
                  </a:cubicBezTo>
                  <a:lnTo>
                    <a:pt x="1435" y="401"/>
                  </a:lnTo>
                  <a:cubicBezTo>
                    <a:pt x="1302" y="267"/>
                    <a:pt x="1102" y="134"/>
                    <a:pt x="902" y="134"/>
                  </a:cubicBezTo>
                  <a:cubicBezTo>
                    <a:pt x="635" y="67"/>
                    <a:pt x="368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36"/>
            <p:cNvSpPr/>
            <p:nvPr/>
          </p:nvSpPr>
          <p:spPr>
            <a:xfrm>
              <a:off x="3936325" y="880450"/>
              <a:ext cx="15025" cy="36050"/>
            </a:xfrm>
            <a:custGeom>
              <a:rect b="b" l="l" r="r" t="t"/>
              <a:pathLst>
                <a:path extrusionOk="0" h="1442" w="601">
                  <a:moveTo>
                    <a:pt x="567" y="0"/>
                  </a:moveTo>
                  <a:cubicBezTo>
                    <a:pt x="551" y="0"/>
                    <a:pt x="534" y="9"/>
                    <a:pt x="534" y="25"/>
                  </a:cubicBezTo>
                  <a:cubicBezTo>
                    <a:pt x="167" y="392"/>
                    <a:pt x="0" y="926"/>
                    <a:pt x="67" y="1426"/>
                  </a:cubicBezTo>
                  <a:cubicBezTo>
                    <a:pt x="67" y="1438"/>
                    <a:pt x="74" y="1441"/>
                    <a:pt x="84" y="1441"/>
                  </a:cubicBezTo>
                  <a:cubicBezTo>
                    <a:pt x="104" y="1441"/>
                    <a:pt x="134" y="1426"/>
                    <a:pt x="134" y="1426"/>
                  </a:cubicBezTo>
                  <a:cubicBezTo>
                    <a:pt x="200" y="926"/>
                    <a:pt x="367" y="459"/>
                    <a:pt x="601" y="25"/>
                  </a:cubicBezTo>
                  <a:cubicBezTo>
                    <a:pt x="601" y="9"/>
                    <a:pt x="584" y="0"/>
                    <a:pt x="567" y="0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36"/>
            <p:cNvSpPr/>
            <p:nvPr/>
          </p:nvSpPr>
          <p:spPr>
            <a:xfrm>
              <a:off x="3939650" y="880250"/>
              <a:ext cx="24200" cy="36825"/>
            </a:xfrm>
            <a:custGeom>
              <a:rect b="b" l="l" r="r" t="t"/>
              <a:pathLst>
                <a:path extrusionOk="0" h="1473" w="968">
                  <a:moveTo>
                    <a:pt x="901" y="0"/>
                  </a:moveTo>
                  <a:cubicBezTo>
                    <a:pt x="401" y="300"/>
                    <a:pt x="67" y="834"/>
                    <a:pt x="1" y="1434"/>
                  </a:cubicBezTo>
                  <a:cubicBezTo>
                    <a:pt x="1" y="1463"/>
                    <a:pt x="12" y="1473"/>
                    <a:pt x="26" y="1473"/>
                  </a:cubicBezTo>
                  <a:cubicBezTo>
                    <a:pt x="45" y="1473"/>
                    <a:pt x="67" y="1454"/>
                    <a:pt x="67" y="1434"/>
                  </a:cubicBezTo>
                  <a:lnTo>
                    <a:pt x="101" y="1434"/>
                  </a:lnTo>
                  <a:cubicBezTo>
                    <a:pt x="267" y="901"/>
                    <a:pt x="534" y="434"/>
                    <a:pt x="935" y="67"/>
                  </a:cubicBezTo>
                  <a:cubicBezTo>
                    <a:pt x="968" y="33"/>
                    <a:pt x="935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36"/>
            <p:cNvSpPr/>
            <p:nvPr/>
          </p:nvSpPr>
          <p:spPr>
            <a:xfrm>
              <a:off x="3942075" y="883575"/>
              <a:ext cx="33450" cy="36200"/>
            </a:xfrm>
            <a:custGeom>
              <a:rect b="b" l="l" r="r" t="t"/>
              <a:pathLst>
                <a:path extrusionOk="0" h="1448" w="1338">
                  <a:moveTo>
                    <a:pt x="1271" y="0"/>
                  </a:moveTo>
                  <a:cubicBezTo>
                    <a:pt x="604" y="201"/>
                    <a:pt x="304" y="768"/>
                    <a:pt x="37" y="1368"/>
                  </a:cubicBezTo>
                  <a:cubicBezTo>
                    <a:pt x="0" y="1423"/>
                    <a:pt x="24" y="1448"/>
                    <a:pt x="59" y="1448"/>
                  </a:cubicBezTo>
                  <a:cubicBezTo>
                    <a:pt x="87" y="1448"/>
                    <a:pt x="122" y="1431"/>
                    <a:pt x="137" y="1401"/>
                  </a:cubicBezTo>
                  <a:cubicBezTo>
                    <a:pt x="270" y="1101"/>
                    <a:pt x="437" y="834"/>
                    <a:pt x="637" y="568"/>
                  </a:cubicBezTo>
                  <a:cubicBezTo>
                    <a:pt x="871" y="401"/>
                    <a:pt x="1071" y="234"/>
                    <a:pt x="1305" y="67"/>
                  </a:cubicBezTo>
                  <a:cubicBezTo>
                    <a:pt x="1338" y="34"/>
                    <a:pt x="1305" y="0"/>
                    <a:pt x="1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36"/>
            <p:cNvSpPr/>
            <p:nvPr/>
          </p:nvSpPr>
          <p:spPr>
            <a:xfrm>
              <a:off x="3914625" y="905425"/>
              <a:ext cx="41750" cy="39400"/>
            </a:xfrm>
            <a:custGeom>
              <a:rect b="b" l="l" r="r" t="t"/>
              <a:pathLst>
                <a:path extrusionOk="0" h="1576" w="1670">
                  <a:moveTo>
                    <a:pt x="886" y="1"/>
                  </a:moveTo>
                  <a:cubicBezTo>
                    <a:pt x="857" y="1"/>
                    <a:pt x="828" y="9"/>
                    <a:pt x="801" y="27"/>
                  </a:cubicBezTo>
                  <a:cubicBezTo>
                    <a:pt x="781" y="108"/>
                    <a:pt x="724" y="152"/>
                    <a:pt x="660" y="152"/>
                  </a:cubicBezTo>
                  <a:cubicBezTo>
                    <a:pt x="619" y="152"/>
                    <a:pt x="574" y="133"/>
                    <a:pt x="535" y="94"/>
                  </a:cubicBezTo>
                  <a:lnTo>
                    <a:pt x="535" y="94"/>
                  </a:lnTo>
                  <a:cubicBezTo>
                    <a:pt x="561" y="198"/>
                    <a:pt x="485" y="282"/>
                    <a:pt x="387" y="282"/>
                  </a:cubicBezTo>
                  <a:cubicBezTo>
                    <a:pt x="360" y="282"/>
                    <a:pt x="330" y="275"/>
                    <a:pt x="301" y="261"/>
                  </a:cubicBezTo>
                  <a:cubicBezTo>
                    <a:pt x="234" y="294"/>
                    <a:pt x="201" y="394"/>
                    <a:pt x="268" y="494"/>
                  </a:cubicBezTo>
                  <a:lnTo>
                    <a:pt x="234" y="494"/>
                  </a:lnTo>
                  <a:cubicBezTo>
                    <a:pt x="168" y="527"/>
                    <a:pt x="134" y="594"/>
                    <a:pt x="168" y="661"/>
                  </a:cubicBezTo>
                  <a:cubicBezTo>
                    <a:pt x="1" y="794"/>
                    <a:pt x="68" y="1061"/>
                    <a:pt x="234" y="1161"/>
                  </a:cubicBezTo>
                  <a:cubicBezTo>
                    <a:pt x="126" y="1270"/>
                    <a:pt x="237" y="1422"/>
                    <a:pt x="355" y="1422"/>
                  </a:cubicBezTo>
                  <a:cubicBezTo>
                    <a:pt x="382" y="1422"/>
                    <a:pt x="409" y="1414"/>
                    <a:pt x="434" y="1395"/>
                  </a:cubicBezTo>
                  <a:cubicBezTo>
                    <a:pt x="480" y="1508"/>
                    <a:pt x="602" y="1575"/>
                    <a:pt x="728" y="1575"/>
                  </a:cubicBezTo>
                  <a:cubicBezTo>
                    <a:pt x="788" y="1575"/>
                    <a:pt x="848" y="1560"/>
                    <a:pt x="901" y="1528"/>
                  </a:cubicBezTo>
                  <a:lnTo>
                    <a:pt x="1068" y="1528"/>
                  </a:lnTo>
                  <a:cubicBezTo>
                    <a:pt x="1068" y="1495"/>
                    <a:pt x="1102" y="1495"/>
                    <a:pt x="1102" y="1461"/>
                  </a:cubicBezTo>
                  <a:cubicBezTo>
                    <a:pt x="1135" y="1461"/>
                    <a:pt x="1202" y="1428"/>
                    <a:pt x="1235" y="1428"/>
                  </a:cubicBezTo>
                  <a:cubicBezTo>
                    <a:pt x="1235" y="1395"/>
                    <a:pt x="1268" y="1361"/>
                    <a:pt x="1302" y="1361"/>
                  </a:cubicBezTo>
                  <a:cubicBezTo>
                    <a:pt x="1318" y="1378"/>
                    <a:pt x="1343" y="1386"/>
                    <a:pt x="1368" y="1386"/>
                  </a:cubicBezTo>
                  <a:cubicBezTo>
                    <a:pt x="1393" y="1386"/>
                    <a:pt x="1419" y="1378"/>
                    <a:pt x="1435" y="1361"/>
                  </a:cubicBezTo>
                  <a:cubicBezTo>
                    <a:pt x="1535" y="1295"/>
                    <a:pt x="1535" y="1195"/>
                    <a:pt x="1469" y="1128"/>
                  </a:cubicBezTo>
                  <a:cubicBezTo>
                    <a:pt x="1502" y="1095"/>
                    <a:pt x="1502" y="1028"/>
                    <a:pt x="1502" y="994"/>
                  </a:cubicBezTo>
                  <a:cubicBezTo>
                    <a:pt x="1635" y="928"/>
                    <a:pt x="1602" y="761"/>
                    <a:pt x="1469" y="694"/>
                  </a:cubicBezTo>
                  <a:lnTo>
                    <a:pt x="1502" y="694"/>
                  </a:lnTo>
                  <a:cubicBezTo>
                    <a:pt x="1669" y="610"/>
                    <a:pt x="1580" y="363"/>
                    <a:pt x="1429" y="363"/>
                  </a:cubicBezTo>
                  <a:cubicBezTo>
                    <a:pt x="1399" y="363"/>
                    <a:pt x="1368" y="372"/>
                    <a:pt x="1335" y="394"/>
                  </a:cubicBezTo>
                  <a:lnTo>
                    <a:pt x="1302" y="361"/>
                  </a:lnTo>
                  <a:cubicBezTo>
                    <a:pt x="1356" y="252"/>
                    <a:pt x="1255" y="143"/>
                    <a:pt x="1143" y="143"/>
                  </a:cubicBezTo>
                  <a:cubicBezTo>
                    <a:pt x="1118" y="143"/>
                    <a:pt x="1093" y="148"/>
                    <a:pt x="1068" y="161"/>
                  </a:cubicBezTo>
                  <a:cubicBezTo>
                    <a:pt x="1044" y="63"/>
                    <a:pt x="966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36"/>
            <p:cNvSpPr/>
            <p:nvPr/>
          </p:nvSpPr>
          <p:spPr>
            <a:xfrm>
              <a:off x="4122350" y="905175"/>
              <a:ext cx="124125" cy="117125"/>
            </a:xfrm>
            <a:custGeom>
              <a:rect b="b" l="l" r="r" t="t"/>
              <a:pathLst>
                <a:path extrusionOk="0" h="4685" w="4965">
                  <a:moveTo>
                    <a:pt x="2500" y="2272"/>
                  </a:moveTo>
                  <a:lnTo>
                    <a:pt x="2533" y="2305"/>
                  </a:lnTo>
                  <a:lnTo>
                    <a:pt x="2466" y="2405"/>
                  </a:lnTo>
                  <a:lnTo>
                    <a:pt x="2399" y="2372"/>
                  </a:lnTo>
                  <a:lnTo>
                    <a:pt x="2500" y="2272"/>
                  </a:lnTo>
                  <a:close/>
                  <a:moveTo>
                    <a:pt x="3390" y="1"/>
                  </a:moveTo>
                  <a:cubicBezTo>
                    <a:pt x="3296" y="1"/>
                    <a:pt x="3199" y="12"/>
                    <a:pt x="3100" y="37"/>
                  </a:cubicBezTo>
                  <a:cubicBezTo>
                    <a:pt x="2333" y="237"/>
                    <a:pt x="2333" y="1004"/>
                    <a:pt x="2333" y="1538"/>
                  </a:cubicBezTo>
                  <a:lnTo>
                    <a:pt x="2333" y="1838"/>
                  </a:lnTo>
                  <a:cubicBezTo>
                    <a:pt x="2233" y="1738"/>
                    <a:pt x="2199" y="1638"/>
                    <a:pt x="2166" y="1538"/>
                  </a:cubicBezTo>
                  <a:cubicBezTo>
                    <a:pt x="2066" y="1138"/>
                    <a:pt x="2099" y="671"/>
                    <a:pt x="1799" y="471"/>
                  </a:cubicBezTo>
                  <a:cubicBezTo>
                    <a:pt x="1640" y="348"/>
                    <a:pt x="1464" y="294"/>
                    <a:pt x="1287" y="294"/>
                  </a:cubicBezTo>
                  <a:cubicBezTo>
                    <a:pt x="648" y="294"/>
                    <a:pt x="1" y="999"/>
                    <a:pt x="131" y="1705"/>
                  </a:cubicBezTo>
                  <a:cubicBezTo>
                    <a:pt x="298" y="2439"/>
                    <a:pt x="998" y="2439"/>
                    <a:pt x="1499" y="2472"/>
                  </a:cubicBezTo>
                  <a:lnTo>
                    <a:pt x="1599" y="2472"/>
                  </a:lnTo>
                  <a:cubicBezTo>
                    <a:pt x="1499" y="2572"/>
                    <a:pt x="1399" y="2639"/>
                    <a:pt x="1265" y="2706"/>
                  </a:cubicBezTo>
                  <a:cubicBezTo>
                    <a:pt x="898" y="2906"/>
                    <a:pt x="531" y="2973"/>
                    <a:pt x="431" y="3206"/>
                  </a:cubicBezTo>
                  <a:cubicBezTo>
                    <a:pt x="263" y="3992"/>
                    <a:pt x="875" y="4684"/>
                    <a:pt x="1590" y="4684"/>
                  </a:cubicBezTo>
                  <a:cubicBezTo>
                    <a:pt x="1724" y="4684"/>
                    <a:pt x="1862" y="4660"/>
                    <a:pt x="1999" y="4607"/>
                  </a:cubicBezTo>
                  <a:cubicBezTo>
                    <a:pt x="2666" y="4307"/>
                    <a:pt x="2533" y="3706"/>
                    <a:pt x="2466" y="3206"/>
                  </a:cubicBezTo>
                  <a:lnTo>
                    <a:pt x="2466" y="2939"/>
                  </a:lnTo>
                  <a:cubicBezTo>
                    <a:pt x="2566" y="3073"/>
                    <a:pt x="2633" y="3206"/>
                    <a:pt x="2700" y="3373"/>
                  </a:cubicBezTo>
                  <a:cubicBezTo>
                    <a:pt x="2866" y="3773"/>
                    <a:pt x="2967" y="4207"/>
                    <a:pt x="3233" y="4307"/>
                  </a:cubicBezTo>
                  <a:cubicBezTo>
                    <a:pt x="3358" y="4348"/>
                    <a:pt x="3481" y="4367"/>
                    <a:pt x="3601" y="4367"/>
                  </a:cubicBezTo>
                  <a:cubicBezTo>
                    <a:pt x="4352" y="4367"/>
                    <a:pt x="4965" y="3616"/>
                    <a:pt x="4734" y="2839"/>
                  </a:cubicBezTo>
                  <a:cubicBezTo>
                    <a:pt x="4553" y="2339"/>
                    <a:pt x="4123" y="2226"/>
                    <a:pt x="3709" y="2226"/>
                  </a:cubicBezTo>
                  <a:cubicBezTo>
                    <a:pt x="3516" y="2226"/>
                    <a:pt x="3326" y="2251"/>
                    <a:pt x="3167" y="2272"/>
                  </a:cubicBezTo>
                  <a:lnTo>
                    <a:pt x="3067" y="2272"/>
                  </a:lnTo>
                  <a:cubicBezTo>
                    <a:pt x="3133" y="2172"/>
                    <a:pt x="3267" y="2105"/>
                    <a:pt x="3367" y="2072"/>
                  </a:cubicBezTo>
                  <a:cubicBezTo>
                    <a:pt x="3867" y="1905"/>
                    <a:pt x="4334" y="1905"/>
                    <a:pt x="4434" y="1638"/>
                  </a:cubicBezTo>
                  <a:cubicBezTo>
                    <a:pt x="4762" y="833"/>
                    <a:pt x="4184" y="1"/>
                    <a:pt x="3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6"/>
            <p:cNvSpPr/>
            <p:nvPr/>
          </p:nvSpPr>
          <p:spPr>
            <a:xfrm>
              <a:off x="4191750" y="930475"/>
              <a:ext cx="28950" cy="27350"/>
            </a:xfrm>
            <a:custGeom>
              <a:rect b="b" l="l" r="r" t="t"/>
              <a:pathLst>
                <a:path extrusionOk="0" h="1094" w="1158">
                  <a:moveTo>
                    <a:pt x="1137" y="1"/>
                  </a:moveTo>
                  <a:cubicBezTo>
                    <a:pt x="1125" y="1"/>
                    <a:pt x="1108" y="9"/>
                    <a:pt x="1091" y="26"/>
                  </a:cubicBezTo>
                  <a:cubicBezTo>
                    <a:pt x="924" y="193"/>
                    <a:pt x="791" y="393"/>
                    <a:pt x="624" y="560"/>
                  </a:cubicBezTo>
                  <a:cubicBezTo>
                    <a:pt x="457" y="726"/>
                    <a:pt x="257" y="893"/>
                    <a:pt x="24" y="1027"/>
                  </a:cubicBezTo>
                  <a:cubicBezTo>
                    <a:pt x="0" y="1050"/>
                    <a:pt x="10" y="1074"/>
                    <a:pt x="29" y="1074"/>
                  </a:cubicBezTo>
                  <a:cubicBezTo>
                    <a:pt x="38" y="1074"/>
                    <a:pt x="47" y="1070"/>
                    <a:pt x="57" y="1060"/>
                  </a:cubicBezTo>
                  <a:lnTo>
                    <a:pt x="57" y="1093"/>
                  </a:lnTo>
                  <a:cubicBezTo>
                    <a:pt x="524" y="860"/>
                    <a:pt x="924" y="459"/>
                    <a:pt x="1158" y="26"/>
                  </a:cubicBezTo>
                  <a:cubicBezTo>
                    <a:pt x="1158" y="9"/>
                    <a:pt x="1150" y="1"/>
                    <a:pt x="1137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6"/>
            <p:cNvSpPr/>
            <p:nvPr/>
          </p:nvSpPr>
          <p:spPr>
            <a:xfrm>
              <a:off x="4214850" y="939100"/>
              <a:ext cx="14800" cy="10375"/>
            </a:xfrm>
            <a:custGeom>
              <a:rect b="b" l="l" r="r" t="t"/>
              <a:pathLst>
                <a:path extrusionOk="0" h="415" w="592">
                  <a:moveTo>
                    <a:pt x="562" y="1"/>
                  </a:moveTo>
                  <a:cubicBezTo>
                    <a:pt x="554" y="1"/>
                    <a:pt x="544" y="5"/>
                    <a:pt x="534" y="14"/>
                  </a:cubicBezTo>
                  <a:cubicBezTo>
                    <a:pt x="367" y="148"/>
                    <a:pt x="201" y="281"/>
                    <a:pt x="0" y="381"/>
                  </a:cubicBezTo>
                  <a:lnTo>
                    <a:pt x="0" y="415"/>
                  </a:lnTo>
                  <a:cubicBezTo>
                    <a:pt x="201" y="315"/>
                    <a:pt x="401" y="181"/>
                    <a:pt x="567" y="48"/>
                  </a:cubicBezTo>
                  <a:cubicBezTo>
                    <a:pt x="591" y="24"/>
                    <a:pt x="581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36"/>
            <p:cNvSpPr/>
            <p:nvPr/>
          </p:nvSpPr>
          <p:spPr>
            <a:xfrm>
              <a:off x="4135625" y="951125"/>
              <a:ext cx="35050" cy="10025"/>
            </a:xfrm>
            <a:custGeom>
              <a:rect b="b" l="l" r="r" t="t"/>
              <a:pathLst>
                <a:path extrusionOk="0" h="401" w="1402">
                  <a:moveTo>
                    <a:pt x="101" y="0"/>
                  </a:moveTo>
                  <a:cubicBezTo>
                    <a:pt x="67" y="0"/>
                    <a:pt x="0" y="67"/>
                    <a:pt x="34" y="100"/>
                  </a:cubicBezTo>
                  <a:cubicBezTo>
                    <a:pt x="434" y="267"/>
                    <a:pt x="868" y="367"/>
                    <a:pt x="1335" y="401"/>
                  </a:cubicBezTo>
                  <a:cubicBezTo>
                    <a:pt x="1368" y="401"/>
                    <a:pt x="1401" y="334"/>
                    <a:pt x="1368" y="334"/>
                  </a:cubicBezTo>
                  <a:cubicBezTo>
                    <a:pt x="934" y="167"/>
                    <a:pt x="534" y="134"/>
                    <a:pt x="101" y="0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36"/>
            <p:cNvSpPr/>
            <p:nvPr/>
          </p:nvSpPr>
          <p:spPr>
            <a:xfrm>
              <a:off x="4127275" y="940275"/>
              <a:ext cx="48400" cy="17550"/>
            </a:xfrm>
            <a:custGeom>
              <a:rect b="b" l="l" r="r" t="t"/>
              <a:pathLst>
                <a:path extrusionOk="0" h="702" w="1936">
                  <a:moveTo>
                    <a:pt x="68" y="1"/>
                  </a:moveTo>
                  <a:cubicBezTo>
                    <a:pt x="68" y="1"/>
                    <a:pt x="1" y="67"/>
                    <a:pt x="34" y="67"/>
                  </a:cubicBezTo>
                  <a:cubicBezTo>
                    <a:pt x="568" y="434"/>
                    <a:pt x="1202" y="635"/>
                    <a:pt x="1836" y="701"/>
                  </a:cubicBezTo>
                  <a:cubicBezTo>
                    <a:pt x="1869" y="701"/>
                    <a:pt x="1936" y="635"/>
                    <a:pt x="1902" y="635"/>
                  </a:cubicBezTo>
                  <a:cubicBezTo>
                    <a:pt x="1602" y="534"/>
                    <a:pt x="1302" y="468"/>
                    <a:pt x="1035" y="401"/>
                  </a:cubicBezTo>
                  <a:cubicBezTo>
                    <a:pt x="735" y="234"/>
                    <a:pt x="401" y="134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6"/>
            <p:cNvSpPr/>
            <p:nvPr/>
          </p:nvSpPr>
          <p:spPr>
            <a:xfrm>
              <a:off x="4138350" y="933450"/>
              <a:ext cx="38150" cy="21025"/>
            </a:xfrm>
            <a:custGeom>
              <a:rect b="b" l="l" r="r" t="t"/>
              <a:pathLst>
                <a:path extrusionOk="0" h="841" w="1526">
                  <a:moveTo>
                    <a:pt x="108" y="0"/>
                  </a:moveTo>
                  <a:cubicBezTo>
                    <a:pt x="67" y="0"/>
                    <a:pt x="1" y="78"/>
                    <a:pt x="58" y="107"/>
                  </a:cubicBezTo>
                  <a:cubicBezTo>
                    <a:pt x="225" y="274"/>
                    <a:pt x="425" y="407"/>
                    <a:pt x="659" y="507"/>
                  </a:cubicBezTo>
                  <a:cubicBezTo>
                    <a:pt x="892" y="641"/>
                    <a:pt x="1159" y="741"/>
                    <a:pt x="1459" y="841"/>
                  </a:cubicBezTo>
                  <a:cubicBezTo>
                    <a:pt x="1459" y="841"/>
                    <a:pt x="1526" y="807"/>
                    <a:pt x="1493" y="774"/>
                  </a:cubicBezTo>
                  <a:cubicBezTo>
                    <a:pt x="1059" y="441"/>
                    <a:pt x="525" y="374"/>
                    <a:pt x="125" y="7"/>
                  </a:cubicBezTo>
                  <a:cubicBezTo>
                    <a:pt x="120" y="2"/>
                    <a:pt x="114" y="0"/>
                    <a:pt x="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6"/>
            <p:cNvSpPr/>
            <p:nvPr/>
          </p:nvSpPr>
          <p:spPr>
            <a:xfrm>
              <a:off x="4146025" y="923050"/>
              <a:ext cx="27975" cy="27275"/>
            </a:xfrm>
            <a:custGeom>
              <a:rect b="b" l="l" r="r" t="t"/>
              <a:pathLst>
                <a:path extrusionOk="0" h="1091" w="1119">
                  <a:moveTo>
                    <a:pt x="131" y="1"/>
                  </a:moveTo>
                  <a:cubicBezTo>
                    <a:pt x="67" y="1"/>
                    <a:pt x="0" y="71"/>
                    <a:pt x="51" y="123"/>
                  </a:cubicBezTo>
                  <a:lnTo>
                    <a:pt x="18" y="123"/>
                  </a:lnTo>
                  <a:cubicBezTo>
                    <a:pt x="185" y="289"/>
                    <a:pt x="318" y="456"/>
                    <a:pt x="485" y="623"/>
                  </a:cubicBezTo>
                  <a:cubicBezTo>
                    <a:pt x="619" y="790"/>
                    <a:pt x="819" y="957"/>
                    <a:pt x="1019" y="1090"/>
                  </a:cubicBezTo>
                  <a:cubicBezTo>
                    <a:pt x="1052" y="1090"/>
                    <a:pt x="1119" y="1090"/>
                    <a:pt x="1119" y="1023"/>
                  </a:cubicBezTo>
                  <a:cubicBezTo>
                    <a:pt x="1019" y="857"/>
                    <a:pt x="919" y="690"/>
                    <a:pt x="752" y="556"/>
                  </a:cubicBezTo>
                  <a:cubicBezTo>
                    <a:pt x="552" y="390"/>
                    <a:pt x="352" y="223"/>
                    <a:pt x="185" y="23"/>
                  </a:cubicBezTo>
                  <a:cubicBezTo>
                    <a:pt x="169" y="7"/>
                    <a:pt x="150" y="1"/>
                    <a:pt x="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36"/>
            <p:cNvSpPr/>
            <p:nvPr/>
          </p:nvSpPr>
          <p:spPr>
            <a:xfrm>
              <a:off x="4156475" y="921100"/>
              <a:ext cx="13375" cy="14425"/>
            </a:xfrm>
            <a:custGeom>
              <a:rect b="b" l="l" r="r" t="t"/>
              <a:pathLst>
                <a:path extrusionOk="0" h="577" w="535">
                  <a:moveTo>
                    <a:pt x="100" y="1"/>
                  </a:moveTo>
                  <a:cubicBezTo>
                    <a:pt x="67" y="1"/>
                    <a:pt x="0" y="67"/>
                    <a:pt x="34" y="101"/>
                  </a:cubicBezTo>
                  <a:lnTo>
                    <a:pt x="0" y="101"/>
                  </a:lnTo>
                  <a:cubicBezTo>
                    <a:pt x="134" y="234"/>
                    <a:pt x="234" y="434"/>
                    <a:pt x="401" y="568"/>
                  </a:cubicBezTo>
                  <a:cubicBezTo>
                    <a:pt x="413" y="574"/>
                    <a:pt x="425" y="577"/>
                    <a:pt x="437" y="577"/>
                  </a:cubicBezTo>
                  <a:cubicBezTo>
                    <a:pt x="490" y="577"/>
                    <a:pt x="534" y="522"/>
                    <a:pt x="534" y="468"/>
                  </a:cubicBezTo>
                  <a:cubicBezTo>
                    <a:pt x="467" y="267"/>
                    <a:pt x="334" y="67"/>
                    <a:pt x="100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36"/>
            <p:cNvSpPr/>
            <p:nvPr/>
          </p:nvSpPr>
          <p:spPr>
            <a:xfrm>
              <a:off x="4142450" y="963075"/>
              <a:ext cx="31550" cy="27500"/>
            </a:xfrm>
            <a:custGeom>
              <a:rect b="b" l="l" r="r" t="t"/>
              <a:pathLst>
                <a:path extrusionOk="0" h="1100" w="1262">
                  <a:moveTo>
                    <a:pt x="1213" y="1"/>
                  </a:moveTo>
                  <a:cubicBezTo>
                    <a:pt x="1195" y="1"/>
                    <a:pt x="1176" y="9"/>
                    <a:pt x="1162" y="23"/>
                  </a:cubicBezTo>
                  <a:cubicBezTo>
                    <a:pt x="795" y="390"/>
                    <a:pt x="428" y="723"/>
                    <a:pt x="28" y="1023"/>
                  </a:cubicBezTo>
                  <a:cubicBezTo>
                    <a:pt x="1" y="1050"/>
                    <a:pt x="17" y="1099"/>
                    <a:pt x="42" y="1099"/>
                  </a:cubicBezTo>
                  <a:cubicBezTo>
                    <a:pt x="48" y="1099"/>
                    <a:pt x="55" y="1097"/>
                    <a:pt x="61" y="1090"/>
                  </a:cubicBezTo>
                  <a:cubicBezTo>
                    <a:pt x="328" y="890"/>
                    <a:pt x="595" y="723"/>
                    <a:pt x="828" y="523"/>
                  </a:cubicBezTo>
                  <a:cubicBezTo>
                    <a:pt x="1028" y="423"/>
                    <a:pt x="1162" y="256"/>
                    <a:pt x="1262" y="56"/>
                  </a:cubicBezTo>
                  <a:cubicBezTo>
                    <a:pt x="1262" y="17"/>
                    <a:pt x="1239" y="1"/>
                    <a:pt x="1213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6"/>
            <p:cNvSpPr/>
            <p:nvPr/>
          </p:nvSpPr>
          <p:spPr>
            <a:xfrm>
              <a:off x="4143975" y="970300"/>
              <a:ext cx="29200" cy="33175"/>
            </a:xfrm>
            <a:custGeom>
              <a:rect b="b" l="l" r="r" t="t"/>
              <a:pathLst>
                <a:path extrusionOk="0" h="1327" w="1168">
                  <a:moveTo>
                    <a:pt x="1134" y="1"/>
                  </a:moveTo>
                  <a:cubicBezTo>
                    <a:pt x="901" y="201"/>
                    <a:pt x="701" y="434"/>
                    <a:pt x="500" y="668"/>
                  </a:cubicBezTo>
                  <a:cubicBezTo>
                    <a:pt x="300" y="835"/>
                    <a:pt x="133" y="1068"/>
                    <a:pt x="0" y="1302"/>
                  </a:cubicBezTo>
                  <a:cubicBezTo>
                    <a:pt x="0" y="1318"/>
                    <a:pt x="8" y="1327"/>
                    <a:pt x="21" y="1327"/>
                  </a:cubicBezTo>
                  <a:cubicBezTo>
                    <a:pt x="33" y="1327"/>
                    <a:pt x="50" y="1318"/>
                    <a:pt x="67" y="1302"/>
                  </a:cubicBezTo>
                  <a:cubicBezTo>
                    <a:pt x="267" y="1068"/>
                    <a:pt x="467" y="835"/>
                    <a:pt x="701" y="634"/>
                  </a:cubicBezTo>
                  <a:cubicBezTo>
                    <a:pt x="901" y="468"/>
                    <a:pt x="1067" y="267"/>
                    <a:pt x="1168" y="34"/>
                  </a:cubicBezTo>
                  <a:cubicBezTo>
                    <a:pt x="1168" y="1"/>
                    <a:pt x="1168" y="1"/>
                    <a:pt x="1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36"/>
            <p:cNvSpPr/>
            <p:nvPr/>
          </p:nvSpPr>
          <p:spPr>
            <a:xfrm>
              <a:off x="4148125" y="974100"/>
              <a:ext cx="23375" cy="38550"/>
            </a:xfrm>
            <a:custGeom>
              <a:rect b="b" l="l" r="r" t="t"/>
              <a:pathLst>
                <a:path extrusionOk="0" h="1542" w="935">
                  <a:moveTo>
                    <a:pt x="926" y="1"/>
                  </a:moveTo>
                  <a:cubicBezTo>
                    <a:pt x="916" y="1"/>
                    <a:pt x="901" y="15"/>
                    <a:pt x="901" y="15"/>
                  </a:cubicBezTo>
                  <a:cubicBezTo>
                    <a:pt x="535" y="482"/>
                    <a:pt x="234" y="983"/>
                    <a:pt x="1" y="1516"/>
                  </a:cubicBezTo>
                  <a:cubicBezTo>
                    <a:pt x="1" y="1533"/>
                    <a:pt x="18" y="1542"/>
                    <a:pt x="34" y="1542"/>
                  </a:cubicBezTo>
                  <a:cubicBezTo>
                    <a:pt x="51" y="1542"/>
                    <a:pt x="68" y="1533"/>
                    <a:pt x="68" y="1516"/>
                  </a:cubicBezTo>
                  <a:cubicBezTo>
                    <a:pt x="368" y="1049"/>
                    <a:pt x="868" y="582"/>
                    <a:pt x="935" y="15"/>
                  </a:cubicBezTo>
                  <a:cubicBezTo>
                    <a:pt x="935" y="4"/>
                    <a:pt x="931" y="1"/>
                    <a:pt x="926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36"/>
            <p:cNvSpPr/>
            <p:nvPr/>
          </p:nvSpPr>
          <p:spPr>
            <a:xfrm>
              <a:off x="4158150" y="971000"/>
              <a:ext cx="19200" cy="41400"/>
            </a:xfrm>
            <a:custGeom>
              <a:rect b="b" l="l" r="r" t="t"/>
              <a:pathLst>
                <a:path extrusionOk="0" h="1656" w="768">
                  <a:moveTo>
                    <a:pt x="742" y="1"/>
                  </a:moveTo>
                  <a:cubicBezTo>
                    <a:pt x="723" y="1"/>
                    <a:pt x="701" y="20"/>
                    <a:pt x="701" y="39"/>
                  </a:cubicBezTo>
                  <a:cubicBezTo>
                    <a:pt x="434" y="540"/>
                    <a:pt x="267" y="1107"/>
                    <a:pt x="0" y="1640"/>
                  </a:cubicBezTo>
                  <a:cubicBezTo>
                    <a:pt x="0" y="1652"/>
                    <a:pt x="8" y="1655"/>
                    <a:pt x="17" y="1655"/>
                  </a:cubicBezTo>
                  <a:cubicBezTo>
                    <a:pt x="37" y="1655"/>
                    <a:pt x="67" y="1640"/>
                    <a:pt x="67" y="1640"/>
                  </a:cubicBezTo>
                  <a:cubicBezTo>
                    <a:pt x="434" y="1173"/>
                    <a:pt x="667" y="606"/>
                    <a:pt x="767" y="39"/>
                  </a:cubicBezTo>
                  <a:cubicBezTo>
                    <a:pt x="767" y="11"/>
                    <a:pt x="755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36"/>
            <p:cNvSpPr/>
            <p:nvPr/>
          </p:nvSpPr>
          <p:spPr>
            <a:xfrm>
              <a:off x="4168150" y="978275"/>
              <a:ext cx="12525" cy="36150"/>
            </a:xfrm>
            <a:custGeom>
              <a:rect b="b" l="l" r="r" t="t"/>
              <a:pathLst>
                <a:path extrusionOk="0" h="1446" w="501">
                  <a:moveTo>
                    <a:pt x="383" y="0"/>
                  </a:moveTo>
                  <a:cubicBezTo>
                    <a:pt x="364" y="0"/>
                    <a:pt x="334" y="15"/>
                    <a:pt x="334" y="15"/>
                  </a:cubicBezTo>
                  <a:cubicBezTo>
                    <a:pt x="301" y="249"/>
                    <a:pt x="267" y="482"/>
                    <a:pt x="201" y="716"/>
                  </a:cubicBezTo>
                  <a:cubicBezTo>
                    <a:pt x="134" y="949"/>
                    <a:pt x="67" y="1183"/>
                    <a:pt x="0" y="1416"/>
                  </a:cubicBezTo>
                  <a:cubicBezTo>
                    <a:pt x="0" y="1438"/>
                    <a:pt x="8" y="1446"/>
                    <a:pt x="18" y="1446"/>
                  </a:cubicBezTo>
                  <a:cubicBezTo>
                    <a:pt x="37" y="1446"/>
                    <a:pt x="67" y="1416"/>
                    <a:pt x="67" y="1416"/>
                  </a:cubicBezTo>
                  <a:lnTo>
                    <a:pt x="100" y="1416"/>
                  </a:lnTo>
                  <a:cubicBezTo>
                    <a:pt x="267" y="949"/>
                    <a:pt x="501" y="549"/>
                    <a:pt x="401" y="15"/>
                  </a:cubicBezTo>
                  <a:cubicBezTo>
                    <a:pt x="401" y="4"/>
                    <a:pt x="393" y="0"/>
                    <a:pt x="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36"/>
            <p:cNvSpPr/>
            <p:nvPr/>
          </p:nvSpPr>
          <p:spPr>
            <a:xfrm>
              <a:off x="4185650" y="972800"/>
              <a:ext cx="24225" cy="34225"/>
            </a:xfrm>
            <a:custGeom>
              <a:rect b="b" l="l" r="r" t="t"/>
              <a:pathLst>
                <a:path extrusionOk="0" h="1369" w="969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201" y="534"/>
                    <a:pt x="535" y="1001"/>
                    <a:pt x="935" y="1368"/>
                  </a:cubicBezTo>
                  <a:cubicBezTo>
                    <a:pt x="935" y="1368"/>
                    <a:pt x="968" y="1368"/>
                    <a:pt x="968" y="1335"/>
                  </a:cubicBezTo>
                  <a:cubicBezTo>
                    <a:pt x="601" y="935"/>
                    <a:pt x="468" y="334"/>
                    <a:pt x="34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36"/>
            <p:cNvSpPr/>
            <p:nvPr/>
          </p:nvSpPr>
          <p:spPr>
            <a:xfrm>
              <a:off x="4192325" y="971975"/>
              <a:ext cx="28375" cy="34200"/>
            </a:xfrm>
            <a:custGeom>
              <a:rect b="b" l="l" r="r" t="t"/>
              <a:pathLst>
                <a:path extrusionOk="0" h="1368" w="1135">
                  <a:moveTo>
                    <a:pt x="101" y="0"/>
                  </a:moveTo>
                  <a:cubicBezTo>
                    <a:pt x="67" y="0"/>
                    <a:pt x="1" y="0"/>
                    <a:pt x="34" y="67"/>
                  </a:cubicBezTo>
                  <a:cubicBezTo>
                    <a:pt x="268" y="567"/>
                    <a:pt x="635" y="1034"/>
                    <a:pt x="1102" y="1368"/>
                  </a:cubicBezTo>
                  <a:lnTo>
                    <a:pt x="1135" y="1368"/>
                  </a:lnTo>
                  <a:cubicBezTo>
                    <a:pt x="968" y="1134"/>
                    <a:pt x="801" y="868"/>
                    <a:pt x="635" y="634"/>
                  </a:cubicBezTo>
                  <a:cubicBezTo>
                    <a:pt x="501" y="367"/>
                    <a:pt x="301" y="167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36"/>
            <p:cNvSpPr/>
            <p:nvPr/>
          </p:nvSpPr>
          <p:spPr>
            <a:xfrm>
              <a:off x="4192325" y="971125"/>
              <a:ext cx="36325" cy="30600"/>
            </a:xfrm>
            <a:custGeom>
              <a:rect b="b" l="l" r="r" t="t"/>
              <a:pathLst>
                <a:path extrusionOk="0" h="1224" w="1453">
                  <a:moveTo>
                    <a:pt x="101" y="1"/>
                  </a:moveTo>
                  <a:cubicBezTo>
                    <a:pt x="67" y="1"/>
                    <a:pt x="1" y="68"/>
                    <a:pt x="34" y="101"/>
                  </a:cubicBezTo>
                  <a:cubicBezTo>
                    <a:pt x="401" y="501"/>
                    <a:pt x="968" y="735"/>
                    <a:pt x="1268" y="1202"/>
                  </a:cubicBezTo>
                  <a:cubicBezTo>
                    <a:pt x="1284" y="1217"/>
                    <a:pt x="1303" y="1224"/>
                    <a:pt x="1322" y="1224"/>
                  </a:cubicBezTo>
                  <a:cubicBezTo>
                    <a:pt x="1386" y="1224"/>
                    <a:pt x="1453" y="1153"/>
                    <a:pt x="1402" y="1102"/>
                  </a:cubicBezTo>
                  <a:lnTo>
                    <a:pt x="1402" y="1102"/>
                  </a:lnTo>
                  <a:lnTo>
                    <a:pt x="1402" y="1135"/>
                  </a:lnTo>
                  <a:cubicBezTo>
                    <a:pt x="1268" y="902"/>
                    <a:pt x="1068" y="701"/>
                    <a:pt x="835" y="535"/>
                  </a:cubicBezTo>
                  <a:cubicBezTo>
                    <a:pt x="601" y="335"/>
                    <a:pt x="368" y="168"/>
                    <a:pt x="101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36"/>
            <p:cNvSpPr/>
            <p:nvPr/>
          </p:nvSpPr>
          <p:spPr>
            <a:xfrm>
              <a:off x="4192325" y="969475"/>
              <a:ext cx="43100" cy="24425"/>
            </a:xfrm>
            <a:custGeom>
              <a:rect b="b" l="l" r="r" t="t"/>
              <a:pathLst>
                <a:path extrusionOk="0" h="977" w="1724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8" y="334"/>
                    <a:pt x="1068" y="634"/>
                    <a:pt x="1569" y="968"/>
                  </a:cubicBezTo>
                  <a:cubicBezTo>
                    <a:pt x="1575" y="974"/>
                    <a:pt x="1584" y="977"/>
                    <a:pt x="1595" y="977"/>
                  </a:cubicBezTo>
                  <a:cubicBezTo>
                    <a:pt x="1644" y="977"/>
                    <a:pt x="1723" y="922"/>
                    <a:pt x="1669" y="868"/>
                  </a:cubicBezTo>
                  <a:lnTo>
                    <a:pt x="1669" y="834"/>
                  </a:lnTo>
                  <a:cubicBezTo>
                    <a:pt x="1235" y="434"/>
                    <a:pt x="701" y="134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36"/>
            <p:cNvSpPr/>
            <p:nvPr/>
          </p:nvSpPr>
          <p:spPr>
            <a:xfrm>
              <a:off x="4197325" y="970300"/>
              <a:ext cx="37250" cy="12750"/>
            </a:xfrm>
            <a:custGeom>
              <a:rect b="b" l="l" r="r" t="t"/>
              <a:pathLst>
                <a:path extrusionOk="0" h="510" w="1490">
                  <a:moveTo>
                    <a:pt x="101" y="1"/>
                  </a:moveTo>
                  <a:cubicBezTo>
                    <a:pt x="68" y="1"/>
                    <a:pt x="1" y="34"/>
                    <a:pt x="68" y="67"/>
                  </a:cubicBezTo>
                  <a:cubicBezTo>
                    <a:pt x="468" y="234"/>
                    <a:pt x="1035" y="134"/>
                    <a:pt x="1335" y="501"/>
                  </a:cubicBezTo>
                  <a:cubicBezTo>
                    <a:pt x="1347" y="507"/>
                    <a:pt x="1361" y="510"/>
                    <a:pt x="1374" y="510"/>
                  </a:cubicBezTo>
                  <a:cubicBezTo>
                    <a:pt x="1433" y="510"/>
                    <a:pt x="1490" y="455"/>
                    <a:pt x="1435" y="401"/>
                  </a:cubicBezTo>
                  <a:lnTo>
                    <a:pt x="1469" y="401"/>
                  </a:lnTo>
                  <a:cubicBezTo>
                    <a:pt x="1335" y="234"/>
                    <a:pt x="1135" y="134"/>
                    <a:pt x="935" y="101"/>
                  </a:cubicBezTo>
                  <a:cubicBezTo>
                    <a:pt x="668" y="34"/>
                    <a:pt x="368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36"/>
            <p:cNvSpPr/>
            <p:nvPr/>
          </p:nvSpPr>
          <p:spPr>
            <a:xfrm>
              <a:off x="4182325" y="917400"/>
              <a:ext cx="15025" cy="36625"/>
            </a:xfrm>
            <a:custGeom>
              <a:rect b="b" l="l" r="r" t="t"/>
              <a:pathLst>
                <a:path extrusionOk="0" h="1465" w="601">
                  <a:moveTo>
                    <a:pt x="591" y="0"/>
                  </a:moveTo>
                  <a:cubicBezTo>
                    <a:pt x="579" y="0"/>
                    <a:pt x="556" y="15"/>
                    <a:pt x="534" y="15"/>
                  </a:cubicBezTo>
                  <a:cubicBezTo>
                    <a:pt x="167" y="415"/>
                    <a:pt x="0" y="916"/>
                    <a:pt x="101" y="1449"/>
                  </a:cubicBezTo>
                  <a:cubicBezTo>
                    <a:pt x="101" y="1461"/>
                    <a:pt x="104" y="1464"/>
                    <a:pt x="109" y="1464"/>
                  </a:cubicBezTo>
                  <a:cubicBezTo>
                    <a:pt x="119" y="1464"/>
                    <a:pt x="134" y="1449"/>
                    <a:pt x="134" y="1449"/>
                  </a:cubicBezTo>
                  <a:lnTo>
                    <a:pt x="134" y="1416"/>
                  </a:lnTo>
                  <a:cubicBezTo>
                    <a:pt x="201" y="916"/>
                    <a:pt x="367" y="449"/>
                    <a:pt x="601" y="15"/>
                  </a:cubicBezTo>
                  <a:cubicBezTo>
                    <a:pt x="601" y="4"/>
                    <a:pt x="597" y="0"/>
                    <a:pt x="591" y="0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36"/>
            <p:cNvSpPr/>
            <p:nvPr/>
          </p:nvSpPr>
          <p:spPr>
            <a:xfrm>
              <a:off x="4186500" y="917775"/>
              <a:ext cx="24200" cy="36850"/>
            </a:xfrm>
            <a:custGeom>
              <a:rect b="b" l="l" r="r" t="t"/>
              <a:pathLst>
                <a:path extrusionOk="0" h="1474" w="968">
                  <a:moveTo>
                    <a:pt x="901" y="0"/>
                  </a:moveTo>
                  <a:cubicBezTo>
                    <a:pt x="367" y="300"/>
                    <a:pt x="34" y="834"/>
                    <a:pt x="0" y="1434"/>
                  </a:cubicBezTo>
                  <a:cubicBezTo>
                    <a:pt x="0" y="1463"/>
                    <a:pt x="12" y="1473"/>
                    <a:pt x="26" y="1473"/>
                  </a:cubicBezTo>
                  <a:cubicBezTo>
                    <a:pt x="45" y="1473"/>
                    <a:pt x="67" y="1454"/>
                    <a:pt x="67" y="1434"/>
                  </a:cubicBezTo>
                  <a:lnTo>
                    <a:pt x="100" y="1434"/>
                  </a:lnTo>
                  <a:cubicBezTo>
                    <a:pt x="267" y="901"/>
                    <a:pt x="534" y="434"/>
                    <a:pt x="934" y="67"/>
                  </a:cubicBezTo>
                  <a:cubicBezTo>
                    <a:pt x="968" y="33"/>
                    <a:pt x="934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36"/>
            <p:cNvSpPr/>
            <p:nvPr/>
          </p:nvSpPr>
          <p:spPr>
            <a:xfrm>
              <a:off x="4188025" y="920875"/>
              <a:ext cx="33350" cy="35950"/>
            </a:xfrm>
            <a:custGeom>
              <a:rect b="b" l="l" r="r" t="t"/>
              <a:pathLst>
                <a:path extrusionOk="0" h="1438" w="1334">
                  <a:moveTo>
                    <a:pt x="1292" y="0"/>
                  </a:moveTo>
                  <a:cubicBezTo>
                    <a:pt x="1286" y="0"/>
                    <a:pt x="1280" y="3"/>
                    <a:pt x="1274" y="10"/>
                  </a:cubicBezTo>
                  <a:cubicBezTo>
                    <a:pt x="606" y="210"/>
                    <a:pt x="306" y="777"/>
                    <a:pt x="39" y="1344"/>
                  </a:cubicBezTo>
                  <a:cubicBezTo>
                    <a:pt x="1" y="1402"/>
                    <a:pt x="29" y="1438"/>
                    <a:pt x="73" y="1438"/>
                  </a:cubicBezTo>
                  <a:cubicBezTo>
                    <a:pt x="105" y="1438"/>
                    <a:pt x="145" y="1419"/>
                    <a:pt x="173" y="1377"/>
                  </a:cubicBezTo>
                  <a:lnTo>
                    <a:pt x="173" y="1377"/>
                  </a:lnTo>
                  <a:lnTo>
                    <a:pt x="139" y="1411"/>
                  </a:lnTo>
                  <a:cubicBezTo>
                    <a:pt x="273" y="1110"/>
                    <a:pt x="440" y="810"/>
                    <a:pt x="673" y="577"/>
                  </a:cubicBezTo>
                  <a:cubicBezTo>
                    <a:pt x="873" y="376"/>
                    <a:pt x="1073" y="210"/>
                    <a:pt x="1307" y="76"/>
                  </a:cubicBezTo>
                  <a:cubicBezTo>
                    <a:pt x="1334" y="49"/>
                    <a:pt x="1317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6"/>
            <p:cNvSpPr/>
            <p:nvPr/>
          </p:nvSpPr>
          <p:spPr>
            <a:xfrm>
              <a:off x="4161475" y="942975"/>
              <a:ext cx="41750" cy="39375"/>
            </a:xfrm>
            <a:custGeom>
              <a:rect b="b" l="l" r="r" t="t"/>
              <a:pathLst>
                <a:path extrusionOk="0" h="1575" w="1670">
                  <a:moveTo>
                    <a:pt x="886" y="0"/>
                  </a:moveTo>
                  <a:cubicBezTo>
                    <a:pt x="857" y="0"/>
                    <a:pt x="828" y="8"/>
                    <a:pt x="801" y="26"/>
                  </a:cubicBezTo>
                  <a:cubicBezTo>
                    <a:pt x="758" y="91"/>
                    <a:pt x="687" y="128"/>
                    <a:pt x="624" y="128"/>
                  </a:cubicBezTo>
                  <a:cubicBezTo>
                    <a:pt x="590" y="128"/>
                    <a:pt x="558" y="117"/>
                    <a:pt x="534" y="93"/>
                  </a:cubicBezTo>
                  <a:lnTo>
                    <a:pt x="534" y="93"/>
                  </a:lnTo>
                  <a:cubicBezTo>
                    <a:pt x="558" y="189"/>
                    <a:pt x="479" y="267"/>
                    <a:pt x="396" y="267"/>
                  </a:cubicBezTo>
                  <a:cubicBezTo>
                    <a:pt x="363" y="267"/>
                    <a:pt x="329" y="255"/>
                    <a:pt x="301" y="226"/>
                  </a:cubicBezTo>
                  <a:cubicBezTo>
                    <a:pt x="201" y="293"/>
                    <a:pt x="201" y="393"/>
                    <a:pt x="267" y="460"/>
                  </a:cubicBezTo>
                  <a:lnTo>
                    <a:pt x="201" y="460"/>
                  </a:lnTo>
                  <a:cubicBezTo>
                    <a:pt x="167" y="493"/>
                    <a:pt x="134" y="560"/>
                    <a:pt x="134" y="627"/>
                  </a:cubicBezTo>
                  <a:cubicBezTo>
                    <a:pt x="1" y="793"/>
                    <a:pt x="34" y="1027"/>
                    <a:pt x="234" y="1127"/>
                  </a:cubicBezTo>
                  <a:cubicBezTo>
                    <a:pt x="123" y="1238"/>
                    <a:pt x="220" y="1418"/>
                    <a:pt x="351" y="1418"/>
                  </a:cubicBezTo>
                  <a:cubicBezTo>
                    <a:pt x="378" y="1418"/>
                    <a:pt x="406" y="1411"/>
                    <a:pt x="434" y="1394"/>
                  </a:cubicBezTo>
                  <a:cubicBezTo>
                    <a:pt x="480" y="1507"/>
                    <a:pt x="586" y="1574"/>
                    <a:pt x="703" y="1574"/>
                  </a:cubicBezTo>
                  <a:cubicBezTo>
                    <a:pt x="757" y="1574"/>
                    <a:pt x="814" y="1559"/>
                    <a:pt x="868" y="1527"/>
                  </a:cubicBezTo>
                  <a:lnTo>
                    <a:pt x="901" y="1494"/>
                  </a:lnTo>
                  <a:cubicBezTo>
                    <a:pt x="918" y="1511"/>
                    <a:pt x="943" y="1519"/>
                    <a:pt x="968" y="1519"/>
                  </a:cubicBezTo>
                  <a:cubicBezTo>
                    <a:pt x="993" y="1519"/>
                    <a:pt x="1018" y="1511"/>
                    <a:pt x="1035" y="1494"/>
                  </a:cubicBezTo>
                  <a:cubicBezTo>
                    <a:pt x="1068" y="1494"/>
                    <a:pt x="1068" y="1461"/>
                    <a:pt x="1101" y="1461"/>
                  </a:cubicBezTo>
                  <a:cubicBezTo>
                    <a:pt x="1135" y="1427"/>
                    <a:pt x="1168" y="1427"/>
                    <a:pt x="1201" y="1394"/>
                  </a:cubicBezTo>
                  <a:cubicBezTo>
                    <a:pt x="1235" y="1394"/>
                    <a:pt x="1268" y="1360"/>
                    <a:pt x="1268" y="1327"/>
                  </a:cubicBezTo>
                  <a:cubicBezTo>
                    <a:pt x="1301" y="1344"/>
                    <a:pt x="1326" y="1352"/>
                    <a:pt x="1352" y="1352"/>
                  </a:cubicBezTo>
                  <a:cubicBezTo>
                    <a:pt x="1377" y="1352"/>
                    <a:pt x="1402" y="1344"/>
                    <a:pt x="1435" y="1327"/>
                  </a:cubicBezTo>
                  <a:cubicBezTo>
                    <a:pt x="1502" y="1294"/>
                    <a:pt x="1535" y="1194"/>
                    <a:pt x="1468" y="1094"/>
                  </a:cubicBezTo>
                  <a:cubicBezTo>
                    <a:pt x="1468" y="1060"/>
                    <a:pt x="1502" y="1027"/>
                    <a:pt x="1502" y="994"/>
                  </a:cubicBezTo>
                  <a:cubicBezTo>
                    <a:pt x="1602" y="893"/>
                    <a:pt x="1602" y="727"/>
                    <a:pt x="1468" y="693"/>
                  </a:cubicBezTo>
                  <a:cubicBezTo>
                    <a:pt x="1669" y="578"/>
                    <a:pt x="1549" y="340"/>
                    <a:pt x="1384" y="340"/>
                  </a:cubicBezTo>
                  <a:cubicBezTo>
                    <a:pt x="1357" y="340"/>
                    <a:pt x="1329" y="346"/>
                    <a:pt x="1301" y="360"/>
                  </a:cubicBezTo>
                  <a:lnTo>
                    <a:pt x="1268" y="360"/>
                  </a:lnTo>
                  <a:cubicBezTo>
                    <a:pt x="1319" y="233"/>
                    <a:pt x="1234" y="125"/>
                    <a:pt x="1132" y="125"/>
                  </a:cubicBezTo>
                  <a:cubicBezTo>
                    <a:pt x="1100" y="125"/>
                    <a:pt x="1066" y="136"/>
                    <a:pt x="1035" y="160"/>
                  </a:cubicBezTo>
                  <a:cubicBezTo>
                    <a:pt x="1035" y="62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6"/>
            <p:cNvSpPr/>
            <p:nvPr/>
          </p:nvSpPr>
          <p:spPr>
            <a:xfrm>
              <a:off x="4063900" y="918425"/>
              <a:ext cx="62150" cy="51900"/>
            </a:xfrm>
            <a:custGeom>
              <a:rect b="b" l="l" r="r" t="t"/>
              <a:pathLst>
                <a:path extrusionOk="0" h="2076" w="2486">
                  <a:moveTo>
                    <a:pt x="1862" y="0"/>
                  </a:moveTo>
                  <a:cubicBezTo>
                    <a:pt x="1515" y="0"/>
                    <a:pt x="1055" y="127"/>
                    <a:pt x="635" y="474"/>
                  </a:cubicBezTo>
                  <a:cubicBezTo>
                    <a:pt x="168" y="775"/>
                    <a:pt x="1" y="1342"/>
                    <a:pt x="201" y="1842"/>
                  </a:cubicBezTo>
                  <a:cubicBezTo>
                    <a:pt x="411" y="2007"/>
                    <a:pt x="616" y="2076"/>
                    <a:pt x="811" y="2076"/>
                  </a:cubicBezTo>
                  <a:cubicBezTo>
                    <a:pt x="1764" y="2076"/>
                    <a:pt x="2486" y="429"/>
                    <a:pt x="2402" y="208"/>
                  </a:cubicBezTo>
                  <a:cubicBezTo>
                    <a:pt x="2357" y="87"/>
                    <a:pt x="2148" y="0"/>
                    <a:pt x="1862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36"/>
            <p:cNvSpPr/>
            <p:nvPr/>
          </p:nvSpPr>
          <p:spPr>
            <a:xfrm>
              <a:off x="4063075" y="948525"/>
              <a:ext cx="25050" cy="22825"/>
            </a:xfrm>
            <a:custGeom>
              <a:rect b="b" l="l" r="r" t="t"/>
              <a:pathLst>
                <a:path extrusionOk="0" h="913" w="1002">
                  <a:moveTo>
                    <a:pt x="213" y="1"/>
                  </a:moveTo>
                  <a:cubicBezTo>
                    <a:pt x="31" y="1"/>
                    <a:pt x="0" y="838"/>
                    <a:pt x="0" y="838"/>
                  </a:cubicBezTo>
                  <a:cubicBezTo>
                    <a:pt x="0" y="838"/>
                    <a:pt x="371" y="912"/>
                    <a:pt x="648" y="912"/>
                  </a:cubicBezTo>
                  <a:cubicBezTo>
                    <a:pt x="786" y="912"/>
                    <a:pt x="901" y="894"/>
                    <a:pt x="934" y="838"/>
                  </a:cubicBezTo>
                  <a:cubicBezTo>
                    <a:pt x="1001" y="671"/>
                    <a:pt x="534" y="671"/>
                    <a:pt x="534" y="671"/>
                  </a:cubicBezTo>
                  <a:cubicBezTo>
                    <a:pt x="534" y="671"/>
                    <a:pt x="768" y="438"/>
                    <a:pt x="701" y="271"/>
                  </a:cubicBezTo>
                  <a:cubicBezTo>
                    <a:pt x="684" y="249"/>
                    <a:pt x="663" y="240"/>
                    <a:pt x="639" y="240"/>
                  </a:cubicBezTo>
                  <a:cubicBezTo>
                    <a:pt x="519" y="240"/>
                    <a:pt x="334" y="471"/>
                    <a:pt x="334" y="471"/>
                  </a:cubicBezTo>
                  <a:cubicBezTo>
                    <a:pt x="334" y="471"/>
                    <a:pt x="467" y="104"/>
                    <a:pt x="234" y="4"/>
                  </a:cubicBezTo>
                  <a:cubicBezTo>
                    <a:pt x="227" y="2"/>
                    <a:pt x="220" y="1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36"/>
            <p:cNvSpPr/>
            <p:nvPr/>
          </p:nvSpPr>
          <p:spPr>
            <a:xfrm>
              <a:off x="3863500" y="1017850"/>
              <a:ext cx="105375" cy="46900"/>
            </a:xfrm>
            <a:custGeom>
              <a:rect b="b" l="l" r="r" t="t"/>
              <a:pathLst>
                <a:path extrusionOk="0" h="1876" w="4215">
                  <a:moveTo>
                    <a:pt x="1168" y="1"/>
                  </a:moveTo>
                  <a:cubicBezTo>
                    <a:pt x="382" y="1"/>
                    <a:pt x="0" y="371"/>
                    <a:pt x="878" y="1034"/>
                  </a:cubicBezTo>
                  <a:cubicBezTo>
                    <a:pt x="1757" y="1697"/>
                    <a:pt x="2537" y="1876"/>
                    <a:pt x="3121" y="1876"/>
                  </a:cubicBezTo>
                  <a:cubicBezTo>
                    <a:pt x="3799" y="1876"/>
                    <a:pt x="4214" y="1634"/>
                    <a:pt x="4214" y="1634"/>
                  </a:cubicBezTo>
                  <a:cubicBezTo>
                    <a:pt x="3550" y="504"/>
                    <a:pt x="2084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36"/>
            <p:cNvSpPr/>
            <p:nvPr/>
          </p:nvSpPr>
          <p:spPr>
            <a:xfrm>
              <a:off x="4026375" y="1127850"/>
              <a:ext cx="90100" cy="80150"/>
            </a:xfrm>
            <a:custGeom>
              <a:rect b="b" l="l" r="r" t="t"/>
              <a:pathLst>
                <a:path extrusionOk="0" h="3206" w="3604">
                  <a:moveTo>
                    <a:pt x="2671" y="0"/>
                  </a:moveTo>
                  <a:cubicBezTo>
                    <a:pt x="2513" y="0"/>
                    <a:pt x="2292" y="82"/>
                    <a:pt x="2002" y="270"/>
                  </a:cubicBezTo>
                  <a:cubicBezTo>
                    <a:pt x="1" y="1571"/>
                    <a:pt x="301" y="3205"/>
                    <a:pt x="301" y="3205"/>
                  </a:cubicBezTo>
                  <a:cubicBezTo>
                    <a:pt x="2355" y="2835"/>
                    <a:pt x="3604" y="0"/>
                    <a:pt x="2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36"/>
            <p:cNvSpPr/>
            <p:nvPr/>
          </p:nvSpPr>
          <p:spPr>
            <a:xfrm>
              <a:off x="4045550" y="1010925"/>
              <a:ext cx="40900" cy="65300"/>
            </a:xfrm>
            <a:custGeom>
              <a:rect b="b" l="l" r="r" t="t"/>
              <a:pathLst>
                <a:path extrusionOk="0" h="2612" w="1636">
                  <a:moveTo>
                    <a:pt x="857" y="0"/>
                  </a:moveTo>
                  <a:cubicBezTo>
                    <a:pt x="737" y="0"/>
                    <a:pt x="610" y="131"/>
                    <a:pt x="501" y="444"/>
                  </a:cubicBezTo>
                  <a:cubicBezTo>
                    <a:pt x="1" y="1911"/>
                    <a:pt x="801" y="2612"/>
                    <a:pt x="801" y="2612"/>
                  </a:cubicBezTo>
                  <a:cubicBezTo>
                    <a:pt x="1636" y="1673"/>
                    <a:pt x="1288" y="0"/>
                    <a:pt x="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36"/>
            <p:cNvSpPr/>
            <p:nvPr/>
          </p:nvSpPr>
          <p:spPr>
            <a:xfrm>
              <a:off x="3998025" y="882075"/>
              <a:ext cx="99025" cy="51425"/>
            </a:xfrm>
            <a:custGeom>
              <a:rect b="b" l="l" r="r" t="t"/>
              <a:pathLst>
                <a:path extrusionOk="0" h="2057" w="3961">
                  <a:moveTo>
                    <a:pt x="2736" y="0"/>
                  </a:moveTo>
                  <a:cubicBezTo>
                    <a:pt x="2619" y="0"/>
                    <a:pt x="2475" y="19"/>
                    <a:pt x="2302" y="60"/>
                  </a:cubicBezTo>
                  <a:cubicBezTo>
                    <a:pt x="234" y="561"/>
                    <a:pt x="1" y="2029"/>
                    <a:pt x="1" y="2029"/>
                  </a:cubicBezTo>
                  <a:cubicBezTo>
                    <a:pt x="125" y="2047"/>
                    <a:pt x="249" y="2056"/>
                    <a:pt x="373" y="2056"/>
                  </a:cubicBezTo>
                  <a:cubicBezTo>
                    <a:pt x="2257" y="2056"/>
                    <a:pt x="3961" y="0"/>
                    <a:pt x="2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36"/>
            <p:cNvSpPr/>
            <p:nvPr/>
          </p:nvSpPr>
          <p:spPr>
            <a:xfrm>
              <a:off x="3964250" y="816700"/>
              <a:ext cx="48800" cy="58550"/>
            </a:xfrm>
            <a:custGeom>
              <a:rect b="b" l="l" r="r" t="t"/>
              <a:pathLst>
                <a:path extrusionOk="0" h="2342" w="1952">
                  <a:moveTo>
                    <a:pt x="492" y="0"/>
                  </a:moveTo>
                  <a:cubicBezTo>
                    <a:pt x="1" y="0"/>
                    <a:pt x="362" y="1819"/>
                    <a:pt x="1518" y="2342"/>
                  </a:cubicBezTo>
                  <a:cubicBezTo>
                    <a:pt x="1518" y="2342"/>
                    <a:pt x="1952" y="1408"/>
                    <a:pt x="918" y="274"/>
                  </a:cubicBezTo>
                  <a:cubicBezTo>
                    <a:pt x="737" y="82"/>
                    <a:pt x="595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36"/>
            <p:cNvSpPr/>
            <p:nvPr/>
          </p:nvSpPr>
          <p:spPr>
            <a:xfrm>
              <a:off x="3792050" y="1356425"/>
              <a:ext cx="553750" cy="242675"/>
            </a:xfrm>
            <a:custGeom>
              <a:rect b="b" l="l" r="r" t="t"/>
              <a:pathLst>
                <a:path extrusionOk="0" h="9707" w="22150">
                  <a:moveTo>
                    <a:pt x="19781" y="0"/>
                  </a:moveTo>
                  <a:cubicBezTo>
                    <a:pt x="13910" y="334"/>
                    <a:pt x="8039" y="734"/>
                    <a:pt x="2169" y="1268"/>
                  </a:cubicBezTo>
                  <a:cubicBezTo>
                    <a:pt x="1902" y="1701"/>
                    <a:pt x="1635" y="2135"/>
                    <a:pt x="1435" y="2602"/>
                  </a:cubicBezTo>
                  <a:cubicBezTo>
                    <a:pt x="1134" y="3136"/>
                    <a:pt x="601" y="3469"/>
                    <a:pt x="0" y="3469"/>
                  </a:cubicBezTo>
                  <a:lnTo>
                    <a:pt x="834" y="8473"/>
                  </a:lnTo>
                  <a:cubicBezTo>
                    <a:pt x="834" y="8539"/>
                    <a:pt x="868" y="8640"/>
                    <a:pt x="901" y="8706"/>
                  </a:cubicBezTo>
                  <a:cubicBezTo>
                    <a:pt x="1010" y="8761"/>
                    <a:pt x="1119" y="8815"/>
                    <a:pt x="1246" y="8815"/>
                  </a:cubicBezTo>
                  <a:cubicBezTo>
                    <a:pt x="1275" y="8815"/>
                    <a:pt x="1304" y="8812"/>
                    <a:pt x="1335" y="8806"/>
                  </a:cubicBezTo>
                  <a:cubicBezTo>
                    <a:pt x="1935" y="8806"/>
                    <a:pt x="2769" y="9107"/>
                    <a:pt x="3002" y="9707"/>
                  </a:cubicBezTo>
                  <a:cubicBezTo>
                    <a:pt x="8673" y="9640"/>
                    <a:pt x="14311" y="9440"/>
                    <a:pt x="19981" y="9173"/>
                  </a:cubicBezTo>
                  <a:cubicBezTo>
                    <a:pt x="19951" y="8131"/>
                    <a:pt x="20799" y="7302"/>
                    <a:pt x="21788" y="7302"/>
                  </a:cubicBezTo>
                  <a:cubicBezTo>
                    <a:pt x="21907" y="7302"/>
                    <a:pt x="22028" y="7314"/>
                    <a:pt x="22149" y="7339"/>
                  </a:cubicBezTo>
                  <a:lnTo>
                    <a:pt x="21382" y="1935"/>
                  </a:lnTo>
                  <a:cubicBezTo>
                    <a:pt x="20448" y="1768"/>
                    <a:pt x="19781" y="934"/>
                    <a:pt x="19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36"/>
            <p:cNvSpPr/>
            <p:nvPr/>
          </p:nvSpPr>
          <p:spPr>
            <a:xfrm>
              <a:off x="3809775" y="1415550"/>
              <a:ext cx="42350" cy="44400"/>
            </a:xfrm>
            <a:custGeom>
              <a:rect b="b" l="l" r="r" t="t"/>
              <a:pathLst>
                <a:path extrusionOk="0" h="1776" w="1694">
                  <a:moveTo>
                    <a:pt x="1618" y="0"/>
                  </a:moveTo>
                  <a:cubicBezTo>
                    <a:pt x="1595" y="0"/>
                    <a:pt x="1572" y="11"/>
                    <a:pt x="1560" y="37"/>
                  </a:cubicBezTo>
                  <a:cubicBezTo>
                    <a:pt x="1493" y="103"/>
                    <a:pt x="1460" y="170"/>
                    <a:pt x="1426" y="270"/>
                  </a:cubicBezTo>
                  <a:cubicBezTo>
                    <a:pt x="1393" y="337"/>
                    <a:pt x="1359" y="437"/>
                    <a:pt x="1293" y="504"/>
                  </a:cubicBezTo>
                  <a:cubicBezTo>
                    <a:pt x="1026" y="1004"/>
                    <a:pt x="592" y="1371"/>
                    <a:pt x="92" y="1605"/>
                  </a:cubicBezTo>
                  <a:cubicBezTo>
                    <a:pt x="1" y="1635"/>
                    <a:pt x="20" y="1776"/>
                    <a:pt x="100" y="1776"/>
                  </a:cubicBezTo>
                  <a:cubicBezTo>
                    <a:pt x="108" y="1776"/>
                    <a:pt x="116" y="1774"/>
                    <a:pt x="125" y="1771"/>
                  </a:cubicBezTo>
                  <a:cubicBezTo>
                    <a:pt x="492" y="1638"/>
                    <a:pt x="826" y="1404"/>
                    <a:pt x="1126" y="1104"/>
                  </a:cubicBezTo>
                  <a:cubicBezTo>
                    <a:pt x="1259" y="971"/>
                    <a:pt x="1359" y="804"/>
                    <a:pt x="1460" y="637"/>
                  </a:cubicBezTo>
                  <a:cubicBezTo>
                    <a:pt x="1593" y="470"/>
                    <a:pt x="1660" y="270"/>
                    <a:pt x="1693" y="70"/>
                  </a:cubicBezTo>
                  <a:cubicBezTo>
                    <a:pt x="1693" y="29"/>
                    <a:pt x="1655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36"/>
            <p:cNvSpPr/>
            <p:nvPr/>
          </p:nvSpPr>
          <p:spPr>
            <a:xfrm>
              <a:off x="3860425" y="1369125"/>
              <a:ext cx="452200" cy="57075"/>
            </a:xfrm>
            <a:custGeom>
              <a:rect b="b" l="l" r="r" t="t"/>
              <a:pathLst>
                <a:path extrusionOk="0" h="2283" w="18088">
                  <a:moveTo>
                    <a:pt x="15274" y="1"/>
                  </a:moveTo>
                  <a:cubicBezTo>
                    <a:pt x="15145" y="1"/>
                    <a:pt x="15011" y="9"/>
                    <a:pt x="14878" y="26"/>
                  </a:cubicBezTo>
                  <a:lnTo>
                    <a:pt x="13877" y="92"/>
                  </a:lnTo>
                  <a:lnTo>
                    <a:pt x="11976" y="259"/>
                  </a:lnTo>
                  <a:cubicBezTo>
                    <a:pt x="9474" y="493"/>
                    <a:pt x="6939" y="693"/>
                    <a:pt x="4437" y="960"/>
                  </a:cubicBezTo>
                  <a:cubicBezTo>
                    <a:pt x="3003" y="1093"/>
                    <a:pt x="1535" y="1260"/>
                    <a:pt x="101" y="1427"/>
                  </a:cubicBezTo>
                  <a:cubicBezTo>
                    <a:pt x="1" y="1427"/>
                    <a:pt x="1" y="1560"/>
                    <a:pt x="101" y="1560"/>
                  </a:cubicBezTo>
                  <a:lnTo>
                    <a:pt x="101" y="1594"/>
                  </a:lnTo>
                  <a:cubicBezTo>
                    <a:pt x="2569" y="1393"/>
                    <a:pt x="5038" y="1127"/>
                    <a:pt x="7539" y="926"/>
                  </a:cubicBezTo>
                  <a:cubicBezTo>
                    <a:pt x="10008" y="726"/>
                    <a:pt x="12510" y="559"/>
                    <a:pt x="14978" y="326"/>
                  </a:cubicBezTo>
                  <a:cubicBezTo>
                    <a:pt x="15134" y="312"/>
                    <a:pt x="15283" y="286"/>
                    <a:pt x="15422" y="286"/>
                  </a:cubicBezTo>
                  <a:cubicBezTo>
                    <a:pt x="15610" y="286"/>
                    <a:pt x="15777" y="334"/>
                    <a:pt x="15912" y="526"/>
                  </a:cubicBezTo>
                  <a:cubicBezTo>
                    <a:pt x="16079" y="760"/>
                    <a:pt x="16212" y="960"/>
                    <a:pt x="16412" y="1160"/>
                  </a:cubicBezTo>
                  <a:cubicBezTo>
                    <a:pt x="16779" y="1627"/>
                    <a:pt x="17246" y="1994"/>
                    <a:pt x="17780" y="2261"/>
                  </a:cubicBezTo>
                  <a:cubicBezTo>
                    <a:pt x="17806" y="2276"/>
                    <a:pt x="17831" y="2283"/>
                    <a:pt x="17856" y="2283"/>
                  </a:cubicBezTo>
                  <a:cubicBezTo>
                    <a:pt x="17990" y="2283"/>
                    <a:pt x="18088" y="2079"/>
                    <a:pt x="17947" y="1994"/>
                  </a:cubicBezTo>
                  <a:cubicBezTo>
                    <a:pt x="17480" y="1727"/>
                    <a:pt x="17046" y="1360"/>
                    <a:pt x="16646" y="993"/>
                  </a:cubicBezTo>
                  <a:cubicBezTo>
                    <a:pt x="16446" y="793"/>
                    <a:pt x="16312" y="559"/>
                    <a:pt x="16145" y="393"/>
                  </a:cubicBezTo>
                  <a:cubicBezTo>
                    <a:pt x="16012" y="193"/>
                    <a:pt x="15845" y="92"/>
                    <a:pt x="15645" y="26"/>
                  </a:cubicBezTo>
                  <a:cubicBezTo>
                    <a:pt x="15528" y="9"/>
                    <a:pt x="15403" y="1"/>
                    <a:pt x="1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36"/>
            <p:cNvSpPr/>
            <p:nvPr/>
          </p:nvSpPr>
          <p:spPr>
            <a:xfrm>
              <a:off x="4302400" y="1426675"/>
              <a:ext cx="16725" cy="82525"/>
            </a:xfrm>
            <a:custGeom>
              <a:rect b="b" l="l" r="r" t="t"/>
              <a:pathLst>
                <a:path extrusionOk="0" h="3301" w="669">
                  <a:moveTo>
                    <a:pt x="168" y="0"/>
                  </a:moveTo>
                  <a:cubicBezTo>
                    <a:pt x="101" y="0"/>
                    <a:pt x="34" y="42"/>
                    <a:pt x="34" y="125"/>
                  </a:cubicBezTo>
                  <a:lnTo>
                    <a:pt x="34" y="92"/>
                  </a:lnTo>
                  <a:lnTo>
                    <a:pt x="34" y="92"/>
                  </a:lnTo>
                  <a:cubicBezTo>
                    <a:pt x="1" y="626"/>
                    <a:pt x="1" y="1160"/>
                    <a:pt x="68" y="1693"/>
                  </a:cubicBezTo>
                  <a:cubicBezTo>
                    <a:pt x="101" y="1960"/>
                    <a:pt x="134" y="2194"/>
                    <a:pt x="201" y="2460"/>
                  </a:cubicBezTo>
                  <a:cubicBezTo>
                    <a:pt x="201" y="2594"/>
                    <a:pt x="234" y="2727"/>
                    <a:pt x="268" y="2861"/>
                  </a:cubicBezTo>
                  <a:cubicBezTo>
                    <a:pt x="301" y="2994"/>
                    <a:pt x="334" y="3128"/>
                    <a:pt x="401" y="3228"/>
                  </a:cubicBezTo>
                  <a:cubicBezTo>
                    <a:pt x="427" y="3279"/>
                    <a:pt x="472" y="3300"/>
                    <a:pt x="517" y="3300"/>
                  </a:cubicBezTo>
                  <a:cubicBezTo>
                    <a:pt x="592" y="3300"/>
                    <a:pt x="668" y="3243"/>
                    <a:pt x="668" y="3161"/>
                  </a:cubicBezTo>
                  <a:cubicBezTo>
                    <a:pt x="668" y="3028"/>
                    <a:pt x="635" y="2894"/>
                    <a:pt x="601" y="2794"/>
                  </a:cubicBezTo>
                  <a:cubicBezTo>
                    <a:pt x="568" y="2661"/>
                    <a:pt x="535" y="2561"/>
                    <a:pt x="535" y="2427"/>
                  </a:cubicBezTo>
                  <a:cubicBezTo>
                    <a:pt x="468" y="2194"/>
                    <a:pt x="435" y="1927"/>
                    <a:pt x="401" y="1660"/>
                  </a:cubicBezTo>
                  <a:cubicBezTo>
                    <a:pt x="334" y="1160"/>
                    <a:pt x="301" y="626"/>
                    <a:pt x="301" y="125"/>
                  </a:cubicBezTo>
                  <a:cubicBezTo>
                    <a:pt x="301" y="42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36"/>
            <p:cNvSpPr/>
            <p:nvPr/>
          </p:nvSpPr>
          <p:spPr>
            <a:xfrm>
              <a:off x="4270725" y="1507725"/>
              <a:ext cx="43750" cy="61150"/>
            </a:xfrm>
            <a:custGeom>
              <a:rect b="b" l="l" r="r" t="t"/>
              <a:pathLst>
                <a:path extrusionOk="0" h="2446" w="1750">
                  <a:moveTo>
                    <a:pt x="1642" y="1"/>
                  </a:moveTo>
                  <a:cubicBezTo>
                    <a:pt x="1628" y="1"/>
                    <a:pt x="1614" y="6"/>
                    <a:pt x="1601" y="19"/>
                  </a:cubicBezTo>
                  <a:cubicBezTo>
                    <a:pt x="1168" y="219"/>
                    <a:pt x="768" y="553"/>
                    <a:pt x="467" y="986"/>
                  </a:cubicBezTo>
                  <a:cubicBezTo>
                    <a:pt x="334" y="1187"/>
                    <a:pt x="234" y="1420"/>
                    <a:pt x="134" y="1654"/>
                  </a:cubicBezTo>
                  <a:cubicBezTo>
                    <a:pt x="100" y="1787"/>
                    <a:pt x="67" y="1887"/>
                    <a:pt x="67" y="2020"/>
                  </a:cubicBezTo>
                  <a:cubicBezTo>
                    <a:pt x="0" y="2154"/>
                    <a:pt x="0" y="2287"/>
                    <a:pt x="67" y="2421"/>
                  </a:cubicBezTo>
                  <a:cubicBezTo>
                    <a:pt x="84" y="2437"/>
                    <a:pt x="109" y="2446"/>
                    <a:pt x="134" y="2446"/>
                  </a:cubicBezTo>
                  <a:cubicBezTo>
                    <a:pt x="159" y="2446"/>
                    <a:pt x="184" y="2437"/>
                    <a:pt x="200" y="2421"/>
                  </a:cubicBezTo>
                  <a:cubicBezTo>
                    <a:pt x="267" y="2321"/>
                    <a:pt x="301" y="2187"/>
                    <a:pt x="301" y="2087"/>
                  </a:cubicBezTo>
                  <a:cubicBezTo>
                    <a:pt x="301" y="1987"/>
                    <a:pt x="334" y="1854"/>
                    <a:pt x="367" y="1754"/>
                  </a:cubicBezTo>
                  <a:cubicBezTo>
                    <a:pt x="434" y="1520"/>
                    <a:pt x="534" y="1320"/>
                    <a:pt x="667" y="1120"/>
                  </a:cubicBezTo>
                  <a:cubicBezTo>
                    <a:pt x="901" y="686"/>
                    <a:pt x="1268" y="353"/>
                    <a:pt x="1668" y="152"/>
                  </a:cubicBezTo>
                  <a:cubicBezTo>
                    <a:pt x="1749" y="98"/>
                    <a:pt x="1699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36"/>
            <p:cNvSpPr/>
            <p:nvPr/>
          </p:nvSpPr>
          <p:spPr>
            <a:xfrm>
              <a:off x="3805400" y="1458775"/>
              <a:ext cx="20025" cy="89900"/>
            </a:xfrm>
            <a:custGeom>
              <a:rect b="b" l="l" r="r" t="t"/>
              <a:pathLst>
                <a:path extrusionOk="0" h="3596" w="801">
                  <a:moveTo>
                    <a:pt x="108" y="1"/>
                  </a:moveTo>
                  <a:cubicBezTo>
                    <a:pt x="60" y="1"/>
                    <a:pt x="0" y="49"/>
                    <a:pt x="0" y="109"/>
                  </a:cubicBezTo>
                  <a:lnTo>
                    <a:pt x="33" y="109"/>
                  </a:lnTo>
                  <a:cubicBezTo>
                    <a:pt x="100" y="709"/>
                    <a:pt x="200" y="1277"/>
                    <a:pt x="300" y="1844"/>
                  </a:cubicBezTo>
                  <a:lnTo>
                    <a:pt x="467" y="2711"/>
                  </a:lnTo>
                  <a:cubicBezTo>
                    <a:pt x="500" y="3011"/>
                    <a:pt x="567" y="3278"/>
                    <a:pt x="667" y="3545"/>
                  </a:cubicBezTo>
                  <a:cubicBezTo>
                    <a:pt x="679" y="3582"/>
                    <a:pt x="701" y="3596"/>
                    <a:pt x="723" y="3596"/>
                  </a:cubicBezTo>
                  <a:cubicBezTo>
                    <a:pt x="761" y="3596"/>
                    <a:pt x="801" y="3554"/>
                    <a:pt x="801" y="3511"/>
                  </a:cubicBezTo>
                  <a:cubicBezTo>
                    <a:pt x="801" y="3211"/>
                    <a:pt x="767" y="2944"/>
                    <a:pt x="667" y="2678"/>
                  </a:cubicBezTo>
                  <a:lnTo>
                    <a:pt x="500" y="1777"/>
                  </a:lnTo>
                  <a:cubicBezTo>
                    <a:pt x="400" y="1210"/>
                    <a:pt x="300" y="643"/>
                    <a:pt x="167" y="76"/>
                  </a:cubicBezTo>
                  <a:cubicBezTo>
                    <a:pt x="167" y="22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36"/>
            <p:cNvSpPr/>
            <p:nvPr/>
          </p:nvSpPr>
          <p:spPr>
            <a:xfrm>
              <a:off x="3822900" y="1541550"/>
              <a:ext cx="60175" cy="33925"/>
            </a:xfrm>
            <a:custGeom>
              <a:rect b="b" l="l" r="r" t="t"/>
              <a:pathLst>
                <a:path extrusionOk="0" h="1357" w="2407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935" y="267"/>
                    <a:pt x="1635" y="667"/>
                    <a:pt x="2135" y="1301"/>
                  </a:cubicBezTo>
                  <a:cubicBezTo>
                    <a:pt x="2155" y="1340"/>
                    <a:pt x="2189" y="1357"/>
                    <a:pt x="2224" y="1357"/>
                  </a:cubicBezTo>
                  <a:cubicBezTo>
                    <a:pt x="2310" y="1357"/>
                    <a:pt x="2406" y="1262"/>
                    <a:pt x="2336" y="1168"/>
                  </a:cubicBezTo>
                  <a:cubicBezTo>
                    <a:pt x="1835" y="467"/>
                    <a:pt x="1035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36"/>
            <p:cNvSpPr/>
            <p:nvPr/>
          </p:nvSpPr>
          <p:spPr>
            <a:xfrm>
              <a:off x="3881275" y="1556600"/>
              <a:ext cx="391150" cy="26675"/>
            </a:xfrm>
            <a:custGeom>
              <a:rect b="b" l="l" r="r" t="t"/>
              <a:pathLst>
                <a:path extrusionOk="0" h="1067" w="15646">
                  <a:moveTo>
                    <a:pt x="13393" y="1"/>
                  </a:moveTo>
                  <a:cubicBezTo>
                    <a:pt x="12122" y="1"/>
                    <a:pt x="10834" y="113"/>
                    <a:pt x="9574" y="199"/>
                  </a:cubicBezTo>
                  <a:lnTo>
                    <a:pt x="3570" y="599"/>
                  </a:lnTo>
                  <a:cubicBezTo>
                    <a:pt x="2402" y="666"/>
                    <a:pt x="1268" y="733"/>
                    <a:pt x="134" y="866"/>
                  </a:cubicBezTo>
                  <a:cubicBezTo>
                    <a:pt x="34" y="866"/>
                    <a:pt x="1" y="1033"/>
                    <a:pt x="134" y="1033"/>
                  </a:cubicBezTo>
                  <a:lnTo>
                    <a:pt x="134" y="1066"/>
                  </a:lnTo>
                  <a:cubicBezTo>
                    <a:pt x="2135" y="999"/>
                    <a:pt x="4103" y="833"/>
                    <a:pt x="6105" y="733"/>
                  </a:cubicBezTo>
                  <a:cubicBezTo>
                    <a:pt x="8106" y="599"/>
                    <a:pt x="10074" y="466"/>
                    <a:pt x="12076" y="366"/>
                  </a:cubicBezTo>
                  <a:cubicBezTo>
                    <a:pt x="12643" y="349"/>
                    <a:pt x="13210" y="341"/>
                    <a:pt x="13777" y="341"/>
                  </a:cubicBezTo>
                  <a:cubicBezTo>
                    <a:pt x="14344" y="341"/>
                    <a:pt x="14911" y="349"/>
                    <a:pt x="15478" y="366"/>
                  </a:cubicBezTo>
                  <a:cubicBezTo>
                    <a:pt x="15612" y="366"/>
                    <a:pt x="15645" y="132"/>
                    <a:pt x="15512" y="132"/>
                  </a:cubicBezTo>
                  <a:cubicBezTo>
                    <a:pt x="14816" y="36"/>
                    <a:pt x="14107" y="1"/>
                    <a:pt x="13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36"/>
            <p:cNvSpPr/>
            <p:nvPr/>
          </p:nvSpPr>
          <p:spPr>
            <a:xfrm>
              <a:off x="3571425" y="1102875"/>
              <a:ext cx="113575" cy="581200"/>
            </a:xfrm>
            <a:custGeom>
              <a:rect b="b" l="l" r="r" t="t"/>
              <a:pathLst>
                <a:path extrusionOk="0" h="23248" w="4543">
                  <a:moveTo>
                    <a:pt x="182" y="0"/>
                  </a:moveTo>
                  <a:cubicBezTo>
                    <a:pt x="90" y="0"/>
                    <a:pt x="1" y="60"/>
                    <a:pt x="19" y="168"/>
                  </a:cubicBezTo>
                  <a:cubicBezTo>
                    <a:pt x="953" y="7907"/>
                    <a:pt x="2354" y="15579"/>
                    <a:pt x="4255" y="23151"/>
                  </a:cubicBezTo>
                  <a:cubicBezTo>
                    <a:pt x="4269" y="23219"/>
                    <a:pt x="4320" y="23248"/>
                    <a:pt x="4375" y="23248"/>
                  </a:cubicBezTo>
                  <a:cubicBezTo>
                    <a:pt x="4455" y="23248"/>
                    <a:pt x="4542" y="23184"/>
                    <a:pt x="4522" y="23085"/>
                  </a:cubicBezTo>
                  <a:cubicBezTo>
                    <a:pt x="3722" y="19282"/>
                    <a:pt x="2921" y="15446"/>
                    <a:pt x="2221" y="11643"/>
                  </a:cubicBezTo>
                  <a:cubicBezTo>
                    <a:pt x="1520" y="7807"/>
                    <a:pt x="953" y="3971"/>
                    <a:pt x="353" y="135"/>
                  </a:cubicBezTo>
                  <a:cubicBezTo>
                    <a:pt x="337" y="43"/>
                    <a:pt x="259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36"/>
            <p:cNvSpPr/>
            <p:nvPr/>
          </p:nvSpPr>
          <p:spPr>
            <a:xfrm>
              <a:off x="3612750" y="1620150"/>
              <a:ext cx="907350" cy="145150"/>
            </a:xfrm>
            <a:custGeom>
              <a:rect b="b" l="l" r="r" t="t"/>
              <a:pathLst>
                <a:path extrusionOk="0" h="5806" w="36294">
                  <a:moveTo>
                    <a:pt x="35918" y="0"/>
                  </a:moveTo>
                  <a:cubicBezTo>
                    <a:pt x="35809" y="0"/>
                    <a:pt x="35709" y="75"/>
                    <a:pt x="35726" y="225"/>
                  </a:cubicBezTo>
                  <a:cubicBezTo>
                    <a:pt x="35859" y="1827"/>
                    <a:pt x="33524" y="1793"/>
                    <a:pt x="32457" y="1927"/>
                  </a:cubicBezTo>
                  <a:cubicBezTo>
                    <a:pt x="31189" y="2060"/>
                    <a:pt x="29889" y="2160"/>
                    <a:pt x="28588" y="2260"/>
                  </a:cubicBezTo>
                  <a:cubicBezTo>
                    <a:pt x="25919" y="2427"/>
                    <a:pt x="23250" y="2494"/>
                    <a:pt x="20582" y="2494"/>
                  </a:cubicBezTo>
                  <a:cubicBezTo>
                    <a:pt x="17913" y="2494"/>
                    <a:pt x="15211" y="2460"/>
                    <a:pt x="12543" y="2394"/>
                  </a:cubicBezTo>
                  <a:lnTo>
                    <a:pt x="8540" y="2294"/>
                  </a:lnTo>
                  <a:cubicBezTo>
                    <a:pt x="7688" y="2271"/>
                    <a:pt x="6805" y="2232"/>
                    <a:pt x="5912" y="2232"/>
                  </a:cubicBezTo>
                  <a:cubicBezTo>
                    <a:pt x="5511" y="2232"/>
                    <a:pt x="5107" y="2240"/>
                    <a:pt x="4704" y="2260"/>
                  </a:cubicBezTo>
                  <a:cubicBezTo>
                    <a:pt x="2636" y="2360"/>
                    <a:pt x="234" y="3294"/>
                    <a:pt x="1" y="5663"/>
                  </a:cubicBezTo>
                  <a:cubicBezTo>
                    <a:pt x="1" y="5754"/>
                    <a:pt x="81" y="5806"/>
                    <a:pt x="159" y="5806"/>
                  </a:cubicBezTo>
                  <a:cubicBezTo>
                    <a:pt x="223" y="5806"/>
                    <a:pt x="286" y="5771"/>
                    <a:pt x="301" y="5696"/>
                  </a:cubicBezTo>
                  <a:lnTo>
                    <a:pt x="267" y="5696"/>
                  </a:lnTo>
                  <a:cubicBezTo>
                    <a:pt x="686" y="3214"/>
                    <a:pt x="3504" y="2725"/>
                    <a:pt x="5589" y="2725"/>
                  </a:cubicBezTo>
                  <a:cubicBezTo>
                    <a:pt x="5662" y="2725"/>
                    <a:pt x="5734" y="2726"/>
                    <a:pt x="5805" y="2727"/>
                  </a:cubicBezTo>
                  <a:cubicBezTo>
                    <a:pt x="8507" y="2761"/>
                    <a:pt x="11209" y="2894"/>
                    <a:pt x="13877" y="2961"/>
                  </a:cubicBezTo>
                  <a:cubicBezTo>
                    <a:pt x="15891" y="3036"/>
                    <a:pt x="17905" y="3073"/>
                    <a:pt x="19919" y="3073"/>
                  </a:cubicBezTo>
                  <a:cubicBezTo>
                    <a:pt x="23275" y="3073"/>
                    <a:pt x="26632" y="2969"/>
                    <a:pt x="29989" y="2761"/>
                  </a:cubicBezTo>
                  <a:cubicBezTo>
                    <a:pt x="31390" y="2694"/>
                    <a:pt x="32791" y="2527"/>
                    <a:pt x="34158" y="2294"/>
                  </a:cubicBezTo>
                  <a:cubicBezTo>
                    <a:pt x="35192" y="2093"/>
                    <a:pt x="36293" y="1426"/>
                    <a:pt x="36160" y="225"/>
                  </a:cubicBezTo>
                  <a:cubicBezTo>
                    <a:pt x="36143" y="75"/>
                    <a:pt x="36026" y="0"/>
                    <a:pt x="35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6"/>
            <p:cNvSpPr/>
            <p:nvPr/>
          </p:nvSpPr>
          <p:spPr>
            <a:xfrm>
              <a:off x="3530200" y="523775"/>
              <a:ext cx="47550" cy="560800"/>
            </a:xfrm>
            <a:custGeom>
              <a:rect b="b" l="l" r="r" t="t"/>
              <a:pathLst>
                <a:path extrusionOk="0" h="22432" w="1902">
                  <a:moveTo>
                    <a:pt x="761" y="1"/>
                  </a:moveTo>
                  <a:cubicBezTo>
                    <a:pt x="679" y="1"/>
                    <a:pt x="597" y="45"/>
                    <a:pt x="567" y="149"/>
                  </a:cubicBezTo>
                  <a:cubicBezTo>
                    <a:pt x="0" y="3685"/>
                    <a:pt x="300" y="7354"/>
                    <a:pt x="567" y="10923"/>
                  </a:cubicBezTo>
                  <a:cubicBezTo>
                    <a:pt x="834" y="14693"/>
                    <a:pt x="1168" y="18462"/>
                    <a:pt x="1468" y="22231"/>
                  </a:cubicBezTo>
                  <a:cubicBezTo>
                    <a:pt x="1468" y="22365"/>
                    <a:pt x="1576" y="22432"/>
                    <a:pt x="1681" y="22432"/>
                  </a:cubicBezTo>
                  <a:cubicBezTo>
                    <a:pt x="1785" y="22432"/>
                    <a:pt x="1885" y="22365"/>
                    <a:pt x="1868" y="22231"/>
                  </a:cubicBezTo>
                  <a:lnTo>
                    <a:pt x="1902" y="22198"/>
                  </a:lnTo>
                  <a:cubicBezTo>
                    <a:pt x="1635" y="18462"/>
                    <a:pt x="1401" y="14726"/>
                    <a:pt x="1101" y="10990"/>
                  </a:cubicBezTo>
                  <a:cubicBezTo>
                    <a:pt x="934" y="9189"/>
                    <a:pt x="767" y="7387"/>
                    <a:pt x="734" y="5586"/>
                  </a:cubicBezTo>
                  <a:cubicBezTo>
                    <a:pt x="701" y="3785"/>
                    <a:pt x="867" y="1984"/>
                    <a:pt x="968" y="182"/>
                  </a:cubicBezTo>
                  <a:cubicBezTo>
                    <a:pt x="968" y="71"/>
                    <a:pt x="864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7" name="Google Shape;3077;p36"/>
          <p:cNvSpPr/>
          <p:nvPr/>
        </p:nvSpPr>
        <p:spPr>
          <a:xfrm>
            <a:off x="1058442" y="4338650"/>
            <a:ext cx="2948330" cy="73825"/>
          </a:xfrm>
          <a:custGeom>
            <a:rect b="b" l="l" r="r" t="t"/>
            <a:pathLst>
              <a:path extrusionOk="0" h="2953" w="129540">
                <a:moveTo>
                  <a:pt x="0" y="1715"/>
                </a:moveTo>
                <a:cubicBezTo>
                  <a:pt x="1842" y="1461"/>
                  <a:pt x="4636" y="382"/>
                  <a:pt x="11049" y="191"/>
                </a:cubicBezTo>
                <a:cubicBezTo>
                  <a:pt x="17463" y="1"/>
                  <a:pt x="28385" y="128"/>
                  <a:pt x="38481" y="572"/>
                </a:cubicBezTo>
                <a:cubicBezTo>
                  <a:pt x="48578" y="1017"/>
                  <a:pt x="56452" y="2668"/>
                  <a:pt x="71628" y="2858"/>
                </a:cubicBezTo>
                <a:cubicBezTo>
                  <a:pt x="86805" y="3049"/>
                  <a:pt x="119888" y="1906"/>
                  <a:pt x="129540" y="1715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3078" name="Google Shape;3078;p36"/>
          <p:cNvSpPr/>
          <p:nvPr/>
        </p:nvSpPr>
        <p:spPr>
          <a:xfrm>
            <a:off x="1038224" y="3629025"/>
            <a:ext cx="1283780" cy="66674"/>
          </a:xfrm>
          <a:custGeom>
            <a:rect b="b" l="l" r="r" t="t"/>
            <a:pathLst>
              <a:path extrusionOk="0" h="1143" w="35052">
                <a:moveTo>
                  <a:pt x="0" y="1143"/>
                </a:moveTo>
                <a:cubicBezTo>
                  <a:pt x="1778" y="953"/>
                  <a:pt x="7620" y="0"/>
                  <a:pt x="10668" y="0"/>
                </a:cubicBezTo>
                <a:cubicBezTo>
                  <a:pt x="13716" y="0"/>
                  <a:pt x="14224" y="1143"/>
                  <a:pt x="18288" y="1143"/>
                </a:cubicBezTo>
                <a:cubicBezTo>
                  <a:pt x="22352" y="1143"/>
                  <a:pt x="32258" y="191"/>
                  <a:pt x="35052" y="0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3079" name="Google Shape;3079;p36"/>
          <p:cNvSpPr/>
          <p:nvPr/>
        </p:nvSpPr>
        <p:spPr>
          <a:xfrm>
            <a:off x="1048333" y="2876550"/>
            <a:ext cx="2547258" cy="66675"/>
          </a:xfrm>
          <a:custGeom>
            <a:rect b="b" l="l" r="r" t="t"/>
            <a:pathLst>
              <a:path extrusionOk="0" h="2667" w="86487">
                <a:moveTo>
                  <a:pt x="0" y="381"/>
                </a:moveTo>
                <a:cubicBezTo>
                  <a:pt x="4826" y="699"/>
                  <a:pt x="19558" y="1969"/>
                  <a:pt x="28956" y="2286"/>
                </a:cubicBezTo>
                <a:cubicBezTo>
                  <a:pt x="38354" y="2604"/>
                  <a:pt x="46800" y="2667"/>
                  <a:pt x="56388" y="2286"/>
                </a:cubicBezTo>
                <a:cubicBezTo>
                  <a:pt x="65977" y="1905"/>
                  <a:pt x="81471" y="381"/>
                  <a:pt x="86487" y="0"/>
                </a:cubicBez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sp>
      <p:grpSp>
        <p:nvGrpSpPr>
          <p:cNvPr id="3080" name="Google Shape;3080;p36"/>
          <p:cNvGrpSpPr/>
          <p:nvPr/>
        </p:nvGrpSpPr>
        <p:grpSpPr>
          <a:xfrm rot="1095444">
            <a:off x="315748" y="1194440"/>
            <a:ext cx="394492" cy="504972"/>
            <a:chOff x="2680425" y="2432500"/>
            <a:chExt cx="394475" cy="504950"/>
          </a:xfrm>
        </p:grpSpPr>
        <p:sp>
          <p:nvSpPr>
            <p:cNvPr id="3081" name="Google Shape;3081;p36"/>
            <p:cNvSpPr/>
            <p:nvPr/>
          </p:nvSpPr>
          <p:spPr>
            <a:xfrm>
              <a:off x="2680425" y="2643550"/>
              <a:ext cx="394475" cy="293900"/>
            </a:xfrm>
            <a:custGeom>
              <a:rect b="b" l="l" r="r" t="t"/>
              <a:pathLst>
                <a:path extrusionOk="0" h="11756" w="15779">
                  <a:moveTo>
                    <a:pt x="2695" y="0"/>
                  </a:moveTo>
                  <a:cubicBezTo>
                    <a:pt x="2388" y="0"/>
                    <a:pt x="2079" y="6"/>
                    <a:pt x="1768" y="19"/>
                  </a:cubicBezTo>
                  <a:cubicBezTo>
                    <a:pt x="1668" y="85"/>
                    <a:pt x="1601" y="152"/>
                    <a:pt x="1568" y="252"/>
                  </a:cubicBezTo>
                  <a:cubicBezTo>
                    <a:pt x="501" y="2821"/>
                    <a:pt x="434" y="5589"/>
                    <a:pt x="34" y="8291"/>
                  </a:cubicBezTo>
                  <a:cubicBezTo>
                    <a:pt x="0" y="8625"/>
                    <a:pt x="167" y="8958"/>
                    <a:pt x="401" y="9192"/>
                  </a:cubicBezTo>
                  <a:cubicBezTo>
                    <a:pt x="1134" y="9492"/>
                    <a:pt x="1868" y="9759"/>
                    <a:pt x="2635" y="9926"/>
                  </a:cubicBezTo>
                  <a:cubicBezTo>
                    <a:pt x="2752" y="9960"/>
                    <a:pt x="2858" y="9976"/>
                    <a:pt x="2958" y="9976"/>
                  </a:cubicBezTo>
                  <a:cubicBezTo>
                    <a:pt x="3342" y="9976"/>
                    <a:pt x="3618" y="9737"/>
                    <a:pt x="3936" y="9392"/>
                  </a:cubicBezTo>
                  <a:cubicBezTo>
                    <a:pt x="4175" y="9137"/>
                    <a:pt x="4460" y="9012"/>
                    <a:pt x="4706" y="9012"/>
                  </a:cubicBezTo>
                  <a:cubicBezTo>
                    <a:pt x="4976" y="9012"/>
                    <a:pt x="5201" y="9162"/>
                    <a:pt x="5271" y="9459"/>
                  </a:cubicBezTo>
                  <a:cubicBezTo>
                    <a:pt x="5604" y="10693"/>
                    <a:pt x="6538" y="10626"/>
                    <a:pt x="7406" y="10793"/>
                  </a:cubicBezTo>
                  <a:cubicBezTo>
                    <a:pt x="8027" y="10188"/>
                    <a:pt x="8344" y="9888"/>
                    <a:pt x="8646" y="9888"/>
                  </a:cubicBezTo>
                  <a:cubicBezTo>
                    <a:pt x="8944" y="9888"/>
                    <a:pt x="9227" y="10180"/>
                    <a:pt x="9774" y="10760"/>
                  </a:cubicBezTo>
                  <a:cubicBezTo>
                    <a:pt x="9941" y="10926"/>
                    <a:pt x="10141" y="11060"/>
                    <a:pt x="10341" y="11160"/>
                  </a:cubicBezTo>
                  <a:cubicBezTo>
                    <a:pt x="11296" y="11562"/>
                    <a:pt x="12307" y="11756"/>
                    <a:pt x="13318" y="11756"/>
                  </a:cubicBezTo>
                  <a:cubicBezTo>
                    <a:pt x="13649" y="11756"/>
                    <a:pt x="13981" y="11735"/>
                    <a:pt x="14310" y="11694"/>
                  </a:cubicBezTo>
                  <a:cubicBezTo>
                    <a:pt x="14477" y="10826"/>
                    <a:pt x="14711" y="9992"/>
                    <a:pt x="14878" y="9125"/>
                  </a:cubicBezTo>
                  <a:cubicBezTo>
                    <a:pt x="15144" y="7391"/>
                    <a:pt x="15478" y="5623"/>
                    <a:pt x="15611" y="3921"/>
                  </a:cubicBezTo>
                  <a:cubicBezTo>
                    <a:pt x="15778" y="2253"/>
                    <a:pt x="15311" y="1820"/>
                    <a:pt x="13710" y="1520"/>
                  </a:cubicBezTo>
                  <a:cubicBezTo>
                    <a:pt x="10069" y="903"/>
                    <a:pt x="6486" y="0"/>
                    <a:pt x="2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36"/>
            <p:cNvSpPr/>
            <p:nvPr/>
          </p:nvSpPr>
          <p:spPr>
            <a:xfrm>
              <a:off x="2782150" y="2432500"/>
              <a:ext cx="240200" cy="495075"/>
            </a:xfrm>
            <a:custGeom>
              <a:rect b="b" l="l" r="r" t="t"/>
              <a:pathLst>
                <a:path extrusionOk="0" h="19803" w="9608">
                  <a:moveTo>
                    <a:pt x="5424" y="0"/>
                  </a:moveTo>
                  <a:cubicBezTo>
                    <a:pt x="4800" y="0"/>
                    <a:pt x="4180" y="50"/>
                    <a:pt x="3570" y="155"/>
                  </a:cubicBezTo>
                  <a:cubicBezTo>
                    <a:pt x="2436" y="321"/>
                    <a:pt x="1669" y="1155"/>
                    <a:pt x="1235" y="2256"/>
                  </a:cubicBezTo>
                  <a:cubicBezTo>
                    <a:pt x="835" y="3223"/>
                    <a:pt x="1135" y="4091"/>
                    <a:pt x="1368" y="5025"/>
                  </a:cubicBezTo>
                  <a:cubicBezTo>
                    <a:pt x="1635" y="6025"/>
                    <a:pt x="2069" y="7060"/>
                    <a:pt x="2036" y="8060"/>
                  </a:cubicBezTo>
                  <a:cubicBezTo>
                    <a:pt x="1969" y="11263"/>
                    <a:pt x="1335" y="14431"/>
                    <a:pt x="168" y="17400"/>
                  </a:cubicBezTo>
                  <a:cubicBezTo>
                    <a:pt x="101" y="17634"/>
                    <a:pt x="34" y="17901"/>
                    <a:pt x="1" y="18134"/>
                  </a:cubicBezTo>
                  <a:lnTo>
                    <a:pt x="268" y="18268"/>
                  </a:lnTo>
                  <a:cubicBezTo>
                    <a:pt x="668" y="17534"/>
                    <a:pt x="1002" y="16800"/>
                    <a:pt x="1268" y="15999"/>
                  </a:cubicBezTo>
                  <a:cubicBezTo>
                    <a:pt x="1769" y="14065"/>
                    <a:pt x="2169" y="12130"/>
                    <a:pt x="2569" y="10162"/>
                  </a:cubicBezTo>
                  <a:cubicBezTo>
                    <a:pt x="2970" y="8394"/>
                    <a:pt x="2803" y="6559"/>
                    <a:pt x="2169" y="4891"/>
                  </a:cubicBezTo>
                  <a:cubicBezTo>
                    <a:pt x="1235" y="2456"/>
                    <a:pt x="2302" y="855"/>
                    <a:pt x="4871" y="622"/>
                  </a:cubicBezTo>
                  <a:cubicBezTo>
                    <a:pt x="5088" y="588"/>
                    <a:pt x="5313" y="572"/>
                    <a:pt x="5538" y="572"/>
                  </a:cubicBezTo>
                  <a:cubicBezTo>
                    <a:pt x="5763" y="572"/>
                    <a:pt x="5988" y="588"/>
                    <a:pt x="6205" y="622"/>
                  </a:cubicBezTo>
                  <a:cubicBezTo>
                    <a:pt x="7673" y="755"/>
                    <a:pt x="8507" y="1522"/>
                    <a:pt x="8740" y="2923"/>
                  </a:cubicBezTo>
                  <a:cubicBezTo>
                    <a:pt x="8974" y="4258"/>
                    <a:pt x="8574" y="5292"/>
                    <a:pt x="7206" y="5825"/>
                  </a:cubicBezTo>
                  <a:cubicBezTo>
                    <a:pt x="5872" y="6392"/>
                    <a:pt x="5338" y="7360"/>
                    <a:pt x="5171" y="8694"/>
                  </a:cubicBezTo>
                  <a:cubicBezTo>
                    <a:pt x="4804" y="12096"/>
                    <a:pt x="4437" y="15532"/>
                    <a:pt x="4070" y="18935"/>
                  </a:cubicBezTo>
                  <a:cubicBezTo>
                    <a:pt x="4037" y="19135"/>
                    <a:pt x="4204" y="19335"/>
                    <a:pt x="4371" y="19802"/>
                  </a:cubicBezTo>
                  <a:cubicBezTo>
                    <a:pt x="4571" y="19502"/>
                    <a:pt x="4738" y="19202"/>
                    <a:pt x="4838" y="18901"/>
                  </a:cubicBezTo>
                  <a:cubicBezTo>
                    <a:pt x="4971" y="17967"/>
                    <a:pt x="5071" y="17000"/>
                    <a:pt x="5171" y="16066"/>
                  </a:cubicBezTo>
                  <a:cubicBezTo>
                    <a:pt x="5471" y="13531"/>
                    <a:pt x="5738" y="11029"/>
                    <a:pt x="6005" y="8494"/>
                  </a:cubicBezTo>
                  <a:cubicBezTo>
                    <a:pt x="6038" y="7660"/>
                    <a:pt x="6572" y="6959"/>
                    <a:pt x="7339" y="6659"/>
                  </a:cubicBezTo>
                  <a:cubicBezTo>
                    <a:pt x="7673" y="6526"/>
                    <a:pt x="7973" y="6359"/>
                    <a:pt x="8273" y="6159"/>
                  </a:cubicBezTo>
                  <a:cubicBezTo>
                    <a:pt x="9441" y="5258"/>
                    <a:pt x="9608" y="3991"/>
                    <a:pt x="9374" y="2656"/>
                  </a:cubicBezTo>
                  <a:cubicBezTo>
                    <a:pt x="9141" y="1389"/>
                    <a:pt x="8407" y="355"/>
                    <a:pt x="7139" y="121"/>
                  </a:cubicBezTo>
                  <a:cubicBezTo>
                    <a:pt x="6566" y="42"/>
                    <a:pt x="5993" y="0"/>
                    <a:pt x="5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3" name="Google Shape;3083;p36"/>
          <p:cNvGrpSpPr/>
          <p:nvPr/>
        </p:nvGrpSpPr>
        <p:grpSpPr>
          <a:xfrm rot="-1588830">
            <a:off x="759280" y="1811595"/>
            <a:ext cx="402631" cy="508433"/>
            <a:chOff x="2457125" y="3037075"/>
            <a:chExt cx="402625" cy="508425"/>
          </a:xfrm>
        </p:grpSpPr>
        <p:sp>
          <p:nvSpPr>
            <p:cNvPr id="3084" name="Google Shape;3084;p36"/>
            <p:cNvSpPr/>
            <p:nvPr/>
          </p:nvSpPr>
          <p:spPr>
            <a:xfrm>
              <a:off x="2582025" y="3190525"/>
              <a:ext cx="195550" cy="354975"/>
            </a:xfrm>
            <a:custGeom>
              <a:rect b="b" l="l" r="r" t="t"/>
              <a:pathLst>
                <a:path extrusionOk="0" h="14199" w="7822">
                  <a:moveTo>
                    <a:pt x="6320" y="1"/>
                  </a:moveTo>
                  <a:cubicBezTo>
                    <a:pt x="6158" y="1"/>
                    <a:pt x="6000" y="80"/>
                    <a:pt x="5971" y="255"/>
                  </a:cubicBezTo>
                  <a:cubicBezTo>
                    <a:pt x="5471" y="3258"/>
                    <a:pt x="5104" y="6293"/>
                    <a:pt x="4737" y="9295"/>
                  </a:cubicBezTo>
                  <a:cubicBezTo>
                    <a:pt x="4737" y="9429"/>
                    <a:pt x="4837" y="9562"/>
                    <a:pt x="4970" y="9595"/>
                  </a:cubicBezTo>
                  <a:cubicBezTo>
                    <a:pt x="5838" y="9929"/>
                    <a:pt x="7038" y="10730"/>
                    <a:pt x="6838" y="11830"/>
                  </a:cubicBezTo>
                  <a:cubicBezTo>
                    <a:pt x="6638" y="13031"/>
                    <a:pt x="5170" y="13398"/>
                    <a:pt x="4136" y="13398"/>
                  </a:cubicBezTo>
                  <a:cubicBezTo>
                    <a:pt x="3269" y="13398"/>
                    <a:pt x="2135" y="13131"/>
                    <a:pt x="1801" y="12231"/>
                  </a:cubicBezTo>
                  <a:cubicBezTo>
                    <a:pt x="1434" y="11197"/>
                    <a:pt x="2435" y="10196"/>
                    <a:pt x="3336" y="9929"/>
                  </a:cubicBezTo>
                  <a:cubicBezTo>
                    <a:pt x="3569" y="9862"/>
                    <a:pt x="3703" y="9595"/>
                    <a:pt x="3569" y="9362"/>
                  </a:cubicBezTo>
                  <a:cubicBezTo>
                    <a:pt x="2435" y="6760"/>
                    <a:pt x="1434" y="4091"/>
                    <a:pt x="601" y="1356"/>
                  </a:cubicBezTo>
                  <a:cubicBezTo>
                    <a:pt x="549" y="1240"/>
                    <a:pt x="448" y="1189"/>
                    <a:pt x="345" y="1189"/>
                  </a:cubicBezTo>
                  <a:cubicBezTo>
                    <a:pt x="181" y="1189"/>
                    <a:pt x="13" y="1318"/>
                    <a:pt x="33" y="1523"/>
                  </a:cubicBezTo>
                  <a:lnTo>
                    <a:pt x="0" y="1523"/>
                  </a:lnTo>
                  <a:cubicBezTo>
                    <a:pt x="729" y="4184"/>
                    <a:pt x="1608" y="6815"/>
                    <a:pt x="2695" y="9359"/>
                  </a:cubicBezTo>
                  <a:lnTo>
                    <a:pt x="2695" y="9359"/>
                  </a:lnTo>
                  <a:cubicBezTo>
                    <a:pt x="1633" y="9873"/>
                    <a:pt x="767" y="10982"/>
                    <a:pt x="1034" y="12197"/>
                  </a:cubicBezTo>
                  <a:cubicBezTo>
                    <a:pt x="1301" y="13565"/>
                    <a:pt x="2835" y="14199"/>
                    <a:pt x="4103" y="14199"/>
                  </a:cubicBezTo>
                  <a:cubicBezTo>
                    <a:pt x="5537" y="14199"/>
                    <a:pt x="7305" y="13532"/>
                    <a:pt x="7572" y="11964"/>
                  </a:cubicBezTo>
                  <a:cubicBezTo>
                    <a:pt x="7821" y="10531"/>
                    <a:pt x="6587" y="9505"/>
                    <a:pt x="5390" y="9050"/>
                  </a:cubicBezTo>
                  <a:lnTo>
                    <a:pt x="5390" y="9050"/>
                  </a:lnTo>
                  <a:cubicBezTo>
                    <a:pt x="5873" y="6183"/>
                    <a:pt x="6351" y="3285"/>
                    <a:pt x="6705" y="355"/>
                  </a:cubicBezTo>
                  <a:cubicBezTo>
                    <a:pt x="6742" y="131"/>
                    <a:pt x="6527" y="1"/>
                    <a:pt x="6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6"/>
            <p:cNvSpPr/>
            <p:nvPr/>
          </p:nvSpPr>
          <p:spPr>
            <a:xfrm>
              <a:off x="2457125" y="3037075"/>
              <a:ext cx="402625" cy="242625"/>
            </a:xfrm>
            <a:custGeom>
              <a:rect b="b" l="l" r="r" t="t"/>
              <a:pathLst>
                <a:path extrusionOk="0" h="9705" w="16105">
                  <a:moveTo>
                    <a:pt x="14146" y="1"/>
                  </a:moveTo>
                  <a:cubicBezTo>
                    <a:pt x="13985" y="1"/>
                    <a:pt x="13825" y="20"/>
                    <a:pt x="13669" y="56"/>
                  </a:cubicBezTo>
                  <a:cubicBezTo>
                    <a:pt x="9366" y="589"/>
                    <a:pt x="5163" y="1056"/>
                    <a:pt x="893" y="1390"/>
                  </a:cubicBezTo>
                  <a:cubicBezTo>
                    <a:pt x="863" y="1386"/>
                    <a:pt x="833" y="1384"/>
                    <a:pt x="803" y="1384"/>
                  </a:cubicBezTo>
                  <a:cubicBezTo>
                    <a:pt x="346" y="1384"/>
                    <a:pt x="1" y="1852"/>
                    <a:pt x="126" y="2290"/>
                  </a:cubicBezTo>
                  <a:cubicBezTo>
                    <a:pt x="126" y="4325"/>
                    <a:pt x="259" y="6393"/>
                    <a:pt x="626" y="8395"/>
                  </a:cubicBezTo>
                  <a:cubicBezTo>
                    <a:pt x="626" y="8762"/>
                    <a:pt x="793" y="9129"/>
                    <a:pt x="1027" y="9396"/>
                  </a:cubicBezTo>
                  <a:cubicBezTo>
                    <a:pt x="1267" y="9636"/>
                    <a:pt x="1622" y="9704"/>
                    <a:pt x="1978" y="9704"/>
                  </a:cubicBezTo>
                  <a:cubicBezTo>
                    <a:pt x="2166" y="9704"/>
                    <a:pt x="2355" y="9685"/>
                    <a:pt x="2528" y="9662"/>
                  </a:cubicBezTo>
                  <a:lnTo>
                    <a:pt x="13802" y="8328"/>
                  </a:lnTo>
                  <a:cubicBezTo>
                    <a:pt x="14603" y="8228"/>
                    <a:pt x="15537" y="8028"/>
                    <a:pt x="15871" y="7327"/>
                  </a:cubicBezTo>
                  <a:cubicBezTo>
                    <a:pt x="16037" y="6927"/>
                    <a:pt x="16104" y="6460"/>
                    <a:pt x="16037" y="6060"/>
                  </a:cubicBezTo>
                  <a:lnTo>
                    <a:pt x="15737" y="1957"/>
                  </a:lnTo>
                  <a:cubicBezTo>
                    <a:pt x="15704" y="1290"/>
                    <a:pt x="15570" y="523"/>
                    <a:pt x="15003" y="189"/>
                  </a:cubicBezTo>
                  <a:cubicBezTo>
                    <a:pt x="14725" y="61"/>
                    <a:pt x="14434" y="1"/>
                    <a:pt x="14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6"/>
            <p:cNvSpPr/>
            <p:nvPr/>
          </p:nvSpPr>
          <p:spPr>
            <a:xfrm>
              <a:off x="2478600" y="3081700"/>
              <a:ext cx="77600" cy="168100"/>
            </a:xfrm>
            <a:custGeom>
              <a:rect b="b" l="l" r="r" t="t"/>
              <a:pathLst>
                <a:path extrusionOk="0" h="6724" w="3104">
                  <a:moveTo>
                    <a:pt x="2742" y="0"/>
                  </a:moveTo>
                  <a:cubicBezTo>
                    <a:pt x="2051" y="0"/>
                    <a:pt x="1366" y="138"/>
                    <a:pt x="735" y="439"/>
                  </a:cubicBezTo>
                  <a:cubicBezTo>
                    <a:pt x="168" y="739"/>
                    <a:pt x="68" y="1339"/>
                    <a:pt x="34" y="1940"/>
                  </a:cubicBezTo>
                  <a:cubicBezTo>
                    <a:pt x="1" y="2774"/>
                    <a:pt x="1" y="3574"/>
                    <a:pt x="34" y="4375"/>
                  </a:cubicBezTo>
                  <a:cubicBezTo>
                    <a:pt x="68" y="4742"/>
                    <a:pt x="101" y="5109"/>
                    <a:pt x="201" y="5476"/>
                  </a:cubicBezTo>
                  <a:cubicBezTo>
                    <a:pt x="234" y="5876"/>
                    <a:pt x="368" y="6276"/>
                    <a:pt x="535" y="6643"/>
                  </a:cubicBezTo>
                  <a:cubicBezTo>
                    <a:pt x="575" y="6697"/>
                    <a:pt x="641" y="6723"/>
                    <a:pt x="705" y="6723"/>
                  </a:cubicBezTo>
                  <a:cubicBezTo>
                    <a:pt x="800" y="6723"/>
                    <a:pt x="888" y="6663"/>
                    <a:pt x="868" y="6543"/>
                  </a:cubicBezTo>
                  <a:cubicBezTo>
                    <a:pt x="801" y="6243"/>
                    <a:pt x="735" y="5943"/>
                    <a:pt x="635" y="5642"/>
                  </a:cubicBezTo>
                  <a:cubicBezTo>
                    <a:pt x="535" y="5309"/>
                    <a:pt x="501" y="4975"/>
                    <a:pt x="434" y="4608"/>
                  </a:cubicBezTo>
                  <a:cubicBezTo>
                    <a:pt x="368" y="3908"/>
                    <a:pt x="334" y="3207"/>
                    <a:pt x="368" y="2540"/>
                  </a:cubicBezTo>
                  <a:cubicBezTo>
                    <a:pt x="368" y="1906"/>
                    <a:pt x="234" y="1073"/>
                    <a:pt x="868" y="739"/>
                  </a:cubicBezTo>
                  <a:cubicBezTo>
                    <a:pt x="1168" y="606"/>
                    <a:pt x="1469" y="505"/>
                    <a:pt x="1802" y="439"/>
                  </a:cubicBezTo>
                  <a:cubicBezTo>
                    <a:pt x="2169" y="339"/>
                    <a:pt x="2569" y="272"/>
                    <a:pt x="2970" y="205"/>
                  </a:cubicBezTo>
                  <a:cubicBezTo>
                    <a:pt x="3103" y="205"/>
                    <a:pt x="3103" y="5"/>
                    <a:pt x="2970" y="5"/>
                  </a:cubicBezTo>
                  <a:cubicBezTo>
                    <a:pt x="2894" y="2"/>
                    <a:pt x="2818" y="0"/>
                    <a:pt x="2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6"/>
            <p:cNvSpPr/>
            <p:nvPr/>
          </p:nvSpPr>
          <p:spPr>
            <a:xfrm>
              <a:off x="2707950" y="3152250"/>
              <a:ext cx="132600" cy="91375"/>
            </a:xfrm>
            <a:custGeom>
              <a:rect b="b" l="l" r="r" t="t"/>
              <a:pathLst>
                <a:path extrusionOk="0" h="3655" w="5304">
                  <a:moveTo>
                    <a:pt x="4934" y="0"/>
                  </a:moveTo>
                  <a:cubicBezTo>
                    <a:pt x="4867" y="0"/>
                    <a:pt x="4803" y="44"/>
                    <a:pt x="4803" y="119"/>
                  </a:cubicBezTo>
                  <a:cubicBezTo>
                    <a:pt x="4803" y="452"/>
                    <a:pt x="4837" y="752"/>
                    <a:pt x="4870" y="1053"/>
                  </a:cubicBezTo>
                  <a:cubicBezTo>
                    <a:pt x="4904" y="1319"/>
                    <a:pt x="4937" y="1586"/>
                    <a:pt x="4937" y="1886"/>
                  </a:cubicBezTo>
                  <a:cubicBezTo>
                    <a:pt x="4937" y="2520"/>
                    <a:pt x="4203" y="2620"/>
                    <a:pt x="3736" y="2754"/>
                  </a:cubicBezTo>
                  <a:cubicBezTo>
                    <a:pt x="2535" y="3054"/>
                    <a:pt x="1334" y="3287"/>
                    <a:pt x="100" y="3488"/>
                  </a:cubicBezTo>
                  <a:cubicBezTo>
                    <a:pt x="0" y="3488"/>
                    <a:pt x="33" y="3654"/>
                    <a:pt x="133" y="3654"/>
                  </a:cubicBezTo>
                  <a:cubicBezTo>
                    <a:pt x="1534" y="3554"/>
                    <a:pt x="2902" y="3321"/>
                    <a:pt x="4270" y="2954"/>
                  </a:cubicBezTo>
                  <a:cubicBezTo>
                    <a:pt x="4737" y="2820"/>
                    <a:pt x="5204" y="2587"/>
                    <a:pt x="5270" y="2053"/>
                  </a:cubicBezTo>
                  <a:cubicBezTo>
                    <a:pt x="5304" y="1753"/>
                    <a:pt x="5304" y="1453"/>
                    <a:pt x="5237" y="1153"/>
                  </a:cubicBezTo>
                  <a:cubicBezTo>
                    <a:pt x="5204" y="786"/>
                    <a:pt x="5137" y="452"/>
                    <a:pt x="5070" y="85"/>
                  </a:cubicBezTo>
                  <a:cubicBezTo>
                    <a:pt x="5041" y="27"/>
                    <a:pt x="4986" y="0"/>
                    <a:pt x="4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8" name="Google Shape;3088;p36"/>
          <p:cNvGrpSpPr/>
          <p:nvPr/>
        </p:nvGrpSpPr>
        <p:grpSpPr>
          <a:xfrm rot="10474982">
            <a:off x="8694563" y="2322080"/>
            <a:ext cx="171819" cy="1098912"/>
            <a:chOff x="3201625" y="490675"/>
            <a:chExt cx="171825" cy="1098950"/>
          </a:xfrm>
        </p:grpSpPr>
        <p:sp>
          <p:nvSpPr>
            <p:cNvPr id="3089" name="Google Shape;3089;p36"/>
            <p:cNvSpPr/>
            <p:nvPr/>
          </p:nvSpPr>
          <p:spPr>
            <a:xfrm>
              <a:off x="3212475" y="490675"/>
              <a:ext cx="8350" cy="24525"/>
            </a:xfrm>
            <a:custGeom>
              <a:rect b="b" l="l" r="r" t="t"/>
              <a:pathLst>
                <a:path extrusionOk="0" h="981" w="334">
                  <a:moveTo>
                    <a:pt x="82" y="0"/>
                  </a:moveTo>
                  <a:cubicBezTo>
                    <a:pt x="45" y="0"/>
                    <a:pt x="0" y="19"/>
                    <a:pt x="0" y="39"/>
                  </a:cubicBezTo>
                  <a:cubicBezTo>
                    <a:pt x="0" y="339"/>
                    <a:pt x="67" y="639"/>
                    <a:pt x="134" y="906"/>
                  </a:cubicBezTo>
                  <a:cubicBezTo>
                    <a:pt x="147" y="959"/>
                    <a:pt x="182" y="981"/>
                    <a:pt x="218" y="981"/>
                  </a:cubicBezTo>
                  <a:cubicBezTo>
                    <a:pt x="274" y="981"/>
                    <a:pt x="334" y="933"/>
                    <a:pt x="334" y="873"/>
                  </a:cubicBezTo>
                  <a:cubicBezTo>
                    <a:pt x="234" y="606"/>
                    <a:pt x="167" y="339"/>
                    <a:pt x="134" y="39"/>
                  </a:cubicBezTo>
                  <a:cubicBezTo>
                    <a:pt x="134" y="10"/>
                    <a:pt x="110" y="0"/>
                    <a:pt x="82" y="0"/>
                  </a:cubicBezTo>
                  <a:close/>
                </a:path>
              </a:pathLst>
            </a:custGeom>
            <a:solidFill>
              <a:srgbClr val="382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36"/>
            <p:cNvSpPr/>
            <p:nvPr/>
          </p:nvSpPr>
          <p:spPr>
            <a:xfrm>
              <a:off x="3201625" y="507475"/>
              <a:ext cx="171825" cy="1082150"/>
            </a:xfrm>
            <a:custGeom>
              <a:rect b="b" l="l" r="r" t="t"/>
              <a:pathLst>
                <a:path extrusionOk="0" h="43286" w="6873">
                  <a:moveTo>
                    <a:pt x="801" y="0"/>
                  </a:moveTo>
                  <a:cubicBezTo>
                    <a:pt x="568" y="234"/>
                    <a:pt x="434" y="567"/>
                    <a:pt x="434" y="868"/>
                  </a:cubicBezTo>
                  <a:cubicBezTo>
                    <a:pt x="301" y="1635"/>
                    <a:pt x="167" y="2369"/>
                    <a:pt x="67" y="3136"/>
                  </a:cubicBezTo>
                  <a:cubicBezTo>
                    <a:pt x="0" y="3503"/>
                    <a:pt x="0" y="3903"/>
                    <a:pt x="0" y="4303"/>
                  </a:cubicBezTo>
                  <a:cubicBezTo>
                    <a:pt x="201" y="6372"/>
                    <a:pt x="467" y="8406"/>
                    <a:pt x="668" y="10475"/>
                  </a:cubicBezTo>
                  <a:cubicBezTo>
                    <a:pt x="968" y="13744"/>
                    <a:pt x="1301" y="17013"/>
                    <a:pt x="1802" y="20248"/>
                  </a:cubicBezTo>
                  <a:cubicBezTo>
                    <a:pt x="2169" y="22483"/>
                    <a:pt x="2436" y="24751"/>
                    <a:pt x="2636" y="27020"/>
                  </a:cubicBezTo>
                  <a:cubicBezTo>
                    <a:pt x="2802" y="28621"/>
                    <a:pt x="2802" y="30222"/>
                    <a:pt x="2936" y="31823"/>
                  </a:cubicBezTo>
                  <a:cubicBezTo>
                    <a:pt x="3036" y="33224"/>
                    <a:pt x="3603" y="41330"/>
                    <a:pt x="4003" y="42664"/>
                  </a:cubicBezTo>
                  <a:cubicBezTo>
                    <a:pt x="4003" y="42798"/>
                    <a:pt x="4003" y="42898"/>
                    <a:pt x="4003" y="43031"/>
                  </a:cubicBezTo>
                  <a:cubicBezTo>
                    <a:pt x="4348" y="43221"/>
                    <a:pt x="4684" y="43286"/>
                    <a:pt x="5030" y="43286"/>
                  </a:cubicBezTo>
                  <a:cubicBezTo>
                    <a:pt x="5352" y="43286"/>
                    <a:pt x="5684" y="43229"/>
                    <a:pt x="6038" y="43165"/>
                  </a:cubicBezTo>
                  <a:cubicBezTo>
                    <a:pt x="6538" y="43131"/>
                    <a:pt x="6872" y="42664"/>
                    <a:pt x="6739" y="42164"/>
                  </a:cubicBezTo>
                  <a:cubicBezTo>
                    <a:pt x="6705" y="41764"/>
                    <a:pt x="6639" y="41297"/>
                    <a:pt x="6605" y="40896"/>
                  </a:cubicBezTo>
                  <a:cubicBezTo>
                    <a:pt x="6472" y="38695"/>
                    <a:pt x="5771" y="29755"/>
                    <a:pt x="5638" y="27553"/>
                  </a:cubicBezTo>
                  <a:cubicBezTo>
                    <a:pt x="5538" y="26419"/>
                    <a:pt x="5404" y="25285"/>
                    <a:pt x="5338" y="24151"/>
                  </a:cubicBezTo>
                  <a:cubicBezTo>
                    <a:pt x="5104" y="20548"/>
                    <a:pt x="4704" y="16946"/>
                    <a:pt x="4103" y="13377"/>
                  </a:cubicBezTo>
                  <a:cubicBezTo>
                    <a:pt x="3603" y="10374"/>
                    <a:pt x="3103" y="7372"/>
                    <a:pt x="2602" y="4370"/>
                  </a:cubicBezTo>
                  <a:cubicBezTo>
                    <a:pt x="2502" y="3903"/>
                    <a:pt x="2369" y="3436"/>
                    <a:pt x="2169" y="2969"/>
                  </a:cubicBezTo>
                  <a:cubicBezTo>
                    <a:pt x="2002" y="2502"/>
                    <a:pt x="1768" y="2035"/>
                    <a:pt x="1602" y="1602"/>
                  </a:cubicBezTo>
                  <a:cubicBezTo>
                    <a:pt x="1401" y="1135"/>
                    <a:pt x="1235" y="734"/>
                    <a:pt x="1035" y="301"/>
                  </a:cubicBezTo>
                  <a:cubicBezTo>
                    <a:pt x="968" y="201"/>
                    <a:pt x="868" y="100"/>
                    <a:pt x="801" y="0"/>
                  </a:cubicBezTo>
                  <a:close/>
                </a:path>
              </a:pathLst>
            </a:custGeom>
            <a:solidFill>
              <a:srgbClr val="EC8B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36"/>
            <p:cNvSpPr/>
            <p:nvPr/>
          </p:nvSpPr>
          <p:spPr>
            <a:xfrm>
              <a:off x="3202450" y="508300"/>
              <a:ext cx="53400" cy="84325"/>
            </a:xfrm>
            <a:custGeom>
              <a:rect b="b" l="l" r="r" t="t"/>
              <a:pathLst>
                <a:path extrusionOk="0" h="3373" w="2136">
                  <a:moveTo>
                    <a:pt x="701" y="1"/>
                  </a:moveTo>
                  <a:cubicBezTo>
                    <a:pt x="501" y="234"/>
                    <a:pt x="368" y="534"/>
                    <a:pt x="334" y="868"/>
                  </a:cubicBezTo>
                  <a:cubicBezTo>
                    <a:pt x="201" y="1635"/>
                    <a:pt x="101" y="2369"/>
                    <a:pt x="1" y="3136"/>
                  </a:cubicBezTo>
                  <a:lnTo>
                    <a:pt x="1" y="3270"/>
                  </a:lnTo>
                  <a:cubicBezTo>
                    <a:pt x="244" y="3339"/>
                    <a:pt x="495" y="3372"/>
                    <a:pt x="746" y="3372"/>
                  </a:cubicBezTo>
                  <a:cubicBezTo>
                    <a:pt x="1221" y="3372"/>
                    <a:pt x="1700" y="3254"/>
                    <a:pt x="2136" y="3036"/>
                  </a:cubicBezTo>
                  <a:lnTo>
                    <a:pt x="2102" y="2970"/>
                  </a:lnTo>
                  <a:cubicBezTo>
                    <a:pt x="1936" y="2503"/>
                    <a:pt x="1702" y="2069"/>
                    <a:pt x="1502" y="1602"/>
                  </a:cubicBezTo>
                  <a:cubicBezTo>
                    <a:pt x="1302" y="1135"/>
                    <a:pt x="1135" y="735"/>
                    <a:pt x="935" y="301"/>
                  </a:cubicBezTo>
                  <a:cubicBezTo>
                    <a:pt x="868" y="201"/>
                    <a:pt x="801" y="101"/>
                    <a:pt x="701" y="1"/>
                  </a:cubicBezTo>
                  <a:close/>
                </a:path>
              </a:pathLst>
            </a:custGeom>
            <a:solidFill>
              <a:srgbClr val="F4DA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36"/>
            <p:cNvSpPr/>
            <p:nvPr/>
          </p:nvSpPr>
          <p:spPr>
            <a:xfrm>
              <a:off x="3204300" y="583975"/>
              <a:ext cx="51400" cy="12450"/>
            </a:xfrm>
            <a:custGeom>
              <a:rect b="b" l="l" r="r" t="t"/>
              <a:pathLst>
                <a:path extrusionOk="0" h="498" w="2056">
                  <a:moveTo>
                    <a:pt x="1996" y="0"/>
                  </a:moveTo>
                  <a:cubicBezTo>
                    <a:pt x="1986" y="0"/>
                    <a:pt x="1974" y="3"/>
                    <a:pt x="1962" y="9"/>
                  </a:cubicBezTo>
                  <a:cubicBezTo>
                    <a:pt x="1895" y="9"/>
                    <a:pt x="1828" y="43"/>
                    <a:pt x="1761" y="109"/>
                  </a:cubicBezTo>
                  <a:cubicBezTo>
                    <a:pt x="1695" y="143"/>
                    <a:pt x="1628" y="176"/>
                    <a:pt x="1528" y="209"/>
                  </a:cubicBezTo>
                  <a:cubicBezTo>
                    <a:pt x="1395" y="276"/>
                    <a:pt x="1228" y="309"/>
                    <a:pt x="1061" y="343"/>
                  </a:cubicBezTo>
                  <a:cubicBezTo>
                    <a:pt x="986" y="351"/>
                    <a:pt x="907" y="355"/>
                    <a:pt x="825" y="355"/>
                  </a:cubicBezTo>
                  <a:cubicBezTo>
                    <a:pt x="581" y="355"/>
                    <a:pt x="319" y="318"/>
                    <a:pt x="94" y="243"/>
                  </a:cubicBezTo>
                  <a:cubicBezTo>
                    <a:pt x="86" y="239"/>
                    <a:pt x="79" y="237"/>
                    <a:pt x="73" y="237"/>
                  </a:cubicBezTo>
                  <a:cubicBezTo>
                    <a:pt x="21" y="237"/>
                    <a:pt x="1" y="346"/>
                    <a:pt x="60" y="376"/>
                  </a:cubicBezTo>
                  <a:lnTo>
                    <a:pt x="94" y="376"/>
                  </a:lnTo>
                  <a:cubicBezTo>
                    <a:pt x="332" y="456"/>
                    <a:pt x="579" y="497"/>
                    <a:pt x="825" y="497"/>
                  </a:cubicBezTo>
                  <a:cubicBezTo>
                    <a:pt x="1096" y="497"/>
                    <a:pt x="1366" y="447"/>
                    <a:pt x="1628" y="343"/>
                  </a:cubicBezTo>
                  <a:cubicBezTo>
                    <a:pt x="1795" y="309"/>
                    <a:pt x="1928" y="209"/>
                    <a:pt x="2028" y="76"/>
                  </a:cubicBezTo>
                  <a:cubicBezTo>
                    <a:pt x="2055" y="49"/>
                    <a:pt x="2039" y="0"/>
                    <a:pt x="1996" y="0"/>
                  </a:cubicBezTo>
                  <a:close/>
                </a:path>
              </a:pathLst>
            </a:custGeom>
            <a:solidFill>
              <a:srgbClr val="382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36"/>
            <p:cNvSpPr/>
            <p:nvPr/>
          </p:nvSpPr>
          <p:spPr>
            <a:xfrm>
              <a:off x="3292900" y="1505300"/>
              <a:ext cx="73475" cy="13850"/>
            </a:xfrm>
            <a:custGeom>
              <a:rect b="b" l="l" r="r" t="t"/>
              <a:pathLst>
                <a:path extrusionOk="0" h="554" w="2939">
                  <a:moveTo>
                    <a:pt x="2802" y="1"/>
                  </a:moveTo>
                  <a:cubicBezTo>
                    <a:pt x="2786" y="1"/>
                    <a:pt x="2770" y="5"/>
                    <a:pt x="2754" y="16"/>
                  </a:cubicBezTo>
                  <a:cubicBezTo>
                    <a:pt x="2347" y="270"/>
                    <a:pt x="1879" y="396"/>
                    <a:pt x="1413" y="396"/>
                  </a:cubicBezTo>
                  <a:cubicBezTo>
                    <a:pt x="962" y="396"/>
                    <a:pt x="512" y="279"/>
                    <a:pt x="119" y="49"/>
                  </a:cubicBezTo>
                  <a:cubicBezTo>
                    <a:pt x="103" y="34"/>
                    <a:pt x="88" y="27"/>
                    <a:pt x="74" y="27"/>
                  </a:cubicBezTo>
                  <a:cubicBezTo>
                    <a:pt x="28" y="27"/>
                    <a:pt x="1" y="98"/>
                    <a:pt x="52" y="149"/>
                  </a:cubicBezTo>
                  <a:cubicBezTo>
                    <a:pt x="493" y="421"/>
                    <a:pt x="985" y="554"/>
                    <a:pt x="1477" y="554"/>
                  </a:cubicBezTo>
                  <a:cubicBezTo>
                    <a:pt x="1952" y="554"/>
                    <a:pt x="2427" y="429"/>
                    <a:pt x="2854" y="183"/>
                  </a:cubicBezTo>
                  <a:cubicBezTo>
                    <a:pt x="2938" y="127"/>
                    <a:pt x="2881" y="1"/>
                    <a:pt x="2802" y="1"/>
                  </a:cubicBezTo>
                  <a:close/>
                </a:path>
              </a:pathLst>
            </a:custGeom>
            <a:solidFill>
              <a:srgbClr val="382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36"/>
            <p:cNvSpPr/>
            <p:nvPr/>
          </p:nvSpPr>
          <p:spPr>
            <a:xfrm>
              <a:off x="3220325" y="602575"/>
              <a:ext cx="112250" cy="894375"/>
            </a:xfrm>
            <a:custGeom>
              <a:rect b="b" l="l" r="r" t="t"/>
              <a:pathLst>
                <a:path extrusionOk="0" h="35775" w="4490">
                  <a:moveTo>
                    <a:pt x="133" y="0"/>
                  </a:moveTo>
                  <a:cubicBezTo>
                    <a:pt x="71" y="0"/>
                    <a:pt x="0" y="55"/>
                    <a:pt x="20" y="133"/>
                  </a:cubicBezTo>
                  <a:cubicBezTo>
                    <a:pt x="453" y="2434"/>
                    <a:pt x="954" y="4702"/>
                    <a:pt x="1321" y="6971"/>
                  </a:cubicBezTo>
                  <a:cubicBezTo>
                    <a:pt x="1721" y="9272"/>
                    <a:pt x="1688" y="11607"/>
                    <a:pt x="1954" y="13942"/>
                  </a:cubicBezTo>
                  <a:cubicBezTo>
                    <a:pt x="2188" y="16211"/>
                    <a:pt x="3089" y="18312"/>
                    <a:pt x="3155" y="20581"/>
                  </a:cubicBezTo>
                  <a:cubicBezTo>
                    <a:pt x="3189" y="21781"/>
                    <a:pt x="3122" y="22982"/>
                    <a:pt x="3155" y="24150"/>
                  </a:cubicBezTo>
                  <a:cubicBezTo>
                    <a:pt x="3189" y="25351"/>
                    <a:pt x="3322" y="26418"/>
                    <a:pt x="3422" y="27552"/>
                  </a:cubicBezTo>
                  <a:cubicBezTo>
                    <a:pt x="3656" y="30254"/>
                    <a:pt x="3922" y="32956"/>
                    <a:pt x="4189" y="35625"/>
                  </a:cubicBezTo>
                  <a:cubicBezTo>
                    <a:pt x="4189" y="35725"/>
                    <a:pt x="4264" y="35775"/>
                    <a:pt x="4339" y="35775"/>
                  </a:cubicBezTo>
                  <a:cubicBezTo>
                    <a:pt x="4414" y="35775"/>
                    <a:pt x="4490" y="35725"/>
                    <a:pt x="4490" y="35625"/>
                  </a:cubicBezTo>
                  <a:cubicBezTo>
                    <a:pt x="4289" y="33223"/>
                    <a:pt x="4056" y="30821"/>
                    <a:pt x="3856" y="28386"/>
                  </a:cubicBezTo>
                  <a:cubicBezTo>
                    <a:pt x="3756" y="27219"/>
                    <a:pt x="3622" y="26051"/>
                    <a:pt x="3522" y="24850"/>
                  </a:cubicBezTo>
                  <a:cubicBezTo>
                    <a:pt x="3455" y="23683"/>
                    <a:pt x="3489" y="22482"/>
                    <a:pt x="3489" y="21314"/>
                  </a:cubicBezTo>
                  <a:cubicBezTo>
                    <a:pt x="3489" y="20214"/>
                    <a:pt x="3355" y="19146"/>
                    <a:pt x="3122" y="18079"/>
                  </a:cubicBezTo>
                  <a:cubicBezTo>
                    <a:pt x="2855" y="16945"/>
                    <a:pt x="2521" y="15844"/>
                    <a:pt x="2355" y="14676"/>
                  </a:cubicBezTo>
                  <a:cubicBezTo>
                    <a:pt x="1988" y="12441"/>
                    <a:pt x="2088" y="10140"/>
                    <a:pt x="1754" y="7905"/>
                  </a:cubicBezTo>
                  <a:cubicBezTo>
                    <a:pt x="1354" y="5270"/>
                    <a:pt x="754" y="2668"/>
                    <a:pt x="220" y="99"/>
                  </a:cubicBezTo>
                  <a:cubicBezTo>
                    <a:pt x="220" y="29"/>
                    <a:pt x="179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5" name="Google Shape;3095;p36"/>
          <p:cNvGrpSpPr/>
          <p:nvPr/>
        </p:nvGrpSpPr>
        <p:grpSpPr>
          <a:xfrm>
            <a:off x="8731663" y="3522025"/>
            <a:ext cx="97600" cy="1105625"/>
            <a:chOff x="3054025" y="750775"/>
            <a:chExt cx="97600" cy="1105625"/>
          </a:xfrm>
        </p:grpSpPr>
        <p:sp>
          <p:nvSpPr>
            <p:cNvPr id="3096" name="Google Shape;3096;p36"/>
            <p:cNvSpPr/>
            <p:nvPr/>
          </p:nvSpPr>
          <p:spPr>
            <a:xfrm>
              <a:off x="3098225" y="750775"/>
              <a:ext cx="7175" cy="24250"/>
            </a:xfrm>
            <a:custGeom>
              <a:rect b="b" l="l" r="r" t="t"/>
              <a:pathLst>
                <a:path extrusionOk="0" h="970" w="287">
                  <a:moveTo>
                    <a:pt x="100" y="0"/>
                  </a:moveTo>
                  <a:cubicBezTo>
                    <a:pt x="67" y="0"/>
                    <a:pt x="34" y="25"/>
                    <a:pt x="34" y="75"/>
                  </a:cubicBezTo>
                  <a:cubicBezTo>
                    <a:pt x="0" y="342"/>
                    <a:pt x="34" y="609"/>
                    <a:pt x="67" y="909"/>
                  </a:cubicBezTo>
                  <a:cubicBezTo>
                    <a:pt x="67" y="951"/>
                    <a:pt x="108" y="970"/>
                    <a:pt x="153" y="970"/>
                  </a:cubicBezTo>
                  <a:cubicBezTo>
                    <a:pt x="216" y="970"/>
                    <a:pt x="286" y="934"/>
                    <a:pt x="267" y="876"/>
                  </a:cubicBezTo>
                  <a:lnTo>
                    <a:pt x="267" y="876"/>
                  </a:lnTo>
                  <a:lnTo>
                    <a:pt x="267" y="909"/>
                  </a:lnTo>
                  <a:cubicBezTo>
                    <a:pt x="200" y="609"/>
                    <a:pt x="167" y="342"/>
                    <a:pt x="167" y="75"/>
                  </a:cubicBezTo>
                  <a:cubicBezTo>
                    <a:pt x="167" y="25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382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36"/>
            <p:cNvSpPr/>
            <p:nvPr/>
          </p:nvSpPr>
          <p:spPr>
            <a:xfrm>
              <a:off x="3054025" y="770150"/>
              <a:ext cx="97600" cy="1086250"/>
            </a:xfrm>
            <a:custGeom>
              <a:rect b="b" l="l" r="r" t="t"/>
              <a:pathLst>
                <a:path extrusionOk="0" h="43450" w="3904">
                  <a:moveTo>
                    <a:pt x="2068" y="1"/>
                  </a:moveTo>
                  <a:cubicBezTo>
                    <a:pt x="1802" y="168"/>
                    <a:pt x="1601" y="468"/>
                    <a:pt x="1535" y="768"/>
                  </a:cubicBezTo>
                  <a:cubicBezTo>
                    <a:pt x="1335" y="1502"/>
                    <a:pt x="1134" y="2236"/>
                    <a:pt x="934" y="2970"/>
                  </a:cubicBezTo>
                  <a:cubicBezTo>
                    <a:pt x="834" y="3370"/>
                    <a:pt x="767" y="3737"/>
                    <a:pt x="734" y="4137"/>
                  </a:cubicBezTo>
                  <a:cubicBezTo>
                    <a:pt x="701" y="6205"/>
                    <a:pt x="701" y="8273"/>
                    <a:pt x="667" y="10342"/>
                  </a:cubicBezTo>
                  <a:cubicBezTo>
                    <a:pt x="601" y="13644"/>
                    <a:pt x="534" y="16913"/>
                    <a:pt x="667" y="20182"/>
                  </a:cubicBezTo>
                  <a:cubicBezTo>
                    <a:pt x="734" y="22450"/>
                    <a:pt x="734" y="24752"/>
                    <a:pt x="701" y="27020"/>
                  </a:cubicBezTo>
                  <a:cubicBezTo>
                    <a:pt x="667" y="28621"/>
                    <a:pt x="467" y="30223"/>
                    <a:pt x="434" y="31824"/>
                  </a:cubicBezTo>
                  <a:cubicBezTo>
                    <a:pt x="367" y="33191"/>
                    <a:pt x="0" y="41297"/>
                    <a:pt x="234" y="42698"/>
                  </a:cubicBezTo>
                  <a:cubicBezTo>
                    <a:pt x="234" y="42798"/>
                    <a:pt x="234" y="42932"/>
                    <a:pt x="234" y="43032"/>
                  </a:cubicBezTo>
                  <a:cubicBezTo>
                    <a:pt x="679" y="43378"/>
                    <a:pt x="1161" y="43449"/>
                    <a:pt x="1653" y="43449"/>
                  </a:cubicBezTo>
                  <a:cubicBezTo>
                    <a:pt x="1824" y="43449"/>
                    <a:pt x="1996" y="43441"/>
                    <a:pt x="2168" y="43432"/>
                  </a:cubicBezTo>
                  <a:cubicBezTo>
                    <a:pt x="2187" y="43433"/>
                    <a:pt x="2205" y="43434"/>
                    <a:pt x="2223" y="43434"/>
                  </a:cubicBezTo>
                  <a:cubicBezTo>
                    <a:pt x="2700" y="43434"/>
                    <a:pt x="3099" y="43014"/>
                    <a:pt x="3002" y="42531"/>
                  </a:cubicBezTo>
                  <a:cubicBezTo>
                    <a:pt x="3002" y="42098"/>
                    <a:pt x="3002" y="41664"/>
                    <a:pt x="3002" y="41230"/>
                  </a:cubicBezTo>
                  <a:cubicBezTo>
                    <a:pt x="3136" y="39062"/>
                    <a:pt x="3503" y="30089"/>
                    <a:pt x="3636" y="27888"/>
                  </a:cubicBezTo>
                  <a:cubicBezTo>
                    <a:pt x="3670" y="26753"/>
                    <a:pt x="3670" y="25619"/>
                    <a:pt x="3736" y="24485"/>
                  </a:cubicBezTo>
                  <a:cubicBezTo>
                    <a:pt x="3903" y="20849"/>
                    <a:pt x="3903" y="17247"/>
                    <a:pt x="3736" y="13611"/>
                  </a:cubicBezTo>
                  <a:cubicBezTo>
                    <a:pt x="3603" y="10575"/>
                    <a:pt x="3469" y="7540"/>
                    <a:pt x="3303" y="4504"/>
                  </a:cubicBezTo>
                  <a:cubicBezTo>
                    <a:pt x="3269" y="4037"/>
                    <a:pt x="3203" y="3570"/>
                    <a:pt x="3069" y="3103"/>
                  </a:cubicBezTo>
                  <a:cubicBezTo>
                    <a:pt x="2969" y="2603"/>
                    <a:pt x="2802" y="2102"/>
                    <a:pt x="2669" y="1635"/>
                  </a:cubicBezTo>
                  <a:cubicBezTo>
                    <a:pt x="2535" y="1202"/>
                    <a:pt x="2402" y="768"/>
                    <a:pt x="2235" y="301"/>
                  </a:cubicBezTo>
                  <a:cubicBezTo>
                    <a:pt x="2202" y="201"/>
                    <a:pt x="2135" y="101"/>
                    <a:pt x="2068" y="1"/>
                  </a:cubicBezTo>
                  <a:close/>
                </a:path>
              </a:pathLst>
            </a:custGeom>
            <a:solidFill>
              <a:srgbClr val="DEB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36"/>
            <p:cNvSpPr/>
            <p:nvPr/>
          </p:nvSpPr>
          <p:spPr>
            <a:xfrm>
              <a:off x="3077375" y="769325"/>
              <a:ext cx="54225" cy="84250"/>
            </a:xfrm>
            <a:custGeom>
              <a:rect b="b" l="l" r="r" t="t"/>
              <a:pathLst>
                <a:path extrusionOk="0" h="3370" w="2169">
                  <a:moveTo>
                    <a:pt x="1134" y="1"/>
                  </a:moveTo>
                  <a:cubicBezTo>
                    <a:pt x="868" y="201"/>
                    <a:pt x="701" y="501"/>
                    <a:pt x="634" y="801"/>
                  </a:cubicBezTo>
                  <a:cubicBezTo>
                    <a:pt x="434" y="1535"/>
                    <a:pt x="234" y="2269"/>
                    <a:pt x="34" y="3003"/>
                  </a:cubicBezTo>
                  <a:lnTo>
                    <a:pt x="0" y="3169"/>
                  </a:lnTo>
                  <a:cubicBezTo>
                    <a:pt x="350" y="3303"/>
                    <a:pt x="717" y="3370"/>
                    <a:pt x="1084" y="3370"/>
                  </a:cubicBezTo>
                  <a:cubicBezTo>
                    <a:pt x="1451" y="3370"/>
                    <a:pt x="1818" y="3303"/>
                    <a:pt x="2168" y="3169"/>
                  </a:cubicBezTo>
                  <a:lnTo>
                    <a:pt x="2168" y="3103"/>
                  </a:lnTo>
                  <a:cubicBezTo>
                    <a:pt x="2035" y="2602"/>
                    <a:pt x="1868" y="2135"/>
                    <a:pt x="1735" y="1668"/>
                  </a:cubicBezTo>
                  <a:cubicBezTo>
                    <a:pt x="1601" y="1201"/>
                    <a:pt x="1468" y="768"/>
                    <a:pt x="1335" y="334"/>
                  </a:cubicBezTo>
                  <a:cubicBezTo>
                    <a:pt x="1268" y="201"/>
                    <a:pt x="1201" y="101"/>
                    <a:pt x="1134" y="1"/>
                  </a:cubicBezTo>
                  <a:close/>
                </a:path>
              </a:pathLst>
            </a:custGeom>
            <a:solidFill>
              <a:srgbClr val="F4DA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36"/>
            <p:cNvSpPr/>
            <p:nvPr/>
          </p:nvSpPr>
          <p:spPr>
            <a:xfrm>
              <a:off x="3079225" y="847725"/>
              <a:ext cx="52375" cy="10025"/>
            </a:xfrm>
            <a:custGeom>
              <a:rect b="b" l="l" r="r" t="t"/>
              <a:pathLst>
                <a:path extrusionOk="0" h="401" w="2095">
                  <a:moveTo>
                    <a:pt x="2028" y="0"/>
                  </a:moveTo>
                  <a:cubicBezTo>
                    <a:pt x="1961" y="33"/>
                    <a:pt x="1894" y="67"/>
                    <a:pt x="1828" y="100"/>
                  </a:cubicBezTo>
                  <a:cubicBezTo>
                    <a:pt x="1728" y="134"/>
                    <a:pt x="1661" y="167"/>
                    <a:pt x="1561" y="167"/>
                  </a:cubicBezTo>
                  <a:cubicBezTo>
                    <a:pt x="1381" y="218"/>
                    <a:pt x="1196" y="245"/>
                    <a:pt x="1010" y="245"/>
                  </a:cubicBezTo>
                  <a:cubicBezTo>
                    <a:pt x="713" y="245"/>
                    <a:pt x="414" y="177"/>
                    <a:pt x="126" y="33"/>
                  </a:cubicBezTo>
                  <a:cubicBezTo>
                    <a:pt x="119" y="30"/>
                    <a:pt x="112" y="28"/>
                    <a:pt x="105" y="28"/>
                  </a:cubicBezTo>
                  <a:cubicBezTo>
                    <a:pt x="47" y="28"/>
                    <a:pt x="0" y="137"/>
                    <a:pt x="60" y="167"/>
                  </a:cubicBezTo>
                  <a:cubicBezTo>
                    <a:pt x="393" y="300"/>
                    <a:pt x="727" y="400"/>
                    <a:pt x="1094" y="400"/>
                  </a:cubicBezTo>
                  <a:cubicBezTo>
                    <a:pt x="1261" y="400"/>
                    <a:pt x="1427" y="367"/>
                    <a:pt x="1594" y="334"/>
                  </a:cubicBezTo>
                  <a:cubicBezTo>
                    <a:pt x="1694" y="300"/>
                    <a:pt x="1761" y="267"/>
                    <a:pt x="1861" y="234"/>
                  </a:cubicBezTo>
                  <a:cubicBezTo>
                    <a:pt x="1928" y="234"/>
                    <a:pt x="1994" y="167"/>
                    <a:pt x="2061" y="134"/>
                  </a:cubicBezTo>
                  <a:cubicBezTo>
                    <a:pt x="2094" y="67"/>
                    <a:pt x="2061" y="0"/>
                    <a:pt x="2028" y="0"/>
                  </a:cubicBezTo>
                  <a:close/>
                </a:path>
              </a:pathLst>
            </a:custGeom>
            <a:solidFill>
              <a:srgbClr val="382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36"/>
            <p:cNvSpPr/>
            <p:nvPr/>
          </p:nvSpPr>
          <p:spPr>
            <a:xfrm>
              <a:off x="3059425" y="1768650"/>
              <a:ext cx="73575" cy="17475"/>
            </a:xfrm>
            <a:custGeom>
              <a:rect b="b" l="l" r="r" t="t"/>
              <a:pathLst>
                <a:path extrusionOk="0" h="699" w="2943">
                  <a:moveTo>
                    <a:pt x="100" y="0"/>
                  </a:moveTo>
                  <a:cubicBezTo>
                    <a:pt x="46" y="0"/>
                    <a:pt x="0" y="64"/>
                    <a:pt x="51" y="90"/>
                  </a:cubicBezTo>
                  <a:cubicBezTo>
                    <a:pt x="550" y="484"/>
                    <a:pt x="1152" y="698"/>
                    <a:pt x="1762" y="698"/>
                  </a:cubicBezTo>
                  <a:cubicBezTo>
                    <a:pt x="2130" y="698"/>
                    <a:pt x="2501" y="620"/>
                    <a:pt x="2853" y="456"/>
                  </a:cubicBezTo>
                  <a:cubicBezTo>
                    <a:pt x="2942" y="397"/>
                    <a:pt x="2872" y="284"/>
                    <a:pt x="2785" y="284"/>
                  </a:cubicBezTo>
                  <a:cubicBezTo>
                    <a:pt x="2775" y="284"/>
                    <a:pt x="2764" y="286"/>
                    <a:pt x="2753" y="290"/>
                  </a:cubicBezTo>
                  <a:cubicBezTo>
                    <a:pt x="2401" y="452"/>
                    <a:pt x="2028" y="532"/>
                    <a:pt x="1659" y="532"/>
                  </a:cubicBezTo>
                  <a:cubicBezTo>
                    <a:pt x="1118" y="532"/>
                    <a:pt x="587" y="360"/>
                    <a:pt x="151" y="23"/>
                  </a:cubicBezTo>
                  <a:cubicBezTo>
                    <a:pt x="135" y="7"/>
                    <a:pt x="117" y="0"/>
                    <a:pt x="100" y="0"/>
                  </a:cubicBezTo>
                  <a:close/>
                </a:path>
              </a:pathLst>
            </a:custGeom>
            <a:solidFill>
              <a:srgbClr val="3824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36"/>
            <p:cNvSpPr/>
            <p:nvPr/>
          </p:nvSpPr>
          <p:spPr>
            <a:xfrm>
              <a:off x="3093225" y="863550"/>
              <a:ext cx="28375" cy="900275"/>
            </a:xfrm>
            <a:custGeom>
              <a:rect b="b" l="l" r="r" t="t"/>
              <a:pathLst>
                <a:path extrusionOk="0" h="36011" w="1135">
                  <a:moveTo>
                    <a:pt x="150" y="1"/>
                  </a:moveTo>
                  <a:cubicBezTo>
                    <a:pt x="92" y="1"/>
                    <a:pt x="33" y="34"/>
                    <a:pt x="33" y="101"/>
                  </a:cubicBezTo>
                  <a:cubicBezTo>
                    <a:pt x="200" y="2403"/>
                    <a:pt x="434" y="4704"/>
                    <a:pt x="534" y="7039"/>
                  </a:cubicBezTo>
                  <a:cubicBezTo>
                    <a:pt x="667" y="9341"/>
                    <a:pt x="367" y="11676"/>
                    <a:pt x="334" y="14011"/>
                  </a:cubicBezTo>
                  <a:cubicBezTo>
                    <a:pt x="300" y="16346"/>
                    <a:pt x="967" y="18614"/>
                    <a:pt x="734" y="20949"/>
                  </a:cubicBezTo>
                  <a:cubicBezTo>
                    <a:pt x="634" y="22083"/>
                    <a:pt x="434" y="23218"/>
                    <a:pt x="334" y="24352"/>
                  </a:cubicBezTo>
                  <a:cubicBezTo>
                    <a:pt x="234" y="25519"/>
                    <a:pt x="200" y="26620"/>
                    <a:pt x="167" y="27787"/>
                  </a:cubicBezTo>
                  <a:cubicBezTo>
                    <a:pt x="100" y="30456"/>
                    <a:pt x="33" y="33158"/>
                    <a:pt x="0" y="35860"/>
                  </a:cubicBezTo>
                  <a:cubicBezTo>
                    <a:pt x="0" y="35960"/>
                    <a:pt x="75" y="36010"/>
                    <a:pt x="150" y="36010"/>
                  </a:cubicBezTo>
                  <a:cubicBezTo>
                    <a:pt x="225" y="36010"/>
                    <a:pt x="300" y="35960"/>
                    <a:pt x="300" y="35860"/>
                  </a:cubicBezTo>
                  <a:cubicBezTo>
                    <a:pt x="467" y="31190"/>
                    <a:pt x="400" y="26487"/>
                    <a:pt x="967" y="21817"/>
                  </a:cubicBezTo>
                  <a:cubicBezTo>
                    <a:pt x="1101" y="20716"/>
                    <a:pt x="1134" y="19582"/>
                    <a:pt x="1034" y="18447"/>
                  </a:cubicBezTo>
                  <a:cubicBezTo>
                    <a:pt x="901" y="17280"/>
                    <a:pt x="667" y="16112"/>
                    <a:pt x="634" y="14945"/>
                  </a:cubicBezTo>
                  <a:cubicBezTo>
                    <a:pt x="534" y="12610"/>
                    <a:pt x="934" y="10275"/>
                    <a:pt x="867" y="7940"/>
                  </a:cubicBezTo>
                  <a:cubicBezTo>
                    <a:pt x="767" y="5338"/>
                    <a:pt x="467" y="2703"/>
                    <a:pt x="267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2" name="Google Shape;3102;p36"/>
          <p:cNvSpPr/>
          <p:nvPr/>
        </p:nvSpPr>
        <p:spPr>
          <a:xfrm rot="-5880265">
            <a:off x="4355876" y="3466173"/>
            <a:ext cx="512195" cy="232522"/>
          </a:xfrm>
          <a:custGeom>
            <a:rect b="b" l="l" r="r" t="t"/>
            <a:pathLst>
              <a:path extrusionOk="0" h="6618" w="14578">
                <a:moveTo>
                  <a:pt x="3627" y="0"/>
                </a:moveTo>
                <a:cubicBezTo>
                  <a:pt x="2566" y="0"/>
                  <a:pt x="1417" y="185"/>
                  <a:pt x="934" y="1036"/>
                </a:cubicBezTo>
                <a:cubicBezTo>
                  <a:pt x="0" y="2604"/>
                  <a:pt x="2402" y="3538"/>
                  <a:pt x="3470" y="4005"/>
                </a:cubicBezTo>
                <a:lnTo>
                  <a:pt x="6171" y="5172"/>
                </a:lnTo>
                <a:lnTo>
                  <a:pt x="7572" y="5806"/>
                </a:lnTo>
                <a:cubicBezTo>
                  <a:pt x="8006" y="6006"/>
                  <a:pt x="8707" y="6173"/>
                  <a:pt x="9040" y="6507"/>
                </a:cubicBezTo>
                <a:cubicBezTo>
                  <a:pt x="9126" y="6585"/>
                  <a:pt x="9212" y="6617"/>
                  <a:pt x="9290" y="6617"/>
                </a:cubicBezTo>
                <a:cubicBezTo>
                  <a:pt x="9544" y="6617"/>
                  <a:pt x="9712" y="6270"/>
                  <a:pt x="9507" y="6040"/>
                </a:cubicBezTo>
                <a:cubicBezTo>
                  <a:pt x="9174" y="5606"/>
                  <a:pt x="8540" y="5439"/>
                  <a:pt x="8039" y="5239"/>
                </a:cubicBezTo>
                <a:lnTo>
                  <a:pt x="6138" y="4439"/>
                </a:lnTo>
                <a:cubicBezTo>
                  <a:pt x="4937" y="3938"/>
                  <a:pt x="3703" y="3505"/>
                  <a:pt x="2536" y="2871"/>
                </a:cubicBezTo>
                <a:cubicBezTo>
                  <a:pt x="2035" y="2604"/>
                  <a:pt x="1068" y="2137"/>
                  <a:pt x="1468" y="1436"/>
                </a:cubicBezTo>
                <a:cubicBezTo>
                  <a:pt x="1835" y="836"/>
                  <a:pt x="2669" y="769"/>
                  <a:pt x="3269" y="736"/>
                </a:cubicBezTo>
                <a:cubicBezTo>
                  <a:pt x="3484" y="725"/>
                  <a:pt x="3698" y="719"/>
                  <a:pt x="3912" y="719"/>
                </a:cubicBezTo>
                <a:cubicBezTo>
                  <a:pt x="4965" y="719"/>
                  <a:pt x="6013" y="853"/>
                  <a:pt x="7039" y="1103"/>
                </a:cubicBezTo>
                <a:cubicBezTo>
                  <a:pt x="8240" y="1403"/>
                  <a:pt x="9407" y="1837"/>
                  <a:pt x="10541" y="2370"/>
                </a:cubicBezTo>
                <a:cubicBezTo>
                  <a:pt x="11075" y="2604"/>
                  <a:pt x="11609" y="2904"/>
                  <a:pt x="12142" y="3204"/>
                </a:cubicBezTo>
                <a:cubicBezTo>
                  <a:pt x="12543" y="3438"/>
                  <a:pt x="13543" y="3905"/>
                  <a:pt x="13143" y="4539"/>
                </a:cubicBezTo>
                <a:cubicBezTo>
                  <a:pt x="12887" y="4961"/>
                  <a:pt x="12444" y="5103"/>
                  <a:pt x="11943" y="5103"/>
                </a:cubicBezTo>
                <a:cubicBezTo>
                  <a:pt x="11138" y="5103"/>
                  <a:pt x="10183" y="4736"/>
                  <a:pt x="9607" y="4572"/>
                </a:cubicBezTo>
                <a:cubicBezTo>
                  <a:pt x="8373" y="4205"/>
                  <a:pt x="7105" y="3838"/>
                  <a:pt x="5871" y="3471"/>
                </a:cubicBezTo>
                <a:cubicBezTo>
                  <a:pt x="5204" y="3304"/>
                  <a:pt x="4604" y="3038"/>
                  <a:pt x="4070" y="2637"/>
                </a:cubicBezTo>
                <a:cubicBezTo>
                  <a:pt x="3937" y="2537"/>
                  <a:pt x="3836" y="2404"/>
                  <a:pt x="3736" y="2237"/>
                </a:cubicBezTo>
                <a:cubicBezTo>
                  <a:pt x="3603" y="1737"/>
                  <a:pt x="4037" y="1670"/>
                  <a:pt x="4337" y="1670"/>
                </a:cubicBezTo>
                <a:cubicBezTo>
                  <a:pt x="4704" y="1670"/>
                  <a:pt x="5104" y="1703"/>
                  <a:pt x="5504" y="1803"/>
                </a:cubicBezTo>
                <a:cubicBezTo>
                  <a:pt x="6972" y="2037"/>
                  <a:pt x="8406" y="2404"/>
                  <a:pt x="9807" y="2804"/>
                </a:cubicBezTo>
                <a:cubicBezTo>
                  <a:pt x="9828" y="2810"/>
                  <a:pt x="9848" y="2813"/>
                  <a:pt x="9868" y="2813"/>
                </a:cubicBezTo>
                <a:cubicBezTo>
                  <a:pt x="10062" y="2813"/>
                  <a:pt x="10156" y="2528"/>
                  <a:pt x="9974" y="2437"/>
                </a:cubicBezTo>
                <a:cubicBezTo>
                  <a:pt x="8406" y="1770"/>
                  <a:pt x="6739" y="1336"/>
                  <a:pt x="5071" y="1136"/>
                </a:cubicBezTo>
                <a:cubicBezTo>
                  <a:pt x="4818" y="1094"/>
                  <a:pt x="4554" y="1052"/>
                  <a:pt x="4298" y="1052"/>
                </a:cubicBezTo>
                <a:cubicBezTo>
                  <a:pt x="3945" y="1052"/>
                  <a:pt x="3607" y="1132"/>
                  <a:pt x="3336" y="1403"/>
                </a:cubicBezTo>
                <a:cubicBezTo>
                  <a:pt x="2902" y="1870"/>
                  <a:pt x="3136" y="2404"/>
                  <a:pt x="3503" y="2804"/>
                </a:cubicBezTo>
                <a:cubicBezTo>
                  <a:pt x="4504" y="3905"/>
                  <a:pt x="6238" y="4205"/>
                  <a:pt x="7572" y="4639"/>
                </a:cubicBezTo>
                <a:cubicBezTo>
                  <a:pt x="8406" y="4906"/>
                  <a:pt x="9240" y="5172"/>
                  <a:pt x="10074" y="5439"/>
                </a:cubicBezTo>
                <a:cubicBezTo>
                  <a:pt x="10673" y="5649"/>
                  <a:pt x="11299" y="5778"/>
                  <a:pt x="11928" y="5778"/>
                </a:cubicBezTo>
                <a:cubicBezTo>
                  <a:pt x="11999" y="5778"/>
                  <a:pt x="12071" y="5776"/>
                  <a:pt x="12142" y="5773"/>
                </a:cubicBezTo>
                <a:cubicBezTo>
                  <a:pt x="13310" y="5639"/>
                  <a:pt x="14577" y="4505"/>
                  <a:pt x="13577" y="3404"/>
                </a:cubicBezTo>
                <a:cubicBezTo>
                  <a:pt x="13076" y="2837"/>
                  <a:pt x="12309" y="2571"/>
                  <a:pt x="11709" y="2204"/>
                </a:cubicBezTo>
                <a:cubicBezTo>
                  <a:pt x="11075" y="1870"/>
                  <a:pt x="10308" y="1536"/>
                  <a:pt x="9574" y="1236"/>
                </a:cubicBezTo>
                <a:cubicBezTo>
                  <a:pt x="8106" y="602"/>
                  <a:pt x="6538" y="202"/>
                  <a:pt x="4937" y="69"/>
                </a:cubicBezTo>
                <a:cubicBezTo>
                  <a:pt x="4564" y="38"/>
                  <a:pt x="4105" y="0"/>
                  <a:pt x="36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3" name="Google Shape;3103;p36"/>
          <p:cNvSpPr/>
          <p:nvPr/>
        </p:nvSpPr>
        <p:spPr>
          <a:xfrm>
            <a:off x="5539142" y="2691050"/>
            <a:ext cx="272050" cy="437677"/>
          </a:xfrm>
          <a:custGeom>
            <a:rect b="b" l="l" r="r" t="t"/>
            <a:pathLst>
              <a:path extrusionOk="0" h="12457" w="7743">
                <a:moveTo>
                  <a:pt x="1890" y="1"/>
                </a:moveTo>
                <a:cubicBezTo>
                  <a:pt x="1" y="1"/>
                  <a:pt x="611" y="2536"/>
                  <a:pt x="904" y="3675"/>
                </a:cubicBezTo>
                <a:cubicBezTo>
                  <a:pt x="1171" y="4675"/>
                  <a:pt x="1438" y="5676"/>
                  <a:pt x="1704" y="6677"/>
                </a:cubicBezTo>
                <a:lnTo>
                  <a:pt x="2105" y="8245"/>
                </a:lnTo>
                <a:cubicBezTo>
                  <a:pt x="2238" y="8745"/>
                  <a:pt x="2538" y="9346"/>
                  <a:pt x="2472" y="9846"/>
                </a:cubicBezTo>
                <a:cubicBezTo>
                  <a:pt x="2453" y="10046"/>
                  <a:pt x="2624" y="10157"/>
                  <a:pt x="2793" y="10157"/>
                </a:cubicBezTo>
                <a:cubicBezTo>
                  <a:pt x="2934" y="10157"/>
                  <a:pt x="3075" y="10079"/>
                  <a:pt x="3105" y="9913"/>
                </a:cubicBezTo>
                <a:cubicBezTo>
                  <a:pt x="3239" y="9379"/>
                  <a:pt x="2972" y="8812"/>
                  <a:pt x="2839" y="8278"/>
                </a:cubicBezTo>
                <a:lnTo>
                  <a:pt x="2238" y="6076"/>
                </a:lnTo>
                <a:cubicBezTo>
                  <a:pt x="1838" y="4709"/>
                  <a:pt x="1304" y="3274"/>
                  <a:pt x="1171" y="1840"/>
                </a:cubicBezTo>
                <a:cubicBezTo>
                  <a:pt x="1071" y="1507"/>
                  <a:pt x="1171" y="1140"/>
                  <a:pt x="1371" y="873"/>
                </a:cubicBezTo>
                <a:cubicBezTo>
                  <a:pt x="1530" y="759"/>
                  <a:pt x="1719" y="692"/>
                  <a:pt x="1918" y="692"/>
                </a:cubicBezTo>
                <a:cubicBezTo>
                  <a:pt x="2012" y="692"/>
                  <a:pt x="2109" y="707"/>
                  <a:pt x="2205" y="739"/>
                </a:cubicBezTo>
                <a:cubicBezTo>
                  <a:pt x="2805" y="939"/>
                  <a:pt x="3272" y="1540"/>
                  <a:pt x="3673" y="2007"/>
                </a:cubicBezTo>
                <a:cubicBezTo>
                  <a:pt x="4406" y="2908"/>
                  <a:pt x="5007" y="3908"/>
                  <a:pt x="5474" y="4976"/>
                </a:cubicBezTo>
                <a:cubicBezTo>
                  <a:pt x="5974" y="6076"/>
                  <a:pt x="6341" y="7211"/>
                  <a:pt x="6608" y="8378"/>
                </a:cubicBezTo>
                <a:cubicBezTo>
                  <a:pt x="6741" y="8945"/>
                  <a:pt x="6841" y="9479"/>
                  <a:pt x="6942" y="10046"/>
                </a:cubicBezTo>
                <a:cubicBezTo>
                  <a:pt x="7008" y="10513"/>
                  <a:pt x="7275" y="11580"/>
                  <a:pt x="6641" y="11747"/>
                </a:cubicBezTo>
                <a:cubicBezTo>
                  <a:pt x="6572" y="11769"/>
                  <a:pt x="6503" y="11779"/>
                  <a:pt x="6432" y="11779"/>
                </a:cubicBezTo>
                <a:cubicBezTo>
                  <a:pt x="5958" y="11779"/>
                  <a:pt x="5473" y="11329"/>
                  <a:pt x="5240" y="10980"/>
                </a:cubicBezTo>
                <a:cubicBezTo>
                  <a:pt x="4940" y="10546"/>
                  <a:pt x="4707" y="10113"/>
                  <a:pt x="4540" y="9612"/>
                </a:cubicBezTo>
                <a:cubicBezTo>
                  <a:pt x="4039" y="8311"/>
                  <a:pt x="3472" y="6977"/>
                  <a:pt x="2972" y="5643"/>
                </a:cubicBezTo>
                <a:cubicBezTo>
                  <a:pt x="2672" y="4942"/>
                  <a:pt x="2338" y="4175"/>
                  <a:pt x="2405" y="3375"/>
                </a:cubicBezTo>
                <a:cubicBezTo>
                  <a:pt x="2405" y="3208"/>
                  <a:pt x="2472" y="3074"/>
                  <a:pt x="2538" y="2941"/>
                </a:cubicBezTo>
                <a:cubicBezTo>
                  <a:pt x="2640" y="2795"/>
                  <a:pt x="2745" y="2740"/>
                  <a:pt x="2847" y="2740"/>
                </a:cubicBezTo>
                <a:cubicBezTo>
                  <a:pt x="3048" y="2740"/>
                  <a:pt x="3240" y="2953"/>
                  <a:pt x="3372" y="3108"/>
                </a:cubicBezTo>
                <a:cubicBezTo>
                  <a:pt x="3572" y="3408"/>
                  <a:pt x="3739" y="3675"/>
                  <a:pt x="3906" y="4008"/>
                </a:cubicBezTo>
                <a:cubicBezTo>
                  <a:pt x="4640" y="5309"/>
                  <a:pt x="5274" y="6710"/>
                  <a:pt x="5841" y="8111"/>
                </a:cubicBezTo>
                <a:cubicBezTo>
                  <a:pt x="5875" y="8179"/>
                  <a:pt x="5936" y="8209"/>
                  <a:pt x="5999" y="8209"/>
                </a:cubicBezTo>
                <a:cubicBezTo>
                  <a:pt x="6122" y="8209"/>
                  <a:pt x="6252" y="8098"/>
                  <a:pt x="6208" y="7944"/>
                </a:cubicBezTo>
                <a:cubicBezTo>
                  <a:pt x="5741" y="6310"/>
                  <a:pt x="5074" y="4742"/>
                  <a:pt x="4173" y="3274"/>
                </a:cubicBezTo>
                <a:cubicBezTo>
                  <a:pt x="3873" y="2774"/>
                  <a:pt x="3539" y="2174"/>
                  <a:pt x="2872" y="2140"/>
                </a:cubicBezTo>
                <a:cubicBezTo>
                  <a:pt x="2272" y="2140"/>
                  <a:pt x="1971" y="2674"/>
                  <a:pt x="1905" y="3174"/>
                </a:cubicBezTo>
                <a:cubicBezTo>
                  <a:pt x="1838" y="3975"/>
                  <a:pt x="1971" y="4809"/>
                  <a:pt x="2305" y="5543"/>
                </a:cubicBezTo>
                <a:cubicBezTo>
                  <a:pt x="2605" y="6377"/>
                  <a:pt x="2939" y="7244"/>
                  <a:pt x="3239" y="8078"/>
                </a:cubicBezTo>
                <a:cubicBezTo>
                  <a:pt x="3706" y="9379"/>
                  <a:pt x="4106" y="11080"/>
                  <a:pt x="5207" y="11981"/>
                </a:cubicBezTo>
                <a:cubicBezTo>
                  <a:pt x="5582" y="12291"/>
                  <a:pt x="6038" y="12456"/>
                  <a:pt x="6459" y="12456"/>
                </a:cubicBezTo>
                <a:cubicBezTo>
                  <a:pt x="7123" y="12456"/>
                  <a:pt x="7701" y="12045"/>
                  <a:pt x="7742" y="11147"/>
                </a:cubicBezTo>
                <a:cubicBezTo>
                  <a:pt x="7709" y="10480"/>
                  <a:pt x="7609" y="9779"/>
                  <a:pt x="7442" y="9112"/>
                </a:cubicBezTo>
                <a:cubicBezTo>
                  <a:pt x="7308" y="8345"/>
                  <a:pt x="7108" y="7578"/>
                  <a:pt x="6908" y="6810"/>
                </a:cubicBezTo>
                <a:cubicBezTo>
                  <a:pt x="6475" y="5376"/>
                  <a:pt x="5874" y="3975"/>
                  <a:pt x="5074" y="2707"/>
                </a:cubicBezTo>
                <a:cubicBezTo>
                  <a:pt x="4673" y="2107"/>
                  <a:pt x="4206" y="1540"/>
                  <a:pt x="3706" y="1006"/>
                </a:cubicBezTo>
                <a:cubicBezTo>
                  <a:pt x="3306" y="472"/>
                  <a:pt x="2705" y="139"/>
                  <a:pt x="2038" y="5"/>
                </a:cubicBezTo>
                <a:cubicBezTo>
                  <a:pt x="1987" y="2"/>
                  <a:pt x="1938" y="1"/>
                  <a:pt x="18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4" name="Google Shape;3104;p36"/>
          <p:cNvSpPr/>
          <p:nvPr/>
        </p:nvSpPr>
        <p:spPr>
          <a:xfrm rot="-5880265">
            <a:off x="7440251" y="4241586"/>
            <a:ext cx="512195" cy="232522"/>
          </a:xfrm>
          <a:custGeom>
            <a:rect b="b" l="l" r="r" t="t"/>
            <a:pathLst>
              <a:path extrusionOk="0" h="6618" w="14578">
                <a:moveTo>
                  <a:pt x="3627" y="0"/>
                </a:moveTo>
                <a:cubicBezTo>
                  <a:pt x="2566" y="0"/>
                  <a:pt x="1417" y="185"/>
                  <a:pt x="934" y="1036"/>
                </a:cubicBezTo>
                <a:cubicBezTo>
                  <a:pt x="0" y="2604"/>
                  <a:pt x="2402" y="3538"/>
                  <a:pt x="3470" y="4005"/>
                </a:cubicBezTo>
                <a:lnTo>
                  <a:pt x="6171" y="5172"/>
                </a:lnTo>
                <a:lnTo>
                  <a:pt x="7572" y="5806"/>
                </a:lnTo>
                <a:cubicBezTo>
                  <a:pt x="8006" y="6006"/>
                  <a:pt x="8707" y="6173"/>
                  <a:pt x="9040" y="6507"/>
                </a:cubicBezTo>
                <a:cubicBezTo>
                  <a:pt x="9126" y="6585"/>
                  <a:pt x="9212" y="6617"/>
                  <a:pt x="9290" y="6617"/>
                </a:cubicBezTo>
                <a:cubicBezTo>
                  <a:pt x="9544" y="6617"/>
                  <a:pt x="9712" y="6270"/>
                  <a:pt x="9507" y="6040"/>
                </a:cubicBezTo>
                <a:cubicBezTo>
                  <a:pt x="9174" y="5606"/>
                  <a:pt x="8540" y="5439"/>
                  <a:pt x="8039" y="5239"/>
                </a:cubicBezTo>
                <a:lnTo>
                  <a:pt x="6138" y="4439"/>
                </a:lnTo>
                <a:cubicBezTo>
                  <a:pt x="4937" y="3938"/>
                  <a:pt x="3703" y="3505"/>
                  <a:pt x="2536" y="2871"/>
                </a:cubicBezTo>
                <a:cubicBezTo>
                  <a:pt x="2035" y="2604"/>
                  <a:pt x="1068" y="2137"/>
                  <a:pt x="1468" y="1436"/>
                </a:cubicBezTo>
                <a:cubicBezTo>
                  <a:pt x="1835" y="836"/>
                  <a:pt x="2669" y="769"/>
                  <a:pt x="3269" y="736"/>
                </a:cubicBezTo>
                <a:cubicBezTo>
                  <a:pt x="3484" y="725"/>
                  <a:pt x="3698" y="719"/>
                  <a:pt x="3912" y="719"/>
                </a:cubicBezTo>
                <a:cubicBezTo>
                  <a:pt x="4965" y="719"/>
                  <a:pt x="6013" y="853"/>
                  <a:pt x="7039" y="1103"/>
                </a:cubicBezTo>
                <a:cubicBezTo>
                  <a:pt x="8240" y="1403"/>
                  <a:pt x="9407" y="1837"/>
                  <a:pt x="10541" y="2370"/>
                </a:cubicBezTo>
                <a:cubicBezTo>
                  <a:pt x="11075" y="2604"/>
                  <a:pt x="11609" y="2904"/>
                  <a:pt x="12142" y="3204"/>
                </a:cubicBezTo>
                <a:cubicBezTo>
                  <a:pt x="12543" y="3438"/>
                  <a:pt x="13543" y="3905"/>
                  <a:pt x="13143" y="4539"/>
                </a:cubicBezTo>
                <a:cubicBezTo>
                  <a:pt x="12887" y="4961"/>
                  <a:pt x="12444" y="5103"/>
                  <a:pt x="11943" y="5103"/>
                </a:cubicBezTo>
                <a:cubicBezTo>
                  <a:pt x="11138" y="5103"/>
                  <a:pt x="10183" y="4736"/>
                  <a:pt x="9607" y="4572"/>
                </a:cubicBezTo>
                <a:cubicBezTo>
                  <a:pt x="8373" y="4205"/>
                  <a:pt x="7105" y="3838"/>
                  <a:pt x="5871" y="3471"/>
                </a:cubicBezTo>
                <a:cubicBezTo>
                  <a:pt x="5204" y="3304"/>
                  <a:pt x="4604" y="3038"/>
                  <a:pt x="4070" y="2637"/>
                </a:cubicBezTo>
                <a:cubicBezTo>
                  <a:pt x="3937" y="2537"/>
                  <a:pt x="3836" y="2404"/>
                  <a:pt x="3736" y="2237"/>
                </a:cubicBezTo>
                <a:cubicBezTo>
                  <a:pt x="3603" y="1737"/>
                  <a:pt x="4037" y="1670"/>
                  <a:pt x="4337" y="1670"/>
                </a:cubicBezTo>
                <a:cubicBezTo>
                  <a:pt x="4704" y="1670"/>
                  <a:pt x="5104" y="1703"/>
                  <a:pt x="5504" y="1803"/>
                </a:cubicBezTo>
                <a:cubicBezTo>
                  <a:pt x="6972" y="2037"/>
                  <a:pt x="8406" y="2404"/>
                  <a:pt x="9807" y="2804"/>
                </a:cubicBezTo>
                <a:cubicBezTo>
                  <a:pt x="9828" y="2810"/>
                  <a:pt x="9848" y="2813"/>
                  <a:pt x="9868" y="2813"/>
                </a:cubicBezTo>
                <a:cubicBezTo>
                  <a:pt x="10062" y="2813"/>
                  <a:pt x="10156" y="2528"/>
                  <a:pt x="9974" y="2437"/>
                </a:cubicBezTo>
                <a:cubicBezTo>
                  <a:pt x="8406" y="1770"/>
                  <a:pt x="6739" y="1336"/>
                  <a:pt x="5071" y="1136"/>
                </a:cubicBezTo>
                <a:cubicBezTo>
                  <a:pt x="4818" y="1094"/>
                  <a:pt x="4554" y="1052"/>
                  <a:pt x="4298" y="1052"/>
                </a:cubicBezTo>
                <a:cubicBezTo>
                  <a:pt x="3945" y="1052"/>
                  <a:pt x="3607" y="1132"/>
                  <a:pt x="3336" y="1403"/>
                </a:cubicBezTo>
                <a:cubicBezTo>
                  <a:pt x="2902" y="1870"/>
                  <a:pt x="3136" y="2404"/>
                  <a:pt x="3503" y="2804"/>
                </a:cubicBezTo>
                <a:cubicBezTo>
                  <a:pt x="4504" y="3905"/>
                  <a:pt x="6238" y="4205"/>
                  <a:pt x="7572" y="4639"/>
                </a:cubicBezTo>
                <a:cubicBezTo>
                  <a:pt x="8406" y="4906"/>
                  <a:pt x="9240" y="5172"/>
                  <a:pt x="10074" y="5439"/>
                </a:cubicBezTo>
                <a:cubicBezTo>
                  <a:pt x="10673" y="5649"/>
                  <a:pt x="11299" y="5778"/>
                  <a:pt x="11928" y="5778"/>
                </a:cubicBezTo>
                <a:cubicBezTo>
                  <a:pt x="11999" y="5778"/>
                  <a:pt x="12071" y="5776"/>
                  <a:pt x="12142" y="5773"/>
                </a:cubicBezTo>
                <a:cubicBezTo>
                  <a:pt x="13310" y="5639"/>
                  <a:pt x="14577" y="4505"/>
                  <a:pt x="13577" y="3404"/>
                </a:cubicBezTo>
                <a:cubicBezTo>
                  <a:pt x="13076" y="2837"/>
                  <a:pt x="12309" y="2571"/>
                  <a:pt x="11709" y="2204"/>
                </a:cubicBezTo>
                <a:cubicBezTo>
                  <a:pt x="11075" y="1870"/>
                  <a:pt x="10308" y="1536"/>
                  <a:pt x="9574" y="1236"/>
                </a:cubicBezTo>
                <a:cubicBezTo>
                  <a:pt x="8106" y="602"/>
                  <a:pt x="6538" y="202"/>
                  <a:pt x="4937" y="69"/>
                </a:cubicBezTo>
                <a:cubicBezTo>
                  <a:pt x="4564" y="38"/>
                  <a:pt x="4105" y="0"/>
                  <a:pt x="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5" name="Google Shape;3105;p36"/>
          <p:cNvGrpSpPr/>
          <p:nvPr/>
        </p:nvGrpSpPr>
        <p:grpSpPr>
          <a:xfrm rot="5400000">
            <a:off x="8028432" y="1294692"/>
            <a:ext cx="1142116" cy="406521"/>
            <a:chOff x="-2610725" y="1382250"/>
            <a:chExt cx="974751" cy="346950"/>
          </a:xfrm>
        </p:grpSpPr>
        <p:sp>
          <p:nvSpPr>
            <p:cNvPr id="3106" name="Google Shape;3106;p36"/>
            <p:cNvSpPr/>
            <p:nvPr/>
          </p:nvSpPr>
          <p:spPr>
            <a:xfrm>
              <a:off x="-2432025" y="1652600"/>
              <a:ext cx="77925" cy="76600"/>
            </a:xfrm>
            <a:custGeom>
              <a:rect b="b" l="l" r="r" t="t"/>
              <a:pathLst>
                <a:path extrusionOk="0" h="3064" w="3117">
                  <a:moveTo>
                    <a:pt x="1938" y="0"/>
                  </a:moveTo>
                  <a:lnTo>
                    <a:pt x="1441" y="1022"/>
                  </a:lnTo>
                  <a:lnTo>
                    <a:pt x="603" y="236"/>
                  </a:lnTo>
                  <a:lnTo>
                    <a:pt x="839" y="1388"/>
                  </a:lnTo>
                  <a:lnTo>
                    <a:pt x="1" y="1807"/>
                  </a:lnTo>
                  <a:lnTo>
                    <a:pt x="1205" y="1964"/>
                  </a:lnTo>
                  <a:lnTo>
                    <a:pt x="1153" y="3064"/>
                  </a:lnTo>
                  <a:lnTo>
                    <a:pt x="1781" y="2121"/>
                  </a:lnTo>
                  <a:lnTo>
                    <a:pt x="2776" y="2802"/>
                  </a:lnTo>
                  <a:lnTo>
                    <a:pt x="2357" y="1807"/>
                  </a:lnTo>
                  <a:lnTo>
                    <a:pt x="3117" y="1414"/>
                  </a:lnTo>
                  <a:lnTo>
                    <a:pt x="2069" y="1153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36"/>
            <p:cNvSpPr/>
            <p:nvPr/>
          </p:nvSpPr>
          <p:spPr>
            <a:xfrm>
              <a:off x="-2610725" y="1382250"/>
              <a:ext cx="125700" cy="99525"/>
            </a:xfrm>
            <a:custGeom>
              <a:rect b="b" l="l" r="r" t="t"/>
              <a:pathLst>
                <a:path extrusionOk="0" h="3981" w="5028">
                  <a:moveTo>
                    <a:pt x="1048" y="0"/>
                  </a:moveTo>
                  <a:lnTo>
                    <a:pt x="1702" y="1598"/>
                  </a:lnTo>
                  <a:lnTo>
                    <a:pt x="0" y="1755"/>
                  </a:lnTo>
                  <a:lnTo>
                    <a:pt x="1545" y="2619"/>
                  </a:lnTo>
                  <a:lnTo>
                    <a:pt x="1152" y="3980"/>
                  </a:lnTo>
                  <a:lnTo>
                    <a:pt x="2540" y="2776"/>
                  </a:lnTo>
                  <a:lnTo>
                    <a:pt x="3692" y="3954"/>
                  </a:lnTo>
                  <a:lnTo>
                    <a:pt x="3300" y="2278"/>
                  </a:lnTo>
                  <a:lnTo>
                    <a:pt x="5028" y="1859"/>
                  </a:lnTo>
                  <a:lnTo>
                    <a:pt x="3509" y="1336"/>
                  </a:lnTo>
                  <a:lnTo>
                    <a:pt x="3797" y="105"/>
                  </a:lnTo>
                  <a:lnTo>
                    <a:pt x="2462" y="1022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36"/>
            <p:cNvSpPr/>
            <p:nvPr/>
          </p:nvSpPr>
          <p:spPr>
            <a:xfrm>
              <a:off x="-2219483" y="1408425"/>
              <a:ext cx="55025" cy="45200"/>
            </a:xfrm>
            <a:custGeom>
              <a:rect b="b" l="l" r="r" t="t"/>
              <a:pathLst>
                <a:path extrusionOk="0" h="1808" w="2201">
                  <a:moveTo>
                    <a:pt x="603" y="1"/>
                  </a:moveTo>
                  <a:lnTo>
                    <a:pt x="734" y="760"/>
                  </a:lnTo>
                  <a:lnTo>
                    <a:pt x="1" y="812"/>
                  </a:lnTo>
                  <a:lnTo>
                    <a:pt x="682" y="1205"/>
                  </a:lnTo>
                  <a:lnTo>
                    <a:pt x="498" y="1807"/>
                  </a:lnTo>
                  <a:lnTo>
                    <a:pt x="1101" y="1284"/>
                  </a:lnTo>
                  <a:lnTo>
                    <a:pt x="1624" y="1781"/>
                  </a:lnTo>
                  <a:lnTo>
                    <a:pt x="1441" y="1048"/>
                  </a:lnTo>
                  <a:lnTo>
                    <a:pt x="2200" y="865"/>
                  </a:lnTo>
                  <a:lnTo>
                    <a:pt x="1520" y="629"/>
                  </a:lnTo>
                  <a:lnTo>
                    <a:pt x="1650" y="105"/>
                  </a:lnTo>
                  <a:lnTo>
                    <a:pt x="1074" y="498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36"/>
            <p:cNvSpPr/>
            <p:nvPr/>
          </p:nvSpPr>
          <p:spPr>
            <a:xfrm>
              <a:off x="-1741374" y="1481750"/>
              <a:ext cx="105400" cy="87075"/>
            </a:xfrm>
            <a:custGeom>
              <a:rect b="b" l="l" r="r" t="t"/>
              <a:pathLst>
                <a:path extrusionOk="0" h="3483" w="4216">
                  <a:moveTo>
                    <a:pt x="3090" y="3457"/>
                  </a:moveTo>
                  <a:lnTo>
                    <a:pt x="3090" y="3457"/>
                  </a:lnTo>
                  <a:lnTo>
                    <a:pt x="3090" y="3457"/>
                  </a:lnTo>
                  <a:close/>
                  <a:moveTo>
                    <a:pt x="1152" y="0"/>
                  </a:moveTo>
                  <a:lnTo>
                    <a:pt x="1414" y="1467"/>
                  </a:lnTo>
                  <a:lnTo>
                    <a:pt x="0" y="1598"/>
                  </a:lnTo>
                  <a:lnTo>
                    <a:pt x="1283" y="2331"/>
                  </a:lnTo>
                  <a:lnTo>
                    <a:pt x="969" y="3483"/>
                  </a:lnTo>
                  <a:lnTo>
                    <a:pt x="2121" y="2462"/>
                  </a:lnTo>
                  <a:lnTo>
                    <a:pt x="3090" y="3457"/>
                  </a:lnTo>
                  <a:lnTo>
                    <a:pt x="2750" y="2043"/>
                  </a:lnTo>
                  <a:lnTo>
                    <a:pt x="4216" y="1676"/>
                  </a:lnTo>
                  <a:lnTo>
                    <a:pt x="2933" y="1257"/>
                  </a:lnTo>
                  <a:lnTo>
                    <a:pt x="3195" y="210"/>
                  </a:lnTo>
                  <a:lnTo>
                    <a:pt x="2043" y="995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0" name="Google Shape;3110;p36"/>
          <p:cNvGrpSpPr/>
          <p:nvPr/>
        </p:nvGrpSpPr>
        <p:grpSpPr>
          <a:xfrm flipH="1" rot="-5400000">
            <a:off x="822732" y="1322405"/>
            <a:ext cx="1142116" cy="406521"/>
            <a:chOff x="-2610725" y="1382250"/>
            <a:chExt cx="974751" cy="346950"/>
          </a:xfrm>
        </p:grpSpPr>
        <p:sp>
          <p:nvSpPr>
            <p:cNvPr id="3111" name="Google Shape;3111;p36"/>
            <p:cNvSpPr/>
            <p:nvPr/>
          </p:nvSpPr>
          <p:spPr>
            <a:xfrm>
              <a:off x="-2432025" y="1652600"/>
              <a:ext cx="77925" cy="76600"/>
            </a:xfrm>
            <a:custGeom>
              <a:rect b="b" l="l" r="r" t="t"/>
              <a:pathLst>
                <a:path extrusionOk="0" h="3064" w="3117">
                  <a:moveTo>
                    <a:pt x="1938" y="0"/>
                  </a:moveTo>
                  <a:lnTo>
                    <a:pt x="1441" y="1022"/>
                  </a:lnTo>
                  <a:lnTo>
                    <a:pt x="603" y="236"/>
                  </a:lnTo>
                  <a:lnTo>
                    <a:pt x="839" y="1388"/>
                  </a:lnTo>
                  <a:lnTo>
                    <a:pt x="1" y="1807"/>
                  </a:lnTo>
                  <a:lnTo>
                    <a:pt x="1205" y="1964"/>
                  </a:lnTo>
                  <a:lnTo>
                    <a:pt x="1153" y="3064"/>
                  </a:lnTo>
                  <a:lnTo>
                    <a:pt x="1781" y="2121"/>
                  </a:lnTo>
                  <a:lnTo>
                    <a:pt x="2776" y="2802"/>
                  </a:lnTo>
                  <a:lnTo>
                    <a:pt x="2357" y="1807"/>
                  </a:lnTo>
                  <a:lnTo>
                    <a:pt x="3117" y="1414"/>
                  </a:lnTo>
                  <a:lnTo>
                    <a:pt x="2069" y="1153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36"/>
            <p:cNvSpPr/>
            <p:nvPr/>
          </p:nvSpPr>
          <p:spPr>
            <a:xfrm>
              <a:off x="-2610725" y="1382250"/>
              <a:ext cx="125700" cy="99525"/>
            </a:xfrm>
            <a:custGeom>
              <a:rect b="b" l="l" r="r" t="t"/>
              <a:pathLst>
                <a:path extrusionOk="0" h="3981" w="5028">
                  <a:moveTo>
                    <a:pt x="1048" y="0"/>
                  </a:moveTo>
                  <a:lnTo>
                    <a:pt x="1702" y="1598"/>
                  </a:lnTo>
                  <a:lnTo>
                    <a:pt x="0" y="1755"/>
                  </a:lnTo>
                  <a:lnTo>
                    <a:pt x="1545" y="2619"/>
                  </a:lnTo>
                  <a:lnTo>
                    <a:pt x="1152" y="3980"/>
                  </a:lnTo>
                  <a:lnTo>
                    <a:pt x="2540" y="2776"/>
                  </a:lnTo>
                  <a:lnTo>
                    <a:pt x="3692" y="3954"/>
                  </a:lnTo>
                  <a:lnTo>
                    <a:pt x="3300" y="2278"/>
                  </a:lnTo>
                  <a:lnTo>
                    <a:pt x="5028" y="1859"/>
                  </a:lnTo>
                  <a:lnTo>
                    <a:pt x="3509" y="1336"/>
                  </a:lnTo>
                  <a:lnTo>
                    <a:pt x="3797" y="105"/>
                  </a:lnTo>
                  <a:lnTo>
                    <a:pt x="2462" y="1022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36"/>
            <p:cNvSpPr/>
            <p:nvPr/>
          </p:nvSpPr>
          <p:spPr>
            <a:xfrm>
              <a:off x="-2219483" y="1408425"/>
              <a:ext cx="55025" cy="45200"/>
            </a:xfrm>
            <a:custGeom>
              <a:rect b="b" l="l" r="r" t="t"/>
              <a:pathLst>
                <a:path extrusionOk="0" h="1808" w="2201">
                  <a:moveTo>
                    <a:pt x="603" y="1"/>
                  </a:moveTo>
                  <a:lnTo>
                    <a:pt x="734" y="760"/>
                  </a:lnTo>
                  <a:lnTo>
                    <a:pt x="1" y="812"/>
                  </a:lnTo>
                  <a:lnTo>
                    <a:pt x="682" y="1205"/>
                  </a:lnTo>
                  <a:lnTo>
                    <a:pt x="498" y="1807"/>
                  </a:lnTo>
                  <a:lnTo>
                    <a:pt x="1101" y="1284"/>
                  </a:lnTo>
                  <a:lnTo>
                    <a:pt x="1624" y="1781"/>
                  </a:lnTo>
                  <a:lnTo>
                    <a:pt x="1441" y="1048"/>
                  </a:lnTo>
                  <a:lnTo>
                    <a:pt x="2200" y="865"/>
                  </a:lnTo>
                  <a:lnTo>
                    <a:pt x="1520" y="629"/>
                  </a:lnTo>
                  <a:lnTo>
                    <a:pt x="1650" y="105"/>
                  </a:lnTo>
                  <a:lnTo>
                    <a:pt x="1074" y="498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36"/>
            <p:cNvSpPr/>
            <p:nvPr/>
          </p:nvSpPr>
          <p:spPr>
            <a:xfrm>
              <a:off x="-1741374" y="1481750"/>
              <a:ext cx="105400" cy="87075"/>
            </a:xfrm>
            <a:custGeom>
              <a:rect b="b" l="l" r="r" t="t"/>
              <a:pathLst>
                <a:path extrusionOk="0" h="3483" w="4216">
                  <a:moveTo>
                    <a:pt x="3090" y="3457"/>
                  </a:moveTo>
                  <a:lnTo>
                    <a:pt x="3090" y="3457"/>
                  </a:lnTo>
                  <a:lnTo>
                    <a:pt x="3090" y="3457"/>
                  </a:lnTo>
                  <a:close/>
                  <a:moveTo>
                    <a:pt x="1152" y="0"/>
                  </a:moveTo>
                  <a:lnTo>
                    <a:pt x="1414" y="1467"/>
                  </a:lnTo>
                  <a:lnTo>
                    <a:pt x="0" y="1598"/>
                  </a:lnTo>
                  <a:lnTo>
                    <a:pt x="1283" y="2331"/>
                  </a:lnTo>
                  <a:lnTo>
                    <a:pt x="969" y="3483"/>
                  </a:lnTo>
                  <a:lnTo>
                    <a:pt x="2121" y="2462"/>
                  </a:lnTo>
                  <a:lnTo>
                    <a:pt x="3090" y="3457"/>
                  </a:lnTo>
                  <a:lnTo>
                    <a:pt x="2750" y="2043"/>
                  </a:lnTo>
                  <a:lnTo>
                    <a:pt x="4216" y="1676"/>
                  </a:lnTo>
                  <a:lnTo>
                    <a:pt x="2933" y="1257"/>
                  </a:lnTo>
                  <a:lnTo>
                    <a:pt x="3195" y="210"/>
                  </a:lnTo>
                  <a:lnTo>
                    <a:pt x="2043" y="995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8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37"/>
          <p:cNvSpPr/>
          <p:nvPr/>
        </p:nvSpPr>
        <p:spPr>
          <a:xfrm>
            <a:off x="585381" y="1600200"/>
            <a:ext cx="6001800" cy="311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0" name="Google Shape;3120;p37"/>
          <p:cNvSpPr/>
          <p:nvPr/>
        </p:nvSpPr>
        <p:spPr>
          <a:xfrm>
            <a:off x="585381" y="1304925"/>
            <a:ext cx="6001800" cy="637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1" name="Google Shape;3121;p37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3122" name="Google Shape;3122;p37"/>
          <p:cNvGraphicFramePr/>
          <p:nvPr/>
        </p:nvGraphicFramePr>
        <p:xfrm>
          <a:off x="738231" y="132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949350"/>
                <a:gridCol w="949350"/>
                <a:gridCol w="949350"/>
                <a:gridCol w="949350"/>
                <a:gridCol w="949350"/>
                <a:gridCol w="949350"/>
              </a:tblGrid>
              <a:tr h="599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23" name="Google Shape;3123;p37"/>
          <p:cNvSpPr/>
          <p:nvPr/>
        </p:nvSpPr>
        <p:spPr>
          <a:xfrm>
            <a:off x="590681" y="2359825"/>
            <a:ext cx="6001847" cy="27002"/>
          </a:xfrm>
          <a:custGeom>
            <a:rect b="b" l="l" r="r" t="t"/>
            <a:pathLst>
              <a:path extrusionOk="0" h="2127" w="326898">
                <a:moveTo>
                  <a:pt x="0" y="95"/>
                </a:moveTo>
                <a:cubicBezTo>
                  <a:pt x="28829" y="222"/>
                  <a:pt x="132207" y="857"/>
                  <a:pt x="172974" y="857"/>
                </a:cubicBezTo>
                <a:cubicBezTo>
                  <a:pt x="213741" y="857"/>
                  <a:pt x="221488" y="-95"/>
                  <a:pt x="244602" y="95"/>
                </a:cubicBezTo>
                <a:cubicBezTo>
                  <a:pt x="267716" y="286"/>
                  <a:pt x="297942" y="1746"/>
                  <a:pt x="311658" y="2000"/>
                </a:cubicBezTo>
                <a:cubicBezTo>
                  <a:pt x="325374" y="2254"/>
                  <a:pt x="324358" y="1683"/>
                  <a:pt x="326898" y="16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4" name="Google Shape;3124;p37"/>
          <p:cNvSpPr/>
          <p:nvPr/>
        </p:nvSpPr>
        <p:spPr>
          <a:xfrm flipH="1">
            <a:off x="590459" y="2919400"/>
            <a:ext cx="6001847" cy="27002"/>
          </a:xfrm>
          <a:custGeom>
            <a:rect b="b" l="l" r="r" t="t"/>
            <a:pathLst>
              <a:path extrusionOk="0" h="2127" w="326898">
                <a:moveTo>
                  <a:pt x="0" y="95"/>
                </a:moveTo>
                <a:cubicBezTo>
                  <a:pt x="28829" y="222"/>
                  <a:pt x="132207" y="857"/>
                  <a:pt x="172974" y="857"/>
                </a:cubicBezTo>
                <a:cubicBezTo>
                  <a:pt x="213741" y="857"/>
                  <a:pt x="221488" y="-95"/>
                  <a:pt x="244602" y="95"/>
                </a:cubicBezTo>
                <a:cubicBezTo>
                  <a:pt x="267716" y="286"/>
                  <a:pt x="297942" y="1746"/>
                  <a:pt x="311658" y="2000"/>
                </a:cubicBezTo>
                <a:cubicBezTo>
                  <a:pt x="325374" y="2254"/>
                  <a:pt x="324358" y="1683"/>
                  <a:pt x="326898" y="16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5" name="Google Shape;3125;p37"/>
          <p:cNvSpPr/>
          <p:nvPr/>
        </p:nvSpPr>
        <p:spPr>
          <a:xfrm>
            <a:off x="590681" y="3451975"/>
            <a:ext cx="6001847" cy="53175"/>
          </a:xfrm>
          <a:custGeom>
            <a:rect b="b" l="l" r="r" t="t"/>
            <a:pathLst>
              <a:path extrusionOk="0" h="2127" w="326898">
                <a:moveTo>
                  <a:pt x="0" y="95"/>
                </a:moveTo>
                <a:cubicBezTo>
                  <a:pt x="28829" y="222"/>
                  <a:pt x="132207" y="857"/>
                  <a:pt x="172974" y="857"/>
                </a:cubicBezTo>
                <a:cubicBezTo>
                  <a:pt x="213741" y="857"/>
                  <a:pt x="221488" y="-95"/>
                  <a:pt x="244602" y="95"/>
                </a:cubicBezTo>
                <a:cubicBezTo>
                  <a:pt x="267716" y="286"/>
                  <a:pt x="297942" y="1746"/>
                  <a:pt x="311658" y="2000"/>
                </a:cubicBezTo>
                <a:cubicBezTo>
                  <a:pt x="325374" y="2254"/>
                  <a:pt x="324358" y="1683"/>
                  <a:pt x="326898" y="16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6" name="Google Shape;3126;p37"/>
          <p:cNvSpPr/>
          <p:nvPr/>
        </p:nvSpPr>
        <p:spPr>
          <a:xfrm flipH="1">
            <a:off x="590684" y="3960025"/>
            <a:ext cx="6001847" cy="53175"/>
          </a:xfrm>
          <a:custGeom>
            <a:rect b="b" l="l" r="r" t="t"/>
            <a:pathLst>
              <a:path extrusionOk="0" h="2127" w="326898">
                <a:moveTo>
                  <a:pt x="0" y="95"/>
                </a:moveTo>
                <a:cubicBezTo>
                  <a:pt x="28829" y="222"/>
                  <a:pt x="132207" y="857"/>
                  <a:pt x="172974" y="857"/>
                </a:cubicBezTo>
                <a:cubicBezTo>
                  <a:pt x="213741" y="857"/>
                  <a:pt x="221488" y="-95"/>
                  <a:pt x="244602" y="95"/>
                </a:cubicBezTo>
                <a:cubicBezTo>
                  <a:pt x="267716" y="286"/>
                  <a:pt x="297942" y="1746"/>
                  <a:pt x="311658" y="2000"/>
                </a:cubicBezTo>
                <a:cubicBezTo>
                  <a:pt x="325374" y="2254"/>
                  <a:pt x="324358" y="1683"/>
                  <a:pt x="326898" y="16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7" name="Google Shape;3127;p37"/>
          <p:cNvSpPr/>
          <p:nvPr/>
        </p:nvSpPr>
        <p:spPr>
          <a:xfrm>
            <a:off x="688306" y="4493425"/>
            <a:ext cx="5759943" cy="53175"/>
          </a:xfrm>
          <a:custGeom>
            <a:rect b="b" l="l" r="r" t="t"/>
            <a:pathLst>
              <a:path extrusionOk="0" h="2127" w="326898">
                <a:moveTo>
                  <a:pt x="0" y="95"/>
                </a:moveTo>
                <a:cubicBezTo>
                  <a:pt x="28829" y="222"/>
                  <a:pt x="132207" y="857"/>
                  <a:pt x="172974" y="857"/>
                </a:cubicBezTo>
                <a:cubicBezTo>
                  <a:pt x="213741" y="857"/>
                  <a:pt x="221488" y="-95"/>
                  <a:pt x="244602" y="95"/>
                </a:cubicBezTo>
                <a:cubicBezTo>
                  <a:pt x="267716" y="286"/>
                  <a:pt x="297942" y="1746"/>
                  <a:pt x="311658" y="2000"/>
                </a:cubicBezTo>
                <a:cubicBezTo>
                  <a:pt x="325374" y="2254"/>
                  <a:pt x="324358" y="1683"/>
                  <a:pt x="326898" y="16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3128" name="Google Shape;3128;p37"/>
          <p:cNvGrpSpPr/>
          <p:nvPr/>
        </p:nvGrpSpPr>
        <p:grpSpPr>
          <a:xfrm>
            <a:off x="1028368" y="2199296"/>
            <a:ext cx="1306376" cy="318477"/>
            <a:chOff x="998301" y="2310871"/>
            <a:chExt cx="1306376" cy="318477"/>
          </a:xfrm>
        </p:grpSpPr>
        <p:sp>
          <p:nvSpPr>
            <p:cNvPr id="3129" name="Google Shape;3129;p37"/>
            <p:cNvSpPr/>
            <p:nvPr/>
          </p:nvSpPr>
          <p:spPr>
            <a:xfrm rot="-2006156">
              <a:off x="1033443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37"/>
            <p:cNvSpPr/>
            <p:nvPr/>
          </p:nvSpPr>
          <p:spPr>
            <a:xfrm rot="-2006156">
              <a:off x="2004993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37"/>
            <p:cNvSpPr/>
            <p:nvPr/>
          </p:nvSpPr>
          <p:spPr>
            <a:xfrm>
              <a:off x="1226350" y="2447825"/>
              <a:ext cx="859603" cy="53175"/>
            </a:xfrm>
            <a:custGeom>
              <a:rect b="b" l="l" r="r" t="t"/>
              <a:pathLst>
                <a:path extrusionOk="0" h="3634" w="50006">
                  <a:moveTo>
                    <a:pt x="0" y="957"/>
                  </a:moveTo>
                  <a:cubicBezTo>
                    <a:pt x="1730" y="798"/>
                    <a:pt x="5286" y="-12"/>
                    <a:pt x="10382" y="4"/>
                  </a:cubicBezTo>
                  <a:cubicBezTo>
                    <a:pt x="15478" y="20"/>
                    <a:pt x="24781" y="449"/>
                    <a:pt x="30575" y="1052"/>
                  </a:cubicBezTo>
                  <a:cubicBezTo>
                    <a:pt x="36369" y="1655"/>
                    <a:pt x="41910" y="3703"/>
                    <a:pt x="45148" y="3624"/>
                  </a:cubicBezTo>
                  <a:cubicBezTo>
                    <a:pt x="48387" y="3545"/>
                    <a:pt x="49196" y="1084"/>
                    <a:pt x="50006" y="576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32" name="Google Shape;3132;p37"/>
          <p:cNvGrpSpPr/>
          <p:nvPr/>
        </p:nvGrpSpPr>
        <p:grpSpPr>
          <a:xfrm>
            <a:off x="2923843" y="2761271"/>
            <a:ext cx="3182801" cy="318477"/>
            <a:chOff x="998301" y="2310871"/>
            <a:chExt cx="3182801" cy="318477"/>
          </a:xfrm>
        </p:grpSpPr>
        <p:sp>
          <p:nvSpPr>
            <p:cNvPr id="3133" name="Google Shape;3133;p37"/>
            <p:cNvSpPr/>
            <p:nvPr/>
          </p:nvSpPr>
          <p:spPr>
            <a:xfrm rot="-2006156">
              <a:off x="1033443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37"/>
            <p:cNvSpPr/>
            <p:nvPr/>
          </p:nvSpPr>
          <p:spPr>
            <a:xfrm rot="-2006156">
              <a:off x="3881418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37"/>
            <p:cNvSpPr/>
            <p:nvPr/>
          </p:nvSpPr>
          <p:spPr>
            <a:xfrm>
              <a:off x="1171575" y="2386667"/>
              <a:ext cx="2826575" cy="53425"/>
            </a:xfrm>
            <a:custGeom>
              <a:rect b="b" l="l" r="r" t="t"/>
              <a:pathLst>
                <a:path extrusionOk="0" h="2137" w="113063">
                  <a:moveTo>
                    <a:pt x="0" y="1960"/>
                  </a:moveTo>
                  <a:cubicBezTo>
                    <a:pt x="4642" y="1987"/>
                    <a:pt x="15972" y="2196"/>
                    <a:pt x="27851" y="2120"/>
                  </a:cubicBezTo>
                  <a:cubicBezTo>
                    <a:pt x="39731" y="2045"/>
                    <a:pt x="58816" y="1860"/>
                    <a:pt x="71277" y="1507"/>
                  </a:cubicBezTo>
                  <a:cubicBezTo>
                    <a:pt x="83738" y="1154"/>
                    <a:pt x="95652" y="-45"/>
                    <a:pt x="102616" y="1"/>
                  </a:cubicBezTo>
                  <a:cubicBezTo>
                    <a:pt x="109580" y="47"/>
                    <a:pt x="111322" y="1488"/>
                    <a:pt x="113063" y="1785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36" name="Google Shape;3136;p37"/>
          <p:cNvGrpSpPr/>
          <p:nvPr/>
        </p:nvGrpSpPr>
        <p:grpSpPr>
          <a:xfrm>
            <a:off x="1990393" y="3314946"/>
            <a:ext cx="3182801" cy="318477"/>
            <a:chOff x="998301" y="2310871"/>
            <a:chExt cx="3182801" cy="318477"/>
          </a:xfrm>
        </p:grpSpPr>
        <p:sp>
          <p:nvSpPr>
            <p:cNvPr id="3137" name="Google Shape;3137;p37"/>
            <p:cNvSpPr/>
            <p:nvPr/>
          </p:nvSpPr>
          <p:spPr>
            <a:xfrm rot="-2006156">
              <a:off x="1033443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37"/>
            <p:cNvSpPr/>
            <p:nvPr/>
          </p:nvSpPr>
          <p:spPr>
            <a:xfrm rot="-2006156">
              <a:off x="3881418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37"/>
            <p:cNvSpPr/>
            <p:nvPr/>
          </p:nvSpPr>
          <p:spPr>
            <a:xfrm>
              <a:off x="1171575" y="2386667"/>
              <a:ext cx="2826575" cy="53425"/>
            </a:xfrm>
            <a:custGeom>
              <a:rect b="b" l="l" r="r" t="t"/>
              <a:pathLst>
                <a:path extrusionOk="0" h="2137" w="113063">
                  <a:moveTo>
                    <a:pt x="0" y="1960"/>
                  </a:moveTo>
                  <a:cubicBezTo>
                    <a:pt x="4642" y="1987"/>
                    <a:pt x="15972" y="2196"/>
                    <a:pt x="27851" y="2120"/>
                  </a:cubicBezTo>
                  <a:cubicBezTo>
                    <a:pt x="39731" y="2045"/>
                    <a:pt x="58816" y="1860"/>
                    <a:pt x="71277" y="1507"/>
                  </a:cubicBezTo>
                  <a:cubicBezTo>
                    <a:pt x="83738" y="1154"/>
                    <a:pt x="95652" y="-45"/>
                    <a:pt x="102616" y="1"/>
                  </a:cubicBezTo>
                  <a:cubicBezTo>
                    <a:pt x="109580" y="47"/>
                    <a:pt x="111322" y="1488"/>
                    <a:pt x="113063" y="1785"/>
                  </a:cubicBezTo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40" name="Google Shape;3140;p37"/>
          <p:cNvGrpSpPr/>
          <p:nvPr/>
        </p:nvGrpSpPr>
        <p:grpSpPr>
          <a:xfrm>
            <a:off x="3900156" y="4328046"/>
            <a:ext cx="1306376" cy="318477"/>
            <a:chOff x="998301" y="2310871"/>
            <a:chExt cx="1306376" cy="318477"/>
          </a:xfrm>
        </p:grpSpPr>
        <p:sp>
          <p:nvSpPr>
            <p:cNvPr id="3141" name="Google Shape;3141;p37"/>
            <p:cNvSpPr/>
            <p:nvPr/>
          </p:nvSpPr>
          <p:spPr>
            <a:xfrm rot="-2006156">
              <a:off x="1033443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37"/>
            <p:cNvSpPr/>
            <p:nvPr/>
          </p:nvSpPr>
          <p:spPr>
            <a:xfrm rot="-2006156">
              <a:off x="2004993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37"/>
            <p:cNvSpPr/>
            <p:nvPr/>
          </p:nvSpPr>
          <p:spPr>
            <a:xfrm>
              <a:off x="1226350" y="2447825"/>
              <a:ext cx="859603" cy="53175"/>
            </a:xfrm>
            <a:custGeom>
              <a:rect b="b" l="l" r="r" t="t"/>
              <a:pathLst>
                <a:path extrusionOk="0" h="3634" w="50006">
                  <a:moveTo>
                    <a:pt x="0" y="957"/>
                  </a:moveTo>
                  <a:cubicBezTo>
                    <a:pt x="1730" y="798"/>
                    <a:pt x="5286" y="-12"/>
                    <a:pt x="10382" y="4"/>
                  </a:cubicBezTo>
                  <a:cubicBezTo>
                    <a:pt x="15478" y="20"/>
                    <a:pt x="24781" y="449"/>
                    <a:pt x="30575" y="1052"/>
                  </a:cubicBezTo>
                  <a:cubicBezTo>
                    <a:pt x="36369" y="1655"/>
                    <a:pt x="41910" y="3703"/>
                    <a:pt x="45148" y="3624"/>
                  </a:cubicBezTo>
                  <a:cubicBezTo>
                    <a:pt x="48387" y="3545"/>
                    <a:pt x="49196" y="1084"/>
                    <a:pt x="50006" y="576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44" name="Google Shape;3144;p37"/>
          <p:cNvGrpSpPr/>
          <p:nvPr/>
        </p:nvGrpSpPr>
        <p:grpSpPr>
          <a:xfrm>
            <a:off x="1109331" y="3827371"/>
            <a:ext cx="5021126" cy="318477"/>
            <a:chOff x="998301" y="2310871"/>
            <a:chExt cx="5021126" cy="318477"/>
          </a:xfrm>
        </p:grpSpPr>
        <p:sp>
          <p:nvSpPr>
            <p:cNvPr id="3145" name="Google Shape;3145;p37"/>
            <p:cNvSpPr/>
            <p:nvPr/>
          </p:nvSpPr>
          <p:spPr>
            <a:xfrm rot="-2006156">
              <a:off x="1033443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37"/>
            <p:cNvSpPr/>
            <p:nvPr/>
          </p:nvSpPr>
          <p:spPr>
            <a:xfrm rot="-2006156">
              <a:off x="5719743" y="2366619"/>
              <a:ext cx="264542" cy="206981"/>
            </a:xfrm>
            <a:custGeom>
              <a:rect b="b" l="l" r="r" t="t"/>
              <a:pathLst>
                <a:path extrusionOk="0" h="6040" w="4010">
                  <a:moveTo>
                    <a:pt x="3179" y="648"/>
                  </a:moveTo>
                  <a:lnTo>
                    <a:pt x="3179" y="738"/>
                  </a:lnTo>
                  <a:cubicBezTo>
                    <a:pt x="3179" y="828"/>
                    <a:pt x="3179" y="918"/>
                    <a:pt x="3179" y="1019"/>
                  </a:cubicBezTo>
                  <a:cubicBezTo>
                    <a:pt x="3089" y="906"/>
                    <a:pt x="2965" y="828"/>
                    <a:pt x="2842" y="805"/>
                  </a:cubicBezTo>
                  <a:cubicBezTo>
                    <a:pt x="2887" y="772"/>
                    <a:pt x="2943" y="738"/>
                    <a:pt x="3010" y="704"/>
                  </a:cubicBezTo>
                  <a:cubicBezTo>
                    <a:pt x="3055" y="682"/>
                    <a:pt x="3111" y="659"/>
                    <a:pt x="3167" y="648"/>
                  </a:cubicBezTo>
                  <a:close/>
                  <a:moveTo>
                    <a:pt x="2583" y="1518"/>
                  </a:moveTo>
                  <a:cubicBezTo>
                    <a:pt x="2603" y="1518"/>
                    <a:pt x="2623" y="1530"/>
                    <a:pt x="2640" y="1558"/>
                  </a:cubicBezTo>
                  <a:cubicBezTo>
                    <a:pt x="2662" y="1591"/>
                    <a:pt x="2617" y="1715"/>
                    <a:pt x="2606" y="1749"/>
                  </a:cubicBezTo>
                  <a:cubicBezTo>
                    <a:pt x="2426" y="2434"/>
                    <a:pt x="2145" y="3096"/>
                    <a:pt x="1775" y="3691"/>
                  </a:cubicBezTo>
                  <a:lnTo>
                    <a:pt x="1910" y="3377"/>
                  </a:lnTo>
                  <a:cubicBezTo>
                    <a:pt x="2044" y="3074"/>
                    <a:pt x="2179" y="2771"/>
                    <a:pt x="2314" y="2456"/>
                  </a:cubicBezTo>
                  <a:cubicBezTo>
                    <a:pt x="2437" y="2198"/>
                    <a:pt x="2516" y="1917"/>
                    <a:pt x="2550" y="1625"/>
                  </a:cubicBezTo>
                  <a:cubicBezTo>
                    <a:pt x="2550" y="1603"/>
                    <a:pt x="2550" y="1569"/>
                    <a:pt x="2527" y="1547"/>
                  </a:cubicBezTo>
                  <a:cubicBezTo>
                    <a:pt x="2544" y="1530"/>
                    <a:pt x="2564" y="1518"/>
                    <a:pt x="2583" y="1518"/>
                  </a:cubicBezTo>
                  <a:close/>
                  <a:moveTo>
                    <a:pt x="2776" y="1165"/>
                  </a:moveTo>
                  <a:cubicBezTo>
                    <a:pt x="2864" y="1165"/>
                    <a:pt x="2917" y="1249"/>
                    <a:pt x="2954" y="1333"/>
                  </a:cubicBezTo>
                  <a:cubicBezTo>
                    <a:pt x="3044" y="1547"/>
                    <a:pt x="3055" y="1782"/>
                    <a:pt x="2988" y="2007"/>
                  </a:cubicBezTo>
                  <a:cubicBezTo>
                    <a:pt x="2808" y="2501"/>
                    <a:pt x="2583" y="2984"/>
                    <a:pt x="2325" y="3433"/>
                  </a:cubicBezTo>
                  <a:cubicBezTo>
                    <a:pt x="2067" y="3905"/>
                    <a:pt x="1741" y="4545"/>
                    <a:pt x="1258" y="4882"/>
                  </a:cubicBezTo>
                  <a:lnTo>
                    <a:pt x="1269" y="4848"/>
                  </a:lnTo>
                  <a:cubicBezTo>
                    <a:pt x="1472" y="4635"/>
                    <a:pt x="1663" y="4399"/>
                    <a:pt x="1831" y="4163"/>
                  </a:cubicBezTo>
                  <a:cubicBezTo>
                    <a:pt x="2269" y="3534"/>
                    <a:pt x="2606" y="2838"/>
                    <a:pt x="2808" y="2097"/>
                  </a:cubicBezTo>
                  <a:cubicBezTo>
                    <a:pt x="2875" y="1872"/>
                    <a:pt x="3044" y="1457"/>
                    <a:pt x="2808" y="1266"/>
                  </a:cubicBezTo>
                  <a:cubicBezTo>
                    <a:pt x="2763" y="1232"/>
                    <a:pt x="2718" y="1210"/>
                    <a:pt x="2662" y="1210"/>
                  </a:cubicBezTo>
                  <a:cubicBezTo>
                    <a:pt x="2684" y="1198"/>
                    <a:pt x="2696" y="1187"/>
                    <a:pt x="2718" y="1176"/>
                  </a:cubicBezTo>
                  <a:cubicBezTo>
                    <a:pt x="2739" y="1168"/>
                    <a:pt x="2758" y="1165"/>
                    <a:pt x="2776" y="1165"/>
                  </a:cubicBezTo>
                  <a:close/>
                  <a:moveTo>
                    <a:pt x="1775" y="2220"/>
                  </a:moveTo>
                  <a:cubicBezTo>
                    <a:pt x="1494" y="2703"/>
                    <a:pt x="1258" y="3209"/>
                    <a:pt x="1067" y="3725"/>
                  </a:cubicBezTo>
                  <a:cubicBezTo>
                    <a:pt x="933" y="4107"/>
                    <a:pt x="809" y="4500"/>
                    <a:pt x="730" y="4904"/>
                  </a:cubicBezTo>
                  <a:cubicBezTo>
                    <a:pt x="742" y="4781"/>
                    <a:pt x="764" y="4680"/>
                    <a:pt x="775" y="4601"/>
                  </a:cubicBezTo>
                  <a:cubicBezTo>
                    <a:pt x="832" y="4332"/>
                    <a:pt x="899" y="4051"/>
                    <a:pt x="989" y="3781"/>
                  </a:cubicBezTo>
                  <a:cubicBezTo>
                    <a:pt x="1157" y="3253"/>
                    <a:pt x="1404" y="2748"/>
                    <a:pt x="1719" y="2288"/>
                  </a:cubicBezTo>
                  <a:cubicBezTo>
                    <a:pt x="1741" y="2265"/>
                    <a:pt x="1752" y="2243"/>
                    <a:pt x="1775" y="2220"/>
                  </a:cubicBezTo>
                  <a:close/>
                  <a:moveTo>
                    <a:pt x="3504" y="974"/>
                  </a:moveTo>
                  <a:cubicBezTo>
                    <a:pt x="3515" y="1019"/>
                    <a:pt x="3515" y="1075"/>
                    <a:pt x="3515" y="1131"/>
                  </a:cubicBezTo>
                  <a:cubicBezTo>
                    <a:pt x="3504" y="1535"/>
                    <a:pt x="3448" y="1951"/>
                    <a:pt x="3336" y="2344"/>
                  </a:cubicBezTo>
                  <a:cubicBezTo>
                    <a:pt x="3111" y="2973"/>
                    <a:pt x="2830" y="3568"/>
                    <a:pt x="2505" y="4152"/>
                  </a:cubicBezTo>
                  <a:cubicBezTo>
                    <a:pt x="2437" y="4275"/>
                    <a:pt x="2370" y="4399"/>
                    <a:pt x="2291" y="4522"/>
                  </a:cubicBezTo>
                  <a:cubicBezTo>
                    <a:pt x="2157" y="4668"/>
                    <a:pt x="2033" y="4814"/>
                    <a:pt x="1898" y="4960"/>
                  </a:cubicBezTo>
                  <a:lnTo>
                    <a:pt x="1786" y="5095"/>
                  </a:lnTo>
                  <a:lnTo>
                    <a:pt x="1764" y="5106"/>
                  </a:lnTo>
                  <a:lnTo>
                    <a:pt x="1618" y="5219"/>
                  </a:lnTo>
                  <a:lnTo>
                    <a:pt x="1640" y="5196"/>
                  </a:lnTo>
                  <a:cubicBezTo>
                    <a:pt x="1898" y="4927"/>
                    <a:pt x="2145" y="4635"/>
                    <a:pt x="2348" y="4320"/>
                  </a:cubicBezTo>
                  <a:cubicBezTo>
                    <a:pt x="2774" y="3680"/>
                    <a:pt x="3100" y="2984"/>
                    <a:pt x="3302" y="2243"/>
                  </a:cubicBezTo>
                  <a:cubicBezTo>
                    <a:pt x="3347" y="2074"/>
                    <a:pt x="3381" y="1906"/>
                    <a:pt x="3381" y="1726"/>
                  </a:cubicBezTo>
                  <a:cubicBezTo>
                    <a:pt x="3448" y="1479"/>
                    <a:pt x="3493" y="1232"/>
                    <a:pt x="3504" y="974"/>
                  </a:cubicBezTo>
                  <a:close/>
                  <a:moveTo>
                    <a:pt x="3290" y="1"/>
                  </a:moveTo>
                  <a:cubicBezTo>
                    <a:pt x="3230" y="1"/>
                    <a:pt x="3172" y="19"/>
                    <a:pt x="3122" y="64"/>
                  </a:cubicBezTo>
                  <a:cubicBezTo>
                    <a:pt x="3044" y="64"/>
                    <a:pt x="2954" y="87"/>
                    <a:pt x="2875" y="109"/>
                  </a:cubicBezTo>
                  <a:cubicBezTo>
                    <a:pt x="2482" y="244"/>
                    <a:pt x="2112" y="457"/>
                    <a:pt x="1809" y="749"/>
                  </a:cubicBezTo>
                  <a:cubicBezTo>
                    <a:pt x="1157" y="1344"/>
                    <a:pt x="787" y="2175"/>
                    <a:pt x="472" y="2995"/>
                  </a:cubicBezTo>
                  <a:cubicBezTo>
                    <a:pt x="214" y="3635"/>
                    <a:pt x="1" y="4343"/>
                    <a:pt x="124" y="5028"/>
                  </a:cubicBezTo>
                  <a:cubicBezTo>
                    <a:pt x="124" y="5174"/>
                    <a:pt x="158" y="5320"/>
                    <a:pt x="214" y="5466"/>
                  </a:cubicBezTo>
                  <a:cubicBezTo>
                    <a:pt x="304" y="5746"/>
                    <a:pt x="528" y="5960"/>
                    <a:pt x="809" y="6027"/>
                  </a:cubicBezTo>
                  <a:cubicBezTo>
                    <a:pt x="865" y="6038"/>
                    <a:pt x="921" y="6038"/>
                    <a:pt x="978" y="6038"/>
                  </a:cubicBezTo>
                  <a:cubicBezTo>
                    <a:pt x="995" y="6039"/>
                    <a:pt x="1013" y="6040"/>
                    <a:pt x="1031" y="6040"/>
                  </a:cubicBezTo>
                  <a:cubicBezTo>
                    <a:pt x="1226" y="6040"/>
                    <a:pt x="1419" y="5984"/>
                    <a:pt x="1584" y="5881"/>
                  </a:cubicBezTo>
                  <a:cubicBezTo>
                    <a:pt x="1898" y="5690"/>
                    <a:pt x="2112" y="5398"/>
                    <a:pt x="2348" y="5129"/>
                  </a:cubicBezTo>
                  <a:cubicBezTo>
                    <a:pt x="2606" y="4848"/>
                    <a:pt x="2830" y="4556"/>
                    <a:pt x="3033" y="4242"/>
                  </a:cubicBezTo>
                  <a:cubicBezTo>
                    <a:pt x="3212" y="3938"/>
                    <a:pt x="3358" y="3624"/>
                    <a:pt x="3482" y="3298"/>
                  </a:cubicBezTo>
                  <a:cubicBezTo>
                    <a:pt x="3639" y="2950"/>
                    <a:pt x="3763" y="2591"/>
                    <a:pt x="3864" y="2220"/>
                  </a:cubicBezTo>
                  <a:cubicBezTo>
                    <a:pt x="3965" y="1895"/>
                    <a:pt x="4010" y="1558"/>
                    <a:pt x="4010" y="1210"/>
                  </a:cubicBezTo>
                  <a:cubicBezTo>
                    <a:pt x="4010" y="1007"/>
                    <a:pt x="3998" y="659"/>
                    <a:pt x="3852" y="468"/>
                  </a:cubicBezTo>
                  <a:cubicBezTo>
                    <a:pt x="3796" y="334"/>
                    <a:pt x="3706" y="210"/>
                    <a:pt x="3594" y="120"/>
                  </a:cubicBezTo>
                  <a:cubicBezTo>
                    <a:pt x="3508" y="56"/>
                    <a:pt x="3396" y="1"/>
                    <a:pt x="3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37"/>
            <p:cNvSpPr/>
            <p:nvPr/>
          </p:nvSpPr>
          <p:spPr>
            <a:xfrm>
              <a:off x="1226359" y="2447825"/>
              <a:ext cx="4587300" cy="53175"/>
            </a:xfrm>
            <a:custGeom>
              <a:rect b="b" l="l" r="r" t="t"/>
              <a:pathLst>
                <a:path extrusionOk="0" h="3634" w="50006">
                  <a:moveTo>
                    <a:pt x="0" y="957"/>
                  </a:moveTo>
                  <a:cubicBezTo>
                    <a:pt x="1730" y="798"/>
                    <a:pt x="5286" y="-12"/>
                    <a:pt x="10382" y="4"/>
                  </a:cubicBezTo>
                  <a:cubicBezTo>
                    <a:pt x="15478" y="20"/>
                    <a:pt x="24781" y="449"/>
                    <a:pt x="30575" y="1052"/>
                  </a:cubicBezTo>
                  <a:cubicBezTo>
                    <a:pt x="36369" y="1655"/>
                    <a:pt x="41910" y="3703"/>
                    <a:pt x="45148" y="3624"/>
                  </a:cubicBezTo>
                  <a:cubicBezTo>
                    <a:pt x="48387" y="3545"/>
                    <a:pt x="49196" y="1084"/>
                    <a:pt x="50006" y="576"/>
                  </a:cubicBezTo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148" name="Google Shape;3148;p37"/>
          <p:cNvSpPr/>
          <p:nvPr/>
        </p:nvSpPr>
        <p:spPr>
          <a:xfrm flipH="1" rot="2006161">
            <a:off x="8112125" y="1613070"/>
            <a:ext cx="345522" cy="270345"/>
          </a:xfrm>
          <a:custGeom>
            <a:rect b="b" l="l" r="r" t="t"/>
            <a:pathLst>
              <a:path extrusionOk="0" h="6040" w="4010">
                <a:moveTo>
                  <a:pt x="3179" y="648"/>
                </a:moveTo>
                <a:lnTo>
                  <a:pt x="3179" y="738"/>
                </a:lnTo>
                <a:cubicBezTo>
                  <a:pt x="3179" y="828"/>
                  <a:pt x="3179" y="918"/>
                  <a:pt x="3179" y="1019"/>
                </a:cubicBezTo>
                <a:cubicBezTo>
                  <a:pt x="3089" y="906"/>
                  <a:pt x="2965" y="828"/>
                  <a:pt x="2842" y="805"/>
                </a:cubicBezTo>
                <a:cubicBezTo>
                  <a:pt x="2887" y="772"/>
                  <a:pt x="2943" y="738"/>
                  <a:pt x="3010" y="704"/>
                </a:cubicBezTo>
                <a:cubicBezTo>
                  <a:pt x="3055" y="682"/>
                  <a:pt x="3111" y="659"/>
                  <a:pt x="3167" y="648"/>
                </a:cubicBezTo>
                <a:close/>
                <a:moveTo>
                  <a:pt x="2583" y="1518"/>
                </a:moveTo>
                <a:cubicBezTo>
                  <a:pt x="2603" y="1518"/>
                  <a:pt x="2623" y="1530"/>
                  <a:pt x="2640" y="1558"/>
                </a:cubicBezTo>
                <a:cubicBezTo>
                  <a:pt x="2662" y="1591"/>
                  <a:pt x="2617" y="1715"/>
                  <a:pt x="2606" y="1749"/>
                </a:cubicBezTo>
                <a:cubicBezTo>
                  <a:pt x="2426" y="2434"/>
                  <a:pt x="2145" y="3096"/>
                  <a:pt x="1775" y="3691"/>
                </a:cubicBezTo>
                <a:lnTo>
                  <a:pt x="1910" y="3377"/>
                </a:lnTo>
                <a:cubicBezTo>
                  <a:pt x="2044" y="3074"/>
                  <a:pt x="2179" y="2771"/>
                  <a:pt x="2314" y="2456"/>
                </a:cubicBezTo>
                <a:cubicBezTo>
                  <a:pt x="2437" y="2198"/>
                  <a:pt x="2516" y="1917"/>
                  <a:pt x="2550" y="1625"/>
                </a:cubicBezTo>
                <a:cubicBezTo>
                  <a:pt x="2550" y="1603"/>
                  <a:pt x="2550" y="1569"/>
                  <a:pt x="2527" y="1547"/>
                </a:cubicBezTo>
                <a:cubicBezTo>
                  <a:pt x="2544" y="1530"/>
                  <a:pt x="2564" y="1518"/>
                  <a:pt x="2583" y="1518"/>
                </a:cubicBezTo>
                <a:close/>
                <a:moveTo>
                  <a:pt x="2776" y="1165"/>
                </a:moveTo>
                <a:cubicBezTo>
                  <a:pt x="2864" y="1165"/>
                  <a:pt x="2917" y="1249"/>
                  <a:pt x="2954" y="1333"/>
                </a:cubicBezTo>
                <a:cubicBezTo>
                  <a:pt x="3044" y="1547"/>
                  <a:pt x="3055" y="1782"/>
                  <a:pt x="2988" y="2007"/>
                </a:cubicBezTo>
                <a:cubicBezTo>
                  <a:pt x="2808" y="2501"/>
                  <a:pt x="2583" y="2984"/>
                  <a:pt x="2325" y="3433"/>
                </a:cubicBezTo>
                <a:cubicBezTo>
                  <a:pt x="2067" y="3905"/>
                  <a:pt x="1741" y="4545"/>
                  <a:pt x="1258" y="4882"/>
                </a:cubicBezTo>
                <a:lnTo>
                  <a:pt x="1269" y="4848"/>
                </a:lnTo>
                <a:cubicBezTo>
                  <a:pt x="1472" y="4635"/>
                  <a:pt x="1663" y="4399"/>
                  <a:pt x="1831" y="4163"/>
                </a:cubicBezTo>
                <a:cubicBezTo>
                  <a:pt x="2269" y="3534"/>
                  <a:pt x="2606" y="2838"/>
                  <a:pt x="2808" y="2097"/>
                </a:cubicBezTo>
                <a:cubicBezTo>
                  <a:pt x="2875" y="1872"/>
                  <a:pt x="3044" y="1457"/>
                  <a:pt x="2808" y="1266"/>
                </a:cubicBezTo>
                <a:cubicBezTo>
                  <a:pt x="2763" y="1232"/>
                  <a:pt x="2718" y="1210"/>
                  <a:pt x="2662" y="1210"/>
                </a:cubicBezTo>
                <a:cubicBezTo>
                  <a:pt x="2684" y="1198"/>
                  <a:pt x="2696" y="1187"/>
                  <a:pt x="2718" y="1176"/>
                </a:cubicBezTo>
                <a:cubicBezTo>
                  <a:pt x="2739" y="1168"/>
                  <a:pt x="2758" y="1165"/>
                  <a:pt x="2776" y="1165"/>
                </a:cubicBezTo>
                <a:close/>
                <a:moveTo>
                  <a:pt x="1775" y="2220"/>
                </a:moveTo>
                <a:cubicBezTo>
                  <a:pt x="1494" y="2703"/>
                  <a:pt x="1258" y="3209"/>
                  <a:pt x="1067" y="3725"/>
                </a:cubicBezTo>
                <a:cubicBezTo>
                  <a:pt x="933" y="4107"/>
                  <a:pt x="809" y="4500"/>
                  <a:pt x="730" y="4904"/>
                </a:cubicBezTo>
                <a:cubicBezTo>
                  <a:pt x="742" y="4781"/>
                  <a:pt x="764" y="4680"/>
                  <a:pt x="775" y="4601"/>
                </a:cubicBezTo>
                <a:cubicBezTo>
                  <a:pt x="832" y="4332"/>
                  <a:pt x="899" y="4051"/>
                  <a:pt x="989" y="3781"/>
                </a:cubicBezTo>
                <a:cubicBezTo>
                  <a:pt x="1157" y="3253"/>
                  <a:pt x="1404" y="2748"/>
                  <a:pt x="1719" y="2288"/>
                </a:cubicBezTo>
                <a:cubicBezTo>
                  <a:pt x="1741" y="2265"/>
                  <a:pt x="1752" y="2243"/>
                  <a:pt x="1775" y="2220"/>
                </a:cubicBezTo>
                <a:close/>
                <a:moveTo>
                  <a:pt x="3504" y="974"/>
                </a:moveTo>
                <a:cubicBezTo>
                  <a:pt x="3515" y="1019"/>
                  <a:pt x="3515" y="1075"/>
                  <a:pt x="3515" y="1131"/>
                </a:cubicBezTo>
                <a:cubicBezTo>
                  <a:pt x="3504" y="1535"/>
                  <a:pt x="3448" y="1951"/>
                  <a:pt x="3336" y="2344"/>
                </a:cubicBezTo>
                <a:cubicBezTo>
                  <a:pt x="3111" y="2973"/>
                  <a:pt x="2830" y="3568"/>
                  <a:pt x="2505" y="4152"/>
                </a:cubicBezTo>
                <a:cubicBezTo>
                  <a:pt x="2437" y="4275"/>
                  <a:pt x="2370" y="4399"/>
                  <a:pt x="2291" y="4522"/>
                </a:cubicBezTo>
                <a:cubicBezTo>
                  <a:pt x="2157" y="4668"/>
                  <a:pt x="2033" y="4814"/>
                  <a:pt x="1898" y="4960"/>
                </a:cubicBezTo>
                <a:lnTo>
                  <a:pt x="1786" y="5095"/>
                </a:lnTo>
                <a:lnTo>
                  <a:pt x="1764" y="5106"/>
                </a:lnTo>
                <a:lnTo>
                  <a:pt x="1618" y="5219"/>
                </a:lnTo>
                <a:lnTo>
                  <a:pt x="1640" y="5196"/>
                </a:lnTo>
                <a:cubicBezTo>
                  <a:pt x="1898" y="4927"/>
                  <a:pt x="2145" y="4635"/>
                  <a:pt x="2348" y="4320"/>
                </a:cubicBezTo>
                <a:cubicBezTo>
                  <a:pt x="2774" y="3680"/>
                  <a:pt x="3100" y="2984"/>
                  <a:pt x="3302" y="2243"/>
                </a:cubicBezTo>
                <a:cubicBezTo>
                  <a:pt x="3347" y="2074"/>
                  <a:pt x="3381" y="1906"/>
                  <a:pt x="3381" y="1726"/>
                </a:cubicBezTo>
                <a:cubicBezTo>
                  <a:pt x="3448" y="1479"/>
                  <a:pt x="3493" y="1232"/>
                  <a:pt x="3504" y="974"/>
                </a:cubicBezTo>
                <a:close/>
                <a:moveTo>
                  <a:pt x="3290" y="1"/>
                </a:moveTo>
                <a:cubicBezTo>
                  <a:pt x="3230" y="1"/>
                  <a:pt x="3172" y="19"/>
                  <a:pt x="3122" y="64"/>
                </a:cubicBezTo>
                <a:cubicBezTo>
                  <a:pt x="3044" y="64"/>
                  <a:pt x="2954" y="87"/>
                  <a:pt x="2875" y="109"/>
                </a:cubicBezTo>
                <a:cubicBezTo>
                  <a:pt x="2482" y="244"/>
                  <a:pt x="2112" y="457"/>
                  <a:pt x="1809" y="749"/>
                </a:cubicBezTo>
                <a:cubicBezTo>
                  <a:pt x="1157" y="1344"/>
                  <a:pt x="787" y="2175"/>
                  <a:pt x="472" y="2995"/>
                </a:cubicBezTo>
                <a:cubicBezTo>
                  <a:pt x="214" y="3635"/>
                  <a:pt x="1" y="4343"/>
                  <a:pt x="124" y="5028"/>
                </a:cubicBezTo>
                <a:cubicBezTo>
                  <a:pt x="124" y="5174"/>
                  <a:pt x="158" y="5320"/>
                  <a:pt x="214" y="5466"/>
                </a:cubicBezTo>
                <a:cubicBezTo>
                  <a:pt x="304" y="5746"/>
                  <a:pt x="528" y="5960"/>
                  <a:pt x="809" y="6027"/>
                </a:cubicBezTo>
                <a:cubicBezTo>
                  <a:pt x="865" y="6038"/>
                  <a:pt x="921" y="6038"/>
                  <a:pt x="978" y="6038"/>
                </a:cubicBezTo>
                <a:cubicBezTo>
                  <a:pt x="995" y="6039"/>
                  <a:pt x="1013" y="6040"/>
                  <a:pt x="1031" y="6040"/>
                </a:cubicBezTo>
                <a:cubicBezTo>
                  <a:pt x="1226" y="6040"/>
                  <a:pt x="1419" y="5984"/>
                  <a:pt x="1584" y="5881"/>
                </a:cubicBezTo>
                <a:cubicBezTo>
                  <a:pt x="1898" y="5690"/>
                  <a:pt x="2112" y="5398"/>
                  <a:pt x="2348" y="5129"/>
                </a:cubicBezTo>
                <a:cubicBezTo>
                  <a:pt x="2606" y="4848"/>
                  <a:pt x="2830" y="4556"/>
                  <a:pt x="3033" y="4242"/>
                </a:cubicBezTo>
                <a:cubicBezTo>
                  <a:pt x="3212" y="3938"/>
                  <a:pt x="3358" y="3624"/>
                  <a:pt x="3482" y="3298"/>
                </a:cubicBezTo>
                <a:cubicBezTo>
                  <a:pt x="3639" y="2950"/>
                  <a:pt x="3763" y="2591"/>
                  <a:pt x="3864" y="2220"/>
                </a:cubicBezTo>
                <a:cubicBezTo>
                  <a:pt x="3965" y="1895"/>
                  <a:pt x="4010" y="1558"/>
                  <a:pt x="4010" y="1210"/>
                </a:cubicBezTo>
                <a:cubicBezTo>
                  <a:pt x="4010" y="1007"/>
                  <a:pt x="3998" y="659"/>
                  <a:pt x="3852" y="468"/>
                </a:cubicBezTo>
                <a:cubicBezTo>
                  <a:pt x="3796" y="334"/>
                  <a:pt x="3706" y="210"/>
                  <a:pt x="3594" y="120"/>
                </a:cubicBezTo>
                <a:cubicBezTo>
                  <a:pt x="3508" y="56"/>
                  <a:pt x="3396" y="1"/>
                  <a:pt x="32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9" name="Google Shape;3149;p37"/>
          <p:cNvSpPr txBox="1"/>
          <p:nvPr/>
        </p:nvSpPr>
        <p:spPr>
          <a:xfrm flipH="1">
            <a:off x="7037758" y="1473717"/>
            <a:ext cx="996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1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50" name="Google Shape;3150;p37"/>
          <p:cNvSpPr txBox="1"/>
          <p:nvPr/>
        </p:nvSpPr>
        <p:spPr>
          <a:xfrm flipH="1">
            <a:off x="6771058" y="1759475"/>
            <a:ext cx="1263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very cold place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1" name="Google Shape;3151;p37"/>
          <p:cNvSpPr txBox="1"/>
          <p:nvPr/>
        </p:nvSpPr>
        <p:spPr>
          <a:xfrm flipH="1">
            <a:off x="7037758" y="2311917"/>
            <a:ext cx="996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2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52" name="Google Shape;3152;p37"/>
          <p:cNvSpPr txBox="1"/>
          <p:nvPr/>
        </p:nvSpPr>
        <p:spPr>
          <a:xfrm flipH="1">
            <a:off x="6771058" y="2597675"/>
            <a:ext cx="1263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nice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3" name="Google Shape;3153;p37"/>
          <p:cNvSpPr txBox="1"/>
          <p:nvPr/>
        </p:nvSpPr>
        <p:spPr>
          <a:xfrm flipH="1">
            <a:off x="7037758" y="3150117"/>
            <a:ext cx="996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3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54" name="Google Shape;3154;p37"/>
          <p:cNvSpPr txBox="1"/>
          <p:nvPr/>
        </p:nvSpPr>
        <p:spPr>
          <a:xfrm flipH="1">
            <a:off x="6771058" y="3435875"/>
            <a:ext cx="1263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a small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5" name="Google Shape;3155;p37"/>
          <p:cNvSpPr txBox="1"/>
          <p:nvPr/>
        </p:nvSpPr>
        <p:spPr>
          <a:xfrm flipH="1">
            <a:off x="7037758" y="3988317"/>
            <a:ext cx="996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4</a:t>
            </a:r>
            <a:endParaRPr sz="18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56" name="Google Shape;3156;p37"/>
          <p:cNvSpPr txBox="1"/>
          <p:nvPr/>
        </p:nvSpPr>
        <p:spPr>
          <a:xfrm flipH="1">
            <a:off x="6771058" y="4274075"/>
            <a:ext cx="1263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live on planet Earth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7" name="Google Shape;3157;p37"/>
          <p:cNvSpPr/>
          <p:nvPr/>
        </p:nvSpPr>
        <p:spPr>
          <a:xfrm flipH="1" rot="2006161">
            <a:off x="8112125" y="2454445"/>
            <a:ext cx="345522" cy="270345"/>
          </a:xfrm>
          <a:custGeom>
            <a:rect b="b" l="l" r="r" t="t"/>
            <a:pathLst>
              <a:path extrusionOk="0" h="6040" w="4010">
                <a:moveTo>
                  <a:pt x="3179" y="648"/>
                </a:moveTo>
                <a:lnTo>
                  <a:pt x="3179" y="738"/>
                </a:lnTo>
                <a:cubicBezTo>
                  <a:pt x="3179" y="828"/>
                  <a:pt x="3179" y="918"/>
                  <a:pt x="3179" y="1019"/>
                </a:cubicBezTo>
                <a:cubicBezTo>
                  <a:pt x="3089" y="906"/>
                  <a:pt x="2965" y="828"/>
                  <a:pt x="2842" y="805"/>
                </a:cubicBezTo>
                <a:cubicBezTo>
                  <a:pt x="2887" y="772"/>
                  <a:pt x="2943" y="738"/>
                  <a:pt x="3010" y="704"/>
                </a:cubicBezTo>
                <a:cubicBezTo>
                  <a:pt x="3055" y="682"/>
                  <a:pt x="3111" y="659"/>
                  <a:pt x="3167" y="648"/>
                </a:cubicBezTo>
                <a:close/>
                <a:moveTo>
                  <a:pt x="2583" y="1518"/>
                </a:moveTo>
                <a:cubicBezTo>
                  <a:pt x="2603" y="1518"/>
                  <a:pt x="2623" y="1530"/>
                  <a:pt x="2640" y="1558"/>
                </a:cubicBezTo>
                <a:cubicBezTo>
                  <a:pt x="2662" y="1591"/>
                  <a:pt x="2617" y="1715"/>
                  <a:pt x="2606" y="1749"/>
                </a:cubicBezTo>
                <a:cubicBezTo>
                  <a:pt x="2426" y="2434"/>
                  <a:pt x="2145" y="3096"/>
                  <a:pt x="1775" y="3691"/>
                </a:cubicBezTo>
                <a:lnTo>
                  <a:pt x="1910" y="3377"/>
                </a:lnTo>
                <a:cubicBezTo>
                  <a:pt x="2044" y="3074"/>
                  <a:pt x="2179" y="2771"/>
                  <a:pt x="2314" y="2456"/>
                </a:cubicBezTo>
                <a:cubicBezTo>
                  <a:pt x="2437" y="2198"/>
                  <a:pt x="2516" y="1917"/>
                  <a:pt x="2550" y="1625"/>
                </a:cubicBezTo>
                <a:cubicBezTo>
                  <a:pt x="2550" y="1603"/>
                  <a:pt x="2550" y="1569"/>
                  <a:pt x="2527" y="1547"/>
                </a:cubicBezTo>
                <a:cubicBezTo>
                  <a:pt x="2544" y="1530"/>
                  <a:pt x="2564" y="1518"/>
                  <a:pt x="2583" y="1518"/>
                </a:cubicBezTo>
                <a:close/>
                <a:moveTo>
                  <a:pt x="2776" y="1165"/>
                </a:moveTo>
                <a:cubicBezTo>
                  <a:pt x="2864" y="1165"/>
                  <a:pt x="2917" y="1249"/>
                  <a:pt x="2954" y="1333"/>
                </a:cubicBezTo>
                <a:cubicBezTo>
                  <a:pt x="3044" y="1547"/>
                  <a:pt x="3055" y="1782"/>
                  <a:pt x="2988" y="2007"/>
                </a:cubicBezTo>
                <a:cubicBezTo>
                  <a:pt x="2808" y="2501"/>
                  <a:pt x="2583" y="2984"/>
                  <a:pt x="2325" y="3433"/>
                </a:cubicBezTo>
                <a:cubicBezTo>
                  <a:pt x="2067" y="3905"/>
                  <a:pt x="1741" y="4545"/>
                  <a:pt x="1258" y="4882"/>
                </a:cubicBezTo>
                <a:lnTo>
                  <a:pt x="1269" y="4848"/>
                </a:lnTo>
                <a:cubicBezTo>
                  <a:pt x="1472" y="4635"/>
                  <a:pt x="1663" y="4399"/>
                  <a:pt x="1831" y="4163"/>
                </a:cubicBezTo>
                <a:cubicBezTo>
                  <a:pt x="2269" y="3534"/>
                  <a:pt x="2606" y="2838"/>
                  <a:pt x="2808" y="2097"/>
                </a:cubicBezTo>
                <a:cubicBezTo>
                  <a:pt x="2875" y="1872"/>
                  <a:pt x="3044" y="1457"/>
                  <a:pt x="2808" y="1266"/>
                </a:cubicBezTo>
                <a:cubicBezTo>
                  <a:pt x="2763" y="1232"/>
                  <a:pt x="2718" y="1210"/>
                  <a:pt x="2662" y="1210"/>
                </a:cubicBezTo>
                <a:cubicBezTo>
                  <a:pt x="2684" y="1198"/>
                  <a:pt x="2696" y="1187"/>
                  <a:pt x="2718" y="1176"/>
                </a:cubicBezTo>
                <a:cubicBezTo>
                  <a:pt x="2739" y="1168"/>
                  <a:pt x="2758" y="1165"/>
                  <a:pt x="2776" y="1165"/>
                </a:cubicBezTo>
                <a:close/>
                <a:moveTo>
                  <a:pt x="1775" y="2220"/>
                </a:moveTo>
                <a:cubicBezTo>
                  <a:pt x="1494" y="2703"/>
                  <a:pt x="1258" y="3209"/>
                  <a:pt x="1067" y="3725"/>
                </a:cubicBezTo>
                <a:cubicBezTo>
                  <a:pt x="933" y="4107"/>
                  <a:pt x="809" y="4500"/>
                  <a:pt x="730" y="4904"/>
                </a:cubicBezTo>
                <a:cubicBezTo>
                  <a:pt x="742" y="4781"/>
                  <a:pt x="764" y="4680"/>
                  <a:pt x="775" y="4601"/>
                </a:cubicBezTo>
                <a:cubicBezTo>
                  <a:pt x="832" y="4332"/>
                  <a:pt x="899" y="4051"/>
                  <a:pt x="989" y="3781"/>
                </a:cubicBezTo>
                <a:cubicBezTo>
                  <a:pt x="1157" y="3253"/>
                  <a:pt x="1404" y="2748"/>
                  <a:pt x="1719" y="2288"/>
                </a:cubicBezTo>
                <a:cubicBezTo>
                  <a:pt x="1741" y="2265"/>
                  <a:pt x="1752" y="2243"/>
                  <a:pt x="1775" y="2220"/>
                </a:cubicBezTo>
                <a:close/>
                <a:moveTo>
                  <a:pt x="3504" y="974"/>
                </a:moveTo>
                <a:cubicBezTo>
                  <a:pt x="3515" y="1019"/>
                  <a:pt x="3515" y="1075"/>
                  <a:pt x="3515" y="1131"/>
                </a:cubicBezTo>
                <a:cubicBezTo>
                  <a:pt x="3504" y="1535"/>
                  <a:pt x="3448" y="1951"/>
                  <a:pt x="3336" y="2344"/>
                </a:cubicBezTo>
                <a:cubicBezTo>
                  <a:pt x="3111" y="2973"/>
                  <a:pt x="2830" y="3568"/>
                  <a:pt x="2505" y="4152"/>
                </a:cubicBezTo>
                <a:cubicBezTo>
                  <a:pt x="2437" y="4275"/>
                  <a:pt x="2370" y="4399"/>
                  <a:pt x="2291" y="4522"/>
                </a:cubicBezTo>
                <a:cubicBezTo>
                  <a:pt x="2157" y="4668"/>
                  <a:pt x="2033" y="4814"/>
                  <a:pt x="1898" y="4960"/>
                </a:cubicBezTo>
                <a:lnTo>
                  <a:pt x="1786" y="5095"/>
                </a:lnTo>
                <a:lnTo>
                  <a:pt x="1764" y="5106"/>
                </a:lnTo>
                <a:lnTo>
                  <a:pt x="1618" y="5219"/>
                </a:lnTo>
                <a:lnTo>
                  <a:pt x="1640" y="5196"/>
                </a:lnTo>
                <a:cubicBezTo>
                  <a:pt x="1898" y="4927"/>
                  <a:pt x="2145" y="4635"/>
                  <a:pt x="2348" y="4320"/>
                </a:cubicBezTo>
                <a:cubicBezTo>
                  <a:pt x="2774" y="3680"/>
                  <a:pt x="3100" y="2984"/>
                  <a:pt x="3302" y="2243"/>
                </a:cubicBezTo>
                <a:cubicBezTo>
                  <a:pt x="3347" y="2074"/>
                  <a:pt x="3381" y="1906"/>
                  <a:pt x="3381" y="1726"/>
                </a:cubicBezTo>
                <a:cubicBezTo>
                  <a:pt x="3448" y="1479"/>
                  <a:pt x="3493" y="1232"/>
                  <a:pt x="3504" y="974"/>
                </a:cubicBezTo>
                <a:close/>
                <a:moveTo>
                  <a:pt x="3290" y="1"/>
                </a:moveTo>
                <a:cubicBezTo>
                  <a:pt x="3230" y="1"/>
                  <a:pt x="3172" y="19"/>
                  <a:pt x="3122" y="64"/>
                </a:cubicBezTo>
                <a:cubicBezTo>
                  <a:pt x="3044" y="64"/>
                  <a:pt x="2954" y="87"/>
                  <a:pt x="2875" y="109"/>
                </a:cubicBezTo>
                <a:cubicBezTo>
                  <a:pt x="2482" y="244"/>
                  <a:pt x="2112" y="457"/>
                  <a:pt x="1809" y="749"/>
                </a:cubicBezTo>
                <a:cubicBezTo>
                  <a:pt x="1157" y="1344"/>
                  <a:pt x="787" y="2175"/>
                  <a:pt x="472" y="2995"/>
                </a:cubicBezTo>
                <a:cubicBezTo>
                  <a:pt x="214" y="3635"/>
                  <a:pt x="1" y="4343"/>
                  <a:pt x="124" y="5028"/>
                </a:cubicBezTo>
                <a:cubicBezTo>
                  <a:pt x="124" y="5174"/>
                  <a:pt x="158" y="5320"/>
                  <a:pt x="214" y="5466"/>
                </a:cubicBezTo>
                <a:cubicBezTo>
                  <a:pt x="304" y="5746"/>
                  <a:pt x="528" y="5960"/>
                  <a:pt x="809" y="6027"/>
                </a:cubicBezTo>
                <a:cubicBezTo>
                  <a:pt x="865" y="6038"/>
                  <a:pt x="921" y="6038"/>
                  <a:pt x="978" y="6038"/>
                </a:cubicBezTo>
                <a:cubicBezTo>
                  <a:pt x="995" y="6039"/>
                  <a:pt x="1013" y="6040"/>
                  <a:pt x="1031" y="6040"/>
                </a:cubicBezTo>
                <a:cubicBezTo>
                  <a:pt x="1226" y="6040"/>
                  <a:pt x="1419" y="5984"/>
                  <a:pt x="1584" y="5881"/>
                </a:cubicBezTo>
                <a:cubicBezTo>
                  <a:pt x="1898" y="5690"/>
                  <a:pt x="2112" y="5398"/>
                  <a:pt x="2348" y="5129"/>
                </a:cubicBezTo>
                <a:cubicBezTo>
                  <a:pt x="2606" y="4848"/>
                  <a:pt x="2830" y="4556"/>
                  <a:pt x="3033" y="4242"/>
                </a:cubicBezTo>
                <a:cubicBezTo>
                  <a:pt x="3212" y="3938"/>
                  <a:pt x="3358" y="3624"/>
                  <a:pt x="3482" y="3298"/>
                </a:cubicBezTo>
                <a:cubicBezTo>
                  <a:pt x="3639" y="2950"/>
                  <a:pt x="3763" y="2591"/>
                  <a:pt x="3864" y="2220"/>
                </a:cubicBezTo>
                <a:cubicBezTo>
                  <a:pt x="3965" y="1895"/>
                  <a:pt x="4010" y="1558"/>
                  <a:pt x="4010" y="1210"/>
                </a:cubicBezTo>
                <a:cubicBezTo>
                  <a:pt x="4010" y="1007"/>
                  <a:pt x="3998" y="659"/>
                  <a:pt x="3852" y="468"/>
                </a:cubicBezTo>
                <a:cubicBezTo>
                  <a:pt x="3796" y="334"/>
                  <a:pt x="3706" y="210"/>
                  <a:pt x="3594" y="120"/>
                </a:cubicBezTo>
                <a:cubicBezTo>
                  <a:pt x="3508" y="56"/>
                  <a:pt x="3396" y="1"/>
                  <a:pt x="32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8" name="Google Shape;3158;p37"/>
          <p:cNvSpPr/>
          <p:nvPr/>
        </p:nvSpPr>
        <p:spPr>
          <a:xfrm flipH="1" rot="2006161">
            <a:off x="8112125" y="3295820"/>
            <a:ext cx="345522" cy="270345"/>
          </a:xfrm>
          <a:custGeom>
            <a:rect b="b" l="l" r="r" t="t"/>
            <a:pathLst>
              <a:path extrusionOk="0" h="6040" w="4010">
                <a:moveTo>
                  <a:pt x="3179" y="648"/>
                </a:moveTo>
                <a:lnTo>
                  <a:pt x="3179" y="738"/>
                </a:lnTo>
                <a:cubicBezTo>
                  <a:pt x="3179" y="828"/>
                  <a:pt x="3179" y="918"/>
                  <a:pt x="3179" y="1019"/>
                </a:cubicBezTo>
                <a:cubicBezTo>
                  <a:pt x="3089" y="906"/>
                  <a:pt x="2965" y="828"/>
                  <a:pt x="2842" y="805"/>
                </a:cubicBezTo>
                <a:cubicBezTo>
                  <a:pt x="2887" y="772"/>
                  <a:pt x="2943" y="738"/>
                  <a:pt x="3010" y="704"/>
                </a:cubicBezTo>
                <a:cubicBezTo>
                  <a:pt x="3055" y="682"/>
                  <a:pt x="3111" y="659"/>
                  <a:pt x="3167" y="648"/>
                </a:cubicBezTo>
                <a:close/>
                <a:moveTo>
                  <a:pt x="2583" y="1518"/>
                </a:moveTo>
                <a:cubicBezTo>
                  <a:pt x="2603" y="1518"/>
                  <a:pt x="2623" y="1530"/>
                  <a:pt x="2640" y="1558"/>
                </a:cubicBezTo>
                <a:cubicBezTo>
                  <a:pt x="2662" y="1591"/>
                  <a:pt x="2617" y="1715"/>
                  <a:pt x="2606" y="1749"/>
                </a:cubicBezTo>
                <a:cubicBezTo>
                  <a:pt x="2426" y="2434"/>
                  <a:pt x="2145" y="3096"/>
                  <a:pt x="1775" y="3691"/>
                </a:cubicBezTo>
                <a:lnTo>
                  <a:pt x="1910" y="3377"/>
                </a:lnTo>
                <a:cubicBezTo>
                  <a:pt x="2044" y="3074"/>
                  <a:pt x="2179" y="2771"/>
                  <a:pt x="2314" y="2456"/>
                </a:cubicBezTo>
                <a:cubicBezTo>
                  <a:pt x="2437" y="2198"/>
                  <a:pt x="2516" y="1917"/>
                  <a:pt x="2550" y="1625"/>
                </a:cubicBezTo>
                <a:cubicBezTo>
                  <a:pt x="2550" y="1603"/>
                  <a:pt x="2550" y="1569"/>
                  <a:pt x="2527" y="1547"/>
                </a:cubicBezTo>
                <a:cubicBezTo>
                  <a:pt x="2544" y="1530"/>
                  <a:pt x="2564" y="1518"/>
                  <a:pt x="2583" y="1518"/>
                </a:cubicBezTo>
                <a:close/>
                <a:moveTo>
                  <a:pt x="2776" y="1165"/>
                </a:moveTo>
                <a:cubicBezTo>
                  <a:pt x="2864" y="1165"/>
                  <a:pt x="2917" y="1249"/>
                  <a:pt x="2954" y="1333"/>
                </a:cubicBezTo>
                <a:cubicBezTo>
                  <a:pt x="3044" y="1547"/>
                  <a:pt x="3055" y="1782"/>
                  <a:pt x="2988" y="2007"/>
                </a:cubicBezTo>
                <a:cubicBezTo>
                  <a:pt x="2808" y="2501"/>
                  <a:pt x="2583" y="2984"/>
                  <a:pt x="2325" y="3433"/>
                </a:cubicBezTo>
                <a:cubicBezTo>
                  <a:pt x="2067" y="3905"/>
                  <a:pt x="1741" y="4545"/>
                  <a:pt x="1258" y="4882"/>
                </a:cubicBezTo>
                <a:lnTo>
                  <a:pt x="1269" y="4848"/>
                </a:lnTo>
                <a:cubicBezTo>
                  <a:pt x="1472" y="4635"/>
                  <a:pt x="1663" y="4399"/>
                  <a:pt x="1831" y="4163"/>
                </a:cubicBezTo>
                <a:cubicBezTo>
                  <a:pt x="2269" y="3534"/>
                  <a:pt x="2606" y="2838"/>
                  <a:pt x="2808" y="2097"/>
                </a:cubicBezTo>
                <a:cubicBezTo>
                  <a:pt x="2875" y="1872"/>
                  <a:pt x="3044" y="1457"/>
                  <a:pt x="2808" y="1266"/>
                </a:cubicBezTo>
                <a:cubicBezTo>
                  <a:pt x="2763" y="1232"/>
                  <a:pt x="2718" y="1210"/>
                  <a:pt x="2662" y="1210"/>
                </a:cubicBezTo>
                <a:cubicBezTo>
                  <a:pt x="2684" y="1198"/>
                  <a:pt x="2696" y="1187"/>
                  <a:pt x="2718" y="1176"/>
                </a:cubicBezTo>
                <a:cubicBezTo>
                  <a:pt x="2739" y="1168"/>
                  <a:pt x="2758" y="1165"/>
                  <a:pt x="2776" y="1165"/>
                </a:cubicBezTo>
                <a:close/>
                <a:moveTo>
                  <a:pt x="1775" y="2220"/>
                </a:moveTo>
                <a:cubicBezTo>
                  <a:pt x="1494" y="2703"/>
                  <a:pt x="1258" y="3209"/>
                  <a:pt x="1067" y="3725"/>
                </a:cubicBezTo>
                <a:cubicBezTo>
                  <a:pt x="933" y="4107"/>
                  <a:pt x="809" y="4500"/>
                  <a:pt x="730" y="4904"/>
                </a:cubicBezTo>
                <a:cubicBezTo>
                  <a:pt x="742" y="4781"/>
                  <a:pt x="764" y="4680"/>
                  <a:pt x="775" y="4601"/>
                </a:cubicBezTo>
                <a:cubicBezTo>
                  <a:pt x="832" y="4332"/>
                  <a:pt x="899" y="4051"/>
                  <a:pt x="989" y="3781"/>
                </a:cubicBezTo>
                <a:cubicBezTo>
                  <a:pt x="1157" y="3253"/>
                  <a:pt x="1404" y="2748"/>
                  <a:pt x="1719" y="2288"/>
                </a:cubicBezTo>
                <a:cubicBezTo>
                  <a:pt x="1741" y="2265"/>
                  <a:pt x="1752" y="2243"/>
                  <a:pt x="1775" y="2220"/>
                </a:cubicBezTo>
                <a:close/>
                <a:moveTo>
                  <a:pt x="3504" y="974"/>
                </a:moveTo>
                <a:cubicBezTo>
                  <a:pt x="3515" y="1019"/>
                  <a:pt x="3515" y="1075"/>
                  <a:pt x="3515" y="1131"/>
                </a:cubicBezTo>
                <a:cubicBezTo>
                  <a:pt x="3504" y="1535"/>
                  <a:pt x="3448" y="1951"/>
                  <a:pt x="3336" y="2344"/>
                </a:cubicBezTo>
                <a:cubicBezTo>
                  <a:pt x="3111" y="2973"/>
                  <a:pt x="2830" y="3568"/>
                  <a:pt x="2505" y="4152"/>
                </a:cubicBezTo>
                <a:cubicBezTo>
                  <a:pt x="2437" y="4275"/>
                  <a:pt x="2370" y="4399"/>
                  <a:pt x="2291" y="4522"/>
                </a:cubicBezTo>
                <a:cubicBezTo>
                  <a:pt x="2157" y="4668"/>
                  <a:pt x="2033" y="4814"/>
                  <a:pt x="1898" y="4960"/>
                </a:cubicBezTo>
                <a:lnTo>
                  <a:pt x="1786" y="5095"/>
                </a:lnTo>
                <a:lnTo>
                  <a:pt x="1764" y="5106"/>
                </a:lnTo>
                <a:lnTo>
                  <a:pt x="1618" y="5219"/>
                </a:lnTo>
                <a:lnTo>
                  <a:pt x="1640" y="5196"/>
                </a:lnTo>
                <a:cubicBezTo>
                  <a:pt x="1898" y="4927"/>
                  <a:pt x="2145" y="4635"/>
                  <a:pt x="2348" y="4320"/>
                </a:cubicBezTo>
                <a:cubicBezTo>
                  <a:pt x="2774" y="3680"/>
                  <a:pt x="3100" y="2984"/>
                  <a:pt x="3302" y="2243"/>
                </a:cubicBezTo>
                <a:cubicBezTo>
                  <a:pt x="3347" y="2074"/>
                  <a:pt x="3381" y="1906"/>
                  <a:pt x="3381" y="1726"/>
                </a:cubicBezTo>
                <a:cubicBezTo>
                  <a:pt x="3448" y="1479"/>
                  <a:pt x="3493" y="1232"/>
                  <a:pt x="3504" y="974"/>
                </a:cubicBezTo>
                <a:close/>
                <a:moveTo>
                  <a:pt x="3290" y="1"/>
                </a:moveTo>
                <a:cubicBezTo>
                  <a:pt x="3230" y="1"/>
                  <a:pt x="3172" y="19"/>
                  <a:pt x="3122" y="64"/>
                </a:cubicBezTo>
                <a:cubicBezTo>
                  <a:pt x="3044" y="64"/>
                  <a:pt x="2954" y="87"/>
                  <a:pt x="2875" y="109"/>
                </a:cubicBezTo>
                <a:cubicBezTo>
                  <a:pt x="2482" y="244"/>
                  <a:pt x="2112" y="457"/>
                  <a:pt x="1809" y="749"/>
                </a:cubicBezTo>
                <a:cubicBezTo>
                  <a:pt x="1157" y="1344"/>
                  <a:pt x="787" y="2175"/>
                  <a:pt x="472" y="2995"/>
                </a:cubicBezTo>
                <a:cubicBezTo>
                  <a:pt x="214" y="3635"/>
                  <a:pt x="1" y="4343"/>
                  <a:pt x="124" y="5028"/>
                </a:cubicBezTo>
                <a:cubicBezTo>
                  <a:pt x="124" y="5174"/>
                  <a:pt x="158" y="5320"/>
                  <a:pt x="214" y="5466"/>
                </a:cubicBezTo>
                <a:cubicBezTo>
                  <a:pt x="304" y="5746"/>
                  <a:pt x="528" y="5960"/>
                  <a:pt x="809" y="6027"/>
                </a:cubicBezTo>
                <a:cubicBezTo>
                  <a:pt x="865" y="6038"/>
                  <a:pt x="921" y="6038"/>
                  <a:pt x="978" y="6038"/>
                </a:cubicBezTo>
                <a:cubicBezTo>
                  <a:pt x="995" y="6039"/>
                  <a:pt x="1013" y="6040"/>
                  <a:pt x="1031" y="6040"/>
                </a:cubicBezTo>
                <a:cubicBezTo>
                  <a:pt x="1226" y="6040"/>
                  <a:pt x="1419" y="5984"/>
                  <a:pt x="1584" y="5881"/>
                </a:cubicBezTo>
                <a:cubicBezTo>
                  <a:pt x="1898" y="5690"/>
                  <a:pt x="2112" y="5398"/>
                  <a:pt x="2348" y="5129"/>
                </a:cubicBezTo>
                <a:cubicBezTo>
                  <a:pt x="2606" y="4848"/>
                  <a:pt x="2830" y="4556"/>
                  <a:pt x="3033" y="4242"/>
                </a:cubicBezTo>
                <a:cubicBezTo>
                  <a:pt x="3212" y="3938"/>
                  <a:pt x="3358" y="3624"/>
                  <a:pt x="3482" y="3298"/>
                </a:cubicBezTo>
                <a:cubicBezTo>
                  <a:pt x="3639" y="2950"/>
                  <a:pt x="3763" y="2591"/>
                  <a:pt x="3864" y="2220"/>
                </a:cubicBezTo>
                <a:cubicBezTo>
                  <a:pt x="3965" y="1895"/>
                  <a:pt x="4010" y="1558"/>
                  <a:pt x="4010" y="1210"/>
                </a:cubicBezTo>
                <a:cubicBezTo>
                  <a:pt x="4010" y="1007"/>
                  <a:pt x="3998" y="659"/>
                  <a:pt x="3852" y="468"/>
                </a:cubicBezTo>
                <a:cubicBezTo>
                  <a:pt x="3796" y="334"/>
                  <a:pt x="3706" y="210"/>
                  <a:pt x="3594" y="120"/>
                </a:cubicBezTo>
                <a:cubicBezTo>
                  <a:pt x="3508" y="56"/>
                  <a:pt x="3396" y="1"/>
                  <a:pt x="32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9" name="Google Shape;3159;p37"/>
          <p:cNvSpPr/>
          <p:nvPr/>
        </p:nvSpPr>
        <p:spPr>
          <a:xfrm flipH="1" rot="2006161">
            <a:off x="8112125" y="4137195"/>
            <a:ext cx="345522" cy="270345"/>
          </a:xfrm>
          <a:custGeom>
            <a:rect b="b" l="l" r="r" t="t"/>
            <a:pathLst>
              <a:path extrusionOk="0" h="6040" w="4010">
                <a:moveTo>
                  <a:pt x="3179" y="648"/>
                </a:moveTo>
                <a:lnTo>
                  <a:pt x="3179" y="738"/>
                </a:lnTo>
                <a:cubicBezTo>
                  <a:pt x="3179" y="828"/>
                  <a:pt x="3179" y="918"/>
                  <a:pt x="3179" y="1019"/>
                </a:cubicBezTo>
                <a:cubicBezTo>
                  <a:pt x="3089" y="906"/>
                  <a:pt x="2965" y="828"/>
                  <a:pt x="2842" y="805"/>
                </a:cubicBezTo>
                <a:cubicBezTo>
                  <a:pt x="2887" y="772"/>
                  <a:pt x="2943" y="738"/>
                  <a:pt x="3010" y="704"/>
                </a:cubicBezTo>
                <a:cubicBezTo>
                  <a:pt x="3055" y="682"/>
                  <a:pt x="3111" y="659"/>
                  <a:pt x="3167" y="648"/>
                </a:cubicBezTo>
                <a:close/>
                <a:moveTo>
                  <a:pt x="2583" y="1518"/>
                </a:moveTo>
                <a:cubicBezTo>
                  <a:pt x="2603" y="1518"/>
                  <a:pt x="2623" y="1530"/>
                  <a:pt x="2640" y="1558"/>
                </a:cubicBezTo>
                <a:cubicBezTo>
                  <a:pt x="2662" y="1591"/>
                  <a:pt x="2617" y="1715"/>
                  <a:pt x="2606" y="1749"/>
                </a:cubicBezTo>
                <a:cubicBezTo>
                  <a:pt x="2426" y="2434"/>
                  <a:pt x="2145" y="3096"/>
                  <a:pt x="1775" y="3691"/>
                </a:cubicBezTo>
                <a:lnTo>
                  <a:pt x="1910" y="3377"/>
                </a:lnTo>
                <a:cubicBezTo>
                  <a:pt x="2044" y="3074"/>
                  <a:pt x="2179" y="2771"/>
                  <a:pt x="2314" y="2456"/>
                </a:cubicBezTo>
                <a:cubicBezTo>
                  <a:pt x="2437" y="2198"/>
                  <a:pt x="2516" y="1917"/>
                  <a:pt x="2550" y="1625"/>
                </a:cubicBezTo>
                <a:cubicBezTo>
                  <a:pt x="2550" y="1603"/>
                  <a:pt x="2550" y="1569"/>
                  <a:pt x="2527" y="1547"/>
                </a:cubicBezTo>
                <a:cubicBezTo>
                  <a:pt x="2544" y="1530"/>
                  <a:pt x="2564" y="1518"/>
                  <a:pt x="2583" y="1518"/>
                </a:cubicBezTo>
                <a:close/>
                <a:moveTo>
                  <a:pt x="2776" y="1165"/>
                </a:moveTo>
                <a:cubicBezTo>
                  <a:pt x="2864" y="1165"/>
                  <a:pt x="2917" y="1249"/>
                  <a:pt x="2954" y="1333"/>
                </a:cubicBezTo>
                <a:cubicBezTo>
                  <a:pt x="3044" y="1547"/>
                  <a:pt x="3055" y="1782"/>
                  <a:pt x="2988" y="2007"/>
                </a:cubicBezTo>
                <a:cubicBezTo>
                  <a:pt x="2808" y="2501"/>
                  <a:pt x="2583" y="2984"/>
                  <a:pt x="2325" y="3433"/>
                </a:cubicBezTo>
                <a:cubicBezTo>
                  <a:pt x="2067" y="3905"/>
                  <a:pt x="1741" y="4545"/>
                  <a:pt x="1258" y="4882"/>
                </a:cubicBezTo>
                <a:lnTo>
                  <a:pt x="1269" y="4848"/>
                </a:lnTo>
                <a:cubicBezTo>
                  <a:pt x="1472" y="4635"/>
                  <a:pt x="1663" y="4399"/>
                  <a:pt x="1831" y="4163"/>
                </a:cubicBezTo>
                <a:cubicBezTo>
                  <a:pt x="2269" y="3534"/>
                  <a:pt x="2606" y="2838"/>
                  <a:pt x="2808" y="2097"/>
                </a:cubicBezTo>
                <a:cubicBezTo>
                  <a:pt x="2875" y="1872"/>
                  <a:pt x="3044" y="1457"/>
                  <a:pt x="2808" y="1266"/>
                </a:cubicBezTo>
                <a:cubicBezTo>
                  <a:pt x="2763" y="1232"/>
                  <a:pt x="2718" y="1210"/>
                  <a:pt x="2662" y="1210"/>
                </a:cubicBezTo>
                <a:cubicBezTo>
                  <a:pt x="2684" y="1198"/>
                  <a:pt x="2696" y="1187"/>
                  <a:pt x="2718" y="1176"/>
                </a:cubicBezTo>
                <a:cubicBezTo>
                  <a:pt x="2739" y="1168"/>
                  <a:pt x="2758" y="1165"/>
                  <a:pt x="2776" y="1165"/>
                </a:cubicBezTo>
                <a:close/>
                <a:moveTo>
                  <a:pt x="1775" y="2220"/>
                </a:moveTo>
                <a:cubicBezTo>
                  <a:pt x="1494" y="2703"/>
                  <a:pt x="1258" y="3209"/>
                  <a:pt x="1067" y="3725"/>
                </a:cubicBezTo>
                <a:cubicBezTo>
                  <a:pt x="933" y="4107"/>
                  <a:pt x="809" y="4500"/>
                  <a:pt x="730" y="4904"/>
                </a:cubicBezTo>
                <a:cubicBezTo>
                  <a:pt x="742" y="4781"/>
                  <a:pt x="764" y="4680"/>
                  <a:pt x="775" y="4601"/>
                </a:cubicBezTo>
                <a:cubicBezTo>
                  <a:pt x="832" y="4332"/>
                  <a:pt x="899" y="4051"/>
                  <a:pt x="989" y="3781"/>
                </a:cubicBezTo>
                <a:cubicBezTo>
                  <a:pt x="1157" y="3253"/>
                  <a:pt x="1404" y="2748"/>
                  <a:pt x="1719" y="2288"/>
                </a:cubicBezTo>
                <a:cubicBezTo>
                  <a:pt x="1741" y="2265"/>
                  <a:pt x="1752" y="2243"/>
                  <a:pt x="1775" y="2220"/>
                </a:cubicBezTo>
                <a:close/>
                <a:moveTo>
                  <a:pt x="3504" y="974"/>
                </a:moveTo>
                <a:cubicBezTo>
                  <a:pt x="3515" y="1019"/>
                  <a:pt x="3515" y="1075"/>
                  <a:pt x="3515" y="1131"/>
                </a:cubicBezTo>
                <a:cubicBezTo>
                  <a:pt x="3504" y="1535"/>
                  <a:pt x="3448" y="1951"/>
                  <a:pt x="3336" y="2344"/>
                </a:cubicBezTo>
                <a:cubicBezTo>
                  <a:pt x="3111" y="2973"/>
                  <a:pt x="2830" y="3568"/>
                  <a:pt x="2505" y="4152"/>
                </a:cubicBezTo>
                <a:cubicBezTo>
                  <a:pt x="2437" y="4275"/>
                  <a:pt x="2370" y="4399"/>
                  <a:pt x="2291" y="4522"/>
                </a:cubicBezTo>
                <a:cubicBezTo>
                  <a:pt x="2157" y="4668"/>
                  <a:pt x="2033" y="4814"/>
                  <a:pt x="1898" y="4960"/>
                </a:cubicBezTo>
                <a:lnTo>
                  <a:pt x="1786" y="5095"/>
                </a:lnTo>
                <a:lnTo>
                  <a:pt x="1764" y="5106"/>
                </a:lnTo>
                <a:lnTo>
                  <a:pt x="1618" y="5219"/>
                </a:lnTo>
                <a:lnTo>
                  <a:pt x="1640" y="5196"/>
                </a:lnTo>
                <a:cubicBezTo>
                  <a:pt x="1898" y="4927"/>
                  <a:pt x="2145" y="4635"/>
                  <a:pt x="2348" y="4320"/>
                </a:cubicBezTo>
                <a:cubicBezTo>
                  <a:pt x="2774" y="3680"/>
                  <a:pt x="3100" y="2984"/>
                  <a:pt x="3302" y="2243"/>
                </a:cubicBezTo>
                <a:cubicBezTo>
                  <a:pt x="3347" y="2074"/>
                  <a:pt x="3381" y="1906"/>
                  <a:pt x="3381" y="1726"/>
                </a:cubicBezTo>
                <a:cubicBezTo>
                  <a:pt x="3448" y="1479"/>
                  <a:pt x="3493" y="1232"/>
                  <a:pt x="3504" y="974"/>
                </a:cubicBezTo>
                <a:close/>
                <a:moveTo>
                  <a:pt x="3290" y="1"/>
                </a:moveTo>
                <a:cubicBezTo>
                  <a:pt x="3230" y="1"/>
                  <a:pt x="3172" y="19"/>
                  <a:pt x="3122" y="64"/>
                </a:cubicBezTo>
                <a:cubicBezTo>
                  <a:pt x="3044" y="64"/>
                  <a:pt x="2954" y="87"/>
                  <a:pt x="2875" y="109"/>
                </a:cubicBezTo>
                <a:cubicBezTo>
                  <a:pt x="2482" y="244"/>
                  <a:pt x="2112" y="457"/>
                  <a:pt x="1809" y="749"/>
                </a:cubicBezTo>
                <a:cubicBezTo>
                  <a:pt x="1157" y="1344"/>
                  <a:pt x="787" y="2175"/>
                  <a:pt x="472" y="2995"/>
                </a:cubicBezTo>
                <a:cubicBezTo>
                  <a:pt x="214" y="3635"/>
                  <a:pt x="1" y="4343"/>
                  <a:pt x="124" y="5028"/>
                </a:cubicBezTo>
                <a:cubicBezTo>
                  <a:pt x="124" y="5174"/>
                  <a:pt x="158" y="5320"/>
                  <a:pt x="214" y="5466"/>
                </a:cubicBezTo>
                <a:cubicBezTo>
                  <a:pt x="304" y="5746"/>
                  <a:pt x="528" y="5960"/>
                  <a:pt x="809" y="6027"/>
                </a:cubicBezTo>
                <a:cubicBezTo>
                  <a:pt x="865" y="6038"/>
                  <a:pt x="921" y="6038"/>
                  <a:pt x="978" y="6038"/>
                </a:cubicBezTo>
                <a:cubicBezTo>
                  <a:pt x="995" y="6039"/>
                  <a:pt x="1013" y="6040"/>
                  <a:pt x="1031" y="6040"/>
                </a:cubicBezTo>
                <a:cubicBezTo>
                  <a:pt x="1226" y="6040"/>
                  <a:pt x="1419" y="5984"/>
                  <a:pt x="1584" y="5881"/>
                </a:cubicBezTo>
                <a:cubicBezTo>
                  <a:pt x="1898" y="5690"/>
                  <a:pt x="2112" y="5398"/>
                  <a:pt x="2348" y="5129"/>
                </a:cubicBezTo>
                <a:cubicBezTo>
                  <a:pt x="2606" y="4848"/>
                  <a:pt x="2830" y="4556"/>
                  <a:pt x="3033" y="4242"/>
                </a:cubicBezTo>
                <a:cubicBezTo>
                  <a:pt x="3212" y="3938"/>
                  <a:pt x="3358" y="3624"/>
                  <a:pt x="3482" y="3298"/>
                </a:cubicBezTo>
                <a:cubicBezTo>
                  <a:pt x="3639" y="2950"/>
                  <a:pt x="3763" y="2591"/>
                  <a:pt x="3864" y="2220"/>
                </a:cubicBezTo>
                <a:cubicBezTo>
                  <a:pt x="3965" y="1895"/>
                  <a:pt x="4010" y="1558"/>
                  <a:pt x="4010" y="1210"/>
                </a:cubicBezTo>
                <a:cubicBezTo>
                  <a:pt x="4010" y="1007"/>
                  <a:pt x="3998" y="659"/>
                  <a:pt x="3852" y="468"/>
                </a:cubicBezTo>
                <a:cubicBezTo>
                  <a:pt x="3796" y="334"/>
                  <a:pt x="3706" y="210"/>
                  <a:pt x="3594" y="120"/>
                </a:cubicBezTo>
                <a:cubicBezTo>
                  <a:pt x="3508" y="56"/>
                  <a:pt x="3396" y="1"/>
                  <a:pt x="32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0" name="Google Shape;3160;p37"/>
          <p:cNvGrpSpPr/>
          <p:nvPr/>
        </p:nvGrpSpPr>
        <p:grpSpPr>
          <a:xfrm rot="-9446416">
            <a:off x="8473126" y="8017"/>
            <a:ext cx="248077" cy="1586394"/>
            <a:chOff x="3201625" y="490675"/>
            <a:chExt cx="171825" cy="1098950"/>
          </a:xfrm>
        </p:grpSpPr>
        <p:sp>
          <p:nvSpPr>
            <p:cNvPr id="3161" name="Google Shape;3161;p37"/>
            <p:cNvSpPr/>
            <p:nvPr/>
          </p:nvSpPr>
          <p:spPr>
            <a:xfrm>
              <a:off x="3212475" y="490675"/>
              <a:ext cx="8350" cy="24525"/>
            </a:xfrm>
            <a:custGeom>
              <a:rect b="b" l="l" r="r" t="t"/>
              <a:pathLst>
                <a:path extrusionOk="0" h="981" w="334">
                  <a:moveTo>
                    <a:pt x="82" y="0"/>
                  </a:moveTo>
                  <a:cubicBezTo>
                    <a:pt x="45" y="0"/>
                    <a:pt x="0" y="19"/>
                    <a:pt x="0" y="39"/>
                  </a:cubicBezTo>
                  <a:cubicBezTo>
                    <a:pt x="0" y="339"/>
                    <a:pt x="67" y="639"/>
                    <a:pt x="134" y="906"/>
                  </a:cubicBezTo>
                  <a:cubicBezTo>
                    <a:pt x="147" y="959"/>
                    <a:pt x="182" y="981"/>
                    <a:pt x="218" y="981"/>
                  </a:cubicBezTo>
                  <a:cubicBezTo>
                    <a:pt x="274" y="981"/>
                    <a:pt x="334" y="933"/>
                    <a:pt x="334" y="873"/>
                  </a:cubicBezTo>
                  <a:cubicBezTo>
                    <a:pt x="234" y="606"/>
                    <a:pt x="167" y="339"/>
                    <a:pt x="134" y="39"/>
                  </a:cubicBezTo>
                  <a:cubicBezTo>
                    <a:pt x="134" y="10"/>
                    <a:pt x="110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37"/>
            <p:cNvSpPr/>
            <p:nvPr/>
          </p:nvSpPr>
          <p:spPr>
            <a:xfrm>
              <a:off x="3201625" y="507475"/>
              <a:ext cx="171825" cy="1082150"/>
            </a:xfrm>
            <a:custGeom>
              <a:rect b="b" l="l" r="r" t="t"/>
              <a:pathLst>
                <a:path extrusionOk="0" h="43286" w="6873">
                  <a:moveTo>
                    <a:pt x="801" y="0"/>
                  </a:moveTo>
                  <a:cubicBezTo>
                    <a:pt x="568" y="234"/>
                    <a:pt x="434" y="567"/>
                    <a:pt x="434" y="868"/>
                  </a:cubicBezTo>
                  <a:cubicBezTo>
                    <a:pt x="301" y="1635"/>
                    <a:pt x="167" y="2369"/>
                    <a:pt x="67" y="3136"/>
                  </a:cubicBezTo>
                  <a:cubicBezTo>
                    <a:pt x="0" y="3503"/>
                    <a:pt x="0" y="3903"/>
                    <a:pt x="0" y="4303"/>
                  </a:cubicBezTo>
                  <a:cubicBezTo>
                    <a:pt x="201" y="6372"/>
                    <a:pt x="467" y="8406"/>
                    <a:pt x="668" y="10475"/>
                  </a:cubicBezTo>
                  <a:cubicBezTo>
                    <a:pt x="968" y="13744"/>
                    <a:pt x="1301" y="17013"/>
                    <a:pt x="1802" y="20248"/>
                  </a:cubicBezTo>
                  <a:cubicBezTo>
                    <a:pt x="2169" y="22483"/>
                    <a:pt x="2436" y="24751"/>
                    <a:pt x="2636" y="27020"/>
                  </a:cubicBezTo>
                  <a:cubicBezTo>
                    <a:pt x="2802" y="28621"/>
                    <a:pt x="2802" y="30222"/>
                    <a:pt x="2936" y="31823"/>
                  </a:cubicBezTo>
                  <a:cubicBezTo>
                    <a:pt x="3036" y="33224"/>
                    <a:pt x="3603" y="41330"/>
                    <a:pt x="4003" y="42664"/>
                  </a:cubicBezTo>
                  <a:cubicBezTo>
                    <a:pt x="4003" y="42798"/>
                    <a:pt x="4003" y="42898"/>
                    <a:pt x="4003" y="43031"/>
                  </a:cubicBezTo>
                  <a:cubicBezTo>
                    <a:pt x="4348" y="43221"/>
                    <a:pt x="4684" y="43286"/>
                    <a:pt x="5030" y="43286"/>
                  </a:cubicBezTo>
                  <a:cubicBezTo>
                    <a:pt x="5352" y="43286"/>
                    <a:pt x="5684" y="43229"/>
                    <a:pt x="6038" y="43165"/>
                  </a:cubicBezTo>
                  <a:cubicBezTo>
                    <a:pt x="6538" y="43131"/>
                    <a:pt x="6872" y="42664"/>
                    <a:pt x="6739" y="42164"/>
                  </a:cubicBezTo>
                  <a:cubicBezTo>
                    <a:pt x="6705" y="41764"/>
                    <a:pt x="6639" y="41297"/>
                    <a:pt x="6605" y="40896"/>
                  </a:cubicBezTo>
                  <a:cubicBezTo>
                    <a:pt x="6472" y="38695"/>
                    <a:pt x="5771" y="29755"/>
                    <a:pt x="5638" y="27553"/>
                  </a:cubicBezTo>
                  <a:cubicBezTo>
                    <a:pt x="5538" y="26419"/>
                    <a:pt x="5404" y="25285"/>
                    <a:pt x="5338" y="24151"/>
                  </a:cubicBezTo>
                  <a:cubicBezTo>
                    <a:pt x="5104" y="20548"/>
                    <a:pt x="4704" y="16946"/>
                    <a:pt x="4103" y="13377"/>
                  </a:cubicBezTo>
                  <a:cubicBezTo>
                    <a:pt x="3603" y="10374"/>
                    <a:pt x="3103" y="7372"/>
                    <a:pt x="2602" y="4370"/>
                  </a:cubicBezTo>
                  <a:cubicBezTo>
                    <a:pt x="2502" y="3903"/>
                    <a:pt x="2369" y="3436"/>
                    <a:pt x="2169" y="2969"/>
                  </a:cubicBezTo>
                  <a:cubicBezTo>
                    <a:pt x="2002" y="2502"/>
                    <a:pt x="1768" y="2035"/>
                    <a:pt x="1602" y="1602"/>
                  </a:cubicBezTo>
                  <a:cubicBezTo>
                    <a:pt x="1401" y="1135"/>
                    <a:pt x="1235" y="734"/>
                    <a:pt x="1035" y="301"/>
                  </a:cubicBezTo>
                  <a:cubicBezTo>
                    <a:pt x="968" y="201"/>
                    <a:pt x="868" y="10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37"/>
            <p:cNvSpPr/>
            <p:nvPr/>
          </p:nvSpPr>
          <p:spPr>
            <a:xfrm>
              <a:off x="3202450" y="508300"/>
              <a:ext cx="53400" cy="84325"/>
            </a:xfrm>
            <a:custGeom>
              <a:rect b="b" l="l" r="r" t="t"/>
              <a:pathLst>
                <a:path extrusionOk="0" h="3373" w="2136">
                  <a:moveTo>
                    <a:pt x="701" y="1"/>
                  </a:moveTo>
                  <a:cubicBezTo>
                    <a:pt x="501" y="234"/>
                    <a:pt x="368" y="534"/>
                    <a:pt x="334" y="868"/>
                  </a:cubicBezTo>
                  <a:cubicBezTo>
                    <a:pt x="201" y="1635"/>
                    <a:pt x="101" y="2369"/>
                    <a:pt x="1" y="3136"/>
                  </a:cubicBezTo>
                  <a:lnTo>
                    <a:pt x="1" y="3270"/>
                  </a:lnTo>
                  <a:cubicBezTo>
                    <a:pt x="244" y="3339"/>
                    <a:pt x="495" y="3372"/>
                    <a:pt x="746" y="3372"/>
                  </a:cubicBezTo>
                  <a:cubicBezTo>
                    <a:pt x="1221" y="3372"/>
                    <a:pt x="1700" y="3254"/>
                    <a:pt x="2136" y="3036"/>
                  </a:cubicBezTo>
                  <a:lnTo>
                    <a:pt x="2102" y="2970"/>
                  </a:lnTo>
                  <a:cubicBezTo>
                    <a:pt x="1936" y="2503"/>
                    <a:pt x="1702" y="2069"/>
                    <a:pt x="1502" y="1602"/>
                  </a:cubicBezTo>
                  <a:cubicBezTo>
                    <a:pt x="1302" y="1135"/>
                    <a:pt x="1135" y="735"/>
                    <a:pt x="935" y="301"/>
                  </a:cubicBezTo>
                  <a:cubicBezTo>
                    <a:pt x="868" y="201"/>
                    <a:pt x="801" y="101"/>
                    <a:pt x="7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37"/>
            <p:cNvSpPr/>
            <p:nvPr/>
          </p:nvSpPr>
          <p:spPr>
            <a:xfrm>
              <a:off x="3204300" y="583975"/>
              <a:ext cx="51400" cy="12450"/>
            </a:xfrm>
            <a:custGeom>
              <a:rect b="b" l="l" r="r" t="t"/>
              <a:pathLst>
                <a:path extrusionOk="0" h="498" w="2056">
                  <a:moveTo>
                    <a:pt x="1996" y="0"/>
                  </a:moveTo>
                  <a:cubicBezTo>
                    <a:pt x="1986" y="0"/>
                    <a:pt x="1974" y="3"/>
                    <a:pt x="1962" y="9"/>
                  </a:cubicBezTo>
                  <a:cubicBezTo>
                    <a:pt x="1895" y="9"/>
                    <a:pt x="1828" y="43"/>
                    <a:pt x="1761" y="109"/>
                  </a:cubicBezTo>
                  <a:cubicBezTo>
                    <a:pt x="1695" y="143"/>
                    <a:pt x="1628" y="176"/>
                    <a:pt x="1528" y="209"/>
                  </a:cubicBezTo>
                  <a:cubicBezTo>
                    <a:pt x="1395" y="276"/>
                    <a:pt x="1228" y="309"/>
                    <a:pt x="1061" y="343"/>
                  </a:cubicBezTo>
                  <a:cubicBezTo>
                    <a:pt x="986" y="351"/>
                    <a:pt x="907" y="355"/>
                    <a:pt x="825" y="355"/>
                  </a:cubicBezTo>
                  <a:cubicBezTo>
                    <a:pt x="581" y="355"/>
                    <a:pt x="319" y="318"/>
                    <a:pt x="94" y="243"/>
                  </a:cubicBezTo>
                  <a:cubicBezTo>
                    <a:pt x="86" y="239"/>
                    <a:pt x="79" y="237"/>
                    <a:pt x="73" y="237"/>
                  </a:cubicBezTo>
                  <a:cubicBezTo>
                    <a:pt x="21" y="237"/>
                    <a:pt x="1" y="346"/>
                    <a:pt x="60" y="376"/>
                  </a:cubicBezTo>
                  <a:lnTo>
                    <a:pt x="94" y="376"/>
                  </a:lnTo>
                  <a:cubicBezTo>
                    <a:pt x="332" y="456"/>
                    <a:pt x="579" y="497"/>
                    <a:pt x="825" y="497"/>
                  </a:cubicBezTo>
                  <a:cubicBezTo>
                    <a:pt x="1096" y="497"/>
                    <a:pt x="1366" y="447"/>
                    <a:pt x="1628" y="343"/>
                  </a:cubicBezTo>
                  <a:cubicBezTo>
                    <a:pt x="1795" y="309"/>
                    <a:pt x="1928" y="209"/>
                    <a:pt x="2028" y="76"/>
                  </a:cubicBezTo>
                  <a:cubicBezTo>
                    <a:pt x="2055" y="49"/>
                    <a:pt x="2039" y="0"/>
                    <a:pt x="1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37"/>
            <p:cNvSpPr/>
            <p:nvPr/>
          </p:nvSpPr>
          <p:spPr>
            <a:xfrm>
              <a:off x="3292900" y="1505300"/>
              <a:ext cx="73475" cy="13850"/>
            </a:xfrm>
            <a:custGeom>
              <a:rect b="b" l="l" r="r" t="t"/>
              <a:pathLst>
                <a:path extrusionOk="0" h="554" w="2939">
                  <a:moveTo>
                    <a:pt x="2802" y="1"/>
                  </a:moveTo>
                  <a:cubicBezTo>
                    <a:pt x="2786" y="1"/>
                    <a:pt x="2770" y="5"/>
                    <a:pt x="2754" y="16"/>
                  </a:cubicBezTo>
                  <a:cubicBezTo>
                    <a:pt x="2347" y="270"/>
                    <a:pt x="1879" y="396"/>
                    <a:pt x="1413" y="396"/>
                  </a:cubicBezTo>
                  <a:cubicBezTo>
                    <a:pt x="962" y="396"/>
                    <a:pt x="512" y="279"/>
                    <a:pt x="119" y="49"/>
                  </a:cubicBezTo>
                  <a:cubicBezTo>
                    <a:pt x="103" y="34"/>
                    <a:pt x="88" y="27"/>
                    <a:pt x="74" y="27"/>
                  </a:cubicBezTo>
                  <a:cubicBezTo>
                    <a:pt x="28" y="27"/>
                    <a:pt x="1" y="98"/>
                    <a:pt x="52" y="149"/>
                  </a:cubicBezTo>
                  <a:cubicBezTo>
                    <a:pt x="493" y="421"/>
                    <a:pt x="985" y="554"/>
                    <a:pt x="1477" y="554"/>
                  </a:cubicBezTo>
                  <a:cubicBezTo>
                    <a:pt x="1952" y="554"/>
                    <a:pt x="2427" y="429"/>
                    <a:pt x="2854" y="183"/>
                  </a:cubicBezTo>
                  <a:cubicBezTo>
                    <a:pt x="2938" y="127"/>
                    <a:pt x="2881" y="1"/>
                    <a:pt x="2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37"/>
            <p:cNvSpPr/>
            <p:nvPr/>
          </p:nvSpPr>
          <p:spPr>
            <a:xfrm>
              <a:off x="3220325" y="602575"/>
              <a:ext cx="112250" cy="894375"/>
            </a:xfrm>
            <a:custGeom>
              <a:rect b="b" l="l" r="r" t="t"/>
              <a:pathLst>
                <a:path extrusionOk="0" h="35775" w="4490">
                  <a:moveTo>
                    <a:pt x="133" y="0"/>
                  </a:moveTo>
                  <a:cubicBezTo>
                    <a:pt x="71" y="0"/>
                    <a:pt x="0" y="55"/>
                    <a:pt x="20" y="133"/>
                  </a:cubicBezTo>
                  <a:cubicBezTo>
                    <a:pt x="453" y="2434"/>
                    <a:pt x="954" y="4702"/>
                    <a:pt x="1321" y="6971"/>
                  </a:cubicBezTo>
                  <a:cubicBezTo>
                    <a:pt x="1721" y="9272"/>
                    <a:pt x="1688" y="11607"/>
                    <a:pt x="1954" y="13942"/>
                  </a:cubicBezTo>
                  <a:cubicBezTo>
                    <a:pt x="2188" y="16211"/>
                    <a:pt x="3089" y="18312"/>
                    <a:pt x="3155" y="20581"/>
                  </a:cubicBezTo>
                  <a:cubicBezTo>
                    <a:pt x="3189" y="21781"/>
                    <a:pt x="3122" y="22982"/>
                    <a:pt x="3155" y="24150"/>
                  </a:cubicBezTo>
                  <a:cubicBezTo>
                    <a:pt x="3189" y="25351"/>
                    <a:pt x="3322" y="26418"/>
                    <a:pt x="3422" y="27552"/>
                  </a:cubicBezTo>
                  <a:cubicBezTo>
                    <a:pt x="3656" y="30254"/>
                    <a:pt x="3922" y="32956"/>
                    <a:pt x="4189" y="35625"/>
                  </a:cubicBezTo>
                  <a:cubicBezTo>
                    <a:pt x="4189" y="35725"/>
                    <a:pt x="4264" y="35775"/>
                    <a:pt x="4339" y="35775"/>
                  </a:cubicBezTo>
                  <a:cubicBezTo>
                    <a:pt x="4414" y="35775"/>
                    <a:pt x="4490" y="35725"/>
                    <a:pt x="4490" y="35625"/>
                  </a:cubicBezTo>
                  <a:cubicBezTo>
                    <a:pt x="4289" y="33223"/>
                    <a:pt x="4056" y="30821"/>
                    <a:pt x="3856" y="28386"/>
                  </a:cubicBezTo>
                  <a:cubicBezTo>
                    <a:pt x="3756" y="27219"/>
                    <a:pt x="3622" y="26051"/>
                    <a:pt x="3522" y="24850"/>
                  </a:cubicBezTo>
                  <a:cubicBezTo>
                    <a:pt x="3455" y="23683"/>
                    <a:pt x="3489" y="22482"/>
                    <a:pt x="3489" y="21314"/>
                  </a:cubicBezTo>
                  <a:cubicBezTo>
                    <a:pt x="3489" y="20214"/>
                    <a:pt x="3355" y="19146"/>
                    <a:pt x="3122" y="18079"/>
                  </a:cubicBezTo>
                  <a:cubicBezTo>
                    <a:pt x="2855" y="16945"/>
                    <a:pt x="2521" y="15844"/>
                    <a:pt x="2355" y="14676"/>
                  </a:cubicBezTo>
                  <a:cubicBezTo>
                    <a:pt x="1988" y="12441"/>
                    <a:pt x="2088" y="10140"/>
                    <a:pt x="1754" y="7905"/>
                  </a:cubicBezTo>
                  <a:cubicBezTo>
                    <a:pt x="1354" y="5270"/>
                    <a:pt x="754" y="2668"/>
                    <a:pt x="220" y="99"/>
                  </a:cubicBezTo>
                  <a:cubicBezTo>
                    <a:pt x="220" y="29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7" name="Google Shape;3167;p37"/>
          <p:cNvGrpSpPr/>
          <p:nvPr/>
        </p:nvGrpSpPr>
        <p:grpSpPr>
          <a:xfrm rot="-849541">
            <a:off x="8622060" y="2833578"/>
            <a:ext cx="183379" cy="2077229"/>
            <a:chOff x="3054025" y="750775"/>
            <a:chExt cx="97600" cy="1105625"/>
          </a:xfrm>
        </p:grpSpPr>
        <p:sp>
          <p:nvSpPr>
            <p:cNvPr id="3168" name="Google Shape;3168;p37"/>
            <p:cNvSpPr/>
            <p:nvPr/>
          </p:nvSpPr>
          <p:spPr>
            <a:xfrm>
              <a:off x="3098225" y="750775"/>
              <a:ext cx="7175" cy="24250"/>
            </a:xfrm>
            <a:custGeom>
              <a:rect b="b" l="l" r="r" t="t"/>
              <a:pathLst>
                <a:path extrusionOk="0" h="970" w="287">
                  <a:moveTo>
                    <a:pt x="100" y="0"/>
                  </a:moveTo>
                  <a:cubicBezTo>
                    <a:pt x="67" y="0"/>
                    <a:pt x="34" y="25"/>
                    <a:pt x="34" y="75"/>
                  </a:cubicBezTo>
                  <a:cubicBezTo>
                    <a:pt x="0" y="342"/>
                    <a:pt x="34" y="609"/>
                    <a:pt x="67" y="909"/>
                  </a:cubicBezTo>
                  <a:cubicBezTo>
                    <a:pt x="67" y="951"/>
                    <a:pt x="108" y="970"/>
                    <a:pt x="153" y="970"/>
                  </a:cubicBezTo>
                  <a:cubicBezTo>
                    <a:pt x="216" y="970"/>
                    <a:pt x="286" y="934"/>
                    <a:pt x="267" y="876"/>
                  </a:cubicBezTo>
                  <a:lnTo>
                    <a:pt x="267" y="876"/>
                  </a:lnTo>
                  <a:lnTo>
                    <a:pt x="267" y="909"/>
                  </a:lnTo>
                  <a:cubicBezTo>
                    <a:pt x="200" y="609"/>
                    <a:pt x="167" y="342"/>
                    <a:pt x="167" y="75"/>
                  </a:cubicBezTo>
                  <a:cubicBezTo>
                    <a:pt x="167" y="25"/>
                    <a:pt x="13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37"/>
            <p:cNvSpPr/>
            <p:nvPr/>
          </p:nvSpPr>
          <p:spPr>
            <a:xfrm>
              <a:off x="3054025" y="770150"/>
              <a:ext cx="97600" cy="1086250"/>
            </a:xfrm>
            <a:custGeom>
              <a:rect b="b" l="l" r="r" t="t"/>
              <a:pathLst>
                <a:path extrusionOk="0" h="43450" w="3904">
                  <a:moveTo>
                    <a:pt x="2068" y="1"/>
                  </a:moveTo>
                  <a:cubicBezTo>
                    <a:pt x="1802" y="168"/>
                    <a:pt x="1601" y="468"/>
                    <a:pt x="1535" y="768"/>
                  </a:cubicBezTo>
                  <a:cubicBezTo>
                    <a:pt x="1335" y="1502"/>
                    <a:pt x="1134" y="2236"/>
                    <a:pt x="934" y="2970"/>
                  </a:cubicBezTo>
                  <a:cubicBezTo>
                    <a:pt x="834" y="3370"/>
                    <a:pt x="767" y="3737"/>
                    <a:pt x="734" y="4137"/>
                  </a:cubicBezTo>
                  <a:cubicBezTo>
                    <a:pt x="701" y="6205"/>
                    <a:pt x="701" y="8273"/>
                    <a:pt x="667" y="10342"/>
                  </a:cubicBezTo>
                  <a:cubicBezTo>
                    <a:pt x="601" y="13644"/>
                    <a:pt x="534" y="16913"/>
                    <a:pt x="667" y="20182"/>
                  </a:cubicBezTo>
                  <a:cubicBezTo>
                    <a:pt x="734" y="22450"/>
                    <a:pt x="734" y="24752"/>
                    <a:pt x="701" y="27020"/>
                  </a:cubicBezTo>
                  <a:cubicBezTo>
                    <a:pt x="667" y="28621"/>
                    <a:pt x="467" y="30223"/>
                    <a:pt x="434" y="31824"/>
                  </a:cubicBezTo>
                  <a:cubicBezTo>
                    <a:pt x="367" y="33191"/>
                    <a:pt x="0" y="41297"/>
                    <a:pt x="234" y="42698"/>
                  </a:cubicBezTo>
                  <a:cubicBezTo>
                    <a:pt x="234" y="42798"/>
                    <a:pt x="234" y="42932"/>
                    <a:pt x="234" y="43032"/>
                  </a:cubicBezTo>
                  <a:cubicBezTo>
                    <a:pt x="679" y="43378"/>
                    <a:pt x="1161" y="43449"/>
                    <a:pt x="1653" y="43449"/>
                  </a:cubicBezTo>
                  <a:cubicBezTo>
                    <a:pt x="1824" y="43449"/>
                    <a:pt x="1996" y="43441"/>
                    <a:pt x="2168" y="43432"/>
                  </a:cubicBezTo>
                  <a:cubicBezTo>
                    <a:pt x="2187" y="43433"/>
                    <a:pt x="2205" y="43434"/>
                    <a:pt x="2223" y="43434"/>
                  </a:cubicBezTo>
                  <a:cubicBezTo>
                    <a:pt x="2700" y="43434"/>
                    <a:pt x="3099" y="43014"/>
                    <a:pt x="3002" y="42531"/>
                  </a:cubicBezTo>
                  <a:cubicBezTo>
                    <a:pt x="3002" y="42098"/>
                    <a:pt x="3002" y="41664"/>
                    <a:pt x="3002" y="41230"/>
                  </a:cubicBezTo>
                  <a:cubicBezTo>
                    <a:pt x="3136" y="39062"/>
                    <a:pt x="3503" y="30089"/>
                    <a:pt x="3636" y="27888"/>
                  </a:cubicBezTo>
                  <a:cubicBezTo>
                    <a:pt x="3670" y="26753"/>
                    <a:pt x="3670" y="25619"/>
                    <a:pt x="3736" y="24485"/>
                  </a:cubicBezTo>
                  <a:cubicBezTo>
                    <a:pt x="3903" y="20849"/>
                    <a:pt x="3903" y="17247"/>
                    <a:pt x="3736" y="13611"/>
                  </a:cubicBezTo>
                  <a:cubicBezTo>
                    <a:pt x="3603" y="10575"/>
                    <a:pt x="3469" y="7540"/>
                    <a:pt x="3303" y="4504"/>
                  </a:cubicBezTo>
                  <a:cubicBezTo>
                    <a:pt x="3269" y="4037"/>
                    <a:pt x="3203" y="3570"/>
                    <a:pt x="3069" y="3103"/>
                  </a:cubicBezTo>
                  <a:cubicBezTo>
                    <a:pt x="2969" y="2603"/>
                    <a:pt x="2802" y="2102"/>
                    <a:pt x="2669" y="1635"/>
                  </a:cubicBezTo>
                  <a:cubicBezTo>
                    <a:pt x="2535" y="1202"/>
                    <a:pt x="2402" y="768"/>
                    <a:pt x="2235" y="301"/>
                  </a:cubicBezTo>
                  <a:cubicBezTo>
                    <a:pt x="2202" y="201"/>
                    <a:pt x="2135" y="101"/>
                    <a:pt x="2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37"/>
            <p:cNvSpPr/>
            <p:nvPr/>
          </p:nvSpPr>
          <p:spPr>
            <a:xfrm>
              <a:off x="3077375" y="769325"/>
              <a:ext cx="54225" cy="84250"/>
            </a:xfrm>
            <a:custGeom>
              <a:rect b="b" l="l" r="r" t="t"/>
              <a:pathLst>
                <a:path extrusionOk="0" h="3370" w="2169">
                  <a:moveTo>
                    <a:pt x="1134" y="1"/>
                  </a:moveTo>
                  <a:cubicBezTo>
                    <a:pt x="868" y="201"/>
                    <a:pt x="701" y="501"/>
                    <a:pt x="634" y="801"/>
                  </a:cubicBezTo>
                  <a:cubicBezTo>
                    <a:pt x="434" y="1535"/>
                    <a:pt x="234" y="2269"/>
                    <a:pt x="34" y="3003"/>
                  </a:cubicBezTo>
                  <a:lnTo>
                    <a:pt x="0" y="3169"/>
                  </a:lnTo>
                  <a:cubicBezTo>
                    <a:pt x="350" y="3303"/>
                    <a:pt x="717" y="3370"/>
                    <a:pt x="1084" y="3370"/>
                  </a:cubicBezTo>
                  <a:cubicBezTo>
                    <a:pt x="1451" y="3370"/>
                    <a:pt x="1818" y="3303"/>
                    <a:pt x="2168" y="3169"/>
                  </a:cubicBezTo>
                  <a:lnTo>
                    <a:pt x="2168" y="3103"/>
                  </a:lnTo>
                  <a:cubicBezTo>
                    <a:pt x="2035" y="2602"/>
                    <a:pt x="1868" y="2135"/>
                    <a:pt x="1735" y="1668"/>
                  </a:cubicBezTo>
                  <a:cubicBezTo>
                    <a:pt x="1601" y="1201"/>
                    <a:pt x="1468" y="768"/>
                    <a:pt x="1335" y="334"/>
                  </a:cubicBezTo>
                  <a:cubicBezTo>
                    <a:pt x="1268" y="201"/>
                    <a:pt x="1201" y="101"/>
                    <a:pt x="1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37"/>
            <p:cNvSpPr/>
            <p:nvPr/>
          </p:nvSpPr>
          <p:spPr>
            <a:xfrm>
              <a:off x="3079225" y="847725"/>
              <a:ext cx="52375" cy="10025"/>
            </a:xfrm>
            <a:custGeom>
              <a:rect b="b" l="l" r="r" t="t"/>
              <a:pathLst>
                <a:path extrusionOk="0" h="401" w="2095">
                  <a:moveTo>
                    <a:pt x="2028" y="0"/>
                  </a:moveTo>
                  <a:cubicBezTo>
                    <a:pt x="1961" y="33"/>
                    <a:pt x="1894" y="67"/>
                    <a:pt x="1828" y="100"/>
                  </a:cubicBezTo>
                  <a:cubicBezTo>
                    <a:pt x="1728" y="134"/>
                    <a:pt x="1661" y="167"/>
                    <a:pt x="1561" y="167"/>
                  </a:cubicBezTo>
                  <a:cubicBezTo>
                    <a:pt x="1381" y="218"/>
                    <a:pt x="1196" y="245"/>
                    <a:pt x="1010" y="245"/>
                  </a:cubicBezTo>
                  <a:cubicBezTo>
                    <a:pt x="713" y="245"/>
                    <a:pt x="414" y="177"/>
                    <a:pt x="126" y="33"/>
                  </a:cubicBezTo>
                  <a:cubicBezTo>
                    <a:pt x="119" y="30"/>
                    <a:pt x="112" y="28"/>
                    <a:pt x="105" y="28"/>
                  </a:cubicBezTo>
                  <a:cubicBezTo>
                    <a:pt x="47" y="28"/>
                    <a:pt x="0" y="137"/>
                    <a:pt x="60" y="167"/>
                  </a:cubicBezTo>
                  <a:cubicBezTo>
                    <a:pt x="393" y="300"/>
                    <a:pt x="727" y="400"/>
                    <a:pt x="1094" y="400"/>
                  </a:cubicBezTo>
                  <a:cubicBezTo>
                    <a:pt x="1261" y="400"/>
                    <a:pt x="1427" y="367"/>
                    <a:pt x="1594" y="334"/>
                  </a:cubicBezTo>
                  <a:cubicBezTo>
                    <a:pt x="1694" y="300"/>
                    <a:pt x="1761" y="267"/>
                    <a:pt x="1861" y="234"/>
                  </a:cubicBezTo>
                  <a:cubicBezTo>
                    <a:pt x="1928" y="234"/>
                    <a:pt x="1994" y="167"/>
                    <a:pt x="2061" y="134"/>
                  </a:cubicBezTo>
                  <a:cubicBezTo>
                    <a:pt x="2094" y="67"/>
                    <a:pt x="2061" y="0"/>
                    <a:pt x="2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37"/>
            <p:cNvSpPr/>
            <p:nvPr/>
          </p:nvSpPr>
          <p:spPr>
            <a:xfrm>
              <a:off x="3059425" y="1768650"/>
              <a:ext cx="73575" cy="17475"/>
            </a:xfrm>
            <a:custGeom>
              <a:rect b="b" l="l" r="r" t="t"/>
              <a:pathLst>
                <a:path extrusionOk="0" h="699" w="2943">
                  <a:moveTo>
                    <a:pt x="100" y="0"/>
                  </a:moveTo>
                  <a:cubicBezTo>
                    <a:pt x="46" y="0"/>
                    <a:pt x="0" y="64"/>
                    <a:pt x="51" y="90"/>
                  </a:cubicBezTo>
                  <a:cubicBezTo>
                    <a:pt x="550" y="484"/>
                    <a:pt x="1152" y="698"/>
                    <a:pt x="1762" y="698"/>
                  </a:cubicBezTo>
                  <a:cubicBezTo>
                    <a:pt x="2130" y="698"/>
                    <a:pt x="2501" y="620"/>
                    <a:pt x="2853" y="456"/>
                  </a:cubicBezTo>
                  <a:cubicBezTo>
                    <a:pt x="2942" y="397"/>
                    <a:pt x="2872" y="284"/>
                    <a:pt x="2785" y="284"/>
                  </a:cubicBezTo>
                  <a:cubicBezTo>
                    <a:pt x="2775" y="284"/>
                    <a:pt x="2764" y="286"/>
                    <a:pt x="2753" y="290"/>
                  </a:cubicBezTo>
                  <a:cubicBezTo>
                    <a:pt x="2401" y="452"/>
                    <a:pt x="2028" y="532"/>
                    <a:pt x="1659" y="532"/>
                  </a:cubicBezTo>
                  <a:cubicBezTo>
                    <a:pt x="1118" y="532"/>
                    <a:pt x="587" y="360"/>
                    <a:pt x="151" y="23"/>
                  </a:cubicBezTo>
                  <a:cubicBezTo>
                    <a:pt x="135" y="7"/>
                    <a:pt x="117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37"/>
            <p:cNvSpPr/>
            <p:nvPr/>
          </p:nvSpPr>
          <p:spPr>
            <a:xfrm>
              <a:off x="3093225" y="863550"/>
              <a:ext cx="28375" cy="900275"/>
            </a:xfrm>
            <a:custGeom>
              <a:rect b="b" l="l" r="r" t="t"/>
              <a:pathLst>
                <a:path extrusionOk="0" h="36011" w="1135">
                  <a:moveTo>
                    <a:pt x="150" y="1"/>
                  </a:moveTo>
                  <a:cubicBezTo>
                    <a:pt x="92" y="1"/>
                    <a:pt x="33" y="34"/>
                    <a:pt x="33" y="101"/>
                  </a:cubicBezTo>
                  <a:cubicBezTo>
                    <a:pt x="200" y="2403"/>
                    <a:pt x="434" y="4704"/>
                    <a:pt x="534" y="7039"/>
                  </a:cubicBezTo>
                  <a:cubicBezTo>
                    <a:pt x="667" y="9341"/>
                    <a:pt x="367" y="11676"/>
                    <a:pt x="334" y="14011"/>
                  </a:cubicBezTo>
                  <a:cubicBezTo>
                    <a:pt x="300" y="16346"/>
                    <a:pt x="967" y="18614"/>
                    <a:pt x="734" y="20949"/>
                  </a:cubicBezTo>
                  <a:cubicBezTo>
                    <a:pt x="634" y="22083"/>
                    <a:pt x="434" y="23218"/>
                    <a:pt x="334" y="24352"/>
                  </a:cubicBezTo>
                  <a:cubicBezTo>
                    <a:pt x="234" y="25519"/>
                    <a:pt x="200" y="26620"/>
                    <a:pt x="167" y="27787"/>
                  </a:cubicBezTo>
                  <a:cubicBezTo>
                    <a:pt x="100" y="30456"/>
                    <a:pt x="33" y="33158"/>
                    <a:pt x="0" y="35860"/>
                  </a:cubicBezTo>
                  <a:cubicBezTo>
                    <a:pt x="0" y="35960"/>
                    <a:pt x="75" y="36010"/>
                    <a:pt x="150" y="36010"/>
                  </a:cubicBezTo>
                  <a:cubicBezTo>
                    <a:pt x="225" y="36010"/>
                    <a:pt x="300" y="35960"/>
                    <a:pt x="300" y="35860"/>
                  </a:cubicBezTo>
                  <a:cubicBezTo>
                    <a:pt x="467" y="31190"/>
                    <a:pt x="400" y="26487"/>
                    <a:pt x="967" y="21817"/>
                  </a:cubicBezTo>
                  <a:cubicBezTo>
                    <a:pt x="1101" y="20716"/>
                    <a:pt x="1134" y="19582"/>
                    <a:pt x="1034" y="18447"/>
                  </a:cubicBezTo>
                  <a:cubicBezTo>
                    <a:pt x="901" y="17280"/>
                    <a:pt x="667" y="16112"/>
                    <a:pt x="634" y="14945"/>
                  </a:cubicBezTo>
                  <a:cubicBezTo>
                    <a:pt x="534" y="12610"/>
                    <a:pt x="934" y="10275"/>
                    <a:pt x="867" y="7940"/>
                  </a:cubicBezTo>
                  <a:cubicBezTo>
                    <a:pt x="767" y="5338"/>
                    <a:pt x="467" y="2703"/>
                    <a:pt x="267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4" name="Google Shape;3174;p37"/>
          <p:cNvSpPr/>
          <p:nvPr/>
        </p:nvSpPr>
        <p:spPr>
          <a:xfrm rot="5214422">
            <a:off x="1192164" y="167353"/>
            <a:ext cx="298027" cy="1845071"/>
          </a:xfrm>
          <a:custGeom>
            <a:rect b="b" l="l" r="r" t="t"/>
            <a:pathLst>
              <a:path extrusionOk="0" h="86568" w="13983">
                <a:moveTo>
                  <a:pt x="2189" y="57783"/>
                </a:moveTo>
                <a:cubicBezTo>
                  <a:pt x="2401" y="57783"/>
                  <a:pt x="2614" y="57783"/>
                  <a:pt x="2827" y="57844"/>
                </a:cubicBezTo>
                <a:cubicBezTo>
                  <a:pt x="2071" y="58649"/>
                  <a:pt x="1379" y="59121"/>
                  <a:pt x="956" y="59121"/>
                </a:cubicBezTo>
                <a:cubicBezTo>
                  <a:pt x="868" y="59121"/>
                  <a:pt x="792" y="59101"/>
                  <a:pt x="730" y="59059"/>
                </a:cubicBezTo>
                <a:cubicBezTo>
                  <a:pt x="547" y="58938"/>
                  <a:pt x="365" y="58755"/>
                  <a:pt x="395" y="58543"/>
                </a:cubicBezTo>
                <a:cubicBezTo>
                  <a:pt x="456" y="58239"/>
                  <a:pt x="1003" y="57874"/>
                  <a:pt x="1824" y="57783"/>
                </a:cubicBezTo>
                <a:close/>
                <a:moveTo>
                  <a:pt x="5684" y="66780"/>
                </a:moveTo>
                <a:cubicBezTo>
                  <a:pt x="5897" y="66780"/>
                  <a:pt x="6140" y="66780"/>
                  <a:pt x="6353" y="66841"/>
                </a:cubicBezTo>
                <a:cubicBezTo>
                  <a:pt x="6322" y="67023"/>
                  <a:pt x="6292" y="67236"/>
                  <a:pt x="6231" y="67418"/>
                </a:cubicBezTo>
                <a:cubicBezTo>
                  <a:pt x="6024" y="68249"/>
                  <a:pt x="5266" y="68848"/>
                  <a:pt x="4410" y="68848"/>
                </a:cubicBezTo>
                <a:cubicBezTo>
                  <a:pt x="4389" y="68848"/>
                  <a:pt x="4368" y="68848"/>
                  <a:pt x="4347" y="68847"/>
                </a:cubicBezTo>
                <a:cubicBezTo>
                  <a:pt x="3891" y="68816"/>
                  <a:pt x="3526" y="68452"/>
                  <a:pt x="3496" y="67996"/>
                </a:cubicBezTo>
                <a:cubicBezTo>
                  <a:pt x="3435" y="67357"/>
                  <a:pt x="4256" y="66962"/>
                  <a:pt x="5046" y="66810"/>
                </a:cubicBezTo>
                <a:cubicBezTo>
                  <a:pt x="5259" y="66780"/>
                  <a:pt x="5471" y="66780"/>
                  <a:pt x="5684" y="66780"/>
                </a:cubicBezTo>
                <a:close/>
                <a:moveTo>
                  <a:pt x="13982" y="1"/>
                </a:moveTo>
                <a:cubicBezTo>
                  <a:pt x="13222" y="3831"/>
                  <a:pt x="11307" y="12797"/>
                  <a:pt x="8298" y="20214"/>
                </a:cubicBezTo>
                <a:lnTo>
                  <a:pt x="7842" y="21339"/>
                </a:lnTo>
                <a:cubicBezTo>
                  <a:pt x="6353" y="25016"/>
                  <a:pt x="5076" y="28178"/>
                  <a:pt x="4316" y="30913"/>
                </a:cubicBezTo>
                <a:cubicBezTo>
                  <a:pt x="3131" y="35290"/>
                  <a:pt x="3465" y="38269"/>
                  <a:pt x="5380" y="40852"/>
                </a:cubicBezTo>
                <a:cubicBezTo>
                  <a:pt x="7690" y="43953"/>
                  <a:pt x="7447" y="47631"/>
                  <a:pt x="6839" y="50154"/>
                </a:cubicBezTo>
                <a:cubicBezTo>
                  <a:pt x="6170" y="52859"/>
                  <a:pt x="4894" y="55382"/>
                  <a:pt x="3131" y="57509"/>
                </a:cubicBezTo>
                <a:cubicBezTo>
                  <a:pt x="2847" y="57428"/>
                  <a:pt x="2550" y="57388"/>
                  <a:pt x="2248" y="57388"/>
                </a:cubicBezTo>
                <a:cubicBezTo>
                  <a:pt x="2097" y="57388"/>
                  <a:pt x="1945" y="57398"/>
                  <a:pt x="1793" y="57418"/>
                </a:cubicBezTo>
                <a:cubicBezTo>
                  <a:pt x="882" y="57509"/>
                  <a:pt x="152" y="57965"/>
                  <a:pt x="31" y="58482"/>
                </a:cubicBezTo>
                <a:cubicBezTo>
                  <a:pt x="0" y="58664"/>
                  <a:pt x="0" y="59059"/>
                  <a:pt x="547" y="59394"/>
                </a:cubicBezTo>
                <a:cubicBezTo>
                  <a:pt x="657" y="59461"/>
                  <a:pt x="784" y="59493"/>
                  <a:pt x="928" y="59493"/>
                </a:cubicBezTo>
                <a:cubicBezTo>
                  <a:pt x="1500" y="59493"/>
                  <a:pt x="2322" y="58968"/>
                  <a:pt x="3222" y="57996"/>
                </a:cubicBezTo>
                <a:lnTo>
                  <a:pt x="3252" y="57965"/>
                </a:lnTo>
                <a:cubicBezTo>
                  <a:pt x="3830" y="58178"/>
                  <a:pt x="4286" y="58634"/>
                  <a:pt x="4529" y="59181"/>
                </a:cubicBezTo>
                <a:cubicBezTo>
                  <a:pt x="5654" y="61491"/>
                  <a:pt x="6566" y="64439"/>
                  <a:pt x="6444" y="66415"/>
                </a:cubicBezTo>
                <a:cubicBezTo>
                  <a:pt x="6201" y="66385"/>
                  <a:pt x="5965" y="66370"/>
                  <a:pt x="5734" y="66370"/>
                </a:cubicBezTo>
                <a:cubicBezTo>
                  <a:pt x="5502" y="66370"/>
                  <a:pt x="5274" y="66385"/>
                  <a:pt x="5046" y="66415"/>
                </a:cubicBezTo>
                <a:cubicBezTo>
                  <a:pt x="3830" y="66628"/>
                  <a:pt x="3070" y="67266"/>
                  <a:pt x="3131" y="68026"/>
                </a:cubicBezTo>
                <a:cubicBezTo>
                  <a:pt x="3192" y="68664"/>
                  <a:pt x="3678" y="69151"/>
                  <a:pt x="4316" y="69212"/>
                </a:cubicBezTo>
                <a:cubicBezTo>
                  <a:pt x="4339" y="69212"/>
                  <a:pt x="4361" y="69213"/>
                  <a:pt x="4383" y="69213"/>
                </a:cubicBezTo>
                <a:cubicBezTo>
                  <a:pt x="5419" y="69213"/>
                  <a:pt x="6328" y="68522"/>
                  <a:pt x="6596" y="67540"/>
                </a:cubicBezTo>
                <a:cubicBezTo>
                  <a:pt x="6687" y="67327"/>
                  <a:pt x="6718" y="67114"/>
                  <a:pt x="6748" y="66901"/>
                </a:cubicBezTo>
                <a:cubicBezTo>
                  <a:pt x="7660" y="67084"/>
                  <a:pt x="8389" y="67783"/>
                  <a:pt x="8602" y="68695"/>
                </a:cubicBezTo>
                <a:cubicBezTo>
                  <a:pt x="8845" y="69819"/>
                  <a:pt x="8632" y="71734"/>
                  <a:pt x="8389" y="73923"/>
                </a:cubicBezTo>
                <a:cubicBezTo>
                  <a:pt x="7903" y="78269"/>
                  <a:pt x="7295" y="83680"/>
                  <a:pt x="9818" y="86567"/>
                </a:cubicBezTo>
                <a:lnTo>
                  <a:pt x="10091" y="86324"/>
                </a:lnTo>
                <a:cubicBezTo>
                  <a:pt x="7690" y="83558"/>
                  <a:pt x="8268" y="78239"/>
                  <a:pt x="8754" y="73984"/>
                </a:cubicBezTo>
                <a:cubicBezTo>
                  <a:pt x="8997" y="71734"/>
                  <a:pt x="9210" y="69789"/>
                  <a:pt x="8967" y="68604"/>
                </a:cubicBezTo>
                <a:cubicBezTo>
                  <a:pt x="8724" y="67540"/>
                  <a:pt x="7873" y="66719"/>
                  <a:pt x="6809" y="66506"/>
                </a:cubicBezTo>
                <a:cubicBezTo>
                  <a:pt x="6961" y="64318"/>
                  <a:pt x="5927" y="61218"/>
                  <a:pt x="4863" y="59029"/>
                </a:cubicBezTo>
                <a:cubicBezTo>
                  <a:pt x="4590" y="58421"/>
                  <a:pt x="4104" y="57935"/>
                  <a:pt x="3496" y="57661"/>
                </a:cubicBezTo>
                <a:cubicBezTo>
                  <a:pt x="6170" y="54470"/>
                  <a:pt x="10000" y="46445"/>
                  <a:pt x="5684" y="40640"/>
                </a:cubicBezTo>
                <a:cubicBezTo>
                  <a:pt x="3830" y="38117"/>
                  <a:pt x="3526" y="35260"/>
                  <a:pt x="4681" y="31004"/>
                </a:cubicBezTo>
                <a:cubicBezTo>
                  <a:pt x="5411" y="28299"/>
                  <a:pt x="6687" y="25138"/>
                  <a:pt x="8177" y="21460"/>
                </a:cubicBezTo>
                <a:lnTo>
                  <a:pt x="8207" y="21490"/>
                </a:lnTo>
                <a:lnTo>
                  <a:pt x="8632" y="20335"/>
                </a:lnTo>
                <a:cubicBezTo>
                  <a:pt x="11247" y="13892"/>
                  <a:pt x="13070" y="6323"/>
                  <a:pt x="13982" y="1885"/>
                </a:cubicBezTo>
                <a:lnTo>
                  <a:pt x="13982" y="1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5" name="Google Shape;3175;p37"/>
          <p:cNvSpPr/>
          <p:nvPr/>
        </p:nvSpPr>
        <p:spPr>
          <a:xfrm rot="8343064">
            <a:off x="75974" y="4022964"/>
            <a:ext cx="762458" cy="1228060"/>
          </a:xfrm>
          <a:custGeom>
            <a:rect b="b" l="l" r="r" t="t"/>
            <a:pathLst>
              <a:path extrusionOk="0" h="30944" w="19212">
                <a:moveTo>
                  <a:pt x="10123" y="6688"/>
                </a:moveTo>
                <a:cubicBezTo>
                  <a:pt x="12402" y="10214"/>
                  <a:pt x="12220" y="14956"/>
                  <a:pt x="10913" y="17174"/>
                </a:cubicBezTo>
                <a:lnTo>
                  <a:pt x="10943" y="17174"/>
                </a:lnTo>
                <a:cubicBezTo>
                  <a:pt x="10572" y="17812"/>
                  <a:pt x="9967" y="18496"/>
                  <a:pt x="9091" y="18496"/>
                </a:cubicBezTo>
                <a:cubicBezTo>
                  <a:pt x="8964" y="18496"/>
                  <a:pt x="8832" y="18482"/>
                  <a:pt x="8694" y="18451"/>
                </a:cubicBezTo>
                <a:cubicBezTo>
                  <a:pt x="7813" y="18238"/>
                  <a:pt x="7083" y="17570"/>
                  <a:pt x="6779" y="16719"/>
                </a:cubicBezTo>
                <a:cubicBezTo>
                  <a:pt x="5928" y="14530"/>
                  <a:pt x="6718" y="10852"/>
                  <a:pt x="7965" y="8907"/>
                </a:cubicBezTo>
                <a:cubicBezTo>
                  <a:pt x="8542" y="8025"/>
                  <a:pt x="9241" y="7265"/>
                  <a:pt x="10123" y="6688"/>
                </a:cubicBezTo>
                <a:close/>
                <a:moveTo>
                  <a:pt x="1" y="1"/>
                </a:moveTo>
                <a:lnTo>
                  <a:pt x="1" y="366"/>
                </a:lnTo>
                <a:cubicBezTo>
                  <a:pt x="3496" y="1004"/>
                  <a:pt x="6688" y="2767"/>
                  <a:pt x="9120" y="5381"/>
                </a:cubicBezTo>
                <a:cubicBezTo>
                  <a:pt x="9393" y="5685"/>
                  <a:pt x="9667" y="6019"/>
                  <a:pt x="9910" y="6354"/>
                </a:cubicBezTo>
                <a:cubicBezTo>
                  <a:pt x="8998" y="6992"/>
                  <a:pt x="8208" y="7782"/>
                  <a:pt x="7630" y="8694"/>
                </a:cubicBezTo>
                <a:cubicBezTo>
                  <a:pt x="6262" y="10761"/>
                  <a:pt x="5472" y="14530"/>
                  <a:pt x="6384" y="16870"/>
                </a:cubicBezTo>
                <a:cubicBezTo>
                  <a:pt x="6718" y="17843"/>
                  <a:pt x="7569" y="18603"/>
                  <a:pt x="8573" y="18846"/>
                </a:cubicBezTo>
                <a:cubicBezTo>
                  <a:pt x="8740" y="18885"/>
                  <a:pt x="8904" y="18905"/>
                  <a:pt x="9066" y="18905"/>
                </a:cubicBezTo>
                <a:cubicBezTo>
                  <a:pt x="9904" y="18905"/>
                  <a:pt x="10661" y="18381"/>
                  <a:pt x="11247" y="17387"/>
                </a:cubicBezTo>
                <a:cubicBezTo>
                  <a:pt x="12068" y="15989"/>
                  <a:pt x="12402" y="13831"/>
                  <a:pt x="12190" y="11642"/>
                </a:cubicBezTo>
                <a:cubicBezTo>
                  <a:pt x="12007" y="9788"/>
                  <a:pt x="11399" y="8056"/>
                  <a:pt x="10427" y="6506"/>
                </a:cubicBezTo>
                <a:cubicBezTo>
                  <a:pt x="11065" y="6110"/>
                  <a:pt x="11764" y="5837"/>
                  <a:pt x="12494" y="5746"/>
                </a:cubicBezTo>
                <a:cubicBezTo>
                  <a:pt x="12662" y="5722"/>
                  <a:pt x="12831" y="5710"/>
                  <a:pt x="12999" y="5710"/>
                </a:cubicBezTo>
                <a:cubicBezTo>
                  <a:pt x="13888" y="5710"/>
                  <a:pt x="14747" y="6044"/>
                  <a:pt x="15412" y="6658"/>
                </a:cubicBezTo>
                <a:cubicBezTo>
                  <a:pt x="18299" y="9424"/>
                  <a:pt x="18907" y="17387"/>
                  <a:pt x="15594" y="22099"/>
                </a:cubicBezTo>
                <a:cubicBezTo>
                  <a:pt x="11916" y="27235"/>
                  <a:pt x="3193" y="29789"/>
                  <a:pt x="1" y="30549"/>
                </a:cubicBezTo>
                <a:lnTo>
                  <a:pt x="1" y="30944"/>
                </a:lnTo>
                <a:cubicBezTo>
                  <a:pt x="1916" y="30488"/>
                  <a:pt x="3800" y="29910"/>
                  <a:pt x="5624" y="29211"/>
                </a:cubicBezTo>
                <a:cubicBezTo>
                  <a:pt x="8968" y="27934"/>
                  <a:pt x="13466" y="25685"/>
                  <a:pt x="15898" y="22311"/>
                </a:cubicBezTo>
                <a:cubicBezTo>
                  <a:pt x="18786" y="18208"/>
                  <a:pt x="19211" y="9758"/>
                  <a:pt x="15655" y="6384"/>
                </a:cubicBezTo>
                <a:cubicBezTo>
                  <a:pt x="14930" y="5685"/>
                  <a:pt x="13963" y="5317"/>
                  <a:pt x="12978" y="5317"/>
                </a:cubicBezTo>
                <a:cubicBezTo>
                  <a:pt x="12807" y="5317"/>
                  <a:pt x="12635" y="5328"/>
                  <a:pt x="12463" y="5351"/>
                </a:cubicBezTo>
                <a:cubicBezTo>
                  <a:pt x="11643" y="5472"/>
                  <a:pt x="10883" y="5746"/>
                  <a:pt x="10214" y="6171"/>
                </a:cubicBezTo>
                <a:cubicBezTo>
                  <a:pt x="9971" y="5807"/>
                  <a:pt x="9697" y="5442"/>
                  <a:pt x="9393" y="5138"/>
                </a:cubicBezTo>
                <a:cubicBezTo>
                  <a:pt x="6901" y="2433"/>
                  <a:pt x="3618" y="639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6" name="Google Shape;3176;p37"/>
          <p:cNvSpPr/>
          <p:nvPr/>
        </p:nvSpPr>
        <p:spPr>
          <a:xfrm flipH="1" rot="-5400000">
            <a:off x="7811584" y="2003066"/>
            <a:ext cx="2011177" cy="282945"/>
          </a:xfrm>
          <a:custGeom>
            <a:rect b="b" l="l" r="r" t="t"/>
            <a:pathLst>
              <a:path extrusionOk="0" h="9888" w="70284">
                <a:moveTo>
                  <a:pt x="55341" y="3474"/>
                </a:moveTo>
                <a:cubicBezTo>
                  <a:pt x="55919" y="3474"/>
                  <a:pt x="56405" y="3899"/>
                  <a:pt x="56527" y="4447"/>
                </a:cubicBezTo>
                <a:cubicBezTo>
                  <a:pt x="56770" y="5298"/>
                  <a:pt x="56284" y="6574"/>
                  <a:pt x="54247" y="7638"/>
                </a:cubicBezTo>
                <a:cubicBezTo>
                  <a:pt x="53882" y="7061"/>
                  <a:pt x="53670" y="6392"/>
                  <a:pt x="53670" y="5723"/>
                </a:cubicBezTo>
                <a:cubicBezTo>
                  <a:pt x="53670" y="4629"/>
                  <a:pt x="54247" y="3535"/>
                  <a:pt x="55281" y="3474"/>
                </a:cubicBezTo>
                <a:close/>
                <a:moveTo>
                  <a:pt x="274" y="1"/>
                </a:moveTo>
                <a:cubicBezTo>
                  <a:pt x="135" y="1"/>
                  <a:pt x="1" y="157"/>
                  <a:pt x="112" y="313"/>
                </a:cubicBezTo>
                <a:cubicBezTo>
                  <a:pt x="204" y="404"/>
                  <a:pt x="7498" y="9887"/>
                  <a:pt x="17286" y="9887"/>
                </a:cubicBezTo>
                <a:lnTo>
                  <a:pt x="17620" y="9887"/>
                </a:lnTo>
                <a:cubicBezTo>
                  <a:pt x="23639" y="9735"/>
                  <a:pt x="27924" y="8155"/>
                  <a:pt x="31390" y="6848"/>
                </a:cubicBezTo>
                <a:cubicBezTo>
                  <a:pt x="33874" y="5923"/>
                  <a:pt x="36057" y="5109"/>
                  <a:pt x="38172" y="5109"/>
                </a:cubicBezTo>
                <a:cubicBezTo>
                  <a:pt x="38283" y="5109"/>
                  <a:pt x="38392" y="5111"/>
                  <a:pt x="38502" y="5115"/>
                </a:cubicBezTo>
                <a:cubicBezTo>
                  <a:pt x="40630" y="5237"/>
                  <a:pt x="43031" y="6058"/>
                  <a:pt x="45341" y="6848"/>
                </a:cubicBezTo>
                <a:cubicBezTo>
                  <a:pt x="47783" y="7684"/>
                  <a:pt x="50114" y="8488"/>
                  <a:pt x="52080" y="8488"/>
                </a:cubicBezTo>
                <a:cubicBezTo>
                  <a:pt x="52830" y="8488"/>
                  <a:pt x="53526" y="8371"/>
                  <a:pt x="54156" y="8094"/>
                </a:cubicBezTo>
                <a:cubicBezTo>
                  <a:pt x="54794" y="8824"/>
                  <a:pt x="55736" y="9249"/>
                  <a:pt x="56740" y="9279"/>
                </a:cubicBezTo>
                <a:cubicBezTo>
                  <a:pt x="56845" y="9284"/>
                  <a:pt x="56948" y="9287"/>
                  <a:pt x="57048" y="9287"/>
                </a:cubicBezTo>
                <a:cubicBezTo>
                  <a:pt x="59442" y="9287"/>
                  <a:pt x="60143" y="7916"/>
                  <a:pt x="60843" y="6574"/>
                </a:cubicBezTo>
                <a:cubicBezTo>
                  <a:pt x="61268" y="5723"/>
                  <a:pt x="61724" y="4842"/>
                  <a:pt x="62636" y="4295"/>
                </a:cubicBezTo>
                <a:cubicBezTo>
                  <a:pt x="63792" y="3584"/>
                  <a:pt x="65102" y="3327"/>
                  <a:pt x="66324" y="3327"/>
                </a:cubicBezTo>
                <a:cubicBezTo>
                  <a:pt x="67770" y="3327"/>
                  <a:pt x="69094" y="3687"/>
                  <a:pt x="69901" y="4082"/>
                </a:cubicBezTo>
                <a:cubicBezTo>
                  <a:pt x="69935" y="4106"/>
                  <a:pt x="69968" y="4116"/>
                  <a:pt x="70000" y="4116"/>
                </a:cubicBezTo>
                <a:cubicBezTo>
                  <a:pt x="70169" y="4116"/>
                  <a:pt x="70283" y="3824"/>
                  <a:pt x="70053" y="3747"/>
                </a:cubicBezTo>
                <a:cubicBezTo>
                  <a:pt x="69200" y="3321"/>
                  <a:pt x="67824" y="2947"/>
                  <a:pt x="66318" y="2947"/>
                </a:cubicBezTo>
                <a:cubicBezTo>
                  <a:pt x="65034" y="2947"/>
                  <a:pt x="63654" y="3219"/>
                  <a:pt x="62424" y="3960"/>
                </a:cubicBezTo>
                <a:cubicBezTo>
                  <a:pt x="61420" y="4568"/>
                  <a:pt x="60965" y="5510"/>
                  <a:pt x="60509" y="6392"/>
                </a:cubicBezTo>
                <a:cubicBezTo>
                  <a:pt x="59814" y="7753"/>
                  <a:pt x="59202" y="8893"/>
                  <a:pt x="57069" y="8893"/>
                </a:cubicBezTo>
                <a:cubicBezTo>
                  <a:pt x="56963" y="8893"/>
                  <a:pt x="56853" y="8890"/>
                  <a:pt x="56740" y="8884"/>
                </a:cubicBezTo>
                <a:cubicBezTo>
                  <a:pt x="55888" y="8884"/>
                  <a:pt x="55098" y="8550"/>
                  <a:pt x="54490" y="7942"/>
                </a:cubicBezTo>
                <a:cubicBezTo>
                  <a:pt x="56679" y="6787"/>
                  <a:pt x="57165" y="5358"/>
                  <a:pt x="56922" y="4355"/>
                </a:cubicBezTo>
                <a:cubicBezTo>
                  <a:pt x="56745" y="3617"/>
                  <a:pt x="56108" y="3108"/>
                  <a:pt x="55347" y="3108"/>
                </a:cubicBezTo>
                <a:cubicBezTo>
                  <a:pt x="55325" y="3108"/>
                  <a:pt x="55303" y="3108"/>
                  <a:pt x="55281" y="3109"/>
                </a:cubicBezTo>
                <a:cubicBezTo>
                  <a:pt x="54004" y="3170"/>
                  <a:pt x="53305" y="4477"/>
                  <a:pt x="53305" y="5723"/>
                </a:cubicBezTo>
                <a:cubicBezTo>
                  <a:pt x="53305" y="6453"/>
                  <a:pt x="53518" y="7182"/>
                  <a:pt x="53913" y="7790"/>
                </a:cubicBezTo>
                <a:cubicBezTo>
                  <a:pt x="53360" y="8019"/>
                  <a:pt x="52744" y="8117"/>
                  <a:pt x="52077" y="8117"/>
                </a:cubicBezTo>
                <a:cubicBezTo>
                  <a:pt x="50178" y="8117"/>
                  <a:pt x="47870" y="7323"/>
                  <a:pt x="45463" y="6513"/>
                </a:cubicBezTo>
                <a:cubicBezTo>
                  <a:pt x="43122" y="5693"/>
                  <a:pt x="40721" y="4872"/>
                  <a:pt x="38533" y="4751"/>
                </a:cubicBezTo>
                <a:cubicBezTo>
                  <a:pt x="38389" y="4743"/>
                  <a:pt x="38245" y="4739"/>
                  <a:pt x="38101" y="4739"/>
                </a:cubicBezTo>
                <a:cubicBezTo>
                  <a:pt x="35933" y="4739"/>
                  <a:pt x="33748" y="5573"/>
                  <a:pt x="31268" y="6513"/>
                </a:cubicBezTo>
                <a:cubicBezTo>
                  <a:pt x="27833" y="7790"/>
                  <a:pt x="23578" y="9371"/>
                  <a:pt x="17620" y="9523"/>
                </a:cubicBezTo>
                <a:cubicBezTo>
                  <a:pt x="17498" y="9526"/>
                  <a:pt x="17377" y="9527"/>
                  <a:pt x="17256" y="9527"/>
                </a:cubicBezTo>
                <a:cubicBezTo>
                  <a:pt x="7680" y="9527"/>
                  <a:pt x="476" y="160"/>
                  <a:pt x="416" y="70"/>
                </a:cubicBezTo>
                <a:cubicBezTo>
                  <a:pt x="376" y="21"/>
                  <a:pt x="325" y="1"/>
                  <a:pt x="274" y="1"/>
                </a:cubicBezTo>
                <a:close/>
              </a:path>
            </a:pathLst>
          </a:custGeom>
          <a:solidFill>
            <a:srgbClr val="13447A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0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p38"/>
          <p:cNvSpPr/>
          <p:nvPr/>
        </p:nvSpPr>
        <p:spPr>
          <a:xfrm>
            <a:off x="1004761" y="1265950"/>
            <a:ext cx="7134478" cy="3268098"/>
          </a:xfrm>
          <a:custGeom>
            <a:rect b="b" l="l" r="r" t="t"/>
            <a:pathLst>
              <a:path extrusionOk="0" h="103708" w="231226">
                <a:moveTo>
                  <a:pt x="1" y="1"/>
                </a:moveTo>
                <a:lnTo>
                  <a:pt x="1" y="95574"/>
                </a:lnTo>
                <a:cubicBezTo>
                  <a:pt x="1" y="100066"/>
                  <a:pt x="3642" y="103707"/>
                  <a:pt x="8163" y="103707"/>
                </a:cubicBezTo>
                <a:lnTo>
                  <a:pt x="223093" y="103707"/>
                </a:lnTo>
                <a:cubicBezTo>
                  <a:pt x="227585" y="103707"/>
                  <a:pt x="231226" y="100066"/>
                  <a:pt x="231226" y="95574"/>
                </a:cubicBezTo>
                <a:lnTo>
                  <a:pt x="231226" y="1"/>
                </a:lnTo>
                <a:lnTo>
                  <a:pt x="222065" y="1"/>
                </a:lnTo>
                <a:cubicBezTo>
                  <a:pt x="225471" y="2115"/>
                  <a:pt x="223973" y="7371"/>
                  <a:pt x="219951" y="7371"/>
                </a:cubicBezTo>
                <a:cubicBezTo>
                  <a:pt x="215928" y="7371"/>
                  <a:pt x="214431" y="2115"/>
                  <a:pt x="217837" y="1"/>
                </a:cubicBezTo>
                <a:lnTo>
                  <a:pt x="203097" y="1"/>
                </a:lnTo>
                <a:cubicBezTo>
                  <a:pt x="206503" y="2115"/>
                  <a:pt x="205006" y="7371"/>
                  <a:pt x="200983" y="7371"/>
                </a:cubicBezTo>
                <a:cubicBezTo>
                  <a:pt x="196960" y="7371"/>
                  <a:pt x="195463" y="2115"/>
                  <a:pt x="198898" y="1"/>
                </a:cubicBezTo>
                <a:lnTo>
                  <a:pt x="184129" y="1"/>
                </a:lnTo>
                <a:cubicBezTo>
                  <a:pt x="187535" y="2115"/>
                  <a:pt x="186038" y="7371"/>
                  <a:pt x="182015" y="7371"/>
                </a:cubicBezTo>
                <a:cubicBezTo>
                  <a:pt x="177993" y="7371"/>
                  <a:pt x="176495" y="2115"/>
                  <a:pt x="179901" y="1"/>
                </a:cubicBezTo>
                <a:lnTo>
                  <a:pt x="165162" y="1"/>
                </a:lnTo>
                <a:cubicBezTo>
                  <a:pt x="168568" y="2115"/>
                  <a:pt x="167070" y="7371"/>
                  <a:pt x="163048" y="7371"/>
                </a:cubicBezTo>
                <a:cubicBezTo>
                  <a:pt x="159025" y="7371"/>
                  <a:pt x="157527" y="2115"/>
                  <a:pt x="160963" y="1"/>
                </a:cubicBezTo>
                <a:lnTo>
                  <a:pt x="146164" y="1"/>
                </a:lnTo>
                <a:cubicBezTo>
                  <a:pt x="149600" y="2115"/>
                  <a:pt x="148102" y="7371"/>
                  <a:pt x="144080" y="7371"/>
                </a:cubicBezTo>
                <a:cubicBezTo>
                  <a:pt x="140057" y="7371"/>
                  <a:pt x="138560" y="2115"/>
                  <a:pt x="141966" y="1"/>
                </a:cubicBezTo>
                <a:lnTo>
                  <a:pt x="127197" y="1"/>
                </a:lnTo>
                <a:cubicBezTo>
                  <a:pt x="130632" y="2115"/>
                  <a:pt x="129135" y="7371"/>
                  <a:pt x="125112" y="7371"/>
                </a:cubicBezTo>
                <a:cubicBezTo>
                  <a:pt x="121089" y="7371"/>
                  <a:pt x="119592" y="2115"/>
                  <a:pt x="122998" y="1"/>
                </a:cubicBezTo>
                <a:lnTo>
                  <a:pt x="108229" y="1"/>
                </a:lnTo>
                <a:cubicBezTo>
                  <a:pt x="111635" y="2115"/>
                  <a:pt x="110137" y="7371"/>
                  <a:pt x="106115" y="7371"/>
                </a:cubicBezTo>
                <a:cubicBezTo>
                  <a:pt x="102092" y="7371"/>
                  <a:pt x="100595" y="2115"/>
                  <a:pt x="104030" y="1"/>
                </a:cubicBezTo>
                <a:lnTo>
                  <a:pt x="89261" y="1"/>
                </a:lnTo>
                <a:cubicBezTo>
                  <a:pt x="92667" y="2115"/>
                  <a:pt x="91170" y="7371"/>
                  <a:pt x="87147" y="7371"/>
                </a:cubicBezTo>
                <a:cubicBezTo>
                  <a:pt x="83124" y="7371"/>
                  <a:pt x="81627" y="2115"/>
                  <a:pt x="85062" y="1"/>
                </a:cubicBezTo>
                <a:lnTo>
                  <a:pt x="70293" y="1"/>
                </a:lnTo>
                <a:cubicBezTo>
                  <a:pt x="73699" y="2115"/>
                  <a:pt x="72202" y="7371"/>
                  <a:pt x="68179" y="7371"/>
                </a:cubicBezTo>
                <a:cubicBezTo>
                  <a:pt x="64157" y="7371"/>
                  <a:pt x="62659" y="2115"/>
                  <a:pt x="66095" y="1"/>
                </a:cubicBezTo>
                <a:lnTo>
                  <a:pt x="51325" y="1"/>
                </a:lnTo>
                <a:cubicBezTo>
                  <a:pt x="54731" y="2115"/>
                  <a:pt x="53234" y="7371"/>
                  <a:pt x="49211" y="7371"/>
                </a:cubicBezTo>
                <a:cubicBezTo>
                  <a:pt x="45189" y="7371"/>
                  <a:pt x="43691" y="2115"/>
                  <a:pt x="47097" y="1"/>
                </a:cubicBezTo>
                <a:lnTo>
                  <a:pt x="32358" y="1"/>
                </a:lnTo>
                <a:cubicBezTo>
                  <a:pt x="35764" y="2115"/>
                  <a:pt x="34266" y="7371"/>
                  <a:pt x="30244" y="7371"/>
                </a:cubicBezTo>
                <a:cubicBezTo>
                  <a:pt x="26221" y="7371"/>
                  <a:pt x="24724" y="2115"/>
                  <a:pt x="28130" y="1"/>
                </a:cubicBezTo>
                <a:lnTo>
                  <a:pt x="13361" y="1"/>
                </a:lnTo>
                <a:cubicBezTo>
                  <a:pt x="16796" y="2115"/>
                  <a:pt x="15298" y="7371"/>
                  <a:pt x="11276" y="7371"/>
                </a:cubicBezTo>
                <a:cubicBezTo>
                  <a:pt x="7253" y="7371"/>
                  <a:pt x="5756" y="2115"/>
                  <a:pt x="91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2" name="Google Shape;3182;p38"/>
          <p:cNvSpPr/>
          <p:nvPr/>
        </p:nvSpPr>
        <p:spPr>
          <a:xfrm flipH="1" rot="5400000">
            <a:off x="6773983" y="2779297"/>
            <a:ext cx="1706223" cy="3033786"/>
          </a:xfrm>
          <a:custGeom>
            <a:rect b="b" l="l" r="r" t="t"/>
            <a:pathLst>
              <a:path extrusionOk="0" h="74839" w="42090">
                <a:moveTo>
                  <a:pt x="11" y="0"/>
                </a:moveTo>
                <a:lnTo>
                  <a:pt x="0" y="74207"/>
                </a:lnTo>
                <a:cubicBezTo>
                  <a:pt x="0" y="74666"/>
                  <a:pt x="789" y="74838"/>
                  <a:pt x="1974" y="74838"/>
                </a:cubicBezTo>
                <a:cubicBezTo>
                  <a:pt x="5316" y="74838"/>
                  <a:pt x="11805" y="73469"/>
                  <a:pt x="12634" y="73286"/>
                </a:cubicBezTo>
                <a:cubicBezTo>
                  <a:pt x="17429" y="72276"/>
                  <a:pt x="21528" y="69906"/>
                  <a:pt x="25526" y="67099"/>
                </a:cubicBezTo>
                <a:cubicBezTo>
                  <a:pt x="32084" y="62506"/>
                  <a:pt x="42090" y="54802"/>
                  <a:pt x="41180" y="45694"/>
                </a:cubicBezTo>
                <a:cubicBezTo>
                  <a:pt x="40602" y="39971"/>
                  <a:pt x="37821" y="38495"/>
                  <a:pt x="34248" y="38495"/>
                </a:cubicBezTo>
                <a:cubicBezTo>
                  <a:pt x="30446" y="38495"/>
                  <a:pt x="25747" y="40166"/>
                  <a:pt x="21854" y="40166"/>
                </a:cubicBezTo>
                <a:cubicBezTo>
                  <a:pt x="21510" y="40166"/>
                  <a:pt x="21173" y="40153"/>
                  <a:pt x="20843" y="40124"/>
                </a:cubicBezTo>
                <a:cubicBezTo>
                  <a:pt x="8029" y="39024"/>
                  <a:pt x="21427" y="26559"/>
                  <a:pt x="24841" y="22662"/>
                </a:cubicBezTo>
                <a:cubicBezTo>
                  <a:pt x="27345" y="19798"/>
                  <a:pt x="28951" y="16250"/>
                  <a:pt x="29422" y="12476"/>
                </a:cubicBezTo>
                <a:cubicBezTo>
                  <a:pt x="29557" y="11466"/>
                  <a:pt x="29580" y="0"/>
                  <a:pt x="277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3" name="Google Shape;3183;p38"/>
          <p:cNvSpPr/>
          <p:nvPr/>
        </p:nvSpPr>
        <p:spPr>
          <a:xfrm rot="-5400000">
            <a:off x="697555" y="2654487"/>
            <a:ext cx="1793034" cy="3188141"/>
          </a:xfrm>
          <a:custGeom>
            <a:rect b="b" l="l" r="r" t="t"/>
            <a:pathLst>
              <a:path extrusionOk="0" h="74839" w="42090">
                <a:moveTo>
                  <a:pt x="11" y="0"/>
                </a:moveTo>
                <a:lnTo>
                  <a:pt x="0" y="74207"/>
                </a:lnTo>
                <a:cubicBezTo>
                  <a:pt x="0" y="74666"/>
                  <a:pt x="789" y="74838"/>
                  <a:pt x="1974" y="74838"/>
                </a:cubicBezTo>
                <a:cubicBezTo>
                  <a:pt x="5316" y="74838"/>
                  <a:pt x="11805" y="73469"/>
                  <a:pt x="12634" y="73286"/>
                </a:cubicBezTo>
                <a:cubicBezTo>
                  <a:pt x="17429" y="72276"/>
                  <a:pt x="21528" y="69906"/>
                  <a:pt x="25526" y="67099"/>
                </a:cubicBezTo>
                <a:cubicBezTo>
                  <a:pt x="32084" y="62506"/>
                  <a:pt x="42090" y="54802"/>
                  <a:pt x="41180" y="45694"/>
                </a:cubicBezTo>
                <a:cubicBezTo>
                  <a:pt x="40602" y="39971"/>
                  <a:pt x="37821" y="38495"/>
                  <a:pt x="34248" y="38495"/>
                </a:cubicBezTo>
                <a:cubicBezTo>
                  <a:pt x="30446" y="38495"/>
                  <a:pt x="25747" y="40166"/>
                  <a:pt x="21854" y="40166"/>
                </a:cubicBezTo>
                <a:cubicBezTo>
                  <a:pt x="21510" y="40166"/>
                  <a:pt x="21173" y="40153"/>
                  <a:pt x="20843" y="40124"/>
                </a:cubicBezTo>
                <a:cubicBezTo>
                  <a:pt x="8029" y="39024"/>
                  <a:pt x="21427" y="26559"/>
                  <a:pt x="24841" y="22662"/>
                </a:cubicBezTo>
                <a:cubicBezTo>
                  <a:pt x="27345" y="19798"/>
                  <a:pt x="28951" y="16250"/>
                  <a:pt x="29422" y="12476"/>
                </a:cubicBezTo>
                <a:cubicBezTo>
                  <a:pt x="29557" y="11466"/>
                  <a:pt x="29580" y="0"/>
                  <a:pt x="2778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4" name="Google Shape;3184;p38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3185" name="Google Shape;3185;p38"/>
          <p:cNvGraphicFramePr/>
          <p:nvPr/>
        </p:nvGraphicFramePr>
        <p:xfrm>
          <a:off x="1004898" y="153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707375"/>
                <a:gridCol w="2059800"/>
                <a:gridCol w="2031025"/>
                <a:gridCol w="1336075"/>
              </a:tblGrid>
              <a:tr h="6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Goals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1st Term</a:t>
                      </a:r>
                      <a:endParaRPr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2nd Term</a:t>
                      </a:r>
                      <a:endParaRPr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Achieved?</a:t>
                      </a:r>
                      <a:endParaRPr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Hand in every homework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the closest planet to the Sun</a:t>
                      </a:r>
                      <a:endParaRPr sz="1200">
                        <a:solidFill>
                          <a:srgbClr val="040B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</a:t>
                      </a: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the smallest planet of them all</a:t>
                      </a:r>
                      <a:endParaRPr sz="1200">
                        <a:solidFill>
                          <a:srgbClr val="040B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 the exercises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planet where we all live on</a:t>
                      </a:r>
                      <a:endParaRPr sz="1200">
                        <a:solidFill>
                          <a:srgbClr val="040B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full of iron oxide dust and it is cold</a:t>
                      </a:r>
                      <a:endParaRPr sz="1200">
                        <a:solidFill>
                          <a:srgbClr val="040B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Participate in every single class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It's a gas giant and the biggest planet</a:t>
                      </a:r>
                      <a:endParaRPr sz="1200">
                        <a:solidFill>
                          <a:srgbClr val="040B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was named after a Roman god</a:t>
                      </a:r>
                      <a:endParaRPr sz="1200">
                        <a:solidFill>
                          <a:srgbClr val="040B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Pass every exam with good marks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several rings</a:t>
                      </a:r>
                      <a:endParaRPr sz="1200">
                        <a:solidFill>
                          <a:srgbClr val="040B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B1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It’s composed of hydrogen and also helium</a:t>
                      </a:r>
                      <a:endParaRPr sz="1200">
                        <a:solidFill>
                          <a:srgbClr val="040B1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3186" name="Google Shape;3186;p38"/>
          <p:cNvSpPr/>
          <p:nvPr/>
        </p:nvSpPr>
        <p:spPr>
          <a:xfrm>
            <a:off x="7283872" y="226860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7" name="Google Shape;3187;p38"/>
          <p:cNvGrpSpPr/>
          <p:nvPr/>
        </p:nvGrpSpPr>
        <p:grpSpPr>
          <a:xfrm>
            <a:off x="7283865" y="2859403"/>
            <a:ext cx="310981" cy="348725"/>
            <a:chOff x="6364049" y="2184740"/>
            <a:chExt cx="310981" cy="348725"/>
          </a:xfrm>
        </p:grpSpPr>
        <p:sp>
          <p:nvSpPr>
            <p:cNvPr id="3188" name="Google Shape;3188;p38"/>
            <p:cNvSpPr/>
            <p:nvPr/>
          </p:nvSpPr>
          <p:spPr>
            <a:xfrm>
              <a:off x="6370280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89" name="Google Shape;3189;p38"/>
            <p:cNvSpPr/>
            <p:nvPr/>
          </p:nvSpPr>
          <p:spPr>
            <a:xfrm flipH="1">
              <a:off x="6364049" y="2184740"/>
              <a:ext cx="304750" cy="348725"/>
            </a:xfrm>
            <a:custGeom>
              <a:rect b="b" l="l" r="r" t="t"/>
              <a:pathLst>
                <a:path extrusionOk="0" h="13949" w="12190">
                  <a:moveTo>
                    <a:pt x="3031" y="7295"/>
                  </a:moveTo>
                  <a:cubicBezTo>
                    <a:pt x="3206" y="7017"/>
                    <a:pt x="3523" y="6787"/>
                    <a:pt x="3936" y="6295"/>
                  </a:cubicBezTo>
                  <a:cubicBezTo>
                    <a:pt x="4349" y="5803"/>
                    <a:pt x="4999" y="4969"/>
                    <a:pt x="5507" y="4342"/>
                  </a:cubicBezTo>
                  <a:cubicBezTo>
                    <a:pt x="6015" y="3715"/>
                    <a:pt x="6516" y="3097"/>
                    <a:pt x="6984" y="2533"/>
                  </a:cubicBezTo>
                  <a:cubicBezTo>
                    <a:pt x="7452" y="1970"/>
                    <a:pt x="8008" y="1295"/>
                    <a:pt x="8317" y="961"/>
                  </a:cubicBezTo>
                  <a:cubicBezTo>
                    <a:pt x="8627" y="628"/>
                    <a:pt x="8706" y="667"/>
                    <a:pt x="8841" y="532"/>
                  </a:cubicBezTo>
                  <a:cubicBezTo>
                    <a:pt x="8976" y="397"/>
                    <a:pt x="9000" y="230"/>
                    <a:pt x="9127" y="151"/>
                  </a:cubicBezTo>
                  <a:cubicBezTo>
                    <a:pt x="9254" y="72"/>
                    <a:pt x="9349" y="-55"/>
                    <a:pt x="9603" y="56"/>
                  </a:cubicBezTo>
                  <a:cubicBezTo>
                    <a:pt x="9857" y="167"/>
                    <a:pt x="10222" y="358"/>
                    <a:pt x="10651" y="818"/>
                  </a:cubicBezTo>
                  <a:cubicBezTo>
                    <a:pt x="11080" y="1278"/>
                    <a:pt x="12064" y="2389"/>
                    <a:pt x="12175" y="2818"/>
                  </a:cubicBezTo>
                  <a:cubicBezTo>
                    <a:pt x="12286" y="3247"/>
                    <a:pt x="11604" y="3057"/>
                    <a:pt x="11318" y="3390"/>
                  </a:cubicBezTo>
                  <a:cubicBezTo>
                    <a:pt x="11032" y="3724"/>
                    <a:pt x="10801" y="4319"/>
                    <a:pt x="10460" y="4819"/>
                  </a:cubicBezTo>
                  <a:cubicBezTo>
                    <a:pt x="10119" y="5319"/>
                    <a:pt x="9635" y="6009"/>
                    <a:pt x="9270" y="6390"/>
                  </a:cubicBezTo>
                  <a:cubicBezTo>
                    <a:pt x="8905" y="6771"/>
                    <a:pt x="8524" y="6819"/>
                    <a:pt x="8270" y="7105"/>
                  </a:cubicBezTo>
                  <a:cubicBezTo>
                    <a:pt x="8016" y="7391"/>
                    <a:pt x="8087" y="7740"/>
                    <a:pt x="7746" y="8105"/>
                  </a:cubicBezTo>
                  <a:cubicBezTo>
                    <a:pt x="7405" y="8470"/>
                    <a:pt x="6611" y="8859"/>
                    <a:pt x="6222" y="9295"/>
                  </a:cubicBezTo>
                  <a:cubicBezTo>
                    <a:pt x="5833" y="9732"/>
                    <a:pt x="5952" y="9978"/>
                    <a:pt x="5412" y="10724"/>
                  </a:cubicBezTo>
                  <a:cubicBezTo>
                    <a:pt x="4872" y="11470"/>
                    <a:pt x="3547" y="13328"/>
                    <a:pt x="2983" y="13772"/>
                  </a:cubicBezTo>
                  <a:cubicBezTo>
                    <a:pt x="2420" y="14217"/>
                    <a:pt x="2436" y="13685"/>
                    <a:pt x="2031" y="13391"/>
                  </a:cubicBezTo>
                  <a:cubicBezTo>
                    <a:pt x="1626" y="13097"/>
                    <a:pt x="888" y="12375"/>
                    <a:pt x="554" y="12010"/>
                  </a:cubicBezTo>
                  <a:cubicBezTo>
                    <a:pt x="221" y="11645"/>
                    <a:pt x="-81" y="11565"/>
                    <a:pt x="30" y="11200"/>
                  </a:cubicBezTo>
                  <a:cubicBezTo>
                    <a:pt x="141" y="10835"/>
                    <a:pt x="872" y="10176"/>
                    <a:pt x="1221" y="9819"/>
                  </a:cubicBezTo>
                  <a:cubicBezTo>
                    <a:pt x="1570" y="9462"/>
                    <a:pt x="1848" y="9367"/>
                    <a:pt x="2126" y="9057"/>
                  </a:cubicBezTo>
                  <a:cubicBezTo>
                    <a:pt x="2404" y="8748"/>
                    <a:pt x="2737" y="8256"/>
                    <a:pt x="2888" y="7962"/>
                  </a:cubicBezTo>
                  <a:cubicBezTo>
                    <a:pt x="3039" y="7668"/>
                    <a:pt x="2856" y="7573"/>
                    <a:pt x="3031" y="7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190" name="Google Shape;3190;p38"/>
          <p:cNvSpPr/>
          <p:nvPr/>
        </p:nvSpPr>
        <p:spPr>
          <a:xfrm>
            <a:off x="7283872" y="345260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1" name="Google Shape;3191;p38"/>
          <p:cNvSpPr/>
          <p:nvPr/>
        </p:nvSpPr>
        <p:spPr>
          <a:xfrm>
            <a:off x="7264822" y="4037250"/>
            <a:ext cx="368829" cy="346328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2" name="Google Shape;3192;p38"/>
          <p:cNvSpPr/>
          <p:nvPr/>
        </p:nvSpPr>
        <p:spPr>
          <a:xfrm>
            <a:off x="888194" y="4393406"/>
            <a:ext cx="381000" cy="265425"/>
          </a:xfrm>
          <a:custGeom>
            <a:rect b="b" l="l" r="r" t="t"/>
            <a:pathLst>
              <a:path extrusionOk="0" h="10617" w="15240">
                <a:moveTo>
                  <a:pt x="0" y="0"/>
                </a:moveTo>
                <a:cubicBezTo>
                  <a:pt x="127" y="1143"/>
                  <a:pt x="-175" y="5128"/>
                  <a:pt x="762" y="6858"/>
                </a:cubicBezTo>
                <a:cubicBezTo>
                  <a:pt x="1699" y="8588"/>
                  <a:pt x="3207" y="9811"/>
                  <a:pt x="5620" y="10382"/>
                </a:cubicBezTo>
                <a:cubicBezTo>
                  <a:pt x="8033" y="10954"/>
                  <a:pt x="13637" y="10303"/>
                  <a:pt x="15240" y="10287"/>
                </a:cubicBezTo>
              </a:path>
            </a:pathLst>
          </a:custGeom>
          <a:solidFill>
            <a:schemeClr val="accent6"/>
          </a:solidFill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3" name="Google Shape;3193;p38"/>
          <p:cNvSpPr/>
          <p:nvPr/>
        </p:nvSpPr>
        <p:spPr>
          <a:xfrm>
            <a:off x="964069" y="4439831"/>
            <a:ext cx="247726" cy="172579"/>
          </a:xfrm>
          <a:custGeom>
            <a:rect b="b" l="l" r="r" t="t"/>
            <a:pathLst>
              <a:path extrusionOk="0" h="10617" w="15240">
                <a:moveTo>
                  <a:pt x="0" y="0"/>
                </a:moveTo>
                <a:cubicBezTo>
                  <a:pt x="127" y="1143"/>
                  <a:pt x="-175" y="5128"/>
                  <a:pt x="762" y="6858"/>
                </a:cubicBezTo>
                <a:cubicBezTo>
                  <a:pt x="1699" y="8588"/>
                  <a:pt x="3207" y="9811"/>
                  <a:pt x="5620" y="10382"/>
                </a:cubicBezTo>
                <a:cubicBezTo>
                  <a:pt x="8033" y="10954"/>
                  <a:pt x="13637" y="10303"/>
                  <a:pt x="15240" y="10287"/>
                </a:cubicBezTo>
              </a:path>
            </a:pathLst>
          </a:custGeom>
          <a:solidFill>
            <a:schemeClr val="accent6"/>
          </a:solidFill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4" name="Google Shape;3194;p38"/>
          <p:cNvSpPr/>
          <p:nvPr/>
        </p:nvSpPr>
        <p:spPr>
          <a:xfrm flipH="1">
            <a:off x="7898594" y="4393406"/>
            <a:ext cx="381000" cy="265425"/>
          </a:xfrm>
          <a:custGeom>
            <a:rect b="b" l="l" r="r" t="t"/>
            <a:pathLst>
              <a:path extrusionOk="0" h="10617" w="15240">
                <a:moveTo>
                  <a:pt x="0" y="0"/>
                </a:moveTo>
                <a:cubicBezTo>
                  <a:pt x="127" y="1143"/>
                  <a:pt x="-175" y="5128"/>
                  <a:pt x="762" y="6858"/>
                </a:cubicBezTo>
                <a:cubicBezTo>
                  <a:pt x="1699" y="8588"/>
                  <a:pt x="3207" y="9811"/>
                  <a:pt x="5620" y="10382"/>
                </a:cubicBezTo>
                <a:cubicBezTo>
                  <a:pt x="8033" y="10954"/>
                  <a:pt x="13637" y="10303"/>
                  <a:pt x="15240" y="10287"/>
                </a:cubicBezTo>
              </a:path>
            </a:pathLst>
          </a:custGeom>
          <a:solidFill>
            <a:schemeClr val="accent1"/>
          </a:solidFill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5" name="Google Shape;3195;p38"/>
          <p:cNvSpPr/>
          <p:nvPr/>
        </p:nvSpPr>
        <p:spPr>
          <a:xfrm flipH="1">
            <a:off x="7955993" y="4439831"/>
            <a:ext cx="247726" cy="172579"/>
          </a:xfrm>
          <a:custGeom>
            <a:rect b="b" l="l" r="r" t="t"/>
            <a:pathLst>
              <a:path extrusionOk="0" h="10617" w="15240">
                <a:moveTo>
                  <a:pt x="0" y="0"/>
                </a:moveTo>
                <a:cubicBezTo>
                  <a:pt x="127" y="1143"/>
                  <a:pt x="-175" y="5128"/>
                  <a:pt x="762" y="6858"/>
                </a:cubicBezTo>
                <a:cubicBezTo>
                  <a:pt x="1699" y="8588"/>
                  <a:pt x="3207" y="9811"/>
                  <a:pt x="5620" y="10382"/>
                </a:cubicBezTo>
                <a:cubicBezTo>
                  <a:pt x="8033" y="10954"/>
                  <a:pt x="13637" y="10303"/>
                  <a:pt x="15240" y="10287"/>
                </a:cubicBezTo>
              </a:path>
            </a:pathLst>
          </a:custGeom>
          <a:solidFill>
            <a:schemeClr val="accent1"/>
          </a:solidFill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6" name="Google Shape;3196;p38"/>
          <p:cNvSpPr/>
          <p:nvPr/>
        </p:nvSpPr>
        <p:spPr>
          <a:xfrm>
            <a:off x="3157550" y="4567250"/>
            <a:ext cx="80950" cy="476250"/>
          </a:xfrm>
          <a:custGeom>
            <a:rect b="b" l="l" r="r" t="t"/>
            <a:pathLst>
              <a:path extrusionOk="0" h="19050" w="3238">
                <a:moveTo>
                  <a:pt x="0" y="0"/>
                </a:moveTo>
                <a:cubicBezTo>
                  <a:pt x="286" y="1048"/>
                  <a:pt x="1174" y="3111"/>
                  <a:pt x="1714" y="6286"/>
                </a:cubicBezTo>
                <a:cubicBezTo>
                  <a:pt x="2254" y="9461"/>
                  <a:pt x="2984" y="16923"/>
                  <a:pt x="3238" y="1905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7" name="Google Shape;3197;p38"/>
          <p:cNvSpPr/>
          <p:nvPr/>
        </p:nvSpPr>
        <p:spPr>
          <a:xfrm flipH="1">
            <a:off x="6015038" y="4612400"/>
            <a:ext cx="80950" cy="476250"/>
          </a:xfrm>
          <a:custGeom>
            <a:rect b="b" l="l" r="r" t="t"/>
            <a:pathLst>
              <a:path extrusionOk="0" h="19050" w="3238">
                <a:moveTo>
                  <a:pt x="0" y="0"/>
                </a:moveTo>
                <a:cubicBezTo>
                  <a:pt x="286" y="1048"/>
                  <a:pt x="1174" y="3111"/>
                  <a:pt x="1714" y="6286"/>
                </a:cubicBezTo>
                <a:cubicBezTo>
                  <a:pt x="2254" y="9461"/>
                  <a:pt x="2984" y="16923"/>
                  <a:pt x="3238" y="1905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3198" name="Google Shape;3198;p38"/>
          <p:cNvGrpSpPr/>
          <p:nvPr/>
        </p:nvGrpSpPr>
        <p:grpSpPr>
          <a:xfrm>
            <a:off x="323850" y="364849"/>
            <a:ext cx="726196" cy="796370"/>
            <a:chOff x="154554" y="1693950"/>
            <a:chExt cx="196694" cy="215701"/>
          </a:xfrm>
        </p:grpSpPr>
        <p:sp>
          <p:nvSpPr>
            <p:cNvPr id="3199" name="Google Shape;3199;p38"/>
            <p:cNvSpPr/>
            <p:nvPr/>
          </p:nvSpPr>
          <p:spPr>
            <a:xfrm>
              <a:off x="196172" y="1738526"/>
              <a:ext cx="118728" cy="115668"/>
            </a:xfrm>
            <a:custGeom>
              <a:rect b="b" l="l" r="r" t="t"/>
              <a:pathLst>
                <a:path extrusionOk="0" h="3402" w="3492">
                  <a:moveTo>
                    <a:pt x="1502" y="1"/>
                  </a:moveTo>
                  <a:cubicBezTo>
                    <a:pt x="1388" y="1"/>
                    <a:pt x="1269" y="97"/>
                    <a:pt x="1247" y="224"/>
                  </a:cubicBezTo>
                  <a:cubicBezTo>
                    <a:pt x="1214" y="595"/>
                    <a:pt x="1169" y="966"/>
                    <a:pt x="1124" y="1336"/>
                  </a:cubicBezTo>
                  <a:cubicBezTo>
                    <a:pt x="832" y="1437"/>
                    <a:pt x="529" y="1550"/>
                    <a:pt x="237" y="1662"/>
                  </a:cubicBezTo>
                  <a:cubicBezTo>
                    <a:pt x="1" y="1740"/>
                    <a:pt x="46" y="2089"/>
                    <a:pt x="304" y="2100"/>
                  </a:cubicBezTo>
                  <a:cubicBezTo>
                    <a:pt x="529" y="2100"/>
                    <a:pt x="764" y="2122"/>
                    <a:pt x="1000" y="2156"/>
                  </a:cubicBezTo>
                  <a:cubicBezTo>
                    <a:pt x="933" y="2493"/>
                    <a:pt x="888" y="2830"/>
                    <a:pt x="865" y="3167"/>
                  </a:cubicBezTo>
                  <a:cubicBezTo>
                    <a:pt x="854" y="3268"/>
                    <a:pt x="933" y="3358"/>
                    <a:pt x="1045" y="3369"/>
                  </a:cubicBezTo>
                  <a:cubicBezTo>
                    <a:pt x="1072" y="3390"/>
                    <a:pt x="1103" y="3401"/>
                    <a:pt x="1135" y="3401"/>
                  </a:cubicBezTo>
                  <a:cubicBezTo>
                    <a:pt x="1171" y="3401"/>
                    <a:pt x="1206" y="3387"/>
                    <a:pt x="1236" y="3358"/>
                  </a:cubicBezTo>
                  <a:lnTo>
                    <a:pt x="2000" y="2369"/>
                  </a:lnTo>
                  <a:cubicBezTo>
                    <a:pt x="2348" y="2470"/>
                    <a:pt x="2685" y="2605"/>
                    <a:pt x="3022" y="2762"/>
                  </a:cubicBezTo>
                  <a:cubicBezTo>
                    <a:pt x="3067" y="2797"/>
                    <a:pt x="3113" y="2811"/>
                    <a:pt x="3158" y="2811"/>
                  </a:cubicBezTo>
                  <a:cubicBezTo>
                    <a:pt x="3345" y="2811"/>
                    <a:pt x="3491" y="2548"/>
                    <a:pt x="3291" y="2403"/>
                  </a:cubicBezTo>
                  <a:cubicBezTo>
                    <a:pt x="3067" y="2122"/>
                    <a:pt x="2842" y="1853"/>
                    <a:pt x="2617" y="1572"/>
                  </a:cubicBezTo>
                  <a:lnTo>
                    <a:pt x="3089" y="966"/>
                  </a:lnTo>
                  <a:cubicBezTo>
                    <a:pt x="3168" y="856"/>
                    <a:pt x="3116" y="651"/>
                    <a:pt x="2971" y="651"/>
                  </a:cubicBezTo>
                  <a:cubicBezTo>
                    <a:pt x="2952" y="651"/>
                    <a:pt x="2932" y="655"/>
                    <a:pt x="2909" y="662"/>
                  </a:cubicBezTo>
                  <a:lnTo>
                    <a:pt x="2168" y="943"/>
                  </a:lnTo>
                  <a:cubicBezTo>
                    <a:pt x="1977" y="674"/>
                    <a:pt x="1820" y="404"/>
                    <a:pt x="1674" y="112"/>
                  </a:cubicBezTo>
                  <a:cubicBezTo>
                    <a:pt x="1633" y="33"/>
                    <a:pt x="1568" y="1"/>
                    <a:pt x="1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38"/>
            <p:cNvSpPr/>
            <p:nvPr/>
          </p:nvSpPr>
          <p:spPr>
            <a:xfrm>
              <a:off x="183761" y="1740634"/>
              <a:ext cx="33354" cy="25874"/>
            </a:xfrm>
            <a:custGeom>
              <a:rect b="b" l="l" r="r" t="t"/>
              <a:pathLst>
                <a:path extrusionOk="0" h="761" w="981">
                  <a:moveTo>
                    <a:pt x="181" y="0"/>
                  </a:moveTo>
                  <a:cubicBezTo>
                    <a:pt x="80" y="0"/>
                    <a:pt x="1" y="125"/>
                    <a:pt x="85" y="219"/>
                  </a:cubicBezTo>
                  <a:cubicBezTo>
                    <a:pt x="141" y="275"/>
                    <a:pt x="197" y="320"/>
                    <a:pt x="253" y="365"/>
                  </a:cubicBezTo>
                  <a:cubicBezTo>
                    <a:pt x="321" y="409"/>
                    <a:pt x="377" y="454"/>
                    <a:pt x="444" y="499"/>
                  </a:cubicBezTo>
                  <a:lnTo>
                    <a:pt x="793" y="746"/>
                  </a:lnTo>
                  <a:cubicBezTo>
                    <a:pt x="810" y="756"/>
                    <a:pt x="828" y="761"/>
                    <a:pt x="845" y="761"/>
                  </a:cubicBezTo>
                  <a:cubicBezTo>
                    <a:pt x="924" y="761"/>
                    <a:pt x="981" y="665"/>
                    <a:pt x="916" y="600"/>
                  </a:cubicBezTo>
                  <a:lnTo>
                    <a:pt x="590" y="308"/>
                  </a:lnTo>
                  <a:cubicBezTo>
                    <a:pt x="545" y="263"/>
                    <a:pt x="489" y="207"/>
                    <a:pt x="433" y="162"/>
                  </a:cubicBezTo>
                  <a:cubicBezTo>
                    <a:pt x="377" y="106"/>
                    <a:pt x="310" y="61"/>
                    <a:pt x="242" y="16"/>
                  </a:cubicBezTo>
                  <a:cubicBezTo>
                    <a:pt x="222" y="5"/>
                    <a:pt x="201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38"/>
            <p:cNvSpPr/>
            <p:nvPr/>
          </p:nvSpPr>
          <p:spPr>
            <a:xfrm>
              <a:off x="159519" y="1842433"/>
              <a:ext cx="33626" cy="21420"/>
            </a:xfrm>
            <a:custGeom>
              <a:rect b="b" l="l" r="r" t="t"/>
              <a:pathLst>
                <a:path extrusionOk="0" h="630" w="989">
                  <a:moveTo>
                    <a:pt x="880" y="1"/>
                  </a:moveTo>
                  <a:cubicBezTo>
                    <a:pt x="868" y="1"/>
                    <a:pt x="856" y="3"/>
                    <a:pt x="843" y="10"/>
                  </a:cubicBezTo>
                  <a:lnTo>
                    <a:pt x="461" y="189"/>
                  </a:lnTo>
                  <a:lnTo>
                    <a:pt x="281" y="268"/>
                  </a:lnTo>
                  <a:cubicBezTo>
                    <a:pt x="259" y="279"/>
                    <a:pt x="225" y="290"/>
                    <a:pt x="203" y="290"/>
                  </a:cubicBezTo>
                  <a:cubicBezTo>
                    <a:pt x="147" y="302"/>
                    <a:pt x="102" y="335"/>
                    <a:pt x="68" y="369"/>
                  </a:cubicBezTo>
                  <a:cubicBezTo>
                    <a:pt x="12" y="414"/>
                    <a:pt x="1" y="492"/>
                    <a:pt x="34" y="549"/>
                  </a:cubicBezTo>
                  <a:cubicBezTo>
                    <a:pt x="74" y="597"/>
                    <a:pt x="130" y="629"/>
                    <a:pt x="188" y="629"/>
                  </a:cubicBezTo>
                  <a:cubicBezTo>
                    <a:pt x="197" y="629"/>
                    <a:pt x="205" y="629"/>
                    <a:pt x="214" y="627"/>
                  </a:cubicBezTo>
                  <a:cubicBezTo>
                    <a:pt x="259" y="605"/>
                    <a:pt x="304" y="582"/>
                    <a:pt x="349" y="537"/>
                  </a:cubicBezTo>
                  <a:lnTo>
                    <a:pt x="383" y="515"/>
                  </a:lnTo>
                  <a:cubicBezTo>
                    <a:pt x="389" y="508"/>
                    <a:pt x="392" y="502"/>
                    <a:pt x="393" y="502"/>
                  </a:cubicBezTo>
                  <a:cubicBezTo>
                    <a:pt x="394" y="502"/>
                    <a:pt x="394" y="505"/>
                    <a:pt x="394" y="515"/>
                  </a:cubicBezTo>
                  <a:lnTo>
                    <a:pt x="416" y="492"/>
                  </a:lnTo>
                  <a:lnTo>
                    <a:pt x="585" y="391"/>
                  </a:lnTo>
                  <a:lnTo>
                    <a:pt x="933" y="167"/>
                  </a:lnTo>
                  <a:cubicBezTo>
                    <a:pt x="978" y="133"/>
                    <a:pt x="989" y="88"/>
                    <a:pt x="955" y="43"/>
                  </a:cubicBezTo>
                  <a:cubicBezTo>
                    <a:pt x="939" y="19"/>
                    <a:pt x="911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38"/>
            <p:cNvSpPr/>
            <p:nvPr/>
          </p:nvSpPr>
          <p:spPr>
            <a:xfrm>
              <a:off x="206508" y="1886022"/>
              <a:ext cx="15946" cy="22440"/>
            </a:xfrm>
            <a:custGeom>
              <a:rect b="b" l="l" r="r" t="t"/>
              <a:pathLst>
                <a:path extrusionOk="0" h="660" w="469">
                  <a:moveTo>
                    <a:pt x="401" y="1"/>
                  </a:moveTo>
                  <a:cubicBezTo>
                    <a:pt x="387" y="1"/>
                    <a:pt x="372" y="6"/>
                    <a:pt x="359" y="19"/>
                  </a:cubicBezTo>
                  <a:lnTo>
                    <a:pt x="180" y="266"/>
                  </a:lnTo>
                  <a:cubicBezTo>
                    <a:pt x="157" y="311"/>
                    <a:pt x="135" y="345"/>
                    <a:pt x="101" y="378"/>
                  </a:cubicBezTo>
                  <a:lnTo>
                    <a:pt x="56" y="435"/>
                  </a:lnTo>
                  <a:cubicBezTo>
                    <a:pt x="45" y="468"/>
                    <a:pt x="22" y="491"/>
                    <a:pt x="11" y="524"/>
                  </a:cubicBezTo>
                  <a:cubicBezTo>
                    <a:pt x="0" y="547"/>
                    <a:pt x="0" y="580"/>
                    <a:pt x="11" y="614"/>
                  </a:cubicBezTo>
                  <a:cubicBezTo>
                    <a:pt x="34" y="648"/>
                    <a:pt x="67" y="659"/>
                    <a:pt x="101" y="659"/>
                  </a:cubicBezTo>
                  <a:cubicBezTo>
                    <a:pt x="124" y="659"/>
                    <a:pt x="157" y="648"/>
                    <a:pt x="180" y="614"/>
                  </a:cubicBezTo>
                  <a:cubicBezTo>
                    <a:pt x="191" y="592"/>
                    <a:pt x="202" y="569"/>
                    <a:pt x="213" y="558"/>
                  </a:cubicBezTo>
                  <a:cubicBezTo>
                    <a:pt x="225" y="536"/>
                    <a:pt x="236" y="502"/>
                    <a:pt x="247" y="479"/>
                  </a:cubicBezTo>
                  <a:cubicBezTo>
                    <a:pt x="270" y="435"/>
                    <a:pt x="292" y="390"/>
                    <a:pt x="314" y="345"/>
                  </a:cubicBezTo>
                  <a:lnTo>
                    <a:pt x="460" y="75"/>
                  </a:lnTo>
                  <a:cubicBezTo>
                    <a:pt x="468" y="35"/>
                    <a:pt x="436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38"/>
            <p:cNvSpPr/>
            <p:nvPr/>
          </p:nvSpPr>
          <p:spPr>
            <a:xfrm>
              <a:off x="277876" y="1854673"/>
              <a:ext cx="21420" cy="54978"/>
            </a:xfrm>
            <a:custGeom>
              <a:rect b="b" l="l" r="r" t="t"/>
              <a:pathLst>
                <a:path extrusionOk="0" h="1617" w="630">
                  <a:moveTo>
                    <a:pt x="155" y="0"/>
                  </a:moveTo>
                  <a:cubicBezTo>
                    <a:pt x="77" y="0"/>
                    <a:pt x="1" y="55"/>
                    <a:pt x="1" y="155"/>
                  </a:cubicBezTo>
                  <a:cubicBezTo>
                    <a:pt x="12" y="413"/>
                    <a:pt x="35" y="671"/>
                    <a:pt x="91" y="919"/>
                  </a:cubicBezTo>
                  <a:cubicBezTo>
                    <a:pt x="102" y="1042"/>
                    <a:pt x="136" y="1166"/>
                    <a:pt x="169" y="1289"/>
                  </a:cubicBezTo>
                  <a:cubicBezTo>
                    <a:pt x="212" y="1428"/>
                    <a:pt x="275" y="1617"/>
                    <a:pt x="444" y="1617"/>
                  </a:cubicBezTo>
                  <a:cubicBezTo>
                    <a:pt x="453" y="1617"/>
                    <a:pt x="463" y="1616"/>
                    <a:pt x="473" y="1615"/>
                  </a:cubicBezTo>
                  <a:cubicBezTo>
                    <a:pt x="551" y="1592"/>
                    <a:pt x="607" y="1536"/>
                    <a:pt x="630" y="1458"/>
                  </a:cubicBezTo>
                  <a:cubicBezTo>
                    <a:pt x="630" y="1368"/>
                    <a:pt x="619" y="1289"/>
                    <a:pt x="585" y="1211"/>
                  </a:cubicBezTo>
                  <a:cubicBezTo>
                    <a:pt x="562" y="1087"/>
                    <a:pt x="518" y="975"/>
                    <a:pt x="484" y="851"/>
                  </a:cubicBezTo>
                  <a:cubicBezTo>
                    <a:pt x="405" y="615"/>
                    <a:pt x="349" y="357"/>
                    <a:pt x="304" y="110"/>
                  </a:cubicBezTo>
                  <a:cubicBezTo>
                    <a:pt x="279" y="35"/>
                    <a:pt x="21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38"/>
            <p:cNvSpPr/>
            <p:nvPr/>
          </p:nvSpPr>
          <p:spPr>
            <a:xfrm>
              <a:off x="315685" y="1782421"/>
              <a:ext cx="35564" cy="9962"/>
            </a:xfrm>
            <a:custGeom>
              <a:rect b="b" l="l" r="r" t="t"/>
              <a:pathLst>
                <a:path extrusionOk="0" h="293" w="1046">
                  <a:moveTo>
                    <a:pt x="102" y="0"/>
                  </a:moveTo>
                  <a:cubicBezTo>
                    <a:pt x="12" y="0"/>
                    <a:pt x="1" y="135"/>
                    <a:pt x="79" y="146"/>
                  </a:cubicBezTo>
                  <a:cubicBezTo>
                    <a:pt x="237" y="180"/>
                    <a:pt x="394" y="214"/>
                    <a:pt x="540" y="236"/>
                  </a:cubicBezTo>
                  <a:lnTo>
                    <a:pt x="764" y="281"/>
                  </a:lnTo>
                  <a:cubicBezTo>
                    <a:pt x="809" y="292"/>
                    <a:pt x="843" y="292"/>
                    <a:pt x="888" y="292"/>
                  </a:cubicBezTo>
                  <a:cubicBezTo>
                    <a:pt x="933" y="292"/>
                    <a:pt x="967" y="292"/>
                    <a:pt x="1011" y="281"/>
                  </a:cubicBezTo>
                  <a:cubicBezTo>
                    <a:pt x="1034" y="259"/>
                    <a:pt x="1045" y="214"/>
                    <a:pt x="1023" y="191"/>
                  </a:cubicBezTo>
                  <a:cubicBezTo>
                    <a:pt x="989" y="157"/>
                    <a:pt x="955" y="146"/>
                    <a:pt x="910" y="135"/>
                  </a:cubicBezTo>
                  <a:cubicBezTo>
                    <a:pt x="877" y="124"/>
                    <a:pt x="832" y="113"/>
                    <a:pt x="798" y="101"/>
                  </a:cubicBezTo>
                  <a:lnTo>
                    <a:pt x="573" y="68"/>
                  </a:lnTo>
                  <a:cubicBezTo>
                    <a:pt x="416" y="45"/>
                    <a:pt x="259" y="23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38"/>
            <p:cNvSpPr/>
            <p:nvPr/>
          </p:nvSpPr>
          <p:spPr>
            <a:xfrm>
              <a:off x="326395" y="1836245"/>
              <a:ext cx="17952" cy="16830"/>
            </a:xfrm>
            <a:custGeom>
              <a:rect b="b" l="l" r="r" t="t"/>
              <a:pathLst>
                <a:path extrusionOk="0" h="495" w="528">
                  <a:moveTo>
                    <a:pt x="124" y="1"/>
                  </a:moveTo>
                  <a:cubicBezTo>
                    <a:pt x="101" y="1"/>
                    <a:pt x="68" y="1"/>
                    <a:pt x="56" y="23"/>
                  </a:cubicBezTo>
                  <a:cubicBezTo>
                    <a:pt x="34" y="34"/>
                    <a:pt x="11" y="57"/>
                    <a:pt x="11" y="79"/>
                  </a:cubicBezTo>
                  <a:cubicBezTo>
                    <a:pt x="0" y="113"/>
                    <a:pt x="0" y="147"/>
                    <a:pt x="23" y="180"/>
                  </a:cubicBezTo>
                  <a:cubicBezTo>
                    <a:pt x="79" y="248"/>
                    <a:pt x="135" y="315"/>
                    <a:pt x="191" y="371"/>
                  </a:cubicBezTo>
                  <a:lnTo>
                    <a:pt x="236" y="416"/>
                  </a:lnTo>
                  <a:cubicBezTo>
                    <a:pt x="258" y="427"/>
                    <a:pt x="292" y="450"/>
                    <a:pt x="315" y="461"/>
                  </a:cubicBezTo>
                  <a:cubicBezTo>
                    <a:pt x="337" y="472"/>
                    <a:pt x="360" y="484"/>
                    <a:pt x="393" y="495"/>
                  </a:cubicBezTo>
                  <a:lnTo>
                    <a:pt x="461" y="495"/>
                  </a:lnTo>
                  <a:cubicBezTo>
                    <a:pt x="472" y="484"/>
                    <a:pt x="483" y="484"/>
                    <a:pt x="494" y="472"/>
                  </a:cubicBezTo>
                  <a:cubicBezTo>
                    <a:pt x="517" y="461"/>
                    <a:pt x="528" y="439"/>
                    <a:pt x="528" y="416"/>
                  </a:cubicBezTo>
                  <a:cubicBezTo>
                    <a:pt x="528" y="382"/>
                    <a:pt x="528" y="360"/>
                    <a:pt x="517" y="349"/>
                  </a:cubicBezTo>
                  <a:cubicBezTo>
                    <a:pt x="506" y="326"/>
                    <a:pt x="494" y="304"/>
                    <a:pt x="472" y="293"/>
                  </a:cubicBezTo>
                  <a:lnTo>
                    <a:pt x="438" y="259"/>
                  </a:lnTo>
                  <a:cubicBezTo>
                    <a:pt x="427" y="236"/>
                    <a:pt x="404" y="225"/>
                    <a:pt x="382" y="214"/>
                  </a:cubicBezTo>
                  <a:lnTo>
                    <a:pt x="382" y="214"/>
                  </a:lnTo>
                  <a:lnTo>
                    <a:pt x="416" y="225"/>
                  </a:lnTo>
                  <a:cubicBezTo>
                    <a:pt x="337" y="169"/>
                    <a:pt x="270" y="102"/>
                    <a:pt x="214" y="34"/>
                  </a:cubicBezTo>
                  <a:cubicBezTo>
                    <a:pt x="191" y="12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38"/>
            <p:cNvSpPr/>
            <p:nvPr/>
          </p:nvSpPr>
          <p:spPr>
            <a:xfrm>
              <a:off x="310347" y="1719111"/>
              <a:ext cx="13770" cy="20060"/>
            </a:xfrm>
            <a:custGeom>
              <a:rect b="b" l="l" r="r" t="t"/>
              <a:pathLst>
                <a:path extrusionOk="0" h="590" w="405">
                  <a:moveTo>
                    <a:pt x="364" y="0"/>
                  </a:moveTo>
                  <a:cubicBezTo>
                    <a:pt x="355" y="0"/>
                    <a:pt x="346" y="3"/>
                    <a:pt x="337" y="9"/>
                  </a:cubicBezTo>
                  <a:lnTo>
                    <a:pt x="304" y="32"/>
                  </a:lnTo>
                  <a:cubicBezTo>
                    <a:pt x="293" y="32"/>
                    <a:pt x="281" y="54"/>
                    <a:pt x="281" y="65"/>
                  </a:cubicBezTo>
                  <a:lnTo>
                    <a:pt x="248" y="122"/>
                  </a:lnTo>
                  <a:lnTo>
                    <a:pt x="169" y="256"/>
                  </a:lnTo>
                  <a:lnTo>
                    <a:pt x="23" y="503"/>
                  </a:lnTo>
                  <a:cubicBezTo>
                    <a:pt x="0" y="549"/>
                    <a:pt x="40" y="590"/>
                    <a:pt x="78" y="590"/>
                  </a:cubicBezTo>
                  <a:cubicBezTo>
                    <a:pt x="96" y="590"/>
                    <a:pt x="113" y="581"/>
                    <a:pt x="124" y="560"/>
                  </a:cubicBezTo>
                  <a:lnTo>
                    <a:pt x="281" y="313"/>
                  </a:lnTo>
                  <a:lnTo>
                    <a:pt x="349" y="189"/>
                  </a:lnTo>
                  <a:lnTo>
                    <a:pt x="394" y="133"/>
                  </a:lnTo>
                  <a:cubicBezTo>
                    <a:pt x="394" y="110"/>
                    <a:pt x="405" y="99"/>
                    <a:pt x="405" y="88"/>
                  </a:cubicBezTo>
                  <a:lnTo>
                    <a:pt x="405" y="54"/>
                  </a:lnTo>
                  <a:cubicBezTo>
                    <a:pt x="405" y="21"/>
                    <a:pt x="387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38"/>
            <p:cNvSpPr/>
            <p:nvPr/>
          </p:nvSpPr>
          <p:spPr>
            <a:xfrm>
              <a:off x="235137" y="1693950"/>
              <a:ext cx="8432" cy="24106"/>
            </a:xfrm>
            <a:custGeom>
              <a:rect b="b" l="l" r="r" t="t"/>
              <a:pathLst>
                <a:path extrusionOk="0" h="709" w="248">
                  <a:moveTo>
                    <a:pt x="61" y="1"/>
                  </a:moveTo>
                  <a:cubicBezTo>
                    <a:pt x="28" y="1"/>
                    <a:pt x="0" y="29"/>
                    <a:pt x="0" y="64"/>
                  </a:cubicBezTo>
                  <a:cubicBezTo>
                    <a:pt x="0" y="87"/>
                    <a:pt x="0" y="120"/>
                    <a:pt x="11" y="143"/>
                  </a:cubicBezTo>
                  <a:lnTo>
                    <a:pt x="34" y="210"/>
                  </a:lnTo>
                  <a:cubicBezTo>
                    <a:pt x="45" y="266"/>
                    <a:pt x="56" y="311"/>
                    <a:pt x="68" y="356"/>
                  </a:cubicBezTo>
                  <a:cubicBezTo>
                    <a:pt x="90" y="446"/>
                    <a:pt x="90" y="547"/>
                    <a:pt x="79" y="637"/>
                  </a:cubicBezTo>
                  <a:cubicBezTo>
                    <a:pt x="72" y="682"/>
                    <a:pt x="113" y="708"/>
                    <a:pt x="154" y="708"/>
                  </a:cubicBezTo>
                  <a:cubicBezTo>
                    <a:pt x="185" y="708"/>
                    <a:pt x="215" y="693"/>
                    <a:pt x="225" y="659"/>
                  </a:cubicBezTo>
                  <a:cubicBezTo>
                    <a:pt x="247" y="547"/>
                    <a:pt x="247" y="435"/>
                    <a:pt x="236" y="334"/>
                  </a:cubicBezTo>
                  <a:cubicBezTo>
                    <a:pt x="236" y="266"/>
                    <a:pt x="214" y="210"/>
                    <a:pt x="191" y="154"/>
                  </a:cubicBezTo>
                  <a:cubicBezTo>
                    <a:pt x="180" y="132"/>
                    <a:pt x="169" y="98"/>
                    <a:pt x="157" y="76"/>
                  </a:cubicBezTo>
                  <a:cubicBezTo>
                    <a:pt x="135" y="53"/>
                    <a:pt x="113" y="31"/>
                    <a:pt x="90" y="8"/>
                  </a:cubicBezTo>
                  <a:cubicBezTo>
                    <a:pt x="80" y="3"/>
                    <a:pt x="70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38"/>
            <p:cNvSpPr/>
            <p:nvPr/>
          </p:nvSpPr>
          <p:spPr>
            <a:xfrm>
              <a:off x="275224" y="1702246"/>
              <a:ext cx="11118" cy="33320"/>
            </a:xfrm>
            <a:custGeom>
              <a:rect b="b" l="l" r="r" t="t"/>
              <a:pathLst>
                <a:path extrusionOk="0" h="980" w="327">
                  <a:moveTo>
                    <a:pt x="229" y="0"/>
                  </a:moveTo>
                  <a:cubicBezTo>
                    <a:pt x="209" y="0"/>
                    <a:pt x="190" y="10"/>
                    <a:pt x="180" y="34"/>
                  </a:cubicBezTo>
                  <a:cubicBezTo>
                    <a:pt x="135" y="168"/>
                    <a:pt x="101" y="326"/>
                    <a:pt x="90" y="472"/>
                  </a:cubicBezTo>
                  <a:cubicBezTo>
                    <a:pt x="79" y="618"/>
                    <a:pt x="45" y="764"/>
                    <a:pt x="0" y="910"/>
                  </a:cubicBezTo>
                  <a:cubicBezTo>
                    <a:pt x="0" y="951"/>
                    <a:pt x="39" y="980"/>
                    <a:pt x="79" y="980"/>
                  </a:cubicBezTo>
                  <a:cubicBezTo>
                    <a:pt x="104" y="980"/>
                    <a:pt x="129" y="969"/>
                    <a:pt x="146" y="943"/>
                  </a:cubicBezTo>
                  <a:cubicBezTo>
                    <a:pt x="203" y="797"/>
                    <a:pt x="247" y="651"/>
                    <a:pt x="281" y="505"/>
                  </a:cubicBezTo>
                  <a:cubicBezTo>
                    <a:pt x="326" y="359"/>
                    <a:pt x="326" y="191"/>
                    <a:pt x="292" y="45"/>
                  </a:cubicBezTo>
                  <a:cubicBezTo>
                    <a:pt x="286" y="19"/>
                    <a:pt x="257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38"/>
            <p:cNvSpPr/>
            <p:nvPr/>
          </p:nvSpPr>
          <p:spPr>
            <a:xfrm>
              <a:off x="154554" y="1781639"/>
              <a:ext cx="30090" cy="9622"/>
            </a:xfrm>
            <a:custGeom>
              <a:rect b="b" l="l" r="r" t="t"/>
              <a:pathLst>
                <a:path extrusionOk="0" h="283" w="885">
                  <a:moveTo>
                    <a:pt x="270" y="1"/>
                  </a:moveTo>
                  <a:cubicBezTo>
                    <a:pt x="203" y="1"/>
                    <a:pt x="147" y="1"/>
                    <a:pt x="91" y="12"/>
                  </a:cubicBezTo>
                  <a:cubicBezTo>
                    <a:pt x="12" y="34"/>
                    <a:pt x="1" y="136"/>
                    <a:pt x="68" y="180"/>
                  </a:cubicBezTo>
                  <a:cubicBezTo>
                    <a:pt x="113" y="203"/>
                    <a:pt x="169" y="225"/>
                    <a:pt x="225" y="237"/>
                  </a:cubicBezTo>
                  <a:cubicBezTo>
                    <a:pt x="293" y="248"/>
                    <a:pt x="349" y="259"/>
                    <a:pt x="416" y="259"/>
                  </a:cubicBezTo>
                  <a:lnTo>
                    <a:pt x="742" y="282"/>
                  </a:lnTo>
                  <a:cubicBezTo>
                    <a:pt x="746" y="282"/>
                    <a:pt x="749" y="282"/>
                    <a:pt x="753" y="282"/>
                  </a:cubicBezTo>
                  <a:cubicBezTo>
                    <a:pt x="867" y="282"/>
                    <a:pt x="884" y="112"/>
                    <a:pt x="764" y="79"/>
                  </a:cubicBezTo>
                  <a:lnTo>
                    <a:pt x="450" y="23"/>
                  </a:lnTo>
                  <a:cubicBezTo>
                    <a:pt x="383" y="12"/>
                    <a:pt x="326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38"/>
            <p:cNvSpPr/>
            <p:nvPr/>
          </p:nvSpPr>
          <p:spPr>
            <a:xfrm>
              <a:off x="195798" y="1861066"/>
              <a:ext cx="10710" cy="8806"/>
            </a:xfrm>
            <a:custGeom>
              <a:rect b="b" l="l" r="r" t="t"/>
              <a:pathLst>
                <a:path extrusionOk="0" h="259" w="315">
                  <a:moveTo>
                    <a:pt x="225" y="1"/>
                  </a:moveTo>
                  <a:lnTo>
                    <a:pt x="124" y="79"/>
                  </a:lnTo>
                  <a:lnTo>
                    <a:pt x="68" y="113"/>
                  </a:lnTo>
                  <a:lnTo>
                    <a:pt x="57" y="124"/>
                  </a:lnTo>
                  <a:cubicBezTo>
                    <a:pt x="45" y="124"/>
                    <a:pt x="45" y="135"/>
                    <a:pt x="34" y="147"/>
                  </a:cubicBezTo>
                  <a:cubicBezTo>
                    <a:pt x="34" y="147"/>
                    <a:pt x="23" y="158"/>
                    <a:pt x="23" y="158"/>
                  </a:cubicBezTo>
                  <a:cubicBezTo>
                    <a:pt x="23" y="169"/>
                    <a:pt x="12" y="180"/>
                    <a:pt x="12" y="192"/>
                  </a:cubicBezTo>
                  <a:cubicBezTo>
                    <a:pt x="1" y="225"/>
                    <a:pt x="23" y="259"/>
                    <a:pt x="57" y="259"/>
                  </a:cubicBezTo>
                  <a:lnTo>
                    <a:pt x="79" y="259"/>
                  </a:lnTo>
                  <a:cubicBezTo>
                    <a:pt x="102" y="259"/>
                    <a:pt x="113" y="248"/>
                    <a:pt x="124" y="248"/>
                  </a:cubicBezTo>
                  <a:lnTo>
                    <a:pt x="135" y="236"/>
                  </a:lnTo>
                  <a:lnTo>
                    <a:pt x="191" y="192"/>
                  </a:lnTo>
                  <a:lnTo>
                    <a:pt x="293" y="124"/>
                  </a:lnTo>
                  <a:cubicBezTo>
                    <a:pt x="304" y="113"/>
                    <a:pt x="315" y="102"/>
                    <a:pt x="315" y="79"/>
                  </a:cubicBezTo>
                  <a:cubicBezTo>
                    <a:pt x="315" y="68"/>
                    <a:pt x="315" y="46"/>
                    <a:pt x="315" y="34"/>
                  </a:cubicBezTo>
                  <a:cubicBezTo>
                    <a:pt x="304" y="23"/>
                    <a:pt x="293" y="12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1" name="Google Shape;3211;p38"/>
          <p:cNvSpPr/>
          <p:nvPr/>
        </p:nvSpPr>
        <p:spPr>
          <a:xfrm rot="-641443">
            <a:off x="363350" y="1710091"/>
            <a:ext cx="368853" cy="1026913"/>
          </a:xfrm>
          <a:custGeom>
            <a:rect b="b" l="l" r="r" t="t"/>
            <a:pathLst>
              <a:path extrusionOk="0" h="16009" w="5750">
                <a:moveTo>
                  <a:pt x="2400" y="3283"/>
                </a:moveTo>
                <a:cubicBezTo>
                  <a:pt x="2606" y="3283"/>
                  <a:pt x="2811" y="3317"/>
                  <a:pt x="3010" y="3383"/>
                </a:cubicBezTo>
                <a:cubicBezTo>
                  <a:pt x="3291" y="3473"/>
                  <a:pt x="3538" y="3630"/>
                  <a:pt x="3740" y="3833"/>
                </a:cubicBezTo>
                <a:cubicBezTo>
                  <a:pt x="3964" y="4068"/>
                  <a:pt x="4054" y="4428"/>
                  <a:pt x="3672" y="4540"/>
                </a:cubicBezTo>
                <a:cubicBezTo>
                  <a:pt x="3619" y="4555"/>
                  <a:pt x="3565" y="4562"/>
                  <a:pt x="3512" y="4562"/>
                </a:cubicBezTo>
                <a:cubicBezTo>
                  <a:pt x="3250" y="4562"/>
                  <a:pt x="2990" y="4399"/>
                  <a:pt x="2785" y="4259"/>
                </a:cubicBezTo>
                <a:cubicBezTo>
                  <a:pt x="2516" y="4080"/>
                  <a:pt x="2280" y="3878"/>
                  <a:pt x="2078" y="3642"/>
                </a:cubicBezTo>
                <a:cubicBezTo>
                  <a:pt x="1999" y="3552"/>
                  <a:pt x="1932" y="3462"/>
                  <a:pt x="1864" y="3361"/>
                </a:cubicBezTo>
                <a:cubicBezTo>
                  <a:pt x="2042" y="3309"/>
                  <a:pt x="2221" y="3283"/>
                  <a:pt x="2400" y="3283"/>
                </a:cubicBezTo>
                <a:close/>
                <a:moveTo>
                  <a:pt x="3192" y="7167"/>
                </a:moveTo>
                <a:cubicBezTo>
                  <a:pt x="3303" y="7167"/>
                  <a:pt x="3415" y="7175"/>
                  <a:pt x="3526" y="7190"/>
                </a:cubicBezTo>
                <a:cubicBezTo>
                  <a:pt x="3807" y="7224"/>
                  <a:pt x="4133" y="7303"/>
                  <a:pt x="4346" y="7516"/>
                </a:cubicBezTo>
                <a:cubicBezTo>
                  <a:pt x="4560" y="7718"/>
                  <a:pt x="4661" y="8033"/>
                  <a:pt x="4279" y="8122"/>
                </a:cubicBezTo>
                <a:cubicBezTo>
                  <a:pt x="4144" y="8155"/>
                  <a:pt x="4006" y="8170"/>
                  <a:pt x="3868" y="8170"/>
                </a:cubicBezTo>
                <a:cubicBezTo>
                  <a:pt x="3384" y="8170"/>
                  <a:pt x="2892" y="7990"/>
                  <a:pt x="2482" y="7763"/>
                </a:cubicBezTo>
                <a:cubicBezTo>
                  <a:pt x="2325" y="7673"/>
                  <a:pt x="2168" y="7583"/>
                  <a:pt x="2022" y="7482"/>
                </a:cubicBezTo>
                <a:cubicBezTo>
                  <a:pt x="2190" y="7370"/>
                  <a:pt x="2381" y="7291"/>
                  <a:pt x="2572" y="7246"/>
                </a:cubicBezTo>
                <a:cubicBezTo>
                  <a:pt x="2771" y="7195"/>
                  <a:pt x="2980" y="7167"/>
                  <a:pt x="3192" y="7167"/>
                </a:cubicBezTo>
                <a:close/>
                <a:moveTo>
                  <a:pt x="4247" y="10906"/>
                </a:moveTo>
                <a:cubicBezTo>
                  <a:pt x="4265" y="10906"/>
                  <a:pt x="4283" y="10907"/>
                  <a:pt x="4301" y="10907"/>
                </a:cubicBezTo>
                <a:cubicBezTo>
                  <a:pt x="4526" y="10907"/>
                  <a:pt x="4750" y="10975"/>
                  <a:pt x="4941" y="11110"/>
                </a:cubicBezTo>
                <a:cubicBezTo>
                  <a:pt x="5155" y="11244"/>
                  <a:pt x="5368" y="11536"/>
                  <a:pt x="5267" y="11806"/>
                </a:cubicBezTo>
                <a:cubicBezTo>
                  <a:pt x="5164" y="12100"/>
                  <a:pt x="4821" y="12187"/>
                  <a:pt x="4495" y="12187"/>
                </a:cubicBezTo>
                <a:cubicBezTo>
                  <a:pt x="4323" y="12187"/>
                  <a:pt x="4156" y="12163"/>
                  <a:pt x="4032" y="12131"/>
                </a:cubicBezTo>
                <a:cubicBezTo>
                  <a:pt x="3695" y="12042"/>
                  <a:pt x="3358" y="11884"/>
                  <a:pt x="3066" y="11682"/>
                </a:cubicBezTo>
                <a:cubicBezTo>
                  <a:pt x="3272" y="11216"/>
                  <a:pt x="3730" y="10906"/>
                  <a:pt x="4247" y="10906"/>
                </a:cubicBezTo>
                <a:close/>
                <a:moveTo>
                  <a:pt x="2815" y="1"/>
                </a:moveTo>
                <a:cubicBezTo>
                  <a:pt x="2809" y="1"/>
                  <a:pt x="2803" y="2"/>
                  <a:pt x="2796" y="3"/>
                </a:cubicBezTo>
                <a:cubicBezTo>
                  <a:pt x="2100" y="37"/>
                  <a:pt x="1561" y="531"/>
                  <a:pt x="1269" y="1137"/>
                </a:cubicBezTo>
                <a:cubicBezTo>
                  <a:pt x="988" y="1766"/>
                  <a:pt x="1000" y="2507"/>
                  <a:pt x="1303" y="3136"/>
                </a:cubicBezTo>
                <a:cubicBezTo>
                  <a:pt x="1056" y="3260"/>
                  <a:pt x="842" y="3440"/>
                  <a:pt x="663" y="3653"/>
                </a:cubicBezTo>
                <a:cubicBezTo>
                  <a:pt x="191" y="4192"/>
                  <a:pt x="0" y="4911"/>
                  <a:pt x="135" y="5618"/>
                </a:cubicBezTo>
                <a:cubicBezTo>
                  <a:pt x="281" y="6382"/>
                  <a:pt x="798" y="7044"/>
                  <a:pt x="1393" y="7538"/>
                </a:cubicBezTo>
                <a:cubicBezTo>
                  <a:pt x="1314" y="7684"/>
                  <a:pt x="1258" y="7842"/>
                  <a:pt x="1224" y="7999"/>
                </a:cubicBezTo>
                <a:cubicBezTo>
                  <a:pt x="932" y="9425"/>
                  <a:pt x="1426" y="10896"/>
                  <a:pt x="2527" y="11840"/>
                </a:cubicBezTo>
                <a:cubicBezTo>
                  <a:pt x="2504" y="11884"/>
                  <a:pt x="2493" y="11918"/>
                  <a:pt x="2482" y="11963"/>
                </a:cubicBezTo>
                <a:cubicBezTo>
                  <a:pt x="2314" y="12693"/>
                  <a:pt x="2448" y="13468"/>
                  <a:pt x="2841" y="14108"/>
                </a:cubicBezTo>
                <a:cubicBezTo>
                  <a:pt x="3234" y="14771"/>
                  <a:pt x="3830" y="15422"/>
                  <a:pt x="4515" y="15804"/>
                </a:cubicBezTo>
                <a:cubicBezTo>
                  <a:pt x="4766" y="15938"/>
                  <a:pt x="5045" y="16008"/>
                  <a:pt x="5325" y="16008"/>
                </a:cubicBezTo>
                <a:cubicBezTo>
                  <a:pt x="5395" y="16008"/>
                  <a:pt x="5466" y="16004"/>
                  <a:pt x="5537" y="15995"/>
                </a:cubicBezTo>
                <a:cubicBezTo>
                  <a:pt x="5750" y="15961"/>
                  <a:pt x="5750" y="15613"/>
                  <a:pt x="5525" y="15613"/>
                </a:cubicBezTo>
                <a:cubicBezTo>
                  <a:pt x="4930" y="15613"/>
                  <a:pt x="4425" y="15242"/>
                  <a:pt x="4009" y="14838"/>
                </a:cubicBezTo>
                <a:cubicBezTo>
                  <a:pt x="3560" y="14400"/>
                  <a:pt x="3145" y="13872"/>
                  <a:pt x="2954" y="13266"/>
                </a:cubicBezTo>
                <a:cubicBezTo>
                  <a:pt x="2841" y="12895"/>
                  <a:pt x="2830" y="12491"/>
                  <a:pt x="2909" y="12120"/>
                </a:cubicBezTo>
                <a:lnTo>
                  <a:pt x="2909" y="12120"/>
                </a:lnTo>
                <a:cubicBezTo>
                  <a:pt x="2942" y="12131"/>
                  <a:pt x="2976" y="12154"/>
                  <a:pt x="3010" y="12176"/>
                </a:cubicBezTo>
                <a:cubicBezTo>
                  <a:pt x="3428" y="12414"/>
                  <a:pt x="3918" y="12592"/>
                  <a:pt x="4406" y="12592"/>
                </a:cubicBezTo>
                <a:cubicBezTo>
                  <a:pt x="4586" y="12592"/>
                  <a:pt x="4766" y="12568"/>
                  <a:pt x="4941" y="12513"/>
                </a:cubicBezTo>
                <a:cubicBezTo>
                  <a:pt x="5211" y="12435"/>
                  <a:pt x="5447" y="12266"/>
                  <a:pt x="5593" y="12019"/>
                </a:cubicBezTo>
                <a:cubicBezTo>
                  <a:pt x="5739" y="11705"/>
                  <a:pt x="5683" y="11323"/>
                  <a:pt x="5447" y="11053"/>
                </a:cubicBezTo>
                <a:cubicBezTo>
                  <a:pt x="5164" y="10677"/>
                  <a:pt x="4692" y="10496"/>
                  <a:pt x="4230" y="10496"/>
                </a:cubicBezTo>
                <a:cubicBezTo>
                  <a:pt x="4086" y="10496"/>
                  <a:pt x="3943" y="10513"/>
                  <a:pt x="3807" y="10548"/>
                </a:cubicBezTo>
                <a:cubicBezTo>
                  <a:pt x="3336" y="10672"/>
                  <a:pt x="2942" y="10986"/>
                  <a:pt x="2707" y="11402"/>
                </a:cubicBezTo>
                <a:cubicBezTo>
                  <a:pt x="2190" y="10941"/>
                  <a:pt x="1842" y="10335"/>
                  <a:pt x="1685" y="9661"/>
                </a:cubicBezTo>
                <a:cubicBezTo>
                  <a:pt x="1606" y="9324"/>
                  <a:pt x="1572" y="8976"/>
                  <a:pt x="1584" y="8628"/>
                </a:cubicBezTo>
                <a:cubicBezTo>
                  <a:pt x="1584" y="8347"/>
                  <a:pt x="1629" y="8066"/>
                  <a:pt x="1730" y="7797"/>
                </a:cubicBezTo>
                <a:cubicBezTo>
                  <a:pt x="2269" y="8190"/>
                  <a:pt x="2909" y="8437"/>
                  <a:pt x="3571" y="8515"/>
                </a:cubicBezTo>
                <a:cubicBezTo>
                  <a:pt x="3655" y="8521"/>
                  <a:pt x="3746" y="8525"/>
                  <a:pt x="3840" y="8525"/>
                </a:cubicBezTo>
                <a:cubicBezTo>
                  <a:pt x="4116" y="8525"/>
                  <a:pt x="4421" y="8489"/>
                  <a:pt x="4638" y="8347"/>
                </a:cubicBezTo>
                <a:cubicBezTo>
                  <a:pt x="4874" y="8167"/>
                  <a:pt x="4953" y="7842"/>
                  <a:pt x="4818" y="7583"/>
                </a:cubicBezTo>
                <a:cubicBezTo>
                  <a:pt x="4526" y="6979"/>
                  <a:pt x="3722" y="6771"/>
                  <a:pt x="3087" y="6771"/>
                </a:cubicBezTo>
                <a:cubicBezTo>
                  <a:pt x="3038" y="6771"/>
                  <a:pt x="2990" y="6772"/>
                  <a:pt x="2942" y="6775"/>
                </a:cubicBezTo>
                <a:cubicBezTo>
                  <a:pt x="2538" y="6786"/>
                  <a:pt x="2145" y="6898"/>
                  <a:pt x="1797" y="7100"/>
                </a:cubicBezTo>
                <a:cubicBezTo>
                  <a:pt x="1752" y="7134"/>
                  <a:pt x="1707" y="7168"/>
                  <a:pt x="1662" y="7202"/>
                </a:cubicBezTo>
                <a:cubicBezTo>
                  <a:pt x="955" y="6618"/>
                  <a:pt x="393" y="5798"/>
                  <a:pt x="539" y="4877"/>
                </a:cubicBezTo>
                <a:cubicBezTo>
                  <a:pt x="629" y="4304"/>
                  <a:pt x="988" y="3799"/>
                  <a:pt x="1494" y="3529"/>
                </a:cubicBezTo>
                <a:cubicBezTo>
                  <a:pt x="1853" y="4068"/>
                  <a:pt x="2336" y="4506"/>
                  <a:pt x="2920" y="4787"/>
                </a:cubicBezTo>
                <a:cubicBezTo>
                  <a:pt x="3106" y="4877"/>
                  <a:pt x="3310" y="4937"/>
                  <a:pt x="3511" y="4937"/>
                </a:cubicBezTo>
                <a:cubicBezTo>
                  <a:pt x="3663" y="4937"/>
                  <a:pt x="3813" y="4903"/>
                  <a:pt x="3953" y="4821"/>
                </a:cubicBezTo>
                <a:cubicBezTo>
                  <a:pt x="4256" y="4664"/>
                  <a:pt x="4391" y="4304"/>
                  <a:pt x="4279" y="3979"/>
                </a:cubicBezTo>
                <a:cubicBezTo>
                  <a:pt x="4043" y="3316"/>
                  <a:pt x="3201" y="2934"/>
                  <a:pt x="2549" y="2878"/>
                </a:cubicBezTo>
                <a:cubicBezTo>
                  <a:pt x="2479" y="2870"/>
                  <a:pt x="2408" y="2867"/>
                  <a:pt x="2337" y="2867"/>
                </a:cubicBezTo>
                <a:cubicBezTo>
                  <a:pt x="2095" y="2867"/>
                  <a:pt x="1855" y="2910"/>
                  <a:pt x="1629" y="2979"/>
                </a:cubicBezTo>
                <a:cubicBezTo>
                  <a:pt x="1483" y="2676"/>
                  <a:pt x="1404" y="2339"/>
                  <a:pt x="1404" y="2002"/>
                </a:cubicBezTo>
                <a:cubicBezTo>
                  <a:pt x="1426" y="1441"/>
                  <a:pt x="1662" y="913"/>
                  <a:pt x="2078" y="531"/>
                </a:cubicBezTo>
                <a:cubicBezTo>
                  <a:pt x="2291" y="340"/>
                  <a:pt x="2538" y="217"/>
                  <a:pt x="2819" y="138"/>
                </a:cubicBezTo>
                <a:cubicBezTo>
                  <a:pt x="2902" y="128"/>
                  <a:pt x="2889" y="1"/>
                  <a:pt x="28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2" name="Google Shape;3212;p38"/>
          <p:cNvSpPr/>
          <p:nvPr/>
        </p:nvSpPr>
        <p:spPr>
          <a:xfrm>
            <a:off x="8279605" y="874850"/>
            <a:ext cx="526579" cy="510109"/>
          </a:xfrm>
          <a:custGeom>
            <a:rect b="b" l="l" r="r" t="t"/>
            <a:pathLst>
              <a:path extrusionOk="0" h="5941" w="6133">
                <a:moveTo>
                  <a:pt x="3583" y="1591"/>
                </a:moveTo>
                <a:cubicBezTo>
                  <a:pt x="3527" y="1647"/>
                  <a:pt x="3460" y="1703"/>
                  <a:pt x="3392" y="1748"/>
                </a:cubicBezTo>
                <a:cubicBezTo>
                  <a:pt x="3202" y="1883"/>
                  <a:pt x="2977" y="1995"/>
                  <a:pt x="2752" y="2074"/>
                </a:cubicBezTo>
                <a:cubicBezTo>
                  <a:pt x="2505" y="2163"/>
                  <a:pt x="2247" y="2231"/>
                  <a:pt x="1989" y="2287"/>
                </a:cubicBezTo>
                <a:cubicBezTo>
                  <a:pt x="2146" y="2186"/>
                  <a:pt x="2303" y="2096"/>
                  <a:pt x="2449" y="2006"/>
                </a:cubicBezTo>
                <a:cubicBezTo>
                  <a:pt x="2764" y="1815"/>
                  <a:pt x="3100" y="1680"/>
                  <a:pt x="3460" y="1602"/>
                </a:cubicBezTo>
                <a:lnTo>
                  <a:pt x="3550" y="1591"/>
                </a:lnTo>
                <a:close/>
                <a:moveTo>
                  <a:pt x="5649" y="2349"/>
                </a:moveTo>
                <a:cubicBezTo>
                  <a:pt x="5668" y="2349"/>
                  <a:pt x="5663" y="2361"/>
                  <a:pt x="5650" y="2422"/>
                </a:cubicBezTo>
                <a:cubicBezTo>
                  <a:pt x="5593" y="2579"/>
                  <a:pt x="5335" y="2770"/>
                  <a:pt x="5212" y="2882"/>
                </a:cubicBezTo>
                <a:cubicBezTo>
                  <a:pt x="4886" y="3174"/>
                  <a:pt x="4527" y="3421"/>
                  <a:pt x="4134" y="3623"/>
                </a:cubicBezTo>
                <a:cubicBezTo>
                  <a:pt x="3752" y="3825"/>
                  <a:pt x="3359" y="3994"/>
                  <a:pt x="2966" y="4140"/>
                </a:cubicBezTo>
                <a:cubicBezTo>
                  <a:pt x="3089" y="3994"/>
                  <a:pt x="3224" y="3848"/>
                  <a:pt x="3314" y="3758"/>
                </a:cubicBezTo>
                <a:cubicBezTo>
                  <a:pt x="3853" y="3174"/>
                  <a:pt x="4515" y="2736"/>
                  <a:pt x="5257" y="2455"/>
                </a:cubicBezTo>
                <a:cubicBezTo>
                  <a:pt x="5358" y="2410"/>
                  <a:pt x="5459" y="2377"/>
                  <a:pt x="5571" y="2354"/>
                </a:cubicBezTo>
                <a:cubicBezTo>
                  <a:pt x="5611" y="2354"/>
                  <a:pt x="5636" y="2349"/>
                  <a:pt x="5649" y="2349"/>
                </a:cubicBezTo>
                <a:close/>
                <a:moveTo>
                  <a:pt x="2883" y="1"/>
                </a:moveTo>
                <a:cubicBezTo>
                  <a:pt x="2866" y="1"/>
                  <a:pt x="2849" y="3"/>
                  <a:pt x="2831" y="7"/>
                </a:cubicBezTo>
                <a:cubicBezTo>
                  <a:pt x="1843" y="277"/>
                  <a:pt x="619" y="928"/>
                  <a:pt x="203" y="1928"/>
                </a:cubicBezTo>
                <a:cubicBezTo>
                  <a:pt x="35" y="2332"/>
                  <a:pt x="181" y="2714"/>
                  <a:pt x="562" y="2848"/>
                </a:cubicBezTo>
                <a:cubicBezTo>
                  <a:pt x="282" y="3140"/>
                  <a:pt x="102" y="3511"/>
                  <a:pt x="46" y="3915"/>
                </a:cubicBezTo>
                <a:cubicBezTo>
                  <a:pt x="1" y="4353"/>
                  <a:pt x="271" y="4780"/>
                  <a:pt x="686" y="4915"/>
                </a:cubicBezTo>
                <a:cubicBezTo>
                  <a:pt x="885" y="4990"/>
                  <a:pt x="1093" y="5020"/>
                  <a:pt x="1302" y="5020"/>
                </a:cubicBezTo>
                <a:cubicBezTo>
                  <a:pt x="1590" y="5020"/>
                  <a:pt x="1879" y="4964"/>
                  <a:pt x="2146" y="4892"/>
                </a:cubicBezTo>
                <a:lnTo>
                  <a:pt x="2225" y="4870"/>
                </a:lnTo>
                <a:cubicBezTo>
                  <a:pt x="2292" y="5128"/>
                  <a:pt x="2449" y="5353"/>
                  <a:pt x="2674" y="5499"/>
                </a:cubicBezTo>
                <a:cubicBezTo>
                  <a:pt x="3088" y="5801"/>
                  <a:pt x="3610" y="5941"/>
                  <a:pt x="4136" y="5941"/>
                </a:cubicBezTo>
                <a:cubicBezTo>
                  <a:pt x="4722" y="5941"/>
                  <a:pt x="5312" y="5767"/>
                  <a:pt x="5762" y="5454"/>
                </a:cubicBezTo>
                <a:cubicBezTo>
                  <a:pt x="5958" y="5316"/>
                  <a:pt x="5785" y="5067"/>
                  <a:pt x="5596" y="5067"/>
                </a:cubicBezTo>
                <a:cubicBezTo>
                  <a:pt x="5569" y="5067"/>
                  <a:pt x="5542" y="5072"/>
                  <a:pt x="5515" y="5083"/>
                </a:cubicBezTo>
                <a:cubicBezTo>
                  <a:pt x="5096" y="5252"/>
                  <a:pt x="4649" y="5359"/>
                  <a:pt x="4200" y="5359"/>
                </a:cubicBezTo>
                <a:cubicBezTo>
                  <a:pt x="3964" y="5359"/>
                  <a:pt x="3727" y="5329"/>
                  <a:pt x="3493" y="5263"/>
                </a:cubicBezTo>
                <a:cubicBezTo>
                  <a:pt x="3224" y="5184"/>
                  <a:pt x="2808" y="5038"/>
                  <a:pt x="2741" y="4724"/>
                </a:cubicBezTo>
                <a:lnTo>
                  <a:pt x="2741" y="4713"/>
                </a:lnTo>
                <a:cubicBezTo>
                  <a:pt x="3089" y="4600"/>
                  <a:pt x="3437" y="4465"/>
                  <a:pt x="3774" y="4331"/>
                </a:cubicBezTo>
                <a:cubicBezTo>
                  <a:pt x="4313" y="4106"/>
                  <a:pt x="4819" y="3814"/>
                  <a:pt x="5268" y="3444"/>
                </a:cubicBezTo>
                <a:cubicBezTo>
                  <a:pt x="5470" y="3275"/>
                  <a:pt x="5650" y="3084"/>
                  <a:pt x="5818" y="2882"/>
                </a:cubicBezTo>
                <a:cubicBezTo>
                  <a:pt x="5953" y="2714"/>
                  <a:pt x="6133" y="2489"/>
                  <a:pt x="6099" y="2253"/>
                </a:cubicBezTo>
                <a:cubicBezTo>
                  <a:pt x="6058" y="2019"/>
                  <a:pt x="5892" y="1929"/>
                  <a:pt x="5663" y="1929"/>
                </a:cubicBezTo>
                <a:cubicBezTo>
                  <a:pt x="5002" y="1929"/>
                  <a:pt x="3814" y="2673"/>
                  <a:pt x="3572" y="2848"/>
                </a:cubicBezTo>
                <a:cubicBezTo>
                  <a:pt x="3100" y="3185"/>
                  <a:pt x="2460" y="3769"/>
                  <a:pt x="2269" y="4364"/>
                </a:cubicBezTo>
                <a:cubicBezTo>
                  <a:pt x="2146" y="4398"/>
                  <a:pt x="2034" y="4432"/>
                  <a:pt x="1921" y="4465"/>
                </a:cubicBezTo>
                <a:cubicBezTo>
                  <a:pt x="1721" y="4512"/>
                  <a:pt x="1504" y="4551"/>
                  <a:pt x="1290" y="4551"/>
                </a:cubicBezTo>
                <a:cubicBezTo>
                  <a:pt x="1145" y="4551"/>
                  <a:pt x="1002" y="4533"/>
                  <a:pt x="866" y="4488"/>
                </a:cubicBezTo>
                <a:cubicBezTo>
                  <a:pt x="450" y="4342"/>
                  <a:pt x="461" y="3949"/>
                  <a:pt x="630" y="3601"/>
                </a:cubicBezTo>
                <a:cubicBezTo>
                  <a:pt x="765" y="3343"/>
                  <a:pt x="944" y="3118"/>
                  <a:pt x="1158" y="2927"/>
                </a:cubicBezTo>
                <a:cubicBezTo>
                  <a:pt x="1539" y="2905"/>
                  <a:pt x="1910" y="2848"/>
                  <a:pt x="2281" y="2759"/>
                </a:cubicBezTo>
                <a:cubicBezTo>
                  <a:pt x="2842" y="2624"/>
                  <a:pt x="3415" y="2422"/>
                  <a:pt x="3819" y="2006"/>
                </a:cubicBezTo>
                <a:cubicBezTo>
                  <a:pt x="3965" y="1860"/>
                  <a:pt x="4134" y="1692"/>
                  <a:pt x="4111" y="1478"/>
                </a:cubicBezTo>
                <a:cubicBezTo>
                  <a:pt x="4101" y="1234"/>
                  <a:pt x="3889" y="1141"/>
                  <a:pt x="3676" y="1141"/>
                </a:cubicBezTo>
                <a:cubicBezTo>
                  <a:pt x="3664" y="1141"/>
                  <a:pt x="3652" y="1141"/>
                  <a:pt x="3639" y="1141"/>
                </a:cubicBezTo>
                <a:cubicBezTo>
                  <a:pt x="3123" y="1141"/>
                  <a:pt x="2640" y="1377"/>
                  <a:pt x="2202" y="1624"/>
                </a:cubicBezTo>
                <a:cubicBezTo>
                  <a:pt x="1798" y="1838"/>
                  <a:pt x="1405" y="2096"/>
                  <a:pt x="1045" y="2388"/>
                </a:cubicBezTo>
                <a:cubicBezTo>
                  <a:pt x="989" y="2388"/>
                  <a:pt x="933" y="2388"/>
                  <a:pt x="877" y="2377"/>
                </a:cubicBezTo>
                <a:cubicBezTo>
                  <a:pt x="607" y="2354"/>
                  <a:pt x="630" y="2220"/>
                  <a:pt x="742" y="2029"/>
                </a:cubicBezTo>
                <a:cubicBezTo>
                  <a:pt x="1236" y="1198"/>
                  <a:pt x="2146" y="805"/>
                  <a:pt x="2966" y="367"/>
                </a:cubicBezTo>
                <a:cubicBezTo>
                  <a:pt x="3131" y="274"/>
                  <a:pt x="3068" y="1"/>
                  <a:pt x="28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3" name="Google Shape;3213;p38"/>
          <p:cNvSpPr/>
          <p:nvPr/>
        </p:nvSpPr>
        <p:spPr>
          <a:xfrm>
            <a:off x="248075" y="3022451"/>
            <a:ext cx="552953" cy="568679"/>
          </a:xfrm>
          <a:custGeom>
            <a:rect b="b" l="l" r="r" t="t"/>
            <a:pathLst>
              <a:path extrusionOk="0" h="7621" w="7410">
                <a:moveTo>
                  <a:pt x="3753" y="554"/>
                </a:moveTo>
                <a:cubicBezTo>
                  <a:pt x="3796" y="554"/>
                  <a:pt x="3839" y="556"/>
                  <a:pt x="3883" y="560"/>
                </a:cubicBezTo>
                <a:cubicBezTo>
                  <a:pt x="4523" y="616"/>
                  <a:pt x="5096" y="975"/>
                  <a:pt x="5590" y="1368"/>
                </a:cubicBezTo>
                <a:cubicBezTo>
                  <a:pt x="6208" y="1862"/>
                  <a:pt x="6679" y="2401"/>
                  <a:pt x="6769" y="3199"/>
                </a:cubicBezTo>
                <a:cubicBezTo>
                  <a:pt x="6870" y="3940"/>
                  <a:pt x="6781" y="4737"/>
                  <a:pt x="6399" y="5377"/>
                </a:cubicBezTo>
                <a:cubicBezTo>
                  <a:pt x="6073" y="5916"/>
                  <a:pt x="5613" y="6343"/>
                  <a:pt x="5051" y="6624"/>
                </a:cubicBezTo>
                <a:cubicBezTo>
                  <a:pt x="4519" y="6910"/>
                  <a:pt x="3922" y="7066"/>
                  <a:pt x="3319" y="7066"/>
                </a:cubicBezTo>
                <a:cubicBezTo>
                  <a:pt x="3260" y="7066"/>
                  <a:pt x="3201" y="7065"/>
                  <a:pt x="3142" y="7062"/>
                </a:cubicBezTo>
                <a:cubicBezTo>
                  <a:pt x="2423" y="7006"/>
                  <a:pt x="1783" y="6512"/>
                  <a:pt x="1345" y="5984"/>
                </a:cubicBezTo>
                <a:cubicBezTo>
                  <a:pt x="155" y="4535"/>
                  <a:pt x="750" y="2626"/>
                  <a:pt x="2165" y="1593"/>
                </a:cubicBezTo>
                <a:cubicBezTo>
                  <a:pt x="2219" y="1557"/>
                  <a:pt x="2186" y="1476"/>
                  <a:pt x="2136" y="1476"/>
                </a:cubicBezTo>
                <a:cubicBezTo>
                  <a:pt x="2124" y="1476"/>
                  <a:pt x="2111" y="1481"/>
                  <a:pt x="2098" y="1492"/>
                </a:cubicBezTo>
                <a:cubicBezTo>
                  <a:pt x="1952" y="1582"/>
                  <a:pt x="1817" y="1672"/>
                  <a:pt x="1693" y="1773"/>
                </a:cubicBezTo>
                <a:cubicBezTo>
                  <a:pt x="1761" y="1694"/>
                  <a:pt x="1839" y="1604"/>
                  <a:pt x="1929" y="1526"/>
                </a:cubicBezTo>
                <a:cubicBezTo>
                  <a:pt x="2416" y="1060"/>
                  <a:pt x="3043" y="554"/>
                  <a:pt x="3753" y="554"/>
                </a:cubicBezTo>
                <a:close/>
                <a:moveTo>
                  <a:pt x="3797" y="1"/>
                </a:moveTo>
                <a:cubicBezTo>
                  <a:pt x="3133" y="1"/>
                  <a:pt x="2518" y="288"/>
                  <a:pt x="1974" y="751"/>
                </a:cubicBezTo>
                <a:cubicBezTo>
                  <a:pt x="1188" y="1402"/>
                  <a:pt x="537" y="2222"/>
                  <a:pt x="65" y="3131"/>
                </a:cubicBezTo>
                <a:cubicBezTo>
                  <a:pt x="1" y="3268"/>
                  <a:pt x="115" y="3382"/>
                  <a:pt x="238" y="3382"/>
                </a:cubicBezTo>
                <a:cubicBezTo>
                  <a:pt x="287" y="3382"/>
                  <a:pt x="338" y="3364"/>
                  <a:pt x="379" y="3322"/>
                </a:cubicBezTo>
                <a:cubicBezTo>
                  <a:pt x="458" y="3244"/>
                  <a:pt x="537" y="3154"/>
                  <a:pt x="604" y="3064"/>
                </a:cubicBezTo>
                <a:lnTo>
                  <a:pt x="604" y="3064"/>
                </a:lnTo>
                <a:cubicBezTo>
                  <a:pt x="570" y="3143"/>
                  <a:pt x="537" y="3232"/>
                  <a:pt x="503" y="3311"/>
                </a:cubicBezTo>
                <a:cubicBezTo>
                  <a:pt x="200" y="4063"/>
                  <a:pt x="222" y="4906"/>
                  <a:pt x="559" y="5636"/>
                </a:cubicBezTo>
                <a:cubicBezTo>
                  <a:pt x="919" y="6411"/>
                  <a:pt x="1536" y="7028"/>
                  <a:pt x="2300" y="7410"/>
                </a:cubicBezTo>
                <a:cubicBezTo>
                  <a:pt x="2629" y="7560"/>
                  <a:pt x="2985" y="7621"/>
                  <a:pt x="3344" y="7621"/>
                </a:cubicBezTo>
                <a:cubicBezTo>
                  <a:pt x="3794" y="7621"/>
                  <a:pt x="4251" y="7525"/>
                  <a:pt x="4669" y="7388"/>
                </a:cubicBezTo>
                <a:cubicBezTo>
                  <a:pt x="5377" y="7152"/>
                  <a:pt x="6017" y="6736"/>
                  <a:pt x="6522" y="6175"/>
                </a:cubicBezTo>
                <a:cubicBezTo>
                  <a:pt x="7050" y="5557"/>
                  <a:pt x="7342" y="4771"/>
                  <a:pt x="7364" y="3951"/>
                </a:cubicBezTo>
                <a:cubicBezTo>
                  <a:pt x="7409" y="3019"/>
                  <a:pt x="7218" y="2154"/>
                  <a:pt x="6567" y="1469"/>
                </a:cubicBezTo>
                <a:cubicBezTo>
                  <a:pt x="6017" y="874"/>
                  <a:pt x="5343" y="414"/>
                  <a:pt x="4579" y="133"/>
                </a:cubicBezTo>
                <a:cubicBezTo>
                  <a:pt x="4312" y="43"/>
                  <a:pt x="4051" y="1"/>
                  <a:pt x="37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4" name="Google Shape;3214;p38"/>
          <p:cNvSpPr/>
          <p:nvPr/>
        </p:nvSpPr>
        <p:spPr>
          <a:xfrm rot="790898">
            <a:off x="8367034" y="1738570"/>
            <a:ext cx="526581" cy="476252"/>
          </a:xfrm>
          <a:custGeom>
            <a:rect b="b" l="l" r="r" t="t"/>
            <a:pathLst>
              <a:path extrusionOk="0" h="4703" w="5200">
                <a:moveTo>
                  <a:pt x="3186" y="0"/>
                </a:moveTo>
                <a:cubicBezTo>
                  <a:pt x="3180" y="0"/>
                  <a:pt x="3174" y="1"/>
                  <a:pt x="3167" y="4"/>
                </a:cubicBezTo>
                <a:cubicBezTo>
                  <a:pt x="2269" y="329"/>
                  <a:pt x="1415" y="767"/>
                  <a:pt x="618" y="1295"/>
                </a:cubicBezTo>
                <a:cubicBezTo>
                  <a:pt x="506" y="1362"/>
                  <a:pt x="394" y="1441"/>
                  <a:pt x="281" y="1520"/>
                </a:cubicBezTo>
                <a:cubicBezTo>
                  <a:pt x="214" y="1553"/>
                  <a:pt x="158" y="1610"/>
                  <a:pt x="102" y="1666"/>
                </a:cubicBezTo>
                <a:cubicBezTo>
                  <a:pt x="0" y="1823"/>
                  <a:pt x="135" y="2025"/>
                  <a:pt x="203" y="2171"/>
                </a:cubicBezTo>
                <a:cubicBezTo>
                  <a:pt x="382" y="2620"/>
                  <a:pt x="584" y="3047"/>
                  <a:pt x="809" y="3474"/>
                </a:cubicBezTo>
                <a:cubicBezTo>
                  <a:pt x="921" y="3698"/>
                  <a:pt x="1034" y="3912"/>
                  <a:pt x="1168" y="4114"/>
                </a:cubicBezTo>
                <a:cubicBezTo>
                  <a:pt x="1258" y="4293"/>
                  <a:pt x="1382" y="4462"/>
                  <a:pt x="1539" y="4608"/>
                </a:cubicBezTo>
                <a:cubicBezTo>
                  <a:pt x="1629" y="4670"/>
                  <a:pt x="1736" y="4703"/>
                  <a:pt x="1844" y="4703"/>
                </a:cubicBezTo>
                <a:cubicBezTo>
                  <a:pt x="1912" y="4703"/>
                  <a:pt x="1980" y="4690"/>
                  <a:pt x="2044" y="4664"/>
                </a:cubicBezTo>
                <a:cubicBezTo>
                  <a:pt x="2280" y="4585"/>
                  <a:pt x="2516" y="4496"/>
                  <a:pt x="2741" y="4383"/>
                </a:cubicBezTo>
                <a:cubicBezTo>
                  <a:pt x="3201" y="4170"/>
                  <a:pt x="3639" y="3923"/>
                  <a:pt x="4077" y="3698"/>
                </a:cubicBezTo>
                <a:lnTo>
                  <a:pt x="4751" y="3350"/>
                </a:lnTo>
                <a:cubicBezTo>
                  <a:pt x="4908" y="3272"/>
                  <a:pt x="5088" y="3182"/>
                  <a:pt x="5144" y="2991"/>
                </a:cubicBezTo>
                <a:cubicBezTo>
                  <a:pt x="5200" y="2755"/>
                  <a:pt x="4998" y="2463"/>
                  <a:pt x="4897" y="2250"/>
                </a:cubicBezTo>
                <a:cubicBezTo>
                  <a:pt x="4784" y="2014"/>
                  <a:pt x="4672" y="1778"/>
                  <a:pt x="4549" y="1553"/>
                </a:cubicBezTo>
                <a:cubicBezTo>
                  <a:pt x="4279" y="1059"/>
                  <a:pt x="3987" y="576"/>
                  <a:pt x="3673" y="116"/>
                </a:cubicBezTo>
                <a:cubicBezTo>
                  <a:pt x="3635" y="57"/>
                  <a:pt x="3583" y="32"/>
                  <a:pt x="3530" y="32"/>
                </a:cubicBezTo>
                <a:cubicBezTo>
                  <a:pt x="3393" y="32"/>
                  <a:pt x="3253" y="198"/>
                  <a:pt x="3358" y="352"/>
                </a:cubicBezTo>
                <a:cubicBezTo>
                  <a:pt x="3807" y="1037"/>
                  <a:pt x="4223" y="1767"/>
                  <a:pt x="4571" y="2519"/>
                </a:cubicBezTo>
                <a:cubicBezTo>
                  <a:pt x="4627" y="2620"/>
                  <a:pt x="4672" y="2721"/>
                  <a:pt x="4706" y="2822"/>
                </a:cubicBezTo>
                <a:cubicBezTo>
                  <a:pt x="4728" y="2901"/>
                  <a:pt x="4739" y="2890"/>
                  <a:pt x="4650" y="2935"/>
                </a:cubicBezTo>
                <a:cubicBezTo>
                  <a:pt x="4459" y="3047"/>
                  <a:pt x="4257" y="3148"/>
                  <a:pt x="4054" y="3249"/>
                </a:cubicBezTo>
                <a:cubicBezTo>
                  <a:pt x="3695" y="3440"/>
                  <a:pt x="3336" y="3620"/>
                  <a:pt x="2965" y="3811"/>
                </a:cubicBezTo>
                <a:cubicBezTo>
                  <a:pt x="2785" y="3900"/>
                  <a:pt x="2595" y="3990"/>
                  <a:pt x="2404" y="4080"/>
                </a:cubicBezTo>
                <a:cubicBezTo>
                  <a:pt x="2314" y="4114"/>
                  <a:pt x="2213" y="4159"/>
                  <a:pt x="2123" y="4192"/>
                </a:cubicBezTo>
                <a:cubicBezTo>
                  <a:pt x="2059" y="4224"/>
                  <a:pt x="1916" y="4306"/>
                  <a:pt x="1834" y="4306"/>
                </a:cubicBezTo>
                <a:cubicBezTo>
                  <a:pt x="1829" y="4306"/>
                  <a:pt x="1824" y="4305"/>
                  <a:pt x="1820" y="4305"/>
                </a:cubicBezTo>
                <a:cubicBezTo>
                  <a:pt x="1707" y="4282"/>
                  <a:pt x="1595" y="4058"/>
                  <a:pt x="1550" y="3968"/>
                </a:cubicBezTo>
                <a:cubicBezTo>
                  <a:pt x="1427" y="3799"/>
                  <a:pt x="1314" y="3620"/>
                  <a:pt x="1213" y="3440"/>
                </a:cubicBezTo>
                <a:cubicBezTo>
                  <a:pt x="1000" y="3081"/>
                  <a:pt x="820" y="2721"/>
                  <a:pt x="629" y="2362"/>
                </a:cubicBezTo>
                <a:lnTo>
                  <a:pt x="483" y="2104"/>
                </a:lnTo>
                <a:cubicBezTo>
                  <a:pt x="427" y="2014"/>
                  <a:pt x="382" y="1924"/>
                  <a:pt x="349" y="1834"/>
                </a:cubicBezTo>
                <a:cubicBezTo>
                  <a:pt x="349" y="1778"/>
                  <a:pt x="292" y="1834"/>
                  <a:pt x="382" y="1767"/>
                </a:cubicBezTo>
                <a:cubicBezTo>
                  <a:pt x="416" y="1744"/>
                  <a:pt x="450" y="1711"/>
                  <a:pt x="495" y="1688"/>
                </a:cubicBezTo>
                <a:cubicBezTo>
                  <a:pt x="573" y="1621"/>
                  <a:pt x="663" y="1553"/>
                  <a:pt x="753" y="1497"/>
                </a:cubicBezTo>
                <a:cubicBezTo>
                  <a:pt x="1516" y="936"/>
                  <a:pt x="2336" y="475"/>
                  <a:pt x="3201" y="105"/>
                </a:cubicBezTo>
                <a:cubicBezTo>
                  <a:pt x="3262" y="85"/>
                  <a:pt x="3240" y="0"/>
                  <a:pt x="31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5" name="Google Shape;3215;p38"/>
          <p:cNvSpPr/>
          <p:nvPr/>
        </p:nvSpPr>
        <p:spPr>
          <a:xfrm rot="4486221">
            <a:off x="8400625" y="2859397"/>
            <a:ext cx="526542" cy="609296"/>
          </a:xfrm>
          <a:custGeom>
            <a:rect b="b" l="l" r="r" t="t"/>
            <a:pathLst>
              <a:path extrusionOk="0" h="6678" w="5771">
                <a:moveTo>
                  <a:pt x="625" y="1"/>
                </a:moveTo>
                <a:cubicBezTo>
                  <a:pt x="554" y="1"/>
                  <a:pt x="481" y="31"/>
                  <a:pt x="427" y="102"/>
                </a:cubicBezTo>
                <a:cubicBezTo>
                  <a:pt x="258" y="327"/>
                  <a:pt x="135" y="585"/>
                  <a:pt x="79" y="855"/>
                </a:cubicBezTo>
                <a:cubicBezTo>
                  <a:pt x="45" y="1068"/>
                  <a:pt x="0" y="1382"/>
                  <a:pt x="157" y="1573"/>
                </a:cubicBezTo>
                <a:cubicBezTo>
                  <a:pt x="234" y="1667"/>
                  <a:pt x="320" y="1701"/>
                  <a:pt x="409" y="1701"/>
                </a:cubicBezTo>
                <a:cubicBezTo>
                  <a:pt x="556" y="1701"/>
                  <a:pt x="710" y="1609"/>
                  <a:pt x="842" y="1540"/>
                </a:cubicBezTo>
                <a:lnTo>
                  <a:pt x="943" y="1495"/>
                </a:lnTo>
                <a:lnTo>
                  <a:pt x="842" y="1708"/>
                </a:lnTo>
                <a:cubicBezTo>
                  <a:pt x="708" y="2000"/>
                  <a:pt x="584" y="2258"/>
                  <a:pt x="730" y="2573"/>
                </a:cubicBezTo>
                <a:cubicBezTo>
                  <a:pt x="772" y="2668"/>
                  <a:pt x="854" y="2706"/>
                  <a:pt x="941" y="2706"/>
                </a:cubicBezTo>
                <a:cubicBezTo>
                  <a:pt x="1018" y="2706"/>
                  <a:pt x="1099" y="2676"/>
                  <a:pt x="1157" y="2629"/>
                </a:cubicBezTo>
                <a:cubicBezTo>
                  <a:pt x="1314" y="2505"/>
                  <a:pt x="1482" y="2393"/>
                  <a:pt x="1640" y="2269"/>
                </a:cubicBezTo>
                <a:lnTo>
                  <a:pt x="1640" y="2269"/>
                </a:lnTo>
                <a:lnTo>
                  <a:pt x="1516" y="2449"/>
                </a:lnTo>
                <a:cubicBezTo>
                  <a:pt x="1258" y="2809"/>
                  <a:pt x="1089" y="3213"/>
                  <a:pt x="1022" y="3651"/>
                </a:cubicBezTo>
                <a:cubicBezTo>
                  <a:pt x="996" y="3831"/>
                  <a:pt x="1154" y="3926"/>
                  <a:pt x="1304" y="3926"/>
                </a:cubicBezTo>
                <a:cubicBezTo>
                  <a:pt x="1351" y="3926"/>
                  <a:pt x="1398" y="3916"/>
                  <a:pt x="1438" y="3898"/>
                </a:cubicBezTo>
                <a:cubicBezTo>
                  <a:pt x="1909" y="3673"/>
                  <a:pt x="2246" y="3224"/>
                  <a:pt x="2594" y="2853"/>
                </a:cubicBezTo>
                <a:cubicBezTo>
                  <a:pt x="2673" y="2764"/>
                  <a:pt x="2740" y="2685"/>
                  <a:pt x="2808" y="2595"/>
                </a:cubicBezTo>
                <a:lnTo>
                  <a:pt x="2808" y="2595"/>
                </a:lnTo>
                <a:cubicBezTo>
                  <a:pt x="2706" y="2876"/>
                  <a:pt x="2594" y="3157"/>
                  <a:pt x="2471" y="3426"/>
                </a:cubicBezTo>
                <a:cubicBezTo>
                  <a:pt x="2302" y="3774"/>
                  <a:pt x="2134" y="4100"/>
                  <a:pt x="1943" y="4437"/>
                </a:cubicBezTo>
                <a:cubicBezTo>
                  <a:pt x="1774" y="4740"/>
                  <a:pt x="1628" y="5054"/>
                  <a:pt x="1640" y="5414"/>
                </a:cubicBezTo>
                <a:cubicBezTo>
                  <a:pt x="1647" y="5576"/>
                  <a:pt x="1793" y="5706"/>
                  <a:pt x="1938" y="5706"/>
                </a:cubicBezTo>
                <a:cubicBezTo>
                  <a:pt x="2004" y="5706"/>
                  <a:pt x="2070" y="5679"/>
                  <a:pt x="2123" y="5616"/>
                </a:cubicBezTo>
                <a:lnTo>
                  <a:pt x="3436" y="4077"/>
                </a:lnTo>
                <a:lnTo>
                  <a:pt x="4077" y="3325"/>
                </a:lnTo>
                <a:lnTo>
                  <a:pt x="4077" y="3325"/>
                </a:lnTo>
                <a:cubicBezTo>
                  <a:pt x="3953" y="3684"/>
                  <a:pt x="3818" y="4044"/>
                  <a:pt x="3672" y="4392"/>
                </a:cubicBezTo>
                <a:cubicBezTo>
                  <a:pt x="3380" y="5032"/>
                  <a:pt x="2954" y="5627"/>
                  <a:pt x="2695" y="6290"/>
                </a:cubicBezTo>
                <a:cubicBezTo>
                  <a:pt x="2660" y="6447"/>
                  <a:pt x="2782" y="6584"/>
                  <a:pt x="2922" y="6584"/>
                </a:cubicBezTo>
                <a:cubicBezTo>
                  <a:pt x="2962" y="6584"/>
                  <a:pt x="3004" y="6573"/>
                  <a:pt x="3043" y="6548"/>
                </a:cubicBezTo>
                <a:cubicBezTo>
                  <a:pt x="3504" y="6245"/>
                  <a:pt x="3919" y="5886"/>
                  <a:pt x="4290" y="5470"/>
                </a:cubicBezTo>
                <a:cubicBezTo>
                  <a:pt x="4436" y="5313"/>
                  <a:pt x="4559" y="5144"/>
                  <a:pt x="4683" y="4976"/>
                </a:cubicBezTo>
                <a:lnTo>
                  <a:pt x="4683" y="4976"/>
                </a:lnTo>
                <a:cubicBezTo>
                  <a:pt x="4649" y="5088"/>
                  <a:pt x="4627" y="5200"/>
                  <a:pt x="4593" y="5313"/>
                </a:cubicBezTo>
                <a:cubicBezTo>
                  <a:pt x="4526" y="5549"/>
                  <a:pt x="4458" y="5784"/>
                  <a:pt x="4380" y="6009"/>
                </a:cubicBezTo>
                <a:cubicBezTo>
                  <a:pt x="4324" y="6144"/>
                  <a:pt x="4301" y="6301"/>
                  <a:pt x="4324" y="6447"/>
                </a:cubicBezTo>
                <a:cubicBezTo>
                  <a:pt x="4375" y="6616"/>
                  <a:pt x="4482" y="6678"/>
                  <a:pt x="4604" y="6678"/>
                </a:cubicBezTo>
                <a:cubicBezTo>
                  <a:pt x="4749" y="6678"/>
                  <a:pt x="4915" y="6590"/>
                  <a:pt x="5031" y="6492"/>
                </a:cubicBezTo>
                <a:cubicBezTo>
                  <a:pt x="5323" y="6222"/>
                  <a:pt x="5548" y="5908"/>
                  <a:pt x="5716" y="5549"/>
                </a:cubicBezTo>
                <a:cubicBezTo>
                  <a:pt x="5770" y="5433"/>
                  <a:pt x="5676" y="5328"/>
                  <a:pt x="5579" y="5328"/>
                </a:cubicBezTo>
                <a:cubicBezTo>
                  <a:pt x="5534" y="5328"/>
                  <a:pt x="5489" y="5350"/>
                  <a:pt x="5458" y="5403"/>
                </a:cubicBezTo>
                <a:cubicBezTo>
                  <a:pt x="5312" y="5661"/>
                  <a:pt x="5132" y="5886"/>
                  <a:pt x="4908" y="6088"/>
                </a:cubicBezTo>
                <a:cubicBezTo>
                  <a:pt x="4874" y="6110"/>
                  <a:pt x="4840" y="6144"/>
                  <a:pt x="4806" y="6166"/>
                </a:cubicBezTo>
                <a:cubicBezTo>
                  <a:pt x="4840" y="6076"/>
                  <a:pt x="4874" y="5964"/>
                  <a:pt x="4885" y="5908"/>
                </a:cubicBezTo>
                <a:cubicBezTo>
                  <a:pt x="5121" y="5335"/>
                  <a:pt x="5301" y="4740"/>
                  <a:pt x="5402" y="4122"/>
                </a:cubicBezTo>
                <a:cubicBezTo>
                  <a:pt x="5437" y="3964"/>
                  <a:pt x="5306" y="3771"/>
                  <a:pt x="5145" y="3771"/>
                </a:cubicBezTo>
                <a:cubicBezTo>
                  <a:pt x="5101" y="3771"/>
                  <a:pt x="5055" y="3785"/>
                  <a:pt x="5009" y="3819"/>
                </a:cubicBezTo>
                <a:cubicBezTo>
                  <a:pt x="4593" y="4145"/>
                  <a:pt x="4335" y="4605"/>
                  <a:pt x="3998" y="5010"/>
                </a:cubicBezTo>
                <a:cubicBezTo>
                  <a:pt x="3942" y="5088"/>
                  <a:pt x="3874" y="5156"/>
                  <a:pt x="3818" y="5223"/>
                </a:cubicBezTo>
                <a:cubicBezTo>
                  <a:pt x="3942" y="4987"/>
                  <a:pt x="4065" y="4740"/>
                  <a:pt x="4178" y="4493"/>
                </a:cubicBezTo>
                <a:cubicBezTo>
                  <a:pt x="4492" y="3830"/>
                  <a:pt x="4739" y="3145"/>
                  <a:pt x="4930" y="2427"/>
                </a:cubicBezTo>
                <a:cubicBezTo>
                  <a:pt x="4979" y="2239"/>
                  <a:pt x="4829" y="2069"/>
                  <a:pt x="4647" y="2069"/>
                </a:cubicBezTo>
                <a:cubicBezTo>
                  <a:pt x="4622" y="2069"/>
                  <a:pt x="4596" y="2072"/>
                  <a:pt x="4571" y="2079"/>
                </a:cubicBezTo>
                <a:cubicBezTo>
                  <a:pt x="4245" y="2180"/>
                  <a:pt x="4065" y="2460"/>
                  <a:pt x="3852" y="2707"/>
                </a:cubicBezTo>
                <a:lnTo>
                  <a:pt x="3144" y="3538"/>
                </a:lnTo>
                <a:lnTo>
                  <a:pt x="2886" y="3842"/>
                </a:lnTo>
                <a:cubicBezTo>
                  <a:pt x="2954" y="3718"/>
                  <a:pt x="3010" y="3595"/>
                  <a:pt x="3055" y="3471"/>
                </a:cubicBezTo>
                <a:cubicBezTo>
                  <a:pt x="3347" y="2797"/>
                  <a:pt x="3594" y="2112"/>
                  <a:pt x="3773" y="1405"/>
                </a:cubicBezTo>
                <a:cubicBezTo>
                  <a:pt x="3822" y="1218"/>
                  <a:pt x="3653" y="1036"/>
                  <a:pt x="3483" y="1036"/>
                </a:cubicBezTo>
                <a:cubicBezTo>
                  <a:pt x="3419" y="1036"/>
                  <a:pt x="3354" y="1062"/>
                  <a:pt x="3302" y="1124"/>
                </a:cubicBezTo>
                <a:cubicBezTo>
                  <a:pt x="2965" y="1551"/>
                  <a:pt x="2605" y="1966"/>
                  <a:pt x="2246" y="2371"/>
                </a:cubicBezTo>
                <a:lnTo>
                  <a:pt x="2179" y="2449"/>
                </a:lnTo>
                <a:cubicBezTo>
                  <a:pt x="2392" y="2146"/>
                  <a:pt x="2549" y="1798"/>
                  <a:pt x="2628" y="1438"/>
                </a:cubicBezTo>
                <a:cubicBezTo>
                  <a:pt x="2668" y="1244"/>
                  <a:pt x="2510" y="1097"/>
                  <a:pt x="2343" y="1097"/>
                </a:cubicBezTo>
                <a:cubicBezTo>
                  <a:pt x="2279" y="1097"/>
                  <a:pt x="2213" y="1119"/>
                  <a:pt x="2156" y="1169"/>
                </a:cubicBezTo>
                <a:cubicBezTo>
                  <a:pt x="1932" y="1349"/>
                  <a:pt x="1696" y="1517"/>
                  <a:pt x="1471" y="1697"/>
                </a:cubicBezTo>
                <a:cubicBezTo>
                  <a:pt x="1583" y="1461"/>
                  <a:pt x="1696" y="1236"/>
                  <a:pt x="1808" y="1000"/>
                </a:cubicBezTo>
                <a:cubicBezTo>
                  <a:pt x="1919" y="798"/>
                  <a:pt x="1750" y="572"/>
                  <a:pt x="1549" y="572"/>
                </a:cubicBezTo>
                <a:cubicBezTo>
                  <a:pt x="1505" y="572"/>
                  <a:pt x="1459" y="583"/>
                  <a:pt x="1415" y="607"/>
                </a:cubicBezTo>
                <a:lnTo>
                  <a:pt x="876" y="877"/>
                </a:lnTo>
                <a:lnTo>
                  <a:pt x="629" y="1000"/>
                </a:lnTo>
                <a:cubicBezTo>
                  <a:pt x="640" y="933"/>
                  <a:pt x="640" y="877"/>
                  <a:pt x="651" y="821"/>
                </a:cubicBezTo>
                <a:cubicBezTo>
                  <a:pt x="685" y="652"/>
                  <a:pt x="741" y="484"/>
                  <a:pt x="831" y="349"/>
                </a:cubicBezTo>
                <a:cubicBezTo>
                  <a:pt x="941" y="161"/>
                  <a:pt x="788" y="1"/>
                  <a:pt x="6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9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39"/>
          <p:cNvSpPr/>
          <p:nvPr/>
        </p:nvSpPr>
        <p:spPr>
          <a:xfrm flipH="1" rot="2518083">
            <a:off x="-510015" y="745944"/>
            <a:ext cx="3857682" cy="1362692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1" name="Google Shape;3221;p39"/>
          <p:cNvSpPr/>
          <p:nvPr/>
        </p:nvSpPr>
        <p:spPr>
          <a:xfrm rot="-3092492">
            <a:off x="6663849" y="2343174"/>
            <a:ext cx="3857483" cy="1362622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2" name="Google Shape;3222;p39"/>
          <p:cNvSpPr/>
          <p:nvPr/>
        </p:nvSpPr>
        <p:spPr>
          <a:xfrm rot="123105">
            <a:off x="2679939" y="3742795"/>
            <a:ext cx="3857548" cy="1362645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3" name="Google Shape;3223;p39"/>
          <p:cNvSpPr/>
          <p:nvPr/>
        </p:nvSpPr>
        <p:spPr>
          <a:xfrm>
            <a:off x="3172563" y="910775"/>
            <a:ext cx="1719275" cy="1165050"/>
          </a:xfrm>
          <a:custGeom>
            <a:rect b="b" l="l" r="r" t="t"/>
            <a:pathLst>
              <a:path extrusionOk="0" h="46602" w="68771">
                <a:moveTo>
                  <a:pt x="38314" y="1"/>
                </a:moveTo>
                <a:cubicBezTo>
                  <a:pt x="35668" y="1"/>
                  <a:pt x="33026" y="266"/>
                  <a:pt x="30428" y="789"/>
                </a:cubicBezTo>
                <a:cubicBezTo>
                  <a:pt x="26524" y="1570"/>
                  <a:pt x="22725" y="2840"/>
                  <a:pt x="19152" y="4574"/>
                </a:cubicBezTo>
                <a:cubicBezTo>
                  <a:pt x="17815" y="5223"/>
                  <a:pt x="16518" y="5937"/>
                  <a:pt x="15261" y="6718"/>
                </a:cubicBezTo>
                <a:cubicBezTo>
                  <a:pt x="14638" y="7076"/>
                  <a:pt x="14030" y="7446"/>
                  <a:pt x="13434" y="7856"/>
                </a:cubicBezTo>
                <a:cubicBezTo>
                  <a:pt x="10390" y="9895"/>
                  <a:pt x="7743" y="12476"/>
                  <a:pt x="5625" y="15480"/>
                </a:cubicBezTo>
                <a:cubicBezTo>
                  <a:pt x="5347" y="15890"/>
                  <a:pt x="5069" y="16301"/>
                  <a:pt x="4805" y="16724"/>
                </a:cubicBezTo>
                <a:cubicBezTo>
                  <a:pt x="4262" y="17558"/>
                  <a:pt x="3759" y="18431"/>
                  <a:pt x="3309" y="19318"/>
                </a:cubicBezTo>
                <a:cubicBezTo>
                  <a:pt x="2938" y="20073"/>
                  <a:pt x="2594" y="20840"/>
                  <a:pt x="2290" y="21621"/>
                </a:cubicBezTo>
                <a:cubicBezTo>
                  <a:pt x="1747" y="22971"/>
                  <a:pt x="1297" y="24361"/>
                  <a:pt x="940" y="25777"/>
                </a:cubicBezTo>
                <a:cubicBezTo>
                  <a:pt x="490" y="27603"/>
                  <a:pt x="212" y="29483"/>
                  <a:pt x="106" y="31362"/>
                </a:cubicBezTo>
                <a:cubicBezTo>
                  <a:pt x="0" y="33440"/>
                  <a:pt x="133" y="35571"/>
                  <a:pt x="794" y="37556"/>
                </a:cubicBezTo>
                <a:cubicBezTo>
                  <a:pt x="1324" y="39184"/>
                  <a:pt x="2250" y="40653"/>
                  <a:pt x="3494" y="41818"/>
                </a:cubicBezTo>
                <a:cubicBezTo>
                  <a:pt x="4818" y="43009"/>
                  <a:pt x="6499" y="43737"/>
                  <a:pt x="8272" y="43896"/>
                </a:cubicBezTo>
                <a:cubicBezTo>
                  <a:pt x="8718" y="43944"/>
                  <a:pt x="9165" y="43965"/>
                  <a:pt x="9612" y="43965"/>
                </a:cubicBezTo>
                <a:cubicBezTo>
                  <a:pt x="11141" y="43965"/>
                  <a:pt x="12670" y="43721"/>
                  <a:pt x="14175" y="43486"/>
                </a:cubicBezTo>
                <a:cubicBezTo>
                  <a:pt x="16306" y="43128"/>
                  <a:pt x="18463" y="42890"/>
                  <a:pt x="20621" y="42771"/>
                </a:cubicBezTo>
                <a:cubicBezTo>
                  <a:pt x="21591" y="42719"/>
                  <a:pt x="22562" y="42693"/>
                  <a:pt x="23533" y="42693"/>
                </a:cubicBezTo>
                <a:cubicBezTo>
                  <a:pt x="26983" y="42693"/>
                  <a:pt x="30425" y="43023"/>
                  <a:pt x="33803" y="43684"/>
                </a:cubicBezTo>
                <a:cubicBezTo>
                  <a:pt x="38012" y="44492"/>
                  <a:pt x="42075" y="45908"/>
                  <a:pt x="46337" y="46424"/>
                </a:cubicBezTo>
                <a:cubicBezTo>
                  <a:pt x="47280" y="46540"/>
                  <a:pt x="48221" y="46602"/>
                  <a:pt x="49156" y="46602"/>
                </a:cubicBezTo>
                <a:cubicBezTo>
                  <a:pt x="51830" y="46602"/>
                  <a:pt x="54454" y="46099"/>
                  <a:pt x="56925" y="44942"/>
                </a:cubicBezTo>
                <a:cubicBezTo>
                  <a:pt x="63040" y="42017"/>
                  <a:pt x="67302" y="36233"/>
                  <a:pt x="68281" y="29536"/>
                </a:cubicBezTo>
                <a:cubicBezTo>
                  <a:pt x="68771" y="25923"/>
                  <a:pt x="68413" y="22256"/>
                  <a:pt x="67262" y="18802"/>
                </a:cubicBezTo>
                <a:lnTo>
                  <a:pt x="67249" y="18802"/>
                </a:lnTo>
                <a:cubicBezTo>
                  <a:pt x="66111" y="15374"/>
                  <a:pt x="64244" y="12237"/>
                  <a:pt x="61796" y="9603"/>
                </a:cubicBezTo>
                <a:cubicBezTo>
                  <a:pt x="59347" y="6996"/>
                  <a:pt x="56449" y="4878"/>
                  <a:pt x="53233" y="3330"/>
                </a:cubicBezTo>
                <a:cubicBezTo>
                  <a:pt x="49950" y="1729"/>
                  <a:pt x="46443" y="696"/>
                  <a:pt x="42830" y="259"/>
                </a:cubicBezTo>
                <a:cubicBezTo>
                  <a:pt x="41327" y="87"/>
                  <a:pt x="39820" y="1"/>
                  <a:pt x="383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4" name="Google Shape;3224;p39"/>
          <p:cNvSpPr/>
          <p:nvPr/>
        </p:nvSpPr>
        <p:spPr>
          <a:xfrm rot="-2518083">
            <a:off x="2351860" y="1536519"/>
            <a:ext cx="3857682" cy="1362692"/>
          </a:xfrm>
          <a:custGeom>
            <a:rect b="b" l="l" r="r" t="t"/>
            <a:pathLst>
              <a:path extrusionOk="0" h="54509" w="154311">
                <a:moveTo>
                  <a:pt x="314" y="0"/>
                </a:moveTo>
                <a:cubicBezTo>
                  <a:pt x="262" y="0"/>
                  <a:pt x="208" y="15"/>
                  <a:pt x="159" y="45"/>
                </a:cubicBezTo>
                <a:cubicBezTo>
                  <a:pt x="40" y="125"/>
                  <a:pt x="0" y="283"/>
                  <a:pt x="79" y="416"/>
                </a:cubicBezTo>
                <a:cubicBezTo>
                  <a:pt x="860" y="1660"/>
                  <a:pt x="1482" y="3010"/>
                  <a:pt x="1906" y="4426"/>
                </a:cubicBezTo>
                <a:cubicBezTo>
                  <a:pt x="1946" y="4532"/>
                  <a:pt x="2051" y="4611"/>
                  <a:pt x="2171" y="4611"/>
                </a:cubicBezTo>
                <a:lnTo>
                  <a:pt x="2171" y="4598"/>
                </a:lnTo>
                <a:cubicBezTo>
                  <a:pt x="2197" y="4598"/>
                  <a:pt x="2224" y="4598"/>
                  <a:pt x="2250" y="4585"/>
                </a:cubicBezTo>
                <a:cubicBezTo>
                  <a:pt x="2396" y="4545"/>
                  <a:pt x="2462" y="4400"/>
                  <a:pt x="2422" y="4254"/>
                </a:cubicBezTo>
                <a:cubicBezTo>
                  <a:pt x="1972" y="2798"/>
                  <a:pt x="1337" y="1408"/>
                  <a:pt x="543" y="125"/>
                </a:cubicBezTo>
                <a:cubicBezTo>
                  <a:pt x="485" y="42"/>
                  <a:pt x="401" y="0"/>
                  <a:pt x="314" y="0"/>
                </a:cubicBezTo>
                <a:close/>
                <a:moveTo>
                  <a:pt x="3226" y="8432"/>
                </a:moveTo>
                <a:cubicBezTo>
                  <a:pt x="3210" y="8432"/>
                  <a:pt x="3193" y="8433"/>
                  <a:pt x="3176" y="8436"/>
                </a:cubicBezTo>
                <a:cubicBezTo>
                  <a:pt x="3031" y="8463"/>
                  <a:pt x="2938" y="8608"/>
                  <a:pt x="2965" y="8754"/>
                </a:cubicBezTo>
                <a:lnTo>
                  <a:pt x="3124" y="9522"/>
                </a:lnTo>
                <a:cubicBezTo>
                  <a:pt x="3362" y="10713"/>
                  <a:pt x="3613" y="11957"/>
                  <a:pt x="3931" y="13161"/>
                </a:cubicBezTo>
                <a:cubicBezTo>
                  <a:pt x="3957" y="13280"/>
                  <a:pt x="4063" y="13360"/>
                  <a:pt x="4182" y="13360"/>
                </a:cubicBezTo>
                <a:cubicBezTo>
                  <a:pt x="4196" y="13360"/>
                  <a:pt x="4222" y="13360"/>
                  <a:pt x="4249" y="13347"/>
                </a:cubicBezTo>
                <a:cubicBezTo>
                  <a:pt x="4394" y="13320"/>
                  <a:pt x="4474" y="13161"/>
                  <a:pt x="4447" y="13016"/>
                </a:cubicBezTo>
                <a:cubicBezTo>
                  <a:pt x="4129" y="11825"/>
                  <a:pt x="3891" y="10594"/>
                  <a:pt x="3653" y="9402"/>
                </a:cubicBezTo>
                <a:lnTo>
                  <a:pt x="3494" y="8648"/>
                </a:lnTo>
                <a:cubicBezTo>
                  <a:pt x="3459" y="8519"/>
                  <a:pt x="3351" y="8432"/>
                  <a:pt x="3226" y="8432"/>
                </a:cubicBezTo>
                <a:close/>
                <a:moveTo>
                  <a:pt x="119841" y="17382"/>
                </a:moveTo>
                <a:cubicBezTo>
                  <a:pt x="119834" y="17382"/>
                  <a:pt x="119827" y="17383"/>
                  <a:pt x="119819" y="17383"/>
                </a:cubicBezTo>
                <a:cubicBezTo>
                  <a:pt x="118324" y="17436"/>
                  <a:pt x="116801" y="17555"/>
                  <a:pt x="115319" y="17767"/>
                </a:cubicBezTo>
                <a:cubicBezTo>
                  <a:pt x="115174" y="17780"/>
                  <a:pt x="115068" y="17926"/>
                  <a:pt x="115094" y="18072"/>
                </a:cubicBezTo>
                <a:cubicBezTo>
                  <a:pt x="115107" y="18204"/>
                  <a:pt x="115213" y="18297"/>
                  <a:pt x="115359" y="18297"/>
                </a:cubicBezTo>
                <a:lnTo>
                  <a:pt x="115399" y="18297"/>
                </a:lnTo>
                <a:cubicBezTo>
                  <a:pt x="116854" y="18098"/>
                  <a:pt x="118363" y="17966"/>
                  <a:pt x="119832" y="17913"/>
                </a:cubicBezTo>
                <a:cubicBezTo>
                  <a:pt x="119991" y="17913"/>
                  <a:pt x="120097" y="17780"/>
                  <a:pt x="120097" y="17635"/>
                </a:cubicBezTo>
                <a:cubicBezTo>
                  <a:pt x="120097" y="17497"/>
                  <a:pt x="119978" y="17382"/>
                  <a:pt x="119841" y="17382"/>
                </a:cubicBezTo>
                <a:close/>
                <a:moveTo>
                  <a:pt x="125431" y="17541"/>
                </a:moveTo>
                <a:cubicBezTo>
                  <a:pt x="125284" y="17541"/>
                  <a:pt x="125166" y="17644"/>
                  <a:pt x="125166" y="17794"/>
                </a:cubicBezTo>
                <a:cubicBezTo>
                  <a:pt x="125153" y="17939"/>
                  <a:pt x="125259" y="18072"/>
                  <a:pt x="125404" y="18085"/>
                </a:cubicBezTo>
                <a:cubicBezTo>
                  <a:pt x="126635" y="18191"/>
                  <a:pt x="127866" y="18363"/>
                  <a:pt x="129071" y="18574"/>
                </a:cubicBezTo>
                <a:cubicBezTo>
                  <a:pt x="129322" y="18627"/>
                  <a:pt x="129574" y="18667"/>
                  <a:pt x="129825" y="18720"/>
                </a:cubicBezTo>
                <a:lnTo>
                  <a:pt x="129878" y="18720"/>
                </a:lnTo>
                <a:lnTo>
                  <a:pt x="129878" y="18707"/>
                </a:lnTo>
                <a:cubicBezTo>
                  <a:pt x="129997" y="18707"/>
                  <a:pt x="130116" y="18614"/>
                  <a:pt x="130143" y="18495"/>
                </a:cubicBezTo>
                <a:cubicBezTo>
                  <a:pt x="130169" y="18349"/>
                  <a:pt x="130076" y="18204"/>
                  <a:pt x="129931" y="18177"/>
                </a:cubicBezTo>
                <a:cubicBezTo>
                  <a:pt x="129679" y="18124"/>
                  <a:pt x="129428" y="18085"/>
                  <a:pt x="129176" y="18032"/>
                </a:cubicBezTo>
                <a:cubicBezTo>
                  <a:pt x="127946" y="17820"/>
                  <a:pt x="126701" y="17648"/>
                  <a:pt x="125457" y="17542"/>
                </a:cubicBezTo>
                <a:cubicBezTo>
                  <a:pt x="125448" y="17541"/>
                  <a:pt x="125440" y="17541"/>
                  <a:pt x="125431" y="17541"/>
                </a:cubicBezTo>
                <a:close/>
                <a:moveTo>
                  <a:pt x="110954" y="18592"/>
                </a:moveTo>
                <a:cubicBezTo>
                  <a:pt x="110931" y="18592"/>
                  <a:pt x="110908" y="18595"/>
                  <a:pt x="110885" y="18601"/>
                </a:cubicBezTo>
                <a:cubicBezTo>
                  <a:pt x="109416" y="18945"/>
                  <a:pt x="107960" y="19355"/>
                  <a:pt x="106544" y="19858"/>
                </a:cubicBezTo>
                <a:cubicBezTo>
                  <a:pt x="106399" y="19898"/>
                  <a:pt x="106332" y="20057"/>
                  <a:pt x="106372" y="20202"/>
                </a:cubicBezTo>
                <a:cubicBezTo>
                  <a:pt x="106412" y="20308"/>
                  <a:pt x="106518" y="20374"/>
                  <a:pt x="106637" y="20388"/>
                </a:cubicBezTo>
                <a:cubicBezTo>
                  <a:pt x="106663" y="20388"/>
                  <a:pt x="106703" y="20374"/>
                  <a:pt x="106729" y="20374"/>
                </a:cubicBezTo>
                <a:cubicBezTo>
                  <a:pt x="108132" y="19885"/>
                  <a:pt x="109575" y="19474"/>
                  <a:pt x="111004" y="19130"/>
                </a:cubicBezTo>
                <a:cubicBezTo>
                  <a:pt x="111163" y="19091"/>
                  <a:pt x="111243" y="18945"/>
                  <a:pt x="111216" y="18799"/>
                </a:cubicBezTo>
                <a:cubicBezTo>
                  <a:pt x="111183" y="18677"/>
                  <a:pt x="111074" y="18592"/>
                  <a:pt x="110954" y="18592"/>
                </a:cubicBezTo>
                <a:close/>
                <a:moveTo>
                  <a:pt x="134215" y="19292"/>
                </a:moveTo>
                <a:cubicBezTo>
                  <a:pt x="134105" y="19292"/>
                  <a:pt x="133998" y="19365"/>
                  <a:pt x="133954" y="19474"/>
                </a:cubicBezTo>
                <a:cubicBezTo>
                  <a:pt x="133915" y="19620"/>
                  <a:pt x="133994" y="19766"/>
                  <a:pt x="134140" y="19805"/>
                </a:cubicBezTo>
                <a:cubicBezTo>
                  <a:pt x="135556" y="20255"/>
                  <a:pt x="136959" y="20758"/>
                  <a:pt x="138322" y="21341"/>
                </a:cubicBezTo>
                <a:cubicBezTo>
                  <a:pt x="138362" y="21354"/>
                  <a:pt x="138401" y="21367"/>
                  <a:pt x="138441" y="21367"/>
                </a:cubicBezTo>
                <a:cubicBezTo>
                  <a:pt x="138547" y="21367"/>
                  <a:pt x="138640" y="21301"/>
                  <a:pt x="138679" y="21195"/>
                </a:cubicBezTo>
                <a:cubicBezTo>
                  <a:pt x="138746" y="21063"/>
                  <a:pt x="138679" y="20904"/>
                  <a:pt x="138547" y="20851"/>
                </a:cubicBezTo>
                <a:cubicBezTo>
                  <a:pt x="137157" y="20255"/>
                  <a:pt x="135728" y="19739"/>
                  <a:pt x="134285" y="19302"/>
                </a:cubicBezTo>
                <a:cubicBezTo>
                  <a:pt x="134262" y="19295"/>
                  <a:pt x="134239" y="19292"/>
                  <a:pt x="134215" y="19292"/>
                </a:cubicBezTo>
                <a:close/>
                <a:moveTo>
                  <a:pt x="6252" y="18018"/>
                </a:moveTo>
                <a:cubicBezTo>
                  <a:pt x="6204" y="18018"/>
                  <a:pt x="6156" y="18031"/>
                  <a:pt x="6115" y="18058"/>
                </a:cubicBezTo>
                <a:cubicBezTo>
                  <a:pt x="5982" y="18124"/>
                  <a:pt x="5943" y="18297"/>
                  <a:pt x="6022" y="18429"/>
                </a:cubicBezTo>
                <a:cubicBezTo>
                  <a:pt x="6790" y="19752"/>
                  <a:pt x="7809" y="20917"/>
                  <a:pt x="9026" y="21844"/>
                </a:cubicBezTo>
                <a:cubicBezTo>
                  <a:pt x="9079" y="21883"/>
                  <a:pt x="9132" y="21897"/>
                  <a:pt x="9199" y="21897"/>
                </a:cubicBezTo>
                <a:lnTo>
                  <a:pt x="9199" y="21910"/>
                </a:lnTo>
                <a:cubicBezTo>
                  <a:pt x="9278" y="21910"/>
                  <a:pt x="9357" y="21870"/>
                  <a:pt x="9410" y="21791"/>
                </a:cubicBezTo>
                <a:cubicBezTo>
                  <a:pt x="9503" y="21672"/>
                  <a:pt x="9476" y="21513"/>
                  <a:pt x="9357" y="21420"/>
                </a:cubicBezTo>
                <a:cubicBezTo>
                  <a:pt x="8193" y="20520"/>
                  <a:pt x="7213" y="19408"/>
                  <a:pt x="6485" y="18151"/>
                </a:cubicBezTo>
                <a:cubicBezTo>
                  <a:pt x="6433" y="18065"/>
                  <a:pt x="6342" y="18018"/>
                  <a:pt x="6252" y="18018"/>
                </a:cubicBezTo>
                <a:close/>
                <a:moveTo>
                  <a:pt x="25940" y="21116"/>
                </a:moveTo>
                <a:cubicBezTo>
                  <a:pt x="25120" y="21116"/>
                  <a:pt x="24230" y="21203"/>
                  <a:pt x="23215" y="21380"/>
                </a:cubicBezTo>
                <a:cubicBezTo>
                  <a:pt x="23069" y="21407"/>
                  <a:pt x="22976" y="21539"/>
                  <a:pt x="22990" y="21685"/>
                </a:cubicBezTo>
                <a:cubicBezTo>
                  <a:pt x="23016" y="21817"/>
                  <a:pt x="23122" y="21910"/>
                  <a:pt x="23254" y="21910"/>
                </a:cubicBezTo>
                <a:lnTo>
                  <a:pt x="23307" y="21910"/>
                </a:lnTo>
                <a:cubicBezTo>
                  <a:pt x="24290" y="21738"/>
                  <a:pt x="25148" y="21655"/>
                  <a:pt x="25936" y="21655"/>
                </a:cubicBezTo>
                <a:cubicBezTo>
                  <a:pt x="26549" y="21655"/>
                  <a:pt x="27119" y="21706"/>
                  <a:pt x="27675" y="21804"/>
                </a:cubicBezTo>
                <a:cubicBezTo>
                  <a:pt x="27692" y="21807"/>
                  <a:pt x="27708" y="21808"/>
                  <a:pt x="27725" y="21808"/>
                </a:cubicBezTo>
                <a:cubicBezTo>
                  <a:pt x="27852" y="21808"/>
                  <a:pt x="27969" y="21721"/>
                  <a:pt x="27993" y="21592"/>
                </a:cubicBezTo>
                <a:cubicBezTo>
                  <a:pt x="28019" y="21433"/>
                  <a:pt x="27913" y="21301"/>
                  <a:pt x="27768" y="21274"/>
                </a:cubicBezTo>
                <a:cubicBezTo>
                  <a:pt x="27185" y="21170"/>
                  <a:pt x="26584" y="21116"/>
                  <a:pt x="25940" y="21116"/>
                </a:cubicBezTo>
                <a:close/>
                <a:moveTo>
                  <a:pt x="17785" y="22620"/>
                </a:moveTo>
                <a:cubicBezTo>
                  <a:pt x="17769" y="22620"/>
                  <a:pt x="17752" y="22621"/>
                  <a:pt x="17735" y="22624"/>
                </a:cubicBezTo>
                <a:cubicBezTo>
                  <a:pt x="16428" y="22894"/>
                  <a:pt x="15358" y="23023"/>
                  <a:pt x="14398" y="23023"/>
                </a:cubicBezTo>
                <a:cubicBezTo>
                  <a:pt x="14037" y="23023"/>
                  <a:pt x="13691" y="23005"/>
                  <a:pt x="13354" y="22969"/>
                </a:cubicBezTo>
                <a:cubicBezTo>
                  <a:pt x="13346" y="22968"/>
                  <a:pt x="13338" y="22967"/>
                  <a:pt x="13330" y="22967"/>
                </a:cubicBezTo>
                <a:cubicBezTo>
                  <a:pt x="13194" y="22967"/>
                  <a:pt x="13076" y="23070"/>
                  <a:pt x="13063" y="23220"/>
                </a:cubicBezTo>
                <a:cubicBezTo>
                  <a:pt x="13050" y="23366"/>
                  <a:pt x="13156" y="23498"/>
                  <a:pt x="13301" y="23511"/>
                </a:cubicBezTo>
                <a:cubicBezTo>
                  <a:pt x="13659" y="23551"/>
                  <a:pt x="14029" y="23564"/>
                  <a:pt x="14387" y="23564"/>
                </a:cubicBezTo>
                <a:cubicBezTo>
                  <a:pt x="15551" y="23551"/>
                  <a:pt x="16703" y="23419"/>
                  <a:pt x="17841" y="23167"/>
                </a:cubicBezTo>
                <a:cubicBezTo>
                  <a:pt x="17987" y="23127"/>
                  <a:pt x="18093" y="22982"/>
                  <a:pt x="18053" y="22836"/>
                </a:cubicBezTo>
                <a:cubicBezTo>
                  <a:pt x="18018" y="22707"/>
                  <a:pt x="17910" y="22620"/>
                  <a:pt x="17785" y="22620"/>
                </a:cubicBezTo>
                <a:close/>
                <a:moveTo>
                  <a:pt x="101484" y="21968"/>
                </a:moveTo>
                <a:cubicBezTo>
                  <a:pt x="101436" y="21968"/>
                  <a:pt x="101383" y="21982"/>
                  <a:pt x="101329" y="22016"/>
                </a:cubicBezTo>
                <a:cubicBezTo>
                  <a:pt x="99979" y="22691"/>
                  <a:pt x="98669" y="23419"/>
                  <a:pt x="97385" y="24213"/>
                </a:cubicBezTo>
                <a:cubicBezTo>
                  <a:pt x="97160" y="24358"/>
                  <a:pt x="97266" y="24716"/>
                  <a:pt x="97531" y="24716"/>
                </a:cubicBezTo>
                <a:lnTo>
                  <a:pt x="97531" y="24702"/>
                </a:lnTo>
                <a:cubicBezTo>
                  <a:pt x="97584" y="24702"/>
                  <a:pt x="97624" y="24689"/>
                  <a:pt x="97676" y="24663"/>
                </a:cubicBezTo>
                <a:cubicBezTo>
                  <a:pt x="98934" y="23882"/>
                  <a:pt x="100231" y="23154"/>
                  <a:pt x="101568" y="22505"/>
                </a:cubicBezTo>
                <a:cubicBezTo>
                  <a:pt x="101891" y="22383"/>
                  <a:pt x="101744" y="21968"/>
                  <a:pt x="101484" y="21968"/>
                </a:cubicBezTo>
                <a:close/>
                <a:moveTo>
                  <a:pt x="143442" y="23323"/>
                </a:moveTo>
                <a:cubicBezTo>
                  <a:pt x="143201" y="23323"/>
                  <a:pt x="143057" y="23674"/>
                  <a:pt x="143312" y="23829"/>
                </a:cubicBezTo>
                <a:cubicBezTo>
                  <a:pt x="144596" y="24570"/>
                  <a:pt x="145853" y="25391"/>
                  <a:pt x="147057" y="26251"/>
                </a:cubicBezTo>
                <a:cubicBezTo>
                  <a:pt x="147110" y="26291"/>
                  <a:pt x="147163" y="26304"/>
                  <a:pt x="147229" y="26304"/>
                </a:cubicBezTo>
                <a:lnTo>
                  <a:pt x="147203" y="26317"/>
                </a:lnTo>
                <a:cubicBezTo>
                  <a:pt x="147208" y="26317"/>
                  <a:pt x="147213" y="26317"/>
                  <a:pt x="147219" y="26317"/>
                </a:cubicBezTo>
                <a:cubicBezTo>
                  <a:pt x="147498" y="26317"/>
                  <a:pt x="147609" y="25970"/>
                  <a:pt x="147375" y="25814"/>
                </a:cubicBezTo>
                <a:cubicBezTo>
                  <a:pt x="146157" y="24941"/>
                  <a:pt x="144874" y="24120"/>
                  <a:pt x="143590" y="23366"/>
                </a:cubicBezTo>
                <a:cubicBezTo>
                  <a:pt x="143538" y="23336"/>
                  <a:pt x="143489" y="23323"/>
                  <a:pt x="143442" y="23323"/>
                </a:cubicBezTo>
                <a:close/>
                <a:moveTo>
                  <a:pt x="31738" y="23142"/>
                </a:moveTo>
                <a:cubicBezTo>
                  <a:pt x="31518" y="23142"/>
                  <a:pt x="31345" y="23441"/>
                  <a:pt x="31566" y="23630"/>
                </a:cubicBezTo>
                <a:cubicBezTo>
                  <a:pt x="32691" y="24570"/>
                  <a:pt x="33644" y="25708"/>
                  <a:pt x="34385" y="26979"/>
                </a:cubicBezTo>
                <a:cubicBezTo>
                  <a:pt x="34425" y="27058"/>
                  <a:pt x="34518" y="27111"/>
                  <a:pt x="34610" y="27111"/>
                </a:cubicBezTo>
                <a:cubicBezTo>
                  <a:pt x="34822" y="27111"/>
                  <a:pt x="34954" y="26886"/>
                  <a:pt x="34849" y="26701"/>
                </a:cubicBezTo>
                <a:cubicBezTo>
                  <a:pt x="34081" y="25377"/>
                  <a:pt x="33088" y="24186"/>
                  <a:pt x="31910" y="23207"/>
                </a:cubicBezTo>
                <a:cubicBezTo>
                  <a:pt x="31854" y="23161"/>
                  <a:pt x="31795" y="23142"/>
                  <a:pt x="31738" y="23142"/>
                </a:cubicBezTo>
                <a:close/>
                <a:moveTo>
                  <a:pt x="93853" y="26743"/>
                </a:moveTo>
                <a:cubicBezTo>
                  <a:pt x="93797" y="26743"/>
                  <a:pt x="93737" y="26762"/>
                  <a:pt x="93679" y="26807"/>
                </a:cubicBezTo>
                <a:cubicBezTo>
                  <a:pt x="92554" y="27680"/>
                  <a:pt x="91429" y="28633"/>
                  <a:pt x="90251" y="29719"/>
                </a:cubicBezTo>
                <a:cubicBezTo>
                  <a:pt x="90066" y="29891"/>
                  <a:pt x="90185" y="30195"/>
                  <a:pt x="90437" y="30195"/>
                </a:cubicBezTo>
                <a:cubicBezTo>
                  <a:pt x="90503" y="30195"/>
                  <a:pt x="90569" y="30169"/>
                  <a:pt x="90609" y="30116"/>
                </a:cubicBezTo>
                <a:cubicBezTo>
                  <a:pt x="91787" y="29044"/>
                  <a:pt x="92899" y="28104"/>
                  <a:pt x="94010" y="27230"/>
                </a:cubicBezTo>
                <a:cubicBezTo>
                  <a:pt x="94243" y="27050"/>
                  <a:pt x="94078" y="26743"/>
                  <a:pt x="93853" y="26743"/>
                </a:cubicBezTo>
                <a:close/>
                <a:moveTo>
                  <a:pt x="150735" y="28548"/>
                </a:moveTo>
                <a:cubicBezTo>
                  <a:pt x="150520" y="28548"/>
                  <a:pt x="150343" y="28843"/>
                  <a:pt x="150551" y="29030"/>
                </a:cubicBezTo>
                <a:cubicBezTo>
                  <a:pt x="151663" y="30010"/>
                  <a:pt x="152749" y="31055"/>
                  <a:pt x="153754" y="32141"/>
                </a:cubicBezTo>
                <a:cubicBezTo>
                  <a:pt x="153807" y="32194"/>
                  <a:pt x="153874" y="32233"/>
                  <a:pt x="153953" y="32233"/>
                </a:cubicBezTo>
                <a:lnTo>
                  <a:pt x="153953" y="32220"/>
                </a:lnTo>
                <a:cubicBezTo>
                  <a:pt x="154191" y="32220"/>
                  <a:pt x="154310" y="31942"/>
                  <a:pt x="154151" y="31770"/>
                </a:cubicBezTo>
                <a:cubicBezTo>
                  <a:pt x="153132" y="30672"/>
                  <a:pt x="152047" y="29613"/>
                  <a:pt x="150909" y="28620"/>
                </a:cubicBezTo>
                <a:cubicBezTo>
                  <a:pt x="150853" y="28570"/>
                  <a:pt x="150792" y="28548"/>
                  <a:pt x="150735" y="28548"/>
                </a:cubicBezTo>
                <a:close/>
                <a:moveTo>
                  <a:pt x="36777" y="31733"/>
                </a:moveTo>
                <a:cubicBezTo>
                  <a:pt x="36613" y="31733"/>
                  <a:pt x="36447" y="31872"/>
                  <a:pt x="36503" y="32088"/>
                </a:cubicBezTo>
                <a:cubicBezTo>
                  <a:pt x="36609" y="32432"/>
                  <a:pt x="36688" y="32776"/>
                  <a:pt x="36781" y="33120"/>
                </a:cubicBezTo>
                <a:cubicBezTo>
                  <a:pt x="37032" y="34232"/>
                  <a:pt x="37257" y="35370"/>
                  <a:pt x="37469" y="36442"/>
                </a:cubicBezTo>
                <a:cubicBezTo>
                  <a:pt x="37482" y="36574"/>
                  <a:pt x="37601" y="36667"/>
                  <a:pt x="37734" y="36667"/>
                </a:cubicBezTo>
                <a:lnTo>
                  <a:pt x="37721" y="36654"/>
                </a:lnTo>
                <a:lnTo>
                  <a:pt x="37774" y="36654"/>
                </a:lnTo>
                <a:cubicBezTo>
                  <a:pt x="37919" y="36627"/>
                  <a:pt x="38025" y="36482"/>
                  <a:pt x="37985" y="36336"/>
                </a:cubicBezTo>
                <a:cubicBezTo>
                  <a:pt x="37787" y="35264"/>
                  <a:pt x="37562" y="34113"/>
                  <a:pt x="37297" y="32988"/>
                </a:cubicBezTo>
                <a:cubicBezTo>
                  <a:pt x="37218" y="32644"/>
                  <a:pt x="37125" y="32286"/>
                  <a:pt x="37032" y="31929"/>
                </a:cubicBezTo>
                <a:cubicBezTo>
                  <a:pt x="36990" y="31793"/>
                  <a:pt x="36884" y="31733"/>
                  <a:pt x="36777" y="31733"/>
                </a:cubicBezTo>
                <a:close/>
                <a:moveTo>
                  <a:pt x="86430" y="33579"/>
                </a:moveTo>
                <a:cubicBezTo>
                  <a:pt x="86366" y="33579"/>
                  <a:pt x="86300" y="33604"/>
                  <a:pt x="86241" y="33663"/>
                </a:cubicBezTo>
                <a:cubicBezTo>
                  <a:pt x="85235" y="34708"/>
                  <a:pt x="84243" y="35767"/>
                  <a:pt x="83157" y="36932"/>
                </a:cubicBezTo>
                <a:cubicBezTo>
                  <a:pt x="82999" y="37104"/>
                  <a:pt x="83118" y="37395"/>
                  <a:pt x="83356" y="37395"/>
                </a:cubicBezTo>
                <a:cubicBezTo>
                  <a:pt x="83422" y="37395"/>
                  <a:pt x="83501" y="37355"/>
                  <a:pt x="83541" y="37302"/>
                </a:cubicBezTo>
                <a:cubicBezTo>
                  <a:pt x="84640" y="36138"/>
                  <a:pt x="85619" y="35079"/>
                  <a:pt x="86625" y="34046"/>
                </a:cubicBezTo>
                <a:cubicBezTo>
                  <a:pt x="86818" y="33844"/>
                  <a:pt x="86638" y="33579"/>
                  <a:pt x="86430" y="33579"/>
                </a:cubicBezTo>
                <a:close/>
                <a:moveTo>
                  <a:pt x="80264" y="40117"/>
                </a:moveTo>
                <a:cubicBezTo>
                  <a:pt x="80199" y="40117"/>
                  <a:pt x="80132" y="40142"/>
                  <a:pt x="80074" y="40201"/>
                </a:cubicBezTo>
                <a:cubicBezTo>
                  <a:pt x="79624" y="40677"/>
                  <a:pt x="79174" y="41154"/>
                  <a:pt x="78710" y="41617"/>
                </a:cubicBezTo>
                <a:cubicBezTo>
                  <a:pt x="78101" y="42239"/>
                  <a:pt x="77493" y="42821"/>
                  <a:pt x="76910" y="43377"/>
                </a:cubicBezTo>
                <a:cubicBezTo>
                  <a:pt x="76738" y="43549"/>
                  <a:pt x="76857" y="43841"/>
                  <a:pt x="77109" y="43841"/>
                </a:cubicBezTo>
                <a:cubicBezTo>
                  <a:pt x="77175" y="43841"/>
                  <a:pt x="77241" y="43814"/>
                  <a:pt x="77294" y="43774"/>
                </a:cubicBezTo>
                <a:cubicBezTo>
                  <a:pt x="77876" y="43219"/>
                  <a:pt x="78485" y="42623"/>
                  <a:pt x="79094" y="42001"/>
                </a:cubicBezTo>
                <a:cubicBezTo>
                  <a:pt x="79557" y="41524"/>
                  <a:pt x="80007" y="41048"/>
                  <a:pt x="80471" y="40585"/>
                </a:cubicBezTo>
                <a:cubicBezTo>
                  <a:pt x="80663" y="40382"/>
                  <a:pt x="80475" y="40117"/>
                  <a:pt x="80264" y="40117"/>
                </a:cubicBezTo>
                <a:close/>
                <a:moveTo>
                  <a:pt x="38641" y="40534"/>
                </a:moveTo>
                <a:cubicBezTo>
                  <a:pt x="38490" y="40534"/>
                  <a:pt x="38338" y="40655"/>
                  <a:pt x="38369" y="40849"/>
                </a:cubicBezTo>
                <a:cubicBezTo>
                  <a:pt x="38713" y="42332"/>
                  <a:pt x="39176" y="43761"/>
                  <a:pt x="39785" y="45151"/>
                </a:cubicBezTo>
                <a:cubicBezTo>
                  <a:pt x="39825" y="45257"/>
                  <a:pt x="39918" y="45323"/>
                  <a:pt x="40037" y="45323"/>
                </a:cubicBezTo>
                <a:cubicBezTo>
                  <a:pt x="40222" y="45323"/>
                  <a:pt x="40354" y="45111"/>
                  <a:pt x="40275" y="44939"/>
                </a:cubicBezTo>
                <a:cubicBezTo>
                  <a:pt x="39693" y="43576"/>
                  <a:pt x="39229" y="42173"/>
                  <a:pt x="38899" y="40730"/>
                </a:cubicBezTo>
                <a:cubicBezTo>
                  <a:pt x="38855" y="40594"/>
                  <a:pt x="38748" y="40534"/>
                  <a:pt x="38641" y="40534"/>
                </a:cubicBezTo>
                <a:close/>
                <a:moveTo>
                  <a:pt x="72893" y="46985"/>
                </a:moveTo>
                <a:cubicBezTo>
                  <a:pt x="72830" y="46985"/>
                  <a:pt x="72764" y="47010"/>
                  <a:pt x="72701" y="47070"/>
                </a:cubicBezTo>
                <a:cubicBezTo>
                  <a:pt x="71537" y="47983"/>
                  <a:pt x="70332" y="48857"/>
                  <a:pt x="69075" y="49651"/>
                </a:cubicBezTo>
                <a:cubicBezTo>
                  <a:pt x="68851" y="49796"/>
                  <a:pt x="68942" y="50138"/>
                  <a:pt x="69217" y="50154"/>
                </a:cubicBezTo>
                <a:lnTo>
                  <a:pt x="69217" y="50154"/>
                </a:lnTo>
                <a:cubicBezTo>
                  <a:pt x="69267" y="50152"/>
                  <a:pt x="69316" y="50139"/>
                  <a:pt x="69353" y="50114"/>
                </a:cubicBezTo>
                <a:cubicBezTo>
                  <a:pt x="70624" y="49293"/>
                  <a:pt x="71854" y="48420"/>
                  <a:pt x="73032" y="47494"/>
                </a:cubicBezTo>
                <a:cubicBezTo>
                  <a:pt x="73292" y="47317"/>
                  <a:pt x="73120" y="46985"/>
                  <a:pt x="72893" y="46985"/>
                </a:cubicBezTo>
                <a:close/>
                <a:moveTo>
                  <a:pt x="69217" y="50154"/>
                </a:moveTo>
                <a:cubicBezTo>
                  <a:pt x="69214" y="50154"/>
                  <a:pt x="69211" y="50154"/>
                  <a:pt x="69207" y="50154"/>
                </a:cubicBezTo>
                <a:lnTo>
                  <a:pt x="69221" y="50154"/>
                </a:lnTo>
                <a:cubicBezTo>
                  <a:pt x="69220" y="50154"/>
                  <a:pt x="69219" y="50154"/>
                  <a:pt x="69217" y="50154"/>
                </a:cubicBezTo>
                <a:close/>
                <a:moveTo>
                  <a:pt x="43182" y="49370"/>
                </a:moveTo>
                <a:cubicBezTo>
                  <a:pt x="42970" y="49370"/>
                  <a:pt x="42795" y="49642"/>
                  <a:pt x="42988" y="49836"/>
                </a:cubicBezTo>
                <a:cubicBezTo>
                  <a:pt x="44100" y="50895"/>
                  <a:pt x="45357" y="51782"/>
                  <a:pt x="46721" y="52457"/>
                </a:cubicBezTo>
                <a:cubicBezTo>
                  <a:pt x="46747" y="52483"/>
                  <a:pt x="46800" y="52496"/>
                  <a:pt x="46840" y="52496"/>
                </a:cubicBezTo>
                <a:cubicBezTo>
                  <a:pt x="47118" y="52496"/>
                  <a:pt x="47210" y="52113"/>
                  <a:pt x="46959" y="51980"/>
                </a:cubicBezTo>
                <a:cubicBezTo>
                  <a:pt x="45649" y="51318"/>
                  <a:pt x="44431" y="50471"/>
                  <a:pt x="43372" y="49452"/>
                </a:cubicBezTo>
                <a:cubicBezTo>
                  <a:pt x="43311" y="49395"/>
                  <a:pt x="43245" y="49370"/>
                  <a:pt x="43182" y="49370"/>
                </a:cubicBezTo>
                <a:close/>
                <a:moveTo>
                  <a:pt x="65291" y="51742"/>
                </a:moveTo>
                <a:cubicBezTo>
                  <a:pt x="65253" y="51742"/>
                  <a:pt x="65213" y="51750"/>
                  <a:pt x="65171" y="51768"/>
                </a:cubicBezTo>
                <a:cubicBezTo>
                  <a:pt x="63821" y="52377"/>
                  <a:pt x="62431" y="52880"/>
                  <a:pt x="61001" y="53264"/>
                </a:cubicBezTo>
                <a:cubicBezTo>
                  <a:pt x="60684" y="53343"/>
                  <a:pt x="60750" y="53807"/>
                  <a:pt x="61068" y="53807"/>
                </a:cubicBezTo>
                <a:cubicBezTo>
                  <a:pt x="61094" y="53807"/>
                  <a:pt x="61107" y="53807"/>
                  <a:pt x="61134" y="53793"/>
                </a:cubicBezTo>
                <a:cubicBezTo>
                  <a:pt x="62590" y="53410"/>
                  <a:pt x="64019" y="52893"/>
                  <a:pt x="65396" y="52258"/>
                </a:cubicBezTo>
                <a:cubicBezTo>
                  <a:pt x="65684" y="52131"/>
                  <a:pt x="65550" y="51742"/>
                  <a:pt x="65291" y="51742"/>
                </a:cubicBezTo>
                <a:close/>
                <a:moveTo>
                  <a:pt x="51057" y="53455"/>
                </a:moveTo>
                <a:cubicBezTo>
                  <a:pt x="50756" y="53455"/>
                  <a:pt x="50676" y="53918"/>
                  <a:pt x="51009" y="53992"/>
                </a:cubicBezTo>
                <a:cubicBezTo>
                  <a:pt x="52491" y="54323"/>
                  <a:pt x="54000" y="54495"/>
                  <a:pt x="55522" y="54508"/>
                </a:cubicBezTo>
                <a:cubicBezTo>
                  <a:pt x="55879" y="54508"/>
                  <a:pt x="55879" y="53966"/>
                  <a:pt x="55522" y="53966"/>
                </a:cubicBezTo>
                <a:cubicBezTo>
                  <a:pt x="54040" y="53952"/>
                  <a:pt x="52571" y="53793"/>
                  <a:pt x="51128" y="53463"/>
                </a:cubicBezTo>
                <a:cubicBezTo>
                  <a:pt x="51103" y="53457"/>
                  <a:pt x="51079" y="53455"/>
                  <a:pt x="51057" y="534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5" name="Google Shape;3225;p39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3226" name="Google Shape;3226;p39"/>
          <p:cNvGraphicFramePr/>
          <p:nvPr/>
        </p:nvGraphicFramePr>
        <p:xfrm>
          <a:off x="409706" y="1083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12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305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4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27" name="Google Shape;3227;p39"/>
          <p:cNvGraphicFramePr/>
          <p:nvPr/>
        </p:nvGraphicFramePr>
        <p:xfrm>
          <a:off x="409681" y="38574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17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209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28" name="Google Shape;3228;p39"/>
          <p:cNvGraphicFramePr/>
          <p:nvPr/>
        </p:nvGraphicFramePr>
        <p:xfrm>
          <a:off x="6048681" y="1083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7507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067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29" name="Google Shape;3229;p39"/>
          <p:cNvGraphicFramePr/>
          <p:nvPr/>
        </p:nvGraphicFramePr>
        <p:xfrm>
          <a:off x="6048681" y="38645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7772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066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30" name="Google Shape;3230;p39"/>
          <p:cNvGraphicFramePr/>
          <p:nvPr/>
        </p:nvGraphicFramePr>
        <p:xfrm>
          <a:off x="3229181" y="293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17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209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31" name="Google Shape;3231;p39"/>
          <p:cNvGraphicFramePr/>
          <p:nvPr/>
        </p:nvGraphicFramePr>
        <p:xfrm>
          <a:off x="6048681" y="20143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7507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067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32" name="Google Shape;3232;p39"/>
          <p:cNvGraphicFramePr/>
          <p:nvPr/>
        </p:nvGraphicFramePr>
        <p:xfrm>
          <a:off x="3228994" y="38502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12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20975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33" name="Google Shape;3233;p39"/>
          <p:cNvGraphicFramePr/>
          <p:nvPr/>
        </p:nvGraphicFramePr>
        <p:xfrm>
          <a:off x="6048681" y="29358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34625"/>
                <a:gridCol w="390025"/>
                <a:gridCol w="390025"/>
                <a:gridCol w="390025"/>
                <a:gridCol w="390025"/>
                <a:gridCol w="390025"/>
                <a:gridCol w="390025"/>
              </a:tblGrid>
              <a:tr h="18775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1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91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1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1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1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1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1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34" name="Google Shape;3234;p39"/>
          <p:cNvGraphicFramePr/>
          <p:nvPr/>
        </p:nvGraphicFramePr>
        <p:xfrm>
          <a:off x="409544" y="2007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825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305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4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35" name="Google Shape;3235;p39"/>
          <p:cNvGraphicFramePr/>
          <p:nvPr/>
        </p:nvGraphicFramePr>
        <p:xfrm>
          <a:off x="409381" y="2921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8270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30500"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4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grpSp>
        <p:nvGrpSpPr>
          <p:cNvPr id="3236" name="Google Shape;3236;p39"/>
          <p:cNvGrpSpPr/>
          <p:nvPr/>
        </p:nvGrpSpPr>
        <p:grpSpPr>
          <a:xfrm>
            <a:off x="3138321" y="1090419"/>
            <a:ext cx="1648321" cy="1840806"/>
            <a:chOff x="-3949825" y="1377950"/>
            <a:chExt cx="2780100" cy="3104750"/>
          </a:xfrm>
        </p:grpSpPr>
        <p:sp>
          <p:nvSpPr>
            <p:cNvPr id="3237" name="Google Shape;3237;p39"/>
            <p:cNvSpPr/>
            <p:nvPr/>
          </p:nvSpPr>
          <p:spPr>
            <a:xfrm>
              <a:off x="-3753275" y="3699600"/>
              <a:ext cx="185975" cy="115600"/>
            </a:xfrm>
            <a:custGeom>
              <a:rect b="b" l="l" r="r" t="t"/>
              <a:pathLst>
                <a:path extrusionOk="0" h="4624" w="7439">
                  <a:moveTo>
                    <a:pt x="5381" y="1"/>
                  </a:moveTo>
                  <a:cubicBezTo>
                    <a:pt x="5326" y="1"/>
                    <a:pt x="5271" y="3"/>
                    <a:pt x="5215" y="9"/>
                  </a:cubicBezTo>
                  <a:lnTo>
                    <a:pt x="2210" y="300"/>
                  </a:lnTo>
                  <a:cubicBezTo>
                    <a:pt x="1085" y="406"/>
                    <a:pt x="0" y="1213"/>
                    <a:pt x="53" y="2458"/>
                  </a:cubicBezTo>
                  <a:cubicBezTo>
                    <a:pt x="104" y="3480"/>
                    <a:pt x="925" y="4623"/>
                    <a:pt x="2046" y="4623"/>
                  </a:cubicBezTo>
                  <a:cubicBezTo>
                    <a:pt x="2100" y="4623"/>
                    <a:pt x="2155" y="4620"/>
                    <a:pt x="2210" y="4615"/>
                  </a:cubicBezTo>
                  <a:lnTo>
                    <a:pt x="5215" y="4324"/>
                  </a:lnTo>
                  <a:cubicBezTo>
                    <a:pt x="6340" y="4218"/>
                    <a:pt x="7438" y="3410"/>
                    <a:pt x="7372" y="2166"/>
                  </a:cubicBezTo>
                  <a:cubicBezTo>
                    <a:pt x="7334" y="1132"/>
                    <a:pt x="6502" y="1"/>
                    <a:pt x="5381" y="1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39"/>
            <p:cNvSpPr/>
            <p:nvPr/>
          </p:nvSpPr>
          <p:spPr>
            <a:xfrm>
              <a:off x="-3496200" y="3508150"/>
              <a:ext cx="155225" cy="194950"/>
            </a:xfrm>
            <a:custGeom>
              <a:rect b="b" l="l" r="r" t="t"/>
              <a:pathLst>
                <a:path extrusionOk="0" h="7798" w="6209">
                  <a:moveTo>
                    <a:pt x="2502" y="0"/>
                  </a:moveTo>
                  <a:cubicBezTo>
                    <a:pt x="2307" y="0"/>
                    <a:pt x="2108" y="31"/>
                    <a:pt x="1907" y="96"/>
                  </a:cubicBezTo>
                  <a:cubicBezTo>
                    <a:pt x="861" y="427"/>
                    <a:pt x="1" y="1605"/>
                    <a:pt x="398" y="2744"/>
                  </a:cubicBezTo>
                  <a:lnTo>
                    <a:pt x="1629" y="6198"/>
                  </a:lnTo>
                  <a:cubicBezTo>
                    <a:pt x="1949" y="7080"/>
                    <a:pt x="2774" y="7797"/>
                    <a:pt x="3714" y="7797"/>
                  </a:cubicBezTo>
                  <a:cubicBezTo>
                    <a:pt x="3902" y="7797"/>
                    <a:pt x="4095" y="7768"/>
                    <a:pt x="4289" y="7707"/>
                  </a:cubicBezTo>
                  <a:cubicBezTo>
                    <a:pt x="5335" y="7376"/>
                    <a:pt x="6208" y="6185"/>
                    <a:pt x="5798" y="5046"/>
                  </a:cubicBezTo>
                  <a:lnTo>
                    <a:pt x="4567" y="1605"/>
                  </a:lnTo>
                  <a:cubicBezTo>
                    <a:pt x="4260" y="716"/>
                    <a:pt x="3443" y="0"/>
                    <a:pt x="2502" y="0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39"/>
            <p:cNvSpPr/>
            <p:nvPr/>
          </p:nvSpPr>
          <p:spPr>
            <a:xfrm>
              <a:off x="-3703325" y="3399775"/>
              <a:ext cx="153875" cy="190950"/>
            </a:xfrm>
            <a:custGeom>
              <a:rect b="b" l="l" r="r" t="t"/>
              <a:pathLst>
                <a:path extrusionOk="0" h="7638" w="6155">
                  <a:moveTo>
                    <a:pt x="2326" y="0"/>
                  </a:moveTo>
                  <a:cubicBezTo>
                    <a:pt x="1938" y="0"/>
                    <a:pt x="1559" y="94"/>
                    <a:pt x="1258" y="289"/>
                  </a:cubicBezTo>
                  <a:cubicBezTo>
                    <a:pt x="186" y="977"/>
                    <a:pt x="1" y="2129"/>
                    <a:pt x="477" y="3240"/>
                  </a:cubicBezTo>
                  <a:lnTo>
                    <a:pt x="1946" y="6562"/>
                  </a:lnTo>
                  <a:cubicBezTo>
                    <a:pt x="2246" y="7258"/>
                    <a:pt x="3056" y="7638"/>
                    <a:pt x="3829" y="7638"/>
                  </a:cubicBezTo>
                  <a:cubicBezTo>
                    <a:pt x="4218" y="7638"/>
                    <a:pt x="4597" y="7542"/>
                    <a:pt x="4898" y="7343"/>
                  </a:cubicBezTo>
                  <a:cubicBezTo>
                    <a:pt x="5970" y="6642"/>
                    <a:pt x="6155" y="5504"/>
                    <a:pt x="5679" y="4392"/>
                  </a:cubicBezTo>
                  <a:lnTo>
                    <a:pt x="4209" y="1070"/>
                  </a:lnTo>
                  <a:cubicBezTo>
                    <a:pt x="3910" y="374"/>
                    <a:pt x="3100" y="0"/>
                    <a:pt x="2326" y="0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39"/>
            <p:cNvSpPr/>
            <p:nvPr/>
          </p:nvSpPr>
          <p:spPr>
            <a:xfrm>
              <a:off x="-3674200" y="3089550"/>
              <a:ext cx="178700" cy="171675"/>
            </a:xfrm>
            <a:custGeom>
              <a:rect b="b" l="l" r="r" t="t"/>
              <a:pathLst>
                <a:path extrusionOk="0" h="6867" w="7148">
                  <a:moveTo>
                    <a:pt x="2615" y="0"/>
                  </a:moveTo>
                  <a:cubicBezTo>
                    <a:pt x="2228" y="0"/>
                    <a:pt x="1848" y="100"/>
                    <a:pt x="1509" y="296"/>
                  </a:cubicBezTo>
                  <a:cubicBezTo>
                    <a:pt x="622" y="866"/>
                    <a:pt x="0" y="2295"/>
                    <a:pt x="728" y="3248"/>
                  </a:cubicBezTo>
                  <a:lnTo>
                    <a:pt x="2687" y="5802"/>
                  </a:lnTo>
                  <a:cubicBezTo>
                    <a:pt x="3044" y="6265"/>
                    <a:pt x="3389" y="6623"/>
                    <a:pt x="3971" y="6795"/>
                  </a:cubicBezTo>
                  <a:cubicBezTo>
                    <a:pt x="4157" y="6842"/>
                    <a:pt x="4346" y="6866"/>
                    <a:pt x="4533" y="6866"/>
                  </a:cubicBezTo>
                  <a:cubicBezTo>
                    <a:pt x="4919" y="6866"/>
                    <a:pt x="5300" y="6766"/>
                    <a:pt x="5639" y="6570"/>
                  </a:cubicBezTo>
                  <a:cubicBezTo>
                    <a:pt x="6525" y="6001"/>
                    <a:pt x="7147" y="4585"/>
                    <a:pt x="6419" y="3618"/>
                  </a:cubicBezTo>
                  <a:lnTo>
                    <a:pt x="4461" y="1064"/>
                  </a:lnTo>
                  <a:cubicBezTo>
                    <a:pt x="4103" y="601"/>
                    <a:pt x="3759" y="243"/>
                    <a:pt x="3177" y="71"/>
                  </a:cubicBezTo>
                  <a:cubicBezTo>
                    <a:pt x="2991" y="24"/>
                    <a:pt x="2802" y="0"/>
                    <a:pt x="2615" y="0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39"/>
            <p:cNvSpPr/>
            <p:nvPr/>
          </p:nvSpPr>
          <p:spPr>
            <a:xfrm>
              <a:off x="-3454825" y="2802825"/>
              <a:ext cx="176700" cy="166725"/>
            </a:xfrm>
            <a:custGeom>
              <a:rect b="b" l="l" r="r" t="t"/>
              <a:pathLst>
                <a:path extrusionOk="0" h="6669" w="7068">
                  <a:moveTo>
                    <a:pt x="4614" y="0"/>
                  </a:moveTo>
                  <a:cubicBezTo>
                    <a:pt x="4076" y="0"/>
                    <a:pt x="3542" y="197"/>
                    <a:pt x="3137" y="621"/>
                  </a:cubicBezTo>
                  <a:lnTo>
                    <a:pt x="874" y="3004"/>
                  </a:lnTo>
                  <a:cubicBezTo>
                    <a:pt x="93" y="3811"/>
                    <a:pt x="0" y="5254"/>
                    <a:pt x="874" y="6048"/>
                  </a:cubicBezTo>
                  <a:cubicBezTo>
                    <a:pt x="1302" y="6449"/>
                    <a:pt x="1874" y="6669"/>
                    <a:pt x="2442" y="6669"/>
                  </a:cubicBezTo>
                  <a:cubicBezTo>
                    <a:pt x="2979" y="6669"/>
                    <a:pt x="3513" y="6472"/>
                    <a:pt x="3918" y="6048"/>
                  </a:cubicBezTo>
                  <a:lnTo>
                    <a:pt x="6194" y="3665"/>
                  </a:lnTo>
                  <a:cubicBezTo>
                    <a:pt x="6975" y="2858"/>
                    <a:pt x="7068" y="1415"/>
                    <a:pt x="6194" y="621"/>
                  </a:cubicBezTo>
                  <a:cubicBezTo>
                    <a:pt x="5759" y="220"/>
                    <a:pt x="5184" y="0"/>
                    <a:pt x="4614" y="0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39"/>
            <p:cNvSpPr/>
            <p:nvPr/>
          </p:nvSpPr>
          <p:spPr>
            <a:xfrm>
              <a:off x="-3370450" y="2554350"/>
              <a:ext cx="189950" cy="139750"/>
            </a:xfrm>
            <a:custGeom>
              <a:rect b="b" l="l" r="r" t="t"/>
              <a:pathLst>
                <a:path extrusionOk="0" h="5590" w="7598">
                  <a:moveTo>
                    <a:pt x="2352" y="0"/>
                  </a:moveTo>
                  <a:cubicBezTo>
                    <a:pt x="1436" y="0"/>
                    <a:pt x="476" y="769"/>
                    <a:pt x="291" y="1627"/>
                  </a:cubicBezTo>
                  <a:cubicBezTo>
                    <a:pt x="0" y="2884"/>
                    <a:pt x="675" y="3810"/>
                    <a:pt x="1800" y="4274"/>
                  </a:cubicBezTo>
                  <a:lnTo>
                    <a:pt x="4646" y="5478"/>
                  </a:lnTo>
                  <a:cubicBezTo>
                    <a:pt x="4830" y="5555"/>
                    <a:pt x="5024" y="5590"/>
                    <a:pt x="5220" y="5590"/>
                  </a:cubicBezTo>
                  <a:cubicBezTo>
                    <a:pt x="6140" y="5590"/>
                    <a:pt x="7110" y="4820"/>
                    <a:pt x="7306" y="3969"/>
                  </a:cubicBezTo>
                  <a:cubicBezTo>
                    <a:pt x="7597" y="2712"/>
                    <a:pt x="6922" y="1785"/>
                    <a:pt x="5797" y="1309"/>
                  </a:cubicBezTo>
                  <a:lnTo>
                    <a:pt x="2939" y="118"/>
                  </a:lnTo>
                  <a:cubicBezTo>
                    <a:pt x="2751" y="37"/>
                    <a:pt x="2552" y="0"/>
                    <a:pt x="2352" y="0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39"/>
            <p:cNvSpPr/>
            <p:nvPr/>
          </p:nvSpPr>
          <p:spPr>
            <a:xfrm>
              <a:off x="-3140825" y="2450200"/>
              <a:ext cx="154875" cy="149075"/>
            </a:xfrm>
            <a:custGeom>
              <a:rect b="b" l="l" r="r" t="t"/>
              <a:pathLst>
                <a:path extrusionOk="0" h="5963" w="6195">
                  <a:moveTo>
                    <a:pt x="2357" y="0"/>
                  </a:moveTo>
                  <a:cubicBezTo>
                    <a:pt x="1782" y="0"/>
                    <a:pt x="1207" y="212"/>
                    <a:pt x="821" y="631"/>
                  </a:cubicBezTo>
                  <a:cubicBezTo>
                    <a:pt x="1" y="1478"/>
                    <a:pt x="1" y="2828"/>
                    <a:pt x="821" y="3688"/>
                  </a:cubicBezTo>
                  <a:lnTo>
                    <a:pt x="2317" y="5343"/>
                  </a:lnTo>
                  <a:cubicBezTo>
                    <a:pt x="2699" y="5758"/>
                    <a:pt x="3272" y="5963"/>
                    <a:pt x="3844" y="5963"/>
                  </a:cubicBezTo>
                  <a:cubicBezTo>
                    <a:pt x="4420" y="5963"/>
                    <a:pt x="4995" y="5754"/>
                    <a:pt x="5374" y="5343"/>
                  </a:cubicBezTo>
                  <a:cubicBezTo>
                    <a:pt x="6195" y="4482"/>
                    <a:pt x="6195" y="3132"/>
                    <a:pt x="5374" y="2285"/>
                  </a:cubicBezTo>
                  <a:lnTo>
                    <a:pt x="3879" y="631"/>
                  </a:lnTo>
                  <a:cubicBezTo>
                    <a:pt x="3496" y="209"/>
                    <a:pt x="2927" y="0"/>
                    <a:pt x="2357" y="0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39"/>
            <p:cNvSpPr/>
            <p:nvPr/>
          </p:nvSpPr>
          <p:spPr>
            <a:xfrm>
              <a:off x="-3170275" y="2687200"/>
              <a:ext cx="130075" cy="185450"/>
            </a:xfrm>
            <a:custGeom>
              <a:rect b="b" l="l" r="r" t="t"/>
              <a:pathLst>
                <a:path extrusionOk="0" h="7418" w="5203">
                  <a:moveTo>
                    <a:pt x="2971" y="0"/>
                  </a:moveTo>
                  <a:cubicBezTo>
                    <a:pt x="2020" y="0"/>
                    <a:pt x="1023" y="571"/>
                    <a:pt x="821" y="1567"/>
                  </a:cubicBezTo>
                  <a:lnTo>
                    <a:pt x="212" y="4704"/>
                  </a:lnTo>
                  <a:cubicBezTo>
                    <a:pt x="1" y="5815"/>
                    <a:pt x="530" y="7086"/>
                    <a:pt x="1721" y="7364"/>
                  </a:cubicBezTo>
                  <a:cubicBezTo>
                    <a:pt x="1882" y="7400"/>
                    <a:pt x="2050" y="7417"/>
                    <a:pt x="2220" y="7417"/>
                  </a:cubicBezTo>
                  <a:cubicBezTo>
                    <a:pt x="3177" y="7417"/>
                    <a:pt x="4190" y="6856"/>
                    <a:pt x="4382" y="5855"/>
                  </a:cubicBezTo>
                  <a:lnTo>
                    <a:pt x="4990" y="2705"/>
                  </a:lnTo>
                  <a:cubicBezTo>
                    <a:pt x="5202" y="1593"/>
                    <a:pt x="4686" y="323"/>
                    <a:pt x="3482" y="45"/>
                  </a:cubicBezTo>
                  <a:lnTo>
                    <a:pt x="3482" y="58"/>
                  </a:lnTo>
                  <a:cubicBezTo>
                    <a:pt x="3316" y="19"/>
                    <a:pt x="3144" y="0"/>
                    <a:pt x="2971" y="0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39"/>
            <p:cNvSpPr/>
            <p:nvPr/>
          </p:nvSpPr>
          <p:spPr>
            <a:xfrm>
              <a:off x="-2983975" y="2623825"/>
              <a:ext cx="171750" cy="132625"/>
            </a:xfrm>
            <a:custGeom>
              <a:rect b="b" l="l" r="r" t="t"/>
              <a:pathLst>
                <a:path extrusionOk="0" h="5305" w="6870">
                  <a:moveTo>
                    <a:pt x="2346" y="1"/>
                  </a:moveTo>
                  <a:cubicBezTo>
                    <a:pt x="1610" y="1"/>
                    <a:pt x="890" y="328"/>
                    <a:pt x="516" y="1031"/>
                  </a:cubicBezTo>
                  <a:cubicBezTo>
                    <a:pt x="0" y="2011"/>
                    <a:pt x="212" y="3453"/>
                    <a:pt x="1284" y="3996"/>
                  </a:cubicBezTo>
                  <a:lnTo>
                    <a:pt x="3388" y="5042"/>
                  </a:lnTo>
                  <a:cubicBezTo>
                    <a:pt x="3738" y="5214"/>
                    <a:pt x="4129" y="5304"/>
                    <a:pt x="4516" y="5304"/>
                  </a:cubicBezTo>
                  <a:cubicBezTo>
                    <a:pt x="5257" y="5304"/>
                    <a:pt x="5979" y="4974"/>
                    <a:pt x="6353" y="4261"/>
                  </a:cubicBezTo>
                  <a:cubicBezTo>
                    <a:pt x="6869" y="3281"/>
                    <a:pt x="6657" y="1852"/>
                    <a:pt x="5572" y="1309"/>
                  </a:cubicBezTo>
                  <a:lnTo>
                    <a:pt x="3468" y="264"/>
                  </a:lnTo>
                  <a:cubicBezTo>
                    <a:pt x="3122" y="91"/>
                    <a:pt x="2732" y="1"/>
                    <a:pt x="2346" y="1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39"/>
            <p:cNvSpPr/>
            <p:nvPr/>
          </p:nvSpPr>
          <p:spPr>
            <a:xfrm>
              <a:off x="-2918800" y="2408250"/>
              <a:ext cx="144300" cy="153050"/>
            </a:xfrm>
            <a:custGeom>
              <a:rect b="b" l="l" r="r" t="t"/>
              <a:pathLst>
                <a:path extrusionOk="0" h="6122" w="5772">
                  <a:moveTo>
                    <a:pt x="2218" y="1"/>
                  </a:moveTo>
                  <a:cubicBezTo>
                    <a:pt x="1832" y="1"/>
                    <a:pt x="1451" y="101"/>
                    <a:pt x="1112" y="297"/>
                  </a:cubicBezTo>
                  <a:cubicBezTo>
                    <a:pt x="623" y="588"/>
                    <a:pt x="278" y="1051"/>
                    <a:pt x="120" y="1594"/>
                  </a:cubicBezTo>
                  <a:cubicBezTo>
                    <a:pt x="0" y="2124"/>
                    <a:pt x="0" y="2799"/>
                    <a:pt x="345" y="3248"/>
                  </a:cubicBezTo>
                  <a:lnTo>
                    <a:pt x="1695" y="5048"/>
                  </a:lnTo>
                  <a:cubicBezTo>
                    <a:pt x="2039" y="5525"/>
                    <a:pt x="2396" y="5882"/>
                    <a:pt x="2992" y="6041"/>
                  </a:cubicBezTo>
                  <a:cubicBezTo>
                    <a:pt x="3181" y="6095"/>
                    <a:pt x="3374" y="6122"/>
                    <a:pt x="3567" y="6122"/>
                  </a:cubicBezTo>
                  <a:cubicBezTo>
                    <a:pt x="3942" y="6122"/>
                    <a:pt x="4314" y="6022"/>
                    <a:pt x="4646" y="5829"/>
                  </a:cubicBezTo>
                  <a:cubicBezTo>
                    <a:pt x="5136" y="5538"/>
                    <a:pt x="5493" y="5075"/>
                    <a:pt x="5639" y="4532"/>
                  </a:cubicBezTo>
                  <a:cubicBezTo>
                    <a:pt x="5771" y="4003"/>
                    <a:pt x="5771" y="3328"/>
                    <a:pt x="5427" y="2865"/>
                  </a:cubicBezTo>
                  <a:lnTo>
                    <a:pt x="4077" y="1065"/>
                  </a:lnTo>
                  <a:cubicBezTo>
                    <a:pt x="3720" y="601"/>
                    <a:pt x="3362" y="244"/>
                    <a:pt x="2780" y="72"/>
                  </a:cubicBezTo>
                  <a:cubicBezTo>
                    <a:pt x="2594" y="24"/>
                    <a:pt x="2405" y="1"/>
                    <a:pt x="2218" y="1"/>
                  </a:cubicBezTo>
                  <a:close/>
                </a:path>
              </a:pathLst>
            </a:custGeom>
            <a:solidFill>
              <a:srgbClr val="F49F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39"/>
            <p:cNvSpPr/>
            <p:nvPr/>
          </p:nvSpPr>
          <p:spPr>
            <a:xfrm>
              <a:off x="-3590875" y="2025700"/>
              <a:ext cx="179075" cy="448950"/>
            </a:xfrm>
            <a:custGeom>
              <a:rect b="b" l="l" r="r" t="t"/>
              <a:pathLst>
                <a:path extrusionOk="0" h="17958" w="7163">
                  <a:moveTo>
                    <a:pt x="4815" y="1"/>
                  </a:moveTo>
                  <a:cubicBezTo>
                    <a:pt x="4647" y="1"/>
                    <a:pt x="4461" y="165"/>
                    <a:pt x="4529" y="379"/>
                  </a:cubicBezTo>
                  <a:cubicBezTo>
                    <a:pt x="6581" y="6427"/>
                    <a:pt x="4886" y="13111"/>
                    <a:pt x="214" y="17452"/>
                  </a:cubicBezTo>
                  <a:lnTo>
                    <a:pt x="201" y="17452"/>
                  </a:lnTo>
                  <a:cubicBezTo>
                    <a:pt x="1" y="17642"/>
                    <a:pt x="170" y="17958"/>
                    <a:pt x="374" y="17958"/>
                  </a:cubicBezTo>
                  <a:cubicBezTo>
                    <a:pt x="427" y="17958"/>
                    <a:pt x="481" y="17937"/>
                    <a:pt x="532" y="17889"/>
                  </a:cubicBezTo>
                  <a:cubicBezTo>
                    <a:pt x="5403" y="13389"/>
                    <a:pt x="7163" y="6440"/>
                    <a:pt x="5032" y="167"/>
                  </a:cubicBezTo>
                  <a:cubicBezTo>
                    <a:pt x="4995" y="50"/>
                    <a:pt x="4907" y="1"/>
                    <a:pt x="4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39"/>
            <p:cNvSpPr/>
            <p:nvPr/>
          </p:nvSpPr>
          <p:spPr>
            <a:xfrm>
              <a:off x="-3434650" y="1839800"/>
              <a:ext cx="106575" cy="253100"/>
            </a:xfrm>
            <a:custGeom>
              <a:rect b="b" l="l" r="r" t="t"/>
              <a:pathLst>
                <a:path extrusionOk="0" h="10124" w="4263">
                  <a:moveTo>
                    <a:pt x="2727" y="1"/>
                  </a:moveTo>
                  <a:cubicBezTo>
                    <a:pt x="2386" y="1"/>
                    <a:pt x="2043" y="108"/>
                    <a:pt x="1748" y="297"/>
                  </a:cubicBezTo>
                  <a:cubicBezTo>
                    <a:pt x="636" y="972"/>
                    <a:pt x="384" y="2415"/>
                    <a:pt x="226" y="3592"/>
                  </a:cubicBezTo>
                  <a:cubicBezTo>
                    <a:pt x="1" y="5009"/>
                    <a:pt x="67" y="6451"/>
                    <a:pt x="437" y="7841"/>
                  </a:cubicBezTo>
                  <a:cubicBezTo>
                    <a:pt x="677" y="8787"/>
                    <a:pt x="1274" y="10124"/>
                    <a:pt x="2386" y="10124"/>
                  </a:cubicBezTo>
                  <a:cubicBezTo>
                    <a:pt x="2503" y="10124"/>
                    <a:pt x="2625" y="10109"/>
                    <a:pt x="2754" y="10078"/>
                  </a:cubicBezTo>
                  <a:cubicBezTo>
                    <a:pt x="4090" y="9773"/>
                    <a:pt x="4037" y="8159"/>
                    <a:pt x="3852" y="7100"/>
                  </a:cubicBezTo>
                  <a:cubicBezTo>
                    <a:pt x="3828" y="6952"/>
                    <a:pt x="3707" y="6883"/>
                    <a:pt x="3586" y="6883"/>
                  </a:cubicBezTo>
                  <a:cubicBezTo>
                    <a:pt x="3436" y="6883"/>
                    <a:pt x="3286" y="6989"/>
                    <a:pt x="3323" y="7179"/>
                  </a:cubicBezTo>
                  <a:cubicBezTo>
                    <a:pt x="3415" y="7748"/>
                    <a:pt x="3548" y="8410"/>
                    <a:pt x="3283" y="8953"/>
                  </a:cubicBezTo>
                  <a:cubicBezTo>
                    <a:pt x="3109" y="9321"/>
                    <a:pt x="2793" y="9579"/>
                    <a:pt x="2419" y="9579"/>
                  </a:cubicBezTo>
                  <a:cubicBezTo>
                    <a:pt x="2310" y="9579"/>
                    <a:pt x="2196" y="9557"/>
                    <a:pt x="2079" y="9509"/>
                  </a:cubicBezTo>
                  <a:cubicBezTo>
                    <a:pt x="1152" y="9125"/>
                    <a:pt x="901" y="7722"/>
                    <a:pt x="755" y="6848"/>
                  </a:cubicBezTo>
                  <a:cubicBezTo>
                    <a:pt x="596" y="5790"/>
                    <a:pt x="596" y="4717"/>
                    <a:pt x="755" y="3672"/>
                  </a:cubicBezTo>
                  <a:cubicBezTo>
                    <a:pt x="887" y="2745"/>
                    <a:pt x="1033" y="1594"/>
                    <a:pt x="1774" y="932"/>
                  </a:cubicBezTo>
                  <a:cubicBezTo>
                    <a:pt x="2027" y="710"/>
                    <a:pt x="2372" y="534"/>
                    <a:pt x="2716" y="534"/>
                  </a:cubicBezTo>
                  <a:cubicBezTo>
                    <a:pt x="2822" y="534"/>
                    <a:pt x="2928" y="551"/>
                    <a:pt x="3032" y="588"/>
                  </a:cubicBezTo>
                  <a:cubicBezTo>
                    <a:pt x="3429" y="707"/>
                    <a:pt x="3693" y="1104"/>
                    <a:pt x="3640" y="1515"/>
                  </a:cubicBezTo>
                  <a:cubicBezTo>
                    <a:pt x="3611" y="1706"/>
                    <a:pt x="3766" y="1816"/>
                    <a:pt x="3919" y="1816"/>
                  </a:cubicBezTo>
                  <a:cubicBezTo>
                    <a:pt x="4040" y="1816"/>
                    <a:pt x="4160" y="1746"/>
                    <a:pt x="4183" y="1594"/>
                  </a:cubicBezTo>
                  <a:cubicBezTo>
                    <a:pt x="4262" y="1025"/>
                    <a:pt x="3971" y="469"/>
                    <a:pt x="3468" y="191"/>
                  </a:cubicBezTo>
                  <a:cubicBezTo>
                    <a:pt x="3236" y="61"/>
                    <a:pt x="2982" y="1"/>
                    <a:pt x="2727" y="1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39"/>
            <p:cNvSpPr/>
            <p:nvPr/>
          </p:nvSpPr>
          <p:spPr>
            <a:xfrm>
              <a:off x="-3539200" y="1425900"/>
              <a:ext cx="1934025" cy="1420000"/>
            </a:xfrm>
            <a:custGeom>
              <a:rect b="b" l="l" r="r" t="t"/>
              <a:pathLst>
                <a:path extrusionOk="0" h="56800" w="77361">
                  <a:moveTo>
                    <a:pt x="45850" y="1"/>
                  </a:moveTo>
                  <a:cubicBezTo>
                    <a:pt x="44342" y="1"/>
                    <a:pt x="42831" y="403"/>
                    <a:pt x="41493" y="1169"/>
                  </a:cubicBezTo>
                  <a:cubicBezTo>
                    <a:pt x="40394" y="1791"/>
                    <a:pt x="39455" y="2638"/>
                    <a:pt x="38727" y="3657"/>
                  </a:cubicBezTo>
                  <a:cubicBezTo>
                    <a:pt x="37289" y="2326"/>
                    <a:pt x="35359" y="1594"/>
                    <a:pt x="33424" y="1594"/>
                  </a:cubicBezTo>
                  <a:cubicBezTo>
                    <a:pt x="32454" y="1594"/>
                    <a:pt x="31484" y="1777"/>
                    <a:pt x="30574" y="2162"/>
                  </a:cubicBezTo>
                  <a:cubicBezTo>
                    <a:pt x="28099" y="3207"/>
                    <a:pt x="26352" y="5629"/>
                    <a:pt x="26021" y="8276"/>
                  </a:cubicBezTo>
                  <a:cubicBezTo>
                    <a:pt x="24864" y="7689"/>
                    <a:pt x="23566" y="7390"/>
                    <a:pt x="22268" y="7390"/>
                  </a:cubicBezTo>
                  <a:cubicBezTo>
                    <a:pt x="20788" y="7390"/>
                    <a:pt x="19309" y="7778"/>
                    <a:pt x="18040" y="8568"/>
                  </a:cubicBezTo>
                  <a:cubicBezTo>
                    <a:pt x="15750" y="10050"/>
                    <a:pt x="14334" y="12578"/>
                    <a:pt x="14268" y="15304"/>
                  </a:cubicBezTo>
                  <a:cubicBezTo>
                    <a:pt x="13771" y="15237"/>
                    <a:pt x="13274" y="15204"/>
                    <a:pt x="12779" y="15204"/>
                  </a:cubicBezTo>
                  <a:cubicBezTo>
                    <a:pt x="10162" y="15204"/>
                    <a:pt x="7616" y="16133"/>
                    <a:pt x="5612" y="17859"/>
                  </a:cubicBezTo>
                  <a:cubicBezTo>
                    <a:pt x="3031" y="20082"/>
                    <a:pt x="1787" y="23497"/>
                    <a:pt x="2131" y="26859"/>
                  </a:cubicBezTo>
                  <a:cubicBezTo>
                    <a:pt x="2316" y="28659"/>
                    <a:pt x="2952" y="30379"/>
                    <a:pt x="3971" y="31862"/>
                  </a:cubicBezTo>
                  <a:cubicBezTo>
                    <a:pt x="2025" y="33132"/>
                    <a:pt x="702" y="35184"/>
                    <a:pt x="344" y="37487"/>
                  </a:cubicBezTo>
                  <a:cubicBezTo>
                    <a:pt x="0" y="39909"/>
                    <a:pt x="794" y="42344"/>
                    <a:pt x="2489" y="44104"/>
                  </a:cubicBezTo>
                  <a:cubicBezTo>
                    <a:pt x="3336" y="44978"/>
                    <a:pt x="4355" y="45653"/>
                    <a:pt x="5493" y="46090"/>
                  </a:cubicBezTo>
                  <a:cubicBezTo>
                    <a:pt x="4818" y="48565"/>
                    <a:pt x="5546" y="51304"/>
                    <a:pt x="7280" y="53197"/>
                  </a:cubicBezTo>
                  <a:cubicBezTo>
                    <a:pt x="8639" y="54681"/>
                    <a:pt x="10552" y="55429"/>
                    <a:pt x="12504" y="55429"/>
                  </a:cubicBezTo>
                  <a:cubicBezTo>
                    <a:pt x="13233" y="55429"/>
                    <a:pt x="13966" y="55325"/>
                    <a:pt x="14678" y="55116"/>
                  </a:cubicBezTo>
                  <a:cubicBezTo>
                    <a:pt x="16002" y="54745"/>
                    <a:pt x="17180" y="54004"/>
                    <a:pt x="18106" y="52998"/>
                  </a:cubicBezTo>
                  <a:cubicBezTo>
                    <a:pt x="19906" y="55235"/>
                    <a:pt x="22566" y="56612"/>
                    <a:pt x="25425" y="56784"/>
                  </a:cubicBezTo>
                  <a:cubicBezTo>
                    <a:pt x="25606" y="56794"/>
                    <a:pt x="25786" y="56799"/>
                    <a:pt x="25967" y="56799"/>
                  </a:cubicBezTo>
                  <a:cubicBezTo>
                    <a:pt x="28721" y="56799"/>
                    <a:pt x="31425" y="55581"/>
                    <a:pt x="33300" y="53581"/>
                  </a:cubicBezTo>
                  <a:cubicBezTo>
                    <a:pt x="34893" y="55458"/>
                    <a:pt x="37285" y="56631"/>
                    <a:pt x="39759" y="56631"/>
                  </a:cubicBezTo>
                  <a:cubicBezTo>
                    <a:pt x="40041" y="56631"/>
                    <a:pt x="40323" y="56616"/>
                    <a:pt x="40606" y="56585"/>
                  </a:cubicBezTo>
                  <a:cubicBezTo>
                    <a:pt x="43266" y="56281"/>
                    <a:pt x="45622" y="54759"/>
                    <a:pt x="46986" y="52456"/>
                  </a:cubicBezTo>
                  <a:cubicBezTo>
                    <a:pt x="48367" y="53871"/>
                    <a:pt x="50256" y="54658"/>
                    <a:pt x="52201" y="54658"/>
                  </a:cubicBezTo>
                  <a:cubicBezTo>
                    <a:pt x="52566" y="54658"/>
                    <a:pt x="52933" y="54630"/>
                    <a:pt x="53299" y="54573"/>
                  </a:cubicBezTo>
                  <a:cubicBezTo>
                    <a:pt x="55483" y="54216"/>
                    <a:pt x="57362" y="52773"/>
                    <a:pt x="58381" y="50841"/>
                  </a:cubicBezTo>
                  <a:cubicBezTo>
                    <a:pt x="59570" y="52451"/>
                    <a:pt x="61536" y="53444"/>
                    <a:pt x="63535" y="53444"/>
                  </a:cubicBezTo>
                  <a:cubicBezTo>
                    <a:pt x="63985" y="53444"/>
                    <a:pt x="64436" y="53394"/>
                    <a:pt x="64880" y="53290"/>
                  </a:cubicBezTo>
                  <a:cubicBezTo>
                    <a:pt x="67381" y="52694"/>
                    <a:pt x="69274" y="50444"/>
                    <a:pt x="69605" y="47929"/>
                  </a:cubicBezTo>
                  <a:cubicBezTo>
                    <a:pt x="69898" y="47968"/>
                    <a:pt x="70190" y="47986"/>
                    <a:pt x="70481" y="47986"/>
                  </a:cubicBezTo>
                  <a:cubicBezTo>
                    <a:pt x="72503" y="47986"/>
                    <a:pt x="74435" y="47076"/>
                    <a:pt x="75719" y="45467"/>
                  </a:cubicBezTo>
                  <a:cubicBezTo>
                    <a:pt x="77241" y="43522"/>
                    <a:pt x="77361" y="40875"/>
                    <a:pt x="76249" y="38704"/>
                  </a:cubicBezTo>
                  <a:cubicBezTo>
                    <a:pt x="75719" y="37645"/>
                    <a:pt x="74912" y="36759"/>
                    <a:pt x="73919" y="36137"/>
                  </a:cubicBezTo>
                  <a:cubicBezTo>
                    <a:pt x="75441" y="34747"/>
                    <a:pt x="76183" y="32523"/>
                    <a:pt x="75587" y="30485"/>
                  </a:cubicBezTo>
                  <a:cubicBezTo>
                    <a:pt x="75031" y="28593"/>
                    <a:pt x="73430" y="27150"/>
                    <a:pt x="71537" y="26673"/>
                  </a:cubicBezTo>
                  <a:cubicBezTo>
                    <a:pt x="73271" y="24926"/>
                    <a:pt x="74039" y="22319"/>
                    <a:pt x="73641" y="19884"/>
                  </a:cubicBezTo>
                  <a:cubicBezTo>
                    <a:pt x="73191" y="17118"/>
                    <a:pt x="71061" y="14960"/>
                    <a:pt x="68427" y="14126"/>
                  </a:cubicBezTo>
                  <a:cubicBezTo>
                    <a:pt x="67688" y="13888"/>
                    <a:pt x="66916" y="13769"/>
                    <a:pt x="66143" y="13769"/>
                  </a:cubicBezTo>
                  <a:cubicBezTo>
                    <a:pt x="65627" y="13769"/>
                    <a:pt x="65110" y="13822"/>
                    <a:pt x="64602" y="13928"/>
                  </a:cubicBezTo>
                  <a:cubicBezTo>
                    <a:pt x="65197" y="11876"/>
                    <a:pt x="64774" y="9666"/>
                    <a:pt x="63464" y="7972"/>
                  </a:cubicBezTo>
                  <a:cubicBezTo>
                    <a:pt x="62290" y="6472"/>
                    <a:pt x="60494" y="5703"/>
                    <a:pt x="58654" y="5703"/>
                  </a:cubicBezTo>
                  <a:cubicBezTo>
                    <a:pt x="58107" y="5703"/>
                    <a:pt x="57557" y="5771"/>
                    <a:pt x="57018" y="5907"/>
                  </a:cubicBezTo>
                  <a:cubicBezTo>
                    <a:pt x="55959" y="6159"/>
                    <a:pt x="54993" y="6675"/>
                    <a:pt x="54199" y="7416"/>
                  </a:cubicBezTo>
                  <a:cubicBezTo>
                    <a:pt x="53789" y="4743"/>
                    <a:pt x="52200" y="2400"/>
                    <a:pt x="49858" y="1050"/>
                  </a:cubicBezTo>
                  <a:cubicBezTo>
                    <a:pt x="48616" y="340"/>
                    <a:pt x="47234" y="1"/>
                    <a:pt x="45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39"/>
            <p:cNvSpPr/>
            <p:nvPr/>
          </p:nvSpPr>
          <p:spPr>
            <a:xfrm>
              <a:off x="-3419100" y="1833325"/>
              <a:ext cx="1658400" cy="1141225"/>
            </a:xfrm>
            <a:custGeom>
              <a:rect b="b" l="l" r="r" t="t"/>
              <a:pathLst>
                <a:path extrusionOk="0" h="45649" w="66336">
                  <a:moveTo>
                    <a:pt x="33168" y="0"/>
                  </a:moveTo>
                  <a:cubicBezTo>
                    <a:pt x="24049" y="0"/>
                    <a:pt x="16095" y="6538"/>
                    <a:pt x="11846" y="14956"/>
                  </a:cubicBezTo>
                  <a:cubicBezTo>
                    <a:pt x="10878" y="14538"/>
                    <a:pt x="9837" y="14329"/>
                    <a:pt x="8790" y="14329"/>
                  </a:cubicBezTo>
                  <a:cubicBezTo>
                    <a:pt x="8277" y="14329"/>
                    <a:pt x="7762" y="14379"/>
                    <a:pt x="7254" y="14479"/>
                  </a:cubicBezTo>
                  <a:cubicBezTo>
                    <a:pt x="2846" y="15366"/>
                    <a:pt x="1" y="19813"/>
                    <a:pt x="927" y="24406"/>
                  </a:cubicBezTo>
                  <a:cubicBezTo>
                    <a:pt x="1708" y="28403"/>
                    <a:pt x="5070" y="31195"/>
                    <a:pt x="8829" y="31301"/>
                  </a:cubicBezTo>
                  <a:cubicBezTo>
                    <a:pt x="10483" y="42273"/>
                    <a:pt x="20754" y="45648"/>
                    <a:pt x="33168" y="45648"/>
                  </a:cubicBezTo>
                  <a:cubicBezTo>
                    <a:pt x="45583" y="45648"/>
                    <a:pt x="55854" y="42273"/>
                    <a:pt x="57508" y="31301"/>
                  </a:cubicBezTo>
                  <a:cubicBezTo>
                    <a:pt x="58037" y="31301"/>
                    <a:pt x="58567" y="31248"/>
                    <a:pt x="59083" y="31143"/>
                  </a:cubicBezTo>
                  <a:lnTo>
                    <a:pt x="59083" y="31156"/>
                  </a:lnTo>
                  <a:cubicBezTo>
                    <a:pt x="63490" y="30269"/>
                    <a:pt x="66336" y="25835"/>
                    <a:pt x="65410" y="21229"/>
                  </a:cubicBezTo>
                  <a:cubicBezTo>
                    <a:pt x="64602" y="17159"/>
                    <a:pt x="61128" y="14329"/>
                    <a:pt x="57290" y="14329"/>
                  </a:cubicBezTo>
                  <a:cubicBezTo>
                    <a:pt x="56785" y="14329"/>
                    <a:pt x="56273" y="14378"/>
                    <a:pt x="55761" y="14479"/>
                  </a:cubicBezTo>
                  <a:cubicBezTo>
                    <a:pt x="55311" y="14572"/>
                    <a:pt x="54874" y="14704"/>
                    <a:pt x="54437" y="14863"/>
                  </a:cubicBezTo>
                  <a:cubicBezTo>
                    <a:pt x="50202" y="6499"/>
                    <a:pt x="42261" y="0"/>
                    <a:pt x="33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39"/>
            <p:cNvSpPr/>
            <p:nvPr/>
          </p:nvSpPr>
          <p:spPr>
            <a:xfrm>
              <a:off x="-3186150" y="1678225"/>
              <a:ext cx="1206425" cy="553100"/>
            </a:xfrm>
            <a:custGeom>
              <a:rect b="b" l="l" r="r" t="t"/>
              <a:pathLst>
                <a:path extrusionOk="0" h="22124" w="48257">
                  <a:moveTo>
                    <a:pt x="26666" y="1"/>
                  </a:moveTo>
                  <a:cubicBezTo>
                    <a:pt x="22257" y="1"/>
                    <a:pt x="17848" y="1053"/>
                    <a:pt x="13765" y="2736"/>
                  </a:cubicBezTo>
                  <a:cubicBezTo>
                    <a:pt x="8140" y="5026"/>
                    <a:pt x="900" y="8705"/>
                    <a:pt x="186" y="15508"/>
                  </a:cubicBezTo>
                  <a:cubicBezTo>
                    <a:pt x="0" y="17242"/>
                    <a:pt x="464" y="19069"/>
                    <a:pt x="1562" y="20313"/>
                  </a:cubicBezTo>
                  <a:cubicBezTo>
                    <a:pt x="1496" y="20485"/>
                    <a:pt x="1549" y="20683"/>
                    <a:pt x="1708" y="20802"/>
                  </a:cubicBezTo>
                  <a:cubicBezTo>
                    <a:pt x="2891" y="21705"/>
                    <a:pt x="4250" y="22123"/>
                    <a:pt x="5584" y="22123"/>
                  </a:cubicBezTo>
                  <a:cubicBezTo>
                    <a:pt x="8337" y="22123"/>
                    <a:pt x="10986" y="20343"/>
                    <a:pt x="11780" y="17375"/>
                  </a:cubicBezTo>
                  <a:cubicBezTo>
                    <a:pt x="13235" y="18100"/>
                    <a:pt x="14779" y="18444"/>
                    <a:pt x="16298" y="18444"/>
                  </a:cubicBezTo>
                  <a:cubicBezTo>
                    <a:pt x="20128" y="18444"/>
                    <a:pt x="23803" y="16264"/>
                    <a:pt x="25518" y="12530"/>
                  </a:cubicBezTo>
                  <a:cubicBezTo>
                    <a:pt x="26310" y="12955"/>
                    <a:pt x="27190" y="13156"/>
                    <a:pt x="28073" y="13156"/>
                  </a:cubicBezTo>
                  <a:cubicBezTo>
                    <a:pt x="29639" y="13156"/>
                    <a:pt x="31211" y="12522"/>
                    <a:pt x="32294" y="11379"/>
                  </a:cubicBezTo>
                  <a:cubicBezTo>
                    <a:pt x="32559" y="13073"/>
                    <a:pt x="33406" y="14622"/>
                    <a:pt x="34717" y="15733"/>
                  </a:cubicBezTo>
                  <a:cubicBezTo>
                    <a:pt x="36024" y="16813"/>
                    <a:pt x="37664" y="17395"/>
                    <a:pt x="39350" y="17395"/>
                  </a:cubicBezTo>
                  <a:cubicBezTo>
                    <a:pt x="39627" y="17395"/>
                    <a:pt x="39905" y="17380"/>
                    <a:pt x="40183" y="17348"/>
                  </a:cubicBezTo>
                  <a:cubicBezTo>
                    <a:pt x="40672" y="18605"/>
                    <a:pt x="41387" y="19836"/>
                    <a:pt x="42605" y="20485"/>
                  </a:cubicBezTo>
                  <a:cubicBezTo>
                    <a:pt x="43257" y="20836"/>
                    <a:pt x="43986" y="21091"/>
                    <a:pt x="44681" y="21091"/>
                  </a:cubicBezTo>
                  <a:cubicBezTo>
                    <a:pt x="45243" y="21091"/>
                    <a:pt x="45783" y="20925"/>
                    <a:pt x="46244" y="20511"/>
                  </a:cubicBezTo>
                  <a:cubicBezTo>
                    <a:pt x="48256" y="18711"/>
                    <a:pt x="47475" y="14847"/>
                    <a:pt x="46708" y="12663"/>
                  </a:cubicBezTo>
                  <a:cubicBezTo>
                    <a:pt x="44643" y="6839"/>
                    <a:pt x="39534" y="2657"/>
                    <a:pt x="33671" y="963"/>
                  </a:cubicBezTo>
                  <a:cubicBezTo>
                    <a:pt x="31369" y="300"/>
                    <a:pt x="29018" y="1"/>
                    <a:pt x="26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39"/>
            <p:cNvSpPr/>
            <p:nvPr/>
          </p:nvSpPr>
          <p:spPr>
            <a:xfrm>
              <a:off x="-2107150" y="1857800"/>
              <a:ext cx="197575" cy="212775"/>
            </a:xfrm>
            <a:custGeom>
              <a:rect b="b" l="l" r="r" t="t"/>
              <a:pathLst>
                <a:path extrusionOk="0" h="8511" w="7903">
                  <a:moveTo>
                    <a:pt x="4765" y="0"/>
                  </a:moveTo>
                  <a:cubicBezTo>
                    <a:pt x="4768" y="0"/>
                    <a:pt x="4770" y="0"/>
                    <a:pt x="4772" y="0"/>
                  </a:cubicBezTo>
                  <a:lnTo>
                    <a:pt x="4772" y="0"/>
                  </a:lnTo>
                  <a:cubicBezTo>
                    <a:pt x="4774" y="0"/>
                    <a:pt x="4776" y="0"/>
                    <a:pt x="4779" y="0"/>
                  </a:cubicBezTo>
                  <a:close/>
                  <a:moveTo>
                    <a:pt x="4779" y="1867"/>
                  </a:moveTo>
                  <a:lnTo>
                    <a:pt x="4779" y="1880"/>
                  </a:lnTo>
                  <a:lnTo>
                    <a:pt x="4818" y="1880"/>
                  </a:lnTo>
                  <a:cubicBezTo>
                    <a:pt x="4951" y="1920"/>
                    <a:pt x="5162" y="2039"/>
                    <a:pt x="5493" y="2462"/>
                  </a:cubicBezTo>
                  <a:cubicBezTo>
                    <a:pt x="5745" y="2780"/>
                    <a:pt x="5983" y="3111"/>
                    <a:pt x="5996" y="3336"/>
                  </a:cubicBezTo>
                  <a:cubicBezTo>
                    <a:pt x="6009" y="3389"/>
                    <a:pt x="5996" y="3442"/>
                    <a:pt x="5970" y="3495"/>
                  </a:cubicBezTo>
                  <a:cubicBezTo>
                    <a:pt x="4514" y="4606"/>
                    <a:pt x="3204" y="5506"/>
                    <a:pt x="2317" y="6075"/>
                  </a:cubicBezTo>
                  <a:cubicBezTo>
                    <a:pt x="2542" y="5493"/>
                    <a:pt x="2793" y="4937"/>
                    <a:pt x="3045" y="4434"/>
                  </a:cubicBezTo>
                  <a:cubicBezTo>
                    <a:pt x="3336" y="3865"/>
                    <a:pt x="3640" y="3309"/>
                    <a:pt x="3958" y="2793"/>
                  </a:cubicBezTo>
                  <a:cubicBezTo>
                    <a:pt x="4183" y="2436"/>
                    <a:pt x="4395" y="2105"/>
                    <a:pt x="4620" y="1933"/>
                  </a:cubicBezTo>
                  <a:cubicBezTo>
                    <a:pt x="4659" y="1893"/>
                    <a:pt x="4712" y="1867"/>
                    <a:pt x="4779" y="1867"/>
                  </a:cubicBezTo>
                  <a:close/>
                  <a:moveTo>
                    <a:pt x="4772" y="0"/>
                  </a:moveTo>
                  <a:cubicBezTo>
                    <a:pt x="4298" y="2"/>
                    <a:pt x="3850" y="161"/>
                    <a:pt x="3482" y="450"/>
                  </a:cubicBezTo>
                  <a:cubicBezTo>
                    <a:pt x="3005" y="808"/>
                    <a:pt x="2674" y="1311"/>
                    <a:pt x="2357" y="1827"/>
                  </a:cubicBezTo>
                  <a:cubicBezTo>
                    <a:pt x="2012" y="2396"/>
                    <a:pt x="1682" y="2992"/>
                    <a:pt x="1364" y="3600"/>
                  </a:cubicBezTo>
                  <a:cubicBezTo>
                    <a:pt x="1073" y="4209"/>
                    <a:pt x="795" y="4831"/>
                    <a:pt x="543" y="5453"/>
                  </a:cubicBezTo>
                  <a:cubicBezTo>
                    <a:pt x="318" y="6022"/>
                    <a:pt x="1" y="6658"/>
                    <a:pt x="27" y="7280"/>
                  </a:cubicBezTo>
                  <a:cubicBezTo>
                    <a:pt x="80" y="8047"/>
                    <a:pt x="702" y="8511"/>
                    <a:pt x="1404" y="8511"/>
                  </a:cubicBezTo>
                  <a:cubicBezTo>
                    <a:pt x="1523" y="8511"/>
                    <a:pt x="1642" y="8497"/>
                    <a:pt x="1761" y="8471"/>
                  </a:cubicBezTo>
                  <a:cubicBezTo>
                    <a:pt x="2343" y="8339"/>
                    <a:pt x="4765" y="6750"/>
                    <a:pt x="7121" y="4950"/>
                  </a:cubicBezTo>
                  <a:cubicBezTo>
                    <a:pt x="7651" y="4553"/>
                    <a:pt x="7902" y="3839"/>
                    <a:pt x="7849" y="3150"/>
                  </a:cubicBezTo>
                  <a:cubicBezTo>
                    <a:pt x="7783" y="2436"/>
                    <a:pt x="7386" y="1853"/>
                    <a:pt x="6949" y="1311"/>
                  </a:cubicBezTo>
                  <a:cubicBezTo>
                    <a:pt x="6512" y="755"/>
                    <a:pt x="6023" y="292"/>
                    <a:pt x="5348" y="80"/>
                  </a:cubicBezTo>
                  <a:cubicBezTo>
                    <a:pt x="5164" y="27"/>
                    <a:pt x="4968" y="1"/>
                    <a:pt x="47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39"/>
            <p:cNvSpPr/>
            <p:nvPr/>
          </p:nvSpPr>
          <p:spPr>
            <a:xfrm>
              <a:off x="-2276550" y="1739225"/>
              <a:ext cx="172075" cy="225575"/>
            </a:xfrm>
            <a:custGeom>
              <a:rect b="b" l="l" r="r" t="t"/>
              <a:pathLst>
                <a:path extrusionOk="0" h="9023" w="6883">
                  <a:moveTo>
                    <a:pt x="3562" y="1855"/>
                  </a:moveTo>
                  <a:cubicBezTo>
                    <a:pt x="3639" y="1855"/>
                    <a:pt x="3706" y="1863"/>
                    <a:pt x="3759" y="1885"/>
                  </a:cubicBezTo>
                  <a:cubicBezTo>
                    <a:pt x="3825" y="1898"/>
                    <a:pt x="3865" y="1924"/>
                    <a:pt x="3918" y="1977"/>
                  </a:cubicBezTo>
                  <a:cubicBezTo>
                    <a:pt x="4341" y="3751"/>
                    <a:pt x="4633" y="5326"/>
                    <a:pt x="4791" y="6358"/>
                  </a:cubicBezTo>
                  <a:cubicBezTo>
                    <a:pt x="4355" y="5908"/>
                    <a:pt x="3958" y="5471"/>
                    <a:pt x="3587" y="5035"/>
                  </a:cubicBezTo>
                  <a:cubicBezTo>
                    <a:pt x="3177" y="4532"/>
                    <a:pt x="2806" y="4042"/>
                    <a:pt x="2462" y="3539"/>
                  </a:cubicBezTo>
                  <a:cubicBezTo>
                    <a:pt x="2224" y="3195"/>
                    <a:pt x="1999" y="2851"/>
                    <a:pt x="1933" y="2573"/>
                  </a:cubicBezTo>
                  <a:cubicBezTo>
                    <a:pt x="1919" y="2520"/>
                    <a:pt x="1919" y="2467"/>
                    <a:pt x="1933" y="2414"/>
                  </a:cubicBezTo>
                  <a:lnTo>
                    <a:pt x="1933" y="2401"/>
                  </a:lnTo>
                  <a:cubicBezTo>
                    <a:pt x="1946" y="2388"/>
                    <a:pt x="1959" y="2374"/>
                    <a:pt x="1959" y="2374"/>
                  </a:cubicBezTo>
                  <a:cubicBezTo>
                    <a:pt x="2052" y="2268"/>
                    <a:pt x="2263" y="2123"/>
                    <a:pt x="2766" y="1990"/>
                  </a:cubicBezTo>
                  <a:cubicBezTo>
                    <a:pt x="3058" y="1923"/>
                    <a:pt x="3349" y="1855"/>
                    <a:pt x="3562" y="1855"/>
                  </a:cubicBezTo>
                  <a:close/>
                  <a:moveTo>
                    <a:pt x="3546" y="1"/>
                  </a:moveTo>
                  <a:cubicBezTo>
                    <a:pt x="3129" y="1"/>
                    <a:pt x="2714" y="86"/>
                    <a:pt x="2303" y="191"/>
                  </a:cubicBezTo>
                  <a:cubicBezTo>
                    <a:pt x="1628" y="376"/>
                    <a:pt x="993" y="640"/>
                    <a:pt x="543" y="1170"/>
                  </a:cubicBezTo>
                  <a:cubicBezTo>
                    <a:pt x="410" y="1315"/>
                    <a:pt x="305" y="1488"/>
                    <a:pt x="225" y="1660"/>
                  </a:cubicBezTo>
                  <a:cubicBezTo>
                    <a:pt x="40" y="2083"/>
                    <a:pt x="0" y="2560"/>
                    <a:pt x="119" y="3010"/>
                  </a:cubicBezTo>
                  <a:cubicBezTo>
                    <a:pt x="252" y="3605"/>
                    <a:pt x="583" y="4108"/>
                    <a:pt x="913" y="4598"/>
                  </a:cubicBezTo>
                  <a:cubicBezTo>
                    <a:pt x="1297" y="5154"/>
                    <a:pt x="1708" y="5696"/>
                    <a:pt x="2144" y="6226"/>
                  </a:cubicBezTo>
                  <a:cubicBezTo>
                    <a:pt x="2581" y="6742"/>
                    <a:pt x="3044" y="7245"/>
                    <a:pt x="3508" y="7735"/>
                  </a:cubicBezTo>
                  <a:cubicBezTo>
                    <a:pt x="3944" y="8158"/>
                    <a:pt x="4394" y="8727"/>
                    <a:pt x="4977" y="8939"/>
                  </a:cubicBezTo>
                  <a:cubicBezTo>
                    <a:pt x="5130" y="8996"/>
                    <a:pt x="5282" y="9022"/>
                    <a:pt x="5428" y="9022"/>
                  </a:cubicBezTo>
                  <a:cubicBezTo>
                    <a:pt x="5964" y="9022"/>
                    <a:pt x="6429" y="8670"/>
                    <a:pt x="6658" y="8171"/>
                  </a:cubicBezTo>
                  <a:cubicBezTo>
                    <a:pt x="6697" y="8065"/>
                    <a:pt x="6737" y="7946"/>
                    <a:pt x="6763" y="7827"/>
                  </a:cubicBezTo>
                  <a:cubicBezTo>
                    <a:pt x="6883" y="7245"/>
                    <a:pt x="6406" y="4386"/>
                    <a:pt x="5705" y="1501"/>
                  </a:cubicBezTo>
                  <a:cubicBezTo>
                    <a:pt x="5559" y="865"/>
                    <a:pt x="5003" y="336"/>
                    <a:pt x="4355" y="124"/>
                  </a:cubicBezTo>
                  <a:cubicBezTo>
                    <a:pt x="4085" y="36"/>
                    <a:pt x="3815" y="1"/>
                    <a:pt x="3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39"/>
            <p:cNvSpPr/>
            <p:nvPr/>
          </p:nvSpPr>
          <p:spPr>
            <a:xfrm>
              <a:off x="-3255650" y="1935125"/>
              <a:ext cx="234625" cy="162425"/>
            </a:xfrm>
            <a:custGeom>
              <a:rect b="b" l="l" r="r" t="t"/>
              <a:pathLst>
                <a:path extrusionOk="0" h="6497" w="9385">
                  <a:moveTo>
                    <a:pt x="6861" y="1862"/>
                  </a:moveTo>
                  <a:cubicBezTo>
                    <a:pt x="6896" y="1862"/>
                    <a:pt x="6932" y="1868"/>
                    <a:pt x="6963" y="1884"/>
                  </a:cubicBezTo>
                  <a:lnTo>
                    <a:pt x="6963" y="1897"/>
                  </a:lnTo>
                  <a:cubicBezTo>
                    <a:pt x="6976" y="1897"/>
                    <a:pt x="6989" y="1910"/>
                    <a:pt x="7002" y="1924"/>
                  </a:cubicBezTo>
                  <a:cubicBezTo>
                    <a:pt x="7095" y="2003"/>
                    <a:pt x="7227" y="2228"/>
                    <a:pt x="7333" y="2744"/>
                  </a:cubicBezTo>
                  <a:cubicBezTo>
                    <a:pt x="7413" y="3141"/>
                    <a:pt x="7479" y="3538"/>
                    <a:pt x="7399" y="3737"/>
                  </a:cubicBezTo>
                  <a:cubicBezTo>
                    <a:pt x="7373" y="3790"/>
                    <a:pt x="7347" y="3843"/>
                    <a:pt x="7307" y="3882"/>
                  </a:cubicBezTo>
                  <a:cubicBezTo>
                    <a:pt x="5494" y="4227"/>
                    <a:pt x="3919" y="4452"/>
                    <a:pt x="2873" y="4557"/>
                  </a:cubicBezTo>
                  <a:cubicBezTo>
                    <a:pt x="3336" y="4134"/>
                    <a:pt x="3813" y="3750"/>
                    <a:pt x="4263" y="3419"/>
                  </a:cubicBezTo>
                  <a:cubicBezTo>
                    <a:pt x="4766" y="3035"/>
                    <a:pt x="5295" y="2678"/>
                    <a:pt x="5798" y="2347"/>
                  </a:cubicBezTo>
                  <a:cubicBezTo>
                    <a:pt x="6169" y="2135"/>
                    <a:pt x="6513" y="1924"/>
                    <a:pt x="6791" y="1871"/>
                  </a:cubicBezTo>
                  <a:cubicBezTo>
                    <a:pt x="6813" y="1865"/>
                    <a:pt x="6837" y="1862"/>
                    <a:pt x="6861" y="1862"/>
                  </a:cubicBezTo>
                  <a:close/>
                  <a:moveTo>
                    <a:pt x="6871" y="0"/>
                  </a:moveTo>
                  <a:cubicBezTo>
                    <a:pt x="6725" y="0"/>
                    <a:pt x="6579" y="15"/>
                    <a:pt x="6433" y="44"/>
                  </a:cubicBezTo>
                  <a:cubicBezTo>
                    <a:pt x="5851" y="150"/>
                    <a:pt x="5322" y="454"/>
                    <a:pt x="4819" y="772"/>
                  </a:cubicBezTo>
                  <a:cubicBezTo>
                    <a:pt x="4249" y="1129"/>
                    <a:pt x="3680" y="1513"/>
                    <a:pt x="3138" y="1924"/>
                  </a:cubicBezTo>
                  <a:cubicBezTo>
                    <a:pt x="2608" y="2334"/>
                    <a:pt x="2079" y="2771"/>
                    <a:pt x="1576" y="3221"/>
                  </a:cubicBezTo>
                  <a:cubicBezTo>
                    <a:pt x="1126" y="3631"/>
                    <a:pt x="544" y="4054"/>
                    <a:pt x="305" y="4624"/>
                  </a:cubicBezTo>
                  <a:cubicBezTo>
                    <a:pt x="1" y="5325"/>
                    <a:pt x="358" y="6027"/>
                    <a:pt x="980" y="6344"/>
                  </a:cubicBezTo>
                  <a:cubicBezTo>
                    <a:pt x="1086" y="6384"/>
                    <a:pt x="1205" y="6437"/>
                    <a:pt x="1311" y="6463"/>
                  </a:cubicBezTo>
                  <a:cubicBezTo>
                    <a:pt x="1402" y="6486"/>
                    <a:pt x="1548" y="6497"/>
                    <a:pt x="1741" y="6497"/>
                  </a:cubicBezTo>
                  <a:cubicBezTo>
                    <a:pt x="2791" y="6497"/>
                    <a:pt x="5230" y="6178"/>
                    <a:pt x="7677" y="5709"/>
                  </a:cubicBezTo>
                  <a:cubicBezTo>
                    <a:pt x="8339" y="5590"/>
                    <a:pt x="8882" y="5060"/>
                    <a:pt x="9133" y="4412"/>
                  </a:cubicBezTo>
                  <a:cubicBezTo>
                    <a:pt x="9385" y="3737"/>
                    <a:pt x="9292" y="3049"/>
                    <a:pt x="9147" y="2360"/>
                  </a:cubicBezTo>
                  <a:cubicBezTo>
                    <a:pt x="9001" y="1672"/>
                    <a:pt x="8776" y="1037"/>
                    <a:pt x="8260" y="560"/>
                  </a:cubicBezTo>
                  <a:cubicBezTo>
                    <a:pt x="8114" y="428"/>
                    <a:pt x="7955" y="309"/>
                    <a:pt x="7783" y="229"/>
                  </a:cubicBezTo>
                  <a:lnTo>
                    <a:pt x="7783" y="216"/>
                  </a:lnTo>
                  <a:cubicBezTo>
                    <a:pt x="7502" y="71"/>
                    <a:pt x="7189" y="0"/>
                    <a:pt x="6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39"/>
            <p:cNvSpPr/>
            <p:nvPr/>
          </p:nvSpPr>
          <p:spPr>
            <a:xfrm>
              <a:off x="-3563700" y="1568325"/>
              <a:ext cx="698275" cy="1021750"/>
            </a:xfrm>
            <a:custGeom>
              <a:rect b="b" l="l" r="r" t="t"/>
              <a:pathLst>
                <a:path extrusionOk="0" h="40870" w="27931">
                  <a:moveTo>
                    <a:pt x="20747" y="1"/>
                  </a:moveTo>
                  <a:cubicBezTo>
                    <a:pt x="20386" y="1"/>
                    <a:pt x="20026" y="22"/>
                    <a:pt x="19669" y="65"/>
                  </a:cubicBezTo>
                  <a:cubicBezTo>
                    <a:pt x="16651" y="422"/>
                    <a:pt x="13408" y="2527"/>
                    <a:pt x="12998" y="5769"/>
                  </a:cubicBezTo>
                  <a:cubicBezTo>
                    <a:pt x="12826" y="7106"/>
                    <a:pt x="13249" y="8469"/>
                    <a:pt x="14149" y="9475"/>
                  </a:cubicBezTo>
                  <a:cubicBezTo>
                    <a:pt x="13025" y="9126"/>
                    <a:pt x="11857" y="8924"/>
                    <a:pt x="10693" y="8924"/>
                  </a:cubicBezTo>
                  <a:cubicBezTo>
                    <a:pt x="9650" y="8924"/>
                    <a:pt x="8612" y="9086"/>
                    <a:pt x="7611" y="9449"/>
                  </a:cubicBezTo>
                  <a:cubicBezTo>
                    <a:pt x="5441" y="10243"/>
                    <a:pt x="3614" y="11950"/>
                    <a:pt x="3098" y="14253"/>
                  </a:cubicBezTo>
                  <a:cubicBezTo>
                    <a:pt x="2820" y="15431"/>
                    <a:pt x="2926" y="16675"/>
                    <a:pt x="3389" y="17787"/>
                  </a:cubicBezTo>
                  <a:cubicBezTo>
                    <a:pt x="1602" y="18647"/>
                    <a:pt x="385" y="20381"/>
                    <a:pt x="199" y="22353"/>
                  </a:cubicBezTo>
                  <a:cubicBezTo>
                    <a:pt x="1" y="24510"/>
                    <a:pt x="1245" y="26496"/>
                    <a:pt x="3124" y="27488"/>
                  </a:cubicBezTo>
                  <a:cubicBezTo>
                    <a:pt x="3270" y="27568"/>
                    <a:pt x="3429" y="27634"/>
                    <a:pt x="3588" y="27700"/>
                  </a:cubicBezTo>
                  <a:cubicBezTo>
                    <a:pt x="2092" y="28865"/>
                    <a:pt x="1086" y="30532"/>
                    <a:pt x="742" y="32385"/>
                  </a:cubicBezTo>
                  <a:cubicBezTo>
                    <a:pt x="279" y="35019"/>
                    <a:pt x="1417" y="37653"/>
                    <a:pt x="3508" y="39294"/>
                  </a:cubicBezTo>
                  <a:cubicBezTo>
                    <a:pt x="4660" y="40207"/>
                    <a:pt x="6063" y="40763"/>
                    <a:pt x="7545" y="40869"/>
                  </a:cubicBezTo>
                  <a:cubicBezTo>
                    <a:pt x="7553" y="40870"/>
                    <a:pt x="7561" y="40870"/>
                    <a:pt x="7569" y="40870"/>
                  </a:cubicBezTo>
                  <a:cubicBezTo>
                    <a:pt x="7889" y="40870"/>
                    <a:pt x="7881" y="40352"/>
                    <a:pt x="7545" y="40326"/>
                  </a:cubicBezTo>
                  <a:cubicBezTo>
                    <a:pt x="5123" y="40168"/>
                    <a:pt x="2926" y="38593"/>
                    <a:pt x="1841" y="36448"/>
                  </a:cubicBezTo>
                  <a:cubicBezTo>
                    <a:pt x="742" y="34238"/>
                    <a:pt x="1086" y="31618"/>
                    <a:pt x="2476" y="29619"/>
                  </a:cubicBezTo>
                  <a:cubicBezTo>
                    <a:pt x="2939" y="28957"/>
                    <a:pt x="3521" y="28375"/>
                    <a:pt x="4196" y="27912"/>
                  </a:cubicBezTo>
                  <a:cubicBezTo>
                    <a:pt x="4676" y="28055"/>
                    <a:pt x="5172" y="28123"/>
                    <a:pt x="5671" y="28123"/>
                  </a:cubicBezTo>
                  <a:cubicBezTo>
                    <a:pt x="5956" y="28123"/>
                    <a:pt x="6242" y="28101"/>
                    <a:pt x="6526" y="28057"/>
                  </a:cubicBezTo>
                  <a:cubicBezTo>
                    <a:pt x="6850" y="28007"/>
                    <a:pt x="6740" y="27535"/>
                    <a:pt x="6450" y="27535"/>
                  </a:cubicBezTo>
                  <a:cubicBezTo>
                    <a:pt x="6432" y="27535"/>
                    <a:pt x="6413" y="27537"/>
                    <a:pt x="6394" y="27541"/>
                  </a:cubicBezTo>
                  <a:cubicBezTo>
                    <a:pt x="6157" y="27571"/>
                    <a:pt x="5918" y="27588"/>
                    <a:pt x="5680" y="27588"/>
                  </a:cubicBezTo>
                  <a:cubicBezTo>
                    <a:pt x="5398" y="27588"/>
                    <a:pt x="5118" y="27565"/>
                    <a:pt x="4845" y="27515"/>
                  </a:cubicBezTo>
                  <a:cubicBezTo>
                    <a:pt x="5096" y="27369"/>
                    <a:pt x="5361" y="27250"/>
                    <a:pt x="5639" y="27144"/>
                  </a:cubicBezTo>
                  <a:cubicBezTo>
                    <a:pt x="5934" y="27038"/>
                    <a:pt x="5851" y="26607"/>
                    <a:pt x="5595" y="26607"/>
                  </a:cubicBezTo>
                  <a:cubicBezTo>
                    <a:pt x="5564" y="26607"/>
                    <a:pt x="5530" y="26613"/>
                    <a:pt x="5494" y="26628"/>
                  </a:cubicBezTo>
                  <a:cubicBezTo>
                    <a:pt x="5017" y="26800"/>
                    <a:pt x="4554" y="27038"/>
                    <a:pt x="4117" y="27316"/>
                  </a:cubicBezTo>
                  <a:cubicBezTo>
                    <a:pt x="3058" y="26959"/>
                    <a:pt x="2158" y="26284"/>
                    <a:pt x="1510" y="25371"/>
                  </a:cubicBezTo>
                  <a:cubicBezTo>
                    <a:pt x="438" y="23809"/>
                    <a:pt x="504" y="21797"/>
                    <a:pt x="1470" y="20196"/>
                  </a:cubicBezTo>
                  <a:cubicBezTo>
                    <a:pt x="2013" y="19282"/>
                    <a:pt x="2833" y="18568"/>
                    <a:pt x="3813" y="18171"/>
                  </a:cubicBezTo>
                  <a:cubicBezTo>
                    <a:pt x="3985" y="18118"/>
                    <a:pt x="4064" y="17932"/>
                    <a:pt x="3971" y="17774"/>
                  </a:cubicBezTo>
                  <a:cubicBezTo>
                    <a:pt x="2979" y="15788"/>
                    <a:pt x="3548" y="13326"/>
                    <a:pt x="5030" y="11738"/>
                  </a:cubicBezTo>
                  <a:cubicBezTo>
                    <a:pt x="6489" y="10179"/>
                    <a:pt x="8629" y="9456"/>
                    <a:pt x="10735" y="9456"/>
                  </a:cubicBezTo>
                  <a:cubicBezTo>
                    <a:pt x="10845" y="9456"/>
                    <a:pt x="10956" y="9458"/>
                    <a:pt x="11066" y="9462"/>
                  </a:cubicBezTo>
                  <a:cubicBezTo>
                    <a:pt x="12495" y="9541"/>
                    <a:pt x="13911" y="9872"/>
                    <a:pt x="15235" y="10441"/>
                  </a:cubicBezTo>
                  <a:cubicBezTo>
                    <a:pt x="15270" y="10456"/>
                    <a:pt x="15302" y="10462"/>
                    <a:pt x="15333" y="10462"/>
                  </a:cubicBezTo>
                  <a:cubicBezTo>
                    <a:pt x="15579" y="10462"/>
                    <a:pt x="15663" y="10030"/>
                    <a:pt x="15380" y="9912"/>
                  </a:cubicBezTo>
                  <a:lnTo>
                    <a:pt x="15327" y="9899"/>
                  </a:lnTo>
                  <a:cubicBezTo>
                    <a:pt x="15327" y="9806"/>
                    <a:pt x="15274" y="9726"/>
                    <a:pt x="15208" y="9687"/>
                  </a:cubicBezTo>
                  <a:cubicBezTo>
                    <a:pt x="13991" y="8906"/>
                    <a:pt x="13421" y="7437"/>
                    <a:pt x="13514" y="6047"/>
                  </a:cubicBezTo>
                  <a:cubicBezTo>
                    <a:pt x="13620" y="4538"/>
                    <a:pt x="14533" y="3215"/>
                    <a:pt x="15671" y="2275"/>
                  </a:cubicBezTo>
                  <a:cubicBezTo>
                    <a:pt x="17098" y="1100"/>
                    <a:pt x="18908" y="545"/>
                    <a:pt x="20729" y="545"/>
                  </a:cubicBezTo>
                  <a:cubicBezTo>
                    <a:pt x="21697" y="545"/>
                    <a:pt x="22668" y="701"/>
                    <a:pt x="23586" y="1004"/>
                  </a:cubicBezTo>
                  <a:cubicBezTo>
                    <a:pt x="25069" y="1481"/>
                    <a:pt x="26379" y="2368"/>
                    <a:pt x="27385" y="3559"/>
                  </a:cubicBezTo>
                  <a:cubicBezTo>
                    <a:pt x="27438" y="3622"/>
                    <a:pt x="27500" y="3648"/>
                    <a:pt x="27560" y="3648"/>
                  </a:cubicBezTo>
                  <a:cubicBezTo>
                    <a:pt x="27753" y="3648"/>
                    <a:pt x="27930" y="3377"/>
                    <a:pt x="27769" y="3175"/>
                  </a:cubicBezTo>
                  <a:lnTo>
                    <a:pt x="27755" y="3175"/>
                  </a:lnTo>
                  <a:cubicBezTo>
                    <a:pt x="26055" y="1137"/>
                    <a:pt x="23391" y="1"/>
                    <a:pt x="20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39"/>
            <p:cNvSpPr/>
            <p:nvPr/>
          </p:nvSpPr>
          <p:spPr>
            <a:xfrm>
              <a:off x="-2862225" y="1377950"/>
              <a:ext cx="1193525" cy="768950"/>
            </a:xfrm>
            <a:custGeom>
              <a:rect b="b" l="l" r="r" t="t"/>
              <a:pathLst>
                <a:path extrusionOk="0" h="30758" w="47741">
                  <a:moveTo>
                    <a:pt x="19805" y="0"/>
                  </a:moveTo>
                  <a:cubicBezTo>
                    <a:pt x="17485" y="0"/>
                    <a:pt x="15182" y="1053"/>
                    <a:pt x="13673" y="2889"/>
                  </a:cubicBezTo>
                  <a:cubicBezTo>
                    <a:pt x="13170" y="3497"/>
                    <a:pt x="12760" y="4159"/>
                    <a:pt x="12429" y="4874"/>
                  </a:cubicBezTo>
                  <a:cubicBezTo>
                    <a:pt x="11105" y="3488"/>
                    <a:pt x="9242" y="2617"/>
                    <a:pt x="7307" y="2617"/>
                  </a:cubicBezTo>
                  <a:cubicBezTo>
                    <a:pt x="7210" y="2617"/>
                    <a:pt x="7113" y="2619"/>
                    <a:pt x="7015" y="2624"/>
                  </a:cubicBezTo>
                  <a:cubicBezTo>
                    <a:pt x="4077" y="2769"/>
                    <a:pt x="1417" y="4728"/>
                    <a:pt x="517" y="7534"/>
                  </a:cubicBezTo>
                  <a:cubicBezTo>
                    <a:pt x="1" y="9162"/>
                    <a:pt x="67" y="10922"/>
                    <a:pt x="715" y="12497"/>
                  </a:cubicBezTo>
                  <a:cubicBezTo>
                    <a:pt x="768" y="12623"/>
                    <a:pt x="883" y="12679"/>
                    <a:pt x="995" y="12679"/>
                  </a:cubicBezTo>
                  <a:cubicBezTo>
                    <a:pt x="1164" y="12679"/>
                    <a:pt x="1325" y="12551"/>
                    <a:pt x="1245" y="12352"/>
                  </a:cubicBezTo>
                  <a:cubicBezTo>
                    <a:pt x="160" y="9771"/>
                    <a:pt x="808" y="6647"/>
                    <a:pt x="2939" y="4808"/>
                  </a:cubicBezTo>
                  <a:cubicBezTo>
                    <a:pt x="4169" y="3737"/>
                    <a:pt x="5717" y="3184"/>
                    <a:pt x="7279" y="3184"/>
                  </a:cubicBezTo>
                  <a:cubicBezTo>
                    <a:pt x="8323" y="3184"/>
                    <a:pt x="9373" y="3431"/>
                    <a:pt x="10337" y="3934"/>
                  </a:cubicBezTo>
                  <a:cubicBezTo>
                    <a:pt x="11039" y="4318"/>
                    <a:pt x="11674" y="4821"/>
                    <a:pt x="12204" y="5417"/>
                  </a:cubicBezTo>
                  <a:cubicBezTo>
                    <a:pt x="11846" y="6356"/>
                    <a:pt x="11635" y="7336"/>
                    <a:pt x="11582" y="8328"/>
                  </a:cubicBezTo>
                  <a:cubicBezTo>
                    <a:pt x="11568" y="8500"/>
                    <a:pt x="11697" y="8586"/>
                    <a:pt x="11833" y="8586"/>
                  </a:cubicBezTo>
                  <a:cubicBezTo>
                    <a:pt x="11969" y="8586"/>
                    <a:pt x="12111" y="8500"/>
                    <a:pt x="12124" y="8328"/>
                  </a:cubicBezTo>
                  <a:cubicBezTo>
                    <a:pt x="12164" y="7508"/>
                    <a:pt x="12323" y="6687"/>
                    <a:pt x="12601" y="5919"/>
                  </a:cubicBezTo>
                  <a:cubicBezTo>
                    <a:pt x="12865" y="6290"/>
                    <a:pt x="13104" y="6687"/>
                    <a:pt x="13302" y="7111"/>
                  </a:cubicBezTo>
                  <a:cubicBezTo>
                    <a:pt x="13348" y="7210"/>
                    <a:pt x="13424" y="7251"/>
                    <a:pt x="13503" y="7251"/>
                  </a:cubicBezTo>
                  <a:cubicBezTo>
                    <a:pt x="13678" y="7251"/>
                    <a:pt x="13866" y="7051"/>
                    <a:pt x="13765" y="6833"/>
                  </a:cubicBezTo>
                  <a:cubicBezTo>
                    <a:pt x="13514" y="6290"/>
                    <a:pt x="13210" y="5787"/>
                    <a:pt x="12826" y="5324"/>
                  </a:cubicBezTo>
                  <a:cubicBezTo>
                    <a:pt x="13699" y="3286"/>
                    <a:pt x="15340" y="1592"/>
                    <a:pt x="17498" y="903"/>
                  </a:cubicBezTo>
                  <a:cubicBezTo>
                    <a:pt x="18219" y="673"/>
                    <a:pt x="18966" y="560"/>
                    <a:pt x="19707" y="560"/>
                  </a:cubicBezTo>
                  <a:cubicBezTo>
                    <a:pt x="22118" y="560"/>
                    <a:pt x="24454" y="1762"/>
                    <a:pt x="25558" y="4040"/>
                  </a:cubicBezTo>
                  <a:cubicBezTo>
                    <a:pt x="26299" y="5562"/>
                    <a:pt x="26432" y="7415"/>
                    <a:pt x="25743" y="8977"/>
                  </a:cubicBezTo>
                  <a:cubicBezTo>
                    <a:pt x="25625" y="9183"/>
                    <a:pt x="25792" y="9390"/>
                    <a:pt x="25978" y="9390"/>
                  </a:cubicBezTo>
                  <a:cubicBezTo>
                    <a:pt x="26043" y="9390"/>
                    <a:pt x="26109" y="9365"/>
                    <a:pt x="26167" y="9308"/>
                  </a:cubicBezTo>
                  <a:cubicBezTo>
                    <a:pt x="27846" y="7740"/>
                    <a:pt x="30096" y="6713"/>
                    <a:pt x="32383" y="6713"/>
                  </a:cubicBezTo>
                  <a:cubicBezTo>
                    <a:pt x="33070" y="6713"/>
                    <a:pt x="33760" y="6806"/>
                    <a:pt x="34439" y="7005"/>
                  </a:cubicBezTo>
                  <a:cubicBezTo>
                    <a:pt x="37060" y="7786"/>
                    <a:pt x="39151" y="10022"/>
                    <a:pt x="39177" y="12828"/>
                  </a:cubicBezTo>
                  <a:cubicBezTo>
                    <a:pt x="39204" y="13808"/>
                    <a:pt x="38965" y="14761"/>
                    <a:pt x="38489" y="15621"/>
                  </a:cubicBezTo>
                  <a:cubicBezTo>
                    <a:pt x="38251" y="15661"/>
                    <a:pt x="38012" y="15700"/>
                    <a:pt x="37787" y="15766"/>
                  </a:cubicBezTo>
                  <a:cubicBezTo>
                    <a:pt x="37480" y="15840"/>
                    <a:pt x="37572" y="16291"/>
                    <a:pt x="37852" y="16291"/>
                  </a:cubicBezTo>
                  <a:cubicBezTo>
                    <a:pt x="37874" y="16291"/>
                    <a:pt x="37896" y="16288"/>
                    <a:pt x="37920" y="16283"/>
                  </a:cubicBezTo>
                  <a:cubicBezTo>
                    <a:pt x="37973" y="16269"/>
                    <a:pt x="38026" y="16269"/>
                    <a:pt x="38079" y="16243"/>
                  </a:cubicBezTo>
                  <a:lnTo>
                    <a:pt x="38079" y="16243"/>
                  </a:lnTo>
                  <a:cubicBezTo>
                    <a:pt x="37920" y="16455"/>
                    <a:pt x="37748" y="16653"/>
                    <a:pt x="37562" y="16839"/>
                  </a:cubicBezTo>
                  <a:cubicBezTo>
                    <a:pt x="37369" y="17022"/>
                    <a:pt x="37552" y="17291"/>
                    <a:pt x="37761" y="17291"/>
                  </a:cubicBezTo>
                  <a:cubicBezTo>
                    <a:pt x="37823" y="17291"/>
                    <a:pt x="37888" y="17267"/>
                    <a:pt x="37946" y="17209"/>
                  </a:cubicBezTo>
                  <a:cubicBezTo>
                    <a:pt x="38290" y="16891"/>
                    <a:pt x="38582" y="16521"/>
                    <a:pt x="38820" y="16124"/>
                  </a:cubicBezTo>
                  <a:cubicBezTo>
                    <a:pt x="39081" y="16095"/>
                    <a:pt x="39344" y="16081"/>
                    <a:pt x="39606" y="16081"/>
                  </a:cubicBezTo>
                  <a:cubicBezTo>
                    <a:pt x="42024" y="16081"/>
                    <a:pt x="44414" y="17276"/>
                    <a:pt x="45715" y="19353"/>
                  </a:cubicBezTo>
                  <a:cubicBezTo>
                    <a:pt x="47330" y="21921"/>
                    <a:pt x="47211" y="25309"/>
                    <a:pt x="45292" y="27678"/>
                  </a:cubicBezTo>
                  <a:cubicBezTo>
                    <a:pt x="44273" y="28962"/>
                    <a:pt x="42843" y="29849"/>
                    <a:pt x="41255" y="30233"/>
                  </a:cubicBezTo>
                  <a:cubicBezTo>
                    <a:pt x="40948" y="30306"/>
                    <a:pt x="41040" y="30757"/>
                    <a:pt x="41331" y="30757"/>
                  </a:cubicBezTo>
                  <a:cubicBezTo>
                    <a:pt x="41353" y="30757"/>
                    <a:pt x="41376" y="30754"/>
                    <a:pt x="41401" y="30749"/>
                  </a:cubicBezTo>
                  <a:cubicBezTo>
                    <a:pt x="44458" y="30047"/>
                    <a:pt x="46920" y="27400"/>
                    <a:pt x="47330" y="24277"/>
                  </a:cubicBezTo>
                  <a:cubicBezTo>
                    <a:pt x="47740" y="21021"/>
                    <a:pt x="46033" y="17725"/>
                    <a:pt x="43055" y="16309"/>
                  </a:cubicBezTo>
                  <a:lnTo>
                    <a:pt x="43068" y="16296"/>
                  </a:lnTo>
                  <a:cubicBezTo>
                    <a:pt x="41985" y="15783"/>
                    <a:pt x="40810" y="15527"/>
                    <a:pt x="39623" y="15527"/>
                  </a:cubicBezTo>
                  <a:cubicBezTo>
                    <a:pt x="39461" y="15527"/>
                    <a:pt x="39299" y="15532"/>
                    <a:pt x="39137" y="15541"/>
                  </a:cubicBezTo>
                  <a:cubicBezTo>
                    <a:pt x="40051" y="13543"/>
                    <a:pt x="39879" y="11227"/>
                    <a:pt x="38674" y="9400"/>
                  </a:cubicBezTo>
                  <a:cubicBezTo>
                    <a:pt x="37255" y="7277"/>
                    <a:pt x="34798" y="6165"/>
                    <a:pt x="32313" y="6165"/>
                  </a:cubicBezTo>
                  <a:cubicBezTo>
                    <a:pt x="31762" y="6165"/>
                    <a:pt x="31210" y="6219"/>
                    <a:pt x="30667" y="6330"/>
                  </a:cubicBezTo>
                  <a:cubicBezTo>
                    <a:pt x="29158" y="6647"/>
                    <a:pt x="27742" y="7309"/>
                    <a:pt x="26537" y="8275"/>
                  </a:cubicBezTo>
                  <a:cubicBezTo>
                    <a:pt x="27252" y="5430"/>
                    <a:pt x="25849" y="2214"/>
                    <a:pt x="23202" y="824"/>
                  </a:cubicBezTo>
                  <a:cubicBezTo>
                    <a:pt x="22130" y="264"/>
                    <a:pt x="20965" y="0"/>
                    <a:pt x="19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39"/>
            <p:cNvSpPr/>
            <p:nvPr/>
          </p:nvSpPr>
          <p:spPr>
            <a:xfrm>
              <a:off x="-2914700" y="1942325"/>
              <a:ext cx="544800" cy="243400"/>
            </a:xfrm>
            <a:custGeom>
              <a:rect b="b" l="l" r="r" t="t"/>
              <a:pathLst>
                <a:path extrusionOk="0" h="9736" w="21792">
                  <a:moveTo>
                    <a:pt x="21458" y="0"/>
                  </a:moveTo>
                  <a:cubicBezTo>
                    <a:pt x="21352" y="0"/>
                    <a:pt x="21248" y="58"/>
                    <a:pt x="21211" y="193"/>
                  </a:cubicBezTo>
                  <a:lnTo>
                    <a:pt x="21211" y="180"/>
                  </a:lnTo>
                  <a:cubicBezTo>
                    <a:pt x="20761" y="1864"/>
                    <a:pt x="19279" y="2807"/>
                    <a:pt x="17773" y="2807"/>
                  </a:cubicBezTo>
                  <a:cubicBezTo>
                    <a:pt x="16759" y="2807"/>
                    <a:pt x="15734" y="2380"/>
                    <a:pt x="15004" y="1464"/>
                  </a:cubicBezTo>
                  <a:cubicBezTo>
                    <a:pt x="14959" y="1402"/>
                    <a:pt x="14898" y="1376"/>
                    <a:pt x="14836" y="1376"/>
                  </a:cubicBezTo>
                  <a:cubicBezTo>
                    <a:pt x="14699" y="1376"/>
                    <a:pt x="14554" y="1503"/>
                    <a:pt x="14554" y="1649"/>
                  </a:cubicBezTo>
                  <a:cubicBezTo>
                    <a:pt x="14488" y="4164"/>
                    <a:pt x="13111" y="6572"/>
                    <a:pt x="11020" y="7962"/>
                  </a:cubicBezTo>
                  <a:cubicBezTo>
                    <a:pt x="9794" y="8777"/>
                    <a:pt x="8363" y="9178"/>
                    <a:pt x="6922" y="9178"/>
                  </a:cubicBezTo>
                  <a:cubicBezTo>
                    <a:pt x="5906" y="9178"/>
                    <a:pt x="4884" y="8978"/>
                    <a:pt x="3926" y="8584"/>
                  </a:cubicBezTo>
                  <a:cubicBezTo>
                    <a:pt x="2603" y="8055"/>
                    <a:pt x="1464" y="7181"/>
                    <a:pt x="617" y="6030"/>
                  </a:cubicBezTo>
                  <a:cubicBezTo>
                    <a:pt x="555" y="5948"/>
                    <a:pt x="472" y="5915"/>
                    <a:pt x="390" y="5915"/>
                  </a:cubicBezTo>
                  <a:cubicBezTo>
                    <a:pt x="191" y="5915"/>
                    <a:pt x="1" y="6111"/>
                    <a:pt x="141" y="6308"/>
                  </a:cubicBezTo>
                  <a:cubicBezTo>
                    <a:pt x="1760" y="8467"/>
                    <a:pt x="4310" y="9736"/>
                    <a:pt x="7008" y="9736"/>
                  </a:cubicBezTo>
                  <a:cubicBezTo>
                    <a:pt x="7022" y="9736"/>
                    <a:pt x="7036" y="9736"/>
                    <a:pt x="7050" y="9736"/>
                  </a:cubicBezTo>
                  <a:cubicBezTo>
                    <a:pt x="9789" y="9709"/>
                    <a:pt x="12278" y="8200"/>
                    <a:pt x="13760" y="5911"/>
                  </a:cubicBezTo>
                  <a:cubicBezTo>
                    <a:pt x="14461" y="4825"/>
                    <a:pt x="14911" y="3568"/>
                    <a:pt x="15044" y="2271"/>
                  </a:cubicBezTo>
                  <a:cubicBezTo>
                    <a:pt x="15844" y="3005"/>
                    <a:pt x="16820" y="3345"/>
                    <a:pt x="17782" y="3345"/>
                  </a:cubicBezTo>
                  <a:cubicBezTo>
                    <a:pt x="19523" y="3345"/>
                    <a:pt x="21216" y="2232"/>
                    <a:pt x="21728" y="339"/>
                  </a:cubicBezTo>
                  <a:cubicBezTo>
                    <a:pt x="21792" y="138"/>
                    <a:pt x="21622" y="0"/>
                    <a:pt x="21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39"/>
            <p:cNvSpPr/>
            <p:nvPr/>
          </p:nvSpPr>
          <p:spPr>
            <a:xfrm>
              <a:off x="-2208075" y="2061575"/>
              <a:ext cx="164800" cy="152025"/>
            </a:xfrm>
            <a:custGeom>
              <a:rect b="b" l="l" r="r" t="t"/>
              <a:pathLst>
                <a:path extrusionOk="0" h="6081" w="6592">
                  <a:moveTo>
                    <a:pt x="428" y="1"/>
                  </a:moveTo>
                  <a:cubicBezTo>
                    <a:pt x="292" y="1"/>
                    <a:pt x="147" y="87"/>
                    <a:pt x="133" y="254"/>
                  </a:cubicBezTo>
                  <a:cubicBezTo>
                    <a:pt x="1" y="1948"/>
                    <a:pt x="636" y="3616"/>
                    <a:pt x="1841" y="4793"/>
                  </a:cubicBezTo>
                  <a:cubicBezTo>
                    <a:pt x="2570" y="5498"/>
                    <a:pt x="3658" y="6081"/>
                    <a:pt x="4687" y="6081"/>
                  </a:cubicBezTo>
                  <a:cubicBezTo>
                    <a:pt x="5320" y="6081"/>
                    <a:pt x="5931" y="5860"/>
                    <a:pt x="6420" y="5310"/>
                  </a:cubicBezTo>
                  <a:cubicBezTo>
                    <a:pt x="6592" y="5108"/>
                    <a:pt x="6409" y="4837"/>
                    <a:pt x="6213" y="4837"/>
                  </a:cubicBezTo>
                  <a:cubicBezTo>
                    <a:pt x="6152" y="4837"/>
                    <a:pt x="6090" y="4863"/>
                    <a:pt x="6036" y="4926"/>
                  </a:cubicBezTo>
                  <a:lnTo>
                    <a:pt x="6036" y="4939"/>
                  </a:lnTo>
                  <a:cubicBezTo>
                    <a:pt x="5638" y="5383"/>
                    <a:pt x="5156" y="5560"/>
                    <a:pt x="4656" y="5560"/>
                  </a:cubicBezTo>
                  <a:cubicBezTo>
                    <a:pt x="3694" y="5560"/>
                    <a:pt x="2666" y="4904"/>
                    <a:pt x="2039" y="4224"/>
                  </a:cubicBezTo>
                  <a:cubicBezTo>
                    <a:pt x="1046" y="3152"/>
                    <a:pt x="557" y="1723"/>
                    <a:pt x="676" y="254"/>
                  </a:cubicBezTo>
                  <a:cubicBezTo>
                    <a:pt x="689" y="83"/>
                    <a:pt x="563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39"/>
            <p:cNvSpPr/>
            <p:nvPr/>
          </p:nvSpPr>
          <p:spPr>
            <a:xfrm>
              <a:off x="-3238425" y="2454325"/>
              <a:ext cx="213475" cy="431225"/>
            </a:xfrm>
            <a:custGeom>
              <a:rect b="b" l="l" r="r" t="t"/>
              <a:pathLst>
                <a:path extrusionOk="0" h="17249" w="8539">
                  <a:moveTo>
                    <a:pt x="1549" y="1"/>
                  </a:moveTo>
                  <a:cubicBezTo>
                    <a:pt x="1446" y="1"/>
                    <a:pt x="1350" y="57"/>
                    <a:pt x="1324" y="188"/>
                  </a:cubicBezTo>
                  <a:cubicBezTo>
                    <a:pt x="0" y="6686"/>
                    <a:pt x="2634" y="13357"/>
                    <a:pt x="8034" y="17195"/>
                  </a:cubicBezTo>
                  <a:cubicBezTo>
                    <a:pt x="8083" y="17232"/>
                    <a:pt x="8132" y="17248"/>
                    <a:pt x="8177" y="17248"/>
                  </a:cubicBezTo>
                  <a:cubicBezTo>
                    <a:pt x="8392" y="17248"/>
                    <a:pt x="8539" y="16896"/>
                    <a:pt x="8299" y="16732"/>
                  </a:cubicBezTo>
                  <a:cubicBezTo>
                    <a:pt x="3110" y="13013"/>
                    <a:pt x="583" y="6594"/>
                    <a:pt x="1840" y="333"/>
                  </a:cubicBezTo>
                  <a:cubicBezTo>
                    <a:pt x="1880" y="133"/>
                    <a:pt x="1707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39"/>
            <p:cNvSpPr/>
            <p:nvPr/>
          </p:nvSpPr>
          <p:spPr>
            <a:xfrm>
              <a:off x="-2159900" y="2382825"/>
              <a:ext cx="224175" cy="507575"/>
            </a:xfrm>
            <a:custGeom>
              <a:rect b="b" l="l" r="r" t="t"/>
              <a:pathLst>
                <a:path extrusionOk="0" h="20303" w="8967">
                  <a:moveTo>
                    <a:pt x="6258" y="0"/>
                  </a:moveTo>
                  <a:cubicBezTo>
                    <a:pt x="6084" y="0"/>
                    <a:pt x="5899" y="198"/>
                    <a:pt x="5989" y="414"/>
                  </a:cubicBezTo>
                  <a:cubicBezTo>
                    <a:pt x="8967" y="7415"/>
                    <a:pt x="6558" y="15555"/>
                    <a:pt x="231" y="19790"/>
                  </a:cubicBezTo>
                  <a:cubicBezTo>
                    <a:pt x="1" y="19955"/>
                    <a:pt x="144" y="20302"/>
                    <a:pt x="365" y="20302"/>
                  </a:cubicBezTo>
                  <a:cubicBezTo>
                    <a:pt x="411" y="20302"/>
                    <a:pt x="460" y="20287"/>
                    <a:pt x="509" y="20254"/>
                  </a:cubicBezTo>
                  <a:cubicBezTo>
                    <a:pt x="5433" y="16945"/>
                    <a:pt x="8252" y="11135"/>
                    <a:pt x="7736" y="5218"/>
                  </a:cubicBezTo>
                  <a:cubicBezTo>
                    <a:pt x="7577" y="3471"/>
                    <a:pt x="7153" y="1764"/>
                    <a:pt x="6465" y="149"/>
                  </a:cubicBezTo>
                  <a:cubicBezTo>
                    <a:pt x="6419" y="44"/>
                    <a:pt x="6340" y="0"/>
                    <a:pt x="6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39"/>
            <p:cNvSpPr/>
            <p:nvPr/>
          </p:nvSpPr>
          <p:spPr>
            <a:xfrm>
              <a:off x="-1955275" y="2271725"/>
              <a:ext cx="117825" cy="242150"/>
            </a:xfrm>
            <a:custGeom>
              <a:rect b="b" l="l" r="r" t="t"/>
              <a:pathLst>
                <a:path extrusionOk="0" h="9686" w="4713">
                  <a:moveTo>
                    <a:pt x="3143" y="1"/>
                  </a:moveTo>
                  <a:cubicBezTo>
                    <a:pt x="3098" y="1"/>
                    <a:pt x="3052" y="16"/>
                    <a:pt x="3005" y="54"/>
                  </a:cubicBezTo>
                  <a:cubicBezTo>
                    <a:pt x="1245" y="1364"/>
                    <a:pt x="159" y="3389"/>
                    <a:pt x="54" y="5573"/>
                  </a:cubicBezTo>
                  <a:cubicBezTo>
                    <a:pt x="1" y="6605"/>
                    <a:pt x="146" y="7743"/>
                    <a:pt x="689" y="8643"/>
                  </a:cubicBezTo>
                  <a:cubicBezTo>
                    <a:pt x="1079" y="9281"/>
                    <a:pt x="1716" y="9686"/>
                    <a:pt x="2407" y="9686"/>
                  </a:cubicBezTo>
                  <a:cubicBezTo>
                    <a:pt x="2677" y="9686"/>
                    <a:pt x="2955" y="9624"/>
                    <a:pt x="3230" y="9490"/>
                  </a:cubicBezTo>
                  <a:cubicBezTo>
                    <a:pt x="4487" y="8882"/>
                    <a:pt x="4712" y="7360"/>
                    <a:pt x="4342" y="6142"/>
                  </a:cubicBezTo>
                  <a:lnTo>
                    <a:pt x="4329" y="6142"/>
                  </a:lnTo>
                  <a:cubicBezTo>
                    <a:pt x="4292" y="6011"/>
                    <a:pt x="4187" y="5955"/>
                    <a:pt x="4081" y="5955"/>
                  </a:cubicBezTo>
                  <a:cubicBezTo>
                    <a:pt x="3917" y="5955"/>
                    <a:pt x="3748" y="6087"/>
                    <a:pt x="3812" y="6287"/>
                  </a:cubicBezTo>
                  <a:cubicBezTo>
                    <a:pt x="4104" y="7227"/>
                    <a:pt x="4024" y="8418"/>
                    <a:pt x="3084" y="8961"/>
                  </a:cubicBezTo>
                  <a:cubicBezTo>
                    <a:pt x="2848" y="9097"/>
                    <a:pt x="2620" y="9158"/>
                    <a:pt x="2404" y="9158"/>
                  </a:cubicBezTo>
                  <a:cubicBezTo>
                    <a:pt x="1761" y="9158"/>
                    <a:pt x="1231" y="8622"/>
                    <a:pt x="954" y="7968"/>
                  </a:cubicBezTo>
                  <a:cubicBezTo>
                    <a:pt x="279" y="6354"/>
                    <a:pt x="557" y="4355"/>
                    <a:pt x="1324" y="2833"/>
                  </a:cubicBezTo>
                  <a:cubicBezTo>
                    <a:pt x="1787" y="1920"/>
                    <a:pt x="2449" y="1126"/>
                    <a:pt x="3270" y="517"/>
                  </a:cubicBezTo>
                  <a:cubicBezTo>
                    <a:pt x="3499" y="353"/>
                    <a:pt x="3350" y="1"/>
                    <a:pt x="3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39"/>
            <p:cNvSpPr/>
            <p:nvPr/>
          </p:nvSpPr>
          <p:spPr>
            <a:xfrm>
              <a:off x="-3362175" y="2282875"/>
              <a:ext cx="121450" cy="250850"/>
            </a:xfrm>
            <a:custGeom>
              <a:rect b="b" l="l" r="r" t="t"/>
              <a:pathLst>
                <a:path extrusionOk="0" h="10034" w="4858">
                  <a:moveTo>
                    <a:pt x="1606" y="1"/>
                  </a:moveTo>
                  <a:cubicBezTo>
                    <a:pt x="1277" y="1"/>
                    <a:pt x="957" y="93"/>
                    <a:pt x="688" y="296"/>
                  </a:cubicBezTo>
                  <a:cubicBezTo>
                    <a:pt x="212" y="640"/>
                    <a:pt x="0" y="1222"/>
                    <a:pt x="146" y="1778"/>
                  </a:cubicBezTo>
                  <a:cubicBezTo>
                    <a:pt x="188" y="1911"/>
                    <a:pt x="297" y="1969"/>
                    <a:pt x="405" y="1969"/>
                  </a:cubicBezTo>
                  <a:cubicBezTo>
                    <a:pt x="568" y="1969"/>
                    <a:pt x="731" y="1839"/>
                    <a:pt x="675" y="1633"/>
                  </a:cubicBezTo>
                  <a:cubicBezTo>
                    <a:pt x="569" y="1222"/>
                    <a:pt x="781" y="799"/>
                    <a:pt x="1165" y="627"/>
                  </a:cubicBezTo>
                  <a:cubicBezTo>
                    <a:pt x="1303" y="562"/>
                    <a:pt x="1449" y="534"/>
                    <a:pt x="1596" y="534"/>
                  </a:cubicBezTo>
                  <a:cubicBezTo>
                    <a:pt x="1901" y="534"/>
                    <a:pt x="2212" y="656"/>
                    <a:pt x="2462" y="825"/>
                  </a:cubicBezTo>
                  <a:cubicBezTo>
                    <a:pt x="3269" y="1368"/>
                    <a:pt x="3574" y="2506"/>
                    <a:pt x="3825" y="3406"/>
                  </a:cubicBezTo>
                  <a:cubicBezTo>
                    <a:pt x="4116" y="4425"/>
                    <a:pt x="4249" y="5484"/>
                    <a:pt x="4222" y="6556"/>
                  </a:cubicBezTo>
                  <a:cubicBezTo>
                    <a:pt x="4196" y="7443"/>
                    <a:pt x="4116" y="8859"/>
                    <a:pt x="3243" y="9362"/>
                  </a:cubicBezTo>
                  <a:cubicBezTo>
                    <a:pt x="3096" y="9448"/>
                    <a:pt x="2945" y="9487"/>
                    <a:pt x="2800" y="9487"/>
                  </a:cubicBezTo>
                  <a:cubicBezTo>
                    <a:pt x="2472" y="9487"/>
                    <a:pt x="2169" y="9290"/>
                    <a:pt x="1985" y="8978"/>
                  </a:cubicBezTo>
                  <a:cubicBezTo>
                    <a:pt x="1655" y="8462"/>
                    <a:pt x="1694" y="7800"/>
                    <a:pt x="1721" y="7218"/>
                  </a:cubicBezTo>
                  <a:cubicBezTo>
                    <a:pt x="1727" y="7039"/>
                    <a:pt x="1595" y="6950"/>
                    <a:pt x="1459" y="6950"/>
                  </a:cubicBezTo>
                  <a:cubicBezTo>
                    <a:pt x="1324" y="6950"/>
                    <a:pt x="1185" y="7039"/>
                    <a:pt x="1178" y="7218"/>
                  </a:cubicBezTo>
                  <a:cubicBezTo>
                    <a:pt x="1138" y="8290"/>
                    <a:pt x="1284" y="9878"/>
                    <a:pt x="2660" y="10024"/>
                  </a:cubicBezTo>
                  <a:cubicBezTo>
                    <a:pt x="2719" y="10030"/>
                    <a:pt x="2776" y="10033"/>
                    <a:pt x="2831" y="10033"/>
                  </a:cubicBezTo>
                  <a:cubicBezTo>
                    <a:pt x="4066" y="10033"/>
                    <a:pt x="4533" y="8523"/>
                    <a:pt x="4672" y="7509"/>
                  </a:cubicBezTo>
                  <a:cubicBezTo>
                    <a:pt x="4858" y="6093"/>
                    <a:pt x="4738" y="4637"/>
                    <a:pt x="4341" y="3261"/>
                  </a:cubicBezTo>
                  <a:lnTo>
                    <a:pt x="4328" y="3261"/>
                  </a:lnTo>
                  <a:cubicBezTo>
                    <a:pt x="4024" y="2109"/>
                    <a:pt x="3587" y="706"/>
                    <a:pt x="2409" y="177"/>
                  </a:cubicBezTo>
                  <a:cubicBezTo>
                    <a:pt x="2152" y="63"/>
                    <a:pt x="1876" y="1"/>
                    <a:pt x="1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39"/>
            <p:cNvSpPr/>
            <p:nvPr/>
          </p:nvSpPr>
          <p:spPr>
            <a:xfrm>
              <a:off x="-2780150" y="2459475"/>
              <a:ext cx="246525" cy="207850"/>
            </a:xfrm>
            <a:custGeom>
              <a:rect b="b" l="l" r="r" t="t"/>
              <a:pathLst>
                <a:path extrusionOk="0" h="8314" w="9861">
                  <a:moveTo>
                    <a:pt x="8041" y="0"/>
                  </a:moveTo>
                  <a:cubicBezTo>
                    <a:pt x="7990" y="0"/>
                    <a:pt x="7939" y="3"/>
                    <a:pt x="7888" y="8"/>
                  </a:cubicBezTo>
                  <a:cubicBezTo>
                    <a:pt x="7544" y="61"/>
                    <a:pt x="7227" y="207"/>
                    <a:pt x="6949" y="419"/>
                  </a:cubicBezTo>
                  <a:cubicBezTo>
                    <a:pt x="6882" y="419"/>
                    <a:pt x="6737" y="591"/>
                    <a:pt x="6724" y="604"/>
                  </a:cubicBezTo>
                  <a:cubicBezTo>
                    <a:pt x="6604" y="697"/>
                    <a:pt x="6499" y="789"/>
                    <a:pt x="6393" y="882"/>
                  </a:cubicBezTo>
                  <a:cubicBezTo>
                    <a:pt x="5797" y="1385"/>
                    <a:pt x="5149" y="1808"/>
                    <a:pt x="4447" y="2152"/>
                  </a:cubicBezTo>
                  <a:lnTo>
                    <a:pt x="4328" y="2192"/>
                  </a:lnTo>
                  <a:cubicBezTo>
                    <a:pt x="4037" y="2272"/>
                    <a:pt x="3746" y="2351"/>
                    <a:pt x="3468" y="2430"/>
                  </a:cubicBezTo>
                  <a:cubicBezTo>
                    <a:pt x="2343" y="2735"/>
                    <a:pt x="1085" y="3211"/>
                    <a:pt x="529" y="4323"/>
                  </a:cubicBezTo>
                  <a:cubicBezTo>
                    <a:pt x="0" y="5395"/>
                    <a:pt x="410" y="6639"/>
                    <a:pt x="1284" y="7380"/>
                  </a:cubicBezTo>
                  <a:cubicBezTo>
                    <a:pt x="2067" y="8031"/>
                    <a:pt x="3106" y="8314"/>
                    <a:pt x="4120" y="8314"/>
                  </a:cubicBezTo>
                  <a:cubicBezTo>
                    <a:pt x="4324" y="8314"/>
                    <a:pt x="4526" y="8302"/>
                    <a:pt x="4725" y="8280"/>
                  </a:cubicBezTo>
                  <a:cubicBezTo>
                    <a:pt x="7160" y="8029"/>
                    <a:pt x="9159" y="6216"/>
                    <a:pt x="9649" y="3820"/>
                  </a:cubicBezTo>
                  <a:cubicBezTo>
                    <a:pt x="9860" y="2774"/>
                    <a:pt x="9860" y="1451"/>
                    <a:pt x="9172" y="577"/>
                  </a:cubicBezTo>
                  <a:cubicBezTo>
                    <a:pt x="8910" y="209"/>
                    <a:pt x="8488" y="0"/>
                    <a:pt x="80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39"/>
            <p:cNvSpPr/>
            <p:nvPr/>
          </p:nvSpPr>
          <p:spPr>
            <a:xfrm>
              <a:off x="-3127575" y="2457025"/>
              <a:ext cx="249175" cy="213125"/>
            </a:xfrm>
            <a:custGeom>
              <a:rect b="b" l="l" r="r" t="t"/>
              <a:pathLst>
                <a:path extrusionOk="0" h="8525" w="9967">
                  <a:moveTo>
                    <a:pt x="5729" y="0"/>
                  </a:moveTo>
                  <a:cubicBezTo>
                    <a:pt x="5721" y="0"/>
                    <a:pt x="5712" y="0"/>
                    <a:pt x="5704" y="0"/>
                  </a:cubicBezTo>
                  <a:cubicBezTo>
                    <a:pt x="1906" y="0"/>
                    <a:pt x="0" y="4580"/>
                    <a:pt x="2687" y="7267"/>
                  </a:cubicBezTo>
                  <a:cubicBezTo>
                    <a:pt x="3556" y="8135"/>
                    <a:pt x="4624" y="8524"/>
                    <a:pt x="5672" y="8524"/>
                  </a:cubicBezTo>
                  <a:cubicBezTo>
                    <a:pt x="7864" y="8524"/>
                    <a:pt x="9966" y="6823"/>
                    <a:pt x="9966" y="4262"/>
                  </a:cubicBezTo>
                  <a:cubicBezTo>
                    <a:pt x="9966" y="1914"/>
                    <a:pt x="8073" y="0"/>
                    <a:pt x="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39"/>
            <p:cNvSpPr/>
            <p:nvPr/>
          </p:nvSpPr>
          <p:spPr>
            <a:xfrm>
              <a:off x="-2367225" y="2457025"/>
              <a:ext cx="249175" cy="213125"/>
            </a:xfrm>
            <a:custGeom>
              <a:rect b="b" l="l" r="r" t="t"/>
              <a:pathLst>
                <a:path extrusionOk="0" h="8525" w="9967">
                  <a:moveTo>
                    <a:pt x="5729" y="0"/>
                  </a:moveTo>
                  <a:cubicBezTo>
                    <a:pt x="5721" y="0"/>
                    <a:pt x="5713" y="0"/>
                    <a:pt x="5705" y="0"/>
                  </a:cubicBezTo>
                  <a:cubicBezTo>
                    <a:pt x="1907" y="0"/>
                    <a:pt x="1" y="4580"/>
                    <a:pt x="2687" y="7267"/>
                  </a:cubicBezTo>
                  <a:cubicBezTo>
                    <a:pt x="3556" y="8135"/>
                    <a:pt x="4625" y="8524"/>
                    <a:pt x="5672" y="8524"/>
                  </a:cubicBezTo>
                  <a:cubicBezTo>
                    <a:pt x="7864" y="8524"/>
                    <a:pt x="9967" y="6823"/>
                    <a:pt x="9967" y="4262"/>
                  </a:cubicBezTo>
                  <a:cubicBezTo>
                    <a:pt x="9967" y="1914"/>
                    <a:pt x="8061" y="0"/>
                    <a:pt x="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39"/>
            <p:cNvSpPr/>
            <p:nvPr/>
          </p:nvSpPr>
          <p:spPr>
            <a:xfrm>
              <a:off x="-2888350" y="2352125"/>
              <a:ext cx="115825" cy="143625"/>
            </a:xfrm>
            <a:custGeom>
              <a:rect b="b" l="l" r="r" t="t"/>
              <a:pathLst>
                <a:path extrusionOk="0" h="5745" w="4633">
                  <a:moveTo>
                    <a:pt x="2316" y="1"/>
                  </a:moveTo>
                  <a:cubicBezTo>
                    <a:pt x="1032" y="1"/>
                    <a:pt x="0" y="1285"/>
                    <a:pt x="0" y="2873"/>
                  </a:cubicBezTo>
                  <a:cubicBezTo>
                    <a:pt x="0" y="4461"/>
                    <a:pt x="1032" y="5745"/>
                    <a:pt x="2316" y="5745"/>
                  </a:cubicBezTo>
                  <a:cubicBezTo>
                    <a:pt x="3587" y="5745"/>
                    <a:pt x="4632" y="4461"/>
                    <a:pt x="4632" y="2873"/>
                  </a:cubicBezTo>
                  <a:cubicBezTo>
                    <a:pt x="4632" y="1285"/>
                    <a:pt x="3587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39"/>
            <p:cNvSpPr/>
            <p:nvPr/>
          </p:nvSpPr>
          <p:spPr>
            <a:xfrm>
              <a:off x="-2446950" y="2352125"/>
              <a:ext cx="115825" cy="143625"/>
            </a:xfrm>
            <a:custGeom>
              <a:rect b="b" l="l" r="r" t="t"/>
              <a:pathLst>
                <a:path extrusionOk="0" h="5745" w="4633">
                  <a:moveTo>
                    <a:pt x="2316" y="1"/>
                  </a:moveTo>
                  <a:cubicBezTo>
                    <a:pt x="1032" y="1"/>
                    <a:pt x="0" y="1285"/>
                    <a:pt x="0" y="2873"/>
                  </a:cubicBezTo>
                  <a:cubicBezTo>
                    <a:pt x="0" y="4461"/>
                    <a:pt x="1032" y="5745"/>
                    <a:pt x="2316" y="5745"/>
                  </a:cubicBezTo>
                  <a:cubicBezTo>
                    <a:pt x="3587" y="5745"/>
                    <a:pt x="4632" y="4461"/>
                    <a:pt x="4632" y="2873"/>
                  </a:cubicBezTo>
                  <a:cubicBezTo>
                    <a:pt x="4632" y="1285"/>
                    <a:pt x="3587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39"/>
            <p:cNvSpPr/>
            <p:nvPr/>
          </p:nvSpPr>
          <p:spPr>
            <a:xfrm>
              <a:off x="-2913175" y="2234000"/>
              <a:ext cx="102925" cy="72500"/>
            </a:xfrm>
            <a:custGeom>
              <a:rect b="b" l="l" r="r" t="t"/>
              <a:pathLst>
                <a:path extrusionOk="0" h="2900" w="4117">
                  <a:moveTo>
                    <a:pt x="3000" y="1"/>
                  </a:moveTo>
                  <a:cubicBezTo>
                    <a:pt x="2902" y="1"/>
                    <a:pt x="2806" y="14"/>
                    <a:pt x="2714" y="41"/>
                  </a:cubicBezTo>
                  <a:lnTo>
                    <a:pt x="940" y="782"/>
                  </a:lnTo>
                  <a:cubicBezTo>
                    <a:pt x="675" y="861"/>
                    <a:pt x="450" y="1033"/>
                    <a:pt x="305" y="1271"/>
                  </a:cubicBezTo>
                  <a:cubicBezTo>
                    <a:pt x="0" y="1788"/>
                    <a:pt x="173" y="2449"/>
                    <a:pt x="689" y="2754"/>
                  </a:cubicBezTo>
                  <a:lnTo>
                    <a:pt x="940" y="2860"/>
                  </a:lnTo>
                  <a:cubicBezTo>
                    <a:pt x="1039" y="2886"/>
                    <a:pt x="1139" y="2899"/>
                    <a:pt x="1236" y="2899"/>
                  </a:cubicBezTo>
                  <a:cubicBezTo>
                    <a:pt x="1334" y="2899"/>
                    <a:pt x="1430" y="2886"/>
                    <a:pt x="1523" y="2860"/>
                  </a:cubicBezTo>
                  <a:lnTo>
                    <a:pt x="3296" y="2119"/>
                  </a:lnTo>
                  <a:cubicBezTo>
                    <a:pt x="3561" y="2039"/>
                    <a:pt x="3786" y="1854"/>
                    <a:pt x="3931" y="1629"/>
                  </a:cubicBezTo>
                  <a:cubicBezTo>
                    <a:pt x="4077" y="1377"/>
                    <a:pt x="4117" y="1073"/>
                    <a:pt x="4050" y="795"/>
                  </a:cubicBezTo>
                  <a:cubicBezTo>
                    <a:pt x="3971" y="530"/>
                    <a:pt x="3786" y="292"/>
                    <a:pt x="3548" y="146"/>
                  </a:cubicBezTo>
                  <a:lnTo>
                    <a:pt x="3296" y="41"/>
                  </a:lnTo>
                  <a:cubicBezTo>
                    <a:pt x="3197" y="14"/>
                    <a:pt x="3098" y="1"/>
                    <a:pt x="3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39"/>
            <p:cNvSpPr/>
            <p:nvPr/>
          </p:nvSpPr>
          <p:spPr>
            <a:xfrm>
              <a:off x="-2412550" y="2230100"/>
              <a:ext cx="104925" cy="69050"/>
            </a:xfrm>
            <a:custGeom>
              <a:rect b="b" l="l" r="r" t="t"/>
              <a:pathLst>
                <a:path extrusionOk="0" h="2762" w="4197">
                  <a:moveTo>
                    <a:pt x="1269" y="1"/>
                  </a:moveTo>
                  <a:cubicBezTo>
                    <a:pt x="1208" y="1"/>
                    <a:pt x="1147" y="8"/>
                    <a:pt x="1086" y="25"/>
                  </a:cubicBezTo>
                  <a:cubicBezTo>
                    <a:pt x="953" y="25"/>
                    <a:pt x="808" y="64"/>
                    <a:pt x="689" y="144"/>
                  </a:cubicBezTo>
                  <a:cubicBezTo>
                    <a:pt x="173" y="448"/>
                    <a:pt x="0" y="1110"/>
                    <a:pt x="305" y="1626"/>
                  </a:cubicBezTo>
                  <a:lnTo>
                    <a:pt x="464" y="1851"/>
                  </a:lnTo>
                  <a:cubicBezTo>
                    <a:pt x="596" y="1983"/>
                    <a:pt x="768" y="2076"/>
                    <a:pt x="940" y="2116"/>
                  </a:cubicBezTo>
                  <a:lnTo>
                    <a:pt x="2674" y="2725"/>
                  </a:lnTo>
                  <a:cubicBezTo>
                    <a:pt x="2751" y="2748"/>
                    <a:pt x="2832" y="2762"/>
                    <a:pt x="2916" y="2762"/>
                  </a:cubicBezTo>
                  <a:cubicBezTo>
                    <a:pt x="2976" y="2762"/>
                    <a:pt x="3037" y="2754"/>
                    <a:pt x="3098" y="2738"/>
                  </a:cubicBezTo>
                  <a:cubicBezTo>
                    <a:pt x="3243" y="2738"/>
                    <a:pt x="3389" y="2698"/>
                    <a:pt x="3508" y="2619"/>
                  </a:cubicBezTo>
                  <a:cubicBezTo>
                    <a:pt x="4024" y="2314"/>
                    <a:pt x="4196" y="1652"/>
                    <a:pt x="3892" y="1136"/>
                  </a:cubicBezTo>
                  <a:lnTo>
                    <a:pt x="3720" y="925"/>
                  </a:lnTo>
                  <a:cubicBezTo>
                    <a:pt x="3587" y="792"/>
                    <a:pt x="3428" y="686"/>
                    <a:pt x="3243" y="647"/>
                  </a:cubicBezTo>
                  <a:lnTo>
                    <a:pt x="1523" y="38"/>
                  </a:lnTo>
                  <a:cubicBezTo>
                    <a:pt x="1438" y="15"/>
                    <a:pt x="1353" y="1"/>
                    <a:pt x="1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39"/>
            <p:cNvSpPr/>
            <p:nvPr/>
          </p:nvSpPr>
          <p:spPr>
            <a:xfrm>
              <a:off x="-2538950" y="2563900"/>
              <a:ext cx="102600" cy="124375"/>
            </a:xfrm>
            <a:custGeom>
              <a:rect b="b" l="l" r="r" t="t"/>
              <a:pathLst>
                <a:path extrusionOk="0" h="4975" w="4104">
                  <a:moveTo>
                    <a:pt x="3296" y="0"/>
                  </a:moveTo>
                  <a:cubicBezTo>
                    <a:pt x="3091" y="0"/>
                    <a:pt x="2886" y="80"/>
                    <a:pt x="2727" y="239"/>
                  </a:cubicBezTo>
                  <a:cubicBezTo>
                    <a:pt x="2599" y="378"/>
                    <a:pt x="2522" y="549"/>
                    <a:pt x="2496" y="732"/>
                  </a:cubicBezTo>
                  <a:lnTo>
                    <a:pt x="2496" y="732"/>
                  </a:lnTo>
                  <a:cubicBezTo>
                    <a:pt x="2499" y="708"/>
                    <a:pt x="2500" y="698"/>
                    <a:pt x="2500" y="698"/>
                  </a:cubicBezTo>
                  <a:lnTo>
                    <a:pt x="2500" y="698"/>
                  </a:lnTo>
                  <a:cubicBezTo>
                    <a:pt x="2499" y="698"/>
                    <a:pt x="2481" y="850"/>
                    <a:pt x="2462" y="887"/>
                  </a:cubicBezTo>
                  <a:cubicBezTo>
                    <a:pt x="2449" y="953"/>
                    <a:pt x="2436" y="1059"/>
                    <a:pt x="2409" y="1139"/>
                  </a:cubicBezTo>
                  <a:cubicBezTo>
                    <a:pt x="2370" y="1297"/>
                    <a:pt x="2317" y="1456"/>
                    <a:pt x="2264" y="1615"/>
                  </a:cubicBezTo>
                  <a:lnTo>
                    <a:pt x="2264" y="1628"/>
                  </a:lnTo>
                  <a:cubicBezTo>
                    <a:pt x="2237" y="1681"/>
                    <a:pt x="2237" y="1681"/>
                    <a:pt x="2237" y="1681"/>
                  </a:cubicBezTo>
                  <a:cubicBezTo>
                    <a:pt x="2224" y="1695"/>
                    <a:pt x="2224" y="1708"/>
                    <a:pt x="2224" y="1708"/>
                  </a:cubicBezTo>
                  <a:cubicBezTo>
                    <a:pt x="2184" y="1787"/>
                    <a:pt x="2145" y="1867"/>
                    <a:pt x="2105" y="1933"/>
                  </a:cubicBezTo>
                  <a:cubicBezTo>
                    <a:pt x="2026" y="2092"/>
                    <a:pt x="1933" y="2237"/>
                    <a:pt x="1840" y="2383"/>
                  </a:cubicBezTo>
                  <a:lnTo>
                    <a:pt x="1774" y="2462"/>
                  </a:lnTo>
                  <a:cubicBezTo>
                    <a:pt x="1721" y="2515"/>
                    <a:pt x="1668" y="2581"/>
                    <a:pt x="1615" y="2647"/>
                  </a:cubicBezTo>
                  <a:cubicBezTo>
                    <a:pt x="1496" y="2767"/>
                    <a:pt x="1377" y="2886"/>
                    <a:pt x="1258" y="2992"/>
                  </a:cubicBezTo>
                  <a:lnTo>
                    <a:pt x="1152" y="3084"/>
                  </a:lnTo>
                  <a:cubicBezTo>
                    <a:pt x="1086" y="3124"/>
                    <a:pt x="1033" y="3177"/>
                    <a:pt x="967" y="3217"/>
                  </a:cubicBezTo>
                  <a:cubicBezTo>
                    <a:pt x="821" y="3309"/>
                    <a:pt x="676" y="3389"/>
                    <a:pt x="517" y="3468"/>
                  </a:cubicBezTo>
                  <a:cubicBezTo>
                    <a:pt x="133" y="3706"/>
                    <a:pt x="1" y="4196"/>
                    <a:pt x="226" y="4580"/>
                  </a:cubicBezTo>
                  <a:cubicBezTo>
                    <a:pt x="376" y="4837"/>
                    <a:pt x="645" y="4975"/>
                    <a:pt x="926" y="4975"/>
                  </a:cubicBezTo>
                  <a:cubicBezTo>
                    <a:pt x="1064" y="4975"/>
                    <a:pt x="1206" y="4941"/>
                    <a:pt x="1337" y="4871"/>
                  </a:cubicBezTo>
                  <a:cubicBezTo>
                    <a:pt x="2873" y="4064"/>
                    <a:pt x="3918" y="2542"/>
                    <a:pt x="4104" y="808"/>
                  </a:cubicBezTo>
                  <a:cubicBezTo>
                    <a:pt x="4104" y="596"/>
                    <a:pt x="4024" y="384"/>
                    <a:pt x="3865" y="239"/>
                  </a:cubicBezTo>
                  <a:cubicBezTo>
                    <a:pt x="3706" y="80"/>
                    <a:pt x="3501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39"/>
            <p:cNvSpPr/>
            <p:nvPr/>
          </p:nvSpPr>
          <p:spPr>
            <a:xfrm>
              <a:off x="-2483350" y="2604275"/>
              <a:ext cx="1000" cy="1675"/>
            </a:xfrm>
            <a:custGeom>
              <a:rect b="b" l="l" r="r" t="t"/>
              <a:pathLst>
                <a:path extrusionOk="0" h="67" w="40">
                  <a:moveTo>
                    <a:pt x="27" y="0"/>
                  </a:moveTo>
                  <a:cubicBezTo>
                    <a:pt x="27" y="4"/>
                    <a:pt x="26" y="7"/>
                    <a:pt x="26" y="11"/>
                  </a:cubicBezTo>
                  <a:lnTo>
                    <a:pt x="26" y="11"/>
                  </a:lnTo>
                  <a:cubicBezTo>
                    <a:pt x="30" y="7"/>
                    <a:pt x="34" y="3"/>
                    <a:pt x="40" y="0"/>
                  </a:cubicBezTo>
                  <a:close/>
                  <a:moveTo>
                    <a:pt x="26" y="11"/>
                  </a:moveTo>
                  <a:cubicBezTo>
                    <a:pt x="13" y="25"/>
                    <a:pt x="10" y="46"/>
                    <a:pt x="0" y="66"/>
                  </a:cubicBezTo>
                  <a:cubicBezTo>
                    <a:pt x="12" y="44"/>
                    <a:pt x="23" y="31"/>
                    <a:pt x="26" y="11"/>
                  </a:cubicBezTo>
                  <a:close/>
                </a:path>
              </a:pathLst>
            </a:custGeom>
            <a:solidFill>
              <a:srgbClr val="332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39"/>
            <p:cNvSpPr/>
            <p:nvPr/>
          </p:nvSpPr>
          <p:spPr>
            <a:xfrm>
              <a:off x="-3120975" y="2994700"/>
              <a:ext cx="1027425" cy="1488000"/>
            </a:xfrm>
            <a:custGeom>
              <a:rect b="b" l="l" r="r" t="t"/>
              <a:pathLst>
                <a:path extrusionOk="0" h="59520" w="41097">
                  <a:moveTo>
                    <a:pt x="1" y="1"/>
                  </a:moveTo>
                  <a:lnTo>
                    <a:pt x="1" y="59520"/>
                  </a:lnTo>
                  <a:lnTo>
                    <a:pt x="41096" y="59520"/>
                  </a:lnTo>
                  <a:lnTo>
                    <a:pt x="410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39"/>
            <p:cNvSpPr/>
            <p:nvPr/>
          </p:nvSpPr>
          <p:spPr>
            <a:xfrm>
              <a:off x="-3120975" y="3830175"/>
              <a:ext cx="1027425" cy="146600"/>
            </a:xfrm>
            <a:custGeom>
              <a:rect b="b" l="l" r="r" t="t"/>
              <a:pathLst>
                <a:path extrusionOk="0" h="5864" w="41097">
                  <a:moveTo>
                    <a:pt x="1" y="1"/>
                  </a:moveTo>
                  <a:lnTo>
                    <a:pt x="1" y="5864"/>
                  </a:lnTo>
                  <a:lnTo>
                    <a:pt x="41096" y="4567"/>
                  </a:lnTo>
                  <a:lnTo>
                    <a:pt x="41096" y="16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39"/>
            <p:cNvSpPr/>
            <p:nvPr/>
          </p:nvSpPr>
          <p:spPr>
            <a:xfrm>
              <a:off x="-3120975" y="4069400"/>
              <a:ext cx="1027425" cy="102600"/>
            </a:xfrm>
            <a:custGeom>
              <a:rect b="b" l="l" r="r" t="t"/>
              <a:pathLst>
                <a:path extrusionOk="0" h="4104" w="41097">
                  <a:moveTo>
                    <a:pt x="1" y="1"/>
                  </a:moveTo>
                  <a:lnTo>
                    <a:pt x="1" y="2502"/>
                  </a:lnTo>
                  <a:lnTo>
                    <a:pt x="41096" y="4104"/>
                  </a:lnTo>
                  <a:lnTo>
                    <a:pt x="410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39"/>
            <p:cNvSpPr/>
            <p:nvPr/>
          </p:nvSpPr>
          <p:spPr>
            <a:xfrm>
              <a:off x="-3120975" y="4312275"/>
              <a:ext cx="1027425" cy="132700"/>
            </a:xfrm>
            <a:custGeom>
              <a:rect b="b" l="l" r="r" t="t"/>
              <a:pathLst>
                <a:path extrusionOk="0" h="5308" w="41097">
                  <a:moveTo>
                    <a:pt x="1" y="0"/>
                  </a:moveTo>
                  <a:lnTo>
                    <a:pt x="1" y="5308"/>
                  </a:lnTo>
                  <a:lnTo>
                    <a:pt x="41096" y="3495"/>
                  </a:lnTo>
                  <a:lnTo>
                    <a:pt x="41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39"/>
            <p:cNvSpPr/>
            <p:nvPr/>
          </p:nvSpPr>
          <p:spPr>
            <a:xfrm>
              <a:off x="-2577325" y="2699625"/>
              <a:ext cx="1407600" cy="1783075"/>
            </a:xfrm>
            <a:custGeom>
              <a:rect b="b" l="l" r="r" t="t"/>
              <a:pathLst>
                <a:path extrusionOk="0" h="71323" w="56304">
                  <a:moveTo>
                    <a:pt x="10563" y="0"/>
                  </a:moveTo>
                  <a:cubicBezTo>
                    <a:pt x="8899" y="0"/>
                    <a:pt x="7243" y="339"/>
                    <a:pt x="5705" y="1004"/>
                  </a:cubicBezTo>
                  <a:cubicBezTo>
                    <a:pt x="3614" y="1917"/>
                    <a:pt x="0" y="5160"/>
                    <a:pt x="27" y="5438"/>
                  </a:cubicBezTo>
                  <a:lnTo>
                    <a:pt x="450" y="8826"/>
                  </a:lnTo>
                  <a:cubicBezTo>
                    <a:pt x="1589" y="17945"/>
                    <a:pt x="2727" y="27077"/>
                    <a:pt x="3865" y="36209"/>
                  </a:cubicBezTo>
                  <a:cubicBezTo>
                    <a:pt x="5003" y="45382"/>
                    <a:pt x="6155" y="54554"/>
                    <a:pt x="7293" y="63726"/>
                  </a:cubicBezTo>
                  <a:cubicBezTo>
                    <a:pt x="7571" y="65989"/>
                    <a:pt x="7849" y="68239"/>
                    <a:pt x="8127" y="70502"/>
                  </a:cubicBezTo>
                  <a:cubicBezTo>
                    <a:pt x="8166" y="70767"/>
                    <a:pt x="8206" y="71045"/>
                    <a:pt x="8233" y="71323"/>
                  </a:cubicBezTo>
                  <a:lnTo>
                    <a:pt x="37972" y="71323"/>
                  </a:lnTo>
                  <a:cubicBezTo>
                    <a:pt x="37866" y="70753"/>
                    <a:pt x="37721" y="70198"/>
                    <a:pt x="37575" y="69642"/>
                  </a:cubicBezTo>
                  <a:cubicBezTo>
                    <a:pt x="37284" y="68517"/>
                    <a:pt x="36993" y="67392"/>
                    <a:pt x="36715" y="66280"/>
                  </a:cubicBezTo>
                  <a:cubicBezTo>
                    <a:pt x="36146" y="64083"/>
                    <a:pt x="35577" y="61886"/>
                    <a:pt x="35008" y="59689"/>
                  </a:cubicBezTo>
                  <a:cubicBezTo>
                    <a:pt x="34081" y="56089"/>
                    <a:pt x="33155" y="52489"/>
                    <a:pt x="32228" y="48876"/>
                  </a:cubicBezTo>
                  <a:lnTo>
                    <a:pt x="32228" y="48876"/>
                  </a:lnTo>
                  <a:cubicBezTo>
                    <a:pt x="34627" y="50352"/>
                    <a:pt x="37457" y="51105"/>
                    <a:pt x="40279" y="51105"/>
                  </a:cubicBezTo>
                  <a:cubicBezTo>
                    <a:pt x="41910" y="51105"/>
                    <a:pt x="43538" y="50854"/>
                    <a:pt x="45080" y="50345"/>
                  </a:cubicBezTo>
                  <a:cubicBezTo>
                    <a:pt x="49540" y="48862"/>
                    <a:pt x="53034" y="45209"/>
                    <a:pt x="54583" y="40802"/>
                  </a:cubicBezTo>
                  <a:cubicBezTo>
                    <a:pt x="56303" y="35892"/>
                    <a:pt x="55191" y="30412"/>
                    <a:pt x="52200" y="26230"/>
                  </a:cubicBezTo>
                  <a:cubicBezTo>
                    <a:pt x="51393" y="25092"/>
                    <a:pt x="50440" y="24046"/>
                    <a:pt x="49540" y="22987"/>
                  </a:cubicBezTo>
                  <a:cubicBezTo>
                    <a:pt x="48614" y="21915"/>
                    <a:pt x="47766" y="20751"/>
                    <a:pt x="47012" y="19546"/>
                  </a:cubicBezTo>
                  <a:cubicBezTo>
                    <a:pt x="46271" y="18329"/>
                    <a:pt x="45583" y="17085"/>
                    <a:pt x="44828" y="15880"/>
                  </a:cubicBezTo>
                  <a:cubicBezTo>
                    <a:pt x="44074" y="14715"/>
                    <a:pt x="43227" y="13617"/>
                    <a:pt x="42274" y="12598"/>
                  </a:cubicBezTo>
                  <a:cubicBezTo>
                    <a:pt x="40381" y="10599"/>
                    <a:pt x="38184" y="8839"/>
                    <a:pt x="36027" y="7118"/>
                  </a:cubicBezTo>
                  <a:cubicBezTo>
                    <a:pt x="33869" y="5398"/>
                    <a:pt x="31527" y="3929"/>
                    <a:pt x="28774" y="3439"/>
                  </a:cubicBezTo>
                  <a:cubicBezTo>
                    <a:pt x="27999" y="3296"/>
                    <a:pt x="27216" y="3226"/>
                    <a:pt x="26434" y="3226"/>
                  </a:cubicBezTo>
                  <a:cubicBezTo>
                    <a:pt x="25840" y="3226"/>
                    <a:pt x="25246" y="3266"/>
                    <a:pt x="24658" y="3346"/>
                  </a:cubicBezTo>
                  <a:cubicBezTo>
                    <a:pt x="23629" y="3493"/>
                    <a:pt x="22620" y="3761"/>
                    <a:pt x="21603" y="3761"/>
                  </a:cubicBezTo>
                  <a:cubicBezTo>
                    <a:pt x="21154" y="3761"/>
                    <a:pt x="20704" y="3709"/>
                    <a:pt x="20250" y="3571"/>
                  </a:cubicBezTo>
                  <a:cubicBezTo>
                    <a:pt x="19006" y="3174"/>
                    <a:pt x="17934" y="2380"/>
                    <a:pt x="16822" y="1718"/>
                  </a:cubicBezTo>
                  <a:cubicBezTo>
                    <a:pt x="15697" y="1057"/>
                    <a:pt x="14480" y="567"/>
                    <a:pt x="13209" y="289"/>
                  </a:cubicBezTo>
                  <a:cubicBezTo>
                    <a:pt x="12336" y="96"/>
                    <a:pt x="11448" y="0"/>
                    <a:pt x="105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39"/>
            <p:cNvSpPr/>
            <p:nvPr/>
          </p:nvSpPr>
          <p:spPr>
            <a:xfrm>
              <a:off x="-3949825" y="2699625"/>
              <a:ext cx="1407600" cy="1783075"/>
            </a:xfrm>
            <a:custGeom>
              <a:rect b="b" l="l" r="r" t="t"/>
              <a:pathLst>
                <a:path extrusionOk="0" h="71323" w="56304">
                  <a:moveTo>
                    <a:pt x="45744" y="0"/>
                  </a:moveTo>
                  <a:cubicBezTo>
                    <a:pt x="44861" y="0"/>
                    <a:pt x="43976" y="96"/>
                    <a:pt x="43108" y="289"/>
                  </a:cubicBezTo>
                  <a:cubicBezTo>
                    <a:pt x="41837" y="580"/>
                    <a:pt x="40606" y="1057"/>
                    <a:pt x="39494" y="1718"/>
                  </a:cubicBezTo>
                  <a:cubicBezTo>
                    <a:pt x="38369" y="2380"/>
                    <a:pt x="37311" y="3188"/>
                    <a:pt x="36053" y="3571"/>
                  </a:cubicBezTo>
                  <a:cubicBezTo>
                    <a:pt x="35598" y="3714"/>
                    <a:pt x="35147" y="3767"/>
                    <a:pt x="34698" y="3767"/>
                  </a:cubicBezTo>
                  <a:cubicBezTo>
                    <a:pt x="33683" y="3767"/>
                    <a:pt x="32678" y="3493"/>
                    <a:pt x="31659" y="3346"/>
                  </a:cubicBezTo>
                  <a:cubicBezTo>
                    <a:pt x="31065" y="3266"/>
                    <a:pt x="30468" y="3226"/>
                    <a:pt x="29872" y="3226"/>
                  </a:cubicBezTo>
                  <a:cubicBezTo>
                    <a:pt x="29088" y="3226"/>
                    <a:pt x="28304" y="3296"/>
                    <a:pt x="27530" y="3439"/>
                  </a:cubicBezTo>
                  <a:cubicBezTo>
                    <a:pt x="24777" y="3942"/>
                    <a:pt x="22434" y="5411"/>
                    <a:pt x="20277" y="7118"/>
                  </a:cubicBezTo>
                  <a:cubicBezTo>
                    <a:pt x="18106" y="8839"/>
                    <a:pt x="15922" y="10599"/>
                    <a:pt x="14030" y="12611"/>
                  </a:cubicBezTo>
                  <a:cubicBezTo>
                    <a:pt x="13077" y="13617"/>
                    <a:pt x="12230" y="14715"/>
                    <a:pt x="11475" y="15880"/>
                  </a:cubicBezTo>
                  <a:cubicBezTo>
                    <a:pt x="10721" y="17085"/>
                    <a:pt x="10033" y="18329"/>
                    <a:pt x="9291" y="19546"/>
                  </a:cubicBezTo>
                  <a:cubicBezTo>
                    <a:pt x="8537" y="20764"/>
                    <a:pt x="7690" y="21915"/>
                    <a:pt x="6764" y="23001"/>
                  </a:cubicBezTo>
                  <a:cubicBezTo>
                    <a:pt x="5850" y="24060"/>
                    <a:pt x="4911" y="25092"/>
                    <a:pt x="4103" y="26230"/>
                  </a:cubicBezTo>
                  <a:cubicBezTo>
                    <a:pt x="1112" y="30412"/>
                    <a:pt x="0" y="35892"/>
                    <a:pt x="1721" y="40802"/>
                  </a:cubicBezTo>
                  <a:cubicBezTo>
                    <a:pt x="3256" y="45209"/>
                    <a:pt x="6764" y="48862"/>
                    <a:pt x="11224" y="50345"/>
                  </a:cubicBezTo>
                  <a:cubicBezTo>
                    <a:pt x="12765" y="50854"/>
                    <a:pt x="14394" y="51105"/>
                    <a:pt x="16024" y="51105"/>
                  </a:cubicBezTo>
                  <a:cubicBezTo>
                    <a:pt x="18847" y="51105"/>
                    <a:pt x="21676" y="50352"/>
                    <a:pt x="24075" y="48876"/>
                  </a:cubicBezTo>
                  <a:lnTo>
                    <a:pt x="24075" y="48876"/>
                  </a:lnTo>
                  <a:cubicBezTo>
                    <a:pt x="23149" y="52489"/>
                    <a:pt x="22222" y="56089"/>
                    <a:pt x="21296" y="59689"/>
                  </a:cubicBezTo>
                  <a:cubicBezTo>
                    <a:pt x="20727" y="61886"/>
                    <a:pt x="20171" y="64083"/>
                    <a:pt x="19602" y="66280"/>
                  </a:cubicBezTo>
                  <a:cubicBezTo>
                    <a:pt x="19311" y="67392"/>
                    <a:pt x="19019" y="68517"/>
                    <a:pt x="18728" y="69642"/>
                  </a:cubicBezTo>
                  <a:cubicBezTo>
                    <a:pt x="18583" y="70198"/>
                    <a:pt x="18437" y="70753"/>
                    <a:pt x="18331" y="71323"/>
                  </a:cubicBezTo>
                  <a:lnTo>
                    <a:pt x="48071" y="71323"/>
                  </a:lnTo>
                  <a:cubicBezTo>
                    <a:pt x="48111" y="71045"/>
                    <a:pt x="48137" y="70767"/>
                    <a:pt x="48177" y="70502"/>
                  </a:cubicBezTo>
                  <a:lnTo>
                    <a:pt x="49011" y="63739"/>
                  </a:lnTo>
                  <a:cubicBezTo>
                    <a:pt x="50162" y="54567"/>
                    <a:pt x="51300" y="45382"/>
                    <a:pt x="52439" y="36209"/>
                  </a:cubicBezTo>
                  <a:cubicBezTo>
                    <a:pt x="53577" y="27077"/>
                    <a:pt x="54715" y="17958"/>
                    <a:pt x="55853" y="8826"/>
                  </a:cubicBezTo>
                  <a:lnTo>
                    <a:pt x="56277" y="5451"/>
                  </a:lnTo>
                  <a:cubicBezTo>
                    <a:pt x="56303" y="5160"/>
                    <a:pt x="52690" y="1917"/>
                    <a:pt x="50599" y="1004"/>
                  </a:cubicBezTo>
                  <a:cubicBezTo>
                    <a:pt x="49061" y="339"/>
                    <a:pt x="47405" y="0"/>
                    <a:pt x="45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39"/>
            <p:cNvSpPr/>
            <p:nvPr/>
          </p:nvSpPr>
          <p:spPr>
            <a:xfrm>
              <a:off x="-2654425" y="2734300"/>
              <a:ext cx="118475" cy="1086300"/>
            </a:xfrm>
            <a:custGeom>
              <a:rect b="b" l="l" r="r" t="t"/>
              <a:pathLst>
                <a:path extrusionOk="0" h="43452" w="4739">
                  <a:moveTo>
                    <a:pt x="1112" y="1"/>
                  </a:moveTo>
                  <a:lnTo>
                    <a:pt x="0" y="43452"/>
                  </a:lnTo>
                  <a:lnTo>
                    <a:pt x="4739" y="43452"/>
                  </a:lnTo>
                  <a:lnTo>
                    <a:pt x="32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39"/>
            <p:cNvSpPr/>
            <p:nvPr/>
          </p:nvSpPr>
          <p:spPr>
            <a:xfrm>
              <a:off x="-3330075" y="2691950"/>
              <a:ext cx="703475" cy="1128650"/>
            </a:xfrm>
            <a:custGeom>
              <a:rect b="b" l="l" r="r" t="t"/>
              <a:pathLst>
                <a:path extrusionOk="0" h="45146" w="28139">
                  <a:moveTo>
                    <a:pt x="0" y="0"/>
                  </a:moveTo>
                  <a:lnTo>
                    <a:pt x="1138" y="21865"/>
                  </a:lnTo>
                  <a:lnTo>
                    <a:pt x="1601" y="41241"/>
                  </a:lnTo>
                  <a:lnTo>
                    <a:pt x="27026" y="45146"/>
                  </a:lnTo>
                  <a:lnTo>
                    <a:pt x="28138" y="1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39"/>
            <p:cNvSpPr/>
            <p:nvPr/>
          </p:nvSpPr>
          <p:spPr>
            <a:xfrm>
              <a:off x="-2573350" y="2667475"/>
              <a:ext cx="730600" cy="1153125"/>
            </a:xfrm>
            <a:custGeom>
              <a:rect b="b" l="l" r="r" t="t"/>
              <a:pathLst>
                <a:path extrusionOk="0" h="46125" w="29224">
                  <a:moveTo>
                    <a:pt x="29224" y="0"/>
                  </a:moveTo>
                  <a:lnTo>
                    <a:pt x="27556" y="146"/>
                  </a:lnTo>
                  <a:lnTo>
                    <a:pt x="0" y="2674"/>
                  </a:lnTo>
                  <a:lnTo>
                    <a:pt x="1496" y="46125"/>
                  </a:lnTo>
                  <a:lnTo>
                    <a:pt x="27000" y="42128"/>
                  </a:lnTo>
                  <a:lnTo>
                    <a:pt x="292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39"/>
            <p:cNvSpPr/>
            <p:nvPr/>
          </p:nvSpPr>
          <p:spPr>
            <a:xfrm>
              <a:off x="-2579475" y="2743725"/>
              <a:ext cx="59900" cy="1073750"/>
            </a:xfrm>
            <a:custGeom>
              <a:rect b="b" l="l" r="r" t="t"/>
              <a:pathLst>
                <a:path extrusionOk="0" h="42950" w="2396">
                  <a:moveTo>
                    <a:pt x="268" y="1"/>
                  </a:moveTo>
                  <a:cubicBezTo>
                    <a:pt x="133" y="1"/>
                    <a:pt x="0" y="87"/>
                    <a:pt x="7" y="259"/>
                  </a:cubicBezTo>
                  <a:cubicBezTo>
                    <a:pt x="245" y="5778"/>
                    <a:pt x="483" y="11297"/>
                    <a:pt x="722" y="16829"/>
                  </a:cubicBezTo>
                  <a:cubicBezTo>
                    <a:pt x="973" y="22348"/>
                    <a:pt x="1211" y="27868"/>
                    <a:pt x="1450" y="33387"/>
                  </a:cubicBezTo>
                  <a:cubicBezTo>
                    <a:pt x="1582" y="36484"/>
                    <a:pt x="1714" y="39581"/>
                    <a:pt x="1847" y="42691"/>
                  </a:cubicBezTo>
                  <a:cubicBezTo>
                    <a:pt x="1853" y="42863"/>
                    <a:pt x="1992" y="42949"/>
                    <a:pt x="2128" y="42949"/>
                  </a:cubicBezTo>
                  <a:cubicBezTo>
                    <a:pt x="2264" y="42949"/>
                    <a:pt x="2396" y="42863"/>
                    <a:pt x="2389" y="42691"/>
                  </a:cubicBezTo>
                  <a:cubicBezTo>
                    <a:pt x="2151" y="37159"/>
                    <a:pt x="1913" y="31640"/>
                    <a:pt x="1675" y="26121"/>
                  </a:cubicBezTo>
                  <a:lnTo>
                    <a:pt x="1675" y="26107"/>
                  </a:lnTo>
                  <a:cubicBezTo>
                    <a:pt x="1436" y="20588"/>
                    <a:pt x="1185" y="15069"/>
                    <a:pt x="947" y="9550"/>
                  </a:cubicBezTo>
                  <a:cubicBezTo>
                    <a:pt x="814" y="6440"/>
                    <a:pt x="682" y="3343"/>
                    <a:pt x="550" y="259"/>
                  </a:cubicBezTo>
                  <a:cubicBezTo>
                    <a:pt x="543" y="87"/>
                    <a:pt x="404" y="1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39"/>
            <p:cNvSpPr/>
            <p:nvPr/>
          </p:nvSpPr>
          <p:spPr>
            <a:xfrm>
              <a:off x="-2664675" y="3409800"/>
              <a:ext cx="27975" cy="392450"/>
            </a:xfrm>
            <a:custGeom>
              <a:rect b="b" l="l" r="r" t="t"/>
              <a:pathLst>
                <a:path extrusionOk="0" h="15698" w="1119">
                  <a:moveTo>
                    <a:pt x="851" y="0"/>
                  </a:moveTo>
                  <a:cubicBezTo>
                    <a:pt x="715" y="0"/>
                    <a:pt x="576" y="86"/>
                    <a:pt x="569" y="258"/>
                  </a:cubicBezTo>
                  <a:cubicBezTo>
                    <a:pt x="384" y="5314"/>
                    <a:pt x="199" y="10383"/>
                    <a:pt x="0" y="15439"/>
                  </a:cubicBezTo>
                  <a:cubicBezTo>
                    <a:pt x="0" y="15611"/>
                    <a:pt x="133" y="15697"/>
                    <a:pt x="267" y="15697"/>
                  </a:cubicBezTo>
                  <a:cubicBezTo>
                    <a:pt x="401" y="15697"/>
                    <a:pt x="536" y="15611"/>
                    <a:pt x="543" y="15439"/>
                  </a:cubicBezTo>
                  <a:cubicBezTo>
                    <a:pt x="741" y="10383"/>
                    <a:pt x="927" y="5314"/>
                    <a:pt x="1112" y="258"/>
                  </a:cubicBezTo>
                  <a:cubicBezTo>
                    <a:pt x="1119" y="86"/>
                    <a:pt x="986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39"/>
            <p:cNvSpPr/>
            <p:nvPr/>
          </p:nvSpPr>
          <p:spPr>
            <a:xfrm>
              <a:off x="-3506125" y="2847900"/>
              <a:ext cx="523825" cy="525700"/>
            </a:xfrm>
            <a:custGeom>
              <a:rect b="b" l="l" r="r" t="t"/>
              <a:pathLst>
                <a:path extrusionOk="0" h="21028" w="20953">
                  <a:moveTo>
                    <a:pt x="14683" y="0"/>
                  </a:moveTo>
                  <a:cubicBezTo>
                    <a:pt x="14467" y="0"/>
                    <a:pt x="14248" y="37"/>
                    <a:pt x="14043" y="102"/>
                  </a:cubicBezTo>
                  <a:cubicBezTo>
                    <a:pt x="13249" y="340"/>
                    <a:pt x="12482" y="804"/>
                    <a:pt x="11754" y="1214"/>
                  </a:cubicBezTo>
                  <a:cubicBezTo>
                    <a:pt x="11026" y="1624"/>
                    <a:pt x="10311" y="2074"/>
                    <a:pt x="9610" y="2564"/>
                  </a:cubicBezTo>
                  <a:cubicBezTo>
                    <a:pt x="6857" y="4523"/>
                    <a:pt x="4501" y="6984"/>
                    <a:pt x="2674" y="9843"/>
                  </a:cubicBezTo>
                  <a:cubicBezTo>
                    <a:pt x="1735" y="11339"/>
                    <a:pt x="848" y="12980"/>
                    <a:pt x="371" y="14687"/>
                  </a:cubicBezTo>
                  <a:cubicBezTo>
                    <a:pt x="93" y="15667"/>
                    <a:pt x="1" y="16686"/>
                    <a:pt x="107" y="17705"/>
                  </a:cubicBezTo>
                  <a:cubicBezTo>
                    <a:pt x="942" y="17475"/>
                    <a:pt x="1797" y="17362"/>
                    <a:pt x="2649" y="17362"/>
                  </a:cubicBezTo>
                  <a:cubicBezTo>
                    <a:pt x="4347" y="17362"/>
                    <a:pt x="6033" y="17812"/>
                    <a:pt x="7532" y="18684"/>
                  </a:cubicBezTo>
                  <a:cubicBezTo>
                    <a:pt x="8591" y="19306"/>
                    <a:pt x="9530" y="20101"/>
                    <a:pt x="10324" y="21027"/>
                  </a:cubicBezTo>
                  <a:cubicBezTo>
                    <a:pt x="11648" y="20008"/>
                    <a:pt x="12760" y="18737"/>
                    <a:pt x="13580" y="17295"/>
                  </a:cubicBezTo>
                  <a:cubicBezTo>
                    <a:pt x="14520" y="17493"/>
                    <a:pt x="15473" y="17639"/>
                    <a:pt x="16426" y="17705"/>
                  </a:cubicBezTo>
                  <a:cubicBezTo>
                    <a:pt x="16856" y="17737"/>
                    <a:pt x="17345" y="17790"/>
                    <a:pt x="17830" y="17790"/>
                  </a:cubicBezTo>
                  <a:cubicBezTo>
                    <a:pt x="18554" y="17790"/>
                    <a:pt x="19273" y="17672"/>
                    <a:pt x="19788" y="17189"/>
                  </a:cubicBezTo>
                  <a:cubicBezTo>
                    <a:pt x="20648" y="16368"/>
                    <a:pt x="20158" y="15151"/>
                    <a:pt x="19324" y="14542"/>
                  </a:cubicBezTo>
                  <a:cubicBezTo>
                    <a:pt x="18464" y="13907"/>
                    <a:pt x="17366" y="13483"/>
                    <a:pt x="16333" y="13152"/>
                  </a:cubicBezTo>
                  <a:cubicBezTo>
                    <a:pt x="16916" y="13099"/>
                    <a:pt x="17524" y="13033"/>
                    <a:pt x="18093" y="12967"/>
                  </a:cubicBezTo>
                  <a:cubicBezTo>
                    <a:pt x="18663" y="12887"/>
                    <a:pt x="19311" y="12848"/>
                    <a:pt x="19801" y="12517"/>
                  </a:cubicBezTo>
                  <a:cubicBezTo>
                    <a:pt x="20780" y="11882"/>
                    <a:pt x="20555" y="10624"/>
                    <a:pt x="19602" y="10108"/>
                  </a:cubicBezTo>
                  <a:cubicBezTo>
                    <a:pt x="19086" y="9857"/>
                    <a:pt x="18543" y="9671"/>
                    <a:pt x="18001" y="9565"/>
                  </a:cubicBezTo>
                  <a:cubicBezTo>
                    <a:pt x="17379" y="9407"/>
                    <a:pt x="16743" y="9301"/>
                    <a:pt x="16121" y="9221"/>
                  </a:cubicBezTo>
                  <a:cubicBezTo>
                    <a:pt x="15804" y="9182"/>
                    <a:pt x="15486" y="9155"/>
                    <a:pt x="15182" y="9142"/>
                  </a:cubicBezTo>
                  <a:cubicBezTo>
                    <a:pt x="15566" y="9049"/>
                    <a:pt x="15936" y="8943"/>
                    <a:pt x="16320" y="8837"/>
                  </a:cubicBezTo>
                  <a:lnTo>
                    <a:pt x="16320" y="8824"/>
                  </a:lnTo>
                  <a:cubicBezTo>
                    <a:pt x="17074" y="8612"/>
                    <a:pt x="17829" y="8374"/>
                    <a:pt x="18570" y="8123"/>
                  </a:cubicBezTo>
                  <a:cubicBezTo>
                    <a:pt x="19166" y="7911"/>
                    <a:pt x="19893" y="7752"/>
                    <a:pt x="20396" y="7368"/>
                  </a:cubicBezTo>
                  <a:cubicBezTo>
                    <a:pt x="20833" y="7051"/>
                    <a:pt x="20952" y="6455"/>
                    <a:pt x="20674" y="5992"/>
                  </a:cubicBezTo>
                  <a:cubicBezTo>
                    <a:pt x="20357" y="5436"/>
                    <a:pt x="19708" y="5290"/>
                    <a:pt x="19113" y="5198"/>
                  </a:cubicBezTo>
                  <a:cubicBezTo>
                    <a:pt x="18327" y="5068"/>
                    <a:pt x="17536" y="5004"/>
                    <a:pt x="16747" y="5004"/>
                  </a:cubicBezTo>
                  <a:cubicBezTo>
                    <a:pt x="15117" y="5004"/>
                    <a:pt x="13495" y="5280"/>
                    <a:pt x="11952" y="5833"/>
                  </a:cubicBezTo>
                  <a:cubicBezTo>
                    <a:pt x="12349" y="5476"/>
                    <a:pt x="12746" y="5118"/>
                    <a:pt x="13143" y="4761"/>
                  </a:cubicBezTo>
                  <a:cubicBezTo>
                    <a:pt x="13898" y="4086"/>
                    <a:pt x="14718" y="3424"/>
                    <a:pt x="15433" y="2696"/>
                  </a:cubicBezTo>
                  <a:cubicBezTo>
                    <a:pt x="15949" y="2154"/>
                    <a:pt x="16320" y="1346"/>
                    <a:pt x="15896" y="632"/>
                  </a:cubicBezTo>
                  <a:cubicBezTo>
                    <a:pt x="15640" y="183"/>
                    <a:pt x="15169" y="0"/>
                    <a:pt x="14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39"/>
            <p:cNvSpPr/>
            <p:nvPr/>
          </p:nvSpPr>
          <p:spPr>
            <a:xfrm>
              <a:off x="-3787700" y="3271350"/>
              <a:ext cx="614150" cy="660850"/>
            </a:xfrm>
            <a:custGeom>
              <a:rect b="b" l="l" r="r" t="t"/>
              <a:pathLst>
                <a:path extrusionOk="0" h="26434" w="24566">
                  <a:moveTo>
                    <a:pt x="12825" y="0"/>
                  </a:moveTo>
                  <a:cubicBezTo>
                    <a:pt x="11763" y="0"/>
                    <a:pt x="10681" y="217"/>
                    <a:pt x="9781" y="820"/>
                  </a:cubicBezTo>
                  <a:cubicBezTo>
                    <a:pt x="8868" y="1429"/>
                    <a:pt x="8193" y="2395"/>
                    <a:pt x="8061" y="3493"/>
                  </a:cubicBezTo>
                  <a:cubicBezTo>
                    <a:pt x="7897" y="3480"/>
                    <a:pt x="7733" y="3474"/>
                    <a:pt x="7570" y="3474"/>
                  </a:cubicBezTo>
                  <a:cubicBezTo>
                    <a:pt x="5756" y="3474"/>
                    <a:pt x="3999" y="4268"/>
                    <a:pt x="2687" y="5518"/>
                  </a:cubicBezTo>
                  <a:cubicBezTo>
                    <a:pt x="1099" y="7054"/>
                    <a:pt x="305" y="9224"/>
                    <a:pt x="212" y="11395"/>
                  </a:cubicBezTo>
                  <a:cubicBezTo>
                    <a:pt x="1" y="16067"/>
                    <a:pt x="2926" y="20421"/>
                    <a:pt x="6327" y="23360"/>
                  </a:cubicBezTo>
                  <a:cubicBezTo>
                    <a:pt x="8034" y="24855"/>
                    <a:pt x="10073" y="26007"/>
                    <a:pt x="12349" y="26338"/>
                  </a:cubicBezTo>
                  <a:cubicBezTo>
                    <a:pt x="12780" y="26401"/>
                    <a:pt x="13212" y="26434"/>
                    <a:pt x="13640" y="26434"/>
                  </a:cubicBezTo>
                  <a:cubicBezTo>
                    <a:pt x="15434" y="26434"/>
                    <a:pt x="17170" y="25867"/>
                    <a:pt x="18570" y="24670"/>
                  </a:cubicBezTo>
                  <a:cubicBezTo>
                    <a:pt x="19417" y="23915"/>
                    <a:pt x="20145" y="23042"/>
                    <a:pt x="20754" y="22089"/>
                  </a:cubicBezTo>
                  <a:cubicBezTo>
                    <a:pt x="21429" y="21083"/>
                    <a:pt x="22037" y="20038"/>
                    <a:pt x="22580" y="18952"/>
                  </a:cubicBezTo>
                  <a:cubicBezTo>
                    <a:pt x="23626" y="16808"/>
                    <a:pt x="24380" y="14505"/>
                    <a:pt x="24473" y="12110"/>
                  </a:cubicBezTo>
                  <a:cubicBezTo>
                    <a:pt x="24565" y="10310"/>
                    <a:pt x="24234" y="8523"/>
                    <a:pt x="23520" y="6882"/>
                  </a:cubicBezTo>
                  <a:cubicBezTo>
                    <a:pt x="21984" y="2977"/>
                    <a:pt x="17855" y="502"/>
                    <a:pt x="13752" y="52"/>
                  </a:cubicBezTo>
                  <a:cubicBezTo>
                    <a:pt x="13448" y="19"/>
                    <a:pt x="13137" y="0"/>
                    <a:pt x="12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39"/>
            <p:cNvSpPr/>
            <p:nvPr/>
          </p:nvSpPr>
          <p:spPr>
            <a:xfrm>
              <a:off x="-2137250" y="2847900"/>
              <a:ext cx="523800" cy="525700"/>
            </a:xfrm>
            <a:custGeom>
              <a:rect b="b" l="l" r="r" t="t"/>
              <a:pathLst>
                <a:path extrusionOk="0" h="21028" w="20952">
                  <a:moveTo>
                    <a:pt x="6269" y="0"/>
                  </a:moveTo>
                  <a:cubicBezTo>
                    <a:pt x="5784" y="0"/>
                    <a:pt x="5312" y="183"/>
                    <a:pt x="5056" y="632"/>
                  </a:cubicBezTo>
                  <a:cubicBezTo>
                    <a:pt x="4633" y="1346"/>
                    <a:pt x="5003" y="2154"/>
                    <a:pt x="5533" y="2696"/>
                  </a:cubicBezTo>
                  <a:cubicBezTo>
                    <a:pt x="6234" y="3424"/>
                    <a:pt x="7055" y="4086"/>
                    <a:pt x="7822" y="4761"/>
                  </a:cubicBezTo>
                  <a:lnTo>
                    <a:pt x="9000" y="5833"/>
                  </a:lnTo>
                  <a:cubicBezTo>
                    <a:pt x="7457" y="5280"/>
                    <a:pt x="5836" y="5004"/>
                    <a:pt x="4210" y="5004"/>
                  </a:cubicBezTo>
                  <a:cubicBezTo>
                    <a:pt x="3423" y="5004"/>
                    <a:pt x="2634" y="5068"/>
                    <a:pt x="1853" y="5198"/>
                  </a:cubicBezTo>
                  <a:cubicBezTo>
                    <a:pt x="1258" y="5290"/>
                    <a:pt x="596" y="5436"/>
                    <a:pt x="278" y="5992"/>
                  </a:cubicBezTo>
                  <a:cubicBezTo>
                    <a:pt x="0" y="6455"/>
                    <a:pt x="119" y="7051"/>
                    <a:pt x="556" y="7368"/>
                  </a:cubicBezTo>
                  <a:cubicBezTo>
                    <a:pt x="1059" y="7752"/>
                    <a:pt x="1787" y="7911"/>
                    <a:pt x="2383" y="8123"/>
                  </a:cubicBezTo>
                  <a:cubicBezTo>
                    <a:pt x="3124" y="8374"/>
                    <a:pt x="3878" y="8612"/>
                    <a:pt x="4633" y="8824"/>
                  </a:cubicBezTo>
                  <a:lnTo>
                    <a:pt x="4633" y="8837"/>
                  </a:lnTo>
                  <a:cubicBezTo>
                    <a:pt x="5016" y="8943"/>
                    <a:pt x="5400" y="9049"/>
                    <a:pt x="5784" y="9142"/>
                  </a:cubicBezTo>
                  <a:cubicBezTo>
                    <a:pt x="5466" y="9155"/>
                    <a:pt x="5149" y="9182"/>
                    <a:pt x="4844" y="9221"/>
                  </a:cubicBezTo>
                  <a:cubicBezTo>
                    <a:pt x="4209" y="9301"/>
                    <a:pt x="3574" y="9407"/>
                    <a:pt x="2965" y="9565"/>
                  </a:cubicBezTo>
                  <a:cubicBezTo>
                    <a:pt x="2409" y="9671"/>
                    <a:pt x="1866" y="9857"/>
                    <a:pt x="1363" y="10108"/>
                  </a:cubicBezTo>
                  <a:cubicBezTo>
                    <a:pt x="397" y="10624"/>
                    <a:pt x="172" y="11882"/>
                    <a:pt x="1152" y="12517"/>
                  </a:cubicBezTo>
                  <a:cubicBezTo>
                    <a:pt x="1641" y="12848"/>
                    <a:pt x="2290" y="12887"/>
                    <a:pt x="2859" y="12967"/>
                  </a:cubicBezTo>
                  <a:cubicBezTo>
                    <a:pt x="3441" y="13033"/>
                    <a:pt x="4037" y="13099"/>
                    <a:pt x="4633" y="13152"/>
                  </a:cubicBezTo>
                  <a:cubicBezTo>
                    <a:pt x="3587" y="13483"/>
                    <a:pt x="2488" y="13907"/>
                    <a:pt x="1628" y="14542"/>
                  </a:cubicBezTo>
                  <a:cubicBezTo>
                    <a:pt x="794" y="15151"/>
                    <a:pt x="305" y="16368"/>
                    <a:pt x="1165" y="17189"/>
                  </a:cubicBezTo>
                  <a:cubicBezTo>
                    <a:pt x="1680" y="17672"/>
                    <a:pt x="2403" y="17790"/>
                    <a:pt x="3128" y="17790"/>
                  </a:cubicBezTo>
                  <a:cubicBezTo>
                    <a:pt x="3614" y="17790"/>
                    <a:pt x="4101" y="17737"/>
                    <a:pt x="4527" y="17705"/>
                  </a:cubicBezTo>
                  <a:cubicBezTo>
                    <a:pt x="5480" y="17639"/>
                    <a:pt x="6433" y="17493"/>
                    <a:pt x="7372" y="17295"/>
                  </a:cubicBezTo>
                  <a:cubicBezTo>
                    <a:pt x="8206" y="18737"/>
                    <a:pt x="9305" y="20008"/>
                    <a:pt x="10641" y="21027"/>
                  </a:cubicBezTo>
                  <a:cubicBezTo>
                    <a:pt x="11422" y="20101"/>
                    <a:pt x="12375" y="19306"/>
                    <a:pt x="13421" y="18684"/>
                  </a:cubicBezTo>
                  <a:cubicBezTo>
                    <a:pt x="14919" y="17812"/>
                    <a:pt x="16605" y="17362"/>
                    <a:pt x="18307" y="17362"/>
                  </a:cubicBezTo>
                  <a:cubicBezTo>
                    <a:pt x="19161" y="17362"/>
                    <a:pt x="20019" y="17475"/>
                    <a:pt x="20859" y="17705"/>
                  </a:cubicBezTo>
                  <a:cubicBezTo>
                    <a:pt x="20952" y="16686"/>
                    <a:pt x="20859" y="15667"/>
                    <a:pt x="20581" y="14687"/>
                  </a:cubicBezTo>
                  <a:cubicBezTo>
                    <a:pt x="20105" y="12980"/>
                    <a:pt x="19218" y="11339"/>
                    <a:pt x="18278" y="9843"/>
                  </a:cubicBezTo>
                  <a:cubicBezTo>
                    <a:pt x="16465" y="6984"/>
                    <a:pt x="14109" y="4523"/>
                    <a:pt x="11343" y="2564"/>
                  </a:cubicBezTo>
                  <a:cubicBezTo>
                    <a:pt x="10641" y="2074"/>
                    <a:pt x="9940" y="1624"/>
                    <a:pt x="9199" y="1214"/>
                  </a:cubicBezTo>
                  <a:cubicBezTo>
                    <a:pt x="8471" y="804"/>
                    <a:pt x="7716" y="340"/>
                    <a:pt x="6909" y="102"/>
                  </a:cubicBezTo>
                  <a:cubicBezTo>
                    <a:pt x="6705" y="37"/>
                    <a:pt x="6486" y="0"/>
                    <a:pt x="6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39"/>
            <p:cNvSpPr/>
            <p:nvPr/>
          </p:nvSpPr>
          <p:spPr>
            <a:xfrm>
              <a:off x="-1946000" y="3271200"/>
              <a:ext cx="614125" cy="661000"/>
            </a:xfrm>
            <a:custGeom>
              <a:rect b="b" l="l" r="r" t="t"/>
              <a:pathLst>
                <a:path extrusionOk="0" h="26440" w="24565">
                  <a:moveTo>
                    <a:pt x="11762" y="1"/>
                  </a:moveTo>
                  <a:cubicBezTo>
                    <a:pt x="11443" y="1"/>
                    <a:pt x="11124" y="21"/>
                    <a:pt x="10813" y="58"/>
                  </a:cubicBezTo>
                  <a:cubicBezTo>
                    <a:pt x="6711" y="495"/>
                    <a:pt x="2581" y="2970"/>
                    <a:pt x="1046" y="6874"/>
                  </a:cubicBezTo>
                  <a:cubicBezTo>
                    <a:pt x="331" y="8529"/>
                    <a:pt x="0" y="10316"/>
                    <a:pt x="93" y="12102"/>
                  </a:cubicBezTo>
                  <a:lnTo>
                    <a:pt x="93" y="12116"/>
                  </a:lnTo>
                  <a:cubicBezTo>
                    <a:pt x="199" y="14511"/>
                    <a:pt x="940" y="16814"/>
                    <a:pt x="1999" y="18958"/>
                  </a:cubicBezTo>
                  <a:cubicBezTo>
                    <a:pt x="2528" y="20044"/>
                    <a:pt x="3137" y="21089"/>
                    <a:pt x="3812" y="22095"/>
                  </a:cubicBezTo>
                  <a:cubicBezTo>
                    <a:pt x="4421" y="23048"/>
                    <a:pt x="5162" y="23921"/>
                    <a:pt x="5996" y="24676"/>
                  </a:cubicBezTo>
                  <a:cubicBezTo>
                    <a:pt x="7396" y="25873"/>
                    <a:pt x="9132" y="26440"/>
                    <a:pt x="10926" y="26440"/>
                  </a:cubicBezTo>
                  <a:cubicBezTo>
                    <a:pt x="11354" y="26440"/>
                    <a:pt x="11785" y="26407"/>
                    <a:pt x="12216" y="26344"/>
                  </a:cubicBezTo>
                  <a:cubicBezTo>
                    <a:pt x="14493" y="26013"/>
                    <a:pt x="16531" y="24861"/>
                    <a:pt x="18252" y="23366"/>
                  </a:cubicBezTo>
                  <a:cubicBezTo>
                    <a:pt x="21640" y="20414"/>
                    <a:pt x="24565" y="16060"/>
                    <a:pt x="24353" y="11401"/>
                  </a:cubicBezTo>
                  <a:cubicBezTo>
                    <a:pt x="24261" y="9217"/>
                    <a:pt x="23466" y="7060"/>
                    <a:pt x="21878" y="5524"/>
                  </a:cubicBezTo>
                  <a:cubicBezTo>
                    <a:pt x="20575" y="4270"/>
                    <a:pt x="18832" y="3477"/>
                    <a:pt x="17030" y="3477"/>
                  </a:cubicBezTo>
                  <a:cubicBezTo>
                    <a:pt x="16855" y="3477"/>
                    <a:pt x="16680" y="3484"/>
                    <a:pt x="16505" y="3499"/>
                  </a:cubicBezTo>
                  <a:cubicBezTo>
                    <a:pt x="16386" y="2388"/>
                    <a:pt x="15697" y="1435"/>
                    <a:pt x="14784" y="813"/>
                  </a:cubicBezTo>
                  <a:cubicBezTo>
                    <a:pt x="13890" y="224"/>
                    <a:pt x="12817" y="1"/>
                    <a:pt x="11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39"/>
            <p:cNvSpPr/>
            <p:nvPr/>
          </p:nvSpPr>
          <p:spPr>
            <a:xfrm>
              <a:off x="-3809225" y="3278725"/>
              <a:ext cx="303925" cy="205875"/>
            </a:xfrm>
            <a:custGeom>
              <a:rect b="b" l="l" r="r" t="t"/>
              <a:pathLst>
                <a:path extrusionOk="0" h="8235" w="12157">
                  <a:moveTo>
                    <a:pt x="11826" y="1"/>
                  </a:moveTo>
                  <a:cubicBezTo>
                    <a:pt x="11795" y="1"/>
                    <a:pt x="11763" y="8"/>
                    <a:pt x="11728" y="22"/>
                  </a:cubicBezTo>
                  <a:cubicBezTo>
                    <a:pt x="10073" y="697"/>
                    <a:pt x="8895" y="2166"/>
                    <a:pt x="8591" y="3913"/>
                  </a:cubicBezTo>
                  <a:cubicBezTo>
                    <a:pt x="8184" y="3851"/>
                    <a:pt x="7774" y="3820"/>
                    <a:pt x="7366" y="3820"/>
                  </a:cubicBezTo>
                  <a:cubicBezTo>
                    <a:pt x="4478" y="3820"/>
                    <a:pt x="1639" y="5338"/>
                    <a:pt x="120" y="7831"/>
                  </a:cubicBezTo>
                  <a:cubicBezTo>
                    <a:pt x="1" y="8042"/>
                    <a:pt x="188" y="8235"/>
                    <a:pt x="376" y="8235"/>
                  </a:cubicBezTo>
                  <a:cubicBezTo>
                    <a:pt x="458" y="8235"/>
                    <a:pt x="540" y="8198"/>
                    <a:pt x="597" y="8109"/>
                  </a:cubicBezTo>
                  <a:cubicBezTo>
                    <a:pt x="2008" y="5783"/>
                    <a:pt x="4663" y="4352"/>
                    <a:pt x="7351" y="4352"/>
                  </a:cubicBezTo>
                  <a:cubicBezTo>
                    <a:pt x="7814" y="4352"/>
                    <a:pt x="8278" y="4395"/>
                    <a:pt x="8737" y="4482"/>
                  </a:cubicBezTo>
                  <a:cubicBezTo>
                    <a:pt x="8759" y="4487"/>
                    <a:pt x="8781" y="4490"/>
                    <a:pt x="8803" y="4490"/>
                  </a:cubicBezTo>
                  <a:cubicBezTo>
                    <a:pt x="8950" y="4490"/>
                    <a:pt x="9081" y="4379"/>
                    <a:pt x="9081" y="4218"/>
                  </a:cubicBezTo>
                  <a:cubicBezTo>
                    <a:pt x="9279" y="2590"/>
                    <a:pt x="10351" y="1187"/>
                    <a:pt x="11873" y="551"/>
                  </a:cubicBezTo>
                  <a:cubicBezTo>
                    <a:pt x="12156" y="434"/>
                    <a:pt x="12072" y="1"/>
                    <a:pt x="11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39"/>
            <p:cNvSpPr/>
            <p:nvPr/>
          </p:nvSpPr>
          <p:spPr>
            <a:xfrm>
              <a:off x="-1612525" y="3275425"/>
              <a:ext cx="261150" cy="231600"/>
            </a:xfrm>
            <a:custGeom>
              <a:rect b="b" l="l" r="r" t="t"/>
              <a:pathLst>
                <a:path extrusionOk="0" h="9264" w="10446">
                  <a:moveTo>
                    <a:pt x="398" y="0"/>
                  </a:moveTo>
                  <a:cubicBezTo>
                    <a:pt x="115" y="0"/>
                    <a:pt x="0" y="451"/>
                    <a:pt x="320" y="525"/>
                  </a:cubicBezTo>
                  <a:cubicBezTo>
                    <a:pt x="2372" y="1014"/>
                    <a:pt x="3960" y="2682"/>
                    <a:pt x="4344" y="4760"/>
                  </a:cubicBezTo>
                  <a:cubicBezTo>
                    <a:pt x="4376" y="4880"/>
                    <a:pt x="4482" y="4955"/>
                    <a:pt x="4599" y="4955"/>
                  </a:cubicBezTo>
                  <a:cubicBezTo>
                    <a:pt x="4624" y="4955"/>
                    <a:pt x="4649" y="4952"/>
                    <a:pt x="4674" y="4945"/>
                  </a:cubicBezTo>
                  <a:cubicBezTo>
                    <a:pt x="5040" y="4847"/>
                    <a:pt x="5404" y="4800"/>
                    <a:pt x="5761" y="4800"/>
                  </a:cubicBezTo>
                  <a:cubicBezTo>
                    <a:pt x="7991" y="4800"/>
                    <a:pt x="9925" y="6622"/>
                    <a:pt x="9902" y="8995"/>
                  </a:cubicBezTo>
                  <a:cubicBezTo>
                    <a:pt x="9902" y="9174"/>
                    <a:pt x="10038" y="9263"/>
                    <a:pt x="10174" y="9263"/>
                  </a:cubicBezTo>
                  <a:cubicBezTo>
                    <a:pt x="10309" y="9263"/>
                    <a:pt x="10445" y="9174"/>
                    <a:pt x="10445" y="8995"/>
                  </a:cubicBezTo>
                  <a:cubicBezTo>
                    <a:pt x="10445" y="7539"/>
                    <a:pt x="9783" y="6176"/>
                    <a:pt x="8645" y="5263"/>
                  </a:cubicBezTo>
                  <a:cubicBezTo>
                    <a:pt x="7813" y="4623"/>
                    <a:pt x="6793" y="4280"/>
                    <a:pt x="5754" y="4280"/>
                  </a:cubicBezTo>
                  <a:cubicBezTo>
                    <a:pt x="5439" y="4280"/>
                    <a:pt x="5121" y="4311"/>
                    <a:pt x="4807" y="4376"/>
                  </a:cubicBezTo>
                  <a:cubicBezTo>
                    <a:pt x="4291" y="2219"/>
                    <a:pt x="2610" y="525"/>
                    <a:pt x="466" y="8"/>
                  </a:cubicBezTo>
                  <a:cubicBezTo>
                    <a:pt x="442" y="3"/>
                    <a:pt x="420" y="0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39"/>
            <p:cNvSpPr/>
            <p:nvPr/>
          </p:nvSpPr>
          <p:spPr>
            <a:xfrm>
              <a:off x="-1883150" y="3358225"/>
              <a:ext cx="40075" cy="68650"/>
            </a:xfrm>
            <a:custGeom>
              <a:rect b="b" l="l" r="r" t="t"/>
              <a:pathLst>
                <a:path extrusionOk="0" h="2746" w="1603">
                  <a:moveTo>
                    <a:pt x="304" y="0"/>
                  </a:moveTo>
                  <a:cubicBezTo>
                    <a:pt x="260" y="0"/>
                    <a:pt x="215" y="11"/>
                    <a:pt x="173" y="32"/>
                  </a:cubicBezTo>
                  <a:cubicBezTo>
                    <a:pt x="54" y="111"/>
                    <a:pt x="1" y="270"/>
                    <a:pt x="80" y="402"/>
                  </a:cubicBezTo>
                  <a:lnTo>
                    <a:pt x="1073" y="2613"/>
                  </a:lnTo>
                  <a:cubicBezTo>
                    <a:pt x="1116" y="2699"/>
                    <a:pt x="1205" y="2746"/>
                    <a:pt x="1298" y="2746"/>
                  </a:cubicBezTo>
                  <a:cubicBezTo>
                    <a:pt x="1347" y="2746"/>
                    <a:pt x="1398" y="2733"/>
                    <a:pt x="1444" y="2705"/>
                  </a:cubicBezTo>
                  <a:cubicBezTo>
                    <a:pt x="1563" y="2639"/>
                    <a:pt x="1602" y="2467"/>
                    <a:pt x="1536" y="2348"/>
                  </a:cubicBezTo>
                  <a:lnTo>
                    <a:pt x="1523" y="2348"/>
                  </a:lnTo>
                  <a:lnTo>
                    <a:pt x="544" y="138"/>
                  </a:lnTo>
                  <a:cubicBezTo>
                    <a:pt x="490" y="47"/>
                    <a:pt x="399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39"/>
            <p:cNvSpPr/>
            <p:nvPr/>
          </p:nvSpPr>
          <p:spPr>
            <a:xfrm>
              <a:off x="-1836675" y="3328025"/>
              <a:ext cx="59775" cy="86575"/>
            </a:xfrm>
            <a:custGeom>
              <a:rect b="b" l="l" r="r" t="t"/>
              <a:pathLst>
                <a:path extrusionOk="0" h="3463" w="2391">
                  <a:moveTo>
                    <a:pt x="363" y="1"/>
                  </a:moveTo>
                  <a:cubicBezTo>
                    <a:pt x="178" y="1"/>
                    <a:pt x="0" y="197"/>
                    <a:pt x="127" y="406"/>
                  </a:cubicBezTo>
                  <a:lnTo>
                    <a:pt x="1795" y="3331"/>
                  </a:lnTo>
                  <a:cubicBezTo>
                    <a:pt x="1852" y="3424"/>
                    <a:pt x="1934" y="3463"/>
                    <a:pt x="2017" y="3463"/>
                  </a:cubicBezTo>
                  <a:cubicBezTo>
                    <a:pt x="2204" y="3463"/>
                    <a:pt x="2391" y="3264"/>
                    <a:pt x="2271" y="3053"/>
                  </a:cubicBezTo>
                  <a:lnTo>
                    <a:pt x="590" y="141"/>
                  </a:lnTo>
                  <a:cubicBezTo>
                    <a:pt x="532" y="42"/>
                    <a:pt x="447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39"/>
            <p:cNvSpPr/>
            <p:nvPr/>
          </p:nvSpPr>
          <p:spPr>
            <a:xfrm>
              <a:off x="-1769850" y="3298400"/>
              <a:ext cx="45525" cy="56200"/>
            </a:xfrm>
            <a:custGeom>
              <a:rect b="b" l="l" r="r" t="t"/>
              <a:pathLst>
                <a:path extrusionOk="0" h="2248" w="1821">
                  <a:moveTo>
                    <a:pt x="371" y="1"/>
                  </a:moveTo>
                  <a:cubicBezTo>
                    <a:pt x="186" y="1"/>
                    <a:pt x="0" y="194"/>
                    <a:pt x="128" y="413"/>
                  </a:cubicBezTo>
                  <a:lnTo>
                    <a:pt x="1226" y="2107"/>
                  </a:lnTo>
                  <a:cubicBezTo>
                    <a:pt x="1284" y="2207"/>
                    <a:pt x="1370" y="2248"/>
                    <a:pt x="1455" y="2248"/>
                  </a:cubicBezTo>
                  <a:cubicBezTo>
                    <a:pt x="1640" y="2248"/>
                    <a:pt x="1821" y="2051"/>
                    <a:pt x="1703" y="1842"/>
                  </a:cubicBezTo>
                  <a:lnTo>
                    <a:pt x="591" y="135"/>
                  </a:lnTo>
                  <a:cubicBezTo>
                    <a:pt x="537" y="40"/>
                    <a:pt x="454" y="1"/>
                    <a:pt x="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39"/>
            <p:cNvSpPr/>
            <p:nvPr/>
          </p:nvSpPr>
          <p:spPr>
            <a:xfrm>
              <a:off x="-1717900" y="3272425"/>
              <a:ext cx="49725" cy="76550"/>
            </a:xfrm>
            <a:custGeom>
              <a:rect b="b" l="l" r="r" t="t"/>
              <a:pathLst>
                <a:path extrusionOk="0" h="3062" w="1989">
                  <a:moveTo>
                    <a:pt x="363" y="1"/>
                  </a:moveTo>
                  <a:cubicBezTo>
                    <a:pt x="179" y="1"/>
                    <a:pt x="1" y="197"/>
                    <a:pt x="128" y="406"/>
                  </a:cubicBezTo>
                  <a:lnTo>
                    <a:pt x="1398" y="2921"/>
                  </a:lnTo>
                  <a:cubicBezTo>
                    <a:pt x="1456" y="3021"/>
                    <a:pt x="1542" y="3062"/>
                    <a:pt x="1626" y="3062"/>
                  </a:cubicBezTo>
                  <a:cubicBezTo>
                    <a:pt x="1810" y="3062"/>
                    <a:pt x="1989" y="2865"/>
                    <a:pt x="1862" y="2656"/>
                  </a:cubicBezTo>
                  <a:lnTo>
                    <a:pt x="591" y="142"/>
                  </a:lnTo>
                  <a:cubicBezTo>
                    <a:pt x="533" y="42"/>
                    <a:pt x="447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39"/>
            <p:cNvSpPr/>
            <p:nvPr/>
          </p:nvSpPr>
          <p:spPr>
            <a:xfrm>
              <a:off x="-1654825" y="3268050"/>
              <a:ext cx="36650" cy="48625"/>
            </a:xfrm>
            <a:custGeom>
              <a:rect b="b" l="l" r="r" t="t"/>
              <a:pathLst>
                <a:path extrusionOk="0" h="1945" w="1466">
                  <a:moveTo>
                    <a:pt x="296" y="1"/>
                  </a:moveTo>
                  <a:cubicBezTo>
                    <a:pt x="250" y="1"/>
                    <a:pt x="202" y="13"/>
                    <a:pt x="159" y="39"/>
                  </a:cubicBezTo>
                  <a:cubicBezTo>
                    <a:pt x="40" y="118"/>
                    <a:pt x="0" y="277"/>
                    <a:pt x="66" y="409"/>
                  </a:cubicBezTo>
                  <a:lnTo>
                    <a:pt x="874" y="1812"/>
                  </a:lnTo>
                  <a:cubicBezTo>
                    <a:pt x="926" y="1905"/>
                    <a:pt x="1008" y="1944"/>
                    <a:pt x="1090" y="1944"/>
                  </a:cubicBezTo>
                  <a:cubicBezTo>
                    <a:pt x="1276" y="1944"/>
                    <a:pt x="1466" y="1746"/>
                    <a:pt x="1337" y="1534"/>
                  </a:cubicBezTo>
                  <a:lnTo>
                    <a:pt x="530" y="131"/>
                  </a:lnTo>
                  <a:cubicBezTo>
                    <a:pt x="485" y="51"/>
                    <a:pt x="393" y="1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39"/>
            <p:cNvSpPr/>
            <p:nvPr/>
          </p:nvSpPr>
          <p:spPr>
            <a:xfrm>
              <a:off x="-3487125" y="3265575"/>
              <a:ext cx="34300" cy="46025"/>
            </a:xfrm>
            <a:custGeom>
              <a:rect b="b" l="l" r="r" t="t"/>
              <a:pathLst>
                <a:path extrusionOk="0" h="1841" w="1372">
                  <a:moveTo>
                    <a:pt x="1068" y="0"/>
                  </a:moveTo>
                  <a:cubicBezTo>
                    <a:pt x="974" y="0"/>
                    <a:pt x="883" y="48"/>
                    <a:pt x="829" y="138"/>
                  </a:cubicBezTo>
                  <a:lnTo>
                    <a:pt x="128" y="1435"/>
                  </a:lnTo>
                  <a:cubicBezTo>
                    <a:pt x="0" y="1644"/>
                    <a:pt x="179" y="1840"/>
                    <a:pt x="363" y="1840"/>
                  </a:cubicBezTo>
                  <a:cubicBezTo>
                    <a:pt x="447" y="1840"/>
                    <a:pt x="533" y="1799"/>
                    <a:pt x="591" y="1699"/>
                  </a:cubicBezTo>
                  <a:lnTo>
                    <a:pt x="1292" y="402"/>
                  </a:lnTo>
                  <a:cubicBezTo>
                    <a:pt x="1372" y="270"/>
                    <a:pt x="1332" y="111"/>
                    <a:pt x="1200" y="32"/>
                  </a:cubicBezTo>
                  <a:cubicBezTo>
                    <a:pt x="1157" y="11"/>
                    <a:pt x="1113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39"/>
            <p:cNvSpPr/>
            <p:nvPr/>
          </p:nvSpPr>
          <p:spPr>
            <a:xfrm>
              <a:off x="-3429350" y="3271200"/>
              <a:ext cx="52625" cy="96225"/>
            </a:xfrm>
            <a:custGeom>
              <a:rect b="b" l="l" r="r" t="t"/>
              <a:pathLst>
                <a:path extrusionOk="0" h="3849" w="2105">
                  <a:moveTo>
                    <a:pt x="1815" y="0"/>
                  </a:moveTo>
                  <a:cubicBezTo>
                    <a:pt x="1720" y="0"/>
                    <a:pt x="1630" y="48"/>
                    <a:pt x="1575" y="138"/>
                  </a:cubicBezTo>
                  <a:lnTo>
                    <a:pt x="67" y="3447"/>
                  </a:lnTo>
                  <a:cubicBezTo>
                    <a:pt x="0" y="3566"/>
                    <a:pt x="40" y="3738"/>
                    <a:pt x="159" y="3817"/>
                  </a:cubicBezTo>
                  <a:cubicBezTo>
                    <a:pt x="201" y="3838"/>
                    <a:pt x="248" y="3849"/>
                    <a:pt x="293" y="3849"/>
                  </a:cubicBezTo>
                  <a:cubicBezTo>
                    <a:pt x="391" y="3849"/>
                    <a:pt x="485" y="3801"/>
                    <a:pt x="530" y="3711"/>
                  </a:cubicBezTo>
                  <a:lnTo>
                    <a:pt x="2039" y="402"/>
                  </a:lnTo>
                  <a:cubicBezTo>
                    <a:pt x="2105" y="270"/>
                    <a:pt x="2065" y="111"/>
                    <a:pt x="1946" y="32"/>
                  </a:cubicBezTo>
                  <a:cubicBezTo>
                    <a:pt x="1904" y="11"/>
                    <a:pt x="1859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39"/>
            <p:cNvSpPr/>
            <p:nvPr/>
          </p:nvSpPr>
          <p:spPr>
            <a:xfrm>
              <a:off x="-3358875" y="3320925"/>
              <a:ext cx="44025" cy="58600"/>
            </a:xfrm>
            <a:custGeom>
              <a:rect b="b" l="l" r="r" t="t"/>
              <a:pathLst>
                <a:path extrusionOk="0" h="2344" w="1761">
                  <a:moveTo>
                    <a:pt x="1456" y="1"/>
                  </a:moveTo>
                  <a:cubicBezTo>
                    <a:pt x="1363" y="1"/>
                    <a:pt x="1275" y="48"/>
                    <a:pt x="1231" y="134"/>
                  </a:cubicBezTo>
                  <a:lnTo>
                    <a:pt x="120" y="1934"/>
                  </a:lnTo>
                  <a:cubicBezTo>
                    <a:pt x="0" y="2145"/>
                    <a:pt x="187" y="2344"/>
                    <a:pt x="374" y="2344"/>
                  </a:cubicBezTo>
                  <a:cubicBezTo>
                    <a:pt x="457" y="2344"/>
                    <a:pt x="539" y="2305"/>
                    <a:pt x="596" y="2212"/>
                  </a:cubicBezTo>
                  <a:lnTo>
                    <a:pt x="1695" y="399"/>
                  </a:lnTo>
                  <a:cubicBezTo>
                    <a:pt x="1761" y="280"/>
                    <a:pt x="1721" y="108"/>
                    <a:pt x="1602" y="41"/>
                  </a:cubicBezTo>
                  <a:cubicBezTo>
                    <a:pt x="1556" y="14"/>
                    <a:pt x="1505" y="1"/>
                    <a:pt x="14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39"/>
            <p:cNvSpPr/>
            <p:nvPr/>
          </p:nvSpPr>
          <p:spPr>
            <a:xfrm>
              <a:off x="-3299975" y="3353575"/>
              <a:ext cx="43025" cy="68275"/>
            </a:xfrm>
            <a:custGeom>
              <a:rect b="b" l="l" r="r" t="t"/>
              <a:pathLst>
                <a:path extrusionOk="0" h="2731" w="1721">
                  <a:moveTo>
                    <a:pt x="1421" y="1"/>
                  </a:moveTo>
                  <a:cubicBezTo>
                    <a:pt x="1328" y="1"/>
                    <a:pt x="1232" y="45"/>
                    <a:pt x="1178" y="125"/>
                  </a:cubicBezTo>
                  <a:lnTo>
                    <a:pt x="67" y="2322"/>
                  </a:lnTo>
                  <a:cubicBezTo>
                    <a:pt x="0" y="2454"/>
                    <a:pt x="40" y="2613"/>
                    <a:pt x="159" y="2693"/>
                  </a:cubicBezTo>
                  <a:cubicBezTo>
                    <a:pt x="202" y="2719"/>
                    <a:pt x="249" y="2730"/>
                    <a:pt x="294" y="2730"/>
                  </a:cubicBezTo>
                  <a:cubicBezTo>
                    <a:pt x="387" y="2730"/>
                    <a:pt x="476" y="2680"/>
                    <a:pt x="530" y="2600"/>
                  </a:cubicBezTo>
                  <a:lnTo>
                    <a:pt x="1655" y="403"/>
                  </a:lnTo>
                  <a:cubicBezTo>
                    <a:pt x="1721" y="271"/>
                    <a:pt x="1681" y="112"/>
                    <a:pt x="1549" y="32"/>
                  </a:cubicBezTo>
                  <a:cubicBezTo>
                    <a:pt x="1510" y="11"/>
                    <a:pt x="1466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39"/>
            <p:cNvSpPr/>
            <p:nvPr/>
          </p:nvSpPr>
          <p:spPr>
            <a:xfrm>
              <a:off x="-3264900" y="3398675"/>
              <a:ext cx="50325" cy="86050"/>
            </a:xfrm>
            <a:custGeom>
              <a:rect b="b" l="l" r="r" t="t"/>
              <a:pathLst>
                <a:path extrusionOk="0" h="3442" w="2013">
                  <a:moveTo>
                    <a:pt x="1704" y="1"/>
                  </a:moveTo>
                  <a:cubicBezTo>
                    <a:pt x="1614" y="1"/>
                    <a:pt x="1526" y="48"/>
                    <a:pt x="1483" y="134"/>
                  </a:cubicBezTo>
                  <a:lnTo>
                    <a:pt x="80" y="3033"/>
                  </a:lnTo>
                  <a:cubicBezTo>
                    <a:pt x="0" y="3165"/>
                    <a:pt x="40" y="3324"/>
                    <a:pt x="172" y="3403"/>
                  </a:cubicBezTo>
                  <a:cubicBezTo>
                    <a:pt x="216" y="3429"/>
                    <a:pt x="262" y="3441"/>
                    <a:pt x="307" y="3441"/>
                  </a:cubicBezTo>
                  <a:cubicBezTo>
                    <a:pt x="400" y="3441"/>
                    <a:pt x="490" y="3391"/>
                    <a:pt x="543" y="3311"/>
                  </a:cubicBezTo>
                  <a:lnTo>
                    <a:pt x="1946" y="412"/>
                  </a:lnTo>
                  <a:cubicBezTo>
                    <a:pt x="2012" y="280"/>
                    <a:pt x="1972" y="121"/>
                    <a:pt x="1840" y="42"/>
                  </a:cubicBezTo>
                  <a:cubicBezTo>
                    <a:pt x="1799" y="14"/>
                    <a:pt x="1751" y="1"/>
                    <a:pt x="1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39"/>
            <p:cNvSpPr/>
            <p:nvPr/>
          </p:nvSpPr>
          <p:spPr>
            <a:xfrm>
              <a:off x="-3632025" y="3097225"/>
              <a:ext cx="108725" cy="97475"/>
            </a:xfrm>
            <a:custGeom>
              <a:rect b="b" l="l" r="r" t="t"/>
              <a:pathLst>
                <a:path extrusionOk="0" h="3899" w="4349">
                  <a:moveTo>
                    <a:pt x="384" y="0"/>
                  </a:moveTo>
                  <a:cubicBezTo>
                    <a:pt x="149" y="0"/>
                    <a:pt x="1" y="361"/>
                    <a:pt x="246" y="506"/>
                  </a:cubicBezTo>
                  <a:cubicBezTo>
                    <a:pt x="1635" y="1353"/>
                    <a:pt x="2853" y="2451"/>
                    <a:pt x="3806" y="3761"/>
                  </a:cubicBezTo>
                  <a:cubicBezTo>
                    <a:pt x="3860" y="3852"/>
                    <a:pt x="3951" y="3899"/>
                    <a:pt x="4045" y="3899"/>
                  </a:cubicBezTo>
                  <a:cubicBezTo>
                    <a:pt x="4089" y="3899"/>
                    <a:pt x="4134" y="3888"/>
                    <a:pt x="4177" y="3867"/>
                  </a:cubicBezTo>
                  <a:cubicBezTo>
                    <a:pt x="4309" y="3788"/>
                    <a:pt x="4349" y="3616"/>
                    <a:pt x="4282" y="3497"/>
                  </a:cubicBezTo>
                  <a:cubicBezTo>
                    <a:pt x="3263" y="2107"/>
                    <a:pt x="1993" y="929"/>
                    <a:pt x="524" y="42"/>
                  </a:cubicBezTo>
                  <a:cubicBezTo>
                    <a:pt x="475" y="13"/>
                    <a:pt x="428" y="0"/>
                    <a:pt x="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39"/>
            <p:cNvSpPr/>
            <p:nvPr/>
          </p:nvSpPr>
          <p:spPr>
            <a:xfrm>
              <a:off x="-3576800" y="3052550"/>
              <a:ext cx="73550" cy="114200"/>
            </a:xfrm>
            <a:custGeom>
              <a:rect b="b" l="l" r="r" t="t"/>
              <a:pathLst>
                <a:path extrusionOk="0" h="4568" w="2942">
                  <a:moveTo>
                    <a:pt x="393" y="0"/>
                  </a:moveTo>
                  <a:cubicBezTo>
                    <a:pt x="183" y="0"/>
                    <a:pt x="0" y="272"/>
                    <a:pt x="194" y="466"/>
                  </a:cubicBezTo>
                  <a:cubicBezTo>
                    <a:pt x="1279" y="1525"/>
                    <a:pt x="2047" y="2888"/>
                    <a:pt x="2378" y="4371"/>
                  </a:cubicBezTo>
                  <a:cubicBezTo>
                    <a:pt x="2409" y="4508"/>
                    <a:pt x="2511" y="4567"/>
                    <a:pt x="2616" y="4567"/>
                  </a:cubicBezTo>
                  <a:cubicBezTo>
                    <a:pt x="2774" y="4567"/>
                    <a:pt x="2942" y="4432"/>
                    <a:pt x="2894" y="4225"/>
                  </a:cubicBezTo>
                  <a:cubicBezTo>
                    <a:pt x="2537" y="2650"/>
                    <a:pt x="1729" y="1207"/>
                    <a:pt x="578" y="82"/>
                  </a:cubicBezTo>
                  <a:cubicBezTo>
                    <a:pt x="520" y="24"/>
                    <a:pt x="455" y="0"/>
                    <a:pt x="3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39"/>
            <p:cNvSpPr/>
            <p:nvPr/>
          </p:nvSpPr>
          <p:spPr>
            <a:xfrm>
              <a:off x="-1641500" y="3062375"/>
              <a:ext cx="80900" cy="47325"/>
            </a:xfrm>
            <a:custGeom>
              <a:rect b="b" l="l" r="r" t="t"/>
              <a:pathLst>
                <a:path extrusionOk="0" h="1893" w="3236">
                  <a:moveTo>
                    <a:pt x="2824" y="1"/>
                  </a:moveTo>
                  <a:cubicBezTo>
                    <a:pt x="2783" y="1"/>
                    <a:pt x="2740" y="11"/>
                    <a:pt x="2697" y="33"/>
                  </a:cubicBezTo>
                  <a:lnTo>
                    <a:pt x="261" y="1383"/>
                  </a:lnTo>
                  <a:cubicBezTo>
                    <a:pt x="0" y="1531"/>
                    <a:pt x="168" y="1893"/>
                    <a:pt x="412" y="1893"/>
                  </a:cubicBezTo>
                  <a:cubicBezTo>
                    <a:pt x="453" y="1893"/>
                    <a:pt x="496" y="1883"/>
                    <a:pt x="539" y="1860"/>
                  </a:cubicBezTo>
                  <a:lnTo>
                    <a:pt x="2975" y="510"/>
                  </a:lnTo>
                  <a:cubicBezTo>
                    <a:pt x="3236" y="362"/>
                    <a:pt x="306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39"/>
            <p:cNvSpPr/>
            <p:nvPr/>
          </p:nvSpPr>
          <p:spPr>
            <a:xfrm>
              <a:off x="-1610150" y="3102350"/>
              <a:ext cx="84400" cy="39075"/>
            </a:xfrm>
            <a:custGeom>
              <a:rect b="b" l="l" r="r" t="t"/>
              <a:pathLst>
                <a:path extrusionOk="0" h="1563" w="3376">
                  <a:moveTo>
                    <a:pt x="3082" y="0"/>
                  </a:moveTo>
                  <a:cubicBezTo>
                    <a:pt x="3060" y="0"/>
                    <a:pt x="3039" y="3"/>
                    <a:pt x="3018" y="9"/>
                  </a:cubicBezTo>
                  <a:lnTo>
                    <a:pt x="212" y="1029"/>
                  </a:lnTo>
                  <a:cubicBezTo>
                    <a:pt x="79" y="1081"/>
                    <a:pt x="0" y="1214"/>
                    <a:pt x="27" y="1359"/>
                  </a:cubicBezTo>
                  <a:cubicBezTo>
                    <a:pt x="61" y="1486"/>
                    <a:pt x="176" y="1563"/>
                    <a:pt x="302" y="1563"/>
                  </a:cubicBezTo>
                  <a:cubicBezTo>
                    <a:pt x="320" y="1563"/>
                    <a:pt x="339" y="1561"/>
                    <a:pt x="357" y="1558"/>
                  </a:cubicBezTo>
                  <a:lnTo>
                    <a:pt x="3150" y="526"/>
                  </a:lnTo>
                  <a:cubicBezTo>
                    <a:pt x="3296" y="486"/>
                    <a:pt x="3375" y="340"/>
                    <a:pt x="3349" y="195"/>
                  </a:cubicBezTo>
                  <a:cubicBezTo>
                    <a:pt x="3315" y="83"/>
                    <a:pt x="3198" y="0"/>
                    <a:pt x="3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39"/>
            <p:cNvSpPr/>
            <p:nvPr/>
          </p:nvSpPr>
          <p:spPr>
            <a:xfrm>
              <a:off x="-2303700" y="3936875"/>
              <a:ext cx="438125" cy="454325"/>
            </a:xfrm>
            <a:custGeom>
              <a:rect b="b" l="l" r="r" t="t"/>
              <a:pathLst>
                <a:path extrusionOk="0" h="18173" w="17525">
                  <a:moveTo>
                    <a:pt x="15010" y="590"/>
                  </a:moveTo>
                  <a:cubicBezTo>
                    <a:pt x="15923" y="3118"/>
                    <a:pt x="16717" y="5739"/>
                    <a:pt x="16730" y="8452"/>
                  </a:cubicBezTo>
                  <a:cubicBezTo>
                    <a:pt x="16744" y="10953"/>
                    <a:pt x="16055" y="13521"/>
                    <a:pt x="14335" y="15400"/>
                  </a:cubicBezTo>
                  <a:lnTo>
                    <a:pt x="14321" y="15387"/>
                  </a:lnTo>
                  <a:cubicBezTo>
                    <a:pt x="13064" y="16757"/>
                    <a:pt x="11269" y="17638"/>
                    <a:pt x="9425" y="17638"/>
                  </a:cubicBezTo>
                  <a:cubicBezTo>
                    <a:pt x="8882" y="17638"/>
                    <a:pt x="8335" y="17561"/>
                    <a:pt x="7796" y="17399"/>
                  </a:cubicBezTo>
                  <a:cubicBezTo>
                    <a:pt x="5348" y="16658"/>
                    <a:pt x="3919" y="14302"/>
                    <a:pt x="3005" y="12065"/>
                  </a:cubicBezTo>
                  <a:cubicBezTo>
                    <a:pt x="1867" y="9286"/>
                    <a:pt x="1060" y="6374"/>
                    <a:pt x="583" y="3396"/>
                  </a:cubicBezTo>
                  <a:lnTo>
                    <a:pt x="15010" y="590"/>
                  </a:lnTo>
                  <a:close/>
                  <a:moveTo>
                    <a:pt x="15190" y="1"/>
                  </a:moveTo>
                  <a:cubicBezTo>
                    <a:pt x="15170" y="1"/>
                    <a:pt x="15150" y="3"/>
                    <a:pt x="15129" y="8"/>
                  </a:cubicBezTo>
                  <a:lnTo>
                    <a:pt x="226" y="2919"/>
                  </a:lnTo>
                  <a:cubicBezTo>
                    <a:pt x="120" y="2933"/>
                    <a:pt x="41" y="3012"/>
                    <a:pt x="27" y="3118"/>
                  </a:cubicBezTo>
                  <a:cubicBezTo>
                    <a:pt x="1" y="3158"/>
                    <a:pt x="1" y="3224"/>
                    <a:pt x="1" y="3277"/>
                  </a:cubicBezTo>
                  <a:cubicBezTo>
                    <a:pt x="464" y="6202"/>
                    <a:pt x="1232" y="9074"/>
                    <a:pt x="2317" y="11827"/>
                  </a:cubicBezTo>
                  <a:cubicBezTo>
                    <a:pt x="3257" y="14183"/>
                    <a:pt x="4594" y="16631"/>
                    <a:pt x="7029" y="17690"/>
                  </a:cubicBezTo>
                  <a:cubicBezTo>
                    <a:pt x="7797" y="18019"/>
                    <a:pt x="8608" y="18172"/>
                    <a:pt x="9417" y="18172"/>
                  </a:cubicBezTo>
                  <a:cubicBezTo>
                    <a:pt x="11048" y="18172"/>
                    <a:pt x="12673" y="17551"/>
                    <a:pt x="13938" y="16499"/>
                  </a:cubicBezTo>
                  <a:cubicBezTo>
                    <a:pt x="15910" y="14858"/>
                    <a:pt x="16942" y="12383"/>
                    <a:pt x="17194" y="9881"/>
                  </a:cubicBezTo>
                  <a:cubicBezTo>
                    <a:pt x="17524" y="6586"/>
                    <a:pt x="16571" y="3343"/>
                    <a:pt x="15473" y="272"/>
                  </a:cubicBezTo>
                  <a:lnTo>
                    <a:pt x="15460" y="272"/>
                  </a:lnTo>
                  <a:cubicBezTo>
                    <a:pt x="15460" y="121"/>
                    <a:pt x="15337" y="1"/>
                    <a:pt x="15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39"/>
            <p:cNvSpPr/>
            <p:nvPr/>
          </p:nvSpPr>
          <p:spPr>
            <a:xfrm>
              <a:off x="-3246375" y="3893625"/>
              <a:ext cx="438450" cy="454225"/>
            </a:xfrm>
            <a:custGeom>
              <a:rect b="b" l="l" r="r" t="t"/>
              <a:pathLst>
                <a:path extrusionOk="0" h="18169" w="17538">
                  <a:moveTo>
                    <a:pt x="2528" y="573"/>
                  </a:moveTo>
                  <a:lnTo>
                    <a:pt x="16968" y="3392"/>
                  </a:lnTo>
                  <a:cubicBezTo>
                    <a:pt x="16492" y="6357"/>
                    <a:pt x="15684" y="9269"/>
                    <a:pt x="14546" y="12061"/>
                  </a:cubicBezTo>
                  <a:cubicBezTo>
                    <a:pt x="13620" y="14285"/>
                    <a:pt x="12190" y="16654"/>
                    <a:pt x="9742" y="17395"/>
                  </a:cubicBezTo>
                  <a:cubicBezTo>
                    <a:pt x="9210" y="17556"/>
                    <a:pt x="8668" y="17632"/>
                    <a:pt x="8130" y="17632"/>
                  </a:cubicBezTo>
                  <a:cubicBezTo>
                    <a:pt x="6285" y="17632"/>
                    <a:pt x="4477" y="16743"/>
                    <a:pt x="3217" y="15370"/>
                  </a:cubicBezTo>
                  <a:cubicBezTo>
                    <a:pt x="1496" y="13504"/>
                    <a:pt x="808" y="10936"/>
                    <a:pt x="821" y="8421"/>
                  </a:cubicBezTo>
                  <a:lnTo>
                    <a:pt x="821" y="8421"/>
                  </a:lnTo>
                  <a:lnTo>
                    <a:pt x="821" y="8448"/>
                  </a:lnTo>
                  <a:cubicBezTo>
                    <a:pt x="834" y="5735"/>
                    <a:pt x="1628" y="3114"/>
                    <a:pt x="2528" y="573"/>
                  </a:cubicBezTo>
                  <a:close/>
                  <a:moveTo>
                    <a:pt x="2348" y="0"/>
                  </a:moveTo>
                  <a:cubicBezTo>
                    <a:pt x="2196" y="0"/>
                    <a:pt x="2065" y="114"/>
                    <a:pt x="2065" y="282"/>
                  </a:cubicBezTo>
                  <a:cubicBezTo>
                    <a:pt x="967" y="3339"/>
                    <a:pt x="1" y="6582"/>
                    <a:pt x="345" y="9877"/>
                  </a:cubicBezTo>
                  <a:lnTo>
                    <a:pt x="331" y="9877"/>
                  </a:lnTo>
                  <a:cubicBezTo>
                    <a:pt x="596" y="12379"/>
                    <a:pt x="1628" y="14854"/>
                    <a:pt x="3587" y="16495"/>
                  </a:cubicBezTo>
                  <a:cubicBezTo>
                    <a:pt x="4852" y="17547"/>
                    <a:pt x="6483" y="18169"/>
                    <a:pt x="8114" y="18169"/>
                  </a:cubicBezTo>
                  <a:cubicBezTo>
                    <a:pt x="8923" y="18169"/>
                    <a:pt x="9732" y="18015"/>
                    <a:pt x="10496" y="17686"/>
                  </a:cubicBezTo>
                  <a:cubicBezTo>
                    <a:pt x="12931" y="16627"/>
                    <a:pt x="14281" y="14179"/>
                    <a:pt x="15208" y="11823"/>
                  </a:cubicBezTo>
                  <a:cubicBezTo>
                    <a:pt x="16293" y="9070"/>
                    <a:pt x="17074" y="6198"/>
                    <a:pt x="17524" y="3273"/>
                  </a:cubicBezTo>
                  <a:cubicBezTo>
                    <a:pt x="17537" y="3220"/>
                    <a:pt x="17524" y="3167"/>
                    <a:pt x="17498" y="3114"/>
                  </a:cubicBezTo>
                  <a:cubicBezTo>
                    <a:pt x="17484" y="3008"/>
                    <a:pt x="17405" y="2929"/>
                    <a:pt x="17312" y="2916"/>
                  </a:cubicBezTo>
                  <a:lnTo>
                    <a:pt x="2396" y="4"/>
                  </a:lnTo>
                  <a:cubicBezTo>
                    <a:pt x="2380" y="1"/>
                    <a:pt x="2364" y="0"/>
                    <a:pt x="2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39"/>
            <p:cNvSpPr/>
            <p:nvPr/>
          </p:nvSpPr>
          <p:spPr>
            <a:xfrm>
              <a:off x="-3346875" y="3420325"/>
              <a:ext cx="201450" cy="489175"/>
            </a:xfrm>
            <a:custGeom>
              <a:rect b="b" l="l" r="r" t="t"/>
              <a:pathLst>
                <a:path extrusionOk="0" h="19567" w="8058">
                  <a:moveTo>
                    <a:pt x="5652" y="0"/>
                  </a:moveTo>
                  <a:cubicBezTo>
                    <a:pt x="5486" y="0"/>
                    <a:pt x="5330" y="128"/>
                    <a:pt x="5410" y="327"/>
                  </a:cubicBezTo>
                  <a:cubicBezTo>
                    <a:pt x="8057" y="7051"/>
                    <a:pt x="5940" y="14714"/>
                    <a:pt x="222" y="19121"/>
                  </a:cubicBezTo>
                  <a:cubicBezTo>
                    <a:pt x="1" y="19290"/>
                    <a:pt x="198" y="19567"/>
                    <a:pt x="422" y="19567"/>
                  </a:cubicBezTo>
                  <a:cubicBezTo>
                    <a:pt x="479" y="19567"/>
                    <a:pt x="538" y="19548"/>
                    <a:pt x="593" y="19505"/>
                  </a:cubicBezTo>
                  <a:cubicBezTo>
                    <a:pt x="5013" y="16051"/>
                    <a:pt x="7422" y="10637"/>
                    <a:pt x="7025" y="5052"/>
                  </a:cubicBezTo>
                  <a:cubicBezTo>
                    <a:pt x="6906" y="3384"/>
                    <a:pt x="6535" y="1743"/>
                    <a:pt x="5926" y="182"/>
                  </a:cubicBezTo>
                  <a:cubicBezTo>
                    <a:pt x="5874" y="55"/>
                    <a:pt x="5761" y="0"/>
                    <a:pt x="5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39"/>
            <p:cNvSpPr/>
            <p:nvPr/>
          </p:nvSpPr>
          <p:spPr>
            <a:xfrm>
              <a:off x="-1975775" y="3400175"/>
              <a:ext cx="200825" cy="521900"/>
            </a:xfrm>
            <a:custGeom>
              <a:rect b="b" l="l" r="r" t="t"/>
              <a:pathLst>
                <a:path extrusionOk="0" h="20876" w="8033">
                  <a:moveTo>
                    <a:pt x="2720" y="0"/>
                  </a:moveTo>
                  <a:cubicBezTo>
                    <a:pt x="2643" y="0"/>
                    <a:pt x="2569" y="41"/>
                    <a:pt x="2528" y="140"/>
                  </a:cubicBezTo>
                  <a:cubicBezTo>
                    <a:pt x="132" y="5752"/>
                    <a:pt x="754" y="12304"/>
                    <a:pt x="4249" y="17320"/>
                  </a:cubicBezTo>
                  <a:cubicBezTo>
                    <a:pt x="5149" y="18617"/>
                    <a:pt x="6234" y="19795"/>
                    <a:pt x="7438" y="20814"/>
                  </a:cubicBezTo>
                  <a:cubicBezTo>
                    <a:pt x="7493" y="20857"/>
                    <a:pt x="7552" y="20876"/>
                    <a:pt x="7609" y="20876"/>
                  </a:cubicBezTo>
                  <a:cubicBezTo>
                    <a:pt x="7833" y="20876"/>
                    <a:pt x="8033" y="20598"/>
                    <a:pt x="7822" y="20430"/>
                  </a:cubicBezTo>
                  <a:cubicBezTo>
                    <a:pt x="1972" y="15560"/>
                    <a:pt x="0" y="7420"/>
                    <a:pt x="2991" y="418"/>
                  </a:cubicBezTo>
                  <a:cubicBezTo>
                    <a:pt x="3082" y="200"/>
                    <a:pt x="2892" y="0"/>
                    <a:pt x="2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39"/>
            <p:cNvSpPr/>
            <p:nvPr/>
          </p:nvSpPr>
          <p:spPr>
            <a:xfrm>
              <a:off x="-3233775" y="2984325"/>
              <a:ext cx="41350" cy="32175"/>
            </a:xfrm>
            <a:custGeom>
              <a:rect b="b" l="l" r="r" t="t"/>
              <a:pathLst>
                <a:path extrusionOk="0" h="1287" w="1654">
                  <a:moveTo>
                    <a:pt x="1362" y="0"/>
                  </a:moveTo>
                  <a:cubicBezTo>
                    <a:pt x="1317" y="0"/>
                    <a:pt x="1273" y="11"/>
                    <a:pt x="1230" y="32"/>
                  </a:cubicBezTo>
                  <a:lnTo>
                    <a:pt x="172" y="773"/>
                  </a:lnTo>
                  <a:cubicBezTo>
                    <a:pt x="119" y="813"/>
                    <a:pt x="66" y="879"/>
                    <a:pt x="52" y="945"/>
                  </a:cubicBezTo>
                  <a:cubicBezTo>
                    <a:pt x="0" y="1132"/>
                    <a:pt x="144" y="1287"/>
                    <a:pt x="311" y="1287"/>
                  </a:cubicBezTo>
                  <a:cubicBezTo>
                    <a:pt x="357" y="1287"/>
                    <a:pt x="404" y="1275"/>
                    <a:pt x="449" y="1250"/>
                  </a:cubicBezTo>
                  <a:lnTo>
                    <a:pt x="1508" y="508"/>
                  </a:lnTo>
                  <a:cubicBezTo>
                    <a:pt x="1561" y="469"/>
                    <a:pt x="1614" y="402"/>
                    <a:pt x="1627" y="336"/>
                  </a:cubicBezTo>
                  <a:cubicBezTo>
                    <a:pt x="1654" y="270"/>
                    <a:pt x="1641" y="191"/>
                    <a:pt x="1601" y="125"/>
                  </a:cubicBezTo>
                  <a:lnTo>
                    <a:pt x="1601" y="138"/>
                  </a:lnTo>
                  <a:cubicBezTo>
                    <a:pt x="1547" y="48"/>
                    <a:pt x="1456" y="0"/>
                    <a:pt x="1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39"/>
            <p:cNvSpPr/>
            <p:nvPr/>
          </p:nvSpPr>
          <p:spPr>
            <a:xfrm>
              <a:off x="-3166925" y="3074350"/>
              <a:ext cx="69150" cy="19250"/>
            </a:xfrm>
            <a:custGeom>
              <a:rect b="b" l="l" r="r" t="t"/>
              <a:pathLst>
                <a:path extrusionOk="0" h="770" w="2766">
                  <a:moveTo>
                    <a:pt x="2006" y="0"/>
                  </a:moveTo>
                  <a:cubicBezTo>
                    <a:pt x="1436" y="0"/>
                    <a:pt x="864" y="74"/>
                    <a:pt x="317" y="229"/>
                  </a:cubicBezTo>
                  <a:cubicBezTo>
                    <a:pt x="0" y="315"/>
                    <a:pt x="98" y="770"/>
                    <a:pt x="384" y="770"/>
                  </a:cubicBezTo>
                  <a:cubicBezTo>
                    <a:pt x="409" y="770"/>
                    <a:pt x="435" y="766"/>
                    <a:pt x="462" y="759"/>
                  </a:cubicBezTo>
                  <a:cubicBezTo>
                    <a:pt x="989" y="611"/>
                    <a:pt x="1532" y="531"/>
                    <a:pt x="2072" y="531"/>
                  </a:cubicBezTo>
                  <a:cubicBezTo>
                    <a:pt x="2211" y="531"/>
                    <a:pt x="2349" y="536"/>
                    <a:pt x="2487" y="547"/>
                  </a:cubicBezTo>
                  <a:cubicBezTo>
                    <a:pt x="2646" y="547"/>
                    <a:pt x="2765" y="428"/>
                    <a:pt x="2765" y="282"/>
                  </a:cubicBezTo>
                  <a:cubicBezTo>
                    <a:pt x="2765" y="137"/>
                    <a:pt x="2646" y="18"/>
                    <a:pt x="2487" y="18"/>
                  </a:cubicBezTo>
                  <a:cubicBezTo>
                    <a:pt x="2327" y="6"/>
                    <a:pt x="2167" y="0"/>
                    <a:pt x="2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39"/>
            <p:cNvSpPr/>
            <p:nvPr/>
          </p:nvSpPr>
          <p:spPr>
            <a:xfrm>
              <a:off x="-3150425" y="3169475"/>
              <a:ext cx="74800" cy="23025"/>
            </a:xfrm>
            <a:custGeom>
              <a:rect b="b" l="l" r="r" t="t"/>
              <a:pathLst>
                <a:path extrusionOk="0" h="921" w="2992">
                  <a:moveTo>
                    <a:pt x="296" y="1"/>
                  </a:moveTo>
                  <a:cubicBezTo>
                    <a:pt x="178" y="1"/>
                    <a:pt x="73" y="76"/>
                    <a:pt x="40" y="196"/>
                  </a:cubicBezTo>
                  <a:cubicBezTo>
                    <a:pt x="1" y="342"/>
                    <a:pt x="80" y="488"/>
                    <a:pt x="226" y="527"/>
                  </a:cubicBezTo>
                  <a:lnTo>
                    <a:pt x="2621" y="911"/>
                  </a:lnTo>
                  <a:cubicBezTo>
                    <a:pt x="2644" y="917"/>
                    <a:pt x="2668" y="920"/>
                    <a:pt x="2690" y="920"/>
                  </a:cubicBezTo>
                  <a:cubicBezTo>
                    <a:pt x="2811" y="920"/>
                    <a:pt x="2919" y="837"/>
                    <a:pt x="2952" y="726"/>
                  </a:cubicBezTo>
                  <a:cubicBezTo>
                    <a:pt x="2992" y="580"/>
                    <a:pt x="2913" y="435"/>
                    <a:pt x="2767" y="395"/>
                  </a:cubicBezTo>
                  <a:lnTo>
                    <a:pt x="371" y="11"/>
                  </a:lnTo>
                  <a:cubicBezTo>
                    <a:pt x="346" y="4"/>
                    <a:pt x="321" y="1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39"/>
            <p:cNvSpPr/>
            <p:nvPr/>
          </p:nvSpPr>
          <p:spPr>
            <a:xfrm>
              <a:off x="-1971550" y="3269425"/>
              <a:ext cx="20600" cy="37275"/>
            </a:xfrm>
            <a:custGeom>
              <a:rect b="b" l="l" r="r" t="t"/>
              <a:pathLst>
                <a:path extrusionOk="0" h="1491" w="824">
                  <a:moveTo>
                    <a:pt x="530" y="1"/>
                  </a:moveTo>
                  <a:cubicBezTo>
                    <a:pt x="410" y="1"/>
                    <a:pt x="301" y="84"/>
                    <a:pt x="268" y="195"/>
                  </a:cubicBezTo>
                  <a:lnTo>
                    <a:pt x="56" y="1148"/>
                  </a:lnTo>
                  <a:cubicBezTo>
                    <a:pt x="0" y="1355"/>
                    <a:pt x="165" y="1491"/>
                    <a:pt x="328" y="1491"/>
                  </a:cubicBezTo>
                  <a:cubicBezTo>
                    <a:pt x="436" y="1491"/>
                    <a:pt x="543" y="1431"/>
                    <a:pt x="585" y="1294"/>
                  </a:cubicBezTo>
                  <a:lnTo>
                    <a:pt x="784" y="341"/>
                  </a:lnTo>
                  <a:cubicBezTo>
                    <a:pt x="824" y="209"/>
                    <a:pt x="731" y="63"/>
                    <a:pt x="599" y="10"/>
                  </a:cubicBezTo>
                  <a:cubicBezTo>
                    <a:pt x="576" y="4"/>
                    <a:pt x="552" y="1"/>
                    <a:pt x="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39"/>
            <p:cNvSpPr/>
            <p:nvPr/>
          </p:nvSpPr>
          <p:spPr>
            <a:xfrm>
              <a:off x="-1919350" y="2986700"/>
              <a:ext cx="47975" cy="39050"/>
            </a:xfrm>
            <a:custGeom>
              <a:rect b="b" l="l" r="r" t="t"/>
              <a:pathLst>
                <a:path extrusionOk="0" h="1562" w="1919">
                  <a:moveTo>
                    <a:pt x="391" y="0"/>
                  </a:moveTo>
                  <a:cubicBezTo>
                    <a:pt x="182" y="0"/>
                    <a:pt x="1" y="273"/>
                    <a:pt x="205" y="466"/>
                  </a:cubicBezTo>
                  <a:lnTo>
                    <a:pt x="1343" y="1472"/>
                  </a:lnTo>
                  <a:cubicBezTo>
                    <a:pt x="1403" y="1535"/>
                    <a:pt x="1470" y="1562"/>
                    <a:pt x="1535" y="1562"/>
                  </a:cubicBezTo>
                  <a:cubicBezTo>
                    <a:pt x="1741" y="1562"/>
                    <a:pt x="1918" y="1293"/>
                    <a:pt x="1727" y="1102"/>
                  </a:cubicBezTo>
                  <a:lnTo>
                    <a:pt x="575" y="82"/>
                  </a:lnTo>
                  <a:cubicBezTo>
                    <a:pt x="518" y="25"/>
                    <a:pt x="453" y="0"/>
                    <a:pt x="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39"/>
            <p:cNvSpPr/>
            <p:nvPr/>
          </p:nvSpPr>
          <p:spPr>
            <a:xfrm>
              <a:off x="-2008875" y="3067500"/>
              <a:ext cx="71175" cy="20550"/>
            </a:xfrm>
            <a:custGeom>
              <a:rect b="b" l="l" r="r" t="t"/>
              <a:pathLst>
                <a:path extrusionOk="0" h="822" w="2847">
                  <a:moveTo>
                    <a:pt x="265" y="0"/>
                  </a:moveTo>
                  <a:cubicBezTo>
                    <a:pt x="120" y="0"/>
                    <a:pt x="1" y="120"/>
                    <a:pt x="1" y="265"/>
                  </a:cubicBezTo>
                  <a:cubicBezTo>
                    <a:pt x="1" y="411"/>
                    <a:pt x="120" y="530"/>
                    <a:pt x="265" y="543"/>
                  </a:cubicBezTo>
                  <a:lnTo>
                    <a:pt x="2568" y="821"/>
                  </a:lnTo>
                  <a:cubicBezTo>
                    <a:pt x="2714" y="821"/>
                    <a:pt x="2846" y="689"/>
                    <a:pt x="2846" y="543"/>
                  </a:cubicBezTo>
                  <a:cubicBezTo>
                    <a:pt x="2833" y="398"/>
                    <a:pt x="2714" y="278"/>
                    <a:pt x="2568" y="27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39"/>
            <p:cNvSpPr/>
            <p:nvPr/>
          </p:nvSpPr>
          <p:spPr>
            <a:xfrm>
              <a:off x="-2017475" y="3164775"/>
              <a:ext cx="69850" cy="19225"/>
            </a:xfrm>
            <a:custGeom>
              <a:rect b="b" l="l" r="r" t="t"/>
              <a:pathLst>
                <a:path extrusionOk="0" h="769" w="2794">
                  <a:moveTo>
                    <a:pt x="2515" y="1"/>
                  </a:moveTo>
                  <a:lnTo>
                    <a:pt x="265" y="239"/>
                  </a:lnTo>
                  <a:cubicBezTo>
                    <a:pt x="120" y="239"/>
                    <a:pt x="0" y="358"/>
                    <a:pt x="0" y="504"/>
                  </a:cubicBezTo>
                  <a:cubicBezTo>
                    <a:pt x="0" y="649"/>
                    <a:pt x="120" y="768"/>
                    <a:pt x="265" y="768"/>
                  </a:cubicBezTo>
                  <a:lnTo>
                    <a:pt x="2515" y="543"/>
                  </a:lnTo>
                  <a:cubicBezTo>
                    <a:pt x="2661" y="530"/>
                    <a:pt x="2780" y="411"/>
                    <a:pt x="2793" y="265"/>
                  </a:cubicBezTo>
                  <a:cubicBezTo>
                    <a:pt x="2780" y="120"/>
                    <a:pt x="2661" y="1"/>
                    <a:pt x="2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39"/>
            <p:cNvSpPr/>
            <p:nvPr/>
          </p:nvSpPr>
          <p:spPr>
            <a:xfrm>
              <a:off x="-3301300" y="2622475"/>
              <a:ext cx="1416850" cy="111850"/>
            </a:xfrm>
            <a:custGeom>
              <a:rect b="b" l="l" r="r" t="t"/>
              <a:pathLst>
                <a:path extrusionOk="0" h="4474" w="56674">
                  <a:moveTo>
                    <a:pt x="56674" y="0"/>
                  </a:moveTo>
                  <a:lnTo>
                    <a:pt x="28245" y="3825"/>
                  </a:lnTo>
                  <a:lnTo>
                    <a:pt x="0" y="569"/>
                  </a:lnTo>
                  <a:lnTo>
                    <a:pt x="0" y="3084"/>
                  </a:lnTo>
                  <a:lnTo>
                    <a:pt x="26987" y="4474"/>
                  </a:lnTo>
                  <a:lnTo>
                    <a:pt x="29118" y="4474"/>
                  </a:lnTo>
                  <a:lnTo>
                    <a:pt x="56674" y="1946"/>
                  </a:lnTo>
                  <a:lnTo>
                    <a:pt x="56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5" name="Google Shape;3315;p39"/>
          <p:cNvSpPr txBox="1"/>
          <p:nvPr/>
        </p:nvSpPr>
        <p:spPr>
          <a:xfrm>
            <a:off x="5056425" y="1457325"/>
            <a:ext cx="925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 begins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6" name="Google Shape;3316;p39"/>
          <p:cNvSpPr/>
          <p:nvPr/>
        </p:nvSpPr>
        <p:spPr>
          <a:xfrm>
            <a:off x="4904425" y="1508587"/>
            <a:ext cx="151995" cy="244531"/>
          </a:xfrm>
          <a:custGeom>
            <a:rect b="b" l="l" r="r" t="t"/>
            <a:pathLst>
              <a:path extrusionOk="0" h="12457" w="7743">
                <a:moveTo>
                  <a:pt x="1890" y="1"/>
                </a:moveTo>
                <a:cubicBezTo>
                  <a:pt x="1" y="1"/>
                  <a:pt x="611" y="2536"/>
                  <a:pt x="904" y="3675"/>
                </a:cubicBezTo>
                <a:cubicBezTo>
                  <a:pt x="1171" y="4675"/>
                  <a:pt x="1438" y="5676"/>
                  <a:pt x="1704" y="6677"/>
                </a:cubicBezTo>
                <a:lnTo>
                  <a:pt x="2105" y="8245"/>
                </a:lnTo>
                <a:cubicBezTo>
                  <a:pt x="2238" y="8745"/>
                  <a:pt x="2538" y="9346"/>
                  <a:pt x="2472" y="9846"/>
                </a:cubicBezTo>
                <a:cubicBezTo>
                  <a:pt x="2453" y="10046"/>
                  <a:pt x="2624" y="10157"/>
                  <a:pt x="2793" y="10157"/>
                </a:cubicBezTo>
                <a:cubicBezTo>
                  <a:pt x="2934" y="10157"/>
                  <a:pt x="3075" y="10079"/>
                  <a:pt x="3105" y="9913"/>
                </a:cubicBezTo>
                <a:cubicBezTo>
                  <a:pt x="3239" y="9379"/>
                  <a:pt x="2972" y="8812"/>
                  <a:pt x="2839" y="8278"/>
                </a:cubicBezTo>
                <a:lnTo>
                  <a:pt x="2238" y="6076"/>
                </a:lnTo>
                <a:cubicBezTo>
                  <a:pt x="1838" y="4709"/>
                  <a:pt x="1304" y="3274"/>
                  <a:pt x="1171" y="1840"/>
                </a:cubicBezTo>
                <a:cubicBezTo>
                  <a:pt x="1071" y="1507"/>
                  <a:pt x="1171" y="1140"/>
                  <a:pt x="1371" y="873"/>
                </a:cubicBezTo>
                <a:cubicBezTo>
                  <a:pt x="1530" y="759"/>
                  <a:pt x="1719" y="692"/>
                  <a:pt x="1918" y="692"/>
                </a:cubicBezTo>
                <a:cubicBezTo>
                  <a:pt x="2012" y="692"/>
                  <a:pt x="2109" y="707"/>
                  <a:pt x="2205" y="739"/>
                </a:cubicBezTo>
                <a:cubicBezTo>
                  <a:pt x="2805" y="939"/>
                  <a:pt x="3272" y="1540"/>
                  <a:pt x="3673" y="2007"/>
                </a:cubicBezTo>
                <a:cubicBezTo>
                  <a:pt x="4406" y="2908"/>
                  <a:pt x="5007" y="3908"/>
                  <a:pt x="5474" y="4976"/>
                </a:cubicBezTo>
                <a:cubicBezTo>
                  <a:pt x="5974" y="6076"/>
                  <a:pt x="6341" y="7211"/>
                  <a:pt x="6608" y="8378"/>
                </a:cubicBezTo>
                <a:cubicBezTo>
                  <a:pt x="6741" y="8945"/>
                  <a:pt x="6841" y="9479"/>
                  <a:pt x="6942" y="10046"/>
                </a:cubicBezTo>
                <a:cubicBezTo>
                  <a:pt x="7008" y="10513"/>
                  <a:pt x="7275" y="11580"/>
                  <a:pt x="6641" y="11747"/>
                </a:cubicBezTo>
                <a:cubicBezTo>
                  <a:pt x="6572" y="11769"/>
                  <a:pt x="6503" y="11779"/>
                  <a:pt x="6432" y="11779"/>
                </a:cubicBezTo>
                <a:cubicBezTo>
                  <a:pt x="5958" y="11779"/>
                  <a:pt x="5473" y="11329"/>
                  <a:pt x="5240" y="10980"/>
                </a:cubicBezTo>
                <a:cubicBezTo>
                  <a:pt x="4940" y="10546"/>
                  <a:pt x="4707" y="10113"/>
                  <a:pt x="4540" y="9612"/>
                </a:cubicBezTo>
                <a:cubicBezTo>
                  <a:pt x="4039" y="8311"/>
                  <a:pt x="3472" y="6977"/>
                  <a:pt x="2972" y="5643"/>
                </a:cubicBezTo>
                <a:cubicBezTo>
                  <a:pt x="2672" y="4942"/>
                  <a:pt x="2338" y="4175"/>
                  <a:pt x="2405" y="3375"/>
                </a:cubicBezTo>
                <a:cubicBezTo>
                  <a:pt x="2405" y="3208"/>
                  <a:pt x="2472" y="3074"/>
                  <a:pt x="2538" y="2941"/>
                </a:cubicBezTo>
                <a:cubicBezTo>
                  <a:pt x="2640" y="2795"/>
                  <a:pt x="2745" y="2740"/>
                  <a:pt x="2847" y="2740"/>
                </a:cubicBezTo>
                <a:cubicBezTo>
                  <a:pt x="3048" y="2740"/>
                  <a:pt x="3240" y="2953"/>
                  <a:pt x="3372" y="3108"/>
                </a:cubicBezTo>
                <a:cubicBezTo>
                  <a:pt x="3572" y="3408"/>
                  <a:pt x="3739" y="3675"/>
                  <a:pt x="3906" y="4008"/>
                </a:cubicBezTo>
                <a:cubicBezTo>
                  <a:pt x="4640" y="5309"/>
                  <a:pt x="5274" y="6710"/>
                  <a:pt x="5841" y="8111"/>
                </a:cubicBezTo>
                <a:cubicBezTo>
                  <a:pt x="5875" y="8179"/>
                  <a:pt x="5936" y="8209"/>
                  <a:pt x="5999" y="8209"/>
                </a:cubicBezTo>
                <a:cubicBezTo>
                  <a:pt x="6122" y="8209"/>
                  <a:pt x="6252" y="8098"/>
                  <a:pt x="6208" y="7944"/>
                </a:cubicBezTo>
                <a:cubicBezTo>
                  <a:pt x="5741" y="6310"/>
                  <a:pt x="5074" y="4742"/>
                  <a:pt x="4173" y="3274"/>
                </a:cubicBezTo>
                <a:cubicBezTo>
                  <a:pt x="3873" y="2774"/>
                  <a:pt x="3539" y="2174"/>
                  <a:pt x="2872" y="2140"/>
                </a:cubicBezTo>
                <a:cubicBezTo>
                  <a:pt x="2272" y="2140"/>
                  <a:pt x="1971" y="2674"/>
                  <a:pt x="1905" y="3174"/>
                </a:cubicBezTo>
                <a:cubicBezTo>
                  <a:pt x="1838" y="3975"/>
                  <a:pt x="1971" y="4809"/>
                  <a:pt x="2305" y="5543"/>
                </a:cubicBezTo>
                <a:cubicBezTo>
                  <a:pt x="2605" y="6377"/>
                  <a:pt x="2939" y="7244"/>
                  <a:pt x="3239" y="8078"/>
                </a:cubicBezTo>
                <a:cubicBezTo>
                  <a:pt x="3706" y="9379"/>
                  <a:pt x="4106" y="11080"/>
                  <a:pt x="5207" y="11981"/>
                </a:cubicBezTo>
                <a:cubicBezTo>
                  <a:pt x="5582" y="12291"/>
                  <a:pt x="6038" y="12456"/>
                  <a:pt x="6459" y="12456"/>
                </a:cubicBezTo>
                <a:cubicBezTo>
                  <a:pt x="7123" y="12456"/>
                  <a:pt x="7701" y="12045"/>
                  <a:pt x="7742" y="11147"/>
                </a:cubicBezTo>
                <a:cubicBezTo>
                  <a:pt x="7709" y="10480"/>
                  <a:pt x="7609" y="9779"/>
                  <a:pt x="7442" y="9112"/>
                </a:cubicBezTo>
                <a:cubicBezTo>
                  <a:pt x="7308" y="8345"/>
                  <a:pt x="7108" y="7578"/>
                  <a:pt x="6908" y="6810"/>
                </a:cubicBezTo>
                <a:cubicBezTo>
                  <a:pt x="6475" y="5376"/>
                  <a:pt x="5874" y="3975"/>
                  <a:pt x="5074" y="2707"/>
                </a:cubicBezTo>
                <a:cubicBezTo>
                  <a:pt x="4673" y="2107"/>
                  <a:pt x="4206" y="1540"/>
                  <a:pt x="3706" y="1006"/>
                </a:cubicBezTo>
                <a:cubicBezTo>
                  <a:pt x="3306" y="472"/>
                  <a:pt x="2705" y="139"/>
                  <a:pt x="2038" y="5"/>
                </a:cubicBezTo>
                <a:cubicBezTo>
                  <a:pt x="1987" y="2"/>
                  <a:pt x="1938" y="1"/>
                  <a:pt x="18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7" name="Google Shape;3317;p39"/>
          <p:cNvSpPr txBox="1"/>
          <p:nvPr/>
        </p:nvSpPr>
        <p:spPr>
          <a:xfrm>
            <a:off x="5056425" y="1814517"/>
            <a:ext cx="925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No school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8" name="Google Shape;3318;p39"/>
          <p:cNvSpPr txBox="1"/>
          <p:nvPr/>
        </p:nvSpPr>
        <p:spPr>
          <a:xfrm>
            <a:off x="5056425" y="2171708"/>
            <a:ext cx="925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Exams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9" name="Google Shape;3319;p39"/>
          <p:cNvSpPr txBox="1"/>
          <p:nvPr/>
        </p:nvSpPr>
        <p:spPr>
          <a:xfrm>
            <a:off x="5056425" y="2528900"/>
            <a:ext cx="925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 finish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0" name="Google Shape;3320;p39"/>
          <p:cNvSpPr/>
          <p:nvPr/>
        </p:nvSpPr>
        <p:spPr>
          <a:xfrm>
            <a:off x="4904425" y="1856249"/>
            <a:ext cx="151995" cy="244531"/>
          </a:xfrm>
          <a:custGeom>
            <a:rect b="b" l="l" r="r" t="t"/>
            <a:pathLst>
              <a:path extrusionOk="0" h="12457" w="7743">
                <a:moveTo>
                  <a:pt x="1890" y="1"/>
                </a:moveTo>
                <a:cubicBezTo>
                  <a:pt x="1" y="1"/>
                  <a:pt x="611" y="2536"/>
                  <a:pt x="904" y="3675"/>
                </a:cubicBezTo>
                <a:cubicBezTo>
                  <a:pt x="1171" y="4675"/>
                  <a:pt x="1438" y="5676"/>
                  <a:pt x="1704" y="6677"/>
                </a:cubicBezTo>
                <a:lnTo>
                  <a:pt x="2105" y="8245"/>
                </a:lnTo>
                <a:cubicBezTo>
                  <a:pt x="2238" y="8745"/>
                  <a:pt x="2538" y="9346"/>
                  <a:pt x="2472" y="9846"/>
                </a:cubicBezTo>
                <a:cubicBezTo>
                  <a:pt x="2453" y="10046"/>
                  <a:pt x="2624" y="10157"/>
                  <a:pt x="2793" y="10157"/>
                </a:cubicBezTo>
                <a:cubicBezTo>
                  <a:pt x="2934" y="10157"/>
                  <a:pt x="3075" y="10079"/>
                  <a:pt x="3105" y="9913"/>
                </a:cubicBezTo>
                <a:cubicBezTo>
                  <a:pt x="3239" y="9379"/>
                  <a:pt x="2972" y="8812"/>
                  <a:pt x="2839" y="8278"/>
                </a:cubicBezTo>
                <a:lnTo>
                  <a:pt x="2238" y="6076"/>
                </a:lnTo>
                <a:cubicBezTo>
                  <a:pt x="1838" y="4709"/>
                  <a:pt x="1304" y="3274"/>
                  <a:pt x="1171" y="1840"/>
                </a:cubicBezTo>
                <a:cubicBezTo>
                  <a:pt x="1071" y="1507"/>
                  <a:pt x="1171" y="1140"/>
                  <a:pt x="1371" y="873"/>
                </a:cubicBezTo>
                <a:cubicBezTo>
                  <a:pt x="1530" y="759"/>
                  <a:pt x="1719" y="692"/>
                  <a:pt x="1918" y="692"/>
                </a:cubicBezTo>
                <a:cubicBezTo>
                  <a:pt x="2012" y="692"/>
                  <a:pt x="2109" y="707"/>
                  <a:pt x="2205" y="739"/>
                </a:cubicBezTo>
                <a:cubicBezTo>
                  <a:pt x="2805" y="939"/>
                  <a:pt x="3272" y="1540"/>
                  <a:pt x="3673" y="2007"/>
                </a:cubicBezTo>
                <a:cubicBezTo>
                  <a:pt x="4406" y="2908"/>
                  <a:pt x="5007" y="3908"/>
                  <a:pt x="5474" y="4976"/>
                </a:cubicBezTo>
                <a:cubicBezTo>
                  <a:pt x="5974" y="6076"/>
                  <a:pt x="6341" y="7211"/>
                  <a:pt x="6608" y="8378"/>
                </a:cubicBezTo>
                <a:cubicBezTo>
                  <a:pt x="6741" y="8945"/>
                  <a:pt x="6841" y="9479"/>
                  <a:pt x="6942" y="10046"/>
                </a:cubicBezTo>
                <a:cubicBezTo>
                  <a:pt x="7008" y="10513"/>
                  <a:pt x="7275" y="11580"/>
                  <a:pt x="6641" y="11747"/>
                </a:cubicBezTo>
                <a:cubicBezTo>
                  <a:pt x="6572" y="11769"/>
                  <a:pt x="6503" y="11779"/>
                  <a:pt x="6432" y="11779"/>
                </a:cubicBezTo>
                <a:cubicBezTo>
                  <a:pt x="5958" y="11779"/>
                  <a:pt x="5473" y="11329"/>
                  <a:pt x="5240" y="10980"/>
                </a:cubicBezTo>
                <a:cubicBezTo>
                  <a:pt x="4940" y="10546"/>
                  <a:pt x="4707" y="10113"/>
                  <a:pt x="4540" y="9612"/>
                </a:cubicBezTo>
                <a:cubicBezTo>
                  <a:pt x="4039" y="8311"/>
                  <a:pt x="3472" y="6977"/>
                  <a:pt x="2972" y="5643"/>
                </a:cubicBezTo>
                <a:cubicBezTo>
                  <a:pt x="2672" y="4942"/>
                  <a:pt x="2338" y="4175"/>
                  <a:pt x="2405" y="3375"/>
                </a:cubicBezTo>
                <a:cubicBezTo>
                  <a:pt x="2405" y="3208"/>
                  <a:pt x="2472" y="3074"/>
                  <a:pt x="2538" y="2941"/>
                </a:cubicBezTo>
                <a:cubicBezTo>
                  <a:pt x="2640" y="2795"/>
                  <a:pt x="2745" y="2740"/>
                  <a:pt x="2847" y="2740"/>
                </a:cubicBezTo>
                <a:cubicBezTo>
                  <a:pt x="3048" y="2740"/>
                  <a:pt x="3240" y="2953"/>
                  <a:pt x="3372" y="3108"/>
                </a:cubicBezTo>
                <a:cubicBezTo>
                  <a:pt x="3572" y="3408"/>
                  <a:pt x="3739" y="3675"/>
                  <a:pt x="3906" y="4008"/>
                </a:cubicBezTo>
                <a:cubicBezTo>
                  <a:pt x="4640" y="5309"/>
                  <a:pt x="5274" y="6710"/>
                  <a:pt x="5841" y="8111"/>
                </a:cubicBezTo>
                <a:cubicBezTo>
                  <a:pt x="5875" y="8179"/>
                  <a:pt x="5936" y="8209"/>
                  <a:pt x="5999" y="8209"/>
                </a:cubicBezTo>
                <a:cubicBezTo>
                  <a:pt x="6122" y="8209"/>
                  <a:pt x="6252" y="8098"/>
                  <a:pt x="6208" y="7944"/>
                </a:cubicBezTo>
                <a:cubicBezTo>
                  <a:pt x="5741" y="6310"/>
                  <a:pt x="5074" y="4742"/>
                  <a:pt x="4173" y="3274"/>
                </a:cubicBezTo>
                <a:cubicBezTo>
                  <a:pt x="3873" y="2774"/>
                  <a:pt x="3539" y="2174"/>
                  <a:pt x="2872" y="2140"/>
                </a:cubicBezTo>
                <a:cubicBezTo>
                  <a:pt x="2272" y="2140"/>
                  <a:pt x="1971" y="2674"/>
                  <a:pt x="1905" y="3174"/>
                </a:cubicBezTo>
                <a:cubicBezTo>
                  <a:pt x="1838" y="3975"/>
                  <a:pt x="1971" y="4809"/>
                  <a:pt x="2305" y="5543"/>
                </a:cubicBezTo>
                <a:cubicBezTo>
                  <a:pt x="2605" y="6377"/>
                  <a:pt x="2939" y="7244"/>
                  <a:pt x="3239" y="8078"/>
                </a:cubicBezTo>
                <a:cubicBezTo>
                  <a:pt x="3706" y="9379"/>
                  <a:pt x="4106" y="11080"/>
                  <a:pt x="5207" y="11981"/>
                </a:cubicBezTo>
                <a:cubicBezTo>
                  <a:pt x="5582" y="12291"/>
                  <a:pt x="6038" y="12456"/>
                  <a:pt x="6459" y="12456"/>
                </a:cubicBezTo>
                <a:cubicBezTo>
                  <a:pt x="7123" y="12456"/>
                  <a:pt x="7701" y="12045"/>
                  <a:pt x="7742" y="11147"/>
                </a:cubicBezTo>
                <a:cubicBezTo>
                  <a:pt x="7709" y="10480"/>
                  <a:pt x="7609" y="9779"/>
                  <a:pt x="7442" y="9112"/>
                </a:cubicBezTo>
                <a:cubicBezTo>
                  <a:pt x="7308" y="8345"/>
                  <a:pt x="7108" y="7578"/>
                  <a:pt x="6908" y="6810"/>
                </a:cubicBezTo>
                <a:cubicBezTo>
                  <a:pt x="6475" y="5376"/>
                  <a:pt x="5874" y="3975"/>
                  <a:pt x="5074" y="2707"/>
                </a:cubicBezTo>
                <a:cubicBezTo>
                  <a:pt x="4673" y="2107"/>
                  <a:pt x="4206" y="1540"/>
                  <a:pt x="3706" y="1006"/>
                </a:cubicBezTo>
                <a:cubicBezTo>
                  <a:pt x="3306" y="472"/>
                  <a:pt x="2705" y="139"/>
                  <a:pt x="2038" y="5"/>
                </a:cubicBezTo>
                <a:cubicBezTo>
                  <a:pt x="1987" y="2"/>
                  <a:pt x="1938" y="1"/>
                  <a:pt x="189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1" name="Google Shape;3321;p39"/>
          <p:cNvSpPr/>
          <p:nvPr/>
        </p:nvSpPr>
        <p:spPr>
          <a:xfrm>
            <a:off x="4904425" y="2203912"/>
            <a:ext cx="151995" cy="244531"/>
          </a:xfrm>
          <a:custGeom>
            <a:rect b="b" l="l" r="r" t="t"/>
            <a:pathLst>
              <a:path extrusionOk="0" h="12457" w="7743">
                <a:moveTo>
                  <a:pt x="1890" y="1"/>
                </a:moveTo>
                <a:cubicBezTo>
                  <a:pt x="1" y="1"/>
                  <a:pt x="611" y="2536"/>
                  <a:pt x="904" y="3675"/>
                </a:cubicBezTo>
                <a:cubicBezTo>
                  <a:pt x="1171" y="4675"/>
                  <a:pt x="1438" y="5676"/>
                  <a:pt x="1704" y="6677"/>
                </a:cubicBezTo>
                <a:lnTo>
                  <a:pt x="2105" y="8245"/>
                </a:lnTo>
                <a:cubicBezTo>
                  <a:pt x="2238" y="8745"/>
                  <a:pt x="2538" y="9346"/>
                  <a:pt x="2472" y="9846"/>
                </a:cubicBezTo>
                <a:cubicBezTo>
                  <a:pt x="2453" y="10046"/>
                  <a:pt x="2624" y="10157"/>
                  <a:pt x="2793" y="10157"/>
                </a:cubicBezTo>
                <a:cubicBezTo>
                  <a:pt x="2934" y="10157"/>
                  <a:pt x="3075" y="10079"/>
                  <a:pt x="3105" y="9913"/>
                </a:cubicBezTo>
                <a:cubicBezTo>
                  <a:pt x="3239" y="9379"/>
                  <a:pt x="2972" y="8812"/>
                  <a:pt x="2839" y="8278"/>
                </a:cubicBezTo>
                <a:lnTo>
                  <a:pt x="2238" y="6076"/>
                </a:lnTo>
                <a:cubicBezTo>
                  <a:pt x="1838" y="4709"/>
                  <a:pt x="1304" y="3274"/>
                  <a:pt x="1171" y="1840"/>
                </a:cubicBezTo>
                <a:cubicBezTo>
                  <a:pt x="1071" y="1507"/>
                  <a:pt x="1171" y="1140"/>
                  <a:pt x="1371" y="873"/>
                </a:cubicBezTo>
                <a:cubicBezTo>
                  <a:pt x="1530" y="759"/>
                  <a:pt x="1719" y="692"/>
                  <a:pt x="1918" y="692"/>
                </a:cubicBezTo>
                <a:cubicBezTo>
                  <a:pt x="2012" y="692"/>
                  <a:pt x="2109" y="707"/>
                  <a:pt x="2205" y="739"/>
                </a:cubicBezTo>
                <a:cubicBezTo>
                  <a:pt x="2805" y="939"/>
                  <a:pt x="3272" y="1540"/>
                  <a:pt x="3673" y="2007"/>
                </a:cubicBezTo>
                <a:cubicBezTo>
                  <a:pt x="4406" y="2908"/>
                  <a:pt x="5007" y="3908"/>
                  <a:pt x="5474" y="4976"/>
                </a:cubicBezTo>
                <a:cubicBezTo>
                  <a:pt x="5974" y="6076"/>
                  <a:pt x="6341" y="7211"/>
                  <a:pt x="6608" y="8378"/>
                </a:cubicBezTo>
                <a:cubicBezTo>
                  <a:pt x="6741" y="8945"/>
                  <a:pt x="6841" y="9479"/>
                  <a:pt x="6942" y="10046"/>
                </a:cubicBezTo>
                <a:cubicBezTo>
                  <a:pt x="7008" y="10513"/>
                  <a:pt x="7275" y="11580"/>
                  <a:pt x="6641" y="11747"/>
                </a:cubicBezTo>
                <a:cubicBezTo>
                  <a:pt x="6572" y="11769"/>
                  <a:pt x="6503" y="11779"/>
                  <a:pt x="6432" y="11779"/>
                </a:cubicBezTo>
                <a:cubicBezTo>
                  <a:pt x="5958" y="11779"/>
                  <a:pt x="5473" y="11329"/>
                  <a:pt x="5240" y="10980"/>
                </a:cubicBezTo>
                <a:cubicBezTo>
                  <a:pt x="4940" y="10546"/>
                  <a:pt x="4707" y="10113"/>
                  <a:pt x="4540" y="9612"/>
                </a:cubicBezTo>
                <a:cubicBezTo>
                  <a:pt x="4039" y="8311"/>
                  <a:pt x="3472" y="6977"/>
                  <a:pt x="2972" y="5643"/>
                </a:cubicBezTo>
                <a:cubicBezTo>
                  <a:pt x="2672" y="4942"/>
                  <a:pt x="2338" y="4175"/>
                  <a:pt x="2405" y="3375"/>
                </a:cubicBezTo>
                <a:cubicBezTo>
                  <a:pt x="2405" y="3208"/>
                  <a:pt x="2472" y="3074"/>
                  <a:pt x="2538" y="2941"/>
                </a:cubicBezTo>
                <a:cubicBezTo>
                  <a:pt x="2640" y="2795"/>
                  <a:pt x="2745" y="2740"/>
                  <a:pt x="2847" y="2740"/>
                </a:cubicBezTo>
                <a:cubicBezTo>
                  <a:pt x="3048" y="2740"/>
                  <a:pt x="3240" y="2953"/>
                  <a:pt x="3372" y="3108"/>
                </a:cubicBezTo>
                <a:cubicBezTo>
                  <a:pt x="3572" y="3408"/>
                  <a:pt x="3739" y="3675"/>
                  <a:pt x="3906" y="4008"/>
                </a:cubicBezTo>
                <a:cubicBezTo>
                  <a:pt x="4640" y="5309"/>
                  <a:pt x="5274" y="6710"/>
                  <a:pt x="5841" y="8111"/>
                </a:cubicBezTo>
                <a:cubicBezTo>
                  <a:pt x="5875" y="8179"/>
                  <a:pt x="5936" y="8209"/>
                  <a:pt x="5999" y="8209"/>
                </a:cubicBezTo>
                <a:cubicBezTo>
                  <a:pt x="6122" y="8209"/>
                  <a:pt x="6252" y="8098"/>
                  <a:pt x="6208" y="7944"/>
                </a:cubicBezTo>
                <a:cubicBezTo>
                  <a:pt x="5741" y="6310"/>
                  <a:pt x="5074" y="4742"/>
                  <a:pt x="4173" y="3274"/>
                </a:cubicBezTo>
                <a:cubicBezTo>
                  <a:pt x="3873" y="2774"/>
                  <a:pt x="3539" y="2174"/>
                  <a:pt x="2872" y="2140"/>
                </a:cubicBezTo>
                <a:cubicBezTo>
                  <a:pt x="2272" y="2140"/>
                  <a:pt x="1971" y="2674"/>
                  <a:pt x="1905" y="3174"/>
                </a:cubicBezTo>
                <a:cubicBezTo>
                  <a:pt x="1838" y="3975"/>
                  <a:pt x="1971" y="4809"/>
                  <a:pt x="2305" y="5543"/>
                </a:cubicBezTo>
                <a:cubicBezTo>
                  <a:pt x="2605" y="6377"/>
                  <a:pt x="2939" y="7244"/>
                  <a:pt x="3239" y="8078"/>
                </a:cubicBezTo>
                <a:cubicBezTo>
                  <a:pt x="3706" y="9379"/>
                  <a:pt x="4106" y="11080"/>
                  <a:pt x="5207" y="11981"/>
                </a:cubicBezTo>
                <a:cubicBezTo>
                  <a:pt x="5582" y="12291"/>
                  <a:pt x="6038" y="12456"/>
                  <a:pt x="6459" y="12456"/>
                </a:cubicBezTo>
                <a:cubicBezTo>
                  <a:pt x="7123" y="12456"/>
                  <a:pt x="7701" y="12045"/>
                  <a:pt x="7742" y="11147"/>
                </a:cubicBezTo>
                <a:cubicBezTo>
                  <a:pt x="7709" y="10480"/>
                  <a:pt x="7609" y="9779"/>
                  <a:pt x="7442" y="9112"/>
                </a:cubicBezTo>
                <a:cubicBezTo>
                  <a:pt x="7308" y="8345"/>
                  <a:pt x="7108" y="7578"/>
                  <a:pt x="6908" y="6810"/>
                </a:cubicBezTo>
                <a:cubicBezTo>
                  <a:pt x="6475" y="5376"/>
                  <a:pt x="5874" y="3975"/>
                  <a:pt x="5074" y="2707"/>
                </a:cubicBezTo>
                <a:cubicBezTo>
                  <a:pt x="4673" y="2107"/>
                  <a:pt x="4206" y="1540"/>
                  <a:pt x="3706" y="1006"/>
                </a:cubicBezTo>
                <a:cubicBezTo>
                  <a:pt x="3306" y="472"/>
                  <a:pt x="2705" y="139"/>
                  <a:pt x="2038" y="5"/>
                </a:cubicBezTo>
                <a:cubicBezTo>
                  <a:pt x="1987" y="2"/>
                  <a:pt x="1938" y="1"/>
                  <a:pt x="18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2" name="Google Shape;3322;p39"/>
          <p:cNvSpPr/>
          <p:nvPr/>
        </p:nvSpPr>
        <p:spPr>
          <a:xfrm>
            <a:off x="4904425" y="2551574"/>
            <a:ext cx="151995" cy="244531"/>
          </a:xfrm>
          <a:custGeom>
            <a:rect b="b" l="l" r="r" t="t"/>
            <a:pathLst>
              <a:path extrusionOk="0" h="12457" w="7743">
                <a:moveTo>
                  <a:pt x="1890" y="1"/>
                </a:moveTo>
                <a:cubicBezTo>
                  <a:pt x="1" y="1"/>
                  <a:pt x="611" y="2536"/>
                  <a:pt x="904" y="3675"/>
                </a:cubicBezTo>
                <a:cubicBezTo>
                  <a:pt x="1171" y="4675"/>
                  <a:pt x="1438" y="5676"/>
                  <a:pt x="1704" y="6677"/>
                </a:cubicBezTo>
                <a:lnTo>
                  <a:pt x="2105" y="8245"/>
                </a:lnTo>
                <a:cubicBezTo>
                  <a:pt x="2238" y="8745"/>
                  <a:pt x="2538" y="9346"/>
                  <a:pt x="2472" y="9846"/>
                </a:cubicBezTo>
                <a:cubicBezTo>
                  <a:pt x="2453" y="10046"/>
                  <a:pt x="2624" y="10157"/>
                  <a:pt x="2793" y="10157"/>
                </a:cubicBezTo>
                <a:cubicBezTo>
                  <a:pt x="2934" y="10157"/>
                  <a:pt x="3075" y="10079"/>
                  <a:pt x="3105" y="9913"/>
                </a:cubicBezTo>
                <a:cubicBezTo>
                  <a:pt x="3239" y="9379"/>
                  <a:pt x="2972" y="8812"/>
                  <a:pt x="2839" y="8278"/>
                </a:cubicBezTo>
                <a:lnTo>
                  <a:pt x="2238" y="6076"/>
                </a:lnTo>
                <a:cubicBezTo>
                  <a:pt x="1838" y="4709"/>
                  <a:pt x="1304" y="3274"/>
                  <a:pt x="1171" y="1840"/>
                </a:cubicBezTo>
                <a:cubicBezTo>
                  <a:pt x="1071" y="1507"/>
                  <a:pt x="1171" y="1140"/>
                  <a:pt x="1371" y="873"/>
                </a:cubicBezTo>
                <a:cubicBezTo>
                  <a:pt x="1530" y="759"/>
                  <a:pt x="1719" y="692"/>
                  <a:pt x="1918" y="692"/>
                </a:cubicBezTo>
                <a:cubicBezTo>
                  <a:pt x="2012" y="692"/>
                  <a:pt x="2109" y="707"/>
                  <a:pt x="2205" y="739"/>
                </a:cubicBezTo>
                <a:cubicBezTo>
                  <a:pt x="2805" y="939"/>
                  <a:pt x="3272" y="1540"/>
                  <a:pt x="3673" y="2007"/>
                </a:cubicBezTo>
                <a:cubicBezTo>
                  <a:pt x="4406" y="2908"/>
                  <a:pt x="5007" y="3908"/>
                  <a:pt x="5474" y="4976"/>
                </a:cubicBezTo>
                <a:cubicBezTo>
                  <a:pt x="5974" y="6076"/>
                  <a:pt x="6341" y="7211"/>
                  <a:pt x="6608" y="8378"/>
                </a:cubicBezTo>
                <a:cubicBezTo>
                  <a:pt x="6741" y="8945"/>
                  <a:pt x="6841" y="9479"/>
                  <a:pt x="6942" y="10046"/>
                </a:cubicBezTo>
                <a:cubicBezTo>
                  <a:pt x="7008" y="10513"/>
                  <a:pt x="7275" y="11580"/>
                  <a:pt x="6641" y="11747"/>
                </a:cubicBezTo>
                <a:cubicBezTo>
                  <a:pt x="6572" y="11769"/>
                  <a:pt x="6503" y="11779"/>
                  <a:pt x="6432" y="11779"/>
                </a:cubicBezTo>
                <a:cubicBezTo>
                  <a:pt x="5958" y="11779"/>
                  <a:pt x="5473" y="11329"/>
                  <a:pt x="5240" y="10980"/>
                </a:cubicBezTo>
                <a:cubicBezTo>
                  <a:pt x="4940" y="10546"/>
                  <a:pt x="4707" y="10113"/>
                  <a:pt x="4540" y="9612"/>
                </a:cubicBezTo>
                <a:cubicBezTo>
                  <a:pt x="4039" y="8311"/>
                  <a:pt x="3472" y="6977"/>
                  <a:pt x="2972" y="5643"/>
                </a:cubicBezTo>
                <a:cubicBezTo>
                  <a:pt x="2672" y="4942"/>
                  <a:pt x="2338" y="4175"/>
                  <a:pt x="2405" y="3375"/>
                </a:cubicBezTo>
                <a:cubicBezTo>
                  <a:pt x="2405" y="3208"/>
                  <a:pt x="2472" y="3074"/>
                  <a:pt x="2538" y="2941"/>
                </a:cubicBezTo>
                <a:cubicBezTo>
                  <a:pt x="2640" y="2795"/>
                  <a:pt x="2745" y="2740"/>
                  <a:pt x="2847" y="2740"/>
                </a:cubicBezTo>
                <a:cubicBezTo>
                  <a:pt x="3048" y="2740"/>
                  <a:pt x="3240" y="2953"/>
                  <a:pt x="3372" y="3108"/>
                </a:cubicBezTo>
                <a:cubicBezTo>
                  <a:pt x="3572" y="3408"/>
                  <a:pt x="3739" y="3675"/>
                  <a:pt x="3906" y="4008"/>
                </a:cubicBezTo>
                <a:cubicBezTo>
                  <a:pt x="4640" y="5309"/>
                  <a:pt x="5274" y="6710"/>
                  <a:pt x="5841" y="8111"/>
                </a:cubicBezTo>
                <a:cubicBezTo>
                  <a:pt x="5875" y="8179"/>
                  <a:pt x="5936" y="8209"/>
                  <a:pt x="5999" y="8209"/>
                </a:cubicBezTo>
                <a:cubicBezTo>
                  <a:pt x="6122" y="8209"/>
                  <a:pt x="6252" y="8098"/>
                  <a:pt x="6208" y="7944"/>
                </a:cubicBezTo>
                <a:cubicBezTo>
                  <a:pt x="5741" y="6310"/>
                  <a:pt x="5074" y="4742"/>
                  <a:pt x="4173" y="3274"/>
                </a:cubicBezTo>
                <a:cubicBezTo>
                  <a:pt x="3873" y="2774"/>
                  <a:pt x="3539" y="2174"/>
                  <a:pt x="2872" y="2140"/>
                </a:cubicBezTo>
                <a:cubicBezTo>
                  <a:pt x="2272" y="2140"/>
                  <a:pt x="1971" y="2674"/>
                  <a:pt x="1905" y="3174"/>
                </a:cubicBezTo>
                <a:cubicBezTo>
                  <a:pt x="1838" y="3975"/>
                  <a:pt x="1971" y="4809"/>
                  <a:pt x="2305" y="5543"/>
                </a:cubicBezTo>
                <a:cubicBezTo>
                  <a:pt x="2605" y="6377"/>
                  <a:pt x="2939" y="7244"/>
                  <a:pt x="3239" y="8078"/>
                </a:cubicBezTo>
                <a:cubicBezTo>
                  <a:pt x="3706" y="9379"/>
                  <a:pt x="4106" y="11080"/>
                  <a:pt x="5207" y="11981"/>
                </a:cubicBezTo>
                <a:cubicBezTo>
                  <a:pt x="5582" y="12291"/>
                  <a:pt x="6038" y="12456"/>
                  <a:pt x="6459" y="12456"/>
                </a:cubicBezTo>
                <a:cubicBezTo>
                  <a:pt x="7123" y="12456"/>
                  <a:pt x="7701" y="12045"/>
                  <a:pt x="7742" y="11147"/>
                </a:cubicBezTo>
                <a:cubicBezTo>
                  <a:pt x="7709" y="10480"/>
                  <a:pt x="7609" y="9779"/>
                  <a:pt x="7442" y="9112"/>
                </a:cubicBezTo>
                <a:cubicBezTo>
                  <a:pt x="7308" y="8345"/>
                  <a:pt x="7108" y="7578"/>
                  <a:pt x="6908" y="6810"/>
                </a:cubicBezTo>
                <a:cubicBezTo>
                  <a:pt x="6475" y="5376"/>
                  <a:pt x="5874" y="3975"/>
                  <a:pt x="5074" y="2707"/>
                </a:cubicBezTo>
                <a:cubicBezTo>
                  <a:pt x="4673" y="2107"/>
                  <a:pt x="4206" y="1540"/>
                  <a:pt x="3706" y="1006"/>
                </a:cubicBezTo>
                <a:cubicBezTo>
                  <a:pt x="3306" y="472"/>
                  <a:pt x="2705" y="139"/>
                  <a:pt x="2038" y="5"/>
                </a:cubicBezTo>
                <a:cubicBezTo>
                  <a:pt x="1987" y="2"/>
                  <a:pt x="1938" y="1"/>
                  <a:pt x="18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326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40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28" name="Google Shape;3328;p40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As a Premium user, you can use this template without attributing </a:t>
            </a:r>
            <a:r>
              <a:rPr b="1" lang="en" sz="900" u="sng">
                <a:solidFill>
                  <a:schemeClr val="hlink"/>
                </a:solidFill>
              </a:rPr>
              <a:t>S</a:t>
            </a:r>
            <a:r>
              <a:rPr b="1" lang="en" sz="1000" u="sng">
                <a:solidFill>
                  <a:schemeClr val="hlink"/>
                </a:solidFill>
                <a:hlinkClick r:id="rId3"/>
              </a:rPr>
              <a:t>lidesgo</a:t>
            </a:r>
            <a:r>
              <a:rPr lang="en" sz="900">
                <a:solidFill>
                  <a:schemeClr val="lt1"/>
                </a:solidFill>
              </a:rPr>
              <a:t>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329" name="Google Shape;3329;p40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read</a:t>
            </a:r>
            <a:r>
              <a:rPr lang="en" sz="9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333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41"/>
          <p:cNvSpPr txBox="1"/>
          <p:nvPr>
            <p:ph idx="4294967295" type="title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1"/>
          <p:cNvSpPr txBox="1"/>
          <p:nvPr>
            <p:ph idx="4294967295" type="body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1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3337" name="Google Shape;3337;p41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3338" name="Google Shape;3338;p41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3339" name="Google Shape;3339;p41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3340" name="Google Shape;3340;p41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42" name="Google Shape;3342;p41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43" name="Google Shape;3343;p41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3344" name="Google Shape;3344;p41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3345" name="Google Shape;3345;p41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352" name="Google Shape;3352;p41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3353" name="Google Shape;3353;p41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3354" name="Google Shape;3354;p41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56" name="Google Shape;3356;p41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3357" name="Google Shape;3357;p41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361" name="Google Shape;3361;p41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3362" name="Google Shape;3362;p41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3363" name="Google Shape;3363;p41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65" name="Google Shape;3365;p41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3366" name="Google Shape;3366;p41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368" name="Google Shape;3368;p41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3369" name="Google Shape;3369;p41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3370" name="Google Shape;3370;p41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372" name="Google Shape;3372;p41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3373" name="Google Shape;3373;p41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/>
          <p:nvPr/>
        </p:nvSpPr>
        <p:spPr>
          <a:xfrm>
            <a:off x="5257435" y="1087775"/>
            <a:ext cx="3369506" cy="348438"/>
          </a:xfrm>
          <a:custGeom>
            <a:rect b="b" l="l" r="r" t="t"/>
            <a:pathLst>
              <a:path extrusionOk="0" h="99270" w="65628">
                <a:moveTo>
                  <a:pt x="21701" y="0"/>
                </a:moveTo>
                <a:cubicBezTo>
                  <a:pt x="16585" y="0"/>
                  <a:pt x="11397" y="205"/>
                  <a:pt x="6537" y="2504"/>
                </a:cubicBezTo>
                <a:cubicBezTo>
                  <a:pt x="5609" y="2933"/>
                  <a:pt x="4656" y="3493"/>
                  <a:pt x="4049" y="4600"/>
                </a:cubicBezTo>
                <a:cubicBezTo>
                  <a:pt x="3465" y="5671"/>
                  <a:pt x="3287" y="7088"/>
                  <a:pt x="3144" y="8446"/>
                </a:cubicBezTo>
                <a:cubicBezTo>
                  <a:pt x="405" y="33842"/>
                  <a:pt x="1" y="59428"/>
                  <a:pt x="1906" y="84907"/>
                </a:cubicBezTo>
                <a:cubicBezTo>
                  <a:pt x="2191" y="88693"/>
                  <a:pt x="2620" y="92754"/>
                  <a:pt x="4418" y="95516"/>
                </a:cubicBezTo>
                <a:cubicBezTo>
                  <a:pt x="6612" y="98902"/>
                  <a:pt x="10114" y="99269"/>
                  <a:pt x="13336" y="99269"/>
                </a:cubicBezTo>
                <a:cubicBezTo>
                  <a:pt x="13523" y="99269"/>
                  <a:pt x="13710" y="99268"/>
                  <a:pt x="13895" y="99266"/>
                </a:cubicBezTo>
                <a:lnTo>
                  <a:pt x="53686" y="98814"/>
                </a:lnTo>
                <a:cubicBezTo>
                  <a:pt x="56674" y="98778"/>
                  <a:pt x="59901" y="98623"/>
                  <a:pt x="62235" y="95897"/>
                </a:cubicBezTo>
                <a:cubicBezTo>
                  <a:pt x="65390" y="92194"/>
                  <a:pt x="65628" y="85431"/>
                  <a:pt x="65604" y="79526"/>
                </a:cubicBezTo>
                <a:lnTo>
                  <a:pt x="65378" y="19804"/>
                </a:lnTo>
                <a:cubicBezTo>
                  <a:pt x="65354" y="13494"/>
                  <a:pt x="64985" y="6183"/>
                  <a:pt x="61461" y="2540"/>
                </a:cubicBezTo>
                <a:cubicBezTo>
                  <a:pt x="59199" y="195"/>
                  <a:pt x="56222" y="99"/>
                  <a:pt x="53448" y="99"/>
                </a:cubicBezTo>
                <a:lnTo>
                  <a:pt x="23123" y="4"/>
                </a:lnTo>
                <a:cubicBezTo>
                  <a:pt x="22650" y="2"/>
                  <a:pt x="22176" y="0"/>
                  <a:pt x="217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5257435" y="1495975"/>
            <a:ext cx="3369506" cy="1021240"/>
          </a:xfrm>
          <a:custGeom>
            <a:rect b="b" l="l" r="r" t="t"/>
            <a:pathLst>
              <a:path extrusionOk="0" h="99270" w="65628">
                <a:moveTo>
                  <a:pt x="21701" y="0"/>
                </a:moveTo>
                <a:cubicBezTo>
                  <a:pt x="16585" y="0"/>
                  <a:pt x="11397" y="205"/>
                  <a:pt x="6537" y="2504"/>
                </a:cubicBezTo>
                <a:cubicBezTo>
                  <a:pt x="5609" y="2933"/>
                  <a:pt x="4656" y="3493"/>
                  <a:pt x="4049" y="4600"/>
                </a:cubicBezTo>
                <a:cubicBezTo>
                  <a:pt x="3465" y="5671"/>
                  <a:pt x="3287" y="7088"/>
                  <a:pt x="3144" y="8446"/>
                </a:cubicBezTo>
                <a:cubicBezTo>
                  <a:pt x="405" y="33842"/>
                  <a:pt x="1" y="59428"/>
                  <a:pt x="1906" y="84907"/>
                </a:cubicBezTo>
                <a:cubicBezTo>
                  <a:pt x="2191" y="88693"/>
                  <a:pt x="2620" y="92754"/>
                  <a:pt x="4418" y="95516"/>
                </a:cubicBezTo>
                <a:cubicBezTo>
                  <a:pt x="6612" y="98902"/>
                  <a:pt x="10114" y="99269"/>
                  <a:pt x="13336" y="99269"/>
                </a:cubicBezTo>
                <a:cubicBezTo>
                  <a:pt x="13523" y="99269"/>
                  <a:pt x="13710" y="99268"/>
                  <a:pt x="13895" y="99266"/>
                </a:cubicBezTo>
                <a:lnTo>
                  <a:pt x="53686" y="98814"/>
                </a:lnTo>
                <a:cubicBezTo>
                  <a:pt x="56674" y="98778"/>
                  <a:pt x="59901" y="98623"/>
                  <a:pt x="62235" y="95897"/>
                </a:cubicBezTo>
                <a:cubicBezTo>
                  <a:pt x="65390" y="92194"/>
                  <a:pt x="65628" y="85431"/>
                  <a:pt x="65604" y="79526"/>
                </a:cubicBezTo>
                <a:lnTo>
                  <a:pt x="65378" y="19804"/>
                </a:lnTo>
                <a:cubicBezTo>
                  <a:pt x="65354" y="13494"/>
                  <a:pt x="64985" y="6183"/>
                  <a:pt x="61461" y="2540"/>
                </a:cubicBezTo>
                <a:cubicBezTo>
                  <a:pt x="59199" y="195"/>
                  <a:pt x="56222" y="99"/>
                  <a:pt x="53448" y="99"/>
                </a:cubicBezTo>
                <a:lnTo>
                  <a:pt x="23123" y="4"/>
                </a:lnTo>
                <a:cubicBezTo>
                  <a:pt x="22650" y="2"/>
                  <a:pt x="22176" y="0"/>
                  <a:pt x="217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5257435" y="2567537"/>
            <a:ext cx="3369506" cy="1021240"/>
          </a:xfrm>
          <a:custGeom>
            <a:rect b="b" l="l" r="r" t="t"/>
            <a:pathLst>
              <a:path extrusionOk="0" h="99270" w="65628">
                <a:moveTo>
                  <a:pt x="21701" y="0"/>
                </a:moveTo>
                <a:cubicBezTo>
                  <a:pt x="16585" y="0"/>
                  <a:pt x="11397" y="205"/>
                  <a:pt x="6537" y="2504"/>
                </a:cubicBezTo>
                <a:cubicBezTo>
                  <a:pt x="5609" y="2933"/>
                  <a:pt x="4656" y="3493"/>
                  <a:pt x="4049" y="4600"/>
                </a:cubicBezTo>
                <a:cubicBezTo>
                  <a:pt x="3465" y="5671"/>
                  <a:pt x="3287" y="7088"/>
                  <a:pt x="3144" y="8446"/>
                </a:cubicBezTo>
                <a:cubicBezTo>
                  <a:pt x="405" y="33842"/>
                  <a:pt x="1" y="59428"/>
                  <a:pt x="1906" y="84907"/>
                </a:cubicBezTo>
                <a:cubicBezTo>
                  <a:pt x="2191" y="88693"/>
                  <a:pt x="2620" y="92754"/>
                  <a:pt x="4418" y="95516"/>
                </a:cubicBezTo>
                <a:cubicBezTo>
                  <a:pt x="6612" y="98902"/>
                  <a:pt x="10114" y="99269"/>
                  <a:pt x="13336" y="99269"/>
                </a:cubicBezTo>
                <a:cubicBezTo>
                  <a:pt x="13523" y="99269"/>
                  <a:pt x="13710" y="99268"/>
                  <a:pt x="13895" y="99266"/>
                </a:cubicBezTo>
                <a:lnTo>
                  <a:pt x="53686" y="98814"/>
                </a:lnTo>
                <a:cubicBezTo>
                  <a:pt x="56674" y="98778"/>
                  <a:pt x="59901" y="98623"/>
                  <a:pt x="62235" y="95897"/>
                </a:cubicBezTo>
                <a:cubicBezTo>
                  <a:pt x="65390" y="92194"/>
                  <a:pt x="65628" y="85431"/>
                  <a:pt x="65604" y="79526"/>
                </a:cubicBezTo>
                <a:lnTo>
                  <a:pt x="65378" y="19804"/>
                </a:lnTo>
                <a:cubicBezTo>
                  <a:pt x="65354" y="13494"/>
                  <a:pt x="64985" y="6183"/>
                  <a:pt x="61461" y="2540"/>
                </a:cubicBezTo>
                <a:cubicBezTo>
                  <a:pt x="59199" y="195"/>
                  <a:pt x="56222" y="99"/>
                  <a:pt x="53448" y="99"/>
                </a:cubicBezTo>
                <a:lnTo>
                  <a:pt x="23123" y="4"/>
                </a:lnTo>
                <a:cubicBezTo>
                  <a:pt x="22650" y="2"/>
                  <a:pt x="22176" y="0"/>
                  <a:pt x="217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"/>
          <p:cNvSpPr/>
          <p:nvPr/>
        </p:nvSpPr>
        <p:spPr>
          <a:xfrm>
            <a:off x="5257435" y="3639100"/>
            <a:ext cx="3369506" cy="1021240"/>
          </a:xfrm>
          <a:custGeom>
            <a:rect b="b" l="l" r="r" t="t"/>
            <a:pathLst>
              <a:path extrusionOk="0" h="99270" w="65628">
                <a:moveTo>
                  <a:pt x="21701" y="0"/>
                </a:moveTo>
                <a:cubicBezTo>
                  <a:pt x="16585" y="0"/>
                  <a:pt x="11397" y="205"/>
                  <a:pt x="6537" y="2504"/>
                </a:cubicBezTo>
                <a:cubicBezTo>
                  <a:pt x="5609" y="2933"/>
                  <a:pt x="4656" y="3493"/>
                  <a:pt x="4049" y="4600"/>
                </a:cubicBezTo>
                <a:cubicBezTo>
                  <a:pt x="3465" y="5671"/>
                  <a:pt x="3287" y="7088"/>
                  <a:pt x="3144" y="8446"/>
                </a:cubicBezTo>
                <a:cubicBezTo>
                  <a:pt x="405" y="33842"/>
                  <a:pt x="1" y="59428"/>
                  <a:pt x="1906" y="84907"/>
                </a:cubicBezTo>
                <a:cubicBezTo>
                  <a:pt x="2191" y="88693"/>
                  <a:pt x="2620" y="92754"/>
                  <a:pt x="4418" y="95516"/>
                </a:cubicBezTo>
                <a:cubicBezTo>
                  <a:pt x="6612" y="98902"/>
                  <a:pt x="10114" y="99269"/>
                  <a:pt x="13336" y="99269"/>
                </a:cubicBezTo>
                <a:cubicBezTo>
                  <a:pt x="13523" y="99269"/>
                  <a:pt x="13710" y="99268"/>
                  <a:pt x="13895" y="99266"/>
                </a:cubicBezTo>
                <a:lnTo>
                  <a:pt x="53686" y="98814"/>
                </a:lnTo>
                <a:cubicBezTo>
                  <a:pt x="56674" y="98778"/>
                  <a:pt x="59901" y="98623"/>
                  <a:pt x="62235" y="95897"/>
                </a:cubicBezTo>
                <a:cubicBezTo>
                  <a:pt x="65390" y="92194"/>
                  <a:pt x="65628" y="85431"/>
                  <a:pt x="65604" y="79526"/>
                </a:cubicBezTo>
                <a:lnTo>
                  <a:pt x="65378" y="19804"/>
                </a:lnTo>
                <a:cubicBezTo>
                  <a:pt x="65354" y="13494"/>
                  <a:pt x="64985" y="6183"/>
                  <a:pt x="61461" y="2540"/>
                </a:cubicBezTo>
                <a:cubicBezTo>
                  <a:pt x="59199" y="195"/>
                  <a:pt x="56222" y="99"/>
                  <a:pt x="53448" y="99"/>
                </a:cubicBezTo>
                <a:lnTo>
                  <a:pt x="23123" y="4"/>
                </a:lnTo>
                <a:cubicBezTo>
                  <a:pt x="22650" y="2"/>
                  <a:pt x="22176" y="0"/>
                  <a:pt x="217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383710" y="2058825"/>
            <a:ext cx="4804954" cy="2601370"/>
          </a:xfrm>
          <a:custGeom>
            <a:rect b="b" l="l" r="r" t="t"/>
            <a:pathLst>
              <a:path extrusionOk="0" h="99270" w="65628">
                <a:moveTo>
                  <a:pt x="21701" y="0"/>
                </a:moveTo>
                <a:cubicBezTo>
                  <a:pt x="16585" y="0"/>
                  <a:pt x="11397" y="205"/>
                  <a:pt x="6537" y="2504"/>
                </a:cubicBezTo>
                <a:cubicBezTo>
                  <a:pt x="5609" y="2933"/>
                  <a:pt x="4656" y="3493"/>
                  <a:pt x="4049" y="4600"/>
                </a:cubicBezTo>
                <a:cubicBezTo>
                  <a:pt x="3465" y="5671"/>
                  <a:pt x="3287" y="7088"/>
                  <a:pt x="3144" y="8446"/>
                </a:cubicBezTo>
                <a:cubicBezTo>
                  <a:pt x="405" y="33842"/>
                  <a:pt x="1" y="59428"/>
                  <a:pt x="1906" y="84907"/>
                </a:cubicBezTo>
                <a:cubicBezTo>
                  <a:pt x="2191" y="88693"/>
                  <a:pt x="2620" y="92754"/>
                  <a:pt x="4418" y="95516"/>
                </a:cubicBezTo>
                <a:cubicBezTo>
                  <a:pt x="6612" y="98902"/>
                  <a:pt x="10114" y="99269"/>
                  <a:pt x="13336" y="99269"/>
                </a:cubicBezTo>
                <a:cubicBezTo>
                  <a:pt x="13523" y="99269"/>
                  <a:pt x="13710" y="99268"/>
                  <a:pt x="13895" y="99266"/>
                </a:cubicBezTo>
                <a:lnTo>
                  <a:pt x="53686" y="98814"/>
                </a:lnTo>
                <a:cubicBezTo>
                  <a:pt x="56674" y="98778"/>
                  <a:pt x="59901" y="98623"/>
                  <a:pt x="62235" y="95897"/>
                </a:cubicBezTo>
                <a:cubicBezTo>
                  <a:pt x="65390" y="92194"/>
                  <a:pt x="65628" y="85431"/>
                  <a:pt x="65604" y="79526"/>
                </a:cubicBezTo>
                <a:lnTo>
                  <a:pt x="65378" y="19804"/>
                </a:lnTo>
                <a:cubicBezTo>
                  <a:pt x="65354" y="13494"/>
                  <a:pt x="64985" y="6183"/>
                  <a:pt x="61461" y="2540"/>
                </a:cubicBezTo>
                <a:cubicBezTo>
                  <a:pt x="59199" y="195"/>
                  <a:pt x="56222" y="99"/>
                  <a:pt x="53448" y="99"/>
                </a:cubicBezTo>
                <a:lnTo>
                  <a:pt x="23123" y="4"/>
                </a:lnTo>
                <a:cubicBezTo>
                  <a:pt x="22650" y="2"/>
                  <a:pt x="22176" y="0"/>
                  <a:pt x="217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228" name="Google Shape;228;p17"/>
          <p:cNvGraphicFramePr/>
          <p:nvPr/>
        </p:nvGraphicFramePr>
        <p:xfrm>
          <a:off x="5350310" y="149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732825"/>
                <a:gridCol w="2496150"/>
              </a:tblGrid>
              <a:tr h="364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Morning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Biology class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 class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9" name="Google Shape;229;p17"/>
          <p:cNvGraphicFramePr/>
          <p:nvPr/>
        </p:nvGraphicFramePr>
        <p:xfrm>
          <a:off x="5350310" y="2567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732825"/>
                <a:gridCol w="2496150"/>
              </a:tblGrid>
              <a:tr h="35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Afternoon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Dance class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Music class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0" name="Google Shape;230;p17"/>
          <p:cNvGraphicFramePr/>
          <p:nvPr/>
        </p:nvGraphicFramePr>
        <p:xfrm>
          <a:off x="5350310" y="363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732825"/>
                <a:gridCol w="2496150"/>
              </a:tblGrid>
              <a:tr h="37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Evening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Watch tv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Play video game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1" name="Google Shape;231;p17"/>
          <p:cNvGraphicFramePr/>
          <p:nvPr/>
        </p:nvGraphicFramePr>
        <p:xfrm>
          <a:off x="526085" y="205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3664650"/>
                <a:gridCol w="938650"/>
              </a:tblGrid>
              <a:tr h="5702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To do list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 Marie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365750" marL="3657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email to John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365750" marL="3657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 Math homework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365750" marL="3657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 exam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365750" marL="3657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 exercise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365750" marL="3657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Print poster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365750" marL="3657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Meeting with my advisor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365750" marL="36575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2" name="Google Shape;232;p17"/>
          <p:cNvSpPr/>
          <p:nvPr/>
        </p:nvSpPr>
        <p:spPr>
          <a:xfrm>
            <a:off x="4596206" y="2727352"/>
            <a:ext cx="184976" cy="15221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 rot="1986029">
            <a:off x="1634477" y="1142100"/>
            <a:ext cx="1113031" cy="1111706"/>
            <a:chOff x="5899575" y="684025"/>
            <a:chExt cx="1113050" cy="1111725"/>
          </a:xfrm>
        </p:grpSpPr>
        <p:sp>
          <p:nvSpPr>
            <p:cNvPr id="234" name="Google Shape;234;p17"/>
            <p:cNvSpPr/>
            <p:nvPr/>
          </p:nvSpPr>
          <p:spPr>
            <a:xfrm>
              <a:off x="6481650" y="684025"/>
              <a:ext cx="517600" cy="600300"/>
            </a:xfrm>
            <a:custGeom>
              <a:rect b="b" l="l" r="r" t="t"/>
              <a:pathLst>
                <a:path extrusionOk="0" h="24012" w="20704">
                  <a:moveTo>
                    <a:pt x="2804" y="1"/>
                  </a:moveTo>
                  <a:cubicBezTo>
                    <a:pt x="2282" y="1"/>
                    <a:pt x="1797" y="111"/>
                    <a:pt x="1385" y="350"/>
                  </a:cubicBezTo>
                  <a:cubicBezTo>
                    <a:pt x="441" y="885"/>
                    <a:pt x="0" y="2238"/>
                    <a:pt x="410" y="3748"/>
                  </a:cubicBezTo>
                  <a:cubicBezTo>
                    <a:pt x="1511" y="5007"/>
                    <a:pt x="2549" y="6769"/>
                    <a:pt x="3587" y="8027"/>
                  </a:cubicBezTo>
                  <a:cubicBezTo>
                    <a:pt x="3052" y="6328"/>
                    <a:pt x="3210" y="4661"/>
                    <a:pt x="4028" y="3685"/>
                  </a:cubicBezTo>
                  <a:cubicBezTo>
                    <a:pt x="4341" y="3268"/>
                    <a:pt x="4826" y="3024"/>
                    <a:pt x="5341" y="3024"/>
                  </a:cubicBezTo>
                  <a:cubicBezTo>
                    <a:pt x="5448" y="3024"/>
                    <a:pt x="5556" y="3034"/>
                    <a:pt x="5664" y="3056"/>
                  </a:cubicBezTo>
                  <a:cubicBezTo>
                    <a:pt x="7143" y="3339"/>
                    <a:pt x="8905" y="5259"/>
                    <a:pt x="10100" y="6549"/>
                  </a:cubicBezTo>
                  <a:cubicBezTo>
                    <a:pt x="11548" y="8090"/>
                    <a:pt x="12901" y="9758"/>
                    <a:pt x="14128" y="11488"/>
                  </a:cubicBezTo>
                  <a:cubicBezTo>
                    <a:pt x="14820" y="12464"/>
                    <a:pt x="15512" y="13471"/>
                    <a:pt x="16173" y="14477"/>
                  </a:cubicBezTo>
                  <a:cubicBezTo>
                    <a:pt x="16708" y="15296"/>
                    <a:pt x="17274" y="16145"/>
                    <a:pt x="17494" y="17058"/>
                  </a:cubicBezTo>
                  <a:cubicBezTo>
                    <a:pt x="17809" y="18348"/>
                    <a:pt x="17180" y="19354"/>
                    <a:pt x="16299" y="19732"/>
                  </a:cubicBezTo>
                  <a:cubicBezTo>
                    <a:pt x="15845" y="19943"/>
                    <a:pt x="15316" y="20011"/>
                    <a:pt x="14760" y="20011"/>
                  </a:cubicBezTo>
                  <a:cubicBezTo>
                    <a:pt x="14236" y="20011"/>
                    <a:pt x="13687" y="19950"/>
                    <a:pt x="13152" y="19889"/>
                  </a:cubicBezTo>
                  <a:lnTo>
                    <a:pt x="13152" y="19889"/>
                  </a:lnTo>
                  <a:cubicBezTo>
                    <a:pt x="14537" y="21305"/>
                    <a:pt x="15890" y="22627"/>
                    <a:pt x="17274" y="24011"/>
                  </a:cubicBezTo>
                  <a:cubicBezTo>
                    <a:pt x="18407" y="23791"/>
                    <a:pt x="19351" y="22941"/>
                    <a:pt x="19697" y="21840"/>
                  </a:cubicBezTo>
                  <a:cubicBezTo>
                    <a:pt x="20704" y="18914"/>
                    <a:pt x="18312" y="15075"/>
                    <a:pt x="16079" y="11960"/>
                  </a:cubicBezTo>
                  <a:cubicBezTo>
                    <a:pt x="12995" y="7744"/>
                    <a:pt x="9471" y="2584"/>
                    <a:pt x="5066" y="570"/>
                  </a:cubicBezTo>
                  <a:cubicBezTo>
                    <a:pt x="4303" y="207"/>
                    <a:pt x="3518" y="1"/>
                    <a:pt x="2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5995525" y="696950"/>
              <a:ext cx="1017100" cy="1072350"/>
            </a:xfrm>
            <a:custGeom>
              <a:rect b="b" l="l" r="r" t="t"/>
              <a:pathLst>
                <a:path extrusionOk="0" h="42894" w="40684">
                  <a:moveTo>
                    <a:pt x="17820" y="1"/>
                  </a:moveTo>
                  <a:cubicBezTo>
                    <a:pt x="17188" y="1"/>
                    <a:pt x="16559" y="140"/>
                    <a:pt x="15984" y="400"/>
                  </a:cubicBezTo>
                  <a:cubicBezTo>
                    <a:pt x="10573" y="2980"/>
                    <a:pt x="6010" y="5717"/>
                    <a:pt x="1385" y="9713"/>
                  </a:cubicBezTo>
                  <a:cubicBezTo>
                    <a:pt x="1291" y="9807"/>
                    <a:pt x="1196" y="9870"/>
                    <a:pt x="1134" y="9965"/>
                  </a:cubicBezTo>
                  <a:cubicBezTo>
                    <a:pt x="1" y="11255"/>
                    <a:pt x="190" y="13677"/>
                    <a:pt x="1259" y="15188"/>
                  </a:cubicBezTo>
                  <a:lnTo>
                    <a:pt x="16110" y="35922"/>
                  </a:lnTo>
                  <a:lnTo>
                    <a:pt x="16299" y="36206"/>
                  </a:lnTo>
                  <a:cubicBezTo>
                    <a:pt x="17461" y="37844"/>
                    <a:pt x="13801" y="42894"/>
                    <a:pt x="14822" y="42894"/>
                  </a:cubicBezTo>
                  <a:cubicBezTo>
                    <a:pt x="14879" y="42894"/>
                    <a:pt x="14952" y="42878"/>
                    <a:pt x="15041" y="42844"/>
                  </a:cubicBezTo>
                  <a:lnTo>
                    <a:pt x="15103" y="42813"/>
                  </a:lnTo>
                  <a:cubicBezTo>
                    <a:pt x="21742" y="39855"/>
                    <a:pt x="34296" y="30920"/>
                    <a:pt x="39268" y="25948"/>
                  </a:cubicBezTo>
                  <a:cubicBezTo>
                    <a:pt x="40684" y="24532"/>
                    <a:pt x="40589" y="22236"/>
                    <a:pt x="39110" y="20599"/>
                  </a:cubicBezTo>
                  <a:lnTo>
                    <a:pt x="21239" y="1532"/>
                  </a:lnTo>
                  <a:cubicBezTo>
                    <a:pt x="20673" y="903"/>
                    <a:pt x="19949" y="462"/>
                    <a:pt x="19131" y="211"/>
                  </a:cubicBezTo>
                  <a:cubicBezTo>
                    <a:pt x="18704" y="69"/>
                    <a:pt x="18262" y="1"/>
                    <a:pt x="1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5899575" y="741350"/>
              <a:ext cx="940000" cy="1054125"/>
            </a:xfrm>
            <a:custGeom>
              <a:rect b="b" l="l" r="r" t="t"/>
              <a:pathLst>
                <a:path extrusionOk="0" h="42165" w="37600">
                  <a:moveTo>
                    <a:pt x="18889" y="0"/>
                  </a:moveTo>
                  <a:cubicBezTo>
                    <a:pt x="18325" y="0"/>
                    <a:pt x="17751" y="125"/>
                    <a:pt x="17211" y="386"/>
                  </a:cubicBezTo>
                  <a:cubicBezTo>
                    <a:pt x="12837" y="2494"/>
                    <a:pt x="8747" y="5105"/>
                    <a:pt x="4972" y="8189"/>
                  </a:cubicBezTo>
                  <a:cubicBezTo>
                    <a:pt x="3933" y="9038"/>
                    <a:pt x="2895" y="9919"/>
                    <a:pt x="1888" y="10863"/>
                  </a:cubicBezTo>
                  <a:cubicBezTo>
                    <a:pt x="409" y="12247"/>
                    <a:pt x="0" y="14450"/>
                    <a:pt x="850" y="16306"/>
                  </a:cubicBezTo>
                  <a:cubicBezTo>
                    <a:pt x="3272" y="24581"/>
                    <a:pt x="7143" y="32384"/>
                    <a:pt x="12177" y="39873"/>
                  </a:cubicBezTo>
                  <a:cubicBezTo>
                    <a:pt x="12523" y="40659"/>
                    <a:pt x="13121" y="41289"/>
                    <a:pt x="13876" y="41698"/>
                  </a:cubicBezTo>
                  <a:cubicBezTo>
                    <a:pt x="14441" y="42006"/>
                    <a:pt x="15071" y="42165"/>
                    <a:pt x="15700" y="42165"/>
                  </a:cubicBezTo>
                  <a:cubicBezTo>
                    <a:pt x="16228" y="42165"/>
                    <a:pt x="16755" y="42053"/>
                    <a:pt x="17242" y="41824"/>
                  </a:cubicBezTo>
                  <a:cubicBezTo>
                    <a:pt x="17777" y="41572"/>
                    <a:pt x="18312" y="41320"/>
                    <a:pt x="18847" y="41068"/>
                  </a:cubicBezTo>
                  <a:cubicBezTo>
                    <a:pt x="25108" y="38048"/>
                    <a:pt x="30803" y="34020"/>
                    <a:pt x="35775" y="29175"/>
                  </a:cubicBezTo>
                  <a:cubicBezTo>
                    <a:pt x="37348" y="27602"/>
                    <a:pt x="37600" y="25179"/>
                    <a:pt x="36435" y="23291"/>
                  </a:cubicBezTo>
                  <a:cubicBezTo>
                    <a:pt x="31181" y="16778"/>
                    <a:pt x="26524" y="9793"/>
                    <a:pt x="22528" y="2462"/>
                  </a:cubicBezTo>
                  <a:cubicBezTo>
                    <a:pt x="22402" y="2242"/>
                    <a:pt x="22245" y="1990"/>
                    <a:pt x="22119" y="1770"/>
                  </a:cubicBezTo>
                  <a:cubicBezTo>
                    <a:pt x="21400" y="636"/>
                    <a:pt x="20166" y="0"/>
                    <a:pt x="18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6246450" y="702200"/>
              <a:ext cx="766175" cy="1093550"/>
            </a:xfrm>
            <a:custGeom>
              <a:rect b="b" l="l" r="r" t="t"/>
              <a:pathLst>
                <a:path extrusionOk="0" h="43742" w="30647">
                  <a:moveTo>
                    <a:pt x="9094" y="1"/>
                  </a:moveTo>
                  <a:cubicBezTo>
                    <a:pt x="9377" y="473"/>
                    <a:pt x="9534" y="976"/>
                    <a:pt x="9566" y="1511"/>
                  </a:cubicBezTo>
                  <a:cubicBezTo>
                    <a:pt x="9629" y="2455"/>
                    <a:pt x="9283" y="3367"/>
                    <a:pt x="8622" y="4028"/>
                  </a:cubicBezTo>
                  <a:cubicBezTo>
                    <a:pt x="10164" y="7678"/>
                    <a:pt x="11611" y="11737"/>
                    <a:pt x="12083" y="15670"/>
                  </a:cubicBezTo>
                  <a:cubicBezTo>
                    <a:pt x="12712" y="20987"/>
                    <a:pt x="11265" y="26430"/>
                    <a:pt x="8779" y="31213"/>
                  </a:cubicBezTo>
                  <a:cubicBezTo>
                    <a:pt x="7961" y="32786"/>
                    <a:pt x="7049" y="34296"/>
                    <a:pt x="6073" y="35744"/>
                  </a:cubicBezTo>
                  <a:cubicBezTo>
                    <a:pt x="4217" y="38387"/>
                    <a:pt x="2203" y="40904"/>
                    <a:pt x="1" y="43264"/>
                  </a:cubicBezTo>
                  <a:cubicBezTo>
                    <a:pt x="557" y="43584"/>
                    <a:pt x="1177" y="43742"/>
                    <a:pt x="1796" y="43742"/>
                  </a:cubicBezTo>
                  <a:cubicBezTo>
                    <a:pt x="2333" y="43742"/>
                    <a:pt x="2871" y="43623"/>
                    <a:pt x="3367" y="43390"/>
                  </a:cubicBezTo>
                  <a:cubicBezTo>
                    <a:pt x="3902" y="43169"/>
                    <a:pt x="4437" y="42918"/>
                    <a:pt x="5004" y="42634"/>
                  </a:cubicBezTo>
                  <a:lnTo>
                    <a:pt x="5066" y="42603"/>
                  </a:lnTo>
                  <a:cubicBezTo>
                    <a:pt x="11705" y="39645"/>
                    <a:pt x="24259" y="30710"/>
                    <a:pt x="29231" y="25738"/>
                  </a:cubicBezTo>
                  <a:cubicBezTo>
                    <a:pt x="30647" y="24322"/>
                    <a:pt x="30552" y="22026"/>
                    <a:pt x="29073" y="20389"/>
                  </a:cubicBezTo>
                  <a:lnTo>
                    <a:pt x="11233" y="1322"/>
                  </a:lnTo>
                  <a:cubicBezTo>
                    <a:pt x="10636" y="724"/>
                    <a:pt x="9912" y="252"/>
                    <a:pt x="9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6016775" y="757350"/>
              <a:ext cx="215800" cy="168825"/>
            </a:xfrm>
            <a:custGeom>
              <a:rect b="b" l="l" r="r" t="t"/>
              <a:pathLst>
                <a:path extrusionOk="0" h="6753" w="8632">
                  <a:moveTo>
                    <a:pt x="4764" y="0"/>
                  </a:moveTo>
                  <a:cubicBezTo>
                    <a:pt x="3982" y="0"/>
                    <a:pt x="3193" y="213"/>
                    <a:pt x="2486" y="658"/>
                  </a:cubicBezTo>
                  <a:cubicBezTo>
                    <a:pt x="567" y="1917"/>
                    <a:pt x="0" y="4497"/>
                    <a:pt x="1196" y="6479"/>
                  </a:cubicBezTo>
                  <a:cubicBezTo>
                    <a:pt x="1307" y="6672"/>
                    <a:pt x="1468" y="6752"/>
                    <a:pt x="1633" y="6752"/>
                  </a:cubicBezTo>
                  <a:cubicBezTo>
                    <a:pt x="2029" y="6752"/>
                    <a:pt x="2438" y="6285"/>
                    <a:pt x="2171" y="5818"/>
                  </a:cubicBezTo>
                  <a:cubicBezTo>
                    <a:pt x="1259" y="4371"/>
                    <a:pt x="1699" y="2483"/>
                    <a:pt x="3147" y="1602"/>
                  </a:cubicBezTo>
                  <a:cubicBezTo>
                    <a:pt x="3649" y="1278"/>
                    <a:pt x="4211" y="1125"/>
                    <a:pt x="4767" y="1125"/>
                  </a:cubicBezTo>
                  <a:cubicBezTo>
                    <a:pt x="5779" y="1125"/>
                    <a:pt x="6774" y="1632"/>
                    <a:pt x="7363" y="2546"/>
                  </a:cubicBezTo>
                  <a:cubicBezTo>
                    <a:pt x="7488" y="2716"/>
                    <a:pt x="7654" y="2786"/>
                    <a:pt x="7817" y="2786"/>
                  </a:cubicBezTo>
                  <a:cubicBezTo>
                    <a:pt x="8230" y="2786"/>
                    <a:pt x="8631" y="2336"/>
                    <a:pt x="8338" y="1885"/>
                  </a:cubicBezTo>
                  <a:cubicBezTo>
                    <a:pt x="7496" y="661"/>
                    <a:pt x="6141" y="0"/>
                    <a:pt x="4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5946775" y="739975"/>
              <a:ext cx="488500" cy="516825"/>
            </a:xfrm>
            <a:custGeom>
              <a:rect b="b" l="l" r="r" t="t"/>
              <a:pathLst>
                <a:path extrusionOk="0" h="20673" w="19540">
                  <a:moveTo>
                    <a:pt x="15197" y="0"/>
                  </a:moveTo>
                  <a:lnTo>
                    <a:pt x="15197" y="0"/>
                  </a:lnTo>
                  <a:cubicBezTo>
                    <a:pt x="9376" y="2454"/>
                    <a:pt x="4185" y="6167"/>
                    <a:pt x="0" y="10918"/>
                  </a:cubicBezTo>
                  <a:cubicBezTo>
                    <a:pt x="0" y="14348"/>
                    <a:pt x="2769" y="20609"/>
                    <a:pt x="3933" y="20672"/>
                  </a:cubicBezTo>
                  <a:cubicBezTo>
                    <a:pt x="3938" y="20672"/>
                    <a:pt x="3942" y="20672"/>
                    <a:pt x="3947" y="20672"/>
                  </a:cubicBezTo>
                  <a:cubicBezTo>
                    <a:pt x="5194" y="20672"/>
                    <a:pt x="17687" y="12578"/>
                    <a:pt x="18784" y="10509"/>
                  </a:cubicBezTo>
                  <a:cubicBezTo>
                    <a:pt x="19539" y="9125"/>
                    <a:pt x="14159" y="2643"/>
                    <a:pt x="13970" y="1636"/>
                  </a:cubicBezTo>
                  <a:cubicBezTo>
                    <a:pt x="13750" y="661"/>
                    <a:pt x="15196" y="0"/>
                    <a:pt x="15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991600" y="925600"/>
              <a:ext cx="191950" cy="363425"/>
            </a:xfrm>
            <a:custGeom>
              <a:rect b="b" l="l" r="r" t="t"/>
              <a:pathLst>
                <a:path extrusionOk="0" h="14537" w="7678">
                  <a:moveTo>
                    <a:pt x="1700" y="1"/>
                  </a:moveTo>
                  <a:cubicBezTo>
                    <a:pt x="1102" y="441"/>
                    <a:pt x="535" y="944"/>
                    <a:pt x="1" y="1448"/>
                  </a:cubicBezTo>
                  <a:cubicBezTo>
                    <a:pt x="504" y="6293"/>
                    <a:pt x="2140" y="10478"/>
                    <a:pt x="4814" y="14537"/>
                  </a:cubicBezTo>
                  <a:cubicBezTo>
                    <a:pt x="5727" y="13845"/>
                    <a:pt x="6734" y="13184"/>
                    <a:pt x="7678" y="12586"/>
                  </a:cubicBezTo>
                  <a:cubicBezTo>
                    <a:pt x="5035" y="8747"/>
                    <a:pt x="2990" y="4500"/>
                    <a:pt x="1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6031725" y="1102375"/>
              <a:ext cx="105425" cy="101100"/>
            </a:xfrm>
            <a:custGeom>
              <a:rect b="b" l="l" r="r" t="t"/>
              <a:pathLst>
                <a:path extrusionOk="0" h="4044" w="4217">
                  <a:moveTo>
                    <a:pt x="2926" y="449"/>
                  </a:moveTo>
                  <a:cubicBezTo>
                    <a:pt x="2989" y="638"/>
                    <a:pt x="3084" y="795"/>
                    <a:pt x="3178" y="953"/>
                  </a:cubicBezTo>
                  <a:cubicBezTo>
                    <a:pt x="2328" y="1551"/>
                    <a:pt x="1479" y="2086"/>
                    <a:pt x="629" y="2620"/>
                  </a:cubicBezTo>
                  <a:cubicBezTo>
                    <a:pt x="535" y="2432"/>
                    <a:pt x="472" y="2243"/>
                    <a:pt x="409" y="2023"/>
                  </a:cubicBezTo>
                  <a:lnTo>
                    <a:pt x="2926" y="449"/>
                  </a:lnTo>
                  <a:close/>
                  <a:moveTo>
                    <a:pt x="3367" y="1299"/>
                  </a:moveTo>
                  <a:cubicBezTo>
                    <a:pt x="3461" y="1519"/>
                    <a:pt x="3587" y="1739"/>
                    <a:pt x="3713" y="1960"/>
                  </a:cubicBezTo>
                  <a:lnTo>
                    <a:pt x="1101" y="3596"/>
                  </a:lnTo>
                  <a:cubicBezTo>
                    <a:pt x="976" y="3376"/>
                    <a:pt x="881" y="3187"/>
                    <a:pt x="787" y="2998"/>
                  </a:cubicBezTo>
                  <a:lnTo>
                    <a:pt x="787" y="2967"/>
                  </a:lnTo>
                  <a:cubicBezTo>
                    <a:pt x="1668" y="2463"/>
                    <a:pt x="2517" y="1897"/>
                    <a:pt x="3367" y="1299"/>
                  </a:cubicBezTo>
                  <a:close/>
                  <a:moveTo>
                    <a:pt x="3010" y="1"/>
                  </a:moveTo>
                  <a:cubicBezTo>
                    <a:pt x="2992" y="1"/>
                    <a:pt x="2974" y="3"/>
                    <a:pt x="2958" y="9"/>
                  </a:cubicBezTo>
                  <a:cubicBezTo>
                    <a:pt x="2926" y="40"/>
                    <a:pt x="2895" y="40"/>
                    <a:pt x="2895" y="72"/>
                  </a:cubicBezTo>
                  <a:lnTo>
                    <a:pt x="95" y="1802"/>
                  </a:lnTo>
                  <a:cubicBezTo>
                    <a:pt x="32" y="1834"/>
                    <a:pt x="0" y="1865"/>
                    <a:pt x="0" y="1928"/>
                  </a:cubicBezTo>
                  <a:cubicBezTo>
                    <a:pt x="0" y="1960"/>
                    <a:pt x="0" y="1991"/>
                    <a:pt x="0" y="2023"/>
                  </a:cubicBezTo>
                  <a:cubicBezTo>
                    <a:pt x="189" y="2683"/>
                    <a:pt x="472" y="3313"/>
                    <a:pt x="818" y="3879"/>
                  </a:cubicBezTo>
                  <a:cubicBezTo>
                    <a:pt x="841" y="3969"/>
                    <a:pt x="928" y="4043"/>
                    <a:pt x="1022" y="4043"/>
                  </a:cubicBezTo>
                  <a:cubicBezTo>
                    <a:pt x="1059" y="4043"/>
                    <a:pt x="1097" y="4032"/>
                    <a:pt x="1133" y="4005"/>
                  </a:cubicBezTo>
                  <a:lnTo>
                    <a:pt x="4090" y="2180"/>
                  </a:lnTo>
                  <a:cubicBezTo>
                    <a:pt x="4185" y="2148"/>
                    <a:pt x="4216" y="2023"/>
                    <a:pt x="4153" y="1928"/>
                  </a:cubicBezTo>
                  <a:cubicBezTo>
                    <a:pt x="4122" y="1897"/>
                    <a:pt x="4122" y="1897"/>
                    <a:pt x="4122" y="1865"/>
                  </a:cubicBezTo>
                  <a:cubicBezTo>
                    <a:pt x="3776" y="1299"/>
                    <a:pt x="3461" y="733"/>
                    <a:pt x="3209" y="135"/>
                  </a:cubicBezTo>
                  <a:cubicBezTo>
                    <a:pt x="3184" y="57"/>
                    <a:pt x="3094" y="1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6194550" y="778500"/>
              <a:ext cx="193525" cy="365025"/>
            </a:xfrm>
            <a:custGeom>
              <a:rect b="b" l="l" r="r" t="t"/>
              <a:pathLst>
                <a:path extrusionOk="0" h="14601" w="7741">
                  <a:moveTo>
                    <a:pt x="1731" y="1"/>
                  </a:moveTo>
                  <a:cubicBezTo>
                    <a:pt x="1133" y="315"/>
                    <a:pt x="535" y="693"/>
                    <a:pt x="0" y="1102"/>
                  </a:cubicBezTo>
                  <a:cubicBezTo>
                    <a:pt x="535" y="5916"/>
                    <a:pt x="2203" y="10541"/>
                    <a:pt x="4846" y="14600"/>
                  </a:cubicBezTo>
                  <a:cubicBezTo>
                    <a:pt x="5790" y="13908"/>
                    <a:pt x="6796" y="13216"/>
                    <a:pt x="7740" y="12618"/>
                  </a:cubicBezTo>
                  <a:cubicBezTo>
                    <a:pt x="5066" y="8779"/>
                    <a:pt x="3052" y="4500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241750" y="967075"/>
              <a:ext cx="106200" cy="101100"/>
            </a:xfrm>
            <a:custGeom>
              <a:rect b="b" l="l" r="r" t="t"/>
              <a:pathLst>
                <a:path extrusionOk="0" h="4044" w="4248">
                  <a:moveTo>
                    <a:pt x="2958" y="481"/>
                  </a:moveTo>
                  <a:cubicBezTo>
                    <a:pt x="3021" y="638"/>
                    <a:pt x="3115" y="796"/>
                    <a:pt x="3178" y="953"/>
                  </a:cubicBezTo>
                  <a:cubicBezTo>
                    <a:pt x="2360" y="1551"/>
                    <a:pt x="1510" y="2117"/>
                    <a:pt x="629" y="2621"/>
                  </a:cubicBezTo>
                  <a:cubicBezTo>
                    <a:pt x="566" y="2432"/>
                    <a:pt x="503" y="2243"/>
                    <a:pt x="441" y="2054"/>
                  </a:cubicBezTo>
                  <a:lnTo>
                    <a:pt x="2958" y="481"/>
                  </a:lnTo>
                  <a:close/>
                  <a:moveTo>
                    <a:pt x="3367" y="1331"/>
                  </a:moveTo>
                  <a:cubicBezTo>
                    <a:pt x="3492" y="1551"/>
                    <a:pt x="3618" y="1740"/>
                    <a:pt x="3744" y="1960"/>
                  </a:cubicBezTo>
                  <a:lnTo>
                    <a:pt x="1133" y="3596"/>
                  </a:lnTo>
                  <a:cubicBezTo>
                    <a:pt x="1007" y="3376"/>
                    <a:pt x="912" y="3187"/>
                    <a:pt x="818" y="2998"/>
                  </a:cubicBezTo>
                  <a:cubicBezTo>
                    <a:pt x="1699" y="2463"/>
                    <a:pt x="2549" y="1928"/>
                    <a:pt x="3367" y="1331"/>
                  </a:cubicBezTo>
                  <a:close/>
                  <a:moveTo>
                    <a:pt x="3024" y="1"/>
                  </a:moveTo>
                  <a:cubicBezTo>
                    <a:pt x="3002" y="1"/>
                    <a:pt x="2980" y="4"/>
                    <a:pt x="2958" y="9"/>
                  </a:cubicBezTo>
                  <a:cubicBezTo>
                    <a:pt x="2958" y="41"/>
                    <a:pt x="2926" y="41"/>
                    <a:pt x="2926" y="72"/>
                  </a:cubicBezTo>
                  <a:lnTo>
                    <a:pt x="94" y="1803"/>
                  </a:lnTo>
                  <a:cubicBezTo>
                    <a:pt x="31" y="1834"/>
                    <a:pt x="0" y="1865"/>
                    <a:pt x="31" y="1928"/>
                  </a:cubicBezTo>
                  <a:cubicBezTo>
                    <a:pt x="0" y="1960"/>
                    <a:pt x="0" y="1991"/>
                    <a:pt x="31" y="2023"/>
                  </a:cubicBezTo>
                  <a:cubicBezTo>
                    <a:pt x="220" y="2684"/>
                    <a:pt x="503" y="3313"/>
                    <a:pt x="850" y="3879"/>
                  </a:cubicBezTo>
                  <a:cubicBezTo>
                    <a:pt x="872" y="3969"/>
                    <a:pt x="959" y="4043"/>
                    <a:pt x="1053" y="4043"/>
                  </a:cubicBezTo>
                  <a:cubicBezTo>
                    <a:pt x="1090" y="4043"/>
                    <a:pt x="1128" y="4032"/>
                    <a:pt x="1164" y="4005"/>
                  </a:cubicBezTo>
                  <a:lnTo>
                    <a:pt x="4122" y="2180"/>
                  </a:lnTo>
                  <a:cubicBezTo>
                    <a:pt x="4216" y="2149"/>
                    <a:pt x="4248" y="2023"/>
                    <a:pt x="4185" y="1928"/>
                  </a:cubicBezTo>
                  <a:cubicBezTo>
                    <a:pt x="4153" y="1928"/>
                    <a:pt x="4153" y="1897"/>
                    <a:pt x="4153" y="1865"/>
                  </a:cubicBezTo>
                  <a:cubicBezTo>
                    <a:pt x="3807" y="1331"/>
                    <a:pt x="3492" y="733"/>
                    <a:pt x="3241" y="135"/>
                  </a:cubicBezTo>
                  <a:cubicBezTo>
                    <a:pt x="3215" y="57"/>
                    <a:pt x="3125" y="1"/>
                    <a:pt x="3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6581550" y="1143500"/>
              <a:ext cx="212400" cy="281625"/>
            </a:xfrm>
            <a:custGeom>
              <a:rect b="b" l="l" r="r" t="t"/>
              <a:pathLst>
                <a:path extrusionOk="0" h="11265" w="8496">
                  <a:moveTo>
                    <a:pt x="1699" y="0"/>
                  </a:moveTo>
                  <a:lnTo>
                    <a:pt x="0" y="566"/>
                  </a:lnTo>
                  <a:cubicBezTo>
                    <a:pt x="535" y="7551"/>
                    <a:pt x="7300" y="11264"/>
                    <a:pt x="7300" y="11264"/>
                  </a:cubicBezTo>
                  <a:lnTo>
                    <a:pt x="8496" y="9943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6115875" y="1156850"/>
              <a:ext cx="648175" cy="586050"/>
            </a:xfrm>
            <a:custGeom>
              <a:rect b="b" l="l" r="r" t="t"/>
              <a:pathLst>
                <a:path extrusionOk="0" h="23442" w="25927">
                  <a:moveTo>
                    <a:pt x="18627" y="1"/>
                  </a:moveTo>
                  <a:cubicBezTo>
                    <a:pt x="11831" y="3368"/>
                    <a:pt x="5570" y="7647"/>
                    <a:pt x="1" y="12744"/>
                  </a:cubicBezTo>
                  <a:cubicBezTo>
                    <a:pt x="1668" y="16803"/>
                    <a:pt x="4154" y="20452"/>
                    <a:pt x="7300" y="23442"/>
                  </a:cubicBezTo>
                  <a:cubicBezTo>
                    <a:pt x="13782" y="20358"/>
                    <a:pt x="19980" y="16142"/>
                    <a:pt x="25927" y="10730"/>
                  </a:cubicBezTo>
                  <a:cubicBezTo>
                    <a:pt x="22749" y="7741"/>
                    <a:pt x="20232" y="4091"/>
                    <a:pt x="18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6137900" y="1177300"/>
              <a:ext cx="531775" cy="376200"/>
            </a:xfrm>
            <a:custGeom>
              <a:rect b="b" l="l" r="r" t="t"/>
              <a:pathLst>
                <a:path extrusionOk="0" h="15048" w="21271">
                  <a:moveTo>
                    <a:pt x="15859" y="1"/>
                  </a:moveTo>
                  <a:lnTo>
                    <a:pt x="15859" y="1"/>
                  </a:lnTo>
                  <a:cubicBezTo>
                    <a:pt x="7835" y="3588"/>
                    <a:pt x="1" y="10825"/>
                    <a:pt x="1" y="10825"/>
                  </a:cubicBezTo>
                  <a:cubicBezTo>
                    <a:pt x="1" y="10825"/>
                    <a:pt x="1839" y="15047"/>
                    <a:pt x="6248" y="15047"/>
                  </a:cubicBezTo>
                  <a:cubicBezTo>
                    <a:pt x="7916" y="15047"/>
                    <a:pt x="9953" y="14442"/>
                    <a:pt x="12398" y="12775"/>
                  </a:cubicBezTo>
                  <a:cubicBezTo>
                    <a:pt x="21270" y="6671"/>
                    <a:pt x="15859" y="1"/>
                    <a:pt x="15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6401750" y="1450900"/>
              <a:ext cx="41975" cy="29425"/>
            </a:xfrm>
            <a:custGeom>
              <a:rect b="b" l="l" r="r" t="t"/>
              <a:pathLst>
                <a:path extrusionOk="0" h="1177" w="1679">
                  <a:moveTo>
                    <a:pt x="839" y="0"/>
                  </a:moveTo>
                  <a:cubicBezTo>
                    <a:pt x="738" y="0"/>
                    <a:pt x="630" y="31"/>
                    <a:pt x="522" y="101"/>
                  </a:cubicBezTo>
                  <a:cubicBezTo>
                    <a:pt x="1" y="466"/>
                    <a:pt x="343" y="1177"/>
                    <a:pt x="852" y="1177"/>
                  </a:cubicBezTo>
                  <a:cubicBezTo>
                    <a:pt x="957" y="1177"/>
                    <a:pt x="1070" y="1146"/>
                    <a:pt x="1183" y="1076"/>
                  </a:cubicBezTo>
                  <a:cubicBezTo>
                    <a:pt x="1678" y="711"/>
                    <a:pt x="1331" y="0"/>
                    <a:pt x="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17"/>
          <p:cNvGrpSpPr/>
          <p:nvPr/>
        </p:nvGrpSpPr>
        <p:grpSpPr>
          <a:xfrm rot="405542">
            <a:off x="447351" y="1312070"/>
            <a:ext cx="948698" cy="969599"/>
            <a:chOff x="4792825" y="487300"/>
            <a:chExt cx="948650" cy="969550"/>
          </a:xfrm>
        </p:grpSpPr>
        <p:sp>
          <p:nvSpPr>
            <p:cNvPr id="249" name="Google Shape;249;p17"/>
            <p:cNvSpPr/>
            <p:nvPr/>
          </p:nvSpPr>
          <p:spPr>
            <a:xfrm>
              <a:off x="5123200" y="1299450"/>
              <a:ext cx="113300" cy="157400"/>
            </a:xfrm>
            <a:custGeom>
              <a:rect b="b" l="l" r="r" t="t"/>
              <a:pathLst>
                <a:path extrusionOk="0" h="6296" w="4532">
                  <a:moveTo>
                    <a:pt x="1996" y="1"/>
                  </a:moveTo>
                  <a:cubicBezTo>
                    <a:pt x="1748" y="1"/>
                    <a:pt x="1501" y="29"/>
                    <a:pt x="1259" y="86"/>
                  </a:cubicBezTo>
                  <a:cubicBezTo>
                    <a:pt x="1259" y="86"/>
                    <a:pt x="0" y="5750"/>
                    <a:pt x="630" y="6253"/>
                  </a:cubicBezTo>
                  <a:lnTo>
                    <a:pt x="661" y="6285"/>
                  </a:lnTo>
                  <a:cubicBezTo>
                    <a:pt x="680" y="6292"/>
                    <a:pt x="700" y="6296"/>
                    <a:pt x="722" y="6296"/>
                  </a:cubicBezTo>
                  <a:cubicBezTo>
                    <a:pt x="1546" y="6296"/>
                    <a:pt x="4531" y="1250"/>
                    <a:pt x="4531" y="1250"/>
                  </a:cubicBezTo>
                  <a:cubicBezTo>
                    <a:pt x="4217" y="810"/>
                    <a:pt x="3776" y="464"/>
                    <a:pt x="3273" y="244"/>
                  </a:cubicBezTo>
                  <a:cubicBezTo>
                    <a:pt x="2854" y="84"/>
                    <a:pt x="2423" y="1"/>
                    <a:pt x="1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5139725" y="1305525"/>
              <a:ext cx="96775" cy="151325"/>
            </a:xfrm>
            <a:custGeom>
              <a:rect b="b" l="l" r="r" t="t"/>
              <a:pathLst>
                <a:path extrusionOk="0" h="6053" w="3871">
                  <a:moveTo>
                    <a:pt x="2612" y="1"/>
                  </a:moveTo>
                  <a:cubicBezTo>
                    <a:pt x="2203" y="1700"/>
                    <a:pt x="1605" y="3336"/>
                    <a:pt x="787" y="4878"/>
                  </a:cubicBezTo>
                  <a:cubicBezTo>
                    <a:pt x="598" y="5287"/>
                    <a:pt x="315" y="5696"/>
                    <a:pt x="0" y="6042"/>
                  </a:cubicBezTo>
                  <a:cubicBezTo>
                    <a:pt x="19" y="6049"/>
                    <a:pt x="39" y="6053"/>
                    <a:pt x="61" y="6053"/>
                  </a:cubicBezTo>
                  <a:cubicBezTo>
                    <a:pt x="885" y="6053"/>
                    <a:pt x="3870" y="1007"/>
                    <a:pt x="3870" y="1007"/>
                  </a:cubicBezTo>
                  <a:cubicBezTo>
                    <a:pt x="3556" y="567"/>
                    <a:pt x="3115" y="221"/>
                    <a:pt x="2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5089000" y="635325"/>
              <a:ext cx="95300" cy="104075"/>
            </a:xfrm>
            <a:custGeom>
              <a:rect b="b" l="l" r="r" t="t"/>
              <a:pathLst>
                <a:path extrusionOk="0" h="4163" w="3812">
                  <a:moveTo>
                    <a:pt x="3037" y="1"/>
                  </a:moveTo>
                  <a:cubicBezTo>
                    <a:pt x="3027" y="1"/>
                    <a:pt x="3016" y="1"/>
                    <a:pt x="3005" y="1"/>
                  </a:cubicBezTo>
                  <a:lnTo>
                    <a:pt x="3036" y="1"/>
                  </a:lnTo>
                  <a:cubicBezTo>
                    <a:pt x="2092" y="96"/>
                    <a:pt x="1211" y="442"/>
                    <a:pt x="456" y="1040"/>
                  </a:cubicBezTo>
                  <a:cubicBezTo>
                    <a:pt x="1" y="1394"/>
                    <a:pt x="338" y="2012"/>
                    <a:pt x="783" y="2012"/>
                  </a:cubicBezTo>
                  <a:cubicBezTo>
                    <a:pt x="891" y="2012"/>
                    <a:pt x="1006" y="1975"/>
                    <a:pt x="1117" y="1889"/>
                  </a:cubicBezTo>
                  <a:cubicBezTo>
                    <a:pt x="1274" y="1763"/>
                    <a:pt x="1431" y="1669"/>
                    <a:pt x="1620" y="1575"/>
                  </a:cubicBezTo>
                  <a:lnTo>
                    <a:pt x="2438" y="3746"/>
                  </a:lnTo>
                  <a:cubicBezTo>
                    <a:pt x="2521" y="4040"/>
                    <a:pt x="2735" y="4163"/>
                    <a:pt x="2954" y="4163"/>
                  </a:cubicBezTo>
                  <a:cubicBezTo>
                    <a:pt x="3318" y="4163"/>
                    <a:pt x="3693" y="3821"/>
                    <a:pt x="3476" y="3368"/>
                  </a:cubicBezTo>
                  <a:lnTo>
                    <a:pt x="2627" y="1165"/>
                  </a:lnTo>
                  <a:lnTo>
                    <a:pt x="2690" y="1165"/>
                  </a:lnTo>
                  <a:lnTo>
                    <a:pt x="2816" y="1134"/>
                  </a:lnTo>
                  <a:cubicBezTo>
                    <a:pt x="2942" y="1134"/>
                    <a:pt x="3036" y="1103"/>
                    <a:pt x="3130" y="1103"/>
                  </a:cubicBezTo>
                  <a:cubicBezTo>
                    <a:pt x="3812" y="979"/>
                    <a:pt x="3731" y="1"/>
                    <a:pt x="3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4945425" y="822250"/>
              <a:ext cx="53525" cy="50975"/>
            </a:xfrm>
            <a:custGeom>
              <a:rect b="b" l="l" r="r" t="t"/>
              <a:pathLst>
                <a:path extrusionOk="0" h="2039" w="2141">
                  <a:moveTo>
                    <a:pt x="776" y="0"/>
                  </a:moveTo>
                  <a:cubicBezTo>
                    <a:pt x="708" y="0"/>
                    <a:pt x="638" y="16"/>
                    <a:pt x="567" y="44"/>
                  </a:cubicBezTo>
                  <a:cubicBezTo>
                    <a:pt x="221" y="170"/>
                    <a:pt x="1" y="516"/>
                    <a:pt x="32" y="894"/>
                  </a:cubicBezTo>
                  <a:cubicBezTo>
                    <a:pt x="32" y="1020"/>
                    <a:pt x="95" y="1177"/>
                    <a:pt x="221" y="1271"/>
                  </a:cubicBezTo>
                  <a:lnTo>
                    <a:pt x="1165" y="1963"/>
                  </a:lnTo>
                  <a:cubicBezTo>
                    <a:pt x="1234" y="2015"/>
                    <a:pt x="1313" y="2039"/>
                    <a:pt x="1391" y="2039"/>
                  </a:cubicBezTo>
                  <a:cubicBezTo>
                    <a:pt x="1454" y="2039"/>
                    <a:pt x="1517" y="2023"/>
                    <a:pt x="1574" y="1995"/>
                  </a:cubicBezTo>
                  <a:cubicBezTo>
                    <a:pt x="1920" y="1869"/>
                    <a:pt x="2140" y="1523"/>
                    <a:pt x="2140" y="1177"/>
                  </a:cubicBezTo>
                  <a:cubicBezTo>
                    <a:pt x="2140" y="1020"/>
                    <a:pt x="2046" y="862"/>
                    <a:pt x="1920" y="768"/>
                  </a:cubicBezTo>
                  <a:lnTo>
                    <a:pt x="1007" y="76"/>
                  </a:lnTo>
                  <a:cubicBezTo>
                    <a:pt x="938" y="24"/>
                    <a:pt x="859" y="0"/>
                    <a:pt x="776" y="0"/>
                  </a:cubicBezTo>
                  <a:close/>
                </a:path>
              </a:pathLst>
            </a:custGeom>
            <a:solidFill>
              <a:srgbClr val="F9C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4792825" y="677025"/>
              <a:ext cx="239150" cy="281625"/>
            </a:xfrm>
            <a:custGeom>
              <a:rect b="b" l="l" r="r" t="t"/>
              <a:pathLst>
                <a:path extrusionOk="0" h="11265" w="9566">
                  <a:moveTo>
                    <a:pt x="6029" y="1"/>
                  </a:moveTo>
                  <a:cubicBezTo>
                    <a:pt x="4331" y="1"/>
                    <a:pt x="2374" y="557"/>
                    <a:pt x="1007" y="2644"/>
                  </a:cubicBezTo>
                  <a:cubicBezTo>
                    <a:pt x="347" y="3588"/>
                    <a:pt x="1" y="4720"/>
                    <a:pt x="32" y="5885"/>
                  </a:cubicBezTo>
                  <a:cubicBezTo>
                    <a:pt x="95" y="8905"/>
                    <a:pt x="2644" y="11265"/>
                    <a:pt x="2644" y="11265"/>
                  </a:cubicBezTo>
                  <a:cubicBezTo>
                    <a:pt x="5947" y="8937"/>
                    <a:pt x="8307" y="5570"/>
                    <a:pt x="9345" y="1700"/>
                  </a:cubicBezTo>
                  <a:cubicBezTo>
                    <a:pt x="9440" y="1385"/>
                    <a:pt x="9503" y="1071"/>
                    <a:pt x="9566" y="725"/>
                  </a:cubicBezTo>
                  <a:cubicBezTo>
                    <a:pt x="9566" y="725"/>
                    <a:pt x="7966" y="1"/>
                    <a:pt x="6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4793625" y="719500"/>
              <a:ext cx="232850" cy="239150"/>
            </a:xfrm>
            <a:custGeom>
              <a:rect b="b" l="l" r="r" t="t"/>
              <a:pathLst>
                <a:path extrusionOk="0" h="9566" w="9314">
                  <a:moveTo>
                    <a:pt x="9313" y="1"/>
                  </a:moveTo>
                  <a:lnTo>
                    <a:pt x="9313" y="1"/>
                  </a:lnTo>
                  <a:cubicBezTo>
                    <a:pt x="8747" y="976"/>
                    <a:pt x="8086" y="1889"/>
                    <a:pt x="7331" y="2738"/>
                  </a:cubicBezTo>
                  <a:cubicBezTo>
                    <a:pt x="6356" y="3902"/>
                    <a:pt x="5003" y="4689"/>
                    <a:pt x="3493" y="5004"/>
                  </a:cubicBezTo>
                  <a:cubicBezTo>
                    <a:pt x="3222" y="5052"/>
                    <a:pt x="2950" y="5076"/>
                    <a:pt x="2680" y="5076"/>
                  </a:cubicBezTo>
                  <a:cubicBezTo>
                    <a:pt x="1723" y="5076"/>
                    <a:pt x="785" y="4774"/>
                    <a:pt x="0" y="4186"/>
                  </a:cubicBezTo>
                  <a:lnTo>
                    <a:pt x="0" y="4186"/>
                  </a:lnTo>
                  <a:cubicBezTo>
                    <a:pt x="63" y="7206"/>
                    <a:pt x="2612" y="9566"/>
                    <a:pt x="2612" y="9566"/>
                  </a:cubicBezTo>
                  <a:cubicBezTo>
                    <a:pt x="5915" y="7238"/>
                    <a:pt x="8275" y="3871"/>
                    <a:pt x="9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4969025" y="656600"/>
              <a:ext cx="743350" cy="677275"/>
            </a:xfrm>
            <a:custGeom>
              <a:rect b="b" l="l" r="r" t="t"/>
              <a:pathLst>
                <a:path extrusionOk="0" h="27091" w="29734">
                  <a:moveTo>
                    <a:pt x="14605" y="0"/>
                  </a:moveTo>
                  <a:cubicBezTo>
                    <a:pt x="12946" y="0"/>
                    <a:pt x="11260" y="313"/>
                    <a:pt x="9628" y="975"/>
                  </a:cubicBezTo>
                  <a:lnTo>
                    <a:pt x="6230" y="2328"/>
                  </a:lnTo>
                  <a:lnTo>
                    <a:pt x="6419" y="2800"/>
                  </a:lnTo>
                  <a:cubicBezTo>
                    <a:pt x="1700" y="6450"/>
                    <a:pt x="0" y="12774"/>
                    <a:pt x="2203" y="18312"/>
                  </a:cubicBezTo>
                  <a:cubicBezTo>
                    <a:pt x="4259" y="23380"/>
                    <a:pt x="9167" y="26662"/>
                    <a:pt x="14547" y="26662"/>
                  </a:cubicBezTo>
                  <a:cubicBezTo>
                    <a:pt x="15013" y="26662"/>
                    <a:pt x="15482" y="26637"/>
                    <a:pt x="15953" y="26587"/>
                  </a:cubicBezTo>
                  <a:lnTo>
                    <a:pt x="16141" y="27090"/>
                  </a:lnTo>
                  <a:lnTo>
                    <a:pt x="19571" y="25706"/>
                  </a:lnTo>
                  <a:cubicBezTo>
                    <a:pt x="26399" y="22969"/>
                    <a:pt x="29734" y="15197"/>
                    <a:pt x="26965" y="8369"/>
                  </a:cubicBezTo>
                  <a:cubicBezTo>
                    <a:pt x="24882" y="3174"/>
                    <a:pt x="19884" y="0"/>
                    <a:pt x="14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4891150" y="709125"/>
              <a:ext cx="715050" cy="630425"/>
            </a:xfrm>
            <a:custGeom>
              <a:rect b="b" l="l" r="r" t="t"/>
              <a:pathLst>
                <a:path extrusionOk="0" h="25217" w="28602">
                  <a:moveTo>
                    <a:pt x="14312" y="0"/>
                  </a:moveTo>
                  <a:cubicBezTo>
                    <a:pt x="12743" y="0"/>
                    <a:pt x="11146" y="295"/>
                    <a:pt x="9597" y="919"/>
                  </a:cubicBezTo>
                  <a:cubicBezTo>
                    <a:pt x="3147" y="3499"/>
                    <a:pt x="1" y="10831"/>
                    <a:pt x="2612" y="17312"/>
                  </a:cubicBezTo>
                  <a:cubicBezTo>
                    <a:pt x="4576" y="22221"/>
                    <a:pt x="9291" y="25216"/>
                    <a:pt x="14289" y="25216"/>
                  </a:cubicBezTo>
                  <a:cubicBezTo>
                    <a:pt x="15859" y="25216"/>
                    <a:pt x="17456" y="24921"/>
                    <a:pt x="19005" y="24297"/>
                  </a:cubicBezTo>
                  <a:cubicBezTo>
                    <a:pt x="25455" y="21717"/>
                    <a:pt x="28601" y="14386"/>
                    <a:pt x="25990" y="7904"/>
                  </a:cubicBezTo>
                  <a:cubicBezTo>
                    <a:pt x="24026" y="2995"/>
                    <a:pt x="19311" y="0"/>
                    <a:pt x="1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4843200" y="691175"/>
              <a:ext cx="783450" cy="667675"/>
            </a:xfrm>
            <a:custGeom>
              <a:rect b="b" l="l" r="r" t="t"/>
              <a:pathLst>
                <a:path extrusionOk="0" h="26707" w="31338">
                  <a:moveTo>
                    <a:pt x="16206" y="1448"/>
                  </a:moveTo>
                  <a:cubicBezTo>
                    <a:pt x="20912" y="1448"/>
                    <a:pt x="25377" y="4254"/>
                    <a:pt x="27247" y="8906"/>
                  </a:cubicBezTo>
                  <a:cubicBezTo>
                    <a:pt x="30538" y="17120"/>
                    <a:pt x="24157" y="25247"/>
                    <a:pt x="16271" y="25247"/>
                  </a:cubicBezTo>
                  <a:cubicBezTo>
                    <a:pt x="14733" y="25247"/>
                    <a:pt x="13138" y="24938"/>
                    <a:pt x="11547" y="24260"/>
                  </a:cubicBezTo>
                  <a:cubicBezTo>
                    <a:pt x="7142" y="22372"/>
                    <a:pt x="4278" y="17999"/>
                    <a:pt x="4341" y="13185"/>
                  </a:cubicBezTo>
                  <a:cubicBezTo>
                    <a:pt x="4404" y="8402"/>
                    <a:pt x="7330" y="4092"/>
                    <a:pt x="11798" y="2298"/>
                  </a:cubicBezTo>
                  <a:cubicBezTo>
                    <a:pt x="13243" y="1722"/>
                    <a:pt x="14736" y="1448"/>
                    <a:pt x="16206" y="1448"/>
                  </a:cubicBezTo>
                  <a:close/>
                  <a:moveTo>
                    <a:pt x="16204" y="0"/>
                  </a:moveTo>
                  <a:cubicBezTo>
                    <a:pt x="10885" y="0"/>
                    <a:pt x="6051" y="3165"/>
                    <a:pt x="3964" y="8087"/>
                  </a:cubicBezTo>
                  <a:cubicBezTo>
                    <a:pt x="0" y="17318"/>
                    <a:pt x="7169" y="26707"/>
                    <a:pt x="16135" y="26707"/>
                  </a:cubicBezTo>
                  <a:cubicBezTo>
                    <a:pt x="17774" y="26707"/>
                    <a:pt x="19473" y="26393"/>
                    <a:pt x="21174" y="25707"/>
                  </a:cubicBezTo>
                  <a:cubicBezTo>
                    <a:pt x="28002" y="22938"/>
                    <a:pt x="31337" y="15198"/>
                    <a:pt x="28600" y="8339"/>
                  </a:cubicBezTo>
                  <a:cubicBezTo>
                    <a:pt x="26586" y="3336"/>
                    <a:pt x="21741" y="33"/>
                    <a:pt x="16360" y="1"/>
                  </a:cubicBezTo>
                  <a:cubicBezTo>
                    <a:pt x="16308" y="1"/>
                    <a:pt x="16256" y="0"/>
                    <a:pt x="1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4936000" y="711650"/>
              <a:ext cx="625350" cy="625375"/>
            </a:xfrm>
            <a:custGeom>
              <a:rect b="b" l="l" r="r" t="t"/>
              <a:pathLst>
                <a:path extrusionOk="0" fill="none" h="25015" w="25014">
                  <a:moveTo>
                    <a:pt x="22748" y="8401"/>
                  </a:moveTo>
                  <a:cubicBezTo>
                    <a:pt x="25014" y="14065"/>
                    <a:pt x="22245" y="20452"/>
                    <a:pt x="16613" y="22717"/>
                  </a:cubicBezTo>
                  <a:cubicBezTo>
                    <a:pt x="10949" y="25014"/>
                    <a:pt x="4531" y="22245"/>
                    <a:pt x="2265" y="16613"/>
                  </a:cubicBezTo>
                  <a:cubicBezTo>
                    <a:pt x="0" y="10950"/>
                    <a:pt x="2737" y="4531"/>
                    <a:pt x="8401" y="2266"/>
                  </a:cubicBezTo>
                  <a:cubicBezTo>
                    <a:pt x="14064" y="0"/>
                    <a:pt x="20452" y="2738"/>
                    <a:pt x="22748" y="840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450">
              <a:solidFill>
                <a:srgbClr val="FFFFFF"/>
              </a:solidFill>
              <a:prstDash val="solid"/>
              <a:miter lim="3146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5145225" y="793950"/>
              <a:ext cx="33850" cy="29725"/>
            </a:xfrm>
            <a:custGeom>
              <a:rect b="b" l="l" r="r" t="t"/>
              <a:pathLst>
                <a:path extrusionOk="0" h="1189" w="1354">
                  <a:moveTo>
                    <a:pt x="678" y="0"/>
                  </a:moveTo>
                  <a:cubicBezTo>
                    <a:pt x="609" y="0"/>
                    <a:pt x="539" y="14"/>
                    <a:pt x="472" y="43"/>
                  </a:cubicBezTo>
                  <a:cubicBezTo>
                    <a:pt x="158" y="169"/>
                    <a:pt x="0" y="515"/>
                    <a:pt x="126" y="830"/>
                  </a:cubicBezTo>
                  <a:cubicBezTo>
                    <a:pt x="222" y="1046"/>
                    <a:pt x="446" y="1189"/>
                    <a:pt x="686" y="1189"/>
                  </a:cubicBezTo>
                  <a:cubicBezTo>
                    <a:pt x="761" y="1189"/>
                    <a:pt x="838" y="1175"/>
                    <a:pt x="913" y="1145"/>
                  </a:cubicBezTo>
                  <a:cubicBezTo>
                    <a:pt x="1196" y="1019"/>
                    <a:pt x="1353" y="673"/>
                    <a:pt x="1227" y="390"/>
                  </a:cubicBezTo>
                  <a:cubicBezTo>
                    <a:pt x="1131" y="149"/>
                    <a:pt x="906" y="0"/>
                    <a:pt x="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5016225" y="1096000"/>
              <a:ext cx="33850" cy="29725"/>
            </a:xfrm>
            <a:custGeom>
              <a:rect b="b" l="l" r="r" t="t"/>
              <a:pathLst>
                <a:path extrusionOk="0" h="1189" w="1354">
                  <a:moveTo>
                    <a:pt x="664" y="0"/>
                  </a:moveTo>
                  <a:cubicBezTo>
                    <a:pt x="590" y="0"/>
                    <a:pt x="515" y="14"/>
                    <a:pt x="441" y="44"/>
                  </a:cubicBezTo>
                  <a:cubicBezTo>
                    <a:pt x="158" y="170"/>
                    <a:pt x="0" y="516"/>
                    <a:pt x="126" y="830"/>
                  </a:cubicBezTo>
                  <a:cubicBezTo>
                    <a:pt x="222" y="1046"/>
                    <a:pt x="446" y="1189"/>
                    <a:pt x="672" y="1189"/>
                  </a:cubicBezTo>
                  <a:cubicBezTo>
                    <a:pt x="743" y="1189"/>
                    <a:pt x="814" y="1175"/>
                    <a:pt x="881" y="1145"/>
                  </a:cubicBezTo>
                  <a:cubicBezTo>
                    <a:pt x="1196" y="1019"/>
                    <a:pt x="1353" y="673"/>
                    <a:pt x="1227" y="390"/>
                  </a:cubicBezTo>
                  <a:cubicBezTo>
                    <a:pt x="1131" y="149"/>
                    <a:pt x="90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5318275" y="1224975"/>
              <a:ext cx="33850" cy="29750"/>
            </a:xfrm>
            <a:custGeom>
              <a:rect b="b" l="l" r="r" t="t"/>
              <a:pathLst>
                <a:path extrusionOk="0" h="1190" w="1354">
                  <a:moveTo>
                    <a:pt x="667" y="1"/>
                  </a:moveTo>
                  <a:cubicBezTo>
                    <a:pt x="592" y="1"/>
                    <a:pt x="516" y="15"/>
                    <a:pt x="441" y="45"/>
                  </a:cubicBezTo>
                  <a:cubicBezTo>
                    <a:pt x="158" y="171"/>
                    <a:pt x="0" y="517"/>
                    <a:pt x="126" y="800"/>
                  </a:cubicBezTo>
                  <a:cubicBezTo>
                    <a:pt x="223" y="1041"/>
                    <a:pt x="448" y="1189"/>
                    <a:pt x="676" y="1189"/>
                  </a:cubicBezTo>
                  <a:cubicBezTo>
                    <a:pt x="745" y="1189"/>
                    <a:pt x="815" y="1175"/>
                    <a:pt x="881" y="1146"/>
                  </a:cubicBezTo>
                  <a:cubicBezTo>
                    <a:pt x="1196" y="1020"/>
                    <a:pt x="1353" y="674"/>
                    <a:pt x="1228" y="359"/>
                  </a:cubicBezTo>
                  <a:cubicBezTo>
                    <a:pt x="1132" y="144"/>
                    <a:pt x="908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5447275" y="922950"/>
              <a:ext cx="33850" cy="29725"/>
            </a:xfrm>
            <a:custGeom>
              <a:rect b="b" l="l" r="r" t="t"/>
              <a:pathLst>
                <a:path extrusionOk="0" h="1189" w="1354">
                  <a:moveTo>
                    <a:pt x="678" y="0"/>
                  </a:moveTo>
                  <a:cubicBezTo>
                    <a:pt x="609" y="0"/>
                    <a:pt x="539" y="14"/>
                    <a:pt x="472" y="44"/>
                  </a:cubicBezTo>
                  <a:cubicBezTo>
                    <a:pt x="158" y="169"/>
                    <a:pt x="1" y="516"/>
                    <a:pt x="126" y="830"/>
                  </a:cubicBezTo>
                  <a:cubicBezTo>
                    <a:pt x="222" y="1046"/>
                    <a:pt x="446" y="1189"/>
                    <a:pt x="686" y="1189"/>
                  </a:cubicBezTo>
                  <a:cubicBezTo>
                    <a:pt x="761" y="1189"/>
                    <a:pt x="838" y="1175"/>
                    <a:pt x="913" y="1145"/>
                  </a:cubicBezTo>
                  <a:cubicBezTo>
                    <a:pt x="1196" y="1019"/>
                    <a:pt x="1353" y="673"/>
                    <a:pt x="1228" y="390"/>
                  </a:cubicBezTo>
                  <a:cubicBezTo>
                    <a:pt x="1131" y="149"/>
                    <a:pt x="906" y="0"/>
                    <a:pt x="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131850" y="800525"/>
              <a:ext cx="133750" cy="379950"/>
            </a:xfrm>
            <a:custGeom>
              <a:rect b="b" l="l" r="r" t="t"/>
              <a:pathLst>
                <a:path extrusionOk="0" h="15198" w="5350">
                  <a:moveTo>
                    <a:pt x="4059" y="1"/>
                  </a:moveTo>
                  <a:lnTo>
                    <a:pt x="3996" y="9188"/>
                  </a:lnTo>
                  <a:lnTo>
                    <a:pt x="1" y="15198"/>
                  </a:lnTo>
                  <a:lnTo>
                    <a:pt x="5349" y="9440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240400" y="1024100"/>
              <a:ext cx="14175" cy="12625"/>
            </a:xfrm>
            <a:custGeom>
              <a:rect b="b" l="l" r="r" t="t"/>
              <a:pathLst>
                <a:path extrusionOk="0" h="505" w="567">
                  <a:moveTo>
                    <a:pt x="294" y="0"/>
                  </a:moveTo>
                  <a:cubicBezTo>
                    <a:pt x="259" y="0"/>
                    <a:pt x="223" y="8"/>
                    <a:pt x="189" y="25"/>
                  </a:cubicBezTo>
                  <a:cubicBezTo>
                    <a:pt x="63" y="56"/>
                    <a:pt x="1" y="214"/>
                    <a:pt x="32" y="340"/>
                  </a:cubicBezTo>
                  <a:cubicBezTo>
                    <a:pt x="84" y="444"/>
                    <a:pt x="201" y="505"/>
                    <a:pt x="311" y="505"/>
                  </a:cubicBezTo>
                  <a:cubicBezTo>
                    <a:pt x="334" y="505"/>
                    <a:pt x="356" y="502"/>
                    <a:pt x="378" y="497"/>
                  </a:cubicBezTo>
                  <a:cubicBezTo>
                    <a:pt x="504" y="434"/>
                    <a:pt x="567" y="277"/>
                    <a:pt x="504" y="151"/>
                  </a:cubicBezTo>
                  <a:cubicBezTo>
                    <a:pt x="481" y="59"/>
                    <a:pt x="390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580200" y="1113600"/>
              <a:ext cx="161275" cy="106550"/>
            </a:xfrm>
            <a:custGeom>
              <a:rect b="b" l="l" r="r" t="t"/>
              <a:pathLst>
                <a:path extrusionOk="0" h="4262" w="6451">
                  <a:moveTo>
                    <a:pt x="1606" y="0"/>
                  </a:moveTo>
                  <a:cubicBezTo>
                    <a:pt x="1039" y="378"/>
                    <a:pt x="599" y="913"/>
                    <a:pt x="316" y="1542"/>
                  </a:cubicBezTo>
                  <a:cubicBezTo>
                    <a:pt x="64" y="2046"/>
                    <a:pt x="1" y="2612"/>
                    <a:pt x="95" y="3147"/>
                  </a:cubicBezTo>
                  <a:cubicBezTo>
                    <a:pt x="95" y="3147"/>
                    <a:pt x="4147" y="4261"/>
                    <a:pt x="5738" y="4261"/>
                  </a:cubicBezTo>
                  <a:cubicBezTo>
                    <a:pt x="6075" y="4261"/>
                    <a:pt x="6302" y="4212"/>
                    <a:pt x="6357" y="4091"/>
                  </a:cubicBezTo>
                  <a:cubicBezTo>
                    <a:pt x="6357" y="4091"/>
                    <a:pt x="6357" y="4059"/>
                    <a:pt x="6357" y="4059"/>
                  </a:cubicBezTo>
                  <a:cubicBezTo>
                    <a:pt x="6451" y="3241"/>
                    <a:pt x="1606" y="0"/>
                    <a:pt x="1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5580200" y="1152150"/>
              <a:ext cx="158150" cy="68000"/>
            </a:xfrm>
            <a:custGeom>
              <a:rect b="b" l="l" r="r" t="t"/>
              <a:pathLst>
                <a:path extrusionOk="0" h="2720" w="6326">
                  <a:moveTo>
                    <a:pt x="284" y="0"/>
                  </a:moveTo>
                  <a:cubicBezTo>
                    <a:pt x="64" y="504"/>
                    <a:pt x="1" y="1070"/>
                    <a:pt x="95" y="1605"/>
                  </a:cubicBezTo>
                  <a:cubicBezTo>
                    <a:pt x="95" y="1605"/>
                    <a:pt x="4125" y="2719"/>
                    <a:pt x="5709" y="2719"/>
                  </a:cubicBezTo>
                  <a:cubicBezTo>
                    <a:pt x="6045" y="2719"/>
                    <a:pt x="6270" y="2670"/>
                    <a:pt x="6325" y="2549"/>
                  </a:cubicBezTo>
                  <a:cubicBezTo>
                    <a:pt x="5853" y="2517"/>
                    <a:pt x="5381" y="2423"/>
                    <a:pt x="4941" y="2266"/>
                  </a:cubicBezTo>
                  <a:cubicBezTo>
                    <a:pt x="3305" y="1731"/>
                    <a:pt x="1731" y="944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5385125" y="646825"/>
              <a:ext cx="40150" cy="55225"/>
            </a:xfrm>
            <a:custGeom>
              <a:rect b="b" l="l" r="r" t="t"/>
              <a:pathLst>
                <a:path extrusionOk="0" h="2209" w="1606">
                  <a:moveTo>
                    <a:pt x="823" y="0"/>
                  </a:moveTo>
                  <a:cubicBezTo>
                    <a:pt x="705" y="0"/>
                    <a:pt x="586" y="25"/>
                    <a:pt x="473" y="76"/>
                  </a:cubicBezTo>
                  <a:cubicBezTo>
                    <a:pt x="347" y="108"/>
                    <a:pt x="253" y="234"/>
                    <a:pt x="190" y="391"/>
                  </a:cubicBezTo>
                  <a:lnTo>
                    <a:pt x="1" y="1524"/>
                  </a:lnTo>
                  <a:cubicBezTo>
                    <a:pt x="1" y="1681"/>
                    <a:pt x="32" y="1807"/>
                    <a:pt x="127" y="1933"/>
                  </a:cubicBezTo>
                  <a:cubicBezTo>
                    <a:pt x="303" y="2109"/>
                    <a:pt x="542" y="2208"/>
                    <a:pt x="788" y="2208"/>
                  </a:cubicBezTo>
                  <a:cubicBezTo>
                    <a:pt x="893" y="2208"/>
                    <a:pt x="999" y="2190"/>
                    <a:pt x="1102" y="2153"/>
                  </a:cubicBezTo>
                  <a:cubicBezTo>
                    <a:pt x="1259" y="2090"/>
                    <a:pt x="1354" y="1995"/>
                    <a:pt x="1385" y="1838"/>
                  </a:cubicBezTo>
                  <a:lnTo>
                    <a:pt x="1574" y="674"/>
                  </a:lnTo>
                  <a:cubicBezTo>
                    <a:pt x="1606" y="548"/>
                    <a:pt x="1543" y="391"/>
                    <a:pt x="1480" y="296"/>
                  </a:cubicBezTo>
                  <a:cubicBezTo>
                    <a:pt x="1310" y="106"/>
                    <a:pt x="1069" y="0"/>
                    <a:pt x="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5256925" y="487300"/>
              <a:ext cx="312300" cy="193375"/>
            </a:xfrm>
            <a:custGeom>
              <a:rect b="b" l="l" r="r" t="t"/>
              <a:pathLst>
                <a:path extrusionOk="0" h="7735" w="12492">
                  <a:moveTo>
                    <a:pt x="6123" y="1"/>
                  </a:moveTo>
                  <a:cubicBezTo>
                    <a:pt x="1885" y="1"/>
                    <a:pt x="0" y="4727"/>
                    <a:pt x="0" y="4727"/>
                  </a:cubicBezTo>
                  <a:cubicBezTo>
                    <a:pt x="283" y="4915"/>
                    <a:pt x="535" y="5104"/>
                    <a:pt x="850" y="5262"/>
                  </a:cubicBezTo>
                  <a:cubicBezTo>
                    <a:pt x="3498" y="6880"/>
                    <a:pt x="6529" y="7734"/>
                    <a:pt x="9615" y="7734"/>
                  </a:cubicBezTo>
                  <a:cubicBezTo>
                    <a:pt x="10488" y="7734"/>
                    <a:pt x="11365" y="7666"/>
                    <a:pt x="12240" y="7527"/>
                  </a:cubicBezTo>
                  <a:cubicBezTo>
                    <a:pt x="12240" y="7527"/>
                    <a:pt x="12491" y="4097"/>
                    <a:pt x="10446" y="1863"/>
                  </a:cubicBezTo>
                  <a:cubicBezTo>
                    <a:pt x="9660" y="1014"/>
                    <a:pt x="8621" y="416"/>
                    <a:pt x="7520" y="164"/>
                  </a:cubicBezTo>
                  <a:cubicBezTo>
                    <a:pt x="7029" y="52"/>
                    <a:pt x="6563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5278150" y="533075"/>
              <a:ext cx="291075" cy="147600"/>
            </a:xfrm>
            <a:custGeom>
              <a:rect b="b" l="l" r="r" t="t"/>
              <a:pathLst>
                <a:path extrusionOk="0" h="5904" w="11643">
                  <a:moveTo>
                    <a:pt x="9629" y="1"/>
                  </a:moveTo>
                  <a:cubicBezTo>
                    <a:pt x="9408" y="1260"/>
                    <a:pt x="8685" y="2329"/>
                    <a:pt x="7647" y="3022"/>
                  </a:cubicBezTo>
                  <a:cubicBezTo>
                    <a:pt x="6528" y="3731"/>
                    <a:pt x="5221" y="4085"/>
                    <a:pt x="3889" y="4085"/>
                  </a:cubicBezTo>
                  <a:cubicBezTo>
                    <a:pt x="3684" y="4085"/>
                    <a:pt x="3479" y="4077"/>
                    <a:pt x="3273" y="4060"/>
                  </a:cubicBezTo>
                  <a:cubicBezTo>
                    <a:pt x="2172" y="3965"/>
                    <a:pt x="1071" y="3745"/>
                    <a:pt x="1" y="3431"/>
                  </a:cubicBezTo>
                  <a:lnTo>
                    <a:pt x="1" y="3431"/>
                  </a:lnTo>
                  <a:cubicBezTo>
                    <a:pt x="2649" y="5049"/>
                    <a:pt x="5680" y="5903"/>
                    <a:pt x="8766" y="5903"/>
                  </a:cubicBezTo>
                  <a:cubicBezTo>
                    <a:pt x="9639" y="5903"/>
                    <a:pt x="10516" y="5835"/>
                    <a:pt x="11391" y="5696"/>
                  </a:cubicBezTo>
                  <a:cubicBezTo>
                    <a:pt x="11391" y="5696"/>
                    <a:pt x="11642" y="2266"/>
                    <a:pt x="9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5003625" y="871350"/>
              <a:ext cx="118800" cy="147850"/>
            </a:xfrm>
            <a:custGeom>
              <a:rect b="b" l="l" r="r" t="t"/>
              <a:pathLst>
                <a:path extrusionOk="0" h="5914" w="4752">
                  <a:moveTo>
                    <a:pt x="3159" y="1"/>
                  </a:moveTo>
                  <a:cubicBezTo>
                    <a:pt x="2283" y="1"/>
                    <a:pt x="1252" y="903"/>
                    <a:pt x="693" y="2233"/>
                  </a:cubicBezTo>
                  <a:cubicBezTo>
                    <a:pt x="1" y="3807"/>
                    <a:pt x="221" y="5411"/>
                    <a:pt x="1165" y="5820"/>
                  </a:cubicBezTo>
                  <a:cubicBezTo>
                    <a:pt x="1311" y="5884"/>
                    <a:pt x="1465" y="5914"/>
                    <a:pt x="1624" y="5914"/>
                  </a:cubicBezTo>
                  <a:cubicBezTo>
                    <a:pt x="2493" y="5914"/>
                    <a:pt x="3506" y="5011"/>
                    <a:pt x="4091" y="3681"/>
                  </a:cubicBezTo>
                  <a:cubicBezTo>
                    <a:pt x="4752" y="2108"/>
                    <a:pt x="4532" y="503"/>
                    <a:pt x="3619" y="94"/>
                  </a:cubicBezTo>
                  <a:cubicBezTo>
                    <a:pt x="3473" y="31"/>
                    <a:pt x="3319" y="1"/>
                    <a:pt x="3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17"/>
          <p:cNvGrpSpPr/>
          <p:nvPr/>
        </p:nvGrpSpPr>
        <p:grpSpPr>
          <a:xfrm rot="-10505017">
            <a:off x="2989551" y="1423884"/>
            <a:ext cx="1043028" cy="716760"/>
            <a:chOff x="6156000" y="1594200"/>
            <a:chExt cx="1043050" cy="716775"/>
          </a:xfrm>
        </p:grpSpPr>
        <p:sp>
          <p:nvSpPr>
            <p:cNvPr id="272" name="Google Shape;272;p17"/>
            <p:cNvSpPr/>
            <p:nvPr/>
          </p:nvSpPr>
          <p:spPr>
            <a:xfrm>
              <a:off x="6523350" y="1702750"/>
              <a:ext cx="592325" cy="576600"/>
            </a:xfrm>
            <a:custGeom>
              <a:rect b="b" l="l" r="r" t="t"/>
              <a:pathLst>
                <a:path extrusionOk="0" h="23064" w="23693">
                  <a:moveTo>
                    <a:pt x="18375" y="1"/>
                  </a:moveTo>
                  <a:lnTo>
                    <a:pt x="0" y="17495"/>
                  </a:lnTo>
                  <a:lnTo>
                    <a:pt x="5286" y="23064"/>
                  </a:lnTo>
                  <a:lnTo>
                    <a:pt x="23692" y="5570"/>
                  </a:lnTo>
                  <a:lnTo>
                    <a:pt x="183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6557175" y="1735000"/>
              <a:ext cx="524675" cy="512100"/>
            </a:xfrm>
            <a:custGeom>
              <a:rect b="b" l="l" r="r" t="t"/>
              <a:pathLst>
                <a:path extrusionOk="0" h="20484" w="20987">
                  <a:moveTo>
                    <a:pt x="15700" y="1"/>
                  </a:moveTo>
                  <a:lnTo>
                    <a:pt x="0" y="14946"/>
                  </a:lnTo>
                  <a:lnTo>
                    <a:pt x="5286" y="20484"/>
                  </a:lnTo>
                  <a:lnTo>
                    <a:pt x="20986" y="5539"/>
                  </a:lnTo>
                  <a:lnTo>
                    <a:pt x="157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6685375" y="1874950"/>
              <a:ext cx="268250" cy="232225"/>
            </a:xfrm>
            <a:custGeom>
              <a:rect b="b" l="l" r="r" t="t"/>
              <a:pathLst>
                <a:path extrusionOk="0" h="9289" w="10730">
                  <a:moveTo>
                    <a:pt x="9474" y="0"/>
                  </a:moveTo>
                  <a:cubicBezTo>
                    <a:pt x="8367" y="0"/>
                    <a:pt x="6208" y="1294"/>
                    <a:pt x="4091" y="3307"/>
                  </a:cubicBezTo>
                  <a:cubicBezTo>
                    <a:pt x="1511" y="5761"/>
                    <a:pt x="1" y="8341"/>
                    <a:pt x="693" y="9097"/>
                  </a:cubicBezTo>
                  <a:cubicBezTo>
                    <a:pt x="823" y="9227"/>
                    <a:pt x="1015" y="9289"/>
                    <a:pt x="1257" y="9289"/>
                  </a:cubicBezTo>
                  <a:cubicBezTo>
                    <a:pt x="2364" y="9289"/>
                    <a:pt x="4523" y="7995"/>
                    <a:pt x="6639" y="5982"/>
                  </a:cubicBezTo>
                  <a:cubicBezTo>
                    <a:pt x="9220" y="3527"/>
                    <a:pt x="10730" y="947"/>
                    <a:pt x="10038" y="192"/>
                  </a:cubicBezTo>
                  <a:cubicBezTo>
                    <a:pt x="9908" y="62"/>
                    <a:pt x="9716" y="0"/>
                    <a:pt x="9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6476150" y="2140900"/>
              <a:ext cx="180150" cy="170075"/>
            </a:xfrm>
            <a:custGeom>
              <a:rect b="b" l="l" r="r" t="t"/>
              <a:pathLst>
                <a:path extrusionOk="0" h="6803" w="7206">
                  <a:moveTo>
                    <a:pt x="1920" y="0"/>
                  </a:moveTo>
                  <a:lnTo>
                    <a:pt x="661" y="1164"/>
                  </a:lnTo>
                  <a:cubicBezTo>
                    <a:pt x="1039" y="1794"/>
                    <a:pt x="1448" y="2360"/>
                    <a:pt x="1888" y="2926"/>
                  </a:cubicBezTo>
                  <a:cubicBezTo>
                    <a:pt x="1385" y="3713"/>
                    <a:pt x="0" y="5978"/>
                    <a:pt x="598" y="6639"/>
                  </a:cubicBezTo>
                  <a:cubicBezTo>
                    <a:pt x="707" y="6754"/>
                    <a:pt x="872" y="6803"/>
                    <a:pt x="1073" y="6803"/>
                  </a:cubicBezTo>
                  <a:cubicBezTo>
                    <a:pt x="1974" y="6803"/>
                    <a:pt x="3605" y="5824"/>
                    <a:pt x="4248" y="5412"/>
                  </a:cubicBezTo>
                  <a:cubicBezTo>
                    <a:pt x="4783" y="5884"/>
                    <a:pt x="5349" y="6325"/>
                    <a:pt x="5947" y="6734"/>
                  </a:cubicBezTo>
                  <a:lnTo>
                    <a:pt x="7205" y="553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6982700" y="1669725"/>
              <a:ext cx="167575" cy="172300"/>
            </a:xfrm>
            <a:custGeom>
              <a:rect b="b" l="l" r="r" t="t"/>
              <a:pathLst>
                <a:path extrusionOk="0" h="6892" w="6703">
                  <a:moveTo>
                    <a:pt x="1385" y="0"/>
                  </a:moveTo>
                  <a:lnTo>
                    <a:pt x="1" y="1322"/>
                  </a:lnTo>
                  <a:lnTo>
                    <a:pt x="5318" y="6891"/>
                  </a:lnTo>
                  <a:lnTo>
                    <a:pt x="6703" y="5570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6156000" y="1594200"/>
              <a:ext cx="1043050" cy="576600"/>
            </a:xfrm>
            <a:custGeom>
              <a:rect b="b" l="l" r="r" t="t"/>
              <a:pathLst>
                <a:path extrusionOk="0" h="23064" w="41722">
                  <a:moveTo>
                    <a:pt x="39110" y="1"/>
                  </a:moveTo>
                  <a:lnTo>
                    <a:pt x="0" y="17023"/>
                  </a:lnTo>
                  <a:lnTo>
                    <a:pt x="2643" y="23064"/>
                  </a:lnTo>
                  <a:lnTo>
                    <a:pt x="41722" y="6042"/>
                  </a:lnTo>
                  <a:lnTo>
                    <a:pt x="391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7145525" y="1706700"/>
              <a:ext cx="26775" cy="52725"/>
            </a:xfrm>
            <a:custGeom>
              <a:rect b="b" l="l" r="r" t="t"/>
              <a:pathLst>
                <a:path extrusionOk="0" h="2109" w="1071">
                  <a:moveTo>
                    <a:pt x="190" y="0"/>
                  </a:moveTo>
                  <a:lnTo>
                    <a:pt x="1" y="63"/>
                  </a:lnTo>
                  <a:lnTo>
                    <a:pt x="882" y="2108"/>
                  </a:lnTo>
                  <a:lnTo>
                    <a:pt x="1071" y="201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7139250" y="1742875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89" y="1"/>
                  </a:moveTo>
                  <a:lnTo>
                    <a:pt x="0" y="63"/>
                  </a:lnTo>
                  <a:lnTo>
                    <a:pt x="409" y="976"/>
                  </a:lnTo>
                  <a:lnTo>
                    <a:pt x="598" y="88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7121150" y="1750750"/>
              <a:ext cx="14175" cy="24400"/>
            </a:xfrm>
            <a:custGeom>
              <a:rect b="b" l="l" r="r" t="t"/>
              <a:pathLst>
                <a:path extrusionOk="0" h="976" w="567">
                  <a:moveTo>
                    <a:pt x="189" y="0"/>
                  </a:moveTo>
                  <a:lnTo>
                    <a:pt x="1" y="63"/>
                  </a:lnTo>
                  <a:lnTo>
                    <a:pt x="378" y="976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7102275" y="1757825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0"/>
                  </a:moveTo>
                  <a:lnTo>
                    <a:pt x="0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7083400" y="1766475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89" y="0"/>
                  </a:moveTo>
                  <a:lnTo>
                    <a:pt x="0" y="95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052725" y="1746800"/>
              <a:ext cx="26750" cy="52725"/>
            </a:xfrm>
            <a:custGeom>
              <a:rect b="b" l="l" r="r" t="t"/>
              <a:pathLst>
                <a:path extrusionOk="0" h="2109" w="1070">
                  <a:moveTo>
                    <a:pt x="189" y="1"/>
                  </a:moveTo>
                  <a:lnTo>
                    <a:pt x="0" y="64"/>
                  </a:lnTo>
                  <a:lnTo>
                    <a:pt x="881" y="2109"/>
                  </a:lnTo>
                  <a:lnTo>
                    <a:pt x="1070" y="2015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046425" y="1783000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7027550" y="1790850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0" y="64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7008675" y="1798725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89" y="1"/>
                  </a:moveTo>
                  <a:lnTo>
                    <a:pt x="0" y="95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6990575" y="1806600"/>
              <a:ext cx="14175" cy="25175"/>
            </a:xfrm>
            <a:custGeom>
              <a:rect b="b" l="l" r="r" t="t"/>
              <a:pathLst>
                <a:path extrusionOk="0" h="1007" w="567">
                  <a:moveTo>
                    <a:pt x="189" y="0"/>
                  </a:moveTo>
                  <a:lnTo>
                    <a:pt x="1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6959125" y="1787725"/>
              <a:ext cx="26750" cy="51925"/>
            </a:xfrm>
            <a:custGeom>
              <a:rect b="b" l="l" r="r" t="t"/>
              <a:pathLst>
                <a:path extrusionOk="0" h="2077" w="1070">
                  <a:moveTo>
                    <a:pt x="189" y="0"/>
                  </a:moveTo>
                  <a:lnTo>
                    <a:pt x="0" y="63"/>
                  </a:lnTo>
                  <a:lnTo>
                    <a:pt x="881" y="2077"/>
                  </a:lnTo>
                  <a:lnTo>
                    <a:pt x="1070" y="201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6953600" y="1823900"/>
              <a:ext cx="14200" cy="24400"/>
            </a:xfrm>
            <a:custGeom>
              <a:rect b="b" l="l" r="r" t="t"/>
              <a:pathLst>
                <a:path extrusionOk="0" h="976" w="568">
                  <a:moveTo>
                    <a:pt x="190" y="0"/>
                  </a:moveTo>
                  <a:lnTo>
                    <a:pt x="1" y="63"/>
                  </a:lnTo>
                  <a:lnTo>
                    <a:pt x="378" y="976"/>
                  </a:lnTo>
                  <a:lnTo>
                    <a:pt x="567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6934725" y="1830975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1"/>
                  </a:moveTo>
                  <a:lnTo>
                    <a:pt x="1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6915850" y="1839625"/>
              <a:ext cx="14175" cy="24425"/>
            </a:xfrm>
            <a:custGeom>
              <a:rect b="b" l="l" r="r" t="t"/>
              <a:pathLst>
                <a:path extrusionOk="0" h="977" w="567">
                  <a:moveTo>
                    <a:pt x="189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67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6896975" y="184827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0" y="64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6866300" y="1827825"/>
              <a:ext cx="26775" cy="52725"/>
            </a:xfrm>
            <a:custGeom>
              <a:rect b="b" l="l" r="r" t="t"/>
              <a:pathLst>
                <a:path extrusionOk="0" h="2109" w="1071">
                  <a:moveTo>
                    <a:pt x="189" y="1"/>
                  </a:moveTo>
                  <a:lnTo>
                    <a:pt x="0" y="95"/>
                  </a:lnTo>
                  <a:lnTo>
                    <a:pt x="881" y="2109"/>
                  </a:lnTo>
                  <a:lnTo>
                    <a:pt x="1070" y="2014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860000" y="1864025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89" y="0"/>
                  </a:moveTo>
                  <a:lnTo>
                    <a:pt x="1" y="63"/>
                  </a:lnTo>
                  <a:lnTo>
                    <a:pt x="410" y="975"/>
                  </a:lnTo>
                  <a:lnTo>
                    <a:pt x="598" y="91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6841125" y="187187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0" y="95"/>
                  </a:lnTo>
                  <a:lnTo>
                    <a:pt x="409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6823025" y="1879750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58" y="0"/>
                  </a:moveTo>
                  <a:lnTo>
                    <a:pt x="1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804150" y="1888400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67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6773475" y="1868725"/>
              <a:ext cx="26775" cy="52725"/>
            </a:xfrm>
            <a:custGeom>
              <a:rect b="b" l="l" r="r" t="t"/>
              <a:pathLst>
                <a:path extrusionOk="0" h="2109" w="1071">
                  <a:moveTo>
                    <a:pt x="189" y="1"/>
                  </a:moveTo>
                  <a:lnTo>
                    <a:pt x="1" y="64"/>
                  </a:lnTo>
                  <a:lnTo>
                    <a:pt x="882" y="2109"/>
                  </a:lnTo>
                  <a:lnTo>
                    <a:pt x="1070" y="2014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767175" y="1904125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90" y="1"/>
                  </a:moveTo>
                  <a:lnTo>
                    <a:pt x="1" y="95"/>
                  </a:lnTo>
                  <a:lnTo>
                    <a:pt x="378" y="1008"/>
                  </a:lnTo>
                  <a:lnTo>
                    <a:pt x="567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748300" y="191277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90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99" y="88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6729425" y="1920650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89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8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6711325" y="1929300"/>
              <a:ext cx="14200" cy="24400"/>
            </a:xfrm>
            <a:custGeom>
              <a:rect b="b" l="l" r="r" t="t"/>
              <a:pathLst>
                <a:path extrusionOk="0" h="976" w="568">
                  <a:moveTo>
                    <a:pt x="158" y="1"/>
                  </a:moveTo>
                  <a:lnTo>
                    <a:pt x="1" y="63"/>
                  </a:lnTo>
                  <a:lnTo>
                    <a:pt x="378" y="976"/>
                  </a:lnTo>
                  <a:lnTo>
                    <a:pt x="567" y="91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679875" y="1909625"/>
              <a:ext cx="26775" cy="52750"/>
            </a:xfrm>
            <a:custGeom>
              <a:rect b="b" l="l" r="r" t="t"/>
              <a:pathLst>
                <a:path extrusionOk="0" h="2110" w="1071">
                  <a:moveTo>
                    <a:pt x="189" y="1"/>
                  </a:moveTo>
                  <a:lnTo>
                    <a:pt x="0" y="95"/>
                  </a:lnTo>
                  <a:lnTo>
                    <a:pt x="881" y="2109"/>
                  </a:lnTo>
                  <a:lnTo>
                    <a:pt x="1070" y="2015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673575" y="194502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655500" y="1953675"/>
              <a:ext cx="14175" cy="24425"/>
            </a:xfrm>
            <a:custGeom>
              <a:rect b="b" l="l" r="r" t="t"/>
              <a:pathLst>
                <a:path extrusionOk="0" h="977" w="567">
                  <a:moveTo>
                    <a:pt x="157" y="1"/>
                  </a:moveTo>
                  <a:lnTo>
                    <a:pt x="0" y="64"/>
                  </a:lnTo>
                  <a:lnTo>
                    <a:pt x="378" y="976"/>
                  </a:lnTo>
                  <a:lnTo>
                    <a:pt x="566" y="913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6636600" y="1961550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90" y="1"/>
                  </a:moveTo>
                  <a:lnTo>
                    <a:pt x="1" y="95"/>
                  </a:lnTo>
                  <a:lnTo>
                    <a:pt x="378" y="1007"/>
                  </a:lnTo>
                  <a:lnTo>
                    <a:pt x="567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6617725" y="1969425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9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6587050" y="1950550"/>
              <a:ext cx="26775" cy="51925"/>
            </a:xfrm>
            <a:custGeom>
              <a:rect b="b" l="l" r="r" t="t"/>
              <a:pathLst>
                <a:path extrusionOk="0" h="2077" w="1071">
                  <a:moveTo>
                    <a:pt x="189" y="0"/>
                  </a:moveTo>
                  <a:lnTo>
                    <a:pt x="1" y="63"/>
                  </a:lnTo>
                  <a:lnTo>
                    <a:pt x="882" y="2077"/>
                  </a:lnTo>
                  <a:lnTo>
                    <a:pt x="1070" y="201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6580750" y="1985150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90" y="0"/>
                  </a:moveTo>
                  <a:lnTo>
                    <a:pt x="1" y="95"/>
                  </a:lnTo>
                  <a:lnTo>
                    <a:pt x="379" y="1007"/>
                  </a:lnTo>
                  <a:lnTo>
                    <a:pt x="567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6561875" y="1993800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1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9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6543000" y="2002450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89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98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6524900" y="2010325"/>
              <a:ext cx="14200" cy="25200"/>
            </a:xfrm>
            <a:custGeom>
              <a:rect b="b" l="l" r="r" t="t"/>
              <a:pathLst>
                <a:path extrusionOk="0" h="1008" w="568">
                  <a:moveTo>
                    <a:pt x="190" y="0"/>
                  </a:moveTo>
                  <a:lnTo>
                    <a:pt x="1" y="95"/>
                  </a:lnTo>
                  <a:lnTo>
                    <a:pt x="379" y="1007"/>
                  </a:lnTo>
                  <a:lnTo>
                    <a:pt x="567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6494225" y="1990650"/>
              <a:ext cx="26000" cy="52725"/>
            </a:xfrm>
            <a:custGeom>
              <a:rect b="b" l="l" r="r" t="t"/>
              <a:pathLst>
                <a:path extrusionOk="0" h="2109" w="1040">
                  <a:moveTo>
                    <a:pt x="158" y="1"/>
                  </a:moveTo>
                  <a:lnTo>
                    <a:pt x="1" y="95"/>
                  </a:lnTo>
                  <a:lnTo>
                    <a:pt x="850" y="2109"/>
                  </a:lnTo>
                  <a:lnTo>
                    <a:pt x="1039" y="201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6487950" y="2026850"/>
              <a:ext cx="14175" cy="24400"/>
            </a:xfrm>
            <a:custGeom>
              <a:rect b="b" l="l" r="r" t="t"/>
              <a:pathLst>
                <a:path extrusionOk="0" h="976" w="567">
                  <a:moveTo>
                    <a:pt x="158" y="0"/>
                  </a:moveTo>
                  <a:lnTo>
                    <a:pt x="0" y="63"/>
                  </a:lnTo>
                  <a:lnTo>
                    <a:pt x="378" y="975"/>
                  </a:lnTo>
                  <a:lnTo>
                    <a:pt x="567" y="88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6469075" y="2034700"/>
              <a:ext cx="14175" cy="24425"/>
            </a:xfrm>
            <a:custGeom>
              <a:rect b="b" l="l" r="r" t="t"/>
              <a:pathLst>
                <a:path extrusionOk="0" h="977" w="567">
                  <a:moveTo>
                    <a:pt x="189" y="1"/>
                  </a:moveTo>
                  <a:lnTo>
                    <a:pt x="0" y="95"/>
                  </a:lnTo>
                  <a:lnTo>
                    <a:pt x="378" y="976"/>
                  </a:lnTo>
                  <a:lnTo>
                    <a:pt x="566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450175" y="2042575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9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431300" y="2050425"/>
              <a:ext cx="14975" cy="24425"/>
            </a:xfrm>
            <a:custGeom>
              <a:rect b="b" l="l" r="r" t="t"/>
              <a:pathLst>
                <a:path extrusionOk="0" h="977" w="599">
                  <a:moveTo>
                    <a:pt x="190" y="1"/>
                  </a:moveTo>
                  <a:lnTo>
                    <a:pt x="1" y="64"/>
                  </a:lnTo>
                  <a:lnTo>
                    <a:pt x="410" y="976"/>
                  </a:lnTo>
                  <a:lnTo>
                    <a:pt x="599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400625" y="2030775"/>
              <a:ext cx="26775" cy="52725"/>
            </a:xfrm>
            <a:custGeom>
              <a:rect b="b" l="l" r="r" t="t"/>
              <a:pathLst>
                <a:path extrusionOk="0" h="2109" w="1071">
                  <a:moveTo>
                    <a:pt x="189" y="0"/>
                  </a:moveTo>
                  <a:lnTo>
                    <a:pt x="1" y="95"/>
                  </a:lnTo>
                  <a:lnTo>
                    <a:pt x="882" y="2108"/>
                  </a:lnTo>
                  <a:lnTo>
                    <a:pt x="1070" y="201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394325" y="2066950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1"/>
                  </a:moveTo>
                  <a:lnTo>
                    <a:pt x="1" y="95"/>
                  </a:lnTo>
                  <a:lnTo>
                    <a:pt x="410" y="1008"/>
                  </a:lnTo>
                  <a:lnTo>
                    <a:pt x="599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6375450" y="2074825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0"/>
                  </a:moveTo>
                  <a:lnTo>
                    <a:pt x="1" y="95"/>
                  </a:lnTo>
                  <a:lnTo>
                    <a:pt x="410" y="1007"/>
                  </a:lnTo>
                  <a:lnTo>
                    <a:pt x="599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6357375" y="2082675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58" y="1"/>
                  </a:moveTo>
                  <a:lnTo>
                    <a:pt x="0" y="95"/>
                  </a:lnTo>
                  <a:lnTo>
                    <a:pt x="378" y="1008"/>
                  </a:lnTo>
                  <a:lnTo>
                    <a:pt x="567" y="91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6338500" y="2091350"/>
              <a:ext cx="14175" cy="24400"/>
            </a:xfrm>
            <a:custGeom>
              <a:rect b="b" l="l" r="r" t="t"/>
              <a:pathLst>
                <a:path extrusionOk="0" h="976" w="567">
                  <a:moveTo>
                    <a:pt x="189" y="0"/>
                  </a:moveTo>
                  <a:lnTo>
                    <a:pt x="0" y="63"/>
                  </a:lnTo>
                  <a:lnTo>
                    <a:pt x="378" y="975"/>
                  </a:lnTo>
                  <a:lnTo>
                    <a:pt x="566" y="88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6307800" y="2071675"/>
              <a:ext cx="26000" cy="51950"/>
            </a:xfrm>
            <a:custGeom>
              <a:rect b="b" l="l" r="r" t="t"/>
              <a:pathLst>
                <a:path extrusionOk="0" h="2078" w="1040">
                  <a:moveTo>
                    <a:pt x="158" y="1"/>
                  </a:moveTo>
                  <a:lnTo>
                    <a:pt x="1" y="63"/>
                  </a:lnTo>
                  <a:lnTo>
                    <a:pt x="850" y="2077"/>
                  </a:lnTo>
                  <a:lnTo>
                    <a:pt x="1039" y="201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6301525" y="2107850"/>
              <a:ext cx="14175" cy="24425"/>
            </a:xfrm>
            <a:custGeom>
              <a:rect b="b" l="l" r="r" t="t"/>
              <a:pathLst>
                <a:path extrusionOk="0" h="977" w="567">
                  <a:moveTo>
                    <a:pt x="189" y="1"/>
                  </a:moveTo>
                  <a:lnTo>
                    <a:pt x="0" y="64"/>
                  </a:lnTo>
                  <a:lnTo>
                    <a:pt x="378" y="976"/>
                  </a:lnTo>
                  <a:lnTo>
                    <a:pt x="567" y="91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6282650" y="2115725"/>
              <a:ext cx="14175" cy="25200"/>
            </a:xfrm>
            <a:custGeom>
              <a:rect b="b" l="l" r="r" t="t"/>
              <a:pathLst>
                <a:path extrusionOk="0" h="1008" w="567">
                  <a:moveTo>
                    <a:pt x="189" y="0"/>
                  </a:moveTo>
                  <a:lnTo>
                    <a:pt x="0" y="95"/>
                  </a:lnTo>
                  <a:lnTo>
                    <a:pt x="409" y="1007"/>
                  </a:lnTo>
                  <a:lnTo>
                    <a:pt x="566" y="91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6263750" y="2123600"/>
              <a:ext cx="14975" cy="24400"/>
            </a:xfrm>
            <a:custGeom>
              <a:rect b="b" l="l" r="r" t="t"/>
              <a:pathLst>
                <a:path extrusionOk="0" h="976" w="599">
                  <a:moveTo>
                    <a:pt x="190" y="0"/>
                  </a:moveTo>
                  <a:lnTo>
                    <a:pt x="1" y="63"/>
                  </a:lnTo>
                  <a:lnTo>
                    <a:pt x="410" y="976"/>
                  </a:lnTo>
                  <a:lnTo>
                    <a:pt x="599" y="91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6244875" y="2131450"/>
              <a:ext cx="14975" cy="25200"/>
            </a:xfrm>
            <a:custGeom>
              <a:rect b="b" l="l" r="r" t="t"/>
              <a:pathLst>
                <a:path extrusionOk="0" h="1008" w="599">
                  <a:moveTo>
                    <a:pt x="190" y="1"/>
                  </a:moveTo>
                  <a:lnTo>
                    <a:pt x="1" y="95"/>
                  </a:lnTo>
                  <a:lnTo>
                    <a:pt x="410" y="1008"/>
                  </a:lnTo>
                  <a:lnTo>
                    <a:pt x="599" y="913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17"/>
          <p:cNvGrpSpPr/>
          <p:nvPr/>
        </p:nvGrpSpPr>
        <p:grpSpPr>
          <a:xfrm>
            <a:off x="7942363" y="3894400"/>
            <a:ext cx="994725" cy="1183350"/>
            <a:chOff x="567575" y="687250"/>
            <a:chExt cx="994725" cy="1183350"/>
          </a:xfrm>
        </p:grpSpPr>
        <p:sp>
          <p:nvSpPr>
            <p:cNvPr id="329" name="Google Shape;329;p17"/>
            <p:cNvSpPr/>
            <p:nvPr/>
          </p:nvSpPr>
          <p:spPr>
            <a:xfrm>
              <a:off x="715900" y="1493200"/>
              <a:ext cx="293425" cy="332300"/>
            </a:xfrm>
            <a:custGeom>
              <a:rect b="b" l="l" r="r" t="t"/>
              <a:pathLst>
                <a:path extrusionOk="0" h="13292" w="11737">
                  <a:moveTo>
                    <a:pt x="6385" y="1"/>
                  </a:moveTo>
                  <a:cubicBezTo>
                    <a:pt x="4858" y="1"/>
                    <a:pt x="3357" y="739"/>
                    <a:pt x="2455" y="2122"/>
                  </a:cubicBezTo>
                  <a:cubicBezTo>
                    <a:pt x="881" y="4198"/>
                    <a:pt x="0" y="13291"/>
                    <a:pt x="0" y="13291"/>
                  </a:cubicBezTo>
                  <a:cubicBezTo>
                    <a:pt x="0" y="13291"/>
                    <a:pt x="8464" y="9830"/>
                    <a:pt x="10006" y="7722"/>
                  </a:cubicBezTo>
                  <a:cubicBezTo>
                    <a:pt x="11736" y="5646"/>
                    <a:pt x="11359" y="2562"/>
                    <a:pt x="9188" y="926"/>
                  </a:cubicBezTo>
                  <a:cubicBezTo>
                    <a:pt x="8342" y="301"/>
                    <a:pt x="7358" y="1"/>
                    <a:pt x="6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813425" y="1507925"/>
              <a:ext cx="165225" cy="187000"/>
            </a:xfrm>
            <a:custGeom>
              <a:rect b="b" l="l" r="r" t="t"/>
              <a:pathLst>
                <a:path extrusionOk="0" h="7480" w="6609">
                  <a:moveTo>
                    <a:pt x="3570" y="0"/>
                  </a:moveTo>
                  <a:cubicBezTo>
                    <a:pt x="2751" y="0"/>
                    <a:pt x="1943" y="378"/>
                    <a:pt x="1417" y="1092"/>
                  </a:cubicBezTo>
                  <a:cubicBezTo>
                    <a:pt x="536" y="2288"/>
                    <a:pt x="1" y="7479"/>
                    <a:pt x="1" y="7479"/>
                  </a:cubicBezTo>
                  <a:cubicBezTo>
                    <a:pt x="1" y="7479"/>
                    <a:pt x="4846" y="5466"/>
                    <a:pt x="5727" y="4301"/>
                  </a:cubicBezTo>
                  <a:cubicBezTo>
                    <a:pt x="6608" y="3106"/>
                    <a:pt x="6357" y="1438"/>
                    <a:pt x="5161" y="526"/>
                  </a:cubicBezTo>
                  <a:cubicBezTo>
                    <a:pt x="4680" y="171"/>
                    <a:pt x="4122" y="0"/>
                    <a:pt x="3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567575" y="1110150"/>
              <a:ext cx="454325" cy="396575"/>
            </a:xfrm>
            <a:custGeom>
              <a:rect b="b" l="l" r="r" t="t"/>
              <a:pathLst>
                <a:path extrusionOk="0" h="15863" w="18173">
                  <a:moveTo>
                    <a:pt x="12061" y="1"/>
                  </a:moveTo>
                  <a:cubicBezTo>
                    <a:pt x="9610" y="1"/>
                    <a:pt x="7405" y="1052"/>
                    <a:pt x="6122" y="2907"/>
                  </a:cubicBezTo>
                  <a:cubicBezTo>
                    <a:pt x="3479" y="6651"/>
                    <a:pt x="1434" y="10773"/>
                    <a:pt x="113" y="15178"/>
                  </a:cubicBezTo>
                  <a:cubicBezTo>
                    <a:pt x="1" y="15536"/>
                    <a:pt x="350" y="15863"/>
                    <a:pt x="675" y="15863"/>
                  </a:cubicBezTo>
                  <a:cubicBezTo>
                    <a:pt x="807" y="15863"/>
                    <a:pt x="934" y="15809"/>
                    <a:pt x="1025" y="15682"/>
                  </a:cubicBezTo>
                  <a:cubicBezTo>
                    <a:pt x="3102" y="12881"/>
                    <a:pt x="5273" y="10175"/>
                    <a:pt x="7538" y="7564"/>
                  </a:cubicBezTo>
                  <a:cubicBezTo>
                    <a:pt x="7962" y="7098"/>
                    <a:pt x="8542" y="6860"/>
                    <a:pt x="9136" y="6860"/>
                  </a:cubicBezTo>
                  <a:cubicBezTo>
                    <a:pt x="9424" y="6860"/>
                    <a:pt x="9715" y="6916"/>
                    <a:pt x="9992" y="7029"/>
                  </a:cubicBezTo>
                  <a:cubicBezTo>
                    <a:pt x="11031" y="7438"/>
                    <a:pt x="12069" y="7784"/>
                    <a:pt x="13076" y="8162"/>
                  </a:cubicBezTo>
                  <a:cubicBezTo>
                    <a:pt x="14617" y="5708"/>
                    <a:pt x="16600" y="3442"/>
                    <a:pt x="18173" y="956"/>
                  </a:cubicBezTo>
                  <a:cubicBezTo>
                    <a:pt x="16505" y="610"/>
                    <a:pt x="14869" y="296"/>
                    <a:pt x="13202" y="75"/>
                  </a:cubicBezTo>
                  <a:cubicBezTo>
                    <a:pt x="12817" y="25"/>
                    <a:pt x="12436" y="1"/>
                    <a:pt x="12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1055550" y="1333050"/>
              <a:ext cx="321900" cy="537550"/>
            </a:xfrm>
            <a:custGeom>
              <a:rect b="b" l="l" r="r" t="t"/>
              <a:pathLst>
                <a:path extrusionOk="0" h="21502" w="12876">
                  <a:moveTo>
                    <a:pt x="9383" y="1"/>
                  </a:moveTo>
                  <a:cubicBezTo>
                    <a:pt x="7464" y="2235"/>
                    <a:pt x="5859" y="4783"/>
                    <a:pt x="3971" y="7017"/>
                  </a:cubicBezTo>
                  <a:cubicBezTo>
                    <a:pt x="4601" y="7835"/>
                    <a:pt x="5261" y="8748"/>
                    <a:pt x="5922" y="9597"/>
                  </a:cubicBezTo>
                  <a:cubicBezTo>
                    <a:pt x="6520" y="10321"/>
                    <a:pt x="6614" y="11328"/>
                    <a:pt x="6142" y="12114"/>
                  </a:cubicBezTo>
                  <a:cubicBezTo>
                    <a:pt x="4286" y="15072"/>
                    <a:pt x="2304" y="17904"/>
                    <a:pt x="259" y="20673"/>
                  </a:cubicBezTo>
                  <a:cubicBezTo>
                    <a:pt x="0" y="21034"/>
                    <a:pt x="377" y="21501"/>
                    <a:pt x="764" y="21501"/>
                  </a:cubicBezTo>
                  <a:cubicBezTo>
                    <a:pt x="849" y="21501"/>
                    <a:pt x="934" y="21479"/>
                    <a:pt x="1014" y="21428"/>
                  </a:cubicBezTo>
                  <a:cubicBezTo>
                    <a:pt x="4821" y="18879"/>
                    <a:pt x="8187" y="15733"/>
                    <a:pt x="11019" y="12146"/>
                  </a:cubicBezTo>
                  <a:cubicBezTo>
                    <a:pt x="12624" y="10069"/>
                    <a:pt x="12876" y="7175"/>
                    <a:pt x="11680" y="4532"/>
                  </a:cubicBezTo>
                  <a:cubicBezTo>
                    <a:pt x="10956" y="2990"/>
                    <a:pt x="10201" y="1480"/>
                    <a:pt x="9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826025" y="687250"/>
              <a:ext cx="736275" cy="910125"/>
            </a:xfrm>
            <a:custGeom>
              <a:rect b="b" l="l" r="r" t="t"/>
              <a:pathLst>
                <a:path extrusionOk="0" h="36405" w="29451">
                  <a:moveTo>
                    <a:pt x="29419" y="1"/>
                  </a:moveTo>
                  <a:lnTo>
                    <a:pt x="29419" y="1"/>
                  </a:lnTo>
                  <a:cubicBezTo>
                    <a:pt x="27122" y="662"/>
                    <a:pt x="24888" y="1511"/>
                    <a:pt x="22717" y="2550"/>
                  </a:cubicBezTo>
                  <a:cubicBezTo>
                    <a:pt x="8087" y="9660"/>
                    <a:pt x="1857" y="23599"/>
                    <a:pt x="378" y="27469"/>
                  </a:cubicBezTo>
                  <a:cubicBezTo>
                    <a:pt x="126" y="28098"/>
                    <a:pt x="0" y="28476"/>
                    <a:pt x="0" y="28476"/>
                  </a:cubicBezTo>
                  <a:lnTo>
                    <a:pt x="10698" y="36405"/>
                  </a:lnTo>
                  <a:cubicBezTo>
                    <a:pt x="10698" y="36405"/>
                    <a:pt x="24322" y="27028"/>
                    <a:pt x="28318" y="10132"/>
                  </a:cubicBezTo>
                  <a:cubicBezTo>
                    <a:pt x="28570" y="9157"/>
                    <a:pt x="28758" y="8182"/>
                    <a:pt x="28916" y="7175"/>
                  </a:cubicBezTo>
                  <a:cubicBezTo>
                    <a:pt x="29293" y="4783"/>
                    <a:pt x="29451" y="2392"/>
                    <a:pt x="29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1393950" y="687250"/>
              <a:ext cx="168350" cy="178600"/>
            </a:xfrm>
            <a:custGeom>
              <a:rect b="b" l="l" r="r" t="t"/>
              <a:pathLst>
                <a:path extrusionOk="0" h="7144" w="6734">
                  <a:moveTo>
                    <a:pt x="6702" y="1"/>
                  </a:moveTo>
                  <a:lnTo>
                    <a:pt x="6702" y="1"/>
                  </a:lnTo>
                  <a:cubicBezTo>
                    <a:pt x="4405" y="662"/>
                    <a:pt x="2171" y="1511"/>
                    <a:pt x="0" y="2550"/>
                  </a:cubicBezTo>
                  <a:cubicBezTo>
                    <a:pt x="1007" y="5161"/>
                    <a:pt x="3430" y="6954"/>
                    <a:pt x="6199" y="7143"/>
                  </a:cubicBezTo>
                  <a:cubicBezTo>
                    <a:pt x="6576" y="4783"/>
                    <a:pt x="6734" y="2392"/>
                    <a:pt x="6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826025" y="940550"/>
              <a:ext cx="708750" cy="656825"/>
            </a:xfrm>
            <a:custGeom>
              <a:rect b="b" l="l" r="r" t="t"/>
              <a:pathLst>
                <a:path extrusionOk="0" h="26273" w="28350">
                  <a:moveTo>
                    <a:pt x="28349" y="0"/>
                  </a:moveTo>
                  <a:lnTo>
                    <a:pt x="28349" y="0"/>
                  </a:lnTo>
                  <a:cubicBezTo>
                    <a:pt x="27311" y="2392"/>
                    <a:pt x="26084" y="4720"/>
                    <a:pt x="24668" y="6922"/>
                  </a:cubicBezTo>
                  <a:cubicBezTo>
                    <a:pt x="22057" y="10918"/>
                    <a:pt x="18690" y="14442"/>
                    <a:pt x="14600" y="16896"/>
                  </a:cubicBezTo>
                  <a:cubicBezTo>
                    <a:pt x="12400" y="18241"/>
                    <a:pt x="9932" y="19259"/>
                    <a:pt x="7371" y="19259"/>
                  </a:cubicBezTo>
                  <a:cubicBezTo>
                    <a:pt x="7295" y="19259"/>
                    <a:pt x="7219" y="19258"/>
                    <a:pt x="7143" y="19256"/>
                  </a:cubicBezTo>
                  <a:cubicBezTo>
                    <a:pt x="4783" y="19225"/>
                    <a:pt x="2517" y="18344"/>
                    <a:pt x="378" y="17337"/>
                  </a:cubicBezTo>
                  <a:cubicBezTo>
                    <a:pt x="126" y="17966"/>
                    <a:pt x="0" y="18344"/>
                    <a:pt x="0" y="18344"/>
                  </a:cubicBezTo>
                  <a:lnTo>
                    <a:pt x="10698" y="26273"/>
                  </a:lnTo>
                  <a:cubicBezTo>
                    <a:pt x="10698" y="26273"/>
                    <a:pt x="24322" y="16896"/>
                    <a:pt x="28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817375" y="1416450"/>
              <a:ext cx="243875" cy="199025"/>
            </a:xfrm>
            <a:custGeom>
              <a:rect b="b" l="l" r="r" t="t"/>
              <a:pathLst>
                <a:path extrusionOk="0" h="7961" w="9755">
                  <a:moveTo>
                    <a:pt x="1070" y="0"/>
                  </a:moveTo>
                  <a:lnTo>
                    <a:pt x="0" y="1416"/>
                  </a:lnTo>
                  <a:lnTo>
                    <a:pt x="8684" y="7960"/>
                  </a:lnTo>
                  <a:lnTo>
                    <a:pt x="9754" y="6513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926700" y="1493525"/>
              <a:ext cx="39350" cy="44850"/>
            </a:xfrm>
            <a:custGeom>
              <a:rect b="b" l="l" r="r" t="t"/>
              <a:pathLst>
                <a:path extrusionOk="0" h="1794" w="1574">
                  <a:moveTo>
                    <a:pt x="1071" y="0"/>
                  </a:moveTo>
                  <a:lnTo>
                    <a:pt x="1" y="1448"/>
                  </a:lnTo>
                  <a:lnTo>
                    <a:pt x="504" y="1794"/>
                  </a:lnTo>
                  <a:lnTo>
                    <a:pt x="1574" y="378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891300" y="1466775"/>
              <a:ext cx="38575" cy="45650"/>
            </a:xfrm>
            <a:custGeom>
              <a:rect b="b" l="l" r="r" t="t"/>
              <a:pathLst>
                <a:path extrusionOk="0" h="1826" w="1543">
                  <a:moveTo>
                    <a:pt x="1071" y="1"/>
                  </a:moveTo>
                  <a:lnTo>
                    <a:pt x="1" y="1448"/>
                  </a:lnTo>
                  <a:lnTo>
                    <a:pt x="473" y="1826"/>
                  </a:lnTo>
                  <a:lnTo>
                    <a:pt x="1543" y="378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855125" y="1440025"/>
              <a:ext cx="39350" cy="45650"/>
            </a:xfrm>
            <a:custGeom>
              <a:rect b="b" l="l" r="r" t="t"/>
              <a:pathLst>
                <a:path extrusionOk="0" h="1826" w="1574">
                  <a:moveTo>
                    <a:pt x="1070" y="1"/>
                  </a:moveTo>
                  <a:lnTo>
                    <a:pt x="1" y="1448"/>
                  </a:lnTo>
                  <a:lnTo>
                    <a:pt x="504" y="1826"/>
                  </a:lnTo>
                  <a:lnTo>
                    <a:pt x="1574" y="379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962100" y="1519475"/>
              <a:ext cx="39350" cy="45650"/>
            </a:xfrm>
            <a:custGeom>
              <a:rect b="b" l="l" r="r" t="t"/>
              <a:pathLst>
                <a:path extrusionOk="0" h="1826" w="1574">
                  <a:moveTo>
                    <a:pt x="1070" y="1"/>
                  </a:moveTo>
                  <a:lnTo>
                    <a:pt x="1" y="1448"/>
                  </a:lnTo>
                  <a:lnTo>
                    <a:pt x="504" y="1826"/>
                  </a:lnTo>
                  <a:lnTo>
                    <a:pt x="1574" y="37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998275" y="1546225"/>
              <a:ext cx="39375" cy="45650"/>
            </a:xfrm>
            <a:custGeom>
              <a:rect b="b" l="l" r="r" t="t"/>
              <a:pathLst>
                <a:path extrusionOk="0" h="1826" w="1575">
                  <a:moveTo>
                    <a:pt x="1071" y="1"/>
                  </a:moveTo>
                  <a:lnTo>
                    <a:pt x="1" y="1448"/>
                  </a:lnTo>
                  <a:lnTo>
                    <a:pt x="504" y="1825"/>
                  </a:lnTo>
                  <a:lnTo>
                    <a:pt x="1574" y="378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1126500" y="930225"/>
              <a:ext cx="307575" cy="272375"/>
            </a:xfrm>
            <a:custGeom>
              <a:rect b="b" l="l" r="r" t="t"/>
              <a:pathLst>
                <a:path extrusionOk="0" h="10895" w="12303">
                  <a:moveTo>
                    <a:pt x="6166" y="0"/>
                  </a:moveTo>
                  <a:cubicBezTo>
                    <a:pt x="4503" y="0"/>
                    <a:pt x="2863" y="762"/>
                    <a:pt x="1794" y="2207"/>
                  </a:cubicBezTo>
                  <a:cubicBezTo>
                    <a:pt x="1" y="4629"/>
                    <a:pt x="504" y="8028"/>
                    <a:pt x="2927" y="9821"/>
                  </a:cubicBezTo>
                  <a:cubicBezTo>
                    <a:pt x="3892" y="10545"/>
                    <a:pt x="5022" y="10895"/>
                    <a:pt x="6144" y="10895"/>
                  </a:cubicBezTo>
                  <a:cubicBezTo>
                    <a:pt x="7801" y="10895"/>
                    <a:pt x="9440" y="10133"/>
                    <a:pt x="10509" y="8688"/>
                  </a:cubicBezTo>
                  <a:cubicBezTo>
                    <a:pt x="12303" y="6266"/>
                    <a:pt x="11800" y="2868"/>
                    <a:pt x="9408" y="1074"/>
                  </a:cubicBezTo>
                  <a:cubicBezTo>
                    <a:pt x="8430" y="350"/>
                    <a:pt x="7293" y="0"/>
                    <a:pt x="6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1126500" y="912225"/>
              <a:ext cx="307575" cy="308375"/>
            </a:xfrm>
            <a:custGeom>
              <a:rect b="b" l="l" r="r" t="t"/>
              <a:pathLst>
                <a:path extrusionOk="0" fill="none" h="12335" w="12303">
                  <a:moveTo>
                    <a:pt x="9408" y="1794"/>
                  </a:moveTo>
                  <a:cubicBezTo>
                    <a:pt x="11800" y="3588"/>
                    <a:pt x="12303" y="6986"/>
                    <a:pt x="10509" y="9408"/>
                  </a:cubicBezTo>
                  <a:cubicBezTo>
                    <a:pt x="8716" y="11831"/>
                    <a:pt x="5318" y="12334"/>
                    <a:pt x="2927" y="10541"/>
                  </a:cubicBezTo>
                  <a:cubicBezTo>
                    <a:pt x="504" y="8748"/>
                    <a:pt x="1" y="5349"/>
                    <a:pt x="1794" y="2927"/>
                  </a:cubicBezTo>
                  <a:cubicBezTo>
                    <a:pt x="3587" y="504"/>
                    <a:pt x="6986" y="1"/>
                    <a:pt x="9408" y="1794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19675">
              <a:solidFill>
                <a:schemeClr val="accent4"/>
              </a:solidFill>
              <a:prstDash val="solid"/>
              <a:miter lim="3146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1200450" y="956400"/>
              <a:ext cx="112500" cy="73725"/>
            </a:xfrm>
            <a:custGeom>
              <a:rect b="b" l="l" r="r" t="t"/>
              <a:pathLst>
                <a:path extrusionOk="0" h="2949" w="4500">
                  <a:moveTo>
                    <a:pt x="2700" y="0"/>
                  </a:moveTo>
                  <a:cubicBezTo>
                    <a:pt x="2430" y="0"/>
                    <a:pt x="2143" y="40"/>
                    <a:pt x="1857" y="121"/>
                  </a:cubicBezTo>
                  <a:cubicBezTo>
                    <a:pt x="724" y="468"/>
                    <a:pt x="0" y="1349"/>
                    <a:pt x="220" y="2072"/>
                  </a:cubicBezTo>
                  <a:cubicBezTo>
                    <a:pt x="383" y="2631"/>
                    <a:pt x="1029" y="2948"/>
                    <a:pt x="1799" y="2948"/>
                  </a:cubicBezTo>
                  <a:cubicBezTo>
                    <a:pt x="2070" y="2948"/>
                    <a:pt x="2357" y="2909"/>
                    <a:pt x="2643" y="2827"/>
                  </a:cubicBezTo>
                  <a:cubicBezTo>
                    <a:pt x="3776" y="2481"/>
                    <a:pt x="4500" y="1600"/>
                    <a:pt x="4279" y="877"/>
                  </a:cubicBezTo>
                  <a:cubicBezTo>
                    <a:pt x="4116" y="318"/>
                    <a:pt x="3471" y="0"/>
                    <a:pt x="2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863875" y="1235525"/>
              <a:ext cx="297250" cy="485275"/>
            </a:xfrm>
            <a:custGeom>
              <a:rect b="b" l="l" r="r" t="t"/>
              <a:pathLst>
                <a:path extrusionOk="0" h="19411" w="11890">
                  <a:moveTo>
                    <a:pt x="11764" y="0"/>
                  </a:moveTo>
                  <a:cubicBezTo>
                    <a:pt x="9971" y="2297"/>
                    <a:pt x="8240" y="4751"/>
                    <a:pt x="6447" y="7048"/>
                  </a:cubicBezTo>
                  <a:cubicBezTo>
                    <a:pt x="6604" y="7520"/>
                    <a:pt x="6761" y="8087"/>
                    <a:pt x="6887" y="8527"/>
                  </a:cubicBezTo>
                  <a:cubicBezTo>
                    <a:pt x="7045" y="8999"/>
                    <a:pt x="6793" y="9754"/>
                    <a:pt x="6321" y="10446"/>
                  </a:cubicBezTo>
                  <a:cubicBezTo>
                    <a:pt x="4307" y="13310"/>
                    <a:pt x="2294" y="16078"/>
                    <a:pt x="217" y="18879"/>
                  </a:cubicBezTo>
                  <a:cubicBezTo>
                    <a:pt x="0" y="19182"/>
                    <a:pt x="37" y="19411"/>
                    <a:pt x="205" y="19411"/>
                  </a:cubicBezTo>
                  <a:cubicBezTo>
                    <a:pt x="280" y="19411"/>
                    <a:pt x="383" y="19364"/>
                    <a:pt x="500" y="19256"/>
                  </a:cubicBezTo>
                  <a:cubicBezTo>
                    <a:pt x="3646" y="16047"/>
                    <a:pt x="6573" y="12649"/>
                    <a:pt x="9278" y="9062"/>
                  </a:cubicBezTo>
                  <a:cubicBezTo>
                    <a:pt x="10883" y="6985"/>
                    <a:pt x="11859" y="4626"/>
                    <a:pt x="11890" y="2895"/>
                  </a:cubicBezTo>
                  <a:cubicBezTo>
                    <a:pt x="11890" y="1920"/>
                    <a:pt x="11859" y="944"/>
                    <a:pt x="11764" y="0"/>
                  </a:cubicBezTo>
                  <a:close/>
                </a:path>
              </a:pathLst>
            </a:custGeom>
            <a:solidFill>
              <a:srgbClr val="E54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" name="Google Shape;346;p17"/>
          <p:cNvGrpSpPr/>
          <p:nvPr/>
        </p:nvGrpSpPr>
        <p:grpSpPr>
          <a:xfrm rot="-2840779">
            <a:off x="4002297" y="995568"/>
            <a:ext cx="1021102" cy="1146933"/>
            <a:chOff x="1737675" y="238125"/>
            <a:chExt cx="1021050" cy="1146875"/>
          </a:xfrm>
        </p:grpSpPr>
        <p:sp>
          <p:nvSpPr>
            <p:cNvPr id="347" name="Google Shape;347;p17"/>
            <p:cNvSpPr/>
            <p:nvPr/>
          </p:nvSpPr>
          <p:spPr>
            <a:xfrm>
              <a:off x="1737675" y="279025"/>
              <a:ext cx="1000575" cy="1105975"/>
            </a:xfrm>
            <a:custGeom>
              <a:rect b="b" l="l" r="r" t="t"/>
              <a:pathLst>
                <a:path extrusionOk="0" h="44239" w="40023">
                  <a:moveTo>
                    <a:pt x="16142" y="0"/>
                  </a:moveTo>
                  <a:lnTo>
                    <a:pt x="1" y="32282"/>
                  </a:lnTo>
                  <a:lnTo>
                    <a:pt x="23914" y="44238"/>
                  </a:lnTo>
                  <a:lnTo>
                    <a:pt x="40023" y="11956"/>
                  </a:lnTo>
                  <a:lnTo>
                    <a:pt x="16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1758150" y="238125"/>
              <a:ext cx="1000575" cy="1105175"/>
            </a:xfrm>
            <a:custGeom>
              <a:rect b="b" l="l" r="r" t="t"/>
              <a:pathLst>
                <a:path extrusionOk="0" h="44207" w="40023">
                  <a:moveTo>
                    <a:pt x="16141" y="0"/>
                  </a:moveTo>
                  <a:lnTo>
                    <a:pt x="0" y="32282"/>
                  </a:lnTo>
                  <a:lnTo>
                    <a:pt x="23913" y="44207"/>
                  </a:lnTo>
                  <a:lnTo>
                    <a:pt x="40022" y="11925"/>
                  </a:lnTo>
                  <a:lnTo>
                    <a:pt x="16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233250" y="337225"/>
              <a:ext cx="459400" cy="228925"/>
            </a:xfrm>
            <a:custGeom>
              <a:rect b="b" l="l" r="r" t="t"/>
              <a:pathLst>
                <a:path extrusionOk="0" h="9157" w="18376">
                  <a:moveTo>
                    <a:pt x="0" y="0"/>
                  </a:moveTo>
                  <a:lnTo>
                    <a:pt x="0" y="0"/>
                  </a:lnTo>
                  <a:cubicBezTo>
                    <a:pt x="1510" y="819"/>
                    <a:pt x="3021" y="1605"/>
                    <a:pt x="4562" y="2392"/>
                  </a:cubicBezTo>
                  <a:lnTo>
                    <a:pt x="9125" y="4720"/>
                  </a:lnTo>
                  <a:lnTo>
                    <a:pt x="13718" y="6954"/>
                  </a:lnTo>
                  <a:cubicBezTo>
                    <a:pt x="15260" y="7709"/>
                    <a:pt x="16802" y="8433"/>
                    <a:pt x="18375" y="9156"/>
                  </a:cubicBezTo>
                  <a:cubicBezTo>
                    <a:pt x="16865" y="8338"/>
                    <a:pt x="15355" y="7552"/>
                    <a:pt x="13813" y="6765"/>
                  </a:cubicBezTo>
                  <a:lnTo>
                    <a:pt x="9251" y="4437"/>
                  </a:lnTo>
                  <a:lnTo>
                    <a:pt x="4657" y="2203"/>
                  </a:lnTo>
                  <a:cubicBezTo>
                    <a:pt x="3115" y="1448"/>
                    <a:pt x="1573" y="69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212000" y="380475"/>
              <a:ext cx="458625" cy="229725"/>
            </a:xfrm>
            <a:custGeom>
              <a:rect b="b" l="l" r="r" t="t"/>
              <a:pathLst>
                <a:path extrusionOk="0" h="9189" w="18345">
                  <a:moveTo>
                    <a:pt x="1" y="1"/>
                  </a:moveTo>
                  <a:lnTo>
                    <a:pt x="1" y="1"/>
                  </a:lnTo>
                  <a:cubicBezTo>
                    <a:pt x="1479" y="819"/>
                    <a:pt x="3021" y="1637"/>
                    <a:pt x="4531" y="2392"/>
                  </a:cubicBezTo>
                  <a:lnTo>
                    <a:pt x="9094" y="4721"/>
                  </a:lnTo>
                  <a:lnTo>
                    <a:pt x="13719" y="6986"/>
                  </a:lnTo>
                  <a:cubicBezTo>
                    <a:pt x="15261" y="7741"/>
                    <a:pt x="16771" y="8465"/>
                    <a:pt x="18344" y="9188"/>
                  </a:cubicBezTo>
                  <a:cubicBezTo>
                    <a:pt x="16834" y="8370"/>
                    <a:pt x="15324" y="7584"/>
                    <a:pt x="13813" y="6797"/>
                  </a:cubicBezTo>
                  <a:lnTo>
                    <a:pt x="9251" y="4469"/>
                  </a:lnTo>
                  <a:lnTo>
                    <a:pt x="4626" y="2203"/>
                  </a:lnTo>
                  <a:cubicBezTo>
                    <a:pt x="3084" y="1448"/>
                    <a:pt x="1574" y="72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189975" y="424525"/>
              <a:ext cx="458625" cy="228925"/>
            </a:xfrm>
            <a:custGeom>
              <a:rect b="b" l="l" r="r" t="t"/>
              <a:pathLst>
                <a:path extrusionOk="0" h="9157" w="18345">
                  <a:moveTo>
                    <a:pt x="1" y="1"/>
                  </a:moveTo>
                  <a:lnTo>
                    <a:pt x="1" y="1"/>
                  </a:lnTo>
                  <a:cubicBezTo>
                    <a:pt x="1480" y="819"/>
                    <a:pt x="3021" y="1606"/>
                    <a:pt x="4531" y="2392"/>
                  </a:cubicBezTo>
                  <a:lnTo>
                    <a:pt x="9094" y="4721"/>
                  </a:lnTo>
                  <a:lnTo>
                    <a:pt x="13719" y="6986"/>
                  </a:lnTo>
                  <a:cubicBezTo>
                    <a:pt x="15261" y="7710"/>
                    <a:pt x="16771" y="8465"/>
                    <a:pt x="18344" y="9157"/>
                  </a:cubicBezTo>
                  <a:cubicBezTo>
                    <a:pt x="16865" y="8339"/>
                    <a:pt x="15324" y="7552"/>
                    <a:pt x="13813" y="6766"/>
                  </a:cubicBezTo>
                  <a:lnTo>
                    <a:pt x="9251" y="4469"/>
                  </a:lnTo>
                  <a:lnTo>
                    <a:pt x="4626" y="2203"/>
                  </a:lnTo>
                  <a:cubicBezTo>
                    <a:pt x="3084" y="1448"/>
                    <a:pt x="1574" y="72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167950" y="468575"/>
              <a:ext cx="459400" cy="228925"/>
            </a:xfrm>
            <a:custGeom>
              <a:rect b="b" l="l" r="r" t="t"/>
              <a:pathLst>
                <a:path extrusionOk="0" h="9157" w="18376">
                  <a:moveTo>
                    <a:pt x="1" y="1"/>
                  </a:moveTo>
                  <a:lnTo>
                    <a:pt x="1" y="1"/>
                  </a:lnTo>
                  <a:cubicBezTo>
                    <a:pt x="1480" y="819"/>
                    <a:pt x="3021" y="1606"/>
                    <a:pt x="4532" y="2392"/>
                  </a:cubicBezTo>
                  <a:lnTo>
                    <a:pt x="9125" y="4721"/>
                  </a:lnTo>
                  <a:lnTo>
                    <a:pt x="13719" y="6986"/>
                  </a:lnTo>
                  <a:cubicBezTo>
                    <a:pt x="15261" y="7710"/>
                    <a:pt x="16802" y="8465"/>
                    <a:pt x="18376" y="9157"/>
                  </a:cubicBezTo>
                  <a:cubicBezTo>
                    <a:pt x="16865" y="8339"/>
                    <a:pt x="15355" y="7552"/>
                    <a:pt x="13813" y="6766"/>
                  </a:cubicBezTo>
                  <a:lnTo>
                    <a:pt x="9251" y="4437"/>
                  </a:lnTo>
                  <a:lnTo>
                    <a:pt x="4657" y="2203"/>
                  </a:lnTo>
                  <a:cubicBezTo>
                    <a:pt x="3116" y="1448"/>
                    <a:pt x="1574" y="69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145925" y="512625"/>
              <a:ext cx="459400" cy="228150"/>
            </a:xfrm>
            <a:custGeom>
              <a:rect b="b" l="l" r="r" t="t"/>
              <a:pathLst>
                <a:path extrusionOk="0" h="9126" w="18376">
                  <a:moveTo>
                    <a:pt x="1" y="1"/>
                  </a:moveTo>
                  <a:cubicBezTo>
                    <a:pt x="1511" y="819"/>
                    <a:pt x="3021" y="1606"/>
                    <a:pt x="4532" y="2392"/>
                  </a:cubicBezTo>
                  <a:lnTo>
                    <a:pt x="9125" y="4689"/>
                  </a:lnTo>
                  <a:lnTo>
                    <a:pt x="13719" y="6954"/>
                  </a:lnTo>
                  <a:cubicBezTo>
                    <a:pt x="15261" y="7678"/>
                    <a:pt x="16802" y="8433"/>
                    <a:pt x="18376" y="9125"/>
                  </a:cubicBezTo>
                  <a:cubicBezTo>
                    <a:pt x="16865" y="8307"/>
                    <a:pt x="15355" y="7521"/>
                    <a:pt x="13813" y="6734"/>
                  </a:cubicBezTo>
                  <a:lnTo>
                    <a:pt x="9251" y="4437"/>
                  </a:lnTo>
                  <a:lnTo>
                    <a:pt x="4657" y="2172"/>
                  </a:lnTo>
                  <a:cubicBezTo>
                    <a:pt x="3116" y="1448"/>
                    <a:pt x="1574" y="69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123900" y="555900"/>
              <a:ext cx="459400" cy="229700"/>
            </a:xfrm>
            <a:custGeom>
              <a:rect b="b" l="l" r="r" t="t"/>
              <a:pathLst>
                <a:path extrusionOk="0" h="9188" w="18376">
                  <a:moveTo>
                    <a:pt x="1" y="0"/>
                  </a:moveTo>
                  <a:cubicBezTo>
                    <a:pt x="1511" y="819"/>
                    <a:pt x="3021" y="1605"/>
                    <a:pt x="4563" y="2392"/>
                  </a:cubicBezTo>
                  <a:lnTo>
                    <a:pt x="9125" y="4720"/>
                  </a:lnTo>
                  <a:lnTo>
                    <a:pt x="13719" y="6985"/>
                  </a:lnTo>
                  <a:cubicBezTo>
                    <a:pt x="15261" y="7741"/>
                    <a:pt x="16802" y="8464"/>
                    <a:pt x="18376" y="9188"/>
                  </a:cubicBezTo>
                  <a:cubicBezTo>
                    <a:pt x="16865" y="8370"/>
                    <a:pt x="15355" y="7583"/>
                    <a:pt x="13845" y="6797"/>
                  </a:cubicBezTo>
                  <a:lnTo>
                    <a:pt x="9251" y="4468"/>
                  </a:lnTo>
                  <a:lnTo>
                    <a:pt x="4657" y="2203"/>
                  </a:lnTo>
                  <a:cubicBezTo>
                    <a:pt x="3116" y="1448"/>
                    <a:pt x="1574" y="72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102675" y="599950"/>
              <a:ext cx="457825" cy="228925"/>
            </a:xfrm>
            <a:custGeom>
              <a:rect b="b" l="l" r="r" t="t"/>
              <a:pathLst>
                <a:path extrusionOk="0" h="9157" w="18313">
                  <a:moveTo>
                    <a:pt x="0" y="0"/>
                  </a:moveTo>
                  <a:lnTo>
                    <a:pt x="0" y="0"/>
                  </a:lnTo>
                  <a:cubicBezTo>
                    <a:pt x="1479" y="818"/>
                    <a:pt x="3021" y="1605"/>
                    <a:pt x="4500" y="2360"/>
                  </a:cubicBezTo>
                  <a:lnTo>
                    <a:pt x="9062" y="4689"/>
                  </a:lnTo>
                  <a:lnTo>
                    <a:pt x="13687" y="6954"/>
                  </a:lnTo>
                  <a:cubicBezTo>
                    <a:pt x="15229" y="7709"/>
                    <a:pt x="16739" y="8433"/>
                    <a:pt x="18312" y="9156"/>
                  </a:cubicBezTo>
                  <a:cubicBezTo>
                    <a:pt x="16833" y="8338"/>
                    <a:pt x="15292" y="7552"/>
                    <a:pt x="13781" y="6765"/>
                  </a:cubicBezTo>
                  <a:lnTo>
                    <a:pt x="9219" y="4437"/>
                  </a:lnTo>
                  <a:lnTo>
                    <a:pt x="4625" y="2203"/>
                  </a:lnTo>
                  <a:cubicBezTo>
                    <a:pt x="3084" y="1448"/>
                    <a:pt x="1573" y="72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2080650" y="644000"/>
              <a:ext cx="458600" cy="228925"/>
            </a:xfrm>
            <a:custGeom>
              <a:rect b="b" l="l" r="r" t="t"/>
              <a:pathLst>
                <a:path extrusionOk="0" h="9157" w="18344">
                  <a:moveTo>
                    <a:pt x="0" y="0"/>
                  </a:moveTo>
                  <a:lnTo>
                    <a:pt x="0" y="0"/>
                  </a:lnTo>
                  <a:cubicBezTo>
                    <a:pt x="1479" y="818"/>
                    <a:pt x="3021" y="1605"/>
                    <a:pt x="4531" y="2392"/>
                  </a:cubicBezTo>
                  <a:lnTo>
                    <a:pt x="9093" y="4689"/>
                  </a:lnTo>
                  <a:lnTo>
                    <a:pt x="13718" y="6954"/>
                  </a:lnTo>
                  <a:cubicBezTo>
                    <a:pt x="15260" y="7709"/>
                    <a:pt x="16770" y="8464"/>
                    <a:pt x="18344" y="9156"/>
                  </a:cubicBezTo>
                  <a:cubicBezTo>
                    <a:pt x="16833" y="8338"/>
                    <a:pt x="15323" y="7552"/>
                    <a:pt x="13813" y="6765"/>
                  </a:cubicBezTo>
                  <a:lnTo>
                    <a:pt x="9251" y="4437"/>
                  </a:lnTo>
                  <a:lnTo>
                    <a:pt x="4625" y="2171"/>
                  </a:lnTo>
                  <a:cubicBezTo>
                    <a:pt x="3084" y="1448"/>
                    <a:pt x="1573" y="69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2058625" y="688050"/>
              <a:ext cx="458600" cy="228925"/>
            </a:xfrm>
            <a:custGeom>
              <a:rect b="b" l="l" r="r" t="t"/>
              <a:pathLst>
                <a:path extrusionOk="0" h="9157" w="18344">
                  <a:moveTo>
                    <a:pt x="0" y="0"/>
                  </a:moveTo>
                  <a:cubicBezTo>
                    <a:pt x="1511" y="818"/>
                    <a:pt x="3021" y="1605"/>
                    <a:pt x="4531" y="2392"/>
                  </a:cubicBezTo>
                  <a:lnTo>
                    <a:pt x="9093" y="4720"/>
                  </a:lnTo>
                  <a:lnTo>
                    <a:pt x="13718" y="6985"/>
                  </a:lnTo>
                  <a:cubicBezTo>
                    <a:pt x="15260" y="7709"/>
                    <a:pt x="16770" y="8464"/>
                    <a:pt x="18344" y="9156"/>
                  </a:cubicBezTo>
                  <a:cubicBezTo>
                    <a:pt x="16865" y="8338"/>
                    <a:pt x="15323" y="7552"/>
                    <a:pt x="13813" y="6765"/>
                  </a:cubicBezTo>
                  <a:lnTo>
                    <a:pt x="9251" y="4437"/>
                  </a:lnTo>
                  <a:lnTo>
                    <a:pt x="4625" y="2171"/>
                  </a:lnTo>
                  <a:cubicBezTo>
                    <a:pt x="3084" y="1448"/>
                    <a:pt x="1573" y="69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036600" y="731300"/>
              <a:ext cx="459400" cy="228925"/>
            </a:xfrm>
            <a:custGeom>
              <a:rect b="b" l="l" r="r" t="t"/>
              <a:pathLst>
                <a:path extrusionOk="0" h="9157" w="18376">
                  <a:moveTo>
                    <a:pt x="0" y="1"/>
                  </a:moveTo>
                  <a:cubicBezTo>
                    <a:pt x="1511" y="819"/>
                    <a:pt x="3021" y="1606"/>
                    <a:pt x="4531" y="2392"/>
                  </a:cubicBezTo>
                  <a:lnTo>
                    <a:pt x="9093" y="4721"/>
                  </a:lnTo>
                  <a:lnTo>
                    <a:pt x="13718" y="6986"/>
                  </a:lnTo>
                  <a:cubicBezTo>
                    <a:pt x="15260" y="7710"/>
                    <a:pt x="16802" y="8465"/>
                    <a:pt x="18375" y="9157"/>
                  </a:cubicBezTo>
                  <a:cubicBezTo>
                    <a:pt x="16865" y="8339"/>
                    <a:pt x="15355" y="7552"/>
                    <a:pt x="13813" y="6766"/>
                  </a:cubicBezTo>
                  <a:lnTo>
                    <a:pt x="9251" y="4469"/>
                  </a:lnTo>
                  <a:lnTo>
                    <a:pt x="4657" y="2203"/>
                  </a:lnTo>
                  <a:cubicBezTo>
                    <a:pt x="3115" y="1448"/>
                    <a:pt x="1573" y="72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014575" y="775350"/>
              <a:ext cx="459400" cy="228925"/>
            </a:xfrm>
            <a:custGeom>
              <a:rect b="b" l="l" r="r" t="t"/>
              <a:pathLst>
                <a:path extrusionOk="0" h="9157" w="18376">
                  <a:moveTo>
                    <a:pt x="0" y="1"/>
                  </a:moveTo>
                  <a:cubicBezTo>
                    <a:pt x="1511" y="819"/>
                    <a:pt x="3021" y="1606"/>
                    <a:pt x="4563" y="2392"/>
                  </a:cubicBezTo>
                  <a:lnTo>
                    <a:pt x="9125" y="4720"/>
                  </a:lnTo>
                  <a:lnTo>
                    <a:pt x="13719" y="6954"/>
                  </a:lnTo>
                  <a:cubicBezTo>
                    <a:pt x="15260" y="7710"/>
                    <a:pt x="16802" y="8465"/>
                    <a:pt x="18375" y="9157"/>
                  </a:cubicBezTo>
                  <a:cubicBezTo>
                    <a:pt x="16865" y="8339"/>
                    <a:pt x="15355" y="7552"/>
                    <a:pt x="13844" y="6766"/>
                  </a:cubicBezTo>
                  <a:lnTo>
                    <a:pt x="9251" y="4437"/>
                  </a:lnTo>
                  <a:lnTo>
                    <a:pt x="4657" y="2203"/>
                  </a:lnTo>
                  <a:cubicBezTo>
                    <a:pt x="3115" y="1448"/>
                    <a:pt x="1573" y="69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1992550" y="818625"/>
              <a:ext cx="459400" cy="229700"/>
            </a:xfrm>
            <a:custGeom>
              <a:rect b="b" l="l" r="r" t="t"/>
              <a:pathLst>
                <a:path extrusionOk="0" h="9188" w="18376">
                  <a:moveTo>
                    <a:pt x="0" y="0"/>
                  </a:moveTo>
                  <a:lnTo>
                    <a:pt x="0" y="0"/>
                  </a:lnTo>
                  <a:cubicBezTo>
                    <a:pt x="1511" y="850"/>
                    <a:pt x="3021" y="1637"/>
                    <a:pt x="4563" y="2423"/>
                  </a:cubicBezTo>
                  <a:lnTo>
                    <a:pt x="9125" y="4720"/>
                  </a:lnTo>
                  <a:lnTo>
                    <a:pt x="13719" y="6985"/>
                  </a:lnTo>
                  <a:cubicBezTo>
                    <a:pt x="15260" y="7741"/>
                    <a:pt x="16802" y="8464"/>
                    <a:pt x="18375" y="9188"/>
                  </a:cubicBezTo>
                  <a:cubicBezTo>
                    <a:pt x="16865" y="8370"/>
                    <a:pt x="15355" y="7583"/>
                    <a:pt x="13844" y="6797"/>
                  </a:cubicBezTo>
                  <a:lnTo>
                    <a:pt x="9251" y="4468"/>
                  </a:lnTo>
                  <a:lnTo>
                    <a:pt x="4657" y="2203"/>
                  </a:lnTo>
                  <a:cubicBezTo>
                    <a:pt x="3115" y="1448"/>
                    <a:pt x="1573" y="72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1971300" y="862675"/>
              <a:ext cx="458625" cy="229700"/>
            </a:xfrm>
            <a:custGeom>
              <a:rect b="b" l="l" r="r" t="t"/>
              <a:pathLst>
                <a:path extrusionOk="0" h="9188" w="18345">
                  <a:moveTo>
                    <a:pt x="1" y="0"/>
                  </a:moveTo>
                  <a:lnTo>
                    <a:pt x="1" y="0"/>
                  </a:lnTo>
                  <a:cubicBezTo>
                    <a:pt x="1480" y="818"/>
                    <a:pt x="3021" y="1605"/>
                    <a:pt x="4532" y="2392"/>
                  </a:cubicBezTo>
                  <a:lnTo>
                    <a:pt x="9094" y="4720"/>
                  </a:lnTo>
                  <a:lnTo>
                    <a:pt x="13719" y="6985"/>
                  </a:lnTo>
                  <a:cubicBezTo>
                    <a:pt x="15261" y="7741"/>
                    <a:pt x="16771" y="8464"/>
                    <a:pt x="18344" y="9188"/>
                  </a:cubicBezTo>
                  <a:cubicBezTo>
                    <a:pt x="16834" y="8370"/>
                    <a:pt x="15324" y="7583"/>
                    <a:pt x="13813" y="6797"/>
                  </a:cubicBezTo>
                  <a:lnTo>
                    <a:pt x="9251" y="4468"/>
                  </a:lnTo>
                  <a:lnTo>
                    <a:pt x="4626" y="2203"/>
                  </a:lnTo>
                  <a:cubicBezTo>
                    <a:pt x="3084" y="1448"/>
                    <a:pt x="1574" y="72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1949275" y="906725"/>
              <a:ext cx="459400" cy="228925"/>
            </a:xfrm>
            <a:custGeom>
              <a:rect b="b" l="l" r="r" t="t"/>
              <a:pathLst>
                <a:path extrusionOk="0" h="9157" w="18376">
                  <a:moveTo>
                    <a:pt x="1" y="0"/>
                  </a:moveTo>
                  <a:lnTo>
                    <a:pt x="1" y="0"/>
                  </a:lnTo>
                  <a:cubicBezTo>
                    <a:pt x="1511" y="818"/>
                    <a:pt x="3021" y="1605"/>
                    <a:pt x="4532" y="2392"/>
                  </a:cubicBezTo>
                  <a:lnTo>
                    <a:pt x="9125" y="4720"/>
                  </a:lnTo>
                  <a:lnTo>
                    <a:pt x="13719" y="6985"/>
                  </a:lnTo>
                  <a:cubicBezTo>
                    <a:pt x="15261" y="7709"/>
                    <a:pt x="16802" y="8464"/>
                    <a:pt x="18376" y="9156"/>
                  </a:cubicBezTo>
                  <a:cubicBezTo>
                    <a:pt x="16865" y="8338"/>
                    <a:pt x="15355" y="7552"/>
                    <a:pt x="13845" y="6765"/>
                  </a:cubicBezTo>
                  <a:lnTo>
                    <a:pt x="9251" y="4468"/>
                  </a:lnTo>
                  <a:lnTo>
                    <a:pt x="4657" y="2203"/>
                  </a:lnTo>
                  <a:cubicBezTo>
                    <a:pt x="3116" y="1448"/>
                    <a:pt x="1574" y="72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1927250" y="950775"/>
              <a:ext cx="458625" cy="228925"/>
            </a:xfrm>
            <a:custGeom>
              <a:rect b="b" l="l" r="r" t="t"/>
              <a:pathLst>
                <a:path extrusionOk="0" h="9157" w="18345">
                  <a:moveTo>
                    <a:pt x="1" y="0"/>
                  </a:moveTo>
                  <a:cubicBezTo>
                    <a:pt x="1511" y="818"/>
                    <a:pt x="3021" y="1605"/>
                    <a:pt x="4532" y="2392"/>
                  </a:cubicBezTo>
                  <a:lnTo>
                    <a:pt x="9094" y="4720"/>
                  </a:lnTo>
                  <a:lnTo>
                    <a:pt x="13719" y="6954"/>
                  </a:lnTo>
                  <a:cubicBezTo>
                    <a:pt x="15261" y="7709"/>
                    <a:pt x="16771" y="8464"/>
                    <a:pt x="18344" y="9156"/>
                  </a:cubicBezTo>
                  <a:cubicBezTo>
                    <a:pt x="16865" y="8338"/>
                    <a:pt x="15324" y="7552"/>
                    <a:pt x="13813" y="6765"/>
                  </a:cubicBezTo>
                  <a:lnTo>
                    <a:pt x="9251" y="4437"/>
                  </a:lnTo>
                  <a:lnTo>
                    <a:pt x="4626" y="2171"/>
                  </a:lnTo>
                  <a:cubicBezTo>
                    <a:pt x="3084" y="1448"/>
                    <a:pt x="1574" y="69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1905225" y="994025"/>
              <a:ext cx="458625" cy="229725"/>
            </a:xfrm>
            <a:custGeom>
              <a:rect b="b" l="l" r="r" t="t"/>
              <a:pathLst>
                <a:path extrusionOk="0" h="9189" w="18345">
                  <a:moveTo>
                    <a:pt x="1" y="1"/>
                  </a:moveTo>
                  <a:lnTo>
                    <a:pt x="1" y="1"/>
                  </a:lnTo>
                  <a:cubicBezTo>
                    <a:pt x="1511" y="850"/>
                    <a:pt x="3021" y="1637"/>
                    <a:pt x="4532" y="2424"/>
                  </a:cubicBezTo>
                  <a:lnTo>
                    <a:pt x="9094" y="4720"/>
                  </a:lnTo>
                  <a:lnTo>
                    <a:pt x="13719" y="6986"/>
                  </a:lnTo>
                  <a:cubicBezTo>
                    <a:pt x="15261" y="7741"/>
                    <a:pt x="16771" y="8465"/>
                    <a:pt x="18344" y="9188"/>
                  </a:cubicBezTo>
                  <a:cubicBezTo>
                    <a:pt x="16865" y="8370"/>
                    <a:pt x="15324" y="7584"/>
                    <a:pt x="13813" y="6797"/>
                  </a:cubicBezTo>
                  <a:lnTo>
                    <a:pt x="9251" y="4469"/>
                  </a:lnTo>
                  <a:lnTo>
                    <a:pt x="4657" y="2203"/>
                  </a:lnTo>
                  <a:cubicBezTo>
                    <a:pt x="3116" y="1448"/>
                    <a:pt x="1574" y="72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1883200" y="1038075"/>
              <a:ext cx="459400" cy="229725"/>
            </a:xfrm>
            <a:custGeom>
              <a:rect b="b" l="l" r="r" t="t"/>
              <a:pathLst>
                <a:path extrusionOk="0" h="9189" w="18376">
                  <a:moveTo>
                    <a:pt x="1" y="1"/>
                  </a:moveTo>
                  <a:cubicBezTo>
                    <a:pt x="1511" y="819"/>
                    <a:pt x="3053" y="1606"/>
                    <a:pt x="4532" y="2392"/>
                  </a:cubicBezTo>
                  <a:lnTo>
                    <a:pt x="9125" y="4720"/>
                  </a:lnTo>
                  <a:lnTo>
                    <a:pt x="13719" y="6986"/>
                  </a:lnTo>
                  <a:cubicBezTo>
                    <a:pt x="15261" y="7741"/>
                    <a:pt x="16802" y="8465"/>
                    <a:pt x="18376" y="9188"/>
                  </a:cubicBezTo>
                  <a:cubicBezTo>
                    <a:pt x="16865" y="8370"/>
                    <a:pt x="15355" y="7584"/>
                    <a:pt x="13845" y="6797"/>
                  </a:cubicBezTo>
                  <a:lnTo>
                    <a:pt x="9251" y="4469"/>
                  </a:lnTo>
                  <a:lnTo>
                    <a:pt x="4657" y="2203"/>
                  </a:lnTo>
                  <a:cubicBezTo>
                    <a:pt x="3116" y="1448"/>
                    <a:pt x="1574" y="72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133350" y="306325"/>
              <a:ext cx="64525" cy="56675"/>
            </a:xfrm>
            <a:custGeom>
              <a:rect b="b" l="l" r="r" t="t"/>
              <a:pathLst>
                <a:path extrusionOk="0" h="2267" w="2581">
                  <a:moveTo>
                    <a:pt x="1312" y="1"/>
                  </a:moveTo>
                  <a:cubicBezTo>
                    <a:pt x="890" y="1"/>
                    <a:pt x="488" y="229"/>
                    <a:pt x="283" y="639"/>
                  </a:cubicBezTo>
                  <a:cubicBezTo>
                    <a:pt x="0" y="1174"/>
                    <a:pt x="221" y="1866"/>
                    <a:pt x="787" y="2149"/>
                  </a:cubicBezTo>
                  <a:cubicBezTo>
                    <a:pt x="948" y="2229"/>
                    <a:pt x="1116" y="2267"/>
                    <a:pt x="1281" y="2267"/>
                  </a:cubicBezTo>
                  <a:cubicBezTo>
                    <a:pt x="1698" y="2267"/>
                    <a:pt x="2094" y="2029"/>
                    <a:pt x="2297" y="1645"/>
                  </a:cubicBezTo>
                  <a:cubicBezTo>
                    <a:pt x="2580" y="1079"/>
                    <a:pt x="2360" y="387"/>
                    <a:pt x="1794" y="104"/>
                  </a:cubicBezTo>
                  <a:cubicBezTo>
                    <a:pt x="1637" y="34"/>
                    <a:pt x="1473" y="1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2080650" y="286750"/>
              <a:ext cx="98350" cy="59725"/>
            </a:xfrm>
            <a:custGeom>
              <a:rect b="b" l="l" r="r" t="t"/>
              <a:pathLst>
                <a:path extrusionOk="0" h="2389" w="3934">
                  <a:moveTo>
                    <a:pt x="523" y="1"/>
                  </a:moveTo>
                  <a:cubicBezTo>
                    <a:pt x="335" y="1"/>
                    <a:pt x="156" y="95"/>
                    <a:pt x="63" y="257"/>
                  </a:cubicBezTo>
                  <a:cubicBezTo>
                    <a:pt x="32" y="320"/>
                    <a:pt x="32" y="383"/>
                    <a:pt x="32" y="446"/>
                  </a:cubicBezTo>
                  <a:cubicBezTo>
                    <a:pt x="0" y="635"/>
                    <a:pt x="126" y="792"/>
                    <a:pt x="283" y="887"/>
                  </a:cubicBezTo>
                  <a:lnTo>
                    <a:pt x="3178" y="2334"/>
                  </a:lnTo>
                  <a:cubicBezTo>
                    <a:pt x="3253" y="2371"/>
                    <a:pt x="3327" y="2389"/>
                    <a:pt x="3400" y="2389"/>
                  </a:cubicBezTo>
                  <a:cubicBezTo>
                    <a:pt x="3511" y="2389"/>
                    <a:pt x="3618" y="2347"/>
                    <a:pt x="3713" y="2271"/>
                  </a:cubicBezTo>
                  <a:cubicBezTo>
                    <a:pt x="3744" y="2240"/>
                    <a:pt x="3807" y="2177"/>
                    <a:pt x="3839" y="2114"/>
                  </a:cubicBezTo>
                  <a:cubicBezTo>
                    <a:pt x="3933" y="1894"/>
                    <a:pt x="3839" y="1610"/>
                    <a:pt x="3619" y="1485"/>
                  </a:cubicBezTo>
                  <a:lnTo>
                    <a:pt x="724" y="37"/>
                  </a:lnTo>
                  <a:cubicBezTo>
                    <a:pt x="658" y="13"/>
                    <a:pt x="590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2080650" y="297900"/>
              <a:ext cx="92825" cy="48575"/>
            </a:xfrm>
            <a:custGeom>
              <a:rect b="b" l="l" r="r" t="t"/>
              <a:pathLst>
                <a:path extrusionOk="0" h="1943" w="3713">
                  <a:moveTo>
                    <a:pt x="32" y="0"/>
                  </a:moveTo>
                  <a:lnTo>
                    <a:pt x="32" y="0"/>
                  </a:lnTo>
                  <a:cubicBezTo>
                    <a:pt x="0" y="189"/>
                    <a:pt x="126" y="346"/>
                    <a:pt x="283" y="441"/>
                  </a:cubicBezTo>
                  <a:lnTo>
                    <a:pt x="3178" y="1888"/>
                  </a:lnTo>
                  <a:cubicBezTo>
                    <a:pt x="3253" y="1925"/>
                    <a:pt x="3327" y="1943"/>
                    <a:pt x="3400" y="1943"/>
                  </a:cubicBezTo>
                  <a:cubicBezTo>
                    <a:pt x="3511" y="1943"/>
                    <a:pt x="3618" y="1901"/>
                    <a:pt x="3713" y="1825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E263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2080650" y="412800"/>
              <a:ext cx="63725" cy="56525"/>
            </a:xfrm>
            <a:custGeom>
              <a:rect b="b" l="l" r="r" t="t"/>
              <a:pathLst>
                <a:path extrusionOk="0" h="2261" w="2549">
                  <a:moveTo>
                    <a:pt x="1274" y="1"/>
                  </a:moveTo>
                  <a:cubicBezTo>
                    <a:pt x="855" y="1"/>
                    <a:pt x="452" y="228"/>
                    <a:pt x="252" y="627"/>
                  </a:cubicBezTo>
                  <a:cubicBezTo>
                    <a:pt x="0" y="1162"/>
                    <a:pt x="220" y="1854"/>
                    <a:pt x="755" y="2138"/>
                  </a:cubicBezTo>
                  <a:cubicBezTo>
                    <a:pt x="922" y="2221"/>
                    <a:pt x="1100" y="2261"/>
                    <a:pt x="1275" y="2261"/>
                  </a:cubicBezTo>
                  <a:cubicBezTo>
                    <a:pt x="1694" y="2261"/>
                    <a:pt x="2097" y="2033"/>
                    <a:pt x="2297" y="1634"/>
                  </a:cubicBezTo>
                  <a:cubicBezTo>
                    <a:pt x="2549" y="1068"/>
                    <a:pt x="2329" y="407"/>
                    <a:pt x="1794" y="124"/>
                  </a:cubicBezTo>
                  <a:cubicBezTo>
                    <a:pt x="1627" y="40"/>
                    <a:pt x="1449" y="1"/>
                    <a:pt x="1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2027950" y="392950"/>
              <a:ext cx="98350" cy="59725"/>
            </a:xfrm>
            <a:custGeom>
              <a:rect b="b" l="l" r="r" t="t"/>
              <a:pathLst>
                <a:path extrusionOk="0" h="2389" w="3934">
                  <a:moveTo>
                    <a:pt x="511" y="0"/>
                  </a:moveTo>
                  <a:cubicBezTo>
                    <a:pt x="335" y="0"/>
                    <a:pt x="156" y="94"/>
                    <a:pt x="63" y="257"/>
                  </a:cubicBezTo>
                  <a:cubicBezTo>
                    <a:pt x="32" y="320"/>
                    <a:pt x="0" y="383"/>
                    <a:pt x="0" y="446"/>
                  </a:cubicBezTo>
                  <a:cubicBezTo>
                    <a:pt x="0" y="635"/>
                    <a:pt x="95" y="792"/>
                    <a:pt x="283" y="886"/>
                  </a:cubicBezTo>
                  <a:lnTo>
                    <a:pt x="3178" y="2334"/>
                  </a:lnTo>
                  <a:cubicBezTo>
                    <a:pt x="3240" y="2371"/>
                    <a:pt x="3312" y="2389"/>
                    <a:pt x="3384" y="2389"/>
                  </a:cubicBezTo>
                  <a:cubicBezTo>
                    <a:pt x="3494" y="2389"/>
                    <a:pt x="3605" y="2347"/>
                    <a:pt x="3681" y="2271"/>
                  </a:cubicBezTo>
                  <a:cubicBezTo>
                    <a:pt x="3744" y="2239"/>
                    <a:pt x="3776" y="2176"/>
                    <a:pt x="3807" y="2145"/>
                  </a:cubicBezTo>
                  <a:cubicBezTo>
                    <a:pt x="3933" y="1893"/>
                    <a:pt x="3839" y="1610"/>
                    <a:pt x="3587" y="1484"/>
                  </a:cubicBezTo>
                  <a:lnTo>
                    <a:pt x="692" y="37"/>
                  </a:lnTo>
                  <a:cubicBezTo>
                    <a:pt x="635" y="12"/>
                    <a:pt x="573" y="0"/>
                    <a:pt x="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2027950" y="403300"/>
              <a:ext cx="92825" cy="49375"/>
            </a:xfrm>
            <a:custGeom>
              <a:rect b="b" l="l" r="r" t="t"/>
              <a:pathLst>
                <a:path extrusionOk="0" h="1975" w="3713">
                  <a:moveTo>
                    <a:pt x="0" y="0"/>
                  </a:moveTo>
                  <a:cubicBezTo>
                    <a:pt x="0" y="221"/>
                    <a:pt x="95" y="378"/>
                    <a:pt x="283" y="472"/>
                  </a:cubicBezTo>
                  <a:lnTo>
                    <a:pt x="3178" y="1920"/>
                  </a:lnTo>
                  <a:cubicBezTo>
                    <a:pt x="3240" y="1957"/>
                    <a:pt x="3312" y="1975"/>
                    <a:pt x="3386" y="1975"/>
                  </a:cubicBezTo>
                  <a:cubicBezTo>
                    <a:pt x="3499" y="1975"/>
                    <a:pt x="3618" y="1933"/>
                    <a:pt x="3713" y="18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63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2027150" y="519000"/>
              <a:ext cx="64525" cy="56525"/>
            </a:xfrm>
            <a:custGeom>
              <a:rect b="b" l="l" r="r" t="t"/>
              <a:pathLst>
                <a:path extrusionOk="0" h="2261" w="2581">
                  <a:moveTo>
                    <a:pt x="1281" y="0"/>
                  </a:moveTo>
                  <a:cubicBezTo>
                    <a:pt x="871" y="0"/>
                    <a:pt x="484" y="228"/>
                    <a:pt x="284" y="627"/>
                  </a:cubicBezTo>
                  <a:cubicBezTo>
                    <a:pt x="1" y="1162"/>
                    <a:pt x="221" y="1854"/>
                    <a:pt x="787" y="2137"/>
                  </a:cubicBezTo>
                  <a:cubicBezTo>
                    <a:pt x="954" y="2221"/>
                    <a:pt x="1129" y="2260"/>
                    <a:pt x="1301" y="2260"/>
                  </a:cubicBezTo>
                  <a:cubicBezTo>
                    <a:pt x="1710" y="2260"/>
                    <a:pt x="2098" y="2033"/>
                    <a:pt x="2298" y="1634"/>
                  </a:cubicBezTo>
                  <a:cubicBezTo>
                    <a:pt x="2581" y="1067"/>
                    <a:pt x="2360" y="407"/>
                    <a:pt x="1794" y="123"/>
                  </a:cubicBezTo>
                  <a:cubicBezTo>
                    <a:pt x="1627" y="40"/>
                    <a:pt x="1452" y="0"/>
                    <a:pt x="1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974450" y="499150"/>
              <a:ext cx="98350" cy="59725"/>
            </a:xfrm>
            <a:custGeom>
              <a:rect b="b" l="l" r="r" t="t"/>
              <a:pathLst>
                <a:path extrusionOk="0" h="2389" w="3934">
                  <a:moveTo>
                    <a:pt x="524" y="0"/>
                  </a:moveTo>
                  <a:cubicBezTo>
                    <a:pt x="337" y="0"/>
                    <a:pt x="165" y="94"/>
                    <a:pt x="95" y="257"/>
                  </a:cubicBezTo>
                  <a:cubicBezTo>
                    <a:pt x="64" y="320"/>
                    <a:pt x="32" y="383"/>
                    <a:pt x="32" y="446"/>
                  </a:cubicBezTo>
                  <a:cubicBezTo>
                    <a:pt x="1" y="634"/>
                    <a:pt x="126" y="792"/>
                    <a:pt x="284" y="886"/>
                  </a:cubicBezTo>
                  <a:lnTo>
                    <a:pt x="3178" y="2333"/>
                  </a:lnTo>
                  <a:cubicBezTo>
                    <a:pt x="3253" y="2371"/>
                    <a:pt x="3327" y="2388"/>
                    <a:pt x="3400" y="2388"/>
                  </a:cubicBezTo>
                  <a:cubicBezTo>
                    <a:pt x="3511" y="2388"/>
                    <a:pt x="3618" y="2347"/>
                    <a:pt x="3713" y="2270"/>
                  </a:cubicBezTo>
                  <a:cubicBezTo>
                    <a:pt x="3776" y="2239"/>
                    <a:pt x="3808" y="2176"/>
                    <a:pt x="3839" y="2145"/>
                  </a:cubicBezTo>
                  <a:cubicBezTo>
                    <a:pt x="3934" y="1893"/>
                    <a:pt x="3839" y="1610"/>
                    <a:pt x="3619" y="1484"/>
                  </a:cubicBezTo>
                  <a:lnTo>
                    <a:pt x="724" y="37"/>
                  </a:lnTo>
                  <a:cubicBezTo>
                    <a:pt x="658" y="12"/>
                    <a:pt x="591" y="0"/>
                    <a:pt x="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1975250" y="510275"/>
              <a:ext cx="92050" cy="48600"/>
            </a:xfrm>
            <a:custGeom>
              <a:rect b="b" l="l" r="r" t="t"/>
              <a:pathLst>
                <a:path extrusionOk="0" h="1944" w="3682">
                  <a:moveTo>
                    <a:pt x="0" y="1"/>
                  </a:moveTo>
                  <a:cubicBezTo>
                    <a:pt x="0" y="189"/>
                    <a:pt x="94" y="347"/>
                    <a:pt x="252" y="441"/>
                  </a:cubicBezTo>
                  <a:lnTo>
                    <a:pt x="3146" y="1888"/>
                  </a:lnTo>
                  <a:cubicBezTo>
                    <a:pt x="3221" y="1926"/>
                    <a:pt x="3300" y="1943"/>
                    <a:pt x="3377" y="1943"/>
                  </a:cubicBezTo>
                  <a:cubicBezTo>
                    <a:pt x="3494" y="1943"/>
                    <a:pt x="3605" y="1902"/>
                    <a:pt x="3681" y="18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1974450" y="625175"/>
              <a:ext cx="64525" cy="56550"/>
            </a:xfrm>
            <a:custGeom>
              <a:rect b="b" l="l" r="r" t="t"/>
              <a:pathLst>
                <a:path extrusionOk="0" h="2262" w="2581">
                  <a:moveTo>
                    <a:pt x="1275" y="1"/>
                  </a:moveTo>
                  <a:cubicBezTo>
                    <a:pt x="858" y="1"/>
                    <a:pt x="461" y="228"/>
                    <a:pt x="284" y="628"/>
                  </a:cubicBezTo>
                  <a:cubicBezTo>
                    <a:pt x="1" y="1162"/>
                    <a:pt x="221" y="1855"/>
                    <a:pt x="787" y="2138"/>
                  </a:cubicBezTo>
                  <a:cubicBezTo>
                    <a:pt x="945" y="2221"/>
                    <a:pt x="1116" y="2261"/>
                    <a:pt x="1287" y="2261"/>
                  </a:cubicBezTo>
                  <a:cubicBezTo>
                    <a:pt x="1695" y="2261"/>
                    <a:pt x="2098" y="2034"/>
                    <a:pt x="2297" y="1634"/>
                  </a:cubicBezTo>
                  <a:cubicBezTo>
                    <a:pt x="2581" y="1068"/>
                    <a:pt x="2329" y="407"/>
                    <a:pt x="1794" y="124"/>
                  </a:cubicBezTo>
                  <a:cubicBezTo>
                    <a:pt x="1627" y="41"/>
                    <a:pt x="1449" y="1"/>
                    <a:pt x="1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1921750" y="605325"/>
              <a:ext cx="98350" cy="59725"/>
            </a:xfrm>
            <a:custGeom>
              <a:rect b="b" l="l" r="r" t="t"/>
              <a:pathLst>
                <a:path extrusionOk="0" h="2389" w="3934">
                  <a:moveTo>
                    <a:pt x="511" y="1"/>
                  </a:moveTo>
                  <a:cubicBezTo>
                    <a:pt x="335" y="1"/>
                    <a:pt x="156" y="95"/>
                    <a:pt x="63" y="257"/>
                  </a:cubicBezTo>
                  <a:cubicBezTo>
                    <a:pt x="32" y="320"/>
                    <a:pt x="32" y="383"/>
                    <a:pt x="32" y="446"/>
                  </a:cubicBezTo>
                  <a:cubicBezTo>
                    <a:pt x="1" y="635"/>
                    <a:pt x="95" y="792"/>
                    <a:pt x="284" y="887"/>
                  </a:cubicBezTo>
                  <a:lnTo>
                    <a:pt x="3178" y="2334"/>
                  </a:lnTo>
                  <a:cubicBezTo>
                    <a:pt x="3240" y="2371"/>
                    <a:pt x="3312" y="2389"/>
                    <a:pt x="3386" y="2389"/>
                  </a:cubicBezTo>
                  <a:cubicBezTo>
                    <a:pt x="3500" y="2389"/>
                    <a:pt x="3618" y="2347"/>
                    <a:pt x="3713" y="2271"/>
                  </a:cubicBezTo>
                  <a:cubicBezTo>
                    <a:pt x="3745" y="2240"/>
                    <a:pt x="3776" y="2177"/>
                    <a:pt x="3808" y="2145"/>
                  </a:cubicBezTo>
                  <a:cubicBezTo>
                    <a:pt x="3934" y="1894"/>
                    <a:pt x="3839" y="1610"/>
                    <a:pt x="3587" y="1484"/>
                  </a:cubicBezTo>
                  <a:lnTo>
                    <a:pt x="693" y="37"/>
                  </a:lnTo>
                  <a:cubicBezTo>
                    <a:pt x="635" y="12"/>
                    <a:pt x="573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1921750" y="616475"/>
              <a:ext cx="92850" cy="48575"/>
            </a:xfrm>
            <a:custGeom>
              <a:rect b="b" l="l" r="r" t="t"/>
              <a:pathLst>
                <a:path extrusionOk="0" h="1943" w="3714">
                  <a:moveTo>
                    <a:pt x="32" y="0"/>
                  </a:moveTo>
                  <a:lnTo>
                    <a:pt x="32" y="0"/>
                  </a:lnTo>
                  <a:cubicBezTo>
                    <a:pt x="1" y="189"/>
                    <a:pt x="95" y="346"/>
                    <a:pt x="284" y="441"/>
                  </a:cubicBezTo>
                  <a:lnTo>
                    <a:pt x="3178" y="1888"/>
                  </a:lnTo>
                  <a:cubicBezTo>
                    <a:pt x="3240" y="1925"/>
                    <a:pt x="3312" y="1943"/>
                    <a:pt x="3386" y="1943"/>
                  </a:cubicBezTo>
                  <a:cubicBezTo>
                    <a:pt x="3500" y="1943"/>
                    <a:pt x="3618" y="1901"/>
                    <a:pt x="3713" y="1825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920975" y="731375"/>
              <a:ext cx="64525" cy="56525"/>
            </a:xfrm>
            <a:custGeom>
              <a:rect b="b" l="l" r="r" t="t"/>
              <a:pathLst>
                <a:path extrusionOk="0" h="2261" w="2581">
                  <a:moveTo>
                    <a:pt x="1294" y="1"/>
                  </a:moveTo>
                  <a:cubicBezTo>
                    <a:pt x="886" y="1"/>
                    <a:pt x="483" y="228"/>
                    <a:pt x="283" y="627"/>
                  </a:cubicBezTo>
                  <a:cubicBezTo>
                    <a:pt x="0" y="1194"/>
                    <a:pt x="220" y="1854"/>
                    <a:pt x="787" y="2137"/>
                  </a:cubicBezTo>
                  <a:cubicBezTo>
                    <a:pt x="954" y="2221"/>
                    <a:pt x="1129" y="2261"/>
                    <a:pt x="1300" y="2261"/>
                  </a:cubicBezTo>
                  <a:cubicBezTo>
                    <a:pt x="1710" y="2261"/>
                    <a:pt x="2097" y="2033"/>
                    <a:pt x="2297" y="1634"/>
                  </a:cubicBezTo>
                  <a:cubicBezTo>
                    <a:pt x="2580" y="1068"/>
                    <a:pt x="2360" y="407"/>
                    <a:pt x="1794" y="124"/>
                  </a:cubicBezTo>
                  <a:cubicBezTo>
                    <a:pt x="1636" y="40"/>
                    <a:pt x="1464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869050" y="711525"/>
              <a:ext cx="98350" cy="59725"/>
            </a:xfrm>
            <a:custGeom>
              <a:rect b="b" l="l" r="r" t="t"/>
              <a:pathLst>
                <a:path extrusionOk="0" h="2389" w="3934">
                  <a:moveTo>
                    <a:pt x="506" y="0"/>
                  </a:moveTo>
                  <a:cubicBezTo>
                    <a:pt x="323" y="0"/>
                    <a:pt x="133" y="94"/>
                    <a:pt x="63" y="257"/>
                  </a:cubicBezTo>
                  <a:cubicBezTo>
                    <a:pt x="32" y="320"/>
                    <a:pt x="0" y="383"/>
                    <a:pt x="0" y="446"/>
                  </a:cubicBezTo>
                  <a:cubicBezTo>
                    <a:pt x="0" y="635"/>
                    <a:pt x="95" y="792"/>
                    <a:pt x="252" y="886"/>
                  </a:cubicBezTo>
                  <a:lnTo>
                    <a:pt x="3178" y="2334"/>
                  </a:lnTo>
                  <a:cubicBezTo>
                    <a:pt x="3240" y="2371"/>
                    <a:pt x="3312" y="2389"/>
                    <a:pt x="3384" y="2389"/>
                  </a:cubicBezTo>
                  <a:cubicBezTo>
                    <a:pt x="3495" y="2389"/>
                    <a:pt x="3606" y="2347"/>
                    <a:pt x="3682" y="2271"/>
                  </a:cubicBezTo>
                  <a:cubicBezTo>
                    <a:pt x="3745" y="2239"/>
                    <a:pt x="3776" y="2176"/>
                    <a:pt x="3808" y="2145"/>
                  </a:cubicBezTo>
                  <a:cubicBezTo>
                    <a:pt x="3933" y="1893"/>
                    <a:pt x="3808" y="1610"/>
                    <a:pt x="3587" y="1484"/>
                  </a:cubicBezTo>
                  <a:lnTo>
                    <a:pt x="693" y="37"/>
                  </a:lnTo>
                  <a:cubicBezTo>
                    <a:pt x="635" y="12"/>
                    <a:pt x="571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869050" y="722650"/>
              <a:ext cx="92050" cy="48600"/>
            </a:xfrm>
            <a:custGeom>
              <a:rect b="b" l="l" r="r" t="t"/>
              <a:pathLst>
                <a:path extrusionOk="0" h="1944" w="3682">
                  <a:moveTo>
                    <a:pt x="0" y="1"/>
                  </a:moveTo>
                  <a:cubicBezTo>
                    <a:pt x="0" y="190"/>
                    <a:pt x="95" y="347"/>
                    <a:pt x="252" y="441"/>
                  </a:cubicBezTo>
                  <a:lnTo>
                    <a:pt x="3178" y="1889"/>
                  </a:lnTo>
                  <a:cubicBezTo>
                    <a:pt x="3240" y="1926"/>
                    <a:pt x="3312" y="1944"/>
                    <a:pt x="3384" y="1944"/>
                  </a:cubicBezTo>
                  <a:cubicBezTo>
                    <a:pt x="3495" y="1944"/>
                    <a:pt x="3606" y="1902"/>
                    <a:pt x="3682" y="18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868250" y="837575"/>
              <a:ext cx="64550" cy="56525"/>
            </a:xfrm>
            <a:custGeom>
              <a:rect b="b" l="l" r="r" t="t"/>
              <a:pathLst>
                <a:path extrusionOk="0" h="2261" w="2582">
                  <a:moveTo>
                    <a:pt x="1281" y="0"/>
                  </a:moveTo>
                  <a:cubicBezTo>
                    <a:pt x="871" y="0"/>
                    <a:pt x="484" y="227"/>
                    <a:pt x="284" y="627"/>
                  </a:cubicBezTo>
                  <a:cubicBezTo>
                    <a:pt x="1" y="1193"/>
                    <a:pt x="221" y="1854"/>
                    <a:pt x="788" y="2137"/>
                  </a:cubicBezTo>
                  <a:cubicBezTo>
                    <a:pt x="955" y="2221"/>
                    <a:pt x="1130" y="2260"/>
                    <a:pt x="1301" y="2260"/>
                  </a:cubicBezTo>
                  <a:cubicBezTo>
                    <a:pt x="1711" y="2260"/>
                    <a:pt x="2098" y="2033"/>
                    <a:pt x="2298" y="1634"/>
                  </a:cubicBezTo>
                  <a:cubicBezTo>
                    <a:pt x="2581" y="1067"/>
                    <a:pt x="2361" y="407"/>
                    <a:pt x="1794" y="123"/>
                  </a:cubicBezTo>
                  <a:cubicBezTo>
                    <a:pt x="1627" y="40"/>
                    <a:pt x="1452" y="0"/>
                    <a:pt x="1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815550" y="817700"/>
              <a:ext cx="98350" cy="59750"/>
            </a:xfrm>
            <a:custGeom>
              <a:rect b="b" l="l" r="r" t="t"/>
              <a:pathLst>
                <a:path extrusionOk="0" h="2390" w="3934">
                  <a:moveTo>
                    <a:pt x="524" y="1"/>
                  </a:moveTo>
                  <a:cubicBezTo>
                    <a:pt x="336" y="1"/>
                    <a:pt x="157" y="95"/>
                    <a:pt x="64" y="258"/>
                  </a:cubicBezTo>
                  <a:cubicBezTo>
                    <a:pt x="32" y="321"/>
                    <a:pt x="32" y="384"/>
                    <a:pt x="32" y="446"/>
                  </a:cubicBezTo>
                  <a:cubicBezTo>
                    <a:pt x="1" y="635"/>
                    <a:pt x="95" y="824"/>
                    <a:pt x="284" y="887"/>
                  </a:cubicBezTo>
                  <a:lnTo>
                    <a:pt x="3179" y="2334"/>
                  </a:lnTo>
                  <a:cubicBezTo>
                    <a:pt x="3253" y="2372"/>
                    <a:pt x="3328" y="2389"/>
                    <a:pt x="3400" y="2389"/>
                  </a:cubicBezTo>
                  <a:cubicBezTo>
                    <a:pt x="3512" y="2389"/>
                    <a:pt x="3618" y="2348"/>
                    <a:pt x="3714" y="2271"/>
                  </a:cubicBezTo>
                  <a:cubicBezTo>
                    <a:pt x="3745" y="2240"/>
                    <a:pt x="3777" y="2177"/>
                    <a:pt x="3808" y="2145"/>
                  </a:cubicBezTo>
                  <a:cubicBezTo>
                    <a:pt x="3934" y="1894"/>
                    <a:pt x="3839" y="1611"/>
                    <a:pt x="3619" y="1485"/>
                  </a:cubicBezTo>
                  <a:lnTo>
                    <a:pt x="725" y="37"/>
                  </a:lnTo>
                  <a:cubicBezTo>
                    <a:pt x="659" y="13"/>
                    <a:pt x="591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815550" y="828850"/>
              <a:ext cx="92850" cy="48600"/>
            </a:xfrm>
            <a:custGeom>
              <a:rect b="b" l="l" r="r" t="t"/>
              <a:pathLst>
                <a:path extrusionOk="0" h="1944" w="3714">
                  <a:moveTo>
                    <a:pt x="32" y="0"/>
                  </a:moveTo>
                  <a:cubicBezTo>
                    <a:pt x="1" y="189"/>
                    <a:pt x="127" y="347"/>
                    <a:pt x="284" y="441"/>
                  </a:cubicBezTo>
                  <a:lnTo>
                    <a:pt x="3179" y="1888"/>
                  </a:lnTo>
                  <a:cubicBezTo>
                    <a:pt x="3253" y="1926"/>
                    <a:pt x="3328" y="1943"/>
                    <a:pt x="3400" y="1943"/>
                  </a:cubicBezTo>
                  <a:cubicBezTo>
                    <a:pt x="3512" y="1943"/>
                    <a:pt x="3618" y="1902"/>
                    <a:pt x="3714" y="1825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814775" y="943750"/>
              <a:ext cx="64525" cy="56525"/>
            </a:xfrm>
            <a:custGeom>
              <a:rect b="b" l="l" r="r" t="t"/>
              <a:pathLst>
                <a:path extrusionOk="0" h="2261" w="2581">
                  <a:moveTo>
                    <a:pt x="1294" y="1"/>
                  </a:moveTo>
                  <a:cubicBezTo>
                    <a:pt x="886" y="1"/>
                    <a:pt x="483" y="228"/>
                    <a:pt x="284" y="627"/>
                  </a:cubicBezTo>
                  <a:cubicBezTo>
                    <a:pt x="0" y="1194"/>
                    <a:pt x="252" y="1855"/>
                    <a:pt x="787" y="2138"/>
                  </a:cubicBezTo>
                  <a:cubicBezTo>
                    <a:pt x="954" y="2221"/>
                    <a:pt x="1132" y="2261"/>
                    <a:pt x="1306" y="2261"/>
                  </a:cubicBezTo>
                  <a:cubicBezTo>
                    <a:pt x="1723" y="2261"/>
                    <a:pt x="2120" y="2034"/>
                    <a:pt x="2297" y="1634"/>
                  </a:cubicBezTo>
                  <a:cubicBezTo>
                    <a:pt x="2580" y="1068"/>
                    <a:pt x="2360" y="407"/>
                    <a:pt x="1794" y="124"/>
                  </a:cubicBezTo>
                  <a:cubicBezTo>
                    <a:pt x="1636" y="41"/>
                    <a:pt x="146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1762850" y="924225"/>
              <a:ext cx="97575" cy="59400"/>
            </a:xfrm>
            <a:custGeom>
              <a:rect b="b" l="l" r="r" t="t"/>
              <a:pathLst>
                <a:path extrusionOk="0" h="2376" w="3903">
                  <a:moveTo>
                    <a:pt x="485" y="0"/>
                  </a:moveTo>
                  <a:cubicBezTo>
                    <a:pt x="318" y="0"/>
                    <a:pt x="152" y="99"/>
                    <a:pt x="64" y="276"/>
                  </a:cubicBezTo>
                  <a:cubicBezTo>
                    <a:pt x="32" y="307"/>
                    <a:pt x="1" y="370"/>
                    <a:pt x="1" y="433"/>
                  </a:cubicBezTo>
                  <a:cubicBezTo>
                    <a:pt x="1" y="622"/>
                    <a:pt x="95" y="811"/>
                    <a:pt x="284" y="905"/>
                  </a:cubicBezTo>
                  <a:lnTo>
                    <a:pt x="3179" y="2321"/>
                  </a:lnTo>
                  <a:cubicBezTo>
                    <a:pt x="3241" y="2358"/>
                    <a:pt x="3313" y="2376"/>
                    <a:pt x="3386" y="2376"/>
                  </a:cubicBezTo>
                  <a:cubicBezTo>
                    <a:pt x="3500" y="2376"/>
                    <a:pt x="3618" y="2334"/>
                    <a:pt x="3714" y="2258"/>
                  </a:cubicBezTo>
                  <a:cubicBezTo>
                    <a:pt x="3745" y="2227"/>
                    <a:pt x="3776" y="2164"/>
                    <a:pt x="3808" y="2132"/>
                  </a:cubicBezTo>
                  <a:cubicBezTo>
                    <a:pt x="3902" y="1880"/>
                    <a:pt x="3808" y="1629"/>
                    <a:pt x="3588" y="1503"/>
                  </a:cubicBezTo>
                  <a:lnTo>
                    <a:pt x="693" y="56"/>
                  </a:lnTo>
                  <a:cubicBezTo>
                    <a:pt x="627" y="18"/>
                    <a:pt x="556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1762850" y="935050"/>
              <a:ext cx="92850" cy="48575"/>
            </a:xfrm>
            <a:custGeom>
              <a:rect b="b" l="l" r="r" t="t"/>
              <a:pathLst>
                <a:path extrusionOk="0" h="1943" w="3714">
                  <a:moveTo>
                    <a:pt x="1" y="0"/>
                  </a:moveTo>
                  <a:cubicBezTo>
                    <a:pt x="1" y="189"/>
                    <a:pt x="95" y="378"/>
                    <a:pt x="284" y="472"/>
                  </a:cubicBezTo>
                  <a:lnTo>
                    <a:pt x="3179" y="1888"/>
                  </a:lnTo>
                  <a:cubicBezTo>
                    <a:pt x="3241" y="1925"/>
                    <a:pt x="3313" y="1943"/>
                    <a:pt x="3386" y="1943"/>
                  </a:cubicBezTo>
                  <a:cubicBezTo>
                    <a:pt x="3500" y="1943"/>
                    <a:pt x="3618" y="1901"/>
                    <a:pt x="3714" y="18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17"/>
          <p:cNvGrpSpPr/>
          <p:nvPr/>
        </p:nvGrpSpPr>
        <p:grpSpPr>
          <a:xfrm rot="-7029263">
            <a:off x="8157626" y="279140"/>
            <a:ext cx="818763" cy="984023"/>
            <a:chOff x="8375741" y="1487886"/>
            <a:chExt cx="818745" cy="984001"/>
          </a:xfrm>
        </p:grpSpPr>
        <p:sp>
          <p:nvSpPr>
            <p:cNvPr id="388" name="Google Shape;388;p17"/>
            <p:cNvSpPr/>
            <p:nvPr/>
          </p:nvSpPr>
          <p:spPr>
            <a:xfrm rot="1459496">
              <a:off x="8502603" y="1526627"/>
              <a:ext cx="230494" cy="196670"/>
            </a:xfrm>
            <a:custGeom>
              <a:rect b="b" l="l" r="r" t="t"/>
              <a:pathLst>
                <a:path extrusionOk="0" h="7867" w="9220">
                  <a:moveTo>
                    <a:pt x="0" y="0"/>
                  </a:moveTo>
                  <a:lnTo>
                    <a:pt x="1322" y="2549"/>
                  </a:lnTo>
                  <a:lnTo>
                    <a:pt x="3807" y="7394"/>
                  </a:lnTo>
                  <a:lnTo>
                    <a:pt x="9219" y="7866"/>
                  </a:lnTo>
                  <a:lnTo>
                    <a:pt x="9219" y="7866"/>
                  </a:lnTo>
                  <a:lnTo>
                    <a:pt x="7929" y="2612"/>
                  </a:lnTo>
                  <a:lnTo>
                    <a:pt x="2769" y="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 rot="1459496">
              <a:off x="8503760" y="1741507"/>
              <a:ext cx="564010" cy="490512"/>
            </a:xfrm>
            <a:custGeom>
              <a:rect b="b" l="l" r="r" t="t"/>
              <a:pathLst>
                <a:path extrusionOk="0" h="19621" w="22561">
                  <a:moveTo>
                    <a:pt x="1250" y="1"/>
                  </a:moveTo>
                  <a:cubicBezTo>
                    <a:pt x="985" y="1"/>
                    <a:pt x="723" y="112"/>
                    <a:pt x="536" y="333"/>
                  </a:cubicBezTo>
                  <a:lnTo>
                    <a:pt x="347" y="553"/>
                  </a:lnTo>
                  <a:cubicBezTo>
                    <a:pt x="1" y="962"/>
                    <a:pt x="64" y="1560"/>
                    <a:pt x="441" y="1906"/>
                  </a:cubicBezTo>
                  <a:lnTo>
                    <a:pt x="21145" y="19620"/>
                  </a:lnTo>
                  <a:lnTo>
                    <a:pt x="22561" y="17984"/>
                  </a:lnTo>
                  <a:lnTo>
                    <a:pt x="22561" y="17953"/>
                  </a:lnTo>
                  <a:lnTo>
                    <a:pt x="1889" y="239"/>
                  </a:lnTo>
                  <a:cubicBezTo>
                    <a:pt x="1701" y="80"/>
                    <a:pt x="1474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 rot="1459496">
              <a:off x="8560483" y="1712695"/>
              <a:ext cx="556135" cy="497937"/>
            </a:xfrm>
            <a:custGeom>
              <a:rect b="b" l="l" r="r" t="t"/>
              <a:pathLst>
                <a:path extrusionOk="0" h="19918" w="22246">
                  <a:moveTo>
                    <a:pt x="819" y="1"/>
                  </a:moveTo>
                  <a:lnTo>
                    <a:pt x="630" y="221"/>
                  </a:lnTo>
                  <a:cubicBezTo>
                    <a:pt x="0" y="945"/>
                    <a:pt x="95" y="2077"/>
                    <a:pt x="850" y="2707"/>
                  </a:cubicBezTo>
                  <a:lnTo>
                    <a:pt x="20924" y="19917"/>
                  </a:lnTo>
                  <a:lnTo>
                    <a:pt x="22245" y="18344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 rot="1459496">
              <a:off x="8449259" y="1772606"/>
              <a:ext cx="568735" cy="479537"/>
            </a:xfrm>
            <a:custGeom>
              <a:rect b="b" l="l" r="r" t="t"/>
              <a:pathLst>
                <a:path extrusionOk="0" h="19182" w="22750">
                  <a:moveTo>
                    <a:pt x="1520" y="0"/>
                  </a:moveTo>
                  <a:cubicBezTo>
                    <a:pt x="1026" y="0"/>
                    <a:pt x="533" y="206"/>
                    <a:pt x="190" y="618"/>
                  </a:cubicBezTo>
                  <a:lnTo>
                    <a:pt x="1" y="838"/>
                  </a:lnTo>
                  <a:lnTo>
                    <a:pt x="21428" y="19182"/>
                  </a:lnTo>
                  <a:lnTo>
                    <a:pt x="22749" y="17640"/>
                  </a:lnTo>
                  <a:lnTo>
                    <a:pt x="2675" y="429"/>
                  </a:lnTo>
                  <a:cubicBezTo>
                    <a:pt x="2346" y="143"/>
                    <a:pt x="1933" y="0"/>
                    <a:pt x="1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 rot="1459496">
              <a:off x="8537883" y="1499474"/>
              <a:ext cx="68448" cy="63723"/>
            </a:xfrm>
            <a:custGeom>
              <a:rect b="b" l="l" r="r" t="t"/>
              <a:pathLst>
                <a:path extrusionOk="0" h="2549" w="2738">
                  <a:moveTo>
                    <a:pt x="1" y="0"/>
                  </a:moveTo>
                  <a:lnTo>
                    <a:pt x="1291" y="2549"/>
                  </a:lnTo>
                  <a:lnTo>
                    <a:pt x="1322" y="2549"/>
                  </a:lnTo>
                  <a:cubicBezTo>
                    <a:pt x="2014" y="2203"/>
                    <a:pt x="2518" y="1605"/>
                    <a:pt x="2738" y="8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 rot="1459496">
              <a:off x="8871424" y="2236901"/>
              <a:ext cx="137696" cy="152996"/>
            </a:xfrm>
            <a:custGeom>
              <a:rect b="b" l="l" r="r" t="t"/>
              <a:pathLst>
                <a:path extrusionOk="0" h="6120" w="5508">
                  <a:moveTo>
                    <a:pt x="4850" y="0"/>
                  </a:moveTo>
                  <a:cubicBezTo>
                    <a:pt x="4717" y="0"/>
                    <a:pt x="4586" y="55"/>
                    <a:pt x="4500" y="174"/>
                  </a:cubicBezTo>
                  <a:lnTo>
                    <a:pt x="158" y="5209"/>
                  </a:lnTo>
                  <a:cubicBezTo>
                    <a:pt x="1" y="5429"/>
                    <a:pt x="1" y="5712"/>
                    <a:pt x="221" y="5901"/>
                  </a:cubicBezTo>
                  <a:lnTo>
                    <a:pt x="347" y="5995"/>
                  </a:lnTo>
                  <a:cubicBezTo>
                    <a:pt x="431" y="6079"/>
                    <a:pt x="539" y="6119"/>
                    <a:pt x="647" y="6119"/>
                  </a:cubicBezTo>
                  <a:cubicBezTo>
                    <a:pt x="784" y="6119"/>
                    <a:pt x="920" y="6055"/>
                    <a:pt x="1008" y="5932"/>
                  </a:cubicBezTo>
                  <a:lnTo>
                    <a:pt x="5350" y="898"/>
                  </a:lnTo>
                  <a:cubicBezTo>
                    <a:pt x="5507" y="678"/>
                    <a:pt x="5507" y="395"/>
                    <a:pt x="5287" y="206"/>
                  </a:cubicBezTo>
                  <a:lnTo>
                    <a:pt x="5161" y="111"/>
                  </a:lnTo>
                  <a:cubicBezTo>
                    <a:pt x="5075" y="39"/>
                    <a:pt x="4962" y="0"/>
                    <a:pt x="4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 rot="1459496">
              <a:off x="8882251" y="2276673"/>
              <a:ext cx="164421" cy="168846"/>
            </a:xfrm>
            <a:custGeom>
              <a:rect b="b" l="l" r="r" t="t"/>
              <a:pathLst>
                <a:path extrusionOk="0" h="6754" w="6577">
                  <a:moveTo>
                    <a:pt x="4091" y="1"/>
                  </a:moveTo>
                  <a:lnTo>
                    <a:pt x="1" y="4783"/>
                  </a:lnTo>
                  <a:lnTo>
                    <a:pt x="1983" y="6482"/>
                  </a:lnTo>
                  <a:cubicBezTo>
                    <a:pt x="2180" y="6665"/>
                    <a:pt x="2433" y="6754"/>
                    <a:pt x="2689" y="6754"/>
                  </a:cubicBezTo>
                  <a:cubicBezTo>
                    <a:pt x="3007" y="6754"/>
                    <a:pt x="3330" y="6618"/>
                    <a:pt x="3556" y="6357"/>
                  </a:cubicBezTo>
                  <a:lnTo>
                    <a:pt x="6199" y="3273"/>
                  </a:lnTo>
                  <a:cubicBezTo>
                    <a:pt x="6577" y="2801"/>
                    <a:pt x="6545" y="2109"/>
                    <a:pt x="6073" y="1700"/>
                  </a:cubicBezTo>
                  <a:lnTo>
                    <a:pt x="40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17"/>
          <p:cNvGrpSpPr/>
          <p:nvPr/>
        </p:nvGrpSpPr>
        <p:grpSpPr>
          <a:xfrm>
            <a:off x="122250" y="3228675"/>
            <a:ext cx="206900" cy="191875"/>
            <a:chOff x="1527675" y="1162375"/>
            <a:chExt cx="206900" cy="191875"/>
          </a:xfrm>
        </p:grpSpPr>
        <p:sp>
          <p:nvSpPr>
            <p:cNvPr id="396" name="Google Shape;396;p17"/>
            <p:cNvSpPr/>
            <p:nvPr/>
          </p:nvSpPr>
          <p:spPr>
            <a:xfrm>
              <a:off x="1527675" y="1162375"/>
              <a:ext cx="206900" cy="191875"/>
            </a:xfrm>
            <a:custGeom>
              <a:rect b="b" l="l" r="r" t="t"/>
              <a:pathLst>
                <a:path extrusionOk="0" h="7675" w="8276">
                  <a:moveTo>
                    <a:pt x="4153" y="0"/>
                  </a:moveTo>
                  <a:cubicBezTo>
                    <a:pt x="3996" y="0"/>
                    <a:pt x="3839" y="95"/>
                    <a:pt x="3776" y="283"/>
                  </a:cubicBezTo>
                  <a:lnTo>
                    <a:pt x="2863" y="2140"/>
                  </a:lnTo>
                  <a:cubicBezTo>
                    <a:pt x="2800" y="2234"/>
                    <a:pt x="2675" y="2328"/>
                    <a:pt x="2549" y="2360"/>
                  </a:cubicBezTo>
                  <a:lnTo>
                    <a:pt x="504" y="2643"/>
                  </a:lnTo>
                  <a:cubicBezTo>
                    <a:pt x="157" y="2675"/>
                    <a:pt x="0" y="3115"/>
                    <a:pt x="283" y="3335"/>
                  </a:cubicBezTo>
                  <a:lnTo>
                    <a:pt x="1762" y="4783"/>
                  </a:lnTo>
                  <a:cubicBezTo>
                    <a:pt x="1857" y="4877"/>
                    <a:pt x="1919" y="5003"/>
                    <a:pt x="1888" y="5129"/>
                  </a:cubicBezTo>
                  <a:lnTo>
                    <a:pt x="1542" y="7174"/>
                  </a:lnTo>
                  <a:cubicBezTo>
                    <a:pt x="1468" y="7443"/>
                    <a:pt x="1681" y="7675"/>
                    <a:pt x="1913" y="7675"/>
                  </a:cubicBezTo>
                  <a:cubicBezTo>
                    <a:pt x="1978" y="7675"/>
                    <a:pt x="2046" y="7656"/>
                    <a:pt x="2108" y="7614"/>
                  </a:cubicBezTo>
                  <a:lnTo>
                    <a:pt x="3965" y="6639"/>
                  </a:lnTo>
                  <a:cubicBezTo>
                    <a:pt x="4012" y="6608"/>
                    <a:pt x="4075" y="6592"/>
                    <a:pt x="4142" y="6592"/>
                  </a:cubicBezTo>
                  <a:cubicBezTo>
                    <a:pt x="4208" y="6592"/>
                    <a:pt x="4279" y="6608"/>
                    <a:pt x="4342" y="6639"/>
                  </a:cubicBezTo>
                  <a:lnTo>
                    <a:pt x="6167" y="7614"/>
                  </a:lnTo>
                  <a:cubicBezTo>
                    <a:pt x="6237" y="7656"/>
                    <a:pt x="6309" y="7675"/>
                    <a:pt x="6379" y="7675"/>
                  </a:cubicBezTo>
                  <a:cubicBezTo>
                    <a:pt x="6626" y="7675"/>
                    <a:pt x="6838" y="7443"/>
                    <a:pt x="6765" y="7174"/>
                  </a:cubicBezTo>
                  <a:lnTo>
                    <a:pt x="6419" y="5129"/>
                  </a:lnTo>
                  <a:cubicBezTo>
                    <a:pt x="6387" y="5003"/>
                    <a:pt x="6450" y="4877"/>
                    <a:pt x="6545" y="4783"/>
                  </a:cubicBezTo>
                  <a:lnTo>
                    <a:pt x="8023" y="3335"/>
                  </a:lnTo>
                  <a:cubicBezTo>
                    <a:pt x="8275" y="3115"/>
                    <a:pt x="8149" y="2675"/>
                    <a:pt x="7803" y="2643"/>
                  </a:cubicBezTo>
                  <a:lnTo>
                    <a:pt x="5758" y="2360"/>
                  </a:lnTo>
                  <a:cubicBezTo>
                    <a:pt x="5601" y="2328"/>
                    <a:pt x="5506" y="2234"/>
                    <a:pt x="5443" y="2140"/>
                  </a:cubicBezTo>
                  <a:lnTo>
                    <a:pt x="4531" y="283"/>
                  </a:lnTo>
                  <a:cubicBezTo>
                    <a:pt x="4468" y="95"/>
                    <a:pt x="4311" y="0"/>
                    <a:pt x="4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1559125" y="1190375"/>
              <a:ext cx="137675" cy="127600"/>
            </a:xfrm>
            <a:custGeom>
              <a:rect b="b" l="l" r="r" t="t"/>
              <a:pathLst>
                <a:path extrusionOk="0" h="5104" w="5507">
                  <a:moveTo>
                    <a:pt x="2743" y="1"/>
                  </a:moveTo>
                  <a:cubicBezTo>
                    <a:pt x="2652" y="1"/>
                    <a:pt x="2563" y="48"/>
                    <a:pt x="2518" y="139"/>
                  </a:cubicBezTo>
                  <a:lnTo>
                    <a:pt x="1889" y="1397"/>
                  </a:lnTo>
                  <a:cubicBezTo>
                    <a:pt x="1857" y="1460"/>
                    <a:pt x="1763" y="1523"/>
                    <a:pt x="1700" y="1555"/>
                  </a:cubicBezTo>
                  <a:lnTo>
                    <a:pt x="315" y="1743"/>
                  </a:lnTo>
                  <a:cubicBezTo>
                    <a:pt x="95" y="1775"/>
                    <a:pt x="1" y="2058"/>
                    <a:pt x="158" y="2215"/>
                  </a:cubicBezTo>
                  <a:lnTo>
                    <a:pt x="1165" y="3159"/>
                  </a:lnTo>
                  <a:cubicBezTo>
                    <a:pt x="1228" y="3222"/>
                    <a:pt x="1259" y="3317"/>
                    <a:pt x="1228" y="3411"/>
                  </a:cubicBezTo>
                  <a:lnTo>
                    <a:pt x="1008" y="4764"/>
                  </a:lnTo>
                  <a:cubicBezTo>
                    <a:pt x="983" y="4935"/>
                    <a:pt x="1111" y="5087"/>
                    <a:pt x="1272" y="5087"/>
                  </a:cubicBezTo>
                  <a:cubicBezTo>
                    <a:pt x="1319" y="5087"/>
                    <a:pt x="1368" y="5075"/>
                    <a:pt x="1417" y="5047"/>
                  </a:cubicBezTo>
                  <a:lnTo>
                    <a:pt x="2612" y="4418"/>
                  </a:lnTo>
                  <a:cubicBezTo>
                    <a:pt x="2659" y="4402"/>
                    <a:pt x="2707" y="4394"/>
                    <a:pt x="2750" y="4394"/>
                  </a:cubicBezTo>
                  <a:cubicBezTo>
                    <a:pt x="2793" y="4394"/>
                    <a:pt x="2832" y="4402"/>
                    <a:pt x="2864" y="4418"/>
                  </a:cubicBezTo>
                  <a:lnTo>
                    <a:pt x="4091" y="5079"/>
                  </a:lnTo>
                  <a:cubicBezTo>
                    <a:pt x="4131" y="5096"/>
                    <a:pt x="4171" y="5103"/>
                    <a:pt x="4209" y="5103"/>
                  </a:cubicBezTo>
                  <a:cubicBezTo>
                    <a:pt x="4383" y="5103"/>
                    <a:pt x="4526" y="4944"/>
                    <a:pt x="4500" y="4764"/>
                  </a:cubicBezTo>
                  <a:lnTo>
                    <a:pt x="4248" y="3411"/>
                  </a:lnTo>
                  <a:cubicBezTo>
                    <a:pt x="4248" y="3317"/>
                    <a:pt x="4280" y="3222"/>
                    <a:pt x="4343" y="3191"/>
                  </a:cubicBezTo>
                  <a:lnTo>
                    <a:pt x="5318" y="2215"/>
                  </a:lnTo>
                  <a:cubicBezTo>
                    <a:pt x="5507" y="2058"/>
                    <a:pt x="5412" y="1775"/>
                    <a:pt x="5192" y="1743"/>
                  </a:cubicBezTo>
                  <a:lnTo>
                    <a:pt x="3808" y="1555"/>
                  </a:lnTo>
                  <a:cubicBezTo>
                    <a:pt x="3713" y="1523"/>
                    <a:pt x="3650" y="1492"/>
                    <a:pt x="3619" y="1397"/>
                  </a:cubicBezTo>
                  <a:lnTo>
                    <a:pt x="2990" y="170"/>
                  </a:lnTo>
                  <a:cubicBezTo>
                    <a:pt x="2941" y="56"/>
                    <a:pt x="2841" y="1"/>
                    <a:pt x="2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17"/>
          <p:cNvGrpSpPr/>
          <p:nvPr/>
        </p:nvGrpSpPr>
        <p:grpSpPr>
          <a:xfrm>
            <a:off x="2960750" y="1325900"/>
            <a:ext cx="102275" cy="94750"/>
            <a:chOff x="5780800" y="821075"/>
            <a:chExt cx="102275" cy="94750"/>
          </a:xfrm>
        </p:grpSpPr>
        <p:sp>
          <p:nvSpPr>
            <p:cNvPr id="399" name="Google Shape;399;p17"/>
            <p:cNvSpPr/>
            <p:nvPr/>
          </p:nvSpPr>
          <p:spPr>
            <a:xfrm>
              <a:off x="5780800" y="821075"/>
              <a:ext cx="102275" cy="94750"/>
            </a:xfrm>
            <a:custGeom>
              <a:rect b="b" l="l" r="r" t="t"/>
              <a:pathLst>
                <a:path extrusionOk="0" h="3790" w="4091">
                  <a:moveTo>
                    <a:pt x="2049" y="0"/>
                  </a:moveTo>
                  <a:cubicBezTo>
                    <a:pt x="1983" y="0"/>
                    <a:pt x="1918" y="32"/>
                    <a:pt x="1888" y="91"/>
                  </a:cubicBezTo>
                  <a:lnTo>
                    <a:pt x="1416" y="1035"/>
                  </a:lnTo>
                  <a:cubicBezTo>
                    <a:pt x="1385" y="1098"/>
                    <a:pt x="1322" y="1130"/>
                    <a:pt x="1259" y="1130"/>
                  </a:cubicBezTo>
                  <a:lnTo>
                    <a:pt x="252" y="1287"/>
                  </a:lnTo>
                  <a:cubicBezTo>
                    <a:pt x="63" y="1318"/>
                    <a:pt x="0" y="1507"/>
                    <a:pt x="126" y="1633"/>
                  </a:cubicBezTo>
                  <a:lnTo>
                    <a:pt x="881" y="2357"/>
                  </a:lnTo>
                  <a:cubicBezTo>
                    <a:pt x="913" y="2388"/>
                    <a:pt x="944" y="2482"/>
                    <a:pt x="944" y="2545"/>
                  </a:cubicBezTo>
                  <a:lnTo>
                    <a:pt x="755" y="3552"/>
                  </a:lnTo>
                  <a:cubicBezTo>
                    <a:pt x="730" y="3681"/>
                    <a:pt x="852" y="3789"/>
                    <a:pt x="983" y="3789"/>
                  </a:cubicBezTo>
                  <a:cubicBezTo>
                    <a:pt x="1012" y="3789"/>
                    <a:pt x="1042" y="3784"/>
                    <a:pt x="1070" y="3772"/>
                  </a:cubicBezTo>
                  <a:lnTo>
                    <a:pt x="1951" y="3269"/>
                  </a:lnTo>
                  <a:cubicBezTo>
                    <a:pt x="1982" y="3253"/>
                    <a:pt x="2022" y="3245"/>
                    <a:pt x="2057" y="3245"/>
                  </a:cubicBezTo>
                  <a:cubicBezTo>
                    <a:pt x="2093" y="3245"/>
                    <a:pt x="2124" y="3253"/>
                    <a:pt x="2140" y="3269"/>
                  </a:cubicBezTo>
                  <a:lnTo>
                    <a:pt x="3052" y="3772"/>
                  </a:lnTo>
                  <a:cubicBezTo>
                    <a:pt x="3081" y="3784"/>
                    <a:pt x="3109" y="3789"/>
                    <a:pt x="3136" y="3789"/>
                  </a:cubicBezTo>
                  <a:cubicBezTo>
                    <a:pt x="3261" y="3789"/>
                    <a:pt x="3367" y="3681"/>
                    <a:pt x="3367" y="3552"/>
                  </a:cubicBezTo>
                  <a:lnTo>
                    <a:pt x="3178" y="2545"/>
                  </a:lnTo>
                  <a:cubicBezTo>
                    <a:pt x="3178" y="2482"/>
                    <a:pt x="3178" y="2388"/>
                    <a:pt x="3241" y="2357"/>
                  </a:cubicBezTo>
                  <a:lnTo>
                    <a:pt x="3965" y="1633"/>
                  </a:lnTo>
                  <a:cubicBezTo>
                    <a:pt x="4090" y="1507"/>
                    <a:pt x="4028" y="1318"/>
                    <a:pt x="3870" y="1287"/>
                  </a:cubicBezTo>
                  <a:lnTo>
                    <a:pt x="2832" y="1130"/>
                  </a:lnTo>
                  <a:cubicBezTo>
                    <a:pt x="2769" y="1130"/>
                    <a:pt x="2706" y="1098"/>
                    <a:pt x="2706" y="1035"/>
                  </a:cubicBezTo>
                  <a:lnTo>
                    <a:pt x="2234" y="123"/>
                  </a:lnTo>
                  <a:cubicBezTo>
                    <a:pt x="2201" y="40"/>
                    <a:pt x="2124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796525" y="834950"/>
              <a:ext cx="67675" cy="62875"/>
            </a:xfrm>
            <a:custGeom>
              <a:rect b="b" l="l" r="r" t="t"/>
              <a:pathLst>
                <a:path extrusionOk="0" h="2515" w="2707">
                  <a:moveTo>
                    <a:pt x="1353" y="0"/>
                  </a:moveTo>
                  <a:cubicBezTo>
                    <a:pt x="1306" y="0"/>
                    <a:pt x="1259" y="24"/>
                    <a:pt x="1228" y="71"/>
                  </a:cubicBezTo>
                  <a:lnTo>
                    <a:pt x="944" y="700"/>
                  </a:lnTo>
                  <a:cubicBezTo>
                    <a:pt x="913" y="732"/>
                    <a:pt x="881" y="763"/>
                    <a:pt x="819" y="763"/>
                  </a:cubicBezTo>
                  <a:lnTo>
                    <a:pt x="158" y="858"/>
                  </a:lnTo>
                  <a:cubicBezTo>
                    <a:pt x="32" y="889"/>
                    <a:pt x="0" y="1015"/>
                    <a:pt x="63" y="1078"/>
                  </a:cubicBezTo>
                  <a:lnTo>
                    <a:pt x="567" y="1581"/>
                  </a:lnTo>
                  <a:cubicBezTo>
                    <a:pt x="598" y="1613"/>
                    <a:pt x="598" y="1644"/>
                    <a:pt x="598" y="1676"/>
                  </a:cubicBezTo>
                  <a:lnTo>
                    <a:pt x="504" y="2368"/>
                  </a:lnTo>
                  <a:cubicBezTo>
                    <a:pt x="480" y="2441"/>
                    <a:pt x="550" y="2514"/>
                    <a:pt x="626" y="2514"/>
                  </a:cubicBezTo>
                  <a:cubicBezTo>
                    <a:pt x="649" y="2514"/>
                    <a:pt x="671" y="2508"/>
                    <a:pt x="693" y="2494"/>
                  </a:cubicBezTo>
                  <a:lnTo>
                    <a:pt x="1290" y="2179"/>
                  </a:lnTo>
                  <a:cubicBezTo>
                    <a:pt x="1306" y="2163"/>
                    <a:pt x="1330" y="2156"/>
                    <a:pt x="1353" y="2156"/>
                  </a:cubicBezTo>
                  <a:cubicBezTo>
                    <a:pt x="1377" y="2156"/>
                    <a:pt x="1401" y="2163"/>
                    <a:pt x="1416" y="2179"/>
                  </a:cubicBezTo>
                  <a:lnTo>
                    <a:pt x="2014" y="2494"/>
                  </a:lnTo>
                  <a:cubicBezTo>
                    <a:pt x="2035" y="2508"/>
                    <a:pt x="2057" y="2514"/>
                    <a:pt x="2079" y="2514"/>
                  </a:cubicBezTo>
                  <a:cubicBezTo>
                    <a:pt x="2158" y="2514"/>
                    <a:pt x="2234" y="2435"/>
                    <a:pt x="2234" y="2336"/>
                  </a:cubicBezTo>
                  <a:lnTo>
                    <a:pt x="2109" y="1676"/>
                  </a:lnTo>
                  <a:cubicBezTo>
                    <a:pt x="2109" y="1613"/>
                    <a:pt x="2109" y="1581"/>
                    <a:pt x="2140" y="1550"/>
                  </a:cubicBezTo>
                  <a:lnTo>
                    <a:pt x="2643" y="1078"/>
                  </a:lnTo>
                  <a:cubicBezTo>
                    <a:pt x="2706" y="984"/>
                    <a:pt x="2675" y="858"/>
                    <a:pt x="2549" y="858"/>
                  </a:cubicBezTo>
                  <a:lnTo>
                    <a:pt x="1888" y="763"/>
                  </a:lnTo>
                  <a:cubicBezTo>
                    <a:pt x="1825" y="732"/>
                    <a:pt x="1794" y="700"/>
                    <a:pt x="1762" y="669"/>
                  </a:cubicBezTo>
                  <a:lnTo>
                    <a:pt x="1479" y="71"/>
                  </a:lnTo>
                  <a:cubicBezTo>
                    <a:pt x="1448" y="24"/>
                    <a:pt x="1401" y="0"/>
                    <a:pt x="1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17"/>
          <p:cNvGrpSpPr/>
          <p:nvPr/>
        </p:nvGrpSpPr>
        <p:grpSpPr>
          <a:xfrm>
            <a:off x="8850600" y="1853513"/>
            <a:ext cx="206900" cy="191875"/>
            <a:chOff x="1527675" y="1162375"/>
            <a:chExt cx="206900" cy="191875"/>
          </a:xfrm>
        </p:grpSpPr>
        <p:sp>
          <p:nvSpPr>
            <p:cNvPr id="402" name="Google Shape;402;p17"/>
            <p:cNvSpPr/>
            <p:nvPr/>
          </p:nvSpPr>
          <p:spPr>
            <a:xfrm>
              <a:off x="1527675" y="1162375"/>
              <a:ext cx="206900" cy="191875"/>
            </a:xfrm>
            <a:custGeom>
              <a:rect b="b" l="l" r="r" t="t"/>
              <a:pathLst>
                <a:path extrusionOk="0" h="7675" w="8276">
                  <a:moveTo>
                    <a:pt x="4153" y="0"/>
                  </a:moveTo>
                  <a:cubicBezTo>
                    <a:pt x="3996" y="0"/>
                    <a:pt x="3839" y="95"/>
                    <a:pt x="3776" y="283"/>
                  </a:cubicBezTo>
                  <a:lnTo>
                    <a:pt x="2863" y="2140"/>
                  </a:lnTo>
                  <a:cubicBezTo>
                    <a:pt x="2800" y="2234"/>
                    <a:pt x="2675" y="2328"/>
                    <a:pt x="2549" y="2360"/>
                  </a:cubicBezTo>
                  <a:lnTo>
                    <a:pt x="504" y="2643"/>
                  </a:lnTo>
                  <a:cubicBezTo>
                    <a:pt x="157" y="2675"/>
                    <a:pt x="0" y="3115"/>
                    <a:pt x="283" y="3335"/>
                  </a:cubicBezTo>
                  <a:lnTo>
                    <a:pt x="1762" y="4783"/>
                  </a:lnTo>
                  <a:cubicBezTo>
                    <a:pt x="1857" y="4877"/>
                    <a:pt x="1919" y="5003"/>
                    <a:pt x="1888" y="5129"/>
                  </a:cubicBezTo>
                  <a:lnTo>
                    <a:pt x="1542" y="7174"/>
                  </a:lnTo>
                  <a:cubicBezTo>
                    <a:pt x="1468" y="7443"/>
                    <a:pt x="1681" y="7675"/>
                    <a:pt x="1913" y="7675"/>
                  </a:cubicBezTo>
                  <a:cubicBezTo>
                    <a:pt x="1978" y="7675"/>
                    <a:pt x="2046" y="7656"/>
                    <a:pt x="2108" y="7614"/>
                  </a:cubicBezTo>
                  <a:lnTo>
                    <a:pt x="3965" y="6639"/>
                  </a:lnTo>
                  <a:cubicBezTo>
                    <a:pt x="4012" y="6608"/>
                    <a:pt x="4075" y="6592"/>
                    <a:pt x="4142" y="6592"/>
                  </a:cubicBezTo>
                  <a:cubicBezTo>
                    <a:pt x="4208" y="6592"/>
                    <a:pt x="4279" y="6608"/>
                    <a:pt x="4342" y="6639"/>
                  </a:cubicBezTo>
                  <a:lnTo>
                    <a:pt x="6167" y="7614"/>
                  </a:lnTo>
                  <a:cubicBezTo>
                    <a:pt x="6237" y="7656"/>
                    <a:pt x="6309" y="7675"/>
                    <a:pt x="6379" y="7675"/>
                  </a:cubicBezTo>
                  <a:cubicBezTo>
                    <a:pt x="6626" y="7675"/>
                    <a:pt x="6838" y="7443"/>
                    <a:pt x="6765" y="7174"/>
                  </a:cubicBezTo>
                  <a:lnTo>
                    <a:pt x="6419" y="5129"/>
                  </a:lnTo>
                  <a:cubicBezTo>
                    <a:pt x="6387" y="5003"/>
                    <a:pt x="6450" y="4877"/>
                    <a:pt x="6545" y="4783"/>
                  </a:cubicBezTo>
                  <a:lnTo>
                    <a:pt x="8023" y="3335"/>
                  </a:lnTo>
                  <a:cubicBezTo>
                    <a:pt x="8275" y="3115"/>
                    <a:pt x="8149" y="2675"/>
                    <a:pt x="7803" y="2643"/>
                  </a:cubicBezTo>
                  <a:lnTo>
                    <a:pt x="5758" y="2360"/>
                  </a:lnTo>
                  <a:cubicBezTo>
                    <a:pt x="5601" y="2328"/>
                    <a:pt x="5506" y="2234"/>
                    <a:pt x="5443" y="2140"/>
                  </a:cubicBezTo>
                  <a:lnTo>
                    <a:pt x="4531" y="283"/>
                  </a:lnTo>
                  <a:cubicBezTo>
                    <a:pt x="4468" y="95"/>
                    <a:pt x="4311" y="0"/>
                    <a:pt x="4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1559125" y="1190375"/>
              <a:ext cx="137675" cy="127600"/>
            </a:xfrm>
            <a:custGeom>
              <a:rect b="b" l="l" r="r" t="t"/>
              <a:pathLst>
                <a:path extrusionOk="0" h="5104" w="5507">
                  <a:moveTo>
                    <a:pt x="2743" y="1"/>
                  </a:moveTo>
                  <a:cubicBezTo>
                    <a:pt x="2652" y="1"/>
                    <a:pt x="2563" y="48"/>
                    <a:pt x="2518" y="139"/>
                  </a:cubicBezTo>
                  <a:lnTo>
                    <a:pt x="1889" y="1397"/>
                  </a:lnTo>
                  <a:cubicBezTo>
                    <a:pt x="1857" y="1460"/>
                    <a:pt x="1763" y="1523"/>
                    <a:pt x="1700" y="1555"/>
                  </a:cubicBezTo>
                  <a:lnTo>
                    <a:pt x="315" y="1743"/>
                  </a:lnTo>
                  <a:cubicBezTo>
                    <a:pt x="95" y="1775"/>
                    <a:pt x="1" y="2058"/>
                    <a:pt x="158" y="2215"/>
                  </a:cubicBezTo>
                  <a:lnTo>
                    <a:pt x="1165" y="3159"/>
                  </a:lnTo>
                  <a:cubicBezTo>
                    <a:pt x="1228" y="3222"/>
                    <a:pt x="1259" y="3317"/>
                    <a:pt x="1228" y="3411"/>
                  </a:cubicBezTo>
                  <a:lnTo>
                    <a:pt x="1008" y="4764"/>
                  </a:lnTo>
                  <a:cubicBezTo>
                    <a:pt x="983" y="4935"/>
                    <a:pt x="1111" y="5087"/>
                    <a:pt x="1272" y="5087"/>
                  </a:cubicBezTo>
                  <a:cubicBezTo>
                    <a:pt x="1319" y="5087"/>
                    <a:pt x="1368" y="5075"/>
                    <a:pt x="1417" y="5047"/>
                  </a:cubicBezTo>
                  <a:lnTo>
                    <a:pt x="2612" y="4418"/>
                  </a:lnTo>
                  <a:cubicBezTo>
                    <a:pt x="2659" y="4402"/>
                    <a:pt x="2707" y="4394"/>
                    <a:pt x="2750" y="4394"/>
                  </a:cubicBezTo>
                  <a:cubicBezTo>
                    <a:pt x="2793" y="4394"/>
                    <a:pt x="2832" y="4402"/>
                    <a:pt x="2864" y="4418"/>
                  </a:cubicBezTo>
                  <a:lnTo>
                    <a:pt x="4091" y="5079"/>
                  </a:lnTo>
                  <a:cubicBezTo>
                    <a:pt x="4131" y="5096"/>
                    <a:pt x="4171" y="5103"/>
                    <a:pt x="4209" y="5103"/>
                  </a:cubicBezTo>
                  <a:cubicBezTo>
                    <a:pt x="4383" y="5103"/>
                    <a:pt x="4526" y="4944"/>
                    <a:pt x="4500" y="4764"/>
                  </a:cubicBezTo>
                  <a:lnTo>
                    <a:pt x="4248" y="3411"/>
                  </a:lnTo>
                  <a:cubicBezTo>
                    <a:pt x="4248" y="3317"/>
                    <a:pt x="4280" y="3222"/>
                    <a:pt x="4343" y="3191"/>
                  </a:cubicBezTo>
                  <a:lnTo>
                    <a:pt x="5318" y="2215"/>
                  </a:lnTo>
                  <a:cubicBezTo>
                    <a:pt x="5507" y="2058"/>
                    <a:pt x="5412" y="1775"/>
                    <a:pt x="5192" y="1743"/>
                  </a:cubicBezTo>
                  <a:lnTo>
                    <a:pt x="3808" y="1555"/>
                  </a:lnTo>
                  <a:cubicBezTo>
                    <a:pt x="3713" y="1523"/>
                    <a:pt x="3650" y="1492"/>
                    <a:pt x="3619" y="1397"/>
                  </a:cubicBezTo>
                  <a:lnTo>
                    <a:pt x="2990" y="170"/>
                  </a:lnTo>
                  <a:cubicBezTo>
                    <a:pt x="2941" y="56"/>
                    <a:pt x="2841" y="1"/>
                    <a:pt x="2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5267318" y="3588778"/>
            <a:ext cx="102271" cy="94844"/>
            <a:chOff x="1527675" y="1162375"/>
            <a:chExt cx="206900" cy="191875"/>
          </a:xfrm>
        </p:grpSpPr>
        <p:sp>
          <p:nvSpPr>
            <p:cNvPr id="405" name="Google Shape;405;p17"/>
            <p:cNvSpPr/>
            <p:nvPr/>
          </p:nvSpPr>
          <p:spPr>
            <a:xfrm>
              <a:off x="1527675" y="1162375"/>
              <a:ext cx="206900" cy="191875"/>
            </a:xfrm>
            <a:custGeom>
              <a:rect b="b" l="l" r="r" t="t"/>
              <a:pathLst>
                <a:path extrusionOk="0" h="7675" w="8276">
                  <a:moveTo>
                    <a:pt x="4153" y="0"/>
                  </a:moveTo>
                  <a:cubicBezTo>
                    <a:pt x="3996" y="0"/>
                    <a:pt x="3839" y="95"/>
                    <a:pt x="3776" y="283"/>
                  </a:cubicBezTo>
                  <a:lnTo>
                    <a:pt x="2863" y="2140"/>
                  </a:lnTo>
                  <a:cubicBezTo>
                    <a:pt x="2800" y="2234"/>
                    <a:pt x="2675" y="2328"/>
                    <a:pt x="2549" y="2360"/>
                  </a:cubicBezTo>
                  <a:lnTo>
                    <a:pt x="504" y="2643"/>
                  </a:lnTo>
                  <a:cubicBezTo>
                    <a:pt x="157" y="2675"/>
                    <a:pt x="0" y="3115"/>
                    <a:pt x="283" y="3335"/>
                  </a:cubicBezTo>
                  <a:lnTo>
                    <a:pt x="1762" y="4783"/>
                  </a:lnTo>
                  <a:cubicBezTo>
                    <a:pt x="1857" y="4877"/>
                    <a:pt x="1919" y="5003"/>
                    <a:pt x="1888" y="5129"/>
                  </a:cubicBezTo>
                  <a:lnTo>
                    <a:pt x="1542" y="7174"/>
                  </a:lnTo>
                  <a:cubicBezTo>
                    <a:pt x="1468" y="7443"/>
                    <a:pt x="1681" y="7675"/>
                    <a:pt x="1913" y="7675"/>
                  </a:cubicBezTo>
                  <a:cubicBezTo>
                    <a:pt x="1978" y="7675"/>
                    <a:pt x="2046" y="7656"/>
                    <a:pt x="2108" y="7614"/>
                  </a:cubicBezTo>
                  <a:lnTo>
                    <a:pt x="3965" y="6639"/>
                  </a:lnTo>
                  <a:cubicBezTo>
                    <a:pt x="4012" y="6608"/>
                    <a:pt x="4075" y="6592"/>
                    <a:pt x="4142" y="6592"/>
                  </a:cubicBezTo>
                  <a:cubicBezTo>
                    <a:pt x="4208" y="6592"/>
                    <a:pt x="4279" y="6608"/>
                    <a:pt x="4342" y="6639"/>
                  </a:cubicBezTo>
                  <a:lnTo>
                    <a:pt x="6167" y="7614"/>
                  </a:lnTo>
                  <a:cubicBezTo>
                    <a:pt x="6237" y="7656"/>
                    <a:pt x="6309" y="7675"/>
                    <a:pt x="6379" y="7675"/>
                  </a:cubicBezTo>
                  <a:cubicBezTo>
                    <a:pt x="6626" y="7675"/>
                    <a:pt x="6838" y="7443"/>
                    <a:pt x="6765" y="7174"/>
                  </a:cubicBezTo>
                  <a:lnTo>
                    <a:pt x="6419" y="5129"/>
                  </a:lnTo>
                  <a:cubicBezTo>
                    <a:pt x="6387" y="5003"/>
                    <a:pt x="6450" y="4877"/>
                    <a:pt x="6545" y="4783"/>
                  </a:cubicBezTo>
                  <a:lnTo>
                    <a:pt x="8023" y="3335"/>
                  </a:lnTo>
                  <a:cubicBezTo>
                    <a:pt x="8275" y="3115"/>
                    <a:pt x="8149" y="2675"/>
                    <a:pt x="7803" y="2643"/>
                  </a:cubicBezTo>
                  <a:lnTo>
                    <a:pt x="5758" y="2360"/>
                  </a:lnTo>
                  <a:cubicBezTo>
                    <a:pt x="5601" y="2328"/>
                    <a:pt x="5506" y="2234"/>
                    <a:pt x="5443" y="2140"/>
                  </a:cubicBezTo>
                  <a:lnTo>
                    <a:pt x="4531" y="283"/>
                  </a:lnTo>
                  <a:cubicBezTo>
                    <a:pt x="4468" y="95"/>
                    <a:pt x="4311" y="0"/>
                    <a:pt x="4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1559125" y="1190375"/>
              <a:ext cx="137675" cy="127600"/>
            </a:xfrm>
            <a:custGeom>
              <a:rect b="b" l="l" r="r" t="t"/>
              <a:pathLst>
                <a:path extrusionOk="0" h="5104" w="5507">
                  <a:moveTo>
                    <a:pt x="2743" y="1"/>
                  </a:moveTo>
                  <a:cubicBezTo>
                    <a:pt x="2652" y="1"/>
                    <a:pt x="2563" y="48"/>
                    <a:pt x="2518" y="139"/>
                  </a:cubicBezTo>
                  <a:lnTo>
                    <a:pt x="1889" y="1397"/>
                  </a:lnTo>
                  <a:cubicBezTo>
                    <a:pt x="1857" y="1460"/>
                    <a:pt x="1763" y="1523"/>
                    <a:pt x="1700" y="1555"/>
                  </a:cubicBezTo>
                  <a:lnTo>
                    <a:pt x="315" y="1743"/>
                  </a:lnTo>
                  <a:cubicBezTo>
                    <a:pt x="95" y="1775"/>
                    <a:pt x="1" y="2058"/>
                    <a:pt x="158" y="2215"/>
                  </a:cubicBezTo>
                  <a:lnTo>
                    <a:pt x="1165" y="3159"/>
                  </a:lnTo>
                  <a:cubicBezTo>
                    <a:pt x="1228" y="3222"/>
                    <a:pt x="1259" y="3317"/>
                    <a:pt x="1228" y="3411"/>
                  </a:cubicBezTo>
                  <a:lnTo>
                    <a:pt x="1008" y="4764"/>
                  </a:lnTo>
                  <a:cubicBezTo>
                    <a:pt x="983" y="4935"/>
                    <a:pt x="1111" y="5087"/>
                    <a:pt x="1272" y="5087"/>
                  </a:cubicBezTo>
                  <a:cubicBezTo>
                    <a:pt x="1319" y="5087"/>
                    <a:pt x="1368" y="5075"/>
                    <a:pt x="1417" y="5047"/>
                  </a:cubicBezTo>
                  <a:lnTo>
                    <a:pt x="2612" y="4418"/>
                  </a:lnTo>
                  <a:cubicBezTo>
                    <a:pt x="2659" y="4402"/>
                    <a:pt x="2707" y="4394"/>
                    <a:pt x="2750" y="4394"/>
                  </a:cubicBezTo>
                  <a:cubicBezTo>
                    <a:pt x="2793" y="4394"/>
                    <a:pt x="2832" y="4402"/>
                    <a:pt x="2864" y="4418"/>
                  </a:cubicBezTo>
                  <a:lnTo>
                    <a:pt x="4091" y="5079"/>
                  </a:lnTo>
                  <a:cubicBezTo>
                    <a:pt x="4131" y="5096"/>
                    <a:pt x="4171" y="5103"/>
                    <a:pt x="4209" y="5103"/>
                  </a:cubicBezTo>
                  <a:cubicBezTo>
                    <a:pt x="4383" y="5103"/>
                    <a:pt x="4526" y="4944"/>
                    <a:pt x="4500" y="4764"/>
                  </a:cubicBezTo>
                  <a:lnTo>
                    <a:pt x="4248" y="3411"/>
                  </a:lnTo>
                  <a:cubicBezTo>
                    <a:pt x="4248" y="3317"/>
                    <a:pt x="4280" y="3222"/>
                    <a:pt x="4343" y="3191"/>
                  </a:cubicBezTo>
                  <a:lnTo>
                    <a:pt x="5318" y="2215"/>
                  </a:lnTo>
                  <a:cubicBezTo>
                    <a:pt x="5507" y="2058"/>
                    <a:pt x="5412" y="1775"/>
                    <a:pt x="5192" y="1743"/>
                  </a:cubicBezTo>
                  <a:lnTo>
                    <a:pt x="3808" y="1555"/>
                  </a:lnTo>
                  <a:cubicBezTo>
                    <a:pt x="3713" y="1523"/>
                    <a:pt x="3650" y="1492"/>
                    <a:pt x="3619" y="1397"/>
                  </a:cubicBezTo>
                  <a:lnTo>
                    <a:pt x="2990" y="170"/>
                  </a:lnTo>
                  <a:cubicBezTo>
                    <a:pt x="2941" y="56"/>
                    <a:pt x="2841" y="1"/>
                    <a:pt x="2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17"/>
          <p:cNvGrpSpPr/>
          <p:nvPr/>
        </p:nvGrpSpPr>
        <p:grpSpPr>
          <a:xfrm flipH="1" rot="1709851">
            <a:off x="46491" y="3894268"/>
            <a:ext cx="940834" cy="979283"/>
            <a:chOff x="8129900" y="4066213"/>
            <a:chExt cx="940875" cy="979325"/>
          </a:xfrm>
        </p:grpSpPr>
        <p:sp>
          <p:nvSpPr>
            <p:cNvPr id="408" name="Google Shape;408;p17"/>
            <p:cNvSpPr/>
            <p:nvPr/>
          </p:nvSpPr>
          <p:spPr>
            <a:xfrm rot="5400000">
              <a:off x="8115438" y="4090200"/>
              <a:ext cx="979325" cy="931350"/>
            </a:xfrm>
            <a:custGeom>
              <a:rect b="b" l="l" r="r" t="t"/>
              <a:pathLst>
                <a:path extrusionOk="0" h="37254" w="39173">
                  <a:moveTo>
                    <a:pt x="13372" y="10163"/>
                  </a:moveTo>
                  <a:lnTo>
                    <a:pt x="31464" y="16362"/>
                  </a:lnTo>
                  <a:lnTo>
                    <a:pt x="28444" y="21679"/>
                  </a:lnTo>
                  <a:lnTo>
                    <a:pt x="25203" y="27343"/>
                  </a:lnTo>
                  <a:lnTo>
                    <a:pt x="13372" y="10163"/>
                  </a:lnTo>
                  <a:close/>
                  <a:moveTo>
                    <a:pt x="0" y="0"/>
                  </a:moveTo>
                  <a:lnTo>
                    <a:pt x="25643" y="37254"/>
                  </a:lnTo>
                  <a:lnTo>
                    <a:pt x="33855" y="22812"/>
                  </a:lnTo>
                  <a:lnTo>
                    <a:pt x="39173" y="13436"/>
                  </a:lnTo>
                  <a:lnTo>
                    <a:pt x="39173" y="13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 rot="5400000">
              <a:off x="8142488" y="4192113"/>
              <a:ext cx="711875" cy="737050"/>
            </a:xfrm>
            <a:custGeom>
              <a:rect b="b" l="l" r="r" t="t"/>
              <a:pathLst>
                <a:path extrusionOk="0" h="29482" w="28475">
                  <a:moveTo>
                    <a:pt x="0" y="0"/>
                  </a:moveTo>
                  <a:lnTo>
                    <a:pt x="20294" y="29482"/>
                  </a:lnTo>
                  <a:lnTo>
                    <a:pt x="28475" y="15040"/>
                  </a:lnTo>
                  <a:cubicBezTo>
                    <a:pt x="26681" y="14757"/>
                    <a:pt x="24856" y="14379"/>
                    <a:pt x="23095" y="13907"/>
                  </a:cubicBezTo>
                  <a:lnTo>
                    <a:pt x="19854" y="19571"/>
                  </a:lnTo>
                  <a:lnTo>
                    <a:pt x="13309" y="10037"/>
                  </a:lnTo>
                  <a:cubicBezTo>
                    <a:pt x="8338" y="7457"/>
                    <a:pt x="3839" y="40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 rot="5400000">
              <a:off x="8166088" y="4682100"/>
              <a:ext cx="48000" cy="35425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59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 rot="5400000">
              <a:off x="8186125" y="466676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0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 rot="5400000">
              <a:off x="8203438" y="4654975"/>
              <a:ext cx="23625" cy="18100"/>
            </a:xfrm>
            <a:custGeom>
              <a:rect b="b" l="l" r="r" t="t"/>
              <a:pathLst>
                <a:path extrusionOk="0" h="724" w="945">
                  <a:moveTo>
                    <a:pt x="819" y="0"/>
                  </a:moveTo>
                  <a:lnTo>
                    <a:pt x="1" y="566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 rot="5400000">
              <a:off x="8220350" y="4643563"/>
              <a:ext cx="22825" cy="18125"/>
            </a:xfrm>
            <a:custGeom>
              <a:rect b="b" l="l" r="r" t="t"/>
              <a:pathLst>
                <a:path extrusionOk="0" h="725" w="913">
                  <a:moveTo>
                    <a:pt x="818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 rot="5400000">
              <a:off x="8236475" y="463216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 rot="5400000">
              <a:off x="8249850" y="4624288"/>
              <a:ext cx="48000" cy="34650"/>
            </a:xfrm>
            <a:custGeom>
              <a:rect b="b" l="l" r="r" t="t"/>
              <a:pathLst>
                <a:path extrusionOk="0" h="1386" w="1920">
                  <a:moveTo>
                    <a:pt x="1825" y="1"/>
                  </a:moveTo>
                  <a:lnTo>
                    <a:pt x="0" y="1228"/>
                  </a:lnTo>
                  <a:lnTo>
                    <a:pt x="126" y="1385"/>
                  </a:lnTo>
                  <a:lnTo>
                    <a:pt x="1920" y="15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 rot="5400000">
              <a:off x="8270197" y="4609719"/>
              <a:ext cx="22850" cy="18125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 rot="5400000">
              <a:off x="8286825" y="4597538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 rot="5400000">
              <a:off x="8303738" y="4586150"/>
              <a:ext cx="22825" cy="18100"/>
            </a:xfrm>
            <a:custGeom>
              <a:rect b="b" l="l" r="r" t="t"/>
              <a:pathLst>
                <a:path extrusionOk="0" h="724" w="913">
                  <a:moveTo>
                    <a:pt x="787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 rot="5400000">
              <a:off x="8321038" y="4574350"/>
              <a:ext cx="22825" cy="18100"/>
            </a:xfrm>
            <a:custGeom>
              <a:rect b="b" l="l" r="r" t="t"/>
              <a:pathLst>
                <a:path extrusionOk="0" h="724" w="913">
                  <a:moveTo>
                    <a:pt x="819" y="0"/>
                  </a:moveTo>
                  <a:lnTo>
                    <a:pt x="0" y="566"/>
                  </a:lnTo>
                  <a:lnTo>
                    <a:pt x="126" y="724"/>
                  </a:lnTo>
                  <a:lnTo>
                    <a:pt x="913" y="189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 rot="5400000">
              <a:off x="8333625" y="4566488"/>
              <a:ext cx="48000" cy="35400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 rot="5400000">
              <a:off x="8354063" y="4551525"/>
              <a:ext cx="22850" cy="18125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 rot="5400000">
              <a:off x="8370600" y="4539738"/>
              <a:ext cx="22825" cy="18125"/>
            </a:xfrm>
            <a:custGeom>
              <a:rect b="b" l="l" r="r" t="t"/>
              <a:pathLst>
                <a:path extrusionOk="0" h="725" w="913">
                  <a:moveTo>
                    <a:pt x="818" y="1"/>
                  </a:moveTo>
                  <a:lnTo>
                    <a:pt x="0" y="536"/>
                  </a:lnTo>
                  <a:lnTo>
                    <a:pt x="94" y="724"/>
                  </a:lnTo>
                  <a:lnTo>
                    <a:pt x="912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 rot="5400000">
              <a:off x="8387513" y="4528325"/>
              <a:ext cx="23600" cy="18125"/>
            </a:xfrm>
            <a:custGeom>
              <a:rect b="b" l="l" r="r" t="t"/>
              <a:pathLst>
                <a:path extrusionOk="0" h="725" w="944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89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 rot="5400000">
              <a:off x="8404025" y="4516538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 rot="5400000">
              <a:off x="8417013" y="4509050"/>
              <a:ext cx="48000" cy="35425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59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 rot="5400000">
              <a:off x="8437050" y="449371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0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 rot="5400000">
              <a:off x="8454763" y="4482325"/>
              <a:ext cx="22825" cy="18100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95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 rot="5400000">
              <a:off x="8470875" y="447091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 rot="5400000">
              <a:off x="8487400" y="445911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36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 rot="5400000">
              <a:off x="8501150" y="4451638"/>
              <a:ext cx="48025" cy="35425"/>
            </a:xfrm>
            <a:custGeom>
              <a:rect b="b" l="l" r="r" t="t"/>
              <a:pathLst>
                <a:path extrusionOk="0" h="1417" w="1921">
                  <a:moveTo>
                    <a:pt x="1794" y="0"/>
                  </a:moveTo>
                  <a:lnTo>
                    <a:pt x="1" y="1259"/>
                  </a:lnTo>
                  <a:lnTo>
                    <a:pt x="95" y="1416"/>
                  </a:lnTo>
                  <a:lnTo>
                    <a:pt x="1920" y="189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 rot="5400000">
              <a:off x="8521225" y="4436288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 rot="5400000">
              <a:off x="8537750" y="4424488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 rot="5400000">
              <a:off x="8554663" y="4413100"/>
              <a:ext cx="22825" cy="18100"/>
            </a:xfrm>
            <a:custGeom>
              <a:rect b="b" l="l" r="r" t="t"/>
              <a:pathLst>
                <a:path extrusionOk="0" h="724" w="913">
                  <a:moveTo>
                    <a:pt x="787" y="0"/>
                  </a:moveTo>
                  <a:lnTo>
                    <a:pt x="0" y="535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 rot="5400000">
              <a:off x="8571491" y="4402056"/>
              <a:ext cx="22825" cy="18125"/>
            </a:xfrm>
            <a:custGeom>
              <a:rect b="b" l="l" r="r" t="t"/>
              <a:pathLst>
                <a:path extrusionOk="0" h="725" w="913">
                  <a:moveTo>
                    <a:pt x="787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 rot="5400000">
              <a:off x="8584550" y="4393438"/>
              <a:ext cx="48000" cy="35400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 rot="5400000">
              <a:off x="8604988" y="4378475"/>
              <a:ext cx="22850" cy="18125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 rot="5400000">
              <a:off x="8621828" y="4367444"/>
              <a:ext cx="22850" cy="18125"/>
            </a:xfrm>
            <a:custGeom>
              <a:rect b="b" l="l" r="r" t="t"/>
              <a:pathLst>
                <a:path extrusionOk="0" h="725" w="914">
                  <a:moveTo>
                    <a:pt x="787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 rot="5400000">
              <a:off x="8638438" y="4355275"/>
              <a:ext cx="23600" cy="18125"/>
            </a:xfrm>
            <a:custGeom>
              <a:rect b="b" l="l" r="r" t="t"/>
              <a:pathLst>
                <a:path extrusionOk="0" h="725" w="944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 rot="5400000">
              <a:off x="8655350" y="4343863"/>
              <a:ext cx="22825" cy="18125"/>
            </a:xfrm>
            <a:custGeom>
              <a:rect b="b" l="l" r="r" t="t"/>
              <a:pathLst>
                <a:path extrusionOk="0" h="725" w="913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 rot="5400000">
              <a:off x="8667938" y="4336000"/>
              <a:ext cx="48000" cy="35425"/>
            </a:xfrm>
            <a:custGeom>
              <a:rect b="b" l="l" r="r" t="t"/>
              <a:pathLst>
                <a:path extrusionOk="0" h="1417" w="1920">
                  <a:moveTo>
                    <a:pt x="1794" y="1"/>
                  </a:moveTo>
                  <a:lnTo>
                    <a:pt x="1" y="1228"/>
                  </a:lnTo>
                  <a:lnTo>
                    <a:pt x="95" y="1417"/>
                  </a:lnTo>
                  <a:lnTo>
                    <a:pt x="1920" y="158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 rot="5400000">
              <a:off x="8687988" y="4320675"/>
              <a:ext cx="23625" cy="18100"/>
            </a:xfrm>
            <a:custGeom>
              <a:rect b="b" l="l" r="r" t="t"/>
              <a:pathLst>
                <a:path extrusionOk="0" h="724" w="945">
                  <a:moveTo>
                    <a:pt x="819" y="0"/>
                  </a:moveTo>
                  <a:lnTo>
                    <a:pt x="1" y="535"/>
                  </a:lnTo>
                  <a:lnTo>
                    <a:pt x="126" y="724"/>
                  </a:lnTo>
                  <a:lnTo>
                    <a:pt x="945" y="15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 rot="5400000">
              <a:off x="8705688" y="4309275"/>
              <a:ext cx="22825" cy="18100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95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 rot="5400000">
              <a:off x="8721800" y="429786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 rot="5400000">
              <a:off x="8738325" y="428606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36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 rot="5400000">
              <a:off x="8752075" y="4278588"/>
              <a:ext cx="48025" cy="35425"/>
            </a:xfrm>
            <a:custGeom>
              <a:rect b="b" l="l" r="r" t="t"/>
              <a:pathLst>
                <a:path extrusionOk="0" h="1417" w="1921">
                  <a:moveTo>
                    <a:pt x="1794" y="0"/>
                  </a:moveTo>
                  <a:lnTo>
                    <a:pt x="1" y="1259"/>
                  </a:lnTo>
                  <a:lnTo>
                    <a:pt x="95" y="1416"/>
                  </a:lnTo>
                  <a:lnTo>
                    <a:pt x="1920" y="189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 rot="5400000">
              <a:off x="8772150" y="4263238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 rot="5400000">
              <a:off x="8788675" y="4251438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5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 rot="5400000">
              <a:off x="8805588" y="4240050"/>
              <a:ext cx="22825" cy="18100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 rot="5400000">
              <a:off x="8822500" y="4228638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5"/>
                  </a:lnTo>
                  <a:lnTo>
                    <a:pt x="944" y="19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 rot="5400000">
              <a:off x="8835475" y="4220388"/>
              <a:ext cx="48000" cy="35400"/>
            </a:xfrm>
            <a:custGeom>
              <a:rect b="b" l="l" r="r" t="t"/>
              <a:pathLst>
                <a:path extrusionOk="0" h="1416" w="1920">
                  <a:moveTo>
                    <a:pt x="1825" y="0"/>
                  </a:moveTo>
                  <a:lnTo>
                    <a:pt x="0" y="1259"/>
                  </a:lnTo>
                  <a:lnTo>
                    <a:pt x="126" y="1416"/>
                  </a:lnTo>
                  <a:lnTo>
                    <a:pt x="1920" y="157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 rot="5400000">
              <a:off x="8855913" y="4205425"/>
              <a:ext cx="22850" cy="18125"/>
            </a:xfrm>
            <a:custGeom>
              <a:rect b="b" l="l" r="r" t="t"/>
              <a:pathLst>
                <a:path extrusionOk="0" h="725" w="914">
                  <a:moveTo>
                    <a:pt x="819" y="1"/>
                  </a:moveTo>
                  <a:lnTo>
                    <a:pt x="1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 rot="5400000">
              <a:off x="8872050" y="419401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 rot="5400000">
              <a:off x="8889350" y="418221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9" y="1"/>
                  </a:moveTo>
                  <a:lnTo>
                    <a:pt x="1" y="567"/>
                  </a:lnTo>
                  <a:lnTo>
                    <a:pt x="127" y="724"/>
                  </a:lnTo>
                  <a:lnTo>
                    <a:pt x="945" y="189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 rot="5400000">
              <a:off x="8906275" y="4170813"/>
              <a:ext cx="22825" cy="18125"/>
            </a:xfrm>
            <a:custGeom>
              <a:rect b="b" l="l" r="r" t="t"/>
              <a:pathLst>
                <a:path extrusionOk="0" h="725" w="913">
                  <a:moveTo>
                    <a:pt x="819" y="1"/>
                  </a:moveTo>
                  <a:lnTo>
                    <a:pt x="0" y="567"/>
                  </a:lnTo>
                  <a:lnTo>
                    <a:pt x="95" y="724"/>
                  </a:lnTo>
                  <a:lnTo>
                    <a:pt x="913" y="158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 rot="5400000">
              <a:off x="8918863" y="4162950"/>
              <a:ext cx="48000" cy="35425"/>
            </a:xfrm>
            <a:custGeom>
              <a:rect b="b" l="l" r="r" t="t"/>
              <a:pathLst>
                <a:path extrusionOk="0" h="1417" w="1920">
                  <a:moveTo>
                    <a:pt x="1825" y="1"/>
                  </a:moveTo>
                  <a:lnTo>
                    <a:pt x="1" y="1228"/>
                  </a:lnTo>
                  <a:lnTo>
                    <a:pt x="126" y="1417"/>
                  </a:lnTo>
                  <a:lnTo>
                    <a:pt x="1920" y="158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 rot="5400000">
              <a:off x="8939713" y="4147625"/>
              <a:ext cx="22825" cy="18900"/>
            </a:xfrm>
            <a:custGeom>
              <a:rect b="b" l="l" r="r" t="t"/>
              <a:pathLst>
                <a:path extrusionOk="0" h="756" w="913">
                  <a:moveTo>
                    <a:pt x="818" y="1"/>
                  </a:moveTo>
                  <a:lnTo>
                    <a:pt x="0" y="567"/>
                  </a:lnTo>
                  <a:lnTo>
                    <a:pt x="94" y="756"/>
                  </a:lnTo>
                  <a:lnTo>
                    <a:pt x="912" y="19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 rot="5400000">
              <a:off x="8956613" y="4136225"/>
              <a:ext cx="22825" cy="18100"/>
            </a:xfrm>
            <a:custGeom>
              <a:rect b="b" l="l" r="r" t="t"/>
              <a:pathLst>
                <a:path extrusionOk="0" h="724" w="913">
                  <a:moveTo>
                    <a:pt x="818" y="0"/>
                  </a:moveTo>
                  <a:lnTo>
                    <a:pt x="0" y="566"/>
                  </a:lnTo>
                  <a:lnTo>
                    <a:pt x="126" y="724"/>
                  </a:lnTo>
                  <a:lnTo>
                    <a:pt x="913" y="18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 rot="5400000">
              <a:off x="8972725" y="412481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0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 rot="5400000">
              <a:off x="8989250" y="4113013"/>
              <a:ext cx="23625" cy="18125"/>
            </a:xfrm>
            <a:custGeom>
              <a:rect b="b" l="l" r="r" t="t"/>
              <a:pathLst>
                <a:path extrusionOk="0" h="725" w="945">
                  <a:moveTo>
                    <a:pt x="818" y="1"/>
                  </a:moveTo>
                  <a:lnTo>
                    <a:pt x="0" y="567"/>
                  </a:lnTo>
                  <a:lnTo>
                    <a:pt x="126" y="724"/>
                  </a:lnTo>
                  <a:lnTo>
                    <a:pt x="944" y="158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17"/>
          <p:cNvSpPr/>
          <p:nvPr/>
        </p:nvSpPr>
        <p:spPr>
          <a:xfrm>
            <a:off x="865265" y="4531633"/>
            <a:ext cx="3535385" cy="522010"/>
          </a:xfrm>
          <a:custGeom>
            <a:rect b="b" l="l" r="r" t="t"/>
            <a:pathLst>
              <a:path extrusionOk="0" h="19357" w="131098">
                <a:moveTo>
                  <a:pt x="81382" y="0"/>
                </a:moveTo>
                <a:cubicBezTo>
                  <a:pt x="81064" y="0"/>
                  <a:pt x="80746" y="33"/>
                  <a:pt x="80428" y="86"/>
                </a:cubicBezTo>
                <a:lnTo>
                  <a:pt x="80579" y="840"/>
                </a:lnTo>
                <a:lnTo>
                  <a:pt x="80579" y="840"/>
                </a:lnTo>
                <a:cubicBezTo>
                  <a:pt x="80821" y="794"/>
                  <a:pt x="81071" y="773"/>
                  <a:pt x="81320" y="773"/>
                </a:cubicBezTo>
                <a:cubicBezTo>
                  <a:pt x="81532" y="773"/>
                  <a:pt x="81743" y="788"/>
                  <a:pt x="81948" y="815"/>
                </a:cubicBezTo>
                <a:lnTo>
                  <a:pt x="82069" y="55"/>
                </a:lnTo>
                <a:cubicBezTo>
                  <a:pt x="81840" y="17"/>
                  <a:pt x="81611" y="0"/>
                  <a:pt x="81382" y="0"/>
                </a:cubicBezTo>
                <a:close/>
                <a:moveTo>
                  <a:pt x="80579" y="840"/>
                </a:moveTo>
                <a:cubicBezTo>
                  <a:pt x="80569" y="842"/>
                  <a:pt x="80559" y="844"/>
                  <a:pt x="80549" y="846"/>
                </a:cubicBezTo>
                <a:lnTo>
                  <a:pt x="80580" y="846"/>
                </a:lnTo>
                <a:lnTo>
                  <a:pt x="80579" y="840"/>
                </a:lnTo>
                <a:close/>
                <a:moveTo>
                  <a:pt x="83619" y="542"/>
                </a:moveTo>
                <a:lnTo>
                  <a:pt x="83315" y="1211"/>
                </a:lnTo>
                <a:cubicBezTo>
                  <a:pt x="83619" y="1362"/>
                  <a:pt x="83893" y="1514"/>
                  <a:pt x="84167" y="1697"/>
                </a:cubicBezTo>
                <a:cubicBezTo>
                  <a:pt x="84288" y="1758"/>
                  <a:pt x="84410" y="1849"/>
                  <a:pt x="84562" y="1940"/>
                </a:cubicBezTo>
                <a:lnTo>
                  <a:pt x="85018" y="1332"/>
                </a:lnTo>
                <a:cubicBezTo>
                  <a:pt x="84866" y="1241"/>
                  <a:pt x="84714" y="1150"/>
                  <a:pt x="84592" y="1028"/>
                </a:cubicBezTo>
                <a:cubicBezTo>
                  <a:pt x="84288" y="846"/>
                  <a:pt x="83954" y="663"/>
                  <a:pt x="83619" y="542"/>
                </a:cubicBezTo>
                <a:close/>
                <a:moveTo>
                  <a:pt x="78908" y="724"/>
                </a:moveTo>
                <a:cubicBezTo>
                  <a:pt x="78422" y="1028"/>
                  <a:pt x="78027" y="1393"/>
                  <a:pt x="77692" y="1818"/>
                </a:cubicBezTo>
                <a:lnTo>
                  <a:pt x="78281" y="2290"/>
                </a:lnTo>
                <a:lnTo>
                  <a:pt x="78281" y="2290"/>
                </a:lnTo>
                <a:cubicBezTo>
                  <a:pt x="78553" y="1931"/>
                  <a:pt x="78914" y="1602"/>
                  <a:pt x="79303" y="1362"/>
                </a:cubicBezTo>
                <a:lnTo>
                  <a:pt x="78908" y="724"/>
                </a:lnTo>
                <a:close/>
                <a:moveTo>
                  <a:pt x="78281" y="2290"/>
                </a:moveTo>
                <a:cubicBezTo>
                  <a:pt x="78277" y="2295"/>
                  <a:pt x="78274" y="2300"/>
                  <a:pt x="78270" y="2305"/>
                </a:cubicBezTo>
                <a:lnTo>
                  <a:pt x="78300" y="2305"/>
                </a:lnTo>
                <a:lnTo>
                  <a:pt x="78281" y="2290"/>
                </a:lnTo>
                <a:close/>
                <a:moveTo>
                  <a:pt x="86173" y="2426"/>
                </a:moveTo>
                <a:lnTo>
                  <a:pt x="85595" y="2913"/>
                </a:lnTo>
                <a:cubicBezTo>
                  <a:pt x="85869" y="3277"/>
                  <a:pt x="86112" y="3673"/>
                  <a:pt x="86264" y="4098"/>
                </a:cubicBezTo>
                <a:lnTo>
                  <a:pt x="86993" y="3855"/>
                </a:lnTo>
                <a:cubicBezTo>
                  <a:pt x="86811" y="3338"/>
                  <a:pt x="86507" y="2852"/>
                  <a:pt x="86173" y="2426"/>
                </a:cubicBezTo>
                <a:close/>
                <a:moveTo>
                  <a:pt x="76902" y="3247"/>
                </a:moveTo>
                <a:cubicBezTo>
                  <a:pt x="76720" y="3764"/>
                  <a:pt x="76598" y="4311"/>
                  <a:pt x="76537" y="4828"/>
                </a:cubicBezTo>
                <a:lnTo>
                  <a:pt x="77297" y="4888"/>
                </a:lnTo>
                <a:cubicBezTo>
                  <a:pt x="77327" y="4432"/>
                  <a:pt x="77449" y="3977"/>
                  <a:pt x="77601" y="3521"/>
                </a:cubicBezTo>
                <a:lnTo>
                  <a:pt x="76902" y="3247"/>
                </a:lnTo>
                <a:close/>
                <a:moveTo>
                  <a:pt x="86416" y="5436"/>
                </a:moveTo>
                <a:cubicBezTo>
                  <a:pt x="86355" y="5891"/>
                  <a:pt x="86233" y="6347"/>
                  <a:pt x="85990" y="6743"/>
                </a:cubicBezTo>
                <a:lnTo>
                  <a:pt x="86689" y="7107"/>
                </a:lnTo>
                <a:cubicBezTo>
                  <a:pt x="86933" y="6591"/>
                  <a:pt x="87115" y="6074"/>
                  <a:pt x="87176" y="5527"/>
                </a:cubicBezTo>
                <a:lnTo>
                  <a:pt x="86416" y="5436"/>
                </a:lnTo>
                <a:close/>
                <a:moveTo>
                  <a:pt x="77358" y="6347"/>
                </a:moveTo>
                <a:lnTo>
                  <a:pt x="76598" y="6469"/>
                </a:lnTo>
                <a:cubicBezTo>
                  <a:pt x="76689" y="6986"/>
                  <a:pt x="76811" y="7502"/>
                  <a:pt x="77024" y="7989"/>
                </a:cubicBezTo>
                <a:lnTo>
                  <a:pt x="77723" y="7746"/>
                </a:lnTo>
                <a:cubicBezTo>
                  <a:pt x="77571" y="7290"/>
                  <a:pt x="77419" y="6834"/>
                  <a:pt x="77358" y="6347"/>
                </a:cubicBezTo>
                <a:close/>
                <a:moveTo>
                  <a:pt x="57753" y="8536"/>
                </a:moveTo>
                <a:lnTo>
                  <a:pt x="57722" y="9296"/>
                </a:lnTo>
                <a:cubicBezTo>
                  <a:pt x="58178" y="9326"/>
                  <a:pt x="58695" y="9357"/>
                  <a:pt x="59212" y="9417"/>
                </a:cubicBezTo>
                <a:lnTo>
                  <a:pt x="59272" y="8657"/>
                </a:lnTo>
                <a:cubicBezTo>
                  <a:pt x="58756" y="8597"/>
                  <a:pt x="58239" y="8536"/>
                  <a:pt x="57753" y="8536"/>
                </a:cubicBezTo>
                <a:close/>
                <a:moveTo>
                  <a:pt x="56202" y="8536"/>
                </a:moveTo>
                <a:cubicBezTo>
                  <a:pt x="55655" y="8566"/>
                  <a:pt x="55139" y="8627"/>
                  <a:pt x="54652" y="8688"/>
                </a:cubicBezTo>
                <a:lnTo>
                  <a:pt x="54743" y="9448"/>
                </a:lnTo>
                <a:lnTo>
                  <a:pt x="54774" y="9448"/>
                </a:lnTo>
                <a:cubicBezTo>
                  <a:pt x="55260" y="9357"/>
                  <a:pt x="55747" y="9326"/>
                  <a:pt x="56233" y="9296"/>
                </a:cubicBezTo>
                <a:lnTo>
                  <a:pt x="56202" y="8536"/>
                </a:lnTo>
                <a:close/>
                <a:moveTo>
                  <a:pt x="85139" y="7898"/>
                </a:moveTo>
                <a:cubicBezTo>
                  <a:pt x="84805" y="8232"/>
                  <a:pt x="84440" y="8566"/>
                  <a:pt x="84045" y="8840"/>
                </a:cubicBezTo>
                <a:lnTo>
                  <a:pt x="84501" y="9448"/>
                </a:lnTo>
                <a:lnTo>
                  <a:pt x="84531" y="9448"/>
                </a:lnTo>
                <a:cubicBezTo>
                  <a:pt x="84957" y="9144"/>
                  <a:pt x="85352" y="8779"/>
                  <a:pt x="85686" y="8414"/>
                </a:cubicBezTo>
                <a:lnTo>
                  <a:pt x="85139" y="7898"/>
                </a:lnTo>
                <a:close/>
                <a:moveTo>
                  <a:pt x="60792" y="8840"/>
                </a:moveTo>
                <a:lnTo>
                  <a:pt x="60671" y="9600"/>
                </a:lnTo>
                <a:cubicBezTo>
                  <a:pt x="61157" y="9691"/>
                  <a:pt x="61643" y="9782"/>
                  <a:pt x="62160" y="9873"/>
                </a:cubicBezTo>
                <a:lnTo>
                  <a:pt x="62312" y="9113"/>
                </a:lnTo>
                <a:cubicBezTo>
                  <a:pt x="61795" y="9022"/>
                  <a:pt x="61279" y="8931"/>
                  <a:pt x="60792" y="8840"/>
                </a:cubicBezTo>
                <a:close/>
                <a:moveTo>
                  <a:pt x="53133" y="8992"/>
                </a:moveTo>
                <a:cubicBezTo>
                  <a:pt x="52646" y="9113"/>
                  <a:pt x="52160" y="9265"/>
                  <a:pt x="51643" y="9417"/>
                </a:cubicBezTo>
                <a:lnTo>
                  <a:pt x="51917" y="10147"/>
                </a:lnTo>
                <a:cubicBezTo>
                  <a:pt x="52403" y="9964"/>
                  <a:pt x="52859" y="9843"/>
                  <a:pt x="53315" y="9721"/>
                </a:cubicBezTo>
                <a:lnTo>
                  <a:pt x="53133" y="8992"/>
                </a:lnTo>
                <a:close/>
                <a:moveTo>
                  <a:pt x="63832" y="9448"/>
                </a:moveTo>
                <a:lnTo>
                  <a:pt x="63649" y="10177"/>
                </a:lnTo>
                <a:cubicBezTo>
                  <a:pt x="64105" y="10299"/>
                  <a:pt x="64592" y="10420"/>
                  <a:pt x="65108" y="10572"/>
                </a:cubicBezTo>
                <a:lnTo>
                  <a:pt x="65321" y="9843"/>
                </a:lnTo>
                <a:cubicBezTo>
                  <a:pt x="64804" y="9691"/>
                  <a:pt x="64288" y="9569"/>
                  <a:pt x="63832" y="9448"/>
                </a:cubicBezTo>
                <a:close/>
                <a:moveTo>
                  <a:pt x="1086" y="9830"/>
                </a:moveTo>
                <a:cubicBezTo>
                  <a:pt x="732" y="9830"/>
                  <a:pt x="366" y="9852"/>
                  <a:pt x="1" y="9873"/>
                </a:cubicBezTo>
                <a:lnTo>
                  <a:pt x="31" y="10633"/>
                </a:lnTo>
                <a:cubicBezTo>
                  <a:pt x="518" y="10603"/>
                  <a:pt x="1034" y="10603"/>
                  <a:pt x="1521" y="10603"/>
                </a:cubicBezTo>
                <a:lnTo>
                  <a:pt x="1521" y="9843"/>
                </a:lnTo>
                <a:cubicBezTo>
                  <a:pt x="1378" y="9834"/>
                  <a:pt x="1233" y="9830"/>
                  <a:pt x="1086" y="9830"/>
                </a:cubicBezTo>
                <a:close/>
                <a:moveTo>
                  <a:pt x="78361" y="9022"/>
                </a:moveTo>
                <a:lnTo>
                  <a:pt x="77723" y="9387"/>
                </a:lnTo>
                <a:cubicBezTo>
                  <a:pt x="77996" y="9843"/>
                  <a:pt x="78300" y="10268"/>
                  <a:pt x="78635" y="10694"/>
                </a:cubicBezTo>
                <a:lnTo>
                  <a:pt x="79212" y="10208"/>
                </a:lnTo>
                <a:cubicBezTo>
                  <a:pt x="78908" y="9843"/>
                  <a:pt x="78635" y="9448"/>
                  <a:pt x="78361" y="9022"/>
                </a:cubicBezTo>
                <a:close/>
                <a:moveTo>
                  <a:pt x="3071" y="9934"/>
                </a:moveTo>
                <a:lnTo>
                  <a:pt x="2980" y="10694"/>
                </a:lnTo>
                <a:cubicBezTo>
                  <a:pt x="3496" y="10724"/>
                  <a:pt x="3983" y="10785"/>
                  <a:pt x="4469" y="10876"/>
                </a:cubicBezTo>
                <a:lnTo>
                  <a:pt x="4591" y="10147"/>
                </a:lnTo>
                <a:cubicBezTo>
                  <a:pt x="4104" y="10025"/>
                  <a:pt x="3588" y="9964"/>
                  <a:pt x="3071" y="9934"/>
                </a:cubicBezTo>
                <a:close/>
                <a:moveTo>
                  <a:pt x="82829" y="9600"/>
                </a:moveTo>
                <a:cubicBezTo>
                  <a:pt x="82404" y="9812"/>
                  <a:pt x="81948" y="10025"/>
                  <a:pt x="81492" y="10208"/>
                </a:cubicBezTo>
                <a:lnTo>
                  <a:pt x="81765" y="10907"/>
                </a:lnTo>
                <a:cubicBezTo>
                  <a:pt x="82252" y="10724"/>
                  <a:pt x="82708" y="10512"/>
                  <a:pt x="83194" y="10268"/>
                </a:cubicBezTo>
                <a:lnTo>
                  <a:pt x="82829" y="9600"/>
                </a:lnTo>
                <a:close/>
                <a:moveTo>
                  <a:pt x="50215" y="9964"/>
                </a:moveTo>
                <a:cubicBezTo>
                  <a:pt x="49759" y="10147"/>
                  <a:pt x="49272" y="10360"/>
                  <a:pt x="48816" y="10572"/>
                </a:cubicBezTo>
                <a:lnTo>
                  <a:pt x="49120" y="11271"/>
                </a:lnTo>
                <a:cubicBezTo>
                  <a:pt x="49607" y="11059"/>
                  <a:pt x="50063" y="10876"/>
                  <a:pt x="50488" y="10664"/>
                </a:cubicBezTo>
                <a:lnTo>
                  <a:pt x="50215" y="9964"/>
                </a:lnTo>
                <a:close/>
                <a:moveTo>
                  <a:pt x="66780" y="10238"/>
                </a:moveTo>
                <a:lnTo>
                  <a:pt x="66567" y="10967"/>
                </a:lnTo>
                <a:cubicBezTo>
                  <a:pt x="67054" y="11119"/>
                  <a:pt x="67570" y="11241"/>
                  <a:pt x="68057" y="11332"/>
                </a:cubicBezTo>
                <a:lnTo>
                  <a:pt x="68209" y="10572"/>
                </a:lnTo>
                <a:cubicBezTo>
                  <a:pt x="67753" y="10481"/>
                  <a:pt x="67236" y="10360"/>
                  <a:pt x="66780" y="10238"/>
                </a:cubicBezTo>
                <a:close/>
                <a:moveTo>
                  <a:pt x="6110" y="10481"/>
                </a:moveTo>
                <a:lnTo>
                  <a:pt x="5928" y="11211"/>
                </a:lnTo>
                <a:cubicBezTo>
                  <a:pt x="6384" y="11332"/>
                  <a:pt x="6870" y="11484"/>
                  <a:pt x="7326" y="11667"/>
                </a:cubicBezTo>
                <a:lnTo>
                  <a:pt x="7600" y="10937"/>
                </a:lnTo>
                <a:cubicBezTo>
                  <a:pt x="7113" y="10785"/>
                  <a:pt x="6597" y="10603"/>
                  <a:pt x="6110" y="10481"/>
                </a:cubicBezTo>
                <a:close/>
                <a:moveTo>
                  <a:pt x="69698" y="10876"/>
                </a:moveTo>
                <a:lnTo>
                  <a:pt x="69577" y="11636"/>
                </a:lnTo>
                <a:cubicBezTo>
                  <a:pt x="70093" y="11727"/>
                  <a:pt x="70610" y="11819"/>
                  <a:pt x="71096" y="11879"/>
                </a:cubicBezTo>
                <a:lnTo>
                  <a:pt x="71188" y="11119"/>
                </a:lnTo>
                <a:cubicBezTo>
                  <a:pt x="70701" y="11059"/>
                  <a:pt x="70215" y="10967"/>
                  <a:pt x="69698" y="10876"/>
                </a:cubicBezTo>
                <a:close/>
                <a:moveTo>
                  <a:pt x="72707" y="11241"/>
                </a:moveTo>
                <a:lnTo>
                  <a:pt x="72647" y="12001"/>
                </a:lnTo>
                <a:cubicBezTo>
                  <a:pt x="73133" y="12031"/>
                  <a:pt x="73650" y="12062"/>
                  <a:pt x="74166" y="12062"/>
                </a:cubicBezTo>
                <a:lnTo>
                  <a:pt x="74197" y="11302"/>
                </a:lnTo>
                <a:cubicBezTo>
                  <a:pt x="73710" y="11302"/>
                  <a:pt x="73194" y="11271"/>
                  <a:pt x="72707" y="11241"/>
                </a:cubicBezTo>
                <a:close/>
                <a:moveTo>
                  <a:pt x="77145" y="11211"/>
                </a:moveTo>
                <a:cubicBezTo>
                  <a:pt x="76689" y="11241"/>
                  <a:pt x="76172" y="11302"/>
                  <a:pt x="75656" y="11302"/>
                </a:cubicBezTo>
                <a:lnTo>
                  <a:pt x="75686" y="12062"/>
                </a:lnTo>
                <a:lnTo>
                  <a:pt x="75686" y="12092"/>
                </a:lnTo>
                <a:cubicBezTo>
                  <a:pt x="76233" y="12062"/>
                  <a:pt x="76750" y="12031"/>
                  <a:pt x="77236" y="11971"/>
                </a:cubicBezTo>
                <a:lnTo>
                  <a:pt x="77145" y="11211"/>
                </a:lnTo>
                <a:close/>
                <a:moveTo>
                  <a:pt x="47449" y="11180"/>
                </a:moveTo>
                <a:lnTo>
                  <a:pt x="46050" y="11819"/>
                </a:lnTo>
                <a:lnTo>
                  <a:pt x="46354" y="12518"/>
                </a:lnTo>
                <a:lnTo>
                  <a:pt x="47752" y="11879"/>
                </a:lnTo>
                <a:lnTo>
                  <a:pt x="47449" y="11180"/>
                </a:lnTo>
                <a:close/>
                <a:moveTo>
                  <a:pt x="80063" y="10633"/>
                </a:moveTo>
                <a:cubicBezTo>
                  <a:pt x="79607" y="10755"/>
                  <a:pt x="79121" y="10876"/>
                  <a:pt x="78635" y="10967"/>
                </a:cubicBezTo>
                <a:lnTo>
                  <a:pt x="78756" y="11727"/>
                </a:lnTo>
                <a:cubicBezTo>
                  <a:pt x="79212" y="11636"/>
                  <a:pt x="79638" y="11545"/>
                  <a:pt x="80063" y="11423"/>
                </a:cubicBezTo>
                <a:lnTo>
                  <a:pt x="80063" y="11423"/>
                </a:lnTo>
                <a:lnTo>
                  <a:pt x="79729" y="11788"/>
                </a:lnTo>
                <a:cubicBezTo>
                  <a:pt x="80094" y="12153"/>
                  <a:pt x="80489" y="12487"/>
                  <a:pt x="80914" y="12791"/>
                </a:cubicBezTo>
                <a:lnTo>
                  <a:pt x="81370" y="12183"/>
                </a:lnTo>
                <a:cubicBezTo>
                  <a:pt x="80975" y="11879"/>
                  <a:pt x="80610" y="11545"/>
                  <a:pt x="80245" y="11211"/>
                </a:cubicBezTo>
                <a:lnTo>
                  <a:pt x="80063" y="10633"/>
                </a:lnTo>
                <a:close/>
                <a:moveTo>
                  <a:pt x="9028" y="11515"/>
                </a:moveTo>
                <a:lnTo>
                  <a:pt x="8724" y="12183"/>
                </a:lnTo>
                <a:cubicBezTo>
                  <a:pt x="9150" y="12396"/>
                  <a:pt x="9575" y="12609"/>
                  <a:pt x="10062" y="12852"/>
                </a:cubicBezTo>
                <a:lnTo>
                  <a:pt x="10396" y="12153"/>
                </a:lnTo>
                <a:cubicBezTo>
                  <a:pt x="9910" y="11910"/>
                  <a:pt x="9454" y="11697"/>
                  <a:pt x="9028" y="11515"/>
                </a:cubicBezTo>
                <a:close/>
                <a:moveTo>
                  <a:pt x="44683" y="12426"/>
                </a:moveTo>
                <a:cubicBezTo>
                  <a:pt x="44227" y="12639"/>
                  <a:pt x="43771" y="12822"/>
                  <a:pt x="43284" y="13004"/>
                </a:cubicBezTo>
                <a:lnTo>
                  <a:pt x="43558" y="13703"/>
                </a:lnTo>
                <a:lnTo>
                  <a:pt x="43558" y="13733"/>
                </a:lnTo>
                <a:cubicBezTo>
                  <a:pt x="44044" y="13551"/>
                  <a:pt x="44531" y="13338"/>
                  <a:pt x="44986" y="13126"/>
                </a:cubicBezTo>
                <a:lnTo>
                  <a:pt x="44683" y="12426"/>
                </a:lnTo>
                <a:close/>
                <a:moveTo>
                  <a:pt x="11764" y="12882"/>
                </a:moveTo>
                <a:lnTo>
                  <a:pt x="11399" y="13551"/>
                </a:lnTo>
                <a:lnTo>
                  <a:pt x="12493" y="14189"/>
                </a:lnTo>
                <a:lnTo>
                  <a:pt x="12706" y="14281"/>
                </a:lnTo>
                <a:lnTo>
                  <a:pt x="13101" y="13642"/>
                </a:lnTo>
                <a:lnTo>
                  <a:pt x="12919" y="13521"/>
                </a:lnTo>
                <a:lnTo>
                  <a:pt x="11764" y="12882"/>
                </a:lnTo>
                <a:close/>
                <a:moveTo>
                  <a:pt x="82586" y="13034"/>
                </a:moveTo>
                <a:lnTo>
                  <a:pt x="82191" y="13673"/>
                </a:lnTo>
                <a:cubicBezTo>
                  <a:pt x="82586" y="13946"/>
                  <a:pt x="83042" y="14220"/>
                  <a:pt x="83498" y="14463"/>
                </a:cubicBezTo>
                <a:lnTo>
                  <a:pt x="83863" y="13794"/>
                </a:lnTo>
                <a:cubicBezTo>
                  <a:pt x="83437" y="13551"/>
                  <a:pt x="82981" y="13308"/>
                  <a:pt x="82586" y="13034"/>
                </a:cubicBezTo>
                <a:close/>
                <a:moveTo>
                  <a:pt x="41886" y="13551"/>
                </a:moveTo>
                <a:cubicBezTo>
                  <a:pt x="41430" y="13733"/>
                  <a:pt x="40944" y="13916"/>
                  <a:pt x="40458" y="14098"/>
                </a:cubicBezTo>
                <a:lnTo>
                  <a:pt x="40731" y="14797"/>
                </a:lnTo>
                <a:lnTo>
                  <a:pt x="40701" y="14828"/>
                </a:lnTo>
                <a:cubicBezTo>
                  <a:pt x="41217" y="14645"/>
                  <a:pt x="41704" y="14463"/>
                  <a:pt x="42160" y="14281"/>
                </a:cubicBezTo>
                <a:lnTo>
                  <a:pt x="41886" y="13551"/>
                </a:lnTo>
                <a:close/>
                <a:moveTo>
                  <a:pt x="130733" y="13855"/>
                </a:moveTo>
                <a:cubicBezTo>
                  <a:pt x="130368" y="14037"/>
                  <a:pt x="129912" y="14250"/>
                  <a:pt x="129395" y="14493"/>
                </a:cubicBezTo>
                <a:lnTo>
                  <a:pt x="129699" y="15192"/>
                </a:lnTo>
                <a:cubicBezTo>
                  <a:pt x="130216" y="14980"/>
                  <a:pt x="130702" y="14737"/>
                  <a:pt x="131097" y="14524"/>
                </a:cubicBezTo>
                <a:lnTo>
                  <a:pt x="130733" y="13855"/>
                </a:lnTo>
                <a:close/>
                <a:moveTo>
                  <a:pt x="14408" y="14402"/>
                </a:moveTo>
                <a:lnTo>
                  <a:pt x="14044" y="15071"/>
                </a:lnTo>
                <a:cubicBezTo>
                  <a:pt x="14530" y="15344"/>
                  <a:pt x="14956" y="15557"/>
                  <a:pt x="15381" y="15770"/>
                </a:cubicBezTo>
                <a:lnTo>
                  <a:pt x="15746" y="15101"/>
                </a:lnTo>
                <a:cubicBezTo>
                  <a:pt x="15320" y="14889"/>
                  <a:pt x="14895" y="14676"/>
                  <a:pt x="14408" y="14402"/>
                </a:cubicBezTo>
                <a:close/>
                <a:moveTo>
                  <a:pt x="39029" y="14585"/>
                </a:moveTo>
                <a:cubicBezTo>
                  <a:pt x="38573" y="14737"/>
                  <a:pt x="38087" y="14889"/>
                  <a:pt x="37600" y="15041"/>
                </a:cubicBezTo>
                <a:lnTo>
                  <a:pt x="37813" y="15770"/>
                </a:lnTo>
                <a:cubicBezTo>
                  <a:pt x="38330" y="15618"/>
                  <a:pt x="38786" y="15466"/>
                  <a:pt x="39272" y="15314"/>
                </a:cubicBezTo>
                <a:lnTo>
                  <a:pt x="39029" y="14585"/>
                </a:lnTo>
                <a:close/>
                <a:moveTo>
                  <a:pt x="85200" y="14493"/>
                </a:moveTo>
                <a:lnTo>
                  <a:pt x="84866" y="15162"/>
                </a:lnTo>
                <a:cubicBezTo>
                  <a:pt x="85322" y="15405"/>
                  <a:pt x="85808" y="15588"/>
                  <a:pt x="86294" y="15770"/>
                </a:cubicBezTo>
                <a:lnTo>
                  <a:pt x="86568" y="15071"/>
                </a:lnTo>
                <a:cubicBezTo>
                  <a:pt x="86081" y="14889"/>
                  <a:pt x="85626" y="14676"/>
                  <a:pt x="85200" y="14493"/>
                </a:cubicBezTo>
                <a:close/>
                <a:moveTo>
                  <a:pt x="127997" y="15071"/>
                </a:moveTo>
                <a:cubicBezTo>
                  <a:pt x="127541" y="15223"/>
                  <a:pt x="127055" y="15405"/>
                  <a:pt x="126569" y="15557"/>
                </a:cubicBezTo>
                <a:lnTo>
                  <a:pt x="126812" y="16287"/>
                </a:lnTo>
                <a:lnTo>
                  <a:pt x="126812" y="16256"/>
                </a:lnTo>
                <a:cubicBezTo>
                  <a:pt x="127328" y="16104"/>
                  <a:pt x="127815" y="15952"/>
                  <a:pt x="128240" y="15770"/>
                </a:cubicBezTo>
                <a:lnTo>
                  <a:pt x="127997" y="15071"/>
                </a:lnTo>
                <a:close/>
                <a:moveTo>
                  <a:pt x="36111" y="15496"/>
                </a:moveTo>
                <a:cubicBezTo>
                  <a:pt x="35655" y="15618"/>
                  <a:pt x="35169" y="15740"/>
                  <a:pt x="34652" y="15892"/>
                </a:cubicBezTo>
                <a:lnTo>
                  <a:pt x="34865" y="16621"/>
                </a:lnTo>
                <a:lnTo>
                  <a:pt x="34895" y="16591"/>
                </a:lnTo>
                <a:cubicBezTo>
                  <a:pt x="35381" y="16469"/>
                  <a:pt x="35868" y="16348"/>
                  <a:pt x="36324" y="16226"/>
                </a:cubicBezTo>
                <a:lnTo>
                  <a:pt x="36111" y="15496"/>
                </a:lnTo>
                <a:close/>
                <a:moveTo>
                  <a:pt x="87966" y="15618"/>
                </a:moveTo>
                <a:lnTo>
                  <a:pt x="87723" y="16317"/>
                </a:lnTo>
                <a:cubicBezTo>
                  <a:pt x="88209" y="16499"/>
                  <a:pt x="88665" y="16651"/>
                  <a:pt x="89151" y="16803"/>
                </a:cubicBezTo>
                <a:lnTo>
                  <a:pt x="89395" y="16104"/>
                </a:lnTo>
                <a:cubicBezTo>
                  <a:pt x="88908" y="15952"/>
                  <a:pt x="88452" y="15770"/>
                  <a:pt x="87966" y="15618"/>
                </a:cubicBezTo>
                <a:close/>
                <a:moveTo>
                  <a:pt x="17053" y="15709"/>
                </a:moveTo>
                <a:lnTo>
                  <a:pt x="16749" y="16408"/>
                </a:lnTo>
                <a:cubicBezTo>
                  <a:pt x="17235" y="16621"/>
                  <a:pt x="17722" y="16803"/>
                  <a:pt x="18208" y="16986"/>
                </a:cubicBezTo>
                <a:lnTo>
                  <a:pt x="18451" y="16256"/>
                </a:lnTo>
                <a:cubicBezTo>
                  <a:pt x="17995" y="16104"/>
                  <a:pt x="17539" y="15922"/>
                  <a:pt x="17053" y="15709"/>
                </a:cubicBezTo>
                <a:close/>
                <a:moveTo>
                  <a:pt x="125110" y="16013"/>
                </a:moveTo>
                <a:cubicBezTo>
                  <a:pt x="124654" y="16135"/>
                  <a:pt x="124167" y="16287"/>
                  <a:pt x="123651" y="16408"/>
                </a:cubicBezTo>
                <a:lnTo>
                  <a:pt x="123863" y="17138"/>
                </a:lnTo>
                <a:lnTo>
                  <a:pt x="123894" y="17138"/>
                </a:lnTo>
                <a:cubicBezTo>
                  <a:pt x="124380" y="16986"/>
                  <a:pt x="124866" y="16864"/>
                  <a:pt x="125322" y="16743"/>
                </a:cubicBezTo>
                <a:lnTo>
                  <a:pt x="125110" y="16013"/>
                </a:lnTo>
                <a:close/>
                <a:moveTo>
                  <a:pt x="33193" y="16226"/>
                </a:moveTo>
                <a:lnTo>
                  <a:pt x="32585" y="16378"/>
                </a:lnTo>
                <a:lnTo>
                  <a:pt x="31734" y="16560"/>
                </a:lnTo>
                <a:lnTo>
                  <a:pt x="31886" y="17320"/>
                </a:lnTo>
                <a:lnTo>
                  <a:pt x="32767" y="17107"/>
                </a:lnTo>
                <a:lnTo>
                  <a:pt x="33375" y="16986"/>
                </a:lnTo>
                <a:lnTo>
                  <a:pt x="33193" y="16226"/>
                </a:lnTo>
                <a:close/>
                <a:moveTo>
                  <a:pt x="90823" y="16530"/>
                </a:moveTo>
                <a:lnTo>
                  <a:pt x="90641" y="17259"/>
                </a:lnTo>
                <a:cubicBezTo>
                  <a:pt x="91127" y="17411"/>
                  <a:pt x="91613" y="17533"/>
                  <a:pt x="92100" y="17655"/>
                </a:cubicBezTo>
                <a:lnTo>
                  <a:pt x="92282" y="16925"/>
                </a:lnTo>
                <a:cubicBezTo>
                  <a:pt x="91796" y="16803"/>
                  <a:pt x="91310" y="16682"/>
                  <a:pt x="90823" y="16530"/>
                </a:cubicBezTo>
                <a:close/>
                <a:moveTo>
                  <a:pt x="19849" y="16712"/>
                </a:moveTo>
                <a:lnTo>
                  <a:pt x="19667" y="17442"/>
                </a:lnTo>
                <a:cubicBezTo>
                  <a:pt x="20184" y="17563"/>
                  <a:pt x="20670" y="17685"/>
                  <a:pt x="21187" y="17776"/>
                </a:cubicBezTo>
                <a:lnTo>
                  <a:pt x="21308" y="17016"/>
                </a:lnTo>
                <a:cubicBezTo>
                  <a:pt x="20822" y="16925"/>
                  <a:pt x="20336" y="16834"/>
                  <a:pt x="19849" y="16712"/>
                </a:cubicBezTo>
                <a:close/>
                <a:moveTo>
                  <a:pt x="30245" y="16864"/>
                </a:moveTo>
                <a:cubicBezTo>
                  <a:pt x="29758" y="16955"/>
                  <a:pt x="29241" y="17047"/>
                  <a:pt x="28755" y="17107"/>
                </a:cubicBezTo>
                <a:lnTo>
                  <a:pt x="28877" y="17867"/>
                </a:lnTo>
                <a:lnTo>
                  <a:pt x="28907" y="17837"/>
                </a:lnTo>
                <a:cubicBezTo>
                  <a:pt x="29393" y="17776"/>
                  <a:pt x="29910" y="17715"/>
                  <a:pt x="30366" y="17624"/>
                </a:cubicBezTo>
                <a:lnTo>
                  <a:pt x="30245" y="16864"/>
                </a:lnTo>
                <a:close/>
                <a:moveTo>
                  <a:pt x="122192" y="16773"/>
                </a:moveTo>
                <a:cubicBezTo>
                  <a:pt x="121705" y="16864"/>
                  <a:pt x="121219" y="16986"/>
                  <a:pt x="120733" y="17107"/>
                </a:cubicBezTo>
                <a:lnTo>
                  <a:pt x="120885" y="17867"/>
                </a:lnTo>
                <a:lnTo>
                  <a:pt x="120915" y="17837"/>
                </a:lnTo>
                <a:cubicBezTo>
                  <a:pt x="121432" y="17746"/>
                  <a:pt x="121918" y="17624"/>
                  <a:pt x="122374" y="17503"/>
                </a:cubicBezTo>
                <a:lnTo>
                  <a:pt x="122192" y="16773"/>
                </a:lnTo>
                <a:close/>
                <a:moveTo>
                  <a:pt x="22828" y="17229"/>
                </a:moveTo>
                <a:lnTo>
                  <a:pt x="22737" y="17989"/>
                </a:lnTo>
                <a:cubicBezTo>
                  <a:pt x="23223" y="18050"/>
                  <a:pt x="23740" y="18110"/>
                  <a:pt x="24257" y="18110"/>
                </a:cubicBezTo>
                <a:lnTo>
                  <a:pt x="24317" y="17320"/>
                </a:lnTo>
                <a:cubicBezTo>
                  <a:pt x="23801" y="17320"/>
                  <a:pt x="23314" y="17290"/>
                  <a:pt x="22828" y="17229"/>
                </a:cubicBezTo>
                <a:close/>
                <a:moveTo>
                  <a:pt x="27266" y="17259"/>
                </a:moveTo>
                <a:cubicBezTo>
                  <a:pt x="26779" y="17290"/>
                  <a:pt x="26263" y="17351"/>
                  <a:pt x="25776" y="17351"/>
                </a:cubicBezTo>
                <a:lnTo>
                  <a:pt x="25807" y="18110"/>
                </a:lnTo>
                <a:lnTo>
                  <a:pt x="25837" y="18080"/>
                </a:lnTo>
                <a:cubicBezTo>
                  <a:pt x="26324" y="18080"/>
                  <a:pt x="26840" y="18050"/>
                  <a:pt x="27327" y="18019"/>
                </a:cubicBezTo>
                <a:lnTo>
                  <a:pt x="27266" y="17259"/>
                </a:lnTo>
                <a:close/>
                <a:moveTo>
                  <a:pt x="93772" y="17229"/>
                </a:moveTo>
                <a:lnTo>
                  <a:pt x="93589" y="17989"/>
                </a:lnTo>
                <a:cubicBezTo>
                  <a:pt x="94076" y="18110"/>
                  <a:pt x="94592" y="18202"/>
                  <a:pt x="95109" y="18293"/>
                </a:cubicBezTo>
                <a:lnTo>
                  <a:pt x="95231" y="17533"/>
                </a:lnTo>
                <a:cubicBezTo>
                  <a:pt x="94744" y="17442"/>
                  <a:pt x="94258" y="17351"/>
                  <a:pt x="93772" y="17229"/>
                </a:cubicBezTo>
                <a:close/>
                <a:moveTo>
                  <a:pt x="119243" y="17381"/>
                </a:moveTo>
                <a:cubicBezTo>
                  <a:pt x="118757" y="17472"/>
                  <a:pt x="118271" y="17563"/>
                  <a:pt x="117754" y="17655"/>
                </a:cubicBezTo>
                <a:lnTo>
                  <a:pt x="117906" y="18414"/>
                </a:lnTo>
                <a:cubicBezTo>
                  <a:pt x="118422" y="18323"/>
                  <a:pt x="118909" y="18232"/>
                  <a:pt x="119395" y="18141"/>
                </a:cubicBezTo>
                <a:lnTo>
                  <a:pt x="119243" y="17381"/>
                </a:lnTo>
                <a:close/>
                <a:moveTo>
                  <a:pt x="96750" y="17807"/>
                </a:moveTo>
                <a:lnTo>
                  <a:pt x="96629" y="18566"/>
                </a:lnTo>
                <a:cubicBezTo>
                  <a:pt x="97115" y="18658"/>
                  <a:pt x="97632" y="18718"/>
                  <a:pt x="98149" y="18810"/>
                </a:cubicBezTo>
                <a:lnTo>
                  <a:pt x="98240" y="18019"/>
                </a:lnTo>
                <a:cubicBezTo>
                  <a:pt x="97753" y="17958"/>
                  <a:pt x="97237" y="17898"/>
                  <a:pt x="96750" y="17807"/>
                </a:cubicBezTo>
                <a:close/>
                <a:moveTo>
                  <a:pt x="116295" y="17898"/>
                </a:moveTo>
                <a:cubicBezTo>
                  <a:pt x="115808" y="17958"/>
                  <a:pt x="115292" y="18019"/>
                  <a:pt x="114805" y="18080"/>
                </a:cubicBezTo>
                <a:lnTo>
                  <a:pt x="114897" y="18840"/>
                </a:lnTo>
                <a:cubicBezTo>
                  <a:pt x="115413" y="18779"/>
                  <a:pt x="115900" y="18718"/>
                  <a:pt x="116416" y="18658"/>
                </a:cubicBezTo>
                <a:lnTo>
                  <a:pt x="116295" y="17898"/>
                </a:lnTo>
                <a:close/>
                <a:moveTo>
                  <a:pt x="99729" y="18232"/>
                </a:moveTo>
                <a:lnTo>
                  <a:pt x="99638" y="18992"/>
                </a:lnTo>
                <a:cubicBezTo>
                  <a:pt x="100155" y="19053"/>
                  <a:pt x="100671" y="19083"/>
                  <a:pt x="101158" y="19144"/>
                </a:cubicBezTo>
                <a:lnTo>
                  <a:pt x="101249" y="18384"/>
                </a:lnTo>
                <a:cubicBezTo>
                  <a:pt x="100732" y="18323"/>
                  <a:pt x="100246" y="18293"/>
                  <a:pt x="99729" y="18232"/>
                </a:cubicBezTo>
                <a:close/>
                <a:moveTo>
                  <a:pt x="113316" y="18262"/>
                </a:moveTo>
                <a:cubicBezTo>
                  <a:pt x="112799" y="18323"/>
                  <a:pt x="112283" y="18354"/>
                  <a:pt x="111796" y="18384"/>
                </a:cubicBezTo>
                <a:lnTo>
                  <a:pt x="111857" y="19144"/>
                </a:lnTo>
                <a:cubicBezTo>
                  <a:pt x="112374" y="19114"/>
                  <a:pt x="112860" y="19083"/>
                  <a:pt x="113377" y="19022"/>
                </a:cubicBezTo>
                <a:lnTo>
                  <a:pt x="113316" y="18262"/>
                </a:lnTo>
                <a:close/>
                <a:moveTo>
                  <a:pt x="102738" y="18475"/>
                </a:moveTo>
                <a:lnTo>
                  <a:pt x="102708" y="19235"/>
                </a:lnTo>
                <a:cubicBezTo>
                  <a:pt x="103194" y="19265"/>
                  <a:pt x="103711" y="19296"/>
                  <a:pt x="104228" y="19326"/>
                </a:cubicBezTo>
                <a:lnTo>
                  <a:pt x="104258" y="18566"/>
                </a:lnTo>
                <a:cubicBezTo>
                  <a:pt x="103741" y="18536"/>
                  <a:pt x="103255" y="18506"/>
                  <a:pt x="102738" y="18475"/>
                </a:cubicBezTo>
                <a:close/>
                <a:moveTo>
                  <a:pt x="110307" y="18506"/>
                </a:moveTo>
                <a:cubicBezTo>
                  <a:pt x="109790" y="18506"/>
                  <a:pt x="109273" y="18536"/>
                  <a:pt x="108787" y="18566"/>
                </a:cubicBezTo>
                <a:lnTo>
                  <a:pt x="108787" y="19326"/>
                </a:lnTo>
                <a:cubicBezTo>
                  <a:pt x="109304" y="19296"/>
                  <a:pt x="109821" y="19296"/>
                  <a:pt x="110337" y="19265"/>
                </a:cubicBezTo>
                <a:lnTo>
                  <a:pt x="110307" y="18506"/>
                </a:lnTo>
                <a:close/>
                <a:moveTo>
                  <a:pt x="105747" y="18597"/>
                </a:moveTo>
                <a:lnTo>
                  <a:pt x="105747" y="19357"/>
                </a:lnTo>
                <a:lnTo>
                  <a:pt x="107267" y="19357"/>
                </a:lnTo>
                <a:lnTo>
                  <a:pt x="107267" y="185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7"/>
          <p:cNvSpPr/>
          <p:nvPr/>
        </p:nvSpPr>
        <p:spPr>
          <a:xfrm rot="5792267">
            <a:off x="7637298" y="2341665"/>
            <a:ext cx="2516948" cy="461436"/>
          </a:xfrm>
          <a:custGeom>
            <a:rect b="b" l="l" r="r" t="t"/>
            <a:pathLst>
              <a:path extrusionOk="0" h="21034" w="114745">
                <a:moveTo>
                  <a:pt x="81035" y="0"/>
                </a:moveTo>
                <a:cubicBezTo>
                  <a:pt x="80519" y="0"/>
                  <a:pt x="80002" y="30"/>
                  <a:pt x="79485" y="91"/>
                </a:cubicBezTo>
                <a:lnTo>
                  <a:pt x="79576" y="847"/>
                </a:lnTo>
                <a:lnTo>
                  <a:pt x="79576" y="847"/>
                </a:lnTo>
                <a:cubicBezTo>
                  <a:pt x="80052" y="790"/>
                  <a:pt x="80529" y="790"/>
                  <a:pt x="81035" y="760"/>
                </a:cubicBezTo>
                <a:lnTo>
                  <a:pt x="81035" y="0"/>
                </a:lnTo>
                <a:close/>
                <a:moveTo>
                  <a:pt x="79576" y="847"/>
                </a:moveTo>
                <a:cubicBezTo>
                  <a:pt x="79566" y="849"/>
                  <a:pt x="79556" y="850"/>
                  <a:pt x="79546" y="851"/>
                </a:cubicBezTo>
                <a:lnTo>
                  <a:pt x="79576" y="851"/>
                </a:lnTo>
                <a:lnTo>
                  <a:pt x="79576" y="847"/>
                </a:lnTo>
                <a:close/>
                <a:moveTo>
                  <a:pt x="82586" y="61"/>
                </a:moveTo>
                <a:lnTo>
                  <a:pt x="82555" y="821"/>
                </a:lnTo>
                <a:cubicBezTo>
                  <a:pt x="83011" y="851"/>
                  <a:pt x="83528" y="912"/>
                  <a:pt x="84045" y="973"/>
                </a:cubicBezTo>
                <a:lnTo>
                  <a:pt x="84105" y="213"/>
                </a:lnTo>
                <a:cubicBezTo>
                  <a:pt x="83619" y="152"/>
                  <a:pt x="83102" y="91"/>
                  <a:pt x="82586" y="61"/>
                </a:cubicBezTo>
                <a:close/>
                <a:moveTo>
                  <a:pt x="77965" y="334"/>
                </a:moveTo>
                <a:cubicBezTo>
                  <a:pt x="77449" y="426"/>
                  <a:pt x="76932" y="547"/>
                  <a:pt x="76446" y="699"/>
                </a:cubicBezTo>
                <a:lnTo>
                  <a:pt x="76686" y="1420"/>
                </a:lnTo>
                <a:lnTo>
                  <a:pt x="76686" y="1420"/>
                </a:lnTo>
                <a:cubicBezTo>
                  <a:pt x="77162" y="1273"/>
                  <a:pt x="77610" y="1184"/>
                  <a:pt x="78087" y="1094"/>
                </a:cubicBezTo>
                <a:lnTo>
                  <a:pt x="77965" y="334"/>
                </a:lnTo>
                <a:close/>
                <a:moveTo>
                  <a:pt x="76686" y="1420"/>
                </a:moveTo>
                <a:lnTo>
                  <a:pt x="76686" y="1420"/>
                </a:lnTo>
                <a:cubicBezTo>
                  <a:pt x="76677" y="1423"/>
                  <a:pt x="76668" y="1426"/>
                  <a:pt x="76658" y="1429"/>
                </a:cubicBezTo>
                <a:lnTo>
                  <a:pt x="76689" y="1429"/>
                </a:lnTo>
                <a:lnTo>
                  <a:pt x="76686" y="1420"/>
                </a:lnTo>
                <a:close/>
                <a:moveTo>
                  <a:pt x="85656" y="456"/>
                </a:moveTo>
                <a:lnTo>
                  <a:pt x="85504" y="1216"/>
                </a:lnTo>
                <a:cubicBezTo>
                  <a:pt x="85990" y="1307"/>
                  <a:pt x="86476" y="1429"/>
                  <a:pt x="86993" y="1550"/>
                </a:cubicBezTo>
                <a:lnTo>
                  <a:pt x="87175" y="790"/>
                </a:lnTo>
                <a:cubicBezTo>
                  <a:pt x="86659" y="669"/>
                  <a:pt x="86142" y="547"/>
                  <a:pt x="85656" y="456"/>
                </a:cubicBezTo>
                <a:close/>
                <a:moveTo>
                  <a:pt x="88634" y="1185"/>
                </a:moveTo>
                <a:lnTo>
                  <a:pt x="88452" y="1915"/>
                </a:lnTo>
                <a:cubicBezTo>
                  <a:pt x="88938" y="2067"/>
                  <a:pt x="89425" y="2189"/>
                  <a:pt x="89881" y="2340"/>
                </a:cubicBezTo>
                <a:lnTo>
                  <a:pt x="90124" y="1611"/>
                </a:lnTo>
                <a:cubicBezTo>
                  <a:pt x="89637" y="1459"/>
                  <a:pt x="89151" y="1337"/>
                  <a:pt x="88634" y="1185"/>
                </a:cubicBezTo>
                <a:close/>
                <a:moveTo>
                  <a:pt x="74987" y="1277"/>
                </a:moveTo>
                <a:cubicBezTo>
                  <a:pt x="74531" y="1459"/>
                  <a:pt x="74044" y="1702"/>
                  <a:pt x="73588" y="1976"/>
                </a:cubicBezTo>
                <a:lnTo>
                  <a:pt x="73976" y="2602"/>
                </a:lnTo>
                <a:lnTo>
                  <a:pt x="73976" y="2602"/>
                </a:lnTo>
                <a:cubicBezTo>
                  <a:pt x="74423" y="2364"/>
                  <a:pt x="74842" y="2155"/>
                  <a:pt x="75291" y="1945"/>
                </a:cubicBezTo>
                <a:lnTo>
                  <a:pt x="74987" y="1277"/>
                </a:lnTo>
                <a:close/>
                <a:moveTo>
                  <a:pt x="73976" y="2602"/>
                </a:moveTo>
                <a:cubicBezTo>
                  <a:pt x="73968" y="2606"/>
                  <a:pt x="73961" y="2610"/>
                  <a:pt x="73953" y="2614"/>
                </a:cubicBezTo>
                <a:lnTo>
                  <a:pt x="73984" y="2614"/>
                </a:lnTo>
                <a:lnTo>
                  <a:pt x="73976" y="2602"/>
                </a:lnTo>
                <a:close/>
                <a:moveTo>
                  <a:pt x="91583" y="2067"/>
                </a:moveTo>
                <a:lnTo>
                  <a:pt x="91340" y="2796"/>
                </a:lnTo>
                <a:cubicBezTo>
                  <a:pt x="91826" y="2948"/>
                  <a:pt x="92312" y="3131"/>
                  <a:pt x="92768" y="3283"/>
                </a:cubicBezTo>
                <a:lnTo>
                  <a:pt x="93011" y="2584"/>
                </a:lnTo>
                <a:cubicBezTo>
                  <a:pt x="92555" y="2401"/>
                  <a:pt x="92099" y="2249"/>
                  <a:pt x="91583" y="2067"/>
                </a:cubicBezTo>
                <a:close/>
                <a:moveTo>
                  <a:pt x="42737" y="2979"/>
                </a:moveTo>
                <a:cubicBezTo>
                  <a:pt x="42190" y="3070"/>
                  <a:pt x="41643" y="3252"/>
                  <a:pt x="41187" y="3496"/>
                </a:cubicBezTo>
                <a:lnTo>
                  <a:pt x="41551" y="4164"/>
                </a:lnTo>
                <a:lnTo>
                  <a:pt x="41551" y="4195"/>
                </a:lnTo>
                <a:cubicBezTo>
                  <a:pt x="41946" y="3951"/>
                  <a:pt x="42372" y="3799"/>
                  <a:pt x="42828" y="3739"/>
                </a:cubicBezTo>
                <a:lnTo>
                  <a:pt x="42737" y="2979"/>
                </a:lnTo>
                <a:close/>
                <a:moveTo>
                  <a:pt x="72281" y="2766"/>
                </a:moveTo>
                <a:cubicBezTo>
                  <a:pt x="71886" y="3040"/>
                  <a:pt x="71461" y="3344"/>
                  <a:pt x="71035" y="3678"/>
                </a:cubicBezTo>
                <a:lnTo>
                  <a:pt x="71491" y="4286"/>
                </a:lnTo>
                <a:cubicBezTo>
                  <a:pt x="71917" y="3951"/>
                  <a:pt x="72312" y="3678"/>
                  <a:pt x="72707" y="3404"/>
                </a:cubicBezTo>
                <a:lnTo>
                  <a:pt x="72281" y="2766"/>
                </a:lnTo>
                <a:close/>
                <a:moveTo>
                  <a:pt x="94440" y="3131"/>
                </a:moveTo>
                <a:lnTo>
                  <a:pt x="94166" y="3830"/>
                </a:lnTo>
                <a:cubicBezTo>
                  <a:pt x="94653" y="4012"/>
                  <a:pt x="95109" y="4195"/>
                  <a:pt x="95565" y="4407"/>
                </a:cubicBezTo>
                <a:lnTo>
                  <a:pt x="95868" y="3708"/>
                </a:lnTo>
                <a:cubicBezTo>
                  <a:pt x="95413" y="3496"/>
                  <a:pt x="94926" y="3313"/>
                  <a:pt x="94440" y="3131"/>
                </a:cubicBezTo>
                <a:close/>
                <a:moveTo>
                  <a:pt x="44409" y="3100"/>
                </a:moveTo>
                <a:lnTo>
                  <a:pt x="44165" y="3830"/>
                </a:lnTo>
                <a:cubicBezTo>
                  <a:pt x="44621" y="3951"/>
                  <a:pt x="45016" y="4195"/>
                  <a:pt x="45351" y="4468"/>
                </a:cubicBezTo>
                <a:lnTo>
                  <a:pt x="45868" y="3921"/>
                </a:lnTo>
                <a:cubicBezTo>
                  <a:pt x="45442" y="3526"/>
                  <a:pt x="44925" y="3252"/>
                  <a:pt x="44409" y="3100"/>
                </a:cubicBezTo>
                <a:close/>
                <a:moveTo>
                  <a:pt x="97267" y="4286"/>
                </a:moveTo>
                <a:lnTo>
                  <a:pt x="96963" y="4985"/>
                </a:lnTo>
                <a:cubicBezTo>
                  <a:pt x="97419" y="5198"/>
                  <a:pt x="97875" y="5410"/>
                  <a:pt x="98331" y="5623"/>
                </a:cubicBezTo>
                <a:lnTo>
                  <a:pt x="98665" y="4924"/>
                </a:lnTo>
                <a:cubicBezTo>
                  <a:pt x="98209" y="4711"/>
                  <a:pt x="97753" y="4499"/>
                  <a:pt x="97267" y="4286"/>
                </a:cubicBezTo>
                <a:close/>
                <a:moveTo>
                  <a:pt x="39849" y="4438"/>
                </a:moveTo>
                <a:cubicBezTo>
                  <a:pt x="39454" y="4803"/>
                  <a:pt x="39089" y="5228"/>
                  <a:pt x="38816" y="5684"/>
                </a:cubicBezTo>
                <a:lnTo>
                  <a:pt x="39454" y="6079"/>
                </a:lnTo>
                <a:lnTo>
                  <a:pt x="39484" y="6079"/>
                </a:lnTo>
                <a:cubicBezTo>
                  <a:pt x="39728" y="5684"/>
                  <a:pt x="40032" y="5319"/>
                  <a:pt x="40366" y="5015"/>
                </a:cubicBezTo>
                <a:lnTo>
                  <a:pt x="39849" y="4438"/>
                </a:lnTo>
                <a:close/>
                <a:moveTo>
                  <a:pt x="69819" y="4620"/>
                </a:moveTo>
                <a:cubicBezTo>
                  <a:pt x="69424" y="4955"/>
                  <a:pt x="69029" y="5289"/>
                  <a:pt x="68634" y="5593"/>
                </a:cubicBezTo>
                <a:lnTo>
                  <a:pt x="69120" y="6201"/>
                </a:lnTo>
                <a:cubicBezTo>
                  <a:pt x="69515" y="5866"/>
                  <a:pt x="69911" y="5532"/>
                  <a:pt x="70306" y="5228"/>
                </a:cubicBezTo>
                <a:lnTo>
                  <a:pt x="69819" y="4620"/>
                </a:lnTo>
                <a:close/>
                <a:moveTo>
                  <a:pt x="46901" y="5198"/>
                </a:moveTo>
                <a:lnTo>
                  <a:pt x="46232" y="5562"/>
                </a:lnTo>
                <a:cubicBezTo>
                  <a:pt x="46445" y="5988"/>
                  <a:pt x="46627" y="6413"/>
                  <a:pt x="46749" y="6869"/>
                </a:cubicBezTo>
                <a:lnTo>
                  <a:pt x="47479" y="6717"/>
                </a:lnTo>
                <a:cubicBezTo>
                  <a:pt x="47357" y="6170"/>
                  <a:pt x="47144" y="5654"/>
                  <a:pt x="46901" y="5198"/>
                </a:cubicBezTo>
                <a:close/>
                <a:moveTo>
                  <a:pt x="100033" y="5623"/>
                </a:moveTo>
                <a:lnTo>
                  <a:pt x="99668" y="6292"/>
                </a:lnTo>
                <a:cubicBezTo>
                  <a:pt x="100124" y="6535"/>
                  <a:pt x="100580" y="6778"/>
                  <a:pt x="101005" y="7021"/>
                </a:cubicBezTo>
                <a:lnTo>
                  <a:pt x="101370" y="6353"/>
                </a:lnTo>
                <a:cubicBezTo>
                  <a:pt x="100945" y="6110"/>
                  <a:pt x="100489" y="5866"/>
                  <a:pt x="100033" y="5623"/>
                </a:cubicBezTo>
                <a:close/>
                <a:moveTo>
                  <a:pt x="67509" y="6596"/>
                </a:moveTo>
                <a:cubicBezTo>
                  <a:pt x="67114" y="6930"/>
                  <a:pt x="66719" y="7234"/>
                  <a:pt x="66324" y="7569"/>
                </a:cubicBezTo>
                <a:lnTo>
                  <a:pt x="66798" y="8132"/>
                </a:lnTo>
                <a:lnTo>
                  <a:pt x="66798" y="8132"/>
                </a:lnTo>
                <a:cubicBezTo>
                  <a:pt x="67217" y="7803"/>
                  <a:pt x="67606" y="7503"/>
                  <a:pt x="67996" y="7173"/>
                </a:cubicBezTo>
                <a:lnTo>
                  <a:pt x="67509" y="6596"/>
                </a:lnTo>
                <a:close/>
                <a:moveTo>
                  <a:pt x="66798" y="8132"/>
                </a:moveTo>
                <a:cubicBezTo>
                  <a:pt x="66792" y="8136"/>
                  <a:pt x="66786" y="8141"/>
                  <a:pt x="66780" y="8146"/>
                </a:cubicBezTo>
                <a:lnTo>
                  <a:pt x="66810" y="8146"/>
                </a:lnTo>
                <a:lnTo>
                  <a:pt x="66798" y="8132"/>
                </a:lnTo>
                <a:close/>
                <a:moveTo>
                  <a:pt x="102708" y="7113"/>
                </a:moveTo>
                <a:lnTo>
                  <a:pt x="102343" y="7781"/>
                </a:lnTo>
                <a:cubicBezTo>
                  <a:pt x="102799" y="8024"/>
                  <a:pt x="103224" y="8268"/>
                  <a:pt x="103650" y="8541"/>
                </a:cubicBezTo>
                <a:lnTo>
                  <a:pt x="104045" y="7872"/>
                </a:lnTo>
                <a:cubicBezTo>
                  <a:pt x="103619" y="7629"/>
                  <a:pt x="103163" y="7356"/>
                  <a:pt x="102708" y="7113"/>
                </a:cubicBezTo>
                <a:close/>
                <a:moveTo>
                  <a:pt x="38238" y="7234"/>
                </a:moveTo>
                <a:cubicBezTo>
                  <a:pt x="38177" y="7477"/>
                  <a:pt x="38177" y="7751"/>
                  <a:pt x="38177" y="7994"/>
                </a:cubicBezTo>
                <a:cubicBezTo>
                  <a:pt x="38177" y="8298"/>
                  <a:pt x="38208" y="8602"/>
                  <a:pt x="38269" y="8876"/>
                </a:cubicBezTo>
                <a:lnTo>
                  <a:pt x="39029" y="8754"/>
                </a:lnTo>
                <a:cubicBezTo>
                  <a:pt x="38968" y="8511"/>
                  <a:pt x="38937" y="8237"/>
                  <a:pt x="38937" y="7994"/>
                </a:cubicBezTo>
                <a:cubicBezTo>
                  <a:pt x="38937" y="7781"/>
                  <a:pt x="38968" y="7569"/>
                  <a:pt x="38998" y="7356"/>
                </a:cubicBezTo>
                <a:lnTo>
                  <a:pt x="38238" y="7234"/>
                </a:lnTo>
                <a:close/>
                <a:moveTo>
                  <a:pt x="46931" y="8298"/>
                </a:moveTo>
                <a:lnTo>
                  <a:pt x="46931" y="8389"/>
                </a:lnTo>
                <a:cubicBezTo>
                  <a:pt x="46931" y="8845"/>
                  <a:pt x="46871" y="9301"/>
                  <a:pt x="46779" y="9727"/>
                </a:cubicBezTo>
                <a:lnTo>
                  <a:pt x="47539" y="9879"/>
                </a:lnTo>
                <a:cubicBezTo>
                  <a:pt x="47630" y="9392"/>
                  <a:pt x="47691" y="8906"/>
                  <a:pt x="47691" y="8389"/>
                </a:cubicBezTo>
                <a:lnTo>
                  <a:pt x="47691" y="8298"/>
                </a:lnTo>
                <a:close/>
                <a:moveTo>
                  <a:pt x="65108" y="8511"/>
                </a:moveTo>
                <a:cubicBezTo>
                  <a:pt x="64713" y="8815"/>
                  <a:pt x="64287" y="9088"/>
                  <a:pt x="63892" y="9392"/>
                </a:cubicBezTo>
                <a:lnTo>
                  <a:pt x="64348" y="10000"/>
                </a:lnTo>
                <a:cubicBezTo>
                  <a:pt x="64743" y="9727"/>
                  <a:pt x="65169" y="9423"/>
                  <a:pt x="65564" y="9119"/>
                </a:cubicBezTo>
                <a:lnTo>
                  <a:pt x="65108" y="8511"/>
                </a:lnTo>
                <a:close/>
                <a:moveTo>
                  <a:pt x="105322" y="8693"/>
                </a:moveTo>
                <a:lnTo>
                  <a:pt x="104926" y="9331"/>
                </a:lnTo>
                <a:lnTo>
                  <a:pt x="106233" y="10122"/>
                </a:lnTo>
                <a:lnTo>
                  <a:pt x="106598" y="9483"/>
                </a:lnTo>
                <a:lnTo>
                  <a:pt x="105322" y="8693"/>
                </a:lnTo>
                <a:close/>
                <a:moveTo>
                  <a:pt x="62646" y="10183"/>
                </a:moveTo>
                <a:cubicBezTo>
                  <a:pt x="62220" y="10456"/>
                  <a:pt x="61795" y="10699"/>
                  <a:pt x="61339" y="10942"/>
                </a:cubicBezTo>
                <a:lnTo>
                  <a:pt x="61734" y="11611"/>
                </a:lnTo>
                <a:cubicBezTo>
                  <a:pt x="62160" y="11368"/>
                  <a:pt x="62616" y="11125"/>
                  <a:pt x="63041" y="10851"/>
                </a:cubicBezTo>
                <a:lnTo>
                  <a:pt x="62646" y="10183"/>
                </a:lnTo>
                <a:close/>
                <a:moveTo>
                  <a:pt x="39484" y="10031"/>
                </a:moveTo>
                <a:lnTo>
                  <a:pt x="38816" y="10426"/>
                </a:lnTo>
                <a:cubicBezTo>
                  <a:pt x="39089" y="10882"/>
                  <a:pt x="39424" y="11307"/>
                  <a:pt x="39819" y="11702"/>
                </a:cubicBezTo>
                <a:lnTo>
                  <a:pt x="40336" y="11186"/>
                </a:lnTo>
                <a:cubicBezTo>
                  <a:pt x="40001" y="10821"/>
                  <a:pt x="39728" y="10456"/>
                  <a:pt x="39484" y="10031"/>
                </a:cubicBezTo>
                <a:close/>
                <a:moveTo>
                  <a:pt x="107905" y="10274"/>
                </a:moveTo>
                <a:lnTo>
                  <a:pt x="107540" y="10942"/>
                </a:lnTo>
                <a:cubicBezTo>
                  <a:pt x="107996" y="11186"/>
                  <a:pt x="108422" y="11459"/>
                  <a:pt x="108847" y="11702"/>
                </a:cubicBezTo>
                <a:lnTo>
                  <a:pt x="109212" y="11034"/>
                </a:lnTo>
                <a:cubicBezTo>
                  <a:pt x="108787" y="10790"/>
                  <a:pt x="108361" y="10547"/>
                  <a:pt x="107905" y="10274"/>
                </a:cubicBezTo>
                <a:close/>
                <a:moveTo>
                  <a:pt x="46384" y="11155"/>
                </a:moveTo>
                <a:cubicBezTo>
                  <a:pt x="46202" y="11611"/>
                  <a:pt x="45989" y="12037"/>
                  <a:pt x="45746" y="12462"/>
                </a:cubicBezTo>
                <a:lnTo>
                  <a:pt x="46384" y="12827"/>
                </a:lnTo>
                <a:cubicBezTo>
                  <a:pt x="46658" y="12371"/>
                  <a:pt x="46901" y="11915"/>
                  <a:pt x="47114" y="11429"/>
                </a:cubicBezTo>
                <a:lnTo>
                  <a:pt x="46384" y="11155"/>
                </a:lnTo>
                <a:close/>
                <a:moveTo>
                  <a:pt x="60032" y="11642"/>
                </a:moveTo>
                <a:cubicBezTo>
                  <a:pt x="59576" y="11854"/>
                  <a:pt x="59120" y="12067"/>
                  <a:pt x="58664" y="12249"/>
                </a:cubicBezTo>
                <a:lnTo>
                  <a:pt x="58968" y="12949"/>
                </a:lnTo>
                <a:cubicBezTo>
                  <a:pt x="59424" y="12766"/>
                  <a:pt x="59880" y="12553"/>
                  <a:pt x="60366" y="12310"/>
                </a:cubicBezTo>
                <a:lnTo>
                  <a:pt x="60032" y="11642"/>
                </a:lnTo>
                <a:close/>
                <a:moveTo>
                  <a:pt x="110519" y="11733"/>
                </a:moveTo>
                <a:lnTo>
                  <a:pt x="110185" y="12401"/>
                </a:lnTo>
                <a:cubicBezTo>
                  <a:pt x="110702" y="12645"/>
                  <a:pt x="111158" y="12857"/>
                  <a:pt x="111613" y="13040"/>
                </a:cubicBezTo>
                <a:lnTo>
                  <a:pt x="111887" y="12341"/>
                </a:lnTo>
                <a:cubicBezTo>
                  <a:pt x="111461" y="12158"/>
                  <a:pt x="111006" y="11976"/>
                  <a:pt x="110519" y="11733"/>
                </a:cubicBezTo>
                <a:close/>
                <a:moveTo>
                  <a:pt x="41460" y="12128"/>
                </a:moveTo>
                <a:lnTo>
                  <a:pt x="41004" y="12766"/>
                </a:lnTo>
                <a:cubicBezTo>
                  <a:pt x="41430" y="13040"/>
                  <a:pt x="41886" y="13313"/>
                  <a:pt x="42372" y="13526"/>
                </a:cubicBezTo>
                <a:lnTo>
                  <a:pt x="42706" y="12888"/>
                </a:lnTo>
                <a:cubicBezTo>
                  <a:pt x="42281" y="12675"/>
                  <a:pt x="41855" y="12432"/>
                  <a:pt x="41460" y="12128"/>
                </a:cubicBezTo>
                <a:close/>
                <a:moveTo>
                  <a:pt x="113285" y="12797"/>
                </a:moveTo>
                <a:lnTo>
                  <a:pt x="113103" y="13526"/>
                </a:lnTo>
                <a:cubicBezTo>
                  <a:pt x="113620" y="13648"/>
                  <a:pt x="114136" y="13739"/>
                  <a:pt x="114653" y="13800"/>
                </a:cubicBezTo>
                <a:lnTo>
                  <a:pt x="114744" y="13040"/>
                </a:lnTo>
                <a:cubicBezTo>
                  <a:pt x="114258" y="12979"/>
                  <a:pt x="113772" y="12888"/>
                  <a:pt x="113285" y="12797"/>
                </a:cubicBezTo>
                <a:close/>
                <a:moveTo>
                  <a:pt x="57236" y="12766"/>
                </a:moveTo>
                <a:lnTo>
                  <a:pt x="56536" y="13009"/>
                </a:lnTo>
                <a:lnTo>
                  <a:pt x="55807" y="13222"/>
                </a:lnTo>
                <a:lnTo>
                  <a:pt x="56020" y="13952"/>
                </a:lnTo>
                <a:lnTo>
                  <a:pt x="56780" y="13739"/>
                </a:lnTo>
                <a:lnTo>
                  <a:pt x="57509" y="13496"/>
                </a:lnTo>
                <a:lnTo>
                  <a:pt x="57236" y="12766"/>
                </a:lnTo>
                <a:close/>
                <a:moveTo>
                  <a:pt x="54378" y="13587"/>
                </a:moveTo>
                <a:cubicBezTo>
                  <a:pt x="53892" y="13708"/>
                  <a:pt x="53375" y="13800"/>
                  <a:pt x="52889" y="13891"/>
                </a:cubicBezTo>
                <a:lnTo>
                  <a:pt x="53041" y="14651"/>
                </a:lnTo>
                <a:cubicBezTo>
                  <a:pt x="53527" y="14590"/>
                  <a:pt x="54044" y="14468"/>
                  <a:pt x="54530" y="14347"/>
                </a:cubicBezTo>
                <a:lnTo>
                  <a:pt x="54378" y="13587"/>
                </a:lnTo>
                <a:close/>
                <a:moveTo>
                  <a:pt x="46962" y="14104"/>
                </a:moveTo>
                <a:lnTo>
                  <a:pt x="46840" y="14863"/>
                </a:lnTo>
                <a:cubicBezTo>
                  <a:pt x="47357" y="14924"/>
                  <a:pt x="47874" y="14985"/>
                  <a:pt x="48390" y="14985"/>
                </a:cubicBezTo>
                <a:lnTo>
                  <a:pt x="48451" y="14225"/>
                </a:lnTo>
                <a:cubicBezTo>
                  <a:pt x="47934" y="14225"/>
                  <a:pt x="47418" y="14164"/>
                  <a:pt x="46962" y="14104"/>
                </a:cubicBezTo>
                <a:close/>
                <a:moveTo>
                  <a:pt x="51430" y="14134"/>
                </a:moveTo>
                <a:cubicBezTo>
                  <a:pt x="50913" y="14195"/>
                  <a:pt x="50427" y="14225"/>
                  <a:pt x="49910" y="14225"/>
                </a:cubicBezTo>
                <a:lnTo>
                  <a:pt x="49941" y="14985"/>
                </a:lnTo>
                <a:cubicBezTo>
                  <a:pt x="50457" y="14985"/>
                  <a:pt x="50974" y="14924"/>
                  <a:pt x="51491" y="14894"/>
                </a:cubicBezTo>
                <a:lnTo>
                  <a:pt x="51430" y="14134"/>
                </a:lnTo>
                <a:close/>
                <a:moveTo>
                  <a:pt x="44074" y="13435"/>
                </a:moveTo>
                <a:lnTo>
                  <a:pt x="43801" y="14164"/>
                </a:lnTo>
                <a:lnTo>
                  <a:pt x="44287" y="14316"/>
                </a:lnTo>
                <a:cubicBezTo>
                  <a:pt x="44165" y="14438"/>
                  <a:pt x="44013" y="14590"/>
                  <a:pt x="43892" y="14711"/>
                </a:cubicBezTo>
                <a:lnTo>
                  <a:pt x="44409" y="15289"/>
                </a:lnTo>
                <a:lnTo>
                  <a:pt x="44409" y="15259"/>
                </a:lnTo>
                <a:cubicBezTo>
                  <a:pt x="44652" y="15046"/>
                  <a:pt x="44895" y="14772"/>
                  <a:pt x="45108" y="14560"/>
                </a:cubicBezTo>
                <a:lnTo>
                  <a:pt x="45320" y="14590"/>
                </a:lnTo>
                <a:lnTo>
                  <a:pt x="45412" y="14225"/>
                </a:lnTo>
                <a:lnTo>
                  <a:pt x="45472" y="14134"/>
                </a:lnTo>
                <a:lnTo>
                  <a:pt x="45442" y="14104"/>
                </a:lnTo>
                <a:lnTo>
                  <a:pt x="45472" y="13860"/>
                </a:lnTo>
                <a:lnTo>
                  <a:pt x="44986" y="13708"/>
                </a:lnTo>
                <a:lnTo>
                  <a:pt x="44895" y="13648"/>
                </a:lnTo>
                <a:lnTo>
                  <a:pt x="44864" y="13678"/>
                </a:lnTo>
                <a:cubicBezTo>
                  <a:pt x="44591" y="13617"/>
                  <a:pt x="44317" y="13526"/>
                  <a:pt x="44074" y="13435"/>
                </a:cubicBezTo>
                <a:close/>
                <a:moveTo>
                  <a:pt x="42767" y="15684"/>
                </a:moveTo>
                <a:cubicBezTo>
                  <a:pt x="42372" y="15988"/>
                  <a:pt x="41977" y="16262"/>
                  <a:pt x="41551" y="16535"/>
                </a:cubicBezTo>
                <a:lnTo>
                  <a:pt x="41946" y="17174"/>
                </a:lnTo>
                <a:cubicBezTo>
                  <a:pt x="42402" y="16900"/>
                  <a:pt x="42828" y="16596"/>
                  <a:pt x="43223" y="16292"/>
                </a:cubicBezTo>
                <a:lnTo>
                  <a:pt x="42767" y="15684"/>
                </a:lnTo>
                <a:close/>
                <a:moveTo>
                  <a:pt x="274" y="16474"/>
                </a:moveTo>
                <a:lnTo>
                  <a:pt x="0" y="17204"/>
                </a:lnTo>
                <a:cubicBezTo>
                  <a:pt x="426" y="17356"/>
                  <a:pt x="912" y="17538"/>
                  <a:pt x="1459" y="17690"/>
                </a:cubicBezTo>
                <a:lnTo>
                  <a:pt x="1703" y="16961"/>
                </a:lnTo>
                <a:cubicBezTo>
                  <a:pt x="1155" y="16809"/>
                  <a:pt x="669" y="16657"/>
                  <a:pt x="274" y="16474"/>
                </a:cubicBezTo>
                <a:close/>
                <a:moveTo>
                  <a:pt x="3162" y="17386"/>
                </a:moveTo>
                <a:lnTo>
                  <a:pt x="2949" y="18116"/>
                </a:lnTo>
                <a:cubicBezTo>
                  <a:pt x="3405" y="18237"/>
                  <a:pt x="3921" y="18359"/>
                  <a:pt x="4438" y="18511"/>
                </a:cubicBezTo>
                <a:lnTo>
                  <a:pt x="4621" y="17751"/>
                </a:lnTo>
                <a:cubicBezTo>
                  <a:pt x="4104" y="17629"/>
                  <a:pt x="3618" y="17508"/>
                  <a:pt x="3162" y="17386"/>
                </a:cubicBezTo>
                <a:close/>
                <a:moveTo>
                  <a:pt x="40244" y="17265"/>
                </a:moveTo>
                <a:cubicBezTo>
                  <a:pt x="39819" y="17477"/>
                  <a:pt x="39363" y="17690"/>
                  <a:pt x="38907" y="17903"/>
                </a:cubicBezTo>
                <a:lnTo>
                  <a:pt x="39211" y="18602"/>
                </a:lnTo>
                <a:cubicBezTo>
                  <a:pt x="39667" y="18389"/>
                  <a:pt x="40153" y="18177"/>
                  <a:pt x="40609" y="17933"/>
                </a:cubicBezTo>
                <a:lnTo>
                  <a:pt x="40244" y="17265"/>
                </a:lnTo>
                <a:close/>
                <a:moveTo>
                  <a:pt x="6049" y="18085"/>
                </a:moveTo>
                <a:lnTo>
                  <a:pt x="5897" y="18845"/>
                </a:lnTo>
                <a:cubicBezTo>
                  <a:pt x="6384" y="18967"/>
                  <a:pt x="6870" y="19058"/>
                  <a:pt x="7387" y="19180"/>
                </a:cubicBezTo>
                <a:lnTo>
                  <a:pt x="7539" y="18420"/>
                </a:lnTo>
                <a:cubicBezTo>
                  <a:pt x="7022" y="18298"/>
                  <a:pt x="6535" y="18207"/>
                  <a:pt x="6049" y="18085"/>
                </a:cubicBezTo>
                <a:close/>
                <a:moveTo>
                  <a:pt x="37478" y="18450"/>
                </a:moveTo>
                <a:cubicBezTo>
                  <a:pt x="37022" y="18633"/>
                  <a:pt x="36536" y="18784"/>
                  <a:pt x="36050" y="18906"/>
                </a:cubicBezTo>
                <a:lnTo>
                  <a:pt x="36262" y="19636"/>
                </a:lnTo>
                <a:lnTo>
                  <a:pt x="36293" y="19636"/>
                </a:lnTo>
                <a:cubicBezTo>
                  <a:pt x="36779" y="19484"/>
                  <a:pt x="37296" y="19332"/>
                  <a:pt x="37721" y="19180"/>
                </a:cubicBezTo>
                <a:lnTo>
                  <a:pt x="37478" y="18450"/>
                </a:lnTo>
                <a:close/>
                <a:moveTo>
                  <a:pt x="9028" y="18724"/>
                </a:moveTo>
                <a:lnTo>
                  <a:pt x="8876" y="19484"/>
                </a:lnTo>
                <a:cubicBezTo>
                  <a:pt x="9393" y="19575"/>
                  <a:pt x="9879" y="19636"/>
                  <a:pt x="10396" y="19727"/>
                </a:cubicBezTo>
                <a:lnTo>
                  <a:pt x="10517" y="18967"/>
                </a:lnTo>
                <a:cubicBezTo>
                  <a:pt x="10001" y="18876"/>
                  <a:pt x="9514" y="18815"/>
                  <a:pt x="9028" y="18724"/>
                </a:cubicBezTo>
                <a:close/>
                <a:moveTo>
                  <a:pt x="12037" y="19240"/>
                </a:moveTo>
                <a:lnTo>
                  <a:pt x="11916" y="20000"/>
                </a:lnTo>
                <a:cubicBezTo>
                  <a:pt x="12432" y="20061"/>
                  <a:pt x="12919" y="20122"/>
                  <a:pt x="13435" y="20213"/>
                </a:cubicBezTo>
                <a:lnTo>
                  <a:pt x="13557" y="19453"/>
                </a:lnTo>
                <a:cubicBezTo>
                  <a:pt x="13040" y="19362"/>
                  <a:pt x="12523" y="19301"/>
                  <a:pt x="12037" y="19240"/>
                </a:cubicBezTo>
                <a:close/>
                <a:moveTo>
                  <a:pt x="34621" y="19271"/>
                </a:moveTo>
                <a:cubicBezTo>
                  <a:pt x="34135" y="19392"/>
                  <a:pt x="33648" y="19484"/>
                  <a:pt x="33132" y="19575"/>
                </a:cubicBezTo>
                <a:lnTo>
                  <a:pt x="33284" y="20335"/>
                </a:lnTo>
                <a:cubicBezTo>
                  <a:pt x="33800" y="20243"/>
                  <a:pt x="34287" y="20122"/>
                  <a:pt x="34773" y="20000"/>
                </a:cubicBezTo>
                <a:lnTo>
                  <a:pt x="34621" y="19271"/>
                </a:lnTo>
                <a:close/>
                <a:moveTo>
                  <a:pt x="15046" y="19636"/>
                </a:moveTo>
                <a:lnTo>
                  <a:pt x="14955" y="20395"/>
                </a:lnTo>
                <a:cubicBezTo>
                  <a:pt x="15472" y="20456"/>
                  <a:pt x="15958" y="20517"/>
                  <a:pt x="16475" y="20578"/>
                </a:cubicBezTo>
                <a:lnTo>
                  <a:pt x="16566" y="19818"/>
                </a:lnTo>
                <a:cubicBezTo>
                  <a:pt x="16049" y="19757"/>
                  <a:pt x="15563" y="19696"/>
                  <a:pt x="15046" y="19636"/>
                </a:cubicBezTo>
                <a:close/>
                <a:moveTo>
                  <a:pt x="31642" y="19818"/>
                </a:moveTo>
                <a:cubicBezTo>
                  <a:pt x="31156" y="19879"/>
                  <a:pt x="30670" y="19940"/>
                  <a:pt x="30153" y="20000"/>
                </a:cubicBezTo>
                <a:lnTo>
                  <a:pt x="30244" y="20760"/>
                </a:lnTo>
                <a:cubicBezTo>
                  <a:pt x="30761" y="20699"/>
                  <a:pt x="31278" y="20639"/>
                  <a:pt x="31764" y="20578"/>
                </a:cubicBezTo>
                <a:lnTo>
                  <a:pt x="31642" y="19818"/>
                </a:lnTo>
                <a:close/>
                <a:moveTo>
                  <a:pt x="18055" y="19970"/>
                </a:moveTo>
                <a:lnTo>
                  <a:pt x="17995" y="20730"/>
                </a:lnTo>
                <a:cubicBezTo>
                  <a:pt x="18511" y="20760"/>
                  <a:pt x="18998" y="20791"/>
                  <a:pt x="19514" y="20851"/>
                </a:cubicBezTo>
                <a:lnTo>
                  <a:pt x="19575" y="20091"/>
                </a:lnTo>
                <a:cubicBezTo>
                  <a:pt x="19089" y="20031"/>
                  <a:pt x="18572" y="20000"/>
                  <a:pt x="18055" y="19970"/>
                </a:cubicBezTo>
                <a:close/>
                <a:moveTo>
                  <a:pt x="28664" y="20122"/>
                </a:moveTo>
                <a:cubicBezTo>
                  <a:pt x="28147" y="20152"/>
                  <a:pt x="27661" y="20183"/>
                  <a:pt x="27144" y="20213"/>
                </a:cubicBezTo>
                <a:lnTo>
                  <a:pt x="27174" y="20973"/>
                </a:lnTo>
                <a:cubicBezTo>
                  <a:pt x="27691" y="20943"/>
                  <a:pt x="28208" y="20912"/>
                  <a:pt x="28724" y="20882"/>
                </a:cubicBezTo>
                <a:lnTo>
                  <a:pt x="28664" y="20122"/>
                </a:lnTo>
                <a:close/>
                <a:moveTo>
                  <a:pt x="21095" y="20183"/>
                </a:moveTo>
                <a:lnTo>
                  <a:pt x="21065" y="20943"/>
                </a:lnTo>
                <a:cubicBezTo>
                  <a:pt x="21551" y="20943"/>
                  <a:pt x="22068" y="20973"/>
                  <a:pt x="22584" y="21003"/>
                </a:cubicBezTo>
                <a:lnTo>
                  <a:pt x="22615" y="20243"/>
                </a:lnTo>
                <a:cubicBezTo>
                  <a:pt x="22098" y="20213"/>
                  <a:pt x="21612" y="20183"/>
                  <a:pt x="21095" y="20183"/>
                </a:cubicBezTo>
                <a:close/>
                <a:moveTo>
                  <a:pt x="24104" y="20274"/>
                </a:moveTo>
                <a:lnTo>
                  <a:pt x="24104" y="21034"/>
                </a:lnTo>
                <a:lnTo>
                  <a:pt x="25624" y="21034"/>
                </a:lnTo>
                <a:lnTo>
                  <a:pt x="25624" y="20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7"/>
          <p:cNvSpPr/>
          <p:nvPr/>
        </p:nvSpPr>
        <p:spPr>
          <a:xfrm>
            <a:off x="4596206" y="3013102"/>
            <a:ext cx="184976" cy="15221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7"/>
          <p:cNvSpPr/>
          <p:nvPr/>
        </p:nvSpPr>
        <p:spPr>
          <a:xfrm>
            <a:off x="4596206" y="3298852"/>
            <a:ext cx="184976" cy="15221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7"/>
          <p:cNvSpPr/>
          <p:nvPr/>
        </p:nvSpPr>
        <p:spPr>
          <a:xfrm>
            <a:off x="4596206" y="4356127"/>
            <a:ext cx="184976" cy="152219"/>
          </a:xfrm>
          <a:custGeom>
            <a:rect b="b" l="l" r="r" t="t"/>
            <a:pathLst>
              <a:path extrusionOk="0" h="4949" w="6014">
                <a:moveTo>
                  <a:pt x="3831" y="980"/>
                </a:moveTo>
                <a:cubicBezTo>
                  <a:pt x="3922" y="1102"/>
                  <a:pt x="4013" y="1193"/>
                  <a:pt x="4074" y="1315"/>
                </a:cubicBezTo>
                <a:cubicBezTo>
                  <a:pt x="4044" y="1315"/>
                  <a:pt x="3983" y="1345"/>
                  <a:pt x="3952" y="1376"/>
                </a:cubicBezTo>
                <a:cubicBezTo>
                  <a:pt x="3922" y="1254"/>
                  <a:pt x="3861" y="1132"/>
                  <a:pt x="3831" y="980"/>
                </a:cubicBezTo>
                <a:close/>
                <a:moveTo>
                  <a:pt x="791" y="1558"/>
                </a:moveTo>
                <a:lnTo>
                  <a:pt x="791" y="1558"/>
                </a:lnTo>
                <a:cubicBezTo>
                  <a:pt x="700" y="1984"/>
                  <a:pt x="609" y="2439"/>
                  <a:pt x="548" y="2865"/>
                </a:cubicBezTo>
                <a:cubicBezTo>
                  <a:pt x="457" y="2531"/>
                  <a:pt x="487" y="2196"/>
                  <a:pt x="609" y="1862"/>
                </a:cubicBezTo>
                <a:cubicBezTo>
                  <a:pt x="639" y="1832"/>
                  <a:pt x="670" y="1801"/>
                  <a:pt x="700" y="1740"/>
                </a:cubicBezTo>
                <a:cubicBezTo>
                  <a:pt x="730" y="1680"/>
                  <a:pt x="761" y="1619"/>
                  <a:pt x="791" y="1558"/>
                </a:cubicBezTo>
                <a:close/>
                <a:moveTo>
                  <a:pt x="4408" y="2044"/>
                </a:moveTo>
                <a:cubicBezTo>
                  <a:pt x="4439" y="2227"/>
                  <a:pt x="4469" y="2409"/>
                  <a:pt x="4469" y="2591"/>
                </a:cubicBezTo>
                <a:cubicBezTo>
                  <a:pt x="4439" y="2774"/>
                  <a:pt x="4408" y="2926"/>
                  <a:pt x="4348" y="3078"/>
                </a:cubicBezTo>
                <a:lnTo>
                  <a:pt x="4348" y="3108"/>
                </a:lnTo>
                <a:cubicBezTo>
                  <a:pt x="4317" y="2956"/>
                  <a:pt x="4287" y="2804"/>
                  <a:pt x="4256" y="2683"/>
                </a:cubicBezTo>
                <a:cubicBezTo>
                  <a:pt x="4317" y="2470"/>
                  <a:pt x="4378" y="2257"/>
                  <a:pt x="4408" y="2044"/>
                </a:cubicBezTo>
                <a:close/>
                <a:moveTo>
                  <a:pt x="3527" y="2500"/>
                </a:moveTo>
                <a:cubicBezTo>
                  <a:pt x="3527" y="2591"/>
                  <a:pt x="3557" y="2683"/>
                  <a:pt x="3588" y="2743"/>
                </a:cubicBezTo>
                <a:cubicBezTo>
                  <a:pt x="3527" y="2895"/>
                  <a:pt x="3466" y="3047"/>
                  <a:pt x="3436" y="3199"/>
                </a:cubicBezTo>
                <a:cubicBezTo>
                  <a:pt x="3466" y="2987"/>
                  <a:pt x="3496" y="2743"/>
                  <a:pt x="3527" y="2531"/>
                </a:cubicBezTo>
                <a:lnTo>
                  <a:pt x="3527" y="2500"/>
                </a:lnTo>
                <a:close/>
                <a:moveTo>
                  <a:pt x="882" y="3443"/>
                </a:moveTo>
                <a:cubicBezTo>
                  <a:pt x="882" y="3473"/>
                  <a:pt x="882" y="3534"/>
                  <a:pt x="852" y="3564"/>
                </a:cubicBezTo>
                <a:lnTo>
                  <a:pt x="791" y="3473"/>
                </a:lnTo>
                <a:cubicBezTo>
                  <a:pt x="822" y="3473"/>
                  <a:pt x="852" y="3443"/>
                  <a:pt x="882" y="3443"/>
                </a:cubicBezTo>
                <a:close/>
                <a:moveTo>
                  <a:pt x="3983" y="3686"/>
                </a:moveTo>
                <a:cubicBezTo>
                  <a:pt x="3952" y="3716"/>
                  <a:pt x="3952" y="3746"/>
                  <a:pt x="3922" y="3746"/>
                </a:cubicBezTo>
                <a:cubicBezTo>
                  <a:pt x="3922" y="3716"/>
                  <a:pt x="3952" y="3716"/>
                  <a:pt x="3952" y="3686"/>
                </a:cubicBezTo>
                <a:close/>
                <a:moveTo>
                  <a:pt x="2706" y="4172"/>
                </a:moveTo>
                <a:cubicBezTo>
                  <a:pt x="2797" y="4233"/>
                  <a:pt x="2919" y="4263"/>
                  <a:pt x="3041" y="4263"/>
                </a:cubicBezTo>
                <a:cubicBezTo>
                  <a:pt x="3041" y="4263"/>
                  <a:pt x="3041" y="4294"/>
                  <a:pt x="3041" y="4294"/>
                </a:cubicBezTo>
                <a:cubicBezTo>
                  <a:pt x="2919" y="4324"/>
                  <a:pt x="2797" y="4354"/>
                  <a:pt x="2676" y="4385"/>
                </a:cubicBezTo>
                <a:lnTo>
                  <a:pt x="2645" y="4385"/>
                </a:lnTo>
                <a:cubicBezTo>
                  <a:pt x="2645" y="4324"/>
                  <a:pt x="2676" y="4233"/>
                  <a:pt x="2706" y="4172"/>
                </a:cubicBezTo>
                <a:close/>
                <a:moveTo>
                  <a:pt x="2588" y="1"/>
                </a:moveTo>
                <a:cubicBezTo>
                  <a:pt x="1571" y="1"/>
                  <a:pt x="622" y="626"/>
                  <a:pt x="244" y="1619"/>
                </a:cubicBezTo>
                <a:cubicBezTo>
                  <a:pt x="244" y="1649"/>
                  <a:pt x="244" y="1649"/>
                  <a:pt x="244" y="1680"/>
                </a:cubicBezTo>
                <a:cubicBezTo>
                  <a:pt x="153" y="1892"/>
                  <a:pt x="92" y="2136"/>
                  <a:pt x="62" y="2379"/>
                </a:cubicBezTo>
                <a:cubicBezTo>
                  <a:pt x="1" y="3655"/>
                  <a:pt x="943" y="4780"/>
                  <a:pt x="2220" y="4932"/>
                </a:cubicBezTo>
                <a:cubicBezTo>
                  <a:pt x="2324" y="4943"/>
                  <a:pt x="2426" y="4948"/>
                  <a:pt x="2526" y="4948"/>
                </a:cubicBezTo>
                <a:cubicBezTo>
                  <a:pt x="5148" y="4948"/>
                  <a:pt x="6014" y="1214"/>
                  <a:pt x="3466" y="160"/>
                </a:cubicBezTo>
                <a:cubicBezTo>
                  <a:pt x="3176" y="52"/>
                  <a:pt x="2879" y="1"/>
                  <a:pt x="2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65" name="Google Shape;465;p17"/>
          <p:cNvGraphicFramePr/>
          <p:nvPr/>
        </p:nvGraphicFramePr>
        <p:xfrm>
          <a:off x="5350310" y="10877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732825"/>
                <a:gridCol w="2496175"/>
              </a:tblGrid>
              <a:tr h="34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Day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accent4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66" name="Google Shape;466;p17"/>
          <p:cNvGrpSpPr/>
          <p:nvPr/>
        </p:nvGrpSpPr>
        <p:grpSpPr>
          <a:xfrm>
            <a:off x="1421225" y="1686325"/>
            <a:ext cx="206900" cy="191875"/>
            <a:chOff x="1527675" y="1162375"/>
            <a:chExt cx="206900" cy="191875"/>
          </a:xfrm>
        </p:grpSpPr>
        <p:sp>
          <p:nvSpPr>
            <p:cNvPr id="467" name="Google Shape;467;p17"/>
            <p:cNvSpPr/>
            <p:nvPr/>
          </p:nvSpPr>
          <p:spPr>
            <a:xfrm>
              <a:off x="1527675" y="1162375"/>
              <a:ext cx="206900" cy="191875"/>
            </a:xfrm>
            <a:custGeom>
              <a:rect b="b" l="l" r="r" t="t"/>
              <a:pathLst>
                <a:path extrusionOk="0" h="7675" w="8276">
                  <a:moveTo>
                    <a:pt x="4153" y="0"/>
                  </a:moveTo>
                  <a:cubicBezTo>
                    <a:pt x="3996" y="0"/>
                    <a:pt x="3839" y="95"/>
                    <a:pt x="3776" y="283"/>
                  </a:cubicBezTo>
                  <a:lnTo>
                    <a:pt x="2863" y="2140"/>
                  </a:lnTo>
                  <a:cubicBezTo>
                    <a:pt x="2800" y="2234"/>
                    <a:pt x="2675" y="2328"/>
                    <a:pt x="2549" y="2360"/>
                  </a:cubicBezTo>
                  <a:lnTo>
                    <a:pt x="504" y="2643"/>
                  </a:lnTo>
                  <a:cubicBezTo>
                    <a:pt x="157" y="2675"/>
                    <a:pt x="0" y="3115"/>
                    <a:pt x="283" y="3335"/>
                  </a:cubicBezTo>
                  <a:lnTo>
                    <a:pt x="1762" y="4783"/>
                  </a:lnTo>
                  <a:cubicBezTo>
                    <a:pt x="1857" y="4877"/>
                    <a:pt x="1919" y="5003"/>
                    <a:pt x="1888" y="5129"/>
                  </a:cubicBezTo>
                  <a:lnTo>
                    <a:pt x="1542" y="7174"/>
                  </a:lnTo>
                  <a:cubicBezTo>
                    <a:pt x="1468" y="7443"/>
                    <a:pt x="1681" y="7675"/>
                    <a:pt x="1913" y="7675"/>
                  </a:cubicBezTo>
                  <a:cubicBezTo>
                    <a:pt x="1978" y="7675"/>
                    <a:pt x="2046" y="7656"/>
                    <a:pt x="2108" y="7614"/>
                  </a:cubicBezTo>
                  <a:lnTo>
                    <a:pt x="3965" y="6639"/>
                  </a:lnTo>
                  <a:cubicBezTo>
                    <a:pt x="4012" y="6608"/>
                    <a:pt x="4075" y="6592"/>
                    <a:pt x="4142" y="6592"/>
                  </a:cubicBezTo>
                  <a:cubicBezTo>
                    <a:pt x="4208" y="6592"/>
                    <a:pt x="4279" y="6608"/>
                    <a:pt x="4342" y="6639"/>
                  </a:cubicBezTo>
                  <a:lnTo>
                    <a:pt x="6167" y="7614"/>
                  </a:lnTo>
                  <a:cubicBezTo>
                    <a:pt x="6237" y="7656"/>
                    <a:pt x="6309" y="7675"/>
                    <a:pt x="6379" y="7675"/>
                  </a:cubicBezTo>
                  <a:cubicBezTo>
                    <a:pt x="6626" y="7675"/>
                    <a:pt x="6838" y="7443"/>
                    <a:pt x="6765" y="7174"/>
                  </a:cubicBezTo>
                  <a:lnTo>
                    <a:pt x="6419" y="5129"/>
                  </a:lnTo>
                  <a:cubicBezTo>
                    <a:pt x="6387" y="5003"/>
                    <a:pt x="6450" y="4877"/>
                    <a:pt x="6545" y="4783"/>
                  </a:cubicBezTo>
                  <a:lnTo>
                    <a:pt x="8023" y="3335"/>
                  </a:lnTo>
                  <a:cubicBezTo>
                    <a:pt x="8275" y="3115"/>
                    <a:pt x="8149" y="2675"/>
                    <a:pt x="7803" y="2643"/>
                  </a:cubicBezTo>
                  <a:lnTo>
                    <a:pt x="5758" y="2360"/>
                  </a:lnTo>
                  <a:cubicBezTo>
                    <a:pt x="5601" y="2328"/>
                    <a:pt x="5506" y="2234"/>
                    <a:pt x="5443" y="2140"/>
                  </a:cubicBezTo>
                  <a:lnTo>
                    <a:pt x="4531" y="283"/>
                  </a:lnTo>
                  <a:cubicBezTo>
                    <a:pt x="4468" y="95"/>
                    <a:pt x="4311" y="0"/>
                    <a:pt x="4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1559125" y="1190375"/>
              <a:ext cx="137675" cy="127600"/>
            </a:xfrm>
            <a:custGeom>
              <a:rect b="b" l="l" r="r" t="t"/>
              <a:pathLst>
                <a:path extrusionOk="0" h="5104" w="5507">
                  <a:moveTo>
                    <a:pt x="2743" y="1"/>
                  </a:moveTo>
                  <a:cubicBezTo>
                    <a:pt x="2652" y="1"/>
                    <a:pt x="2563" y="48"/>
                    <a:pt x="2518" y="139"/>
                  </a:cubicBezTo>
                  <a:lnTo>
                    <a:pt x="1889" y="1397"/>
                  </a:lnTo>
                  <a:cubicBezTo>
                    <a:pt x="1857" y="1460"/>
                    <a:pt x="1763" y="1523"/>
                    <a:pt x="1700" y="1555"/>
                  </a:cubicBezTo>
                  <a:lnTo>
                    <a:pt x="315" y="1743"/>
                  </a:lnTo>
                  <a:cubicBezTo>
                    <a:pt x="95" y="1775"/>
                    <a:pt x="1" y="2058"/>
                    <a:pt x="158" y="2215"/>
                  </a:cubicBezTo>
                  <a:lnTo>
                    <a:pt x="1165" y="3159"/>
                  </a:lnTo>
                  <a:cubicBezTo>
                    <a:pt x="1228" y="3222"/>
                    <a:pt x="1259" y="3317"/>
                    <a:pt x="1228" y="3411"/>
                  </a:cubicBezTo>
                  <a:lnTo>
                    <a:pt x="1008" y="4764"/>
                  </a:lnTo>
                  <a:cubicBezTo>
                    <a:pt x="983" y="4935"/>
                    <a:pt x="1111" y="5087"/>
                    <a:pt x="1272" y="5087"/>
                  </a:cubicBezTo>
                  <a:cubicBezTo>
                    <a:pt x="1319" y="5087"/>
                    <a:pt x="1368" y="5075"/>
                    <a:pt x="1417" y="5047"/>
                  </a:cubicBezTo>
                  <a:lnTo>
                    <a:pt x="2612" y="4418"/>
                  </a:lnTo>
                  <a:cubicBezTo>
                    <a:pt x="2659" y="4402"/>
                    <a:pt x="2707" y="4394"/>
                    <a:pt x="2750" y="4394"/>
                  </a:cubicBezTo>
                  <a:cubicBezTo>
                    <a:pt x="2793" y="4394"/>
                    <a:pt x="2832" y="4402"/>
                    <a:pt x="2864" y="4418"/>
                  </a:cubicBezTo>
                  <a:lnTo>
                    <a:pt x="4091" y="5079"/>
                  </a:lnTo>
                  <a:cubicBezTo>
                    <a:pt x="4131" y="5096"/>
                    <a:pt x="4171" y="5103"/>
                    <a:pt x="4209" y="5103"/>
                  </a:cubicBezTo>
                  <a:cubicBezTo>
                    <a:pt x="4383" y="5103"/>
                    <a:pt x="4526" y="4944"/>
                    <a:pt x="4500" y="4764"/>
                  </a:cubicBezTo>
                  <a:lnTo>
                    <a:pt x="4248" y="3411"/>
                  </a:lnTo>
                  <a:cubicBezTo>
                    <a:pt x="4248" y="3317"/>
                    <a:pt x="4280" y="3222"/>
                    <a:pt x="4343" y="3191"/>
                  </a:cubicBezTo>
                  <a:lnTo>
                    <a:pt x="5318" y="2215"/>
                  </a:lnTo>
                  <a:cubicBezTo>
                    <a:pt x="5507" y="2058"/>
                    <a:pt x="5412" y="1775"/>
                    <a:pt x="5192" y="1743"/>
                  </a:cubicBezTo>
                  <a:lnTo>
                    <a:pt x="3808" y="1555"/>
                  </a:lnTo>
                  <a:cubicBezTo>
                    <a:pt x="3713" y="1523"/>
                    <a:pt x="3650" y="1492"/>
                    <a:pt x="3619" y="1397"/>
                  </a:cubicBezTo>
                  <a:lnTo>
                    <a:pt x="2990" y="170"/>
                  </a:lnTo>
                  <a:cubicBezTo>
                    <a:pt x="2941" y="56"/>
                    <a:pt x="2841" y="1"/>
                    <a:pt x="2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8"/>
          <p:cNvSpPr/>
          <p:nvPr/>
        </p:nvSpPr>
        <p:spPr>
          <a:xfrm>
            <a:off x="867163" y="1307050"/>
            <a:ext cx="2616900" cy="5727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8"/>
          <p:cNvSpPr/>
          <p:nvPr/>
        </p:nvSpPr>
        <p:spPr>
          <a:xfrm>
            <a:off x="3536475" y="1307050"/>
            <a:ext cx="2245500" cy="5727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8"/>
          <p:cNvSpPr/>
          <p:nvPr/>
        </p:nvSpPr>
        <p:spPr>
          <a:xfrm>
            <a:off x="5834388" y="1307050"/>
            <a:ext cx="2448000" cy="5727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8"/>
          <p:cNvSpPr/>
          <p:nvPr/>
        </p:nvSpPr>
        <p:spPr>
          <a:xfrm>
            <a:off x="861613" y="2339975"/>
            <a:ext cx="7415100" cy="3240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8"/>
          <p:cNvSpPr/>
          <p:nvPr/>
        </p:nvSpPr>
        <p:spPr>
          <a:xfrm>
            <a:off x="861613" y="2736850"/>
            <a:ext cx="7415100" cy="324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861613" y="3133725"/>
            <a:ext cx="7415100" cy="3240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8"/>
          <p:cNvSpPr/>
          <p:nvPr/>
        </p:nvSpPr>
        <p:spPr>
          <a:xfrm>
            <a:off x="861613" y="3530600"/>
            <a:ext cx="7415100" cy="324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861613" y="3927475"/>
            <a:ext cx="7415100" cy="3240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8"/>
          <p:cNvSpPr/>
          <p:nvPr/>
        </p:nvSpPr>
        <p:spPr>
          <a:xfrm>
            <a:off x="861613" y="4324350"/>
            <a:ext cx="7415100" cy="324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8"/>
          <p:cNvSpPr/>
          <p:nvPr/>
        </p:nvSpPr>
        <p:spPr>
          <a:xfrm>
            <a:off x="861613" y="1943100"/>
            <a:ext cx="7415100" cy="324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8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484" name="Google Shape;484;p18"/>
          <p:cNvGraphicFramePr/>
          <p:nvPr/>
        </p:nvGraphicFramePr>
        <p:xfrm>
          <a:off x="867163" y="1262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920225"/>
                <a:gridCol w="1721675"/>
                <a:gridCol w="1208475"/>
                <a:gridCol w="1092825"/>
                <a:gridCol w="1029675"/>
                <a:gridCol w="1442225"/>
              </a:tblGrid>
              <a:tr h="657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Day: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Month: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Year:</a:t>
                      </a:r>
                      <a:endParaRPr sz="18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2022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09:00 AM</a:t>
                      </a:r>
                      <a:endParaRPr sz="12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cold place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10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:00 AM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11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:00 AM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:00 AM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01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:00 PM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02:00 PM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03:00 PM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gas giant and the biggest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485" name="Google Shape;485;p18"/>
          <p:cNvSpPr/>
          <p:nvPr/>
        </p:nvSpPr>
        <p:spPr>
          <a:xfrm>
            <a:off x="1148913" y="425400"/>
            <a:ext cx="963625" cy="651075"/>
          </a:xfrm>
          <a:custGeom>
            <a:rect b="b" l="l" r="r" t="t"/>
            <a:pathLst>
              <a:path extrusionOk="0" h="26043" w="38545">
                <a:moveTo>
                  <a:pt x="20690" y="0"/>
                </a:moveTo>
                <a:cubicBezTo>
                  <a:pt x="20404" y="0"/>
                  <a:pt x="20107" y="15"/>
                  <a:pt x="19796" y="47"/>
                </a:cubicBezTo>
                <a:cubicBezTo>
                  <a:pt x="17361" y="309"/>
                  <a:pt x="14376" y="2927"/>
                  <a:pt x="14376" y="5703"/>
                </a:cubicBezTo>
                <a:cubicBezTo>
                  <a:pt x="13386" y="4183"/>
                  <a:pt x="11994" y="3543"/>
                  <a:pt x="10645" y="3543"/>
                </a:cubicBezTo>
                <a:cubicBezTo>
                  <a:pt x="9925" y="3543"/>
                  <a:pt x="9218" y="3725"/>
                  <a:pt x="8589" y="4053"/>
                </a:cubicBezTo>
                <a:cubicBezTo>
                  <a:pt x="6730" y="5074"/>
                  <a:pt x="5630" y="7064"/>
                  <a:pt x="5787" y="9185"/>
                </a:cubicBezTo>
                <a:cubicBezTo>
                  <a:pt x="1" y="10808"/>
                  <a:pt x="105" y="15103"/>
                  <a:pt x="917" y="17067"/>
                </a:cubicBezTo>
                <a:cubicBezTo>
                  <a:pt x="1919" y="19473"/>
                  <a:pt x="4265" y="21033"/>
                  <a:pt x="6985" y="21033"/>
                </a:cubicBezTo>
                <a:cubicBezTo>
                  <a:pt x="8675" y="21033"/>
                  <a:pt x="10509" y="20431"/>
                  <a:pt x="12255" y="19057"/>
                </a:cubicBezTo>
                <a:cubicBezTo>
                  <a:pt x="12348" y="20795"/>
                  <a:pt x="12974" y="26043"/>
                  <a:pt x="17949" y="26043"/>
                </a:cubicBezTo>
                <a:cubicBezTo>
                  <a:pt x="18594" y="26043"/>
                  <a:pt x="19311" y="25955"/>
                  <a:pt x="20110" y="25760"/>
                </a:cubicBezTo>
                <a:cubicBezTo>
                  <a:pt x="22022" y="25288"/>
                  <a:pt x="24405" y="22356"/>
                  <a:pt x="24352" y="20392"/>
                </a:cubicBezTo>
                <a:lnTo>
                  <a:pt x="24352" y="20392"/>
                </a:lnTo>
                <a:cubicBezTo>
                  <a:pt x="25330" y="21901"/>
                  <a:pt x="27148" y="22748"/>
                  <a:pt x="28948" y="22748"/>
                </a:cubicBezTo>
                <a:cubicBezTo>
                  <a:pt x="29991" y="22748"/>
                  <a:pt x="31029" y="22463"/>
                  <a:pt x="31893" y="21858"/>
                </a:cubicBezTo>
                <a:cubicBezTo>
                  <a:pt x="34224" y="20235"/>
                  <a:pt x="34826" y="16543"/>
                  <a:pt x="33098" y="14265"/>
                </a:cubicBezTo>
                <a:cubicBezTo>
                  <a:pt x="34931" y="13898"/>
                  <a:pt x="38544" y="12091"/>
                  <a:pt x="37471" y="8949"/>
                </a:cubicBezTo>
                <a:cubicBezTo>
                  <a:pt x="36658" y="6551"/>
                  <a:pt x="34645" y="5797"/>
                  <a:pt x="32645" y="5797"/>
                </a:cubicBezTo>
                <a:cubicBezTo>
                  <a:pt x="30585" y="5797"/>
                  <a:pt x="28539" y="6597"/>
                  <a:pt x="27835" y="7221"/>
                </a:cubicBezTo>
                <a:cubicBezTo>
                  <a:pt x="27213" y="5455"/>
                  <a:pt x="26142" y="0"/>
                  <a:pt x="20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7137450" y="575108"/>
            <a:ext cx="975468" cy="659564"/>
          </a:xfrm>
          <a:custGeom>
            <a:rect b="b" l="l" r="r" t="t"/>
            <a:pathLst>
              <a:path extrusionOk="0" h="26044" w="38518">
                <a:moveTo>
                  <a:pt x="20664" y="1"/>
                </a:moveTo>
                <a:cubicBezTo>
                  <a:pt x="20378" y="1"/>
                  <a:pt x="20080" y="16"/>
                  <a:pt x="19769" y="47"/>
                </a:cubicBezTo>
                <a:cubicBezTo>
                  <a:pt x="17334" y="309"/>
                  <a:pt x="14349" y="2927"/>
                  <a:pt x="14349" y="5703"/>
                </a:cubicBezTo>
                <a:cubicBezTo>
                  <a:pt x="13382" y="4192"/>
                  <a:pt x="12008" y="3562"/>
                  <a:pt x="10661" y="3562"/>
                </a:cubicBezTo>
                <a:cubicBezTo>
                  <a:pt x="9930" y="3562"/>
                  <a:pt x="9207" y="3748"/>
                  <a:pt x="8563" y="4079"/>
                </a:cubicBezTo>
                <a:cubicBezTo>
                  <a:pt x="6703" y="5074"/>
                  <a:pt x="5630" y="7064"/>
                  <a:pt x="5787" y="9185"/>
                </a:cubicBezTo>
                <a:cubicBezTo>
                  <a:pt x="0" y="10809"/>
                  <a:pt x="105" y="15103"/>
                  <a:pt x="917" y="17067"/>
                </a:cubicBezTo>
                <a:cubicBezTo>
                  <a:pt x="1902" y="19473"/>
                  <a:pt x="4252" y="21033"/>
                  <a:pt x="6978" y="21033"/>
                </a:cubicBezTo>
                <a:cubicBezTo>
                  <a:pt x="8671" y="21033"/>
                  <a:pt x="10509" y="20431"/>
                  <a:pt x="12255" y="19057"/>
                </a:cubicBezTo>
                <a:cubicBezTo>
                  <a:pt x="12324" y="20795"/>
                  <a:pt x="12968" y="26043"/>
                  <a:pt x="17948" y="26043"/>
                </a:cubicBezTo>
                <a:cubicBezTo>
                  <a:pt x="18593" y="26043"/>
                  <a:pt x="19311" y="25955"/>
                  <a:pt x="20110" y="25760"/>
                </a:cubicBezTo>
                <a:cubicBezTo>
                  <a:pt x="21995" y="25289"/>
                  <a:pt x="24378" y="22356"/>
                  <a:pt x="24326" y="20392"/>
                </a:cubicBezTo>
                <a:lnTo>
                  <a:pt x="24326" y="20392"/>
                </a:lnTo>
                <a:cubicBezTo>
                  <a:pt x="25300" y="21912"/>
                  <a:pt x="27110" y="22755"/>
                  <a:pt x="28904" y="22755"/>
                </a:cubicBezTo>
                <a:cubicBezTo>
                  <a:pt x="29953" y="22755"/>
                  <a:pt x="30997" y="22467"/>
                  <a:pt x="31867" y="21858"/>
                </a:cubicBezTo>
                <a:cubicBezTo>
                  <a:pt x="34223" y="20235"/>
                  <a:pt x="34825" y="16569"/>
                  <a:pt x="33097" y="14265"/>
                </a:cubicBezTo>
                <a:cubicBezTo>
                  <a:pt x="34904" y="13898"/>
                  <a:pt x="38517" y="12118"/>
                  <a:pt x="37444" y="8950"/>
                </a:cubicBezTo>
                <a:cubicBezTo>
                  <a:pt x="36644" y="6551"/>
                  <a:pt x="34631" y="5797"/>
                  <a:pt x="32628" y="5797"/>
                </a:cubicBezTo>
                <a:cubicBezTo>
                  <a:pt x="30565" y="5797"/>
                  <a:pt x="28512" y="6597"/>
                  <a:pt x="27808" y="7221"/>
                </a:cubicBezTo>
                <a:cubicBezTo>
                  <a:pt x="27186" y="5480"/>
                  <a:pt x="26138" y="1"/>
                  <a:pt x="206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7" name="Google Shape;487;p18"/>
          <p:cNvGrpSpPr/>
          <p:nvPr/>
        </p:nvGrpSpPr>
        <p:grpSpPr>
          <a:xfrm rot="5400000">
            <a:off x="206325" y="4298100"/>
            <a:ext cx="470700" cy="229800"/>
            <a:chOff x="-2051700" y="906350"/>
            <a:chExt cx="470700" cy="229800"/>
          </a:xfrm>
        </p:grpSpPr>
        <p:sp>
          <p:nvSpPr>
            <p:cNvPr id="488" name="Google Shape;488;p18"/>
            <p:cNvSpPr/>
            <p:nvPr/>
          </p:nvSpPr>
          <p:spPr>
            <a:xfrm>
              <a:off x="-1878225" y="970500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493" y="1179"/>
                    <a:pt x="1493" y="760"/>
                  </a:cubicBezTo>
                  <a:cubicBezTo>
                    <a:pt x="1493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-1618350" y="970500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34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34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0"/>
                    <a:pt x="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-1705400" y="970500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-2051700" y="97050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-1791825" y="97050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20" y="1179"/>
                    <a:pt x="1520" y="760"/>
                  </a:cubicBezTo>
                  <a:cubicBezTo>
                    <a:pt x="1520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-1964625" y="97050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3" y="0"/>
                  </a:moveTo>
                  <a:cubicBezTo>
                    <a:pt x="314" y="0"/>
                    <a:pt x="0" y="341"/>
                    <a:pt x="0" y="760"/>
                  </a:cubicBezTo>
                  <a:cubicBezTo>
                    <a:pt x="0" y="1179"/>
                    <a:pt x="314" y="1519"/>
                    <a:pt x="733" y="1519"/>
                  </a:cubicBezTo>
                  <a:cubicBezTo>
                    <a:pt x="1152" y="1519"/>
                    <a:pt x="1493" y="1179"/>
                    <a:pt x="1493" y="760"/>
                  </a:cubicBezTo>
                  <a:cubicBezTo>
                    <a:pt x="1493" y="341"/>
                    <a:pt x="1152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-1878225" y="1098150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493" y="1179"/>
                    <a:pt x="1493" y="760"/>
                  </a:cubicBezTo>
                  <a:cubicBezTo>
                    <a:pt x="1493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-1618350" y="1098150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34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34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0"/>
                    <a:pt x="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-1705400" y="1098150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-2051700" y="109815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-1791825" y="109815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20" y="1179"/>
                    <a:pt x="1520" y="760"/>
                  </a:cubicBezTo>
                  <a:cubicBezTo>
                    <a:pt x="1520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-1964625" y="109815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3" y="0"/>
                  </a:moveTo>
                  <a:cubicBezTo>
                    <a:pt x="314" y="0"/>
                    <a:pt x="0" y="341"/>
                    <a:pt x="0" y="760"/>
                  </a:cubicBezTo>
                  <a:cubicBezTo>
                    <a:pt x="0" y="1179"/>
                    <a:pt x="314" y="1519"/>
                    <a:pt x="733" y="1519"/>
                  </a:cubicBezTo>
                  <a:cubicBezTo>
                    <a:pt x="1152" y="1519"/>
                    <a:pt x="1493" y="1179"/>
                    <a:pt x="1493" y="760"/>
                  </a:cubicBezTo>
                  <a:cubicBezTo>
                    <a:pt x="1493" y="341"/>
                    <a:pt x="1152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-1835025" y="1034650"/>
              <a:ext cx="37350" cy="37350"/>
            </a:xfrm>
            <a:custGeom>
              <a:rect b="b" l="l" r="r" t="t"/>
              <a:pathLst>
                <a:path extrusionOk="0" h="1494" w="1494">
                  <a:moveTo>
                    <a:pt x="760" y="1"/>
                  </a:moveTo>
                  <a:cubicBezTo>
                    <a:pt x="341" y="1"/>
                    <a:pt x="1" y="341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493" y="1153"/>
                    <a:pt x="1493" y="734"/>
                  </a:cubicBezTo>
                  <a:cubicBezTo>
                    <a:pt x="1493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-1661550" y="1034650"/>
              <a:ext cx="37350" cy="37350"/>
            </a:xfrm>
            <a:custGeom>
              <a:rect b="b" l="l" r="r" t="t"/>
              <a:pathLst>
                <a:path extrusionOk="0" h="1494" w="1494">
                  <a:moveTo>
                    <a:pt x="734" y="1"/>
                  </a:moveTo>
                  <a:cubicBezTo>
                    <a:pt x="315" y="1"/>
                    <a:pt x="1" y="341"/>
                    <a:pt x="1" y="734"/>
                  </a:cubicBezTo>
                  <a:cubicBezTo>
                    <a:pt x="1" y="1153"/>
                    <a:pt x="315" y="1493"/>
                    <a:pt x="734" y="1493"/>
                  </a:cubicBezTo>
                  <a:cubicBezTo>
                    <a:pt x="1153" y="1493"/>
                    <a:pt x="1493" y="1153"/>
                    <a:pt x="1493" y="734"/>
                  </a:cubicBezTo>
                  <a:cubicBezTo>
                    <a:pt x="1493" y="341"/>
                    <a:pt x="1153" y="1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-2007825" y="10346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33" y="1"/>
                  </a:moveTo>
                  <a:cubicBezTo>
                    <a:pt x="314" y="1"/>
                    <a:pt x="0" y="341"/>
                    <a:pt x="0" y="734"/>
                  </a:cubicBezTo>
                  <a:cubicBezTo>
                    <a:pt x="0" y="1153"/>
                    <a:pt x="314" y="1493"/>
                    <a:pt x="733" y="1493"/>
                  </a:cubicBezTo>
                  <a:cubicBezTo>
                    <a:pt x="1152" y="1493"/>
                    <a:pt x="1493" y="1153"/>
                    <a:pt x="1493" y="734"/>
                  </a:cubicBezTo>
                  <a:cubicBezTo>
                    <a:pt x="1493" y="341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-1748600" y="1034650"/>
              <a:ext cx="37975" cy="37350"/>
            </a:xfrm>
            <a:custGeom>
              <a:rect b="b" l="l" r="r" t="t"/>
              <a:pathLst>
                <a:path extrusionOk="0" h="1494" w="1519">
                  <a:moveTo>
                    <a:pt x="759" y="1"/>
                  </a:moveTo>
                  <a:cubicBezTo>
                    <a:pt x="341" y="1"/>
                    <a:pt x="0" y="341"/>
                    <a:pt x="0" y="734"/>
                  </a:cubicBezTo>
                  <a:cubicBezTo>
                    <a:pt x="0" y="1153"/>
                    <a:pt x="341" y="1493"/>
                    <a:pt x="759" y="1493"/>
                  </a:cubicBezTo>
                  <a:cubicBezTo>
                    <a:pt x="1178" y="1493"/>
                    <a:pt x="1519" y="1153"/>
                    <a:pt x="1519" y="734"/>
                  </a:cubicBezTo>
                  <a:cubicBezTo>
                    <a:pt x="1519" y="341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-1921425" y="10346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60" y="1"/>
                  </a:moveTo>
                  <a:cubicBezTo>
                    <a:pt x="341" y="1"/>
                    <a:pt x="0" y="341"/>
                    <a:pt x="0" y="734"/>
                  </a:cubicBezTo>
                  <a:cubicBezTo>
                    <a:pt x="0" y="1153"/>
                    <a:pt x="341" y="1493"/>
                    <a:pt x="760" y="1493"/>
                  </a:cubicBezTo>
                  <a:cubicBezTo>
                    <a:pt x="1153" y="1493"/>
                    <a:pt x="1493" y="1153"/>
                    <a:pt x="1493" y="734"/>
                  </a:cubicBezTo>
                  <a:cubicBezTo>
                    <a:pt x="1493" y="341"/>
                    <a:pt x="1153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-1835025" y="906350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493" y="1179"/>
                    <a:pt x="1493" y="760"/>
                  </a:cubicBezTo>
                  <a:cubicBezTo>
                    <a:pt x="1493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-1661550" y="906350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34" y="0"/>
                  </a:moveTo>
                  <a:cubicBezTo>
                    <a:pt x="315" y="0"/>
                    <a:pt x="1" y="341"/>
                    <a:pt x="1" y="760"/>
                  </a:cubicBezTo>
                  <a:cubicBezTo>
                    <a:pt x="1" y="1179"/>
                    <a:pt x="315" y="1519"/>
                    <a:pt x="734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0"/>
                    <a:pt x="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-2007825" y="90635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3" y="0"/>
                  </a:moveTo>
                  <a:cubicBezTo>
                    <a:pt x="314" y="0"/>
                    <a:pt x="0" y="341"/>
                    <a:pt x="0" y="760"/>
                  </a:cubicBezTo>
                  <a:cubicBezTo>
                    <a:pt x="0" y="1179"/>
                    <a:pt x="314" y="1519"/>
                    <a:pt x="733" y="1519"/>
                  </a:cubicBezTo>
                  <a:cubicBezTo>
                    <a:pt x="1152" y="1519"/>
                    <a:pt x="1493" y="1179"/>
                    <a:pt x="1493" y="760"/>
                  </a:cubicBezTo>
                  <a:cubicBezTo>
                    <a:pt x="1493" y="341"/>
                    <a:pt x="1152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-1748600" y="906350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59" y="0"/>
                  </a:moveTo>
                  <a:cubicBezTo>
                    <a:pt x="341" y="0"/>
                    <a:pt x="0" y="341"/>
                    <a:pt x="0" y="760"/>
                  </a:cubicBezTo>
                  <a:cubicBezTo>
                    <a:pt x="0" y="1179"/>
                    <a:pt x="341" y="1519"/>
                    <a:pt x="759" y="1519"/>
                  </a:cubicBezTo>
                  <a:cubicBezTo>
                    <a:pt x="1178" y="1519"/>
                    <a:pt x="1519" y="1179"/>
                    <a:pt x="1519" y="760"/>
                  </a:cubicBezTo>
                  <a:cubicBezTo>
                    <a:pt x="1519" y="341"/>
                    <a:pt x="1178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-1921425" y="90635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18"/>
          <p:cNvGrpSpPr/>
          <p:nvPr/>
        </p:nvGrpSpPr>
        <p:grpSpPr>
          <a:xfrm>
            <a:off x="232375" y="165950"/>
            <a:ext cx="470675" cy="229800"/>
            <a:chOff x="-5246175" y="668725"/>
            <a:chExt cx="470675" cy="229800"/>
          </a:xfrm>
        </p:grpSpPr>
        <p:sp>
          <p:nvSpPr>
            <p:cNvPr id="511" name="Google Shape;511;p18"/>
            <p:cNvSpPr/>
            <p:nvPr/>
          </p:nvSpPr>
          <p:spPr>
            <a:xfrm>
              <a:off x="-5072725" y="732875"/>
              <a:ext cx="37350" cy="37350"/>
            </a:xfrm>
            <a:custGeom>
              <a:rect b="b" l="l" r="r" t="t"/>
              <a:pathLst>
                <a:path extrusionOk="0" h="1494" w="1494">
                  <a:moveTo>
                    <a:pt x="734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493"/>
                    <a:pt x="734" y="1493"/>
                  </a:cubicBezTo>
                  <a:cubicBezTo>
                    <a:pt x="1153" y="1493"/>
                    <a:pt x="1493" y="1179"/>
                    <a:pt x="1493" y="760"/>
                  </a:cubicBezTo>
                  <a:cubicBezTo>
                    <a:pt x="1493" y="341"/>
                    <a:pt x="1153" y="1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-4812825" y="732875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33" y="1"/>
                  </a:moveTo>
                  <a:cubicBezTo>
                    <a:pt x="314" y="1"/>
                    <a:pt x="0" y="341"/>
                    <a:pt x="0" y="760"/>
                  </a:cubicBezTo>
                  <a:cubicBezTo>
                    <a:pt x="0" y="1179"/>
                    <a:pt x="314" y="1493"/>
                    <a:pt x="733" y="1493"/>
                  </a:cubicBezTo>
                  <a:cubicBezTo>
                    <a:pt x="1152" y="1493"/>
                    <a:pt x="1493" y="1179"/>
                    <a:pt x="1493" y="760"/>
                  </a:cubicBezTo>
                  <a:cubicBezTo>
                    <a:pt x="1493" y="341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-4899900" y="732875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493"/>
                    <a:pt x="760" y="1493"/>
                  </a:cubicBezTo>
                  <a:cubicBezTo>
                    <a:pt x="1179" y="1493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-5246175" y="732875"/>
              <a:ext cx="37975" cy="37350"/>
            </a:xfrm>
            <a:custGeom>
              <a:rect b="b" l="l" r="r" t="t"/>
              <a:pathLst>
                <a:path extrusionOk="0" h="1494" w="1519">
                  <a:moveTo>
                    <a:pt x="759" y="1"/>
                  </a:moveTo>
                  <a:cubicBezTo>
                    <a:pt x="340" y="1"/>
                    <a:pt x="0" y="341"/>
                    <a:pt x="0" y="760"/>
                  </a:cubicBezTo>
                  <a:cubicBezTo>
                    <a:pt x="0" y="1179"/>
                    <a:pt x="340" y="1493"/>
                    <a:pt x="759" y="1493"/>
                  </a:cubicBezTo>
                  <a:cubicBezTo>
                    <a:pt x="1178" y="1493"/>
                    <a:pt x="1519" y="1179"/>
                    <a:pt x="1519" y="760"/>
                  </a:cubicBezTo>
                  <a:cubicBezTo>
                    <a:pt x="1519" y="341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-4986300" y="732875"/>
              <a:ext cx="37975" cy="37350"/>
            </a:xfrm>
            <a:custGeom>
              <a:rect b="b" l="l" r="r" t="t"/>
              <a:pathLst>
                <a:path extrusionOk="0" h="1494" w="1519">
                  <a:moveTo>
                    <a:pt x="760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493"/>
                    <a:pt x="760" y="1493"/>
                  </a:cubicBezTo>
                  <a:cubicBezTo>
                    <a:pt x="1179" y="1493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-5159775" y="732875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493"/>
                    <a:pt x="760" y="1493"/>
                  </a:cubicBezTo>
                  <a:cubicBezTo>
                    <a:pt x="1179" y="1493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-5072725" y="860525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34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34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0"/>
                    <a:pt x="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-4812825" y="860525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3" y="0"/>
                  </a:moveTo>
                  <a:cubicBezTo>
                    <a:pt x="314" y="0"/>
                    <a:pt x="0" y="341"/>
                    <a:pt x="0" y="760"/>
                  </a:cubicBezTo>
                  <a:cubicBezTo>
                    <a:pt x="0" y="1179"/>
                    <a:pt x="314" y="1519"/>
                    <a:pt x="733" y="1519"/>
                  </a:cubicBezTo>
                  <a:cubicBezTo>
                    <a:pt x="1152" y="1519"/>
                    <a:pt x="1493" y="1179"/>
                    <a:pt x="1493" y="760"/>
                  </a:cubicBezTo>
                  <a:cubicBezTo>
                    <a:pt x="1493" y="341"/>
                    <a:pt x="1152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-4899900" y="86052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-5246175" y="860525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59" y="0"/>
                  </a:moveTo>
                  <a:cubicBezTo>
                    <a:pt x="340" y="0"/>
                    <a:pt x="0" y="341"/>
                    <a:pt x="0" y="760"/>
                  </a:cubicBezTo>
                  <a:cubicBezTo>
                    <a:pt x="0" y="1179"/>
                    <a:pt x="340" y="1519"/>
                    <a:pt x="759" y="1519"/>
                  </a:cubicBezTo>
                  <a:cubicBezTo>
                    <a:pt x="1178" y="1519"/>
                    <a:pt x="1519" y="1179"/>
                    <a:pt x="1519" y="760"/>
                  </a:cubicBezTo>
                  <a:cubicBezTo>
                    <a:pt x="1519" y="341"/>
                    <a:pt x="1178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-4986300" y="860525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-5159775" y="86052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-5029500" y="796375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59" y="0"/>
                  </a:moveTo>
                  <a:cubicBezTo>
                    <a:pt x="340" y="0"/>
                    <a:pt x="0" y="341"/>
                    <a:pt x="0" y="760"/>
                  </a:cubicBezTo>
                  <a:cubicBezTo>
                    <a:pt x="0" y="1179"/>
                    <a:pt x="340" y="1519"/>
                    <a:pt x="759" y="1519"/>
                  </a:cubicBezTo>
                  <a:cubicBezTo>
                    <a:pt x="1178" y="1519"/>
                    <a:pt x="1493" y="1179"/>
                    <a:pt x="1493" y="760"/>
                  </a:cubicBezTo>
                  <a:cubicBezTo>
                    <a:pt x="1493" y="341"/>
                    <a:pt x="1178" y="0"/>
                    <a:pt x="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-4856700" y="79637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41" y="0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-5202975" y="796375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-4943100" y="79637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41" y="0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-5115925" y="796375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34" y="0"/>
                  </a:moveTo>
                  <a:cubicBezTo>
                    <a:pt x="315" y="0"/>
                    <a:pt x="1" y="341"/>
                    <a:pt x="1" y="760"/>
                  </a:cubicBezTo>
                  <a:cubicBezTo>
                    <a:pt x="1" y="1179"/>
                    <a:pt x="315" y="1519"/>
                    <a:pt x="734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0"/>
                    <a:pt x="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-5029500" y="668725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59" y="1"/>
                  </a:moveTo>
                  <a:cubicBezTo>
                    <a:pt x="340" y="1"/>
                    <a:pt x="0" y="341"/>
                    <a:pt x="0" y="760"/>
                  </a:cubicBezTo>
                  <a:cubicBezTo>
                    <a:pt x="0" y="1179"/>
                    <a:pt x="340" y="1519"/>
                    <a:pt x="759" y="1519"/>
                  </a:cubicBezTo>
                  <a:cubicBezTo>
                    <a:pt x="1178" y="1519"/>
                    <a:pt x="1493" y="1179"/>
                    <a:pt x="1493" y="760"/>
                  </a:cubicBezTo>
                  <a:cubicBezTo>
                    <a:pt x="1493" y="341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-4856700" y="66872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-5202975" y="668725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60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-4943100" y="66872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-5115925" y="668725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34" y="1"/>
                  </a:moveTo>
                  <a:cubicBezTo>
                    <a:pt x="315" y="1"/>
                    <a:pt x="1" y="341"/>
                    <a:pt x="1" y="760"/>
                  </a:cubicBezTo>
                  <a:cubicBezTo>
                    <a:pt x="1" y="1179"/>
                    <a:pt x="315" y="1519"/>
                    <a:pt x="734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1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18"/>
          <p:cNvGrpSpPr/>
          <p:nvPr/>
        </p:nvGrpSpPr>
        <p:grpSpPr>
          <a:xfrm>
            <a:off x="7231558" y="204320"/>
            <a:ext cx="476794" cy="232129"/>
            <a:chOff x="-6213725" y="472750"/>
            <a:chExt cx="470675" cy="229150"/>
          </a:xfrm>
        </p:grpSpPr>
        <p:sp>
          <p:nvSpPr>
            <p:cNvPr id="534" name="Google Shape;534;p18"/>
            <p:cNvSpPr/>
            <p:nvPr/>
          </p:nvSpPr>
          <p:spPr>
            <a:xfrm>
              <a:off x="-6040250" y="53625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3" y="1"/>
                  </a:moveTo>
                  <a:cubicBezTo>
                    <a:pt x="314" y="1"/>
                    <a:pt x="0" y="341"/>
                    <a:pt x="0" y="760"/>
                  </a:cubicBezTo>
                  <a:cubicBezTo>
                    <a:pt x="0" y="1179"/>
                    <a:pt x="314" y="1519"/>
                    <a:pt x="733" y="1519"/>
                  </a:cubicBezTo>
                  <a:cubicBezTo>
                    <a:pt x="1152" y="1519"/>
                    <a:pt x="1493" y="1179"/>
                    <a:pt x="1493" y="760"/>
                  </a:cubicBezTo>
                  <a:cubicBezTo>
                    <a:pt x="1493" y="341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-5781025" y="536250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60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-5867450" y="53625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20" y="1179"/>
                    <a:pt x="1520" y="760"/>
                  </a:cubicBezTo>
                  <a:cubicBezTo>
                    <a:pt x="1520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-6213725" y="53625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60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493" y="1179"/>
                    <a:pt x="1493" y="760"/>
                  </a:cubicBezTo>
                  <a:cubicBezTo>
                    <a:pt x="1493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-5953850" y="536250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493" y="1179"/>
                    <a:pt x="1493" y="760"/>
                  </a:cubicBezTo>
                  <a:cubicBezTo>
                    <a:pt x="1493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-6127325" y="53625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-6040250" y="6645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33" y="1"/>
                  </a:moveTo>
                  <a:cubicBezTo>
                    <a:pt x="314" y="1"/>
                    <a:pt x="0" y="315"/>
                    <a:pt x="0" y="734"/>
                  </a:cubicBezTo>
                  <a:cubicBezTo>
                    <a:pt x="0" y="1153"/>
                    <a:pt x="314" y="1493"/>
                    <a:pt x="733" y="1493"/>
                  </a:cubicBezTo>
                  <a:cubicBezTo>
                    <a:pt x="1152" y="1493"/>
                    <a:pt x="1493" y="1153"/>
                    <a:pt x="1493" y="734"/>
                  </a:cubicBezTo>
                  <a:cubicBezTo>
                    <a:pt x="1493" y="315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-5781025" y="664550"/>
              <a:ext cx="37975" cy="37350"/>
            </a:xfrm>
            <a:custGeom>
              <a:rect b="b" l="l" r="r" t="t"/>
              <a:pathLst>
                <a:path extrusionOk="0" h="1494" w="1519">
                  <a:moveTo>
                    <a:pt x="760" y="1"/>
                  </a:moveTo>
                  <a:cubicBezTo>
                    <a:pt x="341" y="1"/>
                    <a:pt x="0" y="315"/>
                    <a:pt x="0" y="734"/>
                  </a:cubicBezTo>
                  <a:cubicBezTo>
                    <a:pt x="0" y="1153"/>
                    <a:pt x="341" y="1493"/>
                    <a:pt x="760" y="1493"/>
                  </a:cubicBezTo>
                  <a:cubicBezTo>
                    <a:pt x="1179" y="1493"/>
                    <a:pt x="1519" y="1153"/>
                    <a:pt x="1519" y="734"/>
                  </a:cubicBezTo>
                  <a:cubicBezTo>
                    <a:pt x="1519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-5867450" y="664550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15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520" y="1153"/>
                    <a:pt x="1520" y="734"/>
                  </a:cubicBezTo>
                  <a:cubicBezTo>
                    <a:pt x="1520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-6213725" y="6645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60" y="1"/>
                  </a:moveTo>
                  <a:cubicBezTo>
                    <a:pt x="341" y="1"/>
                    <a:pt x="0" y="315"/>
                    <a:pt x="0" y="734"/>
                  </a:cubicBezTo>
                  <a:cubicBezTo>
                    <a:pt x="0" y="1153"/>
                    <a:pt x="341" y="1493"/>
                    <a:pt x="760" y="1493"/>
                  </a:cubicBezTo>
                  <a:cubicBezTo>
                    <a:pt x="1179" y="1493"/>
                    <a:pt x="1493" y="1153"/>
                    <a:pt x="1493" y="734"/>
                  </a:cubicBezTo>
                  <a:cubicBezTo>
                    <a:pt x="1493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-5953850" y="664550"/>
              <a:ext cx="37350" cy="37350"/>
            </a:xfrm>
            <a:custGeom>
              <a:rect b="b" l="l" r="r" t="t"/>
              <a:pathLst>
                <a:path extrusionOk="0" h="1494" w="1494">
                  <a:moveTo>
                    <a:pt x="760" y="1"/>
                  </a:moveTo>
                  <a:cubicBezTo>
                    <a:pt x="341" y="1"/>
                    <a:pt x="1" y="315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493" y="1153"/>
                    <a:pt x="1493" y="734"/>
                  </a:cubicBezTo>
                  <a:cubicBezTo>
                    <a:pt x="1493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-6127325" y="664550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15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519" y="1153"/>
                    <a:pt x="1519" y="734"/>
                  </a:cubicBezTo>
                  <a:cubicBezTo>
                    <a:pt x="1519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-5997050" y="60040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4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34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1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-5824225" y="600400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59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59" y="1519"/>
                  </a:cubicBezTo>
                  <a:cubicBezTo>
                    <a:pt x="1178" y="1519"/>
                    <a:pt x="1519" y="1179"/>
                    <a:pt x="1519" y="760"/>
                  </a:cubicBezTo>
                  <a:cubicBezTo>
                    <a:pt x="1519" y="341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-6170525" y="60040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-5910650" y="60040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-6083450" y="60040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3" y="1"/>
                  </a:moveTo>
                  <a:cubicBezTo>
                    <a:pt x="314" y="1"/>
                    <a:pt x="0" y="341"/>
                    <a:pt x="0" y="760"/>
                  </a:cubicBezTo>
                  <a:cubicBezTo>
                    <a:pt x="0" y="1179"/>
                    <a:pt x="314" y="1519"/>
                    <a:pt x="733" y="1519"/>
                  </a:cubicBezTo>
                  <a:cubicBezTo>
                    <a:pt x="1152" y="1519"/>
                    <a:pt x="1493" y="1179"/>
                    <a:pt x="1493" y="760"/>
                  </a:cubicBezTo>
                  <a:cubicBezTo>
                    <a:pt x="1493" y="341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-5997050" y="4727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34" y="1"/>
                  </a:moveTo>
                  <a:cubicBezTo>
                    <a:pt x="341" y="1"/>
                    <a:pt x="0" y="341"/>
                    <a:pt x="0" y="734"/>
                  </a:cubicBezTo>
                  <a:cubicBezTo>
                    <a:pt x="0" y="1153"/>
                    <a:pt x="341" y="1493"/>
                    <a:pt x="734" y="1493"/>
                  </a:cubicBezTo>
                  <a:cubicBezTo>
                    <a:pt x="1153" y="1493"/>
                    <a:pt x="1493" y="1153"/>
                    <a:pt x="1493" y="734"/>
                  </a:cubicBezTo>
                  <a:cubicBezTo>
                    <a:pt x="1493" y="341"/>
                    <a:pt x="1153" y="1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-5824225" y="472750"/>
              <a:ext cx="37975" cy="37350"/>
            </a:xfrm>
            <a:custGeom>
              <a:rect b="b" l="l" r="r" t="t"/>
              <a:pathLst>
                <a:path extrusionOk="0" h="1494" w="1519">
                  <a:moveTo>
                    <a:pt x="759" y="1"/>
                  </a:moveTo>
                  <a:cubicBezTo>
                    <a:pt x="341" y="1"/>
                    <a:pt x="0" y="341"/>
                    <a:pt x="0" y="734"/>
                  </a:cubicBezTo>
                  <a:cubicBezTo>
                    <a:pt x="0" y="1153"/>
                    <a:pt x="341" y="1493"/>
                    <a:pt x="759" y="1493"/>
                  </a:cubicBezTo>
                  <a:cubicBezTo>
                    <a:pt x="1178" y="1493"/>
                    <a:pt x="1519" y="1153"/>
                    <a:pt x="1519" y="734"/>
                  </a:cubicBezTo>
                  <a:cubicBezTo>
                    <a:pt x="1519" y="341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-6170525" y="472750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41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519" y="1153"/>
                    <a:pt x="1519" y="734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-5910650" y="472750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41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519" y="1153"/>
                    <a:pt x="1519" y="734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-6083450" y="4727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33" y="1"/>
                  </a:moveTo>
                  <a:cubicBezTo>
                    <a:pt x="314" y="1"/>
                    <a:pt x="0" y="341"/>
                    <a:pt x="0" y="734"/>
                  </a:cubicBezTo>
                  <a:cubicBezTo>
                    <a:pt x="0" y="1153"/>
                    <a:pt x="314" y="1493"/>
                    <a:pt x="733" y="1493"/>
                  </a:cubicBezTo>
                  <a:cubicBezTo>
                    <a:pt x="1152" y="1493"/>
                    <a:pt x="1493" y="1153"/>
                    <a:pt x="1493" y="734"/>
                  </a:cubicBezTo>
                  <a:cubicBezTo>
                    <a:pt x="1493" y="341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6" name="Google Shape;556;p18"/>
          <p:cNvSpPr/>
          <p:nvPr/>
        </p:nvSpPr>
        <p:spPr>
          <a:xfrm>
            <a:off x="390875" y="690575"/>
            <a:ext cx="125725" cy="99525"/>
          </a:xfrm>
          <a:custGeom>
            <a:rect b="b" l="l" r="r" t="t"/>
            <a:pathLst>
              <a:path extrusionOk="0" h="3981" w="5029">
                <a:moveTo>
                  <a:pt x="1048" y="0"/>
                </a:moveTo>
                <a:lnTo>
                  <a:pt x="1703" y="1598"/>
                </a:lnTo>
                <a:lnTo>
                  <a:pt x="1" y="1755"/>
                </a:lnTo>
                <a:lnTo>
                  <a:pt x="1546" y="2619"/>
                </a:lnTo>
                <a:lnTo>
                  <a:pt x="1153" y="3980"/>
                </a:lnTo>
                <a:lnTo>
                  <a:pt x="2541" y="2802"/>
                </a:lnTo>
                <a:lnTo>
                  <a:pt x="3693" y="3954"/>
                </a:lnTo>
                <a:lnTo>
                  <a:pt x="3300" y="2279"/>
                </a:lnTo>
                <a:lnTo>
                  <a:pt x="5028" y="1860"/>
                </a:lnTo>
                <a:lnTo>
                  <a:pt x="3483" y="1336"/>
                </a:lnTo>
                <a:lnTo>
                  <a:pt x="3798" y="105"/>
                </a:lnTo>
                <a:lnTo>
                  <a:pt x="2462" y="1022"/>
                </a:lnTo>
                <a:lnTo>
                  <a:pt x="104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18"/>
          <p:cNvGrpSpPr/>
          <p:nvPr/>
        </p:nvGrpSpPr>
        <p:grpSpPr>
          <a:xfrm rot="5400000">
            <a:off x="-176630" y="2824092"/>
            <a:ext cx="1142116" cy="406521"/>
            <a:chOff x="-2610725" y="1382250"/>
            <a:chExt cx="974751" cy="346950"/>
          </a:xfrm>
        </p:grpSpPr>
        <p:sp>
          <p:nvSpPr>
            <p:cNvPr id="558" name="Google Shape;558;p18"/>
            <p:cNvSpPr/>
            <p:nvPr/>
          </p:nvSpPr>
          <p:spPr>
            <a:xfrm>
              <a:off x="-2432025" y="1652600"/>
              <a:ext cx="77925" cy="76600"/>
            </a:xfrm>
            <a:custGeom>
              <a:rect b="b" l="l" r="r" t="t"/>
              <a:pathLst>
                <a:path extrusionOk="0" h="3064" w="3117">
                  <a:moveTo>
                    <a:pt x="1938" y="0"/>
                  </a:moveTo>
                  <a:lnTo>
                    <a:pt x="1441" y="1022"/>
                  </a:lnTo>
                  <a:lnTo>
                    <a:pt x="603" y="236"/>
                  </a:lnTo>
                  <a:lnTo>
                    <a:pt x="839" y="1388"/>
                  </a:lnTo>
                  <a:lnTo>
                    <a:pt x="1" y="1807"/>
                  </a:lnTo>
                  <a:lnTo>
                    <a:pt x="1205" y="1964"/>
                  </a:lnTo>
                  <a:lnTo>
                    <a:pt x="1153" y="3064"/>
                  </a:lnTo>
                  <a:lnTo>
                    <a:pt x="1781" y="2121"/>
                  </a:lnTo>
                  <a:lnTo>
                    <a:pt x="2776" y="2802"/>
                  </a:lnTo>
                  <a:lnTo>
                    <a:pt x="2357" y="1807"/>
                  </a:lnTo>
                  <a:lnTo>
                    <a:pt x="3117" y="1414"/>
                  </a:lnTo>
                  <a:lnTo>
                    <a:pt x="2069" y="1153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-2610725" y="1382250"/>
              <a:ext cx="125700" cy="99525"/>
            </a:xfrm>
            <a:custGeom>
              <a:rect b="b" l="l" r="r" t="t"/>
              <a:pathLst>
                <a:path extrusionOk="0" h="3981" w="5028">
                  <a:moveTo>
                    <a:pt x="1048" y="0"/>
                  </a:moveTo>
                  <a:lnTo>
                    <a:pt x="1702" y="1598"/>
                  </a:lnTo>
                  <a:lnTo>
                    <a:pt x="0" y="1755"/>
                  </a:lnTo>
                  <a:lnTo>
                    <a:pt x="1545" y="2619"/>
                  </a:lnTo>
                  <a:lnTo>
                    <a:pt x="1152" y="3980"/>
                  </a:lnTo>
                  <a:lnTo>
                    <a:pt x="2540" y="2776"/>
                  </a:lnTo>
                  <a:lnTo>
                    <a:pt x="3692" y="3954"/>
                  </a:lnTo>
                  <a:lnTo>
                    <a:pt x="3300" y="2278"/>
                  </a:lnTo>
                  <a:lnTo>
                    <a:pt x="5028" y="1859"/>
                  </a:lnTo>
                  <a:lnTo>
                    <a:pt x="3509" y="1336"/>
                  </a:lnTo>
                  <a:lnTo>
                    <a:pt x="3797" y="105"/>
                  </a:lnTo>
                  <a:lnTo>
                    <a:pt x="2462" y="1022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-2219483" y="1408425"/>
              <a:ext cx="55025" cy="45200"/>
            </a:xfrm>
            <a:custGeom>
              <a:rect b="b" l="l" r="r" t="t"/>
              <a:pathLst>
                <a:path extrusionOk="0" h="1808" w="2201">
                  <a:moveTo>
                    <a:pt x="603" y="1"/>
                  </a:moveTo>
                  <a:lnTo>
                    <a:pt x="734" y="760"/>
                  </a:lnTo>
                  <a:lnTo>
                    <a:pt x="1" y="812"/>
                  </a:lnTo>
                  <a:lnTo>
                    <a:pt x="682" y="1205"/>
                  </a:lnTo>
                  <a:lnTo>
                    <a:pt x="498" y="1807"/>
                  </a:lnTo>
                  <a:lnTo>
                    <a:pt x="1101" y="1284"/>
                  </a:lnTo>
                  <a:lnTo>
                    <a:pt x="1624" y="1781"/>
                  </a:lnTo>
                  <a:lnTo>
                    <a:pt x="1441" y="1048"/>
                  </a:lnTo>
                  <a:lnTo>
                    <a:pt x="2200" y="865"/>
                  </a:lnTo>
                  <a:lnTo>
                    <a:pt x="1520" y="629"/>
                  </a:lnTo>
                  <a:lnTo>
                    <a:pt x="1650" y="105"/>
                  </a:lnTo>
                  <a:lnTo>
                    <a:pt x="1074" y="498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-1741374" y="1481750"/>
              <a:ext cx="105400" cy="87075"/>
            </a:xfrm>
            <a:custGeom>
              <a:rect b="b" l="l" r="r" t="t"/>
              <a:pathLst>
                <a:path extrusionOk="0" h="3483" w="4216">
                  <a:moveTo>
                    <a:pt x="3090" y="3457"/>
                  </a:moveTo>
                  <a:lnTo>
                    <a:pt x="3090" y="3457"/>
                  </a:lnTo>
                  <a:lnTo>
                    <a:pt x="3090" y="3457"/>
                  </a:lnTo>
                  <a:close/>
                  <a:moveTo>
                    <a:pt x="1152" y="0"/>
                  </a:moveTo>
                  <a:lnTo>
                    <a:pt x="1414" y="1467"/>
                  </a:lnTo>
                  <a:lnTo>
                    <a:pt x="0" y="1598"/>
                  </a:lnTo>
                  <a:lnTo>
                    <a:pt x="1283" y="2331"/>
                  </a:lnTo>
                  <a:lnTo>
                    <a:pt x="969" y="3483"/>
                  </a:lnTo>
                  <a:lnTo>
                    <a:pt x="2121" y="2462"/>
                  </a:lnTo>
                  <a:lnTo>
                    <a:pt x="3090" y="3457"/>
                  </a:lnTo>
                  <a:lnTo>
                    <a:pt x="2750" y="2043"/>
                  </a:lnTo>
                  <a:lnTo>
                    <a:pt x="4216" y="1676"/>
                  </a:lnTo>
                  <a:lnTo>
                    <a:pt x="2933" y="1257"/>
                  </a:lnTo>
                  <a:lnTo>
                    <a:pt x="3195" y="210"/>
                  </a:lnTo>
                  <a:lnTo>
                    <a:pt x="2043" y="995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18"/>
          <p:cNvGrpSpPr/>
          <p:nvPr/>
        </p:nvGrpSpPr>
        <p:grpSpPr>
          <a:xfrm rot="5400000">
            <a:off x="8165650" y="3696778"/>
            <a:ext cx="1090299" cy="476813"/>
            <a:chOff x="-3891150" y="593450"/>
            <a:chExt cx="929575" cy="406525"/>
          </a:xfrm>
        </p:grpSpPr>
        <p:sp>
          <p:nvSpPr>
            <p:cNvPr id="563" name="Google Shape;563;p18"/>
            <p:cNvSpPr/>
            <p:nvPr/>
          </p:nvSpPr>
          <p:spPr>
            <a:xfrm>
              <a:off x="-3525875" y="827150"/>
              <a:ext cx="125700" cy="99525"/>
            </a:xfrm>
            <a:custGeom>
              <a:rect b="b" l="l" r="r" t="t"/>
              <a:pathLst>
                <a:path extrusionOk="0" h="3981" w="5028">
                  <a:moveTo>
                    <a:pt x="1048" y="0"/>
                  </a:moveTo>
                  <a:lnTo>
                    <a:pt x="1703" y="1571"/>
                  </a:lnTo>
                  <a:lnTo>
                    <a:pt x="1" y="1728"/>
                  </a:lnTo>
                  <a:lnTo>
                    <a:pt x="1545" y="2619"/>
                  </a:lnTo>
                  <a:lnTo>
                    <a:pt x="1153" y="3980"/>
                  </a:lnTo>
                  <a:lnTo>
                    <a:pt x="2540" y="2776"/>
                  </a:lnTo>
                  <a:lnTo>
                    <a:pt x="3719" y="3928"/>
                  </a:lnTo>
                  <a:lnTo>
                    <a:pt x="3300" y="2278"/>
                  </a:lnTo>
                  <a:lnTo>
                    <a:pt x="5028" y="1833"/>
                  </a:lnTo>
                  <a:lnTo>
                    <a:pt x="3509" y="1309"/>
                  </a:lnTo>
                  <a:lnTo>
                    <a:pt x="3797" y="79"/>
                  </a:lnTo>
                  <a:lnTo>
                    <a:pt x="2462" y="995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-3891150" y="593450"/>
              <a:ext cx="162375" cy="134225"/>
            </a:xfrm>
            <a:custGeom>
              <a:rect b="b" l="l" r="r" t="t"/>
              <a:pathLst>
                <a:path extrusionOk="0" h="5369" w="6495">
                  <a:moveTo>
                    <a:pt x="1781" y="0"/>
                  </a:moveTo>
                  <a:lnTo>
                    <a:pt x="2200" y="2252"/>
                  </a:lnTo>
                  <a:lnTo>
                    <a:pt x="1" y="2462"/>
                  </a:lnTo>
                  <a:lnTo>
                    <a:pt x="1991" y="3588"/>
                  </a:lnTo>
                  <a:lnTo>
                    <a:pt x="1493" y="5368"/>
                  </a:lnTo>
                  <a:lnTo>
                    <a:pt x="3274" y="3823"/>
                  </a:lnTo>
                  <a:lnTo>
                    <a:pt x="4792" y="5316"/>
                  </a:lnTo>
                  <a:lnTo>
                    <a:pt x="4243" y="3169"/>
                  </a:lnTo>
                  <a:lnTo>
                    <a:pt x="6494" y="2593"/>
                  </a:lnTo>
                  <a:lnTo>
                    <a:pt x="4531" y="1938"/>
                  </a:lnTo>
                  <a:lnTo>
                    <a:pt x="4923" y="341"/>
                  </a:lnTo>
                  <a:lnTo>
                    <a:pt x="3169" y="1519"/>
                  </a:lnTo>
                  <a:lnTo>
                    <a:pt x="17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-3067000" y="648425"/>
              <a:ext cx="105425" cy="86450"/>
            </a:xfrm>
            <a:custGeom>
              <a:rect b="b" l="l" r="r" t="t"/>
              <a:pathLst>
                <a:path extrusionOk="0" h="3458" w="4217">
                  <a:moveTo>
                    <a:pt x="1153" y="1"/>
                  </a:moveTo>
                  <a:lnTo>
                    <a:pt x="1415" y="1441"/>
                  </a:lnTo>
                  <a:lnTo>
                    <a:pt x="1" y="1598"/>
                  </a:lnTo>
                  <a:lnTo>
                    <a:pt x="1284" y="2331"/>
                  </a:lnTo>
                  <a:lnTo>
                    <a:pt x="970" y="3457"/>
                  </a:lnTo>
                  <a:lnTo>
                    <a:pt x="2122" y="2462"/>
                  </a:lnTo>
                  <a:lnTo>
                    <a:pt x="3117" y="3431"/>
                  </a:lnTo>
                  <a:lnTo>
                    <a:pt x="2750" y="2043"/>
                  </a:lnTo>
                  <a:lnTo>
                    <a:pt x="4216" y="1677"/>
                  </a:lnTo>
                  <a:lnTo>
                    <a:pt x="2933" y="1231"/>
                  </a:lnTo>
                  <a:lnTo>
                    <a:pt x="3195" y="210"/>
                  </a:lnTo>
                  <a:lnTo>
                    <a:pt x="2069" y="970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-3838125" y="916175"/>
              <a:ext cx="78575" cy="83800"/>
            </a:xfrm>
            <a:custGeom>
              <a:rect b="b" l="l" r="r" t="t"/>
              <a:pathLst>
                <a:path extrusionOk="0" h="3352" w="3143">
                  <a:moveTo>
                    <a:pt x="1781" y="0"/>
                  </a:moveTo>
                  <a:lnTo>
                    <a:pt x="1284" y="1152"/>
                  </a:lnTo>
                  <a:lnTo>
                    <a:pt x="210" y="576"/>
                  </a:lnTo>
                  <a:lnTo>
                    <a:pt x="760" y="1702"/>
                  </a:lnTo>
                  <a:lnTo>
                    <a:pt x="1" y="2357"/>
                  </a:lnTo>
                  <a:lnTo>
                    <a:pt x="1284" y="2200"/>
                  </a:lnTo>
                  <a:lnTo>
                    <a:pt x="1519" y="3352"/>
                  </a:lnTo>
                  <a:lnTo>
                    <a:pt x="1938" y="2200"/>
                  </a:lnTo>
                  <a:lnTo>
                    <a:pt x="3143" y="2619"/>
                  </a:lnTo>
                  <a:lnTo>
                    <a:pt x="2436" y="1702"/>
                  </a:lnTo>
                  <a:lnTo>
                    <a:pt x="3117" y="1100"/>
                  </a:lnTo>
                  <a:lnTo>
                    <a:pt x="1964" y="1100"/>
                  </a:lnTo>
                  <a:lnTo>
                    <a:pt x="1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18"/>
          <p:cNvSpPr/>
          <p:nvPr/>
        </p:nvSpPr>
        <p:spPr>
          <a:xfrm>
            <a:off x="1270900" y="92625"/>
            <a:ext cx="139450" cy="115250"/>
          </a:xfrm>
          <a:custGeom>
            <a:rect b="b" l="l" r="r" t="t"/>
            <a:pathLst>
              <a:path extrusionOk="0" h="4610" w="5578">
                <a:moveTo>
                  <a:pt x="1545" y="1"/>
                </a:moveTo>
                <a:lnTo>
                  <a:pt x="1885" y="1939"/>
                </a:lnTo>
                <a:lnTo>
                  <a:pt x="0" y="2122"/>
                </a:lnTo>
                <a:lnTo>
                  <a:pt x="1702" y="3091"/>
                </a:lnTo>
                <a:lnTo>
                  <a:pt x="1283" y="4609"/>
                </a:lnTo>
                <a:lnTo>
                  <a:pt x="2828" y="3274"/>
                </a:lnTo>
                <a:lnTo>
                  <a:pt x="4111" y="4557"/>
                </a:lnTo>
                <a:lnTo>
                  <a:pt x="3640" y="2724"/>
                </a:lnTo>
                <a:lnTo>
                  <a:pt x="5577" y="2227"/>
                </a:lnTo>
                <a:lnTo>
                  <a:pt x="3875" y="1650"/>
                </a:lnTo>
                <a:lnTo>
                  <a:pt x="4216" y="289"/>
                </a:lnTo>
                <a:lnTo>
                  <a:pt x="2723" y="1310"/>
                </a:lnTo>
                <a:lnTo>
                  <a:pt x="15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8" name="Google Shape;568;p18"/>
          <p:cNvGrpSpPr/>
          <p:nvPr/>
        </p:nvGrpSpPr>
        <p:grpSpPr>
          <a:xfrm>
            <a:off x="8166557" y="122223"/>
            <a:ext cx="790469" cy="803858"/>
            <a:chOff x="-5290725" y="542150"/>
            <a:chExt cx="780325" cy="793542"/>
          </a:xfrm>
        </p:grpSpPr>
        <p:sp>
          <p:nvSpPr>
            <p:cNvPr id="569" name="Google Shape;569;p18"/>
            <p:cNvSpPr/>
            <p:nvPr/>
          </p:nvSpPr>
          <p:spPr>
            <a:xfrm>
              <a:off x="-5131000" y="775850"/>
              <a:ext cx="125700" cy="99525"/>
            </a:xfrm>
            <a:custGeom>
              <a:rect b="b" l="l" r="r" t="t"/>
              <a:pathLst>
                <a:path extrusionOk="0" h="3981" w="5028">
                  <a:moveTo>
                    <a:pt x="1048" y="0"/>
                  </a:moveTo>
                  <a:lnTo>
                    <a:pt x="1702" y="1571"/>
                  </a:lnTo>
                  <a:lnTo>
                    <a:pt x="0" y="1728"/>
                  </a:lnTo>
                  <a:lnTo>
                    <a:pt x="1545" y="2619"/>
                  </a:lnTo>
                  <a:lnTo>
                    <a:pt x="1152" y="3980"/>
                  </a:lnTo>
                  <a:lnTo>
                    <a:pt x="2540" y="2776"/>
                  </a:lnTo>
                  <a:lnTo>
                    <a:pt x="3719" y="3928"/>
                  </a:lnTo>
                  <a:lnTo>
                    <a:pt x="3300" y="2278"/>
                  </a:lnTo>
                  <a:lnTo>
                    <a:pt x="5028" y="1833"/>
                  </a:lnTo>
                  <a:lnTo>
                    <a:pt x="3509" y="1309"/>
                  </a:lnTo>
                  <a:lnTo>
                    <a:pt x="3823" y="79"/>
                  </a:lnTo>
                  <a:lnTo>
                    <a:pt x="2462" y="995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-5290725" y="686150"/>
              <a:ext cx="61550" cy="48475"/>
            </a:xfrm>
            <a:custGeom>
              <a:rect b="b" l="l" r="r" t="t"/>
              <a:pathLst>
                <a:path extrusionOk="0" h="1939" w="2462">
                  <a:moveTo>
                    <a:pt x="498" y="1"/>
                  </a:moveTo>
                  <a:lnTo>
                    <a:pt x="812" y="786"/>
                  </a:lnTo>
                  <a:lnTo>
                    <a:pt x="0" y="839"/>
                  </a:lnTo>
                  <a:lnTo>
                    <a:pt x="734" y="1284"/>
                  </a:lnTo>
                  <a:lnTo>
                    <a:pt x="550" y="1938"/>
                  </a:lnTo>
                  <a:lnTo>
                    <a:pt x="550" y="1938"/>
                  </a:lnTo>
                  <a:lnTo>
                    <a:pt x="1231" y="1362"/>
                  </a:lnTo>
                  <a:lnTo>
                    <a:pt x="1807" y="1938"/>
                  </a:lnTo>
                  <a:lnTo>
                    <a:pt x="1598" y="1127"/>
                  </a:lnTo>
                  <a:lnTo>
                    <a:pt x="2462" y="891"/>
                  </a:lnTo>
                  <a:lnTo>
                    <a:pt x="1702" y="655"/>
                  </a:lnTo>
                  <a:lnTo>
                    <a:pt x="1859" y="53"/>
                  </a:lnTo>
                  <a:lnTo>
                    <a:pt x="1205" y="498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-4693720" y="1201467"/>
              <a:ext cx="162375" cy="134225"/>
            </a:xfrm>
            <a:custGeom>
              <a:rect b="b" l="l" r="r" t="t"/>
              <a:pathLst>
                <a:path extrusionOk="0" h="5369" w="6495">
                  <a:moveTo>
                    <a:pt x="1781" y="1"/>
                  </a:moveTo>
                  <a:lnTo>
                    <a:pt x="2200" y="2253"/>
                  </a:lnTo>
                  <a:lnTo>
                    <a:pt x="0" y="2462"/>
                  </a:lnTo>
                  <a:lnTo>
                    <a:pt x="1990" y="3614"/>
                  </a:lnTo>
                  <a:lnTo>
                    <a:pt x="1493" y="5369"/>
                  </a:lnTo>
                  <a:lnTo>
                    <a:pt x="3273" y="3824"/>
                  </a:lnTo>
                  <a:lnTo>
                    <a:pt x="4792" y="5316"/>
                  </a:lnTo>
                  <a:lnTo>
                    <a:pt x="4242" y="3169"/>
                  </a:lnTo>
                  <a:lnTo>
                    <a:pt x="6494" y="2593"/>
                  </a:lnTo>
                  <a:lnTo>
                    <a:pt x="4530" y="1939"/>
                  </a:lnTo>
                  <a:lnTo>
                    <a:pt x="4923" y="341"/>
                  </a:lnTo>
                  <a:lnTo>
                    <a:pt x="4923" y="341"/>
                  </a:lnTo>
                  <a:lnTo>
                    <a:pt x="3169" y="1520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-4588975" y="792850"/>
              <a:ext cx="78575" cy="83825"/>
            </a:xfrm>
            <a:custGeom>
              <a:rect b="b" l="l" r="r" t="t"/>
              <a:pathLst>
                <a:path extrusionOk="0" h="3353" w="3143">
                  <a:moveTo>
                    <a:pt x="1781" y="1"/>
                  </a:moveTo>
                  <a:lnTo>
                    <a:pt x="1257" y="1153"/>
                  </a:lnTo>
                  <a:lnTo>
                    <a:pt x="210" y="577"/>
                  </a:lnTo>
                  <a:lnTo>
                    <a:pt x="759" y="1703"/>
                  </a:lnTo>
                  <a:lnTo>
                    <a:pt x="0" y="2357"/>
                  </a:lnTo>
                  <a:lnTo>
                    <a:pt x="0" y="2357"/>
                  </a:lnTo>
                  <a:lnTo>
                    <a:pt x="1283" y="2200"/>
                  </a:lnTo>
                  <a:lnTo>
                    <a:pt x="1519" y="3352"/>
                  </a:lnTo>
                  <a:lnTo>
                    <a:pt x="1938" y="2200"/>
                  </a:lnTo>
                  <a:lnTo>
                    <a:pt x="3142" y="2619"/>
                  </a:lnTo>
                  <a:lnTo>
                    <a:pt x="3142" y="2619"/>
                  </a:lnTo>
                  <a:lnTo>
                    <a:pt x="2435" y="1703"/>
                  </a:lnTo>
                  <a:lnTo>
                    <a:pt x="3116" y="1101"/>
                  </a:lnTo>
                  <a:lnTo>
                    <a:pt x="1938" y="1101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-4894700" y="542150"/>
              <a:ext cx="139475" cy="115225"/>
            </a:xfrm>
            <a:custGeom>
              <a:rect b="b" l="l" r="r" t="t"/>
              <a:pathLst>
                <a:path extrusionOk="0" h="4609" w="5579">
                  <a:moveTo>
                    <a:pt x="1520" y="0"/>
                  </a:moveTo>
                  <a:lnTo>
                    <a:pt x="1886" y="1938"/>
                  </a:lnTo>
                  <a:lnTo>
                    <a:pt x="1" y="2121"/>
                  </a:lnTo>
                  <a:lnTo>
                    <a:pt x="1703" y="3064"/>
                  </a:lnTo>
                  <a:lnTo>
                    <a:pt x="1258" y="4609"/>
                  </a:lnTo>
                  <a:lnTo>
                    <a:pt x="2803" y="3273"/>
                  </a:lnTo>
                  <a:lnTo>
                    <a:pt x="4112" y="4556"/>
                  </a:lnTo>
                  <a:lnTo>
                    <a:pt x="3641" y="2697"/>
                  </a:lnTo>
                  <a:lnTo>
                    <a:pt x="5578" y="2226"/>
                  </a:lnTo>
                  <a:lnTo>
                    <a:pt x="3876" y="1650"/>
                  </a:lnTo>
                  <a:lnTo>
                    <a:pt x="4217" y="288"/>
                  </a:lnTo>
                  <a:lnTo>
                    <a:pt x="2724" y="131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-4693725" y="574875"/>
              <a:ext cx="89700" cy="74000"/>
            </a:xfrm>
            <a:custGeom>
              <a:rect b="b" l="l" r="r" t="t"/>
              <a:pathLst>
                <a:path extrusionOk="0" h="2960" w="3588">
                  <a:moveTo>
                    <a:pt x="996" y="1"/>
                  </a:moveTo>
                  <a:lnTo>
                    <a:pt x="1231" y="1257"/>
                  </a:lnTo>
                  <a:lnTo>
                    <a:pt x="1" y="1362"/>
                  </a:lnTo>
                  <a:lnTo>
                    <a:pt x="1100" y="1991"/>
                  </a:lnTo>
                  <a:lnTo>
                    <a:pt x="838" y="2959"/>
                  </a:lnTo>
                  <a:lnTo>
                    <a:pt x="1833" y="2095"/>
                  </a:lnTo>
                  <a:lnTo>
                    <a:pt x="2645" y="2933"/>
                  </a:lnTo>
                  <a:lnTo>
                    <a:pt x="2357" y="1755"/>
                  </a:lnTo>
                  <a:lnTo>
                    <a:pt x="3588" y="1441"/>
                  </a:lnTo>
                  <a:lnTo>
                    <a:pt x="2514" y="1074"/>
                  </a:lnTo>
                  <a:lnTo>
                    <a:pt x="2724" y="184"/>
                  </a:lnTo>
                  <a:lnTo>
                    <a:pt x="1755" y="838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18"/>
          <p:cNvGrpSpPr/>
          <p:nvPr/>
        </p:nvGrpSpPr>
        <p:grpSpPr>
          <a:xfrm>
            <a:off x="7875446" y="570748"/>
            <a:ext cx="768588" cy="728398"/>
            <a:chOff x="7875446" y="570748"/>
            <a:chExt cx="768588" cy="728398"/>
          </a:xfrm>
        </p:grpSpPr>
        <p:sp>
          <p:nvSpPr>
            <p:cNvPr id="576" name="Google Shape;576;p18"/>
            <p:cNvSpPr/>
            <p:nvPr/>
          </p:nvSpPr>
          <p:spPr>
            <a:xfrm>
              <a:off x="7968946" y="570748"/>
              <a:ext cx="309041" cy="291719"/>
            </a:xfrm>
            <a:custGeom>
              <a:rect b="b" l="l" r="r" t="t"/>
              <a:pathLst>
                <a:path extrusionOk="0" h="11519" w="12203">
                  <a:moveTo>
                    <a:pt x="8699" y="1"/>
                  </a:moveTo>
                  <a:cubicBezTo>
                    <a:pt x="8559" y="1"/>
                    <a:pt x="8420" y="130"/>
                    <a:pt x="8458" y="300"/>
                  </a:cubicBezTo>
                  <a:cubicBezTo>
                    <a:pt x="8851" y="2106"/>
                    <a:pt x="10160" y="3599"/>
                    <a:pt x="10762" y="5327"/>
                  </a:cubicBezTo>
                  <a:cubicBezTo>
                    <a:pt x="10081" y="4280"/>
                    <a:pt x="9139" y="3416"/>
                    <a:pt x="8039" y="2866"/>
                  </a:cubicBezTo>
                  <a:cubicBezTo>
                    <a:pt x="7328" y="2551"/>
                    <a:pt x="6613" y="2432"/>
                    <a:pt x="5896" y="2432"/>
                  </a:cubicBezTo>
                  <a:cubicBezTo>
                    <a:pt x="4050" y="2432"/>
                    <a:pt x="2189" y="3216"/>
                    <a:pt x="341" y="3442"/>
                  </a:cubicBezTo>
                  <a:cubicBezTo>
                    <a:pt x="0" y="3442"/>
                    <a:pt x="0" y="3939"/>
                    <a:pt x="341" y="3939"/>
                  </a:cubicBezTo>
                  <a:cubicBezTo>
                    <a:pt x="3169" y="3992"/>
                    <a:pt x="4818" y="6532"/>
                    <a:pt x="7201" y="7684"/>
                  </a:cubicBezTo>
                  <a:cubicBezTo>
                    <a:pt x="7943" y="8047"/>
                    <a:pt x="8733" y="8290"/>
                    <a:pt x="9482" y="8290"/>
                  </a:cubicBezTo>
                  <a:cubicBezTo>
                    <a:pt x="10082" y="8290"/>
                    <a:pt x="10655" y="8135"/>
                    <a:pt x="11155" y="7762"/>
                  </a:cubicBezTo>
                  <a:cubicBezTo>
                    <a:pt x="11155" y="8810"/>
                    <a:pt x="11207" y="9831"/>
                    <a:pt x="11338" y="10852"/>
                  </a:cubicBezTo>
                  <a:cubicBezTo>
                    <a:pt x="11338" y="10931"/>
                    <a:pt x="11391" y="11009"/>
                    <a:pt x="11469" y="11035"/>
                  </a:cubicBezTo>
                  <a:cubicBezTo>
                    <a:pt x="11443" y="11088"/>
                    <a:pt x="11443" y="11166"/>
                    <a:pt x="11417" y="11219"/>
                  </a:cubicBezTo>
                  <a:cubicBezTo>
                    <a:pt x="11354" y="11406"/>
                    <a:pt x="11496" y="11518"/>
                    <a:pt x="11643" y="11518"/>
                  </a:cubicBezTo>
                  <a:cubicBezTo>
                    <a:pt x="11743" y="11518"/>
                    <a:pt x="11846" y="11466"/>
                    <a:pt x="11888" y="11349"/>
                  </a:cubicBezTo>
                  <a:cubicBezTo>
                    <a:pt x="12202" y="10459"/>
                    <a:pt x="12098" y="9333"/>
                    <a:pt x="12071" y="8417"/>
                  </a:cubicBezTo>
                  <a:cubicBezTo>
                    <a:pt x="12045" y="7369"/>
                    <a:pt x="11862" y="6322"/>
                    <a:pt x="11600" y="5327"/>
                  </a:cubicBezTo>
                  <a:cubicBezTo>
                    <a:pt x="11103" y="3599"/>
                    <a:pt x="10291" y="1216"/>
                    <a:pt x="8851" y="64"/>
                  </a:cubicBezTo>
                  <a:cubicBezTo>
                    <a:pt x="8807" y="20"/>
                    <a:pt x="8753" y="1"/>
                    <a:pt x="8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7875446" y="762230"/>
              <a:ext cx="768588" cy="536915"/>
            </a:xfrm>
            <a:custGeom>
              <a:rect b="b" l="l" r="r" t="t"/>
              <a:pathLst>
                <a:path extrusionOk="0" h="21201" w="30349">
                  <a:moveTo>
                    <a:pt x="21240" y="0"/>
                  </a:moveTo>
                  <a:cubicBezTo>
                    <a:pt x="18832" y="0"/>
                    <a:pt x="16878" y="1363"/>
                    <a:pt x="15240" y="3160"/>
                  </a:cubicBezTo>
                  <a:cubicBezTo>
                    <a:pt x="14043" y="1941"/>
                    <a:pt x="12311" y="1321"/>
                    <a:pt x="10559" y="1321"/>
                  </a:cubicBezTo>
                  <a:cubicBezTo>
                    <a:pt x="8134" y="1321"/>
                    <a:pt x="5670" y="2508"/>
                    <a:pt x="4530" y="4941"/>
                  </a:cubicBezTo>
                  <a:cubicBezTo>
                    <a:pt x="0" y="14707"/>
                    <a:pt x="6782" y="20206"/>
                    <a:pt x="10239" y="20939"/>
                  </a:cubicBezTo>
                  <a:cubicBezTo>
                    <a:pt x="11070" y="21110"/>
                    <a:pt x="11864" y="21201"/>
                    <a:pt x="12617" y="21201"/>
                  </a:cubicBezTo>
                  <a:cubicBezTo>
                    <a:pt x="14519" y="21201"/>
                    <a:pt x="16160" y="20621"/>
                    <a:pt x="17492" y="19290"/>
                  </a:cubicBezTo>
                  <a:cubicBezTo>
                    <a:pt x="18746" y="20178"/>
                    <a:pt x="20302" y="20684"/>
                    <a:pt x="21997" y="20684"/>
                  </a:cubicBezTo>
                  <a:cubicBezTo>
                    <a:pt x="22850" y="20684"/>
                    <a:pt x="23738" y="20556"/>
                    <a:pt x="24640" y="20285"/>
                  </a:cubicBezTo>
                  <a:cubicBezTo>
                    <a:pt x="27285" y="19473"/>
                    <a:pt x="29615" y="15728"/>
                    <a:pt x="29982" y="13189"/>
                  </a:cubicBezTo>
                  <a:cubicBezTo>
                    <a:pt x="30348" y="10413"/>
                    <a:pt x="30008" y="7480"/>
                    <a:pt x="28646" y="4993"/>
                  </a:cubicBezTo>
                  <a:cubicBezTo>
                    <a:pt x="27337" y="2610"/>
                    <a:pt x="25111" y="542"/>
                    <a:pt x="22362" y="96"/>
                  </a:cubicBezTo>
                  <a:cubicBezTo>
                    <a:pt x="21977" y="31"/>
                    <a:pt x="21604" y="0"/>
                    <a:pt x="21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8275074" y="1035867"/>
              <a:ext cx="72860" cy="61717"/>
            </a:xfrm>
            <a:custGeom>
              <a:rect b="b" l="l" r="r" t="t"/>
              <a:pathLst>
                <a:path extrusionOk="0" h="2437" w="2877">
                  <a:moveTo>
                    <a:pt x="2625" y="1"/>
                  </a:moveTo>
                  <a:cubicBezTo>
                    <a:pt x="2497" y="1"/>
                    <a:pt x="2366" y="79"/>
                    <a:pt x="2366" y="236"/>
                  </a:cubicBezTo>
                  <a:cubicBezTo>
                    <a:pt x="2342" y="693"/>
                    <a:pt x="2208" y="1944"/>
                    <a:pt x="1558" y="1944"/>
                  </a:cubicBezTo>
                  <a:cubicBezTo>
                    <a:pt x="1500" y="1944"/>
                    <a:pt x="1438" y="1934"/>
                    <a:pt x="1371" y="1912"/>
                  </a:cubicBezTo>
                  <a:cubicBezTo>
                    <a:pt x="795" y="1729"/>
                    <a:pt x="559" y="996"/>
                    <a:pt x="455" y="263"/>
                  </a:cubicBezTo>
                  <a:cubicBezTo>
                    <a:pt x="438" y="162"/>
                    <a:pt x="384" y="121"/>
                    <a:pt x="320" y="121"/>
                  </a:cubicBezTo>
                  <a:cubicBezTo>
                    <a:pt x="183" y="121"/>
                    <a:pt x="0" y="311"/>
                    <a:pt x="36" y="525"/>
                  </a:cubicBezTo>
                  <a:cubicBezTo>
                    <a:pt x="191" y="1327"/>
                    <a:pt x="526" y="2436"/>
                    <a:pt x="1545" y="2436"/>
                  </a:cubicBezTo>
                  <a:cubicBezTo>
                    <a:pt x="1557" y="2436"/>
                    <a:pt x="1569" y="2436"/>
                    <a:pt x="1581" y="2436"/>
                  </a:cubicBezTo>
                  <a:cubicBezTo>
                    <a:pt x="2602" y="2384"/>
                    <a:pt x="2838" y="1048"/>
                    <a:pt x="2864" y="236"/>
                  </a:cubicBezTo>
                  <a:cubicBezTo>
                    <a:pt x="2877" y="79"/>
                    <a:pt x="2752" y="1"/>
                    <a:pt x="2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8375437" y="925045"/>
              <a:ext cx="30517" cy="36240"/>
            </a:xfrm>
            <a:custGeom>
              <a:rect b="b" l="l" r="r" t="t"/>
              <a:pathLst>
                <a:path extrusionOk="0" h="1431" w="1205">
                  <a:moveTo>
                    <a:pt x="595" y="0"/>
                  </a:moveTo>
                  <a:cubicBezTo>
                    <a:pt x="536" y="0"/>
                    <a:pt x="476" y="16"/>
                    <a:pt x="419" y="56"/>
                  </a:cubicBezTo>
                  <a:cubicBezTo>
                    <a:pt x="0" y="344"/>
                    <a:pt x="184" y="1078"/>
                    <a:pt x="419" y="1287"/>
                  </a:cubicBezTo>
                  <a:cubicBezTo>
                    <a:pt x="535" y="1379"/>
                    <a:pt x="660" y="1431"/>
                    <a:pt x="775" y="1431"/>
                  </a:cubicBezTo>
                  <a:cubicBezTo>
                    <a:pt x="922" y="1431"/>
                    <a:pt x="1053" y="1347"/>
                    <a:pt x="1126" y="1156"/>
                  </a:cubicBezTo>
                  <a:cubicBezTo>
                    <a:pt x="1205" y="868"/>
                    <a:pt x="1179" y="554"/>
                    <a:pt x="1048" y="292"/>
                  </a:cubicBezTo>
                  <a:cubicBezTo>
                    <a:pt x="1007" y="210"/>
                    <a:pt x="806" y="0"/>
                    <a:pt x="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8199707" y="934972"/>
              <a:ext cx="31200" cy="36265"/>
            </a:xfrm>
            <a:custGeom>
              <a:rect b="b" l="l" r="r" t="t"/>
              <a:pathLst>
                <a:path extrusionOk="0" h="1432" w="1232">
                  <a:moveTo>
                    <a:pt x="621" y="1"/>
                  </a:moveTo>
                  <a:cubicBezTo>
                    <a:pt x="562" y="1"/>
                    <a:pt x="503" y="17"/>
                    <a:pt x="446" y="57"/>
                  </a:cubicBezTo>
                  <a:cubicBezTo>
                    <a:pt x="1" y="345"/>
                    <a:pt x="210" y="1078"/>
                    <a:pt x="446" y="1288"/>
                  </a:cubicBezTo>
                  <a:cubicBezTo>
                    <a:pt x="561" y="1380"/>
                    <a:pt x="686" y="1432"/>
                    <a:pt x="801" y="1432"/>
                  </a:cubicBezTo>
                  <a:cubicBezTo>
                    <a:pt x="948" y="1432"/>
                    <a:pt x="1079" y="1348"/>
                    <a:pt x="1153" y="1157"/>
                  </a:cubicBezTo>
                  <a:cubicBezTo>
                    <a:pt x="1231" y="869"/>
                    <a:pt x="1205" y="555"/>
                    <a:pt x="1074" y="293"/>
                  </a:cubicBezTo>
                  <a:cubicBezTo>
                    <a:pt x="1033" y="211"/>
                    <a:pt x="832" y="1"/>
                    <a:pt x="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8096254" y="893794"/>
              <a:ext cx="418420" cy="150076"/>
            </a:xfrm>
            <a:custGeom>
              <a:rect b="b" l="l" r="r" t="t"/>
              <a:pathLst>
                <a:path extrusionOk="0" h="5926" w="16522">
                  <a:moveTo>
                    <a:pt x="551" y="688"/>
                  </a:moveTo>
                  <a:lnTo>
                    <a:pt x="551" y="688"/>
                  </a:lnTo>
                  <a:cubicBezTo>
                    <a:pt x="1076" y="711"/>
                    <a:pt x="1600" y="719"/>
                    <a:pt x="2122" y="719"/>
                  </a:cubicBezTo>
                  <a:cubicBezTo>
                    <a:pt x="2983" y="719"/>
                    <a:pt x="3841" y="699"/>
                    <a:pt x="4703" y="699"/>
                  </a:cubicBezTo>
                  <a:cubicBezTo>
                    <a:pt x="5090" y="699"/>
                    <a:pt x="5477" y="703"/>
                    <a:pt x="5866" y="714"/>
                  </a:cubicBezTo>
                  <a:cubicBezTo>
                    <a:pt x="6274" y="2563"/>
                    <a:pt x="5142" y="5423"/>
                    <a:pt x="3075" y="5423"/>
                  </a:cubicBezTo>
                  <a:cubicBezTo>
                    <a:pt x="2887" y="5423"/>
                    <a:pt x="2691" y="5399"/>
                    <a:pt x="2488" y="5349"/>
                  </a:cubicBezTo>
                  <a:cubicBezTo>
                    <a:pt x="498" y="4878"/>
                    <a:pt x="498" y="2390"/>
                    <a:pt x="577" y="714"/>
                  </a:cubicBezTo>
                  <a:lnTo>
                    <a:pt x="551" y="688"/>
                  </a:lnTo>
                  <a:close/>
                  <a:moveTo>
                    <a:pt x="14428" y="538"/>
                  </a:moveTo>
                  <a:cubicBezTo>
                    <a:pt x="14980" y="538"/>
                    <a:pt x="15470" y="582"/>
                    <a:pt x="15842" y="714"/>
                  </a:cubicBezTo>
                  <a:cubicBezTo>
                    <a:pt x="16250" y="2563"/>
                    <a:pt x="15118" y="5423"/>
                    <a:pt x="13051" y="5423"/>
                  </a:cubicBezTo>
                  <a:cubicBezTo>
                    <a:pt x="12863" y="5423"/>
                    <a:pt x="12668" y="5399"/>
                    <a:pt x="12465" y="5349"/>
                  </a:cubicBezTo>
                  <a:cubicBezTo>
                    <a:pt x="10475" y="4878"/>
                    <a:pt x="10475" y="2390"/>
                    <a:pt x="10553" y="714"/>
                  </a:cubicBezTo>
                  <a:lnTo>
                    <a:pt x="10553" y="688"/>
                  </a:lnTo>
                  <a:cubicBezTo>
                    <a:pt x="10693" y="694"/>
                    <a:pt x="10837" y="697"/>
                    <a:pt x="10984" y="697"/>
                  </a:cubicBezTo>
                  <a:cubicBezTo>
                    <a:pt x="12095" y="697"/>
                    <a:pt x="13374" y="538"/>
                    <a:pt x="14428" y="538"/>
                  </a:cubicBezTo>
                  <a:close/>
                  <a:moveTo>
                    <a:pt x="14059" y="1"/>
                  </a:moveTo>
                  <a:cubicBezTo>
                    <a:pt x="12772" y="1"/>
                    <a:pt x="11234" y="138"/>
                    <a:pt x="10291" y="191"/>
                  </a:cubicBezTo>
                  <a:cubicBezTo>
                    <a:pt x="10160" y="217"/>
                    <a:pt x="10056" y="322"/>
                    <a:pt x="10056" y="453"/>
                  </a:cubicBezTo>
                  <a:lnTo>
                    <a:pt x="10056" y="1212"/>
                  </a:lnTo>
                  <a:lnTo>
                    <a:pt x="6416" y="1212"/>
                  </a:lnTo>
                  <a:cubicBezTo>
                    <a:pt x="6416" y="1029"/>
                    <a:pt x="6495" y="243"/>
                    <a:pt x="6154" y="243"/>
                  </a:cubicBezTo>
                  <a:cubicBezTo>
                    <a:pt x="5083" y="243"/>
                    <a:pt x="4027" y="266"/>
                    <a:pt x="2970" y="266"/>
                  </a:cubicBezTo>
                  <a:cubicBezTo>
                    <a:pt x="2090" y="266"/>
                    <a:pt x="1208" y="250"/>
                    <a:pt x="315" y="191"/>
                  </a:cubicBezTo>
                  <a:cubicBezTo>
                    <a:pt x="184" y="217"/>
                    <a:pt x="79" y="322"/>
                    <a:pt x="79" y="453"/>
                  </a:cubicBezTo>
                  <a:cubicBezTo>
                    <a:pt x="1" y="2573"/>
                    <a:pt x="132" y="5846"/>
                    <a:pt x="2986" y="5925"/>
                  </a:cubicBezTo>
                  <a:cubicBezTo>
                    <a:pt x="2998" y="5925"/>
                    <a:pt x="3010" y="5925"/>
                    <a:pt x="3022" y="5925"/>
                  </a:cubicBezTo>
                  <a:cubicBezTo>
                    <a:pt x="5096" y="5925"/>
                    <a:pt x="6364" y="3714"/>
                    <a:pt x="6442" y="1709"/>
                  </a:cubicBezTo>
                  <a:lnTo>
                    <a:pt x="10056" y="1709"/>
                  </a:lnTo>
                  <a:cubicBezTo>
                    <a:pt x="10134" y="3673"/>
                    <a:pt x="10632" y="5873"/>
                    <a:pt x="12962" y="5925"/>
                  </a:cubicBezTo>
                  <a:cubicBezTo>
                    <a:pt x="12984" y="5926"/>
                    <a:pt x="13006" y="5926"/>
                    <a:pt x="13028" y="5926"/>
                  </a:cubicBezTo>
                  <a:cubicBezTo>
                    <a:pt x="15494" y="5926"/>
                    <a:pt x="16521" y="3024"/>
                    <a:pt x="16314" y="636"/>
                  </a:cubicBezTo>
                  <a:cubicBezTo>
                    <a:pt x="16379" y="138"/>
                    <a:pt x="15345" y="1"/>
                    <a:pt x="14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8009390" y="865354"/>
              <a:ext cx="64604" cy="260062"/>
            </a:xfrm>
            <a:custGeom>
              <a:rect b="b" l="l" r="r" t="t"/>
              <a:pathLst>
                <a:path extrusionOk="0" h="10269" w="2551">
                  <a:moveTo>
                    <a:pt x="2165" y="1"/>
                  </a:moveTo>
                  <a:cubicBezTo>
                    <a:pt x="2092" y="1"/>
                    <a:pt x="2018" y="33"/>
                    <a:pt x="1965" y="109"/>
                  </a:cubicBezTo>
                  <a:cubicBezTo>
                    <a:pt x="1" y="3094"/>
                    <a:pt x="420" y="7100"/>
                    <a:pt x="2043" y="10138"/>
                  </a:cubicBezTo>
                  <a:cubicBezTo>
                    <a:pt x="2085" y="10230"/>
                    <a:pt x="2157" y="10269"/>
                    <a:pt x="2231" y="10269"/>
                  </a:cubicBezTo>
                  <a:cubicBezTo>
                    <a:pt x="2387" y="10269"/>
                    <a:pt x="2551" y="10098"/>
                    <a:pt x="2462" y="9902"/>
                  </a:cubicBezTo>
                  <a:cubicBezTo>
                    <a:pt x="943" y="6996"/>
                    <a:pt x="524" y="3199"/>
                    <a:pt x="2383" y="371"/>
                  </a:cubicBezTo>
                  <a:cubicBezTo>
                    <a:pt x="2513" y="186"/>
                    <a:pt x="2342" y="1"/>
                    <a:pt x="2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8103371" y="1173508"/>
              <a:ext cx="26667" cy="21805"/>
            </a:xfrm>
            <a:custGeom>
              <a:rect b="b" l="l" r="r" t="t"/>
              <a:pathLst>
                <a:path extrusionOk="0" h="861" w="1053">
                  <a:moveTo>
                    <a:pt x="327" y="0"/>
                  </a:moveTo>
                  <a:cubicBezTo>
                    <a:pt x="161" y="0"/>
                    <a:pt x="0" y="253"/>
                    <a:pt x="139" y="431"/>
                  </a:cubicBezTo>
                  <a:cubicBezTo>
                    <a:pt x="244" y="562"/>
                    <a:pt x="374" y="693"/>
                    <a:pt x="505" y="798"/>
                  </a:cubicBezTo>
                  <a:cubicBezTo>
                    <a:pt x="555" y="842"/>
                    <a:pt x="611" y="860"/>
                    <a:pt x="665" y="860"/>
                  </a:cubicBezTo>
                  <a:cubicBezTo>
                    <a:pt x="868" y="860"/>
                    <a:pt x="1052" y="602"/>
                    <a:pt x="846" y="457"/>
                  </a:cubicBezTo>
                  <a:cubicBezTo>
                    <a:pt x="715" y="353"/>
                    <a:pt x="584" y="222"/>
                    <a:pt x="479" y="91"/>
                  </a:cubicBezTo>
                  <a:cubicBezTo>
                    <a:pt x="434" y="27"/>
                    <a:pt x="380" y="0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8549977" y="880776"/>
              <a:ext cx="33049" cy="166892"/>
            </a:xfrm>
            <a:custGeom>
              <a:rect b="b" l="l" r="r" t="t"/>
              <a:pathLst>
                <a:path extrusionOk="0" h="6590" w="1305">
                  <a:moveTo>
                    <a:pt x="296" y="1"/>
                  </a:moveTo>
                  <a:cubicBezTo>
                    <a:pt x="151" y="1"/>
                    <a:pt x="0" y="123"/>
                    <a:pt x="47" y="312"/>
                  </a:cubicBezTo>
                  <a:cubicBezTo>
                    <a:pt x="571" y="2276"/>
                    <a:pt x="807" y="4292"/>
                    <a:pt x="780" y="6334"/>
                  </a:cubicBezTo>
                  <a:cubicBezTo>
                    <a:pt x="780" y="6505"/>
                    <a:pt x="905" y="6590"/>
                    <a:pt x="1029" y="6590"/>
                  </a:cubicBezTo>
                  <a:cubicBezTo>
                    <a:pt x="1154" y="6590"/>
                    <a:pt x="1278" y="6505"/>
                    <a:pt x="1278" y="6334"/>
                  </a:cubicBezTo>
                  <a:cubicBezTo>
                    <a:pt x="1304" y="4266"/>
                    <a:pt x="1069" y="2197"/>
                    <a:pt x="519" y="181"/>
                  </a:cubicBezTo>
                  <a:cubicBezTo>
                    <a:pt x="487" y="55"/>
                    <a:pt x="393" y="1"/>
                    <a:pt x="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18"/>
          <p:cNvGrpSpPr/>
          <p:nvPr/>
        </p:nvGrpSpPr>
        <p:grpSpPr>
          <a:xfrm>
            <a:off x="8396989" y="1311336"/>
            <a:ext cx="636291" cy="763093"/>
            <a:chOff x="8412564" y="721761"/>
            <a:chExt cx="636291" cy="763093"/>
          </a:xfrm>
        </p:grpSpPr>
        <p:sp>
          <p:nvSpPr>
            <p:cNvPr id="586" name="Google Shape;586;p18"/>
            <p:cNvSpPr/>
            <p:nvPr/>
          </p:nvSpPr>
          <p:spPr>
            <a:xfrm>
              <a:off x="8412564" y="721761"/>
              <a:ext cx="636291" cy="763093"/>
            </a:xfrm>
            <a:custGeom>
              <a:rect b="b" l="l" r="r" t="t"/>
              <a:pathLst>
                <a:path extrusionOk="0" h="30132" w="25125">
                  <a:moveTo>
                    <a:pt x="12674" y="0"/>
                  </a:moveTo>
                  <a:cubicBezTo>
                    <a:pt x="9512" y="0"/>
                    <a:pt x="9034" y="733"/>
                    <a:pt x="9034" y="778"/>
                  </a:cubicBezTo>
                  <a:cubicBezTo>
                    <a:pt x="8982" y="1616"/>
                    <a:pt x="8380" y="3396"/>
                    <a:pt x="10763" y="4627"/>
                  </a:cubicBezTo>
                  <a:cubicBezTo>
                    <a:pt x="11182" y="4837"/>
                    <a:pt x="10815" y="14918"/>
                    <a:pt x="10003" y="15860"/>
                  </a:cubicBezTo>
                  <a:cubicBezTo>
                    <a:pt x="7385" y="17326"/>
                    <a:pt x="4400" y="19133"/>
                    <a:pt x="2514" y="21254"/>
                  </a:cubicBezTo>
                  <a:cubicBezTo>
                    <a:pt x="1415" y="22511"/>
                    <a:pt x="1" y="25653"/>
                    <a:pt x="1650" y="26962"/>
                  </a:cubicBezTo>
                  <a:cubicBezTo>
                    <a:pt x="4897" y="29502"/>
                    <a:pt x="15528" y="30078"/>
                    <a:pt x="18827" y="30131"/>
                  </a:cubicBezTo>
                  <a:cubicBezTo>
                    <a:pt x="18879" y="30131"/>
                    <a:pt x="18930" y="30132"/>
                    <a:pt x="18981" y="30132"/>
                  </a:cubicBezTo>
                  <a:cubicBezTo>
                    <a:pt x="25124" y="30132"/>
                    <a:pt x="24321" y="25454"/>
                    <a:pt x="23671" y="23532"/>
                  </a:cubicBezTo>
                  <a:cubicBezTo>
                    <a:pt x="23200" y="22197"/>
                    <a:pt x="22415" y="20966"/>
                    <a:pt x="21393" y="19971"/>
                  </a:cubicBezTo>
                  <a:cubicBezTo>
                    <a:pt x="20346" y="18898"/>
                    <a:pt x="18225" y="17431"/>
                    <a:pt x="17466" y="16148"/>
                  </a:cubicBezTo>
                  <a:cubicBezTo>
                    <a:pt x="17021" y="15389"/>
                    <a:pt x="18277" y="7586"/>
                    <a:pt x="18513" y="5779"/>
                  </a:cubicBezTo>
                  <a:cubicBezTo>
                    <a:pt x="18513" y="5779"/>
                    <a:pt x="21367" y="4758"/>
                    <a:pt x="21236" y="2113"/>
                  </a:cubicBezTo>
                  <a:cubicBezTo>
                    <a:pt x="21236" y="2113"/>
                    <a:pt x="20608" y="516"/>
                    <a:pt x="14533" y="71"/>
                  </a:cubicBezTo>
                  <a:cubicBezTo>
                    <a:pt x="13828" y="22"/>
                    <a:pt x="13212" y="0"/>
                    <a:pt x="12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8661230" y="741616"/>
              <a:ext cx="277891" cy="56931"/>
            </a:xfrm>
            <a:custGeom>
              <a:rect b="b" l="l" r="r" t="t"/>
              <a:pathLst>
                <a:path extrusionOk="0" h="2248" w="10973">
                  <a:moveTo>
                    <a:pt x="2461" y="0"/>
                  </a:moveTo>
                  <a:cubicBezTo>
                    <a:pt x="1639" y="0"/>
                    <a:pt x="968" y="82"/>
                    <a:pt x="708" y="308"/>
                  </a:cubicBezTo>
                  <a:cubicBezTo>
                    <a:pt x="1" y="937"/>
                    <a:pt x="577" y="1303"/>
                    <a:pt x="734" y="1382"/>
                  </a:cubicBezTo>
                  <a:cubicBezTo>
                    <a:pt x="1715" y="1864"/>
                    <a:pt x="4127" y="2248"/>
                    <a:pt x="6316" y="2248"/>
                  </a:cubicBezTo>
                  <a:cubicBezTo>
                    <a:pt x="7692" y="2248"/>
                    <a:pt x="8979" y="2096"/>
                    <a:pt x="9768" y="1722"/>
                  </a:cubicBezTo>
                  <a:cubicBezTo>
                    <a:pt x="10972" y="1120"/>
                    <a:pt x="8668" y="780"/>
                    <a:pt x="7254" y="492"/>
                  </a:cubicBezTo>
                  <a:cubicBezTo>
                    <a:pt x="6631" y="367"/>
                    <a:pt x="4206" y="0"/>
                    <a:pt x="2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8695064" y="1253206"/>
              <a:ext cx="73012" cy="63464"/>
            </a:xfrm>
            <a:custGeom>
              <a:rect b="b" l="l" r="r" t="t"/>
              <a:pathLst>
                <a:path extrusionOk="0" h="2506" w="2883">
                  <a:moveTo>
                    <a:pt x="261" y="0"/>
                  </a:moveTo>
                  <a:cubicBezTo>
                    <a:pt x="142" y="0"/>
                    <a:pt x="27" y="79"/>
                    <a:pt x="27" y="243"/>
                  </a:cubicBezTo>
                  <a:cubicBezTo>
                    <a:pt x="0" y="1028"/>
                    <a:pt x="131" y="2390"/>
                    <a:pt x="1152" y="2495"/>
                  </a:cubicBezTo>
                  <a:cubicBezTo>
                    <a:pt x="1209" y="2502"/>
                    <a:pt x="1263" y="2505"/>
                    <a:pt x="1316" y="2505"/>
                  </a:cubicBezTo>
                  <a:cubicBezTo>
                    <a:pt x="2222" y="2505"/>
                    <a:pt x="2630" y="1481"/>
                    <a:pt x="2828" y="714"/>
                  </a:cubicBezTo>
                  <a:cubicBezTo>
                    <a:pt x="2883" y="515"/>
                    <a:pt x="2699" y="316"/>
                    <a:pt x="2563" y="316"/>
                  </a:cubicBezTo>
                  <a:cubicBezTo>
                    <a:pt x="2503" y="316"/>
                    <a:pt x="2452" y="355"/>
                    <a:pt x="2435" y="452"/>
                  </a:cubicBezTo>
                  <a:cubicBezTo>
                    <a:pt x="2278" y="1159"/>
                    <a:pt x="1964" y="1866"/>
                    <a:pt x="1388" y="1997"/>
                  </a:cubicBezTo>
                  <a:cubicBezTo>
                    <a:pt x="1327" y="2015"/>
                    <a:pt x="1269" y="2023"/>
                    <a:pt x="1216" y="2023"/>
                  </a:cubicBezTo>
                  <a:cubicBezTo>
                    <a:pt x="543" y="2023"/>
                    <a:pt x="500" y="730"/>
                    <a:pt x="524" y="269"/>
                  </a:cubicBezTo>
                  <a:cubicBezTo>
                    <a:pt x="524" y="92"/>
                    <a:pt x="390" y="0"/>
                    <a:pt x="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8673842" y="1186880"/>
              <a:ext cx="31859" cy="35810"/>
            </a:xfrm>
            <a:custGeom>
              <a:rect b="b" l="l" r="r" t="t"/>
              <a:pathLst>
                <a:path extrusionOk="0" h="1414" w="1258">
                  <a:moveTo>
                    <a:pt x="646" y="0"/>
                  </a:moveTo>
                  <a:cubicBezTo>
                    <a:pt x="433" y="0"/>
                    <a:pt x="224" y="183"/>
                    <a:pt x="184" y="244"/>
                  </a:cubicBezTo>
                  <a:cubicBezTo>
                    <a:pt x="53" y="505"/>
                    <a:pt x="0" y="820"/>
                    <a:pt x="53" y="1134"/>
                  </a:cubicBezTo>
                  <a:cubicBezTo>
                    <a:pt x="98" y="1330"/>
                    <a:pt x="231" y="1413"/>
                    <a:pt x="385" y="1413"/>
                  </a:cubicBezTo>
                  <a:cubicBezTo>
                    <a:pt x="498" y="1413"/>
                    <a:pt x="623" y="1368"/>
                    <a:pt x="734" y="1291"/>
                  </a:cubicBezTo>
                  <a:cubicBezTo>
                    <a:pt x="995" y="1134"/>
                    <a:pt x="1257" y="374"/>
                    <a:pt x="838" y="60"/>
                  </a:cubicBezTo>
                  <a:cubicBezTo>
                    <a:pt x="777" y="17"/>
                    <a:pt x="711" y="0"/>
                    <a:pt x="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8777953" y="1203366"/>
              <a:ext cx="31859" cy="35886"/>
            </a:xfrm>
            <a:custGeom>
              <a:rect b="b" l="l" r="r" t="t"/>
              <a:pathLst>
                <a:path extrusionOk="0" h="1417" w="1258">
                  <a:moveTo>
                    <a:pt x="650" y="0"/>
                  </a:moveTo>
                  <a:cubicBezTo>
                    <a:pt x="452" y="0"/>
                    <a:pt x="249" y="168"/>
                    <a:pt x="210" y="247"/>
                  </a:cubicBezTo>
                  <a:cubicBezTo>
                    <a:pt x="53" y="509"/>
                    <a:pt x="0" y="823"/>
                    <a:pt x="79" y="1137"/>
                  </a:cubicBezTo>
                  <a:cubicBezTo>
                    <a:pt x="124" y="1334"/>
                    <a:pt x="257" y="1417"/>
                    <a:pt x="411" y="1417"/>
                  </a:cubicBezTo>
                  <a:cubicBezTo>
                    <a:pt x="524" y="1417"/>
                    <a:pt x="649" y="1372"/>
                    <a:pt x="760" y="1294"/>
                  </a:cubicBezTo>
                  <a:cubicBezTo>
                    <a:pt x="1022" y="1111"/>
                    <a:pt x="1257" y="378"/>
                    <a:pt x="838" y="64"/>
                  </a:cubicBezTo>
                  <a:cubicBezTo>
                    <a:pt x="780" y="19"/>
                    <a:pt x="715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8709246" y="849601"/>
              <a:ext cx="144378" cy="28592"/>
            </a:xfrm>
            <a:custGeom>
              <a:rect b="b" l="l" r="r" t="t"/>
              <a:pathLst>
                <a:path extrusionOk="0" h="1129" w="5701">
                  <a:moveTo>
                    <a:pt x="325" y="0"/>
                  </a:moveTo>
                  <a:cubicBezTo>
                    <a:pt x="89" y="0"/>
                    <a:pt x="0" y="355"/>
                    <a:pt x="252" y="469"/>
                  </a:cubicBezTo>
                  <a:cubicBezTo>
                    <a:pt x="1038" y="784"/>
                    <a:pt x="1875" y="967"/>
                    <a:pt x="2713" y="993"/>
                  </a:cubicBezTo>
                  <a:cubicBezTo>
                    <a:pt x="3276" y="1041"/>
                    <a:pt x="3828" y="1129"/>
                    <a:pt x="4377" y="1129"/>
                  </a:cubicBezTo>
                  <a:cubicBezTo>
                    <a:pt x="4723" y="1129"/>
                    <a:pt x="5066" y="1094"/>
                    <a:pt x="5410" y="993"/>
                  </a:cubicBezTo>
                  <a:cubicBezTo>
                    <a:pt x="5701" y="896"/>
                    <a:pt x="5633" y="487"/>
                    <a:pt x="5394" y="487"/>
                  </a:cubicBezTo>
                  <a:cubicBezTo>
                    <a:pt x="5375" y="487"/>
                    <a:pt x="5354" y="490"/>
                    <a:pt x="5332" y="496"/>
                  </a:cubicBezTo>
                  <a:cubicBezTo>
                    <a:pt x="4998" y="597"/>
                    <a:pt x="4664" y="631"/>
                    <a:pt x="4330" y="631"/>
                  </a:cubicBezTo>
                  <a:cubicBezTo>
                    <a:pt x="3800" y="631"/>
                    <a:pt x="3270" y="544"/>
                    <a:pt x="2740" y="496"/>
                  </a:cubicBezTo>
                  <a:cubicBezTo>
                    <a:pt x="1954" y="469"/>
                    <a:pt x="1168" y="286"/>
                    <a:pt x="435" y="24"/>
                  </a:cubicBezTo>
                  <a:cubicBezTo>
                    <a:pt x="396" y="8"/>
                    <a:pt x="359" y="0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8702611" y="929831"/>
              <a:ext cx="48447" cy="18285"/>
            </a:xfrm>
            <a:custGeom>
              <a:rect b="b" l="l" r="r" t="t"/>
              <a:pathLst>
                <a:path extrusionOk="0" h="722" w="1913">
                  <a:moveTo>
                    <a:pt x="307" y="1"/>
                  </a:moveTo>
                  <a:cubicBezTo>
                    <a:pt x="89" y="1"/>
                    <a:pt x="0" y="355"/>
                    <a:pt x="252" y="470"/>
                  </a:cubicBezTo>
                  <a:cubicBezTo>
                    <a:pt x="587" y="637"/>
                    <a:pt x="956" y="721"/>
                    <a:pt x="1331" y="721"/>
                  </a:cubicBezTo>
                  <a:cubicBezTo>
                    <a:pt x="1425" y="721"/>
                    <a:pt x="1520" y="716"/>
                    <a:pt x="1614" y="705"/>
                  </a:cubicBezTo>
                  <a:cubicBezTo>
                    <a:pt x="1912" y="656"/>
                    <a:pt x="1833" y="204"/>
                    <a:pt x="1554" y="204"/>
                  </a:cubicBezTo>
                  <a:cubicBezTo>
                    <a:pt x="1540" y="204"/>
                    <a:pt x="1525" y="205"/>
                    <a:pt x="1509" y="208"/>
                  </a:cubicBezTo>
                  <a:cubicBezTo>
                    <a:pt x="1433" y="219"/>
                    <a:pt x="1355" y="224"/>
                    <a:pt x="1277" y="224"/>
                  </a:cubicBezTo>
                  <a:cubicBezTo>
                    <a:pt x="981" y="224"/>
                    <a:pt x="679" y="149"/>
                    <a:pt x="409" y="25"/>
                  </a:cubicBezTo>
                  <a:cubicBezTo>
                    <a:pt x="373" y="8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8700610" y="966983"/>
              <a:ext cx="44775" cy="17854"/>
            </a:xfrm>
            <a:custGeom>
              <a:rect b="b" l="l" r="r" t="t"/>
              <a:pathLst>
                <a:path extrusionOk="0" h="705" w="1768">
                  <a:moveTo>
                    <a:pt x="316" y="0"/>
                  </a:moveTo>
                  <a:cubicBezTo>
                    <a:pt x="109" y="0"/>
                    <a:pt x="1" y="358"/>
                    <a:pt x="253" y="495"/>
                  </a:cubicBezTo>
                  <a:cubicBezTo>
                    <a:pt x="497" y="635"/>
                    <a:pt x="776" y="705"/>
                    <a:pt x="1060" y="705"/>
                  </a:cubicBezTo>
                  <a:cubicBezTo>
                    <a:pt x="1201" y="705"/>
                    <a:pt x="1344" y="687"/>
                    <a:pt x="1483" y="652"/>
                  </a:cubicBezTo>
                  <a:cubicBezTo>
                    <a:pt x="1768" y="581"/>
                    <a:pt x="1709" y="167"/>
                    <a:pt x="1481" y="167"/>
                  </a:cubicBezTo>
                  <a:cubicBezTo>
                    <a:pt x="1458" y="167"/>
                    <a:pt x="1432" y="171"/>
                    <a:pt x="1405" y="181"/>
                  </a:cubicBezTo>
                  <a:cubicBezTo>
                    <a:pt x="1303" y="205"/>
                    <a:pt x="1201" y="216"/>
                    <a:pt x="1099" y="216"/>
                  </a:cubicBezTo>
                  <a:cubicBezTo>
                    <a:pt x="862" y="216"/>
                    <a:pt x="630" y="152"/>
                    <a:pt x="410" y="24"/>
                  </a:cubicBezTo>
                  <a:cubicBezTo>
                    <a:pt x="377" y="7"/>
                    <a:pt x="345" y="0"/>
                    <a:pt x="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8696508" y="1015683"/>
              <a:ext cx="54727" cy="20083"/>
            </a:xfrm>
            <a:custGeom>
              <a:rect b="b" l="l" r="r" t="t"/>
              <a:pathLst>
                <a:path extrusionOk="0" h="793" w="2161">
                  <a:moveTo>
                    <a:pt x="360" y="0"/>
                  </a:moveTo>
                  <a:cubicBezTo>
                    <a:pt x="152" y="0"/>
                    <a:pt x="1" y="253"/>
                    <a:pt x="179" y="431"/>
                  </a:cubicBezTo>
                  <a:cubicBezTo>
                    <a:pt x="518" y="710"/>
                    <a:pt x="994" y="792"/>
                    <a:pt x="1444" y="792"/>
                  </a:cubicBezTo>
                  <a:cubicBezTo>
                    <a:pt x="1585" y="792"/>
                    <a:pt x="1724" y="784"/>
                    <a:pt x="1855" y="772"/>
                  </a:cubicBezTo>
                  <a:cubicBezTo>
                    <a:pt x="2161" y="721"/>
                    <a:pt x="2070" y="273"/>
                    <a:pt x="1775" y="273"/>
                  </a:cubicBezTo>
                  <a:cubicBezTo>
                    <a:pt x="1767" y="273"/>
                    <a:pt x="1759" y="273"/>
                    <a:pt x="1750" y="274"/>
                  </a:cubicBezTo>
                  <a:cubicBezTo>
                    <a:pt x="1628" y="293"/>
                    <a:pt x="1476" y="308"/>
                    <a:pt x="1319" y="308"/>
                  </a:cubicBezTo>
                  <a:cubicBezTo>
                    <a:pt x="1037" y="308"/>
                    <a:pt x="740" y="259"/>
                    <a:pt x="572" y="91"/>
                  </a:cubicBezTo>
                  <a:cubicBezTo>
                    <a:pt x="501" y="27"/>
                    <a:pt x="428" y="0"/>
                    <a:pt x="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8694760" y="1060280"/>
              <a:ext cx="47282" cy="18031"/>
            </a:xfrm>
            <a:custGeom>
              <a:rect b="b" l="l" r="r" t="t"/>
              <a:pathLst>
                <a:path extrusionOk="0" h="712" w="1867">
                  <a:moveTo>
                    <a:pt x="293" y="0"/>
                  </a:moveTo>
                  <a:cubicBezTo>
                    <a:pt x="82" y="0"/>
                    <a:pt x="0" y="364"/>
                    <a:pt x="248" y="477"/>
                  </a:cubicBezTo>
                  <a:cubicBezTo>
                    <a:pt x="513" y="636"/>
                    <a:pt x="826" y="712"/>
                    <a:pt x="1139" y="712"/>
                  </a:cubicBezTo>
                  <a:cubicBezTo>
                    <a:pt x="1289" y="712"/>
                    <a:pt x="1439" y="694"/>
                    <a:pt x="1583" y="660"/>
                  </a:cubicBezTo>
                  <a:cubicBezTo>
                    <a:pt x="1867" y="566"/>
                    <a:pt x="1809" y="174"/>
                    <a:pt x="1585" y="174"/>
                  </a:cubicBezTo>
                  <a:cubicBezTo>
                    <a:pt x="1560" y="174"/>
                    <a:pt x="1533" y="179"/>
                    <a:pt x="1505" y="189"/>
                  </a:cubicBezTo>
                  <a:cubicBezTo>
                    <a:pt x="1387" y="213"/>
                    <a:pt x="1272" y="224"/>
                    <a:pt x="1158" y="224"/>
                  </a:cubicBezTo>
                  <a:cubicBezTo>
                    <a:pt x="894" y="224"/>
                    <a:pt x="643" y="160"/>
                    <a:pt x="405" y="32"/>
                  </a:cubicBezTo>
                  <a:cubicBezTo>
                    <a:pt x="365" y="10"/>
                    <a:pt x="327" y="0"/>
                    <a:pt x="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8691544" y="1101307"/>
              <a:ext cx="47079" cy="16284"/>
            </a:xfrm>
            <a:custGeom>
              <a:rect b="b" l="l" r="r" t="t"/>
              <a:pathLst>
                <a:path extrusionOk="0" h="643" w="1859">
                  <a:moveTo>
                    <a:pt x="385" y="1"/>
                  </a:moveTo>
                  <a:cubicBezTo>
                    <a:pt x="169" y="1"/>
                    <a:pt x="0" y="317"/>
                    <a:pt x="244" y="428"/>
                  </a:cubicBezTo>
                  <a:cubicBezTo>
                    <a:pt x="587" y="565"/>
                    <a:pt x="950" y="642"/>
                    <a:pt x="1333" y="642"/>
                  </a:cubicBezTo>
                  <a:cubicBezTo>
                    <a:pt x="1388" y="642"/>
                    <a:pt x="1444" y="641"/>
                    <a:pt x="1501" y="638"/>
                  </a:cubicBezTo>
                  <a:cubicBezTo>
                    <a:pt x="1509" y="638"/>
                    <a:pt x="1517" y="639"/>
                    <a:pt x="1525" y="639"/>
                  </a:cubicBezTo>
                  <a:cubicBezTo>
                    <a:pt x="1818" y="639"/>
                    <a:pt x="1859" y="166"/>
                    <a:pt x="1527" y="140"/>
                  </a:cubicBezTo>
                  <a:lnTo>
                    <a:pt x="1527" y="140"/>
                  </a:lnTo>
                  <a:cubicBezTo>
                    <a:pt x="1447" y="146"/>
                    <a:pt x="1366" y="149"/>
                    <a:pt x="1286" y="149"/>
                  </a:cubicBezTo>
                  <a:cubicBezTo>
                    <a:pt x="1026" y="149"/>
                    <a:pt x="766" y="115"/>
                    <a:pt x="506" y="35"/>
                  </a:cubicBezTo>
                  <a:cubicBezTo>
                    <a:pt x="466" y="11"/>
                    <a:pt x="425" y="1"/>
                    <a:pt x="3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8881937" y="1210407"/>
              <a:ext cx="100059" cy="145593"/>
            </a:xfrm>
            <a:custGeom>
              <a:rect b="b" l="l" r="r" t="t"/>
              <a:pathLst>
                <a:path extrusionOk="0" h="5749" w="3951">
                  <a:moveTo>
                    <a:pt x="361" y="0"/>
                  </a:moveTo>
                  <a:cubicBezTo>
                    <a:pt x="155" y="0"/>
                    <a:pt x="0" y="290"/>
                    <a:pt x="215" y="440"/>
                  </a:cubicBezTo>
                  <a:cubicBezTo>
                    <a:pt x="1995" y="1619"/>
                    <a:pt x="2728" y="3687"/>
                    <a:pt x="3435" y="5599"/>
                  </a:cubicBezTo>
                  <a:cubicBezTo>
                    <a:pt x="3471" y="5705"/>
                    <a:pt x="3545" y="5748"/>
                    <a:pt x="3623" y="5748"/>
                  </a:cubicBezTo>
                  <a:cubicBezTo>
                    <a:pt x="3778" y="5748"/>
                    <a:pt x="3950" y="5580"/>
                    <a:pt x="3881" y="5389"/>
                  </a:cubicBezTo>
                  <a:cubicBezTo>
                    <a:pt x="3147" y="3399"/>
                    <a:pt x="2336" y="1252"/>
                    <a:pt x="503" y="48"/>
                  </a:cubicBezTo>
                  <a:cubicBezTo>
                    <a:pt x="455" y="14"/>
                    <a:pt x="407" y="0"/>
                    <a:pt x="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18"/>
          <p:cNvGrpSpPr/>
          <p:nvPr/>
        </p:nvGrpSpPr>
        <p:grpSpPr>
          <a:xfrm flipH="1">
            <a:off x="681088" y="183388"/>
            <a:ext cx="359400" cy="1060300"/>
            <a:chOff x="-3440775" y="657100"/>
            <a:chExt cx="359400" cy="1060300"/>
          </a:xfrm>
        </p:grpSpPr>
        <p:sp>
          <p:nvSpPr>
            <p:cNvPr id="599" name="Google Shape;599;p18"/>
            <p:cNvSpPr/>
            <p:nvPr/>
          </p:nvSpPr>
          <p:spPr>
            <a:xfrm>
              <a:off x="-3440775" y="657100"/>
              <a:ext cx="359400" cy="1060300"/>
            </a:xfrm>
            <a:custGeom>
              <a:rect b="b" l="l" r="r" t="t"/>
              <a:pathLst>
                <a:path extrusionOk="0" h="42412" w="14376">
                  <a:moveTo>
                    <a:pt x="6881" y="1"/>
                  </a:moveTo>
                  <a:cubicBezTo>
                    <a:pt x="6362" y="1"/>
                    <a:pt x="5857" y="230"/>
                    <a:pt x="5604" y="780"/>
                  </a:cubicBezTo>
                  <a:cubicBezTo>
                    <a:pt x="5028" y="2010"/>
                    <a:pt x="4138" y="7954"/>
                    <a:pt x="3981" y="8556"/>
                  </a:cubicBezTo>
                  <a:cubicBezTo>
                    <a:pt x="3431" y="10599"/>
                    <a:pt x="917" y="11437"/>
                    <a:pt x="53" y="13296"/>
                  </a:cubicBezTo>
                  <a:cubicBezTo>
                    <a:pt x="1" y="13322"/>
                    <a:pt x="577" y="40658"/>
                    <a:pt x="943" y="42046"/>
                  </a:cubicBezTo>
                  <a:cubicBezTo>
                    <a:pt x="1024" y="42305"/>
                    <a:pt x="2318" y="42412"/>
                    <a:pt x="4070" y="42412"/>
                  </a:cubicBezTo>
                  <a:cubicBezTo>
                    <a:pt x="7980" y="42412"/>
                    <a:pt x="14172" y="41882"/>
                    <a:pt x="14245" y="41339"/>
                  </a:cubicBezTo>
                  <a:cubicBezTo>
                    <a:pt x="14376" y="40449"/>
                    <a:pt x="13852" y="13662"/>
                    <a:pt x="13564" y="13217"/>
                  </a:cubicBezTo>
                  <a:cubicBezTo>
                    <a:pt x="12988" y="11987"/>
                    <a:pt x="11653" y="11306"/>
                    <a:pt x="10972" y="10128"/>
                  </a:cubicBezTo>
                  <a:cubicBezTo>
                    <a:pt x="10553" y="9421"/>
                    <a:pt x="8668" y="858"/>
                    <a:pt x="7987" y="361"/>
                  </a:cubicBezTo>
                  <a:cubicBezTo>
                    <a:pt x="7681" y="134"/>
                    <a:pt x="7277" y="1"/>
                    <a:pt x="6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-3290300" y="1242175"/>
              <a:ext cx="72125" cy="61050"/>
            </a:xfrm>
            <a:custGeom>
              <a:rect b="b" l="l" r="r" t="t"/>
              <a:pathLst>
                <a:path extrusionOk="0" h="2442" w="2885">
                  <a:moveTo>
                    <a:pt x="2548" y="0"/>
                  </a:moveTo>
                  <a:cubicBezTo>
                    <a:pt x="2472" y="0"/>
                    <a:pt x="2413" y="46"/>
                    <a:pt x="2413" y="157"/>
                  </a:cubicBezTo>
                  <a:cubicBezTo>
                    <a:pt x="2413" y="890"/>
                    <a:pt x="2282" y="1650"/>
                    <a:pt x="1758" y="1911"/>
                  </a:cubicBezTo>
                  <a:cubicBezTo>
                    <a:pt x="1668" y="1958"/>
                    <a:pt x="1582" y="1979"/>
                    <a:pt x="1503" y="1979"/>
                  </a:cubicBezTo>
                  <a:cubicBezTo>
                    <a:pt x="915" y="1979"/>
                    <a:pt x="620" y="831"/>
                    <a:pt x="528" y="393"/>
                  </a:cubicBezTo>
                  <a:cubicBezTo>
                    <a:pt x="505" y="255"/>
                    <a:pt x="396" y="193"/>
                    <a:pt x="286" y="193"/>
                  </a:cubicBezTo>
                  <a:cubicBezTo>
                    <a:pt x="145" y="193"/>
                    <a:pt x="1" y="295"/>
                    <a:pt x="30" y="471"/>
                  </a:cubicBezTo>
                  <a:cubicBezTo>
                    <a:pt x="181" y="1226"/>
                    <a:pt x="574" y="2441"/>
                    <a:pt x="1511" y="2441"/>
                  </a:cubicBezTo>
                  <a:cubicBezTo>
                    <a:pt x="1549" y="2441"/>
                    <a:pt x="1588" y="2439"/>
                    <a:pt x="1627" y="2435"/>
                  </a:cubicBezTo>
                  <a:cubicBezTo>
                    <a:pt x="2675" y="2330"/>
                    <a:pt x="2858" y="1178"/>
                    <a:pt x="2884" y="340"/>
                  </a:cubicBezTo>
                  <a:cubicBezTo>
                    <a:pt x="2884" y="154"/>
                    <a:pt x="2687" y="0"/>
                    <a:pt x="2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-3322300" y="1185125"/>
              <a:ext cx="28825" cy="36700"/>
            </a:xfrm>
            <a:custGeom>
              <a:rect b="b" l="l" r="r" t="t"/>
              <a:pathLst>
                <a:path extrusionOk="0" h="1468" w="1153">
                  <a:moveTo>
                    <a:pt x="549" y="1"/>
                  </a:moveTo>
                  <a:cubicBezTo>
                    <a:pt x="317" y="1"/>
                    <a:pt x="128" y="260"/>
                    <a:pt x="106" y="370"/>
                  </a:cubicBezTo>
                  <a:cubicBezTo>
                    <a:pt x="1" y="658"/>
                    <a:pt x="27" y="973"/>
                    <a:pt x="158" y="1261"/>
                  </a:cubicBezTo>
                  <a:cubicBezTo>
                    <a:pt x="231" y="1407"/>
                    <a:pt x="338" y="1468"/>
                    <a:pt x="455" y="1468"/>
                  </a:cubicBezTo>
                  <a:cubicBezTo>
                    <a:pt x="590" y="1468"/>
                    <a:pt x="739" y="1387"/>
                    <a:pt x="865" y="1261"/>
                  </a:cubicBezTo>
                  <a:cubicBezTo>
                    <a:pt x="1074" y="1051"/>
                    <a:pt x="1153" y="266"/>
                    <a:pt x="682" y="30"/>
                  </a:cubicBezTo>
                  <a:cubicBezTo>
                    <a:pt x="637" y="10"/>
                    <a:pt x="592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-3217550" y="1178625"/>
              <a:ext cx="28175" cy="36725"/>
            </a:xfrm>
            <a:custGeom>
              <a:rect b="b" l="l" r="r" t="t"/>
              <a:pathLst>
                <a:path extrusionOk="0" h="1469" w="1127">
                  <a:moveTo>
                    <a:pt x="529" y="0"/>
                  </a:moveTo>
                  <a:cubicBezTo>
                    <a:pt x="294" y="0"/>
                    <a:pt x="101" y="279"/>
                    <a:pt x="79" y="369"/>
                  </a:cubicBezTo>
                  <a:cubicBezTo>
                    <a:pt x="0" y="657"/>
                    <a:pt x="0" y="971"/>
                    <a:pt x="131" y="1259"/>
                  </a:cubicBezTo>
                  <a:cubicBezTo>
                    <a:pt x="206" y="1408"/>
                    <a:pt x="322" y="1469"/>
                    <a:pt x="446" y="1469"/>
                  </a:cubicBezTo>
                  <a:cubicBezTo>
                    <a:pt x="582" y="1469"/>
                    <a:pt x="728" y="1395"/>
                    <a:pt x="838" y="1285"/>
                  </a:cubicBezTo>
                  <a:cubicBezTo>
                    <a:pt x="1048" y="1049"/>
                    <a:pt x="1126" y="264"/>
                    <a:pt x="655" y="28"/>
                  </a:cubicBezTo>
                  <a:cubicBezTo>
                    <a:pt x="612" y="9"/>
                    <a:pt x="570" y="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-3339525" y="905725"/>
              <a:ext cx="143300" cy="30700"/>
            </a:xfrm>
            <a:custGeom>
              <a:rect b="b" l="l" r="r" t="t"/>
              <a:pathLst>
                <a:path extrusionOk="0" h="1228" w="5732">
                  <a:moveTo>
                    <a:pt x="5332" y="0"/>
                  </a:moveTo>
                  <a:cubicBezTo>
                    <a:pt x="5296" y="0"/>
                    <a:pt x="5258" y="8"/>
                    <a:pt x="5220" y="25"/>
                  </a:cubicBezTo>
                  <a:cubicBezTo>
                    <a:pt x="4331" y="415"/>
                    <a:pt x="3340" y="740"/>
                    <a:pt x="2374" y="740"/>
                  </a:cubicBezTo>
                  <a:cubicBezTo>
                    <a:pt x="1718" y="740"/>
                    <a:pt x="1074" y="590"/>
                    <a:pt x="480" y="209"/>
                  </a:cubicBezTo>
                  <a:cubicBezTo>
                    <a:pt x="437" y="178"/>
                    <a:pt x="394" y="165"/>
                    <a:pt x="352" y="165"/>
                  </a:cubicBezTo>
                  <a:cubicBezTo>
                    <a:pt x="146" y="165"/>
                    <a:pt x="0" y="497"/>
                    <a:pt x="219" y="628"/>
                  </a:cubicBezTo>
                  <a:cubicBezTo>
                    <a:pt x="885" y="1057"/>
                    <a:pt x="1613" y="1227"/>
                    <a:pt x="2353" y="1227"/>
                  </a:cubicBezTo>
                  <a:cubicBezTo>
                    <a:pt x="3418" y="1227"/>
                    <a:pt x="4509" y="877"/>
                    <a:pt x="5482" y="444"/>
                  </a:cubicBezTo>
                  <a:cubicBezTo>
                    <a:pt x="5732" y="331"/>
                    <a:pt x="5568" y="0"/>
                    <a:pt x="5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-3439475" y="987525"/>
              <a:ext cx="343700" cy="132575"/>
            </a:xfrm>
            <a:custGeom>
              <a:rect b="b" l="l" r="r" t="t"/>
              <a:pathLst>
                <a:path extrusionOk="0" h="5303" w="13748">
                  <a:moveTo>
                    <a:pt x="13486" y="0"/>
                  </a:moveTo>
                  <a:cubicBezTo>
                    <a:pt x="11479" y="525"/>
                    <a:pt x="9251" y="696"/>
                    <a:pt x="7193" y="696"/>
                  </a:cubicBezTo>
                  <a:cubicBezTo>
                    <a:pt x="3290" y="696"/>
                    <a:pt x="1" y="79"/>
                    <a:pt x="1" y="79"/>
                  </a:cubicBezTo>
                  <a:lnTo>
                    <a:pt x="1" y="79"/>
                  </a:lnTo>
                  <a:cubicBezTo>
                    <a:pt x="1" y="79"/>
                    <a:pt x="1" y="1728"/>
                    <a:pt x="79" y="4242"/>
                  </a:cubicBezTo>
                  <a:cubicBezTo>
                    <a:pt x="2431" y="4948"/>
                    <a:pt x="4864" y="5302"/>
                    <a:pt x="7295" y="5302"/>
                  </a:cubicBezTo>
                  <a:cubicBezTo>
                    <a:pt x="9466" y="5302"/>
                    <a:pt x="11636" y="5020"/>
                    <a:pt x="13748" y="4452"/>
                  </a:cubicBezTo>
                  <a:cubicBezTo>
                    <a:pt x="13669" y="1859"/>
                    <a:pt x="13591" y="131"/>
                    <a:pt x="13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-3426375" y="1507275"/>
              <a:ext cx="342375" cy="148425"/>
            </a:xfrm>
            <a:custGeom>
              <a:rect b="b" l="l" r="r" t="t"/>
              <a:pathLst>
                <a:path extrusionOk="0" h="5937" w="13695">
                  <a:moveTo>
                    <a:pt x="13616" y="1"/>
                  </a:moveTo>
                  <a:cubicBezTo>
                    <a:pt x="10895" y="844"/>
                    <a:pt x="8130" y="1107"/>
                    <a:pt x="5747" y="1107"/>
                  </a:cubicBezTo>
                  <a:cubicBezTo>
                    <a:pt x="3246" y="1107"/>
                    <a:pt x="1167" y="817"/>
                    <a:pt x="1" y="603"/>
                  </a:cubicBezTo>
                  <a:lnTo>
                    <a:pt x="1" y="603"/>
                  </a:lnTo>
                  <a:cubicBezTo>
                    <a:pt x="53" y="2409"/>
                    <a:pt x="105" y="4033"/>
                    <a:pt x="184" y="5316"/>
                  </a:cubicBezTo>
                  <a:cubicBezTo>
                    <a:pt x="2151" y="5768"/>
                    <a:pt x="4137" y="5936"/>
                    <a:pt x="6004" y="5936"/>
                  </a:cubicBezTo>
                  <a:cubicBezTo>
                    <a:pt x="9107" y="5936"/>
                    <a:pt x="11880" y="5473"/>
                    <a:pt x="13695" y="5080"/>
                  </a:cubicBezTo>
                  <a:cubicBezTo>
                    <a:pt x="13669" y="3771"/>
                    <a:pt x="13643" y="1991"/>
                    <a:pt x="13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-3425950" y="1000900"/>
              <a:ext cx="301250" cy="29625"/>
            </a:xfrm>
            <a:custGeom>
              <a:rect b="b" l="l" r="r" t="t"/>
              <a:pathLst>
                <a:path extrusionOk="0" h="1185" w="12050">
                  <a:moveTo>
                    <a:pt x="11723" y="0"/>
                  </a:moveTo>
                  <a:cubicBezTo>
                    <a:pt x="11696" y="0"/>
                    <a:pt x="11667" y="5"/>
                    <a:pt x="11636" y="15"/>
                  </a:cubicBezTo>
                  <a:cubicBezTo>
                    <a:pt x="9693" y="497"/>
                    <a:pt x="7722" y="704"/>
                    <a:pt x="5749" y="704"/>
                  </a:cubicBezTo>
                  <a:cubicBezTo>
                    <a:pt x="3971" y="704"/>
                    <a:pt x="2191" y="536"/>
                    <a:pt x="429" y="251"/>
                  </a:cubicBezTo>
                  <a:cubicBezTo>
                    <a:pt x="412" y="248"/>
                    <a:pt x="396" y="247"/>
                    <a:pt x="381" y="247"/>
                  </a:cubicBezTo>
                  <a:cubicBezTo>
                    <a:pt x="102" y="247"/>
                    <a:pt x="0" y="672"/>
                    <a:pt x="298" y="722"/>
                  </a:cubicBezTo>
                  <a:cubicBezTo>
                    <a:pt x="2115" y="1010"/>
                    <a:pt x="3956" y="1185"/>
                    <a:pt x="5796" y="1185"/>
                  </a:cubicBezTo>
                  <a:cubicBezTo>
                    <a:pt x="7799" y="1185"/>
                    <a:pt x="9801" y="978"/>
                    <a:pt x="11767" y="486"/>
                  </a:cubicBezTo>
                  <a:cubicBezTo>
                    <a:pt x="12050" y="392"/>
                    <a:pt x="11971" y="0"/>
                    <a:pt x="11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-3393100" y="1525375"/>
              <a:ext cx="281025" cy="39475"/>
            </a:xfrm>
            <a:custGeom>
              <a:rect b="b" l="l" r="r" t="t"/>
              <a:pathLst>
                <a:path extrusionOk="0" h="1579" w="11241">
                  <a:moveTo>
                    <a:pt x="10867" y="1"/>
                  </a:moveTo>
                  <a:cubicBezTo>
                    <a:pt x="10844" y="1"/>
                    <a:pt x="10819" y="4"/>
                    <a:pt x="10793" y="10"/>
                  </a:cubicBezTo>
                  <a:cubicBezTo>
                    <a:pt x="8546" y="619"/>
                    <a:pt x="6229" y="1090"/>
                    <a:pt x="3904" y="1090"/>
                  </a:cubicBezTo>
                  <a:cubicBezTo>
                    <a:pt x="2735" y="1090"/>
                    <a:pt x="1563" y="971"/>
                    <a:pt x="398" y="690"/>
                  </a:cubicBezTo>
                  <a:cubicBezTo>
                    <a:pt x="376" y="684"/>
                    <a:pt x="355" y="682"/>
                    <a:pt x="335" y="682"/>
                  </a:cubicBezTo>
                  <a:cubicBezTo>
                    <a:pt x="92" y="682"/>
                    <a:pt x="1" y="1089"/>
                    <a:pt x="267" y="1162"/>
                  </a:cubicBezTo>
                  <a:cubicBezTo>
                    <a:pt x="1482" y="1454"/>
                    <a:pt x="2697" y="1579"/>
                    <a:pt x="3909" y="1579"/>
                  </a:cubicBezTo>
                  <a:cubicBezTo>
                    <a:pt x="6275" y="1579"/>
                    <a:pt x="8630" y="1104"/>
                    <a:pt x="10950" y="481"/>
                  </a:cubicBezTo>
                  <a:cubicBezTo>
                    <a:pt x="11240" y="408"/>
                    <a:pt x="11151" y="1"/>
                    <a:pt x="10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-3150650" y="1182675"/>
              <a:ext cx="26725" cy="172100"/>
            </a:xfrm>
            <a:custGeom>
              <a:rect b="b" l="l" r="r" t="t"/>
              <a:pathLst>
                <a:path extrusionOk="0" h="6884" w="1069">
                  <a:moveTo>
                    <a:pt x="296" y="0"/>
                  </a:moveTo>
                  <a:cubicBezTo>
                    <a:pt x="151" y="0"/>
                    <a:pt x="0" y="123"/>
                    <a:pt x="48" y="311"/>
                  </a:cubicBezTo>
                  <a:cubicBezTo>
                    <a:pt x="597" y="2380"/>
                    <a:pt x="545" y="4501"/>
                    <a:pt x="545" y="6648"/>
                  </a:cubicBezTo>
                  <a:cubicBezTo>
                    <a:pt x="545" y="6805"/>
                    <a:pt x="663" y="6884"/>
                    <a:pt x="781" y="6884"/>
                  </a:cubicBezTo>
                  <a:cubicBezTo>
                    <a:pt x="899" y="6884"/>
                    <a:pt x="1016" y="6805"/>
                    <a:pt x="1016" y="6648"/>
                  </a:cubicBezTo>
                  <a:cubicBezTo>
                    <a:pt x="1016" y="4475"/>
                    <a:pt x="1069" y="2301"/>
                    <a:pt x="519" y="180"/>
                  </a:cubicBezTo>
                  <a:cubicBezTo>
                    <a:pt x="487" y="55"/>
                    <a:pt x="393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-3129175" y="1428725"/>
              <a:ext cx="16375" cy="12450"/>
            </a:xfrm>
            <a:custGeom>
              <a:rect b="b" l="l" r="r" t="t"/>
              <a:pathLst>
                <a:path extrusionOk="0" h="498" w="655">
                  <a:moveTo>
                    <a:pt x="314" y="0"/>
                  </a:moveTo>
                  <a:cubicBezTo>
                    <a:pt x="0" y="0"/>
                    <a:pt x="0" y="498"/>
                    <a:pt x="314" y="498"/>
                  </a:cubicBezTo>
                  <a:cubicBezTo>
                    <a:pt x="655" y="498"/>
                    <a:pt x="655" y="0"/>
                    <a:pt x="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-3123300" y="1660450"/>
              <a:ext cx="18975" cy="24350"/>
            </a:xfrm>
            <a:custGeom>
              <a:rect b="b" l="l" r="r" t="t"/>
              <a:pathLst>
                <a:path extrusionOk="0" h="974" w="759">
                  <a:moveTo>
                    <a:pt x="250" y="1"/>
                  </a:moveTo>
                  <a:cubicBezTo>
                    <a:pt x="125" y="1"/>
                    <a:pt x="1" y="79"/>
                    <a:pt x="1" y="236"/>
                  </a:cubicBezTo>
                  <a:cubicBezTo>
                    <a:pt x="1" y="472"/>
                    <a:pt x="53" y="681"/>
                    <a:pt x="184" y="865"/>
                  </a:cubicBezTo>
                  <a:cubicBezTo>
                    <a:pt x="238" y="942"/>
                    <a:pt x="316" y="974"/>
                    <a:pt x="393" y="974"/>
                  </a:cubicBezTo>
                  <a:cubicBezTo>
                    <a:pt x="576" y="974"/>
                    <a:pt x="758" y="795"/>
                    <a:pt x="629" y="629"/>
                  </a:cubicBezTo>
                  <a:cubicBezTo>
                    <a:pt x="525" y="524"/>
                    <a:pt x="498" y="393"/>
                    <a:pt x="498" y="236"/>
                  </a:cubicBezTo>
                  <a:cubicBezTo>
                    <a:pt x="498" y="79"/>
                    <a:pt x="37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-3274400" y="696775"/>
              <a:ext cx="47175" cy="120500"/>
            </a:xfrm>
            <a:custGeom>
              <a:rect b="b" l="l" r="r" t="t"/>
              <a:pathLst>
                <a:path extrusionOk="0" h="4820" w="1887">
                  <a:moveTo>
                    <a:pt x="309" y="0"/>
                  </a:moveTo>
                  <a:cubicBezTo>
                    <a:pt x="157" y="0"/>
                    <a:pt x="1" y="117"/>
                    <a:pt x="49" y="292"/>
                  </a:cubicBezTo>
                  <a:cubicBezTo>
                    <a:pt x="546" y="1733"/>
                    <a:pt x="1044" y="3173"/>
                    <a:pt x="1358" y="4639"/>
                  </a:cubicBezTo>
                  <a:cubicBezTo>
                    <a:pt x="1389" y="4765"/>
                    <a:pt x="1484" y="4819"/>
                    <a:pt x="1582" y="4819"/>
                  </a:cubicBezTo>
                  <a:cubicBezTo>
                    <a:pt x="1730" y="4819"/>
                    <a:pt x="1887" y="4697"/>
                    <a:pt x="1855" y="4508"/>
                  </a:cubicBezTo>
                  <a:cubicBezTo>
                    <a:pt x="1515" y="3042"/>
                    <a:pt x="1018" y="1602"/>
                    <a:pt x="546" y="162"/>
                  </a:cubicBezTo>
                  <a:cubicBezTo>
                    <a:pt x="505" y="49"/>
                    <a:pt x="408" y="0"/>
                    <a:pt x="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18"/>
          <p:cNvGrpSpPr/>
          <p:nvPr/>
        </p:nvGrpSpPr>
        <p:grpSpPr>
          <a:xfrm flipH="1">
            <a:off x="212550" y="906338"/>
            <a:ext cx="458250" cy="1054675"/>
            <a:chOff x="-3121325" y="825075"/>
            <a:chExt cx="458250" cy="1054675"/>
          </a:xfrm>
        </p:grpSpPr>
        <p:sp>
          <p:nvSpPr>
            <p:cNvPr id="613" name="Google Shape;613;p18"/>
            <p:cNvSpPr/>
            <p:nvPr/>
          </p:nvSpPr>
          <p:spPr>
            <a:xfrm>
              <a:off x="-3121325" y="825075"/>
              <a:ext cx="458250" cy="1054675"/>
            </a:xfrm>
            <a:custGeom>
              <a:rect b="b" l="l" r="r" t="t"/>
              <a:pathLst>
                <a:path extrusionOk="0" h="42187" w="18330">
                  <a:moveTo>
                    <a:pt x="13839" y="1"/>
                  </a:moveTo>
                  <a:cubicBezTo>
                    <a:pt x="13438" y="1"/>
                    <a:pt x="13046" y="156"/>
                    <a:pt x="12778" y="528"/>
                  </a:cubicBezTo>
                  <a:cubicBezTo>
                    <a:pt x="11967" y="1654"/>
                    <a:pt x="9924" y="7284"/>
                    <a:pt x="9636" y="7860"/>
                  </a:cubicBezTo>
                  <a:cubicBezTo>
                    <a:pt x="8720" y="9745"/>
                    <a:pt x="6075" y="10085"/>
                    <a:pt x="4845" y="11735"/>
                  </a:cubicBezTo>
                  <a:cubicBezTo>
                    <a:pt x="4818" y="11735"/>
                    <a:pt x="0" y="38679"/>
                    <a:pt x="105" y="40093"/>
                  </a:cubicBezTo>
                  <a:cubicBezTo>
                    <a:pt x="171" y="40812"/>
                    <a:pt x="9084" y="42186"/>
                    <a:pt x="12211" y="42186"/>
                  </a:cubicBezTo>
                  <a:cubicBezTo>
                    <a:pt x="12838" y="42186"/>
                    <a:pt x="13232" y="42131"/>
                    <a:pt x="13276" y="42004"/>
                  </a:cubicBezTo>
                  <a:cubicBezTo>
                    <a:pt x="13564" y="41166"/>
                    <a:pt x="18330" y="14799"/>
                    <a:pt x="18120" y="14327"/>
                  </a:cubicBezTo>
                  <a:cubicBezTo>
                    <a:pt x="17780" y="12992"/>
                    <a:pt x="16628" y="12049"/>
                    <a:pt x="16182" y="10766"/>
                  </a:cubicBezTo>
                  <a:cubicBezTo>
                    <a:pt x="15921" y="10007"/>
                    <a:pt x="15737" y="1235"/>
                    <a:pt x="15161" y="607"/>
                  </a:cubicBezTo>
                  <a:cubicBezTo>
                    <a:pt x="14856" y="243"/>
                    <a:pt x="14340" y="1"/>
                    <a:pt x="13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-2904650" y="1401800"/>
              <a:ext cx="71625" cy="61825"/>
            </a:xfrm>
            <a:custGeom>
              <a:rect b="b" l="l" r="r" t="t"/>
              <a:pathLst>
                <a:path extrusionOk="0" h="2473" w="2865">
                  <a:moveTo>
                    <a:pt x="251" y="0"/>
                  </a:moveTo>
                  <a:cubicBezTo>
                    <a:pt x="133" y="0"/>
                    <a:pt x="13" y="72"/>
                    <a:pt x="1" y="213"/>
                  </a:cubicBezTo>
                  <a:cubicBezTo>
                    <a:pt x="1" y="1025"/>
                    <a:pt x="158" y="2360"/>
                    <a:pt x="1179" y="2465"/>
                  </a:cubicBezTo>
                  <a:cubicBezTo>
                    <a:pt x="1226" y="2470"/>
                    <a:pt x="1271" y="2472"/>
                    <a:pt x="1316" y="2472"/>
                  </a:cubicBezTo>
                  <a:cubicBezTo>
                    <a:pt x="2263" y="2472"/>
                    <a:pt x="2653" y="1434"/>
                    <a:pt x="2828" y="658"/>
                  </a:cubicBezTo>
                  <a:cubicBezTo>
                    <a:pt x="2864" y="444"/>
                    <a:pt x="2681" y="255"/>
                    <a:pt x="2544" y="255"/>
                  </a:cubicBezTo>
                  <a:cubicBezTo>
                    <a:pt x="2480" y="255"/>
                    <a:pt x="2426" y="296"/>
                    <a:pt x="2409" y="397"/>
                  </a:cubicBezTo>
                  <a:cubicBezTo>
                    <a:pt x="2279" y="1104"/>
                    <a:pt x="1991" y="1811"/>
                    <a:pt x="1414" y="1968"/>
                  </a:cubicBezTo>
                  <a:cubicBezTo>
                    <a:pt x="1352" y="1985"/>
                    <a:pt x="1294" y="1994"/>
                    <a:pt x="1239" y="1994"/>
                  </a:cubicBezTo>
                  <a:cubicBezTo>
                    <a:pt x="565" y="1994"/>
                    <a:pt x="498" y="724"/>
                    <a:pt x="498" y="240"/>
                  </a:cubicBezTo>
                  <a:cubicBezTo>
                    <a:pt x="498" y="79"/>
                    <a:pt x="375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-2927550" y="1336225"/>
              <a:ext cx="31425" cy="35075"/>
            </a:xfrm>
            <a:custGeom>
              <a:rect b="b" l="l" r="r" t="t"/>
              <a:pathLst>
                <a:path extrusionOk="0" h="1403" w="1257">
                  <a:moveTo>
                    <a:pt x="646" y="1"/>
                  </a:moveTo>
                  <a:cubicBezTo>
                    <a:pt x="434" y="1"/>
                    <a:pt x="230" y="184"/>
                    <a:pt x="210" y="244"/>
                  </a:cubicBezTo>
                  <a:cubicBezTo>
                    <a:pt x="52" y="506"/>
                    <a:pt x="0" y="820"/>
                    <a:pt x="79" y="1134"/>
                  </a:cubicBezTo>
                  <a:cubicBezTo>
                    <a:pt x="123" y="1328"/>
                    <a:pt x="252" y="1403"/>
                    <a:pt x="404" y="1403"/>
                  </a:cubicBezTo>
                  <a:cubicBezTo>
                    <a:pt x="519" y="1403"/>
                    <a:pt x="646" y="1359"/>
                    <a:pt x="759" y="1291"/>
                  </a:cubicBezTo>
                  <a:cubicBezTo>
                    <a:pt x="1021" y="1108"/>
                    <a:pt x="1257" y="375"/>
                    <a:pt x="838" y="61"/>
                  </a:cubicBezTo>
                  <a:cubicBezTo>
                    <a:pt x="777" y="18"/>
                    <a:pt x="711" y="1"/>
                    <a:pt x="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-2824125" y="1350000"/>
              <a:ext cx="31450" cy="35525"/>
            </a:xfrm>
            <a:custGeom>
              <a:rect b="b" l="l" r="r" t="t"/>
              <a:pathLst>
                <a:path extrusionOk="0" h="1421" w="1258">
                  <a:moveTo>
                    <a:pt x="652" y="0"/>
                  </a:moveTo>
                  <a:cubicBezTo>
                    <a:pt x="445" y="0"/>
                    <a:pt x="250" y="189"/>
                    <a:pt x="210" y="269"/>
                  </a:cubicBezTo>
                  <a:cubicBezTo>
                    <a:pt x="53" y="531"/>
                    <a:pt x="0" y="845"/>
                    <a:pt x="79" y="1133"/>
                  </a:cubicBezTo>
                  <a:cubicBezTo>
                    <a:pt x="123" y="1339"/>
                    <a:pt x="249" y="1421"/>
                    <a:pt x="398" y="1421"/>
                  </a:cubicBezTo>
                  <a:cubicBezTo>
                    <a:pt x="515" y="1421"/>
                    <a:pt x="645" y="1371"/>
                    <a:pt x="760" y="1290"/>
                  </a:cubicBezTo>
                  <a:cubicBezTo>
                    <a:pt x="1021" y="1133"/>
                    <a:pt x="1257" y="374"/>
                    <a:pt x="838" y="60"/>
                  </a:cubicBezTo>
                  <a:cubicBezTo>
                    <a:pt x="777" y="17"/>
                    <a:pt x="714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-2887175" y="1061900"/>
              <a:ext cx="141025" cy="38175"/>
            </a:xfrm>
            <a:custGeom>
              <a:rect b="b" l="l" r="r" t="t"/>
              <a:pathLst>
                <a:path extrusionOk="0" h="1527" w="5641">
                  <a:moveTo>
                    <a:pt x="353" y="0"/>
                  </a:moveTo>
                  <a:cubicBezTo>
                    <a:pt x="162" y="0"/>
                    <a:pt x="0" y="264"/>
                    <a:pt x="166" y="429"/>
                  </a:cubicBezTo>
                  <a:cubicBezTo>
                    <a:pt x="1019" y="1250"/>
                    <a:pt x="2120" y="1527"/>
                    <a:pt x="3249" y="1527"/>
                  </a:cubicBezTo>
                  <a:cubicBezTo>
                    <a:pt x="3956" y="1527"/>
                    <a:pt x="4674" y="1418"/>
                    <a:pt x="5350" y="1267"/>
                  </a:cubicBezTo>
                  <a:cubicBezTo>
                    <a:pt x="5640" y="1219"/>
                    <a:pt x="5506" y="813"/>
                    <a:pt x="5257" y="813"/>
                  </a:cubicBezTo>
                  <a:cubicBezTo>
                    <a:pt x="5237" y="813"/>
                    <a:pt x="5215" y="816"/>
                    <a:pt x="5193" y="822"/>
                  </a:cubicBezTo>
                  <a:cubicBezTo>
                    <a:pt x="4578" y="953"/>
                    <a:pt x="3929" y="1049"/>
                    <a:pt x="3290" y="1049"/>
                  </a:cubicBezTo>
                  <a:cubicBezTo>
                    <a:pt x="2270" y="1049"/>
                    <a:pt x="1279" y="804"/>
                    <a:pt x="506" y="63"/>
                  </a:cubicBezTo>
                  <a:cubicBezTo>
                    <a:pt x="457" y="19"/>
                    <a:pt x="404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-3018550" y="1118450"/>
              <a:ext cx="351550" cy="176000"/>
            </a:xfrm>
            <a:custGeom>
              <a:rect b="b" l="l" r="r" t="t"/>
              <a:pathLst>
                <a:path extrusionOk="0" h="7040" w="14062">
                  <a:moveTo>
                    <a:pt x="734" y="0"/>
                  </a:moveTo>
                  <a:cubicBezTo>
                    <a:pt x="734" y="0"/>
                    <a:pt x="446" y="1624"/>
                    <a:pt x="0" y="4111"/>
                  </a:cubicBezTo>
                  <a:cubicBezTo>
                    <a:pt x="3648" y="6039"/>
                    <a:pt x="7707" y="7040"/>
                    <a:pt x="11814" y="7040"/>
                  </a:cubicBezTo>
                  <a:cubicBezTo>
                    <a:pt x="12335" y="7040"/>
                    <a:pt x="12858" y="7024"/>
                    <a:pt x="13381" y="6991"/>
                  </a:cubicBezTo>
                  <a:cubicBezTo>
                    <a:pt x="13800" y="4451"/>
                    <a:pt x="14061" y="2697"/>
                    <a:pt x="13983" y="2592"/>
                  </a:cubicBezTo>
                  <a:lnTo>
                    <a:pt x="13983" y="2592"/>
                  </a:lnTo>
                  <a:cubicBezTo>
                    <a:pt x="13633" y="2614"/>
                    <a:pt x="13279" y="2624"/>
                    <a:pt x="12922" y="2624"/>
                  </a:cubicBezTo>
                  <a:cubicBezTo>
                    <a:pt x="7165" y="2624"/>
                    <a:pt x="734" y="0"/>
                    <a:pt x="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-3110850" y="1643425"/>
              <a:ext cx="356125" cy="176925"/>
            </a:xfrm>
            <a:custGeom>
              <a:rect b="b" l="l" r="r" t="t"/>
              <a:pathLst>
                <a:path extrusionOk="0" h="7077" w="14245">
                  <a:moveTo>
                    <a:pt x="760" y="1"/>
                  </a:moveTo>
                  <a:cubicBezTo>
                    <a:pt x="472" y="1808"/>
                    <a:pt x="210" y="3405"/>
                    <a:pt x="0" y="4662"/>
                  </a:cubicBezTo>
                  <a:cubicBezTo>
                    <a:pt x="4576" y="6706"/>
                    <a:pt x="9582" y="7076"/>
                    <a:pt x="12641" y="7076"/>
                  </a:cubicBezTo>
                  <a:cubicBezTo>
                    <a:pt x="12873" y="7076"/>
                    <a:pt x="13094" y="7074"/>
                    <a:pt x="13302" y="7071"/>
                  </a:cubicBezTo>
                  <a:cubicBezTo>
                    <a:pt x="13564" y="5814"/>
                    <a:pt x="13878" y="4059"/>
                    <a:pt x="14245" y="2096"/>
                  </a:cubicBezTo>
                  <a:lnTo>
                    <a:pt x="14245" y="2096"/>
                  </a:lnTo>
                  <a:cubicBezTo>
                    <a:pt x="13450" y="2178"/>
                    <a:pt x="12661" y="2215"/>
                    <a:pt x="11886" y="2215"/>
                  </a:cubicBezTo>
                  <a:cubicBezTo>
                    <a:pt x="6990" y="2215"/>
                    <a:pt x="2636" y="747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-2991575" y="1140275"/>
              <a:ext cx="295125" cy="62100"/>
            </a:xfrm>
            <a:custGeom>
              <a:rect b="b" l="l" r="r" t="t"/>
              <a:pathLst>
                <a:path extrusionOk="0" h="2484" w="11805">
                  <a:moveTo>
                    <a:pt x="375" y="1"/>
                  </a:moveTo>
                  <a:cubicBezTo>
                    <a:pt x="138" y="1"/>
                    <a:pt x="0" y="343"/>
                    <a:pt x="257" y="436"/>
                  </a:cubicBezTo>
                  <a:cubicBezTo>
                    <a:pt x="3508" y="1661"/>
                    <a:pt x="6908" y="2484"/>
                    <a:pt x="10379" y="2484"/>
                  </a:cubicBezTo>
                  <a:cubicBezTo>
                    <a:pt x="10766" y="2484"/>
                    <a:pt x="11154" y="2473"/>
                    <a:pt x="11542" y="2452"/>
                  </a:cubicBezTo>
                  <a:cubicBezTo>
                    <a:pt x="11804" y="2400"/>
                    <a:pt x="11778" y="2007"/>
                    <a:pt x="11516" y="1981"/>
                  </a:cubicBezTo>
                  <a:cubicBezTo>
                    <a:pt x="11167" y="1998"/>
                    <a:pt x="10818" y="2006"/>
                    <a:pt x="10470" y="2006"/>
                  </a:cubicBezTo>
                  <a:cubicBezTo>
                    <a:pt x="7037" y="2006"/>
                    <a:pt x="3676" y="1206"/>
                    <a:pt x="466" y="17"/>
                  </a:cubicBezTo>
                  <a:cubicBezTo>
                    <a:pt x="435" y="6"/>
                    <a:pt x="404" y="1"/>
                    <a:pt x="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-3064725" y="1671600"/>
              <a:ext cx="277925" cy="49425"/>
            </a:xfrm>
            <a:custGeom>
              <a:rect b="b" l="l" r="r" t="t"/>
              <a:pathLst>
                <a:path extrusionOk="0" h="1977" w="11117">
                  <a:moveTo>
                    <a:pt x="350" y="1"/>
                  </a:moveTo>
                  <a:cubicBezTo>
                    <a:pt x="125" y="1"/>
                    <a:pt x="0" y="331"/>
                    <a:pt x="250" y="445"/>
                  </a:cubicBezTo>
                  <a:cubicBezTo>
                    <a:pt x="2779" y="1620"/>
                    <a:pt x="5490" y="1977"/>
                    <a:pt x="8233" y="1977"/>
                  </a:cubicBezTo>
                  <a:cubicBezTo>
                    <a:pt x="9096" y="1977"/>
                    <a:pt x="9963" y="1941"/>
                    <a:pt x="10829" y="1885"/>
                  </a:cubicBezTo>
                  <a:cubicBezTo>
                    <a:pt x="11117" y="1833"/>
                    <a:pt x="11091" y="1414"/>
                    <a:pt x="10802" y="1388"/>
                  </a:cubicBezTo>
                  <a:cubicBezTo>
                    <a:pt x="9925" y="1446"/>
                    <a:pt x="9045" y="1484"/>
                    <a:pt x="8166" y="1484"/>
                  </a:cubicBezTo>
                  <a:cubicBezTo>
                    <a:pt x="5531" y="1484"/>
                    <a:pt x="2914" y="1145"/>
                    <a:pt x="460" y="26"/>
                  </a:cubicBezTo>
                  <a:cubicBezTo>
                    <a:pt x="422" y="9"/>
                    <a:pt x="385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-2775500" y="1365625"/>
              <a:ext cx="35825" cy="171775"/>
            </a:xfrm>
            <a:custGeom>
              <a:rect b="b" l="l" r="r" t="t"/>
              <a:pathLst>
                <a:path extrusionOk="0" h="6871" w="1433">
                  <a:moveTo>
                    <a:pt x="1056" y="0"/>
                  </a:moveTo>
                  <a:cubicBezTo>
                    <a:pt x="924" y="0"/>
                    <a:pt x="791" y="92"/>
                    <a:pt x="805" y="273"/>
                  </a:cubicBezTo>
                  <a:cubicBezTo>
                    <a:pt x="962" y="2420"/>
                    <a:pt x="464" y="4488"/>
                    <a:pt x="45" y="6557"/>
                  </a:cubicBezTo>
                  <a:cubicBezTo>
                    <a:pt x="0" y="6753"/>
                    <a:pt x="145" y="6870"/>
                    <a:pt x="287" y="6870"/>
                  </a:cubicBezTo>
                  <a:cubicBezTo>
                    <a:pt x="392" y="6870"/>
                    <a:pt x="494" y="6806"/>
                    <a:pt x="517" y="6662"/>
                  </a:cubicBezTo>
                  <a:cubicBezTo>
                    <a:pt x="962" y="4541"/>
                    <a:pt x="1433" y="2420"/>
                    <a:pt x="1302" y="220"/>
                  </a:cubicBezTo>
                  <a:cubicBezTo>
                    <a:pt x="1290" y="73"/>
                    <a:pt x="1173" y="0"/>
                    <a:pt x="1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-2784400" y="1611250"/>
              <a:ext cx="18100" cy="12675"/>
            </a:xfrm>
            <a:custGeom>
              <a:rect b="b" l="l" r="r" t="t"/>
              <a:pathLst>
                <a:path extrusionOk="0" h="507" w="724">
                  <a:moveTo>
                    <a:pt x="354" y="1"/>
                  </a:moveTo>
                  <a:cubicBezTo>
                    <a:pt x="77" y="1"/>
                    <a:pt x="0" y="428"/>
                    <a:pt x="323" y="502"/>
                  </a:cubicBezTo>
                  <a:cubicBezTo>
                    <a:pt x="339" y="505"/>
                    <a:pt x="355" y="506"/>
                    <a:pt x="370" y="506"/>
                  </a:cubicBezTo>
                  <a:cubicBezTo>
                    <a:pt x="647" y="506"/>
                    <a:pt x="724" y="79"/>
                    <a:pt x="401" y="5"/>
                  </a:cubicBezTo>
                  <a:cubicBezTo>
                    <a:pt x="385" y="2"/>
                    <a:pt x="369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-2780975" y="864500"/>
              <a:ext cx="23625" cy="125350"/>
            </a:xfrm>
            <a:custGeom>
              <a:rect b="b" l="l" r="r" t="t"/>
              <a:pathLst>
                <a:path extrusionOk="0" h="5014" w="945">
                  <a:moveTo>
                    <a:pt x="260" y="1"/>
                  </a:moveTo>
                  <a:cubicBezTo>
                    <a:pt x="127" y="1"/>
                    <a:pt x="1" y="94"/>
                    <a:pt x="29" y="260"/>
                  </a:cubicBezTo>
                  <a:cubicBezTo>
                    <a:pt x="212" y="1779"/>
                    <a:pt x="421" y="3272"/>
                    <a:pt x="448" y="4790"/>
                  </a:cubicBezTo>
                  <a:cubicBezTo>
                    <a:pt x="460" y="4941"/>
                    <a:pt x="575" y="5013"/>
                    <a:pt x="691" y="5013"/>
                  </a:cubicBezTo>
                  <a:cubicBezTo>
                    <a:pt x="817" y="5013"/>
                    <a:pt x="945" y="4928"/>
                    <a:pt x="945" y="4764"/>
                  </a:cubicBezTo>
                  <a:cubicBezTo>
                    <a:pt x="919" y="3245"/>
                    <a:pt x="709" y="1727"/>
                    <a:pt x="526" y="234"/>
                  </a:cubicBezTo>
                  <a:cubicBezTo>
                    <a:pt x="501" y="74"/>
                    <a:pt x="378" y="1"/>
                    <a:pt x="2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18"/>
          <p:cNvGrpSpPr/>
          <p:nvPr/>
        </p:nvGrpSpPr>
        <p:grpSpPr>
          <a:xfrm rot="-5400000">
            <a:off x="8437295" y="2544508"/>
            <a:ext cx="476794" cy="232129"/>
            <a:chOff x="-6213725" y="472750"/>
            <a:chExt cx="470675" cy="229150"/>
          </a:xfrm>
        </p:grpSpPr>
        <p:sp>
          <p:nvSpPr>
            <p:cNvPr id="626" name="Google Shape;626;p18"/>
            <p:cNvSpPr/>
            <p:nvPr/>
          </p:nvSpPr>
          <p:spPr>
            <a:xfrm>
              <a:off x="-6040250" y="53625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3" y="1"/>
                  </a:moveTo>
                  <a:cubicBezTo>
                    <a:pt x="314" y="1"/>
                    <a:pt x="0" y="341"/>
                    <a:pt x="0" y="760"/>
                  </a:cubicBezTo>
                  <a:cubicBezTo>
                    <a:pt x="0" y="1179"/>
                    <a:pt x="314" y="1519"/>
                    <a:pt x="733" y="1519"/>
                  </a:cubicBezTo>
                  <a:cubicBezTo>
                    <a:pt x="1152" y="1519"/>
                    <a:pt x="1493" y="1179"/>
                    <a:pt x="1493" y="760"/>
                  </a:cubicBezTo>
                  <a:cubicBezTo>
                    <a:pt x="1493" y="341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-5781025" y="536250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60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-5867450" y="53625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20" y="1179"/>
                    <a:pt x="1520" y="760"/>
                  </a:cubicBezTo>
                  <a:cubicBezTo>
                    <a:pt x="1520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-6213725" y="53625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60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60" y="1519"/>
                  </a:cubicBezTo>
                  <a:cubicBezTo>
                    <a:pt x="1179" y="1519"/>
                    <a:pt x="1493" y="1179"/>
                    <a:pt x="1493" y="760"/>
                  </a:cubicBezTo>
                  <a:cubicBezTo>
                    <a:pt x="1493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-5953850" y="536250"/>
              <a:ext cx="37350" cy="38000"/>
            </a:xfrm>
            <a:custGeom>
              <a:rect b="b" l="l" r="r" t="t"/>
              <a:pathLst>
                <a:path extrusionOk="0" h="1520" w="1494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493" y="1179"/>
                    <a:pt x="1493" y="760"/>
                  </a:cubicBezTo>
                  <a:cubicBezTo>
                    <a:pt x="1493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-6127325" y="53625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-6040250" y="6645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33" y="1"/>
                  </a:moveTo>
                  <a:cubicBezTo>
                    <a:pt x="314" y="1"/>
                    <a:pt x="0" y="315"/>
                    <a:pt x="0" y="734"/>
                  </a:cubicBezTo>
                  <a:cubicBezTo>
                    <a:pt x="0" y="1153"/>
                    <a:pt x="314" y="1493"/>
                    <a:pt x="733" y="1493"/>
                  </a:cubicBezTo>
                  <a:cubicBezTo>
                    <a:pt x="1152" y="1493"/>
                    <a:pt x="1493" y="1153"/>
                    <a:pt x="1493" y="734"/>
                  </a:cubicBezTo>
                  <a:cubicBezTo>
                    <a:pt x="1493" y="315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-5781025" y="664550"/>
              <a:ext cx="37975" cy="37350"/>
            </a:xfrm>
            <a:custGeom>
              <a:rect b="b" l="l" r="r" t="t"/>
              <a:pathLst>
                <a:path extrusionOk="0" h="1494" w="1519">
                  <a:moveTo>
                    <a:pt x="760" y="1"/>
                  </a:moveTo>
                  <a:cubicBezTo>
                    <a:pt x="341" y="1"/>
                    <a:pt x="0" y="315"/>
                    <a:pt x="0" y="734"/>
                  </a:cubicBezTo>
                  <a:cubicBezTo>
                    <a:pt x="0" y="1153"/>
                    <a:pt x="341" y="1493"/>
                    <a:pt x="760" y="1493"/>
                  </a:cubicBezTo>
                  <a:cubicBezTo>
                    <a:pt x="1179" y="1493"/>
                    <a:pt x="1519" y="1153"/>
                    <a:pt x="1519" y="734"/>
                  </a:cubicBezTo>
                  <a:cubicBezTo>
                    <a:pt x="1519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-5867450" y="664550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15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520" y="1153"/>
                    <a:pt x="1520" y="734"/>
                  </a:cubicBezTo>
                  <a:cubicBezTo>
                    <a:pt x="1520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-6213725" y="6645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60" y="1"/>
                  </a:moveTo>
                  <a:cubicBezTo>
                    <a:pt x="341" y="1"/>
                    <a:pt x="0" y="315"/>
                    <a:pt x="0" y="734"/>
                  </a:cubicBezTo>
                  <a:cubicBezTo>
                    <a:pt x="0" y="1153"/>
                    <a:pt x="341" y="1493"/>
                    <a:pt x="760" y="1493"/>
                  </a:cubicBezTo>
                  <a:cubicBezTo>
                    <a:pt x="1179" y="1493"/>
                    <a:pt x="1493" y="1153"/>
                    <a:pt x="1493" y="734"/>
                  </a:cubicBezTo>
                  <a:cubicBezTo>
                    <a:pt x="1493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-5953850" y="664550"/>
              <a:ext cx="37350" cy="37350"/>
            </a:xfrm>
            <a:custGeom>
              <a:rect b="b" l="l" r="r" t="t"/>
              <a:pathLst>
                <a:path extrusionOk="0" h="1494" w="1494">
                  <a:moveTo>
                    <a:pt x="760" y="1"/>
                  </a:moveTo>
                  <a:cubicBezTo>
                    <a:pt x="341" y="1"/>
                    <a:pt x="1" y="315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493" y="1153"/>
                    <a:pt x="1493" y="734"/>
                  </a:cubicBezTo>
                  <a:cubicBezTo>
                    <a:pt x="1493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-6127325" y="664550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15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519" y="1153"/>
                    <a:pt x="1519" y="734"/>
                  </a:cubicBezTo>
                  <a:cubicBezTo>
                    <a:pt x="1519" y="315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-5997050" y="60040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4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34" y="1519"/>
                  </a:cubicBezTo>
                  <a:cubicBezTo>
                    <a:pt x="1153" y="1519"/>
                    <a:pt x="1493" y="1179"/>
                    <a:pt x="1493" y="760"/>
                  </a:cubicBezTo>
                  <a:cubicBezTo>
                    <a:pt x="1493" y="341"/>
                    <a:pt x="1153" y="1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-5824225" y="600400"/>
              <a:ext cx="37975" cy="38000"/>
            </a:xfrm>
            <a:custGeom>
              <a:rect b="b" l="l" r="r" t="t"/>
              <a:pathLst>
                <a:path extrusionOk="0" h="1520" w="1519">
                  <a:moveTo>
                    <a:pt x="759" y="1"/>
                  </a:moveTo>
                  <a:cubicBezTo>
                    <a:pt x="341" y="1"/>
                    <a:pt x="0" y="341"/>
                    <a:pt x="0" y="760"/>
                  </a:cubicBezTo>
                  <a:cubicBezTo>
                    <a:pt x="0" y="1179"/>
                    <a:pt x="341" y="1519"/>
                    <a:pt x="759" y="1519"/>
                  </a:cubicBezTo>
                  <a:cubicBezTo>
                    <a:pt x="1178" y="1519"/>
                    <a:pt x="1519" y="1179"/>
                    <a:pt x="1519" y="760"/>
                  </a:cubicBezTo>
                  <a:cubicBezTo>
                    <a:pt x="1519" y="341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-6170525" y="60040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-5910650" y="600400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1"/>
                  </a:moveTo>
                  <a:cubicBezTo>
                    <a:pt x="341" y="1"/>
                    <a:pt x="1" y="341"/>
                    <a:pt x="1" y="760"/>
                  </a:cubicBezTo>
                  <a:cubicBezTo>
                    <a:pt x="1" y="1179"/>
                    <a:pt x="341" y="1519"/>
                    <a:pt x="760" y="1519"/>
                  </a:cubicBezTo>
                  <a:cubicBezTo>
                    <a:pt x="1179" y="1519"/>
                    <a:pt x="1519" y="1179"/>
                    <a:pt x="1519" y="760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-6083450" y="600400"/>
              <a:ext cx="37325" cy="38000"/>
            </a:xfrm>
            <a:custGeom>
              <a:rect b="b" l="l" r="r" t="t"/>
              <a:pathLst>
                <a:path extrusionOk="0" h="1520" w="1493">
                  <a:moveTo>
                    <a:pt x="733" y="1"/>
                  </a:moveTo>
                  <a:cubicBezTo>
                    <a:pt x="314" y="1"/>
                    <a:pt x="0" y="341"/>
                    <a:pt x="0" y="760"/>
                  </a:cubicBezTo>
                  <a:cubicBezTo>
                    <a:pt x="0" y="1179"/>
                    <a:pt x="314" y="1519"/>
                    <a:pt x="733" y="1519"/>
                  </a:cubicBezTo>
                  <a:cubicBezTo>
                    <a:pt x="1152" y="1519"/>
                    <a:pt x="1493" y="1179"/>
                    <a:pt x="1493" y="760"/>
                  </a:cubicBezTo>
                  <a:cubicBezTo>
                    <a:pt x="1493" y="341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-5997050" y="4727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34" y="1"/>
                  </a:moveTo>
                  <a:cubicBezTo>
                    <a:pt x="341" y="1"/>
                    <a:pt x="0" y="341"/>
                    <a:pt x="0" y="734"/>
                  </a:cubicBezTo>
                  <a:cubicBezTo>
                    <a:pt x="0" y="1153"/>
                    <a:pt x="341" y="1493"/>
                    <a:pt x="734" y="1493"/>
                  </a:cubicBezTo>
                  <a:cubicBezTo>
                    <a:pt x="1153" y="1493"/>
                    <a:pt x="1493" y="1153"/>
                    <a:pt x="1493" y="734"/>
                  </a:cubicBezTo>
                  <a:cubicBezTo>
                    <a:pt x="1493" y="341"/>
                    <a:pt x="1153" y="1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-5824225" y="472750"/>
              <a:ext cx="37975" cy="37350"/>
            </a:xfrm>
            <a:custGeom>
              <a:rect b="b" l="l" r="r" t="t"/>
              <a:pathLst>
                <a:path extrusionOk="0" h="1494" w="1519">
                  <a:moveTo>
                    <a:pt x="759" y="1"/>
                  </a:moveTo>
                  <a:cubicBezTo>
                    <a:pt x="341" y="1"/>
                    <a:pt x="0" y="341"/>
                    <a:pt x="0" y="734"/>
                  </a:cubicBezTo>
                  <a:cubicBezTo>
                    <a:pt x="0" y="1153"/>
                    <a:pt x="341" y="1493"/>
                    <a:pt x="759" y="1493"/>
                  </a:cubicBezTo>
                  <a:cubicBezTo>
                    <a:pt x="1178" y="1493"/>
                    <a:pt x="1519" y="1153"/>
                    <a:pt x="1519" y="734"/>
                  </a:cubicBezTo>
                  <a:cubicBezTo>
                    <a:pt x="1519" y="341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-6170525" y="472750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41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519" y="1153"/>
                    <a:pt x="1519" y="734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-5910650" y="472750"/>
              <a:ext cx="38000" cy="37350"/>
            </a:xfrm>
            <a:custGeom>
              <a:rect b="b" l="l" r="r" t="t"/>
              <a:pathLst>
                <a:path extrusionOk="0" h="1494" w="1520">
                  <a:moveTo>
                    <a:pt x="760" y="1"/>
                  </a:moveTo>
                  <a:cubicBezTo>
                    <a:pt x="341" y="1"/>
                    <a:pt x="1" y="341"/>
                    <a:pt x="1" y="734"/>
                  </a:cubicBezTo>
                  <a:cubicBezTo>
                    <a:pt x="1" y="1153"/>
                    <a:pt x="341" y="1493"/>
                    <a:pt x="760" y="1493"/>
                  </a:cubicBezTo>
                  <a:cubicBezTo>
                    <a:pt x="1179" y="1493"/>
                    <a:pt x="1519" y="1153"/>
                    <a:pt x="1519" y="734"/>
                  </a:cubicBezTo>
                  <a:cubicBezTo>
                    <a:pt x="1519" y="341"/>
                    <a:pt x="1179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-6083450" y="472750"/>
              <a:ext cx="37325" cy="37350"/>
            </a:xfrm>
            <a:custGeom>
              <a:rect b="b" l="l" r="r" t="t"/>
              <a:pathLst>
                <a:path extrusionOk="0" h="1494" w="1493">
                  <a:moveTo>
                    <a:pt x="733" y="1"/>
                  </a:moveTo>
                  <a:cubicBezTo>
                    <a:pt x="314" y="1"/>
                    <a:pt x="0" y="341"/>
                    <a:pt x="0" y="734"/>
                  </a:cubicBezTo>
                  <a:cubicBezTo>
                    <a:pt x="0" y="1153"/>
                    <a:pt x="314" y="1493"/>
                    <a:pt x="733" y="1493"/>
                  </a:cubicBezTo>
                  <a:cubicBezTo>
                    <a:pt x="1152" y="1493"/>
                    <a:pt x="1493" y="1153"/>
                    <a:pt x="1493" y="734"/>
                  </a:cubicBezTo>
                  <a:cubicBezTo>
                    <a:pt x="1493" y="341"/>
                    <a:pt x="1152" y="1"/>
                    <a:pt x="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19"/>
          <p:cNvGrpSpPr/>
          <p:nvPr/>
        </p:nvGrpSpPr>
        <p:grpSpPr>
          <a:xfrm>
            <a:off x="7946824" y="4405213"/>
            <a:ext cx="1162394" cy="730162"/>
            <a:chOff x="16164466" y="481456"/>
            <a:chExt cx="1364632" cy="857199"/>
          </a:xfrm>
        </p:grpSpPr>
        <p:sp>
          <p:nvSpPr>
            <p:cNvPr id="653" name="Google Shape;653;p19"/>
            <p:cNvSpPr/>
            <p:nvPr/>
          </p:nvSpPr>
          <p:spPr>
            <a:xfrm>
              <a:off x="16164466" y="1029091"/>
              <a:ext cx="1146470" cy="309251"/>
            </a:xfrm>
            <a:custGeom>
              <a:rect b="b" l="l" r="r" t="t"/>
              <a:pathLst>
                <a:path extrusionOk="0" h="12840" w="47601">
                  <a:moveTo>
                    <a:pt x="29503" y="1"/>
                  </a:moveTo>
                  <a:cubicBezTo>
                    <a:pt x="21401" y="1"/>
                    <a:pt x="12636" y="178"/>
                    <a:pt x="8967" y="764"/>
                  </a:cubicBezTo>
                  <a:cubicBezTo>
                    <a:pt x="1520" y="1950"/>
                    <a:pt x="1" y="11372"/>
                    <a:pt x="8907" y="12558"/>
                  </a:cubicBezTo>
                  <a:cubicBezTo>
                    <a:pt x="10535" y="12763"/>
                    <a:pt x="13798" y="12839"/>
                    <a:pt x="17737" y="12839"/>
                  </a:cubicBezTo>
                  <a:cubicBezTo>
                    <a:pt x="28947" y="12839"/>
                    <a:pt x="45625" y="12223"/>
                    <a:pt x="45625" y="12223"/>
                  </a:cubicBezTo>
                  <a:cubicBezTo>
                    <a:pt x="46871" y="12223"/>
                    <a:pt x="47600" y="521"/>
                    <a:pt x="46111" y="308"/>
                  </a:cubicBezTo>
                  <a:cubicBezTo>
                    <a:pt x="45358" y="186"/>
                    <a:pt x="37777" y="1"/>
                    <a:pt x="29503" y="1"/>
                  </a:cubicBezTo>
                  <a:close/>
                </a:path>
              </a:pathLst>
            </a:custGeom>
            <a:solidFill>
              <a:srgbClr val="D37D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16259650" y="1085883"/>
              <a:ext cx="1049817" cy="185455"/>
            </a:xfrm>
            <a:custGeom>
              <a:rect b="b" l="l" r="r" t="t"/>
              <a:pathLst>
                <a:path extrusionOk="0" h="7700" w="43588">
                  <a:moveTo>
                    <a:pt x="19603" y="0"/>
                  </a:moveTo>
                  <a:cubicBezTo>
                    <a:pt x="14493" y="0"/>
                    <a:pt x="9943" y="83"/>
                    <a:pt x="7781" y="321"/>
                  </a:cubicBezTo>
                  <a:cubicBezTo>
                    <a:pt x="1429" y="1051"/>
                    <a:pt x="0" y="6613"/>
                    <a:pt x="7629" y="7343"/>
                  </a:cubicBezTo>
                  <a:cubicBezTo>
                    <a:pt x="10921" y="7642"/>
                    <a:pt x="23157" y="7699"/>
                    <a:pt x="32083" y="7699"/>
                  </a:cubicBezTo>
                  <a:cubicBezTo>
                    <a:pt x="37661" y="7699"/>
                    <a:pt x="41946" y="7677"/>
                    <a:pt x="41946" y="7677"/>
                  </a:cubicBezTo>
                  <a:cubicBezTo>
                    <a:pt x="43010" y="7677"/>
                    <a:pt x="43588" y="534"/>
                    <a:pt x="42341" y="412"/>
                  </a:cubicBezTo>
                  <a:cubicBezTo>
                    <a:pt x="41519" y="312"/>
                    <a:pt x="29507" y="0"/>
                    <a:pt x="19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16344549" y="1119241"/>
              <a:ext cx="953935" cy="22712"/>
            </a:xfrm>
            <a:custGeom>
              <a:rect b="b" l="l" r="r" t="t"/>
              <a:pathLst>
                <a:path extrusionOk="0" h="943" w="39607">
                  <a:moveTo>
                    <a:pt x="1" y="0"/>
                  </a:moveTo>
                  <a:lnTo>
                    <a:pt x="1" y="760"/>
                  </a:lnTo>
                  <a:cubicBezTo>
                    <a:pt x="92" y="760"/>
                    <a:pt x="7600" y="942"/>
                    <a:pt x="13618" y="942"/>
                  </a:cubicBezTo>
                  <a:cubicBezTo>
                    <a:pt x="15108" y="942"/>
                    <a:pt x="16536" y="912"/>
                    <a:pt x="17691" y="882"/>
                  </a:cubicBezTo>
                  <a:cubicBezTo>
                    <a:pt x="19647" y="841"/>
                    <a:pt x="22717" y="828"/>
                    <a:pt x="25947" y="828"/>
                  </a:cubicBezTo>
                  <a:cubicBezTo>
                    <a:pt x="32406" y="828"/>
                    <a:pt x="39505" y="882"/>
                    <a:pt x="39607" y="882"/>
                  </a:cubicBezTo>
                  <a:lnTo>
                    <a:pt x="39607" y="122"/>
                  </a:lnTo>
                  <a:cubicBezTo>
                    <a:pt x="39505" y="122"/>
                    <a:pt x="32406" y="68"/>
                    <a:pt x="25938" y="68"/>
                  </a:cubicBezTo>
                  <a:cubicBezTo>
                    <a:pt x="22703" y="68"/>
                    <a:pt x="19626" y="81"/>
                    <a:pt x="17661" y="122"/>
                  </a:cubicBezTo>
                  <a:cubicBezTo>
                    <a:pt x="16386" y="155"/>
                    <a:pt x="14836" y="168"/>
                    <a:pt x="13190" y="168"/>
                  </a:cubicBezTo>
                  <a:cubicBezTo>
                    <a:pt x="7266" y="168"/>
                    <a:pt x="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16317478" y="1170470"/>
              <a:ext cx="984667" cy="26397"/>
            </a:xfrm>
            <a:custGeom>
              <a:rect b="b" l="l" r="r" t="t"/>
              <a:pathLst>
                <a:path extrusionOk="0" h="1096" w="40883">
                  <a:moveTo>
                    <a:pt x="31" y="1"/>
                  </a:moveTo>
                  <a:lnTo>
                    <a:pt x="0" y="761"/>
                  </a:lnTo>
                  <a:cubicBezTo>
                    <a:pt x="92" y="761"/>
                    <a:pt x="7356" y="1095"/>
                    <a:pt x="14013" y="1095"/>
                  </a:cubicBezTo>
                  <a:cubicBezTo>
                    <a:pt x="15137" y="1095"/>
                    <a:pt x="16232" y="1065"/>
                    <a:pt x="17265" y="1065"/>
                  </a:cubicBezTo>
                  <a:cubicBezTo>
                    <a:pt x="24560" y="943"/>
                    <a:pt x="40731" y="943"/>
                    <a:pt x="40883" y="943"/>
                  </a:cubicBezTo>
                  <a:lnTo>
                    <a:pt x="40883" y="183"/>
                  </a:lnTo>
                  <a:cubicBezTo>
                    <a:pt x="40839" y="183"/>
                    <a:pt x="39486" y="181"/>
                    <a:pt x="37405" y="181"/>
                  </a:cubicBezTo>
                  <a:cubicBezTo>
                    <a:pt x="32202" y="181"/>
                    <a:pt x="22454" y="196"/>
                    <a:pt x="17265" y="305"/>
                  </a:cubicBezTo>
                  <a:cubicBezTo>
                    <a:pt x="16357" y="320"/>
                    <a:pt x="15408" y="327"/>
                    <a:pt x="14443" y="327"/>
                  </a:cubicBezTo>
                  <a:cubicBezTo>
                    <a:pt x="7684" y="327"/>
                    <a:pt x="111" y="1"/>
                    <a:pt x="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16331375" y="1215123"/>
              <a:ext cx="956873" cy="32250"/>
            </a:xfrm>
            <a:custGeom>
              <a:rect b="b" l="l" r="r" t="t"/>
              <a:pathLst>
                <a:path extrusionOk="0" h="1339" w="39729">
                  <a:moveTo>
                    <a:pt x="1" y="1"/>
                  </a:moveTo>
                  <a:lnTo>
                    <a:pt x="1" y="761"/>
                  </a:lnTo>
                  <a:cubicBezTo>
                    <a:pt x="153" y="791"/>
                    <a:pt x="16019" y="913"/>
                    <a:pt x="20488" y="1217"/>
                  </a:cubicBezTo>
                  <a:cubicBezTo>
                    <a:pt x="21977" y="1308"/>
                    <a:pt x="24652" y="1338"/>
                    <a:pt x="27509" y="1338"/>
                  </a:cubicBezTo>
                  <a:cubicBezTo>
                    <a:pt x="33163" y="1338"/>
                    <a:pt x="39667" y="1217"/>
                    <a:pt x="39728" y="1217"/>
                  </a:cubicBezTo>
                  <a:lnTo>
                    <a:pt x="39728" y="457"/>
                  </a:lnTo>
                  <a:cubicBezTo>
                    <a:pt x="39627" y="457"/>
                    <a:pt x="33109" y="578"/>
                    <a:pt x="27450" y="578"/>
                  </a:cubicBezTo>
                  <a:cubicBezTo>
                    <a:pt x="24621" y="578"/>
                    <a:pt x="22007" y="548"/>
                    <a:pt x="20518" y="457"/>
                  </a:cubicBezTo>
                  <a:cubicBezTo>
                    <a:pt x="16050" y="153"/>
                    <a:pt x="153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16164466" y="1029741"/>
              <a:ext cx="1129635" cy="308914"/>
            </a:xfrm>
            <a:custGeom>
              <a:rect b="b" l="l" r="r" t="t"/>
              <a:pathLst>
                <a:path extrusionOk="0" h="12826" w="46902">
                  <a:moveTo>
                    <a:pt x="29788" y="0"/>
                  </a:moveTo>
                  <a:cubicBezTo>
                    <a:pt x="21612" y="0"/>
                    <a:pt x="12691" y="175"/>
                    <a:pt x="8967" y="768"/>
                  </a:cubicBezTo>
                  <a:cubicBezTo>
                    <a:pt x="1551" y="1923"/>
                    <a:pt x="1" y="11345"/>
                    <a:pt x="8937" y="12531"/>
                  </a:cubicBezTo>
                  <a:cubicBezTo>
                    <a:pt x="10578" y="12746"/>
                    <a:pt x="13882" y="12825"/>
                    <a:pt x="17864" y="12825"/>
                  </a:cubicBezTo>
                  <a:cubicBezTo>
                    <a:pt x="29073" y="12825"/>
                    <a:pt x="45655" y="12196"/>
                    <a:pt x="45655" y="12196"/>
                  </a:cubicBezTo>
                  <a:cubicBezTo>
                    <a:pt x="45989" y="12196"/>
                    <a:pt x="46293" y="11315"/>
                    <a:pt x="46506" y="10008"/>
                  </a:cubicBezTo>
                  <a:lnTo>
                    <a:pt x="46506" y="10008"/>
                  </a:lnTo>
                  <a:cubicBezTo>
                    <a:pt x="44491" y="10017"/>
                    <a:pt x="40888" y="10030"/>
                    <a:pt x="36728" y="10030"/>
                  </a:cubicBezTo>
                  <a:cubicBezTo>
                    <a:pt x="27397" y="10030"/>
                    <a:pt x="15258" y="9968"/>
                    <a:pt x="11916" y="9674"/>
                  </a:cubicBezTo>
                  <a:cubicBezTo>
                    <a:pt x="3830" y="8944"/>
                    <a:pt x="5320" y="3382"/>
                    <a:pt x="12037" y="2652"/>
                  </a:cubicBezTo>
                  <a:cubicBezTo>
                    <a:pt x="14303" y="2417"/>
                    <a:pt x="19037" y="2337"/>
                    <a:pt x="24373" y="2337"/>
                  </a:cubicBezTo>
                  <a:cubicBezTo>
                    <a:pt x="32852" y="2337"/>
                    <a:pt x="42853" y="2540"/>
                    <a:pt x="46901" y="2652"/>
                  </a:cubicBezTo>
                  <a:cubicBezTo>
                    <a:pt x="46780" y="1315"/>
                    <a:pt x="46567" y="342"/>
                    <a:pt x="46141" y="281"/>
                  </a:cubicBezTo>
                  <a:cubicBezTo>
                    <a:pt x="45397" y="175"/>
                    <a:pt x="37965" y="0"/>
                    <a:pt x="29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16362132" y="731159"/>
              <a:ext cx="1146470" cy="309131"/>
            </a:xfrm>
            <a:custGeom>
              <a:rect b="b" l="l" r="r" t="t"/>
              <a:pathLst>
                <a:path extrusionOk="0" h="12835" w="47601">
                  <a:moveTo>
                    <a:pt x="30095" y="1"/>
                  </a:moveTo>
                  <a:cubicBezTo>
                    <a:pt x="18885" y="1"/>
                    <a:pt x="1976" y="642"/>
                    <a:pt x="1976" y="642"/>
                  </a:cubicBezTo>
                  <a:cubicBezTo>
                    <a:pt x="730" y="642"/>
                    <a:pt x="0" y="12314"/>
                    <a:pt x="1490" y="12526"/>
                  </a:cubicBezTo>
                  <a:cubicBezTo>
                    <a:pt x="2242" y="12649"/>
                    <a:pt x="9824" y="12834"/>
                    <a:pt x="18098" y="12834"/>
                  </a:cubicBezTo>
                  <a:cubicBezTo>
                    <a:pt x="26199" y="12834"/>
                    <a:pt x="34964" y="12657"/>
                    <a:pt x="38633" y="12070"/>
                  </a:cubicBezTo>
                  <a:cubicBezTo>
                    <a:pt x="46080" y="10885"/>
                    <a:pt x="47600" y="1462"/>
                    <a:pt x="38694" y="277"/>
                  </a:cubicBezTo>
                  <a:cubicBezTo>
                    <a:pt x="37098" y="76"/>
                    <a:pt x="33930" y="1"/>
                    <a:pt x="30095" y="1"/>
                  </a:cubicBezTo>
                  <a:close/>
                </a:path>
              </a:pathLst>
            </a:custGeom>
            <a:solidFill>
              <a:srgbClr val="D37D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16369453" y="798766"/>
              <a:ext cx="1043964" cy="188634"/>
            </a:xfrm>
            <a:custGeom>
              <a:rect b="b" l="l" r="r" t="t"/>
              <a:pathLst>
                <a:path extrusionOk="0" h="7832" w="43345">
                  <a:moveTo>
                    <a:pt x="11058" y="1"/>
                  </a:moveTo>
                  <a:cubicBezTo>
                    <a:pt x="5425" y="1"/>
                    <a:pt x="1095" y="23"/>
                    <a:pt x="1095" y="23"/>
                  </a:cubicBezTo>
                  <a:cubicBezTo>
                    <a:pt x="31" y="23"/>
                    <a:pt x="0" y="7014"/>
                    <a:pt x="426" y="7257"/>
                  </a:cubicBezTo>
                  <a:cubicBezTo>
                    <a:pt x="1004" y="7620"/>
                    <a:pt x="9450" y="7831"/>
                    <a:pt x="18066" y="7831"/>
                  </a:cubicBezTo>
                  <a:cubicBezTo>
                    <a:pt x="25318" y="7831"/>
                    <a:pt x="32691" y="7682"/>
                    <a:pt x="35594" y="7349"/>
                  </a:cubicBezTo>
                  <a:cubicBezTo>
                    <a:pt x="41947" y="6649"/>
                    <a:pt x="43345" y="1057"/>
                    <a:pt x="35715" y="358"/>
                  </a:cubicBezTo>
                  <a:cubicBezTo>
                    <a:pt x="32423" y="58"/>
                    <a:pt x="20072" y="1"/>
                    <a:pt x="11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16373837" y="927789"/>
              <a:ext cx="953935" cy="22351"/>
            </a:xfrm>
            <a:custGeom>
              <a:rect b="b" l="l" r="r" t="t"/>
              <a:pathLst>
                <a:path extrusionOk="0" h="928" w="39607">
                  <a:moveTo>
                    <a:pt x="26394" y="0"/>
                  </a:moveTo>
                  <a:cubicBezTo>
                    <a:pt x="24744" y="0"/>
                    <a:pt x="23191" y="13"/>
                    <a:pt x="21916" y="46"/>
                  </a:cubicBezTo>
                  <a:cubicBezTo>
                    <a:pt x="19961" y="87"/>
                    <a:pt x="16894" y="100"/>
                    <a:pt x="13668" y="100"/>
                  </a:cubicBezTo>
                  <a:cubicBezTo>
                    <a:pt x="7215" y="100"/>
                    <a:pt x="122" y="46"/>
                    <a:pt x="1" y="46"/>
                  </a:cubicBezTo>
                  <a:lnTo>
                    <a:pt x="1" y="806"/>
                  </a:lnTo>
                  <a:cubicBezTo>
                    <a:pt x="122" y="806"/>
                    <a:pt x="7228" y="860"/>
                    <a:pt x="13690" y="860"/>
                  </a:cubicBezTo>
                  <a:cubicBezTo>
                    <a:pt x="16921" y="860"/>
                    <a:pt x="19991" y="847"/>
                    <a:pt x="21947" y="806"/>
                  </a:cubicBezTo>
                  <a:cubicBezTo>
                    <a:pt x="23228" y="773"/>
                    <a:pt x="24782" y="760"/>
                    <a:pt x="26429" y="760"/>
                  </a:cubicBezTo>
                  <a:cubicBezTo>
                    <a:pt x="32360" y="760"/>
                    <a:pt x="39511" y="928"/>
                    <a:pt x="39606" y="928"/>
                  </a:cubicBezTo>
                  <a:lnTo>
                    <a:pt x="39606" y="168"/>
                  </a:lnTo>
                  <a:cubicBezTo>
                    <a:pt x="39535" y="168"/>
                    <a:pt x="32333" y="0"/>
                    <a:pt x="26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16380436" y="872731"/>
              <a:ext cx="975153" cy="26180"/>
            </a:xfrm>
            <a:custGeom>
              <a:rect b="b" l="l" r="r" t="t"/>
              <a:pathLst>
                <a:path extrusionOk="0" h="1087" w="40488">
                  <a:moveTo>
                    <a:pt x="26047" y="0"/>
                  </a:moveTo>
                  <a:cubicBezTo>
                    <a:pt x="25080" y="0"/>
                    <a:pt x="24131" y="7"/>
                    <a:pt x="23223" y="22"/>
                  </a:cubicBezTo>
                  <a:cubicBezTo>
                    <a:pt x="15958" y="174"/>
                    <a:pt x="183" y="174"/>
                    <a:pt x="0" y="174"/>
                  </a:cubicBezTo>
                  <a:lnTo>
                    <a:pt x="0" y="934"/>
                  </a:lnTo>
                  <a:cubicBezTo>
                    <a:pt x="183" y="934"/>
                    <a:pt x="15958" y="934"/>
                    <a:pt x="23223" y="782"/>
                  </a:cubicBezTo>
                  <a:cubicBezTo>
                    <a:pt x="24131" y="767"/>
                    <a:pt x="25080" y="760"/>
                    <a:pt x="26045" y="760"/>
                  </a:cubicBezTo>
                  <a:cubicBezTo>
                    <a:pt x="32804" y="760"/>
                    <a:pt x="40377" y="1086"/>
                    <a:pt x="40457" y="1086"/>
                  </a:cubicBezTo>
                  <a:lnTo>
                    <a:pt x="40487" y="326"/>
                  </a:lnTo>
                  <a:cubicBezTo>
                    <a:pt x="40408" y="326"/>
                    <a:pt x="32811" y="0"/>
                    <a:pt x="260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16378244" y="821984"/>
              <a:ext cx="963424" cy="32250"/>
            </a:xfrm>
            <a:custGeom>
              <a:rect b="b" l="l" r="r" t="t"/>
              <a:pathLst>
                <a:path extrusionOk="0" h="1339" w="40001">
                  <a:moveTo>
                    <a:pt x="11171" y="1"/>
                  </a:moveTo>
                  <a:cubicBezTo>
                    <a:pt x="5770" y="1"/>
                    <a:pt x="94" y="93"/>
                    <a:pt x="0" y="93"/>
                  </a:cubicBezTo>
                  <a:lnTo>
                    <a:pt x="0" y="853"/>
                  </a:lnTo>
                  <a:cubicBezTo>
                    <a:pt x="94" y="853"/>
                    <a:pt x="5758" y="760"/>
                    <a:pt x="11143" y="760"/>
                  </a:cubicBezTo>
                  <a:cubicBezTo>
                    <a:pt x="14509" y="760"/>
                    <a:pt x="17765" y="796"/>
                    <a:pt x="19484" y="913"/>
                  </a:cubicBezTo>
                  <a:cubicBezTo>
                    <a:pt x="23952" y="1187"/>
                    <a:pt x="39849" y="1339"/>
                    <a:pt x="40001" y="1339"/>
                  </a:cubicBezTo>
                  <a:lnTo>
                    <a:pt x="40001" y="579"/>
                  </a:lnTo>
                  <a:cubicBezTo>
                    <a:pt x="39849" y="579"/>
                    <a:pt x="24013" y="427"/>
                    <a:pt x="19545" y="153"/>
                  </a:cubicBezTo>
                  <a:cubicBezTo>
                    <a:pt x="17814" y="37"/>
                    <a:pt x="14546" y="1"/>
                    <a:pt x="1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16379689" y="717407"/>
              <a:ext cx="1149408" cy="322594"/>
            </a:xfrm>
            <a:custGeom>
              <a:rect b="b" l="l" r="r" t="t"/>
              <a:pathLst>
                <a:path extrusionOk="0" h="13394" w="47723">
                  <a:moveTo>
                    <a:pt x="18204" y="0"/>
                  </a:moveTo>
                  <a:cubicBezTo>
                    <a:pt x="9297" y="0"/>
                    <a:pt x="1095" y="179"/>
                    <a:pt x="1095" y="179"/>
                  </a:cubicBezTo>
                  <a:cubicBezTo>
                    <a:pt x="761" y="179"/>
                    <a:pt x="609" y="2094"/>
                    <a:pt x="366" y="3401"/>
                  </a:cubicBezTo>
                  <a:cubicBezTo>
                    <a:pt x="2620" y="3391"/>
                    <a:pt x="6860" y="3373"/>
                    <a:pt x="11647" y="3373"/>
                  </a:cubicBezTo>
                  <a:cubicBezTo>
                    <a:pt x="20737" y="3373"/>
                    <a:pt x="31801" y="3437"/>
                    <a:pt x="34986" y="3736"/>
                  </a:cubicBezTo>
                  <a:cubicBezTo>
                    <a:pt x="43072" y="4435"/>
                    <a:pt x="41552" y="10027"/>
                    <a:pt x="34834" y="10727"/>
                  </a:cubicBezTo>
                  <a:cubicBezTo>
                    <a:pt x="32527" y="10967"/>
                    <a:pt x="27624" y="11050"/>
                    <a:pt x="22134" y="11050"/>
                  </a:cubicBezTo>
                  <a:cubicBezTo>
                    <a:pt x="13739" y="11050"/>
                    <a:pt x="3970" y="10855"/>
                    <a:pt x="1" y="10727"/>
                  </a:cubicBezTo>
                  <a:lnTo>
                    <a:pt x="1" y="10727"/>
                  </a:lnTo>
                  <a:cubicBezTo>
                    <a:pt x="92" y="12064"/>
                    <a:pt x="335" y="13037"/>
                    <a:pt x="761" y="13097"/>
                  </a:cubicBezTo>
                  <a:cubicBezTo>
                    <a:pt x="1506" y="13219"/>
                    <a:pt x="8937" y="13394"/>
                    <a:pt x="17110" y="13394"/>
                  </a:cubicBezTo>
                  <a:cubicBezTo>
                    <a:pt x="25283" y="13394"/>
                    <a:pt x="34196" y="13219"/>
                    <a:pt x="37904" y="12641"/>
                  </a:cubicBezTo>
                  <a:cubicBezTo>
                    <a:pt x="45351" y="11456"/>
                    <a:pt x="47722" y="2337"/>
                    <a:pt x="38877" y="757"/>
                  </a:cubicBezTo>
                  <a:cubicBezTo>
                    <a:pt x="35417" y="156"/>
                    <a:pt x="26504" y="0"/>
                    <a:pt x="18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16219000" y="481456"/>
              <a:ext cx="158889" cy="182468"/>
            </a:xfrm>
            <a:custGeom>
              <a:rect b="b" l="l" r="r" t="t"/>
              <a:pathLst>
                <a:path extrusionOk="0" h="7576" w="6597">
                  <a:moveTo>
                    <a:pt x="2983" y="1"/>
                  </a:moveTo>
                  <a:cubicBezTo>
                    <a:pt x="2982" y="1"/>
                    <a:pt x="2980" y="1"/>
                    <a:pt x="2979" y="1"/>
                  </a:cubicBezTo>
                  <a:cubicBezTo>
                    <a:pt x="2705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0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09" y="7573"/>
                    <a:pt x="3414" y="7575"/>
                    <a:pt x="3420" y="7575"/>
                  </a:cubicBezTo>
                  <a:cubicBezTo>
                    <a:pt x="3623" y="7575"/>
                    <a:pt x="4291" y="4889"/>
                    <a:pt x="4468" y="4682"/>
                  </a:cubicBezTo>
                  <a:cubicBezTo>
                    <a:pt x="4620" y="4469"/>
                    <a:pt x="6110" y="4104"/>
                    <a:pt x="6353" y="3739"/>
                  </a:cubicBezTo>
                  <a:cubicBezTo>
                    <a:pt x="6596" y="3375"/>
                    <a:pt x="4438" y="3040"/>
                    <a:pt x="4225" y="2797"/>
                  </a:cubicBezTo>
                  <a:cubicBezTo>
                    <a:pt x="4074" y="2616"/>
                    <a:pt x="3232" y="1"/>
                    <a:pt x="2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19"/>
          <p:cNvGrpSpPr/>
          <p:nvPr/>
        </p:nvGrpSpPr>
        <p:grpSpPr>
          <a:xfrm>
            <a:off x="5863548" y="4535438"/>
            <a:ext cx="1239774" cy="610836"/>
            <a:chOff x="11465425" y="4192175"/>
            <a:chExt cx="1508424" cy="743200"/>
          </a:xfrm>
        </p:grpSpPr>
        <p:sp>
          <p:nvSpPr>
            <p:cNvPr id="667" name="Google Shape;667;p19"/>
            <p:cNvSpPr/>
            <p:nvPr/>
          </p:nvSpPr>
          <p:spPr>
            <a:xfrm>
              <a:off x="12906375" y="4325825"/>
              <a:ext cx="67474" cy="292825"/>
            </a:xfrm>
            <a:custGeom>
              <a:rect b="b" l="l" r="r" t="t"/>
              <a:pathLst>
                <a:path extrusionOk="0" h="8454" w="1948">
                  <a:moveTo>
                    <a:pt x="246" y="0"/>
                  </a:moveTo>
                  <a:cubicBezTo>
                    <a:pt x="123" y="0"/>
                    <a:pt x="0" y="132"/>
                    <a:pt x="63" y="278"/>
                  </a:cubicBezTo>
                  <a:cubicBezTo>
                    <a:pt x="93" y="308"/>
                    <a:pt x="1583" y="3378"/>
                    <a:pt x="1218" y="8241"/>
                  </a:cubicBezTo>
                  <a:cubicBezTo>
                    <a:pt x="1187" y="8363"/>
                    <a:pt x="1279" y="8454"/>
                    <a:pt x="1370" y="8454"/>
                  </a:cubicBezTo>
                  <a:lnTo>
                    <a:pt x="1400" y="8424"/>
                  </a:lnTo>
                  <a:cubicBezTo>
                    <a:pt x="1491" y="8424"/>
                    <a:pt x="1552" y="8363"/>
                    <a:pt x="1583" y="8272"/>
                  </a:cubicBezTo>
                  <a:cubicBezTo>
                    <a:pt x="1947" y="3287"/>
                    <a:pt x="458" y="217"/>
                    <a:pt x="397" y="95"/>
                  </a:cubicBezTo>
                  <a:cubicBezTo>
                    <a:pt x="359" y="28"/>
                    <a:pt x="302" y="0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8" name="Google Shape;668;p19"/>
            <p:cNvGrpSpPr/>
            <p:nvPr/>
          </p:nvGrpSpPr>
          <p:grpSpPr>
            <a:xfrm>
              <a:off x="11465425" y="4192175"/>
              <a:ext cx="1419525" cy="743200"/>
              <a:chOff x="11465425" y="4192175"/>
              <a:chExt cx="1419525" cy="743200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11678200" y="4192175"/>
                <a:ext cx="975725" cy="743200"/>
              </a:xfrm>
              <a:custGeom>
                <a:rect b="b" l="l" r="r" t="t"/>
                <a:pathLst>
                  <a:path extrusionOk="0" h="29728" w="39029">
                    <a:moveTo>
                      <a:pt x="36263" y="0"/>
                    </a:moveTo>
                    <a:lnTo>
                      <a:pt x="213" y="2949"/>
                    </a:lnTo>
                    <a:cubicBezTo>
                      <a:pt x="1" y="11338"/>
                      <a:pt x="3101" y="23466"/>
                      <a:pt x="8147" y="29727"/>
                    </a:cubicBezTo>
                    <a:lnTo>
                      <a:pt x="35017" y="29727"/>
                    </a:lnTo>
                    <a:cubicBezTo>
                      <a:pt x="36202" y="25290"/>
                      <a:pt x="39029" y="12706"/>
                      <a:pt x="36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12019400" y="4409500"/>
                <a:ext cx="350325" cy="341975"/>
              </a:xfrm>
              <a:custGeom>
                <a:rect b="b" l="l" r="r" t="t"/>
                <a:pathLst>
                  <a:path extrusionOk="0" h="13679" w="14013">
                    <a:moveTo>
                      <a:pt x="6535" y="1"/>
                    </a:moveTo>
                    <a:lnTo>
                      <a:pt x="4772" y="4560"/>
                    </a:lnTo>
                    <a:lnTo>
                      <a:pt x="0" y="5715"/>
                    </a:lnTo>
                    <a:lnTo>
                      <a:pt x="3800" y="8815"/>
                    </a:lnTo>
                    <a:lnTo>
                      <a:pt x="3405" y="13679"/>
                    </a:lnTo>
                    <a:lnTo>
                      <a:pt x="7538" y="11034"/>
                    </a:lnTo>
                    <a:lnTo>
                      <a:pt x="12067" y="12919"/>
                    </a:lnTo>
                    <a:lnTo>
                      <a:pt x="10791" y="8177"/>
                    </a:lnTo>
                    <a:lnTo>
                      <a:pt x="14013" y="4469"/>
                    </a:lnTo>
                    <a:lnTo>
                      <a:pt x="9089" y="4195"/>
                    </a:lnTo>
                    <a:lnTo>
                      <a:pt x="653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12538400" y="4299025"/>
                <a:ext cx="346550" cy="550475"/>
              </a:xfrm>
              <a:custGeom>
                <a:rect b="b" l="l" r="r" t="t"/>
                <a:pathLst>
                  <a:path extrusionOk="0" h="22019" w="13862">
                    <a:moveTo>
                      <a:pt x="9420" y="0"/>
                    </a:moveTo>
                    <a:cubicBezTo>
                      <a:pt x="6428" y="0"/>
                      <a:pt x="2562" y="5029"/>
                      <a:pt x="2128" y="5635"/>
                    </a:cubicBezTo>
                    <a:lnTo>
                      <a:pt x="3040" y="6334"/>
                    </a:lnTo>
                    <a:cubicBezTo>
                      <a:pt x="4575" y="4249"/>
                      <a:pt x="7600" y="1144"/>
                      <a:pt x="9407" y="1144"/>
                    </a:cubicBezTo>
                    <a:cubicBezTo>
                      <a:pt x="9496" y="1144"/>
                      <a:pt x="9583" y="1151"/>
                      <a:pt x="9666" y="1167"/>
                    </a:cubicBezTo>
                    <a:cubicBezTo>
                      <a:pt x="12341" y="1684"/>
                      <a:pt x="12584" y="9040"/>
                      <a:pt x="12250" y="11897"/>
                    </a:cubicBezTo>
                    <a:cubicBezTo>
                      <a:pt x="11946" y="14480"/>
                      <a:pt x="10122" y="20560"/>
                      <a:pt x="1" y="20894"/>
                    </a:cubicBezTo>
                    <a:lnTo>
                      <a:pt x="31" y="22019"/>
                    </a:lnTo>
                    <a:cubicBezTo>
                      <a:pt x="11034" y="21654"/>
                      <a:pt x="13040" y="14906"/>
                      <a:pt x="13375" y="12018"/>
                    </a:cubicBezTo>
                    <a:cubicBezTo>
                      <a:pt x="13648" y="9830"/>
                      <a:pt x="13861" y="802"/>
                      <a:pt x="9879" y="43"/>
                    </a:cubicBezTo>
                    <a:cubicBezTo>
                      <a:pt x="9729" y="14"/>
                      <a:pt x="9576" y="0"/>
                      <a:pt x="9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11465425" y="4375050"/>
                <a:ext cx="426325" cy="515550"/>
              </a:xfrm>
              <a:custGeom>
                <a:rect b="b" l="l" r="r" t="t"/>
                <a:pathLst>
                  <a:path extrusionOk="0" h="20622" w="17053">
                    <a:moveTo>
                      <a:pt x="4854" y="1"/>
                    </a:moveTo>
                    <a:cubicBezTo>
                      <a:pt x="4077" y="1"/>
                      <a:pt x="3245" y="162"/>
                      <a:pt x="2372" y="558"/>
                    </a:cubicBezTo>
                    <a:cubicBezTo>
                      <a:pt x="791" y="1287"/>
                      <a:pt x="1" y="3050"/>
                      <a:pt x="62" y="5695"/>
                    </a:cubicBezTo>
                    <a:cubicBezTo>
                      <a:pt x="122" y="8218"/>
                      <a:pt x="1004" y="11348"/>
                      <a:pt x="2402" y="14114"/>
                    </a:cubicBezTo>
                    <a:cubicBezTo>
                      <a:pt x="3284" y="15847"/>
                      <a:pt x="5168" y="18886"/>
                      <a:pt x="7691" y="19889"/>
                    </a:cubicBezTo>
                    <a:cubicBezTo>
                      <a:pt x="8954" y="20377"/>
                      <a:pt x="10299" y="20621"/>
                      <a:pt x="11648" y="20621"/>
                    </a:cubicBezTo>
                    <a:cubicBezTo>
                      <a:pt x="11727" y="20621"/>
                      <a:pt x="11806" y="20621"/>
                      <a:pt x="11886" y="20619"/>
                    </a:cubicBezTo>
                    <a:cubicBezTo>
                      <a:pt x="13649" y="20619"/>
                      <a:pt x="15381" y="20345"/>
                      <a:pt x="17053" y="19798"/>
                    </a:cubicBezTo>
                    <a:lnTo>
                      <a:pt x="16658" y="18734"/>
                    </a:lnTo>
                    <a:cubicBezTo>
                      <a:pt x="16637" y="18755"/>
                      <a:pt x="14475" y="19485"/>
                      <a:pt x="11903" y="19485"/>
                    </a:cubicBezTo>
                    <a:cubicBezTo>
                      <a:pt x="10672" y="19485"/>
                      <a:pt x="9346" y="19318"/>
                      <a:pt x="8117" y="18826"/>
                    </a:cubicBezTo>
                    <a:cubicBezTo>
                      <a:pt x="4591" y="17458"/>
                      <a:pt x="1308" y="10315"/>
                      <a:pt x="1186" y="5664"/>
                    </a:cubicBezTo>
                    <a:cubicBezTo>
                      <a:pt x="1156" y="4175"/>
                      <a:pt x="1429" y="2260"/>
                      <a:pt x="2858" y="1591"/>
                    </a:cubicBezTo>
                    <a:cubicBezTo>
                      <a:pt x="3568" y="1271"/>
                      <a:pt x="4246" y="1140"/>
                      <a:pt x="4880" y="1140"/>
                    </a:cubicBezTo>
                    <a:cubicBezTo>
                      <a:pt x="7607" y="1140"/>
                      <a:pt x="9507" y="3565"/>
                      <a:pt x="9606" y="3689"/>
                    </a:cubicBezTo>
                    <a:lnTo>
                      <a:pt x="10518" y="2990"/>
                    </a:lnTo>
                    <a:cubicBezTo>
                      <a:pt x="10493" y="2965"/>
                      <a:pt x="8189" y="1"/>
                      <a:pt x="4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3" name="Google Shape;673;p19"/>
          <p:cNvSpPr/>
          <p:nvPr/>
        </p:nvSpPr>
        <p:spPr>
          <a:xfrm>
            <a:off x="6082077" y="3313291"/>
            <a:ext cx="2479100" cy="537200"/>
          </a:xfrm>
          <a:custGeom>
            <a:rect b="b" l="l" r="r" t="t"/>
            <a:pathLst>
              <a:path extrusionOk="0" h="21488" w="99164">
                <a:moveTo>
                  <a:pt x="271" y="12153"/>
                </a:moveTo>
                <a:cubicBezTo>
                  <a:pt x="-15" y="13026"/>
                  <a:pt x="-348" y="14931"/>
                  <a:pt x="1033" y="16249"/>
                </a:cubicBezTo>
                <a:cubicBezTo>
                  <a:pt x="2414" y="17567"/>
                  <a:pt x="6129" y="19202"/>
                  <a:pt x="8558" y="20059"/>
                </a:cubicBezTo>
                <a:cubicBezTo>
                  <a:pt x="10987" y="20916"/>
                  <a:pt x="14004" y="21202"/>
                  <a:pt x="15607" y="21392"/>
                </a:cubicBezTo>
                <a:cubicBezTo>
                  <a:pt x="17210" y="21583"/>
                  <a:pt x="16670" y="21281"/>
                  <a:pt x="18178" y="21202"/>
                </a:cubicBezTo>
                <a:cubicBezTo>
                  <a:pt x="19686" y="21123"/>
                  <a:pt x="19861" y="21472"/>
                  <a:pt x="24655" y="20916"/>
                </a:cubicBezTo>
                <a:cubicBezTo>
                  <a:pt x="29449" y="20360"/>
                  <a:pt x="37498" y="18630"/>
                  <a:pt x="46944" y="17868"/>
                </a:cubicBezTo>
                <a:cubicBezTo>
                  <a:pt x="56390" y="17106"/>
                  <a:pt x="73788" y="16566"/>
                  <a:pt x="81329" y="16344"/>
                </a:cubicBezTo>
                <a:cubicBezTo>
                  <a:pt x="88870" y="16122"/>
                  <a:pt x="89267" y="17026"/>
                  <a:pt x="92188" y="16534"/>
                </a:cubicBezTo>
                <a:cubicBezTo>
                  <a:pt x="95109" y="16042"/>
                  <a:pt x="97934" y="14725"/>
                  <a:pt x="98855" y="13391"/>
                </a:cubicBezTo>
                <a:cubicBezTo>
                  <a:pt x="99776" y="12058"/>
                  <a:pt x="98379" y="10089"/>
                  <a:pt x="97712" y="8533"/>
                </a:cubicBezTo>
                <a:cubicBezTo>
                  <a:pt x="97045" y="6977"/>
                  <a:pt x="98951" y="5010"/>
                  <a:pt x="94855" y="4057"/>
                </a:cubicBezTo>
                <a:cubicBezTo>
                  <a:pt x="90759" y="3105"/>
                  <a:pt x="77758" y="3421"/>
                  <a:pt x="73138" y="2818"/>
                </a:cubicBezTo>
                <a:cubicBezTo>
                  <a:pt x="68518" y="2215"/>
                  <a:pt x="72868" y="786"/>
                  <a:pt x="67137" y="437"/>
                </a:cubicBezTo>
                <a:cubicBezTo>
                  <a:pt x="61406" y="88"/>
                  <a:pt x="46578" y="-436"/>
                  <a:pt x="38752" y="723"/>
                </a:cubicBezTo>
                <a:cubicBezTo>
                  <a:pt x="30926" y="1882"/>
                  <a:pt x="24608" y="5803"/>
                  <a:pt x="20179" y="7390"/>
                </a:cubicBezTo>
                <a:cubicBezTo>
                  <a:pt x="15750" y="8978"/>
                  <a:pt x="15083" y="9645"/>
                  <a:pt x="12178" y="10248"/>
                </a:cubicBezTo>
                <a:cubicBezTo>
                  <a:pt x="9273" y="10851"/>
                  <a:pt x="4733" y="10693"/>
                  <a:pt x="2748" y="11010"/>
                </a:cubicBezTo>
                <a:cubicBezTo>
                  <a:pt x="764" y="11328"/>
                  <a:pt x="557" y="11280"/>
                  <a:pt x="271" y="121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4" name="Google Shape;674;p19"/>
          <p:cNvSpPr/>
          <p:nvPr/>
        </p:nvSpPr>
        <p:spPr>
          <a:xfrm>
            <a:off x="416738" y="3619500"/>
            <a:ext cx="5594079" cy="358314"/>
          </a:xfrm>
          <a:custGeom>
            <a:rect b="b" l="l" r="r" t="t"/>
            <a:pathLst>
              <a:path extrusionOk="0" h="43911" w="96775">
                <a:moveTo>
                  <a:pt x="76927" y="0"/>
                </a:moveTo>
                <a:cubicBezTo>
                  <a:pt x="75332" y="0"/>
                  <a:pt x="75332" y="500"/>
                  <a:pt x="73748" y="500"/>
                </a:cubicBezTo>
                <a:cubicBezTo>
                  <a:pt x="72153" y="500"/>
                  <a:pt x="72153" y="250"/>
                  <a:pt x="70569" y="250"/>
                </a:cubicBezTo>
                <a:cubicBezTo>
                  <a:pt x="68986" y="250"/>
                  <a:pt x="68974" y="631"/>
                  <a:pt x="67390" y="631"/>
                </a:cubicBezTo>
                <a:cubicBezTo>
                  <a:pt x="65807" y="631"/>
                  <a:pt x="65807" y="477"/>
                  <a:pt x="64211" y="477"/>
                </a:cubicBezTo>
                <a:cubicBezTo>
                  <a:pt x="62628" y="477"/>
                  <a:pt x="62628" y="60"/>
                  <a:pt x="61032" y="60"/>
                </a:cubicBezTo>
                <a:lnTo>
                  <a:pt x="57853" y="60"/>
                </a:lnTo>
                <a:cubicBezTo>
                  <a:pt x="56270" y="60"/>
                  <a:pt x="56270" y="667"/>
                  <a:pt x="54674" y="667"/>
                </a:cubicBezTo>
                <a:cubicBezTo>
                  <a:pt x="53091" y="667"/>
                  <a:pt x="53091" y="96"/>
                  <a:pt x="51495" y="96"/>
                </a:cubicBezTo>
                <a:cubicBezTo>
                  <a:pt x="49912" y="96"/>
                  <a:pt x="49912" y="60"/>
                  <a:pt x="48328" y="60"/>
                </a:cubicBezTo>
                <a:cubicBezTo>
                  <a:pt x="46733" y="60"/>
                  <a:pt x="46733" y="500"/>
                  <a:pt x="45149" y="500"/>
                </a:cubicBezTo>
                <a:cubicBezTo>
                  <a:pt x="43554" y="500"/>
                  <a:pt x="43554" y="238"/>
                  <a:pt x="41970" y="238"/>
                </a:cubicBezTo>
                <a:cubicBezTo>
                  <a:pt x="40375" y="238"/>
                  <a:pt x="40375" y="274"/>
                  <a:pt x="38791" y="274"/>
                </a:cubicBezTo>
                <a:cubicBezTo>
                  <a:pt x="37196" y="274"/>
                  <a:pt x="37196" y="667"/>
                  <a:pt x="35612" y="667"/>
                </a:cubicBezTo>
                <a:cubicBezTo>
                  <a:pt x="34017" y="667"/>
                  <a:pt x="34029" y="191"/>
                  <a:pt x="32433" y="191"/>
                </a:cubicBezTo>
                <a:cubicBezTo>
                  <a:pt x="30850" y="191"/>
                  <a:pt x="30850" y="346"/>
                  <a:pt x="29254" y="346"/>
                </a:cubicBezTo>
                <a:cubicBezTo>
                  <a:pt x="27671" y="346"/>
                  <a:pt x="27671" y="286"/>
                  <a:pt x="26075" y="286"/>
                </a:cubicBezTo>
                <a:cubicBezTo>
                  <a:pt x="24492" y="286"/>
                  <a:pt x="24492" y="36"/>
                  <a:pt x="22908" y="36"/>
                </a:cubicBezTo>
                <a:cubicBezTo>
                  <a:pt x="21313" y="36"/>
                  <a:pt x="21313" y="631"/>
                  <a:pt x="19729" y="631"/>
                </a:cubicBezTo>
                <a:cubicBezTo>
                  <a:pt x="18134" y="631"/>
                  <a:pt x="18134" y="298"/>
                  <a:pt x="16550" y="298"/>
                </a:cubicBezTo>
                <a:cubicBezTo>
                  <a:pt x="14967" y="298"/>
                  <a:pt x="14967" y="393"/>
                  <a:pt x="13372" y="393"/>
                </a:cubicBezTo>
                <a:cubicBezTo>
                  <a:pt x="11788" y="393"/>
                  <a:pt x="11788" y="643"/>
                  <a:pt x="10193" y="643"/>
                </a:cubicBezTo>
                <a:cubicBezTo>
                  <a:pt x="8609" y="643"/>
                  <a:pt x="8609" y="393"/>
                  <a:pt x="7025" y="393"/>
                </a:cubicBezTo>
                <a:cubicBezTo>
                  <a:pt x="5799" y="393"/>
                  <a:pt x="4609" y="560"/>
                  <a:pt x="3620" y="1012"/>
                </a:cubicBezTo>
                <a:cubicBezTo>
                  <a:pt x="2596" y="1465"/>
                  <a:pt x="2025" y="2298"/>
                  <a:pt x="1430" y="3108"/>
                </a:cubicBezTo>
                <a:cubicBezTo>
                  <a:pt x="858" y="3882"/>
                  <a:pt x="1" y="4679"/>
                  <a:pt x="1" y="5632"/>
                </a:cubicBezTo>
                <a:cubicBezTo>
                  <a:pt x="1" y="6906"/>
                  <a:pt x="632" y="6894"/>
                  <a:pt x="632" y="8168"/>
                </a:cubicBezTo>
                <a:cubicBezTo>
                  <a:pt x="632" y="9430"/>
                  <a:pt x="715" y="9430"/>
                  <a:pt x="715" y="10692"/>
                </a:cubicBezTo>
                <a:cubicBezTo>
                  <a:pt x="715" y="11954"/>
                  <a:pt x="132" y="11954"/>
                  <a:pt x="132" y="13216"/>
                </a:cubicBezTo>
                <a:cubicBezTo>
                  <a:pt x="132" y="14478"/>
                  <a:pt x="358" y="14478"/>
                  <a:pt x="358" y="15728"/>
                </a:cubicBezTo>
                <a:cubicBezTo>
                  <a:pt x="358" y="16990"/>
                  <a:pt x="334" y="16990"/>
                  <a:pt x="334" y="18253"/>
                </a:cubicBezTo>
                <a:cubicBezTo>
                  <a:pt x="334" y="19515"/>
                  <a:pt x="203" y="19515"/>
                  <a:pt x="203" y="20777"/>
                </a:cubicBezTo>
                <a:cubicBezTo>
                  <a:pt x="203" y="22039"/>
                  <a:pt x="620" y="22027"/>
                  <a:pt x="620" y="23289"/>
                </a:cubicBezTo>
                <a:cubicBezTo>
                  <a:pt x="620" y="24551"/>
                  <a:pt x="298" y="24551"/>
                  <a:pt x="298" y="25813"/>
                </a:cubicBezTo>
                <a:cubicBezTo>
                  <a:pt x="298" y="27075"/>
                  <a:pt x="489" y="27075"/>
                  <a:pt x="489" y="28325"/>
                </a:cubicBezTo>
                <a:cubicBezTo>
                  <a:pt x="489" y="29587"/>
                  <a:pt x="441" y="29587"/>
                  <a:pt x="441" y="30849"/>
                </a:cubicBezTo>
                <a:cubicBezTo>
                  <a:pt x="441" y="32111"/>
                  <a:pt x="644" y="32111"/>
                  <a:pt x="644" y="33373"/>
                </a:cubicBezTo>
                <a:cubicBezTo>
                  <a:pt x="644" y="34636"/>
                  <a:pt x="13" y="34624"/>
                  <a:pt x="13" y="35886"/>
                </a:cubicBezTo>
                <a:cubicBezTo>
                  <a:pt x="13" y="37148"/>
                  <a:pt x="572" y="37148"/>
                  <a:pt x="572" y="38410"/>
                </a:cubicBezTo>
                <a:cubicBezTo>
                  <a:pt x="572" y="39374"/>
                  <a:pt x="334" y="40398"/>
                  <a:pt x="906" y="41172"/>
                </a:cubicBezTo>
                <a:cubicBezTo>
                  <a:pt x="1584" y="42053"/>
                  <a:pt x="2465" y="42756"/>
                  <a:pt x="3477" y="43220"/>
                </a:cubicBezTo>
                <a:cubicBezTo>
                  <a:pt x="3886" y="43407"/>
                  <a:pt x="4353" y="43462"/>
                  <a:pt x="4847" y="43462"/>
                </a:cubicBezTo>
                <a:cubicBezTo>
                  <a:pt x="5549" y="43462"/>
                  <a:pt x="6306" y="43351"/>
                  <a:pt x="7025" y="43351"/>
                </a:cubicBezTo>
                <a:cubicBezTo>
                  <a:pt x="8609" y="43351"/>
                  <a:pt x="8609" y="43910"/>
                  <a:pt x="10204" y="43910"/>
                </a:cubicBezTo>
                <a:cubicBezTo>
                  <a:pt x="11788" y="43910"/>
                  <a:pt x="11788" y="43684"/>
                  <a:pt x="13383" y="43684"/>
                </a:cubicBezTo>
                <a:cubicBezTo>
                  <a:pt x="14979" y="43684"/>
                  <a:pt x="14979" y="43625"/>
                  <a:pt x="16562" y="43625"/>
                </a:cubicBezTo>
                <a:cubicBezTo>
                  <a:pt x="18158" y="43625"/>
                  <a:pt x="18158" y="43565"/>
                  <a:pt x="19741" y="43565"/>
                </a:cubicBezTo>
                <a:cubicBezTo>
                  <a:pt x="21337" y="43565"/>
                  <a:pt x="21337" y="43458"/>
                  <a:pt x="22920" y="43458"/>
                </a:cubicBezTo>
                <a:cubicBezTo>
                  <a:pt x="24516" y="43458"/>
                  <a:pt x="24516" y="43506"/>
                  <a:pt x="26099" y="43506"/>
                </a:cubicBezTo>
                <a:cubicBezTo>
                  <a:pt x="27683" y="43506"/>
                  <a:pt x="27695" y="43351"/>
                  <a:pt x="29278" y="43351"/>
                </a:cubicBezTo>
                <a:cubicBezTo>
                  <a:pt x="30862" y="43351"/>
                  <a:pt x="30862" y="43482"/>
                  <a:pt x="32457" y="43482"/>
                </a:cubicBezTo>
                <a:cubicBezTo>
                  <a:pt x="34041" y="43482"/>
                  <a:pt x="34041" y="43387"/>
                  <a:pt x="35636" y="43387"/>
                </a:cubicBezTo>
                <a:cubicBezTo>
                  <a:pt x="37220" y="43387"/>
                  <a:pt x="37220" y="43827"/>
                  <a:pt x="38815" y="43827"/>
                </a:cubicBezTo>
                <a:cubicBezTo>
                  <a:pt x="40399" y="43827"/>
                  <a:pt x="40399" y="43684"/>
                  <a:pt x="41994" y="43684"/>
                </a:cubicBezTo>
                <a:cubicBezTo>
                  <a:pt x="43578" y="43684"/>
                  <a:pt x="43578" y="43827"/>
                  <a:pt x="45173" y="43827"/>
                </a:cubicBezTo>
                <a:cubicBezTo>
                  <a:pt x="46757" y="43827"/>
                  <a:pt x="46757" y="43887"/>
                  <a:pt x="48340" y="43887"/>
                </a:cubicBezTo>
                <a:cubicBezTo>
                  <a:pt x="49936" y="43887"/>
                  <a:pt x="49936" y="43863"/>
                  <a:pt x="51519" y="43863"/>
                </a:cubicBezTo>
                <a:cubicBezTo>
                  <a:pt x="53115" y="43863"/>
                  <a:pt x="53115" y="43910"/>
                  <a:pt x="54698" y="43910"/>
                </a:cubicBezTo>
                <a:cubicBezTo>
                  <a:pt x="56294" y="43910"/>
                  <a:pt x="56294" y="43553"/>
                  <a:pt x="57877" y="43553"/>
                </a:cubicBezTo>
                <a:cubicBezTo>
                  <a:pt x="59473" y="43553"/>
                  <a:pt x="59473" y="43375"/>
                  <a:pt x="61056" y="43375"/>
                </a:cubicBezTo>
                <a:cubicBezTo>
                  <a:pt x="62651" y="43375"/>
                  <a:pt x="62640" y="43351"/>
                  <a:pt x="64235" y="43351"/>
                </a:cubicBezTo>
                <a:cubicBezTo>
                  <a:pt x="65819" y="43351"/>
                  <a:pt x="65819" y="43708"/>
                  <a:pt x="67414" y="43708"/>
                </a:cubicBezTo>
                <a:cubicBezTo>
                  <a:pt x="68998" y="43708"/>
                  <a:pt x="68998" y="43756"/>
                  <a:pt x="70593" y="43756"/>
                </a:cubicBezTo>
                <a:cubicBezTo>
                  <a:pt x="72176" y="43756"/>
                  <a:pt x="72176" y="43684"/>
                  <a:pt x="73760" y="43684"/>
                </a:cubicBezTo>
                <a:cubicBezTo>
                  <a:pt x="75355" y="43684"/>
                  <a:pt x="75355" y="43518"/>
                  <a:pt x="76939" y="43518"/>
                </a:cubicBezTo>
                <a:cubicBezTo>
                  <a:pt x="78534" y="43518"/>
                  <a:pt x="78534" y="43887"/>
                  <a:pt x="80118" y="43887"/>
                </a:cubicBezTo>
                <a:cubicBezTo>
                  <a:pt x="81701" y="43887"/>
                  <a:pt x="81701" y="43375"/>
                  <a:pt x="83297" y="43375"/>
                </a:cubicBezTo>
                <a:cubicBezTo>
                  <a:pt x="84880" y="43375"/>
                  <a:pt x="84880" y="43708"/>
                  <a:pt x="86476" y="43708"/>
                </a:cubicBezTo>
                <a:cubicBezTo>
                  <a:pt x="88059" y="43708"/>
                  <a:pt x="88059" y="43482"/>
                  <a:pt x="89643" y="43482"/>
                </a:cubicBezTo>
                <a:cubicBezTo>
                  <a:pt x="90037" y="43482"/>
                  <a:pt x="90436" y="43493"/>
                  <a:pt x="90830" y="43493"/>
                </a:cubicBezTo>
                <a:cubicBezTo>
                  <a:pt x="91660" y="43493"/>
                  <a:pt x="92465" y="43444"/>
                  <a:pt x="93143" y="43137"/>
                </a:cubicBezTo>
                <a:cubicBezTo>
                  <a:pt x="94167" y="42672"/>
                  <a:pt x="94834" y="41815"/>
                  <a:pt x="95429" y="41005"/>
                </a:cubicBezTo>
                <a:cubicBezTo>
                  <a:pt x="96001" y="40231"/>
                  <a:pt x="96501" y="39362"/>
                  <a:pt x="96501" y="38398"/>
                </a:cubicBezTo>
                <a:cubicBezTo>
                  <a:pt x="96501" y="37136"/>
                  <a:pt x="96572" y="37136"/>
                  <a:pt x="96572" y="35874"/>
                </a:cubicBezTo>
                <a:cubicBezTo>
                  <a:pt x="96572" y="34600"/>
                  <a:pt x="96322" y="34600"/>
                  <a:pt x="96322" y="33338"/>
                </a:cubicBezTo>
                <a:cubicBezTo>
                  <a:pt x="96322" y="32076"/>
                  <a:pt x="96775" y="32076"/>
                  <a:pt x="96775" y="30814"/>
                </a:cubicBezTo>
                <a:cubicBezTo>
                  <a:pt x="96775" y="29563"/>
                  <a:pt x="96537" y="29563"/>
                  <a:pt x="96537" y="28301"/>
                </a:cubicBezTo>
                <a:cubicBezTo>
                  <a:pt x="96537" y="27039"/>
                  <a:pt x="95929" y="27039"/>
                  <a:pt x="95929" y="25777"/>
                </a:cubicBezTo>
                <a:cubicBezTo>
                  <a:pt x="95929" y="24515"/>
                  <a:pt x="96572" y="24515"/>
                  <a:pt x="96572" y="23265"/>
                </a:cubicBezTo>
                <a:cubicBezTo>
                  <a:pt x="96572" y="22003"/>
                  <a:pt x="96560" y="22003"/>
                  <a:pt x="96560" y="20741"/>
                </a:cubicBezTo>
                <a:cubicBezTo>
                  <a:pt x="96560" y="19479"/>
                  <a:pt x="96632" y="19479"/>
                  <a:pt x="96632" y="18217"/>
                </a:cubicBezTo>
                <a:cubicBezTo>
                  <a:pt x="96632" y="16967"/>
                  <a:pt x="96334" y="16967"/>
                  <a:pt x="96334" y="15705"/>
                </a:cubicBezTo>
                <a:cubicBezTo>
                  <a:pt x="96334" y="14443"/>
                  <a:pt x="96406" y="14443"/>
                  <a:pt x="96406" y="13180"/>
                </a:cubicBezTo>
                <a:cubicBezTo>
                  <a:pt x="96406" y="11918"/>
                  <a:pt x="96703" y="11918"/>
                  <a:pt x="96703" y="10668"/>
                </a:cubicBezTo>
                <a:cubicBezTo>
                  <a:pt x="96703" y="9406"/>
                  <a:pt x="96453" y="9406"/>
                  <a:pt x="96453" y="8144"/>
                </a:cubicBezTo>
                <a:cubicBezTo>
                  <a:pt x="96453" y="6882"/>
                  <a:pt x="96632" y="6882"/>
                  <a:pt x="96632" y="5620"/>
                </a:cubicBezTo>
                <a:cubicBezTo>
                  <a:pt x="96632" y="4668"/>
                  <a:pt x="96096" y="3739"/>
                  <a:pt x="95525" y="2965"/>
                </a:cubicBezTo>
                <a:cubicBezTo>
                  <a:pt x="94882" y="2108"/>
                  <a:pt x="94036" y="1429"/>
                  <a:pt x="93072" y="977"/>
                </a:cubicBezTo>
                <a:cubicBezTo>
                  <a:pt x="92014" y="523"/>
                  <a:pt x="90877" y="286"/>
                  <a:pt x="89727" y="286"/>
                </a:cubicBezTo>
                <a:cubicBezTo>
                  <a:pt x="89699" y="286"/>
                  <a:pt x="89671" y="286"/>
                  <a:pt x="89643" y="286"/>
                </a:cubicBezTo>
                <a:lnTo>
                  <a:pt x="86464" y="286"/>
                </a:lnTo>
                <a:cubicBezTo>
                  <a:pt x="84869" y="286"/>
                  <a:pt x="84869" y="560"/>
                  <a:pt x="83285" y="560"/>
                </a:cubicBezTo>
                <a:cubicBezTo>
                  <a:pt x="81690" y="560"/>
                  <a:pt x="81690" y="286"/>
                  <a:pt x="80106" y="286"/>
                </a:cubicBezTo>
                <a:cubicBezTo>
                  <a:pt x="78511" y="286"/>
                  <a:pt x="78511" y="0"/>
                  <a:pt x="76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9"/>
          <p:cNvSpPr/>
          <p:nvPr/>
        </p:nvSpPr>
        <p:spPr>
          <a:xfrm>
            <a:off x="416738" y="1219200"/>
            <a:ext cx="5594079" cy="358314"/>
          </a:xfrm>
          <a:custGeom>
            <a:rect b="b" l="l" r="r" t="t"/>
            <a:pathLst>
              <a:path extrusionOk="0" h="43911" w="96775">
                <a:moveTo>
                  <a:pt x="76927" y="0"/>
                </a:moveTo>
                <a:cubicBezTo>
                  <a:pt x="75332" y="0"/>
                  <a:pt x="75332" y="500"/>
                  <a:pt x="73748" y="500"/>
                </a:cubicBezTo>
                <a:cubicBezTo>
                  <a:pt x="72153" y="500"/>
                  <a:pt x="72153" y="250"/>
                  <a:pt x="70569" y="250"/>
                </a:cubicBezTo>
                <a:cubicBezTo>
                  <a:pt x="68986" y="250"/>
                  <a:pt x="68974" y="631"/>
                  <a:pt x="67390" y="631"/>
                </a:cubicBezTo>
                <a:cubicBezTo>
                  <a:pt x="65807" y="631"/>
                  <a:pt x="65807" y="477"/>
                  <a:pt x="64211" y="477"/>
                </a:cubicBezTo>
                <a:cubicBezTo>
                  <a:pt x="62628" y="477"/>
                  <a:pt x="62628" y="60"/>
                  <a:pt x="61032" y="60"/>
                </a:cubicBezTo>
                <a:lnTo>
                  <a:pt x="57853" y="60"/>
                </a:lnTo>
                <a:cubicBezTo>
                  <a:pt x="56270" y="60"/>
                  <a:pt x="56270" y="667"/>
                  <a:pt x="54674" y="667"/>
                </a:cubicBezTo>
                <a:cubicBezTo>
                  <a:pt x="53091" y="667"/>
                  <a:pt x="53091" y="96"/>
                  <a:pt x="51495" y="96"/>
                </a:cubicBezTo>
                <a:cubicBezTo>
                  <a:pt x="49912" y="96"/>
                  <a:pt x="49912" y="60"/>
                  <a:pt x="48328" y="60"/>
                </a:cubicBezTo>
                <a:cubicBezTo>
                  <a:pt x="46733" y="60"/>
                  <a:pt x="46733" y="500"/>
                  <a:pt x="45149" y="500"/>
                </a:cubicBezTo>
                <a:cubicBezTo>
                  <a:pt x="43554" y="500"/>
                  <a:pt x="43554" y="238"/>
                  <a:pt x="41970" y="238"/>
                </a:cubicBezTo>
                <a:cubicBezTo>
                  <a:pt x="40375" y="238"/>
                  <a:pt x="40375" y="274"/>
                  <a:pt x="38791" y="274"/>
                </a:cubicBezTo>
                <a:cubicBezTo>
                  <a:pt x="37196" y="274"/>
                  <a:pt x="37196" y="667"/>
                  <a:pt x="35612" y="667"/>
                </a:cubicBezTo>
                <a:cubicBezTo>
                  <a:pt x="34017" y="667"/>
                  <a:pt x="34029" y="191"/>
                  <a:pt x="32433" y="191"/>
                </a:cubicBezTo>
                <a:cubicBezTo>
                  <a:pt x="30850" y="191"/>
                  <a:pt x="30850" y="346"/>
                  <a:pt x="29254" y="346"/>
                </a:cubicBezTo>
                <a:cubicBezTo>
                  <a:pt x="27671" y="346"/>
                  <a:pt x="27671" y="286"/>
                  <a:pt x="26075" y="286"/>
                </a:cubicBezTo>
                <a:cubicBezTo>
                  <a:pt x="24492" y="286"/>
                  <a:pt x="24492" y="36"/>
                  <a:pt x="22908" y="36"/>
                </a:cubicBezTo>
                <a:cubicBezTo>
                  <a:pt x="21313" y="36"/>
                  <a:pt x="21313" y="631"/>
                  <a:pt x="19729" y="631"/>
                </a:cubicBezTo>
                <a:cubicBezTo>
                  <a:pt x="18134" y="631"/>
                  <a:pt x="18134" y="298"/>
                  <a:pt x="16550" y="298"/>
                </a:cubicBezTo>
                <a:cubicBezTo>
                  <a:pt x="14967" y="298"/>
                  <a:pt x="14967" y="393"/>
                  <a:pt x="13372" y="393"/>
                </a:cubicBezTo>
                <a:cubicBezTo>
                  <a:pt x="11788" y="393"/>
                  <a:pt x="11788" y="643"/>
                  <a:pt x="10193" y="643"/>
                </a:cubicBezTo>
                <a:cubicBezTo>
                  <a:pt x="8609" y="643"/>
                  <a:pt x="8609" y="393"/>
                  <a:pt x="7025" y="393"/>
                </a:cubicBezTo>
                <a:cubicBezTo>
                  <a:pt x="5799" y="393"/>
                  <a:pt x="4609" y="560"/>
                  <a:pt x="3620" y="1012"/>
                </a:cubicBezTo>
                <a:cubicBezTo>
                  <a:pt x="2596" y="1465"/>
                  <a:pt x="2025" y="2298"/>
                  <a:pt x="1430" y="3108"/>
                </a:cubicBezTo>
                <a:cubicBezTo>
                  <a:pt x="858" y="3882"/>
                  <a:pt x="1" y="4679"/>
                  <a:pt x="1" y="5632"/>
                </a:cubicBezTo>
                <a:cubicBezTo>
                  <a:pt x="1" y="6906"/>
                  <a:pt x="632" y="6894"/>
                  <a:pt x="632" y="8168"/>
                </a:cubicBezTo>
                <a:cubicBezTo>
                  <a:pt x="632" y="9430"/>
                  <a:pt x="715" y="9430"/>
                  <a:pt x="715" y="10692"/>
                </a:cubicBezTo>
                <a:cubicBezTo>
                  <a:pt x="715" y="11954"/>
                  <a:pt x="132" y="11954"/>
                  <a:pt x="132" y="13216"/>
                </a:cubicBezTo>
                <a:cubicBezTo>
                  <a:pt x="132" y="14478"/>
                  <a:pt x="358" y="14478"/>
                  <a:pt x="358" y="15728"/>
                </a:cubicBezTo>
                <a:cubicBezTo>
                  <a:pt x="358" y="16990"/>
                  <a:pt x="334" y="16990"/>
                  <a:pt x="334" y="18253"/>
                </a:cubicBezTo>
                <a:cubicBezTo>
                  <a:pt x="334" y="19515"/>
                  <a:pt x="203" y="19515"/>
                  <a:pt x="203" y="20777"/>
                </a:cubicBezTo>
                <a:cubicBezTo>
                  <a:pt x="203" y="22039"/>
                  <a:pt x="620" y="22027"/>
                  <a:pt x="620" y="23289"/>
                </a:cubicBezTo>
                <a:cubicBezTo>
                  <a:pt x="620" y="24551"/>
                  <a:pt x="298" y="24551"/>
                  <a:pt x="298" y="25813"/>
                </a:cubicBezTo>
                <a:cubicBezTo>
                  <a:pt x="298" y="27075"/>
                  <a:pt x="489" y="27075"/>
                  <a:pt x="489" y="28325"/>
                </a:cubicBezTo>
                <a:cubicBezTo>
                  <a:pt x="489" y="29587"/>
                  <a:pt x="441" y="29587"/>
                  <a:pt x="441" y="30849"/>
                </a:cubicBezTo>
                <a:cubicBezTo>
                  <a:pt x="441" y="32111"/>
                  <a:pt x="644" y="32111"/>
                  <a:pt x="644" y="33373"/>
                </a:cubicBezTo>
                <a:cubicBezTo>
                  <a:pt x="644" y="34636"/>
                  <a:pt x="13" y="34624"/>
                  <a:pt x="13" y="35886"/>
                </a:cubicBezTo>
                <a:cubicBezTo>
                  <a:pt x="13" y="37148"/>
                  <a:pt x="572" y="37148"/>
                  <a:pt x="572" y="38410"/>
                </a:cubicBezTo>
                <a:cubicBezTo>
                  <a:pt x="572" y="39374"/>
                  <a:pt x="334" y="40398"/>
                  <a:pt x="906" y="41172"/>
                </a:cubicBezTo>
                <a:cubicBezTo>
                  <a:pt x="1584" y="42053"/>
                  <a:pt x="2465" y="42756"/>
                  <a:pt x="3477" y="43220"/>
                </a:cubicBezTo>
                <a:cubicBezTo>
                  <a:pt x="3886" y="43407"/>
                  <a:pt x="4353" y="43462"/>
                  <a:pt x="4847" y="43462"/>
                </a:cubicBezTo>
                <a:cubicBezTo>
                  <a:pt x="5549" y="43462"/>
                  <a:pt x="6306" y="43351"/>
                  <a:pt x="7025" y="43351"/>
                </a:cubicBezTo>
                <a:cubicBezTo>
                  <a:pt x="8609" y="43351"/>
                  <a:pt x="8609" y="43910"/>
                  <a:pt x="10204" y="43910"/>
                </a:cubicBezTo>
                <a:cubicBezTo>
                  <a:pt x="11788" y="43910"/>
                  <a:pt x="11788" y="43684"/>
                  <a:pt x="13383" y="43684"/>
                </a:cubicBezTo>
                <a:cubicBezTo>
                  <a:pt x="14979" y="43684"/>
                  <a:pt x="14979" y="43625"/>
                  <a:pt x="16562" y="43625"/>
                </a:cubicBezTo>
                <a:cubicBezTo>
                  <a:pt x="18158" y="43625"/>
                  <a:pt x="18158" y="43565"/>
                  <a:pt x="19741" y="43565"/>
                </a:cubicBezTo>
                <a:cubicBezTo>
                  <a:pt x="21337" y="43565"/>
                  <a:pt x="21337" y="43458"/>
                  <a:pt x="22920" y="43458"/>
                </a:cubicBezTo>
                <a:cubicBezTo>
                  <a:pt x="24516" y="43458"/>
                  <a:pt x="24516" y="43506"/>
                  <a:pt x="26099" y="43506"/>
                </a:cubicBezTo>
                <a:cubicBezTo>
                  <a:pt x="27683" y="43506"/>
                  <a:pt x="27695" y="43351"/>
                  <a:pt x="29278" y="43351"/>
                </a:cubicBezTo>
                <a:cubicBezTo>
                  <a:pt x="30862" y="43351"/>
                  <a:pt x="30862" y="43482"/>
                  <a:pt x="32457" y="43482"/>
                </a:cubicBezTo>
                <a:cubicBezTo>
                  <a:pt x="34041" y="43482"/>
                  <a:pt x="34041" y="43387"/>
                  <a:pt x="35636" y="43387"/>
                </a:cubicBezTo>
                <a:cubicBezTo>
                  <a:pt x="37220" y="43387"/>
                  <a:pt x="37220" y="43827"/>
                  <a:pt x="38815" y="43827"/>
                </a:cubicBezTo>
                <a:cubicBezTo>
                  <a:pt x="40399" y="43827"/>
                  <a:pt x="40399" y="43684"/>
                  <a:pt x="41994" y="43684"/>
                </a:cubicBezTo>
                <a:cubicBezTo>
                  <a:pt x="43578" y="43684"/>
                  <a:pt x="43578" y="43827"/>
                  <a:pt x="45173" y="43827"/>
                </a:cubicBezTo>
                <a:cubicBezTo>
                  <a:pt x="46757" y="43827"/>
                  <a:pt x="46757" y="43887"/>
                  <a:pt x="48340" y="43887"/>
                </a:cubicBezTo>
                <a:cubicBezTo>
                  <a:pt x="49936" y="43887"/>
                  <a:pt x="49936" y="43863"/>
                  <a:pt x="51519" y="43863"/>
                </a:cubicBezTo>
                <a:cubicBezTo>
                  <a:pt x="53115" y="43863"/>
                  <a:pt x="53115" y="43910"/>
                  <a:pt x="54698" y="43910"/>
                </a:cubicBezTo>
                <a:cubicBezTo>
                  <a:pt x="56294" y="43910"/>
                  <a:pt x="56294" y="43553"/>
                  <a:pt x="57877" y="43553"/>
                </a:cubicBezTo>
                <a:cubicBezTo>
                  <a:pt x="59473" y="43553"/>
                  <a:pt x="59473" y="43375"/>
                  <a:pt x="61056" y="43375"/>
                </a:cubicBezTo>
                <a:cubicBezTo>
                  <a:pt x="62651" y="43375"/>
                  <a:pt x="62640" y="43351"/>
                  <a:pt x="64235" y="43351"/>
                </a:cubicBezTo>
                <a:cubicBezTo>
                  <a:pt x="65819" y="43351"/>
                  <a:pt x="65819" y="43708"/>
                  <a:pt x="67414" y="43708"/>
                </a:cubicBezTo>
                <a:cubicBezTo>
                  <a:pt x="68998" y="43708"/>
                  <a:pt x="68998" y="43756"/>
                  <a:pt x="70593" y="43756"/>
                </a:cubicBezTo>
                <a:cubicBezTo>
                  <a:pt x="72176" y="43756"/>
                  <a:pt x="72176" y="43684"/>
                  <a:pt x="73760" y="43684"/>
                </a:cubicBezTo>
                <a:cubicBezTo>
                  <a:pt x="75355" y="43684"/>
                  <a:pt x="75355" y="43518"/>
                  <a:pt x="76939" y="43518"/>
                </a:cubicBezTo>
                <a:cubicBezTo>
                  <a:pt x="78534" y="43518"/>
                  <a:pt x="78534" y="43887"/>
                  <a:pt x="80118" y="43887"/>
                </a:cubicBezTo>
                <a:cubicBezTo>
                  <a:pt x="81701" y="43887"/>
                  <a:pt x="81701" y="43375"/>
                  <a:pt x="83297" y="43375"/>
                </a:cubicBezTo>
                <a:cubicBezTo>
                  <a:pt x="84880" y="43375"/>
                  <a:pt x="84880" y="43708"/>
                  <a:pt x="86476" y="43708"/>
                </a:cubicBezTo>
                <a:cubicBezTo>
                  <a:pt x="88059" y="43708"/>
                  <a:pt x="88059" y="43482"/>
                  <a:pt x="89643" y="43482"/>
                </a:cubicBezTo>
                <a:cubicBezTo>
                  <a:pt x="90037" y="43482"/>
                  <a:pt x="90436" y="43493"/>
                  <a:pt x="90830" y="43493"/>
                </a:cubicBezTo>
                <a:cubicBezTo>
                  <a:pt x="91660" y="43493"/>
                  <a:pt x="92465" y="43444"/>
                  <a:pt x="93143" y="43137"/>
                </a:cubicBezTo>
                <a:cubicBezTo>
                  <a:pt x="94167" y="42672"/>
                  <a:pt x="94834" y="41815"/>
                  <a:pt x="95429" y="41005"/>
                </a:cubicBezTo>
                <a:cubicBezTo>
                  <a:pt x="96001" y="40231"/>
                  <a:pt x="96501" y="39362"/>
                  <a:pt x="96501" y="38398"/>
                </a:cubicBezTo>
                <a:cubicBezTo>
                  <a:pt x="96501" y="37136"/>
                  <a:pt x="96572" y="37136"/>
                  <a:pt x="96572" y="35874"/>
                </a:cubicBezTo>
                <a:cubicBezTo>
                  <a:pt x="96572" y="34600"/>
                  <a:pt x="96322" y="34600"/>
                  <a:pt x="96322" y="33338"/>
                </a:cubicBezTo>
                <a:cubicBezTo>
                  <a:pt x="96322" y="32076"/>
                  <a:pt x="96775" y="32076"/>
                  <a:pt x="96775" y="30814"/>
                </a:cubicBezTo>
                <a:cubicBezTo>
                  <a:pt x="96775" y="29563"/>
                  <a:pt x="96537" y="29563"/>
                  <a:pt x="96537" y="28301"/>
                </a:cubicBezTo>
                <a:cubicBezTo>
                  <a:pt x="96537" y="27039"/>
                  <a:pt x="95929" y="27039"/>
                  <a:pt x="95929" y="25777"/>
                </a:cubicBezTo>
                <a:cubicBezTo>
                  <a:pt x="95929" y="24515"/>
                  <a:pt x="96572" y="24515"/>
                  <a:pt x="96572" y="23265"/>
                </a:cubicBezTo>
                <a:cubicBezTo>
                  <a:pt x="96572" y="22003"/>
                  <a:pt x="96560" y="22003"/>
                  <a:pt x="96560" y="20741"/>
                </a:cubicBezTo>
                <a:cubicBezTo>
                  <a:pt x="96560" y="19479"/>
                  <a:pt x="96632" y="19479"/>
                  <a:pt x="96632" y="18217"/>
                </a:cubicBezTo>
                <a:cubicBezTo>
                  <a:pt x="96632" y="16967"/>
                  <a:pt x="96334" y="16967"/>
                  <a:pt x="96334" y="15705"/>
                </a:cubicBezTo>
                <a:cubicBezTo>
                  <a:pt x="96334" y="14443"/>
                  <a:pt x="96406" y="14443"/>
                  <a:pt x="96406" y="13180"/>
                </a:cubicBezTo>
                <a:cubicBezTo>
                  <a:pt x="96406" y="11918"/>
                  <a:pt x="96703" y="11918"/>
                  <a:pt x="96703" y="10668"/>
                </a:cubicBezTo>
                <a:cubicBezTo>
                  <a:pt x="96703" y="9406"/>
                  <a:pt x="96453" y="9406"/>
                  <a:pt x="96453" y="8144"/>
                </a:cubicBezTo>
                <a:cubicBezTo>
                  <a:pt x="96453" y="6882"/>
                  <a:pt x="96632" y="6882"/>
                  <a:pt x="96632" y="5620"/>
                </a:cubicBezTo>
                <a:cubicBezTo>
                  <a:pt x="96632" y="4668"/>
                  <a:pt x="96096" y="3739"/>
                  <a:pt x="95525" y="2965"/>
                </a:cubicBezTo>
                <a:cubicBezTo>
                  <a:pt x="94882" y="2108"/>
                  <a:pt x="94036" y="1429"/>
                  <a:pt x="93072" y="977"/>
                </a:cubicBezTo>
                <a:cubicBezTo>
                  <a:pt x="92014" y="523"/>
                  <a:pt x="90877" y="286"/>
                  <a:pt x="89727" y="286"/>
                </a:cubicBezTo>
                <a:cubicBezTo>
                  <a:pt x="89699" y="286"/>
                  <a:pt x="89671" y="286"/>
                  <a:pt x="89643" y="286"/>
                </a:cubicBezTo>
                <a:lnTo>
                  <a:pt x="86464" y="286"/>
                </a:lnTo>
                <a:cubicBezTo>
                  <a:pt x="84869" y="286"/>
                  <a:pt x="84869" y="560"/>
                  <a:pt x="83285" y="560"/>
                </a:cubicBezTo>
                <a:cubicBezTo>
                  <a:pt x="81690" y="560"/>
                  <a:pt x="81690" y="286"/>
                  <a:pt x="80106" y="286"/>
                </a:cubicBezTo>
                <a:cubicBezTo>
                  <a:pt x="78511" y="286"/>
                  <a:pt x="78511" y="0"/>
                  <a:pt x="769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9"/>
          <p:cNvSpPr/>
          <p:nvPr/>
        </p:nvSpPr>
        <p:spPr>
          <a:xfrm>
            <a:off x="403788" y="3934575"/>
            <a:ext cx="5594079" cy="845506"/>
          </a:xfrm>
          <a:custGeom>
            <a:rect b="b" l="l" r="r" t="t"/>
            <a:pathLst>
              <a:path extrusionOk="0" h="43911" w="96775">
                <a:moveTo>
                  <a:pt x="76927" y="0"/>
                </a:moveTo>
                <a:cubicBezTo>
                  <a:pt x="75332" y="0"/>
                  <a:pt x="75332" y="500"/>
                  <a:pt x="73748" y="500"/>
                </a:cubicBezTo>
                <a:cubicBezTo>
                  <a:pt x="72153" y="500"/>
                  <a:pt x="72153" y="250"/>
                  <a:pt x="70569" y="250"/>
                </a:cubicBezTo>
                <a:cubicBezTo>
                  <a:pt x="68986" y="250"/>
                  <a:pt x="68974" y="631"/>
                  <a:pt x="67390" y="631"/>
                </a:cubicBezTo>
                <a:cubicBezTo>
                  <a:pt x="65807" y="631"/>
                  <a:pt x="65807" y="477"/>
                  <a:pt x="64211" y="477"/>
                </a:cubicBezTo>
                <a:cubicBezTo>
                  <a:pt x="62628" y="477"/>
                  <a:pt x="62628" y="60"/>
                  <a:pt x="61032" y="60"/>
                </a:cubicBezTo>
                <a:lnTo>
                  <a:pt x="57853" y="60"/>
                </a:lnTo>
                <a:cubicBezTo>
                  <a:pt x="56270" y="60"/>
                  <a:pt x="56270" y="667"/>
                  <a:pt x="54674" y="667"/>
                </a:cubicBezTo>
                <a:cubicBezTo>
                  <a:pt x="53091" y="667"/>
                  <a:pt x="53091" y="96"/>
                  <a:pt x="51495" y="96"/>
                </a:cubicBezTo>
                <a:cubicBezTo>
                  <a:pt x="49912" y="96"/>
                  <a:pt x="49912" y="60"/>
                  <a:pt x="48328" y="60"/>
                </a:cubicBezTo>
                <a:cubicBezTo>
                  <a:pt x="46733" y="60"/>
                  <a:pt x="46733" y="500"/>
                  <a:pt x="45149" y="500"/>
                </a:cubicBezTo>
                <a:cubicBezTo>
                  <a:pt x="43554" y="500"/>
                  <a:pt x="43554" y="238"/>
                  <a:pt x="41970" y="238"/>
                </a:cubicBezTo>
                <a:cubicBezTo>
                  <a:pt x="40375" y="238"/>
                  <a:pt x="40375" y="274"/>
                  <a:pt x="38791" y="274"/>
                </a:cubicBezTo>
                <a:cubicBezTo>
                  <a:pt x="37196" y="274"/>
                  <a:pt x="37196" y="667"/>
                  <a:pt x="35612" y="667"/>
                </a:cubicBezTo>
                <a:cubicBezTo>
                  <a:pt x="34017" y="667"/>
                  <a:pt x="34029" y="191"/>
                  <a:pt x="32433" y="191"/>
                </a:cubicBezTo>
                <a:cubicBezTo>
                  <a:pt x="30850" y="191"/>
                  <a:pt x="30850" y="346"/>
                  <a:pt x="29254" y="346"/>
                </a:cubicBezTo>
                <a:cubicBezTo>
                  <a:pt x="27671" y="346"/>
                  <a:pt x="27671" y="286"/>
                  <a:pt x="26075" y="286"/>
                </a:cubicBezTo>
                <a:cubicBezTo>
                  <a:pt x="24492" y="286"/>
                  <a:pt x="24492" y="36"/>
                  <a:pt x="22908" y="36"/>
                </a:cubicBezTo>
                <a:cubicBezTo>
                  <a:pt x="21313" y="36"/>
                  <a:pt x="21313" y="631"/>
                  <a:pt x="19729" y="631"/>
                </a:cubicBezTo>
                <a:cubicBezTo>
                  <a:pt x="18134" y="631"/>
                  <a:pt x="18134" y="298"/>
                  <a:pt x="16550" y="298"/>
                </a:cubicBezTo>
                <a:cubicBezTo>
                  <a:pt x="14967" y="298"/>
                  <a:pt x="14967" y="393"/>
                  <a:pt x="13372" y="393"/>
                </a:cubicBezTo>
                <a:cubicBezTo>
                  <a:pt x="11788" y="393"/>
                  <a:pt x="11788" y="643"/>
                  <a:pt x="10193" y="643"/>
                </a:cubicBezTo>
                <a:cubicBezTo>
                  <a:pt x="8609" y="643"/>
                  <a:pt x="8609" y="393"/>
                  <a:pt x="7025" y="393"/>
                </a:cubicBezTo>
                <a:cubicBezTo>
                  <a:pt x="5799" y="393"/>
                  <a:pt x="4609" y="560"/>
                  <a:pt x="3620" y="1012"/>
                </a:cubicBezTo>
                <a:cubicBezTo>
                  <a:pt x="2596" y="1465"/>
                  <a:pt x="2025" y="2298"/>
                  <a:pt x="1430" y="3108"/>
                </a:cubicBezTo>
                <a:cubicBezTo>
                  <a:pt x="858" y="3882"/>
                  <a:pt x="1" y="4679"/>
                  <a:pt x="1" y="5632"/>
                </a:cubicBezTo>
                <a:cubicBezTo>
                  <a:pt x="1" y="6906"/>
                  <a:pt x="632" y="6894"/>
                  <a:pt x="632" y="8168"/>
                </a:cubicBezTo>
                <a:cubicBezTo>
                  <a:pt x="632" y="9430"/>
                  <a:pt x="715" y="9430"/>
                  <a:pt x="715" y="10692"/>
                </a:cubicBezTo>
                <a:cubicBezTo>
                  <a:pt x="715" y="11954"/>
                  <a:pt x="132" y="11954"/>
                  <a:pt x="132" y="13216"/>
                </a:cubicBezTo>
                <a:cubicBezTo>
                  <a:pt x="132" y="14478"/>
                  <a:pt x="358" y="14478"/>
                  <a:pt x="358" y="15728"/>
                </a:cubicBezTo>
                <a:cubicBezTo>
                  <a:pt x="358" y="16990"/>
                  <a:pt x="334" y="16990"/>
                  <a:pt x="334" y="18253"/>
                </a:cubicBezTo>
                <a:cubicBezTo>
                  <a:pt x="334" y="19515"/>
                  <a:pt x="203" y="19515"/>
                  <a:pt x="203" y="20777"/>
                </a:cubicBezTo>
                <a:cubicBezTo>
                  <a:pt x="203" y="22039"/>
                  <a:pt x="620" y="22027"/>
                  <a:pt x="620" y="23289"/>
                </a:cubicBezTo>
                <a:cubicBezTo>
                  <a:pt x="620" y="24551"/>
                  <a:pt x="298" y="24551"/>
                  <a:pt x="298" y="25813"/>
                </a:cubicBezTo>
                <a:cubicBezTo>
                  <a:pt x="298" y="27075"/>
                  <a:pt x="489" y="27075"/>
                  <a:pt x="489" y="28325"/>
                </a:cubicBezTo>
                <a:cubicBezTo>
                  <a:pt x="489" y="29587"/>
                  <a:pt x="441" y="29587"/>
                  <a:pt x="441" y="30849"/>
                </a:cubicBezTo>
                <a:cubicBezTo>
                  <a:pt x="441" y="32111"/>
                  <a:pt x="644" y="32111"/>
                  <a:pt x="644" y="33373"/>
                </a:cubicBezTo>
                <a:cubicBezTo>
                  <a:pt x="644" y="34636"/>
                  <a:pt x="13" y="34624"/>
                  <a:pt x="13" y="35886"/>
                </a:cubicBezTo>
                <a:cubicBezTo>
                  <a:pt x="13" y="37148"/>
                  <a:pt x="572" y="37148"/>
                  <a:pt x="572" y="38410"/>
                </a:cubicBezTo>
                <a:cubicBezTo>
                  <a:pt x="572" y="39374"/>
                  <a:pt x="334" y="40398"/>
                  <a:pt x="906" y="41172"/>
                </a:cubicBezTo>
                <a:cubicBezTo>
                  <a:pt x="1584" y="42053"/>
                  <a:pt x="2465" y="42756"/>
                  <a:pt x="3477" y="43220"/>
                </a:cubicBezTo>
                <a:cubicBezTo>
                  <a:pt x="3886" y="43407"/>
                  <a:pt x="4353" y="43462"/>
                  <a:pt x="4847" y="43462"/>
                </a:cubicBezTo>
                <a:cubicBezTo>
                  <a:pt x="5549" y="43462"/>
                  <a:pt x="6306" y="43351"/>
                  <a:pt x="7025" y="43351"/>
                </a:cubicBezTo>
                <a:cubicBezTo>
                  <a:pt x="8609" y="43351"/>
                  <a:pt x="8609" y="43910"/>
                  <a:pt x="10204" y="43910"/>
                </a:cubicBezTo>
                <a:cubicBezTo>
                  <a:pt x="11788" y="43910"/>
                  <a:pt x="11788" y="43684"/>
                  <a:pt x="13383" y="43684"/>
                </a:cubicBezTo>
                <a:cubicBezTo>
                  <a:pt x="14979" y="43684"/>
                  <a:pt x="14979" y="43625"/>
                  <a:pt x="16562" y="43625"/>
                </a:cubicBezTo>
                <a:cubicBezTo>
                  <a:pt x="18158" y="43625"/>
                  <a:pt x="18158" y="43565"/>
                  <a:pt x="19741" y="43565"/>
                </a:cubicBezTo>
                <a:cubicBezTo>
                  <a:pt x="21337" y="43565"/>
                  <a:pt x="21337" y="43458"/>
                  <a:pt x="22920" y="43458"/>
                </a:cubicBezTo>
                <a:cubicBezTo>
                  <a:pt x="24516" y="43458"/>
                  <a:pt x="24516" y="43506"/>
                  <a:pt x="26099" y="43506"/>
                </a:cubicBezTo>
                <a:cubicBezTo>
                  <a:pt x="27683" y="43506"/>
                  <a:pt x="27695" y="43351"/>
                  <a:pt x="29278" y="43351"/>
                </a:cubicBezTo>
                <a:cubicBezTo>
                  <a:pt x="30862" y="43351"/>
                  <a:pt x="30862" y="43482"/>
                  <a:pt x="32457" y="43482"/>
                </a:cubicBezTo>
                <a:cubicBezTo>
                  <a:pt x="34041" y="43482"/>
                  <a:pt x="34041" y="43387"/>
                  <a:pt x="35636" y="43387"/>
                </a:cubicBezTo>
                <a:cubicBezTo>
                  <a:pt x="37220" y="43387"/>
                  <a:pt x="37220" y="43827"/>
                  <a:pt x="38815" y="43827"/>
                </a:cubicBezTo>
                <a:cubicBezTo>
                  <a:pt x="40399" y="43827"/>
                  <a:pt x="40399" y="43684"/>
                  <a:pt x="41994" y="43684"/>
                </a:cubicBezTo>
                <a:cubicBezTo>
                  <a:pt x="43578" y="43684"/>
                  <a:pt x="43578" y="43827"/>
                  <a:pt x="45173" y="43827"/>
                </a:cubicBezTo>
                <a:cubicBezTo>
                  <a:pt x="46757" y="43827"/>
                  <a:pt x="46757" y="43887"/>
                  <a:pt x="48340" y="43887"/>
                </a:cubicBezTo>
                <a:cubicBezTo>
                  <a:pt x="49936" y="43887"/>
                  <a:pt x="49936" y="43863"/>
                  <a:pt x="51519" y="43863"/>
                </a:cubicBezTo>
                <a:cubicBezTo>
                  <a:pt x="53115" y="43863"/>
                  <a:pt x="53115" y="43910"/>
                  <a:pt x="54698" y="43910"/>
                </a:cubicBezTo>
                <a:cubicBezTo>
                  <a:pt x="56294" y="43910"/>
                  <a:pt x="56294" y="43553"/>
                  <a:pt x="57877" y="43553"/>
                </a:cubicBezTo>
                <a:cubicBezTo>
                  <a:pt x="59473" y="43553"/>
                  <a:pt x="59473" y="43375"/>
                  <a:pt x="61056" y="43375"/>
                </a:cubicBezTo>
                <a:cubicBezTo>
                  <a:pt x="62651" y="43375"/>
                  <a:pt x="62640" y="43351"/>
                  <a:pt x="64235" y="43351"/>
                </a:cubicBezTo>
                <a:cubicBezTo>
                  <a:pt x="65819" y="43351"/>
                  <a:pt x="65819" y="43708"/>
                  <a:pt x="67414" y="43708"/>
                </a:cubicBezTo>
                <a:cubicBezTo>
                  <a:pt x="68998" y="43708"/>
                  <a:pt x="68998" y="43756"/>
                  <a:pt x="70593" y="43756"/>
                </a:cubicBezTo>
                <a:cubicBezTo>
                  <a:pt x="72176" y="43756"/>
                  <a:pt x="72176" y="43684"/>
                  <a:pt x="73760" y="43684"/>
                </a:cubicBezTo>
                <a:cubicBezTo>
                  <a:pt x="75355" y="43684"/>
                  <a:pt x="75355" y="43518"/>
                  <a:pt x="76939" y="43518"/>
                </a:cubicBezTo>
                <a:cubicBezTo>
                  <a:pt x="78534" y="43518"/>
                  <a:pt x="78534" y="43887"/>
                  <a:pt x="80118" y="43887"/>
                </a:cubicBezTo>
                <a:cubicBezTo>
                  <a:pt x="81701" y="43887"/>
                  <a:pt x="81701" y="43375"/>
                  <a:pt x="83297" y="43375"/>
                </a:cubicBezTo>
                <a:cubicBezTo>
                  <a:pt x="84880" y="43375"/>
                  <a:pt x="84880" y="43708"/>
                  <a:pt x="86476" y="43708"/>
                </a:cubicBezTo>
                <a:cubicBezTo>
                  <a:pt x="88059" y="43708"/>
                  <a:pt x="88059" y="43482"/>
                  <a:pt x="89643" y="43482"/>
                </a:cubicBezTo>
                <a:cubicBezTo>
                  <a:pt x="90037" y="43482"/>
                  <a:pt x="90436" y="43493"/>
                  <a:pt x="90830" y="43493"/>
                </a:cubicBezTo>
                <a:cubicBezTo>
                  <a:pt x="91660" y="43493"/>
                  <a:pt x="92465" y="43444"/>
                  <a:pt x="93143" y="43137"/>
                </a:cubicBezTo>
                <a:cubicBezTo>
                  <a:pt x="94167" y="42672"/>
                  <a:pt x="94834" y="41815"/>
                  <a:pt x="95429" y="41005"/>
                </a:cubicBezTo>
                <a:cubicBezTo>
                  <a:pt x="96001" y="40231"/>
                  <a:pt x="96501" y="39362"/>
                  <a:pt x="96501" y="38398"/>
                </a:cubicBezTo>
                <a:cubicBezTo>
                  <a:pt x="96501" y="37136"/>
                  <a:pt x="96572" y="37136"/>
                  <a:pt x="96572" y="35874"/>
                </a:cubicBezTo>
                <a:cubicBezTo>
                  <a:pt x="96572" y="34600"/>
                  <a:pt x="96322" y="34600"/>
                  <a:pt x="96322" y="33338"/>
                </a:cubicBezTo>
                <a:cubicBezTo>
                  <a:pt x="96322" y="32076"/>
                  <a:pt x="96775" y="32076"/>
                  <a:pt x="96775" y="30814"/>
                </a:cubicBezTo>
                <a:cubicBezTo>
                  <a:pt x="96775" y="29563"/>
                  <a:pt x="96537" y="29563"/>
                  <a:pt x="96537" y="28301"/>
                </a:cubicBezTo>
                <a:cubicBezTo>
                  <a:pt x="96537" y="27039"/>
                  <a:pt x="95929" y="27039"/>
                  <a:pt x="95929" y="25777"/>
                </a:cubicBezTo>
                <a:cubicBezTo>
                  <a:pt x="95929" y="24515"/>
                  <a:pt x="96572" y="24515"/>
                  <a:pt x="96572" y="23265"/>
                </a:cubicBezTo>
                <a:cubicBezTo>
                  <a:pt x="96572" y="22003"/>
                  <a:pt x="96560" y="22003"/>
                  <a:pt x="96560" y="20741"/>
                </a:cubicBezTo>
                <a:cubicBezTo>
                  <a:pt x="96560" y="19479"/>
                  <a:pt x="96632" y="19479"/>
                  <a:pt x="96632" y="18217"/>
                </a:cubicBezTo>
                <a:cubicBezTo>
                  <a:pt x="96632" y="16967"/>
                  <a:pt x="96334" y="16967"/>
                  <a:pt x="96334" y="15705"/>
                </a:cubicBezTo>
                <a:cubicBezTo>
                  <a:pt x="96334" y="14443"/>
                  <a:pt x="96406" y="14443"/>
                  <a:pt x="96406" y="13180"/>
                </a:cubicBezTo>
                <a:cubicBezTo>
                  <a:pt x="96406" y="11918"/>
                  <a:pt x="96703" y="11918"/>
                  <a:pt x="96703" y="10668"/>
                </a:cubicBezTo>
                <a:cubicBezTo>
                  <a:pt x="96703" y="9406"/>
                  <a:pt x="96453" y="9406"/>
                  <a:pt x="96453" y="8144"/>
                </a:cubicBezTo>
                <a:cubicBezTo>
                  <a:pt x="96453" y="6882"/>
                  <a:pt x="96632" y="6882"/>
                  <a:pt x="96632" y="5620"/>
                </a:cubicBezTo>
                <a:cubicBezTo>
                  <a:pt x="96632" y="4668"/>
                  <a:pt x="96096" y="3739"/>
                  <a:pt x="95525" y="2965"/>
                </a:cubicBezTo>
                <a:cubicBezTo>
                  <a:pt x="94882" y="2108"/>
                  <a:pt x="94036" y="1429"/>
                  <a:pt x="93072" y="977"/>
                </a:cubicBezTo>
                <a:cubicBezTo>
                  <a:pt x="92014" y="523"/>
                  <a:pt x="90877" y="286"/>
                  <a:pt x="89727" y="286"/>
                </a:cubicBezTo>
                <a:cubicBezTo>
                  <a:pt x="89699" y="286"/>
                  <a:pt x="89671" y="286"/>
                  <a:pt x="89643" y="286"/>
                </a:cubicBezTo>
                <a:lnTo>
                  <a:pt x="86464" y="286"/>
                </a:lnTo>
                <a:cubicBezTo>
                  <a:pt x="84869" y="286"/>
                  <a:pt x="84869" y="560"/>
                  <a:pt x="83285" y="560"/>
                </a:cubicBezTo>
                <a:cubicBezTo>
                  <a:pt x="81690" y="560"/>
                  <a:pt x="81690" y="286"/>
                  <a:pt x="80106" y="286"/>
                </a:cubicBezTo>
                <a:cubicBezTo>
                  <a:pt x="78511" y="286"/>
                  <a:pt x="78511" y="0"/>
                  <a:pt x="769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9"/>
          <p:cNvSpPr/>
          <p:nvPr/>
        </p:nvSpPr>
        <p:spPr>
          <a:xfrm>
            <a:off x="6131738" y="1219200"/>
            <a:ext cx="2587764" cy="358314"/>
          </a:xfrm>
          <a:custGeom>
            <a:rect b="b" l="l" r="r" t="t"/>
            <a:pathLst>
              <a:path extrusionOk="0" h="43911" w="96775">
                <a:moveTo>
                  <a:pt x="76927" y="0"/>
                </a:moveTo>
                <a:cubicBezTo>
                  <a:pt x="75332" y="0"/>
                  <a:pt x="75332" y="500"/>
                  <a:pt x="73748" y="500"/>
                </a:cubicBezTo>
                <a:cubicBezTo>
                  <a:pt x="72153" y="500"/>
                  <a:pt x="72153" y="250"/>
                  <a:pt x="70569" y="250"/>
                </a:cubicBezTo>
                <a:cubicBezTo>
                  <a:pt x="68986" y="250"/>
                  <a:pt x="68974" y="631"/>
                  <a:pt x="67390" y="631"/>
                </a:cubicBezTo>
                <a:cubicBezTo>
                  <a:pt x="65807" y="631"/>
                  <a:pt x="65807" y="477"/>
                  <a:pt x="64211" y="477"/>
                </a:cubicBezTo>
                <a:cubicBezTo>
                  <a:pt x="62628" y="477"/>
                  <a:pt x="62628" y="60"/>
                  <a:pt x="61032" y="60"/>
                </a:cubicBezTo>
                <a:lnTo>
                  <a:pt x="57853" y="60"/>
                </a:lnTo>
                <a:cubicBezTo>
                  <a:pt x="56270" y="60"/>
                  <a:pt x="56270" y="667"/>
                  <a:pt x="54674" y="667"/>
                </a:cubicBezTo>
                <a:cubicBezTo>
                  <a:pt x="53091" y="667"/>
                  <a:pt x="53091" y="96"/>
                  <a:pt x="51495" y="96"/>
                </a:cubicBezTo>
                <a:cubicBezTo>
                  <a:pt x="49912" y="96"/>
                  <a:pt x="49912" y="60"/>
                  <a:pt x="48328" y="60"/>
                </a:cubicBezTo>
                <a:cubicBezTo>
                  <a:pt x="46733" y="60"/>
                  <a:pt x="46733" y="500"/>
                  <a:pt x="45149" y="500"/>
                </a:cubicBezTo>
                <a:cubicBezTo>
                  <a:pt x="43554" y="500"/>
                  <a:pt x="43554" y="238"/>
                  <a:pt x="41970" y="238"/>
                </a:cubicBezTo>
                <a:cubicBezTo>
                  <a:pt x="40375" y="238"/>
                  <a:pt x="40375" y="274"/>
                  <a:pt x="38791" y="274"/>
                </a:cubicBezTo>
                <a:cubicBezTo>
                  <a:pt x="37196" y="274"/>
                  <a:pt x="37196" y="667"/>
                  <a:pt x="35612" y="667"/>
                </a:cubicBezTo>
                <a:cubicBezTo>
                  <a:pt x="34017" y="667"/>
                  <a:pt x="34029" y="191"/>
                  <a:pt x="32433" y="191"/>
                </a:cubicBezTo>
                <a:cubicBezTo>
                  <a:pt x="30850" y="191"/>
                  <a:pt x="30850" y="346"/>
                  <a:pt x="29254" y="346"/>
                </a:cubicBezTo>
                <a:cubicBezTo>
                  <a:pt x="27671" y="346"/>
                  <a:pt x="27671" y="286"/>
                  <a:pt x="26075" y="286"/>
                </a:cubicBezTo>
                <a:cubicBezTo>
                  <a:pt x="24492" y="286"/>
                  <a:pt x="24492" y="36"/>
                  <a:pt x="22908" y="36"/>
                </a:cubicBezTo>
                <a:cubicBezTo>
                  <a:pt x="21313" y="36"/>
                  <a:pt x="21313" y="631"/>
                  <a:pt x="19729" y="631"/>
                </a:cubicBezTo>
                <a:cubicBezTo>
                  <a:pt x="18134" y="631"/>
                  <a:pt x="18134" y="298"/>
                  <a:pt x="16550" y="298"/>
                </a:cubicBezTo>
                <a:cubicBezTo>
                  <a:pt x="14967" y="298"/>
                  <a:pt x="14967" y="393"/>
                  <a:pt x="13372" y="393"/>
                </a:cubicBezTo>
                <a:cubicBezTo>
                  <a:pt x="11788" y="393"/>
                  <a:pt x="11788" y="643"/>
                  <a:pt x="10193" y="643"/>
                </a:cubicBezTo>
                <a:cubicBezTo>
                  <a:pt x="8609" y="643"/>
                  <a:pt x="8609" y="393"/>
                  <a:pt x="7025" y="393"/>
                </a:cubicBezTo>
                <a:cubicBezTo>
                  <a:pt x="5799" y="393"/>
                  <a:pt x="4609" y="560"/>
                  <a:pt x="3620" y="1012"/>
                </a:cubicBezTo>
                <a:cubicBezTo>
                  <a:pt x="2596" y="1465"/>
                  <a:pt x="2025" y="2298"/>
                  <a:pt x="1430" y="3108"/>
                </a:cubicBezTo>
                <a:cubicBezTo>
                  <a:pt x="858" y="3882"/>
                  <a:pt x="1" y="4679"/>
                  <a:pt x="1" y="5632"/>
                </a:cubicBezTo>
                <a:cubicBezTo>
                  <a:pt x="1" y="6906"/>
                  <a:pt x="632" y="6894"/>
                  <a:pt x="632" y="8168"/>
                </a:cubicBezTo>
                <a:cubicBezTo>
                  <a:pt x="632" y="9430"/>
                  <a:pt x="715" y="9430"/>
                  <a:pt x="715" y="10692"/>
                </a:cubicBezTo>
                <a:cubicBezTo>
                  <a:pt x="715" y="11954"/>
                  <a:pt x="132" y="11954"/>
                  <a:pt x="132" y="13216"/>
                </a:cubicBezTo>
                <a:cubicBezTo>
                  <a:pt x="132" y="14478"/>
                  <a:pt x="358" y="14478"/>
                  <a:pt x="358" y="15728"/>
                </a:cubicBezTo>
                <a:cubicBezTo>
                  <a:pt x="358" y="16990"/>
                  <a:pt x="334" y="16990"/>
                  <a:pt x="334" y="18253"/>
                </a:cubicBezTo>
                <a:cubicBezTo>
                  <a:pt x="334" y="19515"/>
                  <a:pt x="203" y="19515"/>
                  <a:pt x="203" y="20777"/>
                </a:cubicBezTo>
                <a:cubicBezTo>
                  <a:pt x="203" y="22039"/>
                  <a:pt x="620" y="22027"/>
                  <a:pt x="620" y="23289"/>
                </a:cubicBezTo>
                <a:cubicBezTo>
                  <a:pt x="620" y="24551"/>
                  <a:pt x="298" y="24551"/>
                  <a:pt x="298" y="25813"/>
                </a:cubicBezTo>
                <a:cubicBezTo>
                  <a:pt x="298" y="27075"/>
                  <a:pt x="489" y="27075"/>
                  <a:pt x="489" y="28325"/>
                </a:cubicBezTo>
                <a:cubicBezTo>
                  <a:pt x="489" y="29587"/>
                  <a:pt x="441" y="29587"/>
                  <a:pt x="441" y="30849"/>
                </a:cubicBezTo>
                <a:cubicBezTo>
                  <a:pt x="441" y="32111"/>
                  <a:pt x="644" y="32111"/>
                  <a:pt x="644" y="33373"/>
                </a:cubicBezTo>
                <a:cubicBezTo>
                  <a:pt x="644" y="34636"/>
                  <a:pt x="13" y="34624"/>
                  <a:pt x="13" y="35886"/>
                </a:cubicBezTo>
                <a:cubicBezTo>
                  <a:pt x="13" y="37148"/>
                  <a:pt x="572" y="37148"/>
                  <a:pt x="572" y="38410"/>
                </a:cubicBezTo>
                <a:cubicBezTo>
                  <a:pt x="572" y="39374"/>
                  <a:pt x="334" y="40398"/>
                  <a:pt x="906" y="41172"/>
                </a:cubicBezTo>
                <a:cubicBezTo>
                  <a:pt x="1584" y="42053"/>
                  <a:pt x="2465" y="42756"/>
                  <a:pt x="3477" y="43220"/>
                </a:cubicBezTo>
                <a:cubicBezTo>
                  <a:pt x="3886" y="43407"/>
                  <a:pt x="4353" y="43462"/>
                  <a:pt x="4847" y="43462"/>
                </a:cubicBezTo>
                <a:cubicBezTo>
                  <a:pt x="5549" y="43462"/>
                  <a:pt x="6306" y="43351"/>
                  <a:pt x="7025" y="43351"/>
                </a:cubicBezTo>
                <a:cubicBezTo>
                  <a:pt x="8609" y="43351"/>
                  <a:pt x="8609" y="43910"/>
                  <a:pt x="10204" y="43910"/>
                </a:cubicBezTo>
                <a:cubicBezTo>
                  <a:pt x="11788" y="43910"/>
                  <a:pt x="11788" y="43684"/>
                  <a:pt x="13383" y="43684"/>
                </a:cubicBezTo>
                <a:cubicBezTo>
                  <a:pt x="14979" y="43684"/>
                  <a:pt x="14979" y="43625"/>
                  <a:pt x="16562" y="43625"/>
                </a:cubicBezTo>
                <a:cubicBezTo>
                  <a:pt x="18158" y="43625"/>
                  <a:pt x="18158" y="43565"/>
                  <a:pt x="19741" y="43565"/>
                </a:cubicBezTo>
                <a:cubicBezTo>
                  <a:pt x="21337" y="43565"/>
                  <a:pt x="21337" y="43458"/>
                  <a:pt x="22920" y="43458"/>
                </a:cubicBezTo>
                <a:cubicBezTo>
                  <a:pt x="24516" y="43458"/>
                  <a:pt x="24516" y="43506"/>
                  <a:pt x="26099" y="43506"/>
                </a:cubicBezTo>
                <a:cubicBezTo>
                  <a:pt x="27683" y="43506"/>
                  <a:pt x="27695" y="43351"/>
                  <a:pt x="29278" y="43351"/>
                </a:cubicBezTo>
                <a:cubicBezTo>
                  <a:pt x="30862" y="43351"/>
                  <a:pt x="30862" y="43482"/>
                  <a:pt x="32457" y="43482"/>
                </a:cubicBezTo>
                <a:cubicBezTo>
                  <a:pt x="34041" y="43482"/>
                  <a:pt x="34041" y="43387"/>
                  <a:pt x="35636" y="43387"/>
                </a:cubicBezTo>
                <a:cubicBezTo>
                  <a:pt x="37220" y="43387"/>
                  <a:pt x="37220" y="43827"/>
                  <a:pt x="38815" y="43827"/>
                </a:cubicBezTo>
                <a:cubicBezTo>
                  <a:pt x="40399" y="43827"/>
                  <a:pt x="40399" y="43684"/>
                  <a:pt x="41994" y="43684"/>
                </a:cubicBezTo>
                <a:cubicBezTo>
                  <a:pt x="43578" y="43684"/>
                  <a:pt x="43578" y="43827"/>
                  <a:pt x="45173" y="43827"/>
                </a:cubicBezTo>
                <a:cubicBezTo>
                  <a:pt x="46757" y="43827"/>
                  <a:pt x="46757" y="43887"/>
                  <a:pt x="48340" y="43887"/>
                </a:cubicBezTo>
                <a:cubicBezTo>
                  <a:pt x="49936" y="43887"/>
                  <a:pt x="49936" y="43863"/>
                  <a:pt x="51519" y="43863"/>
                </a:cubicBezTo>
                <a:cubicBezTo>
                  <a:pt x="53115" y="43863"/>
                  <a:pt x="53115" y="43910"/>
                  <a:pt x="54698" y="43910"/>
                </a:cubicBezTo>
                <a:cubicBezTo>
                  <a:pt x="56294" y="43910"/>
                  <a:pt x="56294" y="43553"/>
                  <a:pt x="57877" y="43553"/>
                </a:cubicBezTo>
                <a:cubicBezTo>
                  <a:pt x="59473" y="43553"/>
                  <a:pt x="59473" y="43375"/>
                  <a:pt x="61056" y="43375"/>
                </a:cubicBezTo>
                <a:cubicBezTo>
                  <a:pt x="62651" y="43375"/>
                  <a:pt x="62640" y="43351"/>
                  <a:pt x="64235" y="43351"/>
                </a:cubicBezTo>
                <a:cubicBezTo>
                  <a:pt x="65819" y="43351"/>
                  <a:pt x="65819" y="43708"/>
                  <a:pt x="67414" y="43708"/>
                </a:cubicBezTo>
                <a:cubicBezTo>
                  <a:pt x="68998" y="43708"/>
                  <a:pt x="68998" y="43756"/>
                  <a:pt x="70593" y="43756"/>
                </a:cubicBezTo>
                <a:cubicBezTo>
                  <a:pt x="72176" y="43756"/>
                  <a:pt x="72176" y="43684"/>
                  <a:pt x="73760" y="43684"/>
                </a:cubicBezTo>
                <a:cubicBezTo>
                  <a:pt x="75355" y="43684"/>
                  <a:pt x="75355" y="43518"/>
                  <a:pt x="76939" y="43518"/>
                </a:cubicBezTo>
                <a:cubicBezTo>
                  <a:pt x="78534" y="43518"/>
                  <a:pt x="78534" y="43887"/>
                  <a:pt x="80118" y="43887"/>
                </a:cubicBezTo>
                <a:cubicBezTo>
                  <a:pt x="81701" y="43887"/>
                  <a:pt x="81701" y="43375"/>
                  <a:pt x="83297" y="43375"/>
                </a:cubicBezTo>
                <a:cubicBezTo>
                  <a:pt x="84880" y="43375"/>
                  <a:pt x="84880" y="43708"/>
                  <a:pt x="86476" y="43708"/>
                </a:cubicBezTo>
                <a:cubicBezTo>
                  <a:pt x="88059" y="43708"/>
                  <a:pt x="88059" y="43482"/>
                  <a:pt x="89643" y="43482"/>
                </a:cubicBezTo>
                <a:cubicBezTo>
                  <a:pt x="90037" y="43482"/>
                  <a:pt x="90436" y="43493"/>
                  <a:pt x="90830" y="43493"/>
                </a:cubicBezTo>
                <a:cubicBezTo>
                  <a:pt x="91660" y="43493"/>
                  <a:pt x="92465" y="43444"/>
                  <a:pt x="93143" y="43137"/>
                </a:cubicBezTo>
                <a:cubicBezTo>
                  <a:pt x="94167" y="42672"/>
                  <a:pt x="94834" y="41815"/>
                  <a:pt x="95429" y="41005"/>
                </a:cubicBezTo>
                <a:cubicBezTo>
                  <a:pt x="96001" y="40231"/>
                  <a:pt x="96501" y="39362"/>
                  <a:pt x="96501" y="38398"/>
                </a:cubicBezTo>
                <a:cubicBezTo>
                  <a:pt x="96501" y="37136"/>
                  <a:pt x="96572" y="37136"/>
                  <a:pt x="96572" y="35874"/>
                </a:cubicBezTo>
                <a:cubicBezTo>
                  <a:pt x="96572" y="34600"/>
                  <a:pt x="96322" y="34600"/>
                  <a:pt x="96322" y="33338"/>
                </a:cubicBezTo>
                <a:cubicBezTo>
                  <a:pt x="96322" y="32076"/>
                  <a:pt x="96775" y="32076"/>
                  <a:pt x="96775" y="30814"/>
                </a:cubicBezTo>
                <a:cubicBezTo>
                  <a:pt x="96775" y="29563"/>
                  <a:pt x="96537" y="29563"/>
                  <a:pt x="96537" y="28301"/>
                </a:cubicBezTo>
                <a:cubicBezTo>
                  <a:pt x="96537" y="27039"/>
                  <a:pt x="95929" y="27039"/>
                  <a:pt x="95929" y="25777"/>
                </a:cubicBezTo>
                <a:cubicBezTo>
                  <a:pt x="95929" y="24515"/>
                  <a:pt x="96572" y="24515"/>
                  <a:pt x="96572" y="23265"/>
                </a:cubicBezTo>
                <a:cubicBezTo>
                  <a:pt x="96572" y="22003"/>
                  <a:pt x="96560" y="22003"/>
                  <a:pt x="96560" y="20741"/>
                </a:cubicBezTo>
                <a:cubicBezTo>
                  <a:pt x="96560" y="19479"/>
                  <a:pt x="96632" y="19479"/>
                  <a:pt x="96632" y="18217"/>
                </a:cubicBezTo>
                <a:cubicBezTo>
                  <a:pt x="96632" y="16967"/>
                  <a:pt x="96334" y="16967"/>
                  <a:pt x="96334" y="15705"/>
                </a:cubicBezTo>
                <a:cubicBezTo>
                  <a:pt x="96334" y="14443"/>
                  <a:pt x="96406" y="14443"/>
                  <a:pt x="96406" y="13180"/>
                </a:cubicBezTo>
                <a:cubicBezTo>
                  <a:pt x="96406" y="11918"/>
                  <a:pt x="96703" y="11918"/>
                  <a:pt x="96703" y="10668"/>
                </a:cubicBezTo>
                <a:cubicBezTo>
                  <a:pt x="96703" y="9406"/>
                  <a:pt x="96453" y="9406"/>
                  <a:pt x="96453" y="8144"/>
                </a:cubicBezTo>
                <a:cubicBezTo>
                  <a:pt x="96453" y="6882"/>
                  <a:pt x="96632" y="6882"/>
                  <a:pt x="96632" y="5620"/>
                </a:cubicBezTo>
                <a:cubicBezTo>
                  <a:pt x="96632" y="4668"/>
                  <a:pt x="96096" y="3739"/>
                  <a:pt x="95525" y="2965"/>
                </a:cubicBezTo>
                <a:cubicBezTo>
                  <a:pt x="94882" y="2108"/>
                  <a:pt x="94036" y="1429"/>
                  <a:pt x="93072" y="977"/>
                </a:cubicBezTo>
                <a:cubicBezTo>
                  <a:pt x="92014" y="523"/>
                  <a:pt x="90877" y="286"/>
                  <a:pt x="89727" y="286"/>
                </a:cubicBezTo>
                <a:cubicBezTo>
                  <a:pt x="89699" y="286"/>
                  <a:pt x="89671" y="286"/>
                  <a:pt x="89643" y="286"/>
                </a:cubicBezTo>
                <a:lnTo>
                  <a:pt x="86464" y="286"/>
                </a:lnTo>
                <a:cubicBezTo>
                  <a:pt x="84869" y="286"/>
                  <a:pt x="84869" y="560"/>
                  <a:pt x="83285" y="560"/>
                </a:cubicBezTo>
                <a:cubicBezTo>
                  <a:pt x="81690" y="560"/>
                  <a:pt x="81690" y="286"/>
                  <a:pt x="80106" y="286"/>
                </a:cubicBezTo>
                <a:cubicBezTo>
                  <a:pt x="78511" y="286"/>
                  <a:pt x="78511" y="0"/>
                  <a:pt x="769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9"/>
          <p:cNvSpPr/>
          <p:nvPr/>
        </p:nvSpPr>
        <p:spPr>
          <a:xfrm rot="5400000">
            <a:off x="6313725" y="1307323"/>
            <a:ext cx="2205035" cy="2647939"/>
          </a:xfrm>
          <a:custGeom>
            <a:rect b="b" l="l" r="r" t="t"/>
            <a:pathLst>
              <a:path extrusionOk="0" h="41863" w="74570">
                <a:moveTo>
                  <a:pt x="24063" y="1"/>
                </a:moveTo>
                <a:cubicBezTo>
                  <a:pt x="22765" y="1"/>
                  <a:pt x="22765" y="775"/>
                  <a:pt x="21456" y="775"/>
                </a:cubicBezTo>
                <a:cubicBezTo>
                  <a:pt x="20158" y="775"/>
                  <a:pt x="20158" y="513"/>
                  <a:pt x="18848" y="513"/>
                </a:cubicBezTo>
                <a:cubicBezTo>
                  <a:pt x="17550" y="513"/>
                  <a:pt x="17550" y="155"/>
                  <a:pt x="16241" y="155"/>
                </a:cubicBezTo>
                <a:cubicBezTo>
                  <a:pt x="14943" y="155"/>
                  <a:pt x="14943" y="798"/>
                  <a:pt x="13633" y="798"/>
                </a:cubicBezTo>
                <a:cubicBezTo>
                  <a:pt x="12336" y="798"/>
                  <a:pt x="12336" y="572"/>
                  <a:pt x="11038" y="572"/>
                </a:cubicBezTo>
                <a:cubicBezTo>
                  <a:pt x="9728" y="572"/>
                  <a:pt x="9728" y="239"/>
                  <a:pt x="8430" y="239"/>
                </a:cubicBezTo>
                <a:cubicBezTo>
                  <a:pt x="7121" y="239"/>
                  <a:pt x="7121" y="263"/>
                  <a:pt x="5823" y="263"/>
                </a:cubicBezTo>
                <a:cubicBezTo>
                  <a:pt x="4787" y="263"/>
                  <a:pt x="3763" y="632"/>
                  <a:pt x="2930" y="1072"/>
                </a:cubicBezTo>
                <a:cubicBezTo>
                  <a:pt x="2072" y="1525"/>
                  <a:pt x="1429" y="2275"/>
                  <a:pt x="929" y="3061"/>
                </a:cubicBezTo>
                <a:cubicBezTo>
                  <a:pt x="453" y="3834"/>
                  <a:pt x="215" y="4727"/>
                  <a:pt x="239" y="5632"/>
                </a:cubicBezTo>
                <a:cubicBezTo>
                  <a:pt x="239" y="6811"/>
                  <a:pt x="310" y="6811"/>
                  <a:pt x="310" y="7990"/>
                </a:cubicBezTo>
                <a:cubicBezTo>
                  <a:pt x="310" y="9168"/>
                  <a:pt x="525" y="9168"/>
                  <a:pt x="525" y="10347"/>
                </a:cubicBezTo>
                <a:cubicBezTo>
                  <a:pt x="525" y="11526"/>
                  <a:pt x="441" y="11526"/>
                  <a:pt x="441" y="12705"/>
                </a:cubicBezTo>
                <a:cubicBezTo>
                  <a:pt x="441" y="13883"/>
                  <a:pt x="227" y="13883"/>
                  <a:pt x="227" y="15062"/>
                </a:cubicBezTo>
                <a:cubicBezTo>
                  <a:pt x="227" y="16229"/>
                  <a:pt x="465" y="16229"/>
                  <a:pt x="465" y="17408"/>
                </a:cubicBezTo>
                <a:cubicBezTo>
                  <a:pt x="465" y="18586"/>
                  <a:pt x="417" y="18586"/>
                  <a:pt x="417" y="19765"/>
                </a:cubicBezTo>
                <a:cubicBezTo>
                  <a:pt x="417" y="20944"/>
                  <a:pt x="560" y="20944"/>
                  <a:pt x="560" y="22111"/>
                </a:cubicBezTo>
                <a:cubicBezTo>
                  <a:pt x="560" y="23289"/>
                  <a:pt x="144" y="23289"/>
                  <a:pt x="144" y="24468"/>
                </a:cubicBezTo>
                <a:cubicBezTo>
                  <a:pt x="144" y="25647"/>
                  <a:pt x="525" y="25647"/>
                  <a:pt x="525" y="26825"/>
                </a:cubicBezTo>
                <a:cubicBezTo>
                  <a:pt x="525" y="27992"/>
                  <a:pt x="1" y="27992"/>
                  <a:pt x="1" y="29171"/>
                </a:cubicBezTo>
                <a:cubicBezTo>
                  <a:pt x="1" y="30350"/>
                  <a:pt x="691" y="30350"/>
                  <a:pt x="691" y="31528"/>
                </a:cubicBezTo>
                <a:cubicBezTo>
                  <a:pt x="691" y="32707"/>
                  <a:pt x="644" y="32707"/>
                  <a:pt x="644" y="33874"/>
                </a:cubicBezTo>
                <a:cubicBezTo>
                  <a:pt x="644" y="35053"/>
                  <a:pt x="525" y="35053"/>
                  <a:pt x="525" y="36231"/>
                </a:cubicBezTo>
                <a:cubicBezTo>
                  <a:pt x="525" y="37172"/>
                  <a:pt x="275" y="38148"/>
                  <a:pt x="751" y="38910"/>
                </a:cubicBezTo>
                <a:cubicBezTo>
                  <a:pt x="1239" y="39684"/>
                  <a:pt x="2406" y="39839"/>
                  <a:pt x="3263" y="40279"/>
                </a:cubicBezTo>
                <a:cubicBezTo>
                  <a:pt x="4096" y="40720"/>
                  <a:pt x="4799" y="41149"/>
                  <a:pt x="5823" y="41149"/>
                </a:cubicBezTo>
                <a:cubicBezTo>
                  <a:pt x="7133" y="41149"/>
                  <a:pt x="7133" y="40887"/>
                  <a:pt x="8442" y="40887"/>
                </a:cubicBezTo>
                <a:cubicBezTo>
                  <a:pt x="9740" y="40887"/>
                  <a:pt x="9740" y="41661"/>
                  <a:pt x="11050" y="41661"/>
                </a:cubicBezTo>
                <a:cubicBezTo>
                  <a:pt x="12347" y="41661"/>
                  <a:pt x="12347" y="41125"/>
                  <a:pt x="13657" y="41125"/>
                </a:cubicBezTo>
                <a:cubicBezTo>
                  <a:pt x="14955" y="41125"/>
                  <a:pt x="14955" y="41863"/>
                  <a:pt x="16265" y="41863"/>
                </a:cubicBezTo>
                <a:cubicBezTo>
                  <a:pt x="17574" y="41863"/>
                  <a:pt x="17574" y="41744"/>
                  <a:pt x="18872" y="41744"/>
                </a:cubicBezTo>
                <a:cubicBezTo>
                  <a:pt x="20182" y="41744"/>
                  <a:pt x="20182" y="41470"/>
                  <a:pt x="21480" y="41470"/>
                </a:cubicBezTo>
                <a:cubicBezTo>
                  <a:pt x="22789" y="41470"/>
                  <a:pt x="22789" y="41863"/>
                  <a:pt x="24087" y="41863"/>
                </a:cubicBezTo>
                <a:cubicBezTo>
                  <a:pt x="25397" y="41863"/>
                  <a:pt x="25397" y="41851"/>
                  <a:pt x="26694" y="41851"/>
                </a:cubicBezTo>
                <a:cubicBezTo>
                  <a:pt x="27992" y="41851"/>
                  <a:pt x="27992" y="41827"/>
                  <a:pt x="29302" y="41827"/>
                </a:cubicBezTo>
                <a:cubicBezTo>
                  <a:pt x="30612" y="41827"/>
                  <a:pt x="30612" y="41768"/>
                  <a:pt x="31909" y="41768"/>
                </a:cubicBezTo>
                <a:cubicBezTo>
                  <a:pt x="33219" y="41768"/>
                  <a:pt x="33219" y="41672"/>
                  <a:pt x="34517" y="41672"/>
                </a:cubicBezTo>
                <a:cubicBezTo>
                  <a:pt x="35827" y="41672"/>
                  <a:pt x="35827" y="41756"/>
                  <a:pt x="37124" y="41756"/>
                </a:cubicBezTo>
                <a:cubicBezTo>
                  <a:pt x="38434" y="41756"/>
                  <a:pt x="38434" y="41303"/>
                  <a:pt x="39732" y="41303"/>
                </a:cubicBezTo>
                <a:cubicBezTo>
                  <a:pt x="41042" y="41303"/>
                  <a:pt x="41042" y="41541"/>
                  <a:pt x="42339" y="41541"/>
                </a:cubicBezTo>
                <a:cubicBezTo>
                  <a:pt x="43649" y="41541"/>
                  <a:pt x="43649" y="41232"/>
                  <a:pt x="44947" y="41232"/>
                </a:cubicBezTo>
                <a:cubicBezTo>
                  <a:pt x="46256" y="41232"/>
                  <a:pt x="46245" y="41101"/>
                  <a:pt x="47554" y="41101"/>
                </a:cubicBezTo>
                <a:cubicBezTo>
                  <a:pt x="48864" y="41101"/>
                  <a:pt x="48864" y="40922"/>
                  <a:pt x="50162" y="40922"/>
                </a:cubicBezTo>
                <a:cubicBezTo>
                  <a:pt x="51459" y="40922"/>
                  <a:pt x="51459" y="41018"/>
                  <a:pt x="52769" y="41018"/>
                </a:cubicBezTo>
                <a:cubicBezTo>
                  <a:pt x="54067" y="41018"/>
                  <a:pt x="54067" y="41149"/>
                  <a:pt x="55377" y="41149"/>
                </a:cubicBezTo>
                <a:cubicBezTo>
                  <a:pt x="56674" y="41149"/>
                  <a:pt x="56674" y="41208"/>
                  <a:pt x="57984" y="41208"/>
                </a:cubicBezTo>
                <a:cubicBezTo>
                  <a:pt x="59282" y="41208"/>
                  <a:pt x="59282" y="41756"/>
                  <a:pt x="60592" y="41756"/>
                </a:cubicBezTo>
                <a:cubicBezTo>
                  <a:pt x="61889" y="41756"/>
                  <a:pt x="61889" y="41601"/>
                  <a:pt x="63199" y="41601"/>
                </a:cubicBezTo>
                <a:cubicBezTo>
                  <a:pt x="64497" y="41601"/>
                  <a:pt x="64497" y="40887"/>
                  <a:pt x="65807" y="40887"/>
                </a:cubicBezTo>
                <a:cubicBezTo>
                  <a:pt x="67104" y="40887"/>
                  <a:pt x="67104" y="41137"/>
                  <a:pt x="68402" y="41137"/>
                </a:cubicBezTo>
                <a:cubicBezTo>
                  <a:pt x="69051" y="41137"/>
                  <a:pt x="69760" y="41281"/>
                  <a:pt x="70405" y="41281"/>
                </a:cubicBezTo>
                <a:cubicBezTo>
                  <a:pt x="70789" y="41281"/>
                  <a:pt x="71150" y="41230"/>
                  <a:pt x="71462" y="41065"/>
                </a:cubicBezTo>
                <a:cubicBezTo>
                  <a:pt x="72319" y="40625"/>
                  <a:pt x="72819" y="39613"/>
                  <a:pt x="73319" y="38839"/>
                </a:cubicBezTo>
                <a:cubicBezTo>
                  <a:pt x="73796" y="38077"/>
                  <a:pt x="74462" y="37184"/>
                  <a:pt x="74462" y="36243"/>
                </a:cubicBezTo>
                <a:cubicBezTo>
                  <a:pt x="74462" y="35076"/>
                  <a:pt x="74486" y="35065"/>
                  <a:pt x="74486" y="33898"/>
                </a:cubicBezTo>
                <a:cubicBezTo>
                  <a:pt x="74486" y="32719"/>
                  <a:pt x="73891" y="32719"/>
                  <a:pt x="73891" y="31540"/>
                </a:cubicBezTo>
                <a:cubicBezTo>
                  <a:pt x="73891" y="30362"/>
                  <a:pt x="73843" y="30362"/>
                  <a:pt x="73843" y="29183"/>
                </a:cubicBezTo>
                <a:cubicBezTo>
                  <a:pt x="73843" y="28004"/>
                  <a:pt x="74117" y="28004"/>
                  <a:pt x="74117" y="26825"/>
                </a:cubicBezTo>
                <a:cubicBezTo>
                  <a:pt x="74117" y="25659"/>
                  <a:pt x="74260" y="25647"/>
                  <a:pt x="74260" y="24480"/>
                </a:cubicBezTo>
                <a:cubicBezTo>
                  <a:pt x="74260" y="23301"/>
                  <a:pt x="73736" y="23301"/>
                  <a:pt x="73736" y="22122"/>
                </a:cubicBezTo>
                <a:cubicBezTo>
                  <a:pt x="73736" y="20944"/>
                  <a:pt x="74486" y="20944"/>
                  <a:pt x="74486" y="19777"/>
                </a:cubicBezTo>
                <a:cubicBezTo>
                  <a:pt x="74486" y="18598"/>
                  <a:pt x="74570" y="18598"/>
                  <a:pt x="74570" y="17419"/>
                </a:cubicBezTo>
                <a:cubicBezTo>
                  <a:pt x="74570" y="16241"/>
                  <a:pt x="74379" y="16241"/>
                  <a:pt x="74379" y="15062"/>
                </a:cubicBezTo>
                <a:cubicBezTo>
                  <a:pt x="74379" y="13895"/>
                  <a:pt x="74284" y="13883"/>
                  <a:pt x="74284" y="12717"/>
                </a:cubicBezTo>
                <a:cubicBezTo>
                  <a:pt x="74284" y="11538"/>
                  <a:pt x="74391" y="11538"/>
                  <a:pt x="74391" y="10359"/>
                </a:cubicBezTo>
                <a:cubicBezTo>
                  <a:pt x="74391" y="9180"/>
                  <a:pt x="74034" y="9180"/>
                  <a:pt x="74034" y="8002"/>
                </a:cubicBezTo>
                <a:cubicBezTo>
                  <a:pt x="74034" y="6835"/>
                  <a:pt x="74367" y="6835"/>
                  <a:pt x="74367" y="5656"/>
                </a:cubicBezTo>
                <a:cubicBezTo>
                  <a:pt x="74367" y="4716"/>
                  <a:pt x="74189" y="3620"/>
                  <a:pt x="73712" y="2858"/>
                </a:cubicBezTo>
                <a:cubicBezTo>
                  <a:pt x="73212" y="2084"/>
                  <a:pt x="72272" y="1346"/>
                  <a:pt x="71414" y="906"/>
                </a:cubicBezTo>
                <a:cubicBezTo>
                  <a:pt x="70581" y="453"/>
                  <a:pt x="69438" y="310"/>
                  <a:pt x="68414" y="310"/>
                </a:cubicBezTo>
                <a:cubicBezTo>
                  <a:pt x="67104" y="310"/>
                  <a:pt x="67104" y="810"/>
                  <a:pt x="65795" y="810"/>
                </a:cubicBezTo>
                <a:cubicBezTo>
                  <a:pt x="64497" y="810"/>
                  <a:pt x="64497" y="763"/>
                  <a:pt x="63187" y="763"/>
                </a:cubicBezTo>
                <a:cubicBezTo>
                  <a:pt x="61889" y="763"/>
                  <a:pt x="61889" y="155"/>
                  <a:pt x="60580" y="155"/>
                </a:cubicBezTo>
                <a:cubicBezTo>
                  <a:pt x="59282" y="155"/>
                  <a:pt x="59282" y="679"/>
                  <a:pt x="57972" y="679"/>
                </a:cubicBezTo>
                <a:cubicBezTo>
                  <a:pt x="56663" y="679"/>
                  <a:pt x="56663" y="977"/>
                  <a:pt x="55365" y="977"/>
                </a:cubicBezTo>
                <a:cubicBezTo>
                  <a:pt x="54055" y="977"/>
                  <a:pt x="54055" y="513"/>
                  <a:pt x="52757" y="513"/>
                </a:cubicBezTo>
                <a:cubicBezTo>
                  <a:pt x="51448" y="513"/>
                  <a:pt x="51448" y="108"/>
                  <a:pt x="50150" y="108"/>
                </a:cubicBezTo>
                <a:cubicBezTo>
                  <a:pt x="48840" y="108"/>
                  <a:pt x="48840" y="501"/>
                  <a:pt x="47542" y="501"/>
                </a:cubicBezTo>
                <a:cubicBezTo>
                  <a:pt x="46245" y="501"/>
                  <a:pt x="46245" y="132"/>
                  <a:pt x="44935" y="132"/>
                </a:cubicBezTo>
                <a:cubicBezTo>
                  <a:pt x="43637" y="132"/>
                  <a:pt x="43637" y="310"/>
                  <a:pt x="42327" y="310"/>
                </a:cubicBezTo>
                <a:cubicBezTo>
                  <a:pt x="41030" y="310"/>
                  <a:pt x="41030" y="239"/>
                  <a:pt x="39720" y="239"/>
                </a:cubicBezTo>
                <a:cubicBezTo>
                  <a:pt x="38422" y="239"/>
                  <a:pt x="38422" y="584"/>
                  <a:pt x="37112" y="584"/>
                </a:cubicBezTo>
                <a:cubicBezTo>
                  <a:pt x="35815" y="584"/>
                  <a:pt x="35815" y="620"/>
                  <a:pt x="34505" y="620"/>
                </a:cubicBezTo>
                <a:cubicBezTo>
                  <a:pt x="33195" y="620"/>
                  <a:pt x="33195" y="191"/>
                  <a:pt x="31886" y="191"/>
                </a:cubicBezTo>
                <a:cubicBezTo>
                  <a:pt x="30588" y="191"/>
                  <a:pt x="30588" y="298"/>
                  <a:pt x="29278" y="298"/>
                </a:cubicBezTo>
                <a:cubicBezTo>
                  <a:pt x="27980" y="298"/>
                  <a:pt x="27980" y="775"/>
                  <a:pt x="26671" y="775"/>
                </a:cubicBezTo>
                <a:cubicBezTo>
                  <a:pt x="25373" y="775"/>
                  <a:pt x="25373" y="1"/>
                  <a:pt x="240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9"/>
          <p:cNvSpPr/>
          <p:nvPr/>
        </p:nvSpPr>
        <p:spPr>
          <a:xfrm>
            <a:off x="403788" y="1546600"/>
            <a:ext cx="5594079" cy="1976215"/>
          </a:xfrm>
          <a:custGeom>
            <a:rect b="b" l="l" r="r" t="t"/>
            <a:pathLst>
              <a:path extrusionOk="0" h="43911" w="96775">
                <a:moveTo>
                  <a:pt x="76927" y="0"/>
                </a:moveTo>
                <a:cubicBezTo>
                  <a:pt x="75332" y="0"/>
                  <a:pt x="75332" y="500"/>
                  <a:pt x="73748" y="500"/>
                </a:cubicBezTo>
                <a:cubicBezTo>
                  <a:pt x="72153" y="500"/>
                  <a:pt x="72153" y="250"/>
                  <a:pt x="70569" y="250"/>
                </a:cubicBezTo>
                <a:cubicBezTo>
                  <a:pt x="68986" y="250"/>
                  <a:pt x="68974" y="631"/>
                  <a:pt x="67390" y="631"/>
                </a:cubicBezTo>
                <a:cubicBezTo>
                  <a:pt x="65807" y="631"/>
                  <a:pt x="65807" y="477"/>
                  <a:pt x="64211" y="477"/>
                </a:cubicBezTo>
                <a:cubicBezTo>
                  <a:pt x="62628" y="477"/>
                  <a:pt x="62628" y="60"/>
                  <a:pt x="61032" y="60"/>
                </a:cubicBezTo>
                <a:lnTo>
                  <a:pt x="57853" y="60"/>
                </a:lnTo>
                <a:cubicBezTo>
                  <a:pt x="56270" y="60"/>
                  <a:pt x="56270" y="667"/>
                  <a:pt x="54674" y="667"/>
                </a:cubicBezTo>
                <a:cubicBezTo>
                  <a:pt x="53091" y="667"/>
                  <a:pt x="53091" y="96"/>
                  <a:pt x="51495" y="96"/>
                </a:cubicBezTo>
                <a:cubicBezTo>
                  <a:pt x="49912" y="96"/>
                  <a:pt x="49912" y="60"/>
                  <a:pt x="48328" y="60"/>
                </a:cubicBezTo>
                <a:cubicBezTo>
                  <a:pt x="46733" y="60"/>
                  <a:pt x="46733" y="500"/>
                  <a:pt x="45149" y="500"/>
                </a:cubicBezTo>
                <a:cubicBezTo>
                  <a:pt x="43554" y="500"/>
                  <a:pt x="43554" y="238"/>
                  <a:pt x="41970" y="238"/>
                </a:cubicBezTo>
                <a:cubicBezTo>
                  <a:pt x="40375" y="238"/>
                  <a:pt x="40375" y="274"/>
                  <a:pt x="38791" y="274"/>
                </a:cubicBezTo>
                <a:cubicBezTo>
                  <a:pt x="37196" y="274"/>
                  <a:pt x="37196" y="667"/>
                  <a:pt x="35612" y="667"/>
                </a:cubicBezTo>
                <a:cubicBezTo>
                  <a:pt x="34017" y="667"/>
                  <a:pt x="34029" y="191"/>
                  <a:pt x="32433" y="191"/>
                </a:cubicBezTo>
                <a:cubicBezTo>
                  <a:pt x="30850" y="191"/>
                  <a:pt x="30850" y="346"/>
                  <a:pt x="29254" y="346"/>
                </a:cubicBezTo>
                <a:cubicBezTo>
                  <a:pt x="27671" y="346"/>
                  <a:pt x="27671" y="286"/>
                  <a:pt x="26075" y="286"/>
                </a:cubicBezTo>
                <a:cubicBezTo>
                  <a:pt x="24492" y="286"/>
                  <a:pt x="24492" y="36"/>
                  <a:pt x="22908" y="36"/>
                </a:cubicBezTo>
                <a:cubicBezTo>
                  <a:pt x="21313" y="36"/>
                  <a:pt x="21313" y="631"/>
                  <a:pt x="19729" y="631"/>
                </a:cubicBezTo>
                <a:cubicBezTo>
                  <a:pt x="18134" y="631"/>
                  <a:pt x="18134" y="298"/>
                  <a:pt x="16550" y="298"/>
                </a:cubicBezTo>
                <a:cubicBezTo>
                  <a:pt x="14967" y="298"/>
                  <a:pt x="14967" y="393"/>
                  <a:pt x="13372" y="393"/>
                </a:cubicBezTo>
                <a:cubicBezTo>
                  <a:pt x="11788" y="393"/>
                  <a:pt x="11788" y="643"/>
                  <a:pt x="10193" y="643"/>
                </a:cubicBezTo>
                <a:cubicBezTo>
                  <a:pt x="8609" y="643"/>
                  <a:pt x="8609" y="393"/>
                  <a:pt x="7025" y="393"/>
                </a:cubicBezTo>
                <a:cubicBezTo>
                  <a:pt x="5799" y="393"/>
                  <a:pt x="4609" y="560"/>
                  <a:pt x="3620" y="1012"/>
                </a:cubicBezTo>
                <a:cubicBezTo>
                  <a:pt x="2596" y="1465"/>
                  <a:pt x="2025" y="2298"/>
                  <a:pt x="1430" y="3108"/>
                </a:cubicBezTo>
                <a:cubicBezTo>
                  <a:pt x="858" y="3882"/>
                  <a:pt x="1" y="4679"/>
                  <a:pt x="1" y="5632"/>
                </a:cubicBezTo>
                <a:cubicBezTo>
                  <a:pt x="1" y="6906"/>
                  <a:pt x="632" y="6894"/>
                  <a:pt x="632" y="8168"/>
                </a:cubicBezTo>
                <a:cubicBezTo>
                  <a:pt x="632" y="9430"/>
                  <a:pt x="715" y="9430"/>
                  <a:pt x="715" y="10692"/>
                </a:cubicBezTo>
                <a:cubicBezTo>
                  <a:pt x="715" y="11954"/>
                  <a:pt x="132" y="11954"/>
                  <a:pt x="132" y="13216"/>
                </a:cubicBezTo>
                <a:cubicBezTo>
                  <a:pt x="132" y="14478"/>
                  <a:pt x="358" y="14478"/>
                  <a:pt x="358" y="15728"/>
                </a:cubicBezTo>
                <a:cubicBezTo>
                  <a:pt x="358" y="16990"/>
                  <a:pt x="334" y="16990"/>
                  <a:pt x="334" y="18253"/>
                </a:cubicBezTo>
                <a:cubicBezTo>
                  <a:pt x="334" y="19515"/>
                  <a:pt x="203" y="19515"/>
                  <a:pt x="203" y="20777"/>
                </a:cubicBezTo>
                <a:cubicBezTo>
                  <a:pt x="203" y="22039"/>
                  <a:pt x="620" y="22027"/>
                  <a:pt x="620" y="23289"/>
                </a:cubicBezTo>
                <a:cubicBezTo>
                  <a:pt x="620" y="24551"/>
                  <a:pt x="298" y="24551"/>
                  <a:pt x="298" y="25813"/>
                </a:cubicBezTo>
                <a:cubicBezTo>
                  <a:pt x="298" y="27075"/>
                  <a:pt x="489" y="27075"/>
                  <a:pt x="489" y="28325"/>
                </a:cubicBezTo>
                <a:cubicBezTo>
                  <a:pt x="489" y="29587"/>
                  <a:pt x="441" y="29587"/>
                  <a:pt x="441" y="30849"/>
                </a:cubicBezTo>
                <a:cubicBezTo>
                  <a:pt x="441" y="32111"/>
                  <a:pt x="644" y="32111"/>
                  <a:pt x="644" y="33373"/>
                </a:cubicBezTo>
                <a:cubicBezTo>
                  <a:pt x="644" y="34636"/>
                  <a:pt x="13" y="34624"/>
                  <a:pt x="13" y="35886"/>
                </a:cubicBezTo>
                <a:cubicBezTo>
                  <a:pt x="13" y="37148"/>
                  <a:pt x="572" y="37148"/>
                  <a:pt x="572" y="38410"/>
                </a:cubicBezTo>
                <a:cubicBezTo>
                  <a:pt x="572" y="39374"/>
                  <a:pt x="334" y="40398"/>
                  <a:pt x="906" y="41172"/>
                </a:cubicBezTo>
                <a:cubicBezTo>
                  <a:pt x="1584" y="42053"/>
                  <a:pt x="2465" y="42756"/>
                  <a:pt x="3477" y="43220"/>
                </a:cubicBezTo>
                <a:cubicBezTo>
                  <a:pt x="3886" y="43407"/>
                  <a:pt x="4353" y="43462"/>
                  <a:pt x="4847" y="43462"/>
                </a:cubicBezTo>
                <a:cubicBezTo>
                  <a:pt x="5549" y="43462"/>
                  <a:pt x="6306" y="43351"/>
                  <a:pt x="7025" y="43351"/>
                </a:cubicBezTo>
                <a:cubicBezTo>
                  <a:pt x="8609" y="43351"/>
                  <a:pt x="8609" y="43910"/>
                  <a:pt x="10204" y="43910"/>
                </a:cubicBezTo>
                <a:cubicBezTo>
                  <a:pt x="11788" y="43910"/>
                  <a:pt x="11788" y="43684"/>
                  <a:pt x="13383" y="43684"/>
                </a:cubicBezTo>
                <a:cubicBezTo>
                  <a:pt x="14979" y="43684"/>
                  <a:pt x="14979" y="43625"/>
                  <a:pt x="16562" y="43625"/>
                </a:cubicBezTo>
                <a:cubicBezTo>
                  <a:pt x="18158" y="43625"/>
                  <a:pt x="18158" y="43565"/>
                  <a:pt x="19741" y="43565"/>
                </a:cubicBezTo>
                <a:cubicBezTo>
                  <a:pt x="21337" y="43565"/>
                  <a:pt x="21337" y="43458"/>
                  <a:pt x="22920" y="43458"/>
                </a:cubicBezTo>
                <a:cubicBezTo>
                  <a:pt x="24516" y="43458"/>
                  <a:pt x="24516" y="43506"/>
                  <a:pt x="26099" y="43506"/>
                </a:cubicBezTo>
                <a:cubicBezTo>
                  <a:pt x="27683" y="43506"/>
                  <a:pt x="27695" y="43351"/>
                  <a:pt x="29278" y="43351"/>
                </a:cubicBezTo>
                <a:cubicBezTo>
                  <a:pt x="30862" y="43351"/>
                  <a:pt x="30862" y="43482"/>
                  <a:pt x="32457" y="43482"/>
                </a:cubicBezTo>
                <a:cubicBezTo>
                  <a:pt x="34041" y="43482"/>
                  <a:pt x="34041" y="43387"/>
                  <a:pt x="35636" y="43387"/>
                </a:cubicBezTo>
                <a:cubicBezTo>
                  <a:pt x="37220" y="43387"/>
                  <a:pt x="37220" y="43827"/>
                  <a:pt x="38815" y="43827"/>
                </a:cubicBezTo>
                <a:cubicBezTo>
                  <a:pt x="40399" y="43827"/>
                  <a:pt x="40399" y="43684"/>
                  <a:pt x="41994" y="43684"/>
                </a:cubicBezTo>
                <a:cubicBezTo>
                  <a:pt x="43578" y="43684"/>
                  <a:pt x="43578" y="43827"/>
                  <a:pt x="45173" y="43827"/>
                </a:cubicBezTo>
                <a:cubicBezTo>
                  <a:pt x="46757" y="43827"/>
                  <a:pt x="46757" y="43887"/>
                  <a:pt x="48340" y="43887"/>
                </a:cubicBezTo>
                <a:cubicBezTo>
                  <a:pt x="49936" y="43887"/>
                  <a:pt x="49936" y="43863"/>
                  <a:pt x="51519" y="43863"/>
                </a:cubicBezTo>
                <a:cubicBezTo>
                  <a:pt x="53115" y="43863"/>
                  <a:pt x="53115" y="43910"/>
                  <a:pt x="54698" y="43910"/>
                </a:cubicBezTo>
                <a:cubicBezTo>
                  <a:pt x="56294" y="43910"/>
                  <a:pt x="56294" y="43553"/>
                  <a:pt x="57877" y="43553"/>
                </a:cubicBezTo>
                <a:cubicBezTo>
                  <a:pt x="59473" y="43553"/>
                  <a:pt x="59473" y="43375"/>
                  <a:pt x="61056" y="43375"/>
                </a:cubicBezTo>
                <a:cubicBezTo>
                  <a:pt x="62651" y="43375"/>
                  <a:pt x="62640" y="43351"/>
                  <a:pt x="64235" y="43351"/>
                </a:cubicBezTo>
                <a:cubicBezTo>
                  <a:pt x="65819" y="43351"/>
                  <a:pt x="65819" y="43708"/>
                  <a:pt x="67414" y="43708"/>
                </a:cubicBezTo>
                <a:cubicBezTo>
                  <a:pt x="68998" y="43708"/>
                  <a:pt x="68998" y="43756"/>
                  <a:pt x="70593" y="43756"/>
                </a:cubicBezTo>
                <a:cubicBezTo>
                  <a:pt x="72176" y="43756"/>
                  <a:pt x="72176" y="43684"/>
                  <a:pt x="73760" y="43684"/>
                </a:cubicBezTo>
                <a:cubicBezTo>
                  <a:pt x="75355" y="43684"/>
                  <a:pt x="75355" y="43518"/>
                  <a:pt x="76939" y="43518"/>
                </a:cubicBezTo>
                <a:cubicBezTo>
                  <a:pt x="78534" y="43518"/>
                  <a:pt x="78534" y="43887"/>
                  <a:pt x="80118" y="43887"/>
                </a:cubicBezTo>
                <a:cubicBezTo>
                  <a:pt x="81701" y="43887"/>
                  <a:pt x="81701" y="43375"/>
                  <a:pt x="83297" y="43375"/>
                </a:cubicBezTo>
                <a:cubicBezTo>
                  <a:pt x="84880" y="43375"/>
                  <a:pt x="84880" y="43708"/>
                  <a:pt x="86476" y="43708"/>
                </a:cubicBezTo>
                <a:cubicBezTo>
                  <a:pt x="88059" y="43708"/>
                  <a:pt x="88059" y="43482"/>
                  <a:pt x="89643" y="43482"/>
                </a:cubicBezTo>
                <a:cubicBezTo>
                  <a:pt x="90037" y="43482"/>
                  <a:pt x="90436" y="43493"/>
                  <a:pt x="90830" y="43493"/>
                </a:cubicBezTo>
                <a:cubicBezTo>
                  <a:pt x="91660" y="43493"/>
                  <a:pt x="92465" y="43444"/>
                  <a:pt x="93143" y="43137"/>
                </a:cubicBezTo>
                <a:cubicBezTo>
                  <a:pt x="94167" y="42672"/>
                  <a:pt x="94834" y="41815"/>
                  <a:pt x="95429" y="41005"/>
                </a:cubicBezTo>
                <a:cubicBezTo>
                  <a:pt x="96001" y="40231"/>
                  <a:pt x="96501" y="39362"/>
                  <a:pt x="96501" y="38398"/>
                </a:cubicBezTo>
                <a:cubicBezTo>
                  <a:pt x="96501" y="37136"/>
                  <a:pt x="96572" y="37136"/>
                  <a:pt x="96572" y="35874"/>
                </a:cubicBezTo>
                <a:cubicBezTo>
                  <a:pt x="96572" y="34600"/>
                  <a:pt x="96322" y="34600"/>
                  <a:pt x="96322" y="33338"/>
                </a:cubicBezTo>
                <a:cubicBezTo>
                  <a:pt x="96322" y="32076"/>
                  <a:pt x="96775" y="32076"/>
                  <a:pt x="96775" y="30814"/>
                </a:cubicBezTo>
                <a:cubicBezTo>
                  <a:pt x="96775" y="29563"/>
                  <a:pt x="96537" y="29563"/>
                  <a:pt x="96537" y="28301"/>
                </a:cubicBezTo>
                <a:cubicBezTo>
                  <a:pt x="96537" y="27039"/>
                  <a:pt x="95929" y="27039"/>
                  <a:pt x="95929" y="25777"/>
                </a:cubicBezTo>
                <a:cubicBezTo>
                  <a:pt x="95929" y="24515"/>
                  <a:pt x="96572" y="24515"/>
                  <a:pt x="96572" y="23265"/>
                </a:cubicBezTo>
                <a:cubicBezTo>
                  <a:pt x="96572" y="22003"/>
                  <a:pt x="96560" y="22003"/>
                  <a:pt x="96560" y="20741"/>
                </a:cubicBezTo>
                <a:cubicBezTo>
                  <a:pt x="96560" y="19479"/>
                  <a:pt x="96632" y="19479"/>
                  <a:pt x="96632" y="18217"/>
                </a:cubicBezTo>
                <a:cubicBezTo>
                  <a:pt x="96632" y="16967"/>
                  <a:pt x="96334" y="16967"/>
                  <a:pt x="96334" y="15705"/>
                </a:cubicBezTo>
                <a:cubicBezTo>
                  <a:pt x="96334" y="14443"/>
                  <a:pt x="96406" y="14443"/>
                  <a:pt x="96406" y="13180"/>
                </a:cubicBezTo>
                <a:cubicBezTo>
                  <a:pt x="96406" y="11918"/>
                  <a:pt x="96703" y="11918"/>
                  <a:pt x="96703" y="10668"/>
                </a:cubicBezTo>
                <a:cubicBezTo>
                  <a:pt x="96703" y="9406"/>
                  <a:pt x="96453" y="9406"/>
                  <a:pt x="96453" y="8144"/>
                </a:cubicBezTo>
                <a:cubicBezTo>
                  <a:pt x="96453" y="6882"/>
                  <a:pt x="96632" y="6882"/>
                  <a:pt x="96632" y="5620"/>
                </a:cubicBezTo>
                <a:cubicBezTo>
                  <a:pt x="96632" y="4668"/>
                  <a:pt x="96096" y="3739"/>
                  <a:pt x="95525" y="2965"/>
                </a:cubicBezTo>
                <a:cubicBezTo>
                  <a:pt x="94882" y="2108"/>
                  <a:pt x="94036" y="1429"/>
                  <a:pt x="93072" y="977"/>
                </a:cubicBezTo>
                <a:cubicBezTo>
                  <a:pt x="92014" y="523"/>
                  <a:pt x="90877" y="286"/>
                  <a:pt x="89727" y="286"/>
                </a:cubicBezTo>
                <a:cubicBezTo>
                  <a:pt x="89699" y="286"/>
                  <a:pt x="89671" y="286"/>
                  <a:pt x="89643" y="286"/>
                </a:cubicBezTo>
                <a:lnTo>
                  <a:pt x="86464" y="286"/>
                </a:lnTo>
                <a:cubicBezTo>
                  <a:pt x="84869" y="286"/>
                  <a:pt x="84869" y="560"/>
                  <a:pt x="83285" y="560"/>
                </a:cubicBezTo>
                <a:cubicBezTo>
                  <a:pt x="81690" y="560"/>
                  <a:pt x="81690" y="286"/>
                  <a:pt x="80106" y="286"/>
                </a:cubicBezTo>
                <a:cubicBezTo>
                  <a:pt x="78511" y="286"/>
                  <a:pt x="78511" y="0"/>
                  <a:pt x="769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9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681" name="Google Shape;681;p19"/>
          <p:cNvGraphicFramePr/>
          <p:nvPr/>
        </p:nvGraphicFramePr>
        <p:xfrm>
          <a:off x="501088" y="1264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656400"/>
                <a:gridCol w="382800"/>
                <a:gridCol w="1678650"/>
                <a:gridCol w="658300"/>
                <a:gridCol w="382850"/>
                <a:gridCol w="1676700"/>
              </a:tblGrid>
              <a:tr h="282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Time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Activity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Time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Activity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Spanish Class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 homework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 Class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Dinner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Lunch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TV Show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Team meeting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Go to sleep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Doctor Appointment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Dance Class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17:00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Go Home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2" name="Google Shape;682;p19"/>
          <p:cNvGraphicFramePr/>
          <p:nvPr/>
        </p:nvGraphicFramePr>
        <p:xfrm>
          <a:off x="501088" y="364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943325"/>
                <a:gridCol w="1776575"/>
                <a:gridCol w="947575"/>
                <a:gridCol w="1772325"/>
              </a:tblGrid>
              <a:tr h="2808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Priorities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7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cold place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nice name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3" name="Google Shape;683;p19"/>
          <p:cNvGraphicFramePr/>
          <p:nvPr/>
        </p:nvGraphicFramePr>
        <p:xfrm>
          <a:off x="6081988" y="126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082950"/>
                <a:gridCol w="682900"/>
                <a:gridCol w="882925"/>
              </a:tblGrid>
              <a:tr h="27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Date: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03/24/2022</a:t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2218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Notes: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actually a very cold place and Venus has a beautiful name, but it is terribly hot 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2875" marB="182875" marR="182875" marL="41147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grpSp>
        <p:nvGrpSpPr>
          <p:cNvPr id="684" name="Google Shape;684;p19"/>
          <p:cNvGrpSpPr/>
          <p:nvPr/>
        </p:nvGrpSpPr>
        <p:grpSpPr>
          <a:xfrm>
            <a:off x="6454213" y="2081225"/>
            <a:ext cx="1957500" cy="1247775"/>
            <a:chOff x="6410325" y="2081225"/>
            <a:chExt cx="1957500" cy="1247775"/>
          </a:xfrm>
        </p:grpSpPr>
        <p:cxnSp>
          <p:nvCxnSpPr>
            <p:cNvPr id="685" name="Google Shape;685;p19"/>
            <p:cNvCxnSpPr/>
            <p:nvPr/>
          </p:nvCxnSpPr>
          <p:spPr>
            <a:xfrm>
              <a:off x="6410325" y="2081225"/>
              <a:ext cx="1957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19"/>
            <p:cNvCxnSpPr/>
            <p:nvPr/>
          </p:nvCxnSpPr>
          <p:spPr>
            <a:xfrm>
              <a:off x="6410325" y="2259479"/>
              <a:ext cx="1957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19"/>
            <p:cNvCxnSpPr/>
            <p:nvPr/>
          </p:nvCxnSpPr>
          <p:spPr>
            <a:xfrm>
              <a:off x="6410325" y="2437732"/>
              <a:ext cx="1957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19"/>
            <p:cNvCxnSpPr/>
            <p:nvPr/>
          </p:nvCxnSpPr>
          <p:spPr>
            <a:xfrm>
              <a:off x="6410325" y="2615986"/>
              <a:ext cx="1957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19"/>
            <p:cNvCxnSpPr/>
            <p:nvPr/>
          </p:nvCxnSpPr>
          <p:spPr>
            <a:xfrm>
              <a:off x="6410325" y="2794239"/>
              <a:ext cx="1957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19"/>
            <p:cNvCxnSpPr/>
            <p:nvPr/>
          </p:nvCxnSpPr>
          <p:spPr>
            <a:xfrm>
              <a:off x="6410325" y="2972493"/>
              <a:ext cx="1957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19"/>
            <p:cNvCxnSpPr/>
            <p:nvPr/>
          </p:nvCxnSpPr>
          <p:spPr>
            <a:xfrm>
              <a:off x="6410325" y="3150746"/>
              <a:ext cx="1957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19"/>
            <p:cNvCxnSpPr/>
            <p:nvPr/>
          </p:nvCxnSpPr>
          <p:spPr>
            <a:xfrm>
              <a:off x="6410325" y="3329000"/>
              <a:ext cx="19575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693" name="Google Shape;693;p19"/>
          <p:cNvSpPr/>
          <p:nvPr/>
        </p:nvSpPr>
        <p:spPr>
          <a:xfrm>
            <a:off x="1241733" y="1303209"/>
            <a:ext cx="202691" cy="190319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19"/>
          <p:cNvSpPr/>
          <p:nvPr/>
        </p:nvSpPr>
        <p:spPr>
          <a:xfrm>
            <a:off x="3982552" y="1303209"/>
            <a:ext cx="202691" cy="190319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9"/>
          <p:cNvSpPr/>
          <p:nvPr/>
        </p:nvSpPr>
        <p:spPr>
          <a:xfrm>
            <a:off x="1241733" y="1874709"/>
            <a:ext cx="202691" cy="190319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9"/>
          <p:cNvSpPr/>
          <p:nvPr/>
        </p:nvSpPr>
        <p:spPr>
          <a:xfrm>
            <a:off x="1241733" y="1603246"/>
            <a:ext cx="202691" cy="190319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9"/>
          <p:cNvSpPr/>
          <p:nvPr/>
        </p:nvSpPr>
        <p:spPr>
          <a:xfrm>
            <a:off x="1241733" y="2455734"/>
            <a:ext cx="202691" cy="190319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9"/>
          <p:cNvSpPr/>
          <p:nvPr/>
        </p:nvSpPr>
        <p:spPr>
          <a:xfrm>
            <a:off x="1197845" y="2741484"/>
            <a:ext cx="202691" cy="190319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9"/>
          <p:cNvSpPr/>
          <p:nvPr/>
        </p:nvSpPr>
        <p:spPr>
          <a:xfrm>
            <a:off x="3965883" y="2160459"/>
            <a:ext cx="202691" cy="190319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9"/>
          <p:cNvSpPr/>
          <p:nvPr/>
        </p:nvSpPr>
        <p:spPr>
          <a:xfrm>
            <a:off x="3965883" y="2446209"/>
            <a:ext cx="202691" cy="190319"/>
          </a:xfrm>
          <a:custGeom>
            <a:rect b="b" l="l" r="r" t="t"/>
            <a:pathLst>
              <a:path extrusionOk="0" h="4692" w="4997">
                <a:moveTo>
                  <a:pt x="4094" y="0"/>
                </a:moveTo>
                <a:cubicBezTo>
                  <a:pt x="4024" y="0"/>
                  <a:pt x="3962" y="22"/>
                  <a:pt x="3945" y="57"/>
                </a:cubicBezTo>
                <a:cubicBezTo>
                  <a:pt x="3875" y="197"/>
                  <a:pt x="3734" y="250"/>
                  <a:pt x="3664" y="373"/>
                </a:cubicBezTo>
                <a:cubicBezTo>
                  <a:pt x="3489" y="636"/>
                  <a:pt x="3244" y="828"/>
                  <a:pt x="3051" y="1091"/>
                </a:cubicBezTo>
                <a:cubicBezTo>
                  <a:pt x="2928" y="1284"/>
                  <a:pt x="2770" y="1460"/>
                  <a:pt x="2612" y="1635"/>
                </a:cubicBezTo>
                <a:cubicBezTo>
                  <a:pt x="2420" y="1845"/>
                  <a:pt x="2244" y="2073"/>
                  <a:pt x="2087" y="2319"/>
                </a:cubicBezTo>
                <a:cubicBezTo>
                  <a:pt x="2011" y="2402"/>
                  <a:pt x="1952" y="2442"/>
                  <a:pt x="1903" y="2442"/>
                </a:cubicBezTo>
                <a:cubicBezTo>
                  <a:pt x="1839" y="2442"/>
                  <a:pt x="1793" y="2371"/>
                  <a:pt x="1753" y="2231"/>
                </a:cubicBezTo>
                <a:cubicBezTo>
                  <a:pt x="1736" y="2178"/>
                  <a:pt x="1701" y="2126"/>
                  <a:pt x="1666" y="2073"/>
                </a:cubicBezTo>
                <a:cubicBezTo>
                  <a:pt x="1525" y="1933"/>
                  <a:pt x="1420" y="1740"/>
                  <a:pt x="1385" y="1530"/>
                </a:cubicBezTo>
                <a:cubicBezTo>
                  <a:pt x="1370" y="1410"/>
                  <a:pt x="1279" y="1329"/>
                  <a:pt x="1166" y="1329"/>
                </a:cubicBezTo>
                <a:cubicBezTo>
                  <a:pt x="1146" y="1329"/>
                  <a:pt x="1126" y="1332"/>
                  <a:pt x="1105" y="1337"/>
                </a:cubicBezTo>
                <a:cubicBezTo>
                  <a:pt x="666" y="1460"/>
                  <a:pt x="474" y="1880"/>
                  <a:pt x="105" y="2091"/>
                </a:cubicBezTo>
                <a:lnTo>
                  <a:pt x="105" y="2143"/>
                </a:lnTo>
                <a:cubicBezTo>
                  <a:pt x="0" y="2354"/>
                  <a:pt x="123" y="2547"/>
                  <a:pt x="211" y="2722"/>
                </a:cubicBezTo>
                <a:cubicBezTo>
                  <a:pt x="456" y="3143"/>
                  <a:pt x="719" y="3546"/>
                  <a:pt x="982" y="3949"/>
                </a:cubicBezTo>
                <a:cubicBezTo>
                  <a:pt x="1157" y="4247"/>
                  <a:pt x="1455" y="4422"/>
                  <a:pt x="1701" y="4633"/>
                </a:cubicBezTo>
                <a:cubicBezTo>
                  <a:pt x="1743" y="4675"/>
                  <a:pt x="1785" y="4692"/>
                  <a:pt x="1826" y="4692"/>
                </a:cubicBezTo>
                <a:cubicBezTo>
                  <a:pt x="1921" y="4692"/>
                  <a:pt x="2008" y="4601"/>
                  <a:pt x="2069" y="4528"/>
                </a:cubicBezTo>
                <a:cubicBezTo>
                  <a:pt x="2279" y="4230"/>
                  <a:pt x="2542" y="3967"/>
                  <a:pt x="2735" y="3651"/>
                </a:cubicBezTo>
                <a:cubicBezTo>
                  <a:pt x="2823" y="3528"/>
                  <a:pt x="2911" y="3406"/>
                  <a:pt x="3016" y="3283"/>
                </a:cubicBezTo>
                <a:cubicBezTo>
                  <a:pt x="3244" y="3037"/>
                  <a:pt x="3542" y="2827"/>
                  <a:pt x="3664" y="2494"/>
                </a:cubicBezTo>
                <a:cubicBezTo>
                  <a:pt x="3664" y="2476"/>
                  <a:pt x="3682" y="2476"/>
                  <a:pt x="3682" y="2476"/>
                </a:cubicBezTo>
                <a:cubicBezTo>
                  <a:pt x="4015" y="2354"/>
                  <a:pt x="4155" y="1986"/>
                  <a:pt x="4383" y="1775"/>
                </a:cubicBezTo>
                <a:cubicBezTo>
                  <a:pt x="4594" y="1565"/>
                  <a:pt x="4699" y="1249"/>
                  <a:pt x="4962" y="1056"/>
                </a:cubicBezTo>
                <a:cubicBezTo>
                  <a:pt x="4997" y="1039"/>
                  <a:pt x="4997" y="1004"/>
                  <a:pt x="4997" y="986"/>
                </a:cubicBezTo>
                <a:cubicBezTo>
                  <a:pt x="4979" y="934"/>
                  <a:pt x="4944" y="863"/>
                  <a:pt x="4927" y="811"/>
                </a:cubicBezTo>
                <a:cubicBezTo>
                  <a:pt x="4751" y="548"/>
                  <a:pt x="4541" y="302"/>
                  <a:pt x="4296" y="75"/>
                </a:cubicBezTo>
                <a:cubicBezTo>
                  <a:pt x="4243" y="22"/>
                  <a:pt x="4164" y="0"/>
                  <a:pt x="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19"/>
          <p:cNvSpPr/>
          <p:nvPr/>
        </p:nvSpPr>
        <p:spPr>
          <a:xfrm>
            <a:off x="558238" y="39957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9"/>
          <p:cNvSpPr/>
          <p:nvPr/>
        </p:nvSpPr>
        <p:spPr>
          <a:xfrm>
            <a:off x="710638" y="39957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9"/>
          <p:cNvSpPr/>
          <p:nvPr/>
        </p:nvSpPr>
        <p:spPr>
          <a:xfrm>
            <a:off x="863038" y="39957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9"/>
          <p:cNvSpPr/>
          <p:nvPr/>
        </p:nvSpPr>
        <p:spPr>
          <a:xfrm>
            <a:off x="1015438" y="39957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9"/>
          <p:cNvSpPr/>
          <p:nvPr/>
        </p:nvSpPr>
        <p:spPr>
          <a:xfrm>
            <a:off x="1167838" y="39957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9"/>
          <p:cNvSpPr/>
          <p:nvPr/>
        </p:nvSpPr>
        <p:spPr>
          <a:xfrm>
            <a:off x="558238" y="428148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9"/>
          <p:cNvSpPr/>
          <p:nvPr/>
        </p:nvSpPr>
        <p:spPr>
          <a:xfrm>
            <a:off x="710638" y="428148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19"/>
          <p:cNvSpPr/>
          <p:nvPr/>
        </p:nvSpPr>
        <p:spPr>
          <a:xfrm>
            <a:off x="863038" y="428148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9"/>
          <p:cNvSpPr/>
          <p:nvPr/>
        </p:nvSpPr>
        <p:spPr>
          <a:xfrm>
            <a:off x="1015438" y="428148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9"/>
          <p:cNvSpPr/>
          <p:nvPr/>
        </p:nvSpPr>
        <p:spPr>
          <a:xfrm>
            <a:off x="1167838" y="428148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9"/>
          <p:cNvSpPr/>
          <p:nvPr/>
        </p:nvSpPr>
        <p:spPr>
          <a:xfrm>
            <a:off x="558238" y="45672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9"/>
          <p:cNvSpPr/>
          <p:nvPr/>
        </p:nvSpPr>
        <p:spPr>
          <a:xfrm>
            <a:off x="710638" y="45672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19"/>
          <p:cNvSpPr/>
          <p:nvPr/>
        </p:nvSpPr>
        <p:spPr>
          <a:xfrm>
            <a:off x="863038" y="45672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9"/>
          <p:cNvSpPr/>
          <p:nvPr/>
        </p:nvSpPr>
        <p:spPr>
          <a:xfrm>
            <a:off x="1015438" y="45672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9"/>
          <p:cNvSpPr/>
          <p:nvPr/>
        </p:nvSpPr>
        <p:spPr>
          <a:xfrm>
            <a:off x="1167838" y="45672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9"/>
          <p:cNvSpPr/>
          <p:nvPr/>
        </p:nvSpPr>
        <p:spPr>
          <a:xfrm>
            <a:off x="3334775" y="39957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9"/>
          <p:cNvSpPr/>
          <p:nvPr/>
        </p:nvSpPr>
        <p:spPr>
          <a:xfrm>
            <a:off x="3487175" y="39957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9"/>
          <p:cNvSpPr/>
          <p:nvPr/>
        </p:nvSpPr>
        <p:spPr>
          <a:xfrm>
            <a:off x="3639575" y="39957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9"/>
          <p:cNvSpPr/>
          <p:nvPr/>
        </p:nvSpPr>
        <p:spPr>
          <a:xfrm>
            <a:off x="3791975" y="39957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19"/>
          <p:cNvSpPr/>
          <p:nvPr/>
        </p:nvSpPr>
        <p:spPr>
          <a:xfrm>
            <a:off x="3944375" y="39957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9"/>
          <p:cNvSpPr/>
          <p:nvPr/>
        </p:nvSpPr>
        <p:spPr>
          <a:xfrm>
            <a:off x="3334775" y="428148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9"/>
          <p:cNvSpPr/>
          <p:nvPr/>
        </p:nvSpPr>
        <p:spPr>
          <a:xfrm>
            <a:off x="3487175" y="428148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9"/>
          <p:cNvSpPr/>
          <p:nvPr/>
        </p:nvSpPr>
        <p:spPr>
          <a:xfrm>
            <a:off x="3639575" y="428148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9"/>
          <p:cNvSpPr/>
          <p:nvPr/>
        </p:nvSpPr>
        <p:spPr>
          <a:xfrm>
            <a:off x="3791975" y="428148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9"/>
          <p:cNvSpPr/>
          <p:nvPr/>
        </p:nvSpPr>
        <p:spPr>
          <a:xfrm>
            <a:off x="3944375" y="428148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9"/>
          <p:cNvSpPr/>
          <p:nvPr/>
        </p:nvSpPr>
        <p:spPr>
          <a:xfrm>
            <a:off x="3334775" y="45672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9"/>
          <p:cNvSpPr/>
          <p:nvPr/>
        </p:nvSpPr>
        <p:spPr>
          <a:xfrm>
            <a:off x="3487175" y="45672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9"/>
          <p:cNvSpPr/>
          <p:nvPr/>
        </p:nvSpPr>
        <p:spPr>
          <a:xfrm>
            <a:off x="3639575" y="45672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19"/>
          <p:cNvSpPr/>
          <p:nvPr/>
        </p:nvSpPr>
        <p:spPr>
          <a:xfrm>
            <a:off x="3791975" y="4567238"/>
            <a:ext cx="119100" cy="11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19"/>
          <p:cNvSpPr/>
          <p:nvPr/>
        </p:nvSpPr>
        <p:spPr>
          <a:xfrm>
            <a:off x="3944375" y="4567238"/>
            <a:ext cx="119100" cy="11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1" name="Google Shape;731;p19"/>
          <p:cNvGrpSpPr/>
          <p:nvPr/>
        </p:nvGrpSpPr>
        <p:grpSpPr>
          <a:xfrm>
            <a:off x="6124948" y="3002851"/>
            <a:ext cx="2501514" cy="2159150"/>
            <a:chOff x="7293631" y="2006362"/>
            <a:chExt cx="3583831" cy="3093338"/>
          </a:xfrm>
        </p:grpSpPr>
        <p:sp>
          <p:nvSpPr>
            <p:cNvPr id="732" name="Google Shape;732;p19"/>
            <p:cNvSpPr/>
            <p:nvPr/>
          </p:nvSpPr>
          <p:spPr>
            <a:xfrm>
              <a:off x="7397268" y="2006362"/>
              <a:ext cx="258275" cy="258300"/>
            </a:xfrm>
            <a:custGeom>
              <a:rect b="b" l="l" r="r" t="t"/>
              <a:pathLst>
                <a:path extrusionOk="0" h="10332" w="10331">
                  <a:moveTo>
                    <a:pt x="5175" y="1"/>
                  </a:moveTo>
                  <a:lnTo>
                    <a:pt x="3930" y="3541"/>
                  </a:lnTo>
                  <a:lnTo>
                    <a:pt x="0" y="5156"/>
                  </a:lnTo>
                  <a:lnTo>
                    <a:pt x="3930" y="6868"/>
                  </a:lnTo>
                  <a:lnTo>
                    <a:pt x="5175" y="10331"/>
                  </a:lnTo>
                  <a:lnTo>
                    <a:pt x="6771" y="6557"/>
                  </a:lnTo>
                  <a:lnTo>
                    <a:pt x="10331" y="5156"/>
                  </a:lnTo>
                  <a:lnTo>
                    <a:pt x="6401" y="3717"/>
                  </a:lnTo>
                  <a:lnTo>
                    <a:pt x="51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7293631" y="2479575"/>
              <a:ext cx="186300" cy="26775"/>
            </a:xfrm>
            <a:custGeom>
              <a:rect b="b" l="l" r="r" t="t"/>
              <a:pathLst>
                <a:path extrusionOk="0" h="1071" w="7452">
                  <a:moveTo>
                    <a:pt x="3716" y="0"/>
                  </a:moveTo>
                  <a:cubicBezTo>
                    <a:pt x="3093" y="0"/>
                    <a:pt x="2471" y="39"/>
                    <a:pt x="1868" y="117"/>
                  </a:cubicBezTo>
                  <a:cubicBezTo>
                    <a:pt x="1226" y="195"/>
                    <a:pt x="603" y="331"/>
                    <a:pt x="0" y="525"/>
                  </a:cubicBezTo>
                  <a:cubicBezTo>
                    <a:pt x="603" y="739"/>
                    <a:pt x="1226" y="876"/>
                    <a:pt x="1868" y="953"/>
                  </a:cubicBezTo>
                  <a:cubicBezTo>
                    <a:pt x="2471" y="1031"/>
                    <a:pt x="3093" y="1070"/>
                    <a:pt x="3716" y="1070"/>
                  </a:cubicBezTo>
                  <a:cubicBezTo>
                    <a:pt x="4339" y="1070"/>
                    <a:pt x="4961" y="1031"/>
                    <a:pt x="5584" y="953"/>
                  </a:cubicBezTo>
                  <a:cubicBezTo>
                    <a:pt x="6226" y="876"/>
                    <a:pt x="6848" y="739"/>
                    <a:pt x="7451" y="525"/>
                  </a:cubicBezTo>
                  <a:cubicBezTo>
                    <a:pt x="6848" y="331"/>
                    <a:pt x="6226" y="195"/>
                    <a:pt x="5584" y="117"/>
                  </a:cubicBezTo>
                  <a:cubicBezTo>
                    <a:pt x="4961" y="39"/>
                    <a:pt x="4339" y="0"/>
                    <a:pt x="3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7373381" y="2399800"/>
              <a:ext cx="26775" cy="186300"/>
            </a:xfrm>
            <a:custGeom>
              <a:rect b="b" l="l" r="r" t="t"/>
              <a:pathLst>
                <a:path extrusionOk="0" h="7452" w="1071">
                  <a:moveTo>
                    <a:pt x="526" y="0"/>
                  </a:moveTo>
                  <a:cubicBezTo>
                    <a:pt x="331" y="604"/>
                    <a:pt x="195" y="1226"/>
                    <a:pt x="117" y="1868"/>
                  </a:cubicBezTo>
                  <a:cubicBezTo>
                    <a:pt x="40" y="2491"/>
                    <a:pt x="1" y="3113"/>
                    <a:pt x="1" y="3736"/>
                  </a:cubicBezTo>
                  <a:cubicBezTo>
                    <a:pt x="1" y="4358"/>
                    <a:pt x="40" y="4981"/>
                    <a:pt x="117" y="5584"/>
                  </a:cubicBezTo>
                  <a:cubicBezTo>
                    <a:pt x="195" y="6226"/>
                    <a:pt x="331" y="6849"/>
                    <a:pt x="526" y="7452"/>
                  </a:cubicBezTo>
                  <a:cubicBezTo>
                    <a:pt x="740" y="6849"/>
                    <a:pt x="876" y="6226"/>
                    <a:pt x="954" y="5584"/>
                  </a:cubicBezTo>
                  <a:cubicBezTo>
                    <a:pt x="1032" y="4961"/>
                    <a:pt x="1071" y="4339"/>
                    <a:pt x="1071" y="3716"/>
                  </a:cubicBezTo>
                  <a:cubicBezTo>
                    <a:pt x="1071" y="3094"/>
                    <a:pt x="1032" y="2471"/>
                    <a:pt x="954" y="1868"/>
                  </a:cubicBezTo>
                  <a:cubicBezTo>
                    <a:pt x="876" y="1226"/>
                    <a:pt x="740" y="604"/>
                    <a:pt x="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7320856" y="2427025"/>
              <a:ext cx="131825" cy="131850"/>
            </a:xfrm>
            <a:custGeom>
              <a:rect b="b" l="l" r="r" t="t"/>
              <a:pathLst>
                <a:path extrusionOk="0" h="5274" w="5273">
                  <a:moveTo>
                    <a:pt x="1" y="1"/>
                  </a:moveTo>
                  <a:lnTo>
                    <a:pt x="1" y="1"/>
                  </a:lnTo>
                  <a:cubicBezTo>
                    <a:pt x="273" y="565"/>
                    <a:pt x="623" y="1110"/>
                    <a:pt x="1012" y="1616"/>
                  </a:cubicBezTo>
                  <a:cubicBezTo>
                    <a:pt x="1401" y="2102"/>
                    <a:pt x="1810" y="2569"/>
                    <a:pt x="2257" y="3016"/>
                  </a:cubicBezTo>
                  <a:cubicBezTo>
                    <a:pt x="2705" y="3444"/>
                    <a:pt x="3172" y="3872"/>
                    <a:pt x="3658" y="4242"/>
                  </a:cubicBezTo>
                  <a:cubicBezTo>
                    <a:pt x="4164" y="4651"/>
                    <a:pt x="4689" y="4981"/>
                    <a:pt x="5273" y="5273"/>
                  </a:cubicBezTo>
                  <a:cubicBezTo>
                    <a:pt x="4981" y="4690"/>
                    <a:pt x="4631" y="4164"/>
                    <a:pt x="4242" y="3658"/>
                  </a:cubicBezTo>
                  <a:cubicBezTo>
                    <a:pt x="3853" y="3172"/>
                    <a:pt x="3464" y="2705"/>
                    <a:pt x="3016" y="2258"/>
                  </a:cubicBezTo>
                  <a:cubicBezTo>
                    <a:pt x="2569" y="1810"/>
                    <a:pt x="2102" y="1402"/>
                    <a:pt x="1615" y="1013"/>
                  </a:cubicBezTo>
                  <a:cubicBezTo>
                    <a:pt x="1109" y="623"/>
                    <a:pt x="565" y="27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7321331" y="2427025"/>
              <a:ext cx="131350" cy="131850"/>
            </a:xfrm>
            <a:custGeom>
              <a:rect b="b" l="l" r="r" t="t"/>
              <a:pathLst>
                <a:path extrusionOk="0" h="5274" w="5254">
                  <a:moveTo>
                    <a:pt x="5254" y="1"/>
                  </a:moveTo>
                  <a:lnTo>
                    <a:pt x="5254" y="1"/>
                  </a:lnTo>
                  <a:cubicBezTo>
                    <a:pt x="4670" y="273"/>
                    <a:pt x="4145" y="623"/>
                    <a:pt x="3639" y="1013"/>
                  </a:cubicBezTo>
                  <a:cubicBezTo>
                    <a:pt x="3153" y="1402"/>
                    <a:pt x="2686" y="1810"/>
                    <a:pt x="2258" y="2258"/>
                  </a:cubicBezTo>
                  <a:cubicBezTo>
                    <a:pt x="1810" y="2705"/>
                    <a:pt x="1402" y="3172"/>
                    <a:pt x="1013" y="3658"/>
                  </a:cubicBezTo>
                  <a:cubicBezTo>
                    <a:pt x="624" y="4164"/>
                    <a:pt x="273" y="4690"/>
                    <a:pt x="1" y="5273"/>
                  </a:cubicBezTo>
                  <a:cubicBezTo>
                    <a:pt x="565" y="4981"/>
                    <a:pt x="1110" y="4651"/>
                    <a:pt x="1596" y="4242"/>
                  </a:cubicBezTo>
                  <a:cubicBezTo>
                    <a:pt x="2102" y="3872"/>
                    <a:pt x="2569" y="3444"/>
                    <a:pt x="2997" y="3016"/>
                  </a:cubicBezTo>
                  <a:cubicBezTo>
                    <a:pt x="3445" y="2569"/>
                    <a:pt x="3834" y="2102"/>
                    <a:pt x="4223" y="1616"/>
                  </a:cubicBezTo>
                  <a:cubicBezTo>
                    <a:pt x="4612" y="1110"/>
                    <a:pt x="4962" y="565"/>
                    <a:pt x="5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7873344" y="2767244"/>
              <a:ext cx="111875" cy="15575"/>
            </a:xfrm>
            <a:custGeom>
              <a:rect b="b" l="l" r="r" t="t"/>
              <a:pathLst>
                <a:path extrusionOk="0" h="623" w="4475">
                  <a:moveTo>
                    <a:pt x="2237" y="0"/>
                  </a:moveTo>
                  <a:cubicBezTo>
                    <a:pt x="1868" y="0"/>
                    <a:pt x="1498" y="20"/>
                    <a:pt x="1128" y="78"/>
                  </a:cubicBezTo>
                  <a:cubicBezTo>
                    <a:pt x="739" y="117"/>
                    <a:pt x="370" y="195"/>
                    <a:pt x="0" y="311"/>
                  </a:cubicBezTo>
                  <a:cubicBezTo>
                    <a:pt x="370" y="428"/>
                    <a:pt x="739" y="506"/>
                    <a:pt x="1128" y="564"/>
                  </a:cubicBezTo>
                  <a:cubicBezTo>
                    <a:pt x="1498" y="603"/>
                    <a:pt x="1868" y="623"/>
                    <a:pt x="2237" y="623"/>
                  </a:cubicBezTo>
                  <a:cubicBezTo>
                    <a:pt x="2607" y="623"/>
                    <a:pt x="2977" y="603"/>
                    <a:pt x="3346" y="564"/>
                  </a:cubicBezTo>
                  <a:cubicBezTo>
                    <a:pt x="3735" y="506"/>
                    <a:pt x="4105" y="428"/>
                    <a:pt x="4475" y="311"/>
                  </a:cubicBezTo>
                  <a:cubicBezTo>
                    <a:pt x="4105" y="195"/>
                    <a:pt x="3735" y="117"/>
                    <a:pt x="3346" y="78"/>
                  </a:cubicBezTo>
                  <a:cubicBezTo>
                    <a:pt x="2977" y="20"/>
                    <a:pt x="2607" y="0"/>
                    <a:pt x="2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7921494" y="2719094"/>
              <a:ext cx="15575" cy="111875"/>
            </a:xfrm>
            <a:custGeom>
              <a:rect b="b" l="l" r="r" t="t"/>
              <a:pathLst>
                <a:path extrusionOk="0" h="4475" w="623">
                  <a:moveTo>
                    <a:pt x="311" y="0"/>
                  </a:moveTo>
                  <a:cubicBezTo>
                    <a:pt x="195" y="370"/>
                    <a:pt x="117" y="739"/>
                    <a:pt x="58" y="1128"/>
                  </a:cubicBezTo>
                  <a:cubicBezTo>
                    <a:pt x="20" y="1498"/>
                    <a:pt x="0" y="1868"/>
                    <a:pt x="0" y="2237"/>
                  </a:cubicBezTo>
                  <a:cubicBezTo>
                    <a:pt x="0" y="2607"/>
                    <a:pt x="20" y="2977"/>
                    <a:pt x="58" y="3346"/>
                  </a:cubicBezTo>
                  <a:cubicBezTo>
                    <a:pt x="97" y="3735"/>
                    <a:pt x="195" y="4105"/>
                    <a:pt x="311" y="4475"/>
                  </a:cubicBezTo>
                  <a:cubicBezTo>
                    <a:pt x="428" y="4105"/>
                    <a:pt x="506" y="3735"/>
                    <a:pt x="545" y="3346"/>
                  </a:cubicBezTo>
                  <a:cubicBezTo>
                    <a:pt x="603" y="2977"/>
                    <a:pt x="623" y="2607"/>
                    <a:pt x="623" y="2237"/>
                  </a:cubicBezTo>
                  <a:cubicBezTo>
                    <a:pt x="623" y="1868"/>
                    <a:pt x="603" y="1498"/>
                    <a:pt x="545" y="1128"/>
                  </a:cubicBezTo>
                  <a:cubicBezTo>
                    <a:pt x="506" y="739"/>
                    <a:pt x="428" y="37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7889869" y="2735619"/>
              <a:ext cx="78825" cy="78825"/>
            </a:xfrm>
            <a:custGeom>
              <a:rect b="b" l="l" r="r" t="t"/>
              <a:pathLst>
                <a:path extrusionOk="0" h="3153" w="3153">
                  <a:moveTo>
                    <a:pt x="1" y="0"/>
                  </a:moveTo>
                  <a:lnTo>
                    <a:pt x="1" y="0"/>
                  </a:lnTo>
                  <a:cubicBezTo>
                    <a:pt x="176" y="351"/>
                    <a:pt x="370" y="681"/>
                    <a:pt x="604" y="973"/>
                  </a:cubicBezTo>
                  <a:cubicBezTo>
                    <a:pt x="837" y="1265"/>
                    <a:pt x="1071" y="1557"/>
                    <a:pt x="1343" y="1810"/>
                  </a:cubicBezTo>
                  <a:cubicBezTo>
                    <a:pt x="1596" y="2082"/>
                    <a:pt x="1888" y="2316"/>
                    <a:pt x="2179" y="2549"/>
                  </a:cubicBezTo>
                  <a:cubicBezTo>
                    <a:pt x="2491" y="2783"/>
                    <a:pt x="2802" y="2997"/>
                    <a:pt x="3152" y="3152"/>
                  </a:cubicBezTo>
                  <a:cubicBezTo>
                    <a:pt x="2977" y="2821"/>
                    <a:pt x="2783" y="2491"/>
                    <a:pt x="2549" y="2179"/>
                  </a:cubicBezTo>
                  <a:cubicBezTo>
                    <a:pt x="2316" y="1888"/>
                    <a:pt x="2063" y="1615"/>
                    <a:pt x="1810" y="1343"/>
                  </a:cubicBezTo>
                  <a:cubicBezTo>
                    <a:pt x="1537" y="1090"/>
                    <a:pt x="1265" y="837"/>
                    <a:pt x="973" y="623"/>
                  </a:cubicBezTo>
                  <a:cubicBezTo>
                    <a:pt x="662" y="370"/>
                    <a:pt x="351" y="17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7889869" y="2735619"/>
              <a:ext cx="78825" cy="78825"/>
            </a:xfrm>
            <a:custGeom>
              <a:rect b="b" l="l" r="r" t="t"/>
              <a:pathLst>
                <a:path extrusionOk="0" h="3153" w="3153">
                  <a:moveTo>
                    <a:pt x="3152" y="0"/>
                  </a:moveTo>
                  <a:lnTo>
                    <a:pt x="3152" y="0"/>
                  </a:lnTo>
                  <a:cubicBezTo>
                    <a:pt x="2802" y="176"/>
                    <a:pt x="2491" y="370"/>
                    <a:pt x="2179" y="604"/>
                  </a:cubicBezTo>
                  <a:cubicBezTo>
                    <a:pt x="1888" y="837"/>
                    <a:pt x="1596" y="1071"/>
                    <a:pt x="1343" y="1343"/>
                  </a:cubicBezTo>
                  <a:cubicBezTo>
                    <a:pt x="1071" y="1596"/>
                    <a:pt x="837" y="1888"/>
                    <a:pt x="604" y="2179"/>
                  </a:cubicBezTo>
                  <a:cubicBezTo>
                    <a:pt x="370" y="2471"/>
                    <a:pt x="176" y="2802"/>
                    <a:pt x="1" y="3152"/>
                  </a:cubicBezTo>
                  <a:cubicBezTo>
                    <a:pt x="351" y="2977"/>
                    <a:pt x="662" y="2783"/>
                    <a:pt x="973" y="2549"/>
                  </a:cubicBezTo>
                  <a:cubicBezTo>
                    <a:pt x="1265" y="2316"/>
                    <a:pt x="1537" y="2063"/>
                    <a:pt x="1810" y="1810"/>
                  </a:cubicBezTo>
                  <a:cubicBezTo>
                    <a:pt x="2063" y="1537"/>
                    <a:pt x="2316" y="1265"/>
                    <a:pt x="2549" y="973"/>
                  </a:cubicBezTo>
                  <a:cubicBezTo>
                    <a:pt x="2783" y="662"/>
                    <a:pt x="2977" y="351"/>
                    <a:pt x="3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10619187" y="2139319"/>
              <a:ext cx="258275" cy="258300"/>
            </a:xfrm>
            <a:custGeom>
              <a:rect b="b" l="l" r="r" t="t"/>
              <a:pathLst>
                <a:path extrusionOk="0" h="10332" w="10331">
                  <a:moveTo>
                    <a:pt x="5156" y="1"/>
                  </a:moveTo>
                  <a:lnTo>
                    <a:pt x="3930" y="3541"/>
                  </a:lnTo>
                  <a:lnTo>
                    <a:pt x="0" y="5176"/>
                  </a:lnTo>
                  <a:lnTo>
                    <a:pt x="3930" y="6868"/>
                  </a:lnTo>
                  <a:lnTo>
                    <a:pt x="5156" y="10331"/>
                  </a:lnTo>
                  <a:lnTo>
                    <a:pt x="6771" y="6557"/>
                  </a:lnTo>
                  <a:lnTo>
                    <a:pt x="10331" y="5176"/>
                  </a:lnTo>
                  <a:lnTo>
                    <a:pt x="6401" y="3717"/>
                  </a:lnTo>
                  <a:lnTo>
                    <a:pt x="5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9948830" y="2720357"/>
              <a:ext cx="111875" cy="15725"/>
            </a:xfrm>
            <a:custGeom>
              <a:rect b="b" l="l" r="r" t="t"/>
              <a:pathLst>
                <a:path extrusionOk="0" h="629" w="4475">
                  <a:moveTo>
                    <a:pt x="2034" y="1"/>
                  </a:moveTo>
                  <a:cubicBezTo>
                    <a:pt x="1732" y="1"/>
                    <a:pt x="1430" y="33"/>
                    <a:pt x="1128" y="64"/>
                  </a:cubicBezTo>
                  <a:cubicBezTo>
                    <a:pt x="739" y="103"/>
                    <a:pt x="370" y="181"/>
                    <a:pt x="0" y="317"/>
                  </a:cubicBezTo>
                  <a:cubicBezTo>
                    <a:pt x="370" y="434"/>
                    <a:pt x="739" y="512"/>
                    <a:pt x="1128" y="551"/>
                  </a:cubicBezTo>
                  <a:cubicBezTo>
                    <a:pt x="1498" y="590"/>
                    <a:pt x="1868" y="629"/>
                    <a:pt x="2237" y="629"/>
                  </a:cubicBezTo>
                  <a:cubicBezTo>
                    <a:pt x="2607" y="629"/>
                    <a:pt x="2996" y="590"/>
                    <a:pt x="3366" y="551"/>
                  </a:cubicBezTo>
                  <a:cubicBezTo>
                    <a:pt x="3735" y="512"/>
                    <a:pt x="4105" y="434"/>
                    <a:pt x="4475" y="317"/>
                  </a:cubicBezTo>
                  <a:cubicBezTo>
                    <a:pt x="4105" y="181"/>
                    <a:pt x="3735" y="103"/>
                    <a:pt x="3366" y="64"/>
                  </a:cubicBezTo>
                  <a:cubicBezTo>
                    <a:pt x="3064" y="33"/>
                    <a:pt x="2749" y="1"/>
                    <a:pt x="2443" y="1"/>
                  </a:cubicBezTo>
                  <a:cubicBezTo>
                    <a:pt x="2374" y="1"/>
                    <a:pt x="2305" y="3"/>
                    <a:pt x="2237" y="6"/>
                  </a:cubicBezTo>
                  <a:cubicBezTo>
                    <a:pt x="2170" y="3"/>
                    <a:pt x="2102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9996980" y="2672357"/>
              <a:ext cx="15575" cy="111400"/>
            </a:xfrm>
            <a:custGeom>
              <a:rect b="b" l="l" r="r" t="t"/>
              <a:pathLst>
                <a:path extrusionOk="0" h="4456" w="623">
                  <a:moveTo>
                    <a:pt x="311" y="0"/>
                  </a:moveTo>
                  <a:cubicBezTo>
                    <a:pt x="195" y="350"/>
                    <a:pt x="117" y="720"/>
                    <a:pt x="78" y="1109"/>
                  </a:cubicBezTo>
                  <a:cubicBezTo>
                    <a:pt x="20" y="1479"/>
                    <a:pt x="0" y="1848"/>
                    <a:pt x="0" y="2218"/>
                  </a:cubicBezTo>
                  <a:cubicBezTo>
                    <a:pt x="0" y="2607"/>
                    <a:pt x="20" y="2977"/>
                    <a:pt x="78" y="3346"/>
                  </a:cubicBezTo>
                  <a:cubicBezTo>
                    <a:pt x="117" y="3716"/>
                    <a:pt x="195" y="4105"/>
                    <a:pt x="311" y="4455"/>
                  </a:cubicBezTo>
                  <a:cubicBezTo>
                    <a:pt x="428" y="4105"/>
                    <a:pt x="525" y="3716"/>
                    <a:pt x="564" y="3346"/>
                  </a:cubicBezTo>
                  <a:cubicBezTo>
                    <a:pt x="603" y="2977"/>
                    <a:pt x="623" y="2607"/>
                    <a:pt x="623" y="2218"/>
                  </a:cubicBezTo>
                  <a:cubicBezTo>
                    <a:pt x="623" y="1848"/>
                    <a:pt x="603" y="1479"/>
                    <a:pt x="564" y="1109"/>
                  </a:cubicBezTo>
                  <a:cubicBezTo>
                    <a:pt x="525" y="720"/>
                    <a:pt x="428" y="35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9965355" y="2688882"/>
              <a:ext cx="78825" cy="78825"/>
            </a:xfrm>
            <a:custGeom>
              <a:rect b="b" l="l" r="r" t="t"/>
              <a:pathLst>
                <a:path extrusionOk="0" h="3153" w="3153">
                  <a:moveTo>
                    <a:pt x="1" y="0"/>
                  </a:moveTo>
                  <a:lnTo>
                    <a:pt x="1" y="0"/>
                  </a:lnTo>
                  <a:cubicBezTo>
                    <a:pt x="176" y="351"/>
                    <a:pt x="370" y="681"/>
                    <a:pt x="623" y="973"/>
                  </a:cubicBezTo>
                  <a:cubicBezTo>
                    <a:pt x="837" y="1265"/>
                    <a:pt x="1090" y="1557"/>
                    <a:pt x="1343" y="1810"/>
                  </a:cubicBezTo>
                  <a:cubicBezTo>
                    <a:pt x="1615" y="2082"/>
                    <a:pt x="1888" y="2316"/>
                    <a:pt x="2180" y="2549"/>
                  </a:cubicBezTo>
                  <a:cubicBezTo>
                    <a:pt x="2491" y="2783"/>
                    <a:pt x="2822" y="2977"/>
                    <a:pt x="3152" y="3152"/>
                  </a:cubicBezTo>
                  <a:cubicBezTo>
                    <a:pt x="2997" y="2802"/>
                    <a:pt x="2783" y="2491"/>
                    <a:pt x="2549" y="2179"/>
                  </a:cubicBezTo>
                  <a:cubicBezTo>
                    <a:pt x="2316" y="1888"/>
                    <a:pt x="2082" y="1615"/>
                    <a:pt x="1810" y="1343"/>
                  </a:cubicBezTo>
                  <a:cubicBezTo>
                    <a:pt x="1557" y="1090"/>
                    <a:pt x="1265" y="837"/>
                    <a:pt x="973" y="623"/>
                  </a:cubicBezTo>
                  <a:cubicBezTo>
                    <a:pt x="681" y="370"/>
                    <a:pt x="351" y="17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9965355" y="2688882"/>
              <a:ext cx="78825" cy="78825"/>
            </a:xfrm>
            <a:custGeom>
              <a:rect b="b" l="l" r="r" t="t"/>
              <a:pathLst>
                <a:path extrusionOk="0" h="3153" w="3153">
                  <a:moveTo>
                    <a:pt x="3152" y="0"/>
                  </a:moveTo>
                  <a:lnTo>
                    <a:pt x="3152" y="0"/>
                  </a:lnTo>
                  <a:cubicBezTo>
                    <a:pt x="2822" y="156"/>
                    <a:pt x="2491" y="370"/>
                    <a:pt x="2199" y="604"/>
                  </a:cubicBezTo>
                  <a:cubicBezTo>
                    <a:pt x="1888" y="837"/>
                    <a:pt x="1615" y="1071"/>
                    <a:pt x="1343" y="1343"/>
                  </a:cubicBezTo>
                  <a:cubicBezTo>
                    <a:pt x="1090" y="1596"/>
                    <a:pt x="837" y="1888"/>
                    <a:pt x="623" y="2179"/>
                  </a:cubicBezTo>
                  <a:cubicBezTo>
                    <a:pt x="390" y="2471"/>
                    <a:pt x="176" y="2802"/>
                    <a:pt x="1" y="3152"/>
                  </a:cubicBezTo>
                  <a:cubicBezTo>
                    <a:pt x="351" y="2977"/>
                    <a:pt x="681" y="2783"/>
                    <a:pt x="973" y="2530"/>
                  </a:cubicBezTo>
                  <a:cubicBezTo>
                    <a:pt x="1265" y="2316"/>
                    <a:pt x="1557" y="2063"/>
                    <a:pt x="1810" y="1810"/>
                  </a:cubicBezTo>
                  <a:cubicBezTo>
                    <a:pt x="2082" y="1537"/>
                    <a:pt x="2316" y="1265"/>
                    <a:pt x="2549" y="973"/>
                  </a:cubicBezTo>
                  <a:cubicBezTo>
                    <a:pt x="2783" y="662"/>
                    <a:pt x="2997" y="331"/>
                    <a:pt x="3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8347325" y="2435900"/>
              <a:ext cx="1450875" cy="969625"/>
            </a:xfrm>
            <a:custGeom>
              <a:rect b="b" l="l" r="r" t="t"/>
              <a:pathLst>
                <a:path extrusionOk="0" h="38785" w="58035">
                  <a:moveTo>
                    <a:pt x="44178" y="1"/>
                  </a:moveTo>
                  <a:cubicBezTo>
                    <a:pt x="43735" y="1"/>
                    <a:pt x="43293" y="33"/>
                    <a:pt x="42860" y="93"/>
                  </a:cubicBezTo>
                  <a:cubicBezTo>
                    <a:pt x="40525" y="405"/>
                    <a:pt x="38346" y="1416"/>
                    <a:pt x="36089" y="2097"/>
                  </a:cubicBezTo>
                  <a:cubicBezTo>
                    <a:pt x="31070" y="3615"/>
                    <a:pt x="25720" y="3556"/>
                    <a:pt x="20506" y="4062"/>
                  </a:cubicBezTo>
                  <a:cubicBezTo>
                    <a:pt x="15273" y="4568"/>
                    <a:pt x="9845" y="5794"/>
                    <a:pt x="5973" y="9315"/>
                  </a:cubicBezTo>
                  <a:cubicBezTo>
                    <a:pt x="1790" y="13128"/>
                    <a:pt x="98" y="19043"/>
                    <a:pt x="39" y="24704"/>
                  </a:cubicBezTo>
                  <a:cubicBezTo>
                    <a:pt x="1" y="29490"/>
                    <a:pt x="954" y="34237"/>
                    <a:pt x="2860" y="38634"/>
                  </a:cubicBezTo>
                  <a:cubicBezTo>
                    <a:pt x="4716" y="38732"/>
                    <a:pt x="6596" y="38784"/>
                    <a:pt x="8489" y="38784"/>
                  </a:cubicBezTo>
                  <a:cubicBezTo>
                    <a:pt x="18940" y="38784"/>
                    <a:pt x="29788" y="37192"/>
                    <a:pt x="39144" y="32992"/>
                  </a:cubicBezTo>
                  <a:cubicBezTo>
                    <a:pt x="46225" y="29821"/>
                    <a:pt x="53190" y="25171"/>
                    <a:pt x="56303" y="18050"/>
                  </a:cubicBezTo>
                  <a:cubicBezTo>
                    <a:pt x="57451" y="15404"/>
                    <a:pt x="58035" y="12370"/>
                    <a:pt x="57081" y="9626"/>
                  </a:cubicBezTo>
                  <a:cubicBezTo>
                    <a:pt x="56848" y="8907"/>
                    <a:pt x="56459" y="8264"/>
                    <a:pt x="55914" y="7739"/>
                  </a:cubicBezTo>
                  <a:cubicBezTo>
                    <a:pt x="55227" y="7144"/>
                    <a:pt x="54313" y="6884"/>
                    <a:pt x="53397" y="6884"/>
                  </a:cubicBezTo>
                  <a:cubicBezTo>
                    <a:pt x="53145" y="6884"/>
                    <a:pt x="52893" y="6904"/>
                    <a:pt x="52646" y="6942"/>
                  </a:cubicBezTo>
                  <a:cubicBezTo>
                    <a:pt x="51498" y="7097"/>
                    <a:pt x="50408" y="7642"/>
                    <a:pt x="49358" y="8128"/>
                  </a:cubicBezTo>
                  <a:cubicBezTo>
                    <a:pt x="50681" y="6338"/>
                    <a:pt x="50661" y="3907"/>
                    <a:pt x="49319" y="2136"/>
                  </a:cubicBezTo>
                  <a:cubicBezTo>
                    <a:pt x="48112" y="628"/>
                    <a:pt x="46141" y="1"/>
                    <a:pt x="44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8484000" y="2614950"/>
              <a:ext cx="1201375" cy="1269100"/>
            </a:xfrm>
            <a:custGeom>
              <a:rect b="b" l="l" r="r" t="t"/>
              <a:pathLst>
                <a:path extrusionOk="0" h="50764" w="48055">
                  <a:moveTo>
                    <a:pt x="23906" y="1"/>
                  </a:moveTo>
                  <a:cubicBezTo>
                    <a:pt x="23662" y="1"/>
                    <a:pt x="23417" y="5"/>
                    <a:pt x="23171" y="13"/>
                  </a:cubicBezTo>
                  <a:cubicBezTo>
                    <a:pt x="10156" y="460"/>
                    <a:pt x="0" y="12172"/>
                    <a:pt x="487" y="26180"/>
                  </a:cubicBezTo>
                  <a:cubicBezTo>
                    <a:pt x="945" y="39923"/>
                    <a:pt x="11478" y="50764"/>
                    <a:pt x="24150" y="50764"/>
                  </a:cubicBezTo>
                  <a:cubicBezTo>
                    <a:pt x="24394" y="50764"/>
                    <a:pt x="24638" y="50760"/>
                    <a:pt x="24883" y="50752"/>
                  </a:cubicBezTo>
                  <a:cubicBezTo>
                    <a:pt x="37899" y="50304"/>
                    <a:pt x="48054" y="38592"/>
                    <a:pt x="47587" y="24585"/>
                  </a:cubicBezTo>
                  <a:cubicBezTo>
                    <a:pt x="47110" y="10841"/>
                    <a:pt x="36595" y="1"/>
                    <a:pt x="23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8372625" y="2544075"/>
              <a:ext cx="1360400" cy="907300"/>
            </a:xfrm>
            <a:custGeom>
              <a:rect b="b" l="l" r="r" t="t"/>
              <a:pathLst>
                <a:path extrusionOk="0" h="36292" w="54416">
                  <a:moveTo>
                    <a:pt x="27461" y="1"/>
                  </a:moveTo>
                  <a:cubicBezTo>
                    <a:pt x="18416" y="1"/>
                    <a:pt x="9459" y="4527"/>
                    <a:pt x="4339" y="13120"/>
                  </a:cubicBezTo>
                  <a:cubicBezTo>
                    <a:pt x="156" y="20124"/>
                    <a:pt x="0" y="28684"/>
                    <a:pt x="2996" y="36291"/>
                  </a:cubicBezTo>
                  <a:cubicBezTo>
                    <a:pt x="6615" y="33918"/>
                    <a:pt x="9163" y="30104"/>
                    <a:pt x="10370" y="25941"/>
                  </a:cubicBezTo>
                  <a:cubicBezTo>
                    <a:pt x="11576" y="21797"/>
                    <a:pt x="11518" y="17342"/>
                    <a:pt x="10623" y="13101"/>
                  </a:cubicBezTo>
                  <a:lnTo>
                    <a:pt x="10623" y="13101"/>
                  </a:lnTo>
                  <a:cubicBezTo>
                    <a:pt x="14427" y="14787"/>
                    <a:pt x="18700" y="15723"/>
                    <a:pt x="22891" y="15723"/>
                  </a:cubicBezTo>
                  <a:cubicBezTo>
                    <a:pt x="23972" y="15723"/>
                    <a:pt x="25048" y="15660"/>
                    <a:pt x="26109" y="15533"/>
                  </a:cubicBezTo>
                  <a:cubicBezTo>
                    <a:pt x="27081" y="15416"/>
                    <a:pt x="28210" y="15124"/>
                    <a:pt x="28502" y="14190"/>
                  </a:cubicBezTo>
                  <a:cubicBezTo>
                    <a:pt x="28638" y="13607"/>
                    <a:pt x="28482" y="12965"/>
                    <a:pt x="28054" y="12537"/>
                  </a:cubicBezTo>
                  <a:cubicBezTo>
                    <a:pt x="27646" y="12089"/>
                    <a:pt x="27140" y="11739"/>
                    <a:pt x="26595" y="11486"/>
                  </a:cubicBezTo>
                  <a:lnTo>
                    <a:pt x="26595" y="11486"/>
                  </a:lnTo>
                  <a:cubicBezTo>
                    <a:pt x="29210" y="12361"/>
                    <a:pt x="31903" y="12769"/>
                    <a:pt x="34602" y="12769"/>
                  </a:cubicBezTo>
                  <a:cubicBezTo>
                    <a:pt x="37607" y="12769"/>
                    <a:pt x="40620" y="12263"/>
                    <a:pt x="43540" y="11330"/>
                  </a:cubicBezTo>
                  <a:cubicBezTo>
                    <a:pt x="44630" y="17789"/>
                    <a:pt x="47976" y="23645"/>
                    <a:pt x="52957" y="27906"/>
                  </a:cubicBezTo>
                  <a:cubicBezTo>
                    <a:pt x="54416" y="20786"/>
                    <a:pt x="51673" y="13198"/>
                    <a:pt x="46575" y="8023"/>
                  </a:cubicBezTo>
                  <a:cubicBezTo>
                    <a:pt x="41245" y="2608"/>
                    <a:pt x="34327" y="1"/>
                    <a:pt x="27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9572500" y="3079025"/>
              <a:ext cx="272425" cy="354625"/>
            </a:xfrm>
            <a:custGeom>
              <a:rect b="b" l="l" r="r" t="t"/>
              <a:pathLst>
                <a:path extrusionOk="0" h="14185" w="10897">
                  <a:moveTo>
                    <a:pt x="5831" y="1"/>
                  </a:moveTo>
                  <a:cubicBezTo>
                    <a:pt x="5383" y="1"/>
                    <a:pt x="4917" y="77"/>
                    <a:pt x="4436" y="244"/>
                  </a:cubicBezTo>
                  <a:cubicBezTo>
                    <a:pt x="2160" y="1022"/>
                    <a:pt x="993" y="3551"/>
                    <a:pt x="506" y="5905"/>
                  </a:cubicBezTo>
                  <a:cubicBezTo>
                    <a:pt x="137" y="7734"/>
                    <a:pt x="1" y="9699"/>
                    <a:pt x="740" y="11411"/>
                  </a:cubicBezTo>
                  <a:cubicBezTo>
                    <a:pt x="1421" y="12931"/>
                    <a:pt x="2950" y="14184"/>
                    <a:pt x="4579" y="14184"/>
                  </a:cubicBezTo>
                  <a:cubicBezTo>
                    <a:pt x="4764" y="14184"/>
                    <a:pt x="4950" y="14168"/>
                    <a:pt x="5137" y="14134"/>
                  </a:cubicBezTo>
                  <a:cubicBezTo>
                    <a:pt x="5954" y="13959"/>
                    <a:pt x="6712" y="13570"/>
                    <a:pt x="7335" y="13026"/>
                  </a:cubicBezTo>
                  <a:cubicBezTo>
                    <a:pt x="9397" y="11333"/>
                    <a:pt x="10642" y="8843"/>
                    <a:pt x="10779" y="6177"/>
                  </a:cubicBezTo>
                  <a:cubicBezTo>
                    <a:pt x="10897" y="3339"/>
                    <a:pt x="8784" y="1"/>
                    <a:pt x="5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9634750" y="3121500"/>
              <a:ext cx="190200" cy="265300"/>
            </a:xfrm>
            <a:custGeom>
              <a:rect b="b" l="l" r="r" t="t"/>
              <a:pathLst>
                <a:path extrusionOk="0" h="10612" w="7608">
                  <a:moveTo>
                    <a:pt x="3754" y="0"/>
                  </a:moveTo>
                  <a:cubicBezTo>
                    <a:pt x="3709" y="0"/>
                    <a:pt x="3664" y="1"/>
                    <a:pt x="3619" y="4"/>
                  </a:cubicBezTo>
                  <a:cubicBezTo>
                    <a:pt x="3133" y="82"/>
                    <a:pt x="2666" y="315"/>
                    <a:pt x="2296" y="646"/>
                  </a:cubicBezTo>
                  <a:cubicBezTo>
                    <a:pt x="896" y="1832"/>
                    <a:pt x="468" y="3797"/>
                    <a:pt x="117" y="5607"/>
                  </a:cubicBezTo>
                  <a:cubicBezTo>
                    <a:pt x="1" y="5879"/>
                    <a:pt x="117" y="6190"/>
                    <a:pt x="370" y="6346"/>
                  </a:cubicBezTo>
                  <a:lnTo>
                    <a:pt x="1907" y="7591"/>
                  </a:lnTo>
                  <a:cubicBezTo>
                    <a:pt x="2160" y="7786"/>
                    <a:pt x="2433" y="8039"/>
                    <a:pt x="2413" y="8369"/>
                  </a:cubicBezTo>
                  <a:cubicBezTo>
                    <a:pt x="2394" y="8544"/>
                    <a:pt x="2316" y="8700"/>
                    <a:pt x="2219" y="8836"/>
                  </a:cubicBezTo>
                  <a:cubicBezTo>
                    <a:pt x="1713" y="9537"/>
                    <a:pt x="1032" y="10062"/>
                    <a:pt x="254" y="10412"/>
                  </a:cubicBezTo>
                  <a:cubicBezTo>
                    <a:pt x="254" y="10412"/>
                    <a:pt x="765" y="10612"/>
                    <a:pt x="1543" y="10612"/>
                  </a:cubicBezTo>
                  <a:cubicBezTo>
                    <a:pt x="2515" y="10612"/>
                    <a:pt x="3905" y="10300"/>
                    <a:pt x="5234" y="8895"/>
                  </a:cubicBezTo>
                  <a:cubicBezTo>
                    <a:pt x="7608" y="6365"/>
                    <a:pt x="6829" y="2630"/>
                    <a:pt x="6829" y="2630"/>
                  </a:cubicBezTo>
                  <a:cubicBezTo>
                    <a:pt x="6538" y="1969"/>
                    <a:pt x="6129" y="1346"/>
                    <a:pt x="5623" y="801"/>
                  </a:cubicBezTo>
                  <a:cubicBezTo>
                    <a:pt x="5147" y="289"/>
                    <a:pt x="4465" y="0"/>
                    <a:pt x="3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9626975" y="3113925"/>
              <a:ext cx="179000" cy="267900"/>
            </a:xfrm>
            <a:custGeom>
              <a:rect b="b" l="l" r="r" t="t"/>
              <a:pathLst>
                <a:path extrusionOk="0" h="10716" w="7160">
                  <a:moveTo>
                    <a:pt x="4099" y="1"/>
                  </a:moveTo>
                  <a:cubicBezTo>
                    <a:pt x="3972" y="1"/>
                    <a:pt x="3844" y="12"/>
                    <a:pt x="3716" y="34"/>
                  </a:cubicBezTo>
                  <a:cubicBezTo>
                    <a:pt x="3308" y="112"/>
                    <a:pt x="2899" y="287"/>
                    <a:pt x="2549" y="540"/>
                  </a:cubicBezTo>
                  <a:cubicBezTo>
                    <a:pt x="2218" y="793"/>
                    <a:pt x="1907" y="1065"/>
                    <a:pt x="1654" y="1396"/>
                  </a:cubicBezTo>
                  <a:cubicBezTo>
                    <a:pt x="1168" y="2038"/>
                    <a:pt x="779" y="2777"/>
                    <a:pt x="545" y="3536"/>
                  </a:cubicBezTo>
                  <a:cubicBezTo>
                    <a:pt x="331" y="4295"/>
                    <a:pt x="156" y="5054"/>
                    <a:pt x="39" y="5812"/>
                  </a:cubicBezTo>
                  <a:cubicBezTo>
                    <a:pt x="0" y="5949"/>
                    <a:pt x="0" y="6065"/>
                    <a:pt x="0" y="6182"/>
                  </a:cubicBezTo>
                  <a:cubicBezTo>
                    <a:pt x="0" y="6260"/>
                    <a:pt x="20" y="6338"/>
                    <a:pt x="39" y="6416"/>
                  </a:cubicBezTo>
                  <a:cubicBezTo>
                    <a:pt x="59" y="6513"/>
                    <a:pt x="98" y="6591"/>
                    <a:pt x="156" y="6668"/>
                  </a:cubicBezTo>
                  <a:cubicBezTo>
                    <a:pt x="234" y="6766"/>
                    <a:pt x="331" y="6863"/>
                    <a:pt x="428" y="6921"/>
                  </a:cubicBezTo>
                  <a:lnTo>
                    <a:pt x="662" y="7096"/>
                  </a:lnTo>
                  <a:cubicBezTo>
                    <a:pt x="954" y="7349"/>
                    <a:pt x="1265" y="7563"/>
                    <a:pt x="1576" y="7797"/>
                  </a:cubicBezTo>
                  <a:lnTo>
                    <a:pt x="2024" y="8128"/>
                  </a:lnTo>
                  <a:cubicBezTo>
                    <a:pt x="2160" y="8225"/>
                    <a:pt x="2277" y="8342"/>
                    <a:pt x="2374" y="8458"/>
                  </a:cubicBezTo>
                  <a:cubicBezTo>
                    <a:pt x="2452" y="8556"/>
                    <a:pt x="2471" y="8672"/>
                    <a:pt x="2452" y="8789"/>
                  </a:cubicBezTo>
                  <a:cubicBezTo>
                    <a:pt x="2374" y="8945"/>
                    <a:pt x="2296" y="9081"/>
                    <a:pt x="2199" y="9217"/>
                  </a:cubicBezTo>
                  <a:cubicBezTo>
                    <a:pt x="1771" y="9840"/>
                    <a:pt x="1207" y="10345"/>
                    <a:pt x="545" y="10715"/>
                  </a:cubicBezTo>
                  <a:cubicBezTo>
                    <a:pt x="1304" y="10482"/>
                    <a:pt x="1985" y="10054"/>
                    <a:pt x="2510" y="9470"/>
                  </a:cubicBezTo>
                  <a:cubicBezTo>
                    <a:pt x="2666" y="9314"/>
                    <a:pt x="2783" y="9139"/>
                    <a:pt x="2899" y="8964"/>
                  </a:cubicBezTo>
                  <a:cubicBezTo>
                    <a:pt x="2938" y="8828"/>
                    <a:pt x="2977" y="8692"/>
                    <a:pt x="2958" y="8556"/>
                  </a:cubicBezTo>
                  <a:cubicBezTo>
                    <a:pt x="2958" y="8419"/>
                    <a:pt x="2919" y="8303"/>
                    <a:pt x="2860" y="8186"/>
                  </a:cubicBezTo>
                  <a:cubicBezTo>
                    <a:pt x="2744" y="7991"/>
                    <a:pt x="2588" y="7816"/>
                    <a:pt x="2413" y="7680"/>
                  </a:cubicBezTo>
                  <a:lnTo>
                    <a:pt x="1985" y="7291"/>
                  </a:lnTo>
                  <a:cubicBezTo>
                    <a:pt x="1713" y="7038"/>
                    <a:pt x="1421" y="6785"/>
                    <a:pt x="1129" y="6552"/>
                  </a:cubicBezTo>
                  <a:cubicBezTo>
                    <a:pt x="993" y="6454"/>
                    <a:pt x="876" y="6338"/>
                    <a:pt x="779" y="6221"/>
                  </a:cubicBezTo>
                  <a:lnTo>
                    <a:pt x="779" y="6182"/>
                  </a:lnTo>
                  <a:cubicBezTo>
                    <a:pt x="779" y="6104"/>
                    <a:pt x="798" y="6046"/>
                    <a:pt x="818" y="5968"/>
                  </a:cubicBezTo>
                  <a:cubicBezTo>
                    <a:pt x="954" y="5229"/>
                    <a:pt x="1129" y="4509"/>
                    <a:pt x="1343" y="3789"/>
                  </a:cubicBezTo>
                  <a:cubicBezTo>
                    <a:pt x="1537" y="3108"/>
                    <a:pt x="1868" y="2466"/>
                    <a:pt x="2277" y="1883"/>
                  </a:cubicBezTo>
                  <a:cubicBezTo>
                    <a:pt x="2646" y="1299"/>
                    <a:pt x="3211" y="871"/>
                    <a:pt x="3872" y="657"/>
                  </a:cubicBezTo>
                  <a:cubicBezTo>
                    <a:pt x="3993" y="626"/>
                    <a:pt x="4118" y="611"/>
                    <a:pt x="4246" y="611"/>
                  </a:cubicBezTo>
                  <a:cubicBezTo>
                    <a:pt x="4751" y="611"/>
                    <a:pt x="5289" y="844"/>
                    <a:pt x="5740" y="1202"/>
                  </a:cubicBezTo>
                  <a:cubicBezTo>
                    <a:pt x="6323" y="1669"/>
                    <a:pt x="6732" y="2311"/>
                    <a:pt x="7160" y="2953"/>
                  </a:cubicBezTo>
                  <a:cubicBezTo>
                    <a:pt x="6907" y="2194"/>
                    <a:pt x="6518" y="1513"/>
                    <a:pt x="6012" y="910"/>
                  </a:cubicBezTo>
                  <a:cubicBezTo>
                    <a:pt x="5720" y="618"/>
                    <a:pt x="5389" y="365"/>
                    <a:pt x="5000" y="209"/>
                  </a:cubicBezTo>
                  <a:cubicBezTo>
                    <a:pt x="4722" y="70"/>
                    <a:pt x="4415" y="1"/>
                    <a:pt x="4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8321800" y="3278350"/>
              <a:ext cx="306200" cy="341350"/>
            </a:xfrm>
            <a:custGeom>
              <a:rect b="b" l="l" r="r" t="t"/>
              <a:pathLst>
                <a:path extrusionOk="0" h="13654" w="12248">
                  <a:moveTo>
                    <a:pt x="5220" y="0"/>
                  </a:moveTo>
                  <a:cubicBezTo>
                    <a:pt x="1598" y="0"/>
                    <a:pt x="1" y="4332"/>
                    <a:pt x="924" y="7368"/>
                  </a:cubicBezTo>
                  <a:cubicBezTo>
                    <a:pt x="1722" y="9916"/>
                    <a:pt x="3570" y="12017"/>
                    <a:pt x="6002" y="13126"/>
                  </a:cubicBezTo>
                  <a:cubicBezTo>
                    <a:pt x="6704" y="13478"/>
                    <a:pt x="7477" y="13653"/>
                    <a:pt x="8270" y="13653"/>
                  </a:cubicBezTo>
                  <a:cubicBezTo>
                    <a:pt x="8311" y="13653"/>
                    <a:pt x="8353" y="13653"/>
                    <a:pt x="8395" y="13652"/>
                  </a:cubicBezTo>
                  <a:cubicBezTo>
                    <a:pt x="10243" y="13496"/>
                    <a:pt x="11663" y="11726"/>
                    <a:pt x="11955" y="9897"/>
                  </a:cubicBezTo>
                  <a:cubicBezTo>
                    <a:pt x="12247" y="8049"/>
                    <a:pt x="11624" y="6181"/>
                    <a:pt x="10788" y="4527"/>
                  </a:cubicBezTo>
                  <a:cubicBezTo>
                    <a:pt x="9718" y="2368"/>
                    <a:pt x="7967" y="208"/>
                    <a:pt x="5574" y="14"/>
                  </a:cubicBezTo>
                  <a:cubicBezTo>
                    <a:pt x="5454" y="5"/>
                    <a:pt x="5336" y="0"/>
                    <a:pt x="5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8367750" y="3324950"/>
              <a:ext cx="209175" cy="247025"/>
            </a:xfrm>
            <a:custGeom>
              <a:rect b="b" l="l" r="r" t="t"/>
              <a:pathLst>
                <a:path extrusionOk="0" h="9881" w="8367">
                  <a:moveTo>
                    <a:pt x="2740" y="1"/>
                  </a:moveTo>
                  <a:cubicBezTo>
                    <a:pt x="2644" y="1"/>
                    <a:pt x="2548" y="6"/>
                    <a:pt x="2452" y="17"/>
                  </a:cubicBezTo>
                  <a:cubicBezTo>
                    <a:pt x="1732" y="154"/>
                    <a:pt x="1090" y="620"/>
                    <a:pt x="720" y="1282"/>
                  </a:cubicBezTo>
                  <a:cubicBezTo>
                    <a:pt x="370" y="1924"/>
                    <a:pt x="117" y="2644"/>
                    <a:pt x="1" y="3364"/>
                  </a:cubicBezTo>
                  <a:cubicBezTo>
                    <a:pt x="1" y="3364"/>
                    <a:pt x="195" y="7157"/>
                    <a:pt x="3133" y="9006"/>
                  </a:cubicBezTo>
                  <a:cubicBezTo>
                    <a:pt x="4193" y="9668"/>
                    <a:pt x="5166" y="9881"/>
                    <a:pt x="5977" y="9881"/>
                  </a:cubicBezTo>
                  <a:cubicBezTo>
                    <a:pt x="7430" y="9881"/>
                    <a:pt x="8366" y="9200"/>
                    <a:pt x="8366" y="9200"/>
                  </a:cubicBezTo>
                  <a:cubicBezTo>
                    <a:pt x="7510" y="9083"/>
                    <a:pt x="6713" y="8733"/>
                    <a:pt x="6071" y="8188"/>
                  </a:cubicBezTo>
                  <a:cubicBezTo>
                    <a:pt x="5915" y="8091"/>
                    <a:pt x="5818" y="7955"/>
                    <a:pt x="5759" y="7780"/>
                  </a:cubicBezTo>
                  <a:cubicBezTo>
                    <a:pt x="5643" y="7488"/>
                    <a:pt x="5857" y="7157"/>
                    <a:pt x="6051" y="6904"/>
                  </a:cubicBezTo>
                  <a:lnTo>
                    <a:pt x="7218" y="5309"/>
                  </a:lnTo>
                  <a:cubicBezTo>
                    <a:pt x="7432" y="5095"/>
                    <a:pt x="7452" y="4764"/>
                    <a:pt x="7277" y="4531"/>
                  </a:cubicBezTo>
                  <a:cubicBezTo>
                    <a:pt x="6479" y="2877"/>
                    <a:pt x="5584" y="1087"/>
                    <a:pt x="3911" y="290"/>
                  </a:cubicBezTo>
                  <a:cubicBezTo>
                    <a:pt x="3549" y="101"/>
                    <a:pt x="314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8368250" y="3316825"/>
              <a:ext cx="208675" cy="238150"/>
            </a:xfrm>
            <a:custGeom>
              <a:rect b="b" l="l" r="r" t="t"/>
              <a:pathLst>
                <a:path extrusionOk="0" h="9526" w="8347">
                  <a:moveTo>
                    <a:pt x="2820" y="0"/>
                  </a:moveTo>
                  <a:cubicBezTo>
                    <a:pt x="2736" y="0"/>
                    <a:pt x="2652" y="4"/>
                    <a:pt x="2568" y="12"/>
                  </a:cubicBezTo>
                  <a:cubicBezTo>
                    <a:pt x="2121" y="51"/>
                    <a:pt x="1712" y="226"/>
                    <a:pt x="1362" y="498"/>
                  </a:cubicBezTo>
                  <a:cubicBezTo>
                    <a:pt x="1051" y="751"/>
                    <a:pt x="778" y="1082"/>
                    <a:pt x="584" y="1432"/>
                  </a:cubicBezTo>
                  <a:cubicBezTo>
                    <a:pt x="234" y="2152"/>
                    <a:pt x="39" y="2910"/>
                    <a:pt x="0" y="3689"/>
                  </a:cubicBezTo>
                  <a:cubicBezTo>
                    <a:pt x="234" y="2969"/>
                    <a:pt x="525" y="2210"/>
                    <a:pt x="934" y="1646"/>
                  </a:cubicBezTo>
                  <a:cubicBezTo>
                    <a:pt x="1362" y="1062"/>
                    <a:pt x="1985" y="634"/>
                    <a:pt x="2627" y="634"/>
                  </a:cubicBezTo>
                  <a:cubicBezTo>
                    <a:pt x="3307" y="673"/>
                    <a:pt x="3949" y="945"/>
                    <a:pt x="4475" y="1393"/>
                  </a:cubicBezTo>
                  <a:cubicBezTo>
                    <a:pt x="5019" y="1860"/>
                    <a:pt x="5486" y="2405"/>
                    <a:pt x="5856" y="3027"/>
                  </a:cubicBezTo>
                  <a:cubicBezTo>
                    <a:pt x="6245" y="3669"/>
                    <a:pt x="6595" y="4311"/>
                    <a:pt x="6926" y="4992"/>
                  </a:cubicBezTo>
                  <a:cubicBezTo>
                    <a:pt x="6965" y="5050"/>
                    <a:pt x="6984" y="5109"/>
                    <a:pt x="7004" y="5187"/>
                  </a:cubicBezTo>
                  <a:lnTo>
                    <a:pt x="7004" y="5226"/>
                  </a:lnTo>
                  <a:cubicBezTo>
                    <a:pt x="6926" y="5381"/>
                    <a:pt x="6848" y="5498"/>
                    <a:pt x="6751" y="5634"/>
                  </a:cubicBezTo>
                  <a:cubicBezTo>
                    <a:pt x="6537" y="5945"/>
                    <a:pt x="6323" y="6257"/>
                    <a:pt x="6109" y="6587"/>
                  </a:cubicBezTo>
                  <a:lnTo>
                    <a:pt x="5778" y="7074"/>
                  </a:lnTo>
                  <a:cubicBezTo>
                    <a:pt x="5661" y="7249"/>
                    <a:pt x="5564" y="7443"/>
                    <a:pt x="5486" y="7657"/>
                  </a:cubicBezTo>
                  <a:cubicBezTo>
                    <a:pt x="5467" y="7794"/>
                    <a:pt x="5447" y="7930"/>
                    <a:pt x="5486" y="8066"/>
                  </a:cubicBezTo>
                  <a:cubicBezTo>
                    <a:pt x="5506" y="8183"/>
                    <a:pt x="5564" y="8319"/>
                    <a:pt x="5661" y="8416"/>
                  </a:cubicBezTo>
                  <a:cubicBezTo>
                    <a:pt x="5798" y="8572"/>
                    <a:pt x="5953" y="8708"/>
                    <a:pt x="6148" y="8825"/>
                  </a:cubicBezTo>
                  <a:cubicBezTo>
                    <a:pt x="6790" y="9253"/>
                    <a:pt x="7568" y="9506"/>
                    <a:pt x="8346" y="9525"/>
                  </a:cubicBezTo>
                  <a:cubicBezTo>
                    <a:pt x="7626" y="9350"/>
                    <a:pt x="6946" y="8980"/>
                    <a:pt x="6381" y="8494"/>
                  </a:cubicBezTo>
                  <a:cubicBezTo>
                    <a:pt x="6245" y="8397"/>
                    <a:pt x="6128" y="8280"/>
                    <a:pt x="6031" y="8144"/>
                  </a:cubicBezTo>
                  <a:cubicBezTo>
                    <a:pt x="5953" y="8047"/>
                    <a:pt x="5953" y="7910"/>
                    <a:pt x="6012" y="7813"/>
                  </a:cubicBezTo>
                  <a:cubicBezTo>
                    <a:pt x="6070" y="7677"/>
                    <a:pt x="6148" y="7541"/>
                    <a:pt x="6245" y="7405"/>
                  </a:cubicBezTo>
                  <a:lnTo>
                    <a:pt x="6615" y="6957"/>
                  </a:lnTo>
                  <a:cubicBezTo>
                    <a:pt x="6848" y="6665"/>
                    <a:pt x="7082" y="6373"/>
                    <a:pt x="7315" y="6062"/>
                  </a:cubicBezTo>
                  <a:lnTo>
                    <a:pt x="7490" y="5848"/>
                  </a:lnTo>
                  <a:cubicBezTo>
                    <a:pt x="7568" y="5751"/>
                    <a:pt x="7646" y="5634"/>
                    <a:pt x="7685" y="5517"/>
                  </a:cubicBezTo>
                  <a:cubicBezTo>
                    <a:pt x="7724" y="5440"/>
                    <a:pt x="7743" y="5342"/>
                    <a:pt x="7743" y="5264"/>
                  </a:cubicBezTo>
                  <a:cubicBezTo>
                    <a:pt x="7763" y="5187"/>
                    <a:pt x="7743" y="5089"/>
                    <a:pt x="7724" y="5012"/>
                  </a:cubicBezTo>
                  <a:cubicBezTo>
                    <a:pt x="7704" y="4895"/>
                    <a:pt x="7646" y="4778"/>
                    <a:pt x="7607" y="4681"/>
                  </a:cubicBezTo>
                  <a:cubicBezTo>
                    <a:pt x="7296" y="3961"/>
                    <a:pt x="6926" y="3280"/>
                    <a:pt x="6518" y="2619"/>
                  </a:cubicBezTo>
                  <a:cubicBezTo>
                    <a:pt x="6089" y="1918"/>
                    <a:pt x="5564" y="1315"/>
                    <a:pt x="4922" y="809"/>
                  </a:cubicBezTo>
                  <a:cubicBezTo>
                    <a:pt x="4591" y="556"/>
                    <a:pt x="4222" y="362"/>
                    <a:pt x="3833" y="206"/>
                  </a:cubicBezTo>
                  <a:cubicBezTo>
                    <a:pt x="3504" y="65"/>
                    <a:pt x="3163" y="0"/>
                    <a:pt x="2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9117750" y="3142975"/>
              <a:ext cx="128900" cy="272400"/>
            </a:xfrm>
            <a:custGeom>
              <a:rect b="b" l="l" r="r" t="t"/>
              <a:pathLst>
                <a:path extrusionOk="0" h="10896" w="5156">
                  <a:moveTo>
                    <a:pt x="97" y="1"/>
                  </a:moveTo>
                  <a:cubicBezTo>
                    <a:pt x="0" y="1246"/>
                    <a:pt x="273" y="2491"/>
                    <a:pt x="934" y="3561"/>
                  </a:cubicBezTo>
                  <a:cubicBezTo>
                    <a:pt x="1576" y="4670"/>
                    <a:pt x="2510" y="5565"/>
                    <a:pt x="3658" y="6129"/>
                  </a:cubicBezTo>
                  <a:lnTo>
                    <a:pt x="4105" y="6324"/>
                  </a:lnTo>
                  <a:cubicBezTo>
                    <a:pt x="4202" y="6363"/>
                    <a:pt x="4319" y="6401"/>
                    <a:pt x="4397" y="6460"/>
                  </a:cubicBezTo>
                  <a:cubicBezTo>
                    <a:pt x="4416" y="6479"/>
                    <a:pt x="4436" y="6499"/>
                    <a:pt x="4436" y="6499"/>
                  </a:cubicBezTo>
                  <a:cubicBezTo>
                    <a:pt x="4455" y="6518"/>
                    <a:pt x="4455" y="6557"/>
                    <a:pt x="4436" y="6577"/>
                  </a:cubicBezTo>
                  <a:cubicBezTo>
                    <a:pt x="4436" y="6693"/>
                    <a:pt x="4416" y="6829"/>
                    <a:pt x="4378" y="6946"/>
                  </a:cubicBezTo>
                  <a:cubicBezTo>
                    <a:pt x="4261" y="7510"/>
                    <a:pt x="4066" y="8036"/>
                    <a:pt x="3774" y="8522"/>
                  </a:cubicBezTo>
                  <a:cubicBezTo>
                    <a:pt x="3171" y="9553"/>
                    <a:pt x="2296" y="10370"/>
                    <a:pt x="1226" y="10896"/>
                  </a:cubicBezTo>
                  <a:cubicBezTo>
                    <a:pt x="1848" y="10759"/>
                    <a:pt x="2413" y="10506"/>
                    <a:pt x="2918" y="10156"/>
                  </a:cubicBezTo>
                  <a:cubicBezTo>
                    <a:pt x="3444" y="9806"/>
                    <a:pt x="3891" y="9359"/>
                    <a:pt x="4261" y="8833"/>
                  </a:cubicBezTo>
                  <a:cubicBezTo>
                    <a:pt x="4630" y="8308"/>
                    <a:pt x="4903" y="7724"/>
                    <a:pt x="5058" y="7102"/>
                  </a:cubicBezTo>
                  <a:cubicBezTo>
                    <a:pt x="5097" y="6946"/>
                    <a:pt x="5136" y="6771"/>
                    <a:pt x="5156" y="6596"/>
                  </a:cubicBezTo>
                  <a:cubicBezTo>
                    <a:pt x="5156" y="6460"/>
                    <a:pt x="5136" y="6343"/>
                    <a:pt x="5097" y="6226"/>
                  </a:cubicBezTo>
                  <a:cubicBezTo>
                    <a:pt x="5039" y="6090"/>
                    <a:pt x="4942" y="5993"/>
                    <a:pt x="4844" y="5915"/>
                  </a:cubicBezTo>
                  <a:cubicBezTo>
                    <a:pt x="4689" y="5798"/>
                    <a:pt x="4533" y="5701"/>
                    <a:pt x="4358" y="5643"/>
                  </a:cubicBezTo>
                  <a:lnTo>
                    <a:pt x="3969" y="5468"/>
                  </a:lnTo>
                  <a:cubicBezTo>
                    <a:pt x="3463" y="5215"/>
                    <a:pt x="2977" y="4903"/>
                    <a:pt x="2549" y="4534"/>
                  </a:cubicBezTo>
                  <a:cubicBezTo>
                    <a:pt x="2121" y="4164"/>
                    <a:pt x="1732" y="3736"/>
                    <a:pt x="1401" y="3269"/>
                  </a:cubicBezTo>
                  <a:cubicBezTo>
                    <a:pt x="720" y="2296"/>
                    <a:pt x="273" y="1187"/>
                    <a:pt x="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8819100" y="3184800"/>
              <a:ext cx="102175" cy="102175"/>
            </a:xfrm>
            <a:custGeom>
              <a:rect b="b" l="l" r="r" t="t"/>
              <a:pathLst>
                <a:path extrusionOk="0" h="4087" w="4087">
                  <a:moveTo>
                    <a:pt x="2044" y="1"/>
                  </a:moveTo>
                  <a:cubicBezTo>
                    <a:pt x="915" y="1"/>
                    <a:pt x="1" y="915"/>
                    <a:pt x="1" y="2044"/>
                  </a:cubicBezTo>
                  <a:cubicBezTo>
                    <a:pt x="1" y="3172"/>
                    <a:pt x="915" y="4086"/>
                    <a:pt x="2044" y="4086"/>
                  </a:cubicBezTo>
                  <a:cubicBezTo>
                    <a:pt x="3172" y="4086"/>
                    <a:pt x="4086" y="3172"/>
                    <a:pt x="4086" y="2044"/>
                  </a:cubicBezTo>
                  <a:cubicBezTo>
                    <a:pt x="4086" y="915"/>
                    <a:pt x="3172" y="1"/>
                    <a:pt x="2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9314725" y="3126925"/>
              <a:ext cx="102150" cy="102175"/>
            </a:xfrm>
            <a:custGeom>
              <a:rect b="b" l="l" r="r" t="t"/>
              <a:pathLst>
                <a:path extrusionOk="0" h="4087" w="4086">
                  <a:moveTo>
                    <a:pt x="2043" y="1"/>
                  </a:moveTo>
                  <a:cubicBezTo>
                    <a:pt x="915" y="1"/>
                    <a:pt x="0" y="915"/>
                    <a:pt x="0" y="2043"/>
                  </a:cubicBezTo>
                  <a:cubicBezTo>
                    <a:pt x="0" y="3172"/>
                    <a:pt x="915" y="4086"/>
                    <a:pt x="2043" y="4086"/>
                  </a:cubicBezTo>
                  <a:cubicBezTo>
                    <a:pt x="3172" y="4086"/>
                    <a:pt x="4086" y="3172"/>
                    <a:pt x="4086" y="2043"/>
                  </a:cubicBezTo>
                  <a:cubicBezTo>
                    <a:pt x="4086" y="915"/>
                    <a:pt x="3172" y="1"/>
                    <a:pt x="20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8690225" y="2999125"/>
              <a:ext cx="285025" cy="195925"/>
            </a:xfrm>
            <a:custGeom>
              <a:rect b="b" l="l" r="r" t="t"/>
              <a:pathLst>
                <a:path extrusionOk="0" h="7837" w="11401">
                  <a:moveTo>
                    <a:pt x="9036" y="1"/>
                  </a:moveTo>
                  <a:cubicBezTo>
                    <a:pt x="8561" y="1"/>
                    <a:pt x="8088" y="41"/>
                    <a:pt x="7627" y="113"/>
                  </a:cubicBezTo>
                  <a:cubicBezTo>
                    <a:pt x="6985" y="229"/>
                    <a:pt x="6362" y="424"/>
                    <a:pt x="5798" y="716"/>
                  </a:cubicBezTo>
                  <a:cubicBezTo>
                    <a:pt x="5214" y="1008"/>
                    <a:pt x="4669" y="1338"/>
                    <a:pt x="4144" y="1708"/>
                  </a:cubicBezTo>
                  <a:cubicBezTo>
                    <a:pt x="3619" y="2058"/>
                    <a:pt x="3113" y="2467"/>
                    <a:pt x="2666" y="2914"/>
                  </a:cubicBezTo>
                  <a:cubicBezTo>
                    <a:pt x="2218" y="3362"/>
                    <a:pt x="1810" y="3868"/>
                    <a:pt x="1440" y="4373"/>
                  </a:cubicBezTo>
                  <a:cubicBezTo>
                    <a:pt x="740" y="5405"/>
                    <a:pt x="253" y="6572"/>
                    <a:pt x="0" y="7778"/>
                  </a:cubicBezTo>
                  <a:lnTo>
                    <a:pt x="156" y="7836"/>
                  </a:lnTo>
                  <a:cubicBezTo>
                    <a:pt x="584" y="6727"/>
                    <a:pt x="1226" y="5696"/>
                    <a:pt x="2024" y="4821"/>
                  </a:cubicBezTo>
                  <a:cubicBezTo>
                    <a:pt x="2821" y="3984"/>
                    <a:pt x="3736" y="3264"/>
                    <a:pt x="4747" y="2700"/>
                  </a:cubicBezTo>
                  <a:cubicBezTo>
                    <a:pt x="5253" y="2428"/>
                    <a:pt x="5798" y="2214"/>
                    <a:pt x="6343" y="2058"/>
                  </a:cubicBezTo>
                  <a:lnTo>
                    <a:pt x="7977" y="1533"/>
                  </a:lnTo>
                  <a:cubicBezTo>
                    <a:pt x="9066" y="1183"/>
                    <a:pt x="10175" y="891"/>
                    <a:pt x="11401" y="521"/>
                  </a:cubicBezTo>
                  <a:lnTo>
                    <a:pt x="11401" y="385"/>
                  </a:lnTo>
                  <a:cubicBezTo>
                    <a:pt x="10798" y="171"/>
                    <a:pt x="10175" y="35"/>
                    <a:pt x="9533" y="15"/>
                  </a:cubicBezTo>
                  <a:cubicBezTo>
                    <a:pt x="9367" y="5"/>
                    <a:pt x="9201" y="1"/>
                    <a:pt x="9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9141075" y="2951400"/>
              <a:ext cx="328825" cy="124975"/>
            </a:xfrm>
            <a:custGeom>
              <a:rect b="b" l="l" r="r" t="t"/>
              <a:pathLst>
                <a:path extrusionOk="0" h="4999" w="13153">
                  <a:moveTo>
                    <a:pt x="4510" y="1"/>
                  </a:moveTo>
                  <a:cubicBezTo>
                    <a:pt x="4171" y="1"/>
                    <a:pt x="3832" y="25"/>
                    <a:pt x="3503" y="76"/>
                  </a:cubicBezTo>
                  <a:cubicBezTo>
                    <a:pt x="2861" y="174"/>
                    <a:pt x="2238" y="349"/>
                    <a:pt x="1655" y="582"/>
                  </a:cubicBezTo>
                  <a:cubicBezTo>
                    <a:pt x="1052" y="816"/>
                    <a:pt x="487" y="1127"/>
                    <a:pt x="1" y="1535"/>
                  </a:cubicBezTo>
                  <a:lnTo>
                    <a:pt x="40" y="1672"/>
                  </a:lnTo>
                  <a:cubicBezTo>
                    <a:pt x="1324" y="1633"/>
                    <a:pt x="2472" y="1535"/>
                    <a:pt x="3620" y="1535"/>
                  </a:cubicBezTo>
                  <a:lnTo>
                    <a:pt x="5332" y="1496"/>
                  </a:lnTo>
                  <a:cubicBezTo>
                    <a:pt x="5426" y="1493"/>
                    <a:pt x="5520" y="1492"/>
                    <a:pt x="5614" y="1492"/>
                  </a:cubicBezTo>
                  <a:cubicBezTo>
                    <a:pt x="6084" y="1492"/>
                    <a:pt x="6554" y="1532"/>
                    <a:pt x="7024" y="1613"/>
                  </a:cubicBezTo>
                  <a:cubicBezTo>
                    <a:pt x="8172" y="1808"/>
                    <a:pt x="9262" y="2197"/>
                    <a:pt x="10293" y="2761"/>
                  </a:cubicBezTo>
                  <a:cubicBezTo>
                    <a:pt x="11343" y="3325"/>
                    <a:pt x="12258" y="4084"/>
                    <a:pt x="13016" y="4998"/>
                  </a:cubicBezTo>
                  <a:lnTo>
                    <a:pt x="13153" y="4921"/>
                  </a:lnTo>
                  <a:cubicBezTo>
                    <a:pt x="12530" y="3831"/>
                    <a:pt x="11693" y="2897"/>
                    <a:pt x="10701" y="2138"/>
                  </a:cubicBezTo>
                  <a:cubicBezTo>
                    <a:pt x="10176" y="1769"/>
                    <a:pt x="9651" y="1438"/>
                    <a:pt x="9086" y="1146"/>
                  </a:cubicBezTo>
                  <a:cubicBezTo>
                    <a:pt x="8503" y="874"/>
                    <a:pt x="7900" y="640"/>
                    <a:pt x="7297" y="465"/>
                  </a:cubicBezTo>
                  <a:cubicBezTo>
                    <a:pt x="6674" y="290"/>
                    <a:pt x="6051" y="154"/>
                    <a:pt x="5409" y="57"/>
                  </a:cubicBezTo>
                  <a:cubicBezTo>
                    <a:pt x="5116" y="20"/>
                    <a:pt x="4813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9020950" y="3541800"/>
              <a:ext cx="207225" cy="86950"/>
            </a:xfrm>
            <a:custGeom>
              <a:rect b="b" l="l" r="r" t="t"/>
              <a:pathLst>
                <a:path extrusionOk="0" h="3478" w="8289">
                  <a:moveTo>
                    <a:pt x="1" y="1"/>
                  </a:moveTo>
                  <a:cubicBezTo>
                    <a:pt x="1343" y="1491"/>
                    <a:pt x="3623" y="3477"/>
                    <a:pt x="6318" y="3477"/>
                  </a:cubicBezTo>
                  <a:cubicBezTo>
                    <a:pt x="6825" y="3477"/>
                    <a:pt x="7347" y="3407"/>
                    <a:pt x="7880" y="3250"/>
                  </a:cubicBezTo>
                  <a:cubicBezTo>
                    <a:pt x="8016" y="3211"/>
                    <a:pt x="8152" y="3172"/>
                    <a:pt x="8288" y="3133"/>
                  </a:cubicBezTo>
                  <a:cubicBezTo>
                    <a:pt x="5837" y="1382"/>
                    <a:pt x="2977" y="29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8989350" y="3441625"/>
              <a:ext cx="360900" cy="178025"/>
            </a:xfrm>
            <a:custGeom>
              <a:rect b="b" l="l" r="r" t="t"/>
              <a:pathLst>
                <a:path extrusionOk="0" h="7121" w="14436">
                  <a:moveTo>
                    <a:pt x="14436" y="0"/>
                  </a:moveTo>
                  <a:cubicBezTo>
                    <a:pt x="14435" y="0"/>
                    <a:pt x="10914" y="2821"/>
                    <a:pt x="7782" y="3191"/>
                  </a:cubicBezTo>
                  <a:cubicBezTo>
                    <a:pt x="7371" y="3236"/>
                    <a:pt x="6935" y="3256"/>
                    <a:pt x="6487" y="3256"/>
                  </a:cubicBezTo>
                  <a:cubicBezTo>
                    <a:pt x="3501" y="3256"/>
                    <a:pt x="0" y="2374"/>
                    <a:pt x="0" y="2374"/>
                  </a:cubicBezTo>
                  <a:lnTo>
                    <a:pt x="0" y="2374"/>
                  </a:lnTo>
                  <a:cubicBezTo>
                    <a:pt x="389" y="2957"/>
                    <a:pt x="798" y="3502"/>
                    <a:pt x="1265" y="4008"/>
                  </a:cubicBezTo>
                  <a:cubicBezTo>
                    <a:pt x="4261" y="4300"/>
                    <a:pt x="7101" y="5389"/>
                    <a:pt x="9552" y="7121"/>
                  </a:cubicBezTo>
                  <a:cubicBezTo>
                    <a:pt x="14221" y="5506"/>
                    <a:pt x="14436" y="0"/>
                    <a:pt x="14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9342450" y="3290150"/>
              <a:ext cx="174150" cy="114725"/>
            </a:xfrm>
            <a:custGeom>
              <a:rect b="b" l="l" r="r" t="t"/>
              <a:pathLst>
                <a:path extrusionOk="0" h="4589" w="6966">
                  <a:moveTo>
                    <a:pt x="3863" y="1"/>
                  </a:moveTo>
                  <a:cubicBezTo>
                    <a:pt x="3644" y="1"/>
                    <a:pt x="3419" y="16"/>
                    <a:pt x="3191" y="47"/>
                  </a:cubicBezTo>
                  <a:cubicBezTo>
                    <a:pt x="1362" y="281"/>
                    <a:pt x="0" y="1487"/>
                    <a:pt x="175" y="2732"/>
                  </a:cubicBezTo>
                  <a:cubicBezTo>
                    <a:pt x="329" y="3839"/>
                    <a:pt x="1585" y="4588"/>
                    <a:pt x="3122" y="4588"/>
                  </a:cubicBezTo>
                  <a:cubicBezTo>
                    <a:pt x="3341" y="4588"/>
                    <a:pt x="3566" y="4573"/>
                    <a:pt x="3794" y="4542"/>
                  </a:cubicBezTo>
                  <a:cubicBezTo>
                    <a:pt x="5623" y="4308"/>
                    <a:pt x="6965" y="3102"/>
                    <a:pt x="6810" y="1857"/>
                  </a:cubicBezTo>
                  <a:cubicBezTo>
                    <a:pt x="6656" y="750"/>
                    <a:pt x="5400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8789925" y="3378825"/>
              <a:ext cx="174150" cy="115025"/>
            </a:xfrm>
            <a:custGeom>
              <a:rect b="b" l="l" r="r" t="t"/>
              <a:pathLst>
                <a:path extrusionOk="0" h="4601" w="6966">
                  <a:moveTo>
                    <a:pt x="3803" y="1"/>
                  </a:moveTo>
                  <a:cubicBezTo>
                    <a:pt x="3597" y="1"/>
                    <a:pt x="3386" y="14"/>
                    <a:pt x="3172" y="41"/>
                  </a:cubicBezTo>
                  <a:cubicBezTo>
                    <a:pt x="1343" y="294"/>
                    <a:pt x="1" y="1500"/>
                    <a:pt x="176" y="2746"/>
                  </a:cubicBezTo>
                  <a:cubicBezTo>
                    <a:pt x="312" y="3838"/>
                    <a:pt x="1572" y="4601"/>
                    <a:pt x="3114" y="4601"/>
                  </a:cubicBezTo>
                  <a:cubicBezTo>
                    <a:pt x="3329" y="4601"/>
                    <a:pt x="3550" y="4586"/>
                    <a:pt x="3775" y="4555"/>
                  </a:cubicBezTo>
                  <a:cubicBezTo>
                    <a:pt x="5604" y="4321"/>
                    <a:pt x="6965" y="3096"/>
                    <a:pt x="6790" y="1851"/>
                  </a:cubicBezTo>
                  <a:cubicBezTo>
                    <a:pt x="6636" y="751"/>
                    <a:pt x="5359" y="1"/>
                    <a:pt x="3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637700" y="2654650"/>
              <a:ext cx="798150" cy="148875"/>
            </a:xfrm>
            <a:custGeom>
              <a:rect b="b" l="l" r="r" t="t"/>
              <a:pathLst>
                <a:path extrusionOk="0" h="5955" w="31926">
                  <a:moveTo>
                    <a:pt x="6148" y="1"/>
                  </a:moveTo>
                  <a:lnTo>
                    <a:pt x="5953" y="429"/>
                  </a:lnTo>
                  <a:cubicBezTo>
                    <a:pt x="7354" y="1207"/>
                    <a:pt x="8599" y="2219"/>
                    <a:pt x="9669" y="3405"/>
                  </a:cubicBezTo>
                  <a:cubicBezTo>
                    <a:pt x="9942" y="3717"/>
                    <a:pt x="10195" y="4009"/>
                    <a:pt x="10428" y="4339"/>
                  </a:cubicBezTo>
                  <a:cubicBezTo>
                    <a:pt x="10661" y="4651"/>
                    <a:pt x="10953" y="4981"/>
                    <a:pt x="10856" y="5234"/>
                  </a:cubicBezTo>
                  <a:cubicBezTo>
                    <a:pt x="10798" y="5370"/>
                    <a:pt x="10681" y="5468"/>
                    <a:pt x="10545" y="5507"/>
                  </a:cubicBezTo>
                  <a:cubicBezTo>
                    <a:pt x="10370" y="5565"/>
                    <a:pt x="10175" y="5584"/>
                    <a:pt x="10000" y="5584"/>
                  </a:cubicBezTo>
                  <a:cubicBezTo>
                    <a:pt x="9965" y="5588"/>
                    <a:pt x="9928" y="5590"/>
                    <a:pt x="9891" y="5590"/>
                  </a:cubicBezTo>
                  <a:cubicBezTo>
                    <a:pt x="9740" y="5590"/>
                    <a:pt x="9572" y="5565"/>
                    <a:pt x="9416" y="5565"/>
                  </a:cubicBezTo>
                  <a:cubicBezTo>
                    <a:pt x="9222" y="5546"/>
                    <a:pt x="9008" y="5526"/>
                    <a:pt x="8813" y="5507"/>
                  </a:cubicBezTo>
                  <a:cubicBezTo>
                    <a:pt x="7218" y="5312"/>
                    <a:pt x="5642" y="4904"/>
                    <a:pt x="4163" y="4281"/>
                  </a:cubicBezTo>
                  <a:cubicBezTo>
                    <a:pt x="2665" y="3658"/>
                    <a:pt x="1265" y="2841"/>
                    <a:pt x="0" y="1830"/>
                  </a:cubicBezTo>
                  <a:lnTo>
                    <a:pt x="0" y="1830"/>
                  </a:lnTo>
                  <a:cubicBezTo>
                    <a:pt x="2451" y="4009"/>
                    <a:pt x="5506" y="5390"/>
                    <a:pt x="8755" y="5837"/>
                  </a:cubicBezTo>
                  <a:cubicBezTo>
                    <a:pt x="8949" y="5857"/>
                    <a:pt x="9163" y="5896"/>
                    <a:pt x="9358" y="5915"/>
                  </a:cubicBezTo>
                  <a:cubicBezTo>
                    <a:pt x="9572" y="5915"/>
                    <a:pt x="9767" y="5954"/>
                    <a:pt x="9981" y="5954"/>
                  </a:cubicBezTo>
                  <a:cubicBezTo>
                    <a:pt x="10214" y="5954"/>
                    <a:pt x="10428" y="5935"/>
                    <a:pt x="10642" y="5857"/>
                  </a:cubicBezTo>
                  <a:cubicBezTo>
                    <a:pt x="10759" y="5818"/>
                    <a:pt x="10875" y="5760"/>
                    <a:pt x="10973" y="5682"/>
                  </a:cubicBezTo>
                  <a:cubicBezTo>
                    <a:pt x="11070" y="5604"/>
                    <a:pt x="11167" y="5487"/>
                    <a:pt x="11206" y="5351"/>
                  </a:cubicBezTo>
                  <a:cubicBezTo>
                    <a:pt x="11265" y="5234"/>
                    <a:pt x="11265" y="5098"/>
                    <a:pt x="11245" y="4962"/>
                  </a:cubicBezTo>
                  <a:cubicBezTo>
                    <a:pt x="11206" y="4826"/>
                    <a:pt x="11167" y="4728"/>
                    <a:pt x="11109" y="4612"/>
                  </a:cubicBezTo>
                  <a:cubicBezTo>
                    <a:pt x="10992" y="4437"/>
                    <a:pt x="10875" y="4262"/>
                    <a:pt x="10759" y="4086"/>
                  </a:cubicBezTo>
                  <a:cubicBezTo>
                    <a:pt x="10506" y="3756"/>
                    <a:pt x="10253" y="3444"/>
                    <a:pt x="9981" y="3133"/>
                  </a:cubicBezTo>
                  <a:cubicBezTo>
                    <a:pt x="9270" y="2334"/>
                    <a:pt x="8478" y="1610"/>
                    <a:pt x="7613" y="976"/>
                  </a:cubicBezTo>
                  <a:lnTo>
                    <a:pt x="7613" y="976"/>
                  </a:lnTo>
                  <a:cubicBezTo>
                    <a:pt x="8123" y="1139"/>
                    <a:pt x="8634" y="1299"/>
                    <a:pt x="9144" y="1460"/>
                  </a:cubicBezTo>
                  <a:cubicBezTo>
                    <a:pt x="10214" y="1771"/>
                    <a:pt x="11284" y="2063"/>
                    <a:pt x="12354" y="2316"/>
                  </a:cubicBezTo>
                  <a:cubicBezTo>
                    <a:pt x="14514" y="2841"/>
                    <a:pt x="16712" y="3230"/>
                    <a:pt x="18930" y="3425"/>
                  </a:cubicBezTo>
                  <a:cubicBezTo>
                    <a:pt x="19833" y="3513"/>
                    <a:pt x="20743" y="3555"/>
                    <a:pt x="21654" y="3555"/>
                  </a:cubicBezTo>
                  <a:cubicBezTo>
                    <a:pt x="22960" y="3555"/>
                    <a:pt x="24269" y="3469"/>
                    <a:pt x="25564" y="3308"/>
                  </a:cubicBezTo>
                  <a:cubicBezTo>
                    <a:pt x="27762" y="3036"/>
                    <a:pt x="29902" y="2433"/>
                    <a:pt x="31926" y="1518"/>
                  </a:cubicBezTo>
                  <a:lnTo>
                    <a:pt x="31926" y="1518"/>
                  </a:lnTo>
                  <a:cubicBezTo>
                    <a:pt x="30895" y="1927"/>
                    <a:pt x="29844" y="2258"/>
                    <a:pt x="28774" y="2491"/>
                  </a:cubicBezTo>
                  <a:cubicBezTo>
                    <a:pt x="27704" y="2744"/>
                    <a:pt x="26614" y="2919"/>
                    <a:pt x="25525" y="3036"/>
                  </a:cubicBezTo>
                  <a:cubicBezTo>
                    <a:pt x="24472" y="3148"/>
                    <a:pt x="23418" y="3202"/>
                    <a:pt x="22367" y="3202"/>
                  </a:cubicBezTo>
                  <a:cubicBezTo>
                    <a:pt x="21224" y="3202"/>
                    <a:pt x="20084" y="3138"/>
                    <a:pt x="18949" y="3016"/>
                  </a:cubicBezTo>
                  <a:cubicBezTo>
                    <a:pt x="16770" y="2783"/>
                    <a:pt x="14611" y="2394"/>
                    <a:pt x="12471" y="1849"/>
                  </a:cubicBezTo>
                  <a:cubicBezTo>
                    <a:pt x="11420" y="1596"/>
                    <a:pt x="10370" y="1285"/>
                    <a:pt x="9300" y="974"/>
                  </a:cubicBezTo>
                  <a:cubicBezTo>
                    <a:pt x="8230" y="682"/>
                    <a:pt x="7179" y="351"/>
                    <a:pt x="6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8971350" y="2527225"/>
              <a:ext cx="536975" cy="110225"/>
            </a:xfrm>
            <a:custGeom>
              <a:rect b="b" l="l" r="r" t="t"/>
              <a:pathLst>
                <a:path extrusionOk="0" h="4409" w="21479">
                  <a:moveTo>
                    <a:pt x="21478" y="1"/>
                  </a:moveTo>
                  <a:cubicBezTo>
                    <a:pt x="19883" y="973"/>
                    <a:pt x="18191" y="1791"/>
                    <a:pt x="16440" y="2433"/>
                  </a:cubicBezTo>
                  <a:cubicBezTo>
                    <a:pt x="13566" y="3454"/>
                    <a:pt x="10536" y="3965"/>
                    <a:pt x="7488" y="3965"/>
                  </a:cubicBezTo>
                  <a:cubicBezTo>
                    <a:pt x="6821" y="3965"/>
                    <a:pt x="6153" y="3941"/>
                    <a:pt x="5487" y="3892"/>
                  </a:cubicBezTo>
                  <a:cubicBezTo>
                    <a:pt x="3619" y="3736"/>
                    <a:pt x="1790" y="3386"/>
                    <a:pt x="0" y="2861"/>
                  </a:cubicBezTo>
                  <a:lnTo>
                    <a:pt x="0" y="2861"/>
                  </a:lnTo>
                  <a:cubicBezTo>
                    <a:pt x="1732" y="3580"/>
                    <a:pt x="3580" y="4047"/>
                    <a:pt x="5448" y="4261"/>
                  </a:cubicBezTo>
                  <a:cubicBezTo>
                    <a:pt x="6317" y="4360"/>
                    <a:pt x="7189" y="4409"/>
                    <a:pt x="8060" y="4409"/>
                  </a:cubicBezTo>
                  <a:cubicBezTo>
                    <a:pt x="10970" y="4409"/>
                    <a:pt x="13865" y="3861"/>
                    <a:pt x="16576" y="2783"/>
                  </a:cubicBezTo>
                  <a:cubicBezTo>
                    <a:pt x="18327" y="2082"/>
                    <a:pt x="19980" y="1149"/>
                    <a:pt x="21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9515600" y="2708150"/>
              <a:ext cx="185325" cy="182050"/>
            </a:xfrm>
            <a:custGeom>
              <a:rect b="b" l="l" r="r" t="t"/>
              <a:pathLst>
                <a:path extrusionOk="0" h="7282" w="7413">
                  <a:moveTo>
                    <a:pt x="7413" y="1"/>
                  </a:moveTo>
                  <a:lnTo>
                    <a:pt x="7413" y="1"/>
                  </a:lnTo>
                  <a:cubicBezTo>
                    <a:pt x="7024" y="837"/>
                    <a:pt x="6634" y="1674"/>
                    <a:pt x="6168" y="2452"/>
                  </a:cubicBezTo>
                  <a:cubicBezTo>
                    <a:pt x="5720" y="3230"/>
                    <a:pt x="5195" y="3970"/>
                    <a:pt x="4611" y="4651"/>
                  </a:cubicBezTo>
                  <a:cubicBezTo>
                    <a:pt x="4008" y="5312"/>
                    <a:pt x="3308" y="5876"/>
                    <a:pt x="2549" y="6343"/>
                  </a:cubicBezTo>
                  <a:cubicBezTo>
                    <a:pt x="1771" y="6810"/>
                    <a:pt x="895" y="7121"/>
                    <a:pt x="0" y="7277"/>
                  </a:cubicBezTo>
                  <a:cubicBezTo>
                    <a:pt x="74" y="7280"/>
                    <a:pt x="148" y="7282"/>
                    <a:pt x="221" y="7282"/>
                  </a:cubicBezTo>
                  <a:cubicBezTo>
                    <a:pt x="1098" y="7282"/>
                    <a:pt x="1952" y="7069"/>
                    <a:pt x="2724" y="6674"/>
                  </a:cubicBezTo>
                  <a:cubicBezTo>
                    <a:pt x="3580" y="6265"/>
                    <a:pt x="4339" y="5682"/>
                    <a:pt x="4961" y="4981"/>
                  </a:cubicBezTo>
                  <a:cubicBezTo>
                    <a:pt x="5584" y="4281"/>
                    <a:pt x="6109" y="3483"/>
                    <a:pt x="6518" y="2627"/>
                  </a:cubicBezTo>
                  <a:cubicBezTo>
                    <a:pt x="6907" y="1791"/>
                    <a:pt x="7218" y="915"/>
                    <a:pt x="7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501025" y="2768475"/>
              <a:ext cx="65200" cy="438250"/>
            </a:xfrm>
            <a:custGeom>
              <a:rect b="b" l="l" r="r" t="t"/>
              <a:pathLst>
                <a:path extrusionOk="0" h="17530" w="2608">
                  <a:moveTo>
                    <a:pt x="778" y="0"/>
                  </a:moveTo>
                  <a:lnTo>
                    <a:pt x="778" y="0"/>
                  </a:lnTo>
                  <a:cubicBezTo>
                    <a:pt x="1635" y="2860"/>
                    <a:pt x="2024" y="5856"/>
                    <a:pt x="1887" y="8833"/>
                  </a:cubicBezTo>
                  <a:cubicBezTo>
                    <a:pt x="1829" y="10331"/>
                    <a:pt x="1635" y="11810"/>
                    <a:pt x="1304" y="13249"/>
                  </a:cubicBezTo>
                  <a:cubicBezTo>
                    <a:pt x="993" y="14708"/>
                    <a:pt x="545" y="16148"/>
                    <a:pt x="0" y="17529"/>
                  </a:cubicBezTo>
                  <a:cubicBezTo>
                    <a:pt x="720" y="16206"/>
                    <a:pt x="1304" y="14806"/>
                    <a:pt x="1693" y="13346"/>
                  </a:cubicBezTo>
                  <a:cubicBezTo>
                    <a:pt x="2471" y="10409"/>
                    <a:pt x="2607" y="7335"/>
                    <a:pt x="2082" y="4339"/>
                  </a:cubicBezTo>
                  <a:cubicBezTo>
                    <a:pt x="1829" y="2841"/>
                    <a:pt x="1382" y="1382"/>
                    <a:pt x="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8416875" y="2894925"/>
              <a:ext cx="39425" cy="247600"/>
            </a:xfrm>
            <a:custGeom>
              <a:rect b="b" l="l" r="r" t="t"/>
              <a:pathLst>
                <a:path extrusionOk="0" h="9904" w="1577">
                  <a:moveTo>
                    <a:pt x="1265" y="1"/>
                  </a:moveTo>
                  <a:cubicBezTo>
                    <a:pt x="1246" y="837"/>
                    <a:pt x="1246" y="1674"/>
                    <a:pt x="1168" y="2510"/>
                  </a:cubicBezTo>
                  <a:cubicBezTo>
                    <a:pt x="1110" y="3347"/>
                    <a:pt x="1032" y="4164"/>
                    <a:pt x="934" y="4981"/>
                  </a:cubicBezTo>
                  <a:cubicBezTo>
                    <a:pt x="837" y="5818"/>
                    <a:pt x="701" y="6635"/>
                    <a:pt x="545" y="7452"/>
                  </a:cubicBezTo>
                  <a:cubicBezTo>
                    <a:pt x="390" y="8269"/>
                    <a:pt x="195" y="9067"/>
                    <a:pt x="1" y="9903"/>
                  </a:cubicBezTo>
                  <a:cubicBezTo>
                    <a:pt x="390" y="9145"/>
                    <a:pt x="682" y="8347"/>
                    <a:pt x="915" y="7530"/>
                  </a:cubicBezTo>
                  <a:cubicBezTo>
                    <a:pt x="1362" y="5896"/>
                    <a:pt x="1576" y="4203"/>
                    <a:pt x="1538" y="2510"/>
                  </a:cubicBezTo>
                  <a:cubicBezTo>
                    <a:pt x="1518" y="1674"/>
                    <a:pt x="1440" y="837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10024825" y="3637625"/>
              <a:ext cx="293300" cy="381825"/>
            </a:xfrm>
            <a:custGeom>
              <a:rect b="b" l="l" r="r" t="t"/>
              <a:pathLst>
                <a:path extrusionOk="0" h="15273" w="11732">
                  <a:moveTo>
                    <a:pt x="3872" y="0"/>
                  </a:moveTo>
                  <a:lnTo>
                    <a:pt x="1" y="11849"/>
                  </a:lnTo>
                  <a:lnTo>
                    <a:pt x="11732" y="15273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10042825" y="2783775"/>
              <a:ext cx="394950" cy="1198225"/>
            </a:xfrm>
            <a:custGeom>
              <a:rect b="b" l="l" r="r" t="t"/>
              <a:pathLst>
                <a:path extrusionOk="0" h="47929" w="15798">
                  <a:moveTo>
                    <a:pt x="13348" y="1"/>
                  </a:moveTo>
                  <a:cubicBezTo>
                    <a:pt x="12717" y="1"/>
                    <a:pt x="11984" y="85"/>
                    <a:pt x="11362" y="147"/>
                  </a:cubicBezTo>
                  <a:cubicBezTo>
                    <a:pt x="9631" y="322"/>
                    <a:pt x="7432" y="2598"/>
                    <a:pt x="6401" y="4855"/>
                  </a:cubicBezTo>
                  <a:cubicBezTo>
                    <a:pt x="5351" y="7112"/>
                    <a:pt x="7880" y="12248"/>
                    <a:pt x="7880" y="12248"/>
                  </a:cubicBezTo>
                  <a:lnTo>
                    <a:pt x="0" y="33746"/>
                  </a:lnTo>
                  <a:lnTo>
                    <a:pt x="3872" y="47929"/>
                  </a:lnTo>
                  <a:cubicBezTo>
                    <a:pt x="3872" y="47929"/>
                    <a:pt x="7277" y="43824"/>
                    <a:pt x="8483" y="40789"/>
                  </a:cubicBezTo>
                  <a:cubicBezTo>
                    <a:pt x="9708" y="37754"/>
                    <a:pt x="12743" y="12948"/>
                    <a:pt x="12743" y="12948"/>
                  </a:cubicBezTo>
                  <a:lnTo>
                    <a:pt x="15798" y="10166"/>
                  </a:lnTo>
                  <a:lnTo>
                    <a:pt x="12393" y="10419"/>
                  </a:lnTo>
                  <a:cubicBezTo>
                    <a:pt x="12743" y="9369"/>
                    <a:pt x="12938" y="8279"/>
                    <a:pt x="12977" y="7170"/>
                  </a:cubicBezTo>
                  <a:cubicBezTo>
                    <a:pt x="13055" y="5244"/>
                    <a:pt x="11070" y="3416"/>
                    <a:pt x="11070" y="3416"/>
                  </a:cubicBezTo>
                  <a:cubicBezTo>
                    <a:pt x="11070" y="3416"/>
                    <a:pt x="14008" y="2287"/>
                    <a:pt x="14533" y="1470"/>
                  </a:cubicBezTo>
                  <a:cubicBezTo>
                    <a:pt x="15311" y="278"/>
                    <a:pt x="14495" y="1"/>
                    <a:pt x="13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10321025" y="3001925"/>
              <a:ext cx="42825" cy="108975"/>
            </a:xfrm>
            <a:custGeom>
              <a:rect b="b" l="l" r="r" t="t"/>
              <a:pathLst>
                <a:path extrusionOk="0" h="4359" w="1713">
                  <a:moveTo>
                    <a:pt x="1713" y="1"/>
                  </a:moveTo>
                  <a:lnTo>
                    <a:pt x="1713" y="1"/>
                  </a:lnTo>
                  <a:cubicBezTo>
                    <a:pt x="1538" y="760"/>
                    <a:pt x="1285" y="1499"/>
                    <a:pt x="973" y="2219"/>
                  </a:cubicBezTo>
                  <a:cubicBezTo>
                    <a:pt x="662" y="2919"/>
                    <a:pt x="292" y="3619"/>
                    <a:pt x="1" y="4359"/>
                  </a:cubicBezTo>
                  <a:cubicBezTo>
                    <a:pt x="468" y="3717"/>
                    <a:pt x="857" y="3036"/>
                    <a:pt x="1187" y="2316"/>
                  </a:cubicBezTo>
                  <a:cubicBezTo>
                    <a:pt x="1518" y="1577"/>
                    <a:pt x="1693" y="798"/>
                    <a:pt x="1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8116775" y="3817100"/>
              <a:ext cx="277275" cy="491250"/>
            </a:xfrm>
            <a:custGeom>
              <a:rect b="b" l="l" r="r" t="t"/>
              <a:pathLst>
                <a:path extrusionOk="0" h="19650" w="11091">
                  <a:moveTo>
                    <a:pt x="2413" y="0"/>
                  </a:moveTo>
                  <a:lnTo>
                    <a:pt x="1" y="19650"/>
                  </a:lnTo>
                  <a:lnTo>
                    <a:pt x="11090" y="902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7798200" y="2961425"/>
              <a:ext cx="512675" cy="1148000"/>
            </a:xfrm>
            <a:custGeom>
              <a:rect b="b" l="l" r="r" t="t"/>
              <a:pathLst>
                <a:path extrusionOk="0" h="45920" w="20507">
                  <a:moveTo>
                    <a:pt x="4555" y="1"/>
                  </a:moveTo>
                  <a:cubicBezTo>
                    <a:pt x="4502" y="1"/>
                    <a:pt x="4449" y="3"/>
                    <a:pt x="4398" y="6"/>
                  </a:cubicBezTo>
                  <a:cubicBezTo>
                    <a:pt x="2647" y="123"/>
                    <a:pt x="1" y="201"/>
                    <a:pt x="1479" y="1835"/>
                  </a:cubicBezTo>
                  <a:cubicBezTo>
                    <a:pt x="2141" y="2574"/>
                    <a:pt x="5195" y="3177"/>
                    <a:pt x="5195" y="3177"/>
                  </a:cubicBezTo>
                  <a:cubicBezTo>
                    <a:pt x="5195" y="3177"/>
                    <a:pt x="3542" y="5317"/>
                    <a:pt x="3950" y="7185"/>
                  </a:cubicBezTo>
                  <a:cubicBezTo>
                    <a:pt x="4145" y="8216"/>
                    <a:pt x="4495" y="9228"/>
                    <a:pt x="4981" y="10142"/>
                  </a:cubicBezTo>
                  <a:lnTo>
                    <a:pt x="1732" y="10395"/>
                  </a:lnTo>
                  <a:lnTo>
                    <a:pt x="5137" y="12846"/>
                  </a:lnTo>
                  <a:cubicBezTo>
                    <a:pt x="5137" y="12846"/>
                    <a:pt x="12199" y="36815"/>
                    <a:pt x="13892" y="39636"/>
                  </a:cubicBezTo>
                  <a:cubicBezTo>
                    <a:pt x="15584" y="42437"/>
                    <a:pt x="19611" y="45920"/>
                    <a:pt x="19611" y="45920"/>
                  </a:cubicBezTo>
                  <a:lnTo>
                    <a:pt x="20506" y="34597"/>
                  </a:lnTo>
                  <a:lnTo>
                    <a:pt x="9845" y="11368"/>
                  </a:lnTo>
                  <a:cubicBezTo>
                    <a:pt x="9845" y="11368"/>
                    <a:pt x="11479" y="5901"/>
                    <a:pt x="10079" y="3839"/>
                  </a:cubicBezTo>
                  <a:cubicBezTo>
                    <a:pt x="8719" y="1837"/>
                    <a:pt x="6297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7907150" y="3178975"/>
              <a:ext cx="60350" cy="100700"/>
            </a:xfrm>
            <a:custGeom>
              <a:rect b="b" l="l" r="r" t="t"/>
              <a:pathLst>
                <a:path extrusionOk="0" h="4028" w="2414">
                  <a:moveTo>
                    <a:pt x="1" y="0"/>
                  </a:moveTo>
                  <a:lnTo>
                    <a:pt x="1" y="0"/>
                  </a:lnTo>
                  <a:cubicBezTo>
                    <a:pt x="156" y="798"/>
                    <a:pt x="448" y="1537"/>
                    <a:pt x="896" y="2199"/>
                  </a:cubicBezTo>
                  <a:cubicBezTo>
                    <a:pt x="1343" y="2860"/>
                    <a:pt x="1849" y="3483"/>
                    <a:pt x="2413" y="4028"/>
                  </a:cubicBezTo>
                  <a:cubicBezTo>
                    <a:pt x="1985" y="3347"/>
                    <a:pt x="1518" y="2724"/>
                    <a:pt x="1110" y="2063"/>
                  </a:cubicBezTo>
                  <a:cubicBezTo>
                    <a:pt x="682" y="1421"/>
                    <a:pt x="312" y="72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8904700" y="3782075"/>
              <a:ext cx="580775" cy="378975"/>
            </a:xfrm>
            <a:custGeom>
              <a:rect b="b" l="l" r="r" t="t"/>
              <a:pathLst>
                <a:path extrusionOk="0" h="15159" w="23231">
                  <a:moveTo>
                    <a:pt x="16090" y="1"/>
                  </a:moveTo>
                  <a:lnTo>
                    <a:pt x="4651" y="2355"/>
                  </a:lnTo>
                  <a:cubicBezTo>
                    <a:pt x="4651" y="2355"/>
                    <a:pt x="4942" y="7705"/>
                    <a:pt x="3834" y="8678"/>
                  </a:cubicBezTo>
                  <a:cubicBezTo>
                    <a:pt x="3489" y="8981"/>
                    <a:pt x="2646" y="9108"/>
                    <a:pt x="1519" y="9108"/>
                  </a:cubicBezTo>
                  <a:cubicBezTo>
                    <a:pt x="1056" y="9108"/>
                    <a:pt x="545" y="9087"/>
                    <a:pt x="1" y="9047"/>
                  </a:cubicBezTo>
                  <a:lnTo>
                    <a:pt x="1" y="9047"/>
                  </a:lnTo>
                  <a:cubicBezTo>
                    <a:pt x="1787" y="11322"/>
                    <a:pt x="5646" y="15159"/>
                    <a:pt x="11375" y="15159"/>
                  </a:cubicBezTo>
                  <a:cubicBezTo>
                    <a:pt x="12261" y="15159"/>
                    <a:pt x="13190" y="15067"/>
                    <a:pt x="14164" y="14864"/>
                  </a:cubicBezTo>
                  <a:cubicBezTo>
                    <a:pt x="19183" y="13814"/>
                    <a:pt x="21829" y="10467"/>
                    <a:pt x="23230" y="7413"/>
                  </a:cubicBezTo>
                  <a:lnTo>
                    <a:pt x="23230" y="7413"/>
                  </a:lnTo>
                  <a:cubicBezTo>
                    <a:pt x="22516" y="7621"/>
                    <a:pt x="21903" y="7739"/>
                    <a:pt x="21438" y="7739"/>
                  </a:cubicBezTo>
                  <a:cubicBezTo>
                    <a:pt x="21295" y="7739"/>
                    <a:pt x="21165" y="7728"/>
                    <a:pt x="21051" y="7705"/>
                  </a:cubicBezTo>
                  <a:cubicBezTo>
                    <a:pt x="18697" y="7296"/>
                    <a:pt x="16090" y="1"/>
                    <a:pt x="16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8116300" y="3627400"/>
              <a:ext cx="2201350" cy="1472300"/>
            </a:xfrm>
            <a:custGeom>
              <a:rect b="b" l="l" r="r" t="t"/>
              <a:pathLst>
                <a:path extrusionOk="0" h="58892" w="88054">
                  <a:moveTo>
                    <a:pt x="77061" y="1"/>
                  </a:moveTo>
                  <a:cubicBezTo>
                    <a:pt x="77061" y="1"/>
                    <a:pt x="69357" y="6324"/>
                    <a:pt x="66186" y="8269"/>
                  </a:cubicBezTo>
                  <a:cubicBezTo>
                    <a:pt x="63715" y="9767"/>
                    <a:pt x="58171" y="12647"/>
                    <a:pt x="54766" y="13619"/>
                  </a:cubicBezTo>
                  <a:cubicBezTo>
                    <a:pt x="53365" y="16654"/>
                    <a:pt x="50719" y="20020"/>
                    <a:pt x="45681" y="21051"/>
                  </a:cubicBezTo>
                  <a:cubicBezTo>
                    <a:pt x="44709" y="21254"/>
                    <a:pt x="43781" y="21346"/>
                    <a:pt x="42898" y="21346"/>
                  </a:cubicBezTo>
                  <a:cubicBezTo>
                    <a:pt x="37182" y="21346"/>
                    <a:pt x="33323" y="17512"/>
                    <a:pt x="31537" y="15254"/>
                  </a:cubicBezTo>
                  <a:cubicBezTo>
                    <a:pt x="28949" y="15040"/>
                    <a:pt x="26362" y="14670"/>
                    <a:pt x="23813" y="14184"/>
                  </a:cubicBezTo>
                  <a:cubicBezTo>
                    <a:pt x="19416" y="13367"/>
                    <a:pt x="7782" y="7958"/>
                    <a:pt x="7782" y="7958"/>
                  </a:cubicBezTo>
                  <a:cubicBezTo>
                    <a:pt x="7782" y="7958"/>
                    <a:pt x="6207" y="13347"/>
                    <a:pt x="4825" y="17063"/>
                  </a:cubicBezTo>
                  <a:cubicBezTo>
                    <a:pt x="3444" y="20779"/>
                    <a:pt x="0" y="27257"/>
                    <a:pt x="0" y="27257"/>
                  </a:cubicBezTo>
                  <a:cubicBezTo>
                    <a:pt x="0" y="27257"/>
                    <a:pt x="3580" y="30409"/>
                    <a:pt x="7024" y="32063"/>
                  </a:cubicBezTo>
                  <a:cubicBezTo>
                    <a:pt x="10467" y="33716"/>
                    <a:pt x="17062" y="35915"/>
                    <a:pt x="17062" y="35915"/>
                  </a:cubicBezTo>
                  <a:lnTo>
                    <a:pt x="15136" y="58891"/>
                  </a:lnTo>
                  <a:lnTo>
                    <a:pt x="73209" y="58891"/>
                  </a:lnTo>
                  <a:lnTo>
                    <a:pt x="69630" y="34534"/>
                  </a:lnTo>
                  <a:cubicBezTo>
                    <a:pt x="72762" y="32218"/>
                    <a:pt x="75758" y="29689"/>
                    <a:pt x="78579" y="26966"/>
                  </a:cubicBezTo>
                  <a:cubicBezTo>
                    <a:pt x="83112" y="22569"/>
                    <a:pt x="88053" y="15682"/>
                    <a:pt x="88053" y="15682"/>
                  </a:cubicBezTo>
                  <a:cubicBezTo>
                    <a:pt x="88053" y="15682"/>
                    <a:pt x="84221" y="12394"/>
                    <a:pt x="81731" y="9359"/>
                  </a:cubicBezTo>
                  <a:cubicBezTo>
                    <a:pt x="79260" y="6324"/>
                    <a:pt x="77061" y="1"/>
                    <a:pt x="770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9009275" y="3830225"/>
              <a:ext cx="349250" cy="85875"/>
            </a:xfrm>
            <a:custGeom>
              <a:rect b="b" l="l" r="r" t="t"/>
              <a:pathLst>
                <a:path extrusionOk="0" h="3435" w="13970">
                  <a:moveTo>
                    <a:pt x="12685" y="1"/>
                  </a:moveTo>
                  <a:cubicBezTo>
                    <a:pt x="12685" y="1"/>
                    <a:pt x="9289" y="2097"/>
                    <a:pt x="2986" y="2097"/>
                  </a:cubicBezTo>
                  <a:cubicBezTo>
                    <a:pt x="2054" y="2097"/>
                    <a:pt x="1058" y="2051"/>
                    <a:pt x="1" y="1946"/>
                  </a:cubicBezTo>
                  <a:lnTo>
                    <a:pt x="1" y="1946"/>
                  </a:lnTo>
                  <a:cubicBezTo>
                    <a:pt x="2105" y="3092"/>
                    <a:pt x="4764" y="3435"/>
                    <a:pt x="7197" y="3435"/>
                  </a:cubicBezTo>
                  <a:cubicBezTo>
                    <a:pt x="10837" y="3435"/>
                    <a:pt x="13969" y="2666"/>
                    <a:pt x="13969" y="2666"/>
                  </a:cubicBezTo>
                  <a:lnTo>
                    <a:pt x="126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9769475" y="4076825"/>
              <a:ext cx="144975" cy="805450"/>
            </a:xfrm>
            <a:custGeom>
              <a:rect b="b" l="l" r="r" t="t"/>
              <a:pathLst>
                <a:path extrusionOk="0" h="32218" w="5799">
                  <a:moveTo>
                    <a:pt x="1" y="0"/>
                  </a:moveTo>
                  <a:lnTo>
                    <a:pt x="1" y="0"/>
                  </a:lnTo>
                  <a:cubicBezTo>
                    <a:pt x="526" y="2666"/>
                    <a:pt x="1051" y="5350"/>
                    <a:pt x="1557" y="8035"/>
                  </a:cubicBezTo>
                  <a:cubicBezTo>
                    <a:pt x="2044" y="10720"/>
                    <a:pt x="2530" y="13405"/>
                    <a:pt x="2997" y="16090"/>
                  </a:cubicBezTo>
                  <a:lnTo>
                    <a:pt x="4359" y="24144"/>
                  </a:lnTo>
                  <a:cubicBezTo>
                    <a:pt x="4806" y="26848"/>
                    <a:pt x="5293" y="29533"/>
                    <a:pt x="5798" y="32218"/>
                  </a:cubicBezTo>
                  <a:cubicBezTo>
                    <a:pt x="5468" y="29494"/>
                    <a:pt x="5117" y="26790"/>
                    <a:pt x="4748" y="24086"/>
                  </a:cubicBezTo>
                  <a:cubicBezTo>
                    <a:pt x="4359" y="21381"/>
                    <a:pt x="3950" y="18697"/>
                    <a:pt x="3464" y="16012"/>
                  </a:cubicBezTo>
                  <a:cubicBezTo>
                    <a:pt x="2997" y="13308"/>
                    <a:pt x="2491" y="10642"/>
                    <a:pt x="1927" y="7957"/>
                  </a:cubicBezTo>
                  <a:cubicBezTo>
                    <a:pt x="1363" y="5292"/>
                    <a:pt x="721" y="262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8513175" y="4516500"/>
              <a:ext cx="109950" cy="67150"/>
            </a:xfrm>
            <a:custGeom>
              <a:rect b="b" l="l" r="r" t="t"/>
              <a:pathLst>
                <a:path extrusionOk="0" h="2686" w="4398">
                  <a:moveTo>
                    <a:pt x="1" y="1"/>
                  </a:moveTo>
                  <a:lnTo>
                    <a:pt x="1" y="1"/>
                  </a:lnTo>
                  <a:cubicBezTo>
                    <a:pt x="390" y="215"/>
                    <a:pt x="779" y="429"/>
                    <a:pt x="1129" y="643"/>
                  </a:cubicBezTo>
                  <a:cubicBezTo>
                    <a:pt x="1499" y="857"/>
                    <a:pt x="1868" y="1071"/>
                    <a:pt x="2238" y="1304"/>
                  </a:cubicBezTo>
                  <a:cubicBezTo>
                    <a:pt x="2588" y="1518"/>
                    <a:pt x="2958" y="1752"/>
                    <a:pt x="3308" y="1985"/>
                  </a:cubicBezTo>
                  <a:cubicBezTo>
                    <a:pt x="3678" y="2199"/>
                    <a:pt x="4028" y="2452"/>
                    <a:pt x="4397" y="2685"/>
                  </a:cubicBezTo>
                  <a:cubicBezTo>
                    <a:pt x="4164" y="2316"/>
                    <a:pt x="3872" y="1985"/>
                    <a:pt x="3541" y="1674"/>
                  </a:cubicBezTo>
                  <a:cubicBezTo>
                    <a:pt x="2899" y="1071"/>
                    <a:pt x="2121" y="604"/>
                    <a:pt x="1304" y="293"/>
                  </a:cubicBezTo>
                  <a:cubicBezTo>
                    <a:pt x="876" y="137"/>
                    <a:pt x="448" y="40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10001000" y="3656600"/>
              <a:ext cx="287950" cy="402250"/>
            </a:xfrm>
            <a:custGeom>
              <a:rect b="b" l="l" r="r" t="t"/>
              <a:pathLst>
                <a:path extrusionOk="0" fill="none" h="16090" w="11518">
                  <a:moveTo>
                    <a:pt x="0" y="0"/>
                  </a:moveTo>
                  <a:cubicBezTo>
                    <a:pt x="1421" y="6732"/>
                    <a:pt x="5603" y="12568"/>
                    <a:pt x="11518" y="16090"/>
                  </a:cubicBezTo>
                </a:path>
              </a:pathLst>
            </a:custGeom>
            <a:solidFill>
              <a:schemeClr val="accent4"/>
            </a:solidFill>
            <a:ln cap="flat" cmpd="sng" w="6325">
              <a:solidFill>
                <a:schemeClr val="accent4"/>
              </a:solidFill>
              <a:prstDash val="solid"/>
              <a:miter lim="1945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8160550" y="3856975"/>
              <a:ext cx="228625" cy="489800"/>
            </a:xfrm>
            <a:custGeom>
              <a:rect b="b" l="l" r="r" t="t"/>
              <a:pathLst>
                <a:path extrusionOk="0" fill="none" h="19592" w="9145">
                  <a:moveTo>
                    <a:pt x="9145" y="1"/>
                  </a:moveTo>
                  <a:cubicBezTo>
                    <a:pt x="7491" y="7082"/>
                    <a:pt x="4378" y="13755"/>
                    <a:pt x="1" y="19592"/>
                  </a:cubicBezTo>
                </a:path>
              </a:pathLst>
            </a:custGeom>
            <a:solidFill>
              <a:schemeClr val="accent4"/>
            </a:solidFill>
            <a:ln cap="flat" cmpd="sng" w="6325">
              <a:solidFill>
                <a:schemeClr val="accent4"/>
              </a:solidFill>
              <a:prstDash val="solid"/>
              <a:miter lim="1945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8835150" y="3939675"/>
              <a:ext cx="719375" cy="303025"/>
            </a:xfrm>
            <a:custGeom>
              <a:rect b="b" l="l" r="r" t="t"/>
              <a:pathLst>
                <a:path extrusionOk="0" fill="none" h="12121" w="28775">
                  <a:moveTo>
                    <a:pt x="1" y="2393"/>
                  </a:moveTo>
                  <a:cubicBezTo>
                    <a:pt x="1" y="2393"/>
                    <a:pt x="5565" y="12121"/>
                    <a:pt x="15720" y="11537"/>
                  </a:cubicBezTo>
                  <a:cubicBezTo>
                    <a:pt x="25895" y="10973"/>
                    <a:pt x="28775" y="0"/>
                    <a:pt x="28775" y="0"/>
                  </a:cubicBezTo>
                </a:path>
              </a:pathLst>
            </a:custGeom>
            <a:solidFill>
              <a:schemeClr val="accent4"/>
            </a:solidFill>
            <a:ln cap="flat" cmpd="sng" w="6325">
              <a:solidFill>
                <a:schemeClr val="accent4"/>
              </a:solidFill>
              <a:prstDash val="solid"/>
              <a:miter lim="1945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19"/>
          <p:cNvGrpSpPr/>
          <p:nvPr/>
        </p:nvGrpSpPr>
        <p:grpSpPr>
          <a:xfrm rot="1151345">
            <a:off x="8326160" y="4035650"/>
            <a:ext cx="524525" cy="572695"/>
            <a:chOff x="1745450" y="4475350"/>
            <a:chExt cx="576025" cy="628925"/>
          </a:xfrm>
        </p:grpSpPr>
        <p:sp>
          <p:nvSpPr>
            <p:cNvPr id="784" name="Google Shape;784;p19"/>
            <p:cNvSpPr/>
            <p:nvPr/>
          </p:nvSpPr>
          <p:spPr>
            <a:xfrm>
              <a:off x="1745450" y="4609425"/>
              <a:ext cx="576025" cy="494850"/>
            </a:xfrm>
            <a:custGeom>
              <a:rect b="b" l="l" r="r" t="t"/>
              <a:pathLst>
                <a:path extrusionOk="0" h="19794" w="23041">
                  <a:moveTo>
                    <a:pt x="14827" y="0"/>
                  </a:moveTo>
                  <a:cubicBezTo>
                    <a:pt x="11691" y="0"/>
                    <a:pt x="8086" y="2712"/>
                    <a:pt x="8086" y="2712"/>
                  </a:cubicBezTo>
                  <a:cubicBezTo>
                    <a:pt x="8086" y="2712"/>
                    <a:pt x="2736" y="3654"/>
                    <a:pt x="1368" y="7271"/>
                  </a:cubicBezTo>
                  <a:cubicBezTo>
                    <a:pt x="0" y="10888"/>
                    <a:pt x="5076" y="19794"/>
                    <a:pt x="9150" y="19794"/>
                  </a:cubicBezTo>
                  <a:cubicBezTo>
                    <a:pt x="13212" y="19794"/>
                    <a:pt x="14295" y="16814"/>
                    <a:pt x="14641" y="16814"/>
                  </a:cubicBezTo>
                  <a:cubicBezTo>
                    <a:pt x="14644" y="16814"/>
                    <a:pt x="14648" y="16814"/>
                    <a:pt x="14651" y="16815"/>
                  </a:cubicBezTo>
                  <a:cubicBezTo>
                    <a:pt x="14693" y="16816"/>
                    <a:pt x="14735" y="16816"/>
                    <a:pt x="14778" y="16816"/>
                  </a:cubicBezTo>
                  <a:cubicBezTo>
                    <a:pt x="16921" y="16816"/>
                    <a:pt x="19000" y="16058"/>
                    <a:pt x="20639" y="14657"/>
                  </a:cubicBezTo>
                  <a:cubicBezTo>
                    <a:pt x="23040" y="12468"/>
                    <a:pt x="20305" y="280"/>
                    <a:pt x="15077" y="6"/>
                  </a:cubicBezTo>
                  <a:cubicBezTo>
                    <a:pt x="14994" y="2"/>
                    <a:pt x="14911" y="0"/>
                    <a:pt x="14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2030900" y="4663075"/>
              <a:ext cx="154550" cy="95750"/>
            </a:xfrm>
            <a:custGeom>
              <a:rect b="b" l="l" r="r" t="t"/>
              <a:pathLst>
                <a:path extrusionOk="0" h="3830" w="6182">
                  <a:moveTo>
                    <a:pt x="2961" y="1"/>
                  </a:moveTo>
                  <a:cubicBezTo>
                    <a:pt x="1" y="1"/>
                    <a:pt x="240" y="2135"/>
                    <a:pt x="2321" y="2511"/>
                  </a:cubicBezTo>
                  <a:cubicBezTo>
                    <a:pt x="3815" y="2781"/>
                    <a:pt x="5026" y="3830"/>
                    <a:pt x="5654" y="3830"/>
                  </a:cubicBezTo>
                  <a:cubicBezTo>
                    <a:pt x="5945" y="3830"/>
                    <a:pt x="6111" y="3603"/>
                    <a:pt x="6121" y="2967"/>
                  </a:cubicBezTo>
                  <a:cubicBezTo>
                    <a:pt x="6182" y="991"/>
                    <a:pt x="3446" y="18"/>
                    <a:pt x="3446" y="18"/>
                  </a:cubicBezTo>
                  <a:cubicBezTo>
                    <a:pt x="3275" y="6"/>
                    <a:pt x="3114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1949100" y="4475350"/>
              <a:ext cx="161125" cy="198050"/>
            </a:xfrm>
            <a:custGeom>
              <a:rect b="b" l="l" r="r" t="t"/>
              <a:pathLst>
                <a:path extrusionOk="0" h="7922" w="6445">
                  <a:moveTo>
                    <a:pt x="5181" y="0"/>
                  </a:moveTo>
                  <a:cubicBezTo>
                    <a:pt x="4420" y="0"/>
                    <a:pt x="3036" y="1054"/>
                    <a:pt x="1672" y="2269"/>
                  </a:cubicBezTo>
                  <a:cubicBezTo>
                    <a:pt x="0" y="3758"/>
                    <a:pt x="365" y="7679"/>
                    <a:pt x="365" y="7679"/>
                  </a:cubicBezTo>
                  <a:cubicBezTo>
                    <a:pt x="342" y="7847"/>
                    <a:pt x="459" y="7922"/>
                    <a:pt x="673" y="7922"/>
                  </a:cubicBezTo>
                  <a:cubicBezTo>
                    <a:pt x="1579" y="7922"/>
                    <a:pt x="4220" y="6586"/>
                    <a:pt x="5229" y="5430"/>
                  </a:cubicBezTo>
                  <a:cubicBezTo>
                    <a:pt x="6444" y="4001"/>
                    <a:pt x="6140" y="840"/>
                    <a:pt x="5593" y="172"/>
                  </a:cubicBezTo>
                  <a:cubicBezTo>
                    <a:pt x="5493" y="54"/>
                    <a:pt x="5353" y="0"/>
                    <a:pt x="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1862475" y="4561800"/>
              <a:ext cx="117050" cy="139750"/>
            </a:xfrm>
            <a:custGeom>
              <a:rect b="b" l="l" r="r" t="t"/>
              <a:pathLst>
                <a:path extrusionOk="0" h="5590" w="4682">
                  <a:moveTo>
                    <a:pt x="2763" y="1"/>
                  </a:moveTo>
                  <a:cubicBezTo>
                    <a:pt x="2245" y="1"/>
                    <a:pt x="609" y="709"/>
                    <a:pt x="335" y="1121"/>
                  </a:cubicBezTo>
                  <a:cubicBezTo>
                    <a:pt x="0" y="1577"/>
                    <a:pt x="2858" y="5589"/>
                    <a:pt x="2858" y="5589"/>
                  </a:cubicBezTo>
                  <a:cubicBezTo>
                    <a:pt x="3374" y="5407"/>
                    <a:pt x="3891" y="5194"/>
                    <a:pt x="4377" y="4920"/>
                  </a:cubicBezTo>
                  <a:cubicBezTo>
                    <a:pt x="4681" y="4677"/>
                    <a:pt x="3161" y="209"/>
                    <a:pt x="2888" y="27"/>
                  </a:cubicBezTo>
                  <a:cubicBezTo>
                    <a:pt x="2861" y="9"/>
                    <a:pt x="2819" y="1"/>
                    <a:pt x="2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8" name="Google Shape;788;p19"/>
          <p:cNvSpPr/>
          <p:nvPr/>
        </p:nvSpPr>
        <p:spPr>
          <a:xfrm>
            <a:off x="6236385" y="4010055"/>
            <a:ext cx="180276" cy="180293"/>
          </a:xfrm>
          <a:custGeom>
            <a:rect b="b" l="l" r="r" t="t"/>
            <a:pathLst>
              <a:path extrusionOk="0" h="10332" w="10331">
                <a:moveTo>
                  <a:pt x="5156" y="1"/>
                </a:moveTo>
                <a:lnTo>
                  <a:pt x="3930" y="3541"/>
                </a:lnTo>
                <a:lnTo>
                  <a:pt x="0" y="5176"/>
                </a:lnTo>
                <a:lnTo>
                  <a:pt x="3930" y="6868"/>
                </a:lnTo>
                <a:lnTo>
                  <a:pt x="5156" y="10331"/>
                </a:lnTo>
                <a:lnTo>
                  <a:pt x="6771" y="6557"/>
                </a:lnTo>
                <a:lnTo>
                  <a:pt x="10331" y="5176"/>
                </a:lnTo>
                <a:lnTo>
                  <a:pt x="6401" y="3717"/>
                </a:lnTo>
                <a:lnTo>
                  <a:pt x="515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19"/>
          <p:cNvGrpSpPr/>
          <p:nvPr/>
        </p:nvGrpSpPr>
        <p:grpSpPr>
          <a:xfrm>
            <a:off x="8834798" y="4035184"/>
            <a:ext cx="130037" cy="130037"/>
            <a:chOff x="7293631" y="2399800"/>
            <a:chExt cx="186300" cy="186300"/>
          </a:xfrm>
        </p:grpSpPr>
        <p:sp>
          <p:nvSpPr>
            <p:cNvPr id="790" name="Google Shape;790;p19"/>
            <p:cNvSpPr/>
            <p:nvPr/>
          </p:nvSpPr>
          <p:spPr>
            <a:xfrm>
              <a:off x="7293631" y="2479575"/>
              <a:ext cx="186300" cy="26775"/>
            </a:xfrm>
            <a:custGeom>
              <a:rect b="b" l="l" r="r" t="t"/>
              <a:pathLst>
                <a:path extrusionOk="0" h="1071" w="7452">
                  <a:moveTo>
                    <a:pt x="3716" y="0"/>
                  </a:moveTo>
                  <a:cubicBezTo>
                    <a:pt x="3093" y="0"/>
                    <a:pt x="2471" y="39"/>
                    <a:pt x="1868" y="117"/>
                  </a:cubicBezTo>
                  <a:cubicBezTo>
                    <a:pt x="1226" y="195"/>
                    <a:pt x="603" y="331"/>
                    <a:pt x="0" y="525"/>
                  </a:cubicBezTo>
                  <a:cubicBezTo>
                    <a:pt x="603" y="739"/>
                    <a:pt x="1226" y="876"/>
                    <a:pt x="1868" y="953"/>
                  </a:cubicBezTo>
                  <a:cubicBezTo>
                    <a:pt x="2471" y="1031"/>
                    <a:pt x="3093" y="1070"/>
                    <a:pt x="3716" y="1070"/>
                  </a:cubicBezTo>
                  <a:cubicBezTo>
                    <a:pt x="4339" y="1070"/>
                    <a:pt x="4961" y="1031"/>
                    <a:pt x="5584" y="953"/>
                  </a:cubicBezTo>
                  <a:cubicBezTo>
                    <a:pt x="6226" y="876"/>
                    <a:pt x="6848" y="739"/>
                    <a:pt x="7451" y="525"/>
                  </a:cubicBezTo>
                  <a:cubicBezTo>
                    <a:pt x="6848" y="331"/>
                    <a:pt x="6226" y="195"/>
                    <a:pt x="5584" y="117"/>
                  </a:cubicBezTo>
                  <a:cubicBezTo>
                    <a:pt x="4961" y="39"/>
                    <a:pt x="4339" y="0"/>
                    <a:pt x="3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7373381" y="2399800"/>
              <a:ext cx="26775" cy="186300"/>
            </a:xfrm>
            <a:custGeom>
              <a:rect b="b" l="l" r="r" t="t"/>
              <a:pathLst>
                <a:path extrusionOk="0" h="7452" w="1071">
                  <a:moveTo>
                    <a:pt x="526" y="0"/>
                  </a:moveTo>
                  <a:cubicBezTo>
                    <a:pt x="331" y="604"/>
                    <a:pt x="195" y="1226"/>
                    <a:pt x="117" y="1868"/>
                  </a:cubicBezTo>
                  <a:cubicBezTo>
                    <a:pt x="40" y="2491"/>
                    <a:pt x="1" y="3113"/>
                    <a:pt x="1" y="3736"/>
                  </a:cubicBezTo>
                  <a:cubicBezTo>
                    <a:pt x="1" y="4358"/>
                    <a:pt x="40" y="4981"/>
                    <a:pt x="117" y="5584"/>
                  </a:cubicBezTo>
                  <a:cubicBezTo>
                    <a:pt x="195" y="6226"/>
                    <a:pt x="331" y="6849"/>
                    <a:pt x="526" y="7452"/>
                  </a:cubicBezTo>
                  <a:cubicBezTo>
                    <a:pt x="740" y="6849"/>
                    <a:pt x="876" y="6226"/>
                    <a:pt x="954" y="5584"/>
                  </a:cubicBezTo>
                  <a:cubicBezTo>
                    <a:pt x="1032" y="4961"/>
                    <a:pt x="1071" y="4339"/>
                    <a:pt x="1071" y="3716"/>
                  </a:cubicBezTo>
                  <a:cubicBezTo>
                    <a:pt x="1071" y="3094"/>
                    <a:pt x="1032" y="2471"/>
                    <a:pt x="954" y="1868"/>
                  </a:cubicBezTo>
                  <a:cubicBezTo>
                    <a:pt x="876" y="1226"/>
                    <a:pt x="740" y="604"/>
                    <a:pt x="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7320856" y="2427025"/>
              <a:ext cx="131825" cy="131850"/>
            </a:xfrm>
            <a:custGeom>
              <a:rect b="b" l="l" r="r" t="t"/>
              <a:pathLst>
                <a:path extrusionOk="0" h="5274" w="5273">
                  <a:moveTo>
                    <a:pt x="1" y="1"/>
                  </a:moveTo>
                  <a:lnTo>
                    <a:pt x="1" y="1"/>
                  </a:lnTo>
                  <a:cubicBezTo>
                    <a:pt x="273" y="565"/>
                    <a:pt x="623" y="1110"/>
                    <a:pt x="1012" y="1616"/>
                  </a:cubicBezTo>
                  <a:cubicBezTo>
                    <a:pt x="1401" y="2102"/>
                    <a:pt x="1810" y="2569"/>
                    <a:pt x="2257" y="3016"/>
                  </a:cubicBezTo>
                  <a:cubicBezTo>
                    <a:pt x="2705" y="3444"/>
                    <a:pt x="3172" y="3872"/>
                    <a:pt x="3658" y="4242"/>
                  </a:cubicBezTo>
                  <a:cubicBezTo>
                    <a:pt x="4164" y="4651"/>
                    <a:pt x="4689" y="4981"/>
                    <a:pt x="5273" y="5273"/>
                  </a:cubicBezTo>
                  <a:cubicBezTo>
                    <a:pt x="4981" y="4690"/>
                    <a:pt x="4631" y="4164"/>
                    <a:pt x="4242" y="3658"/>
                  </a:cubicBezTo>
                  <a:cubicBezTo>
                    <a:pt x="3853" y="3172"/>
                    <a:pt x="3464" y="2705"/>
                    <a:pt x="3016" y="2258"/>
                  </a:cubicBezTo>
                  <a:cubicBezTo>
                    <a:pt x="2569" y="1810"/>
                    <a:pt x="2102" y="1402"/>
                    <a:pt x="1615" y="1013"/>
                  </a:cubicBezTo>
                  <a:cubicBezTo>
                    <a:pt x="1109" y="623"/>
                    <a:pt x="565" y="27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7321331" y="2427025"/>
              <a:ext cx="131350" cy="131850"/>
            </a:xfrm>
            <a:custGeom>
              <a:rect b="b" l="l" r="r" t="t"/>
              <a:pathLst>
                <a:path extrusionOk="0" h="5274" w="5254">
                  <a:moveTo>
                    <a:pt x="5254" y="1"/>
                  </a:moveTo>
                  <a:lnTo>
                    <a:pt x="5254" y="1"/>
                  </a:lnTo>
                  <a:cubicBezTo>
                    <a:pt x="4670" y="273"/>
                    <a:pt x="4145" y="623"/>
                    <a:pt x="3639" y="1013"/>
                  </a:cubicBezTo>
                  <a:cubicBezTo>
                    <a:pt x="3153" y="1402"/>
                    <a:pt x="2686" y="1810"/>
                    <a:pt x="2258" y="2258"/>
                  </a:cubicBezTo>
                  <a:cubicBezTo>
                    <a:pt x="1810" y="2705"/>
                    <a:pt x="1402" y="3172"/>
                    <a:pt x="1013" y="3658"/>
                  </a:cubicBezTo>
                  <a:cubicBezTo>
                    <a:pt x="624" y="4164"/>
                    <a:pt x="273" y="4690"/>
                    <a:pt x="1" y="5273"/>
                  </a:cubicBezTo>
                  <a:cubicBezTo>
                    <a:pt x="565" y="4981"/>
                    <a:pt x="1110" y="4651"/>
                    <a:pt x="1596" y="4242"/>
                  </a:cubicBezTo>
                  <a:cubicBezTo>
                    <a:pt x="2102" y="3872"/>
                    <a:pt x="2569" y="3444"/>
                    <a:pt x="2997" y="3016"/>
                  </a:cubicBezTo>
                  <a:cubicBezTo>
                    <a:pt x="3445" y="2569"/>
                    <a:pt x="3834" y="2102"/>
                    <a:pt x="4223" y="1616"/>
                  </a:cubicBezTo>
                  <a:cubicBezTo>
                    <a:pt x="4612" y="1110"/>
                    <a:pt x="4962" y="565"/>
                    <a:pt x="5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19"/>
          <p:cNvGrpSpPr/>
          <p:nvPr/>
        </p:nvGrpSpPr>
        <p:grpSpPr>
          <a:xfrm>
            <a:off x="6410633" y="4330260"/>
            <a:ext cx="97752" cy="97770"/>
            <a:chOff x="7293631" y="2399800"/>
            <a:chExt cx="186300" cy="186300"/>
          </a:xfrm>
        </p:grpSpPr>
        <p:sp>
          <p:nvSpPr>
            <p:cNvPr id="795" name="Google Shape;795;p19"/>
            <p:cNvSpPr/>
            <p:nvPr/>
          </p:nvSpPr>
          <p:spPr>
            <a:xfrm>
              <a:off x="7293631" y="2479575"/>
              <a:ext cx="186300" cy="26775"/>
            </a:xfrm>
            <a:custGeom>
              <a:rect b="b" l="l" r="r" t="t"/>
              <a:pathLst>
                <a:path extrusionOk="0" h="1071" w="7452">
                  <a:moveTo>
                    <a:pt x="3716" y="0"/>
                  </a:moveTo>
                  <a:cubicBezTo>
                    <a:pt x="3093" y="0"/>
                    <a:pt x="2471" y="39"/>
                    <a:pt x="1868" y="117"/>
                  </a:cubicBezTo>
                  <a:cubicBezTo>
                    <a:pt x="1226" y="195"/>
                    <a:pt x="603" y="331"/>
                    <a:pt x="0" y="525"/>
                  </a:cubicBezTo>
                  <a:cubicBezTo>
                    <a:pt x="603" y="739"/>
                    <a:pt x="1226" y="876"/>
                    <a:pt x="1868" y="953"/>
                  </a:cubicBezTo>
                  <a:cubicBezTo>
                    <a:pt x="2471" y="1031"/>
                    <a:pt x="3093" y="1070"/>
                    <a:pt x="3716" y="1070"/>
                  </a:cubicBezTo>
                  <a:cubicBezTo>
                    <a:pt x="4339" y="1070"/>
                    <a:pt x="4961" y="1031"/>
                    <a:pt x="5584" y="953"/>
                  </a:cubicBezTo>
                  <a:cubicBezTo>
                    <a:pt x="6226" y="876"/>
                    <a:pt x="6848" y="739"/>
                    <a:pt x="7451" y="525"/>
                  </a:cubicBezTo>
                  <a:cubicBezTo>
                    <a:pt x="6848" y="331"/>
                    <a:pt x="6226" y="195"/>
                    <a:pt x="5584" y="117"/>
                  </a:cubicBezTo>
                  <a:cubicBezTo>
                    <a:pt x="4961" y="39"/>
                    <a:pt x="4339" y="0"/>
                    <a:pt x="3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7373381" y="2399800"/>
              <a:ext cx="26775" cy="186300"/>
            </a:xfrm>
            <a:custGeom>
              <a:rect b="b" l="l" r="r" t="t"/>
              <a:pathLst>
                <a:path extrusionOk="0" h="7452" w="1071">
                  <a:moveTo>
                    <a:pt x="526" y="0"/>
                  </a:moveTo>
                  <a:cubicBezTo>
                    <a:pt x="331" y="604"/>
                    <a:pt x="195" y="1226"/>
                    <a:pt x="117" y="1868"/>
                  </a:cubicBezTo>
                  <a:cubicBezTo>
                    <a:pt x="40" y="2491"/>
                    <a:pt x="1" y="3113"/>
                    <a:pt x="1" y="3736"/>
                  </a:cubicBezTo>
                  <a:cubicBezTo>
                    <a:pt x="1" y="4358"/>
                    <a:pt x="40" y="4981"/>
                    <a:pt x="117" y="5584"/>
                  </a:cubicBezTo>
                  <a:cubicBezTo>
                    <a:pt x="195" y="6226"/>
                    <a:pt x="331" y="6849"/>
                    <a:pt x="526" y="7452"/>
                  </a:cubicBezTo>
                  <a:cubicBezTo>
                    <a:pt x="740" y="6849"/>
                    <a:pt x="876" y="6226"/>
                    <a:pt x="954" y="5584"/>
                  </a:cubicBezTo>
                  <a:cubicBezTo>
                    <a:pt x="1032" y="4961"/>
                    <a:pt x="1071" y="4339"/>
                    <a:pt x="1071" y="3716"/>
                  </a:cubicBezTo>
                  <a:cubicBezTo>
                    <a:pt x="1071" y="3094"/>
                    <a:pt x="1032" y="2471"/>
                    <a:pt x="954" y="1868"/>
                  </a:cubicBezTo>
                  <a:cubicBezTo>
                    <a:pt x="876" y="1226"/>
                    <a:pt x="740" y="604"/>
                    <a:pt x="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7320856" y="2427025"/>
              <a:ext cx="131825" cy="131850"/>
            </a:xfrm>
            <a:custGeom>
              <a:rect b="b" l="l" r="r" t="t"/>
              <a:pathLst>
                <a:path extrusionOk="0" h="5274" w="5273">
                  <a:moveTo>
                    <a:pt x="1" y="1"/>
                  </a:moveTo>
                  <a:lnTo>
                    <a:pt x="1" y="1"/>
                  </a:lnTo>
                  <a:cubicBezTo>
                    <a:pt x="273" y="565"/>
                    <a:pt x="623" y="1110"/>
                    <a:pt x="1012" y="1616"/>
                  </a:cubicBezTo>
                  <a:cubicBezTo>
                    <a:pt x="1401" y="2102"/>
                    <a:pt x="1810" y="2569"/>
                    <a:pt x="2257" y="3016"/>
                  </a:cubicBezTo>
                  <a:cubicBezTo>
                    <a:pt x="2705" y="3444"/>
                    <a:pt x="3172" y="3872"/>
                    <a:pt x="3658" y="4242"/>
                  </a:cubicBezTo>
                  <a:cubicBezTo>
                    <a:pt x="4164" y="4651"/>
                    <a:pt x="4689" y="4981"/>
                    <a:pt x="5273" y="5273"/>
                  </a:cubicBezTo>
                  <a:cubicBezTo>
                    <a:pt x="4981" y="4690"/>
                    <a:pt x="4631" y="4164"/>
                    <a:pt x="4242" y="3658"/>
                  </a:cubicBezTo>
                  <a:cubicBezTo>
                    <a:pt x="3853" y="3172"/>
                    <a:pt x="3464" y="2705"/>
                    <a:pt x="3016" y="2258"/>
                  </a:cubicBezTo>
                  <a:cubicBezTo>
                    <a:pt x="2569" y="1810"/>
                    <a:pt x="2102" y="1402"/>
                    <a:pt x="1615" y="1013"/>
                  </a:cubicBezTo>
                  <a:cubicBezTo>
                    <a:pt x="1109" y="623"/>
                    <a:pt x="565" y="27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7321331" y="2427025"/>
              <a:ext cx="131350" cy="131850"/>
            </a:xfrm>
            <a:custGeom>
              <a:rect b="b" l="l" r="r" t="t"/>
              <a:pathLst>
                <a:path extrusionOk="0" h="5274" w="5254">
                  <a:moveTo>
                    <a:pt x="5254" y="1"/>
                  </a:moveTo>
                  <a:lnTo>
                    <a:pt x="5254" y="1"/>
                  </a:lnTo>
                  <a:cubicBezTo>
                    <a:pt x="4670" y="273"/>
                    <a:pt x="4145" y="623"/>
                    <a:pt x="3639" y="1013"/>
                  </a:cubicBezTo>
                  <a:cubicBezTo>
                    <a:pt x="3153" y="1402"/>
                    <a:pt x="2686" y="1810"/>
                    <a:pt x="2258" y="2258"/>
                  </a:cubicBezTo>
                  <a:cubicBezTo>
                    <a:pt x="1810" y="2705"/>
                    <a:pt x="1402" y="3172"/>
                    <a:pt x="1013" y="3658"/>
                  </a:cubicBezTo>
                  <a:cubicBezTo>
                    <a:pt x="624" y="4164"/>
                    <a:pt x="273" y="4690"/>
                    <a:pt x="1" y="5273"/>
                  </a:cubicBezTo>
                  <a:cubicBezTo>
                    <a:pt x="565" y="4981"/>
                    <a:pt x="1110" y="4651"/>
                    <a:pt x="1596" y="4242"/>
                  </a:cubicBezTo>
                  <a:cubicBezTo>
                    <a:pt x="2102" y="3872"/>
                    <a:pt x="2569" y="3444"/>
                    <a:pt x="2997" y="3016"/>
                  </a:cubicBezTo>
                  <a:cubicBezTo>
                    <a:pt x="3445" y="2569"/>
                    <a:pt x="3834" y="2102"/>
                    <a:pt x="4223" y="1616"/>
                  </a:cubicBezTo>
                  <a:cubicBezTo>
                    <a:pt x="4612" y="1110"/>
                    <a:pt x="4962" y="565"/>
                    <a:pt x="5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20"/>
          <p:cNvGrpSpPr/>
          <p:nvPr/>
        </p:nvGrpSpPr>
        <p:grpSpPr>
          <a:xfrm>
            <a:off x="295014" y="536420"/>
            <a:ext cx="1695360" cy="1856113"/>
            <a:chOff x="10363600" y="1145450"/>
            <a:chExt cx="1333145" cy="1459552"/>
          </a:xfrm>
        </p:grpSpPr>
        <p:sp>
          <p:nvSpPr>
            <p:cNvPr id="804" name="Google Shape;804;p20"/>
            <p:cNvSpPr/>
            <p:nvPr/>
          </p:nvSpPr>
          <p:spPr>
            <a:xfrm>
              <a:off x="10715925" y="1451950"/>
              <a:ext cx="980820" cy="1153052"/>
            </a:xfrm>
            <a:custGeom>
              <a:rect b="b" l="l" r="r" t="t"/>
              <a:pathLst>
                <a:path extrusionOk="0" h="64014" w="53407">
                  <a:moveTo>
                    <a:pt x="22737" y="1"/>
                  </a:moveTo>
                  <a:lnTo>
                    <a:pt x="1" y="8208"/>
                  </a:lnTo>
                  <a:lnTo>
                    <a:pt x="13527" y="64014"/>
                  </a:lnTo>
                  <a:cubicBezTo>
                    <a:pt x="33314" y="60306"/>
                    <a:pt x="48300" y="53679"/>
                    <a:pt x="53406" y="41156"/>
                  </a:cubicBezTo>
                  <a:lnTo>
                    <a:pt x="227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>
              <a:off x="10363600" y="1219600"/>
              <a:ext cx="1129975" cy="542650"/>
            </a:xfrm>
            <a:custGeom>
              <a:rect b="b" l="l" r="r" t="t"/>
              <a:pathLst>
                <a:path extrusionOk="0" h="21706" w="45199">
                  <a:moveTo>
                    <a:pt x="35872" y="1"/>
                  </a:moveTo>
                  <a:cubicBezTo>
                    <a:pt x="31507" y="1"/>
                    <a:pt x="25776" y="1119"/>
                    <a:pt x="19788" y="3339"/>
                  </a:cubicBezTo>
                  <a:cubicBezTo>
                    <a:pt x="8177" y="7686"/>
                    <a:pt x="0" y="14555"/>
                    <a:pt x="1550" y="18689"/>
                  </a:cubicBezTo>
                  <a:cubicBezTo>
                    <a:pt x="2287" y="20708"/>
                    <a:pt x="5181" y="21705"/>
                    <a:pt x="9290" y="21705"/>
                  </a:cubicBezTo>
                  <a:cubicBezTo>
                    <a:pt x="13658" y="21705"/>
                    <a:pt x="19398" y="20579"/>
                    <a:pt x="25381" y="18355"/>
                  </a:cubicBezTo>
                  <a:cubicBezTo>
                    <a:pt x="37022" y="14008"/>
                    <a:pt x="45199" y="7139"/>
                    <a:pt x="43648" y="3005"/>
                  </a:cubicBezTo>
                  <a:cubicBezTo>
                    <a:pt x="42896" y="998"/>
                    <a:pt x="39992" y="1"/>
                    <a:pt x="35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>
              <a:off x="10891725" y="1563325"/>
              <a:ext cx="113250" cy="72000"/>
            </a:xfrm>
            <a:custGeom>
              <a:rect b="b" l="l" r="r" t="t"/>
              <a:pathLst>
                <a:path extrusionOk="0" h="2880" w="4530">
                  <a:moveTo>
                    <a:pt x="2913" y="0"/>
                  </a:moveTo>
                  <a:cubicBezTo>
                    <a:pt x="2570" y="0"/>
                    <a:pt x="2195" y="64"/>
                    <a:pt x="1824" y="198"/>
                  </a:cubicBezTo>
                  <a:cubicBezTo>
                    <a:pt x="699" y="624"/>
                    <a:pt x="0" y="1505"/>
                    <a:pt x="243" y="2174"/>
                  </a:cubicBezTo>
                  <a:cubicBezTo>
                    <a:pt x="422" y="2630"/>
                    <a:pt x="949" y="2879"/>
                    <a:pt x="1607" y="2879"/>
                  </a:cubicBezTo>
                  <a:cubicBezTo>
                    <a:pt x="1957" y="2879"/>
                    <a:pt x="2345" y="2808"/>
                    <a:pt x="2736" y="2661"/>
                  </a:cubicBezTo>
                  <a:cubicBezTo>
                    <a:pt x="3830" y="2235"/>
                    <a:pt x="4529" y="1354"/>
                    <a:pt x="4286" y="685"/>
                  </a:cubicBezTo>
                  <a:cubicBezTo>
                    <a:pt x="4125" y="243"/>
                    <a:pt x="3580" y="0"/>
                    <a:pt x="2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>
              <a:off x="11261025" y="1326175"/>
              <a:ext cx="101100" cy="89075"/>
            </a:xfrm>
            <a:custGeom>
              <a:rect b="b" l="l" r="r" t="t"/>
              <a:pathLst>
                <a:path extrusionOk="0" h="3563" w="4044">
                  <a:moveTo>
                    <a:pt x="2855" y="0"/>
                  </a:moveTo>
                  <a:cubicBezTo>
                    <a:pt x="2318" y="0"/>
                    <a:pt x="1654" y="310"/>
                    <a:pt x="1095" y="870"/>
                  </a:cubicBezTo>
                  <a:cubicBezTo>
                    <a:pt x="274" y="1690"/>
                    <a:pt x="0" y="2785"/>
                    <a:pt x="487" y="3301"/>
                  </a:cubicBezTo>
                  <a:cubicBezTo>
                    <a:pt x="664" y="3479"/>
                    <a:pt x="909" y="3563"/>
                    <a:pt x="1189" y="3563"/>
                  </a:cubicBezTo>
                  <a:cubicBezTo>
                    <a:pt x="1725" y="3563"/>
                    <a:pt x="2389" y="3253"/>
                    <a:pt x="2949" y="2693"/>
                  </a:cubicBezTo>
                  <a:cubicBezTo>
                    <a:pt x="3800" y="1873"/>
                    <a:pt x="4043" y="779"/>
                    <a:pt x="3557" y="262"/>
                  </a:cubicBezTo>
                  <a:cubicBezTo>
                    <a:pt x="3380" y="85"/>
                    <a:pt x="3135" y="0"/>
                    <a:pt x="28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>
              <a:off x="11098400" y="1463950"/>
              <a:ext cx="108700" cy="82550"/>
            </a:xfrm>
            <a:custGeom>
              <a:rect b="b" l="l" r="r" t="t"/>
              <a:pathLst>
                <a:path extrusionOk="0" h="3302" w="4348">
                  <a:moveTo>
                    <a:pt x="3006" y="0"/>
                  </a:moveTo>
                  <a:cubicBezTo>
                    <a:pt x="2519" y="0"/>
                    <a:pt x="1936" y="201"/>
                    <a:pt x="1399" y="587"/>
                  </a:cubicBezTo>
                  <a:cubicBezTo>
                    <a:pt x="426" y="1286"/>
                    <a:pt x="1" y="2319"/>
                    <a:pt x="426" y="2897"/>
                  </a:cubicBezTo>
                  <a:cubicBezTo>
                    <a:pt x="617" y="3169"/>
                    <a:pt x="942" y="3301"/>
                    <a:pt x="1329" y="3301"/>
                  </a:cubicBezTo>
                  <a:cubicBezTo>
                    <a:pt x="1808" y="3301"/>
                    <a:pt x="2382" y="3100"/>
                    <a:pt x="2919" y="2714"/>
                  </a:cubicBezTo>
                  <a:cubicBezTo>
                    <a:pt x="3891" y="2015"/>
                    <a:pt x="4347" y="982"/>
                    <a:pt x="3922" y="404"/>
                  </a:cubicBezTo>
                  <a:cubicBezTo>
                    <a:pt x="3731" y="132"/>
                    <a:pt x="3400" y="0"/>
                    <a:pt x="3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0478325" y="1609450"/>
              <a:ext cx="112500" cy="66600"/>
            </a:xfrm>
            <a:custGeom>
              <a:rect b="b" l="l" r="r" t="t"/>
              <a:pathLst>
                <a:path extrusionOk="0" h="2664" w="4500">
                  <a:moveTo>
                    <a:pt x="2630" y="1"/>
                  </a:moveTo>
                  <a:cubicBezTo>
                    <a:pt x="2438" y="1"/>
                    <a:pt x="2239" y="18"/>
                    <a:pt x="2037" y="56"/>
                  </a:cubicBezTo>
                  <a:cubicBezTo>
                    <a:pt x="882" y="238"/>
                    <a:pt x="1" y="967"/>
                    <a:pt x="122" y="1667"/>
                  </a:cubicBezTo>
                  <a:cubicBezTo>
                    <a:pt x="223" y="2269"/>
                    <a:pt x="965" y="2664"/>
                    <a:pt x="1871" y="2664"/>
                  </a:cubicBezTo>
                  <a:cubicBezTo>
                    <a:pt x="2062" y="2664"/>
                    <a:pt x="2261" y="2646"/>
                    <a:pt x="2463" y="2609"/>
                  </a:cubicBezTo>
                  <a:cubicBezTo>
                    <a:pt x="3618" y="2426"/>
                    <a:pt x="4499" y="1697"/>
                    <a:pt x="4378" y="998"/>
                  </a:cubicBezTo>
                  <a:cubicBezTo>
                    <a:pt x="4277" y="396"/>
                    <a:pt x="3535" y="1"/>
                    <a:pt x="2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10673625" y="1615850"/>
              <a:ext cx="111725" cy="66725"/>
            </a:xfrm>
            <a:custGeom>
              <a:rect b="b" l="l" r="r" t="t"/>
              <a:pathLst>
                <a:path extrusionOk="0" h="2669" w="4469">
                  <a:moveTo>
                    <a:pt x="2570" y="1"/>
                  </a:moveTo>
                  <a:cubicBezTo>
                    <a:pt x="2397" y="1"/>
                    <a:pt x="2218" y="14"/>
                    <a:pt x="2037" y="43"/>
                  </a:cubicBezTo>
                  <a:cubicBezTo>
                    <a:pt x="882" y="225"/>
                    <a:pt x="1" y="955"/>
                    <a:pt x="122" y="1684"/>
                  </a:cubicBezTo>
                  <a:cubicBezTo>
                    <a:pt x="199" y="2274"/>
                    <a:pt x="968" y="2669"/>
                    <a:pt x="1899" y="2669"/>
                  </a:cubicBezTo>
                  <a:cubicBezTo>
                    <a:pt x="2072" y="2669"/>
                    <a:pt x="2251" y="2655"/>
                    <a:pt x="2432" y="2626"/>
                  </a:cubicBezTo>
                  <a:cubicBezTo>
                    <a:pt x="3618" y="2444"/>
                    <a:pt x="4469" y="1715"/>
                    <a:pt x="4378" y="985"/>
                  </a:cubicBezTo>
                  <a:cubicBezTo>
                    <a:pt x="4275" y="396"/>
                    <a:pt x="3502" y="1"/>
                    <a:pt x="2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10574075" y="1151700"/>
              <a:ext cx="625425" cy="415975"/>
            </a:xfrm>
            <a:custGeom>
              <a:rect b="b" l="l" r="r" t="t"/>
              <a:pathLst>
                <a:path extrusionOk="0" h="16639" w="25017">
                  <a:moveTo>
                    <a:pt x="13197" y="1"/>
                  </a:moveTo>
                  <a:cubicBezTo>
                    <a:pt x="12193" y="1"/>
                    <a:pt x="11172" y="131"/>
                    <a:pt x="10153" y="402"/>
                  </a:cubicBezTo>
                  <a:cubicBezTo>
                    <a:pt x="3709" y="2074"/>
                    <a:pt x="1" y="9338"/>
                    <a:pt x="1916" y="16572"/>
                  </a:cubicBezTo>
                  <a:cubicBezTo>
                    <a:pt x="1924" y="16616"/>
                    <a:pt x="2131" y="16638"/>
                    <a:pt x="2495" y="16638"/>
                  </a:cubicBezTo>
                  <a:cubicBezTo>
                    <a:pt x="4653" y="16638"/>
                    <a:pt x="12332" y="15853"/>
                    <a:pt x="16962" y="14110"/>
                  </a:cubicBezTo>
                  <a:cubicBezTo>
                    <a:pt x="20001" y="12986"/>
                    <a:pt x="22554" y="11071"/>
                    <a:pt x="25016" y="9672"/>
                  </a:cubicBezTo>
                  <a:cubicBezTo>
                    <a:pt x="23355" y="3665"/>
                    <a:pt x="18510" y="1"/>
                    <a:pt x="13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0573287" y="1853167"/>
              <a:ext cx="101107" cy="521796"/>
            </a:xfrm>
            <a:custGeom>
              <a:rect b="b" l="l" r="r" t="t"/>
              <a:pathLst>
                <a:path extrusionOk="0" h="16022" w="3105">
                  <a:moveTo>
                    <a:pt x="219" y="0"/>
                  </a:moveTo>
                  <a:cubicBezTo>
                    <a:pt x="110" y="0"/>
                    <a:pt x="1" y="79"/>
                    <a:pt x="35" y="216"/>
                  </a:cubicBezTo>
                  <a:lnTo>
                    <a:pt x="2710" y="15839"/>
                  </a:lnTo>
                  <a:cubicBezTo>
                    <a:pt x="2740" y="15930"/>
                    <a:pt x="2801" y="15991"/>
                    <a:pt x="2892" y="16021"/>
                  </a:cubicBezTo>
                  <a:lnTo>
                    <a:pt x="2953" y="16021"/>
                  </a:lnTo>
                  <a:cubicBezTo>
                    <a:pt x="3044" y="16021"/>
                    <a:pt x="3105" y="15900"/>
                    <a:pt x="3105" y="15809"/>
                  </a:cubicBezTo>
                  <a:lnTo>
                    <a:pt x="400" y="155"/>
                  </a:lnTo>
                  <a:cubicBezTo>
                    <a:pt x="386" y="48"/>
                    <a:pt x="303" y="0"/>
                    <a:pt x="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10603725" y="1145450"/>
              <a:ext cx="386925" cy="314950"/>
            </a:xfrm>
            <a:custGeom>
              <a:rect b="b" l="l" r="r" t="t"/>
              <a:pathLst>
                <a:path extrusionOk="0" h="12598" w="15477">
                  <a:moveTo>
                    <a:pt x="12008" y="0"/>
                  </a:moveTo>
                  <a:cubicBezTo>
                    <a:pt x="10966" y="0"/>
                    <a:pt x="9725" y="146"/>
                    <a:pt x="8359" y="591"/>
                  </a:cubicBezTo>
                  <a:cubicBezTo>
                    <a:pt x="213" y="3205"/>
                    <a:pt x="0" y="12293"/>
                    <a:pt x="0" y="12385"/>
                  </a:cubicBezTo>
                  <a:cubicBezTo>
                    <a:pt x="0" y="12506"/>
                    <a:pt x="91" y="12597"/>
                    <a:pt x="183" y="12597"/>
                  </a:cubicBezTo>
                  <a:cubicBezTo>
                    <a:pt x="304" y="12597"/>
                    <a:pt x="365" y="12506"/>
                    <a:pt x="365" y="12415"/>
                  </a:cubicBezTo>
                  <a:cubicBezTo>
                    <a:pt x="365" y="12324"/>
                    <a:pt x="578" y="3479"/>
                    <a:pt x="8481" y="956"/>
                  </a:cubicBezTo>
                  <a:cubicBezTo>
                    <a:pt x="9791" y="537"/>
                    <a:pt x="10985" y="399"/>
                    <a:pt x="11989" y="399"/>
                  </a:cubicBezTo>
                  <a:cubicBezTo>
                    <a:pt x="13897" y="399"/>
                    <a:pt x="15117" y="895"/>
                    <a:pt x="15137" y="895"/>
                  </a:cubicBezTo>
                  <a:cubicBezTo>
                    <a:pt x="15162" y="906"/>
                    <a:pt x="15186" y="911"/>
                    <a:pt x="15209" y="911"/>
                  </a:cubicBezTo>
                  <a:cubicBezTo>
                    <a:pt x="15381" y="911"/>
                    <a:pt x="15477" y="638"/>
                    <a:pt x="15289" y="530"/>
                  </a:cubicBezTo>
                  <a:cubicBezTo>
                    <a:pt x="15210" y="510"/>
                    <a:pt x="13957" y="0"/>
                    <a:pt x="12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10580925" y="1372425"/>
              <a:ext cx="645600" cy="202725"/>
            </a:xfrm>
            <a:custGeom>
              <a:rect b="b" l="l" r="r" t="t"/>
              <a:pathLst>
                <a:path extrusionOk="0" h="8109" w="25824">
                  <a:moveTo>
                    <a:pt x="25542" y="0"/>
                  </a:moveTo>
                  <a:cubicBezTo>
                    <a:pt x="25500" y="0"/>
                    <a:pt x="25455" y="16"/>
                    <a:pt x="25411" y="53"/>
                  </a:cubicBezTo>
                  <a:cubicBezTo>
                    <a:pt x="21855" y="2637"/>
                    <a:pt x="17903" y="4643"/>
                    <a:pt x="13739" y="6072"/>
                  </a:cubicBezTo>
                  <a:cubicBezTo>
                    <a:pt x="9444" y="7477"/>
                    <a:pt x="4949" y="7715"/>
                    <a:pt x="2374" y="7715"/>
                  </a:cubicBezTo>
                  <a:cubicBezTo>
                    <a:pt x="1050" y="7715"/>
                    <a:pt x="234" y="7652"/>
                    <a:pt x="213" y="7652"/>
                  </a:cubicBezTo>
                  <a:cubicBezTo>
                    <a:pt x="197" y="7648"/>
                    <a:pt x="181" y="7646"/>
                    <a:pt x="166" y="7646"/>
                  </a:cubicBezTo>
                  <a:cubicBezTo>
                    <a:pt x="69" y="7646"/>
                    <a:pt x="0" y="7725"/>
                    <a:pt x="0" y="7804"/>
                  </a:cubicBezTo>
                  <a:cubicBezTo>
                    <a:pt x="0" y="7926"/>
                    <a:pt x="61" y="8017"/>
                    <a:pt x="183" y="8017"/>
                  </a:cubicBezTo>
                  <a:cubicBezTo>
                    <a:pt x="213" y="8017"/>
                    <a:pt x="1064" y="8108"/>
                    <a:pt x="2432" y="8108"/>
                  </a:cubicBezTo>
                  <a:lnTo>
                    <a:pt x="2432" y="8078"/>
                  </a:lnTo>
                  <a:cubicBezTo>
                    <a:pt x="5046" y="8078"/>
                    <a:pt x="9545" y="7834"/>
                    <a:pt x="13861" y="6436"/>
                  </a:cubicBezTo>
                  <a:cubicBezTo>
                    <a:pt x="18086" y="5008"/>
                    <a:pt x="22037" y="2941"/>
                    <a:pt x="25654" y="357"/>
                  </a:cubicBezTo>
                  <a:cubicBezTo>
                    <a:pt x="25823" y="236"/>
                    <a:pt x="25704" y="0"/>
                    <a:pt x="25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20"/>
          <p:cNvSpPr/>
          <p:nvPr/>
        </p:nvSpPr>
        <p:spPr>
          <a:xfrm>
            <a:off x="1150763" y="1451149"/>
            <a:ext cx="1308450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rgbClr val="FF7161"/>
          </a:solidFill>
          <a:ln>
            <a:noFill/>
          </a:ln>
        </p:spPr>
      </p:sp>
      <p:sp>
        <p:nvSpPr>
          <p:cNvPr id="816" name="Google Shape;816;p20"/>
          <p:cNvSpPr/>
          <p:nvPr/>
        </p:nvSpPr>
        <p:spPr>
          <a:xfrm>
            <a:off x="2534269" y="1451149"/>
            <a:ext cx="1308450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rgbClr val="FF7161"/>
          </a:solidFill>
          <a:ln>
            <a:noFill/>
          </a:ln>
        </p:spPr>
      </p:sp>
      <p:sp>
        <p:nvSpPr>
          <p:cNvPr id="817" name="Google Shape;817;p20"/>
          <p:cNvSpPr/>
          <p:nvPr/>
        </p:nvSpPr>
        <p:spPr>
          <a:xfrm>
            <a:off x="3917775" y="1451149"/>
            <a:ext cx="1308450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rgbClr val="FF7161"/>
          </a:solidFill>
          <a:ln>
            <a:noFill/>
          </a:ln>
        </p:spPr>
      </p:sp>
      <p:sp>
        <p:nvSpPr>
          <p:cNvPr id="818" name="Google Shape;818;p20"/>
          <p:cNvSpPr/>
          <p:nvPr/>
        </p:nvSpPr>
        <p:spPr>
          <a:xfrm>
            <a:off x="5301281" y="1451149"/>
            <a:ext cx="1308450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rgbClr val="FF7161"/>
          </a:solidFill>
          <a:ln>
            <a:noFill/>
          </a:ln>
        </p:spPr>
      </p:sp>
      <p:sp>
        <p:nvSpPr>
          <p:cNvPr id="819" name="Google Shape;819;p20"/>
          <p:cNvSpPr/>
          <p:nvPr/>
        </p:nvSpPr>
        <p:spPr>
          <a:xfrm>
            <a:off x="6684788" y="1451149"/>
            <a:ext cx="1308450" cy="699800"/>
          </a:xfrm>
          <a:custGeom>
            <a:rect b="b" l="l" r="r" t="t"/>
            <a:pathLst>
              <a:path extrusionOk="0" h="32260" w="52338">
                <a:moveTo>
                  <a:pt x="176" y="8078"/>
                </a:moveTo>
                <a:cubicBezTo>
                  <a:pt x="768" y="5856"/>
                  <a:pt x="2082" y="4014"/>
                  <a:pt x="4444" y="2744"/>
                </a:cubicBezTo>
                <a:cubicBezTo>
                  <a:pt x="6806" y="1474"/>
                  <a:pt x="9788" y="903"/>
                  <a:pt x="14350" y="458"/>
                </a:cubicBezTo>
                <a:cubicBezTo>
                  <a:pt x="18912" y="14"/>
                  <a:pt x="26388" y="-50"/>
                  <a:pt x="31816" y="77"/>
                </a:cubicBezTo>
                <a:cubicBezTo>
                  <a:pt x="37244" y="204"/>
                  <a:pt x="43561" y="-621"/>
                  <a:pt x="46917" y="1220"/>
                </a:cubicBezTo>
                <a:cubicBezTo>
                  <a:pt x="50273" y="3062"/>
                  <a:pt x="51172" y="7888"/>
                  <a:pt x="51951" y="11126"/>
                </a:cubicBezTo>
                <a:cubicBezTo>
                  <a:pt x="52730" y="14365"/>
                  <a:pt x="52190" y="17540"/>
                  <a:pt x="51591" y="20651"/>
                </a:cubicBezTo>
                <a:cubicBezTo>
                  <a:pt x="50992" y="23763"/>
                  <a:pt x="50933" y="28017"/>
                  <a:pt x="48356" y="29795"/>
                </a:cubicBezTo>
                <a:cubicBezTo>
                  <a:pt x="45779" y="31573"/>
                  <a:pt x="41944" y="30938"/>
                  <a:pt x="36131" y="31319"/>
                </a:cubicBezTo>
                <a:cubicBezTo>
                  <a:pt x="30318" y="31700"/>
                  <a:pt x="19232" y="32653"/>
                  <a:pt x="13479" y="32081"/>
                </a:cubicBezTo>
                <a:cubicBezTo>
                  <a:pt x="7726" y="31510"/>
                  <a:pt x="3711" y="30557"/>
                  <a:pt x="1614" y="27890"/>
                </a:cubicBezTo>
                <a:cubicBezTo>
                  <a:pt x="-483" y="25223"/>
                  <a:pt x="1135" y="19381"/>
                  <a:pt x="895" y="16079"/>
                </a:cubicBezTo>
                <a:cubicBezTo>
                  <a:pt x="655" y="12777"/>
                  <a:pt x="-415" y="10301"/>
                  <a:pt x="176" y="8078"/>
                </a:cubicBezTo>
                <a:close/>
              </a:path>
            </a:pathLst>
          </a:custGeom>
          <a:solidFill>
            <a:srgbClr val="FF7161"/>
          </a:solidFill>
          <a:ln>
            <a:noFill/>
          </a:ln>
        </p:spPr>
      </p:sp>
      <p:sp>
        <p:nvSpPr>
          <p:cNvPr id="820" name="Google Shape;820;p20"/>
          <p:cNvSpPr/>
          <p:nvPr/>
        </p:nvSpPr>
        <p:spPr>
          <a:xfrm>
            <a:off x="1150675" y="2174059"/>
            <a:ext cx="1308625" cy="2310500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rgbClr val="F4DF9A"/>
          </a:solidFill>
          <a:ln>
            <a:noFill/>
          </a:ln>
        </p:spPr>
      </p:sp>
      <p:sp>
        <p:nvSpPr>
          <p:cNvPr id="821" name="Google Shape;821;p20"/>
          <p:cNvSpPr/>
          <p:nvPr/>
        </p:nvSpPr>
        <p:spPr>
          <a:xfrm>
            <a:off x="2534181" y="2174059"/>
            <a:ext cx="1308625" cy="2310500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rgbClr val="F4DF9A"/>
          </a:solidFill>
          <a:ln>
            <a:noFill/>
          </a:ln>
        </p:spPr>
      </p:sp>
      <p:sp>
        <p:nvSpPr>
          <p:cNvPr id="822" name="Google Shape;822;p20"/>
          <p:cNvSpPr/>
          <p:nvPr/>
        </p:nvSpPr>
        <p:spPr>
          <a:xfrm>
            <a:off x="3917688" y="2174059"/>
            <a:ext cx="1308625" cy="2310500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rgbClr val="F4DF9A"/>
          </a:solidFill>
          <a:ln>
            <a:noFill/>
          </a:ln>
        </p:spPr>
      </p:sp>
      <p:sp>
        <p:nvSpPr>
          <p:cNvPr id="823" name="Google Shape;823;p20"/>
          <p:cNvSpPr/>
          <p:nvPr/>
        </p:nvSpPr>
        <p:spPr>
          <a:xfrm>
            <a:off x="5301194" y="2174059"/>
            <a:ext cx="1308625" cy="2310500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rgbClr val="F4DF9A"/>
          </a:solidFill>
          <a:ln>
            <a:noFill/>
          </a:ln>
        </p:spPr>
      </p:sp>
      <p:sp>
        <p:nvSpPr>
          <p:cNvPr id="824" name="Google Shape;824;p20"/>
          <p:cNvSpPr/>
          <p:nvPr/>
        </p:nvSpPr>
        <p:spPr>
          <a:xfrm>
            <a:off x="6684700" y="2174059"/>
            <a:ext cx="1308625" cy="2310500"/>
          </a:xfrm>
          <a:custGeom>
            <a:rect b="b" l="l" r="r" t="t"/>
            <a:pathLst>
              <a:path extrusionOk="0" h="92420" w="52345">
                <a:moveTo>
                  <a:pt x="1116" y="6003"/>
                </a:moveTo>
                <a:cubicBezTo>
                  <a:pt x="1890" y="3654"/>
                  <a:pt x="1533" y="2384"/>
                  <a:pt x="5043" y="1431"/>
                </a:cubicBezTo>
                <a:cubicBezTo>
                  <a:pt x="8553" y="479"/>
                  <a:pt x="14919" y="161"/>
                  <a:pt x="22177" y="288"/>
                </a:cubicBezTo>
                <a:cubicBezTo>
                  <a:pt x="29435" y="415"/>
                  <a:pt x="43595" y="-1236"/>
                  <a:pt x="48592" y="2193"/>
                </a:cubicBezTo>
                <a:cubicBezTo>
                  <a:pt x="53589" y="5622"/>
                  <a:pt x="51688" y="9686"/>
                  <a:pt x="52161" y="20862"/>
                </a:cubicBezTo>
                <a:cubicBezTo>
                  <a:pt x="52634" y="32038"/>
                  <a:pt x="52124" y="58009"/>
                  <a:pt x="51431" y="69248"/>
                </a:cubicBezTo>
                <a:cubicBezTo>
                  <a:pt x="50738" y="80487"/>
                  <a:pt x="50669" y="84552"/>
                  <a:pt x="48002" y="88298"/>
                </a:cubicBezTo>
                <a:cubicBezTo>
                  <a:pt x="45335" y="92045"/>
                  <a:pt x="42224" y="91346"/>
                  <a:pt x="35429" y="91727"/>
                </a:cubicBezTo>
                <a:cubicBezTo>
                  <a:pt x="28635" y="92108"/>
                  <a:pt x="13073" y="93568"/>
                  <a:pt x="7235" y="90584"/>
                </a:cubicBezTo>
                <a:cubicBezTo>
                  <a:pt x="1397" y="87600"/>
                  <a:pt x="1481" y="81758"/>
                  <a:pt x="402" y="73821"/>
                </a:cubicBezTo>
                <a:cubicBezTo>
                  <a:pt x="-677" y="65884"/>
                  <a:pt x="759" y="52676"/>
                  <a:pt x="759" y="42960"/>
                </a:cubicBezTo>
                <a:cubicBezTo>
                  <a:pt x="759" y="33245"/>
                  <a:pt x="343" y="21688"/>
                  <a:pt x="402" y="15528"/>
                </a:cubicBezTo>
                <a:cubicBezTo>
                  <a:pt x="462" y="9369"/>
                  <a:pt x="343" y="8353"/>
                  <a:pt x="1116" y="6003"/>
                </a:cubicBezTo>
                <a:close/>
              </a:path>
            </a:pathLst>
          </a:custGeom>
          <a:solidFill>
            <a:srgbClr val="F4DF9A"/>
          </a:solidFill>
          <a:ln>
            <a:noFill/>
          </a:ln>
        </p:spPr>
      </p:sp>
      <p:sp>
        <p:nvSpPr>
          <p:cNvPr id="825" name="Google Shape;825;p20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Calendar Infographics</a:t>
            </a:r>
            <a:endParaRPr/>
          </a:p>
        </p:txBody>
      </p:sp>
      <p:grpSp>
        <p:nvGrpSpPr>
          <p:cNvPr id="826" name="Google Shape;826;p20"/>
          <p:cNvGrpSpPr/>
          <p:nvPr/>
        </p:nvGrpSpPr>
        <p:grpSpPr>
          <a:xfrm rot="-1182962">
            <a:off x="7627680" y="381822"/>
            <a:ext cx="1219156" cy="889764"/>
            <a:chOff x="15144825" y="1101700"/>
            <a:chExt cx="911150" cy="664975"/>
          </a:xfrm>
        </p:grpSpPr>
        <p:sp>
          <p:nvSpPr>
            <p:cNvPr id="827" name="Google Shape;827;p20"/>
            <p:cNvSpPr/>
            <p:nvPr/>
          </p:nvSpPr>
          <p:spPr>
            <a:xfrm>
              <a:off x="15144825" y="1101700"/>
              <a:ext cx="902775" cy="588425"/>
            </a:xfrm>
            <a:custGeom>
              <a:rect b="b" l="l" r="r" t="t"/>
              <a:pathLst>
                <a:path extrusionOk="0" h="23537" w="36111">
                  <a:moveTo>
                    <a:pt x="31886" y="1"/>
                  </a:moveTo>
                  <a:lnTo>
                    <a:pt x="1" y="14773"/>
                  </a:lnTo>
                  <a:cubicBezTo>
                    <a:pt x="1" y="14773"/>
                    <a:pt x="6702" y="23536"/>
                    <a:pt x="16964" y="23536"/>
                  </a:cubicBezTo>
                  <a:cubicBezTo>
                    <a:pt x="19161" y="23536"/>
                    <a:pt x="21521" y="23135"/>
                    <a:pt x="24013" y="22159"/>
                  </a:cubicBezTo>
                  <a:cubicBezTo>
                    <a:pt x="36111" y="17417"/>
                    <a:pt x="31886" y="1"/>
                    <a:pt x="31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15178275" y="1117650"/>
              <a:ext cx="746225" cy="509325"/>
            </a:xfrm>
            <a:custGeom>
              <a:rect b="b" l="l" r="r" t="t"/>
              <a:pathLst>
                <a:path extrusionOk="0" h="20373" w="29849">
                  <a:moveTo>
                    <a:pt x="29180" y="1"/>
                  </a:moveTo>
                  <a:lnTo>
                    <a:pt x="0" y="13497"/>
                  </a:lnTo>
                  <a:cubicBezTo>
                    <a:pt x="1828" y="15156"/>
                    <a:pt x="8202" y="20372"/>
                    <a:pt x="16203" y="20372"/>
                  </a:cubicBezTo>
                  <a:cubicBezTo>
                    <a:pt x="18316" y="20372"/>
                    <a:pt x="20542" y="20009"/>
                    <a:pt x="22827" y="19120"/>
                  </a:cubicBezTo>
                  <a:lnTo>
                    <a:pt x="22858" y="19120"/>
                  </a:lnTo>
                  <a:cubicBezTo>
                    <a:pt x="29849" y="16415"/>
                    <a:pt x="29545" y="4378"/>
                    <a:pt x="29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15313850" y="1433975"/>
              <a:ext cx="46050" cy="35550"/>
            </a:xfrm>
            <a:custGeom>
              <a:rect b="b" l="l" r="r" t="t"/>
              <a:pathLst>
                <a:path extrusionOk="0" h="1422" w="1842">
                  <a:moveTo>
                    <a:pt x="283" y="0"/>
                  </a:moveTo>
                  <a:cubicBezTo>
                    <a:pt x="120" y="0"/>
                    <a:pt x="1" y="236"/>
                    <a:pt x="170" y="357"/>
                  </a:cubicBezTo>
                  <a:lnTo>
                    <a:pt x="1477" y="1360"/>
                  </a:lnTo>
                  <a:cubicBezTo>
                    <a:pt x="1508" y="1391"/>
                    <a:pt x="1538" y="1421"/>
                    <a:pt x="1599" y="1421"/>
                  </a:cubicBezTo>
                  <a:lnTo>
                    <a:pt x="1568" y="1391"/>
                  </a:lnTo>
                  <a:cubicBezTo>
                    <a:pt x="1751" y="1391"/>
                    <a:pt x="1842" y="1178"/>
                    <a:pt x="1690" y="1056"/>
                  </a:cubicBezTo>
                  <a:lnTo>
                    <a:pt x="413" y="53"/>
                  </a:lnTo>
                  <a:cubicBezTo>
                    <a:pt x="370" y="16"/>
                    <a:pt x="325" y="0"/>
                    <a:pt x="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15422950" y="1461125"/>
              <a:ext cx="22925" cy="67650"/>
            </a:xfrm>
            <a:custGeom>
              <a:rect b="b" l="l" r="r" t="t"/>
              <a:pathLst>
                <a:path extrusionOk="0" h="2706" w="917">
                  <a:moveTo>
                    <a:pt x="687" y="0"/>
                  </a:moveTo>
                  <a:cubicBezTo>
                    <a:pt x="600" y="0"/>
                    <a:pt x="513" y="49"/>
                    <a:pt x="487" y="153"/>
                  </a:cubicBezTo>
                  <a:lnTo>
                    <a:pt x="31" y="2493"/>
                  </a:lnTo>
                  <a:cubicBezTo>
                    <a:pt x="1" y="2584"/>
                    <a:pt x="61" y="2676"/>
                    <a:pt x="183" y="2706"/>
                  </a:cubicBezTo>
                  <a:lnTo>
                    <a:pt x="213" y="2706"/>
                  </a:lnTo>
                  <a:cubicBezTo>
                    <a:pt x="305" y="2706"/>
                    <a:pt x="396" y="2645"/>
                    <a:pt x="396" y="2554"/>
                  </a:cubicBezTo>
                  <a:lnTo>
                    <a:pt x="882" y="244"/>
                  </a:lnTo>
                  <a:cubicBezTo>
                    <a:pt x="917" y="87"/>
                    <a:pt x="802" y="0"/>
                    <a:pt x="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15518400" y="1362175"/>
              <a:ext cx="63175" cy="21525"/>
            </a:xfrm>
            <a:custGeom>
              <a:rect b="b" l="l" r="r" t="t"/>
              <a:pathLst>
                <a:path extrusionOk="0" h="861" w="2527">
                  <a:moveTo>
                    <a:pt x="264" y="0"/>
                  </a:moveTo>
                  <a:cubicBezTo>
                    <a:pt x="61" y="0"/>
                    <a:pt x="1" y="316"/>
                    <a:pt x="225" y="372"/>
                  </a:cubicBezTo>
                  <a:lnTo>
                    <a:pt x="2201" y="858"/>
                  </a:lnTo>
                  <a:lnTo>
                    <a:pt x="2262" y="858"/>
                  </a:lnTo>
                  <a:cubicBezTo>
                    <a:pt x="2271" y="859"/>
                    <a:pt x="2280" y="860"/>
                    <a:pt x="2288" y="860"/>
                  </a:cubicBezTo>
                  <a:cubicBezTo>
                    <a:pt x="2507" y="860"/>
                    <a:pt x="2526" y="494"/>
                    <a:pt x="2292" y="494"/>
                  </a:cubicBezTo>
                  <a:lnTo>
                    <a:pt x="317" y="7"/>
                  </a:lnTo>
                  <a:cubicBezTo>
                    <a:pt x="298" y="3"/>
                    <a:pt x="280" y="0"/>
                    <a:pt x="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15679800" y="1271925"/>
              <a:ext cx="12950" cy="73725"/>
            </a:xfrm>
            <a:custGeom>
              <a:rect b="b" l="l" r="r" t="t"/>
              <a:pathLst>
                <a:path extrusionOk="0" h="2949" w="518">
                  <a:moveTo>
                    <a:pt x="183" y="0"/>
                  </a:moveTo>
                  <a:cubicBezTo>
                    <a:pt x="92" y="0"/>
                    <a:pt x="0" y="91"/>
                    <a:pt x="0" y="213"/>
                  </a:cubicBezTo>
                  <a:lnTo>
                    <a:pt x="122" y="2766"/>
                  </a:lnTo>
                  <a:cubicBezTo>
                    <a:pt x="122" y="2857"/>
                    <a:pt x="213" y="2949"/>
                    <a:pt x="304" y="2949"/>
                  </a:cubicBezTo>
                  <a:lnTo>
                    <a:pt x="335" y="2949"/>
                  </a:lnTo>
                  <a:cubicBezTo>
                    <a:pt x="426" y="2949"/>
                    <a:pt x="517" y="2857"/>
                    <a:pt x="517" y="2766"/>
                  </a:cubicBezTo>
                  <a:lnTo>
                    <a:pt x="396" y="183"/>
                  </a:lnTo>
                  <a:cubicBezTo>
                    <a:pt x="396" y="91"/>
                    <a:pt x="304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15662750" y="1414350"/>
              <a:ext cx="45950" cy="47575"/>
            </a:xfrm>
            <a:custGeom>
              <a:rect b="b" l="l" r="r" t="t"/>
              <a:pathLst>
                <a:path extrusionOk="0" h="1903" w="1838">
                  <a:moveTo>
                    <a:pt x="284" y="1"/>
                  </a:moveTo>
                  <a:cubicBezTo>
                    <a:pt x="132" y="1"/>
                    <a:pt x="0" y="186"/>
                    <a:pt x="135" y="322"/>
                  </a:cubicBezTo>
                  <a:lnTo>
                    <a:pt x="1442" y="1811"/>
                  </a:lnTo>
                  <a:cubicBezTo>
                    <a:pt x="1503" y="1872"/>
                    <a:pt x="1534" y="1872"/>
                    <a:pt x="1594" y="1902"/>
                  </a:cubicBezTo>
                  <a:cubicBezTo>
                    <a:pt x="1746" y="1872"/>
                    <a:pt x="1837" y="1689"/>
                    <a:pt x="1746" y="1568"/>
                  </a:cubicBezTo>
                  <a:lnTo>
                    <a:pt x="439" y="78"/>
                  </a:lnTo>
                  <a:cubicBezTo>
                    <a:pt x="392" y="23"/>
                    <a:pt x="337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0"/>
            <p:cNvSpPr/>
            <p:nvPr/>
          </p:nvSpPr>
          <p:spPr>
            <a:xfrm>
              <a:off x="15815050" y="1419300"/>
              <a:ext cx="30875" cy="56300"/>
            </a:xfrm>
            <a:custGeom>
              <a:rect b="b" l="l" r="r" t="t"/>
              <a:pathLst>
                <a:path extrusionOk="0" h="2252" w="1235">
                  <a:moveTo>
                    <a:pt x="967" y="0"/>
                  </a:moveTo>
                  <a:cubicBezTo>
                    <a:pt x="895" y="0"/>
                    <a:pt x="824" y="37"/>
                    <a:pt x="791" y="124"/>
                  </a:cubicBezTo>
                  <a:lnTo>
                    <a:pt x="31" y="1978"/>
                  </a:lnTo>
                  <a:cubicBezTo>
                    <a:pt x="1" y="2069"/>
                    <a:pt x="62" y="2190"/>
                    <a:pt x="153" y="2221"/>
                  </a:cubicBezTo>
                  <a:lnTo>
                    <a:pt x="214" y="2221"/>
                  </a:lnTo>
                  <a:lnTo>
                    <a:pt x="214" y="2251"/>
                  </a:lnTo>
                  <a:cubicBezTo>
                    <a:pt x="305" y="2251"/>
                    <a:pt x="366" y="2190"/>
                    <a:pt x="396" y="2130"/>
                  </a:cubicBezTo>
                  <a:lnTo>
                    <a:pt x="1156" y="276"/>
                  </a:lnTo>
                  <a:cubicBezTo>
                    <a:pt x="1234" y="119"/>
                    <a:pt x="1098" y="0"/>
                    <a:pt x="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0"/>
            <p:cNvSpPr/>
            <p:nvPr/>
          </p:nvSpPr>
          <p:spPr>
            <a:xfrm>
              <a:off x="15797175" y="1261350"/>
              <a:ext cx="40700" cy="52375"/>
            </a:xfrm>
            <a:custGeom>
              <a:rect b="b" l="l" r="r" t="t"/>
              <a:pathLst>
                <a:path extrusionOk="0" h="2095" w="1628">
                  <a:moveTo>
                    <a:pt x="279" y="1"/>
                  </a:moveTo>
                  <a:cubicBezTo>
                    <a:pt x="136" y="1"/>
                    <a:pt x="1" y="151"/>
                    <a:pt x="108" y="302"/>
                  </a:cubicBezTo>
                  <a:lnTo>
                    <a:pt x="1263" y="2004"/>
                  </a:lnTo>
                  <a:cubicBezTo>
                    <a:pt x="1293" y="2065"/>
                    <a:pt x="1354" y="2095"/>
                    <a:pt x="1415" y="2095"/>
                  </a:cubicBezTo>
                  <a:cubicBezTo>
                    <a:pt x="1445" y="2095"/>
                    <a:pt x="1476" y="2095"/>
                    <a:pt x="1506" y="2065"/>
                  </a:cubicBezTo>
                  <a:cubicBezTo>
                    <a:pt x="1597" y="2004"/>
                    <a:pt x="1628" y="1882"/>
                    <a:pt x="1567" y="1821"/>
                  </a:cubicBezTo>
                  <a:lnTo>
                    <a:pt x="442" y="89"/>
                  </a:lnTo>
                  <a:cubicBezTo>
                    <a:pt x="398" y="27"/>
                    <a:pt x="338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15567175" y="1513075"/>
              <a:ext cx="27550" cy="62075"/>
            </a:xfrm>
            <a:custGeom>
              <a:rect b="b" l="l" r="r" t="t"/>
              <a:pathLst>
                <a:path extrusionOk="0" h="2483" w="1102">
                  <a:moveTo>
                    <a:pt x="236" y="1"/>
                  </a:moveTo>
                  <a:cubicBezTo>
                    <a:pt x="118" y="1"/>
                    <a:pt x="1" y="99"/>
                    <a:pt x="37" y="263"/>
                  </a:cubicBezTo>
                  <a:lnTo>
                    <a:pt x="706" y="2330"/>
                  </a:lnTo>
                  <a:cubicBezTo>
                    <a:pt x="736" y="2421"/>
                    <a:pt x="797" y="2482"/>
                    <a:pt x="888" y="2482"/>
                  </a:cubicBezTo>
                  <a:lnTo>
                    <a:pt x="949" y="2482"/>
                  </a:lnTo>
                  <a:cubicBezTo>
                    <a:pt x="1040" y="2421"/>
                    <a:pt x="1101" y="2330"/>
                    <a:pt x="1071" y="2239"/>
                  </a:cubicBezTo>
                  <a:lnTo>
                    <a:pt x="432" y="142"/>
                  </a:lnTo>
                  <a:cubicBezTo>
                    <a:pt x="396" y="44"/>
                    <a:pt x="316" y="1"/>
                    <a:pt x="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15678775" y="1521775"/>
              <a:ext cx="71725" cy="23725"/>
            </a:xfrm>
            <a:custGeom>
              <a:rect b="b" l="l" r="r" t="t"/>
              <a:pathLst>
                <a:path extrusionOk="0" h="949" w="2869">
                  <a:moveTo>
                    <a:pt x="266" y="0"/>
                  </a:moveTo>
                  <a:cubicBezTo>
                    <a:pt x="61" y="0"/>
                    <a:pt x="0" y="345"/>
                    <a:pt x="254" y="401"/>
                  </a:cubicBezTo>
                  <a:lnTo>
                    <a:pt x="2534" y="949"/>
                  </a:lnTo>
                  <a:lnTo>
                    <a:pt x="2564" y="949"/>
                  </a:lnTo>
                  <a:cubicBezTo>
                    <a:pt x="2807" y="949"/>
                    <a:pt x="2868" y="584"/>
                    <a:pt x="2595" y="553"/>
                  </a:cubicBezTo>
                  <a:lnTo>
                    <a:pt x="315" y="6"/>
                  </a:lnTo>
                  <a:cubicBezTo>
                    <a:pt x="298" y="2"/>
                    <a:pt x="281" y="0"/>
                    <a:pt x="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0"/>
            <p:cNvSpPr/>
            <p:nvPr/>
          </p:nvSpPr>
          <p:spPr>
            <a:xfrm>
              <a:off x="15768950" y="1470250"/>
              <a:ext cx="287025" cy="296425"/>
            </a:xfrm>
            <a:custGeom>
              <a:rect b="b" l="l" r="r" t="t"/>
              <a:pathLst>
                <a:path extrusionOk="0" h="11857" w="11481">
                  <a:moveTo>
                    <a:pt x="11298" y="0"/>
                  </a:moveTo>
                  <a:cubicBezTo>
                    <a:pt x="11207" y="0"/>
                    <a:pt x="11085" y="61"/>
                    <a:pt x="11085" y="183"/>
                  </a:cubicBezTo>
                  <a:cubicBezTo>
                    <a:pt x="10265" y="5654"/>
                    <a:pt x="6617" y="9453"/>
                    <a:pt x="234" y="11460"/>
                  </a:cubicBezTo>
                  <a:cubicBezTo>
                    <a:pt x="0" y="11518"/>
                    <a:pt x="47" y="11857"/>
                    <a:pt x="267" y="11857"/>
                  </a:cubicBezTo>
                  <a:cubicBezTo>
                    <a:pt x="276" y="11857"/>
                    <a:pt x="285" y="11856"/>
                    <a:pt x="295" y="11855"/>
                  </a:cubicBezTo>
                  <a:lnTo>
                    <a:pt x="295" y="11824"/>
                  </a:lnTo>
                  <a:lnTo>
                    <a:pt x="355" y="11824"/>
                  </a:lnTo>
                  <a:cubicBezTo>
                    <a:pt x="6891" y="9788"/>
                    <a:pt x="10629" y="5867"/>
                    <a:pt x="11450" y="244"/>
                  </a:cubicBezTo>
                  <a:cubicBezTo>
                    <a:pt x="11480" y="122"/>
                    <a:pt x="11389" y="31"/>
                    <a:pt x="1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0"/>
            <p:cNvSpPr/>
            <p:nvPr/>
          </p:nvSpPr>
          <p:spPr>
            <a:xfrm>
              <a:off x="15705900" y="1112350"/>
              <a:ext cx="213300" cy="499300"/>
            </a:xfrm>
            <a:custGeom>
              <a:rect b="b" l="l" r="r" t="t"/>
              <a:pathLst>
                <a:path extrusionOk="0" h="19972" w="8532">
                  <a:moveTo>
                    <a:pt x="8045" y="0"/>
                  </a:moveTo>
                  <a:cubicBezTo>
                    <a:pt x="7954" y="0"/>
                    <a:pt x="7862" y="122"/>
                    <a:pt x="7893" y="213"/>
                  </a:cubicBezTo>
                  <a:cubicBezTo>
                    <a:pt x="8136" y="4104"/>
                    <a:pt x="7862" y="7994"/>
                    <a:pt x="7011" y="11794"/>
                  </a:cubicBezTo>
                  <a:cubicBezTo>
                    <a:pt x="6191" y="15259"/>
                    <a:pt x="4397" y="17204"/>
                    <a:pt x="3029" y="18207"/>
                  </a:cubicBezTo>
                  <a:cubicBezTo>
                    <a:pt x="2209" y="18845"/>
                    <a:pt x="1267" y="19301"/>
                    <a:pt x="263" y="19605"/>
                  </a:cubicBezTo>
                  <a:cubicBezTo>
                    <a:pt x="0" y="19605"/>
                    <a:pt x="18" y="19972"/>
                    <a:pt x="264" y="19972"/>
                  </a:cubicBezTo>
                  <a:cubicBezTo>
                    <a:pt x="274" y="19972"/>
                    <a:pt x="284" y="19971"/>
                    <a:pt x="294" y="19970"/>
                  </a:cubicBezTo>
                  <a:lnTo>
                    <a:pt x="324" y="19970"/>
                  </a:lnTo>
                  <a:cubicBezTo>
                    <a:pt x="385" y="19970"/>
                    <a:pt x="5735" y="18754"/>
                    <a:pt x="7376" y="11885"/>
                  </a:cubicBezTo>
                  <a:cubicBezTo>
                    <a:pt x="8227" y="8055"/>
                    <a:pt x="8531" y="4104"/>
                    <a:pt x="8258" y="183"/>
                  </a:cubicBezTo>
                  <a:cubicBezTo>
                    <a:pt x="8258" y="61"/>
                    <a:pt x="8166" y="0"/>
                    <a:pt x="8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20"/>
          <p:cNvSpPr/>
          <p:nvPr/>
        </p:nvSpPr>
        <p:spPr>
          <a:xfrm>
            <a:off x="4772025" y="996500"/>
            <a:ext cx="2741252" cy="385681"/>
          </a:xfrm>
          <a:custGeom>
            <a:rect b="b" l="l" r="r" t="t"/>
            <a:pathLst>
              <a:path extrusionOk="0" h="9888" w="70284">
                <a:moveTo>
                  <a:pt x="55341" y="3474"/>
                </a:moveTo>
                <a:cubicBezTo>
                  <a:pt x="55919" y="3474"/>
                  <a:pt x="56405" y="3899"/>
                  <a:pt x="56527" y="4447"/>
                </a:cubicBezTo>
                <a:cubicBezTo>
                  <a:pt x="56770" y="5298"/>
                  <a:pt x="56284" y="6574"/>
                  <a:pt x="54247" y="7638"/>
                </a:cubicBezTo>
                <a:cubicBezTo>
                  <a:pt x="53882" y="7061"/>
                  <a:pt x="53670" y="6392"/>
                  <a:pt x="53670" y="5723"/>
                </a:cubicBezTo>
                <a:cubicBezTo>
                  <a:pt x="53670" y="4629"/>
                  <a:pt x="54247" y="3535"/>
                  <a:pt x="55281" y="3474"/>
                </a:cubicBezTo>
                <a:close/>
                <a:moveTo>
                  <a:pt x="274" y="1"/>
                </a:moveTo>
                <a:cubicBezTo>
                  <a:pt x="135" y="1"/>
                  <a:pt x="1" y="157"/>
                  <a:pt x="112" y="313"/>
                </a:cubicBezTo>
                <a:cubicBezTo>
                  <a:pt x="204" y="404"/>
                  <a:pt x="7498" y="9887"/>
                  <a:pt x="17286" y="9887"/>
                </a:cubicBezTo>
                <a:lnTo>
                  <a:pt x="17620" y="9887"/>
                </a:lnTo>
                <a:cubicBezTo>
                  <a:pt x="23639" y="9735"/>
                  <a:pt x="27924" y="8155"/>
                  <a:pt x="31390" y="6848"/>
                </a:cubicBezTo>
                <a:cubicBezTo>
                  <a:pt x="33874" y="5923"/>
                  <a:pt x="36057" y="5109"/>
                  <a:pt x="38172" y="5109"/>
                </a:cubicBezTo>
                <a:cubicBezTo>
                  <a:pt x="38283" y="5109"/>
                  <a:pt x="38392" y="5111"/>
                  <a:pt x="38502" y="5115"/>
                </a:cubicBezTo>
                <a:cubicBezTo>
                  <a:pt x="40630" y="5237"/>
                  <a:pt x="43031" y="6058"/>
                  <a:pt x="45341" y="6848"/>
                </a:cubicBezTo>
                <a:cubicBezTo>
                  <a:pt x="47783" y="7684"/>
                  <a:pt x="50114" y="8488"/>
                  <a:pt x="52080" y="8488"/>
                </a:cubicBezTo>
                <a:cubicBezTo>
                  <a:pt x="52830" y="8488"/>
                  <a:pt x="53526" y="8371"/>
                  <a:pt x="54156" y="8094"/>
                </a:cubicBezTo>
                <a:cubicBezTo>
                  <a:pt x="54794" y="8824"/>
                  <a:pt x="55736" y="9249"/>
                  <a:pt x="56740" y="9279"/>
                </a:cubicBezTo>
                <a:cubicBezTo>
                  <a:pt x="56845" y="9284"/>
                  <a:pt x="56948" y="9287"/>
                  <a:pt x="57048" y="9287"/>
                </a:cubicBezTo>
                <a:cubicBezTo>
                  <a:pt x="59442" y="9287"/>
                  <a:pt x="60143" y="7916"/>
                  <a:pt x="60843" y="6574"/>
                </a:cubicBezTo>
                <a:cubicBezTo>
                  <a:pt x="61268" y="5723"/>
                  <a:pt x="61724" y="4842"/>
                  <a:pt x="62636" y="4295"/>
                </a:cubicBezTo>
                <a:cubicBezTo>
                  <a:pt x="63792" y="3584"/>
                  <a:pt x="65102" y="3327"/>
                  <a:pt x="66324" y="3327"/>
                </a:cubicBezTo>
                <a:cubicBezTo>
                  <a:pt x="67770" y="3327"/>
                  <a:pt x="69094" y="3687"/>
                  <a:pt x="69901" y="4082"/>
                </a:cubicBezTo>
                <a:cubicBezTo>
                  <a:pt x="69935" y="4106"/>
                  <a:pt x="69968" y="4116"/>
                  <a:pt x="70000" y="4116"/>
                </a:cubicBezTo>
                <a:cubicBezTo>
                  <a:pt x="70169" y="4116"/>
                  <a:pt x="70283" y="3824"/>
                  <a:pt x="70053" y="3747"/>
                </a:cubicBezTo>
                <a:cubicBezTo>
                  <a:pt x="69200" y="3321"/>
                  <a:pt x="67824" y="2947"/>
                  <a:pt x="66318" y="2947"/>
                </a:cubicBezTo>
                <a:cubicBezTo>
                  <a:pt x="65034" y="2947"/>
                  <a:pt x="63654" y="3219"/>
                  <a:pt x="62424" y="3960"/>
                </a:cubicBezTo>
                <a:cubicBezTo>
                  <a:pt x="61420" y="4568"/>
                  <a:pt x="60965" y="5510"/>
                  <a:pt x="60509" y="6392"/>
                </a:cubicBezTo>
                <a:cubicBezTo>
                  <a:pt x="59814" y="7753"/>
                  <a:pt x="59202" y="8893"/>
                  <a:pt x="57069" y="8893"/>
                </a:cubicBezTo>
                <a:cubicBezTo>
                  <a:pt x="56963" y="8893"/>
                  <a:pt x="56853" y="8890"/>
                  <a:pt x="56740" y="8884"/>
                </a:cubicBezTo>
                <a:cubicBezTo>
                  <a:pt x="55888" y="8884"/>
                  <a:pt x="55098" y="8550"/>
                  <a:pt x="54490" y="7942"/>
                </a:cubicBezTo>
                <a:cubicBezTo>
                  <a:pt x="56679" y="6787"/>
                  <a:pt x="57165" y="5358"/>
                  <a:pt x="56922" y="4355"/>
                </a:cubicBezTo>
                <a:cubicBezTo>
                  <a:pt x="56745" y="3617"/>
                  <a:pt x="56108" y="3108"/>
                  <a:pt x="55347" y="3108"/>
                </a:cubicBezTo>
                <a:cubicBezTo>
                  <a:pt x="55325" y="3108"/>
                  <a:pt x="55303" y="3108"/>
                  <a:pt x="55281" y="3109"/>
                </a:cubicBezTo>
                <a:cubicBezTo>
                  <a:pt x="54004" y="3170"/>
                  <a:pt x="53305" y="4477"/>
                  <a:pt x="53305" y="5723"/>
                </a:cubicBezTo>
                <a:cubicBezTo>
                  <a:pt x="53305" y="6453"/>
                  <a:pt x="53518" y="7182"/>
                  <a:pt x="53913" y="7790"/>
                </a:cubicBezTo>
                <a:cubicBezTo>
                  <a:pt x="53360" y="8019"/>
                  <a:pt x="52744" y="8117"/>
                  <a:pt x="52077" y="8117"/>
                </a:cubicBezTo>
                <a:cubicBezTo>
                  <a:pt x="50178" y="8117"/>
                  <a:pt x="47870" y="7323"/>
                  <a:pt x="45463" y="6513"/>
                </a:cubicBezTo>
                <a:cubicBezTo>
                  <a:pt x="43122" y="5693"/>
                  <a:pt x="40721" y="4872"/>
                  <a:pt x="38533" y="4751"/>
                </a:cubicBezTo>
                <a:cubicBezTo>
                  <a:pt x="38389" y="4743"/>
                  <a:pt x="38245" y="4739"/>
                  <a:pt x="38101" y="4739"/>
                </a:cubicBezTo>
                <a:cubicBezTo>
                  <a:pt x="35933" y="4739"/>
                  <a:pt x="33748" y="5573"/>
                  <a:pt x="31268" y="6513"/>
                </a:cubicBezTo>
                <a:cubicBezTo>
                  <a:pt x="27833" y="7790"/>
                  <a:pt x="23578" y="9371"/>
                  <a:pt x="17620" y="9523"/>
                </a:cubicBezTo>
                <a:cubicBezTo>
                  <a:pt x="17498" y="9526"/>
                  <a:pt x="17377" y="9527"/>
                  <a:pt x="17256" y="9527"/>
                </a:cubicBezTo>
                <a:cubicBezTo>
                  <a:pt x="7680" y="9527"/>
                  <a:pt x="476" y="160"/>
                  <a:pt x="416" y="70"/>
                </a:cubicBezTo>
                <a:cubicBezTo>
                  <a:pt x="376" y="21"/>
                  <a:pt x="325" y="1"/>
                  <a:pt x="274" y="1"/>
                </a:cubicBezTo>
                <a:close/>
              </a:path>
            </a:pathLst>
          </a:custGeom>
          <a:solidFill>
            <a:srgbClr val="1344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20"/>
          <p:cNvSpPr/>
          <p:nvPr/>
        </p:nvSpPr>
        <p:spPr>
          <a:xfrm>
            <a:off x="8105775" y="1252275"/>
            <a:ext cx="419105" cy="2594659"/>
          </a:xfrm>
          <a:custGeom>
            <a:rect b="b" l="l" r="r" t="t"/>
            <a:pathLst>
              <a:path extrusionOk="0" h="86568" w="13983">
                <a:moveTo>
                  <a:pt x="2189" y="57783"/>
                </a:moveTo>
                <a:cubicBezTo>
                  <a:pt x="2401" y="57783"/>
                  <a:pt x="2614" y="57783"/>
                  <a:pt x="2827" y="57844"/>
                </a:cubicBezTo>
                <a:cubicBezTo>
                  <a:pt x="2071" y="58649"/>
                  <a:pt x="1379" y="59121"/>
                  <a:pt x="956" y="59121"/>
                </a:cubicBezTo>
                <a:cubicBezTo>
                  <a:pt x="868" y="59121"/>
                  <a:pt x="792" y="59101"/>
                  <a:pt x="730" y="59059"/>
                </a:cubicBezTo>
                <a:cubicBezTo>
                  <a:pt x="547" y="58938"/>
                  <a:pt x="365" y="58755"/>
                  <a:pt x="395" y="58543"/>
                </a:cubicBezTo>
                <a:cubicBezTo>
                  <a:pt x="456" y="58239"/>
                  <a:pt x="1003" y="57874"/>
                  <a:pt x="1824" y="57783"/>
                </a:cubicBezTo>
                <a:close/>
                <a:moveTo>
                  <a:pt x="5684" y="66780"/>
                </a:moveTo>
                <a:cubicBezTo>
                  <a:pt x="5897" y="66780"/>
                  <a:pt x="6140" y="66780"/>
                  <a:pt x="6353" y="66841"/>
                </a:cubicBezTo>
                <a:cubicBezTo>
                  <a:pt x="6322" y="67023"/>
                  <a:pt x="6292" y="67236"/>
                  <a:pt x="6231" y="67418"/>
                </a:cubicBezTo>
                <a:cubicBezTo>
                  <a:pt x="6024" y="68249"/>
                  <a:pt x="5266" y="68848"/>
                  <a:pt x="4410" y="68848"/>
                </a:cubicBezTo>
                <a:cubicBezTo>
                  <a:pt x="4389" y="68848"/>
                  <a:pt x="4368" y="68848"/>
                  <a:pt x="4347" y="68847"/>
                </a:cubicBezTo>
                <a:cubicBezTo>
                  <a:pt x="3891" y="68816"/>
                  <a:pt x="3526" y="68452"/>
                  <a:pt x="3496" y="67996"/>
                </a:cubicBezTo>
                <a:cubicBezTo>
                  <a:pt x="3435" y="67357"/>
                  <a:pt x="4256" y="66962"/>
                  <a:pt x="5046" y="66810"/>
                </a:cubicBezTo>
                <a:cubicBezTo>
                  <a:pt x="5259" y="66780"/>
                  <a:pt x="5471" y="66780"/>
                  <a:pt x="5684" y="66780"/>
                </a:cubicBezTo>
                <a:close/>
                <a:moveTo>
                  <a:pt x="13982" y="1"/>
                </a:moveTo>
                <a:cubicBezTo>
                  <a:pt x="13222" y="3831"/>
                  <a:pt x="11307" y="12797"/>
                  <a:pt x="8298" y="20214"/>
                </a:cubicBezTo>
                <a:lnTo>
                  <a:pt x="7842" y="21339"/>
                </a:lnTo>
                <a:cubicBezTo>
                  <a:pt x="6353" y="25016"/>
                  <a:pt x="5076" y="28178"/>
                  <a:pt x="4316" y="30913"/>
                </a:cubicBezTo>
                <a:cubicBezTo>
                  <a:pt x="3131" y="35290"/>
                  <a:pt x="3465" y="38269"/>
                  <a:pt x="5380" y="40852"/>
                </a:cubicBezTo>
                <a:cubicBezTo>
                  <a:pt x="7690" y="43953"/>
                  <a:pt x="7447" y="47631"/>
                  <a:pt x="6839" y="50154"/>
                </a:cubicBezTo>
                <a:cubicBezTo>
                  <a:pt x="6170" y="52859"/>
                  <a:pt x="4894" y="55382"/>
                  <a:pt x="3131" y="57509"/>
                </a:cubicBezTo>
                <a:cubicBezTo>
                  <a:pt x="2847" y="57428"/>
                  <a:pt x="2550" y="57388"/>
                  <a:pt x="2248" y="57388"/>
                </a:cubicBezTo>
                <a:cubicBezTo>
                  <a:pt x="2097" y="57388"/>
                  <a:pt x="1945" y="57398"/>
                  <a:pt x="1793" y="57418"/>
                </a:cubicBezTo>
                <a:cubicBezTo>
                  <a:pt x="882" y="57509"/>
                  <a:pt x="152" y="57965"/>
                  <a:pt x="31" y="58482"/>
                </a:cubicBezTo>
                <a:cubicBezTo>
                  <a:pt x="0" y="58664"/>
                  <a:pt x="0" y="59059"/>
                  <a:pt x="547" y="59394"/>
                </a:cubicBezTo>
                <a:cubicBezTo>
                  <a:pt x="657" y="59461"/>
                  <a:pt x="784" y="59493"/>
                  <a:pt x="928" y="59493"/>
                </a:cubicBezTo>
                <a:cubicBezTo>
                  <a:pt x="1500" y="59493"/>
                  <a:pt x="2322" y="58968"/>
                  <a:pt x="3222" y="57996"/>
                </a:cubicBezTo>
                <a:lnTo>
                  <a:pt x="3252" y="57965"/>
                </a:lnTo>
                <a:cubicBezTo>
                  <a:pt x="3830" y="58178"/>
                  <a:pt x="4286" y="58634"/>
                  <a:pt x="4529" y="59181"/>
                </a:cubicBezTo>
                <a:cubicBezTo>
                  <a:pt x="5654" y="61491"/>
                  <a:pt x="6566" y="64439"/>
                  <a:pt x="6444" y="66415"/>
                </a:cubicBezTo>
                <a:cubicBezTo>
                  <a:pt x="6201" y="66385"/>
                  <a:pt x="5965" y="66370"/>
                  <a:pt x="5734" y="66370"/>
                </a:cubicBezTo>
                <a:cubicBezTo>
                  <a:pt x="5502" y="66370"/>
                  <a:pt x="5274" y="66385"/>
                  <a:pt x="5046" y="66415"/>
                </a:cubicBezTo>
                <a:cubicBezTo>
                  <a:pt x="3830" y="66628"/>
                  <a:pt x="3070" y="67266"/>
                  <a:pt x="3131" y="68026"/>
                </a:cubicBezTo>
                <a:cubicBezTo>
                  <a:pt x="3192" y="68664"/>
                  <a:pt x="3678" y="69151"/>
                  <a:pt x="4316" y="69212"/>
                </a:cubicBezTo>
                <a:cubicBezTo>
                  <a:pt x="4339" y="69212"/>
                  <a:pt x="4361" y="69213"/>
                  <a:pt x="4383" y="69213"/>
                </a:cubicBezTo>
                <a:cubicBezTo>
                  <a:pt x="5419" y="69213"/>
                  <a:pt x="6328" y="68522"/>
                  <a:pt x="6596" y="67540"/>
                </a:cubicBezTo>
                <a:cubicBezTo>
                  <a:pt x="6687" y="67327"/>
                  <a:pt x="6718" y="67114"/>
                  <a:pt x="6748" y="66901"/>
                </a:cubicBezTo>
                <a:cubicBezTo>
                  <a:pt x="7660" y="67084"/>
                  <a:pt x="8389" y="67783"/>
                  <a:pt x="8602" y="68695"/>
                </a:cubicBezTo>
                <a:cubicBezTo>
                  <a:pt x="8845" y="69819"/>
                  <a:pt x="8632" y="71734"/>
                  <a:pt x="8389" y="73923"/>
                </a:cubicBezTo>
                <a:cubicBezTo>
                  <a:pt x="7903" y="78269"/>
                  <a:pt x="7295" y="83680"/>
                  <a:pt x="9818" y="86567"/>
                </a:cubicBezTo>
                <a:lnTo>
                  <a:pt x="10091" y="86324"/>
                </a:lnTo>
                <a:cubicBezTo>
                  <a:pt x="7690" y="83558"/>
                  <a:pt x="8268" y="78239"/>
                  <a:pt x="8754" y="73984"/>
                </a:cubicBezTo>
                <a:cubicBezTo>
                  <a:pt x="8997" y="71734"/>
                  <a:pt x="9210" y="69789"/>
                  <a:pt x="8967" y="68604"/>
                </a:cubicBezTo>
                <a:cubicBezTo>
                  <a:pt x="8724" y="67540"/>
                  <a:pt x="7873" y="66719"/>
                  <a:pt x="6809" y="66506"/>
                </a:cubicBezTo>
                <a:cubicBezTo>
                  <a:pt x="6961" y="64318"/>
                  <a:pt x="5927" y="61218"/>
                  <a:pt x="4863" y="59029"/>
                </a:cubicBezTo>
                <a:cubicBezTo>
                  <a:pt x="4590" y="58421"/>
                  <a:pt x="4104" y="57935"/>
                  <a:pt x="3496" y="57661"/>
                </a:cubicBezTo>
                <a:cubicBezTo>
                  <a:pt x="6170" y="54470"/>
                  <a:pt x="10000" y="46445"/>
                  <a:pt x="5684" y="40640"/>
                </a:cubicBezTo>
                <a:cubicBezTo>
                  <a:pt x="3830" y="38117"/>
                  <a:pt x="3526" y="35260"/>
                  <a:pt x="4681" y="31004"/>
                </a:cubicBezTo>
                <a:cubicBezTo>
                  <a:pt x="5411" y="28299"/>
                  <a:pt x="6687" y="25138"/>
                  <a:pt x="8177" y="21460"/>
                </a:cubicBezTo>
                <a:lnTo>
                  <a:pt x="8207" y="21490"/>
                </a:lnTo>
                <a:lnTo>
                  <a:pt x="8632" y="20335"/>
                </a:lnTo>
                <a:cubicBezTo>
                  <a:pt x="11247" y="13892"/>
                  <a:pt x="13070" y="6323"/>
                  <a:pt x="13982" y="1885"/>
                </a:cubicBezTo>
                <a:lnTo>
                  <a:pt x="139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20"/>
          <p:cNvSpPr/>
          <p:nvPr/>
        </p:nvSpPr>
        <p:spPr>
          <a:xfrm>
            <a:off x="228812" y="2183019"/>
            <a:ext cx="762428" cy="1228013"/>
          </a:xfrm>
          <a:custGeom>
            <a:rect b="b" l="l" r="r" t="t"/>
            <a:pathLst>
              <a:path extrusionOk="0" h="30944" w="19212">
                <a:moveTo>
                  <a:pt x="10123" y="6688"/>
                </a:moveTo>
                <a:cubicBezTo>
                  <a:pt x="12402" y="10214"/>
                  <a:pt x="12220" y="14956"/>
                  <a:pt x="10913" y="17174"/>
                </a:cubicBezTo>
                <a:lnTo>
                  <a:pt x="10943" y="17174"/>
                </a:lnTo>
                <a:cubicBezTo>
                  <a:pt x="10572" y="17812"/>
                  <a:pt x="9967" y="18496"/>
                  <a:pt x="9091" y="18496"/>
                </a:cubicBezTo>
                <a:cubicBezTo>
                  <a:pt x="8964" y="18496"/>
                  <a:pt x="8832" y="18482"/>
                  <a:pt x="8694" y="18451"/>
                </a:cubicBezTo>
                <a:cubicBezTo>
                  <a:pt x="7813" y="18238"/>
                  <a:pt x="7083" y="17570"/>
                  <a:pt x="6779" y="16719"/>
                </a:cubicBezTo>
                <a:cubicBezTo>
                  <a:pt x="5928" y="14530"/>
                  <a:pt x="6718" y="10852"/>
                  <a:pt x="7965" y="8907"/>
                </a:cubicBezTo>
                <a:cubicBezTo>
                  <a:pt x="8542" y="8025"/>
                  <a:pt x="9241" y="7265"/>
                  <a:pt x="10123" y="6688"/>
                </a:cubicBezTo>
                <a:close/>
                <a:moveTo>
                  <a:pt x="1" y="1"/>
                </a:moveTo>
                <a:lnTo>
                  <a:pt x="1" y="366"/>
                </a:lnTo>
                <a:cubicBezTo>
                  <a:pt x="3496" y="1004"/>
                  <a:pt x="6688" y="2767"/>
                  <a:pt x="9120" y="5381"/>
                </a:cubicBezTo>
                <a:cubicBezTo>
                  <a:pt x="9393" y="5685"/>
                  <a:pt x="9667" y="6019"/>
                  <a:pt x="9910" y="6354"/>
                </a:cubicBezTo>
                <a:cubicBezTo>
                  <a:pt x="8998" y="6992"/>
                  <a:pt x="8208" y="7782"/>
                  <a:pt x="7630" y="8694"/>
                </a:cubicBezTo>
                <a:cubicBezTo>
                  <a:pt x="6262" y="10761"/>
                  <a:pt x="5472" y="14530"/>
                  <a:pt x="6384" y="16870"/>
                </a:cubicBezTo>
                <a:cubicBezTo>
                  <a:pt x="6718" y="17843"/>
                  <a:pt x="7569" y="18603"/>
                  <a:pt x="8573" y="18846"/>
                </a:cubicBezTo>
                <a:cubicBezTo>
                  <a:pt x="8740" y="18885"/>
                  <a:pt x="8904" y="18905"/>
                  <a:pt x="9066" y="18905"/>
                </a:cubicBezTo>
                <a:cubicBezTo>
                  <a:pt x="9904" y="18905"/>
                  <a:pt x="10661" y="18381"/>
                  <a:pt x="11247" y="17387"/>
                </a:cubicBezTo>
                <a:cubicBezTo>
                  <a:pt x="12068" y="15989"/>
                  <a:pt x="12402" y="13831"/>
                  <a:pt x="12190" y="11642"/>
                </a:cubicBezTo>
                <a:cubicBezTo>
                  <a:pt x="12007" y="9788"/>
                  <a:pt x="11399" y="8056"/>
                  <a:pt x="10427" y="6506"/>
                </a:cubicBezTo>
                <a:cubicBezTo>
                  <a:pt x="11065" y="6110"/>
                  <a:pt x="11764" y="5837"/>
                  <a:pt x="12494" y="5746"/>
                </a:cubicBezTo>
                <a:cubicBezTo>
                  <a:pt x="12662" y="5722"/>
                  <a:pt x="12831" y="5710"/>
                  <a:pt x="12999" y="5710"/>
                </a:cubicBezTo>
                <a:cubicBezTo>
                  <a:pt x="13888" y="5710"/>
                  <a:pt x="14747" y="6044"/>
                  <a:pt x="15412" y="6658"/>
                </a:cubicBezTo>
                <a:cubicBezTo>
                  <a:pt x="18299" y="9424"/>
                  <a:pt x="18907" y="17387"/>
                  <a:pt x="15594" y="22099"/>
                </a:cubicBezTo>
                <a:cubicBezTo>
                  <a:pt x="11916" y="27235"/>
                  <a:pt x="3193" y="29789"/>
                  <a:pt x="1" y="30549"/>
                </a:cubicBezTo>
                <a:lnTo>
                  <a:pt x="1" y="30944"/>
                </a:lnTo>
                <a:cubicBezTo>
                  <a:pt x="1916" y="30488"/>
                  <a:pt x="3800" y="29910"/>
                  <a:pt x="5624" y="29211"/>
                </a:cubicBezTo>
                <a:cubicBezTo>
                  <a:pt x="8968" y="27934"/>
                  <a:pt x="13466" y="25685"/>
                  <a:pt x="15898" y="22311"/>
                </a:cubicBezTo>
                <a:cubicBezTo>
                  <a:pt x="18786" y="18208"/>
                  <a:pt x="19211" y="9758"/>
                  <a:pt x="15655" y="6384"/>
                </a:cubicBezTo>
                <a:cubicBezTo>
                  <a:pt x="14930" y="5685"/>
                  <a:pt x="13963" y="5317"/>
                  <a:pt x="12978" y="5317"/>
                </a:cubicBezTo>
                <a:cubicBezTo>
                  <a:pt x="12807" y="5317"/>
                  <a:pt x="12635" y="5328"/>
                  <a:pt x="12463" y="5351"/>
                </a:cubicBezTo>
                <a:cubicBezTo>
                  <a:pt x="11643" y="5472"/>
                  <a:pt x="10883" y="5746"/>
                  <a:pt x="10214" y="6171"/>
                </a:cubicBezTo>
                <a:cubicBezTo>
                  <a:pt x="9971" y="5807"/>
                  <a:pt x="9697" y="5442"/>
                  <a:pt x="9393" y="5138"/>
                </a:cubicBezTo>
                <a:cubicBezTo>
                  <a:pt x="6901" y="2433"/>
                  <a:pt x="3618" y="639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20"/>
          <p:cNvGrpSpPr/>
          <p:nvPr/>
        </p:nvGrpSpPr>
        <p:grpSpPr>
          <a:xfrm>
            <a:off x="5089330" y="4315600"/>
            <a:ext cx="1219293" cy="746616"/>
            <a:chOff x="13061200" y="4126825"/>
            <a:chExt cx="1019050" cy="624000"/>
          </a:xfrm>
        </p:grpSpPr>
        <p:sp>
          <p:nvSpPr>
            <p:cNvPr id="844" name="Google Shape;844;p20"/>
            <p:cNvSpPr/>
            <p:nvPr/>
          </p:nvSpPr>
          <p:spPr>
            <a:xfrm>
              <a:off x="13061200" y="4126825"/>
              <a:ext cx="281200" cy="215075"/>
            </a:xfrm>
            <a:custGeom>
              <a:rect b="b" l="l" r="r" t="t"/>
              <a:pathLst>
                <a:path extrusionOk="0" h="8603" w="11248">
                  <a:moveTo>
                    <a:pt x="5533" y="1855"/>
                  </a:moveTo>
                  <a:lnTo>
                    <a:pt x="7205" y="4955"/>
                  </a:lnTo>
                  <a:lnTo>
                    <a:pt x="4074" y="4955"/>
                  </a:lnTo>
                  <a:lnTo>
                    <a:pt x="5533" y="1855"/>
                  </a:lnTo>
                  <a:close/>
                  <a:moveTo>
                    <a:pt x="1703" y="0"/>
                  </a:moveTo>
                  <a:lnTo>
                    <a:pt x="1703" y="1915"/>
                  </a:lnTo>
                  <a:lnTo>
                    <a:pt x="4469" y="1794"/>
                  </a:lnTo>
                  <a:lnTo>
                    <a:pt x="4469" y="1794"/>
                  </a:lnTo>
                  <a:lnTo>
                    <a:pt x="1581" y="6687"/>
                  </a:lnTo>
                  <a:lnTo>
                    <a:pt x="31" y="6687"/>
                  </a:lnTo>
                  <a:lnTo>
                    <a:pt x="1" y="8177"/>
                  </a:lnTo>
                  <a:lnTo>
                    <a:pt x="5107" y="8602"/>
                  </a:lnTo>
                  <a:lnTo>
                    <a:pt x="5199" y="6718"/>
                  </a:lnTo>
                  <a:lnTo>
                    <a:pt x="3253" y="6718"/>
                  </a:lnTo>
                  <a:lnTo>
                    <a:pt x="3709" y="5776"/>
                  </a:lnTo>
                  <a:lnTo>
                    <a:pt x="7661" y="5776"/>
                  </a:lnTo>
                  <a:lnTo>
                    <a:pt x="8147" y="6718"/>
                  </a:lnTo>
                  <a:lnTo>
                    <a:pt x="6110" y="6809"/>
                  </a:lnTo>
                  <a:lnTo>
                    <a:pt x="6141" y="8329"/>
                  </a:lnTo>
                  <a:lnTo>
                    <a:pt x="11247" y="8481"/>
                  </a:lnTo>
                  <a:lnTo>
                    <a:pt x="11217" y="6566"/>
                  </a:lnTo>
                  <a:lnTo>
                    <a:pt x="9363" y="6657"/>
                  </a:lnTo>
                  <a:lnTo>
                    <a:pt x="67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13464700" y="4309200"/>
              <a:ext cx="239400" cy="226475"/>
            </a:xfrm>
            <a:custGeom>
              <a:rect b="b" l="l" r="r" t="t"/>
              <a:pathLst>
                <a:path extrusionOk="0" h="9059" w="9576">
                  <a:moveTo>
                    <a:pt x="5138" y="1702"/>
                  </a:moveTo>
                  <a:cubicBezTo>
                    <a:pt x="5442" y="1702"/>
                    <a:pt x="5746" y="1733"/>
                    <a:pt x="6019" y="1794"/>
                  </a:cubicBezTo>
                  <a:cubicBezTo>
                    <a:pt x="6232" y="1824"/>
                    <a:pt x="6445" y="1915"/>
                    <a:pt x="6658" y="2037"/>
                  </a:cubicBezTo>
                  <a:cubicBezTo>
                    <a:pt x="6779" y="2098"/>
                    <a:pt x="6931" y="2219"/>
                    <a:pt x="7022" y="2341"/>
                  </a:cubicBezTo>
                  <a:cubicBezTo>
                    <a:pt x="7114" y="2432"/>
                    <a:pt x="7144" y="2554"/>
                    <a:pt x="7174" y="2675"/>
                  </a:cubicBezTo>
                  <a:cubicBezTo>
                    <a:pt x="7235" y="2918"/>
                    <a:pt x="7205" y="3161"/>
                    <a:pt x="7083" y="3374"/>
                  </a:cubicBezTo>
                  <a:cubicBezTo>
                    <a:pt x="6992" y="3557"/>
                    <a:pt x="6840" y="3739"/>
                    <a:pt x="6627" y="3861"/>
                  </a:cubicBezTo>
                  <a:cubicBezTo>
                    <a:pt x="6414" y="3982"/>
                    <a:pt x="6171" y="4073"/>
                    <a:pt x="5928" y="4134"/>
                  </a:cubicBezTo>
                  <a:cubicBezTo>
                    <a:pt x="5655" y="4225"/>
                    <a:pt x="5381" y="4286"/>
                    <a:pt x="5107" y="4316"/>
                  </a:cubicBezTo>
                  <a:cubicBezTo>
                    <a:pt x="4834" y="4347"/>
                    <a:pt x="4560" y="4377"/>
                    <a:pt x="4287" y="4377"/>
                  </a:cubicBezTo>
                  <a:lnTo>
                    <a:pt x="3101" y="4377"/>
                  </a:lnTo>
                  <a:lnTo>
                    <a:pt x="3223" y="1885"/>
                  </a:lnTo>
                  <a:cubicBezTo>
                    <a:pt x="3588" y="1824"/>
                    <a:pt x="3892" y="1763"/>
                    <a:pt x="4196" y="1733"/>
                  </a:cubicBezTo>
                  <a:cubicBezTo>
                    <a:pt x="4500" y="1702"/>
                    <a:pt x="4834" y="1702"/>
                    <a:pt x="5138" y="1702"/>
                  </a:cubicBezTo>
                  <a:close/>
                  <a:moveTo>
                    <a:pt x="5320" y="5137"/>
                  </a:moveTo>
                  <a:cubicBezTo>
                    <a:pt x="5655" y="5137"/>
                    <a:pt x="5989" y="5137"/>
                    <a:pt x="6293" y="5168"/>
                  </a:cubicBezTo>
                  <a:cubicBezTo>
                    <a:pt x="6536" y="5168"/>
                    <a:pt x="6810" y="5228"/>
                    <a:pt x="7083" y="5289"/>
                  </a:cubicBezTo>
                  <a:cubicBezTo>
                    <a:pt x="7296" y="5350"/>
                    <a:pt x="7509" y="5441"/>
                    <a:pt x="7661" y="5563"/>
                  </a:cubicBezTo>
                  <a:cubicBezTo>
                    <a:pt x="7813" y="5684"/>
                    <a:pt x="7904" y="5836"/>
                    <a:pt x="7965" y="6019"/>
                  </a:cubicBezTo>
                  <a:cubicBezTo>
                    <a:pt x="7995" y="6231"/>
                    <a:pt x="7965" y="6414"/>
                    <a:pt x="7873" y="6596"/>
                  </a:cubicBezTo>
                  <a:cubicBezTo>
                    <a:pt x="7782" y="6779"/>
                    <a:pt x="7630" y="6931"/>
                    <a:pt x="7418" y="7022"/>
                  </a:cubicBezTo>
                  <a:cubicBezTo>
                    <a:pt x="7174" y="7143"/>
                    <a:pt x="6901" y="7234"/>
                    <a:pt x="6627" y="7295"/>
                  </a:cubicBezTo>
                  <a:cubicBezTo>
                    <a:pt x="6232" y="7356"/>
                    <a:pt x="5867" y="7386"/>
                    <a:pt x="5472" y="7386"/>
                  </a:cubicBezTo>
                  <a:cubicBezTo>
                    <a:pt x="5259" y="7386"/>
                    <a:pt x="5016" y="7356"/>
                    <a:pt x="4773" y="7356"/>
                  </a:cubicBezTo>
                  <a:cubicBezTo>
                    <a:pt x="4530" y="7326"/>
                    <a:pt x="4287" y="7326"/>
                    <a:pt x="3983" y="7295"/>
                  </a:cubicBezTo>
                  <a:cubicBezTo>
                    <a:pt x="3679" y="7265"/>
                    <a:pt x="3345" y="7204"/>
                    <a:pt x="2980" y="7143"/>
                  </a:cubicBezTo>
                  <a:lnTo>
                    <a:pt x="3101" y="5168"/>
                  </a:lnTo>
                  <a:cubicBezTo>
                    <a:pt x="3253" y="5198"/>
                    <a:pt x="3405" y="5198"/>
                    <a:pt x="3557" y="5198"/>
                  </a:cubicBezTo>
                  <a:lnTo>
                    <a:pt x="4044" y="5198"/>
                  </a:lnTo>
                  <a:lnTo>
                    <a:pt x="4013" y="5168"/>
                  </a:lnTo>
                  <a:lnTo>
                    <a:pt x="4682" y="5168"/>
                  </a:lnTo>
                  <a:cubicBezTo>
                    <a:pt x="4895" y="5168"/>
                    <a:pt x="5107" y="5168"/>
                    <a:pt x="5320" y="5137"/>
                  </a:cubicBezTo>
                  <a:close/>
                  <a:moveTo>
                    <a:pt x="4925" y="0"/>
                  </a:moveTo>
                  <a:cubicBezTo>
                    <a:pt x="4408" y="31"/>
                    <a:pt x="3861" y="31"/>
                    <a:pt x="3345" y="92"/>
                  </a:cubicBezTo>
                  <a:lnTo>
                    <a:pt x="2585" y="183"/>
                  </a:lnTo>
                  <a:cubicBezTo>
                    <a:pt x="2311" y="213"/>
                    <a:pt x="2037" y="243"/>
                    <a:pt x="1734" y="304"/>
                  </a:cubicBezTo>
                  <a:cubicBezTo>
                    <a:pt x="1460" y="365"/>
                    <a:pt x="1156" y="426"/>
                    <a:pt x="882" y="487"/>
                  </a:cubicBezTo>
                  <a:cubicBezTo>
                    <a:pt x="578" y="547"/>
                    <a:pt x="275" y="608"/>
                    <a:pt x="1" y="699"/>
                  </a:cubicBezTo>
                  <a:lnTo>
                    <a:pt x="244" y="2523"/>
                  </a:lnTo>
                  <a:lnTo>
                    <a:pt x="1490" y="2250"/>
                  </a:lnTo>
                  <a:lnTo>
                    <a:pt x="1794" y="6870"/>
                  </a:lnTo>
                  <a:cubicBezTo>
                    <a:pt x="1582" y="6839"/>
                    <a:pt x="1399" y="6779"/>
                    <a:pt x="1217" y="6718"/>
                  </a:cubicBezTo>
                  <a:cubicBezTo>
                    <a:pt x="1004" y="6657"/>
                    <a:pt x="822" y="6596"/>
                    <a:pt x="609" y="6535"/>
                  </a:cubicBezTo>
                  <a:lnTo>
                    <a:pt x="1" y="8633"/>
                  </a:lnTo>
                  <a:cubicBezTo>
                    <a:pt x="427" y="8754"/>
                    <a:pt x="882" y="8815"/>
                    <a:pt x="1338" y="8876"/>
                  </a:cubicBezTo>
                  <a:cubicBezTo>
                    <a:pt x="1794" y="8937"/>
                    <a:pt x="2250" y="8967"/>
                    <a:pt x="2737" y="8997"/>
                  </a:cubicBezTo>
                  <a:cubicBezTo>
                    <a:pt x="3223" y="9028"/>
                    <a:pt x="3709" y="9058"/>
                    <a:pt x="4196" y="9058"/>
                  </a:cubicBezTo>
                  <a:lnTo>
                    <a:pt x="5594" y="9058"/>
                  </a:lnTo>
                  <a:cubicBezTo>
                    <a:pt x="6171" y="9058"/>
                    <a:pt x="6749" y="8997"/>
                    <a:pt x="7326" y="8876"/>
                  </a:cubicBezTo>
                  <a:cubicBezTo>
                    <a:pt x="7752" y="8785"/>
                    <a:pt x="8177" y="8602"/>
                    <a:pt x="8573" y="8359"/>
                  </a:cubicBezTo>
                  <a:cubicBezTo>
                    <a:pt x="8877" y="8146"/>
                    <a:pt x="9120" y="7873"/>
                    <a:pt x="9332" y="7538"/>
                  </a:cubicBezTo>
                  <a:cubicBezTo>
                    <a:pt x="9484" y="7204"/>
                    <a:pt x="9576" y="6870"/>
                    <a:pt x="9576" y="6505"/>
                  </a:cubicBezTo>
                  <a:lnTo>
                    <a:pt x="9545" y="6505"/>
                  </a:lnTo>
                  <a:cubicBezTo>
                    <a:pt x="9515" y="6231"/>
                    <a:pt x="9454" y="5927"/>
                    <a:pt x="9363" y="5684"/>
                  </a:cubicBezTo>
                  <a:cubicBezTo>
                    <a:pt x="9302" y="5532"/>
                    <a:pt x="9241" y="5441"/>
                    <a:pt x="9180" y="5320"/>
                  </a:cubicBezTo>
                  <a:cubicBezTo>
                    <a:pt x="9089" y="5198"/>
                    <a:pt x="9029" y="5076"/>
                    <a:pt x="8907" y="4955"/>
                  </a:cubicBezTo>
                  <a:cubicBezTo>
                    <a:pt x="8664" y="4681"/>
                    <a:pt x="8390" y="4499"/>
                    <a:pt x="8056" y="4347"/>
                  </a:cubicBezTo>
                  <a:cubicBezTo>
                    <a:pt x="8421" y="4134"/>
                    <a:pt x="8755" y="3861"/>
                    <a:pt x="8998" y="3526"/>
                  </a:cubicBezTo>
                  <a:cubicBezTo>
                    <a:pt x="9241" y="3222"/>
                    <a:pt x="9363" y="2888"/>
                    <a:pt x="9393" y="2523"/>
                  </a:cubicBezTo>
                  <a:cubicBezTo>
                    <a:pt x="9424" y="2128"/>
                    <a:pt x="9332" y="1733"/>
                    <a:pt x="9089" y="1429"/>
                  </a:cubicBezTo>
                  <a:cubicBezTo>
                    <a:pt x="8846" y="1095"/>
                    <a:pt x="8512" y="821"/>
                    <a:pt x="8147" y="639"/>
                  </a:cubicBezTo>
                  <a:cubicBezTo>
                    <a:pt x="7691" y="426"/>
                    <a:pt x="7205" y="243"/>
                    <a:pt x="6718" y="183"/>
                  </a:cubicBezTo>
                  <a:cubicBezTo>
                    <a:pt x="6111" y="61"/>
                    <a:pt x="5503" y="0"/>
                    <a:pt x="4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0"/>
            <p:cNvSpPr/>
            <p:nvPr/>
          </p:nvSpPr>
          <p:spPr>
            <a:xfrm>
              <a:off x="13828700" y="4517400"/>
              <a:ext cx="251550" cy="233425"/>
            </a:xfrm>
            <a:custGeom>
              <a:rect b="b" l="l" r="r" t="t"/>
              <a:pathLst>
                <a:path extrusionOk="0" h="9337" w="10062">
                  <a:moveTo>
                    <a:pt x="8603" y="1"/>
                  </a:moveTo>
                  <a:lnTo>
                    <a:pt x="8359" y="1186"/>
                  </a:lnTo>
                  <a:cubicBezTo>
                    <a:pt x="7964" y="1034"/>
                    <a:pt x="7599" y="913"/>
                    <a:pt x="7204" y="821"/>
                  </a:cubicBezTo>
                  <a:cubicBezTo>
                    <a:pt x="6840" y="730"/>
                    <a:pt x="6505" y="669"/>
                    <a:pt x="6232" y="639"/>
                  </a:cubicBezTo>
                  <a:cubicBezTo>
                    <a:pt x="5897" y="578"/>
                    <a:pt x="5593" y="548"/>
                    <a:pt x="5289" y="517"/>
                  </a:cubicBezTo>
                  <a:cubicBezTo>
                    <a:pt x="4894" y="517"/>
                    <a:pt x="4499" y="548"/>
                    <a:pt x="4104" y="609"/>
                  </a:cubicBezTo>
                  <a:cubicBezTo>
                    <a:pt x="3678" y="700"/>
                    <a:pt x="3283" y="821"/>
                    <a:pt x="2888" y="973"/>
                  </a:cubicBezTo>
                  <a:cubicBezTo>
                    <a:pt x="2493" y="1125"/>
                    <a:pt x="2128" y="1338"/>
                    <a:pt x="1794" y="1581"/>
                  </a:cubicBezTo>
                  <a:cubicBezTo>
                    <a:pt x="1429" y="1824"/>
                    <a:pt x="1125" y="2128"/>
                    <a:pt x="882" y="2463"/>
                  </a:cubicBezTo>
                  <a:cubicBezTo>
                    <a:pt x="608" y="2797"/>
                    <a:pt x="396" y="3192"/>
                    <a:pt x="244" y="3587"/>
                  </a:cubicBezTo>
                  <a:cubicBezTo>
                    <a:pt x="92" y="4043"/>
                    <a:pt x="1" y="4530"/>
                    <a:pt x="31" y="5046"/>
                  </a:cubicBezTo>
                  <a:cubicBezTo>
                    <a:pt x="31" y="5593"/>
                    <a:pt x="92" y="6141"/>
                    <a:pt x="274" y="6657"/>
                  </a:cubicBezTo>
                  <a:cubicBezTo>
                    <a:pt x="456" y="7174"/>
                    <a:pt x="760" y="7660"/>
                    <a:pt x="1125" y="8056"/>
                  </a:cubicBezTo>
                  <a:cubicBezTo>
                    <a:pt x="1520" y="8451"/>
                    <a:pt x="2037" y="8785"/>
                    <a:pt x="2584" y="8998"/>
                  </a:cubicBezTo>
                  <a:cubicBezTo>
                    <a:pt x="3185" y="9216"/>
                    <a:pt x="3836" y="9337"/>
                    <a:pt x="4491" y="9337"/>
                  </a:cubicBezTo>
                  <a:cubicBezTo>
                    <a:pt x="4564" y="9337"/>
                    <a:pt x="4638" y="9335"/>
                    <a:pt x="4712" y="9332"/>
                  </a:cubicBezTo>
                  <a:cubicBezTo>
                    <a:pt x="5320" y="9332"/>
                    <a:pt x="5897" y="9302"/>
                    <a:pt x="6444" y="9241"/>
                  </a:cubicBezTo>
                  <a:cubicBezTo>
                    <a:pt x="6688" y="9211"/>
                    <a:pt x="6900" y="9180"/>
                    <a:pt x="7144" y="9150"/>
                  </a:cubicBezTo>
                  <a:cubicBezTo>
                    <a:pt x="7356" y="9119"/>
                    <a:pt x="7599" y="9059"/>
                    <a:pt x="7812" y="8998"/>
                  </a:cubicBezTo>
                  <a:cubicBezTo>
                    <a:pt x="8025" y="8967"/>
                    <a:pt x="8207" y="8907"/>
                    <a:pt x="8390" y="8815"/>
                  </a:cubicBezTo>
                  <a:cubicBezTo>
                    <a:pt x="8542" y="8755"/>
                    <a:pt x="8663" y="8663"/>
                    <a:pt x="8754" y="8572"/>
                  </a:cubicBezTo>
                  <a:lnTo>
                    <a:pt x="8147" y="6688"/>
                  </a:lnTo>
                  <a:cubicBezTo>
                    <a:pt x="7964" y="6809"/>
                    <a:pt x="7782" y="6901"/>
                    <a:pt x="7569" y="6992"/>
                  </a:cubicBezTo>
                  <a:cubicBezTo>
                    <a:pt x="7356" y="7083"/>
                    <a:pt x="7174" y="7174"/>
                    <a:pt x="6961" y="7235"/>
                  </a:cubicBezTo>
                  <a:cubicBezTo>
                    <a:pt x="6779" y="7296"/>
                    <a:pt x="6566" y="7356"/>
                    <a:pt x="6384" y="7387"/>
                  </a:cubicBezTo>
                  <a:cubicBezTo>
                    <a:pt x="6201" y="7417"/>
                    <a:pt x="6019" y="7478"/>
                    <a:pt x="5836" y="7508"/>
                  </a:cubicBezTo>
                  <a:cubicBezTo>
                    <a:pt x="5441" y="7569"/>
                    <a:pt x="5046" y="7600"/>
                    <a:pt x="4651" y="7600"/>
                  </a:cubicBezTo>
                  <a:cubicBezTo>
                    <a:pt x="4134" y="7600"/>
                    <a:pt x="3618" y="7539"/>
                    <a:pt x="3131" y="7417"/>
                  </a:cubicBezTo>
                  <a:cubicBezTo>
                    <a:pt x="2706" y="7326"/>
                    <a:pt x="2341" y="7144"/>
                    <a:pt x="1976" y="6901"/>
                  </a:cubicBezTo>
                  <a:cubicBezTo>
                    <a:pt x="1703" y="6688"/>
                    <a:pt x="1460" y="6414"/>
                    <a:pt x="1308" y="6080"/>
                  </a:cubicBezTo>
                  <a:cubicBezTo>
                    <a:pt x="1125" y="5745"/>
                    <a:pt x="1034" y="5381"/>
                    <a:pt x="1064" y="5016"/>
                  </a:cubicBezTo>
                  <a:cubicBezTo>
                    <a:pt x="1034" y="4742"/>
                    <a:pt x="1095" y="4469"/>
                    <a:pt x="1216" y="4195"/>
                  </a:cubicBezTo>
                  <a:cubicBezTo>
                    <a:pt x="1338" y="3952"/>
                    <a:pt x="1490" y="3739"/>
                    <a:pt x="1703" y="3587"/>
                  </a:cubicBezTo>
                  <a:cubicBezTo>
                    <a:pt x="1885" y="3405"/>
                    <a:pt x="2128" y="3253"/>
                    <a:pt x="2371" y="3131"/>
                  </a:cubicBezTo>
                  <a:cubicBezTo>
                    <a:pt x="2645" y="3010"/>
                    <a:pt x="2949" y="2919"/>
                    <a:pt x="3222" y="2858"/>
                  </a:cubicBezTo>
                  <a:cubicBezTo>
                    <a:pt x="3526" y="2767"/>
                    <a:pt x="3830" y="2736"/>
                    <a:pt x="4134" y="2706"/>
                  </a:cubicBezTo>
                  <a:cubicBezTo>
                    <a:pt x="4469" y="2676"/>
                    <a:pt x="4773" y="2645"/>
                    <a:pt x="5077" y="2645"/>
                  </a:cubicBezTo>
                  <a:cubicBezTo>
                    <a:pt x="5381" y="2676"/>
                    <a:pt x="5685" y="2706"/>
                    <a:pt x="5988" y="2767"/>
                  </a:cubicBezTo>
                  <a:cubicBezTo>
                    <a:pt x="6292" y="2827"/>
                    <a:pt x="6596" y="2888"/>
                    <a:pt x="6870" y="3010"/>
                  </a:cubicBezTo>
                  <a:cubicBezTo>
                    <a:pt x="7204" y="3101"/>
                    <a:pt x="7539" y="3253"/>
                    <a:pt x="7843" y="3466"/>
                  </a:cubicBezTo>
                  <a:lnTo>
                    <a:pt x="7691" y="4347"/>
                  </a:lnTo>
                  <a:lnTo>
                    <a:pt x="8481" y="4530"/>
                  </a:lnTo>
                  <a:lnTo>
                    <a:pt x="10061" y="27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20"/>
          <p:cNvGrpSpPr/>
          <p:nvPr/>
        </p:nvGrpSpPr>
        <p:grpSpPr>
          <a:xfrm>
            <a:off x="2416675" y="4400300"/>
            <a:ext cx="1508424" cy="743200"/>
            <a:chOff x="11465425" y="4192175"/>
            <a:chExt cx="1508424" cy="743200"/>
          </a:xfrm>
        </p:grpSpPr>
        <p:sp>
          <p:nvSpPr>
            <p:cNvPr id="848" name="Google Shape;848;p20"/>
            <p:cNvSpPr/>
            <p:nvPr/>
          </p:nvSpPr>
          <p:spPr>
            <a:xfrm>
              <a:off x="12906375" y="4325825"/>
              <a:ext cx="67474" cy="292825"/>
            </a:xfrm>
            <a:custGeom>
              <a:rect b="b" l="l" r="r" t="t"/>
              <a:pathLst>
                <a:path extrusionOk="0" h="8454" w="1948">
                  <a:moveTo>
                    <a:pt x="246" y="0"/>
                  </a:moveTo>
                  <a:cubicBezTo>
                    <a:pt x="123" y="0"/>
                    <a:pt x="0" y="132"/>
                    <a:pt x="63" y="278"/>
                  </a:cubicBezTo>
                  <a:cubicBezTo>
                    <a:pt x="93" y="308"/>
                    <a:pt x="1583" y="3378"/>
                    <a:pt x="1218" y="8241"/>
                  </a:cubicBezTo>
                  <a:cubicBezTo>
                    <a:pt x="1187" y="8363"/>
                    <a:pt x="1279" y="8454"/>
                    <a:pt x="1370" y="8454"/>
                  </a:cubicBezTo>
                  <a:lnTo>
                    <a:pt x="1400" y="8424"/>
                  </a:lnTo>
                  <a:cubicBezTo>
                    <a:pt x="1491" y="8424"/>
                    <a:pt x="1552" y="8363"/>
                    <a:pt x="1583" y="8272"/>
                  </a:cubicBezTo>
                  <a:cubicBezTo>
                    <a:pt x="1947" y="3287"/>
                    <a:pt x="458" y="217"/>
                    <a:pt x="397" y="95"/>
                  </a:cubicBezTo>
                  <a:cubicBezTo>
                    <a:pt x="359" y="28"/>
                    <a:pt x="302" y="0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9" name="Google Shape;849;p20"/>
            <p:cNvGrpSpPr/>
            <p:nvPr/>
          </p:nvGrpSpPr>
          <p:grpSpPr>
            <a:xfrm>
              <a:off x="11465425" y="4192175"/>
              <a:ext cx="1419525" cy="743200"/>
              <a:chOff x="11465425" y="4192175"/>
              <a:chExt cx="1419525" cy="743200"/>
            </a:xfrm>
          </p:grpSpPr>
          <p:sp>
            <p:nvSpPr>
              <p:cNvPr id="850" name="Google Shape;850;p20"/>
              <p:cNvSpPr/>
              <p:nvPr/>
            </p:nvSpPr>
            <p:spPr>
              <a:xfrm>
                <a:off x="11678200" y="4192175"/>
                <a:ext cx="975725" cy="743200"/>
              </a:xfrm>
              <a:custGeom>
                <a:rect b="b" l="l" r="r" t="t"/>
                <a:pathLst>
                  <a:path extrusionOk="0" h="29728" w="39029">
                    <a:moveTo>
                      <a:pt x="36263" y="0"/>
                    </a:moveTo>
                    <a:lnTo>
                      <a:pt x="213" y="2949"/>
                    </a:lnTo>
                    <a:cubicBezTo>
                      <a:pt x="1" y="11338"/>
                      <a:pt x="3101" y="23466"/>
                      <a:pt x="8147" y="29727"/>
                    </a:cubicBezTo>
                    <a:lnTo>
                      <a:pt x="35017" y="29727"/>
                    </a:lnTo>
                    <a:cubicBezTo>
                      <a:pt x="36202" y="25290"/>
                      <a:pt x="39029" y="12706"/>
                      <a:pt x="36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0"/>
              <p:cNvSpPr/>
              <p:nvPr/>
            </p:nvSpPr>
            <p:spPr>
              <a:xfrm>
                <a:off x="12019400" y="4409500"/>
                <a:ext cx="350325" cy="341975"/>
              </a:xfrm>
              <a:custGeom>
                <a:rect b="b" l="l" r="r" t="t"/>
                <a:pathLst>
                  <a:path extrusionOk="0" h="13679" w="14013">
                    <a:moveTo>
                      <a:pt x="6535" y="1"/>
                    </a:moveTo>
                    <a:lnTo>
                      <a:pt x="4772" y="4560"/>
                    </a:lnTo>
                    <a:lnTo>
                      <a:pt x="0" y="5715"/>
                    </a:lnTo>
                    <a:lnTo>
                      <a:pt x="3800" y="8815"/>
                    </a:lnTo>
                    <a:lnTo>
                      <a:pt x="3405" y="13679"/>
                    </a:lnTo>
                    <a:lnTo>
                      <a:pt x="7538" y="11034"/>
                    </a:lnTo>
                    <a:lnTo>
                      <a:pt x="12067" y="12919"/>
                    </a:lnTo>
                    <a:lnTo>
                      <a:pt x="10791" y="8177"/>
                    </a:lnTo>
                    <a:lnTo>
                      <a:pt x="14013" y="4469"/>
                    </a:lnTo>
                    <a:lnTo>
                      <a:pt x="9089" y="4195"/>
                    </a:lnTo>
                    <a:lnTo>
                      <a:pt x="653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0"/>
              <p:cNvSpPr/>
              <p:nvPr/>
            </p:nvSpPr>
            <p:spPr>
              <a:xfrm>
                <a:off x="12538400" y="4299025"/>
                <a:ext cx="346550" cy="550475"/>
              </a:xfrm>
              <a:custGeom>
                <a:rect b="b" l="l" r="r" t="t"/>
                <a:pathLst>
                  <a:path extrusionOk="0" h="22019" w="13862">
                    <a:moveTo>
                      <a:pt x="9420" y="0"/>
                    </a:moveTo>
                    <a:cubicBezTo>
                      <a:pt x="6428" y="0"/>
                      <a:pt x="2562" y="5029"/>
                      <a:pt x="2128" y="5635"/>
                    </a:cubicBezTo>
                    <a:lnTo>
                      <a:pt x="3040" y="6334"/>
                    </a:lnTo>
                    <a:cubicBezTo>
                      <a:pt x="4575" y="4249"/>
                      <a:pt x="7600" y="1144"/>
                      <a:pt x="9407" y="1144"/>
                    </a:cubicBezTo>
                    <a:cubicBezTo>
                      <a:pt x="9496" y="1144"/>
                      <a:pt x="9583" y="1151"/>
                      <a:pt x="9666" y="1167"/>
                    </a:cubicBezTo>
                    <a:cubicBezTo>
                      <a:pt x="12341" y="1684"/>
                      <a:pt x="12584" y="9040"/>
                      <a:pt x="12250" y="11897"/>
                    </a:cubicBezTo>
                    <a:cubicBezTo>
                      <a:pt x="11946" y="14480"/>
                      <a:pt x="10122" y="20560"/>
                      <a:pt x="1" y="20894"/>
                    </a:cubicBezTo>
                    <a:lnTo>
                      <a:pt x="31" y="22019"/>
                    </a:lnTo>
                    <a:cubicBezTo>
                      <a:pt x="11034" y="21654"/>
                      <a:pt x="13040" y="14906"/>
                      <a:pt x="13375" y="12018"/>
                    </a:cubicBezTo>
                    <a:cubicBezTo>
                      <a:pt x="13648" y="9830"/>
                      <a:pt x="13861" y="802"/>
                      <a:pt x="9879" y="43"/>
                    </a:cubicBezTo>
                    <a:cubicBezTo>
                      <a:pt x="9729" y="14"/>
                      <a:pt x="9576" y="0"/>
                      <a:pt x="9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20"/>
              <p:cNvSpPr/>
              <p:nvPr/>
            </p:nvSpPr>
            <p:spPr>
              <a:xfrm>
                <a:off x="11465425" y="4375050"/>
                <a:ext cx="426325" cy="515550"/>
              </a:xfrm>
              <a:custGeom>
                <a:rect b="b" l="l" r="r" t="t"/>
                <a:pathLst>
                  <a:path extrusionOk="0" h="20622" w="17053">
                    <a:moveTo>
                      <a:pt x="4854" y="1"/>
                    </a:moveTo>
                    <a:cubicBezTo>
                      <a:pt x="4077" y="1"/>
                      <a:pt x="3245" y="162"/>
                      <a:pt x="2372" y="558"/>
                    </a:cubicBezTo>
                    <a:cubicBezTo>
                      <a:pt x="791" y="1287"/>
                      <a:pt x="1" y="3050"/>
                      <a:pt x="62" y="5695"/>
                    </a:cubicBezTo>
                    <a:cubicBezTo>
                      <a:pt x="122" y="8218"/>
                      <a:pt x="1004" y="11348"/>
                      <a:pt x="2402" y="14114"/>
                    </a:cubicBezTo>
                    <a:cubicBezTo>
                      <a:pt x="3284" y="15847"/>
                      <a:pt x="5168" y="18886"/>
                      <a:pt x="7691" y="19889"/>
                    </a:cubicBezTo>
                    <a:cubicBezTo>
                      <a:pt x="8954" y="20377"/>
                      <a:pt x="10299" y="20621"/>
                      <a:pt x="11648" y="20621"/>
                    </a:cubicBezTo>
                    <a:cubicBezTo>
                      <a:pt x="11727" y="20621"/>
                      <a:pt x="11806" y="20621"/>
                      <a:pt x="11886" y="20619"/>
                    </a:cubicBezTo>
                    <a:cubicBezTo>
                      <a:pt x="13649" y="20619"/>
                      <a:pt x="15381" y="20345"/>
                      <a:pt x="17053" y="19798"/>
                    </a:cubicBezTo>
                    <a:lnTo>
                      <a:pt x="16658" y="18734"/>
                    </a:lnTo>
                    <a:cubicBezTo>
                      <a:pt x="16637" y="18755"/>
                      <a:pt x="14475" y="19485"/>
                      <a:pt x="11903" y="19485"/>
                    </a:cubicBezTo>
                    <a:cubicBezTo>
                      <a:pt x="10672" y="19485"/>
                      <a:pt x="9346" y="19318"/>
                      <a:pt x="8117" y="18826"/>
                    </a:cubicBezTo>
                    <a:cubicBezTo>
                      <a:pt x="4591" y="17458"/>
                      <a:pt x="1308" y="10315"/>
                      <a:pt x="1186" y="5664"/>
                    </a:cubicBezTo>
                    <a:cubicBezTo>
                      <a:pt x="1156" y="4175"/>
                      <a:pt x="1429" y="2260"/>
                      <a:pt x="2858" y="1591"/>
                    </a:cubicBezTo>
                    <a:cubicBezTo>
                      <a:pt x="3568" y="1271"/>
                      <a:pt x="4246" y="1140"/>
                      <a:pt x="4880" y="1140"/>
                    </a:cubicBezTo>
                    <a:cubicBezTo>
                      <a:pt x="7607" y="1140"/>
                      <a:pt x="9507" y="3565"/>
                      <a:pt x="9606" y="3689"/>
                    </a:cubicBezTo>
                    <a:lnTo>
                      <a:pt x="10518" y="2990"/>
                    </a:lnTo>
                    <a:cubicBezTo>
                      <a:pt x="10493" y="2965"/>
                      <a:pt x="8189" y="1"/>
                      <a:pt x="4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54" name="Google Shape;854;p20"/>
          <p:cNvGrpSpPr/>
          <p:nvPr/>
        </p:nvGrpSpPr>
        <p:grpSpPr>
          <a:xfrm>
            <a:off x="412" y="3518837"/>
            <a:ext cx="1219243" cy="1323738"/>
            <a:chOff x="10247325" y="3486150"/>
            <a:chExt cx="1073750" cy="1165775"/>
          </a:xfrm>
        </p:grpSpPr>
        <p:sp>
          <p:nvSpPr>
            <p:cNvPr id="855" name="Google Shape;855;p20"/>
            <p:cNvSpPr/>
            <p:nvPr/>
          </p:nvSpPr>
          <p:spPr>
            <a:xfrm>
              <a:off x="10248075" y="3486150"/>
              <a:ext cx="896875" cy="1165775"/>
            </a:xfrm>
            <a:custGeom>
              <a:rect b="b" l="l" r="r" t="t"/>
              <a:pathLst>
                <a:path extrusionOk="0" h="46631" w="35875">
                  <a:moveTo>
                    <a:pt x="7130" y="1"/>
                  </a:moveTo>
                  <a:cubicBezTo>
                    <a:pt x="6290" y="1"/>
                    <a:pt x="2926" y="3202"/>
                    <a:pt x="1" y="6843"/>
                  </a:cubicBezTo>
                  <a:lnTo>
                    <a:pt x="1" y="19883"/>
                  </a:lnTo>
                  <a:cubicBezTo>
                    <a:pt x="3831" y="23591"/>
                    <a:pt x="9089" y="28697"/>
                    <a:pt x="12038" y="31646"/>
                  </a:cubicBezTo>
                  <a:cubicBezTo>
                    <a:pt x="17023" y="36631"/>
                    <a:pt x="28543" y="46479"/>
                    <a:pt x="32129" y="46631"/>
                  </a:cubicBezTo>
                  <a:lnTo>
                    <a:pt x="32129" y="46600"/>
                  </a:lnTo>
                  <a:cubicBezTo>
                    <a:pt x="32158" y="46602"/>
                    <a:pt x="32187" y="46602"/>
                    <a:pt x="32215" y="46602"/>
                  </a:cubicBezTo>
                  <a:cubicBezTo>
                    <a:pt x="35749" y="46602"/>
                    <a:pt x="35875" y="37291"/>
                    <a:pt x="32980" y="32436"/>
                  </a:cubicBezTo>
                  <a:cubicBezTo>
                    <a:pt x="31187" y="29488"/>
                    <a:pt x="27904" y="27086"/>
                    <a:pt x="27023" y="25536"/>
                  </a:cubicBezTo>
                  <a:cubicBezTo>
                    <a:pt x="26020" y="23834"/>
                    <a:pt x="25351" y="19427"/>
                    <a:pt x="24773" y="15262"/>
                  </a:cubicBezTo>
                  <a:cubicBezTo>
                    <a:pt x="24226" y="11098"/>
                    <a:pt x="24652" y="7785"/>
                    <a:pt x="23831" y="7360"/>
                  </a:cubicBezTo>
                  <a:cubicBezTo>
                    <a:pt x="23771" y="7330"/>
                    <a:pt x="23701" y="7316"/>
                    <a:pt x="23622" y="7316"/>
                  </a:cubicBezTo>
                  <a:cubicBezTo>
                    <a:pt x="22983" y="7316"/>
                    <a:pt x="21705" y="8173"/>
                    <a:pt x="19579" y="8173"/>
                  </a:cubicBezTo>
                  <a:cubicBezTo>
                    <a:pt x="18213" y="8173"/>
                    <a:pt x="16498" y="7820"/>
                    <a:pt x="14378" y="6661"/>
                  </a:cubicBezTo>
                  <a:cubicBezTo>
                    <a:pt x="8542" y="3469"/>
                    <a:pt x="8542" y="277"/>
                    <a:pt x="7174" y="4"/>
                  </a:cubicBezTo>
                  <a:cubicBezTo>
                    <a:pt x="7161" y="2"/>
                    <a:pt x="7146" y="1"/>
                    <a:pt x="7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10449450" y="3858575"/>
              <a:ext cx="32700" cy="27450"/>
            </a:xfrm>
            <a:custGeom>
              <a:rect b="b" l="l" r="r" t="t"/>
              <a:pathLst>
                <a:path extrusionOk="0" h="1098" w="1308">
                  <a:moveTo>
                    <a:pt x="730" y="1"/>
                  </a:moveTo>
                  <a:cubicBezTo>
                    <a:pt x="244" y="1"/>
                    <a:pt x="1" y="609"/>
                    <a:pt x="366" y="943"/>
                  </a:cubicBezTo>
                  <a:cubicBezTo>
                    <a:pt x="472" y="1050"/>
                    <a:pt x="607" y="1098"/>
                    <a:pt x="740" y="1098"/>
                  </a:cubicBezTo>
                  <a:cubicBezTo>
                    <a:pt x="1026" y="1098"/>
                    <a:pt x="1308" y="879"/>
                    <a:pt x="1308" y="548"/>
                  </a:cubicBezTo>
                  <a:cubicBezTo>
                    <a:pt x="1277" y="244"/>
                    <a:pt x="1034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10523175" y="3893525"/>
              <a:ext cx="32700" cy="27800"/>
            </a:xfrm>
            <a:custGeom>
              <a:rect b="b" l="l" r="r" t="t"/>
              <a:pathLst>
                <a:path extrusionOk="0" h="1112" w="1308">
                  <a:moveTo>
                    <a:pt x="760" y="1"/>
                  </a:moveTo>
                  <a:cubicBezTo>
                    <a:pt x="243" y="1"/>
                    <a:pt x="0" y="609"/>
                    <a:pt x="365" y="943"/>
                  </a:cubicBezTo>
                  <a:cubicBezTo>
                    <a:pt x="472" y="1060"/>
                    <a:pt x="607" y="1111"/>
                    <a:pt x="741" y="1111"/>
                  </a:cubicBezTo>
                  <a:cubicBezTo>
                    <a:pt x="1026" y="1111"/>
                    <a:pt x="1307" y="879"/>
                    <a:pt x="1307" y="548"/>
                  </a:cubicBezTo>
                  <a:cubicBezTo>
                    <a:pt x="1307" y="244"/>
                    <a:pt x="1034" y="1"/>
                    <a:pt x="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10434125" y="3910475"/>
              <a:ext cx="96575" cy="56800"/>
            </a:xfrm>
            <a:custGeom>
              <a:rect b="b" l="l" r="r" t="t"/>
              <a:pathLst>
                <a:path extrusionOk="0" h="2272" w="3863">
                  <a:moveTo>
                    <a:pt x="243" y="1"/>
                  </a:moveTo>
                  <a:cubicBezTo>
                    <a:pt x="124" y="1"/>
                    <a:pt x="0" y="91"/>
                    <a:pt x="36" y="235"/>
                  </a:cubicBezTo>
                  <a:cubicBezTo>
                    <a:pt x="279" y="1147"/>
                    <a:pt x="705" y="1755"/>
                    <a:pt x="1313" y="2059"/>
                  </a:cubicBezTo>
                  <a:cubicBezTo>
                    <a:pt x="1586" y="2211"/>
                    <a:pt x="1921" y="2271"/>
                    <a:pt x="2255" y="2271"/>
                  </a:cubicBezTo>
                  <a:cubicBezTo>
                    <a:pt x="2742" y="2271"/>
                    <a:pt x="3228" y="2150"/>
                    <a:pt x="3653" y="1967"/>
                  </a:cubicBezTo>
                  <a:cubicBezTo>
                    <a:pt x="3863" y="1863"/>
                    <a:pt x="3779" y="1578"/>
                    <a:pt x="3597" y="1578"/>
                  </a:cubicBezTo>
                  <a:cubicBezTo>
                    <a:pt x="3568" y="1578"/>
                    <a:pt x="3535" y="1586"/>
                    <a:pt x="3501" y="1603"/>
                  </a:cubicBezTo>
                  <a:cubicBezTo>
                    <a:pt x="3054" y="1792"/>
                    <a:pt x="2626" y="1884"/>
                    <a:pt x="2251" y="1884"/>
                  </a:cubicBezTo>
                  <a:cubicBezTo>
                    <a:pt x="1963" y="1884"/>
                    <a:pt x="1706" y="1830"/>
                    <a:pt x="1495" y="1724"/>
                  </a:cubicBezTo>
                  <a:cubicBezTo>
                    <a:pt x="979" y="1451"/>
                    <a:pt x="614" y="934"/>
                    <a:pt x="431" y="144"/>
                  </a:cubicBezTo>
                  <a:cubicBezTo>
                    <a:pt x="407" y="44"/>
                    <a:pt x="326" y="1"/>
                    <a:pt x="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10801300" y="4242325"/>
              <a:ext cx="338175" cy="378450"/>
            </a:xfrm>
            <a:custGeom>
              <a:rect b="b" l="l" r="r" t="t"/>
              <a:pathLst>
                <a:path extrusionOk="0" h="15138" w="13527">
                  <a:moveTo>
                    <a:pt x="9180" y="1"/>
                  </a:moveTo>
                  <a:cubicBezTo>
                    <a:pt x="2037" y="213"/>
                    <a:pt x="0" y="6900"/>
                    <a:pt x="0" y="6900"/>
                  </a:cubicBezTo>
                  <a:cubicBezTo>
                    <a:pt x="2553" y="9697"/>
                    <a:pt x="10000" y="14013"/>
                    <a:pt x="11946" y="15138"/>
                  </a:cubicBezTo>
                  <a:cubicBezTo>
                    <a:pt x="13526" y="12432"/>
                    <a:pt x="13070" y="5958"/>
                    <a:pt x="10821" y="2219"/>
                  </a:cubicBezTo>
                  <a:cubicBezTo>
                    <a:pt x="10365" y="1429"/>
                    <a:pt x="9787" y="700"/>
                    <a:pt x="9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10808475" y="3831300"/>
              <a:ext cx="489050" cy="354050"/>
            </a:xfrm>
            <a:custGeom>
              <a:rect b="b" l="l" r="r" t="t"/>
              <a:pathLst>
                <a:path extrusionOk="0" h="14162" w="19562">
                  <a:moveTo>
                    <a:pt x="268" y="1"/>
                  </a:moveTo>
                  <a:cubicBezTo>
                    <a:pt x="136" y="1"/>
                    <a:pt x="1" y="151"/>
                    <a:pt x="108" y="301"/>
                  </a:cubicBezTo>
                  <a:cubicBezTo>
                    <a:pt x="135" y="328"/>
                    <a:pt x="648" y="1050"/>
                    <a:pt x="2135" y="1050"/>
                  </a:cubicBezTo>
                  <a:cubicBezTo>
                    <a:pt x="2350" y="1050"/>
                    <a:pt x="2586" y="1035"/>
                    <a:pt x="2844" y="1001"/>
                  </a:cubicBezTo>
                  <a:lnTo>
                    <a:pt x="2996" y="970"/>
                  </a:lnTo>
                  <a:cubicBezTo>
                    <a:pt x="3664" y="849"/>
                    <a:pt x="4333" y="788"/>
                    <a:pt x="5002" y="788"/>
                  </a:cubicBezTo>
                  <a:cubicBezTo>
                    <a:pt x="5458" y="818"/>
                    <a:pt x="5579" y="1001"/>
                    <a:pt x="5610" y="1274"/>
                  </a:cubicBezTo>
                  <a:cubicBezTo>
                    <a:pt x="5671" y="1700"/>
                    <a:pt x="5063" y="2429"/>
                    <a:pt x="4516" y="3037"/>
                  </a:cubicBezTo>
                  <a:cubicBezTo>
                    <a:pt x="3786" y="3888"/>
                    <a:pt x="3057" y="4770"/>
                    <a:pt x="3664" y="5317"/>
                  </a:cubicBezTo>
                  <a:cubicBezTo>
                    <a:pt x="3880" y="5509"/>
                    <a:pt x="4168" y="5582"/>
                    <a:pt x="4498" y="5582"/>
                  </a:cubicBezTo>
                  <a:cubicBezTo>
                    <a:pt x="5004" y="5582"/>
                    <a:pt x="5611" y="5409"/>
                    <a:pt x="6218" y="5226"/>
                  </a:cubicBezTo>
                  <a:cubicBezTo>
                    <a:pt x="6775" y="5069"/>
                    <a:pt x="7333" y="4913"/>
                    <a:pt x="7722" y="4913"/>
                  </a:cubicBezTo>
                  <a:cubicBezTo>
                    <a:pt x="7864" y="4913"/>
                    <a:pt x="7983" y="4934"/>
                    <a:pt x="8072" y="4982"/>
                  </a:cubicBezTo>
                  <a:cubicBezTo>
                    <a:pt x="8406" y="5195"/>
                    <a:pt x="8315" y="5985"/>
                    <a:pt x="8254" y="6685"/>
                  </a:cubicBezTo>
                  <a:cubicBezTo>
                    <a:pt x="8163" y="7536"/>
                    <a:pt x="8102" y="8447"/>
                    <a:pt x="8741" y="8599"/>
                  </a:cubicBezTo>
                  <a:cubicBezTo>
                    <a:pt x="8855" y="8635"/>
                    <a:pt x="8987" y="8651"/>
                    <a:pt x="9133" y="8651"/>
                  </a:cubicBezTo>
                  <a:cubicBezTo>
                    <a:pt x="9602" y="8651"/>
                    <a:pt x="10211" y="8488"/>
                    <a:pt x="10838" y="8326"/>
                  </a:cubicBezTo>
                  <a:cubicBezTo>
                    <a:pt x="11440" y="8170"/>
                    <a:pt x="12124" y="8014"/>
                    <a:pt x="12590" y="8014"/>
                  </a:cubicBezTo>
                  <a:cubicBezTo>
                    <a:pt x="12759" y="8014"/>
                    <a:pt x="12899" y="8034"/>
                    <a:pt x="12996" y="8083"/>
                  </a:cubicBezTo>
                  <a:cubicBezTo>
                    <a:pt x="13361" y="8265"/>
                    <a:pt x="13361" y="8751"/>
                    <a:pt x="13361" y="9299"/>
                  </a:cubicBezTo>
                  <a:cubicBezTo>
                    <a:pt x="13361" y="9846"/>
                    <a:pt x="13361" y="10423"/>
                    <a:pt x="13786" y="10636"/>
                  </a:cubicBezTo>
                  <a:cubicBezTo>
                    <a:pt x="13979" y="10732"/>
                    <a:pt x="14215" y="10766"/>
                    <a:pt x="14480" y="10766"/>
                  </a:cubicBezTo>
                  <a:cubicBezTo>
                    <a:pt x="14802" y="10766"/>
                    <a:pt x="15166" y="10716"/>
                    <a:pt x="15549" y="10666"/>
                  </a:cubicBezTo>
                  <a:cubicBezTo>
                    <a:pt x="15814" y="10613"/>
                    <a:pt x="16089" y="10581"/>
                    <a:pt x="16369" y="10581"/>
                  </a:cubicBezTo>
                  <a:cubicBezTo>
                    <a:pt x="16570" y="10581"/>
                    <a:pt x="16774" y="10598"/>
                    <a:pt x="16978" y="10636"/>
                  </a:cubicBezTo>
                  <a:cubicBezTo>
                    <a:pt x="17373" y="10758"/>
                    <a:pt x="17890" y="11791"/>
                    <a:pt x="18285" y="12612"/>
                  </a:cubicBezTo>
                  <a:cubicBezTo>
                    <a:pt x="18528" y="13128"/>
                    <a:pt x="18832" y="13645"/>
                    <a:pt x="19197" y="14101"/>
                  </a:cubicBezTo>
                  <a:cubicBezTo>
                    <a:pt x="19227" y="14131"/>
                    <a:pt x="19257" y="14162"/>
                    <a:pt x="19318" y="14162"/>
                  </a:cubicBezTo>
                  <a:cubicBezTo>
                    <a:pt x="19501" y="14162"/>
                    <a:pt x="19561" y="13949"/>
                    <a:pt x="19470" y="13827"/>
                  </a:cubicBezTo>
                  <a:cubicBezTo>
                    <a:pt x="19136" y="13402"/>
                    <a:pt x="18862" y="12916"/>
                    <a:pt x="18650" y="12429"/>
                  </a:cubicBezTo>
                  <a:cubicBezTo>
                    <a:pt x="18163" y="11457"/>
                    <a:pt x="17647" y="10454"/>
                    <a:pt x="17099" y="10271"/>
                  </a:cubicBezTo>
                  <a:cubicBezTo>
                    <a:pt x="16841" y="10210"/>
                    <a:pt x="16575" y="10180"/>
                    <a:pt x="16305" y="10180"/>
                  </a:cubicBezTo>
                  <a:cubicBezTo>
                    <a:pt x="16036" y="10180"/>
                    <a:pt x="15762" y="10210"/>
                    <a:pt x="15488" y="10271"/>
                  </a:cubicBezTo>
                  <a:cubicBezTo>
                    <a:pt x="15165" y="10322"/>
                    <a:pt x="14832" y="10364"/>
                    <a:pt x="14543" y="10364"/>
                  </a:cubicBezTo>
                  <a:cubicBezTo>
                    <a:pt x="14316" y="10364"/>
                    <a:pt x="14116" y="10338"/>
                    <a:pt x="13969" y="10271"/>
                  </a:cubicBezTo>
                  <a:cubicBezTo>
                    <a:pt x="13756" y="10150"/>
                    <a:pt x="13756" y="9724"/>
                    <a:pt x="13756" y="9299"/>
                  </a:cubicBezTo>
                  <a:cubicBezTo>
                    <a:pt x="13756" y="8691"/>
                    <a:pt x="13695" y="7992"/>
                    <a:pt x="13178" y="7718"/>
                  </a:cubicBezTo>
                  <a:cubicBezTo>
                    <a:pt x="13018" y="7633"/>
                    <a:pt x="12820" y="7598"/>
                    <a:pt x="12594" y="7598"/>
                  </a:cubicBezTo>
                  <a:cubicBezTo>
                    <a:pt x="12091" y="7598"/>
                    <a:pt x="11448" y="7772"/>
                    <a:pt x="10777" y="7961"/>
                  </a:cubicBezTo>
                  <a:cubicBezTo>
                    <a:pt x="10173" y="8106"/>
                    <a:pt x="9568" y="8270"/>
                    <a:pt x="9132" y="8270"/>
                  </a:cubicBezTo>
                  <a:cubicBezTo>
                    <a:pt x="9020" y="8270"/>
                    <a:pt x="8919" y="8260"/>
                    <a:pt x="8832" y="8235"/>
                  </a:cubicBezTo>
                  <a:cubicBezTo>
                    <a:pt x="8497" y="8174"/>
                    <a:pt x="8589" y="7384"/>
                    <a:pt x="8649" y="6715"/>
                  </a:cubicBezTo>
                  <a:cubicBezTo>
                    <a:pt x="8710" y="5864"/>
                    <a:pt x="8741" y="4952"/>
                    <a:pt x="8254" y="4678"/>
                  </a:cubicBezTo>
                  <a:cubicBezTo>
                    <a:pt x="8102" y="4577"/>
                    <a:pt x="7906" y="4537"/>
                    <a:pt x="7682" y="4537"/>
                  </a:cubicBezTo>
                  <a:cubicBezTo>
                    <a:pt x="7234" y="4537"/>
                    <a:pt x="6674" y="4699"/>
                    <a:pt x="6127" y="4861"/>
                  </a:cubicBezTo>
                  <a:cubicBezTo>
                    <a:pt x="5571" y="5039"/>
                    <a:pt x="4938" y="5192"/>
                    <a:pt x="4472" y="5192"/>
                  </a:cubicBezTo>
                  <a:cubicBezTo>
                    <a:pt x="4224" y="5192"/>
                    <a:pt x="4024" y="5149"/>
                    <a:pt x="3908" y="5043"/>
                  </a:cubicBezTo>
                  <a:cubicBezTo>
                    <a:pt x="3573" y="4739"/>
                    <a:pt x="4181" y="4040"/>
                    <a:pt x="4820" y="3280"/>
                  </a:cubicBezTo>
                  <a:cubicBezTo>
                    <a:pt x="5458" y="2551"/>
                    <a:pt x="6066" y="1821"/>
                    <a:pt x="6005" y="1213"/>
                  </a:cubicBezTo>
                  <a:cubicBezTo>
                    <a:pt x="5947" y="748"/>
                    <a:pt x="5554" y="421"/>
                    <a:pt x="5120" y="421"/>
                  </a:cubicBezTo>
                  <a:cubicBezTo>
                    <a:pt x="5101" y="421"/>
                    <a:pt x="5082" y="422"/>
                    <a:pt x="5063" y="423"/>
                  </a:cubicBezTo>
                  <a:cubicBezTo>
                    <a:pt x="4938" y="418"/>
                    <a:pt x="4813" y="415"/>
                    <a:pt x="4690" y="415"/>
                  </a:cubicBezTo>
                  <a:cubicBezTo>
                    <a:pt x="4094" y="415"/>
                    <a:pt x="3519" y="474"/>
                    <a:pt x="2965" y="575"/>
                  </a:cubicBezTo>
                  <a:lnTo>
                    <a:pt x="2783" y="605"/>
                  </a:lnTo>
                  <a:cubicBezTo>
                    <a:pt x="2532" y="640"/>
                    <a:pt x="2305" y="655"/>
                    <a:pt x="2100" y="655"/>
                  </a:cubicBezTo>
                  <a:cubicBezTo>
                    <a:pt x="867" y="655"/>
                    <a:pt x="438" y="115"/>
                    <a:pt x="412" y="89"/>
                  </a:cubicBezTo>
                  <a:cubicBezTo>
                    <a:pt x="377" y="26"/>
                    <a:pt x="323" y="1"/>
                    <a:pt x="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11242400" y="4365325"/>
              <a:ext cx="78675" cy="269900"/>
            </a:xfrm>
            <a:custGeom>
              <a:rect b="b" l="l" r="r" t="t"/>
              <a:pathLst>
                <a:path extrusionOk="0" h="10796" w="3147">
                  <a:moveTo>
                    <a:pt x="279" y="1"/>
                  </a:moveTo>
                  <a:cubicBezTo>
                    <a:pt x="138" y="1"/>
                    <a:pt x="1" y="172"/>
                    <a:pt x="138" y="309"/>
                  </a:cubicBezTo>
                  <a:cubicBezTo>
                    <a:pt x="2448" y="3044"/>
                    <a:pt x="2782" y="6388"/>
                    <a:pt x="1110" y="10521"/>
                  </a:cubicBezTo>
                  <a:cubicBezTo>
                    <a:pt x="1080" y="10613"/>
                    <a:pt x="1141" y="10734"/>
                    <a:pt x="1232" y="10765"/>
                  </a:cubicBezTo>
                  <a:cubicBezTo>
                    <a:pt x="1247" y="10780"/>
                    <a:pt x="1255" y="10787"/>
                    <a:pt x="1262" y="10787"/>
                  </a:cubicBezTo>
                  <a:cubicBezTo>
                    <a:pt x="1270" y="10787"/>
                    <a:pt x="1277" y="10780"/>
                    <a:pt x="1293" y="10765"/>
                  </a:cubicBezTo>
                  <a:lnTo>
                    <a:pt x="1293" y="10795"/>
                  </a:lnTo>
                  <a:cubicBezTo>
                    <a:pt x="1384" y="10795"/>
                    <a:pt x="1445" y="10734"/>
                    <a:pt x="1475" y="10673"/>
                  </a:cubicBezTo>
                  <a:cubicBezTo>
                    <a:pt x="3147" y="6448"/>
                    <a:pt x="2782" y="2862"/>
                    <a:pt x="411" y="65"/>
                  </a:cubicBezTo>
                  <a:cubicBezTo>
                    <a:pt x="373" y="20"/>
                    <a:pt x="326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10792175" y="4236600"/>
              <a:ext cx="264450" cy="194200"/>
            </a:xfrm>
            <a:custGeom>
              <a:rect b="b" l="l" r="r" t="t"/>
              <a:pathLst>
                <a:path extrusionOk="0" h="7768" w="10578">
                  <a:moveTo>
                    <a:pt x="9711" y="0"/>
                  </a:moveTo>
                  <a:cubicBezTo>
                    <a:pt x="2165" y="0"/>
                    <a:pt x="60" y="7466"/>
                    <a:pt x="31" y="7555"/>
                  </a:cubicBezTo>
                  <a:cubicBezTo>
                    <a:pt x="0" y="7646"/>
                    <a:pt x="61" y="7737"/>
                    <a:pt x="183" y="7768"/>
                  </a:cubicBezTo>
                  <a:lnTo>
                    <a:pt x="213" y="7768"/>
                  </a:lnTo>
                  <a:cubicBezTo>
                    <a:pt x="304" y="7768"/>
                    <a:pt x="365" y="7707"/>
                    <a:pt x="395" y="7616"/>
                  </a:cubicBezTo>
                  <a:cubicBezTo>
                    <a:pt x="425" y="7557"/>
                    <a:pt x="2439" y="395"/>
                    <a:pt x="9681" y="395"/>
                  </a:cubicBezTo>
                  <a:cubicBezTo>
                    <a:pt x="9885" y="395"/>
                    <a:pt x="10093" y="400"/>
                    <a:pt x="10304" y="412"/>
                  </a:cubicBezTo>
                  <a:cubicBezTo>
                    <a:pt x="10548" y="412"/>
                    <a:pt x="10578" y="47"/>
                    <a:pt x="10335" y="17"/>
                  </a:cubicBezTo>
                  <a:cubicBezTo>
                    <a:pt x="10123" y="6"/>
                    <a:pt x="9915" y="0"/>
                    <a:pt x="9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10270150" y="3604875"/>
              <a:ext cx="528125" cy="683825"/>
            </a:xfrm>
            <a:custGeom>
              <a:rect b="b" l="l" r="r" t="t"/>
              <a:pathLst>
                <a:path extrusionOk="0" h="27353" w="21125">
                  <a:moveTo>
                    <a:pt x="300" y="1"/>
                  </a:moveTo>
                  <a:cubicBezTo>
                    <a:pt x="128" y="1"/>
                    <a:pt x="1" y="258"/>
                    <a:pt x="182" y="361"/>
                  </a:cubicBezTo>
                  <a:lnTo>
                    <a:pt x="15197" y="9267"/>
                  </a:lnTo>
                  <a:cubicBezTo>
                    <a:pt x="15258" y="10149"/>
                    <a:pt x="15866" y="16441"/>
                    <a:pt x="20638" y="20331"/>
                  </a:cubicBezTo>
                  <a:cubicBezTo>
                    <a:pt x="20030" y="20970"/>
                    <a:pt x="17690" y="23675"/>
                    <a:pt x="16626" y="27109"/>
                  </a:cubicBezTo>
                  <a:cubicBezTo>
                    <a:pt x="16565" y="27201"/>
                    <a:pt x="16626" y="27292"/>
                    <a:pt x="16747" y="27353"/>
                  </a:cubicBezTo>
                  <a:lnTo>
                    <a:pt x="16778" y="27353"/>
                  </a:lnTo>
                  <a:cubicBezTo>
                    <a:pt x="16869" y="27353"/>
                    <a:pt x="16930" y="27292"/>
                    <a:pt x="16960" y="27231"/>
                  </a:cubicBezTo>
                  <a:cubicBezTo>
                    <a:pt x="18176" y="23371"/>
                    <a:pt x="21003" y="20483"/>
                    <a:pt x="21033" y="20453"/>
                  </a:cubicBezTo>
                  <a:cubicBezTo>
                    <a:pt x="21124" y="20362"/>
                    <a:pt x="21124" y="20240"/>
                    <a:pt x="21033" y="20149"/>
                  </a:cubicBezTo>
                  <a:cubicBezTo>
                    <a:pt x="15896" y="16137"/>
                    <a:pt x="15592" y="9206"/>
                    <a:pt x="15592" y="9146"/>
                  </a:cubicBezTo>
                  <a:cubicBezTo>
                    <a:pt x="15592" y="9085"/>
                    <a:pt x="15532" y="9024"/>
                    <a:pt x="15501" y="8994"/>
                  </a:cubicBezTo>
                  <a:lnTo>
                    <a:pt x="395" y="27"/>
                  </a:lnTo>
                  <a:cubicBezTo>
                    <a:pt x="363" y="9"/>
                    <a:pt x="331" y="1"/>
                    <a:pt x="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10247325" y="3880625"/>
              <a:ext cx="845025" cy="737100"/>
            </a:xfrm>
            <a:custGeom>
              <a:rect b="b" l="l" r="r" t="t"/>
              <a:pathLst>
                <a:path extrusionOk="0" h="29484" w="33801">
                  <a:moveTo>
                    <a:pt x="1" y="0"/>
                  </a:moveTo>
                  <a:lnTo>
                    <a:pt x="1" y="517"/>
                  </a:lnTo>
                  <a:lnTo>
                    <a:pt x="2280" y="2797"/>
                  </a:lnTo>
                  <a:cubicBezTo>
                    <a:pt x="12980" y="13496"/>
                    <a:pt x="24013" y="24560"/>
                    <a:pt x="33497" y="29454"/>
                  </a:cubicBezTo>
                  <a:cubicBezTo>
                    <a:pt x="33527" y="29484"/>
                    <a:pt x="33557" y="29484"/>
                    <a:pt x="33588" y="29484"/>
                  </a:cubicBezTo>
                  <a:cubicBezTo>
                    <a:pt x="33649" y="29484"/>
                    <a:pt x="33709" y="29423"/>
                    <a:pt x="33770" y="29362"/>
                  </a:cubicBezTo>
                  <a:lnTo>
                    <a:pt x="33740" y="29362"/>
                  </a:lnTo>
                  <a:cubicBezTo>
                    <a:pt x="33801" y="29271"/>
                    <a:pt x="33740" y="29180"/>
                    <a:pt x="33649" y="29119"/>
                  </a:cubicBezTo>
                  <a:cubicBezTo>
                    <a:pt x="24226" y="24256"/>
                    <a:pt x="13223" y="13192"/>
                    <a:pt x="2554" y="25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10728350" y="3669875"/>
              <a:ext cx="161875" cy="345275"/>
            </a:xfrm>
            <a:custGeom>
              <a:rect b="b" l="l" r="r" t="t"/>
              <a:pathLst>
                <a:path extrusionOk="0" h="13811" w="6475">
                  <a:moveTo>
                    <a:pt x="4395" y="1"/>
                  </a:moveTo>
                  <a:cubicBezTo>
                    <a:pt x="3775" y="1"/>
                    <a:pt x="2495" y="870"/>
                    <a:pt x="367" y="870"/>
                  </a:cubicBezTo>
                  <a:cubicBezTo>
                    <a:pt x="248" y="870"/>
                    <a:pt x="125" y="868"/>
                    <a:pt x="0" y="862"/>
                  </a:cubicBezTo>
                  <a:lnTo>
                    <a:pt x="0" y="862"/>
                  </a:lnTo>
                  <a:cubicBezTo>
                    <a:pt x="334" y="2807"/>
                    <a:pt x="1246" y="7731"/>
                    <a:pt x="2705" y="10436"/>
                  </a:cubicBezTo>
                  <a:cubicBezTo>
                    <a:pt x="3891" y="12655"/>
                    <a:pt x="5502" y="13476"/>
                    <a:pt x="6474" y="13810"/>
                  </a:cubicBezTo>
                  <a:cubicBezTo>
                    <a:pt x="6140" y="12017"/>
                    <a:pt x="5836" y="9950"/>
                    <a:pt x="5562" y="7944"/>
                  </a:cubicBezTo>
                  <a:cubicBezTo>
                    <a:pt x="5015" y="3780"/>
                    <a:pt x="5441" y="467"/>
                    <a:pt x="4590" y="41"/>
                  </a:cubicBezTo>
                  <a:cubicBezTo>
                    <a:pt x="4534" y="13"/>
                    <a:pt x="4469" y="1"/>
                    <a:pt x="4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10726825" y="3688375"/>
              <a:ext cx="174550" cy="331375"/>
            </a:xfrm>
            <a:custGeom>
              <a:rect b="b" l="l" r="r" t="t"/>
              <a:pathLst>
                <a:path extrusionOk="0" h="13255" w="6982">
                  <a:moveTo>
                    <a:pt x="183" y="0"/>
                  </a:moveTo>
                  <a:cubicBezTo>
                    <a:pt x="91" y="31"/>
                    <a:pt x="0" y="122"/>
                    <a:pt x="31" y="213"/>
                  </a:cubicBezTo>
                  <a:cubicBezTo>
                    <a:pt x="31" y="274"/>
                    <a:pt x="699" y="7052"/>
                    <a:pt x="3344" y="10912"/>
                  </a:cubicBezTo>
                  <a:cubicBezTo>
                    <a:pt x="4134" y="12067"/>
                    <a:pt x="5289" y="12918"/>
                    <a:pt x="6657" y="13253"/>
                  </a:cubicBezTo>
                  <a:lnTo>
                    <a:pt x="6687" y="13253"/>
                  </a:lnTo>
                  <a:cubicBezTo>
                    <a:pt x="6696" y="13254"/>
                    <a:pt x="6705" y="13254"/>
                    <a:pt x="6714" y="13254"/>
                  </a:cubicBezTo>
                  <a:cubicBezTo>
                    <a:pt x="6935" y="13254"/>
                    <a:pt x="6981" y="12888"/>
                    <a:pt x="6718" y="12888"/>
                  </a:cubicBezTo>
                  <a:cubicBezTo>
                    <a:pt x="5471" y="12554"/>
                    <a:pt x="4377" y="11763"/>
                    <a:pt x="3648" y="10699"/>
                  </a:cubicBezTo>
                  <a:cubicBezTo>
                    <a:pt x="1064" y="6930"/>
                    <a:pt x="395" y="243"/>
                    <a:pt x="395" y="183"/>
                  </a:cubicBezTo>
                  <a:cubicBezTo>
                    <a:pt x="395" y="91"/>
                    <a:pt x="304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867" name="Google Shape;867;p20"/>
          <p:cNvGraphicFramePr/>
          <p:nvPr/>
        </p:nvGraphicFramePr>
        <p:xfrm>
          <a:off x="1118188" y="141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381525"/>
                <a:gridCol w="1381525"/>
                <a:gridCol w="1381525"/>
                <a:gridCol w="1381525"/>
                <a:gridCol w="1381525"/>
              </a:tblGrid>
              <a:tr h="78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very cold place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closest planet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very cold place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live on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where we live on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live on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live on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second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68" name="Google Shape;868;p20"/>
          <p:cNvGrpSpPr/>
          <p:nvPr/>
        </p:nvGrpSpPr>
        <p:grpSpPr>
          <a:xfrm>
            <a:off x="6706325" y="3730388"/>
            <a:ext cx="2254850" cy="1416875"/>
            <a:chOff x="13735775" y="3518500"/>
            <a:chExt cx="2254850" cy="1416875"/>
          </a:xfrm>
        </p:grpSpPr>
        <p:sp>
          <p:nvSpPr>
            <p:cNvPr id="869" name="Google Shape;869;p20"/>
            <p:cNvSpPr/>
            <p:nvPr/>
          </p:nvSpPr>
          <p:spPr>
            <a:xfrm>
              <a:off x="13924725" y="4363800"/>
              <a:ext cx="306850" cy="111325"/>
            </a:xfrm>
            <a:custGeom>
              <a:rect b="b" l="l" r="r" t="t"/>
              <a:pathLst>
                <a:path extrusionOk="0" h="4453" w="12274">
                  <a:moveTo>
                    <a:pt x="288" y="1"/>
                  </a:moveTo>
                  <a:cubicBezTo>
                    <a:pt x="85" y="1"/>
                    <a:pt x="1" y="289"/>
                    <a:pt x="224" y="373"/>
                  </a:cubicBezTo>
                  <a:lnTo>
                    <a:pt x="11896" y="4446"/>
                  </a:lnTo>
                  <a:lnTo>
                    <a:pt x="11987" y="4446"/>
                  </a:lnTo>
                  <a:cubicBezTo>
                    <a:pt x="12005" y="4450"/>
                    <a:pt x="12021" y="4452"/>
                    <a:pt x="12036" y="4452"/>
                  </a:cubicBezTo>
                  <a:cubicBezTo>
                    <a:pt x="12238" y="4452"/>
                    <a:pt x="12274" y="4109"/>
                    <a:pt x="12048" y="4081"/>
                  </a:cubicBezTo>
                  <a:lnTo>
                    <a:pt x="346" y="8"/>
                  </a:lnTo>
                  <a:cubicBezTo>
                    <a:pt x="326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13447A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13735775" y="4480825"/>
              <a:ext cx="259150" cy="52650"/>
            </a:xfrm>
            <a:custGeom>
              <a:rect b="b" l="l" r="r" t="t"/>
              <a:pathLst>
                <a:path extrusionOk="0" h="2106" w="10366">
                  <a:moveTo>
                    <a:pt x="195" y="0"/>
                  </a:moveTo>
                  <a:cubicBezTo>
                    <a:pt x="115" y="0"/>
                    <a:pt x="31" y="59"/>
                    <a:pt x="31" y="160"/>
                  </a:cubicBezTo>
                  <a:cubicBezTo>
                    <a:pt x="1" y="251"/>
                    <a:pt x="62" y="342"/>
                    <a:pt x="183" y="373"/>
                  </a:cubicBezTo>
                  <a:lnTo>
                    <a:pt x="10062" y="2105"/>
                  </a:lnTo>
                  <a:lnTo>
                    <a:pt x="10092" y="2105"/>
                  </a:lnTo>
                  <a:cubicBezTo>
                    <a:pt x="10335" y="2105"/>
                    <a:pt x="10366" y="1741"/>
                    <a:pt x="10123" y="1710"/>
                  </a:cubicBezTo>
                  <a:lnTo>
                    <a:pt x="244" y="8"/>
                  </a:lnTo>
                  <a:cubicBezTo>
                    <a:pt x="228" y="3"/>
                    <a:pt x="212" y="0"/>
                    <a:pt x="195" y="0"/>
                  </a:cubicBezTo>
                  <a:close/>
                </a:path>
              </a:pathLst>
            </a:custGeom>
            <a:solidFill>
              <a:srgbClr val="13447A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13976675" y="4672500"/>
              <a:ext cx="151225" cy="18275"/>
            </a:xfrm>
            <a:custGeom>
              <a:rect b="b" l="l" r="r" t="t"/>
              <a:pathLst>
                <a:path extrusionOk="0" h="731" w="6049">
                  <a:moveTo>
                    <a:pt x="5775" y="1"/>
                  </a:moveTo>
                  <a:lnTo>
                    <a:pt x="274" y="335"/>
                  </a:lnTo>
                  <a:cubicBezTo>
                    <a:pt x="0" y="335"/>
                    <a:pt x="0" y="730"/>
                    <a:pt x="274" y="730"/>
                  </a:cubicBezTo>
                  <a:lnTo>
                    <a:pt x="304" y="730"/>
                  </a:lnTo>
                  <a:lnTo>
                    <a:pt x="5806" y="396"/>
                  </a:lnTo>
                  <a:cubicBezTo>
                    <a:pt x="6049" y="366"/>
                    <a:pt x="6049" y="1"/>
                    <a:pt x="577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4354550" y="4184775"/>
              <a:ext cx="470400" cy="470400"/>
            </a:xfrm>
            <a:custGeom>
              <a:rect b="b" l="l" r="r" t="t"/>
              <a:pathLst>
                <a:path extrusionOk="0" h="18816" w="18816">
                  <a:moveTo>
                    <a:pt x="10487" y="1"/>
                  </a:moveTo>
                  <a:lnTo>
                    <a:pt x="6657" y="5411"/>
                  </a:lnTo>
                  <a:lnTo>
                    <a:pt x="0" y="5320"/>
                  </a:lnTo>
                  <a:lnTo>
                    <a:pt x="3952" y="10670"/>
                  </a:lnTo>
                  <a:lnTo>
                    <a:pt x="1824" y="16962"/>
                  </a:lnTo>
                  <a:lnTo>
                    <a:pt x="8116" y="14834"/>
                  </a:lnTo>
                  <a:lnTo>
                    <a:pt x="13466" y="18816"/>
                  </a:lnTo>
                  <a:lnTo>
                    <a:pt x="13374" y="12159"/>
                  </a:lnTo>
                  <a:lnTo>
                    <a:pt x="18815" y="8329"/>
                  </a:lnTo>
                  <a:lnTo>
                    <a:pt x="12463" y="6354"/>
                  </a:lnTo>
                  <a:lnTo>
                    <a:pt x="10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007300" y="3715575"/>
              <a:ext cx="983325" cy="1219800"/>
            </a:xfrm>
            <a:custGeom>
              <a:rect b="b" l="l" r="r" t="t"/>
              <a:pathLst>
                <a:path extrusionOk="0" h="48792" w="39333">
                  <a:moveTo>
                    <a:pt x="25080" y="0"/>
                  </a:moveTo>
                  <a:cubicBezTo>
                    <a:pt x="18686" y="0"/>
                    <a:pt x="13405" y="5362"/>
                    <a:pt x="10000" y="13198"/>
                  </a:cubicBezTo>
                  <a:cubicBezTo>
                    <a:pt x="5867" y="22681"/>
                    <a:pt x="0" y="48366"/>
                    <a:pt x="0" y="48366"/>
                  </a:cubicBezTo>
                  <a:lnTo>
                    <a:pt x="5471" y="48791"/>
                  </a:lnTo>
                  <a:lnTo>
                    <a:pt x="35563" y="48791"/>
                  </a:lnTo>
                  <a:cubicBezTo>
                    <a:pt x="36414" y="43837"/>
                    <a:pt x="38420" y="31618"/>
                    <a:pt x="38816" y="23533"/>
                  </a:cubicBezTo>
                  <a:cubicBezTo>
                    <a:pt x="39332" y="13198"/>
                    <a:pt x="37600" y="3684"/>
                    <a:pt x="29332" y="766"/>
                  </a:cubicBezTo>
                  <a:cubicBezTo>
                    <a:pt x="27869" y="246"/>
                    <a:pt x="26449" y="0"/>
                    <a:pt x="25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060475" y="4078575"/>
              <a:ext cx="79700" cy="254950"/>
            </a:xfrm>
            <a:custGeom>
              <a:rect b="b" l="l" r="r" t="t"/>
              <a:pathLst>
                <a:path extrusionOk="0" h="10198" w="3188">
                  <a:moveTo>
                    <a:pt x="2936" y="1"/>
                  </a:moveTo>
                  <a:cubicBezTo>
                    <a:pt x="2884" y="1"/>
                    <a:pt x="2833" y="23"/>
                    <a:pt x="2797" y="76"/>
                  </a:cubicBezTo>
                  <a:cubicBezTo>
                    <a:pt x="943" y="3055"/>
                    <a:pt x="1" y="6490"/>
                    <a:pt x="31" y="9985"/>
                  </a:cubicBezTo>
                  <a:cubicBezTo>
                    <a:pt x="31" y="10107"/>
                    <a:pt x="123" y="10198"/>
                    <a:pt x="244" y="10198"/>
                  </a:cubicBezTo>
                  <a:lnTo>
                    <a:pt x="244" y="10168"/>
                  </a:lnTo>
                  <a:cubicBezTo>
                    <a:pt x="335" y="10168"/>
                    <a:pt x="426" y="10076"/>
                    <a:pt x="426" y="9985"/>
                  </a:cubicBezTo>
                  <a:cubicBezTo>
                    <a:pt x="366" y="6551"/>
                    <a:pt x="1308" y="3177"/>
                    <a:pt x="3101" y="259"/>
                  </a:cubicBezTo>
                  <a:cubicBezTo>
                    <a:pt x="3187" y="130"/>
                    <a:pt x="3060" y="1"/>
                    <a:pt x="293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5572650" y="3520925"/>
              <a:ext cx="417975" cy="278400"/>
            </a:xfrm>
            <a:custGeom>
              <a:rect b="b" l="l" r="r" t="t"/>
              <a:pathLst>
                <a:path extrusionOk="0" h="11136" w="16719">
                  <a:moveTo>
                    <a:pt x="11900" y="0"/>
                  </a:moveTo>
                  <a:cubicBezTo>
                    <a:pt x="10149" y="0"/>
                    <a:pt x="7820" y="644"/>
                    <a:pt x="5867" y="1835"/>
                  </a:cubicBezTo>
                  <a:cubicBezTo>
                    <a:pt x="1520" y="4479"/>
                    <a:pt x="1" y="9616"/>
                    <a:pt x="1" y="9616"/>
                  </a:cubicBezTo>
                  <a:lnTo>
                    <a:pt x="7052" y="11136"/>
                  </a:lnTo>
                  <a:cubicBezTo>
                    <a:pt x="7052" y="11136"/>
                    <a:pt x="16718" y="10619"/>
                    <a:pt x="16536" y="8036"/>
                  </a:cubicBezTo>
                  <a:cubicBezTo>
                    <a:pt x="16444" y="6478"/>
                    <a:pt x="13900" y="6169"/>
                    <a:pt x="11894" y="6169"/>
                  </a:cubicBezTo>
                  <a:cubicBezTo>
                    <a:pt x="10572" y="6169"/>
                    <a:pt x="9484" y="6303"/>
                    <a:pt x="9484" y="6303"/>
                  </a:cubicBezTo>
                  <a:cubicBezTo>
                    <a:pt x="12949" y="5209"/>
                    <a:pt x="15350" y="2169"/>
                    <a:pt x="14287" y="801"/>
                  </a:cubicBezTo>
                  <a:cubicBezTo>
                    <a:pt x="13886" y="259"/>
                    <a:pt x="13009" y="0"/>
                    <a:pt x="11900" y="0"/>
                  </a:cubicBezTo>
                  <a:close/>
                </a:path>
              </a:pathLst>
            </a:custGeom>
            <a:solidFill>
              <a:srgbClr val="227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5005025" y="4609925"/>
              <a:ext cx="924800" cy="325450"/>
            </a:xfrm>
            <a:custGeom>
              <a:rect b="b" l="l" r="r" t="t"/>
              <a:pathLst>
                <a:path extrusionOk="0" h="13018" w="36992">
                  <a:moveTo>
                    <a:pt x="22956" y="1"/>
                  </a:moveTo>
                  <a:cubicBezTo>
                    <a:pt x="22085" y="1"/>
                    <a:pt x="20860" y="327"/>
                    <a:pt x="19180" y="1345"/>
                  </a:cubicBezTo>
                  <a:cubicBezTo>
                    <a:pt x="17417" y="2409"/>
                    <a:pt x="15927" y="3929"/>
                    <a:pt x="14894" y="5753"/>
                  </a:cubicBezTo>
                  <a:cubicBezTo>
                    <a:pt x="10669" y="5023"/>
                    <a:pt x="6566" y="3838"/>
                    <a:pt x="2614" y="2196"/>
                  </a:cubicBezTo>
                  <a:cubicBezTo>
                    <a:pt x="1520" y="6543"/>
                    <a:pt x="456" y="10981"/>
                    <a:pt x="0" y="13017"/>
                  </a:cubicBezTo>
                  <a:lnTo>
                    <a:pt x="35654" y="13017"/>
                  </a:lnTo>
                  <a:cubicBezTo>
                    <a:pt x="35989" y="11133"/>
                    <a:pt x="36475" y="8184"/>
                    <a:pt x="36992" y="4841"/>
                  </a:cubicBezTo>
                  <a:lnTo>
                    <a:pt x="36961" y="4841"/>
                  </a:lnTo>
                  <a:cubicBezTo>
                    <a:pt x="33679" y="6209"/>
                    <a:pt x="28542" y="6421"/>
                    <a:pt x="28542" y="6421"/>
                  </a:cubicBezTo>
                  <a:cubicBezTo>
                    <a:pt x="28542" y="6421"/>
                    <a:pt x="30882" y="3017"/>
                    <a:pt x="29210" y="2257"/>
                  </a:cubicBezTo>
                  <a:cubicBezTo>
                    <a:pt x="28871" y="2097"/>
                    <a:pt x="28450" y="2033"/>
                    <a:pt x="27994" y="2033"/>
                  </a:cubicBezTo>
                  <a:cubicBezTo>
                    <a:pt x="26207" y="2033"/>
                    <a:pt x="23891" y="3017"/>
                    <a:pt x="23891" y="3017"/>
                  </a:cubicBezTo>
                  <a:cubicBezTo>
                    <a:pt x="23891" y="3017"/>
                    <a:pt x="25046" y="950"/>
                    <a:pt x="24408" y="434"/>
                  </a:cubicBezTo>
                  <a:cubicBezTo>
                    <a:pt x="24112" y="205"/>
                    <a:pt x="23645" y="1"/>
                    <a:pt x="22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15564300" y="4290000"/>
              <a:ext cx="196825" cy="278350"/>
            </a:xfrm>
            <a:custGeom>
              <a:rect b="b" l="l" r="r" t="t"/>
              <a:pathLst>
                <a:path extrusionOk="0" h="11134" w="7873">
                  <a:moveTo>
                    <a:pt x="7288" y="0"/>
                  </a:moveTo>
                  <a:cubicBezTo>
                    <a:pt x="5910" y="0"/>
                    <a:pt x="818" y="344"/>
                    <a:pt x="395" y="5540"/>
                  </a:cubicBezTo>
                  <a:cubicBezTo>
                    <a:pt x="0" y="10465"/>
                    <a:pt x="5745" y="11133"/>
                    <a:pt x="5775" y="11133"/>
                  </a:cubicBezTo>
                  <a:lnTo>
                    <a:pt x="5806" y="11133"/>
                  </a:lnTo>
                  <a:cubicBezTo>
                    <a:pt x="6049" y="11133"/>
                    <a:pt x="6079" y="10768"/>
                    <a:pt x="5806" y="10768"/>
                  </a:cubicBezTo>
                  <a:cubicBezTo>
                    <a:pt x="4864" y="10616"/>
                    <a:pt x="3952" y="10313"/>
                    <a:pt x="3131" y="9887"/>
                  </a:cubicBezTo>
                  <a:cubicBezTo>
                    <a:pt x="1399" y="8914"/>
                    <a:pt x="608" y="7455"/>
                    <a:pt x="760" y="5571"/>
                  </a:cubicBezTo>
                  <a:cubicBezTo>
                    <a:pt x="973" y="3200"/>
                    <a:pt x="2158" y="1619"/>
                    <a:pt x="4316" y="860"/>
                  </a:cubicBezTo>
                  <a:cubicBezTo>
                    <a:pt x="5228" y="547"/>
                    <a:pt x="6163" y="391"/>
                    <a:pt x="7119" y="391"/>
                  </a:cubicBezTo>
                  <a:cubicBezTo>
                    <a:pt x="7279" y="391"/>
                    <a:pt x="7439" y="395"/>
                    <a:pt x="7599" y="404"/>
                  </a:cubicBezTo>
                  <a:cubicBezTo>
                    <a:pt x="7842" y="404"/>
                    <a:pt x="7873" y="39"/>
                    <a:pt x="7630" y="8"/>
                  </a:cubicBezTo>
                  <a:cubicBezTo>
                    <a:pt x="7622" y="8"/>
                    <a:pt x="7498" y="0"/>
                    <a:pt x="7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15547425" y="4109750"/>
              <a:ext cx="127075" cy="125000"/>
            </a:xfrm>
            <a:custGeom>
              <a:rect b="b" l="l" r="r" t="t"/>
              <a:pathLst>
                <a:path extrusionOk="0" h="5000" w="5083">
                  <a:moveTo>
                    <a:pt x="2899" y="0"/>
                  </a:moveTo>
                  <a:cubicBezTo>
                    <a:pt x="2717" y="0"/>
                    <a:pt x="2537" y="48"/>
                    <a:pt x="2377" y="136"/>
                  </a:cubicBezTo>
                  <a:cubicBezTo>
                    <a:pt x="1010" y="835"/>
                    <a:pt x="67" y="4240"/>
                    <a:pt x="37" y="4361"/>
                  </a:cubicBezTo>
                  <a:cubicBezTo>
                    <a:pt x="1" y="4525"/>
                    <a:pt x="117" y="4624"/>
                    <a:pt x="230" y="4624"/>
                  </a:cubicBezTo>
                  <a:cubicBezTo>
                    <a:pt x="304" y="4624"/>
                    <a:pt x="377" y="4580"/>
                    <a:pt x="402" y="4483"/>
                  </a:cubicBezTo>
                  <a:cubicBezTo>
                    <a:pt x="432" y="4452"/>
                    <a:pt x="1344" y="1109"/>
                    <a:pt x="2560" y="471"/>
                  </a:cubicBezTo>
                  <a:cubicBezTo>
                    <a:pt x="2666" y="418"/>
                    <a:pt x="2782" y="385"/>
                    <a:pt x="2903" y="385"/>
                  </a:cubicBezTo>
                  <a:cubicBezTo>
                    <a:pt x="2990" y="385"/>
                    <a:pt x="3079" y="402"/>
                    <a:pt x="3168" y="440"/>
                  </a:cubicBezTo>
                  <a:cubicBezTo>
                    <a:pt x="4718" y="1018"/>
                    <a:pt x="4475" y="4756"/>
                    <a:pt x="4475" y="4817"/>
                  </a:cubicBezTo>
                  <a:cubicBezTo>
                    <a:pt x="4475" y="4908"/>
                    <a:pt x="4536" y="5000"/>
                    <a:pt x="4657" y="5000"/>
                  </a:cubicBezTo>
                  <a:cubicBezTo>
                    <a:pt x="4748" y="5000"/>
                    <a:pt x="4840" y="4939"/>
                    <a:pt x="4840" y="4817"/>
                  </a:cubicBezTo>
                  <a:cubicBezTo>
                    <a:pt x="4840" y="4665"/>
                    <a:pt x="5083" y="775"/>
                    <a:pt x="3289" y="75"/>
                  </a:cubicBezTo>
                  <a:cubicBezTo>
                    <a:pt x="3162" y="25"/>
                    <a:pt x="3030" y="0"/>
                    <a:pt x="28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15316625" y="4101325"/>
              <a:ext cx="123825" cy="117475"/>
            </a:xfrm>
            <a:custGeom>
              <a:rect b="b" l="l" r="r" t="t"/>
              <a:pathLst>
                <a:path extrusionOk="0" h="4699" w="4953">
                  <a:moveTo>
                    <a:pt x="2903" y="0"/>
                  </a:moveTo>
                  <a:cubicBezTo>
                    <a:pt x="1206" y="0"/>
                    <a:pt x="88" y="2880"/>
                    <a:pt x="59" y="2996"/>
                  </a:cubicBezTo>
                  <a:cubicBezTo>
                    <a:pt x="1" y="3152"/>
                    <a:pt x="117" y="3258"/>
                    <a:pt x="232" y="3258"/>
                  </a:cubicBezTo>
                  <a:cubicBezTo>
                    <a:pt x="297" y="3258"/>
                    <a:pt x="361" y="3225"/>
                    <a:pt x="393" y="3148"/>
                  </a:cubicBezTo>
                  <a:cubicBezTo>
                    <a:pt x="393" y="3119"/>
                    <a:pt x="1469" y="371"/>
                    <a:pt x="2911" y="371"/>
                  </a:cubicBezTo>
                  <a:cubicBezTo>
                    <a:pt x="2963" y="371"/>
                    <a:pt x="3015" y="375"/>
                    <a:pt x="3068" y="382"/>
                  </a:cubicBezTo>
                  <a:cubicBezTo>
                    <a:pt x="4314" y="595"/>
                    <a:pt x="4223" y="3391"/>
                    <a:pt x="4071" y="4485"/>
                  </a:cubicBezTo>
                  <a:cubicBezTo>
                    <a:pt x="4071" y="4577"/>
                    <a:pt x="4132" y="4668"/>
                    <a:pt x="4254" y="4698"/>
                  </a:cubicBezTo>
                  <a:cubicBezTo>
                    <a:pt x="4345" y="4698"/>
                    <a:pt x="4436" y="4607"/>
                    <a:pt x="4436" y="4516"/>
                  </a:cubicBezTo>
                  <a:cubicBezTo>
                    <a:pt x="4466" y="4364"/>
                    <a:pt x="4953" y="291"/>
                    <a:pt x="3129" y="17"/>
                  </a:cubicBezTo>
                  <a:cubicBezTo>
                    <a:pt x="3053" y="6"/>
                    <a:pt x="2978" y="0"/>
                    <a:pt x="2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15204100" y="4281850"/>
              <a:ext cx="196075" cy="159600"/>
            </a:xfrm>
            <a:custGeom>
              <a:rect b="b" l="l" r="r" t="t"/>
              <a:pathLst>
                <a:path extrusionOk="0" h="6384" w="7843">
                  <a:moveTo>
                    <a:pt x="7296" y="0"/>
                  </a:moveTo>
                  <a:lnTo>
                    <a:pt x="7296" y="0"/>
                  </a:lnTo>
                  <a:cubicBezTo>
                    <a:pt x="7295" y="0"/>
                    <a:pt x="335" y="1824"/>
                    <a:pt x="153" y="3830"/>
                  </a:cubicBezTo>
                  <a:cubicBezTo>
                    <a:pt x="1" y="5836"/>
                    <a:pt x="7843" y="6383"/>
                    <a:pt x="7843" y="6383"/>
                  </a:cubicBezTo>
                  <a:cubicBezTo>
                    <a:pt x="6749" y="4529"/>
                    <a:pt x="6840" y="2341"/>
                    <a:pt x="7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15361400" y="4250650"/>
              <a:ext cx="63850" cy="236375"/>
            </a:xfrm>
            <a:custGeom>
              <a:rect b="b" l="l" r="r" t="t"/>
              <a:pathLst>
                <a:path extrusionOk="0" h="9455" w="2554">
                  <a:moveTo>
                    <a:pt x="1355" y="0"/>
                  </a:moveTo>
                  <a:cubicBezTo>
                    <a:pt x="1286" y="0"/>
                    <a:pt x="1219" y="37"/>
                    <a:pt x="1186" y="123"/>
                  </a:cubicBezTo>
                  <a:cubicBezTo>
                    <a:pt x="1" y="3285"/>
                    <a:pt x="335" y="6324"/>
                    <a:pt x="2159" y="9364"/>
                  </a:cubicBezTo>
                  <a:cubicBezTo>
                    <a:pt x="2189" y="9424"/>
                    <a:pt x="2250" y="9455"/>
                    <a:pt x="2311" y="9455"/>
                  </a:cubicBezTo>
                  <a:cubicBezTo>
                    <a:pt x="2463" y="9455"/>
                    <a:pt x="2554" y="9303"/>
                    <a:pt x="2493" y="9151"/>
                  </a:cubicBezTo>
                  <a:cubicBezTo>
                    <a:pt x="730" y="6203"/>
                    <a:pt x="396" y="3315"/>
                    <a:pt x="1551" y="275"/>
                  </a:cubicBezTo>
                  <a:cubicBezTo>
                    <a:pt x="1610" y="119"/>
                    <a:pt x="1479" y="0"/>
                    <a:pt x="1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15201825" y="4368475"/>
              <a:ext cx="146675" cy="13700"/>
            </a:xfrm>
            <a:custGeom>
              <a:rect b="b" l="l" r="r" t="t"/>
              <a:pathLst>
                <a:path extrusionOk="0" h="548" w="5867">
                  <a:moveTo>
                    <a:pt x="5654" y="0"/>
                  </a:moveTo>
                  <a:lnTo>
                    <a:pt x="244" y="183"/>
                  </a:lnTo>
                  <a:cubicBezTo>
                    <a:pt x="1" y="183"/>
                    <a:pt x="1" y="547"/>
                    <a:pt x="244" y="547"/>
                  </a:cubicBezTo>
                  <a:lnTo>
                    <a:pt x="274" y="547"/>
                  </a:lnTo>
                  <a:lnTo>
                    <a:pt x="5654" y="365"/>
                  </a:lnTo>
                  <a:cubicBezTo>
                    <a:pt x="5776" y="365"/>
                    <a:pt x="5867" y="274"/>
                    <a:pt x="5837" y="183"/>
                  </a:cubicBezTo>
                  <a:cubicBezTo>
                    <a:pt x="5837" y="61"/>
                    <a:pt x="5745" y="0"/>
                    <a:pt x="5654" y="0"/>
                  </a:cubicBezTo>
                  <a:close/>
                </a:path>
              </a:pathLst>
            </a:custGeom>
            <a:solidFill>
              <a:srgbClr val="227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15584050" y="3518500"/>
              <a:ext cx="353000" cy="210925"/>
            </a:xfrm>
            <a:custGeom>
              <a:rect b="b" l="l" r="r" t="t"/>
              <a:pathLst>
                <a:path extrusionOk="0" h="8437" w="14120">
                  <a:moveTo>
                    <a:pt x="11512" y="0"/>
                  </a:moveTo>
                  <a:cubicBezTo>
                    <a:pt x="9792" y="0"/>
                    <a:pt x="7522" y="614"/>
                    <a:pt x="5320" y="1780"/>
                  </a:cubicBezTo>
                  <a:cubicBezTo>
                    <a:pt x="1946" y="3543"/>
                    <a:pt x="122" y="7981"/>
                    <a:pt x="31" y="8163"/>
                  </a:cubicBezTo>
                  <a:cubicBezTo>
                    <a:pt x="1" y="8254"/>
                    <a:pt x="31" y="8376"/>
                    <a:pt x="153" y="8406"/>
                  </a:cubicBezTo>
                  <a:cubicBezTo>
                    <a:pt x="153" y="8421"/>
                    <a:pt x="160" y="8429"/>
                    <a:pt x="172" y="8429"/>
                  </a:cubicBezTo>
                  <a:cubicBezTo>
                    <a:pt x="183" y="8429"/>
                    <a:pt x="198" y="8421"/>
                    <a:pt x="213" y="8406"/>
                  </a:cubicBezTo>
                  <a:lnTo>
                    <a:pt x="213" y="8437"/>
                  </a:lnTo>
                  <a:cubicBezTo>
                    <a:pt x="305" y="8437"/>
                    <a:pt x="365" y="8376"/>
                    <a:pt x="396" y="8315"/>
                  </a:cubicBezTo>
                  <a:cubicBezTo>
                    <a:pt x="396" y="8254"/>
                    <a:pt x="2219" y="3816"/>
                    <a:pt x="5502" y="2114"/>
                  </a:cubicBezTo>
                  <a:cubicBezTo>
                    <a:pt x="7649" y="983"/>
                    <a:pt x="9904" y="372"/>
                    <a:pt x="11560" y="372"/>
                  </a:cubicBezTo>
                  <a:cubicBezTo>
                    <a:pt x="12530" y="372"/>
                    <a:pt x="13294" y="582"/>
                    <a:pt x="13709" y="1020"/>
                  </a:cubicBezTo>
                  <a:cubicBezTo>
                    <a:pt x="13747" y="1066"/>
                    <a:pt x="13795" y="1085"/>
                    <a:pt x="13842" y="1085"/>
                  </a:cubicBezTo>
                  <a:cubicBezTo>
                    <a:pt x="13983" y="1085"/>
                    <a:pt x="14119" y="914"/>
                    <a:pt x="13983" y="777"/>
                  </a:cubicBezTo>
                  <a:cubicBezTo>
                    <a:pt x="13495" y="254"/>
                    <a:pt x="12617" y="0"/>
                    <a:pt x="1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21"/>
          <p:cNvGrpSpPr/>
          <p:nvPr/>
        </p:nvGrpSpPr>
        <p:grpSpPr>
          <a:xfrm>
            <a:off x="-272" y="4214106"/>
            <a:ext cx="1364632" cy="857199"/>
            <a:chOff x="16164466" y="481456"/>
            <a:chExt cx="1364632" cy="857199"/>
          </a:xfrm>
        </p:grpSpPr>
        <p:sp>
          <p:nvSpPr>
            <p:cNvPr id="889" name="Google Shape;889;p21"/>
            <p:cNvSpPr/>
            <p:nvPr/>
          </p:nvSpPr>
          <p:spPr>
            <a:xfrm>
              <a:off x="16164466" y="1029091"/>
              <a:ext cx="1146470" cy="309251"/>
            </a:xfrm>
            <a:custGeom>
              <a:rect b="b" l="l" r="r" t="t"/>
              <a:pathLst>
                <a:path extrusionOk="0" h="12840" w="47601">
                  <a:moveTo>
                    <a:pt x="29503" y="1"/>
                  </a:moveTo>
                  <a:cubicBezTo>
                    <a:pt x="21401" y="1"/>
                    <a:pt x="12636" y="178"/>
                    <a:pt x="8967" y="764"/>
                  </a:cubicBezTo>
                  <a:cubicBezTo>
                    <a:pt x="1520" y="1950"/>
                    <a:pt x="1" y="11372"/>
                    <a:pt x="8907" y="12558"/>
                  </a:cubicBezTo>
                  <a:cubicBezTo>
                    <a:pt x="10535" y="12763"/>
                    <a:pt x="13798" y="12839"/>
                    <a:pt x="17737" y="12839"/>
                  </a:cubicBezTo>
                  <a:cubicBezTo>
                    <a:pt x="28947" y="12839"/>
                    <a:pt x="45625" y="12223"/>
                    <a:pt x="45625" y="12223"/>
                  </a:cubicBezTo>
                  <a:cubicBezTo>
                    <a:pt x="46871" y="12223"/>
                    <a:pt x="47600" y="521"/>
                    <a:pt x="46111" y="308"/>
                  </a:cubicBezTo>
                  <a:cubicBezTo>
                    <a:pt x="45358" y="186"/>
                    <a:pt x="37777" y="1"/>
                    <a:pt x="29503" y="1"/>
                  </a:cubicBezTo>
                  <a:close/>
                </a:path>
              </a:pathLst>
            </a:custGeom>
            <a:solidFill>
              <a:srgbClr val="D37D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16259650" y="1085883"/>
              <a:ext cx="1049817" cy="185455"/>
            </a:xfrm>
            <a:custGeom>
              <a:rect b="b" l="l" r="r" t="t"/>
              <a:pathLst>
                <a:path extrusionOk="0" h="7700" w="43588">
                  <a:moveTo>
                    <a:pt x="19603" y="0"/>
                  </a:moveTo>
                  <a:cubicBezTo>
                    <a:pt x="14493" y="0"/>
                    <a:pt x="9943" y="83"/>
                    <a:pt x="7781" y="321"/>
                  </a:cubicBezTo>
                  <a:cubicBezTo>
                    <a:pt x="1429" y="1051"/>
                    <a:pt x="0" y="6613"/>
                    <a:pt x="7629" y="7343"/>
                  </a:cubicBezTo>
                  <a:cubicBezTo>
                    <a:pt x="10921" y="7642"/>
                    <a:pt x="23157" y="7699"/>
                    <a:pt x="32083" y="7699"/>
                  </a:cubicBezTo>
                  <a:cubicBezTo>
                    <a:pt x="37661" y="7699"/>
                    <a:pt x="41946" y="7677"/>
                    <a:pt x="41946" y="7677"/>
                  </a:cubicBezTo>
                  <a:cubicBezTo>
                    <a:pt x="43010" y="7677"/>
                    <a:pt x="43588" y="534"/>
                    <a:pt x="42341" y="412"/>
                  </a:cubicBezTo>
                  <a:cubicBezTo>
                    <a:pt x="41519" y="312"/>
                    <a:pt x="29507" y="0"/>
                    <a:pt x="19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16344549" y="1119241"/>
              <a:ext cx="953935" cy="22712"/>
            </a:xfrm>
            <a:custGeom>
              <a:rect b="b" l="l" r="r" t="t"/>
              <a:pathLst>
                <a:path extrusionOk="0" h="943" w="39607">
                  <a:moveTo>
                    <a:pt x="1" y="0"/>
                  </a:moveTo>
                  <a:lnTo>
                    <a:pt x="1" y="760"/>
                  </a:lnTo>
                  <a:cubicBezTo>
                    <a:pt x="92" y="760"/>
                    <a:pt x="7600" y="942"/>
                    <a:pt x="13618" y="942"/>
                  </a:cubicBezTo>
                  <a:cubicBezTo>
                    <a:pt x="15108" y="942"/>
                    <a:pt x="16536" y="912"/>
                    <a:pt x="17691" y="882"/>
                  </a:cubicBezTo>
                  <a:cubicBezTo>
                    <a:pt x="19647" y="841"/>
                    <a:pt x="22717" y="828"/>
                    <a:pt x="25947" y="828"/>
                  </a:cubicBezTo>
                  <a:cubicBezTo>
                    <a:pt x="32406" y="828"/>
                    <a:pt x="39505" y="882"/>
                    <a:pt x="39607" y="882"/>
                  </a:cubicBezTo>
                  <a:lnTo>
                    <a:pt x="39607" y="122"/>
                  </a:lnTo>
                  <a:cubicBezTo>
                    <a:pt x="39505" y="122"/>
                    <a:pt x="32406" y="68"/>
                    <a:pt x="25938" y="68"/>
                  </a:cubicBezTo>
                  <a:cubicBezTo>
                    <a:pt x="22703" y="68"/>
                    <a:pt x="19626" y="81"/>
                    <a:pt x="17661" y="122"/>
                  </a:cubicBezTo>
                  <a:cubicBezTo>
                    <a:pt x="16386" y="155"/>
                    <a:pt x="14836" y="168"/>
                    <a:pt x="13190" y="168"/>
                  </a:cubicBezTo>
                  <a:cubicBezTo>
                    <a:pt x="7266" y="168"/>
                    <a:pt x="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16317478" y="1170470"/>
              <a:ext cx="984667" cy="26397"/>
            </a:xfrm>
            <a:custGeom>
              <a:rect b="b" l="l" r="r" t="t"/>
              <a:pathLst>
                <a:path extrusionOk="0" h="1096" w="40883">
                  <a:moveTo>
                    <a:pt x="31" y="1"/>
                  </a:moveTo>
                  <a:lnTo>
                    <a:pt x="0" y="761"/>
                  </a:lnTo>
                  <a:cubicBezTo>
                    <a:pt x="92" y="761"/>
                    <a:pt x="7356" y="1095"/>
                    <a:pt x="14013" y="1095"/>
                  </a:cubicBezTo>
                  <a:cubicBezTo>
                    <a:pt x="15137" y="1095"/>
                    <a:pt x="16232" y="1065"/>
                    <a:pt x="17265" y="1065"/>
                  </a:cubicBezTo>
                  <a:cubicBezTo>
                    <a:pt x="24560" y="943"/>
                    <a:pt x="40731" y="943"/>
                    <a:pt x="40883" y="943"/>
                  </a:cubicBezTo>
                  <a:lnTo>
                    <a:pt x="40883" y="183"/>
                  </a:lnTo>
                  <a:cubicBezTo>
                    <a:pt x="40839" y="183"/>
                    <a:pt x="39486" y="181"/>
                    <a:pt x="37405" y="181"/>
                  </a:cubicBezTo>
                  <a:cubicBezTo>
                    <a:pt x="32202" y="181"/>
                    <a:pt x="22454" y="196"/>
                    <a:pt x="17265" y="305"/>
                  </a:cubicBezTo>
                  <a:cubicBezTo>
                    <a:pt x="16357" y="320"/>
                    <a:pt x="15408" y="327"/>
                    <a:pt x="14443" y="327"/>
                  </a:cubicBezTo>
                  <a:cubicBezTo>
                    <a:pt x="7684" y="327"/>
                    <a:pt x="111" y="1"/>
                    <a:pt x="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16331375" y="1215123"/>
              <a:ext cx="956873" cy="32250"/>
            </a:xfrm>
            <a:custGeom>
              <a:rect b="b" l="l" r="r" t="t"/>
              <a:pathLst>
                <a:path extrusionOk="0" h="1339" w="39729">
                  <a:moveTo>
                    <a:pt x="1" y="1"/>
                  </a:moveTo>
                  <a:lnTo>
                    <a:pt x="1" y="761"/>
                  </a:lnTo>
                  <a:cubicBezTo>
                    <a:pt x="153" y="791"/>
                    <a:pt x="16019" y="913"/>
                    <a:pt x="20488" y="1217"/>
                  </a:cubicBezTo>
                  <a:cubicBezTo>
                    <a:pt x="21977" y="1308"/>
                    <a:pt x="24652" y="1338"/>
                    <a:pt x="27509" y="1338"/>
                  </a:cubicBezTo>
                  <a:cubicBezTo>
                    <a:pt x="33163" y="1338"/>
                    <a:pt x="39667" y="1217"/>
                    <a:pt x="39728" y="1217"/>
                  </a:cubicBezTo>
                  <a:lnTo>
                    <a:pt x="39728" y="457"/>
                  </a:lnTo>
                  <a:cubicBezTo>
                    <a:pt x="39627" y="457"/>
                    <a:pt x="33109" y="578"/>
                    <a:pt x="27450" y="578"/>
                  </a:cubicBezTo>
                  <a:cubicBezTo>
                    <a:pt x="24621" y="578"/>
                    <a:pt x="22007" y="548"/>
                    <a:pt x="20518" y="457"/>
                  </a:cubicBezTo>
                  <a:cubicBezTo>
                    <a:pt x="16050" y="153"/>
                    <a:pt x="153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1"/>
            <p:cNvSpPr/>
            <p:nvPr/>
          </p:nvSpPr>
          <p:spPr>
            <a:xfrm>
              <a:off x="16164466" y="1029741"/>
              <a:ext cx="1129635" cy="308914"/>
            </a:xfrm>
            <a:custGeom>
              <a:rect b="b" l="l" r="r" t="t"/>
              <a:pathLst>
                <a:path extrusionOk="0" h="12826" w="46902">
                  <a:moveTo>
                    <a:pt x="29788" y="0"/>
                  </a:moveTo>
                  <a:cubicBezTo>
                    <a:pt x="21612" y="0"/>
                    <a:pt x="12691" y="175"/>
                    <a:pt x="8967" y="768"/>
                  </a:cubicBezTo>
                  <a:cubicBezTo>
                    <a:pt x="1551" y="1923"/>
                    <a:pt x="1" y="11345"/>
                    <a:pt x="8937" y="12531"/>
                  </a:cubicBezTo>
                  <a:cubicBezTo>
                    <a:pt x="10578" y="12746"/>
                    <a:pt x="13882" y="12825"/>
                    <a:pt x="17864" y="12825"/>
                  </a:cubicBezTo>
                  <a:cubicBezTo>
                    <a:pt x="29073" y="12825"/>
                    <a:pt x="45655" y="12196"/>
                    <a:pt x="45655" y="12196"/>
                  </a:cubicBezTo>
                  <a:cubicBezTo>
                    <a:pt x="45989" y="12196"/>
                    <a:pt x="46293" y="11315"/>
                    <a:pt x="46506" y="10008"/>
                  </a:cubicBezTo>
                  <a:lnTo>
                    <a:pt x="46506" y="10008"/>
                  </a:lnTo>
                  <a:cubicBezTo>
                    <a:pt x="44491" y="10017"/>
                    <a:pt x="40888" y="10030"/>
                    <a:pt x="36728" y="10030"/>
                  </a:cubicBezTo>
                  <a:cubicBezTo>
                    <a:pt x="27397" y="10030"/>
                    <a:pt x="15258" y="9968"/>
                    <a:pt x="11916" y="9674"/>
                  </a:cubicBezTo>
                  <a:cubicBezTo>
                    <a:pt x="3830" y="8944"/>
                    <a:pt x="5320" y="3382"/>
                    <a:pt x="12037" y="2652"/>
                  </a:cubicBezTo>
                  <a:cubicBezTo>
                    <a:pt x="14303" y="2417"/>
                    <a:pt x="19037" y="2337"/>
                    <a:pt x="24373" y="2337"/>
                  </a:cubicBezTo>
                  <a:cubicBezTo>
                    <a:pt x="32852" y="2337"/>
                    <a:pt x="42853" y="2540"/>
                    <a:pt x="46901" y="2652"/>
                  </a:cubicBezTo>
                  <a:cubicBezTo>
                    <a:pt x="46780" y="1315"/>
                    <a:pt x="46567" y="342"/>
                    <a:pt x="46141" y="281"/>
                  </a:cubicBezTo>
                  <a:cubicBezTo>
                    <a:pt x="45397" y="175"/>
                    <a:pt x="37965" y="0"/>
                    <a:pt x="29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16362132" y="731159"/>
              <a:ext cx="1146470" cy="309131"/>
            </a:xfrm>
            <a:custGeom>
              <a:rect b="b" l="l" r="r" t="t"/>
              <a:pathLst>
                <a:path extrusionOk="0" h="12835" w="47601">
                  <a:moveTo>
                    <a:pt x="30095" y="1"/>
                  </a:moveTo>
                  <a:cubicBezTo>
                    <a:pt x="18885" y="1"/>
                    <a:pt x="1976" y="642"/>
                    <a:pt x="1976" y="642"/>
                  </a:cubicBezTo>
                  <a:cubicBezTo>
                    <a:pt x="730" y="642"/>
                    <a:pt x="0" y="12314"/>
                    <a:pt x="1490" y="12526"/>
                  </a:cubicBezTo>
                  <a:cubicBezTo>
                    <a:pt x="2242" y="12649"/>
                    <a:pt x="9824" y="12834"/>
                    <a:pt x="18098" y="12834"/>
                  </a:cubicBezTo>
                  <a:cubicBezTo>
                    <a:pt x="26199" y="12834"/>
                    <a:pt x="34964" y="12657"/>
                    <a:pt x="38633" y="12070"/>
                  </a:cubicBezTo>
                  <a:cubicBezTo>
                    <a:pt x="46080" y="10885"/>
                    <a:pt x="47600" y="1462"/>
                    <a:pt x="38694" y="277"/>
                  </a:cubicBezTo>
                  <a:cubicBezTo>
                    <a:pt x="37098" y="76"/>
                    <a:pt x="33930" y="1"/>
                    <a:pt x="30095" y="1"/>
                  </a:cubicBezTo>
                  <a:close/>
                </a:path>
              </a:pathLst>
            </a:custGeom>
            <a:solidFill>
              <a:srgbClr val="D37D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16369453" y="798766"/>
              <a:ext cx="1043964" cy="188634"/>
            </a:xfrm>
            <a:custGeom>
              <a:rect b="b" l="l" r="r" t="t"/>
              <a:pathLst>
                <a:path extrusionOk="0" h="7832" w="43345">
                  <a:moveTo>
                    <a:pt x="11058" y="1"/>
                  </a:moveTo>
                  <a:cubicBezTo>
                    <a:pt x="5425" y="1"/>
                    <a:pt x="1095" y="23"/>
                    <a:pt x="1095" y="23"/>
                  </a:cubicBezTo>
                  <a:cubicBezTo>
                    <a:pt x="31" y="23"/>
                    <a:pt x="0" y="7014"/>
                    <a:pt x="426" y="7257"/>
                  </a:cubicBezTo>
                  <a:cubicBezTo>
                    <a:pt x="1004" y="7620"/>
                    <a:pt x="9450" y="7831"/>
                    <a:pt x="18066" y="7831"/>
                  </a:cubicBezTo>
                  <a:cubicBezTo>
                    <a:pt x="25318" y="7831"/>
                    <a:pt x="32691" y="7682"/>
                    <a:pt x="35594" y="7349"/>
                  </a:cubicBezTo>
                  <a:cubicBezTo>
                    <a:pt x="41947" y="6649"/>
                    <a:pt x="43345" y="1057"/>
                    <a:pt x="35715" y="358"/>
                  </a:cubicBezTo>
                  <a:cubicBezTo>
                    <a:pt x="32423" y="58"/>
                    <a:pt x="20072" y="1"/>
                    <a:pt x="11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16373837" y="927789"/>
              <a:ext cx="953935" cy="22351"/>
            </a:xfrm>
            <a:custGeom>
              <a:rect b="b" l="l" r="r" t="t"/>
              <a:pathLst>
                <a:path extrusionOk="0" h="928" w="39607">
                  <a:moveTo>
                    <a:pt x="26394" y="0"/>
                  </a:moveTo>
                  <a:cubicBezTo>
                    <a:pt x="24744" y="0"/>
                    <a:pt x="23191" y="13"/>
                    <a:pt x="21916" y="46"/>
                  </a:cubicBezTo>
                  <a:cubicBezTo>
                    <a:pt x="19961" y="87"/>
                    <a:pt x="16894" y="100"/>
                    <a:pt x="13668" y="100"/>
                  </a:cubicBezTo>
                  <a:cubicBezTo>
                    <a:pt x="7215" y="100"/>
                    <a:pt x="122" y="46"/>
                    <a:pt x="1" y="46"/>
                  </a:cubicBezTo>
                  <a:lnTo>
                    <a:pt x="1" y="806"/>
                  </a:lnTo>
                  <a:cubicBezTo>
                    <a:pt x="122" y="806"/>
                    <a:pt x="7228" y="860"/>
                    <a:pt x="13690" y="860"/>
                  </a:cubicBezTo>
                  <a:cubicBezTo>
                    <a:pt x="16921" y="860"/>
                    <a:pt x="19991" y="847"/>
                    <a:pt x="21947" y="806"/>
                  </a:cubicBezTo>
                  <a:cubicBezTo>
                    <a:pt x="23228" y="773"/>
                    <a:pt x="24782" y="760"/>
                    <a:pt x="26429" y="760"/>
                  </a:cubicBezTo>
                  <a:cubicBezTo>
                    <a:pt x="32360" y="760"/>
                    <a:pt x="39511" y="928"/>
                    <a:pt x="39606" y="928"/>
                  </a:cubicBezTo>
                  <a:lnTo>
                    <a:pt x="39606" y="168"/>
                  </a:lnTo>
                  <a:cubicBezTo>
                    <a:pt x="39535" y="168"/>
                    <a:pt x="32333" y="0"/>
                    <a:pt x="26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16380436" y="872731"/>
              <a:ext cx="975153" cy="26180"/>
            </a:xfrm>
            <a:custGeom>
              <a:rect b="b" l="l" r="r" t="t"/>
              <a:pathLst>
                <a:path extrusionOk="0" h="1087" w="40488">
                  <a:moveTo>
                    <a:pt x="26047" y="0"/>
                  </a:moveTo>
                  <a:cubicBezTo>
                    <a:pt x="25080" y="0"/>
                    <a:pt x="24131" y="7"/>
                    <a:pt x="23223" y="22"/>
                  </a:cubicBezTo>
                  <a:cubicBezTo>
                    <a:pt x="15958" y="174"/>
                    <a:pt x="183" y="174"/>
                    <a:pt x="0" y="174"/>
                  </a:cubicBezTo>
                  <a:lnTo>
                    <a:pt x="0" y="934"/>
                  </a:lnTo>
                  <a:cubicBezTo>
                    <a:pt x="183" y="934"/>
                    <a:pt x="15958" y="934"/>
                    <a:pt x="23223" y="782"/>
                  </a:cubicBezTo>
                  <a:cubicBezTo>
                    <a:pt x="24131" y="767"/>
                    <a:pt x="25080" y="760"/>
                    <a:pt x="26045" y="760"/>
                  </a:cubicBezTo>
                  <a:cubicBezTo>
                    <a:pt x="32804" y="760"/>
                    <a:pt x="40377" y="1086"/>
                    <a:pt x="40457" y="1086"/>
                  </a:cubicBezTo>
                  <a:lnTo>
                    <a:pt x="40487" y="326"/>
                  </a:lnTo>
                  <a:cubicBezTo>
                    <a:pt x="40408" y="326"/>
                    <a:pt x="32811" y="0"/>
                    <a:pt x="260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16378244" y="821984"/>
              <a:ext cx="963424" cy="32250"/>
            </a:xfrm>
            <a:custGeom>
              <a:rect b="b" l="l" r="r" t="t"/>
              <a:pathLst>
                <a:path extrusionOk="0" h="1339" w="40001">
                  <a:moveTo>
                    <a:pt x="11171" y="1"/>
                  </a:moveTo>
                  <a:cubicBezTo>
                    <a:pt x="5770" y="1"/>
                    <a:pt x="94" y="93"/>
                    <a:pt x="0" y="93"/>
                  </a:cubicBezTo>
                  <a:lnTo>
                    <a:pt x="0" y="853"/>
                  </a:lnTo>
                  <a:cubicBezTo>
                    <a:pt x="94" y="853"/>
                    <a:pt x="5758" y="760"/>
                    <a:pt x="11143" y="760"/>
                  </a:cubicBezTo>
                  <a:cubicBezTo>
                    <a:pt x="14509" y="760"/>
                    <a:pt x="17765" y="796"/>
                    <a:pt x="19484" y="913"/>
                  </a:cubicBezTo>
                  <a:cubicBezTo>
                    <a:pt x="23952" y="1187"/>
                    <a:pt x="39849" y="1339"/>
                    <a:pt x="40001" y="1339"/>
                  </a:cubicBezTo>
                  <a:lnTo>
                    <a:pt x="40001" y="579"/>
                  </a:lnTo>
                  <a:cubicBezTo>
                    <a:pt x="39849" y="579"/>
                    <a:pt x="24013" y="427"/>
                    <a:pt x="19545" y="153"/>
                  </a:cubicBezTo>
                  <a:cubicBezTo>
                    <a:pt x="17814" y="37"/>
                    <a:pt x="14546" y="1"/>
                    <a:pt x="1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16379689" y="717407"/>
              <a:ext cx="1149408" cy="322594"/>
            </a:xfrm>
            <a:custGeom>
              <a:rect b="b" l="l" r="r" t="t"/>
              <a:pathLst>
                <a:path extrusionOk="0" h="13394" w="47723">
                  <a:moveTo>
                    <a:pt x="18204" y="0"/>
                  </a:moveTo>
                  <a:cubicBezTo>
                    <a:pt x="9297" y="0"/>
                    <a:pt x="1095" y="179"/>
                    <a:pt x="1095" y="179"/>
                  </a:cubicBezTo>
                  <a:cubicBezTo>
                    <a:pt x="761" y="179"/>
                    <a:pt x="609" y="2094"/>
                    <a:pt x="366" y="3401"/>
                  </a:cubicBezTo>
                  <a:cubicBezTo>
                    <a:pt x="2620" y="3391"/>
                    <a:pt x="6860" y="3373"/>
                    <a:pt x="11647" y="3373"/>
                  </a:cubicBezTo>
                  <a:cubicBezTo>
                    <a:pt x="20737" y="3373"/>
                    <a:pt x="31801" y="3437"/>
                    <a:pt x="34986" y="3736"/>
                  </a:cubicBezTo>
                  <a:cubicBezTo>
                    <a:pt x="43072" y="4435"/>
                    <a:pt x="41552" y="10027"/>
                    <a:pt x="34834" y="10727"/>
                  </a:cubicBezTo>
                  <a:cubicBezTo>
                    <a:pt x="32527" y="10967"/>
                    <a:pt x="27624" y="11050"/>
                    <a:pt x="22134" y="11050"/>
                  </a:cubicBezTo>
                  <a:cubicBezTo>
                    <a:pt x="13739" y="11050"/>
                    <a:pt x="3970" y="10855"/>
                    <a:pt x="1" y="10727"/>
                  </a:cubicBezTo>
                  <a:lnTo>
                    <a:pt x="1" y="10727"/>
                  </a:lnTo>
                  <a:cubicBezTo>
                    <a:pt x="92" y="12064"/>
                    <a:pt x="335" y="13037"/>
                    <a:pt x="761" y="13097"/>
                  </a:cubicBezTo>
                  <a:cubicBezTo>
                    <a:pt x="1506" y="13219"/>
                    <a:pt x="8937" y="13394"/>
                    <a:pt x="17110" y="13394"/>
                  </a:cubicBezTo>
                  <a:cubicBezTo>
                    <a:pt x="25283" y="13394"/>
                    <a:pt x="34196" y="13219"/>
                    <a:pt x="37904" y="12641"/>
                  </a:cubicBezTo>
                  <a:cubicBezTo>
                    <a:pt x="45351" y="11456"/>
                    <a:pt x="47722" y="2337"/>
                    <a:pt x="38877" y="757"/>
                  </a:cubicBezTo>
                  <a:cubicBezTo>
                    <a:pt x="35417" y="156"/>
                    <a:pt x="26504" y="0"/>
                    <a:pt x="182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16219000" y="481456"/>
              <a:ext cx="158889" cy="182468"/>
            </a:xfrm>
            <a:custGeom>
              <a:rect b="b" l="l" r="r" t="t"/>
              <a:pathLst>
                <a:path extrusionOk="0" h="7576" w="6597">
                  <a:moveTo>
                    <a:pt x="2983" y="1"/>
                  </a:moveTo>
                  <a:cubicBezTo>
                    <a:pt x="2982" y="1"/>
                    <a:pt x="2980" y="1"/>
                    <a:pt x="2979" y="1"/>
                  </a:cubicBezTo>
                  <a:cubicBezTo>
                    <a:pt x="2705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0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09" y="7573"/>
                    <a:pt x="3414" y="7575"/>
                    <a:pt x="3420" y="7575"/>
                  </a:cubicBezTo>
                  <a:cubicBezTo>
                    <a:pt x="3623" y="7575"/>
                    <a:pt x="4291" y="4889"/>
                    <a:pt x="4468" y="4682"/>
                  </a:cubicBezTo>
                  <a:cubicBezTo>
                    <a:pt x="4620" y="4469"/>
                    <a:pt x="6110" y="4104"/>
                    <a:pt x="6353" y="3739"/>
                  </a:cubicBezTo>
                  <a:cubicBezTo>
                    <a:pt x="6596" y="3375"/>
                    <a:pt x="4438" y="3040"/>
                    <a:pt x="4225" y="2797"/>
                  </a:cubicBezTo>
                  <a:cubicBezTo>
                    <a:pt x="4074" y="2616"/>
                    <a:pt x="3232" y="1"/>
                    <a:pt x="2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21"/>
          <p:cNvGrpSpPr/>
          <p:nvPr/>
        </p:nvGrpSpPr>
        <p:grpSpPr>
          <a:xfrm rot="694641">
            <a:off x="6558249" y="821688"/>
            <a:ext cx="800960" cy="1057228"/>
            <a:chOff x="14088291" y="494003"/>
            <a:chExt cx="800923" cy="1057179"/>
          </a:xfrm>
        </p:grpSpPr>
        <p:sp>
          <p:nvSpPr>
            <p:cNvPr id="903" name="Google Shape;903;p21"/>
            <p:cNvSpPr/>
            <p:nvPr/>
          </p:nvSpPr>
          <p:spPr>
            <a:xfrm>
              <a:off x="14088291" y="759676"/>
              <a:ext cx="800923" cy="790879"/>
            </a:xfrm>
            <a:custGeom>
              <a:rect b="b" l="l" r="r" t="t"/>
              <a:pathLst>
                <a:path extrusionOk="0" h="32837" w="33254">
                  <a:moveTo>
                    <a:pt x="16599" y="0"/>
                  </a:moveTo>
                  <a:cubicBezTo>
                    <a:pt x="7718" y="0"/>
                    <a:pt x="423" y="7097"/>
                    <a:pt x="213" y="16023"/>
                  </a:cubicBezTo>
                  <a:cubicBezTo>
                    <a:pt x="0" y="25081"/>
                    <a:pt x="7174" y="32619"/>
                    <a:pt x="16232" y="32832"/>
                  </a:cubicBezTo>
                  <a:cubicBezTo>
                    <a:pt x="16362" y="32835"/>
                    <a:pt x="16493" y="32837"/>
                    <a:pt x="16623" y="32837"/>
                  </a:cubicBezTo>
                  <a:cubicBezTo>
                    <a:pt x="25506" y="32837"/>
                    <a:pt x="32831" y="25710"/>
                    <a:pt x="33041" y="16783"/>
                  </a:cubicBezTo>
                  <a:cubicBezTo>
                    <a:pt x="33253" y="7725"/>
                    <a:pt x="26080" y="218"/>
                    <a:pt x="16992" y="5"/>
                  </a:cubicBezTo>
                  <a:cubicBezTo>
                    <a:pt x="16860" y="2"/>
                    <a:pt x="16730" y="0"/>
                    <a:pt x="16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14457996" y="762711"/>
              <a:ext cx="49808" cy="788471"/>
            </a:xfrm>
            <a:custGeom>
              <a:rect b="b" l="l" r="r" t="t"/>
              <a:pathLst>
                <a:path extrusionOk="0" h="32737" w="2068">
                  <a:moveTo>
                    <a:pt x="1520" y="0"/>
                  </a:moveTo>
                  <a:lnTo>
                    <a:pt x="0" y="31"/>
                  </a:lnTo>
                  <a:lnTo>
                    <a:pt x="547" y="32736"/>
                  </a:lnTo>
                  <a:lnTo>
                    <a:pt x="2067" y="3270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14214930" y="837374"/>
              <a:ext cx="232830" cy="626692"/>
            </a:xfrm>
            <a:custGeom>
              <a:rect b="b" l="l" r="r" t="t"/>
              <a:pathLst>
                <a:path extrusionOk="0" h="26020" w="9667">
                  <a:moveTo>
                    <a:pt x="1733" y="1"/>
                  </a:moveTo>
                  <a:lnTo>
                    <a:pt x="730" y="1156"/>
                  </a:lnTo>
                  <a:cubicBezTo>
                    <a:pt x="9667" y="8937"/>
                    <a:pt x="92" y="25077"/>
                    <a:pt x="1" y="25260"/>
                  </a:cubicBezTo>
                  <a:lnTo>
                    <a:pt x="1308" y="26019"/>
                  </a:lnTo>
                  <a:cubicBezTo>
                    <a:pt x="3040" y="23010"/>
                    <a:pt x="4347" y="19788"/>
                    <a:pt x="5229" y="16414"/>
                  </a:cubicBezTo>
                  <a:cubicBezTo>
                    <a:pt x="7053" y="9271"/>
                    <a:pt x="5837" y="3587"/>
                    <a:pt x="1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14540703" y="860809"/>
              <a:ext cx="237237" cy="601065"/>
            </a:xfrm>
            <a:custGeom>
              <a:rect b="b" l="l" r="r" t="t"/>
              <a:pathLst>
                <a:path extrusionOk="0" h="24956" w="9850">
                  <a:moveTo>
                    <a:pt x="8573" y="0"/>
                  </a:moveTo>
                  <a:cubicBezTo>
                    <a:pt x="8481" y="122"/>
                    <a:pt x="1" y="12979"/>
                    <a:pt x="8025" y="24955"/>
                  </a:cubicBezTo>
                  <a:lnTo>
                    <a:pt x="9272" y="24074"/>
                  </a:lnTo>
                  <a:cubicBezTo>
                    <a:pt x="1855" y="13010"/>
                    <a:pt x="9758" y="973"/>
                    <a:pt x="9849" y="852"/>
                  </a:cubicBezTo>
                  <a:lnTo>
                    <a:pt x="8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14092674" y="1127285"/>
              <a:ext cx="791409" cy="54938"/>
            </a:xfrm>
            <a:custGeom>
              <a:rect b="b" l="l" r="r" t="t"/>
              <a:pathLst>
                <a:path extrusionOk="0" h="2281" w="32859">
                  <a:moveTo>
                    <a:pt x="31" y="0"/>
                  </a:moveTo>
                  <a:lnTo>
                    <a:pt x="1" y="1520"/>
                  </a:lnTo>
                  <a:lnTo>
                    <a:pt x="32828" y="2280"/>
                  </a:lnTo>
                  <a:lnTo>
                    <a:pt x="32859" y="7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14486726" y="494003"/>
              <a:ext cx="158889" cy="182468"/>
            </a:xfrm>
            <a:custGeom>
              <a:rect b="b" l="l" r="r" t="t"/>
              <a:pathLst>
                <a:path extrusionOk="0" h="7576" w="6597">
                  <a:moveTo>
                    <a:pt x="2954" y="0"/>
                  </a:moveTo>
                  <a:cubicBezTo>
                    <a:pt x="2952" y="0"/>
                    <a:pt x="2951" y="0"/>
                    <a:pt x="2949" y="1"/>
                  </a:cubicBezTo>
                  <a:cubicBezTo>
                    <a:pt x="2706" y="31"/>
                    <a:pt x="2159" y="3040"/>
                    <a:pt x="2159" y="3040"/>
                  </a:cubicBezTo>
                  <a:cubicBezTo>
                    <a:pt x="2159" y="3040"/>
                    <a:pt x="274" y="3922"/>
                    <a:pt x="153" y="4134"/>
                  </a:cubicBezTo>
                  <a:cubicBezTo>
                    <a:pt x="1" y="4378"/>
                    <a:pt x="2220" y="4803"/>
                    <a:pt x="2220" y="4803"/>
                  </a:cubicBezTo>
                  <a:cubicBezTo>
                    <a:pt x="2220" y="4803"/>
                    <a:pt x="3192" y="7417"/>
                    <a:pt x="3375" y="7569"/>
                  </a:cubicBezTo>
                  <a:cubicBezTo>
                    <a:pt x="3379" y="7573"/>
                    <a:pt x="3384" y="7575"/>
                    <a:pt x="3390" y="7575"/>
                  </a:cubicBezTo>
                  <a:cubicBezTo>
                    <a:pt x="3595" y="7575"/>
                    <a:pt x="4290" y="4889"/>
                    <a:pt x="4438" y="4682"/>
                  </a:cubicBezTo>
                  <a:cubicBezTo>
                    <a:pt x="4621" y="4438"/>
                    <a:pt x="6110" y="4074"/>
                    <a:pt x="6353" y="3739"/>
                  </a:cubicBezTo>
                  <a:cubicBezTo>
                    <a:pt x="6597" y="3375"/>
                    <a:pt x="4408" y="3040"/>
                    <a:pt x="4195" y="2797"/>
                  </a:cubicBezTo>
                  <a:cubicBezTo>
                    <a:pt x="4044" y="2616"/>
                    <a:pt x="3232" y="0"/>
                    <a:pt x="2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21"/>
          <p:cNvGrpSpPr/>
          <p:nvPr/>
        </p:nvGrpSpPr>
        <p:grpSpPr>
          <a:xfrm>
            <a:off x="128103" y="701423"/>
            <a:ext cx="1107669" cy="1276230"/>
            <a:chOff x="11345178" y="454360"/>
            <a:chExt cx="1107669" cy="1276230"/>
          </a:xfrm>
        </p:grpSpPr>
        <p:sp>
          <p:nvSpPr>
            <p:cNvPr id="910" name="Google Shape;910;p21"/>
            <p:cNvSpPr/>
            <p:nvPr/>
          </p:nvSpPr>
          <p:spPr>
            <a:xfrm>
              <a:off x="11443276" y="736506"/>
              <a:ext cx="1009571" cy="904151"/>
            </a:xfrm>
            <a:custGeom>
              <a:rect b="b" l="l" r="r" t="t"/>
              <a:pathLst>
                <a:path extrusionOk="0" h="37540" w="41917">
                  <a:moveTo>
                    <a:pt x="20960" y="1"/>
                  </a:moveTo>
                  <a:cubicBezTo>
                    <a:pt x="19154" y="1"/>
                    <a:pt x="17319" y="263"/>
                    <a:pt x="15503" y="815"/>
                  </a:cubicBezTo>
                  <a:cubicBezTo>
                    <a:pt x="5594" y="3854"/>
                    <a:pt x="1" y="14311"/>
                    <a:pt x="3010" y="24219"/>
                  </a:cubicBezTo>
                  <a:cubicBezTo>
                    <a:pt x="5464" y="32325"/>
                    <a:pt x="12890" y="37540"/>
                    <a:pt x="20921" y="37540"/>
                  </a:cubicBezTo>
                  <a:cubicBezTo>
                    <a:pt x="22738" y="37540"/>
                    <a:pt x="24586" y="37273"/>
                    <a:pt x="26415" y="36712"/>
                  </a:cubicBezTo>
                  <a:cubicBezTo>
                    <a:pt x="36324" y="33703"/>
                    <a:pt x="41916" y="23247"/>
                    <a:pt x="38907" y="13307"/>
                  </a:cubicBezTo>
                  <a:cubicBezTo>
                    <a:pt x="36450" y="5215"/>
                    <a:pt x="29004" y="1"/>
                    <a:pt x="20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11437423" y="1093012"/>
              <a:ext cx="563734" cy="490876"/>
            </a:xfrm>
            <a:custGeom>
              <a:rect b="b" l="l" r="r" t="t"/>
              <a:pathLst>
                <a:path extrusionOk="0" h="20381" w="23406">
                  <a:moveTo>
                    <a:pt x="3425" y="1"/>
                  </a:moveTo>
                  <a:cubicBezTo>
                    <a:pt x="3139" y="1"/>
                    <a:pt x="2979" y="25"/>
                    <a:pt x="2979" y="25"/>
                  </a:cubicBezTo>
                  <a:cubicBezTo>
                    <a:pt x="1" y="8506"/>
                    <a:pt x="6171" y="16135"/>
                    <a:pt x="7417" y="17168"/>
                  </a:cubicBezTo>
                  <a:cubicBezTo>
                    <a:pt x="8663" y="18232"/>
                    <a:pt x="11065" y="17746"/>
                    <a:pt x="13952" y="18232"/>
                  </a:cubicBezTo>
                  <a:cubicBezTo>
                    <a:pt x="16441" y="18621"/>
                    <a:pt x="19239" y="20381"/>
                    <a:pt x="20989" y="20381"/>
                  </a:cubicBezTo>
                  <a:cubicBezTo>
                    <a:pt x="21291" y="20381"/>
                    <a:pt x="21562" y="20329"/>
                    <a:pt x="21794" y="20208"/>
                  </a:cubicBezTo>
                  <a:cubicBezTo>
                    <a:pt x="23405" y="19387"/>
                    <a:pt x="21399" y="18567"/>
                    <a:pt x="22037" y="17108"/>
                  </a:cubicBezTo>
                  <a:cubicBezTo>
                    <a:pt x="22676" y="15649"/>
                    <a:pt x="19515" y="13247"/>
                    <a:pt x="19971" y="12518"/>
                  </a:cubicBezTo>
                  <a:cubicBezTo>
                    <a:pt x="20426" y="11788"/>
                    <a:pt x="20670" y="9873"/>
                    <a:pt x="20487" y="8931"/>
                  </a:cubicBezTo>
                  <a:cubicBezTo>
                    <a:pt x="20294" y="8049"/>
                    <a:pt x="18525" y="5189"/>
                    <a:pt x="15474" y="5189"/>
                  </a:cubicBezTo>
                  <a:cubicBezTo>
                    <a:pt x="15162" y="5189"/>
                    <a:pt x="14837" y="5219"/>
                    <a:pt x="14499" y="5284"/>
                  </a:cubicBezTo>
                  <a:cubicBezTo>
                    <a:pt x="14108" y="5355"/>
                    <a:pt x="13756" y="5388"/>
                    <a:pt x="13436" y="5388"/>
                  </a:cubicBezTo>
                  <a:cubicBezTo>
                    <a:pt x="10748" y="5388"/>
                    <a:pt x="10318" y="3060"/>
                    <a:pt x="7873" y="1484"/>
                  </a:cubicBezTo>
                  <a:cubicBezTo>
                    <a:pt x="5880" y="178"/>
                    <a:pt x="4194" y="1"/>
                    <a:pt x="3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11561148" y="721670"/>
              <a:ext cx="680136" cy="395259"/>
            </a:xfrm>
            <a:custGeom>
              <a:rect b="b" l="l" r="r" t="t"/>
              <a:pathLst>
                <a:path extrusionOk="0" h="16411" w="28239">
                  <a:moveTo>
                    <a:pt x="16285" y="0"/>
                  </a:moveTo>
                  <a:cubicBezTo>
                    <a:pt x="14956" y="0"/>
                    <a:pt x="13578" y="189"/>
                    <a:pt x="12189" y="641"/>
                  </a:cubicBezTo>
                  <a:cubicBezTo>
                    <a:pt x="4590" y="3133"/>
                    <a:pt x="1733" y="6689"/>
                    <a:pt x="882" y="8543"/>
                  </a:cubicBezTo>
                  <a:cubicBezTo>
                    <a:pt x="0" y="10398"/>
                    <a:pt x="2736" y="12525"/>
                    <a:pt x="2736" y="12525"/>
                  </a:cubicBezTo>
                  <a:cubicBezTo>
                    <a:pt x="2736" y="12525"/>
                    <a:pt x="4590" y="14653"/>
                    <a:pt x="6627" y="15048"/>
                  </a:cubicBezTo>
                  <a:cubicBezTo>
                    <a:pt x="6918" y="15104"/>
                    <a:pt x="7189" y="15127"/>
                    <a:pt x="7446" y="15127"/>
                  </a:cubicBezTo>
                  <a:cubicBezTo>
                    <a:pt x="8691" y="15127"/>
                    <a:pt x="9613" y="14586"/>
                    <a:pt x="10987" y="14586"/>
                  </a:cubicBezTo>
                  <a:cubicBezTo>
                    <a:pt x="11343" y="14586"/>
                    <a:pt x="11729" y="14622"/>
                    <a:pt x="12159" y="14714"/>
                  </a:cubicBezTo>
                  <a:cubicBezTo>
                    <a:pt x="12350" y="14754"/>
                    <a:pt x="12517" y="14773"/>
                    <a:pt x="12664" y="14773"/>
                  </a:cubicBezTo>
                  <a:cubicBezTo>
                    <a:pt x="14393" y="14773"/>
                    <a:pt x="13276" y="12149"/>
                    <a:pt x="13192" y="10945"/>
                  </a:cubicBezTo>
                  <a:cubicBezTo>
                    <a:pt x="13181" y="10704"/>
                    <a:pt x="13241" y="10606"/>
                    <a:pt x="13359" y="10606"/>
                  </a:cubicBezTo>
                  <a:cubicBezTo>
                    <a:pt x="13880" y="10606"/>
                    <a:pt x="15539" y="12531"/>
                    <a:pt x="17232" y="12531"/>
                  </a:cubicBezTo>
                  <a:cubicBezTo>
                    <a:pt x="17283" y="12531"/>
                    <a:pt x="17335" y="12529"/>
                    <a:pt x="17387" y="12525"/>
                  </a:cubicBezTo>
                  <a:cubicBezTo>
                    <a:pt x="18451" y="12449"/>
                    <a:pt x="19385" y="12335"/>
                    <a:pt x="20187" y="12335"/>
                  </a:cubicBezTo>
                  <a:cubicBezTo>
                    <a:pt x="20989" y="12335"/>
                    <a:pt x="21657" y="12449"/>
                    <a:pt x="22189" y="12829"/>
                  </a:cubicBezTo>
                  <a:cubicBezTo>
                    <a:pt x="23176" y="13534"/>
                    <a:pt x="24268" y="16410"/>
                    <a:pt x="25561" y="16410"/>
                  </a:cubicBezTo>
                  <a:cubicBezTo>
                    <a:pt x="25662" y="16410"/>
                    <a:pt x="25764" y="16393"/>
                    <a:pt x="25867" y="16355"/>
                  </a:cubicBezTo>
                  <a:cubicBezTo>
                    <a:pt x="27326" y="15838"/>
                    <a:pt x="25229" y="10306"/>
                    <a:pt x="26354" y="9364"/>
                  </a:cubicBezTo>
                  <a:cubicBezTo>
                    <a:pt x="27509" y="8452"/>
                    <a:pt x="28238" y="5869"/>
                    <a:pt x="27630" y="4683"/>
                  </a:cubicBezTo>
                  <a:cubicBezTo>
                    <a:pt x="27134" y="3740"/>
                    <a:pt x="22199" y="0"/>
                    <a:pt x="16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11528946" y="1026249"/>
              <a:ext cx="126278" cy="68859"/>
            </a:xfrm>
            <a:custGeom>
              <a:rect b="b" l="l" r="r" t="t"/>
              <a:pathLst>
                <a:path extrusionOk="0" h="2859" w="5243">
                  <a:moveTo>
                    <a:pt x="912" y="1"/>
                  </a:moveTo>
                  <a:cubicBezTo>
                    <a:pt x="182" y="62"/>
                    <a:pt x="0" y="1612"/>
                    <a:pt x="365" y="2007"/>
                  </a:cubicBezTo>
                  <a:cubicBezTo>
                    <a:pt x="730" y="2402"/>
                    <a:pt x="3739" y="2858"/>
                    <a:pt x="4499" y="2858"/>
                  </a:cubicBezTo>
                  <a:cubicBezTo>
                    <a:pt x="4506" y="2858"/>
                    <a:pt x="4514" y="2859"/>
                    <a:pt x="4522" y="2859"/>
                  </a:cubicBezTo>
                  <a:cubicBezTo>
                    <a:pt x="5242" y="2859"/>
                    <a:pt x="4461" y="1429"/>
                    <a:pt x="3799" y="1399"/>
                  </a:cubicBezTo>
                  <a:cubicBezTo>
                    <a:pt x="3100" y="1338"/>
                    <a:pt x="912" y="1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12029842" y="1075960"/>
              <a:ext cx="149929" cy="105492"/>
            </a:xfrm>
            <a:custGeom>
              <a:rect b="b" l="l" r="r" t="t"/>
              <a:pathLst>
                <a:path extrusionOk="0" h="4380" w="6225">
                  <a:moveTo>
                    <a:pt x="1224" y="0"/>
                  </a:moveTo>
                  <a:cubicBezTo>
                    <a:pt x="0" y="0"/>
                    <a:pt x="180" y="2872"/>
                    <a:pt x="1848" y="3438"/>
                  </a:cubicBezTo>
                  <a:cubicBezTo>
                    <a:pt x="3240" y="3919"/>
                    <a:pt x="4527" y="4379"/>
                    <a:pt x="5269" y="4379"/>
                  </a:cubicBezTo>
                  <a:cubicBezTo>
                    <a:pt x="5418" y="4379"/>
                    <a:pt x="5546" y="4361"/>
                    <a:pt x="5647" y="4320"/>
                  </a:cubicBezTo>
                  <a:cubicBezTo>
                    <a:pt x="6225" y="4046"/>
                    <a:pt x="4918" y="2496"/>
                    <a:pt x="3824" y="1402"/>
                  </a:cubicBezTo>
                  <a:cubicBezTo>
                    <a:pt x="3124" y="733"/>
                    <a:pt x="2243" y="247"/>
                    <a:pt x="1301" y="4"/>
                  </a:cubicBezTo>
                  <a:cubicBezTo>
                    <a:pt x="1275" y="1"/>
                    <a:pt x="1249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12313226" y="1047492"/>
              <a:ext cx="104481" cy="247016"/>
            </a:xfrm>
            <a:custGeom>
              <a:rect b="b" l="l" r="r" t="t"/>
              <a:pathLst>
                <a:path extrusionOk="0" h="10256" w="4338">
                  <a:moveTo>
                    <a:pt x="2787" y="0"/>
                  </a:moveTo>
                  <a:cubicBezTo>
                    <a:pt x="2787" y="0"/>
                    <a:pt x="1480" y="365"/>
                    <a:pt x="1419" y="2675"/>
                  </a:cubicBezTo>
                  <a:cubicBezTo>
                    <a:pt x="1359" y="4985"/>
                    <a:pt x="356" y="6383"/>
                    <a:pt x="173" y="7690"/>
                  </a:cubicBezTo>
                  <a:cubicBezTo>
                    <a:pt x="0" y="8959"/>
                    <a:pt x="1660" y="10255"/>
                    <a:pt x="2713" y="10255"/>
                  </a:cubicBezTo>
                  <a:cubicBezTo>
                    <a:pt x="2770" y="10255"/>
                    <a:pt x="2825" y="10251"/>
                    <a:pt x="2878" y="10244"/>
                  </a:cubicBezTo>
                  <a:cubicBezTo>
                    <a:pt x="3942" y="10092"/>
                    <a:pt x="4337" y="4833"/>
                    <a:pt x="2787" y="0"/>
                  </a:cubicBezTo>
                  <a:close/>
                </a:path>
              </a:pathLst>
            </a:custGeom>
            <a:solidFill>
              <a:srgbClr val="6E92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11990873" y="1387644"/>
              <a:ext cx="95232" cy="143643"/>
            </a:xfrm>
            <a:custGeom>
              <a:rect b="b" l="l" r="r" t="t"/>
              <a:pathLst>
                <a:path extrusionOk="0" h="5964" w="3954">
                  <a:moveTo>
                    <a:pt x="1670" y="1"/>
                  </a:moveTo>
                  <a:cubicBezTo>
                    <a:pt x="1523" y="1"/>
                    <a:pt x="1372" y="51"/>
                    <a:pt x="1217" y="163"/>
                  </a:cubicBezTo>
                  <a:cubicBezTo>
                    <a:pt x="1217" y="163"/>
                    <a:pt x="1" y="2139"/>
                    <a:pt x="548" y="2960"/>
                  </a:cubicBezTo>
                  <a:cubicBezTo>
                    <a:pt x="1065" y="3750"/>
                    <a:pt x="1794" y="5179"/>
                    <a:pt x="2676" y="5847"/>
                  </a:cubicBezTo>
                  <a:cubicBezTo>
                    <a:pt x="2776" y="5927"/>
                    <a:pt x="2872" y="5964"/>
                    <a:pt x="2961" y="5964"/>
                  </a:cubicBezTo>
                  <a:cubicBezTo>
                    <a:pt x="3649" y="5964"/>
                    <a:pt x="3954" y="3772"/>
                    <a:pt x="3496" y="2534"/>
                  </a:cubicBezTo>
                  <a:cubicBezTo>
                    <a:pt x="3062" y="1385"/>
                    <a:pt x="2435" y="1"/>
                    <a:pt x="1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11345178" y="644285"/>
              <a:ext cx="788471" cy="1086306"/>
            </a:xfrm>
            <a:custGeom>
              <a:rect b="b" l="l" r="r" t="t"/>
              <a:pathLst>
                <a:path extrusionOk="0" h="45103" w="32737">
                  <a:moveTo>
                    <a:pt x="18983" y="1"/>
                  </a:moveTo>
                  <a:cubicBezTo>
                    <a:pt x="18800" y="1"/>
                    <a:pt x="18618" y="39"/>
                    <a:pt x="18451" y="115"/>
                  </a:cubicBezTo>
                  <a:lnTo>
                    <a:pt x="18177" y="237"/>
                  </a:lnTo>
                  <a:cubicBezTo>
                    <a:pt x="11338" y="3033"/>
                    <a:pt x="6201" y="7592"/>
                    <a:pt x="3314" y="13307"/>
                  </a:cubicBezTo>
                  <a:cubicBezTo>
                    <a:pt x="122" y="19659"/>
                    <a:pt x="1" y="26589"/>
                    <a:pt x="2919" y="32821"/>
                  </a:cubicBezTo>
                  <a:cubicBezTo>
                    <a:pt x="5685" y="38748"/>
                    <a:pt x="10974" y="43246"/>
                    <a:pt x="16718" y="44584"/>
                  </a:cubicBezTo>
                  <a:cubicBezTo>
                    <a:pt x="18229" y="44935"/>
                    <a:pt x="20533" y="45103"/>
                    <a:pt x="22922" y="45103"/>
                  </a:cubicBezTo>
                  <a:cubicBezTo>
                    <a:pt x="26106" y="45103"/>
                    <a:pt x="29441" y="44805"/>
                    <a:pt x="31247" y="44249"/>
                  </a:cubicBezTo>
                  <a:cubicBezTo>
                    <a:pt x="31947" y="44067"/>
                    <a:pt x="32433" y="43793"/>
                    <a:pt x="32585" y="43489"/>
                  </a:cubicBezTo>
                  <a:lnTo>
                    <a:pt x="32737" y="43185"/>
                  </a:lnTo>
                  <a:lnTo>
                    <a:pt x="31916" y="39994"/>
                  </a:lnTo>
                  <a:lnTo>
                    <a:pt x="30062" y="40480"/>
                  </a:lnTo>
                  <a:lnTo>
                    <a:pt x="30579" y="42456"/>
                  </a:lnTo>
                  <a:cubicBezTo>
                    <a:pt x="29188" y="42789"/>
                    <a:pt x="25931" y="43248"/>
                    <a:pt x="22554" y="43248"/>
                  </a:cubicBezTo>
                  <a:cubicBezTo>
                    <a:pt x="20689" y="43248"/>
                    <a:pt x="18787" y="43108"/>
                    <a:pt x="17144" y="42730"/>
                  </a:cubicBezTo>
                  <a:cubicBezTo>
                    <a:pt x="11977" y="41514"/>
                    <a:pt x="7174" y="37410"/>
                    <a:pt x="4651" y="32000"/>
                  </a:cubicBezTo>
                  <a:cubicBezTo>
                    <a:pt x="1976" y="26286"/>
                    <a:pt x="2098" y="19963"/>
                    <a:pt x="5016" y="14158"/>
                  </a:cubicBezTo>
                  <a:cubicBezTo>
                    <a:pt x="7691" y="8838"/>
                    <a:pt x="12493" y="4644"/>
                    <a:pt x="18876" y="1999"/>
                  </a:cubicBezTo>
                  <a:cubicBezTo>
                    <a:pt x="19302" y="2699"/>
                    <a:pt x="19667" y="3458"/>
                    <a:pt x="19910" y="4249"/>
                  </a:cubicBezTo>
                  <a:lnTo>
                    <a:pt x="21734" y="3610"/>
                  </a:lnTo>
                  <a:cubicBezTo>
                    <a:pt x="21338" y="2516"/>
                    <a:pt x="20548" y="571"/>
                    <a:pt x="19515" y="115"/>
                  </a:cubicBezTo>
                  <a:cubicBezTo>
                    <a:pt x="19348" y="39"/>
                    <a:pt x="19165" y="1"/>
                    <a:pt x="18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11898517" y="454360"/>
              <a:ext cx="158889" cy="182420"/>
            </a:xfrm>
            <a:custGeom>
              <a:rect b="b" l="l" r="r" t="t"/>
              <a:pathLst>
                <a:path extrusionOk="0" h="7574" w="6597">
                  <a:moveTo>
                    <a:pt x="2953" y="1"/>
                  </a:moveTo>
                  <a:cubicBezTo>
                    <a:pt x="2952" y="1"/>
                    <a:pt x="2950" y="1"/>
                    <a:pt x="2949" y="1"/>
                  </a:cubicBezTo>
                  <a:cubicBezTo>
                    <a:pt x="2705" y="32"/>
                    <a:pt x="2158" y="3041"/>
                    <a:pt x="2158" y="3041"/>
                  </a:cubicBezTo>
                  <a:cubicBezTo>
                    <a:pt x="2158" y="3041"/>
                    <a:pt x="304" y="3922"/>
                    <a:pt x="152" y="4165"/>
                  </a:cubicBezTo>
                  <a:cubicBezTo>
                    <a:pt x="0" y="4378"/>
                    <a:pt x="2219" y="4834"/>
                    <a:pt x="2219" y="4834"/>
                  </a:cubicBezTo>
                  <a:cubicBezTo>
                    <a:pt x="2219" y="4834"/>
                    <a:pt x="3192" y="7418"/>
                    <a:pt x="3374" y="7570"/>
                  </a:cubicBezTo>
                  <a:cubicBezTo>
                    <a:pt x="3378" y="7572"/>
                    <a:pt x="3382" y="7574"/>
                    <a:pt x="3386" y="7574"/>
                  </a:cubicBezTo>
                  <a:cubicBezTo>
                    <a:pt x="3587" y="7574"/>
                    <a:pt x="4289" y="4860"/>
                    <a:pt x="4438" y="4652"/>
                  </a:cubicBezTo>
                  <a:cubicBezTo>
                    <a:pt x="4620" y="4439"/>
                    <a:pt x="6110" y="4074"/>
                    <a:pt x="6353" y="3709"/>
                  </a:cubicBezTo>
                  <a:cubicBezTo>
                    <a:pt x="6596" y="3375"/>
                    <a:pt x="4408" y="3010"/>
                    <a:pt x="4195" y="2767"/>
                  </a:cubicBezTo>
                  <a:cubicBezTo>
                    <a:pt x="4044" y="2616"/>
                    <a:pt x="3231" y="1"/>
                    <a:pt x="2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11652647" y="1375457"/>
              <a:ext cx="158889" cy="181721"/>
            </a:xfrm>
            <a:custGeom>
              <a:rect b="b" l="l" r="r" t="t"/>
              <a:pathLst>
                <a:path extrusionOk="0" h="7545" w="6597">
                  <a:moveTo>
                    <a:pt x="2984" y="0"/>
                  </a:moveTo>
                  <a:cubicBezTo>
                    <a:pt x="2982" y="0"/>
                    <a:pt x="2981" y="0"/>
                    <a:pt x="2980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5" y="3922"/>
                    <a:pt x="153" y="4134"/>
                  </a:cubicBezTo>
                  <a:cubicBezTo>
                    <a:pt x="1" y="4347"/>
                    <a:pt x="2220" y="4803"/>
                    <a:pt x="2220" y="4803"/>
                  </a:cubicBezTo>
                  <a:cubicBezTo>
                    <a:pt x="2220" y="4803"/>
                    <a:pt x="3223" y="7417"/>
                    <a:pt x="3405" y="7539"/>
                  </a:cubicBezTo>
                  <a:cubicBezTo>
                    <a:pt x="3410" y="7543"/>
                    <a:pt x="3415" y="7545"/>
                    <a:pt x="3421" y="7545"/>
                  </a:cubicBezTo>
                  <a:cubicBezTo>
                    <a:pt x="3624" y="7545"/>
                    <a:pt x="4291" y="4858"/>
                    <a:pt x="4469" y="4651"/>
                  </a:cubicBezTo>
                  <a:cubicBezTo>
                    <a:pt x="4621" y="4438"/>
                    <a:pt x="6110" y="4074"/>
                    <a:pt x="6354" y="3709"/>
                  </a:cubicBezTo>
                  <a:cubicBezTo>
                    <a:pt x="6597" y="3374"/>
                    <a:pt x="4439" y="3010"/>
                    <a:pt x="4226" y="2767"/>
                  </a:cubicBezTo>
                  <a:cubicBezTo>
                    <a:pt x="4075" y="2615"/>
                    <a:pt x="3233" y="0"/>
                    <a:pt x="29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21"/>
          <p:cNvGrpSpPr/>
          <p:nvPr/>
        </p:nvGrpSpPr>
        <p:grpSpPr>
          <a:xfrm>
            <a:off x="7533640" y="641708"/>
            <a:ext cx="1492706" cy="1472599"/>
            <a:chOff x="16521478" y="593345"/>
            <a:chExt cx="1492706" cy="1472599"/>
          </a:xfrm>
        </p:grpSpPr>
        <p:sp>
          <p:nvSpPr>
            <p:cNvPr id="921" name="Google Shape;921;p21"/>
            <p:cNvSpPr/>
            <p:nvPr/>
          </p:nvSpPr>
          <p:spPr>
            <a:xfrm>
              <a:off x="16521478" y="593345"/>
              <a:ext cx="1287994" cy="1272724"/>
            </a:xfrm>
            <a:custGeom>
              <a:rect b="b" l="l" r="r" t="t"/>
              <a:pathLst>
                <a:path extrusionOk="0" h="52843" w="53477">
                  <a:moveTo>
                    <a:pt x="41442" y="25738"/>
                  </a:moveTo>
                  <a:cubicBezTo>
                    <a:pt x="41534" y="25738"/>
                    <a:pt x="41585" y="25793"/>
                    <a:pt x="41592" y="25908"/>
                  </a:cubicBezTo>
                  <a:cubicBezTo>
                    <a:pt x="41714" y="28036"/>
                    <a:pt x="42838" y="41258"/>
                    <a:pt x="42474" y="41501"/>
                  </a:cubicBezTo>
                  <a:cubicBezTo>
                    <a:pt x="42276" y="41623"/>
                    <a:pt x="39495" y="41653"/>
                    <a:pt x="36763" y="41653"/>
                  </a:cubicBezTo>
                  <a:cubicBezTo>
                    <a:pt x="34031" y="41653"/>
                    <a:pt x="31349" y="41623"/>
                    <a:pt x="31349" y="41623"/>
                  </a:cubicBezTo>
                  <a:cubicBezTo>
                    <a:pt x="31239" y="41638"/>
                    <a:pt x="31138" y="41645"/>
                    <a:pt x="31045" y="41645"/>
                  </a:cubicBezTo>
                  <a:cubicBezTo>
                    <a:pt x="26748" y="41645"/>
                    <a:pt x="39877" y="25738"/>
                    <a:pt x="41442" y="25738"/>
                  </a:cubicBezTo>
                  <a:close/>
                  <a:moveTo>
                    <a:pt x="48845" y="1"/>
                  </a:moveTo>
                  <a:cubicBezTo>
                    <a:pt x="43649" y="1"/>
                    <a:pt x="0" y="52819"/>
                    <a:pt x="14399" y="52819"/>
                  </a:cubicBezTo>
                  <a:cubicBezTo>
                    <a:pt x="14703" y="52819"/>
                    <a:pt x="15034" y="52796"/>
                    <a:pt x="15391" y="52747"/>
                  </a:cubicBezTo>
                  <a:cubicBezTo>
                    <a:pt x="15391" y="52747"/>
                    <a:pt x="23957" y="52842"/>
                    <a:pt x="32831" y="52842"/>
                  </a:cubicBezTo>
                  <a:cubicBezTo>
                    <a:pt x="42047" y="52842"/>
                    <a:pt x="51596" y="52740"/>
                    <a:pt x="52231" y="52322"/>
                  </a:cubicBezTo>
                  <a:cubicBezTo>
                    <a:pt x="53477" y="51501"/>
                    <a:pt x="49738" y="7610"/>
                    <a:pt x="49343" y="558"/>
                  </a:cubicBezTo>
                  <a:cubicBezTo>
                    <a:pt x="49320" y="180"/>
                    <a:pt x="49148" y="1"/>
                    <a:pt x="48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17671079" y="1419388"/>
              <a:ext cx="101783" cy="39548"/>
            </a:xfrm>
            <a:custGeom>
              <a:rect b="b" l="l" r="r" t="t"/>
              <a:pathLst>
                <a:path extrusionOk="0" h="1642" w="4226">
                  <a:moveTo>
                    <a:pt x="4165" y="0"/>
                  </a:moveTo>
                  <a:lnTo>
                    <a:pt x="1" y="152"/>
                  </a:lnTo>
                  <a:lnTo>
                    <a:pt x="62" y="1642"/>
                  </a:lnTo>
                  <a:lnTo>
                    <a:pt x="422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17654990" y="1276636"/>
              <a:ext cx="101037" cy="39548"/>
            </a:xfrm>
            <a:custGeom>
              <a:rect b="b" l="l" r="r" t="t"/>
              <a:pathLst>
                <a:path extrusionOk="0" h="1642" w="4195">
                  <a:moveTo>
                    <a:pt x="4165" y="0"/>
                  </a:moveTo>
                  <a:lnTo>
                    <a:pt x="0" y="122"/>
                  </a:lnTo>
                  <a:lnTo>
                    <a:pt x="31" y="1642"/>
                  </a:lnTo>
                  <a:lnTo>
                    <a:pt x="4195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17646922" y="1143398"/>
              <a:ext cx="101061" cy="40270"/>
            </a:xfrm>
            <a:custGeom>
              <a:rect b="b" l="l" r="r" t="t"/>
              <a:pathLst>
                <a:path extrusionOk="0" h="1672" w="4196">
                  <a:moveTo>
                    <a:pt x="4165" y="0"/>
                  </a:moveTo>
                  <a:lnTo>
                    <a:pt x="1" y="152"/>
                  </a:lnTo>
                  <a:lnTo>
                    <a:pt x="31" y="1672"/>
                  </a:lnTo>
                  <a:lnTo>
                    <a:pt x="419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17641069" y="1008691"/>
              <a:ext cx="101783" cy="39548"/>
            </a:xfrm>
            <a:custGeom>
              <a:rect b="b" l="l" r="r" t="t"/>
              <a:pathLst>
                <a:path extrusionOk="0" h="1642" w="4226">
                  <a:moveTo>
                    <a:pt x="4165" y="0"/>
                  </a:moveTo>
                  <a:lnTo>
                    <a:pt x="1" y="122"/>
                  </a:lnTo>
                  <a:lnTo>
                    <a:pt x="62" y="1642"/>
                  </a:lnTo>
                  <a:lnTo>
                    <a:pt x="422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17626425" y="854956"/>
              <a:ext cx="101783" cy="40294"/>
            </a:xfrm>
            <a:custGeom>
              <a:rect b="b" l="l" r="r" t="t"/>
              <a:pathLst>
                <a:path extrusionOk="0" h="1673" w="4226">
                  <a:moveTo>
                    <a:pt x="4165" y="0"/>
                  </a:moveTo>
                  <a:lnTo>
                    <a:pt x="1" y="152"/>
                  </a:lnTo>
                  <a:lnTo>
                    <a:pt x="31" y="1672"/>
                  </a:lnTo>
                  <a:lnTo>
                    <a:pt x="422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17611782" y="696092"/>
              <a:ext cx="101061" cy="40294"/>
            </a:xfrm>
            <a:custGeom>
              <a:rect b="b" l="l" r="r" t="t"/>
              <a:pathLst>
                <a:path extrusionOk="0" h="1673" w="4196">
                  <a:moveTo>
                    <a:pt x="4165" y="0"/>
                  </a:moveTo>
                  <a:lnTo>
                    <a:pt x="1" y="152"/>
                  </a:lnTo>
                  <a:lnTo>
                    <a:pt x="31" y="1672"/>
                  </a:lnTo>
                  <a:lnTo>
                    <a:pt x="4196" y="1520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17855295" y="1884223"/>
              <a:ext cx="158889" cy="181721"/>
            </a:xfrm>
            <a:custGeom>
              <a:rect b="b" l="l" r="r" t="t"/>
              <a:pathLst>
                <a:path extrusionOk="0" h="7545" w="6597">
                  <a:moveTo>
                    <a:pt x="2953" y="0"/>
                  </a:moveTo>
                  <a:cubicBezTo>
                    <a:pt x="2951" y="0"/>
                    <a:pt x="2950" y="0"/>
                    <a:pt x="2949" y="1"/>
                  </a:cubicBezTo>
                  <a:cubicBezTo>
                    <a:pt x="2675" y="31"/>
                    <a:pt x="2158" y="3040"/>
                    <a:pt x="2158" y="3040"/>
                  </a:cubicBezTo>
                  <a:cubicBezTo>
                    <a:pt x="2158" y="3040"/>
                    <a:pt x="274" y="3922"/>
                    <a:pt x="122" y="4134"/>
                  </a:cubicBezTo>
                  <a:cubicBezTo>
                    <a:pt x="0" y="4347"/>
                    <a:pt x="2189" y="4803"/>
                    <a:pt x="2189" y="4803"/>
                  </a:cubicBezTo>
                  <a:cubicBezTo>
                    <a:pt x="2189" y="4803"/>
                    <a:pt x="3192" y="7417"/>
                    <a:pt x="3374" y="7539"/>
                  </a:cubicBezTo>
                  <a:cubicBezTo>
                    <a:pt x="3379" y="7543"/>
                    <a:pt x="3384" y="7545"/>
                    <a:pt x="3390" y="7545"/>
                  </a:cubicBezTo>
                  <a:cubicBezTo>
                    <a:pt x="3593" y="7545"/>
                    <a:pt x="4260" y="4858"/>
                    <a:pt x="4438" y="4651"/>
                  </a:cubicBezTo>
                  <a:cubicBezTo>
                    <a:pt x="4620" y="4438"/>
                    <a:pt x="6079" y="4074"/>
                    <a:pt x="6323" y="3709"/>
                  </a:cubicBezTo>
                  <a:cubicBezTo>
                    <a:pt x="6596" y="3374"/>
                    <a:pt x="4408" y="3010"/>
                    <a:pt x="4195" y="2767"/>
                  </a:cubicBezTo>
                  <a:cubicBezTo>
                    <a:pt x="4044" y="2615"/>
                    <a:pt x="3201" y="0"/>
                    <a:pt x="2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21"/>
          <p:cNvGrpSpPr/>
          <p:nvPr/>
        </p:nvGrpSpPr>
        <p:grpSpPr>
          <a:xfrm rot="525240">
            <a:off x="7201038" y="465755"/>
            <a:ext cx="1314914" cy="1138627"/>
            <a:chOff x="14572929" y="593586"/>
            <a:chExt cx="1314848" cy="1138570"/>
          </a:xfrm>
        </p:grpSpPr>
        <p:sp>
          <p:nvSpPr>
            <p:cNvPr id="930" name="Google Shape;930;p21"/>
            <p:cNvSpPr/>
            <p:nvPr/>
          </p:nvSpPr>
          <p:spPr>
            <a:xfrm>
              <a:off x="14817729" y="593586"/>
              <a:ext cx="825513" cy="1138570"/>
            </a:xfrm>
            <a:custGeom>
              <a:rect b="b" l="l" r="r" t="t"/>
              <a:pathLst>
                <a:path extrusionOk="0" h="47273" w="34275">
                  <a:moveTo>
                    <a:pt x="5235" y="1"/>
                  </a:moveTo>
                  <a:cubicBezTo>
                    <a:pt x="3259" y="1"/>
                    <a:pt x="1" y="23262"/>
                    <a:pt x="6220" y="27387"/>
                  </a:cubicBezTo>
                  <a:cubicBezTo>
                    <a:pt x="12420" y="31521"/>
                    <a:pt x="13484" y="33497"/>
                    <a:pt x="13059" y="36749"/>
                  </a:cubicBezTo>
                  <a:cubicBezTo>
                    <a:pt x="12603" y="40002"/>
                    <a:pt x="5308" y="42828"/>
                    <a:pt x="6736" y="44500"/>
                  </a:cubicBezTo>
                  <a:cubicBezTo>
                    <a:pt x="7864" y="45820"/>
                    <a:pt x="12988" y="47272"/>
                    <a:pt x="17608" y="47272"/>
                  </a:cubicBezTo>
                  <a:cubicBezTo>
                    <a:pt x="18841" y="47272"/>
                    <a:pt x="20038" y="47169"/>
                    <a:pt x="21114" y="46932"/>
                  </a:cubicBezTo>
                  <a:cubicBezTo>
                    <a:pt x="26220" y="45777"/>
                    <a:pt x="18074" y="42555"/>
                    <a:pt x="18530" y="37996"/>
                  </a:cubicBezTo>
                  <a:cubicBezTo>
                    <a:pt x="18955" y="33406"/>
                    <a:pt x="19381" y="31491"/>
                    <a:pt x="26494" y="28968"/>
                  </a:cubicBezTo>
                  <a:cubicBezTo>
                    <a:pt x="33606" y="26445"/>
                    <a:pt x="34275" y="5381"/>
                    <a:pt x="33697" y="3649"/>
                  </a:cubicBezTo>
                  <a:cubicBezTo>
                    <a:pt x="33089" y="1886"/>
                    <a:pt x="5247" y="1"/>
                    <a:pt x="5247" y="1"/>
                  </a:cubicBezTo>
                  <a:cubicBezTo>
                    <a:pt x="5243" y="1"/>
                    <a:pt x="5239" y="1"/>
                    <a:pt x="5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14572929" y="717864"/>
              <a:ext cx="632785" cy="698995"/>
            </a:xfrm>
            <a:custGeom>
              <a:rect b="b" l="l" r="r" t="t"/>
              <a:pathLst>
                <a:path extrusionOk="0" h="29022" w="26273">
                  <a:moveTo>
                    <a:pt x="13681" y="1"/>
                  </a:moveTo>
                  <a:cubicBezTo>
                    <a:pt x="10579" y="1"/>
                    <a:pt x="6732" y="714"/>
                    <a:pt x="4621" y="3808"/>
                  </a:cubicBezTo>
                  <a:cubicBezTo>
                    <a:pt x="0" y="10616"/>
                    <a:pt x="3070" y="16695"/>
                    <a:pt x="8633" y="20708"/>
                  </a:cubicBezTo>
                  <a:cubicBezTo>
                    <a:pt x="14195" y="24750"/>
                    <a:pt x="23770" y="24902"/>
                    <a:pt x="24530" y="27972"/>
                  </a:cubicBezTo>
                  <a:cubicBezTo>
                    <a:pt x="24706" y="28715"/>
                    <a:pt x="24943" y="29021"/>
                    <a:pt x="25157" y="29021"/>
                  </a:cubicBezTo>
                  <a:cubicBezTo>
                    <a:pt x="25827" y="29021"/>
                    <a:pt x="26272" y="26004"/>
                    <a:pt x="23922" y="23930"/>
                  </a:cubicBezTo>
                  <a:cubicBezTo>
                    <a:pt x="20791" y="21194"/>
                    <a:pt x="7204" y="17881"/>
                    <a:pt x="7326" y="10616"/>
                  </a:cubicBezTo>
                  <a:cubicBezTo>
                    <a:pt x="7422" y="6384"/>
                    <a:pt x="11580" y="5577"/>
                    <a:pt x="14346" y="5577"/>
                  </a:cubicBezTo>
                  <a:cubicBezTo>
                    <a:pt x="15057" y="5577"/>
                    <a:pt x="15675" y="5630"/>
                    <a:pt x="16110" y="5692"/>
                  </a:cubicBezTo>
                  <a:cubicBezTo>
                    <a:pt x="16162" y="5699"/>
                    <a:pt x="16212" y="5702"/>
                    <a:pt x="16261" y="5702"/>
                  </a:cubicBezTo>
                  <a:cubicBezTo>
                    <a:pt x="18219" y="5702"/>
                    <a:pt x="18451" y="525"/>
                    <a:pt x="18451" y="525"/>
                  </a:cubicBezTo>
                  <a:cubicBezTo>
                    <a:pt x="18451" y="525"/>
                    <a:pt x="16340" y="1"/>
                    <a:pt x="13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15170189" y="798573"/>
              <a:ext cx="717588" cy="619370"/>
            </a:xfrm>
            <a:custGeom>
              <a:rect b="b" l="l" r="r" t="t"/>
              <a:pathLst>
                <a:path extrusionOk="0" h="25716" w="29794">
                  <a:moveTo>
                    <a:pt x="14626" y="1"/>
                  </a:moveTo>
                  <a:cubicBezTo>
                    <a:pt x="14626" y="1"/>
                    <a:pt x="13440" y="5290"/>
                    <a:pt x="15537" y="5563"/>
                  </a:cubicBezTo>
                  <a:cubicBezTo>
                    <a:pt x="17665" y="5867"/>
                    <a:pt x="23987" y="7478"/>
                    <a:pt x="22711" y="12645"/>
                  </a:cubicBezTo>
                  <a:cubicBezTo>
                    <a:pt x="20918" y="19697"/>
                    <a:pt x="6935" y="19302"/>
                    <a:pt x="3227" y="21126"/>
                  </a:cubicBezTo>
                  <a:cubicBezTo>
                    <a:pt x="304" y="22528"/>
                    <a:pt x="1" y="25715"/>
                    <a:pt x="735" y="25715"/>
                  </a:cubicBezTo>
                  <a:cubicBezTo>
                    <a:pt x="939" y="25715"/>
                    <a:pt x="1224" y="25467"/>
                    <a:pt x="1555" y="24864"/>
                  </a:cubicBezTo>
                  <a:cubicBezTo>
                    <a:pt x="3075" y="22098"/>
                    <a:pt x="12346" y="24500"/>
                    <a:pt x="18790" y="22038"/>
                  </a:cubicBezTo>
                  <a:cubicBezTo>
                    <a:pt x="25234" y="19606"/>
                    <a:pt x="29793" y="14560"/>
                    <a:pt x="27118" y="6809"/>
                  </a:cubicBezTo>
                  <a:cubicBezTo>
                    <a:pt x="24869" y="214"/>
                    <a:pt x="14626" y="1"/>
                    <a:pt x="14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15046585" y="762542"/>
              <a:ext cx="386564" cy="391935"/>
            </a:xfrm>
            <a:custGeom>
              <a:rect b="b" l="l" r="r" t="t"/>
              <a:pathLst>
                <a:path extrusionOk="0" h="16273" w="16050">
                  <a:moveTo>
                    <a:pt x="7805" y="1"/>
                  </a:moveTo>
                  <a:cubicBezTo>
                    <a:pt x="6786" y="1"/>
                    <a:pt x="5441" y="5722"/>
                    <a:pt x="5441" y="5722"/>
                  </a:cubicBezTo>
                  <a:cubicBezTo>
                    <a:pt x="5441" y="5722"/>
                    <a:pt x="244" y="6147"/>
                    <a:pt x="122" y="7120"/>
                  </a:cubicBezTo>
                  <a:cubicBezTo>
                    <a:pt x="0" y="8093"/>
                    <a:pt x="2949" y="10798"/>
                    <a:pt x="2949" y="10798"/>
                  </a:cubicBezTo>
                  <a:cubicBezTo>
                    <a:pt x="2949" y="10798"/>
                    <a:pt x="1399" y="14901"/>
                    <a:pt x="2158" y="15479"/>
                  </a:cubicBezTo>
                  <a:cubicBezTo>
                    <a:pt x="2229" y="15537"/>
                    <a:pt x="2335" y="15564"/>
                    <a:pt x="2471" y="15564"/>
                  </a:cubicBezTo>
                  <a:cubicBezTo>
                    <a:pt x="3745" y="15564"/>
                    <a:pt x="7569" y="13230"/>
                    <a:pt x="7569" y="13230"/>
                  </a:cubicBezTo>
                  <a:cubicBezTo>
                    <a:pt x="7569" y="13230"/>
                    <a:pt x="10956" y="16273"/>
                    <a:pt x="12326" y="16273"/>
                  </a:cubicBezTo>
                  <a:cubicBezTo>
                    <a:pt x="12481" y="16273"/>
                    <a:pt x="12610" y="16234"/>
                    <a:pt x="12706" y="16148"/>
                  </a:cubicBezTo>
                  <a:cubicBezTo>
                    <a:pt x="13678" y="15266"/>
                    <a:pt x="12159" y="10707"/>
                    <a:pt x="12159" y="10707"/>
                  </a:cubicBezTo>
                  <a:cubicBezTo>
                    <a:pt x="12159" y="10707"/>
                    <a:pt x="16049" y="7910"/>
                    <a:pt x="15806" y="7242"/>
                  </a:cubicBezTo>
                  <a:cubicBezTo>
                    <a:pt x="15593" y="6543"/>
                    <a:pt x="10578" y="5722"/>
                    <a:pt x="10578" y="5722"/>
                  </a:cubicBezTo>
                  <a:cubicBezTo>
                    <a:pt x="10578" y="5722"/>
                    <a:pt x="9028" y="1071"/>
                    <a:pt x="8025" y="99"/>
                  </a:cubicBezTo>
                  <a:cubicBezTo>
                    <a:pt x="7954" y="32"/>
                    <a:pt x="7880" y="1"/>
                    <a:pt x="7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21"/>
          <p:cNvGrpSpPr/>
          <p:nvPr/>
        </p:nvGrpSpPr>
        <p:grpSpPr>
          <a:xfrm rot="-1855821">
            <a:off x="934242" y="712899"/>
            <a:ext cx="657430" cy="1263702"/>
            <a:chOff x="15606633" y="605243"/>
            <a:chExt cx="657424" cy="1263692"/>
          </a:xfrm>
        </p:grpSpPr>
        <p:sp>
          <p:nvSpPr>
            <p:cNvPr id="935" name="Google Shape;935;p21"/>
            <p:cNvSpPr/>
            <p:nvPr/>
          </p:nvSpPr>
          <p:spPr>
            <a:xfrm>
              <a:off x="15912778" y="712566"/>
              <a:ext cx="351280" cy="1064509"/>
            </a:xfrm>
            <a:custGeom>
              <a:rect b="b" l="l" r="r" t="t"/>
              <a:pathLst>
                <a:path extrusionOk="0" h="44198" w="14585">
                  <a:moveTo>
                    <a:pt x="4396" y="1"/>
                  </a:moveTo>
                  <a:cubicBezTo>
                    <a:pt x="4346" y="1"/>
                    <a:pt x="4297" y="6"/>
                    <a:pt x="4250" y="16"/>
                  </a:cubicBezTo>
                  <a:cubicBezTo>
                    <a:pt x="2548" y="380"/>
                    <a:pt x="633" y="6642"/>
                    <a:pt x="329" y="10624"/>
                  </a:cubicBezTo>
                  <a:cubicBezTo>
                    <a:pt x="1" y="14529"/>
                    <a:pt x="2772" y="43698"/>
                    <a:pt x="2793" y="43698"/>
                  </a:cubicBezTo>
                  <a:cubicBezTo>
                    <a:pt x="2793" y="43698"/>
                    <a:pt x="2793" y="43686"/>
                    <a:pt x="2791" y="43664"/>
                  </a:cubicBezTo>
                  <a:lnTo>
                    <a:pt x="2791" y="43664"/>
                  </a:lnTo>
                  <a:cubicBezTo>
                    <a:pt x="2791" y="43664"/>
                    <a:pt x="6157" y="44197"/>
                    <a:pt x="9155" y="44197"/>
                  </a:cubicBezTo>
                  <a:cubicBezTo>
                    <a:pt x="11318" y="44197"/>
                    <a:pt x="13291" y="43920"/>
                    <a:pt x="13673" y="42965"/>
                  </a:cubicBezTo>
                  <a:cubicBezTo>
                    <a:pt x="14584" y="40715"/>
                    <a:pt x="11970" y="11627"/>
                    <a:pt x="10876" y="8891"/>
                  </a:cubicBezTo>
                  <a:cubicBezTo>
                    <a:pt x="9812" y="6200"/>
                    <a:pt x="6187" y="1"/>
                    <a:pt x="4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15949291" y="925020"/>
              <a:ext cx="142005" cy="766216"/>
            </a:xfrm>
            <a:custGeom>
              <a:rect b="b" l="l" r="r" t="t"/>
              <a:pathLst>
                <a:path extrusionOk="0" h="31813" w="5896">
                  <a:moveTo>
                    <a:pt x="1467" y="0"/>
                  </a:moveTo>
                  <a:cubicBezTo>
                    <a:pt x="707" y="0"/>
                    <a:pt x="0" y="311"/>
                    <a:pt x="59" y="1104"/>
                  </a:cubicBezTo>
                  <a:cubicBezTo>
                    <a:pt x="59" y="1104"/>
                    <a:pt x="2977" y="31043"/>
                    <a:pt x="3311" y="31590"/>
                  </a:cubicBezTo>
                  <a:cubicBezTo>
                    <a:pt x="3415" y="31754"/>
                    <a:pt x="3667" y="31813"/>
                    <a:pt x="3976" y="31813"/>
                  </a:cubicBezTo>
                  <a:cubicBezTo>
                    <a:pt x="4756" y="31813"/>
                    <a:pt x="5895" y="31438"/>
                    <a:pt x="5895" y="31438"/>
                  </a:cubicBezTo>
                  <a:cubicBezTo>
                    <a:pt x="5895" y="31438"/>
                    <a:pt x="3372" y="1833"/>
                    <a:pt x="3220" y="860"/>
                  </a:cubicBezTo>
                  <a:cubicBezTo>
                    <a:pt x="3157" y="357"/>
                    <a:pt x="2281" y="0"/>
                    <a:pt x="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16077013" y="911869"/>
              <a:ext cx="133599" cy="774236"/>
            </a:xfrm>
            <a:custGeom>
              <a:rect b="b" l="l" r="r" t="t"/>
              <a:pathLst>
                <a:path extrusionOk="0" h="32146" w="5547">
                  <a:moveTo>
                    <a:pt x="1495" y="0"/>
                  </a:moveTo>
                  <a:cubicBezTo>
                    <a:pt x="725" y="0"/>
                    <a:pt x="0" y="316"/>
                    <a:pt x="45" y="1102"/>
                  </a:cubicBezTo>
                  <a:cubicBezTo>
                    <a:pt x="45" y="1102"/>
                    <a:pt x="2781" y="31346"/>
                    <a:pt x="3145" y="31924"/>
                  </a:cubicBezTo>
                  <a:cubicBezTo>
                    <a:pt x="3246" y="32088"/>
                    <a:pt x="3502" y="32145"/>
                    <a:pt x="3811" y="32145"/>
                  </a:cubicBezTo>
                  <a:cubicBezTo>
                    <a:pt x="4534" y="32145"/>
                    <a:pt x="5547" y="31832"/>
                    <a:pt x="5547" y="31832"/>
                  </a:cubicBezTo>
                  <a:cubicBezTo>
                    <a:pt x="5547" y="31832"/>
                    <a:pt x="3388" y="1862"/>
                    <a:pt x="3236" y="859"/>
                  </a:cubicBezTo>
                  <a:cubicBezTo>
                    <a:pt x="3159" y="346"/>
                    <a:pt x="2301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15908250" y="659434"/>
              <a:ext cx="282975" cy="357614"/>
            </a:xfrm>
            <a:custGeom>
              <a:rect b="b" l="l" r="r" t="t"/>
              <a:pathLst>
                <a:path extrusionOk="0" h="14848" w="11749">
                  <a:moveTo>
                    <a:pt x="4883" y="1"/>
                  </a:moveTo>
                  <a:cubicBezTo>
                    <a:pt x="4866" y="1"/>
                    <a:pt x="4849" y="1"/>
                    <a:pt x="4833" y="3"/>
                  </a:cubicBezTo>
                  <a:cubicBezTo>
                    <a:pt x="2432" y="215"/>
                    <a:pt x="0" y="13529"/>
                    <a:pt x="395" y="14045"/>
                  </a:cubicBezTo>
                  <a:cubicBezTo>
                    <a:pt x="404" y="14058"/>
                    <a:pt x="416" y="14065"/>
                    <a:pt x="432" y="14065"/>
                  </a:cubicBezTo>
                  <a:cubicBezTo>
                    <a:pt x="636" y="14065"/>
                    <a:pt x="1396" y="13006"/>
                    <a:pt x="1763" y="12131"/>
                  </a:cubicBezTo>
                  <a:cubicBezTo>
                    <a:pt x="1771" y="12112"/>
                    <a:pt x="1780" y="12103"/>
                    <a:pt x="1788" y="12103"/>
                  </a:cubicBezTo>
                  <a:cubicBezTo>
                    <a:pt x="1907" y="12103"/>
                    <a:pt x="2067" y="13777"/>
                    <a:pt x="2493" y="14684"/>
                  </a:cubicBezTo>
                  <a:cubicBezTo>
                    <a:pt x="2546" y="14797"/>
                    <a:pt x="2609" y="14847"/>
                    <a:pt x="2678" y="14847"/>
                  </a:cubicBezTo>
                  <a:cubicBezTo>
                    <a:pt x="3203" y="14847"/>
                    <a:pt x="4104" y="11979"/>
                    <a:pt x="4104" y="11979"/>
                  </a:cubicBezTo>
                  <a:cubicBezTo>
                    <a:pt x="4104" y="11979"/>
                    <a:pt x="4894" y="14441"/>
                    <a:pt x="5654" y="14501"/>
                  </a:cubicBezTo>
                  <a:cubicBezTo>
                    <a:pt x="5657" y="14502"/>
                    <a:pt x="5661" y="14502"/>
                    <a:pt x="5665" y="14502"/>
                  </a:cubicBezTo>
                  <a:cubicBezTo>
                    <a:pt x="6434" y="14502"/>
                    <a:pt x="6505" y="11429"/>
                    <a:pt x="6825" y="11429"/>
                  </a:cubicBezTo>
                  <a:cubicBezTo>
                    <a:pt x="6830" y="11429"/>
                    <a:pt x="6834" y="11430"/>
                    <a:pt x="6839" y="11431"/>
                  </a:cubicBezTo>
                  <a:cubicBezTo>
                    <a:pt x="6961" y="11452"/>
                    <a:pt x="8205" y="14000"/>
                    <a:pt x="8993" y="14000"/>
                  </a:cubicBezTo>
                  <a:cubicBezTo>
                    <a:pt x="9386" y="14000"/>
                    <a:pt x="9666" y="13365"/>
                    <a:pt x="9636" y="11462"/>
                  </a:cubicBezTo>
                  <a:cubicBezTo>
                    <a:pt x="9636" y="11338"/>
                    <a:pt x="9667" y="11285"/>
                    <a:pt x="9722" y="11285"/>
                  </a:cubicBezTo>
                  <a:cubicBezTo>
                    <a:pt x="10068" y="11285"/>
                    <a:pt x="11340" y="13365"/>
                    <a:pt x="11652" y="13365"/>
                  </a:cubicBezTo>
                  <a:cubicBezTo>
                    <a:pt x="11732" y="13365"/>
                    <a:pt x="11749" y="13230"/>
                    <a:pt x="11672" y="12890"/>
                  </a:cubicBezTo>
                  <a:cubicBezTo>
                    <a:pt x="11672" y="12890"/>
                    <a:pt x="7266" y="1"/>
                    <a:pt x="4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15955095" y="605243"/>
              <a:ext cx="151567" cy="180927"/>
            </a:xfrm>
            <a:custGeom>
              <a:rect b="b" l="l" r="r" t="t"/>
              <a:pathLst>
                <a:path extrusionOk="0" h="7512" w="6293">
                  <a:moveTo>
                    <a:pt x="2773" y="0"/>
                  </a:moveTo>
                  <a:cubicBezTo>
                    <a:pt x="2079" y="0"/>
                    <a:pt x="0" y="7511"/>
                    <a:pt x="0" y="7511"/>
                  </a:cubicBezTo>
                  <a:lnTo>
                    <a:pt x="6292" y="6690"/>
                  </a:lnTo>
                  <a:cubicBezTo>
                    <a:pt x="6292" y="6690"/>
                    <a:pt x="3466" y="155"/>
                    <a:pt x="2797" y="3"/>
                  </a:cubicBezTo>
                  <a:cubicBezTo>
                    <a:pt x="2789" y="1"/>
                    <a:pt x="2781" y="0"/>
                    <a:pt x="2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15613208" y="832148"/>
              <a:ext cx="501498" cy="1036787"/>
            </a:xfrm>
            <a:custGeom>
              <a:rect b="b" l="l" r="r" t="t"/>
              <a:pathLst>
                <a:path extrusionOk="0" h="43047" w="20822">
                  <a:moveTo>
                    <a:pt x="2461" y="0"/>
                  </a:moveTo>
                  <a:cubicBezTo>
                    <a:pt x="2338" y="0"/>
                    <a:pt x="2227" y="21"/>
                    <a:pt x="2128" y="66"/>
                  </a:cubicBezTo>
                  <a:cubicBezTo>
                    <a:pt x="517" y="765"/>
                    <a:pt x="1" y="7300"/>
                    <a:pt x="487" y="11251"/>
                  </a:cubicBezTo>
                  <a:cubicBezTo>
                    <a:pt x="984" y="15051"/>
                    <a:pt x="9577" y="41959"/>
                    <a:pt x="9910" y="43015"/>
                  </a:cubicBezTo>
                  <a:lnTo>
                    <a:pt x="9910" y="43015"/>
                  </a:lnTo>
                  <a:cubicBezTo>
                    <a:pt x="9993" y="43010"/>
                    <a:pt x="20003" y="42427"/>
                    <a:pt x="20427" y="40036"/>
                  </a:cubicBezTo>
                  <a:cubicBezTo>
                    <a:pt x="20822" y="37635"/>
                    <a:pt x="12129" y="9762"/>
                    <a:pt x="10487" y="7300"/>
                  </a:cubicBezTo>
                  <a:cubicBezTo>
                    <a:pt x="8917" y="5017"/>
                    <a:pt x="4346" y="0"/>
                    <a:pt x="2461" y="0"/>
                  </a:cubicBezTo>
                  <a:close/>
                  <a:moveTo>
                    <a:pt x="9910" y="43015"/>
                  </a:moveTo>
                  <a:lnTo>
                    <a:pt x="9910" y="43015"/>
                  </a:lnTo>
                  <a:cubicBezTo>
                    <a:pt x="9910" y="43015"/>
                    <a:pt x="9910" y="43015"/>
                    <a:pt x="9910" y="43015"/>
                  </a:cubicBezTo>
                  <a:cubicBezTo>
                    <a:pt x="9917" y="43036"/>
                    <a:pt x="9920" y="43047"/>
                    <a:pt x="9920" y="43047"/>
                  </a:cubicBezTo>
                  <a:cubicBezTo>
                    <a:pt x="9920" y="43047"/>
                    <a:pt x="9917" y="43036"/>
                    <a:pt x="9910" y="430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15645217" y="1045396"/>
              <a:ext cx="298196" cy="738904"/>
            </a:xfrm>
            <a:custGeom>
              <a:rect b="b" l="l" r="r" t="t"/>
              <a:pathLst>
                <a:path extrusionOk="0" h="30679" w="12381">
                  <a:moveTo>
                    <a:pt x="2047" y="1"/>
                  </a:moveTo>
                  <a:cubicBezTo>
                    <a:pt x="1089" y="1"/>
                    <a:pt x="1" y="478"/>
                    <a:pt x="283" y="1455"/>
                  </a:cubicBezTo>
                  <a:cubicBezTo>
                    <a:pt x="283" y="1455"/>
                    <a:pt x="9432" y="30088"/>
                    <a:pt x="9918" y="30574"/>
                  </a:cubicBezTo>
                  <a:cubicBezTo>
                    <a:pt x="9992" y="30648"/>
                    <a:pt x="10105" y="30678"/>
                    <a:pt x="10245" y="30678"/>
                  </a:cubicBezTo>
                  <a:cubicBezTo>
                    <a:pt x="10969" y="30678"/>
                    <a:pt x="12380" y="29845"/>
                    <a:pt x="12380" y="29845"/>
                  </a:cubicBezTo>
                  <a:cubicBezTo>
                    <a:pt x="12380" y="29845"/>
                    <a:pt x="3687" y="1486"/>
                    <a:pt x="3322" y="543"/>
                  </a:cubicBezTo>
                  <a:cubicBezTo>
                    <a:pt x="3183" y="183"/>
                    <a:pt x="2640" y="1"/>
                    <a:pt x="2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15766991" y="1005656"/>
              <a:ext cx="292825" cy="747382"/>
            </a:xfrm>
            <a:custGeom>
              <a:rect b="b" l="l" r="r" t="t"/>
              <a:pathLst>
                <a:path extrusionOk="0" h="31031" w="12158">
                  <a:moveTo>
                    <a:pt x="2073" y="1"/>
                  </a:moveTo>
                  <a:cubicBezTo>
                    <a:pt x="1105" y="1"/>
                    <a:pt x="1" y="471"/>
                    <a:pt x="303" y="1433"/>
                  </a:cubicBezTo>
                  <a:cubicBezTo>
                    <a:pt x="303" y="1433"/>
                    <a:pt x="9330" y="30431"/>
                    <a:pt x="9786" y="30917"/>
                  </a:cubicBezTo>
                  <a:cubicBezTo>
                    <a:pt x="9867" y="30998"/>
                    <a:pt x="9993" y="31031"/>
                    <a:pt x="10145" y="31031"/>
                  </a:cubicBezTo>
                  <a:cubicBezTo>
                    <a:pt x="10858" y="31031"/>
                    <a:pt x="12157" y="30309"/>
                    <a:pt x="12157" y="30309"/>
                  </a:cubicBezTo>
                  <a:cubicBezTo>
                    <a:pt x="12157" y="30309"/>
                    <a:pt x="3677" y="1464"/>
                    <a:pt x="3342" y="522"/>
                  </a:cubicBezTo>
                  <a:cubicBezTo>
                    <a:pt x="3204" y="176"/>
                    <a:pt x="2664" y="1"/>
                    <a:pt x="2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15606633" y="778824"/>
              <a:ext cx="285769" cy="360432"/>
            </a:xfrm>
            <a:custGeom>
              <a:rect b="b" l="l" r="r" t="t"/>
              <a:pathLst>
                <a:path extrusionOk="0" h="14965" w="11865">
                  <a:moveTo>
                    <a:pt x="2490" y="1"/>
                  </a:moveTo>
                  <a:cubicBezTo>
                    <a:pt x="2416" y="1"/>
                    <a:pt x="2346" y="11"/>
                    <a:pt x="2280" y="31"/>
                  </a:cubicBezTo>
                  <a:cubicBezTo>
                    <a:pt x="0" y="730"/>
                    <a:pt x="456" y="14256"/>
                    <a:pt x="942" y="14681"/>
                  </a:cubicBezTo>
                  <a:cubicBezTo>
                    <a:pt x="951" y="14689"/>
                    <a:pt x="960" y="14693"/>
                    <a:pt x="971" y="14693"/>
                  </a:cubicBezTo>
                  <a:cubicBezTo>
                    <a:pt x="1159" y="14693"/>
                    <a:pt x="1712" y="13471"/>
                    <a:pt x="1885" y="12493"/>
                  </a:cubicBezTo>
                  <a:cubicBezTo>
                    <a:pt x="1889" y="12469"/>
                    <a:pt x="1897" y="12458"/>
                    <a:pt x="1907" y="12458"/>
                  </a:cubicBezTo>
                  <a:cubicBezTo>
                    <a:pt x="2030" y="12458"/>
                    <a:pt x="2542" y="14047"/>
                    <a:pt x="3131" y="14833"/>
                  </a:cubicBezTo>
                  <a:cubicBezTo>
                    <a:pt x="3200" y="14924"/>
                    <a:pt x="3265" y="14965"/>
                    <a:pt x="3327" y="14965"/>
                  </a:cubicBezTo>
                  <a:cubicBezTo>
                    <a:pt x="3865" y="14965"/>
                    <a:pt x="4134" y="11885"/>
                    <a:pt x="4134" y="11885"/>
                  </a:cubicBezTo>
                  <a:cubicBezTo>
                    <a:pt x="4134" y="11885"/>
                    <a:pt x="5343" y="13987"/>
                    <a:pt x="6109" y="13987"/>
                  </a:cubicBezTo>
                  <a:cubicBezTo>
                    <a:pt x="6130" y="13987"/>
                    <a:pt x="6150" y="13985"/>
                    <a:pt x="6170" y="13982"/>
                  </a:cubicBezTo>
                  <a:cubicBezTo>
                    <a:pt x="6961" y="13861"/>
                    <a:pt x="6353" y="10730"/>
                    <a:pt x="6687" y="10730"/>
                  </a:cubicBezTo>
                  <a:cubicBezTo>
                    <a:pt x="6805" y="10730"/>
                    <a:pt x="8432" y="12819"/>
                    <a:pt x="9237" y="12819"/>
                  </a:cubicBezTo>
                  <a:cubicBezTo>
                    <a:pt x="9684" y="12819"/>
                    <a:pt x="9878" y="12177"/>
                    <a:pt x="9423" y="10183"/>
                  </a:cubicBezTo>
                  <a:cubicBezTo>
                    <a:pt x="9392" y="10048"/>
                    <a:pt x="9419" y="9991"/>
                    <a:pt x="9487" y="9991"/>
                  </a:cubicBezTo>
                  <a:cubicBezTo>
                    <a:pt x="9856" y="9991"/>
                    <a:pt x="11439" y="11645"/>
                    <a:pt x="11771" y="11645"/>
                  </a:cubicBezTo>
                  <a:cubicBezTo>
                    <a:pt x="11864" y="11645"/>
                    <a:pt x="11859" y="11516"/>
                    <a:pt x="11702" y="11186"/>
                  </a:cubicBezTo>
                  <a:cubicBezTo>
                    <a:pt x="11702" y="11186"/>
                    <a:pt x="4991" y="1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15621277" y="726102"/>
              <a:ext cx="143498" cy="191837"/>
            </a:xfrm>
            <a:custGeom>
              <a:rect b="b" l="l" r="r" t="t"/>
              <a:pathLst>
                <a:path extrusionOk="0" h="7965" w="5958">
                  <a:moveTo>
                    <a:pt x="1151" y="1"/>
                  </a:moveTo>
                  <a:cubicBezTo>
                    <a:pt x="424" y="1"/>
                    <a:pt x="0" y="7964"/>
                    <a:pt x="0" y="7964"/>
                  </a:cubicBezTo>
                  <a:lnTo>
                    <a:pt x="5958" y="5806"/>
                  </a:lnTo>
                  <a:cubicBezTo>
                    <a:pt x="5958" y="5806"/>
                    <a:pt x="1854" y="31"/>
                    <a:pt x="1155" y="1"/>
                  </a:cubicBezTo>
                  <a:cubicBezTo>
                    <a:pt x="1154" y="1"/>
                    <a:pt x="1152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21"/>
          <p:cNvSpPr/>
          <p:nvPr/>
        </p:nvSpPr>
        <p:spPr>
          <a:xfrm>
            <a:off x="958250" y="1516400"/>
            <a:ext cx="7429500" cy="3003300"/>
          </a:xfrm>
          <a:prstGeom prst="roundRect">
            <a:avLst>
              <a:gd fmla="val 919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6" name="Google Shape;946;p21"/>
          <p:cNvGrpSpPr/>
          <p:nvPr/>
        </p:nvGrpSpPr>
        <p:grpSpPr>
          <a:xfrm rot="-656079">
            <a:off x="895873" y="1212594"/>
            <a:ext cx="3498834" cy="506633"/>
            <a:chOff x="5271542" y="1091451"/>
            <a:chExt cx="3498635" cy="506604"/>
          </a:xfrm>
        </p:grpSpPr>
        <p:grpSp>
          <p:nvGrpSpPr>
            <p:cNvPr id="947" name="Google Shape;947;p21"/>
            <p:cNvGrpSpPr/>
            <p:nvPr/>
          </p:nvGrpSpPr>
          <p:grpSpPr>
            <a:xfrm>
              <a:off x="8168702" y="1108840"/>
              <a:ext cx="601475" cy="489215"/>
              <a:chOff x="16848552" y="1049515"/>
              <a:chExt cx="601475" cy="489215"/>
            </a:xfrm>
          </p:grpSpPr>
          <p:sp>
            <p:nvSpPr>
              <p:cNvPr id="948" name="Google Shape;948;p21"/>
              <p:cNvSpPr/>
              <p:nvPr/>
            </p:nvSpPr>
            <p:spPr>
              <a:xfrm>
                <a:off x="16866544" y="1049515"/>
                <a:ext cx="583483" cy="489215"/>
              </a:xfrm>
              <a:custGeom>
                <a:rect b="b" l="l" r="r" t="t"/>
                <a:pathLst>
                  <a:path extrusionOk="0" h="20312" w="24226">
                    <a:moveTo>
                      <a:pt x="8782" y="0"/>
                    </a:moveTo>
                    <a:cubicBezTo>
                      <a:pt x="7323" y="0"/>
                      <a:pt x="7933" y="7181"/>
                      <a:pt x="7933" y="7181"/>
                    </a:cubicBezTo>
                    <a:cubicBezTo>
                      <a:pt x="7933" y="7181"/>
                      <a:pt x="578" y="14354"/>
                      <a:pt x="274" y="16056"/>
                    </a:cubicBezTo>
                    <a:cubicBezTo>
                      <a:pt x="0" y="17759"/>
                      <a:pt x="24225" y="20312"/>
                      <a:pt x="24225" y="20312"/>
                    </a:cubicBezTo>
                    <a:cubicBezTo>
                      <a:pt x="24225" y="20312"/>
                      <a:pt x="10912" y="2500"/>
                      <a:pt x="10091" y="1223"/>
                    </a:cubicBezTo>
                    <a:cubicBezTo>
                      <a:pt x="9533" y="355"/>
                      <a:pt x="9106" y="0"/>
                      <a:pt x="8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21"/>
              <p:cNvSpPr/>
              <p:nvPr/>
            </p:nvSpPr>
            <p:spPr>
              <a:xfrm>
                <a:off x="16851153" y="1169747"/>
                <a:ext cx="562240" cy="317127"/>
              </a:xfrm>
              <a:custGeom>
                <a:rect b="b" l="l" r="r" t="t"/>
                <a:pathLst>
                  <a:path extrusionOk="0" h="13167" w="23344">
                    <a:moveTo>
                      <a:pt x="8572" y="0"/>
                    </a:moveTo>
                    <a:cubicBezTo>
                      <a:pt x="7782" y="92"/>
                      <a:pt x="457" y="6475"/>
                      <a:pt x="31" y="7052"/>
                    </a:cubicBezTo>
                    <a:cubicBezTo>
                      <a:pt x="0" y="7092"/>
                      <a:pt x="7" y="7110"/>
                      <a:pt x="46" y="7110"/>
                    </a:cubicBezTo>
                    <a:cubicBezTo>
                      <a:pt x="548" y="7110"/>
                      <a:pt x="6396" y="4097"/>
                      <a:pt x="7721" y="4013"/>
                    </a:cubicBezTo>
                    <a:cubicBezTo>
                      <a:pt x="7731" y="4012"/>
                      <a:pt x="7741" y="4011"/>
                      <a:pt x="7752" y="4011"/>
                    </a:cubicBezTo>
                    <a:cubicBezTo>
                      <a:pt x="9315" y="4011"/>
                      <a:pt x="19287" y="12890"/>
                      <a:pt x="21491" y="13162"/>
                    </a:cubicBezTo>
                    <a:cubicBezTo>
                      <a:pt x="21515" y="13165"/>
                      <a:pt x="21537" y="13167"/>
                      <a:pt x="21557" y="13167"/>
                    </a:cubicBezTo>
                    <a:cubicBezTo>
                      <a:pt x="23344" y="13167"/>
                      <a:pt x="8572" y="0"/>
                      <a:pt x="85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21"/>
              <p:cNvSpPr/>
              <p:nvPr/>
            </p:nvSpPr>
            <p:spPr>
              <a:xfrm>
                <a:off x="16848552" y="1261921"/>
                <a:ext cx="188561" cy="81335"/>
              </a:xfrm>
              <a:custGeom>
                <a:rect b="b" l="l" r="r" t="t"/>
                <a:pathLst>
                  <a:path extrusionOk="0" h="3377" w="7829">
                    <a:moveTo>
                      <a:pt x="7517" y="0"/>
                    </a:moveTo>
                    <a:cubicBezTo>
                      <a:pt x="6174" y="0"/>
                      <a:pt x="0" y="3077"/>
                      <a:pt x="78" y="3286"/>
                    </a:cubicBezTo>
                    <a:cubicBezTo>
                      <a:pt x="99" y="3349"/>
                      <a:pt x="314" y="3376"/>
                      <a:pt x="643" y="3376"/>
                    </a:cubicBezTo>
                    <a:cubicBezTo>
                      <a:pt x="1744" y="3376"/>
                      <a:pt x="4120" y="3067"/>
                      <a:pt x="4729" y="2739"/>
                    </a:cubicBezTo>
                    <a:cubicBezTo>
                      <a:pt x="5550" y="2283"/>
                      <a:pt x="7738" y="277"/>
                      <a:pt x="7738" y="277"/>
                    </a:cubicBezTo>
                    <a:cubicBezTo>
                      <a:pt x="7828" y="83"/>
                      <a:pt x="7738" y="0"/>
                      <a:pt x="7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51" name="Google Shape;951;p21"/>
            <p:cNvSpPr/>
            <p:nvPr/>
          </p:nvSpPr>
          <p:spPr>
            <a:xfrm>
              <a:off x="5271542" y="1091451"/>
              <a:ext cx="2763633" cy="506604"/>
            </a:xfrm>
            <a:custGeom>
              <a:rect b="b" l="l" r="r" t="t"/>
              <a:pathLst>
                <a:path extrusionOk="0" h="21034" w="114745">
                  <a:moveTo>
                    <a:pt x="81035" y="0"/>
                  </a:moveTo>
                  <a:cubicBezTo>
                    <a:pt x="80519" y="0"/>
                    <a:pt x="80002" y="30"/>
                    <a:pt x="79485" y="91"/>
                  </a:cubicBezTo>
                  <a:lnTo>
                    <a:pt x="79576" y="847"/>
                  </a:lnTo>
                  <a:lnTo>
                    <a:pt x="79576" y="847"/>
                  </a:lnTo>
                  <a:cubicBezTo>
                    <a:pt x="80052" y="790"/>
                    <a:pt x="80529" y="790"/>
                    <a:pt x="81035" y="760"/>
                  </a:cubicBezTo>
                  <a:lnTo>
                    <a:pt x="81035" y="0"/>
                  </a:lnTo>
                  <a:close/>
                  <a:moveTo>
                    <a:pt x="79576" y="847"/>
                  </a:moveTo>
                  <a:cubicBezTo>
                    <a:pt x="79566" y="849"/>
                    <a:pt x="79556" y="850"/>
                    <a:pt x="79546" y="851"/>
                  </a:cubicBezTo>
                  <a:lnTo>
                    <a:pt x="79576" y="851"/>
                  </a:lnTo>
                  <a:lnTo>
                    <a:pt x="79576" y="847"/>
                  </a:lnTo>
                  <a:close/>
                  <a:moveTo>
                    <a:pt x="82586" y="61"/>
                  </a:moveTo>
                  <a:lnTo>
                    <a:pt x="82555" y="821"/>
                  </a:lnTo>
                  <a:cubicBezTo>
                    <a:pt x="83011" y="851"/>
                    <a:pt x="83528" y="912"/>
                    <a:pt x="84045" y="973"/>
                  </a:cubicBezTo>
                  <a:lnTo>
                    <a:pt x="84105" y="213"/>
                  </a:lnTo>
                  <a:cubicBezTo>
                    <a:pt x="83619" y="152"/>
                    <a:pt x="83102" y="91"/>
                    <a:pt x="82586" y="61"/>
                  </a:cubicBezTo>
                  <a:close/>
                  <a:moveTo>
                    <a:pt x="77965" y="334"/>
                  </a:moveTo>
                  <a:cubicBezTo>
                    <a:pt x="77449" y="426"/>
                    <a:pt x="76932" y="547"/>
                    <a:pt x="76446" y="699"/>
                  </a:cubicBezTo>
                  <a:lnTo>
                    <a:pt x="76686" y="1420"/>
                  </a:lnTo>
                  <a:lnTo>
                    <a:pt x="76686" y="1420"/>
                  </a:lnTo>
                  <a:cubicBezTo>
                    <a:pt x="77162" y="1273"/>
                    <a:pt x="77610" y="1184"/>
                    <a:pt x="78087" y="1094"/>
                  </a:cubicBezTo>
                  <a:lnTo>
                    <a:pt x="77965" y="334"/>
                  </a:lnTo>
                  <a:close/>
                  <a:moveTo>
                    <a:pt x="76686" y="1420"/>
                  </a:moveTo>
                  <a:lnTo>
                    <a:pt x="76686" y="1420"/>
                  </a:lnTo>
                  <a:cubicBezTo>
                    <a:pt x="76677" y="1423"/>
                    <a:pt x="76668" y="1426"/>
                    <a:pt x="76658" y="1429"/>
                  </a:cubicBezTo>
                  <a:lnTo>
                    <a:pt x="76689" y="1429"/>
                  </a:lnTo>
                  <a:lnTo>
                    <a:pt x="76686" y="1420"/>
                  </a:lnTo>
                  <a:close/>
                  <a:moveTo>
                    <a:pt x="85656" y="456"/>
                  </a:moveTo>
                  <a:lnTo>
                    <a:pt x="85504" y="1216"/>
                  </a:lnTo>
                  <a:cubicBezTo>
                    <a:pt x="85990" y="1307"/>
                    <a:pt x="86476" y="1429"/>
                    <a:pt x="86993" y="1550"/>
                  </a:cubicBezTo>
                  <a:lnTo>
                    <a:pt x="87175" y="790"/>
                  </a:lnTo>
                  <a:cubicBezTo>
                    <a:pt x="86659" y="669"/>
                    <a:pt x="86142" y="547"/>
                    <a:pt x="85656" y="456"/>
                  </a:cubicBezTo>
                  <a:close/>
                  <a:moveTo>
                    <a:pt x="88634" y="1185"/>
                  </a:moveTo>
                  <a:lnTo>
                    <a:pt x="88452" y="1915"/>
                  </a:lnTo>
                  <a:cubicBezTo>
                    <a:pt x="88938" y="2067"/>
                    <a:pt x="89425" y="2189"/>
                    <a:pt x="89881" y="2340"/>
                  </a:cubicBezTo>
                  <a:lnTo>
                    <a:pt x="90124" y="1611"/>
                  </a:lnTo>
                  <a:cubicBezTo>
                    <a:pt x="89637" y="1459"/>
                    <a:pt x="89151" y="1337"/>
                    <a:pt x="88634" y="1185"/>
                  </a:cubicBezTo>
                  <a:close/>
                  <a:moveTo>
                    <a:pt x="74987" y="1277"/>
                  </a:moveTo>
                  <a:cubicBezTo>
                    <a:pt x="74531" y="1459"/>
                    <a:pt x="74044" y="1702"/>
                    <a:pt x="73588" y="1976"/>
                  </a:cubicBezTo>
                  <a:lnTo>
                    <a:pt x="73976" y="2602"/>
                  </a:lnTo>
                  <a:lnTo>
                    <a:pt x="73976" y="2602"/>
                  </a:lnTo>
                  <a:cubicBezTo>
                    <a:pt x="74423" y="2364"/>
                    <a:pt x="74842" y="2155"/>
                    <a:pt x="75291" y="1945"/>
                  </a:cubicBezTo>
                  <a:lnTo>
                    <a:pt x="74987" y="1277"/>
                  </a:lnTo>
                  <a:close/>
                  <a:moveTo>
                    <a:pt x="73976" y="2602"/>
                  </a:moveTo>
                  <a:cubicBezTo>
                    <a:pt x="73968" y="2606"/>
                    <a:pt x="73961" y="2610"/>
                    <a:pt x="73953" y="2614"/>
                  </a:cubicBezTo>
                  <a:lnTo>
                    <a:pt x="73984" y="2614"/>
                  </a:lnTo>
                  <a:lnTo>
                    <a:pt x="73976" y="2602"/>
                  </a:lnTo>
                  <a:close/>
                  <a:moveTo>
                    <a:pt x="91583" y="2067"/>
                  </a:moveTo>
                  <a:lnTo>
                    <a:pt x="91340" y="2796"/>
                  </a:lnTo>
                  <a:cubicBezTo>
                    <a:pt x="91826" y="2948"/>
                    <a:pt x="92312" y="3131"/>
                    <a:pt x="92768" y="3283"/>
                  </a:cubicBezTo>
                  <a:lnTo>
                    <a:pt x="93011" y="2584"/>
                  </a:lnTo>
                  <a:cubicBezTo>
                    <a:pt x="92555" y="2401"/>
                    <a:pt x="92099" y="2249"/>
                    <a:pt x="91583" y="2067"/>
                  </a:cubicBezTo>
                  <a:close/>
                  <a:moveTo>
                    <a:pt x="42737" y="2979"/>
                  </a:moveTo>
                  <a:cubicBezTo>
                    <a:pt x="42190" y="3070"/>
                    <a:pt x="41643" y="3252"/>
                    <a:pt x="41187" y="3496"/>
                  </a:cubicBezTo>
                  <a:lnTo>
                    <a:pt x="41551" y="4164"/>
                  </a:lnTo>
                  <a:lnTo>
                    <a:pt x="41551" y="4195"/>
                  </a:lnTo>
                  <a:cubicBezTo>
                    <a:pt x="41946" y="3951"/>
                    <a:pt x="42372" y="3799"/>
                    <a:pt x="42828" y="3739"/>
                  </a:cubicBezTo>
                  <a:lnTo>
                    <a:pt x="42737" y="2979"/>
                  </a:lnTo>
                  <a:close/>
                  <a:moveTo>
                    <a:pt x="72281" y="2766"/>
                  </a:moveTo>
                  <a:cubicBezTo>
                    <a:pt x="71886" y="3040"/>
                    <a:pt x="71461" y="3344"/>
                    <a:pt x="71035" y="3678"/>
                  </a:cubicBezTo>
                  <a:lnTo>
                    <a:pt x="71491" y="4286"/>
                  </a:lnTo>
                  <a:cubicBezTo>
                    <a:pt x="71917" y="3951"/>
                    <a:pt x="72312" y="3678"/>
                    <a:pt x="72707" y="3404"/>
                  </a:cubicBezTo>
                  <a:lnTo>
                    <a:pt x="72281" y="2766"/>
                  </a:lnTo>
                  <a:close/>
                  <a:moveTo>
                    <a:pt x="94440" y="3131"/>
                  </a:moveTo>
                  <a:lnTo>
                    <a:pt x="94166" y="3830"/>
                  </a:lnTo>
                  <a:cubicBezTo>
                    <a:pt x="94653" y="4012"/>
                    <a:pt x="95109" y="4195"/>
                    <a:pt x="95565" y="4407"/>
                  </a:cubicBezTo>
                  <a:lnTo>
                    <a:pt x="95868" y="3708"/>
                  </a:lnTo>
                  <a:cubicBezTo>
                    <a:pt x="95413" y="3496"/>
                    <a:pt x="94926" y="3313"/>
                    <a:pt x="94440" y="3131"/>
                  </a:cubicBezTo>
                  <a:close/>
                  <a:moveTo>
                    <a:pt x="44409" y="3100"/>
                  </a:moveTo>
                  <a:lnTo>
                    <a:pt x="44165" y="3830"/>
                  </a:lnTo>
                  <a:cubicBezTo>
                    <a:pt x="44621" y="3951"/>
                    <a:pt x="45016" y="4195"/>
                    <a:pt x="45351" y="4468"/>
                  </a:cubicBezTo>
                  <a:lnTo>
                    <a:pt x="45868" y="3921"/>
                  </a:lnTo>
                  <a:cubicBezTo>
                    <a:pt x="45442" y="3526"/>
                    <a:pt x="44925" y="3252"/>
                    <a:pt x="44409" y="3100"/>
                  </a:cubicBezTo>
                  <a:close/>
                  <a:moveTo>
                    <a:pt x="97267" y="4286"/>
                  </a:moveTo>
                  <a:lnTo>
                    <a:pt x="96963" y="4985"/>
                  </a:lnTo>
                  <a:cubicBezTo>
                    <a:pt x="97419" y="5198"/>
                    <a:pt x="97875" y="5410"/>
                    <a:pt x="98331" y="5623"/>
                  </a:cubicBezTo>
                  <a:lnTo>
                    <a:pt x="98665" y="4924"/>
                  </a:lnTo>
                  <a:cubicBezTo>
                    <a:pt x="98209" y="4711"/>
                    <a:pt x="97753" y="4499"/>
                    <a:pt x="97267" y="4286"/>
                  </a:cubicBezTo>
                  <a:close/>
                  <a:moveTo>
                    <a:pt x="39849" y="4438"/>
                  </a:moveTo>
                  <a:cubicBezTo>
                    <a:pt x="39454" y="4803"/>
                    <a:pt x="39089" y="5228"/>
                    <a:pt x="38816" y="5684"/>
                  </a:cubicBezTo>
                  <a:lnTo>
                    <a:pt x="39454" y="6079"/>
                  </a:lnTo>
                  <a:lnTo>
                    <a:pt x="39484" y="6079"/>
                  </a:lnTo>
                  <a:cubicBezTo>
                    <a:pt x="39728" y="5684"/>
                    <a:pt x="40032" y="5319"/>
                    <a:pt x="40366" y="5015"/>
                  </a:cubicBezTo>
                  <a:lnTo>
                    <a:pt x="39849" y="4438"/>
                  </a:lnTo>
                  <a:close/>
                  <a:moveTo>
                    <a:pt x="69819" y="4620"/>
                  </a:moveTo>
                  <a:cubicBezTo>
                    <a:pt x="69424" y="4955"/>
                    <a:pt x="69029" y="5289"/>
                    <a:pt x="68634" y="5593"/>
                  </a:cubicBezTo>
                  <a:lnTo>
                    <a:pt x="69120" y="6201"/>
                  </a:lnTo>
                  <a:cubicBezTo>
                    <a:pt x="69515" y="5866"/>
                    <a:pt x="69911" y="5532"/>
                    <a:pt x="70306" y="5228"/>
                  </a:cubicBezTo>
                  <a:lnTo>
                    <a:pt x="69819" y="4620"/>
                  </a:lnTo>
                  <a:close/>
                  <a:moveTo>
                    <a:pt x="46901" y="5198"/>
                  </a:moveTo>
                  <a:lnTo>
                    <a:pt x="46232" y="5562"/>
                  </a:lnTo>
                  <a:cubicBezTo>
                    <a:pt x="46445" y="5988"/>
                    <a:pt x="46627" y="6413"/>
                    <a:pt x="46749" y="6869"/>
                  </a:cubicBezTo>
                  <a:lnTo>
                    <a:pt x="47479" y="6717"/>
                  </a:lnTo>
                  <a:cubicBezTo>
                    <a:pt x="47357" y="6170"/>
                    <a:pt x="47144" y="5654"/>
                    <a:pt x="46901" y="5198"/>
                  </a:cubicBezTo>
                  <a:close/>
                  <a:moveTo>
                    <a:pt x="100033" y="5623"/>
                  </a:moveTo>
                  <a:lnTo>
                    <a:pt x="99668" y="6292"/>
                  </a:lnTo>
                  <a:cubicBezTo>
                    <a:pt x="100124" y="6535"/>
                    <a:pt x="100580" y="6778"/>
                    <a:pt x="101005" y="7021"/>
                  </a:cubicBezTo>
                  <a:lnTo>
                    <a:pt x="101370" y="6353"/>
                  </a:lnTo>
                  <a:cubicBezTo>
                    <a:pt x="100945" y="6110"/>
                    <a:pt x="100489" y="5866"/>
                    <a:pt x="100033" y="5623"/>
                  </a:cubicBezTo>
                  <a:close/>
                  <a:moveTo>
                    <a:pt x="67509" y="6596"/>
                  </a:moveTo>
                  <a:cubicBezTo>
                    <a:pt x="67114" y="6930"/>
                    <a:pt x="66719" y="7234"/>
                    <a:pt x="66324" y="7569"/>
                  </a:cubicBezTo>
                  <a:lnTo>
                    <a:pt x="66798" y="8132"/>
                  </a:lnTo>
                  <a:lnTo>
                    <a:pt x="66798" y="8132"/>
                  </a:lnTo>
                  <a:cubicBezTo>
                    <a:pt x="67217" y="7803"/>
                    <a:pt x="67606" y="7503"/>
                    <a:pt x="67996" y="7173"/>
                  </a:cubicBezTo>
                  <a:lnTo>
                    <a:pt x="67509" y="6596"/>
                  </a:lnTo>
                  <a:close/>
                  <a:moveTo>
                    <a:pt x="66798" y="8132"/>
                  </a:moveTo>
                  <a:cubicBezTo>
                    <a:pt x="66792" y="8136"/>
                    <a:pt x="66786" y="8141"/>
                    <a:pt x="66780" y="8146"/>
                  </a:cubicBezTo>
                  <a:lnTo>
                    <a:pt x="66810" y="8146"/>
                  </a:lnTo>
                  <a:lnTo>
                    <a:pt x="66798" y="8132"/>
                  </a:lnTo>
                  <a:close/>
                  <a:moveTo>
                    <a:pt x="102708" y="7113"/>
                  </a:moveTo>
                  <a:lnTo>
                    <a:pt x="102343" y="7781"/>
                  </a:lnTo>
                  <a:cubicBezTo>
                    <a:pt x="102799" y="8024"/>
                    <a:pt x="103224" y="8268"/>
                    <a:pt x="103650" y="8541"/>
                  </a:cubicBezTo>
                  <a:lnTo>
                    <a:pt x="104045" y="7872"/>
                  </a:lnTo>
                  <a:cubicBezTo>
                    <a:pt x="103619" y="7629"/>
                    <a:pt x="103163" y="7356"/>
                    <a:pt x="102708" y="7113"/>
                  </a:cubicBezTo>
                  <a:close/>
                  <a:moveTo>
                    <a:pt x="38238" y="7234"/>
                  </a:moveTo>
                  <a:cubicBezTo>
                    <a:pt x="38177" y="7477"/>
                    <a:pt x="38177" y="7751"/>
                    <a:pt x="38177" y="7994"/>
                  </a:cubicBezTo>
                  <a:cubicBezTo>
                    <a:pt x="38177" y="8298"/>
                    <a:pt x="38208" y="8602"/>
                    <a:pt x="38269" y="8876"/>
                  </a:cubicBezTo>
                  <a:lnTo>
                    <a:pt x="39029" y="8754"/>
                  </a:lnTo>
                  <a:cubicBezTo>
                    <a:pt x="38968" y="8511"/>
                    <a:pt x="38937" y="8237"/>
                    <a:pt x="38937" y="7994"/>
                  </a:cubicBezTo>
                  <a:cubicBezTo>
                    <a:pt x="38937" y="7781"/>
                    <a:pt x="38968" y="7569"/>
                    <a:pt x="38998" y="7356"/>
                  </a:cubicBezTo>
                  <a:lnTo>
                    <a:pt x="38238" y="7234"/>
                  </a:lnTo>
                  <a:close/>
                  <a:moveTo>
                    <a:pt x="46931" y="8298"/>
                  </a:moveTo>
                  <a:lnTo>
                    <a:pt x="46931" y="8389"/>
                  </a:lnTo>
                  <a:cubicBezTo>
                    <a:pt x="46931" y="8845"/>
                    <a:pt x="46871" y="9301"/>
                    <a:pt x="46779" y="9727"/>
                  </a:cubicBezTo>
                  <a:lnTo>
                    <a:pt x="47539" y="9879"/>
                  </a:lnTo>
                  <a:cubicBezTo>
                    <a:pt x="47630" y="9392"/>
                    <a:pt x="47691" y="8906"/>
                    <a:pt x="47691" y="8389"/>
                  </a:cubicBezTo>
                  <a:lnTo>
                    <a:pt x="47691" y="8298"/>
                  </a:lnTo>
                  <a:close/>
                  <a:moveTo>
                    <a:pt x="65108" y="8511"/>
                  </a:moveTo>
                  <a:cubicBezTo>
                    <a:pt x="64713" y="8815"/>
                    <a:pt x="64287" y="9088"/>
                    <a:pt x="63892" y="9392"/>
                  </a:cubicBezTo>
                  <a:lnTo>
                    <a:pt x="64348" y="10000"/>
                  </a:lnTo>
                  <a:cubicBezTo>
                    <a:pt x="64743" y="9727"/>
                    <a:pt x="65169" y="9423"/>
                    <a:pt x="65564" y="9119"/>
                  </a:cubicBezTo>
                  <a:lnTo>
                    <a:pt x="65108" y="8511"/>
                  </a:lnTo>
                  <a:close/>
                  <a:moveTo>
                    <a:pt x="105322" y="8693"/>
                  </a:moveTo>
                  <a:lnTo>
                    <a:pt x="104926" y="9331"/>
                  </a:lnTo>
                  <a:lnTo>
                    <a:pt x="106233" y="10122"/>
                  </a:lnTo>
                  <a:lnTo>
                    <a:pt x="106598" y="9483"/>
                  </a:lnTo>
                  <a:lnTo>
                    <a:pt x="105322" y="8693"/>
                  </a:lnTo>
                  <a:close/>
                  <a:moveTo>
                    <a:pt x="62646" y="10183"/>
                  </a:moveTo>
                  <a:cubicBezTo>
                    <a:pt x="62220" y="10456"/>
                    <a:pt x="61795" y="10699"/>
                    <a:pt x="61339" y="10942"/>
                  </a:cubicBezTo>
                  <a:lnTo>
                    <a:pt x="61734" y="11611"/>
                  </a:lnTo>
                  <a:cubicBezTo>
                    <a:pt x="62160" y="11368"/>
                    <a:pt x="62616" y="11125"/>
                    <a:pt x="63041" y="10851"/>
                  </a:cubicBezTo>
                  <a:lnTo>
                    <a:pt x="62646" y="10183"/>
                  </a:lnTo>
                  <a:close/>
                  <a:moveTo>
                    <a:pt x="39484" y="10031"/>
                  </a:moveTo>
                  <a:lnTo>
                    <a:pt x="38816" y="10426"/>
                  </a:lnTo>
                  <a:cubicBezTo>
                    <a:pt x="39089" y="10882"/>
                    <a:pt x="39424" y="11307"/>
                    <a:pt x="39819" y="11702"/>
                  </a:cubicBezTo>
                  <a:lnTo>
                    <a:pt x="40336" y="11186"/>
                  </a:lnTo>
                  <a:cubicBezTo>
                    <a:pt x="40001" y="10821"/>
                    <a:pt x="39728" y="10456"/>
                    <a:pt x="39484" y="10031"/>
                  </a:cubicBezTo>
                  <a:close/>
                  <a:moveTo>
                    <a:pt x="107905" y="10274"/>
                  </a:moveTo>
                  <a:lnTo>
                    <a:pt x="107540" y="10942"/>
                  </a:lnTo>
                  <a:cubicBezTo>
                    <a:pt x="107996" y="11186"/>
                    <a:pt x="108422" y="11459"/>
                    <a:pt x="108847" y="11702"/>
                  </a:cubicBezTo>
                  <a:lnTo>
                    <a:pt x="109212" y="11034"/>
                  </a:lnTo>
                  <a:cubicBezTo>
                    <a:pt x="108787" y="10790"/>
                    <a:pt x="108361" y="10547"/>
                    <a:pt x="107905" y="10274"/>
                  </a:cubicBezTo>
                  <a:close/>
                  <a:moveTo>
                    <a:pt x="46384" y="11155"/>
                  </a:moveTo>
                  <a:cubicBezTo>
                    <a:pt x="46202" y="11611"/>
                    <a:pt x="45989" y="12037"/>
                    <a:pt x="45746" y="12462"/>
                  </a:cubicBezTo>
                  <a:lnTo>
                    <a:pt x="46384" y="12827"/>
                  </a:lnTo>
                  <a:cubicBezTo>
                    <a:pt x="46658" y="12371"/>
                    <a:pt x="46901" y="11915"/>
                    <a:pt x="47114" y="11429"/>
                  </a:cubicBezTo>
                  <a:lnTo>
                    <a:pt x="46384" y="11155"/>
                  </a:lnTo>
                  <a:close/>
                  <a:moveTo>
                    <a:pt x="60032" y="11642"/>
                  </a:moveTo>
                  <a:cubicBezTo>
                    <a:pt x="59576" y="11854"/>
                    <a:pt x="59120" y="12067"/>
                    <a:pt x="58664" y="12249"/>
                  </a:cubicBezTo>
                  <a:lnTo>
                    <a:pt x="58968" y="12949"/>
                  </a:lnTo>
                  <a:cubicBezTo>
                    <a:pt x="59424" y="12766"/>
                    <a:pt x="59880" y="12553"/>
                    <a:pt x="60366" y="12310"/>
                  </a:cubicBezTo>
                  <a:lnTo>
                    <a:pt x="60032" y="11642"/>
                  </a:lnTo>
                  <a:close/>
                  <a:moveTo>
                    <a:pt x="110519" y="11733"/>
                  </a:moveTo>
                  <a:lnTo>
                    <a:pt x="110185" y="12401"/>
                  </a:lnTo>
                  <a:cubicBezTo>
                    <a:pt x="110702" y="12645"/>
                    <a:pt x="111158" y="12857"/>
                    <a:pt x="111613" y="13040"/>
                  </a:cubicBezTo>
                  <a:lnTo>
                    <a:pt x="111887" y="12341"/>
                  </a:lnTo>
                  <a:cubicBezTo>
                    <a:pt x="111461" y="12158"/>
                    <a:pt x="111006" y="11976"/>
                    <a:pt x="110519" y="11733"/>
                  </a:cubicBezTo>
                  <a:close/>
                  <a:moveTo>
                    <a:pt x="41460" y="12128"/>
                  </a:moveTo>
                  <a:lnTo>
                    <a:pt x="41004" y="12766"/>
                  </a:lnTo>
                  <a:cubicBezTo>
                    <a:pt x="41430" y="13040"/>
                    <a:pt x="41886" y="13313"/>
                    <a:pt x="42372" y="13526"/>
                  </a:cubicBezTo>
                  <a:lnTo>
                    <a:pt x="42706" y="12888"/>
                  </a:lnTo>
                  <a:cubicBezTo>
                    <a:pt x="42281" y="12675"/>
                    <a:pt x="41855" y="12432"/>
                    <a:pt x="41460" y="12128"/>
                  </a:cubicBezTo>
                  <a:close/>
                  <a:moveTo>
                    <a:pt x="113285" y="12797"/>
                  </a:moveTo>
                  <a:lnTo>
                    <a:pt x="113103" y="13526"/>
                  </a:lnTo>
                  <a:cubicBezTo>
                    <a:pt x="113620" y="13648"/>
                    <a:pt x="114136" y="13739"/>
                    <a:pt x="114653" y="13800"/>
                  </a:cubicBezTo>
                  <a:lnTo>
                    <a:pt x="114744" y="13040"/>
                  </a:lnTo>
                  <a:cubicBezTo>
                    <a:pt x="114258" y="12979"/>
                    <a:pt x="113772" y="12888"/>
                    <a:pt x="113285" y="12797"/>
                  </a:cubicBezTo>
                  <a:close/>
                  <a:moveTo>
                    <a:pt x="57236" y="12766"/>
                  </a:moveTo>
                  <a:lnTo>
                    <a:pt x="56536" y="13009"/>
                  </a:lnTo>
                  <a:lnTo>
                    <a:pt x="55807" y="13222"/>
                  </a:lnTo>
                  <a:lnTo>
                    <a:pt x="56020" y="13952"/>
                  </a:lnTo>
                  <a:lnTo>
                    <a:pt x="56780" y="13739"/>
                  </a:lnTo>
                  <a:lnTo>
                    <a:pt x="57509" y="13496"/>
                  </a:lnTo>
                  <a:lnTo>
                    <a:pt x="57236" y="12766"/>
                  </a:lnTo>
                  <a:close/>
                  <a:moveTo>
                    <a:pt x="54378" y="13587"/>
                  </a:moveTo>
                  <a:cubicBezTo>
                    <a:pt x="53892" y="13708"/>
                    <a:pt x="53375" y="13800"/>
                    <a:pt x="52889" y="13891"/>
                  </a:cubicBezTo>
                  <a:lnTo>
                    <a:pt x="53041" y="14651"/>
                  </a:lnTo>
                  <a:cubicBezTo>
                    <a:pt x="53527" y="14590"/>
                    <a:pt x="54044" y="14468"/>
                    <a:pt x="54530" y="14347"/>
                  </a:cubicBezTo>
                  <a:lnTo>
                    <a:pt x="54378" y="13587"/>
                  </a:lnTo>
                  <a:close/>
                  <a:moveTo>
                    <a:pt x="46962" y="14104"/>
                  </a:moveTo>
                  <a:lnTo>
                    <a:pt x="46840" y="14863"/>
                  </a:lnTo>
                  <a:cubicBezTo>
                    <a:pt x="47357" y="14924"/>
                    <a:pt x="47874" y="14985"/>
                    <a:pt x="48390" y="14985"/>
                  </a:cubicBezTo>
                  <a:lnTo>
                    <a:pt x="48451" y="14225"/>
                  </a:lnTo>
                  <a:cubicBezTo>
                    <a:pt x="47934" y="14225"/>
                    <a:pt x="47418" y="14164"/>
                    <a:pt x="46962" y="14104"/>
                  </a:cubicBezTo>
                  <a:close/>
                  <a:moveTo>
                    <a:pt x="51430" y="14134"/>
                  </a:moveTo>
                  <a:cubicBezTo>
                    <a:pt x="50913" y="14195"/>
                    <a:pt x="50427" y="14225"/>
                    <a:pt x="49910" y="14225"/>
                  </a:cubicBezTo>
                  <a:lnTo>
                    <a:pt x="49941" y="14985"/>
                  </a:lnTo>
                  <a:cubicBezTo>
                    <a:pt x="50457" y="14985"/>
                    <a:pt x="50974" y="14924"/>
                    <a:pt x="51491" y="14894"/>
                  </a:cubicBezTo>
                  <a:lnTo>
                    <a:pt x="51430" y="14134"/>
                  </a:lnTo>
                  <a:close/>
                  <a:moveTo>
                    <a:pt x="44074" y="13435"/>
                  </a:moveTo>
                  <a:lnTo>
                    <a:pt x="43801" y="14164"/>
                  </a:lnTo>
                  <a:lnTo>
                    <a:pt x="44287" y="14316"/>
                  </a:lnTo>
                  <a:cubicBezTo>
                    <a:pt x="44165" y="14438"/>
                    <a:pt x="44013" y="14590"/>
                    <a:pt x="43892" y="14711"/>
                  </a:cubicBezTo>
                  <a:lnTo>
                    <a:pt x="44409" y="15289"/>
                  </a:lnTo>
                  <a:lnTo>
                    <a:pt x="44409" y="15259"/>
                  </a:lnTo>
                  <a:cubicBezTo>
                    <a:pt x="44652" y="15046"/>
                    <a:pt x="44895" y="14772"/>
                    <a:pt x="45108" y="14560"/>
                  </a:cubicBezTo>
                  <a:lnTo>
                    <a:pt x="45320" y="14590"/>
                  </a:lnTo>
                  <a:lnTo>
                    <a:pt x="45412" y="14225"/>
                  </a:lnTo>
                  <a:lnTo>
                    <a:pt x="45472" y="14134"/>
                  </a:lnTo>
                  <a:lnTo>
                    <a:pt x="45442" y="14104"/>
                  </a:lnTo>
                  <a:lnTo>
                    <a:pt x="45472" y="13860"/>
                  </a:lnTo>
                  <a:lnTo>
                    <a:pt x="44986" y="13708"/>
                  </a:lnTo>
                  <a:lnTo>
                    <a:pt x="44895" y="13648"/>
                  </a:lnTo>
                  <a:lnTo>
                    <a:pt x="44864" y="13678"/>
                  </a:lnTo>
                  <a:cubicBezTo>
                    <a:pt x="44591" y="13617"/>
                    <a:pt x="44317" y="13526"/>
                    <a:pt x="44074" y="13435"/>
                  </a:cubicBezTo>
                  <a:close/>
                  <a:moveTo>
                    <a:pt x="42767" y="15684"/>
                  </a:moveTo>
                  <a:cubicBezTo>
                    <a:pt x="42372" y="15988"/>
                    <a:pt x="41977" y="16262"/>
                    <a:pt x="41551" y="16535"/>
                  </a:cubicBezTo>
                  <a:lnTo>
                    <a:pt x="41946" y="17174"/>
                  </a:lnTo>
                  <a:cubicBezTo>
                    <a:pt x="42402" y="16900"/>
                    <a:pt x="42828" y="16596"/>
                    <a:pt x="43223" y="16292"/>
                  </a:cubicBezTo>
                  <a:lnTo>
                    <a:pt x="42767" y="15684"/>
                  </a:lnTo>
                  <a:close/>
                  <a:moveTo>
                    <a:pt x="274" y="16474"/>
                  </a:moveTo>
                  <a:lnTo>
                    <a:pt x="0" y="17204"/>
                  </a:lnTo>
                  <a:cubicBezTo>
                    <a:pt x="426" y="17356"/>
                    <a:pt x="912" y="17538"/>
                    <a:pt x="1459" y="17690"/>
                  </a:cubicBezTo>
                  <a:lnTo>
                    <a:pt x="1703" y="16961"/>
                  </a:lnTo>
                  <a:cubicBezTo>
                    <a:pt x="1155" y="16809"/>
                    <a:pt x="669" y="16657"/>
                    <a:pt x="274" y="16474"/>
                  </a:cubicBezTo>
                  <a:close/>
                  <a:moveTo>
                    <a:pt x="3162" y="17386"/>
                  </a:moveTo>
                  <a:lnTo>
                    <a:pt x="2949" y="18116"/>
                  </a:lnTo>
                  <a:cubicBezTo>
                    <a:pt x="3405" y="18237"/>
                    <a:pt x="3921" y="18359"/>
                    <a:pt x="4438" y="18511"/>
                  </a:cubicBezTo>
                  <a:lnTo>
                    <a:pt x="4621" y="17751"/>
                  </a:lnTo>
                  <a:cubicBezTo>
                    <a:pt x="4104" y="17629"/>
                    <a:pt x="3618" y="17508"/>
                    <a:pt x="3162" y="17386"/>
                  </a:cubicBezTo>
                  <a:close/>
                  <a:moveTo>
                    <a:pt x="40244" y="17265"/>
                  </a:moveTo>
                  <a:cubicBezTo>
                    <a:pt x="39819" y="17477"/>
                    <a:pt x="39363" y="17690"/>
                    <a:pt x="38907" y="17903"/>
                  </a:cubicBezTo>
                  <a:lnTo>
                    <a:pt x="39211" y="18602"/>
                  </a:lnTo>
                  <a:cubicBezTo>
                    <a:pt x="39667" y="18389"/>
                    <a:pt x="40153" y="18177"/>
                    <a:pt x="40609" y="17933"/>
                  </a:cubicBezTo>
                  <a:lnTo>
                    <a:pt x="40244" y="17265"/>
                  </a:lnTo>
                  <a:close/>
                  <a:moveTo>
                    <a:pt x="6049" y="18085"/>
                  </a:moveTo>
                  <a:lnTo>
                    <a:pt x="5897" y="18845"/>
                  </a:lnTo>
                  <a:cubicBezTo>
                    <a:pt x="6384" y="18967"/>
                    <a:pt x="6870" y="19058"/>
                    <a:pt x="7387" y="19180"/>
                  </a:cubicBezTo>
                  <a:lnTo>
                    <a:pt x="7539" y="18420"/>
                  </a:lnTo>
                  <a:cubicBezTo>
                    <a:pt x="7022" y="18298"/>
                    <a:pt x="6535" y="18207"/>
                    <a:pt x="6049" y="18085"/>
                  </a:cubicBezTo>
                  <a:close/>
                  <a:moveTo>
                    <a:pt x="37478" y="18450"/>
                  </a:moveTo>
                  <a:cubicBezTo>
                    <a:pt x="37022" y="18633"/>
                    <a:pt x="36536" y="18784"/>
                    <a:pt x="36050" y="18906"/>
                  </a:cubicBezTo>
                  <a:lnTo>
                    <a:pt x="36262" y="19636"/>
                  </a:lnTo>
                  <a:lnTo>
                    <a:pt x="36293" y="19636"/>
                  </a:lnTo>
                  <a:cubicBezTo>
                    <a:pt x="36779" y="19484"/>
                    <a:pt x="37296" y="19332"/>
                    <a:pt x="37721" y="19180"/>
                  </a:cubicBezTo>
                  <a:lnTo>
                    <a:pt x="37478" y="18450"/>
                  </a:lnTo>
                  <a:close/>
                  <a:moveTo>
                    <a:pt x="9028" y="18724"/>
                  </a:moveTo>
                  <a:lnTo>
                    <a:pt x="8876" y="19484"/>
                  </a:lnTo>
                  <a:cubicBezTo>
                    <a:pt x="9393" y="19575"/>
                    <a:pt x="9879" y="19636"/>
                    <a:pt x="10396" y="19727"/>
                  </a:cubicBezTo>
                  <a:lnTo>
                    <a:pt x="10517" y="18967"/>
                  </a:lnTo>
                  <a:cubicBezTo>
                    <a:pt x="10001" y="18876"/>
                    <a:pt x="9514" y="18815"/>
                    <a:pt x="9028" y="18724"/>
                  </a:cubicBezTo>
                  <a:close/>
                  <a:moveTo>
                    <a:pt x="12037" y="19240"/>
                  </a:moveTo>
                  <a:lnTo>
                    <a:pt x="11916" y="20000"/>
                  </a:lnTo>
                  <a:cubicBezTo>
                    <a:pt x="12432" y="20061"/>
                    <a:pt x="12919" y="20122"/>
                    <a:pt x="13435" y="20213"/>
                  </a:cubicBezTo>
                  <a:lnTo>
                    <a:pt x="13557" y="19453"/>
                  </a:lnTo>
                  <a:cubicBezTo>
                    <a:pt x="13040" y="19362"/>
                    <a:pt x="12523" y="19301"/>
                    <a:pt x="12037" y="19240"/>
                  </a:cubicBezTo>
                  <a:close/>
                  <a:moveTo>
                    <a:pt x="34621" y="19271"/>
                  </a:moveTo>
                  <a:cubicBezTo>
                    <a:pt x="34135" y="19392"/>
                    <a:pt x="33648" y="19484"/>
                    <a:pt x="33132" y="19575"/>
                  </a:cubicBezTo>
                  <a:lnTo>
                    <a:pt x="33284" y="20335"/>
                  </a:lnTo>
                  <a:cubicBezTo>
                    <a:pt x="33800" y="20243"/>
                    <a:pt x="34287" y="20122"/>
                    <a:pt x="34773" y="20000"/>
                  </a:cubicBezTo>
                  <a:lnTo>
                    <a:pt x="34621" y="19271"/>
                  </a:lnTo>
                  <a:close/>
                  <a:moveTo>
                    <a:pt x="15046" y="19636"/>
                  </a:moveTo>
                  <a:lnTo>
                    <a:pt x="14955" y="20395"/>
                  </a:lnTo>
                  <a:cubicBezTo>
                    <a:pt x="15472" y="20456"/>
                    <a:pt x="15958" y="20517"/>
                    <a:pt x="16475" y="20578"/>
                  </a:cubicBezTo>
                  <a:lnTo>
                    <a:pt x="16566" y="19818"/>
                  </a:lnTo>
                  <a:cubicBezTo>
                    <a:pt x="16049" y="19757"/>
                    <a:pt x="15563" y="19696"/>
                    <a:pt x="15046" y="19636"/>
                  </a:cubicBezTo>
                  <a:close/>
                  <a:moveTo>
                    <a:pt x="31642" y="19818"/>
                  </a:moveTo>
                  <a:cubicBezTo>
                    <a:pt x="31156" y="19879"/>
                    <a:pt x="30670" y="19940"/>
                    <a:pt x="30153" y="20000"/>
                  </a:cubicBezTo>
                  <a:lnTo>
                    <a:pt x="30244" y="20760"/>
                  </a:lnTo>
                  <a:cubicBezTo>
                    <a:pt x="30761" y="20699"/>
                    <a:pt x="31278" y="20639"/>
                    <a:pt x="31764" y="20578"/>
                  </a:cubicBezTo>
                  <a:lnTo>
                    <a:pt x="31642" y="19818"/>
                  </a:lnTo>
                  <a:close/>
                  <a:moveTo>
                    <a:pt x="18055" y="19970"/>
                  </a:moveTo>
                  <a:lnTo>
                    <a:pt x="17995" y="20730"/>
                  </a:lnTo>
                  <a:cubicBezTo>
                    <a:pt x="18511" y="20760"/>
                    <a:pt x="18998" y="20791"/>
                    <a:pt x="19514" y="20851"/>
                  </a:cubicBezTo>
                  <a:lnTo>
                    <a:pt x="19575" y="20091"/>
                  </a:lnTo>
                  <a:cubicBezTo>
                    <a:pt x="19089" y="20031"/>
                    <a:pt x="18572" y="20000"/>
                    <a:pt x="18055" y="19970"/>
                  </a:cubicBezTo>
                  <a:close/>
                  <a:moveTo>
                    <a:pt x="28664" y="20122"/>
                  </a:moveTo>
                  <a:cubicBezTo>
                    <a:pt x="28147" y="20152"/>
                    <a:pt x="27661" y="20183"/>
                    <a:pt x="27144" y="20213"/>
                  </a:cubicBezTo>
                  <a:lnTo>
                    <a:pt x="27174" y="20973"/>
                  </a:lnTo>
                  <a:cubicBezTo>
                    <a:pt x="27691" y="20943"/>
                    <a:pt x="28208" y="20912"/>
                    <a:pt x="28724" y="20882"/>
                  </a:cubicBezTo>
                  <a:lnTo>
                    <a:pt x="28664" y="20122"/>
                  </a:lnTo>
                  <a:close/>
                  <a:moveTo>
                    <a:pt x="21095" y="20183"/>
                  </a:moveTo>
                  <a:lnTo>
                    <a:pt x="21065" y="20943"/>
                  </a:lnTo>
                  <a:cubicBezTo>
                    <a:pt x="21551" y="20943"/>
                    <a:pt x="22068" y="20973"/>
                    <a:pt x="22584" y="21003"/>
                  </a:cubicBezTo>
                  <a:lnTo>
                    <a:pt x="22615" y="20243"/>
                  </a:lnTo>
                  <a:cubicBezTo>
                    <a:pt x="22098" y="20213"/>
                    <a:pt x="21612" y="20183"/>
                    <a:pt x="21095" y="20183"/>
                  </a:cubicBezTo>
                  <a:close/>
                  <a:moveTo>
                    <a:pt x="24104" y="20274"/>
                  </a:moveTo>
                  <a:lnTo>
                    <a:pt x="24104" y="21034"/>
                  </a:lnTo>
                  <a:lnTo>
                    <a:pt x="25624" y="21034"/>
                  </a:lnTo>
                  <a:lnTo>
                    <a:pt x="25624" y="202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21"/>
          <p:cNvSpPr/>
          <p:nvPr/>
        </p:nvSpPr>
        <p:spPr>
          <a:xfrm>
            <a:off x="2337800" y="1516275"/>
            <a:ext cx="20650" cy="3003375"/>
          </a:xfrm>
          <a:custGeom>
            <a:rect b="b" l="l" r="r" t="t"/>
            <a:pathLst>
              <a:path extrusionOk="0" h="120015" w="826">
                <a:moveTo>
                  <a:pt x="445" y="0"/>
                </a:moveTo>
                <a:cubicBezTo>
                  <a:pt x="509" y="5588"/>
                  <a:pt x="826" y="23241"/>
                  <a:pt x="826" y="33528"/>
                </a:cubicBezTo>
                <a:cubicBezTo>
                  <a:pt x="826" y="43815"/>
                  <a:pt x="572" y="51435"/>
                  <a:pt x="445" y="61722"/>
                </a:cubicBezTo>
                <a:cubicBezTo>
                  <a:pt x="318" y="72009"/>
                  <a:pt x="128" y="85535"/>
                  <a:pt x="64" y="95250"/>
                </a:cubicBezTo>
                <a:cubicBezTo>
                  <a:pt x="1" y="104966"/>
                  <a:pt x="64" y="115888"/>
                  <a:pt x="64" y="120015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3" name="Google Shape;953;p21"/>
          <p:cNvSpPr/>
          <p:nvPr/>
        </p:nvSpPr>
        <p:spPr>
          <a:xfrm>
            <a:off x="2367950" y="2110530"/>
            <a:ext cx="6019525" cy="14275"/>
          </a:xfrm>
          <a:custGeom>
            <a:rect b="b" l="l" r="r" t="t"/>
            <a:pathLst>
              <a:path extrusionOk="0" h="571" w="240781">
                <a:moveTo>
                  <a:pt x="0" y="543"/>
                </a:moveTo>
                <a:cubicBezTo>
                  <a:pt x="15951" y="543"/>
                  <a:pt x="69437" y="607"/>
                  <a:pt x="95705" y="543"/>
                </a:cubicBezTo>
                <a:cubicBezTo>
                  <a:pt x="121973" y="480"/>
                  <a:pt x="140183" y="250"/>
                  <a:pt x="157609" y="162"/>
                </a:cubicBezTo>
                <a:cubicBezTo>
                  <a:pt x="175035" y="75"/>
                  <a:pt x="186401" y="-45"/>
                  <a:pt x="200263" y="18"/>
                </a:cubicBezTo>
                <a:cubicBezTo>
                  <a:pt x="214125" y="82"/>
                  <a:pt x="234028" y="456"/>
                  <a:pt x="240781" y="54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4" name="Google Shape;954;p21"/>
          <p:cNvSpPr/>
          <p:nvPr/>
        </p:nvSpPr>
        <p:spPr>
          <a:xfrm>
            <a:off x="2358450" y="2598338"/>
            <a:ext cx="6029200" cy="12250"/>
          </a:xfrm>
          <a:custGeom>
            <a:rect b="b" l="l" r="r" t="t"/>
            <a:pathLst>
              <a:path extrusionOk="0" h="490" w="241168">
                <a:moveTo>
                  <a:pt x="0" y="461"/>
                </a:moveTo>
                <a:cubicBezTo>
                  <a:pt x="15976" y="461"/>
                  <a:pt x="69548" y="525"/>
                  <a:pt x="95858" y="461"/>
                </a:cubicBezTo>
                <a:cubicBezTo>
                  <a:pt x="122168" y="398"/>
                  <a:pt x="140422" y="152"/>
                  <a:pt x="157862" y="80"/>
                </a:cubicBezTo>
                <a:cubicBezTo>
                  <a:pt x="175302" y="8"/>
                  <a:pt x="186616" y="-32"/>
                  <a:pt x="200500" y="31"/>
                </a:cubicBezTo>
                <a:cubicBezTo>
                  <a:pt x="214384" y="95"/>
                  <a:pt x="234390" y="389"/>
                  <a:pt x="241168" y="461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5" name="Google Shape;955;p21"/>
          <p:cNvSpPr/>
          <p:nvPr/>
        </p:nvSpPr>
        <p:spPr>
          <a:xfrm>
            <a:off x="2345725" y="3085925"/>
            <a:ext cx="6041875" cy="10425"/>
          </a:xfrm>
          <a:custGeom>
            <a:rect b="b" l="l" r="r" t="t"/>
            <a:pathLst>
              <a:path extrusionOk="0" h="417" w="241675">
                <a:moveTo>
                  <a:pt x="0" y="389"/>
                </a:moveTo>
                <a:cubicBezTo>
                  <a:pt x="16010" y="389"/>
                  <a:pt x="69694" y="453"/>
                  <a:pt x="96060" y="389"/>
                </a:cubicBezTo>
                <a:cubicBezTo>
                  <a:pt x="122426" y="326"/>
                  <a:pt x="140718" y="48"/>
                  <a:pt x="158194" y="8"/>
                </a:cubicBezTo>
                <a:cubicBezTo>
                  <a:pt x="175670" y="-32"/>
                  <a:pt x="187001" y="87"/>
                  <a:pt x="200914" y="150"/>
                </a:cubicBezTo>
                <a:cubicBezTo>
                  <a:pt x="214828" y="214"/>
                  <a:pt x="234882" y="349"/>
                  <a:pt x="241675" y="38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6" name="Google Shape;956;p21"/>
          <p:cNvSpPr/>
          <p:nvPr/>
        </p:nvSpPr>
        <p:spPr>
          <a:xfrm>
            <a:off x="2345600" y="3571794"/>
            <a:ext cx="6038850" cy="16975"/>
          </a:xfrm>
          <a:custGeom>
            <a:rect b="b" l="l" r="r" t="t"/>
            <a:pathLst>
              <a:path extrusionOk="0" h="679" w="241554">
                <a:moveTo>
                  <a:pt x="0" y="385"/>
                </a:moveTo>
                <a:cubicBezTo>
                  <a:pt x="16002" y="385"/>
                  <a:pt x="69660" y="449"/>
                  <a:pt x="96012" y="385"/>
                </a:cubicBezTo>
                <a:cubicBezTo>
                  <a:pt x="122365" y="322"/>
                  <a:pt x="140670" y="-43"/>
                  <a:pt x="158115" y="4"/>
                </a:cubicBezTo>
                <a:cubicBezTo>
                  <a:pt x="175560" y="52"/>
                  <a:pt x="186775" y="607"/>
                  <a:pt x="200681" y="670"/>
                </a:cubicBezTo>
                <a:cubicBezTo>
                  <a:pt x="214588" y="734"/>
                  <a:pt x="234742" y="433"/>
                  <a:pt x="241554" y="385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7" name="Google Shape;957;p21"/>
          <p:cNvSpPr/>
          <p:nvPr/>
        </p:nvSpPr>
        <p:spPr>
          <a:xfrm>
            <a:off x="2337800" y="4057671"/>
            <a:ext cx="6069050" cy="10225"/>
          </a:xfrm>
          <a:custGeom>
            <a:rect b="b" l="l" r="r" t="t"/>
            <a:pathLst>
              <a:path extrusionOk="0" h="409" w="242762">
                <a:moveTo>
                  <a:pt x="0" y="381"/>
                </a:moveTo>
                <a:cubicBezTo>
                  <a:pt x="16082" y="381"/>
                  <a:pt x="70008" y="445"/>
                  <a:pt x="96492" y="381"/>
                </a:cubicBezTo>
                <a:cubicBezTo>
                  <a:pt x="122976" y="318"/>
                  <a:pt x="141354" y="8"/>
                  <a:pt x="158906" y="0"/>
                </a:cubicBezTo>
                <a:cubicBezTo>
                  <a:pt x="176458" y="-8"/>
                  <a:pt x="187827" y="269"/>
                  <a:pt x="201803" y="332"/>
                </a:cubicBezTo>
                <a:cubicBezTo>
                  <a:pt x="215779" y="396"/>
                  <a:pt x="235936" y="373"/>
                  <a:pt x="242762" y="381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8" name="Google Shape;958;p21"/>
          <p:cNvSpPr/>
          <p:nvPr/>
        </p:nvSpPr>
        <p:spPr>
          <a:xfrm>
            <a:off x="832900" y="2165563"/>
            <a:ext cx="1402800" cy="396950"/>
          </a:xfrm>
          <a:custGeom>
            <a:rect b="b" l="l" r="r" t="t"/>
            <a:pathLst>
              <a:path extrusionOk="0" h="15878" w="56112">
                <a:moveTo>
                  <a:pt x="42027" y="0"/>
                </a:moveTo>
                <a:cubicBezTo>
                  <a:pt x="26517" y="0"/>
                  <a:pt x="1824" y="642"/>
                  <a:pt x="1824" y="642"/>
                </a:cubicBezTo>
                <a:cubicBezTo>
                  <a:pt x="1" y="1159"/>
                  <a:pt x="1217" y="15202"/>
                  <a:pt x="2402" y="15688"/>
                </a:cubicBezTo>
                <a:cubicBezTo>
                  <a:pt x="2720" y="15823"/>
                  <a:pt x="6444" y="15877"/>
                  <a:pt x="11782" y="15877"/>
                </a:cubicBezTo>
                <a:cubicBezTo>
                  <a:pt x="26824" y="15877"/>
                  <a:pt x="54685" y="15449"/>
                  <a:pt x="55290" y="15202"/>
                </a:cubicBezTo>
                <a:cubicBezTo>
                  <a:pt x="56111" y="14867"/>
                  <a:pt x="55290" y="1645"/>
                  <a:pt x="54287" y="490"/>
                </a:cubicBezTo>
                <a:cubicBezTo>
                  <a:pt x="53970" y="126"/>
                  <a:pt x="48900" y="0"/>
                  <a:pt x="420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21"/>
          <p:cNvSpPr/>
          <p:nvPr/>
        </p:nvSpPr>
        <p:spPr>
          <a:xfrm>
            <a:off x="770600" y="2625988"/>
            <a:ext cx="1547150" cy="393400"/>
          </a:xfrm>
          <a:custGeom>
            <a:rect b="b" l="l" r="r" t="t"/>
            <a:pathLst>
              <a:path extrusionOk="0" h="15736" w="61886">
                <a:moveTo>
                  <a:pt x="42972" y="1"/>
                </a:moveTo>
                <a:cubicBezTo>
                  <a:pt x="25872" y="1"/>
                  <a:pt x="2006" y="448"/>
                  <a:pt x="2006" y="448"/>
                </a:cubicBezTo>
                <a:cubicBezTo>
                  <a:pt x="0" y="934"/>
                  <a:pt x="1246" y="14977"/>
                  <a:pt x="2614" y="15493"/>
                </a:cubicBezTo>
                <a:cubicBezTo>
                  <a:pt x="3068" y="15669"/>
                  <a:pt x="9824" y="15736"/>
                  <a:pt x="18589" y="15736"/>
                </a:cubicBezTo>
                <a:cubicBezTo>
                  <a:pt x="35673" y="15736"/>
                  <a:pt x="60391" y="15482"/>
                  <a:pt x="60974" y="15281"/>
                </a:cubicBezTo>
                <a:cubicBezTo>
                  <a:pt x="61886" y="14946"/>
                  <a:pt x="61035" y="1724"/>
                  <a:pt x="59941" y="539"/>
                </a:cubicBezTo>
                <a:cubicBezTo>
                  <a:pt x="59545" y="132"/>
                  <a:pt x="52255" y="1"/>
                  <a:pt x="429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21"/>
          <p:cNvSpPr/>
          <p:nvPr/>
        </p:nvSpPr>
        <p:spPr>
          <a:xfrm>
            <a:off x="737150" y="3082863"/>
            <a:ext cx="1575300" cy="431125"/>
          </a:xfrm>
          <a:custGeom>
            <a:rect b="b" l="l" r="r" t="t"/>
            <a:pathLst>
              <a:path extrusionOk="0" h="17245" w="63012">
                <a:moveTo>
                  <a:pt x="2068" y="1"/>
                </a:moveTo>
                <a:lnTo>
                  <a:pt x="2068" y="1"/>
                </a:lnTo>
                <a:cubicBezTo>
                  <a:pt x="1" y="396"/>
                  <a:pt x="882" y="15745"/>
                  <a:pt x="2250" y="16323"/>
                </a:cubicBezTo>
                <a:cubicBezTo>
                  <a:pt x="3351" y="16773"/>
                  <a:pt x="42279" y="17244"/>
                  <a:pt x="56544" y="17244"/>
                </a:cubicBezTo>
                <a:cubicBezTo>
                  <a:pt x="59611" y="17244"/>
                  <a:pt x="61537" y="17222"/>
                  <a:pt x="61704" y="17174"/>
                </a:cubicBezTo>
                <a:cubicBezTo>
                  <a:pt x="62616" y="16870"/>
                  <a:pt x="63011" y="2493"/>
                  <a:pt x="61917" y="1277"/>
                </a:cubicBezTo>
                <a:cubicBezTo>
                  <a:pt x="60823" y="61"/>
                  <a:pt x="2068" y="1"/>
                  <a:pt x="20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21"/>
          <p:cNvSpPr/>
          <p:nvPr/>
        </p:nvSpPr>
        <p:spPr>
          <a:xfrm>
            <a:off x="770600" y="3577463"/>
            <a:ext cx="1471925" cy="427425"/>
          </a:xfrm>
          <a:custGeom>
            <a:rect b="b" l="l" r="r" t="t"/>
            <a:pathLst>
              <a:path extrusionOk="0" h="17097" w="58877">
                <a:moveTo>
                  <a:pt x="5991" y="1"/>
                </a:moveTo>
                <a:cubicBezTo>
                  <a:pt x="3442" y="1"/>
                  <a:pt x="1915" y="4"/>
                  <a:pt x="1915" y="4"/>
                </a:cubicBezTo>
                <a:cubicBezTo>
                  <a:pt x="0" y="399"/>
                  <a:pt x="791" y="15749"/>
                  <a:pt x="2037" y="16327"/>
                </a:cubicBezTo>
                <a:cubicBezTo>
                  <a:pt x="2996" y="16748"/>
                  <a:pt x="34879" y="17097"/>
                  <a:pt x="49925" y="17097"/>
                </a:cubicBezTo>
                <a:cubicBezTo>
                  <a:pt x="54431" y="17097"/>
                  <a:pt x="57427" y="17065"/>
                  <a:pt x="57631" y="16995"/>
                </a:cubicBezTo>
                <a:cubicBezTo>
                  <a:pt x="58482" y="16722"/>
                  <a:pt x="58877" y="2314"/>
                  <a:pt x="57874" y="1098"/>
                </a:cubicBezTo>
                <a:cubicBezTo>
                  <a:pt x="57038" y="85"/>
                  <a:pt x="18735" y="1"/>
                  <a:pt x="59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21"/>
          <p:cNvSpPr/>
          <p:nvPr/>
        </p:nvSpPr>
        <p:spPr>
          <a:xfrm>
            <a:off x="792625" y="4068363"/>
            <a:ext cx="1472700" cy="427425"/>
          </a:xfrm>
          <a:custGeom>
            <a:rect b="b" l="l" r="r" t="t"/>
            <a:pathLst>
              <a:path extrusionOk="0" h="17097" w="58908">
                <a:moveTo>
                  <a:pt x="6019" y="1"/>
                </a:moveTo>
                <a:cubicBezTo>
                  <a:pt x="3472" y="1"/>
                  <a:pt x="1946" y="4"/>
                  <a:pt x="1946" y="4"/>
                </a:cubicBezTo>
                <a:cubicBezTo>
                  <a:pt x="1" y="429"/>
                  <a:pt x="791" y="15749"/>
                  <a:pt x="2037" y="16326"/>
                </a:cubicBezTo>
                <a:cubicBezTo>
                  <a:pt x="3020" y="16747"/>
                  <a:pt x="34908" y="17096"/>
                  <a:pt x="49942" y="17096"/>
                </a:cubicBezTo>
                <a:cubicBezTo>
                  <a:pt x="54444" y="17096"/>
                  <a:pt x="57435" y="17065"/>
                  <a:pt x="57631" y="16995"/>
                </a:cubicBezTo>
                <a:cubicBezTo>
                  <a:pt x="58512" y="16691"/>
                  <a:pt x="58908" y="2314"/>
                  <a:pt x="57874" y="1098"/>
                </a:cubicBezTo>
                <a:cubicBezTo>
                  <a:pt x="57038" y="85"/>
                  <a:pt x="18757" y="1"/>
                  <a:pt x="60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1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r>
              <a:rPr lang="en"/>
              <a:t> Calendar Infographics</a:t>
            </a:r>
            <a:endParaRPr/>
          </a:p>
        </p:txBody>
      </p:sp>
      <p:graphicFrame>
        <p:nvGraphicFramePr>
          <p:cNvPr id="964" name="Google Shape;964;p21"/>
          <p:cNvGraphicFramePr/>
          <p:nvPr/>
        </p:nvGraphicFramePr>
        <p:xfrm>
          <a:off x="948725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397000"/>
                <a:gridCol w="1206500"/>
                <a:gridCol w="1206500"/>
                <a:gridCol w="1206500"/>
                <a:gridCol w="1206500"/>
                <a:gridCol w="1206500"/>
              </a:tblGrid>
              <a:tr h="48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137150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8:00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-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8:55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137150" marB="91425" marR="91425" marL="91425" anchor="ctr">
                    <a:lnL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9:00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-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9:55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137150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10:00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-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10:55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137150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11:00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-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11:55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137150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13:00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-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13:55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137150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8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65" name="Google Shape;965;p21"/>
          <p:cNvGrpSpPr/>
          <p:nvPr/>
        </p:nvGrpSpPr>
        <p:grpSpPr>
          <a:xfrm>
            <a:off x="2394574" y="4434104"/>
            <a:ext cx="794393" cy="560069"/>
            <a:chOff x="2571450" y="4521150"/>
            <a:chExt cx="653875" cy="461000"/>
          </a:xfrm>
        </p:grpSpPr>
        <p:sp>
          <p:nvSpPr>
            <p:cNvPr id="966" name="Google Shape;966;p21"/>
            <p:cNvSpPr/>
            <p:nvPr/>
          </p:nvSpPr>
          <p:spPr>
            <a:xfrm>
              <a:off x="2571450" y="4521150"/>
              <a:ext cx="608900" cy="461000"/>
            </a:xfrm>
            <a:custGeom>
              <a:rect b="b" l="l" r="r" t="t"/>
              <a:pathLst>
                <a:path extrusionOk="0" h="18440" w="24356">
                  <a:moveTo>
                    <a:pt x="22389" y="1"/>
                  </a:moveTo>
                  <a:cubicBezTo>
                    <a:pt x="22074" y="1"/>
                    <a:pt x="21606" y="178"/>
                    <a:pt x="20943" y="589"/>
                  </a:cubicBezTo>
                  <a:cubicBezTo>
                    <a:pt x="19667" y="1410"/>
                    <a:pt x="1" y="11835"/>
                    <a:pt x="1" y="11835"/>
                  </a:cubicBezTo>
                  <a:cubicBezTo>
                    <a:pt x="1" y="11835"/>
                    <a:pt x="18913" y="18440"/>
                    <a:pt x="22786" y="18440"/>
                  </a:cubicBezTo>
                  <a:cubicBezTo>
                    <a:pt x="23182" y="18440"/>
                    <a:pt x="23421" y="18371"/>
                    <a:pt x="23466" y="18218"/>
                  </a:cubicBezTo>
                  <a:cubicBezTo>
                    <a:pt x="23922" y="16547"/>
                    <a:pt x="20335" y="6911"/>
                    <a:pt x="20335" y="6911"/>
                  </a:cubicBezTo>
                  <a:cubicBezTo>
                    <a:pt x="20335" y="6911"/>
                    <a:pt x="24355" y="1"/>
                    <a:pt x="22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2617800" y="4644525"/>
              <a:ext cx="603550" cy="250675"/>
            </a:xfrm>
            <a:custGeom>
              <a:rect b="b" l="l" r="r" t="t"/>
              <a:pathLst>
                <a:path extrusionOk="0" h="10027" w="24142">
                  <a:moveTo>
                    <a:pt x="19424" y="0"/>
                  </a:moveTo>
                  <a:cubicBezTo>
                    <a:pt x="19424" y="0"/>
                    <a:pt x="1" y="5715"/>
                    <a:pt x="2128" y="6384"/>
                  </a:cubicBezTo>
                  <a:cubicBezTo>
                    <a:pt x="2302" y="6438"/>
                    <a:pt x="2547" y="6463"/>
                    <a:pt x="2852" y="6463"/>
                  </a:cubicBezTo>
                  <a:cubicBezTo>
                    <a:pt x="5971" y="6463"/>
                    <a:pt x="15335" y="3866"/>
                    <a:pt x="17894" y="3866"/>
                  </a:cubicBezTo>
                  <a:cubicBezTo>
                    <a:pt x="18155" y="3866"/>
                    <a:pt x="18345" y="3893"/>
                    <a:pt x="18451" y="3952"/>
                  </a:cubicBezTo>
                  <a:cubicBezTo>
                    <a:pt x="19629" y="4613"/>
                    <a:pt x="23767" y="10027"/>
                    <a:pt x="24114" y="10027"/>
                  </a:cubicBezTo>
                  <a:cubicBezTo>
                    <a:pt x="24134" y="10027"/>
                    <a:pt x="24142" y="10008"/>
                    <a:pt x="24135" y="9970"/>
                  </a:cubicBezTo>
                  <a:cubicBezTo>
                    <a:pt x="23983" y="9271"/>
                    <a:pt x="20092" y="396"/>
                    <a:pt x="194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3080575" y="4741925"/>
              <a:ext cx="144750" cy="155975"/>
            </a:xfrm>
            <a:custGeom>
              <a:rect b="b" l="l" r="r" t="t"/>
              <a:pathLst>
                <a:path extrusionOk="0" h="6239" w="5790">
                  <a:moveTo>
                    <a:pt x="144" y="1"/>
                  </a:moveTo>
                  <a:cubicBezTo>
                    <a:pt x="52" y="1"/>
                    <a:pt x="1" y="65"/>
                    <a:pt x="1" y="208"/>
                  </a:cubicBezTo>
                  <a:cubicBezTo>
                    <a:pt x="1" y="208"/>
                    <a:pt x="1125" y="2974"/>
                    <a:pt x="1642" y="3703"/>
                  </a:cubicBezTo>
                  <a:cubicBezTo>
                    <a:pt x="2136" y="4401"/>
                    <a:pt x="5132" y="6238"/>
                    <a:pt x="5579" y="6238"/>
                  </a:cubicBezTo>
                  <a:cubicBezTo>
                    <a:pt x="5599" y="6238"/>
                    <a:pt x="5615" y="6234"/>
                    <a:pt x="5624" y="6226"/>
                  </a:cubicBezTo>
                  <a:cubicBezTo>
                    <a:pt x="5789" y="6033"/>
                    <a:pt x="1038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21"/>
          <p:cNvGrpSpPr/>
          <p:nvPr/>
        </p:nvGrpSpPr>
        <p:grpSpPr>
          <a:xfrm>
            <a:off x="7104" y="3407299"/>
            <a:ext cx="699813" cy="764081"/>
            <a:chOff x="1745450" y="4475350"/>
            <a:chExt cx="576025" cy="628925"/>
          </a:xfrm>
        </p:grpSpPr>
        <p:sp>
          <p:nvSpPr>
            <p:cNvPr id="970" name="Google Shape;970;p21"/>
            <p:cNvSpPr/>
            <p:nvPr/>
          </p:nvSpPr>
          <p:spPr>
            <a:xfrm>
              <a:off x="1745450" y="4609425"/>
              <a:ext cx="576025" cy="494850"/>
            </a:xfrm>
            <a:custGeom>
              <a:rect b="b" l="l" r="r" t="t"/>
              <a:pathLst>
                <a:path extrusionOk="0" h="19794" w="23041">
                  <a:moveTo>
                    <a:pt x="14827" y="0"/>
                  </a:moveTo>
                  <a:cubicBezTo>
                    <a:pt x="11691" y="0"/>
                    <a:pt x="8086" y="2712"/>
                    <a:pt x="8086" y="2712"/>
                  </a:cubicBezTo>
                  <a:cubicBezTo>
                    <a:pt x="8086" y="2712"/>
                    <a:pt x="2736" y="3654"/>
                    <a:pt x="1368" y="7271"/>
                  </a:cubicBezTo>
                  <a:cubicBezTo>
                    <a:pt x="0" y="10888"/>
                    <a:pt x="5076" y="19794"/>
                    <a:pt x="9150" y="19794"/>
                  </a:cubicBezTo>
                  <a:cubicBezTo>
                    <a:pt x="13212" y="19794"/>
                    <a:pt x="14295" y="16814"/>
                    <a:pt x="14641" y="16814"/>
                  </a:cubicBezTo>
                  <a:cubicBezTo>
                    <a:pt x="14644" y="16814"/>
                    <a:pt x="14648" y="16814"/>
                    <a:pt x="14651" y="16815"/>
                  </a:cubicBezTo>
                  <a:cubicBezTo>
                    <a:pt x="14693" y="16816"/>
                    <a:pt x="14735" y="16816"/>
                    <a:pt x="14778" y="16816"/>
                  </a:cubicBezTo>
                  <a:cubicBezTo>
                    <a:pt x="16921" y="16816"/>
                    <a:pt x="19000" y="16058"/>
                    <a:pt x="20639" y="14657"/>
                  </a:cubicBezTo>
                  <a:cubicBezTo>
                    <a:pt x="23040" y="12468"/>
                    <a:pt x="20305" y="280"/>
                    <a:pt x="15077" y="6"/>
                  </a:cubicBezTo>
                  <a:cubicBezTo>
                    <a:pt x="14994" y="2"/>
                    <a:pt x="14911" y="0"/>
                    <a:pt x="14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2030900" y="4663075"/>
              <a:ext cx="154550" cy="95750"/>
            </a:xfrm>
            <a:custGeom>
              <a:rect b="b" l="l" r="r" t="t"/>
              <a:pathLst>
                <a:path extrusionOk="0" h="3830" w="6182">
                  <a:moveTo>
                    <a:pt x="2961" y="1"/>
                  </a:moveTo>
                  <a:cubicBezTo>
                    <a:pt x="1" y="1"/>
                    <a:pt x="240" y="2135"/>
                    <a:pt x="2321" y="2511"/>
                  </a:cubicBezTo>
                  <a:cubicBezTo>
                    <a:pt x="3815" y="2781"/>
                    <a:pt x="5026" y="3830"/>
                    <a:pt x="5654" y="3830"/>
                  </a:cubicBezTo>
                  <a:cubicBezTo>
                    <a:pt x="5945" y="3830"/>
                    <a:pt x="6111" y="3603"/>
                    <a:pt x="6121" y="2967"/>
                  </a:cubicBezTo>
                  <a:cubicBezTo>
                    <a:pt x="6182" y="991"/>
                    <a:pt x="3446" y="18"/>
                    <a:pt x="3446" y="18"/>
                  </a:cubicBezTo>
                  <a:cubicBezTo>
                    <a:pt x="3275" y="6"/>
                    <a:pt x="3114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1949100" y="4475350"/>
              <a:ext cx="161125" cy="198050"/>
            </a:xfrm>
            <a:custGeom>
              <a:rect b="b" l="l" r="r" t="t"/>
              <a:pathLst>
                <a:path extrusionOk="0" h="7922" w="6445">
                  <a:moveTo>
                    <a:pt x="5181" y="0"/>
                  </a:moveTo>
                  <a:cubicBezTo>
                    <a:pt x="4420" y="0"/>
                    <a:pt x="3036" y="1054"/>
                    <a:pt x="1672" y="2269"/>
                  </a:cubicBezTo>
                  <a:cubicBezTo>
                    <a:pt x="0" y="3758"/>
                    <a:pt x="365" y="7679"/>
                    <a:pt x="365" y="7679"/>
                  </a:cubicBezTo>
                  <a:cubicBezTo>
                    <a:pt x="342" y="7847"/>
                    <a:pt x="459" y="7922"/>
                    <a:pt x="673" y="7922"/>
                  </a:cubicBezTo>
                  <a:cubicBezTo>
                    <a:pt x="1579" y="7922"/>
                    <a:pt x="4220" y="6586"/>
                    <a:pt x="5229" y="5430"/>
                  </a:cubicBezTo>
                  <a:cubicBezTo>
                    <a:pt x="6444" y="4001"/>
                    <a:pt x="6140" y="840"/>
                    <a:pt x="5593" y="172"/>
                  </a:cubicBezTo>
                  <a:cubicBezTo>
                    <a:pt x="5493" y="54"/>
                    <a:pt x="5353" y="0"/>
                    <a:pt x="5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1862475" y="4561800"/>
              <a:ext cx="117050" cy="139750"/>
            </a:xfrm>
            <a:custGeom>
              <a:rect b="b" l="l" r="r" t="t"/>
              <a:pathLst>
                <a:path extrusionOk="0" h="5590" w="4682">
                  <a:moveTo>
                    <a:pt x="2763" y="1"/>
                  </a:moveTo>
                  <a:cubicBezTo>
                    <a:pt x="2245" y="1"/>
                    <a:pt x="609" y="709"/>
                    <a:pt x="335" y="1121"/>
                  </a:cubicBezTo>
                  <a:cubicBezTo>
                    <a:pt x="0" y="1577"/>
                    <a:pt x="2858" y="5589"/>
                    <a:pt x="2858" y="5589"/>
                  </a:cubicBezTo>
                  <a:cubicBezTo>
                    <a:pt x="3374" y="5407"/>
                    <a:pt x="3891" y="5194"/>
                    <a:pt x="4377" y="4920"/>
                  </a:cubicBezTo>
                  <a:cubicBezTo>
                    <a:pt x="4681" y="4677"/>
                    <a:pt x="3161" y="209"/>
                    <a:pt x="2888" y="27"/>
                  </a:cubicBezTo>
                  <a:cubicBezTo>
                    <a:pt x="2861" y="9"/>
                    <a:pt x="2819" y="1"/>
                    <a:pt x="2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21"/>
          <p:cNvSpPr/>
          <p:nvPr/>
        </p:nvSpPr>
        <p:spPr>
          <a:xfrm>
            <a:off x="3403525" y="4586500"/>
            <a:ext cx="3535385" cy="522010"/>
          </a:xfrm>
          <a:custGeom>
            <a:rect b="b" l="l" r="r" t="t"/>
            <a:pathLst>
              <a:path extrusionOk="0" h="19357" w="131098">
                <a:moveTo>
                  <a:pt x="81382" y="0"/>
                </a:moveTo>
                <a:cubicBezTo>
                  <a:pt x="81064" y="0"/>
                  <a:pt x="80746" y="33"/>
                  <a:pt x="80428" y="86"/>
                </a:cubicBezTo>
                <a:lnTo>
                  <a:pt x="80579" y="840"/>
                </a:lnTo>
                <a:lnTo>
                  <a:pt x="80579" y="840"/>
                </a:lnTo>
                <a:cubicBezTo>
                  <a:pt x="80821" y="794"/>
                  <a:pt x="81071" y="773"/>
                  <a:pt x="81320" y="773"/>
                </a:cubicBezTo>
                <a:cubicBezTo>
                  <a:pt x="81532" y="773"/>
                  <a:pt x="81743" y="788"/>
                  <a:pt x="81948" y="815"/>
                </a:cubicBezTo>
                <a:lnTo>
                  <a:pt x="82069" y="55"/>
                </a:lnTo>
                <a:cubicBezTo>
                  <a:pt x="81840" y="17"/>
                  <a:pt x="81611" y="0"/>
                  <a:pt x="81382" y="0"/>
                </a:cubicBezTo>
                <a:close/>
                <a:moveTo>
                  <a:pt x="80579" y="840"/>
                </a:moveTo>
                <a:cubicBezTo>
                  <a:pt x="80569" y="842"/>
                  <a:pt x="80559" y="844"/>
                  <a:pt x="80549" y="846"/>
                </a:cubicBezTo>
                <a:lnTo>
                  <a:pt x="80580" y="846"/>
                </a:lnTo>
                <a:lnTo>
                  <a:pt x="80579" y="840"/>
                </a:lnTo>
                <a:close/>
                <a:moveTo>
                  <a:pt x="83619" y="542"/>
                </a:moveTo>
                <a:lnTo>
                  <a:pt x="83315" y="1211"/>
                </a:lnTo>
                <a:cubicBezTo>
                  <a:pt x="83619" y="1362"/>
                  <a:pt x="83893" y="1514"/>
                  <a:pt x="84167" y="1697"/>
                </a:cubicBezTo>
                <a:cubicBezTo>
                  <a:pt x="84288" y="1758"/>
                  <a:pt x="84410" y="1849"/>
                  <a:pt x="84562" y="1940"/>
                </a:cubicBezTo>
                <a:lnTo>
                  <a:pt x="85018" y="1332"/>
                </a:lnTo>
                <a:cubicBezTo>
                  <a:pt x="84866" y="1241"/>
                  <a:pt x="84714" y="1150"/>
                  <a:pt x="84592" y="1028"/>
                </a:cubicBezTo>
                <a:cubicBezTo>
                  <a:pt x="84288" y="846"/>
                  <a:pt x="83954" y="663"/>
                  <a:pt x="83619" y="542"/>
                </a:cubicBezTo>
                <a:close/>
                <a:moveTo>
                  <a:pt x="78908" y="724"/>
                </a:moveTo>
                <a:cubicBezTo>
                  <a:pt x="78422" y="1028"/>
                  <a:pt x="78027" y="1393"/>
                  <a:pt x="77692" y="1818"/>
                </a:cubicBezTo>
                <a:lnTo>
                  <a:pt x="78281" y="2290"/>
                </a:lnTo>
                <a:lnTo>
                  <a:pt x="78281" y="2290"/>
                </a:lnTo>
                <a:cubicBezTo>
                  <a:pt x="78553" y="1931"/>
                  <a:pt x="78914" y="1602"/>
                  <a:pt x="79303" y="1362"/>
                </a:cubicBezTo>
                <a:lnTo>
                  <a:pt x="78908" y="724"/>
                </a:lnTo>
                <a:close/>
                <a:moveTo>
                  <a:pt x="78281" y="2290"/>
                </a:moveTo>
                <a:cubicBezTo>
                  <a:pt x="78277" y="2295"/>
                  <a:pt x="78274" y="2300"/>
                  <a:pt x="78270" y="2305"/>
                </a:cubicBezTo>
                <a:lnTo>
                  <a:pt x="78300" y="2305"/>
                </a:lnTo>
                <a:lnTo>
                  <a:pt x="78281" y="2290"/>
                </a:lnTo>
                <a:close/>
                <a:moveTo>
                  <a:pt x="86173" y="2426"/>
                </a:moveTo>
                <a:lnTo>
                  <a:pt x="85595" y="2913"/>
                </a:lnTo>
                <a:cubicBezTo>
                  <a:pt x="85869" y="3277"/>
                  <a:pt x="86112" y="3673"/>
                  <a:pt x="86264" y="4098"/>
                </a:cubicBezTo>
                <a:lnTo>
                  <a:pt x="86993" y="3855"/>
                </a:lnTo>
                <a:cubicBezTo>
                  <a:pt x="86811" y="3338"/>
                  <a:pt x="86507" y="2852"/>
                  <a:pt x="86173" y="2426"/>
                </a:cubicBezTo>
                <a:close/>
                <a:moveTo>
                  <a:pt x="76902" y="3247"/>
                </a:moveTo>
                <a:cubicBezTo>
                  <a:pt x="76720" y="3764"/>
                  <a:pt x="76598" y="4311"/>
                  <a:pt x="76537" y="4828"/>
                </a:cubicBezTo>
                <a:lnTo>
                  <a:pt x="77297" y="4888"/>
                </a:lnTo>
                <a:cubicBezTo>
                  <a:pt x="77327" y="4432"/>
                  <a:pt x="77449" y="3977"/>
                  <a:pt x="77601" y="3521"/>
                </a:cubicBezTo>
                <a:lnTo>
                  <a:pt x="76902" y="3247"/>
                </a:lnTo>
                <a:close/>
                <a:moveTo>
                  <a:pt x="86416" y="5436"/>
                </a:moveTo>
                <a:cubicBezTo>
                  <a:pt x="86355" y="5891"/>
                  <a:pt x="86233" y="6347"/>
                  <a:pt x="85990" y="6743"/>
                </a:cubicBezTo>
                <a:lnTo>
                  <a:pt x="86689" y="7107"/>
                </a:lnTo>
                <a:cubicBezTo>
                  <a:pt x="86933" y="6591"/>
                  <a:pt x="87115" y="6074"/>
                  <a:pt x="87176" y="5527"/>
                </a:cubicBezTo>
                <a:lnTo>
                  <a:pt x="86416" y="5436"/>
                </a:lnTo>
                <a:close/>
                <a:moveTo>
                  <a:pt x="77358" y="6347"/>
                </a:moveTo>
                <a:lnTo>
                  <a:pt x="76598" y="6469"/>
                </a:lnTo>
                <a:cubicBezTo>
                  <a:pt x="76689" y="6986"/>
                  <a:pt x="76811" y="7502"/>
                  <a:pt x="77024" y="7989"/>
                </a:cubicBezTo>
                <a:lnTo>
                  <a:pt x="77723" y="7746"/>
                </a:lnTo>
                <a:cubicBezTo>
                  <a:pt x="77571" y="7290"/>
                  <a:pt x="77419" y="6834"/>
                  <a:pt x="77358" y="6347"/>
                </a:cubicBezTo>
                <a:close/>
                <a:moveTo>
                  <a:pt x="57753" y="8536"/>
                </a:moveTo>
                <a:lnTo>
                  <a:pt x="57722" y="9296"/>
                </a:lnTo>
                <a:cubicBezTo>
                  <a:pt x="58178" y="9326"/>
                  <a:pt x="58695" y="9357"/>
                  <a:pt x="59212" y="9417"/>
                </a:cubicBezTo>
                <a:lnTo>
                  <a:pt x="59272" y="8657"/>
                </a:lnTo>
                <a:cubicBezTo>
                  <a:pt x="58756" y="8597"/>
                  <a:pt x="58239" y="8536"/>
                  <a:pt x="57753" y="8536"/>
                </a:cubicBezTo>
                <a:close/>
                <a:moveTo>
                  <a:pt x="56202" y="8536"/>
                </a:moveTo>
                <a:cubicBezTo>
                  <a:pt x="55655" y="8566"/>
                  <a:pt x="55139" y="8627"/>
                  <a:pt x="54652" y="8688"/>
                </a:cubicBezTo>
                <a:lnTo>
                  <a:pt x="54743" y="9448"/>
                </a:lnTo>
                <a:lnTo>
                  <a:pt x="54774" y="9448"/>
                </a:lnTo>
                <a:cubicBezTo>
                  <a:pt x="55260" y="9357"/>
                  <a:pt x="55747" y="9326"/>
                  <a:pt x="56233" y="9296"/>
                </a:cubicBezTo>
                <a:lnTo>
                  <a:pt x="56202" y="8536"/>
                </a:lnTo>
                <a:close/>
                <a:moveTo>
                  <a:pt x="85139" y="7898"/>
                </a:moveTo>
                <a:cubicBezTo>
                  <a:pt x="84805" y="8232"/>
                  <a:pt x="84440" y="8566"/>
                  <a:pt x="84045" y="8840"/>
                </a:cubicBezTo>
                <a:lnTo>
                  <a:pt x="84501" y="9448"/>
                </a:lnTo>
                <a:lnTo>
                  <a:pt x="84531" y="9448"/>
                </a:lnTo>
                <a:cubicBezTo>
                  <a:pt x="84957" y="9144"/>
                  <a:pt x="85352" y="8779"/>
                  <a:pt x="85686" y="8414"/>
                </a:cubicBezTo>
                <a:lnTo>
                  <a:pt x="85139" y="7898"/>
                </a:lnTo>
                <a:close/>
                <a:moveTo>
                  <a:pt x="60792" y="8840"/>
                </a:moveTo>
                <a:lnTo>
                  <a:pt x="60671" y="9600"/>
                </a:lnTo>
                <a:cubicBezTo>
                  <a:pt x="61157" y="9691"/>
                  <a:pt x="61643" y="9782"/>
                  <a:pt x="62160" y="9873"/>
                </a:cubicBezTo>
                <a:lnTo>
                  <a:pt x="62312" y="9113"/>
                </a:lnTo>
                <a:cubicBezTo>
                  <a:pt x="61795" y="9022"/>
                  <a:pt x="61279" y="8931"/>
                  <a:pt x="60792" y="8840"/>
                </a:cubicBezTo>
                <a:close/>
                <a:moveTo>
                  <a:pt x="53133" y="8992"/>
                </a:moveTo>
                <a:cubicBezTo>
                  <a:pt x="52646" y="9113"/>
                  <a:pt x="52160" y="9265"/>
                  <a:pt x="51643" y="9417"/>
                </a:cubicBezTo>
                <a:lnTo>
                  <a:pt x="51917" y="10147"/>
                </a:lnTo>
                <a:cubicBezTo>
                  <a:pt x="52403" y="9964"/>
                  <a:pt x="52859" y="9843"/>
                  <a:pt x="53315" y="9721"/>
                </a:cubicBezTo>
                <a:lnTo>
                  <a:pt x="53133" y="8992"/>
                </a:lnTo>
                <a:close/>
                <a:moveTo>
                  <a:pt x="63832" y="9448"/>
                </a:moveTo>
                <a:lnTo>
                  <a:pt x="63649" y="10177"/>
                </a:lnTo>
                <a:cubicBezTo>
                  <a:pt x="64105" y="10299"/>
                  <a:pt x="64592" y="10420"/>
                  <a:pt x="65108" y="10572"/>
                </a:cubicBezTo>
                <a:lnTo>
                  <a:pt x="65321" y="9843"/>
                </a:lnTo>
                <a:cubicBezTo>
                  <a:pt x="64804" y="9691"/>
                  <a:pt x="64288" y="9569"/>
                  <a:pt x="63832" y="9448"/>
                </a:cubicBezTo>
                <a:close/>
                <a:moveTo>
                  <a:pt x="1086" y="9830"/>
                </a:moveTo>
                <a:cubicBezTo>
                  <a:pt x="732" y="9830"/>
                  <a:pt x="366" y="9852"/>
                  <a:pt x="1" y="9873"/>
                </a:cubicBezTo>
                <a:lnTo>
                  <a:pt x="31" y="10633"/>
                </a:lnTo>
                <a:cubicBezTo>
                  <a:pt x="518" y="10603"/>
                  <a:pt x="1034" y="10603"/>
                  <a:pt x="1521" y="10603"/>
                </a:cubicBezTo>
                <a:lnTo>
                  <a:pt x="1521" y="9843"/>
                </a:lnTo>
                <a:cubicBezTo>
                  <a:pt x="1378" y="9834"/>
                  <a:pt x="1233" y="9830"/>
                  <a:pt x="1086" y="9830"/>
                </a:cubicBezTo>
                <a:close/>
                <a:moveTo>
                  <a:pt x="78361" y="9022"/>
                </a:moveTo>
                <a:lnTo>
                  <a:pt x="77723" y="9387"/>
                </a:lnTo>
                <a:cubicBezTo>
                  <a:pt x="77996" y="9843"/>
                  <a:pt x="78300" y="10268"/>
                  <a:pt x="78635" y="10694"/>
                </a:cubicBezTo>
                <a:lnTo>
                  <a:pt x="79212" y="10208"/>
                </a:lnTo>
                <a:cubicBezTo>
                  <a:pt x="78908" y="9843"/>
                  <a:pt x="78635" y="9448"/>
                  <a:pt x="78361" y="9022"/>
                </a:cubicBezTo>
                <a:close/>
                <a:moveTo>
                  <a:pt x="3071" y="9934"/>
                </a:moveTo>
                <a:lnTo>
                  <a:pt x="2980" y="10694"/>
                </a:lnTo>
                <a:cubicBezTo>
                  <a:pt x="3496" y="10724"/>
                  <a:pt x="3983" y="10785"/>
                  <a:pt x="4469" y="10876"/>
                </a:cubicBezTo>
                <a:lnTo>
                  <a:pt x="4591" y="10147"/>
                </a:lnTo>
                <a:cubicBezTo>
                  <a:pt x="4104" y="10025"/>
                  <a:pt x="3588" y="9964"/>
                  <a:pt x="3071" y="9934"/>
                </a:cubicBezTo>
                <a:close/>
                <a:moveTo>
                  <a:pt x="82829" y="9600"/>
                </a:moveTo>
                <a:cubicBezTo>
                  <a:pt x="82404" y="9812"/>
                  <a:pt x="81948" y="10025"/>
                  <a:pt x="81492" y="10208"/>
                </a:cubicBezTo>
                <a:lnTo>
                  <a:pt x="81765" y="10907"/>
                </a:lnTo>
                <a:cubicBezTo>
                  <a:pt x="82252" y="10724"/>
                  <a:pt x="82708" y="10512"/>
                  <a:pt x="83194" y="10268"/>
                </a:cubicBezTo>
                <a:lnTo>
                  <a:pt x="82829" y="9600"/>
                </a:lnTo>
                <a:close/>
                <a:moveTo>
                  <a:pt x="50215" y="9964"/>
                </a:moveTo>
                <a:cubicBezTo>
                  <a:pt x="49759" y="10147"/>
                  <a:pt x="49272" y="10360"/>
                  <a:pt x="48816" y="10572"/>
                </a:cubicBezTo>
                <a:lnTo>
                  <a:pt x="49120" y="11271"/>
                </a:lnTo>
                <a:cubicBezTo>
                  <a:pt x="49607" y="11059"/>
                  <a:pt x="50063" y="10876"/>
                  <a:pt x="50488" y="10664"/>
                </a:cubicBezTo>
                <a:lnTo>
                  <a:pt x="50215" y="9964"/>
                </a:lnTo>
                <a:close/>
                <a:moveTo>
                  <a:pt x="66780" y="10238"/>
                </a:moveTo>
                <a:lnTo>
                  <a:pt x="66567" y="10967"/>
                </a:lnTo>
                <a:cubicBezTo>
                  <a:pt x="67054" y="11119"/>
                  <a:pt x="67570" y="11241"/>
                  <a:pt x="68057" y="11332"/>
                </a:cubicBezTo>
                <a:lnTo>
                  <a:pt x="68209" y="10572"/>
                </a:lnTo>
                <a:cubicBezTo>
                  <a:pt x="67753" y="10481"/>
                  <a:pt x="67236" y="10360"/>
                  <a:pt x="66780" y="10238"/>
                </a:cubicBezTo>
                <a:close/>
                <a:moveTo>
                  <a:pt x="6110" y="10481"/>
                </a:moveTo>
                <a:lnTo>
                  <a:pt x="5928" y="11211"/>
                </a:lnTo>
                <a:cubicBezTo>
                  <a:pt x="6384" y="11332"/>
                  <a:pt x="6870" y="11484"/>
                  <a:pt x="7326" y="11667"/>
                </a:cubicBezTo>
                <a:lnTo>
                  <a:pt x="7600" y="10937"/>
                </a:lnTo>
                <a:cubicBezTo>
                  <a:pt x="7113" y="10785"/>
                  <a:pt x="6597" y="10603"/>
                  <a:pt x="6110" y="10481"/>
                </a:cubicBezTo>
                <a:close/>
                <a:moveTo>
                  <a:pt x="69698" y="10876"/>
                </a:moveTo>
                <a:lnTo>
                  <a:pt x="69577" y="11636"/>
                </a:lnTo>
                <a:cubicBezTo>
                  <a:pt x="70093" y="11727"/>
                  <a:pt x="70610" y="11819"/>
                  <a:pt x="71096" y="11879"/>
                </a:cubicBezTo>
                <a:lnTo>
                  <a:pt x="71188" y="11119"/>
                </a:lnTo>
                <a:cubicBezTo>
                  <a:pt x="70701" y="11059"/>
                  <a:pt x="70215" y="10967"/>
                  <a:pt x="69698" y="10876"/>
                </a:cubicBezTo>
                <a:close/>
                <a:moveTo>
                  <a:pt x="72707" y="11241"/>
                </a:moveTo>
                <a:lnTo>
                  <a:pt x="72647" y="12001"/>
                </a:lnTo>
                <a:cubicBezTo>
                  <a:pt x="73133" y="12031"/>
                  <a:pt x="73650" y="12062"/>
                  <a:pt x="74166" y="12062"/>
                </a:cubicBezTo>
                <a:lnTo>
                  <a:pt x="74197" y="11302"/>
                </a:lnTo>
                <a:cubicBezTo>
                  <a:pt x="73710" y="11302"/>
                  <a:pt x="73194" y="11271"/>
                  <a:pt x="72707" y="11241"/>
                </a:cubicBezTo>
                <a:close/>
                <a:moveTo>
                  <a:pt x="77145" y="11211"/>
                </a:moveTo>
                <a:cubicBezTo>
                  <a:pt x="76689" y="11241"/>
                  <a:pt x="76172" y="11302"/>
                  <a:pt x="75656" y="11302"/>
                </a:cubicBezTo>
                <a:lnTo>
                  <a:pt x="75686" y="12062"/>
                </a:lnTo>
                <a:lnTo>
                  <a:pt x="75686" y="12092"/>
                </a:lnTo>
                <a:cubicBezTo>
                  <a:pt x="76233" y="12062"/>
                  <a:pt x="76750" y="12031"/>
                  <a:pt x="77236" y="11971"/>
                </a:cubicBezTo>
                <a:lnTo>
                  <a:pt x="77145" y="11211"/>
                </a:lnTo>
                <a:close/>
                <a:moveTo>
                  <a:pt x="47449" y="11180"/>
                </a:moveTo>
                <a:lnTo>
                  <a:pt x="46050" y="11819"/>
                </a:lnTo>
                <a:lnTo>
                  <a:pt x="46354" y="12518"/>
                </a:lnTo>
                <a:lnTo>
                  <a:pt x="47752" y="11879"/>
                </a:lnTo>
                <a:lnTo>
                  <a:pt x="47449" y="11180"/>
                </a:lnTo>
                <a:close/>
                <a:moveTo>
                  <a:pt x="80063" y="10633"/>
                </a:moveTo>
                <a:cubicBezTo>
                  <a:pt x="79607" y="10755"/>
                  <a:pt x="79121" y="10876"/>
                  <a:pt x="78635" y="10967"/>
                </a:cubicBezTo>
                <a:lnTo>
                  <a:pt x="78756" y="11727"/>
                </a:lnTo>
                <a:cubicBezTo>
                  <a:pt x="79212" y="11636"/>
                  <a:pt x="79638" y="11545"/>
                  <a:pt x="80063" y="11423"/>
                </a:cubicBezTo>
                <a:lnTo>
                  <a:pt x="80063" y="11423"/>
                </a:lnTo>
                <a:lnTo>
                  <a:pt x="79729" y="11788"/>
                </a:lnTo>
                <a:cubicBezTo>
                  <a:pt x="80094" y="12153"/>
                  <a:pt x="80489" y="12487"/>
                  <a:pt x="80914" y="12791"/>
                </a:cubicBezTo>
                <a:lnTo>
                  <a:pt x="81370" y="12183"/>
                </a:lnTo>
                <a:cubicBezTo>
                  <a:pt x="80975" y="11879"/>
                  <a:pt x="80610" y="11545"/>
                  <a:pt x="80245" y="11211"/>
                </a:cubicBezTo>
                <a:lnTo>
                  <a:pt x="80063" y="10633"/>
                </a:lnTo>
                <a:close/>
                <a:moveTo>
                  <a:pt x="9028" y="11515"/>
                </a:moveTo>
                <a:lnTo>
                  <a:pt x="8724" y="12183"/>
                </a:lnTo>
                <a:cubicBezTo>
                  <a:pt x="9150" y="12396"/>
                  <a:pt x="9575" y="12609"/>
                  <a:pt x="10062" y="12852"/>
                </a:cubicBezTo>
                <a:lnTo>
                  <a:pt x="10396" y="12153"/>
                </a:lnTo>
                <a:cubicBezTo>
                  <a:pt x="9910" y="11910"/>
                  <a:pt x="9454" y="11697"/>
                  <a:pt x="9028" y="11515"/>
                </a:cubicBezTo>
                <a:close/>
                <a:moveTo>
                  <a:pt x="44683" y="12426"/>
                </a:moveTo>
                <a:cubicBezTo>
                  <a:pt x="44227" y="12639"/>
                  <a:pt x="43771" y="12822"/>
                  <a:pt x="43284" y="13004"/>
                </a:cubicBezTo>
                <a:lnTo>
                  <a:pt x="43558" y="13703"/>
                </a:lnTo>
                <a:lnTo>
                  <a:pt x="43558" y="13733"/>
                </a:lnTo>
                <a:cubicBezTo>
                  <a:pt x="44044" y="13551"/>
                  <a:pt x="44531" y="13338"/>
                  <a:pt x="44986" y="13126"/>
                </a:cubicBezTo>
                <a:lnTo>
                  <a:pt x="44683" y="12426"/>
                </a:lnTo>
                <a:close/>
                <a:moveTo>
                  <a:pt x="11764" y="12882"/>
                </a:moveTo>
                <a:lnTo>
                  <a:pt x="11399" y="13551"/>
                </a:lnTo>
                <a:lnTo>
                  <a:pt x="12493" y="14189"/>
                </a:lnTo>
                <a:lnTo>
                  <a:pt x="12706" y="14281"/>
                </a:lnTo>
                <a:lnTo>
                  <a:pt x="13101" y="13642"/>
                </a:lnTo>
                <a:lnTo>
                  <a:pt x="12919" y="13521"/>
                </a:lnTo>
                <a:lnTo>
                  <a:pt x="11764" y="12882"/>
                </a:lnTo>
                <a:close/>
                <a:moveTo>
                  <a:pt x="82586" y="13034"/>
                </a:moveTo>
                <a:lnTo>
                  <a:pt x="82191" y="13673"/>
                </a:lnTo>
                <a:cubicBezTo>
                  <a:pt x="82586" y="13946"/>
                  <a:pt x="83042" y="14220"/>
                  <a:pt x="83498" y="14463"/>
                </a:cubicBezTo>
                <a:lnTo>
                  <a:pt x="83863" y="13794"/>
                </a:lnTo>
                <a:cubicBezTo>
                  <a:pt x="83437" y="13551"/>
                  <a:pt x="82981" y="13308"/>
                  <a:pt x="82586" y="13034"/>
                </a:cubicBezTo>
                <a:close/>
                <a:moveTo>
                  <a:pt x="41886" y="13551"/>
                </a:moveTo>
                <a:cubicBezTo>
                  <a:pt x="41430" y="13733"/>
                  <a:pt x="40944" y="13916"/>
                  <a:pt x="40458" y="14098"/>
                </a:cubicBezTo>
                <a:lnTo>
                  <a:pt x="40731" y="14797"/>
                </a:lnTo>
                <a:lnTo>
                  <a:pt x="40701" y="14828"/>
                </a:lnTo>
                <a:cubicBezTo>
                  <a:pt x="41217" y="14645"/>
                  <a:pt x="41704" y="14463"/>
                  <a:pt x="42160" y="14281"/>
                </a:cubicBezTo>
                <a:lnTo>
                  <a:pt x="41886" y="13551"/>
                </a:lnTo>
                <a:close/>
                <a:moveTo>
                  <a:pt x="130733" y="13855"/>
                </a:moveTo>
                <a:cubicBezTo>
                  <a:pt x="130368" y="14037"/>
                  <a:pt x="129912" y="14250"/>
                  <a:pt x="129395" y="14493"/>
                </a:cubicBezTo>
                <a:lnTo>
                  <a:pt x="129699" y="15192"/>
                </a:lnTo>
                <a:cubicBezTo>
                  <a:pt x="130216" y="14980"/>
                  <a:pt x="130702" y="14737"/>
                  <a:pt x="131097" y="14524"/>
                </a:cubicBezTo>
                <a:lnTo>
                  <a:pt x="130733" y="13855"/>
                </a:lnTo>
                <a:close/>
                <a:moveTo>
                  <a:pt x="14408" y="14402"/>
                </a:moveTo>
                <a:lnTo>
                  <a:pt x="14044" y="15071"/>
                </a:lnTo>
                <a:cubicBezTo>
                  <a:pt x="14530" y="15344"/>
                  <a:pt x="14956" y="15557"/>
                  <a:pt x="15381" y="15770"/>
                </a:cubicBezTo>
                <a:lnTo>
                  <a:pt x="15746" y="15101"/>
                </a:lnTo>
                <a:cubicBezTo>
                  <a:pt x="15320" y="14889"/>
                  <a:pt x="14895" y="14676"/>
                  <a:pt x="14408" y="14402"/>
                </a:cubicBezTo>
                <a:close/>
                <a:moveTo>
                  <a:pt x="39029" y="14585"/>
                </a:moveTo>
                <a:cubicBezTo>
                  <a:pt x="38573" y="14737"/>
                  <a:pt x="38087" y="14889"/>
                  <a:pt x="37600" y="15041"/>
                </a:cubicBezTo>
                <a:lnTo>
                  <a:pt x="37813" y="15770"/>
                </a:lnTo>
                <a:cubicBezTo>
                  <a:pt x="38330" y="15618"/>
                  <a:pt x="38786" y="15466"/>
                  <a:pt x="39272" y="15314"/>
                </a:cubicBezTo>
                <a:lnTo>
                  <a:pt x="39029" y="14585"/>
                </a:lnTo>
                <a:close/>
                <a:moveTo>
                  <a:pt x="85200" y="14493"/>
                </a:moveTo>
                <a:lnTo>
                  <a:pt x="84866" y="15162"/>
                </a:lnTo>
                <a:cubicBezTo>
                  <a:pt x="85322" y="15405"/>
                  <a:pt x="85808" y="15588"/>
                  <a:pt x="86294" y="15770"/>
                </a:cubicBezTo>
                <a:lnTo>
                  <a:pt x="86568" y="15071"/>
                </a:lnTo>
                <a:cubicBezTo>
                  <a:pt x="86081" y="14889"/>
                  <a:pt x="85626" y="14676"/>
                  <a:pt x="85200" y="14493"/>
                </a:cubicBezTo>
                <a:close/>
                <a:moveTo>
                  <a:pt x="127997" y="15071"/>
                </a:moveTo>
                <a:cubicBezTo>
                  <a:pt x="127541" y="15223"/>
                  <a:pt x="127055" y="15405"/>
                  <a:pt x="126569" y="15557"/>
                </a:cubicBezTo>
                <a:lnTo>
                  <a:pt x="126812" y="16287"/>
                </a:lnTo>
                <a:lnTo>
                  <a:pt x="126812" y="16256"/>
                </a:lnTo>
                <a:cubicBezTo>
                  <a:pt x="127328" y="16104"/>
                  <a:pt x="127815" y="15952"/>
                  <a:pt x="128240" y="15770"/>
                </a:cubicBezTo>
                <a:lnTo>
                  <a:pt x="127997" y="15071"/>
                </a:lnTo>
                <a:close/>
                <a:moveTo>
                  <a:pt x="36111" y="15496"/>
                </a:moveTo>
                <a:cubicBezTo>
                  <a:pt x="35655" y="15618"/>
                  <a:pt x="35169" y="15740"/>
                  <a:pt x="34652" y="15892"/>
                </a:cubicBezTo>
                <a:lnTo>
                  <a:pt x="34865" y="16621"/>
                </a:lnTo>
                <a:lnTo>
                  <a:pt x="34895" y="16591"/>
                </a:lnTo>
                <a:cubicBezTo>
                  <a:pt x="35381" y="16469"/>
                  <a:pt x="35868" y="16348"/>
                  <a:pt x="36324" y="16226"/>
                </a:cubicBezTo>
                <a:lnTo>
                  <a:pt x="36111" y="15496"/>
                </a:lnTo>
                <a:close/>
                <a:moveTo>
                  <a:pt x="87966" y="15618"/>
                </a:moveTo>
                <a:lnTo>
                  <a:pt x="87723" y="16317"/>
                </a:lnTo>
                <a:cubicBezTo>
                  <a:pt x="88209" y="16499"/>
                  <a:pt x="88665" y="16651"/>
                  <a:pt x="89151" y="16803"/>
                </a:cubicBezTo>
                <a:lnTo>
                  <a:pt x="89395" y="16104"/>
                </a:lnTo>
                <a:cubicBezTo>
                  <a:pt x="88908" y="15952"/>
                  <a:pt x="88452" y="15770"/>
                  <a:pt x="87966" y="15618"/>
                </a:cubicBezTo>
                <a:close/>
                <a:moveTo>
                  <a:pt x="17053" y="15709"/>
                </a:moveTo>
                <a:lnTo>
                  <a:pt x="16749" y="16408"/>
                </a:lnTo>
                <a:cubicBezTo>
                  <a:pt x="17235" y="16621"/>
                  <a:pt x="17722" y="16803"/>
                  <a:pt x="18208" y="16986"/>
                </a:cubicBezTo>
                <a:lnTo>
                  <a:pt x="18451" y="16256"/>
                </a:lnTo>
                <a:cubicBezTo>
                  <a:pt x="17995" y="16104"/>
                  <a:pt x="17539" y="15922"/>
                  <a:pt x="17053" y="15709"/>
                </a:cubicBezTo>
                <a:close/>
                <a:moveTo>
                  <a:pt x="125110" y="16013"/>
                </a:moveTo>
                <a:cubicBezTo>
                  <a:pt x="124654" y="16135"/>
                  <a:pt x="124167" y="16287"/>
                  <a:pt x="123651" y="16408"/>
                </a:cubicBezTo>
                <a:lnTo>
                  <a:pt x="123863" y="17138"/>
                </a:lnTo>
                <a:lnTo>
                  <a:pt x="123894" y="17138"/>
                </a:lnTo>
                <a:cubicBezTo>
                  <a:pt x="124380" y="16986"/>
                  <a:pt x="124866" y="16864"/>
                  <a:pt x="125322" y="16743"/>
                </a:cubicBezTo>
                <a:lnTo>
                  <a:pt x="125110" y="16013"/>
                </a:lnTo>
                <a:close/>
                <a:moveTo>
                  <a:pt x="33193" y="16226"/>
                </a:moveTo>
                <a:lnTo>
                  <a:pt x="32585" y="16378"/>
                </a:lnTo>
                <a:lnTo>
                  <a:pt x="31734" y="16560"/>
                </a:lnTo>
                <a:lnTo>
                  <a:pt x="31886" y="17320"/>
                </a:lnTo>
                <a:lnTo>
                  <a:pt x="32767" y="17107"/>
                </a:lnTo>
                <a:lnTo>
                  <a:pt x="33375" y="16986"/>
                </a:lnTo>
                <a:lnTo>
                  <a:pt x="33193" y="16226"/>
                </a:lnTo>
                <a:close/>
                <a:moveTo>
                  <a:pt x="90823" y="16530"/>
                </a:moveTo>
                <a:lnTo>
                  <a:pt x="90641" y="17259"/>
                </a:lnTo>
                <a:cubicBezTo>
                  <a:pt x="91127" y="17411"/>
                  <a:pt x="91613" y="17533"/>
                  <a:pt x="92100" y="17655"/>
                </a:cubicBezTo>
                <a:lnTo>
                  <a:pt x="92282" y="16925"/>
                </a:lnTo>
                <a:cubicBezTo>
                  <a:pt x="91796" y="16803"/>
                  <a:pt x="91310" y="16682"/>
                  <a:pt x="90823" y="16530"/>
                </a:cubicBezTo>
                <a:close/>
                <a:moveTo>
                  <a:pt x="19849" y="16712"/>
                </a:moveTo>
                <a:lnTo>
                  <a:pt x="19667" y="17442"/>
                </a:lnTo>
                <a:cubicBezTo>
                  <a:pt x="20184" y="17563"/>
                  <a:pt x="20670" y="17685"/>
                  <a:pt x="21187" y="17776"/>
                </a:cubicBezTo>
                <a:lnTo>
                  <a:pt x="21308" y="17016"/>
                </a:lnTo>
                <a:cubicBezTo>
                  <a:pt x="20822" y="16925"/>
                  <a:pt x="20336" y="16834"/>
                  <a:pt x="19849" y="16712"/>
                </a:cubicBezTo>
                <a:close/>
                <a:moveTo>
                  <a:pt x="30245" y="16864"/>
                </a:moveTo>
                <a:cubicBezTo>
                  <a:pt x="29758" y="16955"/>
                  <a:pt x="29241" y="17047"/>
                  <a:pt x="28755" y="17107"/>
                </a:cubicBezTo>
                <a:lnTo>
                  <a:pt x="28877" y="17867"/>
                </a:lnTo>
                <a:lnTo>
                  <a:pt x="28907" y="17837"/>
                </a:lnTo>
                <a:cubicBezTo>
                  <a:pt x="29393" y="17776"/>
                  <a:pt x="29910" y="17715"/>
                  <a:pt x="30366" y="17624"/>
                </a:cubicBezTo>
                <a:lnTo>
                  <a:pt x="30245" y="16864"/>
                </a:lnTo>
                <a:close/>
                <a:moveTo>
                  <a:pt x="122192" y="16773"/>
                </a:moveTo>
                <a:cubicBezTo>
                  <a:pt x="121705" y="16864"/>
                  <a:pt x="121219" y="16986"/>
                  <a:pt x="120733" y="17107"/>
                </a:cubicBezTo>
                <a:lnTo>
                  <a:pt x="120885" y="17867"/>
                </a:lnTo>
                <a:lnTo>
                  <a:pt x="120915" y="17837"/>
                </a:lnTo>
                <a:cubicBezTo>
                  <a:pt x="121432" y="17746"/>
                  <a:pt x="121918" y="17624"/>
                  <a:pt x="122374" y="17503"/>
                </a:cubicBezTo>
                <a:lnTo>
                  <a:pt x="122192" y="16773"/>
                </a:lnTo>
                <a:close/>
                <a:moveTo>
                  <a:pt x="22828" y="17229"/>
                </a:moveTo>
                <a:lnTo>
                  <a:pt x="22737" y="17989"/>
                </a:lnTo>
                <a:cubicBezTo>
                  <a:pt x="23223" y="18050"/>
                  <a:pt x="23740" y="18110"/>
                  <a:pt x="24257" y="18110"/>
                </a:cubicBezTo>
                <a:lnTo>
                  <a:pt x="24317" y="17320"/>
                </a:lnTo>
                <a:cubicBezTo>
                  <a:pt x="23801" y="17320"/>
                  <a:pt x="23314" y="17290"/>
                  <a:pt x="22828" y="17229"/>
                </a:cubicBezTo>
                <a:close/>
                <a:moveTo>
                  <a:pt x="27266" y="17259"/>
                </a:moveTo>
                <a:cubicBezTo>
                  <a:pt x="26779" y="17290"/>
                  <a:pt x="26263" y="17351"/>
                  <a:pt x="25776" y="17351"/>
                </a:cubicBezTo>
                <a:lnTo>
                  <a:pt x="25807" y="18110"/>
                </a:lnTo>
                <a:lnTo>
                  <a:pt x="25837" y="18080"/>
                </a:lnTo>
                <a:cubicBezTo>
                  <a:pt x="26324" y="18080"/>
                  <a:pt x="26840" y="18050"/>
                  <a:pt x="27327" y="18019"/>
                </a:cubicBezTo>
                <a:lnTo>
                  <a:pt x="27266" y="17259"/>
                </a:lnTo>
                <a:close/>
                <a:moveTo>
                  <a:pt x="93772" y="17229"/>
                </a:moveTo>
                <a:lnTo>
                  <a:pt x="93589" y="17989"/>
                </a:lnTo>
                <a:cubicBezTo>
                  <a:pt x="94076" y="18110"/>
                  <a:pt x="94592" y="18202"/>
                  <a:pt x="95109" y="18293"/>
                </a:cubicBezTo>
                <a:lnTo>
                  <a:pt x="95231" y="17533"/>
                </a:lnTo>
                <a:cubicBezTo>
                  <a:pt x="94744" y="17442"/>
                  <a:pt x="94258" y="17351"/>
                  <a:pt x="93772" y="17229"/>
                </a:cubicBezTo>
                <a:close/>
                <a:moveTo>
                  <a:pt x="119243" y="17381"/>
                </a:moveTo>
                <a:cubicBezTo>
                  <a:pt x="118757" y="17472"/>
                  <a:pt x="118271" y="17563"/>
                  <a:pt x="117754" y="17655"/>
                </a:cubicBezTo>
                <a:lnTo>
                  <a:pt x="117906" y="18414"/>
                </a:lnTo>
                <a:cubicBezTo>
                  <a:pt x="118422" y="18323"/>
                  <a:pt x="118909" y="18232"/>
                  <a:pt x="119395" y="18141"/>
                </a:cubicBezTo>
                <a:lnTo>
                  <a:pt x="119243" y="17381"/>
                </a:lnTo>
                <a:close/>
                <a:moveTo>
                  <a:pt x="96750" y="17807"/>
                </a:moveTo>
                <a:lnTo>
                  <a:pt x="96629" y="18566"/>
                </a:lnTo>
                <a:cubicBezTo>
                  <a:pt x="97115" y="18658"/>
                  <a:pt x="97632" y="18718"/>
                  <a:pt x="98149" y="18810"/>
                </a:cubicBezTo>
                <a:lnTo>
                  <a:pt x="98240" y="18019"/>
                </a:lnTo>
                <a:cubicBezTo>
                  <a:pt x="97753" y="17958"/>
                  <a:pt x="97237" y="17898"/>
                  <a:pt x="96750" y="17807"/>
                </a:cubicBezTo>
                <a:close/>
                <a:moveTo>
                  <a:pt x="116295" y="17898"/>
                </a:moveTo>
                <a:cubicBezTo>
                  <a:pt x="115808" y="17958"/>
                  <a:pt x="115292" y="18019"/>
                  <a:pt x="114805" y="18080"/>
                </a:cubicBezTo>
                <a:lnTo>
                  <a:pt x="114897" y="18840"/>
                </a:lnTo>
                <a:cubicBezTo>
                  <a:pt x="115413" y="18779"/>
                  <a:pt x="115900" y="18718"/>
                  <a:pt x="116416" y="18658"/>
                </a:cubicBezTo>
                <a:lnTo>
                  <a:pt x="116295" y="17898"/>
                </a:lnTo>
                <a:close/>
                <a:moveTo>
                  <a:pt x="99729" y="18232"/>
                </a:moveTo>
                <a:lnTo>
                  <a:pt x="99638" y="18992"/>
                </a:lnTo>
                <a:cubicBezTo>
                  <a:pt x="100155" y="19053"/>
                  <a:pt x="100671" y="19083"/>
                  <a:pt x="101158" y="19144"/>
                </a:cubicBezTo>
                <a:lnTo>
                  <a:pt x="101249" y="18384"/>
                </a:lnTo>
                <a:cubicBezTo>
                  <a:pt x="100732" y="18323"/>
                  <a:pt x="100246" y="18293"/>
                  <a:pt x="99729" y="18232"/>
                </a:cubicBezTo>
                <a:close/>
                <a:moveTo>
                  <a:pt x="113316" y="18262"/>
                </a:moveTo>
                <a:cubicBezTo>
                  <a:pt x="112799" y="18323"/>
                  <a:pt x="112283" y="18354"/>
                  <a:pt x="111796" y="18384"/>
                </a:cubicBezTo>
                <a:lnTo>
                  <a:pt x="111857" y="19144"/>
                </a:lnTo>
                <a:cubicBezTo>
                  <a:pt x="112374" y="19114"/>
                  <a:pt x="112860" y="19083"/>
                  <a:pt x="113377" y="19022"/>
                </a:cubicBezTo>
                <a:lnTo>
                  <a:pt x="113316" y="18262"/>
                </a:lnTo>
                <a:close/>
                <a:moveTo>
                  <a:pt x="102738" y="18475"/>
                </a:moveTo>
                <a:lnTo>
                  <a:pt x="102708" y="19235"/>
                </a:lnTo>
                <a:cubicBezTo>
                  <a:pt x="103194" y="19265"/>
                  <a:pt x="103711" y="19296"/>
                  <a:pt x="104228" y="19326"/>
                </a:cubicBezTo>
                <a:lnTo>
                  <a:pt x="104258" y="18566"/>
                </a:lnTo>
                <a:cubicBezTo>
                  <a:pt x="103741" y="18536"/>
                  <a:pt x="103255" y="18506"/>
                  <a:pt x="102738" y="18475"/>
                </a:cubicBezTo>
                <a:close/>
                <a:moveTo>
                  <a:pt x="110307" y="18506"/>
                </a:moveTo>
                <a:cubicBezTo>
                  <a:pt x="109790" y="18506"/>
                  <a:pt x="109273" y="18536"/>
                  <a:pt x="108787" y="18566"/>
                </a:cubicBezTo>
                <a:lnTo>
                  <a:pt x="108787" y="19326"/>
                </a:lnTo>
                <a:cubicBezTo>
                  <a:pt x="109304" y="19296"/>
                  <a:pt x="109821" y="19296"/>
                  <a:pt x="110337" y="19265"/>
                </a:cubicBezTo>
                <a:lnTo>
                  <a:pt x="110307" y="18506"/>
                </a:lnTo>
                <a:close/>
                <a:moveTo>
                  <a:pt x="105747" y="18597"/>
                </a:moveTo>
                <a:lnTo>
                  <a:pt x="105747" y="19357"/>
                </a:lnTo>
                <a:lnTo>
                  <a:pt x="107267" y="19357"/>
                </a:lnTo>
                <a:lnTo>
                  <a:pt x="107267" y="185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21"/>
          <p:cNvSpPr/>
          <p:nvPr/>
        </p:nvSpPr>
        <p:spPr>
          <a:xfrm>
            <a:off x="3342750" y="4722025"/>
            <a:ext cx="21300" cy="21300"/>
          </a:xfrm>
          <a:custGeom>
            <a:rect b="b" l="l" r="r" t="t"/>
            <a:pathLst>
              <a:path extrusionOk="0" h="852" w="852">
                <a:moveTo>
                  <a:pt x="760" y="1"/>
                </a:moveTo>
                <a:lnTo>
                  <a:pt x="0" y="92"/>
                </a:lnTo>
                <a:lnTo>
                  <a:pt x="122" y="852"/>
                </a:lnTo>
                <a:lnTo>
                  <a:pt x="851" y="761"/>
                </a:lnTo>
                <a:lnTo>
                  <a:pt x="76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6" name="Google Shape;976;p21"/>
          <p:cNvGrpSpPr/>
          <p:nvPr/>
        </p:nvGrpSpPr>
        <p:grpSpPr>
          <a:xfrm>
            <a:off x="7363525" y="2746700"/>
            <a:ext cx="1797950" cy="2215625"/>
            <a:chOff x="6877750" y="2746700"/>
            <a:chExt cx="1797950" cy="2215625"/>
          </a:xfrm>
        </p:grpSpPr>
        <p:sp>
          <p:nvSpPr>
            <p:cNvPr id="977" name="Google Shape;977;p21"/>
            <p:cNvSpPr/>
            <p:nvPr/>
          </p:nvSpPr>
          <p:spPr>
            <a:xfrm>
              <a:off x="7629375" y="4118675"/>
              <a:ext cx="25775" cy="24425"/>
            </a:xfrm>
            <a:custGeom>
              <a:rect b="b" l="l" r="r" t="t"/>
              <a:pathLst>
                <a:path extrusionOk="0" h="977" w="1031">
                  <a:moveTo>
                    <a:pt x="240" y="1"/>
                  </a:moveTo>
                  <a:cubicBezTo>
                    <a:pt x="1" y="453"/>
                    <a:pt x="671" y="976"/>
                    <a:pt x="739" y="976"/>
                  </a:cubicBezTo>
                  <a:cubicBezTo>
                    <a:pt x="748" y="976"/>
                    <a:pt x="746" y="966"/>
                    <a:pt x="727" y="943"/>
                  </a:cubicBezTo>
                  <a:cubicBezTo>
                    <a:pt x="1031" y="761"/>
                    <a:pt x="301" y="153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7623975" y="4235250"/>
              <a:ext cx="25875" cy="6550"/>
            </a:xfrm>
            <a:custGeom>
              <a:rect b="b" l="l" r="r" t="t"/>
              <a:pathLst>
                <a:path extrusionOk="0" h="262" w="1035">
                  <a:moveTo>
                    <a:pt x="442" y="1"/>
                  </a:moveTo>
                  <a:cubicBezTo>
                    <a:pt x="320" y="1"/>
                    <a:pt x="175" y="16"/>
                    <a:pt x="1" y="49"/>
                  </a:cubicBezTo>
                  <a:cubicBezTo>
                    <a:pt x="335" y="171"/>
                    <a:pt x="669" y="231"/>
                    <a:pt x="1034" y="262"/>
                  </a:cubicBezTo>
                  <a:cubicBezTo>
                    <a:pt x="924" y="107"/>
                    <a:pt x="765" y="1"/>
                    <a:pt x="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7592050" y="4168075"/>
              <a:ext cx="9150" cy="7625"/>
            </a:xfrm>
            <a:custGeom>
              <a:rect b="b" l="l" r="r" t="t"/>
              <a:pathLst>
                <a:path extrusionOk="0" h="305" w="366">
                  <a:moveTo>
                    <a:pt x="366" y="0"/>
                  </a:moveTo>
                  <a:lnTo>
                    <a:pt x="1" y="304"/>
                  </a:lnTo>
                  <a:lnTo>
                    <a:pt x="1" y="304"/>
                  </a:lnTo>
                  <a:lnTo>
                    <a:pt x="305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7582175" y="4209000"/>
              <a:ext cx="43625" cy="37375"/>
            </a:xfrm>
            <a:custGeom>
              <a:rect b="b" l="l" r="r" t="t"/>
              <a:pathLst>
                <a:path extrusionOk="0" h="1495" w="1745">
                  <a:moveTo>
                    <a:pt x="1586" y="1"/>
                  </a:moveTo>
                  <a:cubicBezTo>
                    <a:pt x="1569" y="1"/>
                    <a:pt x="1538" y="12"/>
                    <a:pt x="1490" y="35"/>
                  </a:cubicBezTo>
                  <a:cubicBezTo>
                    <a:pt x="943" y="552"/>
                    <a:pt x="487" y="1008"/>
                    <a:pt x="1" y="1494"/>
                  </a:cubicBezTo>
                  <a:cubicBezTo>
                    <a:pt x="687" y="945"/>
                    <a:pt x="1744" y="1"/>
                    <a:pt x="1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7570775" y="4150600"/>
              <a:ext cx="75275" cy="69925"/>
            </a:xfrm>
            <a:custGeom>
              <a:rect b="b" l="l" r="r" t="t"/>
              <a:pathLst>
                <a:path extrusionOk="0" h="2797" w="3011">
                  <a:moveTo>
                    <a:pt x="3010" y="0"/>
                  </a:moveTo>
                  <a:lnTo>
                    <a:pt x="3010" y="0"/>
                  </a:lnTo>
                  <a:cubicBezTo>
                    <a:pt x="2341" y="92"/>
                    <a:pt x="1703" y="365"/>
                    <a:pt x="1186" y="791"/>
                  </a:cubicBezTo>
                  <a:lnTo>
                    <a:pt x="730" y="1642"/>
                  </a:lnTo>
                  <a:lnTo>
                    <a:pt x="214" y="2554"/>
                  </a:lnTo>
                  <a:lnTo>
                    <a:pt x="1" y="2614"/>
                  </a:lnTo>
                  <a:cubicBezTo>
                    <a:pt x="1" y="2614"/>
                    <a:pt x="73" y="2759"/>
                    <a:pt x="68" y="2791"/>
                  </a:cubicBezTo>
                  <a:lnTo>
                    <a:pt x="68" y="2791"/>
                  </a:lnTo>
                  <a:cubicBezTo>
                    <a:pt x="1008" y="1820"/>
                    <a:pt x="1979" y="880"/>
                    <a:pt x="3010" y="0"/>
                  </a:cubicBezTo>
                  <a:close/>
                  <a:moveTo>
                    <a:pt x="68" y="2791"/>
                  </a:moveTo>
                  <a:lnTo>
                    <a:pt x="68" y="2791"/>
                  </a:lnTo>
                  <a:cubicBezTo>
                    <a:pt x="66" y="2793"/>
                    <a:pt x="64" y="2795"/>
                    <a:pt x="62" y="2797"/>
                  </a:cubicBezTo>
                  <a:cubicBezTo>
                    <a:pt x="65" y="2797"/>
                    <a:pt x="67" y="2795"/>
                    <a:pt x="68" y="27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7610300" y="4117150"/>
              <a:ext cx="63100" cy="32700"/>
            </a:xfrm>
            <a:custGeom>
              <a:rect b="b" l="l" r="r" t="t"/>
              <a:pathLst>
                <a:path extrusionOk="0" h="1308" w="2524">
                  <a:moveTo>
                    <a:pt x="2523" y="1"/>
                  </a:moveTo>
                  <a:lnTo>
                    <a:pt x="1247" y="639"/>
                  </a:lnTo>
                  <a:lnTo>
                    <a:pt x="0" y="1308"/>
                  </a:lnTo>
                  <a:lnTo>
                    <a:pt x="0" y="1308"/>
                  </a:lnTo>
                  <a:lnTo>
                    <a:pt x="639" y="1247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633100" y="4087525"/>
              <a:ext cx="39525" cy="28900"/>
            </a:xfrm>
            <a:custGeom>
              <a:rect b="b" l="l" r="r" t="t"/>
              <a:pathLst>
                <a:path extrusionOk="0" h="1156" w="1581">
                  <a:moveTo>
                    <a:pt x="1581" y="1"/>
                  </a:moveTo>
                  <a:lnTo>
                    <a:pt x="730" y="39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760750" y="3512450"/>
              <a:ext cx="17500" cy="23725"/>
            </a:xfrm>
            <a:custGeom>
              <a:rect b="b" l="l" r="r" t="t"/>
              <a:pathLst>
                <a:path extrusionOk="0" h="949" w="700">
                  <a:moveTo>
                    <a:pt x="116" y="1"/>
                  </a:moveTo>
                  <a:cubicBezTo>
                    <a:pt x="80" y="1"/>
                    <a:pt x="42" y="8"/>
                    <a:pt x="1" y="24"/>
                  </a:cubicBezTo>
                  <a:cubicBezTo>
                    <a:pt x="122" y="268"/>
                    <a:pt x="214" y="541"/>
                    <a:pt x="366" y="784"/>
                  </a:cubicBezTo>
                  <a:cubicBezTo>
                    <a:pt x="427" y="888"/>
                    <a:pt x="503" y="949"/>
                    <a:pt x="584" y="949"/>
                  </a:cubicBezTo>
                  <a:cubicBezTo>
                    <a:pt x="622" y="949"/>
                    <a:pt x="661" y="935"/>
                    <a:pt x="700" y="906"/>
                  </a:cubicBezTo>
                  <a:cubicBezTo>
                    <a:pt x="639" y="784"/>
                    <a:pt x="578" y="602"/>
                    <a:pt x="518" y="480"/>
                  </a:cubicBezTo>
                  <a:cubicBezTo>
                    <a:pt x="487" y="359"/>
                    <a:pt x="426" y="268"/>
                    <a:pt x="335" y="146"/>
                  </a:cubicBezTo>
                  <a:cubicBezTo>
                    <a:pt x="291" y="57"/>
                    <a:pt x="214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7679450" y="3977625"/>
              <a:ext cx="2000" cy="2100"/>
            </a:xfrm>
            <a:custGeom>
              <a:rect b="b" l="l" r="r" t="t"/>
              <a:pathLst>
                <a:path extrusionOk="0" h="84" w="80">
                  <a:moveTo>
                    <a:pt x="42" y="0"/>
                  </a:moveTo>
                  <a:cubicBezTo>
                    <a:pt x="32" y="0"/>
                    <a:pt x="19" y="6"/>
                    <a:pt x="0" y="20"/>
                  </a:cubicBezTo>
                  <a:cubicBezTo>
                    <a:pt x="8" y="67"/>
                    <a:pt x="21" y="84"/>
                    <a:pt x="32" y="84"/>
                  </a:cubicBezTo>
                  <a:cubicBezTo>
                    <a:pt x="57" y="84"/>
                    <a:pt x="79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7665000" y="3982650"/>
              <a:ext cx="9150" cy="16750"/>
            </a:xfrm>
            <a:custGeom>
              <a:rect b="b" l="l" r="r" t="t"/>
              <a:pathLst>
                <a:path extrusionOk="0" h="670" w="366">
                  <a:moveTo>
                    <a:pt x="366" y="1"/>
                  </a:moveTo>
                  <a:cubicBezTo>
                    <a:pt x="244" y="214"/>
                    <a:pt x="123" y="426"/>
                    <a:pt x="1" y="670"/>
                  </a:cubicBezTo>
                  <a:cubicBezTo>
                    <a:pt x="123" y="457"/>
                    <a:pt x="274" y="244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7663500" y="4024450"/>
              <a:ext cx="22800" cy="22825"/>
            </a:xfrm>
            <a:custGeom>
              <a:rect b="b" l="l" r="r" t="t"/>
              <a:pathLst>
                <a:path extrusionOk="0" h="913" w="912">
                  <a:moveTo>
                    <a:pt x="608" y="1"/>
                  </a:moveTo>
                  <a:lnTo>
                    <a:pt x="608" y="1"/>
                  </a:lnTo>
                  <a:cubicBezTo>
                    <a:pt x="638" y="183"/>
                    <a:pt x="274" y="578"/>
                    <a:pt x="0" y="913"/>
                  </a:cubicBezTo>
                  <a:cubicBezTo>
                    <a:pt x="309" y="656"/>
                    <a:pt x="747" y="203"/>
                    <a:pt x="876" y="161"/>
                  </a:cubicBezTo>
                  <a:lnTo>
                    <a:pt x="876" y="161"/>
                  </a:lnTo>
                  <a:lnTo>
                    <a:pt x="912" y="183"/>
                  </a:lnTo>
                  <a:cubicBezTo>
                    <a:pt x="912" y="166"/>
                    <a:pt x="905" y="158"/>
                    <a:pt x="892" y="158"/>
                  </a:cubicBezTo>
                  <a:cubicBezTo>
                    <a:pt x="887" y="158"/>
                    <a:pt x="882" y="159"/>
                    <a:pt x="876" y="161"/>
                  </a:cubicBezTo>
                  <a:lnTo>
                    <a:pt x="876" y="161"/>
                  </a:lnTo>
                  <a:lnTo>
                    <a:pt x="760" y="92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7627025" y="2969725"/>
              <a:ext cx="2300" cy="2300"/>
            </a:xfrm>
            <a:custGeom>
              <a:rect b="b" l="l" r="r" t="t"/>
              <a:pathLst>
                <a:path extrusionOk="0" h="92" w="92">
                  <a:moveTo>
                    <a:pt x="0" y="1"/>
                  </a:moveTo>
                  <a:lnTo>
                    <a:pt x="61" y="92"/>
                  </a:lnTo>
                  <a:cubicBezTo>
                    <a:pt x="61" y="61"/>
                    <a:pt x="61" y="3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7648300" y="2907375"/>
              <a:ext cx="780125" cy="829100"/>
            </a:xfrm>
            <a:custGeom>
              <a:rect b="b" l="l" r="r" t="t"/>
              <a:pathLst>
                <a:path extrusionOk="0" h="33164" w="31205">
                  <a:moveTo>
                    <a:pt x="19012" y="0"/>
                  </a:moveTo>
                  <a:cubicBezTo>
                    <a:pt x="18127" y="0"/>
                    <a:pt x="17171" y="79"/>
                    <a:pt x="16140" y="245"/>
                  </a:cubicBezTo>
                  <a:cubicBezTo>
                    <a:pt x="912" y="2707"/>
                    <a:pt x="0" y="16659"/>
                    <a:pt x="5076" y="21066"/>
                  </a:cubicBezTo>
                  <a:cubicBezTo>
                    <a:pt x="10122" y="25474"/>
                    <a:pt x="12128" y="23984"/>
                    <a:pt x="13891" y="33164"/>
                  </a:cubicBezTo>
                  <a:cubicBezTo>
                    <a:pt x="13891" y="33164"/>
                    <a:pt x="27174" y="30246"/>
                    <a:pt x="27660" y="29091"/>
                  </a:cubicBezTo>
                  <a:cubicBezTo>
                    <a:pt x="28147" y="27936"/>
                    <a:pt x="25137" y="23437"/>
                    <a:pt x="27387" y="19486"/>
                  </a:cubicBezTo>
                  <a:cubicBezTo>
                    <a:pt x="30022" y="14895"/>
                    <a:pt x="31205" y="0"/>
                    <a:pt x="19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7969725" y="3529650"/>
              <a:ext cx="397450" cy="286925"/>
            </a:xfrm>
            <a:custGeom>
              <a:rect b="b" l="l" r="r" t="t"/>
              <a:pathLst>
                <a:path extrusionOk="0" h="11477" w="15898">
                  <a:moveTo>
                    <a:pt x="13814" y="1"/>
                  </a:moveTo>
                  <a:cubicBezTo>
                    <a:pt x="12157" y="1"/>
                    <a:pt x="1" y="4291"/>
                    <a:pt x="1" y="4291"/>
                  </a:cubicBezTo>
                  <a:cubicBezTo>
                    <a:pt x="1" y="4291"/>
                    <a:pt x="1672" y="11221"/>
                    <a:pt x="2554" y="11464"/>
                  </a:cubicBezTo>
                  <a:cubicBezTo>
                    <a:pt x="2584" y="11473"/>
                    <a:pt x="2626" y="11477"/>
                    <a:pt x="2681" y="11477"/>
                  </a:cubicBezTo>
                  <a:cubicBezTo>
                    <a:pt x="4253" y="11477"/>
                    <a:pt x="15749" y="8221"/>
                    <a:pt x="15837" y="7604"/>
                  </a:cubicBezTo>
                  <a:cubicBezTo>
                    <a:pt x="15898" y="6935"/>
                    <a:pt x="14499" y="522"/>
                    <a:pt x="13983" y="36"/>
                  </a:cubicBezTo>
                  <a:cubicBezTo>
                    <a:pt x="13956" y="12"/>
                    <a:pt x="13899" y="1"/>
                    <a:pt x="13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098150" y="3657425"/>
              <a:ext cx="193800" cy="221875"/>
            </a:xfrm>
            <a:custGeom>
              <a:rect b="b" l="l" r="r" t="t"/>
              <a:pathLst>
                <a:path extrusionOk="0" h="8875" w="7752">
                  <a:moveTo>
                    <a:pt x="5441" y="1"/>
                  </a:moveTo>
                  <a:lnTo>
                    <a:pt x="0" y="2189"/>
                  </a:lnTo>
                  <a:cubicBezTo>
                    <a:pt x="0" y="2189"/>
                    <a:pt x="1490" y="8451"/>
                    <a:pt x="2523" y="8815"/>
                  </a:cubicBezTo>
                  <a:cubicBezTo>
                    <a:pt x="2642" y="8856"/>
                    <a:pt x="2788" y="8874"/>
                    <a:pt x="2956" y="8874"/>
                  </a:cubicBezTo>
                  <a:cubicBezTo>
                    <a:pt x="4295" y="8874"/>
                    <a:pt x="6978" y="7701"/>
                    <a:pt x="7356" y="7296"/>
                  </a:cubicBezTo>
                  <a:cubicBezTo>
                    <a:pt x="7751" y="6840"/>
                    <a:pt x="5441" y="1"/>
                    <a:pt x="5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7984925" y="3582200"/>
              <a:ext cx="352625" cy="110975"/>
            </a:xfrm>
            <a:custGeom>
              <a:rect b="b" l="l" r="r" t="t"/>
              <a:pathLst>
                <a:path extrusionOk="0" h="4439" w="14105">
                  <a:moveTo>
                    <a:pt x="13922" y="0"/>
                  </a:moveTo>
                  <a:cubicBezTo>
                    <a:pt x="13861" y="31"/>
                    <a:pt x="6900" y="2523"/>
                    <a:pt x="4712" y="2858"/>
                  </a:cubicBezTo>
                  <a:cubicBezTo>
                    <a:pt x="2523" y="3192"/>
                    <a:pt x="31" y="3922"/>
                    <a:pt x="1" y="3922"/>
                  </a:cubicBezTo>
                  <a:lnTo>
                    <a:pt x="153" y="4438"/>
                  </a:lnTo>
                  <a:cubicBezTo>
                    <a:pt x="183" y="4438"/>
                    <a:pt x="2615" y="3770"/>
                    <a:pt x="4803" y="3405"/>
                  </a:cubicBezTo>
                  <a:cubicBezTo>
                    <a:pt x="6992" y="3070"/>
                    <a:pt x="13831" y="639"/>
                    <a:pt x="14104" y="517"/>
                  </a:cubicBezTo>
                  <a:lnTo>
                    <a:pt x="13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8006975" y="3658200"/>
              <a:ext cx="348800" cy="129950"/>
            </a:xfrm>
            <a:custGeom>
              <a:rect b="b" l="l" r="r" t="t"/>
              <a:pathLst>
                <a:path extrusionOk="0" h="5198" w="13952">
                  <a:moveTo>
                    <a:pt x="13739" y="0"/>
                  </a:moveTo>
                  <a:cubicBezTo>
                    <a:pt x="13678" y="30"/>
                    <a:pt x="7842" y="2310"/>
                    <a:pt x="6322" y="2492"/>
                  </a:cubicBezTo>
                  <a:cubicBezTo>
                    <a:pt x="4742" y="2675"/>
                    <a:pt x="213" y="4590"/>
                    <a:pt x="0" y="4681"/>
                  </a:cubicBezTo>
                  <a:lnTo>
                    <a:pt x="243" y="5198"/>
                  </a:lnTo>
                  <a:cubicBezTo>
                    <a:pt x="274" y="5137"/>
                    <a:pt x="4894" y="3192"/>
                    <a:pt x="6383" y="3040"/>
                  </a:cubicBezTo>
                  <a:cubicBezTo>
                    <a:pt x="7964" y="2888"/>
                    <a:pt x="13708" y="608"/>
                    <a:pt x="13952" y="517"/>
                  </a:cubicBezTo>
                  <a:lnTo>
                    <a:pt x="13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7891450" y="3174700"/>
              <a:ext cx="354900" cy="437925"/>
            </a:xfrm>
            <a:custGeom>
              <a:rect b="b" l="l" r="r" t="t"/>
              <a:pathLst>
                <a:path extrusionOk="0" h="17517" w="14196">
                  <a:moveTo>
                    <a:pt x="8722" y="2803"/>
                  </a:moveTo>
                  <a:lnTo>
                    <a:pt x="8722" y="2803"/>
                  </a:lnTo>
                  <a:cubicBezTo>
                    <a:pt x="9712" y="3830"/>
                    <a:pt x="10517" y="4998"/>
                    <a:pt x="10427" y="5449"/>
                  </a:cubicBezTo>
                  <a:cubicBezTo>
                    <a:pt x="10427" y="5480"/>
                    <a:pt x="10427" y="5571"/>
                    <a:pt x="10092" y="5571"/>
                  </a:cubicBezTo>
                  <a:cubicBezTo>
                    <a:pt x="9484" y="5510"/>
                    <a:pt x="9150" y="4902"/>
                    <a:pt x="8998" y="4507"/>
                  </a:cubicBezTo>
                  <a:cubicBezTo>
                    <a:pt x="8792" y="3978"/>
                    <a:pt x="8700" y="3391"/>
                    <a:pt x="8722" y="2803"/>
                  </a:cubicBezTo>
                  <a:close/>
                  <a:moveTo>
                    <a:pt x="4925" y="4598"/>
                  </a:moveTo>
                  <a:lnTo>
                    <a:pt x="4925" y="4598"/>
                  </a:lnTo>
                  <a:cubicBezTo>
                    <a:pt x="5472" y="4963"/>
                    <a:pt x="5989" y="5419"/>
                    <a:pt x="6414" y="5936"/>
                  </a:cubicBezTo>
                  <a:cubicBezTo>
                    <a:pt x="6718" y="6331"/>
                    <a:pt x="6779" y="6604"/>
                    <a:pt x="6718" y="6695"/>
                  </a:cubicBezTo>
                  <a:cubicBezTo>
                    <a:pt x="6688" y="6817"/>
                    <a:pt x="6506" y="6878"/>
                    <a:pt x="6232" y="6908"/>
                  </a:cubicBezTo>
                  <a:cubicBezTo>
                    <a:pt x="6210" y="6910"/>
                    <a:pt x="6189" y="6911"/>
                    <a:pt x="6167" y="6911"/>
                  </a:cubicBezTo>
                  <a:cubicBezTo>
                    <a:pt x="5767" y="6911"/>
                    <a:pt x="5404" y="6647"/>
                    <a:pt x="5259" y="6300"/>
                  </a:cubicBezTo>
                  <a:cubicBezTo>
                    <a:pt x="5016" y="5753"/>
                    <a:pt x="4925" y="5176"/>
                    <a:pt x="4925" y="4598"/>
                  </a:cubicBezTo>
                  <a:close/>
                  <a:moveTo>
                    <a:pt x="10106" y="0"/>
                  </a:moveTo>
                  <a:cubicBezTo>
                    <a:pt x="9635" y="0"/>
                    <a:pt x="9164" y="200"/>
                    <a:pt x="8846" y="586"/>
                  </a:cubicBezTo>
                  <a:cubicBezTo>
                    <a:pt x="8603" y="890"/>
                    <a:pt x="8420" y="1224"/>
                    <a:pt x="8299" y="1619"/>
                  </a:cubicBezTo>
                  <a:cubicBezTo>
                    <a:pt x="7813" y="1163"/>
                    <a:pt x="7205" y="768"/>
                    <a:pt x="6566" y="525"/>
                  </a:cubicBezTo>
                  <a:cubicBezTo>
                    <a:pt x="6484" y="510"/>
                    <a:pt x="6401" y="502"/>
                    <a:pt x="6320" y="502"/>
                  </a:cubicBezTo>
                  <a:cubicBezTo>
                    <a:pt x="5921" y="502"/>
                    <a:pt x="5547" y="683"/>
                    <a:pt x="5320" y="1012"/>
                  </a:cubicBezTo>
                  <a:cubicBezTo>
                    <a:pt x="4803" y="1802"/>
                    <a:pt x="4499" y="2714"/>
                    <a:pt x="4408" y="3656"/>
                  </a:cubicBezTo>
                  <a:cubicBezTo>
                    <a:pt x="3621" y="3224"/>
                    <a:pt x="2771" y="2920"/>
                    <a:pt x="2033" y="2920"/>
                  </a:cubicBezTo>
                  <a:cubicBezTo>
                    <a:pt x="1888" y="2920"/>
                    <a:pt x="1747" y="2932"/>
                    <a:pt x="1612" y="2957"/>
                  </a:cubicBezTo>
                  <a:cubicBezTo>
                    <a:pt x="1369" y="2987"/>
                    <a:pt x="1126" y="3170"/>
                    <a:pt x="1034" y="3413"/>
                  </a:cubicBezTo>
                  <a:cubicBezTo>
                    <a:pt x="1" y="5540"/>
                    <a:pt x="5806" y="16300"/>
                    <a:pt x="6475" y="17516"/>
                  </a:cubicBezTo>
                  <a:lnTo>
                    <a:pt x="6931" y="17243"/>
                  </a:lnTo>
                  <a:cubicBezTo>
                    <a:pt x="4378" y="12562"/>
                    <a:pt x="822" y="5054"/>
                    <a:pt x="1521" y="3656"/>
                  </a:cubicBezTo>
                  <a:cubicBezTo>
                    <a:pt x="1521" y="3565"/>
                    <a:pt x="1612" y="3534"/>
                    <a:pt x="1673" y="3504"/>
                  </a:cubicBezTo>
                  <a:cubicBezTo>
                    <a:pt x="1772" y="3488"/>
                    <a:pt x="1876" y="3480"/>
                    <a:pt x="1983" y="3480"/>
                  </a:cubicBezTo>
                  <a:cubicBezTo>
                    <a:pt x="2694" y="3480"/>
                    <a:pt x="3555" y="3815"/>
                    <a:pt x="4347" y="4264"/>
                  </a:cubicBezTo>
                  <a:cubicBezTo>
                    <a:pt x="4287" y="5054"/>
                    <a:pt x="4408" y="5844"/>
                    <a:pt x="4743" y="6543"/>
                  </a:cubicBezTo>
                  <a:cubicBezTo>
                    <a:pt x="4996" y="7107"/>
                    <a:pt x="5538" y="7462"/>
                    <a:pt x="6124" y="7462"/>
                  </a:cubicBezTo>
                  <a:cubicBezTo>
                    <a:pt x="6170" y="7462"/>
                    <a:pt x="6216" y="7460"/>
                    <a:pt x="6262" y="7455"/>
                  </a:cubicBezTo>
                  <a:cubicBezTo>
                    <a:pt x="6287" y="7457"/>
                    <a:pt x="6312" y="7458"/>
                    <a:pt x="6337" y="7458"/>
                  </a:cubicBezTo>
                  <a:cubicBezTo>
                    <a:pt x="6703" y="7458"/>
                    <a:pt x="7036" y="7252"/>
                    <a:pt x="7235" y="6939"/>
                  </a:cubicBezTo>
                  <a:cubicBezTo>
                    <a:pt x="7387" y="6574"/>
                    <a:pt x="7265" y="6118"/>
                    <a:pt x="6840" y="5601"/>
                  </a:cubicBezTo>
                  <a:cubicBezTo>
                    <a:pt x="6293" y="4933"/>
                    <a:pt x="5654" y="4385"/>
                    <a:pt x="4955" y="3960"/>
                  </a:cubicBezTo>
                  <a:cubicBezTo>
                    <a:pt x="5016" y="2926"/>
                    <a:pt x="5351" y="1893"/>
                    <a:pt x="5776" y="1376"/>
                  </a:cubicBezTo>
                  <a:cubicBezTo>
                    <a:pt x="5983" y="1108"/>
                    <a:pt x="6161" y="1050"/>
                    <a:pt x="6283" y="1050"/>
                  </a:cubicBezTo>
                  <a:cubicBezTo>
                    <a:pt x="6340" y="1050"/>
                    <a:pt x="6385" y="1063"/>
                    <a:pt x="6414" y="1072"/>
                  </a:cubicBezTo>
                  <a:cubicBezTo>
                    <a:pt x="7083" y="1346"/>
                    <a:pt x="7691" y="1741"/>
                    <a:pt x="8177" y="2258"/>
                  </a:cubicBezTo>
                  <a:cubicBezTo>
                    <a:pt x="8086" y="3078"/>
                    <a:pt x="8177" y="3929"/>
                    <a:pt x="8481" y="4750"/>
                  </a:cubicBezTo>
                  <a:cubicBezTo>
                    <a:pt x="8816" y="5571"/>
                    <a:pt x="9363" y="6057"/>
                    <a:pt x="10031" y="6118"/>
                  </a:cubicBezTo>
                  <a:cubicBezTo>
                    <a:pt x="10081" y="6122"/>
                    <a:pt x="10129" y="6124"/>
                    <a:pt x="10174" y="6124"/>
                  </a:cubicBezTo>
                  <a:cubicBezTo>
                    <a:pt x="10811" y="6124"/>
                    <a:pt x="10945" y="5741"/>
                    <a:pt x="10974" y="5571"/>
                  </a:cubicBezTo>
                  <a:cubicBezTo>
                    <a:pt x="11126" y="4781"/>
                    <a:pt x="10031" y="3230"/>
                    <a:pt x="8785" y="2045"/>
                  </a:cubicBezTo>
                  <a:cubicBezTo>
                    <a:pt x="8846" y="1650"/>
                    <a:pt x="9028" y="1255"/>
                    <a:pt x="9272" y="951"/>
                  </a:cubicBezTo>
                  <a:cubicBezTo>
                    <a:pt x="9495" y="705"/>
                    <a:pt x="9801" y="557"/>
                    <a:pt x="10117" y="557"/>
                  </a:cubicBezTo>
                  <a:cubicBezTo>
                    <a:pt x="10230" y="557"/>
                    <a:pt x="10345" y="576"/>
                    <a:pt x="10457" y="616"/>
                  </a:cubicBezTo>
                  <a:cubicBezTo>
                    <a:pt x="12311" y="1103"/>
                    <a:pt x="13375" y="9370"/>
                    <a:pt x="13649" y="14841"/>
                  </a:cubicBezTo>
                  <a:lnTo>
                    <a:pt x="14196" y="14811"/>
                  </a:lnTo>
                  <a:cubicBezTo>
                    <a:pt x="14135" y="13383"/>
                    <a:pt x="13466" y="799"/>
                    <a:pt x="10579" y="69"/>
                  </a:cubicBezTo>
                  <a:cubicBezTo>
                    <a:pt x="10425" y="23"/>
                    <a:pt x="10266" y="0"/>
                    <a:pt x="10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7887375" y="2766775"/>
              <a:ext cx="86725" cy="117000"/>
            </a:xfrm>
            <a:custGeom>
              <a:rect b="b" l="l" r="r" t="t"/>
              <a:pathLst>
                <a:path extrusionOk="0" h="4680" w="3469">
                  <a:moveTo>
                    <a:pt x="1198" y="0"/>
                  </a:moveTo>
                  <a:cubicBezTo>
                    <a:pt x="552" y="0"/>
                    <a:pt x="1" y="497"/>
                    <a:pt x="225" y="945"/>
                  </a:cubicBezTo>
                  <a:cubicBezTo>
                    <a:pt x="225" y="945"/>
                    <a:pt x="711" y="3620"/>
                    <a:pt x="2170" y="4562"/>
                  </a:cubicBezTo>
                  <a:cubicBezTo>
                    <a:pt x="2299" y="4643"/>
                    <a:pt x="2409" y="4680"/>
                    <a:pt x="2503" y="4680"/>
                  </a:cubicBezTo>
                  <a:cubicBezTo>
                    <a:pt x="3469" y="4680"/>
                    <a:pt x="2645" y="742"/>
                    <a:pt x="1896" y="216"/>
                  </a:cubicBezTo>
                  <a:cubicBezTo>
                    <a:pt x="1672" y="64"/>
                    <a:pt x="1429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8049525" y="2746700"/>
              <a:ext cx="75925" cy="123525"/>
            </a:xfrm>
            <a:custGeom>
              <a:rect b="b" l="l" r="r" t="t"/>
              <a:pathLst>
                <a:path extrusionOk="0" h="4941" w="3037">
                  <a:moveTo>
                    <a:pt x="1550" y="1"/>
                  </a:moveTo>
                  <a:cubicBezTo>
                    <a:pt x="1155" y="1"/>
                    <a:pt x="821" y="198"/>
                    <a:pt x="821" y="532"/>
                  </a:cubicBezTo>
                  <a:cubicBezTo>
                    <a:pt x="821" y="532"/>
                    <a:pt x="0" y="3146"/>
                    <a:pt x="882" y="4636"/>
                  </a:cubicBezTo>
                  <a:cubicBezTo>
                    <a:pt x="1000" y="4848"/>
                    <a:pt x="1129" y="4940"/>
                    <a:pt x="1261" y="4940"/>
                  </a:cubicBezTo>
                  <a:cubicBezTo>
                    <a:pt x="2079" y="4940"/>
                    <a:pt x="3037" y="1413"/>
                    <a:pt x="2645" y="654"/>
                  </a:cubicBezTo>
                  <a:cubicBezTo>
                    <a:pt x="2401" y="198"/>
                    <a:pt x="1945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8190100" y="2768700"/>
              <a:ext cx="84125" cy="118950"/>
            </a:xfrm>
            <a:custGeom>
              <a:rect b="b" l="l" r="r" t="t"/>
              <a:pathLst>
                <a:path extrusionOk="0" h="4758" w="3365">
                  <a:moveTo>
                    <a:pt x="1985" y="1"/>
                  </a:moveTo>
                  <a:cubicBezTo>
                    <a:pt x="1705" y="1"/>
                    <a:pt x="1469" y="118"/>
                    <a:pt x="1399" y="352"/>
                  </a:cubicBezTo>
                  <a:cubicBezTo>
                    <a:pt x="1399" y="352"/>
                    <a:pt x="0" y="2692"/>
                    <a:pt x="487" y="4364"/>
                  </a:cubicBezTo>
                  <a:cubicBezTo>
                    <a:pt x="567" y="4639"/>
                    <a:pt x="700" y="4757"/>
                    <a:pt x="865" y="4757"/>
                  </a:cubicBezTo>
                  <a:cubicBezTo>
                    <a:pt x="1702" y="4757"/>
                    <a:pt x="3365" y="1736"/>
                    <a:pt x="3162" y="899"/>
                  </a:cubicBezTo>
                  <a:cubicBezTo>
                    <a:pt x="2993" y="300"/>
                    <a:pt x="2433" y="1"/>
                    <a:pt x="1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8371150" y="3002350"/>
              <a:ext cx="125825" cy="75825"/>
            </a:xfrm>
            <a:custGeom>
              <a:rect b="b" l="l" r="r" t="t"/>
              <a:pathLst>
                <a:path extrusionOk="0" h="3033" w="5033">
                  <a:moveTo>
                    <a:pt x="3924" y="0"/>
                  </a:moveTo>
                  <a:cubicBezTo>
                    <a:pt x="3847" y="0"/>
                    <a:pt x="3771" y="20"/>
                    <a:pt x="3701" y="63"/>
                  </a:cubicBezTo>
                  <a:cubicBezTo>
                    <a:pt x="3701" y="63"/>
                    <a:pt x="1056" y="793"/>
                    <a:pt x="266" y="2313"/>
                  </a:cubicBezTo>
                  <a:cubicBezTo>
                    <a:pt x="0" y="2834"/>
                    <a:pt x="343" y="3032"/>
                    <a:pt x="934" y="3032"/>
                  </a:cubicBezTo>
                  <a:cubicBezTo>
                    <a:pt x="2102" y="3032"/>
                    <a:pt x="4239" y="2260"/>
                    <a:pt x="4582" y="1674"/>
                  </a:cubicBezTo>
                  <a:cubicBezTo>
                    <a:pt x="5032" y="907"/>
                    <a:pt x="4445" y="0"/>
                    <a:pt x="3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8317125" y="2862525"/>
              <a:ext cx="102250" cy="98825"/>
            </a:xfrm>
            <a:custGeom>
              <a:rect b="b" l="l" r="r" t="t"/>
              <a:pathLst>
                <a:path extrusionOk="0" h="3953" w="4090">
                  <a:moveTo>
                    <a:pt x="2964" y="0"/>
                  </a:moveTo>
                  <a:cubicBezTo>
                    <a:pt x="2827" y="0"/>
                    <a:pt x="2702" y="49"/>
                    <a:pt x="2609" y="155"/>
                  </a:cubicBezTo>
                  <a:cubicBezTo>
                    <a:pt x="2609" y="155"/>
                    <a:pt x="330" y="1675"/>
                    <a:pt x="56" y="3407"/>
                  </a:cubicBezTo>
                  <a:cubicBezTo>
                    <a:pt x="1" y="3796"/>
                    <a:pt x="164" y="3953"/>
                    <a:pt x="450" y="3953"/>
                  </a:cubicBezTo>
                  <a:cubicBezTo>
                    <a:pt x="1420" y="3953"/>
                    <a:pt x="3806" y="2152"/>
                    <a:pt x="3947" y="1401"/>
                  </a:cubicBezTo>
                  <a:cubicBezTo>
                    <a:pt x="4089" y="617"/>
                    <a:pt x="3452" y="0"/>
                    <a:pt x="2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8402250" y="3163050"/>
              <a:ext cx="143075" cy="56225"/>
            </a:xfrm>
            <a:custGeom>
              <a:rect b="b" l="l" r="r" t="t"/>
              <a:pathLst>
                <a:path extrusionOk="0" h="2249" w="5723">
                  <a:moveTo>
                    <a:pt x="4768" y="1"/>
                  </a:moveTo>
                  <a:cubicBezTo>
                    <a:pt x="4728" y="1"/>
                    <a:pt x="4687" y="7"/>
                    <a:pt x="4645" y="19"/>
                  </a:cubicBezTo>
                  <a:cubicBezTo>
                    <a:pt x="4645" y="19"/>
                    <a:pt x="4601" y="17"/>
                    <a:pt x="4522" y="17"/>
                  </a:cubicBezTo>
                  <a:cubicBezTo>
                    <a:pt x="3979" y="17"/>
                    <a:pt x="1785" y="86"/>
                    <a:pt x="724" y="1174"/>
                  </a:cubicBezTo>
                  <a:cubicBezTo>
                    <a:pt x="0" y="1916"/>
                    <a:pt x="1410" y="2248"/>
                    <a:pt x="2824" y="2248"/>
                  </a:cubicBezTo>
                  <a:cubicBezTo>
                    <a:pt x="3784" y="2248"/>
                    <a:pt x="4745" y="2095"/>
                    <a:pt x="5040" y="1812"/>
                  </a:cubicBezTo>
                  <a:cubicBezTo>
                    <a:pt x="5722" y="1159"/>
                    <a:pt x="5342" y="1"/>
                    <a:pt x="4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8374900" y="3298750"/>
              <a:ext cx="155650" cy="65975"/>
            </a:xfrm>
            <a:custGeom>
              <a:rect b="b" l="l" r="r" t="t"/>
              <a:pathLst>
                <a:path extrusionOk="0" h="2639" w="6226">
                  <a:moveTo>
                    <a:pt x="2519" y="0"/>
                  </a:moveTo>
                  <a:cubicBezTo>
                    <a:pt x="2180" y="0"/>
                    <a:pt x="1848" y="44"/>
                    <a:pt x="1545" y="153"/>
                  </a:cubicBezTo>
                  <a:cubicBezTo>
                    <a:pt x="0" y="696"/>
                    <a:pt x="3676" y="2639"/>
                    <a:pt x="4926" y="2639"/>
                  </a:cubicBezTo>
                  <a:cubicBezTo>
                    <a:pt x="5005" y="2639"/>
                    <a:pt x="5074" y="2631"/>
                    <a:pt x="5131" y="2615"/>
                  </a:cubicBezTo>
                  <a:cubicBezTo>
                    <a:pt x="6104" y="2311"/>
                    <a:pt x="6226" y="943"/>
                    <a:pt x="5587" y="822"/>
                  </a:cubicBezTo>
                  <a:cubicBezTo>
                    <a:pt x="5587" y="822"/>
                    <a:pt x="3985" y="0"/>
                    <a:pt x="25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8357275" y="3425625"/>
              <a:ext cx="149725" cy="85925"/>
            </a:xfrm>
            <a:custGeom>
              <a:rect b="b" l="l" r="r" t="t"/>
              <a:pathLst>
                <a:path extrusionOk="0" h="3437" w="5989">
                  <a:moveTo>
                    <a:pt x="1814" y="1"/>
                  </a:moveTo>
                  <a:cubicBezTo>
                    <a:pt x="1787" y="1"/>
                    <a:pt x="1760" y="1"/>
                    <a:pt x="1733" y="2"/>
                  </a:cubicBezTo>
                  <a:cubicBezTo>
                    <a:pt x="0" y="93"/>
                    <a:pt x="3435" y="3437"/>
                    <a:pt x="4469" y="3437"/>
                  </a:cubicBezTo>
                  <a:cubicBezTo>
                    <a:pt x="5472" y="3437"/>
                    <a:pt x="5988" y="2160"/>
                    <a:pt x="5411" y="1856"/>
                  </a:cubicBezTo>
                  <a:cubicBezTo>
                    <a:pt x="5411" y="1856"/>
                    <a:pt x="35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7745950" y="2834650"/>
              <a:ext cx="90975" cy="106625"/>
            </a:xfrm>
            <a:custGeom>
              <a:rect b="b" l="l" r="r" t="t"/>
              <a:pathLst>
                <a:path extrusionOk="0" h="4265" w="3639">
                  <a:moveTo>
                    <a:pt x="1136" y="0"/>
                  </a:moveTo>
                  <a:cubicBezTo>
                    <a:pt x="657" y="0"/>
                    <a:pt x="1" y="526"/>
                    <a:pt x="46" y="1270"/>
                  </a:cubicBezTo>
                  <a:cubicBezTo>
                    <a:pt x="94" y="2067"/>
                    <a:pt x="2349" y="4265"/>
                    <a:pt x="3259" y="4265"/>
                  </a:cubicBezTo>
                  <a:cubicBezTo>
                    <a:pt x="3494" y="4265"/>
                    <a:pt x="3639" y="4118"/>
                    <a:pt x="3632" y="3762"/>
                  </a:cubicBezTo>
                  <a:cubicBezTo>
                    <a:pt x="3572" y="2030"/>
                    <a:pt x="1535" y="206"/>
                    <a:pt x="1535" y="206"/>
                  </a:cubicBezTo>
                  <a:cubicBezTo>
                    <a:pt x="1448" y="64"/>
                    <a:pt x="1303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7624675" y="2933125"/>
              <a:ext cx="110925" cy="91475"/>
            </a:xfrm>
            <a:custGeom>
              <a:rect b="b" l="l" r="r" t="t"/>
              <a:pathLst>
                <a:path extrusionOk="0" h="3659" w="4437">
                  <a:moveTo>
                    <a:pt x="1137" y="1"/>
                  </a:moveTo>
                  <a:cubicBezTo>
                    <a:pt x="630" y="1"/>
                    <a:pt x="0" y="708"/>
                    <a:pt x="246" y="1495"/>
                  </a:cubicBezTo>
                  <a:cubicBezTo>
                    <a:pt x="472" y="2217"/>
                    <a:pt x="2857" y="3658"/>
                    <a:pt x="3885" y="3658"/>
                  </a:cubicBezTo>
                  <a:cubicBezTo>
                    <a:pt x="4243" y="3658"/>
                    <a:pt x="4437" y="3484"/>
                    <a:pt x="4319" y="3045"/>
                  </a:cubicBezTo>
                  <a:cubicBezTo>
                    <a:pt x="3863" y="1373"/>
                    <a:pt x="1462" y="127"/>
                    <a:pt x="1462" y="127"/>
                  </a:cubicBezTo>
                  <a:cubicBezTo>
                    <a:pt x="1369" y="40"/>
                    <a:pt x="1256" y="1"/>
                    <a:pt x="1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7555575" y="3245750"/>
              <a:ext cx="153950" cy="55725"/>
            </a:xfrm>
            <a:custGeom>
              <a:rect b="b" l="l" r="r" t="t"/>
              <a:pathLst>
                <a:path extrusionOk="0" h="2229" w="6158">
                  <a:moveTo>
                    <a:pt x="2942" y="0"/>
                  </a:moveTo>
                  <a:cubicBezTo>
                    <a:pt x="1812" y="0"/>
                    <a:pt x="791" y="297"/>
                    <a:pt x="791" y="297"/>
                  </a:cubicBezTo>
                  <a:cubicBezTo>
                    <a:pt x="123" y="297"/>
                    <a:pt x="1" y="1635"/>
                    <a:pt x="882" y="2121"/>
                  </a:cubicBezTo>
                  <a:cubicBezTo>
                    <a:pt x="1016" y="2195"/>
                    <a:pt x="1237" y="2228"/>
                    <a:pt x="1509" y="2228"/>
                  </a:cubicBezTo>
                  <a:cubicBezTo>
                    <a:pt x="3028" y="2228"/>
                    <a:pt x="6158" y="1197"/>
                    <a:pt x="4895" y="449"/>
                  </a:cubicBezTo>
                  <a:cubicBezTo>
                    <a:pt x="4336" y="107"/>
                    <a:pt x="3619" y="0"/>
                    <a:pt x="2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7544950" y="3093575"/>
              <a:ext cx="138800" cy="60175"/>
            </a:xfrm>
            <a:custGeom>
              <a:rect b="b" l="l" r="r" t="t"/>
              <a:pathLst>
                <a:path extrusionOk="0" h="2407" w="5552">
                  <a:moveTo>
                    <a:pt x="969" y="1"/>
                  </a:moveTo>
                  <a:cubicBezTo>
                    <a:pt x="427" y="1"/>
                    <a:pt x="0" y="1100"/>
                    <a:pt x="639" y="1794"/>
                  </a:cubicBezTo>
                  <a:cubicBezTo>
                    <a:pt x="971" y="2156"/>
                    <a:pt x="2320" y="2406"/>
                    <a:pt x="3459" y="2406"/>
                  </a:cubicBezTo>
                  <a:cubicBezTo>
                    <a:pt x="4614" y="2406"/>
                    <a:pt x="5552" y="2149"/>
                    <a:pt x="4985" y="1491"/>
                  </a:cubicBezTo>
                  <a:cubicBezTo>
                    <a:pt x="3861" y="153"/>
                    <a:pt x="1125" y="32"/>
                    <a:pt x="1125" y="32"/>
                  </a:cubicBezTo>
                  <a:cubicBezTo>
                    <a:pt x="1072" y="10"/>
                    <a:pt x="1020" y="1"/>
                    <a:pt x="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7595850" y="3390050"/>
              <a:ext cx="155625" cy="71675"/>
            </a:xfrm>
            <a:custGeom>
              <a:rect b="b" l="l" r="r" t="t"/>
              <a:pathLst>
                <a:path extrusionOk="0" h="2867" w="6225">
                  <a:moveTo>
                    <a:pt x="3889" y="1"/>
                  </a:moveTo>
                  <a:cubicBezTo>
                    <a:pt x="2323" y="1"/>
                    <a:pt x="609" y="1121"/>
                    <a:pt x="609" y="1121"/>
                  </a:cubicBezTo>
                  <a:cubicBezTo>
                    <a:pt x="1" y="1303"/>
                    <a:pt x="244" y="2641"/>
                    <a:pt x="1217" y="2854"/>
                  </a:cubicBezTo>
                  <a:cubicBezTo>
                    <a:pt x="1257" y="2862"/>
                    <a:pt x="1302" y="2866"/>
                    <a:pt x="1351" y="2866"/>
                  </a:cubicBezTo>
                  <a:cubicBezTo>
                    <a:pt x="2535" y="2866"/>
                    <a:pt x="6225" y="496"/>
                    <a:pt x="4591" y="88"/>
                  </a:cubicBezTo>
                  <a:cubicBezTo>
                    <a:pt x="4365" y="27"/>
                    <a:pt x="4129" y="1"/>
                    <a:pt x="38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7685200" y="3481325"/>
              <a:ext cx="125775" cy="101000"/>
            </a:xfrm>
            <a:custGeom>
              <a:rect b="b" l="l" r="r" t="t"/>
              <a:pathLst>
                <a:path extrusionOk="0" h="4040" w="5031">
                  <a:moveTo>
                    <a:pt x="3734" y="0"/>
                  </a:moveTo>
                  <a:cubicBezTo>
                    <a:pt x="3677" y="0"/>
                    <a:pt x="3612" y="8"/>
                    <a:pt x="3540" y="23"/>
                  </a:cubicBezTo>
                  <a:cubicBezTo>
                    <a:pt x="1837" y="388"/>
                    <a:pt x="439" y="2728"/>
                    <a:pt x="439" y="2728"/>
                  </a:cubicBezTo>
                  <a:cubicBezTo>
                    <a:pt x="1" y="3112"/>
                    <a:pt x="600" y="4040"/>
                    <a:pt x="1458" y="4040"/>
                  </a:cubicBezTo>
                  <a:cubicBezTo>
                    <a:pt x="1551" y="4040"/>
                    <a:pt x="1648" y="4029"/>
                    <a:pt x="1746" y="4005"/>
                  </a:cubicBezTo>
                  <a:cubicBezTo>
                    <a:pt x="2677" y="3772"/>
                    <a:pt x="5030" y="0"/>
                    <a:pt x="3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7787750" y="3578250"/>
              <a:ext cx="93650" cy="115300"/>
            </a:xfrm>
            <a:custGeom>
              <a:rect b="b" l="l" r="r" t="t"/>
              <a:pathLst>
                <a:path extrusionOk="0" h="4612" w="3746">
                  <a:moveTo>
                    <a:pt x="2735" y="0"/>
                  </a:moveTo>
                  <a:cubicBezTo>
                    <a:pt x="2645" y="0"/>
                    <a:pt x="2540" y="31"/>
                    <a:pt x="2416" y="98"/>
                  </a:cubicBezTo>
                  <a:cubicBezTo>
                    <a:pt x="897" y="918"/>
                    <a:pt x="258" y="3593"/>
                    <a:pt x="258" y="3593"/>
                  </a:cubicBezTo>
                  <a:cubicBezTo>
                    <a:pt x="0" y="4039"/>
                    <a:pt x="594" y="4612"/>
                    <a:pt x="1269" y="4612"/>
                  </a:cubicBezTo>
                  <a:cubicBezTo>
                    <a:pt x="1469" y="4612"/>
                    <a:pt x="1675" y="4562"/>
                    <a:pt x="1869" y="4444"/>
                  </a:cubicBezTo>
                  <a:cubicBezTo>
                    <a:pt x="2679" y="3942"/>
                    <a:pt x="3746" y="0"/>
                    <a:pt x="2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7195925" y="4519500"/>
              <a:ext cx="610450" cy="430800"/>
            </a:xfrm>
            <a:custGeom>
              <a:rect b="b" l="l" r="r" t="t"/>
              <a:pathLst>
                <a:path extrusionOk="0" h="17232" w="24418">
                  <a:moveTo>
                    <a:pt x="12248" y="0"/>
                  </a:moveTo>
                  <a:cubicBezTo>
                    <a:pt x="10708" y="0"/>
                    <a:pt x="8227" y="386"/>
                    <a:pt x="5481" y="2327"/>
                  </a:cubicBezTo>
                  <a:cubicBezTo>
                    <a:pt x="891" y="5549"/>
                    <a:pt x="5785" y="5913"/>
                    <a:pt x="5785" y="5913"/>
                  </a:cubicBezTo>
                  <a:cubicBezTo>
                    <a:pt x="5785" y="5913"/>
                    <a:pt x="1651" y="8801"/>
                    <a:pt x="375" y="14819"/>
                  </a:cubicBezTo>
                  <a:cubicBezTo>
                    <a:pt x="0" y="16602"/>
                    <a:pt x="899" y="17232"/>
                    <a:pt x="2356" y="17232"/>
                  </a:cubicBezTo>
                  <a:cubicBezTo>
                    <a:pt x="5868" y="17232"/>
                    <a:pt x="12623" y="13573"/>
                    <a:pt x="12624" y="13573"/>
                  </a:cubicBezTo>
                  <a:lnTo>
                    <a:pt x="12624" y="13573"/>
                  </a:lnTo>
                  <a:cubicBezTo>
                    <a:pt x="12624" y="13573"/>
                    <a:pt x="11353" y="16700"/>
                    <a:pt x="12716" y="16700"/>
                  </a:cubicBezTo>
                  <a:cubicBezTo>
                    <a:pt x="12844" y="16700"/>
                    <a:pt x="12994" y="16672"/>
                    <a:pt x="13171" y="16613"/>
                  </a:cubicBezTo>
                  <a:cubicBezTo>
                    <a:pt x="16575" y="15488"/>
                    <a:pt x="24418" y="4789"/>
                    <a:pt x="13870" y="169"/>
                  </a:cubicBezTo>
                  <a:cubicBezTo>
                    <a:pt x="13870" y="169"/>
                    <a:pt x="13264" y="0"/>
                    <a:pt x="12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7358775" y="4574675"/>
              <a:ext cx="324500" cy="251200"/>
            </a:xfrm>
            <a:custGeom>
              <a:rect b="b" l="l" r="r" t="t"/>
              <a:pathLst>
                <a:path extrusionOk="0" h="10048" w="12980">
                  <a:moveTo>
                    <a:pt x="5030" y="0"/>
                  </a:moveTo>
                  <a:cubicBezTo>
                    <a:pt x="3827" y="0"/>
                    <a:pt x="2551" y="189"/>
                    <a:pt x="1915" y="880"/>
                  </a:cubicBezTo>
                  <a:cubicBezTo>
                    <a:pt x="517" y="2399"/>
                    <a:pt x="4985" y="1396"/>
                    <a:pt x="4043" y="2855"/>
                  </a:cubicBezTo>
                  <a:cubicBezTo>
                    <a:pt x="3070" y="4345"/>
                    <a:pt x="0" y="6472"/>
                    <a:pt x="396" y="8570"/>
                  </a:cubicBezTo>
                  <a:cubicBezTo>
                    <a:pt x="466" y="8966"/>
                    <a:pt x="776" y="9121"/>
                    <a:pt x="1232" y="9121"/>
                  </a:cubicBezTo>
                  <a:cubicBezTo>
                    <a:pt x="2871" y="9121"/>
                    <a:pt x="6400" y="7121"/>
                    <a:pt x="7469" y="7121"/>
                  </a:cubicBezTo>
                  <a:cubicBezTo>
                    <a:pt x="7655" y="7121"/>
                    <a:pt x="7767" y="7182"/>
                    <a:pt x="7782" y="7323"/>
                  </a:cubicBezTo>
                  <a:cubicBezTo>
                    <a:pt x="7882" y="8325"/>
                    <a:pt x="7817" y="10047"/>
                    <a:pt x="8606" y="10047"/>
                  </a:cubicBezTo>
                  <a:cubicBezTo>
                    <a:pt x="8775" y="10047"/>
                    <a:pt x="8983" y="9968"/>
                    <a:pt x="9241" y="9785"/>
                  </a:cubicBezTo>
                  <a:cubicBezTo>
                    <a:pt x="11460" y="8175"/>
                    <a:pt x="12979" y="424"/>
                    <a:pt x="7812" y="272"/>
                  </a:cubicBezTo>
                  <a:cubicBezTo>
                    <a:pt x="7812" y="272"/>
                    <a:pt x="6474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7479425" y="3820100"/>
              <a:ext cx="1196275" cy="921000"/>
            </a:xfrm>
            <a:custGeom>
              <a:rect b="b" l="l" r="r" t="t"/>
              <a:pathLst>
                <a:path extrusionOk="0" h="36840" w="47851">
                  <a:moveTo>
                    <a:pt x="35644" y="1"/>
                  </a:moveTo>
                  <a:cubicBezTo>
                    <a:pt x="24404" y="1"/>
                    <a:pt x="3624" y="14588"/>
                    <a:pt x="3624" y="14588"/>
                  </a:cubicBezTo>
                  <a:cubicBezTo>
                    <a:pt x="1" y="16591"/>
                    <a:pt x="18334" y="36840"/>
                    <a:pt x="20629" y="36840"/>
                  </a:cubicBezTo>
                  <a:cubicBezTo>
                    <a:pt x="20702" y="36840"/>
                    <a:pt x="20759" y="36819"/>
                    <a:pt x="20798" y="36777"/>
                  </a:cubicBezTo>
                  <a:cubicBezTo>
                    <a:pt x="31437" y="25622"/>
                    <a:pt x="47850" y="7780"/>
                    <a:pt x="40494" y="1488"/>
                  </a:cubicBezTo>
                  <a:cubicBezTo>
                    <a:pt x="39275" y="445"/>
                    <a:pt x="37605" y="1"/>
                    <a:pt x="35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8122475" y="3815600"/>
              <a:ext cx="462800" cy="404925"/>
            </a:xfrm>
            <a:custGeom>
              <a:rect b="b" l="l" r="r" t="t"/>
              <a:pathLst>
                <a:path extrusionOk="0" h="16197" w="18512">
                  <a:moveTo>
                    <a:pt x="10525" y="1"/>
                  </a:moveTo>
                  <a:cubicBezTo>
                    <a:pt x="6254" y="1"/>
                    <a:pt x="1066" y="1808"/>
                    <a:pt x="395" y="2367"/>
                  </a:cubicBezTo>
                  <a:cubicBezTo>
                    <a:pt x="0" y="2701"/>
                    <a:pt x="12554" y="16197"/>
                    <a:pt x="12554" y="16197"/>
                  </a:cubicBezTo>
                  <a:cubicBezTo>
                    <a:pt x="16718" y="10604"/>
                    <a:pt x="18511" y="3157"/>
                    <a:pt x="14529" y="847"/>
                  </a:cubicBezTo>
                  <a:cubicBezTo>
                    <a:pt x="13483" y="235"/>
                    <a:pt x="12064" y="1"/>
                    <a:pt x="10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7934025" y="4004675"/>
              <a:ext cx="363250" cy="359500"/>
            </a:xfrm>
            <a:custGeom>
              <a:rect b="b" l="l" r="r" t="t"/>
              <a:pathLst>
                <a:path extrusionOk="0" h="14380" w="14530">
                  <a:moveTo>
                    <a:pt x="7244" y="1"/>
                  </a:moveTo>
                  <a:cubicBezTo>
                    <a:pt x="3342" y="1"/>
                    <a:pt x="121" y="3139"/>
                    <a:pt x="61" y="7084"/>
                  </a:cubicBezTo>
                  <a:cubicBezTo>
                    <a:pt x="0" y="11065"/>
                    <a:pt x="3192" y="14318"/>
                    <a:pt x="7173" y="14379"/>
                  </a:cubicBezTo>
                  <a:cubicBezTo>
                    <a:pt x="7211" y="14379"/>
                    <a:pt x="7248" y="14379"/>
                    <a:pt x="7285" y="14379"/>
                  </a:cubicBezTo>
                  <a:cubicBezTo>
                    <a:pt x="11187" y="14379"/>
                    <a:pt x="14408" y="11240"/>
                    <a:pt x="14468" y="7296"/>
                  </a:cubicBezTo>
                  <a:cubicBezTo>
                    <a:pt x="14529" y="3315"/>
                    <a:pt x="11338" y="62"/>
                    <a:pt x="7356" y="1"/>
                  </a:cubicBezTo>
                  <a:cubicBezTo>
                    <a:pt x="7318" y="1"/>
                    <a:pt x="7281" y="1"/>
                    <a:pt x="7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7987200" y="4057100"/>
              <a:ext cx="256875" cy="254650"/>
            </a:xfrm>
            <a:custGeom>
              <a:rect b="b" l="l" r="r" t="t"/>
              <a:pathLst>
                <a:path extrusionOk="0" h="10186" w="10275">
                  <a:moveTo>
                    <a:pt x="5088" y="1"/>
                  </a:moveTo>
                  <a:cubicBezTo>
                    <a:pt x="2340" y="1"/>
                    <a:pt x="61" y="2228"/>
                    <a:pt x="31" y="5017"/>
                  </a:cubicBezTo>
                  <a:cubicBezTo>
                    <a:pt x="1" y="7844"/>
                    <a:pt x="2250" y="10154"/>
                    <a:pt x="5077" y="10184"/>
                  </a:cubicBezTo>
                  <a:cubicBezTo>
                    <a:pt x="5114" y="10185"/>
                    <a:pt x="5151" y="10185"/>
                    <a:pt x="5187" y="10185"/>
                  </a:cubicBezTo>
                  <a:cubicBezTo>
                    <a:pt x="7934" y="10185"/>
                    <a:pt x="10184" y="7958"/>
                    <a:pt x="10244" y="5169"/>
                  </a:cubicBezTo>
                  <a:cubicBezTo>
                    <a:pt x="10274" y="2342"/>
                    <a:pt x="8025" y="32"/>
                    <a:pt x="5198" y="2"/>
                  </a:cubicBezTo>
                  <a:cubicBezTo>
                    <a:pt x="5161" y="1"/>
                    <a:pt x="5125" y="1"/>
                    <a:pt x="5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8074950" y="4090725"/>
              <a:ext cx="156975" cy="123350"/>
            </a:xfrm>
            <a:custGeom>
              <a:rect b="b" l="l" r="r" t="t"/>
              <a:pathLst>
                <a:path extrusionOk="0" h="4934" w="6279">
                  <a:moveTo>
                    <a:pt x="2039" y="0"/>
                  </a:moveTo>
                  <a:cubicBezTo>
                    <a:pt x="629" y="0"/>
                    <a:pt x="0" y="1342"/>
                    <a:pt x="959" y="2061"/>
                  </a:cubicBezTo>
                  <a:cubicBezTo>
                    <a:pt x="1851" y="2748"/>
                    <a:pt x="3244" y="4933"/>
                    <a:pt x="4318" y="4933"/>
                  </a:cubicBezTo>
                  <a:cubicBezTo>
                    <a:pt x="4671" y="4933"/>
                    <a:pt x="4989" y="4698"/>
                    <a:pt x="5245" y="4098"/>
                  </a:cubicBezTo>
                  <a:cubicBezTo>
                    <a:pt x="6278" y="1635"/>
                    <a:pt x="3330" y="328"/>
                    <a:pt x="3330" y="328"/>
                  </a:cubicBezTo>
                  <a:cubicBezTo>
                    <a:pt x="2854" y="97"/>
                    <a:pt x="2418" y="0"/>
                    <a:pt x="20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7582950" y="4302800"/>
              <a:ext cx="419450" cy="346650"/>
            </a:xfrm>
            <a:custGeom>
              <a:rect b="b" l="l" r="r" t="t"/>
              <a:pathLst>
                <a:path extrusionOk="0" h="13866" w="16778">
                  <a:moveTo>
                    <a:pt x="14025" y="1"/>
                  </a:moveTo>
                  <a:cubicBezTo>
                    <a:pt x="10710" y="1"/>
                    <a:pt x="1946" y="5250"/>
                    <a:pt x="1946" y="5250"/>
                  </a:cubicBezTo>
                  <a:cubicBezTo>
                    <a:pt x="0" y="9353"/>
                    <a:pt x="4225" y="12940"/>
                    <a:pt x="7113" y="13821"/>
                  </a:cubicBezTo>
                  <a:cubicBezTo>
                    <a:pt x="7210" y="13851"/>
                    <a:pt x="7312" y="13866"/>
                    <a:pt x="7418" y="13866"/>
                  </a:cubicBezTo>
                  <a:cubicBezTo>
                    <a:pt x="10451" y="13866"/>
                    <a:pt x="16778" y="2028"/>
                    <a:pt x="15016" y="295"/>
                  </a:cubicBezTo>
                  <a:cubicBezTo>
                    <a:pt x="14801" y="91"/>
                    <a:pt x="14460" y="1"/>
                    <a:pt x="1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7439325" y="3976250"/>
              <a:ext cx="456300" cy="298475"/>
            </a:xfrm>
            <a:custGeom>
              <a:rect b="b" l="l" r="r" t="t"/>
              <a:pathLst>
                <a:path extrusionOk="0" h="11939" w="18252">
                  <a:moveTo>
                    <a:pt x="17102" y="0"/>
                  </a:moveTo>
                  <a:cubicBezTo>
                    <a:pt x="13280" y="0"/>
                    <a:pt x="869" y="3863"/>
                    <a:pt x="487" y="5394"/>
                  </a:cubicBezTo>
                  <a:cubicBezTo>
                    <a:pt x="0" y="7187"/>
                    <a:pt x="5532" y="11929"/>
                    <a:pt x="5532" y="11929"/>
                  </a:cubicBezTo>
                  <a:cubicBezTo>
                    <a:pt x="5546" y="11936"/>
                    <a:pt x="5563" y="11939"/>
                    <a:pt x="5583" y="11939"/>
                  </a:cubicBezTo>
                  <a:cubicBezTo>
                    <a:pt x="6685" y="11939"/>
                    <a:pt x="17969" y="2469"/>
                    <a:pt x="18207" y="470"/>
                  </a:cubicBezTo>
                  <a:cubicBezTo>
                    <a:pt x="18251" y="142"/>
                    <a:pt x="17835" y="0"/>
                    <a:pt x="17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7939325" y="4403500"/>
              <a:ext cx="363200" cy="479950"/>
            </a:xfrm>
            <a:custGeom>
              <a:rect b="b" l="l" r="r" t="t"/>
              <a:pathLst>
                <a:path extrusionOk="0" h="19198" w="14528">
                  <a:moveTo>
                    <a:pt x="14029" y="0"/>
                  </a:moveTo>
                  <a:cubicBezTo>
                    <a:pt x="11827" y="0"/>
                    <a:pt x="1" y="12407"/>
                    <a:pt x="1" y="12407"/>
                  </a:cubicBezTo>
                  <a:cubicBezTo>
                    <a:pt x="1" y="12407"/>
                    <a:pt x="4408" y="18669"/>
                    <a:pt x="6414" y="19186"/>
                  </a:cubicBezTo>
                  <a:cubicBezTo>
                    <a:pt x="6445" y="19194"/>
                    <a:pt x="6477" y="19198"/>
                    <a:pt x="6510" y="19198"/>
                  </a:cubicBezTo>
                  <a:cubicBezTo>
                    <a:pt x="8607" y="19198"/>
                    <a:pt x="14528" y="3184"/>
                    <a:pt x="14378" y="371"/>
                  </a:cubicBezTo>
                  <a:cubicBezTo>
                    <a:pt x="14365" y="116"/>
                    <a:pt x="14242" y="0"/>
                    <a:pt x="14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8378550" y="4677950"/>
              <a:ext cx="164925" cy="189400"/>
            </a:xfrm>
            <a:custGeom>
              <a:rect b="b" l="l" r="r" t="t"/>
              <a:pathLst>
                <a:path extrusionOk="0" h="7576" w="6597">
                  <a:moveTo>
                    <a:pt x="2984" y="1"/>
                  </a:moveTo>
                  <a:cubicBezTo>
                    <a:pt x="2982" y="1"/>
                    <a:pt x="2981" y="1"/>
                    <a:pt x="2979" y="1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4" y="3922"/>
                    <a:pt x="152" y="4165"/>
                  </a:cubicBezTo>
                  <a:cubicBezTo>
                    <a:pt x="1" y="4378"/>
                    <a:pt x="2219" y="4834"/>
                    <a:pt x="2219" y="4834"/>
                  </a:cubicBezTo>
                  <a:cubicBezTo>
                    <a:pt x="2219" y="4834"/>
                    <a:pt x="3222" y="7417"/>
                    <a:pt x="3405" y="7569"/>
                  </a:cubicBezTo>
                  <a:cubicBezTo>
                    <a:pt x="3410" y="7573"/>
                    <a:pt x="3415" y="7575"/>
                    <a:pt x="3420" y="7575"/>
                  </a:cubicBezTo>
                  <a:cubicBezTo>
                    <a:pt x="3623" y="7575"/>
                    <a:pt x="4291" y="4889"/>
                    <a:pt x="4469" y="4682"/>
                  </a:cubicBezTo>
                  <a:cubicBezTo>
                    <a:pt x="4621" y="4469"/>
                    <a:pt x="6110" y="4104"/>
                    <a:pt x="6353" y="3740"/>
                  </a:cubicBezTo>
                  <a:cubicBezTo>
                    <a:pt x="6596" y="3375"/>
                    <a:pt x="4438" y="3040"/>
                    <a:pt x="4226" y="2797"/>
                  </a:cubicBezTo>
                  <a:cubicBezTo>
                    <a:pt x="4074" y="2616"/>
                    <a:pt x="323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6877750" y="4772950"/>
              <a:ext cx="164925" cy="189375"/>
            </a:xfrm>
            <a:custGeom>
              <a:rect b="b" l="l" r="r" t="t"/>
              <a:pathLst>
                <a:path extrusionOk="0" h="7575" w="6597">
                  <a:moveTo>
                    <a:pt x="2984" y="0"/>
                  </a:moveTo>
                  <a:cubicBezTo>
                    <a:pt x="2983" y="0"/>
                    <a:pt x="2981" y="0"/>
                    <a:pt x="2980" y="0"/>
                  </a:cubicBezTo>
                  <a:cubicBezTo>
                    <a:pt x="2706" y="31"/>
                    <a:pt x="2189" y="3040"/>
                    <a:pt x="2189" y="3040"/>
                  </a:cubicBezTo>
                  <a:cubicBezTo>
                    <a:pt x="2189" y="3040"/>
                    <a:pt x="305" y="3921"/>
                    <a:pt x="153" y="4165"/>
                  </a:cubicBezTo>
                  <a:cubicBezTo>
                    <a:pt x="1" y="4377"/>
                    <a:pt x="2220" y="4833"/>
                    <a:pt x="2220" y="4833"/>
                  </a:cubicBezTo>
                  <a:cubicBezTo>
                    <a:pt x="2220" y="4833"/>
                    <a:pt x="3223" y="7417"/>
                    <a:pt x="3405" y="7569"/>
                  </a:cubicBezTo>
                  <a:cubicBezTo>
                    <a:pt x="3410" y="7573"/>
                    <a:pt x="3415" y="7575"/>
                    <a:pt x="3421" y="7575"/>
                  </a:cubicBezTo>
                  <a:cubicBezTo>
                    <a:pt x="3624" y="7575"/>
                    <a:pt x="4292" y="4888"/>
                    <a:pt x="4469" y="4681"/>
                  </a:cubicBezTo>
                  <a:cubicBezTo>
                    <a:pt x="4621" y="4468"/>
                    <a:pt x="6111" y="4104"/>
                    <a:pt x="6354" y="3739"/>
                  </a:cubicBezTo>
                  <a:cubicBezTo>
                    <a:pt x="6597" y="3374"/>
                    <a:pt x="4439" y="3040"/>
                    <a:pt x="4226" y="2797"/>
                  </a:cubicBezTo>
                  <a:cubicBezTo>
                    <a:pt x="4075" y="2615"/>
                    <a:pt x="3233" y="0"/>
                    <a:pt x="29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2" name="Google Shape;1022;p21"/>
          <p:cNvSpPr/>
          <p:nvPr/>
        </p:nvSpPr>
        <p:spPr>
          <a:xfrm>
            <a:off x="1779281" y="4770548"/>
            <a:ext cx="200367" cy="230102"/>
          </a:xfrm>
          <a:custGeom>
            <a:rect b="b" l="l" r="r" t="t"/>
            <a:pathLst>
              <a:path extrusionOk="0" h="7576" w="6597">
                <a:moveTo>
                  <a:pt x="2983" y="1"/>
                </a:moveTo>
                <a:cubicBezTo>
                  <a:pt x="2982" y="1"/>
                  <a:pt x="2981" y="1"/>
                  <a:pt x="2979" y="1"/>
                </a:cubicBezTo>
                <a:cubicBezTo>
                  <a:pt x="2706" y="31"/>
                  <a:pt x="2189" y="3041"/>
                  <a:pt x="2189" y="3041"/>
                </a:cubicBezTo>
                <a:cubicBezTo>
                  <a:pt x="2189" y="3041"/>
                  <a:pt x="304" y="3922"/>
                  <a:pt x="152" y="4165"/>
                </a:cubicBezTo>
                <a:cubicBezTo>
                  <a:pt x="0" y="4378"/>
                  <a:pt x="2219" y="4834"/>
                  <a:pt x="2219" y="4834"/>
                </a:cubicBezTo>
                <a:cubicBezTo>
                  <a:pt x="2219" y="4834"/>
                  <a:pt x="3222" y="7418"/>
                  <a:pt x="3405" y="7570"/>
                </a:cubicBezTo>
                <a:cubicBezTo>
                  <a:pt x="3409" y="7573"/>
                  <a:pt x="3415" y="7575"/>
                  <a:pt x="3420" y="7575"/>
                </a:cubicBezTo>
                <a:cubicBezTo>
                  <a:pt x="3623" y="7575"/>
                  <a:pt x="4291" y="4889"/>
                  <a:pt x="4469" y="4682"/>
                </a:cubicBezTo>
                <a:cubicBezTo>
                  <a:pt x="4620" y="4469"/>
                  <a:pt x="6110" y="4104"/>
                  <a:pt x="6353" y="3740"/>
                </a:cubicBezTo>
                <a:cubicBezTo>
                  <a:pt x="6596" y="3375"/>
                  <a:pt x="4438" y="3041"/>
                  <a:pt x="4225" y="2797"/>
                </a:cubicBezTo>
                <a:cubicBezTo>
                  <a:pt x="4074" y="2616"/>
                  <a:pt x="3232" y="1"/>
                  <a:pt x="29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21"/>
          <p:cNvSpPr/>
          <p:nvPr/>
        </p:nvSpPr>
        <p:spPr>
          <a:xfrm>
            <a:off x="128106" y="2746710"/>
            <a:ext cx="200367" cy="230102"/>
          </a:xfrm>
          <a:custGeom>
            <a:rect b="b" l="l" r="r" t="t"/>
            <a:pathLst>
              <a:path extrusionOk="0" h="7576" w="6597">
                <a:moveTo>
                  <a:pt x="2983" y="1"/>
                </a:moveTo>
                <a:cubicBezTo>
                  <a:pt x="2982" y="1"/>
                  <a:pt x="2981" y="1"/>
                  <a:pt x="2979" y="1"/>
                </a:cubicBezTo>
                <a:cubicBezTo>
                  <a:pt x="2706" y="31"/>
                  <a:pt x="2189" y="3041"/>
                  <a:pt x="2189" y="3041"/>
                </a:cubicBezTo>
                <a:cubicBezTo>
                  <a:pt x="2189" y="3041"/>
                  <a:pt x="304" y="3922"/>
                  <a:pt x="152" y="4165"/>
                </a:cubicBezTo>
                <a:cubicBezTo>
                  <a:pt x="0" y="4378"/>
                  <a:pt x="2219" y="4834"/>
                  <a:pt x="2219" y="4834"/>
                </a:cubicBezTo>
                <a:cubicBezTo>
                  <a:pt x="2219" y="4834"/>
                  <a:pt x="3222" y="7418"/>
                  <a:pt x="3405" y="7570"/>
                </a:cubicBezTo>
                <a:cubicBezTo>
                  <a:pt x="3409" y="7573"/>
                  <a:pt x="3415" y="7575"/>
                  <a:pt x="3420" y="7575"/>
                </a:cubicBezTo>
                <a:cubicBezTo>
                  <a:pt x="3623" y="7575"/>
                  <a:pt x="4291" y="4889"/>
                  <a:pt x="4469" y="4682"/>
                </a:cubicBezTo>
                <a:cubicBezTo>
                  <a:pt x="4620" y="4469"/>
                  <a:pt x="6110" y="4104"/>
                  <a:pt x="6353" y="3740"/>
                </a:cubicBezTo>
                <a:cubicBezTo>
                  <a:pt x="6596" y="3375"/>
                  <a:pt x="4438" y="3041"/>
                  <a:pt x="4225" y="2797"/>
                </a:cubicBezTo>
                <a:cubicBezTo>
                  <a:pt x="4074" y="2616"/>
                  <a:pt x="3232" y="1"/>
                  <a:pt x="29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2"/>
          <p:cNvSpPr/>
          <p:nvPr/>
        </p:nvSpPr>
        <p:spPr>
          <a:xfrm>
            <a:off x="266826" y="1156750"/>
            <a:ext cx="8610348" cy="3835035"/>
          </a:xfrm>
          <a:custGeom>
            <a:rect b="b" l="l" r="r" t="t"/>
            <a:pathLst>
              <a:path extrusionOk="0" h="114274" w="258569">
                <a:moveTo>
                  <a:pt x="15383" y="0"/>
                </a:moveTo>
                <a:cubicBezTo>
                  <a:pt x="9585" y="0"/>
                  <a:pt x="0" y="1358"/>
                  <a:pt x="536" y="20610"/>
                </a:cubicBezTo>
                <a:cubicBezTo>
                  <a:pt x="1072" y="39862"/>
                  <a:pt x="95" y="98072"/>
                  <a:pt x="941" y="101953"/>
                </a:cubicBezTo>
                <a:cubicBezTo>
                  <a:pt x="1786" y="105835"/>
                  <a:pt x="2929" y="113038"/>
                  <a:pt x="22158" y="113895"/>
                </a:cubicBezTo>
                <a:cubicBezTo>
                  <a:pt x="28548" y="114176"/>
                  <a:pt x="35642" y="114269"/>
                  <a:pt x="42267" y="114269"/>
                </a:cubicBezTo>
                <a:cubicBezTo>
                  <a:pt x="53097" y="114269"/>
                  <a:pt x="62676" y="114020"/>
                  <a:pt x="65889" y="113931"/>
                </a:cubicBezTo>
                <a:cubicBezTo>
                  <a:pt x="69099" y="114020"/>
                  <a:pt x="127633" y="114274"/>
                  <a:pt x="175549" y="114274"/>
                </a:cubicBezTo>
                <a:cubicBezTo>
                  <a:pt x="204767" y="114274"/>
                  <a:pt x="230038" y="114179"/>
                  <a:pt x="236411" y="113895"/>
                </a:cubicBezTo>
                <a:cubicBezTo>
                  <a:pt x="255639" y="113038"/>
                  <a:pt x="256782" y="105835"/>
                  <a:pt x="257640" y="101953"/>
                </a:cubicBezTo>
                <a:cubicBezTo>
                  <a:pt x="258485" y="98072"/>
                  <a:pt x="257497" y="39862"/>
                  <a:pt x="258032" y="20610"/>
                </a:cubicBezTo>
                <a:cubicBezTo>
                  <a:pt x="258568" y="1358"/>
                  <a:pt x="248996" y="0"/>
                  <a:pt x="2431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22"/>
          <p:cNvSpPr/>
          <p:nvPr/>
        </p:nvSpPr>
        <p:spPr>
          <a:xfrm>
            <a:off x="682401" y="1767346"/>
            <a:ext cx="1268277" cy="288997"/>
          </a:xfrm>
          <a:custGeom>
            <a:rect b="b" l="l" r="r" t="t"/>
            <a:pathLst>
              <a:path extrusionOk="0" h="7652" w="39578">
                <a:moveTo>
                  <a:pt x="16000" y="1"/>
                </a:moveTo>
                <a:cubicBezTo>
                  <a:pt x="9564" y="1"/>
                  <a:pt x="3844" y="101"/>
                  <a:pt x="3192" y="444"/>
                </a:cubicBezTo>
                <a:cubicBezTo>
                  <a:pt x="1632" y="1266"/>
                  <a:pt x="1" y="7600"/>
                  <a:pt x="4680" y="7635"/>
                </a:cubicBezTo>
                <a:cubicBezTo>
                  <a:pt x="6240" y="7647"/>
                  <a:pt x="9439" y="7651"/>
                  <a:pt x="13196" y="7651"/>
                </a:cubicBezTo>
                <a:cubicBezTo>
                  <a:pt x="20711" y="7651"/>
                  <a:pt x="30461" y="7635"/>
                  <a:pt x="33803" y="7635"/>
                </a:cubicBezTo>
                <a:cubicBezTo>
                  <a:pt x="38815" y="7635"/>
                  <a:pt x="39577" y="1016"/>
                  <a:pt x="35291" y="194"/>
                </a:cubicBezTo>
                <a:cubicBezTo>
                  <a:pt x="35291" y="194"/>
                  <a:pt x="24953" y="1"/>
                  <a:pt x="160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164A9"/>
              </a:solidFill>
            </a:endParaRPr>
          </a:p>
        </p:txBody>
      </p:sp>
      <p:sp>
        <p:nvSpPr>
          <p:cNvPr id="1030" name="Google Shape;1030;p22"/>
          <p:cNvSpPr/>
          <p:nvPr/>
        </p:nvSpPr>
        <p:spPr>
          <a:xfrm>
            <a:off x="682401" y="2140788"/>
            <a:ext cx="1268277" cy="288997"/>
          </a:xfrm>
          <a:custGeom>
            <a:rect b="b" l="l" r="r" t="t"/>
            <a:pathLst>
              <a:path extrusionOk="0" h="7652" w="39578">
                <a:moveTo>
                  <a:pt x="16000" y="1"/>
                </a:moveTo>
                <a:cubicBezTo>
                  <a:pt x="9564" y="1"/>
                  <a:pt x="3844" y="101"/>
                  <a:pt x="3192" y="444"/>
                </a:cubicBezTo>
                <a:cubicBezTo>
                  <a:pt x="1632" y="1266"/>
                  <a:pt x="1" y="7612"/>
                  <a:pt x="4680" y="7636"/>
                </a:cubicBezTo>
                <a:cubicBezTo>
                  <a:pt x="6240" y="7648"/>
                  <a:pt x="9439" y="7651"/>
                  <a:pt x="13196" y="7651"/>
                </a:cubicBezTo>
                <a:cubicBezTo>
                  <a:pt x="20711" y="7651"/>
                  <a:pt x="30461" y="7636"/>
                  <a:pt x="33803" y="7636"/>
                </a:cubicBezTo>
                <a:cubicBezTo>
                  <a:pt x="38815" y="7636"/>
                  <a:pt x="39577" y="1016"/>
                  <a:pt x="35291" y="194"/>
                </a:cubicBezTo>
                <a:cubicBezTo>
                  <a:pt x="35291" y="194"/>
                  <a:pt x="24953" y="1"/>
                  <a:pt x="160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164A9"/>
              </a:solidFill>
            </a:endParaRPr>
          </a:p>
        </p:txBody>
      </p:sp>
      <p:sp>
        <p:nvSpPr>
          <p:cNvPr id="1031" name="Google Shape;1031;p22"/>
          <p:cNvSpPr/>
          <p:nvPr/>
        </p:nvSpPr>
        <p:spPr>
          <a:xfrm>
            <a:off x="682401" y="2514229"/>
            <a:ext cx="1268277" cy="288997"/>
          </a:xfrm>
          <a:custGeom>
            <a:rect b="b" l="l" r="r" t="t"/>
            <a:pathLst>
              <a:path extrusionOk="0" h="7652" w="39578">
                <a:moveTo>
                  <a:pt x="16000" y="1"/>
                </a:moveTo>
                <a:cubicBezTo>
                  <a:pt x="9564" y="1"/>
                  <a:pt x="3844" y="101"/>
                  <a:pt x="3192" y="444"/>
                </a:cubicBezTo>
                <a:cubicBezTo>
                  <a:pt x="1632" y="1266"/>
                  <a:pt x="1" y="7612"/>
                  <a:pt x="4680" y="7636"/>
                </a:cubicBezTo>
                <a:cubicBezTo>
                  <a:pt x="6240" y="7648"/>
                  <a:pt x="9439" y="7652"/>
                  <a:pt x="13196" y="7652"/>
                </a:cubicBezTo>
                <a:cubicBezTo>
                  <a:pt x="20711" y="7652"/>
                  <a:pt x="30461" y="7636"/>
                  <a:pt x="33803" y="7636"/>
                </a:cubicBezTo>
                <a:cubicBezTo>
                  <a:pt x="38815" y="7636"/>
                  <a:pt x="39577" y="1016"/>
                  <a:pt x="35291" y="194"/>
                </a:cubicBezTo>
                <a:cubicBezTo>
                  <a:pt x="35291" y="194"/>
                  <a:pt x="24953" y="1"/>
                  <a:pt x="160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164A9"/>
              </a:solidFill>
            </a:endParaRPr>
          </a:p>
        </p:txBody>
      </p:sp>
      <p:sp>
        <p:nvSpPr>
          <p:cNvPr id="1032" name="Google Shape;1032;p22"/>
          <p:cNvSpPr/>
          <p:nvPr/>
        </p:nvSpPr>
        <p:spPr>
          <a:xfrm>
            <a:off x="682401" y="2887671"/>
            <a:ext cx="1268277" cy="289072"/>
          </a:xfrm>
          <a:custGeom>
            <a:rect b="b" l="l" r="r" t="t"/>
            <a:pathLst>
              <a:path extrusionOk="0" h="7654" w="39578">
                <a:moveTo>
                  <a:pt x="15769" y="1"/>
                </a:moveTo>
                <a:cubicBezTo>
                  <a:pt x="9428" y="1"/>
                  <a:pt x="3836" y="100"/>
                  <a:pt x="3192" y="440"/>
                </a:cubicBezTo>
                <a:cubicBezTo>
                  <a:pt x="1632" y="1261"/>
                  <a:pt x="1" y="7607"/>
                  <a:pt x="4680" y="7643"/>
                </a:cubicBezTo>
                <a:cubicBezTo>
                  <a:pt x="6240" y="7651"/>
                  <a:pt x="9439" y="7653"/>
                  <a:pt x="13196" y="7653"/>
                </a:cubicBezTo>
                <a:cubicBezTo>
                  <a:pt x="20711" y="7653"/>
                  <a:pt x="30461" y="7643"/>
                  <a:pt x="33803" y="7643"/>
                </a:cubicBezTo>
                <a:cubicBezTo>
                  <a:pt x="38815" y="7643"/>
                  <a:pt x="39577" y="1023"/>
                  <a:pt x="35291" y="201"/>
                </a:cubicBezTo>
                <a:cubicBezTo>
                  <a:pt x="35291" y="201"/>
                  <a:pt x="24774" y="1"/>
                  <a:pt x="157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164A9"/>
              </a:solidFill>
            </a:endParaRPr>
          </a:p>
        </p:txBody>
      </p:sp>
      <p:sp>
        <p:nvSpPr>
          <p:cNvPr id="1033" name="Google Shape;1033;p22"/>
          <p:cNvSpPr/>
          <p:nvPr/>
        </p:nvSpPr>
        <p:spPr>
          <a:xfrm>
            <a:off x="682401" y="3261188"/>
            <a:ext cx="1268277" cy="288619"/>
          </a:xfrm>
          <a:custGeom>
            <a:rect b="b" l="l" r="r" t="t"/>
            <a:pathLst>
              <a:path extrusionOk="0" h="7642" w="39578">
                <a:moveTo>
                  <a:pt x="15836" y="1"/>
                </a:moveTo>
                <a:cubicBezTo>
                  <a:pt x="9467" y="1"/>
                  <a:pt x="3839" y="99"/>
                  <a:pt x="3192" y="435"/>
                </a:cubicBezTo>
                <a:cubicBezTo>
                  <a:pt x="1632" y="1256"/>
                  <a:pt x="1" y="7602"/>
                  <a:pt x="4680" y="7626"/>
                </a:cubicBezTo>
                <a:cubicBezTo>
                  <a:pt x="6240" y="7638"/>
                  <a:pt x="9439" y="7642"/>
                  <a:pt x="13196" y="7642"/>
                </a:cubicBezTo>
                <a:cubicBezTo>
                  <a:pt x="20711" y="7642"/>
                  <a:pt x="30461" y="7626"/>
                  <a:pt x="33803" y="7626"/>
                </a:cubicBezTo>
                <a:cubicBezTo>
                  <a:pt x="38815" y="7626"/>
                  <a:pt x="39577" y="1018"/>
                  <a:pt x="35291" y="197"/>
                </a:cubicBezTo>
                <a:cubicBezTo>
                  <a:pt x="35291" y="197"/>
                  <a:pt x="24827" y="1"/>
                  <a:pt x="158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164A9"/>
              </a:solidFill>
            </a:endParaRPr>
          </a:p>
        </p:txBody>
      </p:sp>
      <p:sp>
        <p:nvSpPr>
          <p:cNvPr id="1034" name="Google Shape;1034;p22"/>
          <p:cNvSpPr/>
          <p:nvPr/>
        </p:nvSpPr>
        <p:spPr>
          <a:xfrm>
            <a:off x="682401" y="3634252"/>
            <a:ext cx="1268277" cy="288959"/>
          </a:xfrm>
          <a:custGeom>
            <a:rect b="b" l="l" r="r" t="t"/>
            <a:pathLst>
              <a:path extrusionOk="0" h="7651" w="39578">
                <a:moveTo>
                  <a:pt x="16000" y="0"/>
                </a:moveTo>
                <a:cubicBezTo>
                  <a:pt x="9564" y="0"/>
                  <a:pt x="3844" y="100"/>
                  <a:pt x="3192" y="444"/>
                </a:cubicBezTo>
                <a:cubicBezTo>
                  <a:pt x="1632" y="1265"/>
                  <a:pt x="1" y="7611"/>
                  <a:pt x="4680" y="7635"/>
                </a:cubicBezTo>
                <a:cubicBezTo>
                  <a:pt x="6240" y="7647"/>
                  <a:pt x="9439" y="7651"/>
                  <a:pt x="13196" y="7651"/>
                </a:cubicBezTo>
                <a:cubicBezTo>
                  <a:pt x="20711" y="7651"/>
                  <a:pt x="30461" y="7635"/>
                  <a:pt x="33803" y="7635"/>
                </a:cubicBezTo>
                <a:cubicBezTo>
                  <a:pt x="38815" y="7635"/>
                  <a:pt x="39577" y="1015"/>
                  <a:pt x="35291" y="194"/>
                </a:cubicBezTo>
                <a:cubicBezTo>
                  <a:pt x="35291" y="194"/>
                  <a:pt x="24953" y="0"/>
                  <a:pt x="16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164A9"/>
              </a:solidFill>
            </a:endParaRPr>
          </a:p>
        </p:txBody>
      </p:sp>
      <p:sp>
        <p:nvSpPr>
          <p:cNvPr id="1035" name="Google Shape;1035;p22"/>
          <p:cNvSpPr/>
          <p:nvPr/>
        </p:nvSpPr>
        <p:spPr>
          <a:xfrm>
            <a:off x="682401" y="4007656"/>
            <a:ext cx="1268277" cy="288997"/>
          </a:xfrm>
          <a:custGeom>
            <a:rect b="b" l="l" r="r" t="t"/>
            <a:pathLst>
              <a:path extrusionOk="0" h="7652" w="39578">
                <a:moveTo>
                  <a:pt x="16000" y="0"/>
                </a:moveTo>
                <a:cubicBezTo>
                  <a:pt x="9564" y="0"/>
                  <a:pt x="3844" y="100"/>
                  <a:pt x="3192" y="444"/>
                </a:cubicBezTo>
                <a:cubicBezTo>
                  <a:pt x="1632" y="1265"/>
                  <a:pt x="1" y="7611"/>
                  <a:pt x="4680" y="7635"/>
                </a:cubicBezTo>
                <a:cubicBezTo>
                  <a:pt x="6240" y="7647"/>
                  <a:pt x="9439" y="7651"/>
                  <a:pt x="13196" y="7651"/>
                </a:cubicBezTo>
                <a:cubicBezTo>
                  <a:pt x="20711" y="7651"/>
                  <a:pt x="30461" y="7635"/>
                  <a:pt x="33803" y="7635"/>
                </a:cubicBezTo>
                <a:cubicBezTo>
                  <a:pt x="38815" y="7635"/>
                  <a:pt x="39577" y="1015"/>
                  <a:pt x="35291" y="194"/>
                </a:cubicBezTo>
                <a:cubicBezTo>
                  <a:pt x="35291" y="194"/>
                  <a:pt x="24953" y="0"/>
                  <a:pt x="16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164A9"/>
              </a:solidFill>
            </a:endParaRPr>
          </a:p>
        </p:txBody>
      </p:sp>
      <p:sp>
        <p:nvSpPr>
          <p:cNvPr id="1036" name="Google Shape;1036;p22"/>
          <p:cNvSpPr/>
          <p:nvPr/>
        </p:nvSpPr>
        <p:spPr>
          <a:xfrm>
            <a:off x="682401" y="4381098"/>
            <a:ext cx="1268277" cy="289072"/>
          </a:xfrm>
          <a:custGeom>
            <a:rect b="b" l="l" r="r" t="t"/>
            <a:pathLst>
              <a:path extrusionOk="0" h="7654" w="39578">
                <a:moveTo>
                  <a:pt x="15769" y="1"/>
                </a:moveTo>
                <a:cubicBezTo>
                  <a:pt x="9428" y="1"/>
                  <a:pt x="3836" y="101"/>
                  <a:pt x="3192" y="440"/>
                </a:cubicBezTo>
                <a:cubicBezTo>
                  <a:pt x="1632" y="1262"/>
                  <a:pt x="1" y="7608"/>
                  <a:pt x="4680" y="7643"/>
                </a:cubicBezTo>
                <a:cubicBezTo>
                  <a:pt x="6240" y="7651"/>
                  <a:pt x="9439" y="7654"/>
                  <a:pt x="13196" y="7654"/>
                </a:cubicBezTo>
                <a:cubicBezTo>
                  <a:pt x="20711" y="7654"/>
                  <a:pt x="30461" y="7643"/>
                  <a:pt x="33803" y="7643"/>
                </a:cubicBezTo>
                <a:cubicBezTo>
                  <a:pt x="38815" y="7643"/>
                  <a:pt x="39577" y="1023"/>
                  <a:pt x="35291" y="202"/>
                </a:cubicBezTo>
                <a:cubicBezTo>
                  <a:pt x="35291" y="202"/>
                  <a:pt x="24774" y="1"/>
                  <a:pt x="157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164A9"/>
              </a:solidFill>
            </a:endParaRPr>
          </a:p>
        </p:txBody>
      </p:sp>
      <p:sp>
        <p:nvSpPr>
          <p:cNvPr id="1037" name="Google Shape;1037;p22"/>
          <p:cNvSpPr/>
          <p:nvPr/>
        </p:nvSpPr>
        <p:spPr>
          <a:xfrm>
            <a:off x="4612980" y="1767346"/>
            <a:ext cx="1219793" cy="288997"/>
          </a:xfrm>
          <a:custGeom>
            <a:rect b="b" l="l" r="r" t="t"/>
            <a:pathLst>
              <a:path extrusionOk="0" h="7652" w="38065">
                <a:moveTo>
                  <a:pt x="22682" y="1"/>
                </a:moveTo>
                <a:cubicBezTo>
                  <a:pt x="14067" y="1"/>
                  <a:pt x="4120" y="194"/>
                  <a:pt x="4120" y="194"/>
                </a:cubicBezTo>
                <a:cubicBezTo>
                  <a:pt x="0" y="1016"/>
                  <a:pt x="726" y="7635"/>
                  <a:pt x="5560" y="7635"/>
                </a:cubicBezTo>
                <a:cubicBezTo>
                  <a:pt x="8775" y="7635"/>
                  <a:pt x="18149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00"/>
                  <a:pt x="36505" y="1266"/>
                  <a:pt x="35005" y="444"/>
                </a:cubicBezTo>
                <a:cubicBezTo>
                  <a:pt x="34377" y="101"/>
                  <a:pt x="28873" y="1"/>
                  <a:pt x="226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22"/>
          <p:cNvSpPr/>
          <p:nvPr/>
        </p:nvSpPr>
        <p:spPr>
          <a:xfrm>
            <a:off x="5927360" y="1767346"/>
            <a:ext cx="1219793" cy="288997"/>
          </a:xfrm>
          <a:custGeom>
            <a:rect b="b" l="l" r="r" t="t"/>
            <a:pathLst>
              <a:path extrusionOk="0" h="7652" w="38065">
                <a:moveTo>
                  <a:pt x="22682" y="1"/>
                </a:moveTo>
                <a:cubicBezTo>
                  <a:pt x="14067" y="1"/>
                  <a:pt x="4120" y="194"/>
                  <a:pt x="4120" y="194"/>
                </a:cubicBezTo>
                <a:cubicBezTo>
                  <a:pt x="0" y="1016"/>
                  <a:pt x="726" y="7635"/>
                  <a:pt x="5560" y="7635"/>
                </a:cubicBezTo>
                <a:cubicBezTo>
                  <a:pt x="8775" y="7635"/>
                  <a:pt x="18149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00"/>
                  <a:pt x="36505" y="1266"/>
                  <a:pt x="35005" y="444"/>
                </a:cubicBezTo>
                <a:cubicBezTo>
                  <a:pt x="34377" y="101"/>
                  <a:pt x="28874" y="1"/>
                  <a:pt x="226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22"/>
          <p:cNvSpPr/>
          <p:nvPr/>
        </p:nvSpPr>
        <p:spPr>
          <a:xfrm>
            <a:off x="1984572" y="1767346"/>
            <a:ext cx="1219825" cy="288997"/>
          </a:xfrm>
          <a:custGeom>
            <a:rect b="b" l="l" r="r" t="t"/>
            <a:pathLst>
              <a:path extrusionOk="0" h="7652" w="38066">
                <a:moveTo>
                  <a:pt x="22675" y="1"/>
                </a:moveTo>
                <a:cubicBezTo>
                  <a:pt x="14064" y="1"/>
                  <a:pt x="4121" y="194"/>
                  <a:pt x="4121" y="194"/>
                </a:cubicBezTo>
                <a:cubicBezTo>
                  <a:pt x="1" y="1016"/>
                  <a:pt x="715" y="7635"/>
                  <a:pt x="5549" y="7635"/>
                </a:cubicBezTo>
                <a:cubicBezTo>
                  <a:pt x="8772" y="7635"/>
                  <a:pt x="18149" y="7651"/>
                  <a:pt x="25375" y="7651"/>
                </a:cubicBezTo>
                <a:cubicBezTo>
                  <a:pt x="28989" y="7651"/>
                  <a:pt x="32065" y="7647"/>
                  <a:pt x="33565" y="7635"/>
                </a:cubicBezTo>
                <a:cubicBezTo>
                  <a:pt x="38065" y="7600"/>
                  <a:pt x="36494" y="1266"/>
                  <a:pt x="34993" y="444"/>
                </a:cubicBezTo>
                <a:cubicBezTo>
                  <a:pt x="34366" y="101"/>
                  <a:pt x="28865" y="1"/>
                  <a:pt x="226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22"/>
          <p:cNvSpPr/>
          <p:nvPr/>
        </p:nvSpPr>
        <p:spPr>
          <a:xfrm>
            <a:off x="3298600" y="1767346"/>
            <a:ext cx="1219793" cy="288997"/>
          </a:xfrm>
          <a:custGeom>
            <a:rect b="b" l="l" r="r" t="t"/>
            <a:pathLst>
              <a:path extrusionOk="0" h="7652" w="38065">
                <a:moveTo>
                  <a:pt x="22674" y="1"/>
                </a:moveTo>
                <a:cubicBezTo>
                  <a:pt x="14063" y="1"/>
                  <a:pt x="4120" y="194"/>
                  <a:pt x="4120" y="194"/>
                </a:cubicBezTo>
                <a:cubicBezTo>
                  <a:pt x="0" y="1016"/>
                  <a:pt x="726" y="7635"/>
                  <a:pt x="5548" y="7635"/>
                </a:cubicBezTo>
                <a:cubicBezTo>
                  <a:pt x="8771" y="7635"/>
                  <a:pt x="18148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00"/>
                  <a:pt x="36493" y="1266"/>
                  <a:pt x="34993" y="444"/>
                </a:cubicBezTo>
                <a:cubicBezTo>
                  <a:pt x="34365" y="101"/>
                  <a:pt x="28864" y="1"/>
                  <a:pt x="22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22"/>
          <p:cNvSpPr/>
          <p:nvPr/>
        </p:nvSpPr>
        <p:spPr>
          <a:xfrm>
            <a:off x="7241740" y="1767346"/>
            <a:ext cx="1219793" cy="288997"/>
          </a:xfrm>
          <a:custGeom>
            <a:rect b="b" l="l" r="r" t="t"/>
            <a:pathLst>
              <a:path extrusionOk="0" h="7652" w="38065">
                <a:moveTo>
                  <a:pt x="22677" y="1"/>
                </a:moveTo>
                <a:cubicBezTo>
                  <a:pt x="14063" y="1"/>
                  <a:pt x="4120" y="194"/>
                  <a:pt x="4120" y="194"/>
                </a:cubicBezTo>
                <a:cubicBezTo>
                  <a:pt x="0" y="1016"/>
                  <a:pt x="726" y="7635"/>
                  <a:pt x="5549" y="7635"/>
                </a:cubicBezTo>
                <a:cubicBezTo>
                  <a:pt x="8771" y="7635"/>
                  <a:pt x="18148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00"/>
                  <a:pt x="36505" y="1266"/>
                  <a:pt x="35005" y="444"/>
                </a:cubicBezTo>
                <a:cubicBezTo>
                  <a:pt x="34372" y="101"/>
                  <a:pt x="28868" y="1"/>
                  <a:pt x="2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22"/>
          <p:cNvSpPr/>
          <p:nvPr/>
        </p:nvSpPr>
        <p:spPr>
          <a:xfrm>
            <a:off x="4612980" y="2140739"/>
            <a:ext cx="1219793" cy="288997"/>
          </a:xfrm>
          <a:custGeom>
            <a:rect b="b" l="l" r="r" t="t"/>
            <a:pathLst>
              <a:path extrusionOk="0" h="7652" w="38065">
                <a:moveTo>
                  <a:pt x="22682" y="1"/>
                </a:moveTo>
                <a:cubicBezTo>
                  <a:pt x="14067" y="1"/>
                  <a:pt x="4120" y="194"/>
                  <a:pt x="4120" y="194"/>
                </a:cubicBezTo>
                <a:cubicBezTo>
                  <a:pt x="0" y="1016"/>
                  <a:pt x="726" y="7636"/>
                  <a:pt x="5560" y="7636"/>
                </a:cubicBezTo>
                <a:cubicBezTo>
                  <a:pt x="8775" y="7636"/>
                  <a:pt x="18149" y="7651"/>
                  <a:pt x="25375" y="7651"/>
                </a:cubicBezTo>
                <a:cubicBezTo>
                  <a:pt x="28988" y="7651"/>
                  <a:pt x="32064" y="7648"/>
                  <a:pt x="33564" y="7636"/>
                </a:cubicBezTo>
                <a:cubicBezTo>
                  <a:pt x="38064" y="7612"/>
                  <a:pt x="36505" y="1266"/>
                  <a:pt x="35005" y="444"/>
                </a:cubicBezTo>
                <a:cubicBezTo>
                  <a:pt x="34377" y="101"/>
                  <a:pt x="28873" y="1"/>
                  <a:pt x="226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22"/>
          <p:cNvSpPr/>
          <p:nvPr/>
        </p:nvSpPr>
        <p:spPr>
          <a:xfrm>
            <a:off x="5927360" y="2140739"/>
            <a:ext cx="1219793" cy="288997"/>
          </a:xfrm>
          <a:custGeom>
            <a:rect b="b" l="l" r="r" t="t"/>
            <a:pathLst>
              <a:path extrusionOk="0" h="7652" w="38065">
                <a:moveTo>
                  <a:pt x="22682" y="1"/>
                </a:moveTo>
                <a:cubicBezTo>
                  <a:pt x="14067" y="1"/>
                  <a:pt x="4120" y="194"/>
                  <a:pt x="4120" y="194"/>
                </a:cubicBezTo>
                <a:cubicBezTo>
                  <a:pt x="0" y="1016"/>
                  <a:pt x="726" y="7636"/>
                  <a:pt x="5560" y="7636"/>
                </a:cubicBezTo>
                <a:cubicBezTo>
                  <a:pt x="8775" y="7636"/>
                  <a:pt x="18149" y="7651"/>
                  <a:pt x="25375" y="7651"/>
                </a:cubicBezTo>
                <a:cubicBezTo>
                  <a:pt x="28988" y="7651"/>
                  <a:pt x="32064" y="7648"/>
                  <a:pt x="33564" y="7636"/>
                </a:cubicBezTo>
                <a:cubicBezTo>
                  <a:pt x="38064" y="7612"/>
                  <a:pt x="36505" y="1266"/>
                  <a:pt x="35005" y="444"/>
                </a:cubicBezTo>
                <a:cubicBezTo>
                  <a:pt x="34377" y="101"/>
                  <a:pt x="28874" y="1"/>
                  <a:pt x="226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22"/>
          <p:cNvSpPr/>
          <p:nvPr/>
        </p:nvSpPr>
        <p:spPr>
          <a:xfrm>
            <a:off x="1984572" y="2140739"/>
            <a:ext cx="1219825" cy="288997"/>
          </a:xfrm>
          <a:custGeom>
            <a:rect b="b" l="l" r="r" t="t"/>
            <a:pathLst>
              <a:path extrusionOk="0" h="7652" w="38066">
                <a:moveTo>
                  <a:pt x="22675" y="1"/>
                </a:moveTo>
                <a:cubicBezTo>
                  <a:pt x="14064" y="1"/>
                  <a:pt x="4121" y="194"/>
                  <a:pt x="4121" y="194"/>
                </a:cubicBezTo>
                <a:cubicBezTo>
                  <a:pt x="1" y="1016"/>
                  <a:pt x="715" y="7636"/>
                  <a:pt x="5549" y="7636"/>
                </a:cubicBezTo>
                <a:cubicBezTo>
                  <a:pt x="8772" y="7636"/>
                  <a:pt x="18149" y="7651"/>
                  <a:pt x="25375" y="7651"/>
                </a:cubicBezTo>
                <a:cubicBezTo>
                  <a:pt x="28989" y="7651"/>
                  <a:pt x="32065" y="7648"/>
                  <a:pt x="33565" y="7636"/>
                </a:cubicBezTo>
                <a:cubicBezTo>
                  <a:pt x="38065" y="7612"/>
                  <a:pt x="36494" y="1266"/>
                  <a:pt x="34993" y="444"/>
                </a:cubicBezTo>
                <a:cubicBezTo>
                  <a:pt x="34366" y="101"/>
                  <a:pt x="28865" y="1"/>
                  <a:pt x="226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22"/>
          <p:cNvSpPr/>
          <p:nvPr/>
        </p:nvSpPr>
        <p:spPr>
          <a:xfrm>
            <a:off x="3298600" y="2140739"/>
            <a:ext cx="1219793" cy="288997"/>
          </a:xfrm>
          <a:custGeom>
            <a:rect b="b" l="l" r="r" t="t"/>
            <a:pathLst>
              <a:path extrusionOk="0" h="7652" w="38065">
                <a:moveTo>
                  <a:pt x="22674" y="1"/>
                </a:moveTo>
                <a:cubicBezTo>
                  <a:pt x="14063" y="1"/>
                  <a:pt x="4120" y="194"/>
                  <a:pt x="4120" y="194"/>
                </a:cubicBezTo>
                <a:cubicBezTo>
                  <a:pt x="0" y="1016"/>
                  <a:pt x="726" y="7636"/>
                  <a:pt x="5548" y="7636"/>
                </a:cubicBezTo>
                <a:cubicBezTo>
                  <a:pt x="8771" y="7636"/>
                  <a:pt x="18148" y="7651"/>
                  <a:pt x="25375" y="7651"/>
                </a:cubicBezTo>
                <a:cubicBezTo>
                  <a:pt x="28988" y="7651"/>
                  <a:pt x="32064" y="7648"/>
                  <a:pt x="33564" y="7636"/>
                </a:cubicBezTo>
                <a:cubicBezTo>
                  <a:pt x="38064" y="7612"/>
                  <a:pt x="36493" y="1266"/>
                  <a:pt x="34993" y="444"/>
                </a:cubicBezTo>
                <a:cubicBezTo>
                  <a:pt x="34365" y="101"/>
                  <a:pt x="28864" y="1"/>
                  <a:pt x="22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22"/>
          <p:cNvSpPr/>
          <p:nvPr/>
        </p:nvSpPr>
        <p:spPr>
          <a:xfrm>
            <a:off x="7241740" y="2140739"/>
            <a:ext cx="1219793" cy="288997"/>
          </a:xfrm>
          <a:custGeom>
            <a:rect b="b" l="l" r="r" t="t"/>
            <a:pathLst>
              <a:path extrusionOk="0" h="7652" w="38065">
                <a:moveTo>
                  <a:pt x="22677" y="1"/>
                </a:moveTo>
                <a:cubicBezTo>
                  <a:pt x="14063" y="1"/>
                  <a:pt x="4120" y="194"/>
                  <a:pt x="4120" y="194"/>
                </a:cubicBezTo>
                <a:cubicBezTo>
                  <a:pt x="0" y="1016"/>
                  <a:pt x="726" y="7636"/>
                  <a:pt x="5549" y="7636"/>
                </a:cubicBezTo>
                <a:cubicBezTo>
                  <a:pt x="8771" y="7636"/>
                  <a:pt x="18148" y="7651"/>
                  <a:pt x="25375" y="7651"/>
                </a:cubicBezTo>
                <a:cubicBezTo>
                  <a:pt x="28988" y="7651"/>
                  <a:pt x="32064" y="7648"/>
                  <a:pt x="33564" y="7636"/>
                </a:cubicBezTo>
                <a:cubicBezTo>
                  <a:pt x="38064" y="7612"/>
                  <a:pt x="36505" y="1266"/>
                  <a:pt x="35005" y="444"/>
                </a:cubicBezTo>
                <a:cubicBezTo>
                  <a:pt x="34372" y="101"/>
                  <a:pt x="28868" y="1"/>
                  <a:pt x="2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22"/>
          <p:cNvSpPr/>
          <p:nvPr/>
        </p:nvSpPr>
        <p:spPr>
          <a:xfrm>
            <a:off x="4612980" y="2514132"/>
            <a:ext cx="1219793" cy="288997"/>
          </a:xfrm>
          <a:custGeom>
            <a:rect b="b" l="l" r="r" t="t"/>
            <a:pathLst>
              <a:path extrusionOk="0" h="7652" w="38065">
                <a:moveTo>
                  <a:pt x="22682" y="1"/>
                </a:moveTo>
                <a:cubicBezTo>
                  <a:pt x="14067" y="1"/>
                  <a:pt x="4120" y="194"/>
                  <a:pt x="4120" y="194"/>
                </a:cubicBezTo>
                <a:cubicBezTo>
                  <a:pt x="0" y="1016"/>
                  <a:pt x="726" y="7636"/>
                  <a:pt x="5560" y="7636"/>
                </a:cubicBezTo>
                <a:cubicBezTo>
                  <a:pt x="8775" y="7636"/>
                  <a:pt x="18149" y="7652"/>
                  <a:pt x="25375" y="7652"/>
                </a:cubicBezTo>
                <a:cubicBezTo>
                  <a:pt x="28988" y="7652"/>
                  <a:pt x="32064" y="7648"/>
                  <a:pt x="33564" y="7636"/>
                </a:cubicBezTo>
                <a:cubicBezTo>
                  <a:pt x="38064" y="7612"/>
                  <a:pt x="36505" y="1266"/>
                  <a:pt x="35005" y="444"/>
                </a:cubicBezTo>
                <a:cubicBezTo>
                  <a:pt x="34377" y="101"/>
                  <a:pt x="28873" y="1"/>
                  <a:pt x="226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22"/>
          <p:cNvSpPr/>
          <p:nvPr/>
        </p:nvSpPr>
        <p:spPr>
          <a:xfrm>
            <a:off x="5927360" y="2514132"/>
            <a:ext cx="1219793" cy="288997"/>
          </a:xfrm>
          <a:custGeom>
            <a:rect b="b" l="l" r="r" t="t"/>
            <a:pathLst>
              <a:path extrusionOk="0" h="7652" w="38065">
                <a:moveTo>
                  <a:pt x="22682" y="1"/>
                </a:moveTo>
                <a:cubicBezTo>
                  <a:pt x="14067" y="1"/>
                  <a:pt x="4120" y="194"/>
                  <a:pt x="4120" y="194"/>
                </a:cubicBezTo>
                <a:cubicBezTo>
                  <a:pt x="0" y="1016"/>
                  <a:pt x="726" y="7636"/>
                  <a:pt x="5560" y="7636"/>
                </a:cubicBezTo>
                <a:cubicBezTo>
                  <a:pt x="8775" y="7636"/>
                  <a:pt x="18149" y="7652"/>
                  <a:pt x="25375" y="7652"/>
                </a:cubicBezTo>
                <a:cubicBezTo>
                  <a:pt x="28988" y="7652"/>
                  <a:pt x="32064" y="7648"/>
                  <a:pt x="33564" y="7636"/>
                </a:cubicBezTo>
                <a:cubicBezTo>
                  <a:pt x="38064" y="7612"/>
                  <a:pt x="36505" y="1266"/>
                  <a:pt x="35005" y="444"/>
                </a:cubicBezTo>
                <a:cubicBezTo>
                  <a:pt x="34377" y="101"/>
                  <a:pt x="28874" y="1"/>
                  <a:pt x="226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22"/>
          <p:cNvSpPr/>
          <p:nvPr/>
        </p:nvSpPr>
        <p:spPr>
          <a:xfrm>
            <a:off x="1984572" y="2514132"/>
            <a:ext cx="1219825" cy="288997"/>
          </a:xfrm>
          <a:custGeom>
            <a:rect b="b" l="l" r="r" t="t"/>
            <a:pathLst>
              <a:path extrusionOk="0" h="7652" w="38066">
                <a:moveTo>
                  <a:pt x="22675" y="1"/>
                </a:moveTo>
                <a:cubicBezTo>
                  <a:pt x="14064" y="1"/>
                  <a:pt x="4121" y="194"/>
                  <a:pt x="4121" y="194"/>
                </a:cubicBezTo>
                <a:cubicBezTo>
                  <a:pt x="1" y="1016"/>
                  <a:pt x="715" y="7636"/>
                  <a:pt x="5549" y="7636"/>
                </a:cubicBezTo>
                <a:cubicBezTo>
                  <a:pt x="8772" y="7636"/>
                  <a:pt x="18149" y="7652"/>
                  <a:pt x="25375" y="7652"/>
                </a:cubicBezTo>
                <a:cubicBezTo>
                  <a:pt x="28989" y="7652"/>
                  <a:pt x="32065" y="7648"/>
                  <a:pt x="33565" y="7636"/>
                </a:cubicBezTo>
                <a:cubicBezTo>
                  <a:pt x="38065" y="7612"/>
                  <a:pt x="36494" y="1266"/>
                  <a:pt x="34993" y="444"/>
                </a:cubicBezTo>
                <a:cubicBezTo>
                  <a:pt x="34366" y="101"/>
                  <a:pt x="28865" y="1"/>
                  <a:pt x="226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22"/>
          <p:cNvSpPr/>
          <p:nvPr/>
        </p:nvSpPr>
        <p:spPr>
          <a:xfrm>
            <a:off x="3298600" y="2514132"/>
            <a:ext cx="1219793" cy="288997"/>
          </a:xfrm>
          <a:custGeom>
            <a:rect b="b" l="l" r="r" t="t"/>
            <a:pathLst>
              <a:path extrusionOk="0" h="7652" w="38065">
                <a:moveTo>
                  <a:pt x="22674" y="1"/>
                </a:moveTo>
                <a:cubicBezTo>
                  <a:pt x="14063" y="1"/>
                  <a:pt x="4120" y="194"/>
                  <a:pt x="4120" y="194"/>
                </a:cubicBezTo>
                <a:cubicBezTo>
                  <a:pt x="0" y="1016"/>
                  <a:pt x="726" y="7636"/>
                  <a:pt x="5548" y="7636"/>
                </a:cubicBezTo>
                <a:cubicBezTo>
                  <a:pt x="8771" y="7636"/>
                  <a:pt x="18148" y="7652"/>
                  <a:pt x="25375" y="7652"/>
                </a:cubicBezTo>
                <a:cubicBezTo>
                  <a:pt x="28988" y="7652"/>
                  <a:pt x="32064" y="7648"/>
                  <a:pt x="33564" y="7636"/>
                </a:cubicBezTo>
                <a:cubicBezTo>
                  <a:pt x="38064" y="7612"/>
                  <a:pt x="36493" y="1266"/>
                  <a:pt x="34993" y="444"/>
                </a:cubicBezTo>
                <a:cubicBezTo>
                  <a:pt x="34365" y="101"/>
                  <a:pt x="28864" y="1"/>
                  <a:pt x="226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22"/>
          <p:cNvSpPr/>
          <p:nvPr/>
        </p:nvSpPr>
        <p:spPr>
          <a:xfrm>
            <a:off x="7241740" y="2514132"/>
            <a:ext cx="1219793" cy="288997"/>
          </a:xfrm>
          <a:custGeom>
            <a:rect b="b" l="l" r="r" t="t"/>
            <a:pathLst>
              <a:path extrusionOk="0" h="7652" w="38065">
                <a:moveTo>
                  <a:pt x="22677" y="1"/>
                </a:moveTo>
                <a:cubicBezTo>
                  <a:pt x="14063" y="1"/>
                  <a:pt x="4120" y="194"/>
                  <a:pt x="4120" y="194"/>
                </a:cubicBezTo>
                <a:cubicBezTo>
                  <a:pt x="0" y="1016"/>
                  <a:pt x="726" y="7636"/>
                  <a:pt x="5549" y="7636"/>
                </a:cubicBezTo>
                <a:cubicBezTo>
                  <a:pt x="8771" y="7636"/>
                  <a:pt x="18148" y="7652"/>
                  <a:pt x="25375" y="7652"/>
                </a:cubicBezTo>
                <a:cubicBezTo>
                  <a:pt x="28988" y="7652"/>
                  <a:pt x="32064" y="7648"/>
                  <a:pt x="33564" y="7636"/>
                </a:cubicBezTo>
                <a:cubicBezTo>
                  <a:pt x="38064" y="7612"/>
                  <a:pt x="36505" y="1266"/>
                  <a:pt x="35005" y="444"/>
                </a:cubicBezTo>
                <a:cubicBezTo>
                  <a:pt x="34372" y="101"/>
                  <a:pt x="28868" y="1"/>
                  <a:pt x="2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22"/>
          <p:cNvSpPr/>
          <p:nvPr/>
        </p:nvSpPr>
        <p:spPr>
          <a:xfrm>
            <a:off x="4612980" y="2887525"/>
            <a:ext cx="1219793" cy="289072"/>
          </a:xfrm>
          <a:custGeom>
            <a:rect b="b" l="l" r="r" t="t"/>
            <a:pathLst>
              <a:path extrusionOk="0" h="7654" w="38065">
                <a:moveTo>
                  <a:pt x="22904" y="1"/>
                </a:moveTo>
                <a:cubicBezTo>
                  <a:pt x="14239" y="1"/>
                  <a:pt x="4120" y="201"/>
                  <a:pt x="4120" y="201"/>
                </a:cubicBezTo>
                <a:cubicBezTo>
                  <a:pt x="0" y="1023"/>
                  <a:pt x="726" y="7643"/>
                  <a:pt x="5560" y="7643"/>
                </a:cubicBezTo>
                <a:cubicBezTo>
                  <a:pt x="8775" y="7643"/>
                  <a:pt x="18149" y="7653"/>
                  <a:pt x="25375" y="7653"/>
                </a:cubicBezTo>
                <a:cubicBezTo>
                  <a:pt x="28988" y="7653"/>
                  <a:pt x="32064" y="7651"/>
                  <a:pt x="33564" y="7643"/>
                </a:cubicBezTo>
                <a:cubicBezTo>
                  <a:pt x="38064" y="7607"/>
                  <a:pt x="36505" y="1261"/>
                  <a:pt x="35005" y="440"/>
                </a:cubicBezTo>
                <a:cubicBezTo>
                  <a:pt x="34385" y="100"/>
                  <a:pt x="29005" y="1"/>
                  <a:pt x="229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22"/>
          <p:cNvSpPr/>
          <p:nvPr/>
        </p:nvSpPr>
        <p:spPr>
          <a:xfrm>
            <a:off x="5927360" y="2887525"/>
            <a:ext cx="1219793" cy="289072"/>
          </a:xfrm>
          <a:custGeom>
            <a:rect b="b" l="l" r="r" t="t"/>
            <a:pathLst>
              <a:path extrusionOk="0" h="7654" w="38065">
                <a:moveTo>
                  <a:pt x="22904" y="1"/>
                </a:moveTo>
                <a:cubicBezTo>
                  <a:pt x="14239" y="1"/>
                  <a:pt x="4120" y="201"/>
                  <a:pt x="4120" y="201"/>
                </a:cubicBezTo>
                <a:cubicBezTo>
                  <a:pt x="0" y="1023"/>
                  <a:pt x="726" y="7643"/>
                  <a:pt x="5560" y="7643"/>
                </a:cubicBezTo>
                <a:cubicBezTo>
                  <a:pt x="8775" y="7643"/>
                  <a:pt x="18149" y="7653"/>
                  <a:pt x="25375" y="7653"/>
                </a:cubicBezTo>
                <a:cubicBezTo>
                  <a:pt x="28988" y="7653"/>
                  <a:pt x="32064" y="7651"/>
                  <a:pt x="33564" y="7643"/>
                </a:cubicBezTo>
                <a:cubicBezTo>
                  <a:pt x="38064" y="7607"/>
                  <a:pt x="36505" y="1261"/>
                  <a:pt x="35005" y="440"/>
                </a:cubicBezTo>
                <a:cubicBezTo>
                  <a:pt x="34385" y="100"/>
                  <a:pt x="29005" y="1"/>
                  <a:pt x="229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22"/>
          <p:cNvSpPr/>
          <p:nvPr/>
        </p:nvSpPr>
        <p:spPr>
          <a:xfrm>
            <a:off x="1984572" y="2887525"/>
            <a:ext cx="1219825" cy="289072"/>
          </a:xfrm>
          <a:custGeom>
            <a:rect b="b" l="l" r="r" t="t"/>
            <a:pathLst>
              <a:path extrusionOk="0" h="7654" w="38066">
                <a:moveTo>
                  <a:pt x="22897" y="1"/>
                </a:moveTo>
                <a:cubicBezTo>
                  <a:pt x="14235" y="1"/>
                  <a:pt x="4121" y="201"/>
                  <a:pt x="4121" y="201"/>
                </a:cubicBezTo>
                <a:cubicBezTo>
                  <a:pt x="1" y="1023"/>
                  <a:pt x="715" y="7643"/>
                  <a:pt x="5549" y="7643"/>
                </a:cubicBezTo>
                <a:cubicBezTo>
                  <a:pt x="8772" y="7643"/>
                  <a:pt x="18149" y="7653"/>
                  <a:pt x="25375" y="7653"/>
                </a:cubicBezTo>
                <a:cubicBezTo>
                  <a:pt x="28989" y="7653"/>
                  <a:pt x="32065" y="7651"/>
                  <a:pt x="33565" y="7643"/>
                </a:cubicBezTo>
                <a:cubicBezTo>
                  <a:pt x="38065" y="7607"/>
                  <a:pt x="36494" y="1261"/>
                  <a:pt x="34993" y="440"/>
                </a:cubicBezTo>
                <a:cubicBezTo>
                  <a:pt x="34374" y="100"/>
                  <a:pt x="28996" y="1"/>
                  <a:pt x="228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22"/>
          <p:cNvSpPr/>
          <p:nvPr/>
        </p:nvSpPr>
        <p:spPr>
          <a:xfrm>
            <a:off x="3298600" y="2887525"/>
            <a:ext cx="1219793" cy="289072"/>
          </a:xfrm>
          <a:custGeom>
            <a:rect b="b" l="l" r="r" t="t"/>
            <a:pathLst>
              <a:path extrusionOk="0" h="7654" w="38065">
                <a:moveTo>
                  <a:pt x="22896" y="1"/>
                </a:moveTo>
                <a:cubicBezTo>
                  <a:pt x="14235" y="1"/>
                  <a:pt x="4120" y="201"/>
                  <a:pt x="4120" y="201"/>
                </a:cubicBezTo>
                <a:cubicBezTo>
                  <a:pt x="0" y="1023"/>
                  <a:pt x="726" y="7643"/>
                  <a:pt x="5548" y="7643"/>
                </a:cubicBezTo>
                <a:cubicBezTo>
                  <a:pt x="8771" y="7643"/>
                  <a:pt x="18148" y="7653"/>
                  <a:pt x="25375" y="7653"/>
                </a:cubicBezTo>
                <a:cubicBezTo>
                  <a:pt x="28988" y="7653"/>
                  <a:pt x="32064" y="7651"/>
                  <a:pt x="33564" y="7643"/>
                </a:cubicBezTo>
                <a:cubicBezTo>
                  <a:pt x="38064" y="7607"/>
                  <a:pt x="36493" y="1261"/>
                  <a:pt x="34993" y="440"/>
                </a:cubicBezTo>
                <a:cubicBezTo>
                  <a:pt x="34373" y="100"/>
                  <a:pt x="28995" y="1"/>
                  <a:pt x="228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22"/>
          <p:cNvSpPr/>
          <p:nvPr/>
        </p:nvSpPr>
        <p:spPr>
          <a:xfrm>
            <a:off x="7241740" y="2887525"/>
            <a:ext cx="1219793" cy="289072"/>
          </a:xfrm>
          <a:custGeom>
            <a:rect b="b" l="l" r="r" t="t"/>
            <a:pathLst>
              <a:path extrusionOk="0" h="7654" w="38065">
                <a:moveTo>
                  <a:pt x="22899" y="1"/>
                </a:moveTo>
                <a:cubicBezTo>
                  <a:pt x="14235" y="1"/>
                  <a:pt x="4120" y="201"/>
                  <a:pt x="4120" y="201"/>
                </a:cubicBezTo>
                <a:cubicBezTo>
                  <a:pt x="0" y="1023"/>
                  <a:pt x="726" y="7643"/>
                  <a:pt x="5549" y="7643"/>
                </a:cubicBezTo>
                <a:cubicBezTo>
                  <a:pt x="8771" y="7643"/>
                  <a:pt x="18148" y="7653"/>
                  <a:pt x="25375" y="7653"/>
                </a:cubicBezTo>
                <a:cubicBezTo>
                  <a:pt x="28988" y="7653"/>
                  <a:pt x="32064" y="7651"/>
                  <a:pt x="33564" y="7643"/>
                </a:cubicBezTo>
                <a:cubicBezTo>
                  <a:pt x="38064" y="7607"/>
                  <a:pt x="36505" y="1261"/>
                  <a:pt x="35005" y="440"/>
                </a:cubicBezTo>
                <a:cubicBezTo>
                  <a:pt x="34380" y="100"/>
                  <a:pt x="28999" y="1"/>
                  <a:pt x="228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22"/>
          <p:cNvSpPr/>
          <p:nvPr/>
        </p:nvSpPr>
        <p:spPr>
          <a:xfrm>
            <a:off x="4612980" y="3634349"/>
            <a:ext cx="1219793" cy="288959"/>
          </a:xfrm>
          <a:custGeom>
            <a:rect b="b" l="l" r="r" t="t"/>
            <a:pathLst>
              <a:path extrusionOk="0" h="7651" w="38065">
                <a:moveTo>
                  <a:pt x="22682" y="0"/>
                </a:moveTo>
                <a:cubicBezTo>
                  <a:pt x="14067" y="0"/>
                  <a:pt x="4120" y="194"/>
                  <a:pt x="4120" y="194"/>
                </a:cubicBezTo>
                <a:cubicBezTo>
                  <a:pt x="0" y="1015"/>
                  <a:pt x="726" y="7635"/>
                  <a:pt x="5560" y="7635"/>
                </a:cubicBezTo>
                <a:cubicBezTo>
                  <a:pt x="8775" y="7635"/>
                  <a:pt x="18149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11"/>
                  <a:pt x="36505" y="1265"/>
                  <a:pt x="35005" y="444"/>
                </a:cubicBezTo>
                <a:cubicBezTo>
                  <a:pt x="34377" y="100"/>
                  <a:pt x="28873" y="0"/>
                  <a:pt x="226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22"/>
          <p:cNvSpPr/>
          <p:nvPr/>
        </p:nvSpPr>
        <p:spPr>
          <a:xfrm>
            <a:off x="5927360" y="3634349"/>
            <a:ext cx="1219793" cy="288959"/>
          </a:xfrm>
          <a:custGeom>
            <a:rect b="b" l="l" r="r" t="t"/>
            <a:pathLst>
              <a:path extrusionOk="0" h="7651" w="38065">
                <a:moveTo>
                  <a:pt x="22682" y="0"/>
                </a:moveTo>
                <a:cubicBezTo>
                  <a:pt x="14067" y="0"/>
                  <a:pt x="4120" y="194"/>
                  <a:pt x="4120" y="194"/>
                </a:cubicBezTo>
                <a:cubicBezTo>
                  <a:pt x="0" y="1015"/>
                  <a:pt x="726" y="7635"/>
                  <a:pt x="5560" y="7635"/>
                </a:cubicBezTo>
                <a:cubicBezTo>
                  <a:pt x="8775" y="7635"/>
                  <a:pt x="18149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11"/>
                  <a:pt x="36505" y="1265"/>
                  <a:pt x="35005" y="444"/>
                </a:cubicBezTo>
                <a:cubicBezTo>
                  <a:pt x="34377" y="100"/>
                  <a:pt x="28874" y="0"/>
                  <a:pt x="226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22"/>
          <p:cNvSpPr/>
          <p:nvPr/>
        </p:nvSpPr>
        <p:spPr>
          <a:xfrm>
            <a:off x="1984572" y="3634349"/>
            <a:ext cx="1219825" cy="288959"/>
          </a:xfrm>
          <a:custGeom>
            <a:rect b="b" l="l" r="r" t="t"/>
            <a:pathLst>
              <a:path extrusionOk="0" h="7651" w="38066">
                <a:moveTo>
                  <a:pt x="22675" y="0"/>
                </a:moveTo>
                <a:cubicBezTo>
                  <a:pt x="14064" y="0"/>
                  <a:pt x="4121" y="194"/>
                  <a:pt x="4121" y="194"/>
                </a:cubicBezTo>
                <a:cubicBezTo>
                  <a:pt x="1" y="1015"/>
                  <a:pt x="715" y="7635"/>
                  <a:pt x="5549" y="7635"/>
                </a:cubicBezTo>
                <a:cubicBezTo>
                  <a:pt x="8772" y="7635"/>
                  <a:pt x="18149" y="7651"/>
                  <a:pt x="25375" y="7651"/>
                </a:cubicBezTo>
                <a:cubicBezTo>
                  <a:pt x="28989" y="7651"/>
                  <a:pt x="32065" y="7647"/>
                  <a:pt x="33565" y="7635"/>
                </a:cubicBezTo>
                <a:cubicBezTo>
                  <a:pt x="38065" y="7611"/>
                  <a:pt x="36494" y="1265"/>
                  <a:pt x="34993" y="444"/>
                </a:cubicBezTo>
                <a:cubicBezTo>
                  <a:pt x="34366" y="100"/>
                  <a:pt x="28865" y="0"/>
                  <a:pt x="2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22"/>
          <p:cNvSpPr/>
          <p:nvPr/>
        </p:nvSpPr>
        <p:spPr>
          <a:xfrm>
            <a:off x="3298600" y="3634349"/>
            <a:ext cx="1219793" cy="288959"/>
          </a:xfrm>
          <a:custGeom>
            <a:rect b="b" l="l" r="r" t="t"/>
            <a:pathLst>
              <a:path extrusionOk="0" h="7651" w="38065">
                <a:moveTo>
                  <a:pt x="22674" y="0"/>
                </a:moveTo>
                <a:cubicBezTo>
                  <a:pt x="14063" y="0"/>
                  <a:pt x="4120" y="194"/>
                  <a:pt x="4120" y="194"/>
                </a:cubicBezTo>
                <a:cubicBezTo>
                  <a:pt x="0" y="1015"/>
                  <a:pt x="726" y="7635"/>
                  <a:pt x="5548" y="7635"/>
                </a:cubicBezTo>
                <a:cubicBezTo>
                  <a:pt x="8771" y="7635"/>
                  <a:pt x="18148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11"/>
                  <a:pt x="36493" y="1265"/>
                  <a:pt x="34993" y="444"/>
                </a:cubicBezTo>
                <a:cubicBezTo>
                  <a:pt x="34365" y="100"/>
                  <a:pt x="28864" y="0"/>
                  <a:pt x="226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22"/>
          <p:cNvSpPr/>
          <p:nvPr/>
        </p:nvSpPr>
        <p:spPr>
          <a:xfrm>
            <a:off x="7241740" y="3634349"/>
            <a:ext cx="1219793" cy="288959"/>
          </a:xfrm>
          <a:custGeom>
            <a:rect b="b" l="l" r="r" t="t"/>
            <a:pathLst>
              <a:path extrusionOk="0" h="7651" w="38065">
                <a:moveTo>
                  <a:pt x="22677" y="0"/>
                </a:moveTo>
                <a:cubicBezTo>
                  <a:pt x="14063" y="0"/>
                  <a:pt x="4120" y="194"/>
                  <a:pt x="4120" y="194"/>
                </a:cubicBezTo>
                <a:cubicBezTo>
                  <a:pt x="0" y="1015"/>
                  <a:pt x="726" y="7635"/>
                  <a:pt x="5549" y="7635"/>
                </a:cubicBezTo>
                <a:cubicBezTo>
                  <a:pt x="8771" y="7635"/>
                  <a:pt x="18148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11"/>
                  <a:pt x="36505" y="1265"/>
                  <a:pt x="35005" y="444"/>
                </a:cubicBezTo>
                <a:cubicBezTo>
                  <a:pt x="34372" y="100"/>
                  <a:pt x="28868" y="0"/>
                  <a:pt x="226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22"/>
          <p:cNvSpPr/>
          <p:nvPr/>
        </p:nvSpPr>
        <p:spPr>
          <a:xfrm>
            <a:off x="4612980" y="4007705"/>
            <a:ext cx="1219793" cy="288997"/>
          </a:xfrm>
          <a:custGeom>
            <a:rect b="b" l="l" r="r" t="t"/>
            <a:pathLst>
              <a:path extrusionOk="0" h="7652" w="38065">
                <a:moveTo>
                  <a:pt x="22682" y="0"/>
                </a:moveTo>
                <a:cubicBezTo>
                  <a:pt x="14067" y="0"/>
                  <a:pt x="4120" y="194"/>
                  <a:pt x="4120" y="194"/>
                </a:cubicBezTo>
                <a:cubicBezTo>
                  <a:pt x="0" y="1015"/>
                  <a:pt x="726" y="7635"/>
                  <a:pt x="5560" y="7635"/>
                </a:cubicBezTo>
                <a:cubicBezTo>
                  <a:pt x="8775" y="7635"/>
                  <a:pt x="18149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11"/>
                  <a:pt x="36505" y="1265"/>
                  <a:pt x="35005" y="444"/>
                </a:cubicBezTo>
                <a:cubicBezTo>
                  <a:pt x="34377" y="100"/>
                  <a:pt x="28873" y="0"/>
                  <a:pt x="226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22"/>
          <p:cNvSpPr/>
          <p:nvPr/>
        </p:nvSpPr>
        <p:spPr>
          <a:xfrm>
            <a:off x="5927360" y="4007705"/>
            <a:ext cx="1219793" cy="288997"/>
          </a:xfrm>
          <a:custGeom>
            <a:rect b="b" l="l" r="r" t="t"/>
            <a:pathLst>
              <a:path extrusionOk="0" h="7652" w="38065">
                <a:moveTo>
                  <a:pt x="22682" y="0"/>
                </a:moveTo>
                <a:cubicBezTo>
                  <a:pt x="14067" y="0"/>
                  <a:pt x="4120" y="194"/>
                  <a:pt x="4120" y="194"/>
                </a:cubicBezTo>
                <a:cubicBezTo>
                  <a:pt x="0" y="1015"/>
                  <a:pt x="726" y="7635"/>
                  <a:pt x="5560" y="7635"/>
                </a:cubicBezTo>
                <a:cubicBezTo>
                  <a:pt x="8775" y="7635"/>
                  <a:pt x="18149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11"/>
                  <a:pt x="36505" y="1265"/>
                  <a:pt x="35005" y="444"/>
                </a:cubicBezTo>
                <a:cubicBezTo>
                  <a:pt x="34377" y="100"/>
                  <a:pt x="28874" y="0"/>
                  <a:pt x="226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22"/>
          <p:cNvSpPr/>
          <p:nvPr/>
        </p:nvSpPr>
        <p:spPr>
          <a:xfrm>
            <a:off x="1984572" y="4007705"/>
            <a:ext cx="1219825" cy="288997"/>
          </a:xfrm>
          <a:custGeom>
            <a:rect b="b" l="l" r="r" t="t"/>
            <a:pathLst>
              <a:path extrusionOk="0" h="7652" w="38066">
                <a:moveTo>
                  <a:pt x="22675" y="0"/>
                </a:moveTo>
                <a:cubicBezTo>
                  <a:pt x="14064" y="0"/>
                  <a:pt x="4121" y="194"/>
                  <a:pt x="4121" y="194"/>
                </a:cubicBezTo>
                <a:cubicBezTo>
                  <a:pt x="1" y="1015"/>
                  <a:pt x="715" y="7635"/>
                  <a:pt x="5549" y="7635"/>
                </a:cubicBezTo>
                <a:cubicBezTo>
                  <a:pt x="8772" y="7635"/>
                  <a:pt x="18149" y="7651"/>
                  <a:pt x="25375" y="7651"/>
                </a:cubicBezTo>
                <a:cubicBezTo>
                  <a:pt x="28989" y="7651"/>
                  <a:pt x="32065" y="7647"/>
                  <a:pt x="33565" y="7635"/>
                </a:cubicBezTo>
                <a:cubicBezTo>
                  <a:pt x="38065" y="7611"/>
                  <a:pt x="36494" y="1265"/>
                  <a:pt x="34993" y="444"/>
                </a:cubicBezTo>
                <a:cubicBezTo>
                  <a:pt x="34366" y="100"/>
                  <a:pt x="28865" y="0"/>
                  <a:pt x="2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22"/>
          <p:cNvSpPr/>
          <p:nvPr/>
        </p:nvSpPr>
        <p:spPr>
          <a:xfrm>
            <a:off x="3298600" y="4007705"/>
            <a:ext cx="1219793" cy="288997"/>
          </a:xfrm>
          <a:custGeom>
            <a:rect b="b" l="l" r="r" t="t"/>
            <a:pathLst>
              <a:path extrusionOk="0" h="7652" w="38065">
                <a:moveTo>
                  <a:pt x="22674" y="0"/>
                </a:moveTo>
                <a:cubicBezTo>
                  <a:pt x="14063" y="0"/>
                  <a:pt x="4120" y="194"/>
                  <a:pt x="4120" y="194"/>
                </a:cubicBezTo>
                <a:cubicBezTo>
                  <a:pt x="0" y="1015"/>
                  <a:pt x="726" y="7635"/>
                  <a:pt x="5548" y="7635"/>
                </a:cubicBezTo>
                <a:cubicBezTo>
                  <a:pt x="8771" y="7635"/>
                  <a:pt x="18148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11"/>
                  <a:pt x="36493" y="1265"/>
                  <a:pt x="34993" y="444"/>
                </a:cubicBezTo>
                <a:cubicBezTo>
                  <a:pt x="34365" y="100"/>
                  <a:pt x="28864" y="0"/>
                  <a:pt x="226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22"/>
          <p:cNvSpPr/>
          <p:nvPr/>
        </p:nvSpPr>
        <p:spPr>
          <a:xfrm>
            <a:off x="7241740" y="4007705"/>
            <a:ext cx="1219793" cy="288997"/>
          </a:xfrm>
          <a:custGeom>
            <a:rect b="b" l="l" r="r" t="t"/>
            <a:pathLst>
              <a:path extrusionOk="0" h="7652" w="38065">
                <a:moveTo>
                  <a:pt x="22677" y="0"/>
                </a:moveTo>
                <a:cubicBezTo>
                  <a:pt x="14063" y="0"/>
                  <a:pt x="4120" y="194"/>
                  <a:pt x="4120" y="194"/>
                </a:cubicBezTo>
                <a:cubicBezTo>
                  <a:pt x="0" y="1015"/>
                  <a:pt x="726" y="7635"/>
                  <a:pt x="5549" y="7635"/>
                </a:cubicBezTo>
                <a:cubicBezTo>
                  <a:pt x="8771" y="7635"/>
                  <a:pt x="18148" y="7651"/>
                  <a:pt x="25375" y="7651"/>
                </a:cubicBezTo>
                <a:cubicBezTo>
                  <a:pt x="28988" y="7651"/>
                  <a:pt x="32064" y="7647"/>
                  <a:pt x="33564" y="7635"/>
                </a:cubicBezTo>
                <a:cubicBezTo>
                  <a:pt x="38064" y="7611"/>
                  <a:pt x="36505" y="1265"/>
                  <a:pt x="35005" y="444"/>
                </a:cubicBezTo>
                <a:cubicBezTo>
                  <a:pt x="34372" y="100"/>
                  <a:pt x="28868" y="0"/>
                  <a:pt x="226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22"/>
          <p:cNvSpPr/>
          <p:nvPr/>
        </p:nvSpPr>
        <p:spPr>
          <a:xfrm>
            <a:off x="4612980" y="4381098"/>
            <a:ext cx="1219793" cy="289072"/>
          </a:xfrm>
          <a:custGeom>
            <a:rect b="b" l="l" r="r" t="t"/>
            <a:pathLst>
              <a:path extrusionOk="0" h="7654" w="38065">
                <a:moveTo>
                  <a:pt x="22904" y="1"/>
                </a:moveTo>
                <a:cubicBezTo>
                  <a:pt x="14239" y="1"/>
                  <a:pt x="4120" y="202"/>
                  <a:pt x="4120" y="202"/>
                </a:cubicBezTo>
                <a:cubicBezTo>
                  <a:pt x="0" y="1023"/>
                  <a:pt x="726" y="7643"/>
                  <a:pt x="5560" y="7643"/>
                </a:cubicBezTo>
                <a:cubicBezTo>
                  <a:pt x="8775" y="7643"/>
                  <a:pt x="18149" y="7654"/>
                  <a:pt x="25375" y="7654"/>
                </a:cubicBezTo>
                <a:cubicBezTo>
                  <a:pt x="28988" y="7654"/>
                  <a:pt x="32064" y="7651"/>
                  <a:pt x="33564" y="7643"/>
                </a:cubicBezTo>
                <a:cubicBezTo>
                  <a:pt x="38064" y="7608"/>
                  <a:pt x="36505" y="1262"/>
                  <a:pt x="35005" y="440"/>
                </a:cubicBezTo>
                <a:cubicBezTo>
                  <a:pt x="34385" y="101"/>
                  <a:pt x="29005" y="1"/>
                  <a:pt x="229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22"/>
          <p:cNvSpPr/>
          <p:nvPr/>
        </p:nvSpPr>
        <p:spPr>
          <a:xfrm>
            <a:off x="5927360" y="4381098"/>
            <a:ext cx="1219793" cy="289072"/>
          </a:xfrm>
          <a:custGeom>
            <a:rect b="b" l="l" r="r" t="t"/>
            <a:pathLst>
              <a:path extrusionOk="0" h="7654" w="38065">
                <a:moveTo>
                  <a:pt x="22904" y="1"/>
                </a:moveTo>
                <a:cubicBezTo>
                  <a:pt x="14239" y="1"/>
                  <a:pt x="4120" y="202"/>
                  <a:pt x="4120" y="202"/>
                </a:cubicBezTo>
                <a:cubicBezTo>
                  <a:pt x="0" y="1023"/>
                  <a:pt x="726" y="7643"/>
                  <a:pt x="5560" y="7643"/>
                </a:cubicBezTo>
                <a:cubicBezTo>
                  <a:pt x="8775" y="7643"/>
                  <a:pt x="18149" y="7654"/>
                  <a:pt x="25375" y="7654"/>
                </a:cubicBezTo>
                <a:cubicBezTo>
                  <a:pt x="28988" y="7654"/>
                  <a:pt x="32064" y="7651"/>
                  <a:pt x="33564" y="7643"/>
                </a:cubicBezTo>
                <a:cubicBezTo>
                  <a:pt x="38064" y="7608"/>
                  <a:pt x="36505" y="1262"/>
                  <a:pt x="35005" y="440"/>
                </a:cubicBezTo>
                <a:cubicBezTo>
                  <a:pt x="34385" y="101"/>
                  <a:pt x="29005" y="1"/>
                  <a:pt x="229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22"/>
          <p:cNvSpPr/>
          <p:nvPr/>
        </p:nvSpPr>
        <p:spPr>
          <a:xfrm>
            <a:off x="1984572" y="4381098"/>
            <a:ext cx="1219825" cy="289072"/>
          </a:xfrm>
          <a:custGeom>
            <a:rect b="b" l="l" r="r" t="t"/>
            <a:pathLst>
              <a:path extrusionOk="0" h="7654" w="38066">
                <a:moveTo>
                  <a:pt x="22897" y="1"/>
                </a:moveTo>
                <a:cubicBezTo>
                  <a:pt x="14235" y="1"/>
                  <a:pt x="4121" y="202"/>
                  <a:pt x="4121" y="202"/>
                </a:cubicBezTo>
                <a:cubicBezTo>
                  <a:pt x="1" y="1023"/>
                  <a:pt x="715" y="7643"/>
                  <a:pt x="5549" y="7643"/>
                </a:cubicBezTo>
                <a:cubicBezTo>
                  <a:pt x="8772" y="7643"/>
                  <a:pt x="18149" y="7654"/>
                  <a:pt x="25375" y="7654"/>
                </a:cubicBezTo>
                <a:cubicBezTo>
                  <a:pt x="28989" y="7654"/>
                  <a:pt x="32065" y="7651"/>
                  <a:pt x="33565" y="7643"/>
                </a:cubicBezTo>
                <a:cubicBezTo>
                  <a:pt x="38065" y="7608"/>
                  <a:pt x="36494" y="1262"/>
                  <a:pt x="34993" y="440"/>
                </a:cubicBezTo>
                <a:cubicBezTo>
                  <a:pt x="34374" y="101"/>
                  <a:pt x="28996" y="1"/>
                  <a:pt x="228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22"/>
          <p:cNvSpPr/>
          <p:nvPr/>
        </p:nvSpPr>
        <p:spPr>
          <a:xfrm>
            <a:off x="3298600" y="4381098"/>
            <a:ext cx="1219793" cy="289072"/>
          </a:xfrm>
          <a:custGeom>
            <a:rect b="b" l="l" r="r" t="t"/>
            <a:pathLst>
              <a:path extrusionOk="0" h="7654" w="38065">
                <a:moveTo>
                  <a:pt x="22896" y="1"/>
                </a:moveTo>
                <a:cubicBezTo>
                  <a:pt x="14235" y="1"/>
                  <a:pt x="4120" y="202"/>
                  <a:pt x="4120" y="202"/>
                </a:cubicBezTo>
                <a:cubicBezTo>
                  <a:pt x="0" y="1023"/>
                  <a:pt x="726" y="7643"/>
                  <a:pt x="5548" y="7643"/>
                </a:cubicBezTo>
                <a:cubicBezTo>
                  <a:pt x="8771" y="7643"/>
                  <a:pt x="18148" y="7654"/>
                  <a:pt x="25375" y="7654"/>
                </a:cubicBezTo>
                <a:cubicBezTo>
                  <a:pt x="28988" y="7654"/>
                  <a:pt x="32064" y="7651"/>
                  <a:pt x="33564" y="7643"/>
                </a:cubicBezTo>
                <a:cubicBezTo>
                  <a:pt x="38064" y="7608"/>
                  <a:pt x="36493" y="1262"/>
                  <a:pt x="34993" y="440"/>
                </a:cubicBezTo>
                <a:cubicBezTo>
                  <a:pt x="34373" y="101"/>
                  <a:pt x="28995" y="1"/>
                  <a:pt x="228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22"/>
          <p:cNvSpPr/>
          <p:nvPr/>
        </p:nvSpPr>
        <p:spPr>
          <a:xfrm>
            <a:off x="7241740" y="4381098"/>
            <a:ext cx="1219793" cy="289072"/>
          </a:xfrm>
          <a:custGeom>
            <a:rect b="b" l="l" r="r" t="t"/>
            <a:pathLst>
              <a:path extrusionOk="0" h="7654" w="38065">
                <a:moveTo>
                  <a:pt x="22899" y="1"/>
                </a:moveTo>
                <a:cubicBezTo>
                  <a:pt x="14235" y="1"/>
                  <a:pt x="4120" y="202"/>
                  <a:pt x="4120" y="202"/>
                </a:cubicBezTo>
                <a:cubicBezTo>
                  <a:pt x="0" y="1023"/>
                  <a:pt x="726" y="7643"/>
                  <a:pt x="5549" y="7643"/>
                </a:cubicBezTo>
                <a:cubicBezTo>
                  <a:pt x="8771" y="7643"/>
                  <a:pt x="18148" y="7654"/>
                  <a:pt x="25375" y="7654"/>
                </a:cubicBezTo>
                <a:cubicBezTo>
                  <a:pt x="28988" y="7654"/>
                  <a:pt x="32064" y="7651"/>
                  <a:pt x="33564" y="7643"/>
                </a:cubicBezTo>
                <a:cubicBezTo>
                  <a:pt x="38064" y="7608"/>
                  <a:pt x="36505" y="1262"/>
                  <a:pt x="35005" y="440"/>
                </a:cubicBezTo>
                <a:cubicBezTo>
                  <a:pt x="34380" y="101"/>
                  <a:pt x="28999" y="1"/>
                  <a:pt x="228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22"/>
          <p:cNvSpPr/>
          <p:nvPr/>
        </p:nvSpPr>
        <p:spPr>
          <a:xfrm>
            <a:off x="1984572" y="3260994"/>
            <a:ext cx="6476999" cy="288959"/>
          </a:xfrm>
          <a:custGeom>
            <a:rect b="b" l="l" r="r" t="t"/>
            <a:pathLst>
              <a:path extrusionOk="0" h="7651" w="202122">
                <a:moveTo>
                  <a:pt x="124660" y="0"/>
                </a:moveTo>
                <a:cubicBezTo>
                  <a:pt x="69599" y="0"/>
                  <a:pt x="4121" y="194"/>
                  <a:pt x="4121" y="194"/>
                </a:cubicBezTo>
                <a:cubicBezTo>
                  <a:pt x="1" y="1015"/>
                  <a:pt x="715" y="7635"/>
                  <a:pt x="5549" y="7635"/>
                </a:cubicBezTo>
                <a:cubicBezTo>
                  <a:pt x="8772" y="7635"/>
                  <a:pt x="91063" y="7651"/>
                  <a:pt x="146899" y="7651"/>
                </a:cubicBezTo>
                <a:cubicBezTo>
                  <a:pt x="174816" y="7651"/>
                  <a:pt x="196121" y="7647"/>
                  <a:pt x="197621" y="7635"/>
                </a:cubicBezTo>
                <a:cubicBezTo>
                  <a:pt x="202121" y="7599"/>
                  <a:pt x="200562" y="1253"/>
                  <a:pt x="199062" y="444"/>
                </a:cubicBezTo>
                <a:cubicBezTo>
                  <a:pt x="198429" y="100"/>
                  <a:pt x="164235" y="0"/>
                  <a:pt x="1246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22"/>
          <p:cNvSpPr txBox="1"/>
          <p:nvPr>
            <p:ph type="title"/>
          </p:nvPr>
        </p:nvSpPr>
        <p:spPr>
          <a:xfrm>
            <a:off x="457200" y="302150"/>
            <a:ext cx="82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aphicFrame>
        <p:nvGraphicFramePr>
          <p:cNvPr id="1074" name="Google Shape;1074;p22"/>
          <p:cNvGraphicFramePr/>
          <p:nvPr/>
        </p:nvGraphicFramePr>
        <p:xfrm>
          <a:off x="682426" y="125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296525"/>
                <a:gridCol w="1296525"/>
                <a:gridCol w="1296525"/>
                <a:gridCol w="1296525"/>
                <a:gridCol w="1296525"/>
                <a:gridCol w="1296525"/>
              </a:tblGrid>
              <a:tr h="455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60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8:00 - 8:55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Spanish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9:00 - 9:55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10:00 - 10:55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Biology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Chemistry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11:00 - 11:55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12:00 - 12:55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Lunch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7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13:00 - 13:55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14:00 - 14:5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15:00 - 15:55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Dance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Music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Teather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75" name="Google Shape;1075;p22"/>
          <p:cNvGrpSpPr/>
          <p:nvPr/>
        </p:nvGrpSpPr>
        <p:grpSpPr>
          <a:xfrm>
            <a:off x="-521900" y="873363"/>
            <a:ext cx="1478900" cy="4269125"/>
            <a:chOff x="-3075225" y="541763"/>
            <a:chExt cx="1478900" cy="4269125"/>
          </a:xfrm>
        </p:grpSpPr>
        <p:sp>
          <p:nvSpPr>
            <p:cNvPr id="1076" name="Google Shape;1076;p22"/>
            <p:cNvSpPr/>
            <p:nvPr/>
          </p:nvSpPr>
          <p:spPr>
            <a:xfrm>
              <a:off x="-2966600" y="4505138"/>
              <a:ext cx="1101600" cy="259700"/>
            </a:xfrm>
            <a:custGeom>
              <a:rect b="b" l="l" r="r" t="t"/>
              <a:pathLst>
                <a:path extrusionOk="0" h="10388" w="44064">
                  <a:moveTo>
                    <a:pt x="1396" y="1"/>
                  </a:moveTo>
                  <a:cubicBezTo>
                    <a:pt x="942" y="1"/>
                    <a:pt x="492" y="56"/>
                    <a:pt x="62" y="131"/>
                  </a:cubicBezTo>
                  <a:cubicBezTo>
                    <a:pt x="1" y="531"/>
                    <a:pt x="1" y="930"/>
                    <a:pt x="31" y="1329"/>
                  </a:cubicBezTo>
                  <a:lnTo>
                    <a:pt x="216" y="3755"/>
                  </a:lnTo>
                  <a:cubicBezTo>
                    <a:pt x="308" y="5290"/>
                    <a:pt x="400" y="6825"/>
                    <a:pt x="553" y="8361"/>
                  </a:cubicBezTo>
                  <a:cubicBezTo>
                    <a:pt x="584" y="8760"/>
                    <a:pt x="676" y="9159"/>
                    <a:pt x="799" y="9558"/>
                  </a:cubicBezTo>
                  <a:cubicBezTo>
                    <a:pt x="1382" y="9681"/>
                    <a:pt x="1997" y="9773"/>
                    <a:pt x="2580" y="9773"/>
                  </a:cubicBezTo>
                  <a:cubicBezTo>
                    <a:pt x="15292" y="10234"/>
                    <a:pt x="29110" y="10326"/>
                    <a:pt x="41822" y="10387"/>
                  </a:cubicBezTo>
                  <a:cubicBezTo>
                    <a:pt x="42559" y="10387"/>
                    <a:pt x="43204" y="9896"/>
                    <a:pt x="43358" y="9159"/>
                  </a:cubicBezTo>
                  <a:cubicBezTo>
                    <a:pt x="43910" y="7317"/>
                    <a:pt x="44064" y="4185"/>
                    <a:pt x="42836" y="2404"/>
                  </a:cubicBezTo>
                  <a:cubicBezTo>
                    <a:pt x="42068" y="1298"/>
                    <a:pt x="40563" y="1267"/>
                    <a:pt x="39120" y="1206"/>
                  </a:cubicBezTo>
                  <a:cubicBezTo>
                    <a:pt x="38598" y="1145"/>
                    <a:pt x="38076" y="1114"/>
                    <a:pt x="37585" y="1114"/>
                  </a:cubicBezTo>
                  <a:lnTo>
                    <a:pt x="35374" y="1053"/>
                  </a:lnTo>
                  <a:lnTo>
                    <a:pt x="34330" y="991"/>
                  </a:lnTo>
                  <a:lnTo>
                    <a:pt x="25425" y="623"/>
                  </a:lnTo>
                  <a:cubicBezTo>
                    <a:pt x="22447" y="500"/>
                    <a:pt x="7493" y="193"/>
                    <a:pt x="7432" y="193"/>
                  </a:cubicBezTo>
                  <a:lnTo>
                    <a:pt x="4085" y="101"/>
                  </a:lnTo>
                  <a:lnTo>
                    <a:pt x="1690" y="9"/>
                  </a:lnTo>
                  <a:cubicBezTo>
                    <a:pt x="1592" y="3"/>
                    <a:pt x="1494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-2974575" y="4493063"/>
              <a:ext cx="1118800" cy="174675"/>
            </a:xfrm>
            <a:custGeom>
              <a:rect b="b" l="l" r="r" t="t"/>
              <a:pathLst>
                <a:path extrusionOk="0" h="6987" w="44752">
                  <a:moveTo>
                    <a:pt x="1026" y="0"/>
                  </a:moveTo>
                  <a:cubicBezTo>
                    <a:pt x="1" y="0"/>
                    <a:pt x="367" y="1599"/>
                    <a:pt x="381" y="1599"/>
                  </a:cubicBezTo>
                  <a:cubicBezTo>
                    <a:pt x="381" y="1599"/>
                    <a:pt x="381" y="1598"/>
                    <a:pt x="381" y="1597"/>
                  </a:cubicBezTo>
                  <a:cubicBezTo>
                    <a:pt x="3943" y="1689"/>
                    <a:pt x="8119" y="1781"/>
                    <a:pt x="11681" y="1843"/>
                  </a:cubicBezTo>
                  <a:cubicBezTo>
                    <a:pt x="17945" y="1965"/>
                    <a:pt x="24240" y="2119"/>
                    <a:pt x="30534" y="2272"/>
                  </a:cubicBezTo>
                  <a:cubicBezTo>
                    <a:pt x="33636" y="2365"/>
                    <a:pt x="36737" y="2426"/>
                    <a:pt x="39838" y="2487"/>
                  </a:cubicBezTo>
                  <a:cubicBezTo>
                    <a:pt x="41005" y="2487"/>
                    <a:pt x="42356" y="2610"/>
                    <a:pt x="43124" y="3624"/>
                  </a:cubicBezTo>
                  <a:cubicBezTo>
                    <a:pt x="43830" y="4514"/>
                    <a:pt x="44076" y="5742"/>
                    <a:pt x="44352" y="6817"/>
                  </a:cubicBezTo>
                  <a:cubicBezTo>
                    <a:pt x="44381" y="6932"/>
                    <a:pt x="44470" y="6987"/>
                    <a:pt x="44557" y="6987"/>
                  </a:cubicBezTo>
                  <a:cubicBezTo>
                    <a:pt x="44656" y="6987"/>
                    <a:pt x="44751" y="6917"/>
                    <a:pt x="44751" y="6786"/>
                  </a:cubicBezTo>
                  <a:cubicBezTo>
                    <a:pt x="44751" y="5497"/>
                    <a:pt x="44659" y="4115"/>
                    <a:pt x="43953" y="2979"/>
                  </a:cubicBezTo>
                  <a:cubicBezTo>
                    <a:pt x="43155" y="1658"/>
                    <a:pt x="41804" y="1198"/>
                    <a:pt x="40330" y="1044"/>
                  </a:cubicBezTo>
                  <a:cubicBezTo>
                    <a:pt x="38794" y="860"/>
                    <a:pt x="37198" y="891"/>
                    <a:pt x="35632" y="860"/>
                  </a:cubicBezTo>
                  <a:lnTo>
                    <a:pt x="30719" y="737"/>
                  </a:lnTo>
                  <a:lnTo>
                    <a:pt x="20893" y="522"/>
                  </a:lnTo>
                  <a:cubicBezTo>
                    <a:pt x="14260" y="369"/>
                    <a:pt x="7658" y="123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-2965825" y="4459088"/>
              <a:ext cx="1151500" cy="351800"/>
            </a:xfrm>
            <a:custGeom>
              <a:rect b="b" l="l" r="r" t="t"/>
              <a:pathLst>
                <a:path extrusionOk="0" h="14072" w="46060">
                  <a:moveTo>
                    <a:pt x="2711" y="0"/>
                  </a:moveTo>
                  <a:cubicBezTo>
                    <a:pt x="1985" y="0"/>
                    <a:pt x="1280" y="101"/>
                    <a:pt x="707" y="622"/>
                  </a:cubicBezTo>
                  <a:cubicBezTo>
                    <a:pt x="338" y="991"/>
                    <a:pt x="93" y="1451"/>
                    <a:pt x="0" y="1973"/>
                  </a:cubicBezTo>
                  <a:cubicBezTo>
                    <a:pt x="455" y="1898"/>
                    <a:pt x="889" y="1843"/>
                    <a:pt x="1337" y="1843"/>
                  </a:cubicBezTo>
                  <a:cubicBezTo>
                    <a:pt x="1433" y="1843"/>
                    <a:pt x="1530" y="1845"/>
                    <a:pt x="1628" y="1851"/>
                  </a:cubicBezTo>
                  <a:lnTo>
                    <a:pt x="4054" y="1943"/>
                  </a:lnTo>
                  <a:lnTo>
                    <a:pt x="7370" y="2035"/>
                  </a:lnTo>
                  <a:cubicBezTo>
                    <a:pt x="7431" y="2035"/>
                    <a:pt x="22385" y="2342"/>
                    <a:pt x="25364" y="2465"/>
                  </a:cubicBezTo>
                  <a:lnTo>
                    <a:pt x="34268" y="2833"/>
                  </a:lnTo>
                  <a:lnTo>
                    <a:pt x="35343" y="2864"/>
                  </a:lnTo>
                  <a:lnTo>
                    <a:pt x="37523" y="2925"/>
                  </a:lnTo>
                  <a:cubicBezTo>
                    <a:pt x="38045" y="2956"/>
                    <a:pt x="38567" y="2987"/>
                    <a:pt x="39058" y="3017"/>
                  </a:cubicBezTo>
                  <a:cubicBezTo>
                    <a:pt x="40502" y="3079"/>
                    <a:pt x="42006" y="3140"/>
                    <a:pt x="42774" y="4215"/>
                  </a:cubicBezTo>
                  <a:cubicBezTo>
                    <a:pt x="44033" y="5996"/>
                    <a:pt x="43849" y="9159"/>
                    <a:pt x="43327" y="11001"/>
                  </a:cubicBezTo>
                  <a:cubicBezTo>
                    <a:pt x="43177" y="11687"/>
                    <a:pt x="42564" y="12200"/>
                    <a:pt x="41853" y="12200"/>
                  </a:cubicBezTo>
                  <a:cubicBezTo>
                    <a:pt x="41833" y="12200"/>
                    <a:pt x="41812" y="12199"/>
                    <a:pt x="41791" y="12198"/>
                  </a:cubicBezTo>
                  <a:cubicBezTo>
                    <a:pt x="29048" y="12168"/>
                    <a:pt x="15261" y="12076"/>
                    <a:pt x="2518" y="11584"/>
                  </a:cubicBezTo>
                  <a:cubicBezTo>
                    <a:pt x="1935" y="11584"/>
                    <a:pt x="1321" y="11523"/>
                    <a:pt x="737" y="11400"/>
                  </a:cubicBezTo>
                  <a:lnTo>
                    <a:pt x="737" y="11400"/>
                  </a:lnTo>
                  <a:cubicBezTo>
                    <a:pt x="922" y="11953"/>
                    <a:pt x="1290" y="12444"/>
                    <a:pt x="1812" y="12751"/>
                  </a:cubicBezTo>
                  <a:cubicBezTo>
                    <a:pt x="2488" y="13150"/>
                    <a:pt x="3255" y="13181"/>
                    <a:pt x="4023" y="13242"/>
                  </a:cubicBezTo>
                  <a:cubicBezTo>
                    <a:pt x="16889" y="13857"/>
                    <a:pt x="30860" y="14010"/>
                    <a:pt x="43756" y="14071"/>
                  </a:cubicBezTo>
                  <a:cubicBezTo>
                    <a:pt x="44739" y="14071"/>
                    <a:pt x="45138" y="13242"/>
                    <a:pt x="45322" y="12413"/>
                  </a:cubicBezTo>
                  <a:cubicBezTo>
                    <a:pt x="45875" y="9926"/>
                    <a:pt x="46059" y="5658"/>
                    <a:pt x="44770" y="3232"/>
                  </a:cubicBezTo>
                  <a:cubicBezTo>
                    <a:pt x="44002" y="1758"/>
                    <a:pt x="42498" y="1666"/>
                    <a:pt x="41024" y="1605"/>
                  </a:cubicBezTo>
                  <a:cubicBezTo>
                    <a:pt x="40502" y="1543"/>
                    <a:pt x="39980" y="1482"/>
                    <a:pt x="39458" y="1482"/>
                  </a:cubicBezTo>
                  <a:lnTo>
                    <a:pt x="37247" y="1390"/>
                  </a:lnTo>
                  <a:lnTo>
                    <a:pt x="36172" y="1329"/>
                  </a:lnTo>
                  <a:lnTo>
                    <a:pt x="27145" y="807"/>
                  </a:lnTo>
                  <a:cubicBezTo>
                    <a:pt x="24135" y="622"/>
                    <a:pt x="8997" y="254"/>
                    <a:pt x="8936" y="254"/>
                  </a:cubicBezTo>
                  <a:lnTo>
                    <a:pt x="5558" y="100"/>
                  </a:lnTo>
                  <a:lnTo>
                    <a:pt x="3102" y="8"/>
                  </a:lnTo>
                  <a:cubicBezTo>
                    <a:pt x="2971" y="4"/>
                    <a:pt x="2841" y="0"/>
                    <a:pt x="2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-2869100" y="4580563"/>
              <a:ext cx="594950" cy="10775"/>
            </a:xfrm>
            <a:custGeom>
              <a:rect b="b" l="l" r="r" t="t"/>
              <a:pathLst>
                <a:path extrusionOk="0" fill="none" h="431" w="23798">
                  <a:moveTo>
                    <a:pt x="23798" y="431"/>
                  </a:moveTo>
                  <a:cubicBezTo>
                    <a:pt x="15261" y="216"/>
                    <a:pt x="7861" y="246"/>
                    <a:pt x="0" y="1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-2280325" y="4631238"/>
              <a:ext cx="189650" cy="5400"/>
            </a:xfrm>
            <a:custGeom>
              <a:rect b="b" l="l" r="r" t="t"/>
              <a:pathLst>
                <a:path extrusionOk="0" fill="none" h="216" w="7586">
                  <a:moveTo>
                    <a:pt x="7585" y="215"/>
                  </a:moveTo>
                  <a:cubicBezTo>
                    <a:pt x="5067" y="92"/>
                    <a:pt x="2519" y="0"/>
                    <a:pt x="1" y="0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-2099925" y="4665788"/>
              <a:ext cx="43800" cy="25"/>
            </a:xfrm>
            <a:custGeom>
              <a:rect b="b" l="l" r="r" t="t"/>
              <a:pathLst>
                <a:path extrusionOk="0" fill="none" h="1" w="1752">
                  <a:moveTo>
                    <a:pt x="175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-2793875" y="4688813"/>
              <a:ext cx="128225" cy="1550"/>
            </a:xfrm>
            <a:custGeom>
              <a:rect b="b" l="l" r="r" t="t"/>
              <a:pathLst>
                <a:path extrusionOk="0" fill="none" h="62" w="5129">
                  <a:moveTo>
                    <a:pt x="5128" y="62"/>
                  </a:moveTo>
                  <a:cubicBezTo>
                    <a:pt x="3409" y="0"/>
                    <a:pt x="1689" y="0"/>
                    <a:pt x="1" y="31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-2622675" y="4694188"/>
              <a:ext cx="16900" cy="1550"/>
            </a:xfrm>
            <a:custGeom>
              <a:rect b="b" l="l" r="r" t="t"/>
              <a:pathLst>
                <a:path extrusionOk="0" fill="none" h="62" w="676">
                  <a:moveTo>
                    <a:pt x="676" y="62"/>
                  </a:moveTo>
                  <a:lnTo>
                    <a:pt x="0" y="0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-2560500" y="3489738"/>
              <a:ext cx="562700" cy="132125"/>
            </a:xfrm>
            <a:custGeom>
              <a:rect b="b" l="l" r="r" t="t"/>
              <a:pathLst>
                <a:path extrusionOk="0" h="5285" w="22508">
                  <a:moveTo>
                    <a:pt x="860" y="1"/>
                  </a:moveTo>
                  <a:cubicBezTo>
                    <a:pt x="584" y="1"/>
                    <a:pt x="307" y="1"/>
                    <a:pt x="31" y="62"/>
                  </a:cubicBezTo>
                  <a:cubicBezTo>
                    <a:pt x="0" y="277"/>
                    <a:pt x="0" y="461"/>
                    <a:pt x="31" y="676"/>
                  </a:cubicBezTo>
                  <a:lnTo>
                    <a:pt x="123" y="1904"/>
                  </a:lnTo>
                  <a:cubicBezTo>
                    <a:pt x="184" y="2703"/>
                    <a:pt x="215" y="3470"/>
                    <a:pt x="277" y="4269"/>
                  </a:cubicBezTo>
                  <a:cubicBezTo>
                    <a:pt x="277" y="4453"/>
                    <a:pt x="338" y="4668"/>
                    <a:pt x="399" y="4852"/>
                  </a:cubicBezTo>
                  <a:cubicBezTo>
                    <a:pt x="706" y="4944"/>
                    <a:pt x="1013" y="4975"/>
                    <a:pt x="1321" y="4975"/>
                  </a:cubicBezTo>
                  <a:cubicBezTo>
                    <a:pt x="7800" y="5221"/>
                    <a:pt x="14831" y="5282"/>
                    <a:pt x="21341" y="5282"/>
                  </a:cubicBezTo>
                  <a:cubicBezTo>
                    <a:pt x="21360" y="5284"/>
                    <a:pt x="21378" y="5284"/>
                    <a:pt x="21397" y="5284"/>
                  </a:cubicBezTo>
                  <a:cubicBezTo>
                    <a:pt x="21743" y="5284"/>
                    <a:pt x="22052" y="5018"/>
                    <a:pt x="22139" y="4668"/>
                  </a:cubicBezTo>
                  <a:cubicBezTo>
                    <a:pt x="22416" y="3716"/>
                    <a:pt x="22508" y="2119"/>
                    <a:pt x="21863" y="1198"/>
                  </a:cubicBezTo>
                  <a:cubicBezTo>
                    <a:pt x="21464" y="645"/>
                    <a:pt x="20696" y="615"/>
                    <a:pt x="19959" y="615"/>
                  </a:cubicBezTo>
                  <a:cubicBezTo>
                    <a:pt x="19683" y="553"/>
                    <a:pt x="19437" y="553"/>
                    <a:pt x="19161" y="553"/>
                  </a:cubicBezTo>
                  <a:lnTo>
                    <a:pt x="18055" y="523"/>
                  </a:lnTo>
                  <a:lnTo>
                    <a:pt x="17503" y="492"/>
                  </a:lnTo>
                  <a:lnTo>
                    <a:pt x="12958" y="308"/>
                  </a:lnTo>
                  <a:cubicBezTo>
                    <a:pt x="11454" y="246"/>
                    <a:pt x="3808" y="93"/>
                    <a:pt x="3777" y="93"/>
                  </a:cubicBezTo>
                  <a:lnTo>
                    <a:pt x="2088" y="31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-2564125" y="3483588"/>
              <a:ext cx="571700" cy="88725"/>
            </a:xfrm>
            <a:custGeom>
              <a:rect b="b" l="l" r="r" t="t"/>
              <a:pathLst>
                <a:path extrusionOk="0" h="3549" w="22868">
                  <a:moveTo>
                    <a:pt x="514" y="1"/>
                  </a:moveTo>
                  <a:cubicBezTo>
                    <a:pt x="1" y="1"/>
                    <a:pt x="170" y="831"/>
                    <a:pt x="205" y="831"/>
                  </a:cubicBezTo>
                  <a:cubicBezTo>
                    <a:pt x="205" y="831"/>
                    <a:pt x="206" y="831"/>
                    <a:pt x="207" y="830"/>
                  </a:cubicBezTo>
                  <a:cubicBezTo>
                    <a:pt x="1988" y="861"/>
                    <a:pt x="4137" y="891"/>
                    <a:pt x="5949" y="953"/>
                  </a:cubicBezTo>
                  <a:cubicBezTo>
                    <a:pt x="9173" y="1014"/>
                    <a:pt x="12366" y="1106"/>
                    <a:pt x="15560" y="1168"/>
                  </a:cubicBezTo>
                  <a:cubicBezTo>
                    <a:pt x="17156" y="1199"/>
                    <a:pt x="18753" y="1229"/>
                    <a:pt x="20319" y="1260"/>
                  </a:cubicBezTo>
                  <a:cubicBezTo>
                    <a:pt x="20933" y="1260"/>
                    <a:pt x="21639" y="1321"/>
                    <a:pt x="22008" y="1843"/>
                  </a:cubicBezTo>
                  <a:cubicBezTo>
                    <a:pt x="22315" y="2335"/>
                    <a:pt x="22530" y="2887"/>
                    <a:pt x="22622" y="3471"/>
                  </a:cubicBezTo>
                  <a:cubicBezTo>
                    <a:pt x="22635" y="3525"/>
                    <a:pt x="22678" y="3549"/>
                    <a:pt x="22722" y="3549"/>
                  </a:cubicBezTo>
                  <a:cubicBezTo>
                    <a:pt x="22779" y="3549"/>
                    <a:pt x="22837" y="3509"/>
                    <a:pt x="22837" y="3440"/>
                  </a:cubicBezTo>
                  <a:cubicBezTo>
                    <a:pt x="22868" y="2765"/>
                    <a:pt x="22745" y="2120"/>
                    <a:pt x="22438" y="1536"/>
                  </a:cubicBezTo>
                  <a:cubicBezTo>
                    <a:pt x="22008" y="922"/>
                    <a:pt x="21302" y="554"/>
                    <a:pt x="20565" y="523"/>
                  </a:cubicBezTo>
                  <a:cubicBezTo>
                    <a:pt x="19797" y="431"/>
                    <a:pt x="18968" y="431"/>
                    <a:pt x="18170" y="431"/>
                  </a:cubicBezTo>
                  <a:lnTo>
                    <a:pt x="15682" y="369"/>
                  </a:lnTo>
                  <a:lnTo>
                    <a:pt x="10647" y="247"/>
                  </a:lnTo>
                  <a:cubicBezTo>
                    <a:pt x="7269" y="185"/>
                    <a:pt x="3891" y="62"/>
                    <a:pt x="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-2558975" y="3465963"/>
              <a:ext cx="587275" cy="179625"/>
            </a:xfrm>
            <a:custGeom>
              <a:rect b="b" l="l" r="r" t="t"/>
              <a:pathLst>
                <a:path extrusionOk="0" h="7185" w="23491">
                  <a:moveTo>
                    <a:pt x="1282" y="0"/>
                  </a:moveTo>
                  <a:cubicBezTo>
                    <a:pt x="949" y="0"/>
                    <a:pt x="625" y="122"/>
                    <a:pt x="338" y="338"/>
                  </a:cubicBezTo>
                  <a:cubicBezTo>
                    <a:pt x="154" y="522"/>
                    <a:pt x="31" y="767"/>
                    <a:pt x="1" y="1013"/>
                  </a:cubicBezTo>
                  <a:cubicBezTo>
                    <a:pt x="246" y="952"/>
                    <a:pt x="523" y="952"/>
                    <a:pt x="799" y="952"/>
                  </a:cubicBezTo>
                  <a:lnTo>
                    <a:pt x="2058" y="982"/>
                  </a:lnTo>
                  <a:lnTo>
                    <a:pt x="3747" y="1044"/>
                  </a:lnTo>
                  <a:cubicBezTo>
                    <a:pt x="3777" y="1044"/>
                    <a:pt x="11423" y="1197"/>
                    <a:pt x="12928" y="1259"/>
                  </a:cubicBezTo>
                  <a:lnTo>
                    <a:pt x="17442" y="1443"/>
                  </a:lnTo>
                  <a:lnTo>
                    <a:pt x="17994" y="1474"/>
                  </a:lnTo>
                  <a:lnTo>
                    <a:pt x="19130" y="1504"/>
                  </a:lnTo>
                  <a:cubicBezTo>
                    <a:pt x="19376" y="1504"/>
                    <a:pt x="19652" y="1504"/>
                    <a:pt x="19898" y="1535"/>
                  </a:cubicBezTo>
                  <a:cubicBezTo>
                    <a:pt x="20666" y="1566"/>
                    <a:pt x="21433" y="1596"/>
                    <a:pt x="21802" y="2149"/>
                  </a:cubicBezTo>
                  <a:cubicBezTo>
                    <a:pt x="22447" y="3070"/>
                    <a:pt x="22355" y="4667"/>
                    <a:pt x="22078" y="5619"/>
                  </a:cubicBezTo>
                  <a:cubicBezTo>
                    <a:pt x="22020" y="5969"/>
                    <a:pt x="21713" y="6235"/>
                    <a:pt x="21340" y="6235"/>
                  </a:cubicBezTo>
                  <a:cubicBezTo>
                    <a:pt x="21320" y="6235"/>
                    <a:pt x="21300" y="6235"/>
                    <a:pt x="21280" y="6233"/>
                  </a:cubicBezTo>
                  <a:cubicBezTo>
                    <a:pt x="14801" y="6202"/>
                    <a:pt x="7769" y="6172"/>
                    <a:pt x="1260" y="5926"/>
                  </a:cubicBezTo>
                  <a:cubicBezTo>
                    <a:pt x="952" y="5926"/>
                    <a:pt x="645" y="5895"/>
                    <a:pt x="338" y="5834"/>
                  </a:cubicBezTo>
                  <a:lnTo>
                    <a:pt x="338" y="5834"/>
                  </a:lnTo>
                  <a:cubicBezTo>
                    <a:pt x="430" y="6110"/>
                    <a:pt x="645" y="6356"/>
                    <a:pt x="891" y="6509"/>
                  </a:cubicBezTo>
                  <a:cubicBezTo>
                    <a:pt x="1213" y="6670"/>
                    <a:pt x="1534" y="6761"/>
                    <a:pt x="1877" y="6761"/>
                  </a:cubicBezTo>
                  <a:cubicBezTo>
                    <a:pt x="1926" y="6761"/>
                    <a:pt x="1976" y="6759"/>
                    <a:pt x="2027" y="6755"/>
                  </a:cubicBezTo>
                  <a:cubicBezTo>
                    <a:pt x="8598" y="7093"/>
                    <a:pt x="15722" y="7154"/>
                    <a:pt x="22324" y="7185"/>
                  </a:cubicBezTo>
                  <a:cubicBezTo>
                    <a:pt x="22815" y="7185"/>
                    <a:pt x="23030" y="6755"/>
                    <a:pt x="23122" y="6356"/>
                  </a:cubicBezTo>
                  <a:cubicBezTo>
                    <a:pt x="23399" y="5066"/>
                    <a:pt x="23491" y="2886"/>
                    <a:pt x="22846" y="1658"/>
                  </a:cubicBezTo>
                  <a:cubicBezTo>
                    <a:pt x="22477" y="890"/>
                    <a:pt x="21679" y="860"/>
                    <a:pt x="20942" y="829"/>
                  </a:cubicBezTo>
                  <a:cubicBezTo>
                    <a:pt x="20666" y="798"/>
                    <a:pt x="20389" y="767"/>
                    <a:pt x="20144" y="767"/>
                  </a:cubicBezTo>
                  <a:lnTo>
                    <a:pt x="19008" y="706"/>
                  </a:lnTo>
                  <a:lnTo>
                    <a:pt x="18455" y="675"/>
                  </a:lnTo>
                  <a:lnTo>
                    <a:pt x="13849" y="430"/>
                  </a:lnTo>
                  <a:cubicBezTo>
                    <a:pt x="12314" y="338"/>
                    <a:pt x="4576" y="123"/>
                    <a:pt x="4545" y="123"/>
                  </a:cubicBezTo>
                  <a:lnTo>
                    <a:pt x="2826" y="61"/>
                  </a:lnTo>
                  <a:lnTo>
                    <a:pt x="1567" y="30"/>
                  </a:lnTo>
                  <a:cubicBezTo>
                    <a:pt x="1471" y="10"/>
                    <a:pt x="1376" y="0"/>
                    <a:pt x="1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-2510600" y="3528113"/>
              <a:ext cx="303225" cy="5400"/>
            </a:xfrm>
            <a:custGeom>
              <a:rect b="b" l="l" r="r" t="t"/>
              <a:pathLst>
                <a:path extrusionOk="0" fill="none" h="216" w="12129">
                  <a:moveTo>
                    <a:pt x="12129" y="216"/>
                  </a:moveTo>
                  <a:cubicBezTo>
                    <a:pt x="7769" y="93"/>
                    <a:pt x="4023" y="124"/>
                    <a:pt x="0" y="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-2209700" y="3554213"/>
              <a:ext cx="96750" cy="2350"/>
            </a:xfrm>
            <a:custGeom>
              <a:rect b="b" l="l" r="r" t="t"/>
              <a:pathLst>
                <a:path extrusionOk="0" fill="none" h="94" w="3870">
                  <a:moveTo>
                    <a:pt x="3870" y="93"/>
                  </a:moveTo>
                  <a:cubicBezTo>
                    <a:pt x="2580" y="32"/>
                    <a:pt x="1290" y="1"/>
                    <a:pt x="1" y="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-2117575" y="3571113"/>
              <a:ext cx="21525" cy="25"/>
            </a:xfrm>
            <a:custGeom>
              <a:rect b="b" l="l" r="r" t="t"/>
              <a:pathLst>
                <a:path extrusionOk="0" fill="none" h="1" w="861">
                  <a:moveTo>
                    <a:pt x="86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-2472225" y="3583388"/>
              <a:ext cx="65275" cy="800"/>
            </a:xfrm>
            <a:custGeom>
              <a:rect b="b" l="l" r="r" t="t"/>
              <a:pathLst>
                <a:path extrusionOk="0" fill="none" h="32" w="2611">
                  <a:moveTo>
                    <a:pt x="2610" y="31"/>
                  </a:moveTo>
                  <a:cubicBezTo>
                    <a:pt x="1751" y="1"/>
                    <a:pt x="891" y="1"/>
                    <a:pt x="0" y="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-2384725" y="3586463"/>
              <a:ext cx="8475" cy="800"/>
            </a:xfrm>
            <a:custGeom>
              <a:rect b="b" l="l" r="r" t="t"/>
              <a:pathLst>
                <a:path extrusionOk="0" fill="none" h="32" w="339">
                  <a:moveTo>
                    <a:pt x="339" y="31"/>
                  </a:moveTo>
                  <a:lnTo>
                    <a:pt x="1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-2621925" y="3121738"/>
              <a:ext cx="755400" cy="177700"/>
            </a:xfrm>
            <a:custGeom>
              <a:rect b="b" l="l" r="r" t="t"/>
              <a:pathLst>
                <a:path extrusionOk="0" h="7108" w="30216">
                  <a:moveTo>
                    <a:pt x="860" y="1"/>
                  </a:moveTo>
                  <a:cubicBezTo>
                    <a:pt x="584" y="1"/>
                    <a:pt x="308" y="36"/>
                    <a:pt x="31" y="105"/>
                  </a:cubicBezTo>
                  <a:cubicBezTo>
                    <a:pt x="1" y="350"/>
                    <a:pt x="1" y="627"/>
                    <a:pt x="31" y="903"/>
                  </a:cubicBezTo>
                  <a:lnTo>
                    <a:pt x="124" y="2561"/>
                  </a:lnTo>
                  <a:cubicBezTo>
                    <a:pt x="216" y="3605"/>
                    <a:pt x="277" y="4680"/>
                    <a:pt x="369" y="5724"/>
                  </a:cubicBezTo>
                  <a:cubicBezTo>
                    <a:pt x="400" y="6000"/>
                    <a:pt x="431" y="6277"/>
                    <a:pt x="523" y="6522"/>
                  </a:cubicBezTo>
                  <a:cubicBezTo>
                    <a:pt x="953" y="6614"/>
                    <a:pt x="1352" y="6676"/>
                    <a:pt x="1782" y="6676"/>
                  </a:cubicBezTo>
                  <a:cubicBezTo>
                    <a:pt x="10471" y="7013"/>
                    <a:pt x="19929" y="7075"/>
                    <a:pt x="28649" y="7106"/>
                  </a:cubicBezTo>
                  <a:cubicBezTo>
                    <a:pt x="28670" y="7107"/>
                    <a:pt x="28690" y="7107"/>
                    <a:pt x="28710" y="7107"/>
                  </a:cubicBezTo>
                  <a:cubicBezTo>
                    <a:pt x="29207" y="7107"/>
                    <a:pt x="29636" y="6749"/>
                    <a:pt x="29724" y="6277"/>
                  </a:cubicBezTo>
                  <a:cubicBezTo>
                    <a:pt x="30093" y="5018"/>
                    <a:pt x="30215" y="2868"/>
                    <a:pt x="29356" y="1640"/>
                  </a:cubicBezTo>
                  <a:cubicBezTo>
                    <a:pt x="28834" y="903"/>
                    <a:pt x="27790" y="842"/>
                    <a:pt x="26807" y="811"/>
                  </a:cubicBezTo>
                  <a:cubicBezTo>
                    <a:pt x="26469" y="780"/>
                    <a:pt x="26101" y="749"/>
                    <a:pt x="25732" y="749"/>
                  </a:cubicBezTo>
                  <a:lnTo>
                    <a:pt x="24258" y="719"/>
                  </a:lnTo>
                  <a:lnTo>
                    <a:pt x="23522" y="688"/>
                  </a:lnTo>
                  <a:lnTo>
                    <a:pt x="17411" y="412"/>
                  </a:lnTo>
                  <a:cubicBezTo>
                    <a:pt x="15384" y="350"/>
                    <a:pt x="5129" y="135"/>
                    <a:pt x="5098" y="135"/>
                  </a:cubicBezTo>
                  <a:lnTo>
                    <a:pt x="2795" y="74"/>
                  </a:lnTo>
                  <a:lnTo>
                    <a:pt x="1137" y="13"/>
                  </a:lnTo>
                  <a:cubicBezTo>
                    <a:pt x="1045" y="5"/>
                    <a:pt x="953" y="1"/>
                    <a:pt x="8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-2627075" y="3113588"/>
              <a:ext cx="768225" cy="119225"/>
            </a:xfrm>
            <a:custGeom>
              <a:rect b="b" l="l" r="r" t="t"/>
              <a:pathLst>
                <a:path extrusionOk="0" h="4769" w="30729">
                  <a:moveTo>
                    <a:pt x="667" y="1"/>
                  </a:moveTo>
                  <a:cubicBezTo>
                    <a:pt x="1" y="1"/>
                    <a:pt x="231" y="1107"/>
                    <a:pt x="237" y="1107"/>
                  </a:cubicBezTo>
                  <a:cubicBezTo>
                    <a:pt x="237" y="1107"/>
                    <a:pt x="237" y="1107"/>
                    <a:pt x="237" y="1106"/>
                  </a:cubicBezTo>
                  <a:cubicBezTo>
                    <a:pt x="2663" y="1168"/>
                    <a:pt x="5550" y="1229"/>
                    <a:pt x="7975" y="1290"/>
                  </a:cubicBezTo>
                  <a:cubicBezTo>
                    <a:pt x="12274" y="1352"/>
                    <a:pt x="16604" y="1475"/>
                    <a:pt x="20903" y="1597"/>
                  </a:cubicBezTo>
                  <a:cubicBezTo>
                    <a:pt x="23021" y="1628"/>
                    <a:pt x="25140" y="1690"/>
                    <a:pt x="27289" y="1720"/>
                  </a:cubicBezTo>
                  <a:cubicBezTo>
                    <a:pt x="28088" y="1720"/>
                    <a:pt x="29009" y="1782"/>
                    <a:pt x="29531" y="2488"/>
                  </a:cubicBezTo>
                  <a:cubicBezTo>
                    <a:pt x="30022" y="3102"/>
                    <a:pt x="30176" y="3931"/>
                    <a:pt x="30360" y="4668"/>
                  </a:cubicBezTo>
                  <a:cubicBezTo>
                    <a:pt x="30388" y="4737"/>
                    <a:pt x="30446" y="4769"/>
                    <a:pt x="30503" y="4769"/>
                  </a:cubicBezTo>
                  <a:cubicBezTo>
                    <a:pt x="30571" y="4769"/>
                    <a:pt x="30636" y="4722"/>
                    <a:pt x="30636" y="4637"/>
                  </a:cubicBezTo>
                  <a:cubicBezTo>
                    <a:pt x="30728" y="3747"/>
                    <a:pt x="30514" y="2856"/>
                    <a:pt x="30114" y="2058"/>
                  </a:cubicBezTo>
                  <a:cubicBezTo>
                    <a:pt x="29531" y="1137"/>
                    <a:pt x="28671" y="830"/>
                    <a:pt x="27627" y="707"/>
                  </a:cubicBezTo>
                  <a:cubicBezTo>
                    <a:pt x="26552" y="584"/>
                    <a:pt x="25478" y="615"/>
                    <a:pt x="24403" y="584"/>
                  </a:cubicBezTo>
                  <a:lnTo>
                    <a:pt x="21025" y="492"/>
                  </a:lnTo>
                  <a:lnTo>
                    <a:pt x="14301" y="339"/>
                  </a:lnTo>
                  <a:cubicBezTo>
                    <a:pt x="9756" y="246"/>
                    <a:pt x="5212" y="93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-2621150" y="3090338"/>
              <a:ext cx="789175" cy="240525"/>
            </a:xfrm>
            <a:custGeom>
              <a:rect b="b" l="l" r="r" t="t"/>
              <a:pathLst>
                <a:path extrusionOk="0" h="9621" w="31567">
                  <a:moveTo>
                    <a:pt x="1815" y="1"/>
                  </a:moveTo>
                  <a:cubicBezTo>
                    <a:pt x="1336" y="1"/>
                    <a:pt x="872" y="79"/>
                    <a:pt x="492" y="409"/>
                  </a:cubicBezTo>
                  <a:cubicBezTo>
                    <a:pt x="215" y="654"/>
                    <a:pt x="31" y="992"/>
                    <a:pt x="0" y="1361"/>
                  </a:cubicBezTo>
                  <a:cubicBezTo>
                    <a:pt x="277" y="1292"/>
                    <a:pt x="553" y="1257"/>
                    <a:pt x="829" y="1257"/>
                  </a:cubicBezTo>
                  <a:cubicBezTo>
                    <a:pt x="922" y="1257"/>
                    <a:pt x="1014" y="1261"/>
                    <a:pt x="1106" y="1269"/>
                  </a:cubicBezTo>
                  <a:lnTo>
                    <a:pt x="2764" y="1330"/>
                  </a:lnTo>
                  <a:lnTo>
                    <a:pt x="5036" y="1391"/>
                  </a:lnTo>
                  <a:cubicBezTo>
                    <a:pt x="5098" y="1391"/>
                    <a:pt x="15353" y="1606"/>
                    <a:pt x="17380" y="1668"/>
                  </a:cubicBezTo>
                  <a:lnTo>
                    <a:pt x="23460" y="1944"/>
                  </a:lnTo>
                  <a:lnTo>
                    <a:pt x="24197" y="1944"/>
                  </a:lnTo>
                  <a:lnTo>
                    <a:pt x="25701" y="2005"/>
                  </a:lnTo>
                  <a:cubicBezTo>
                    <a:pt x="26039" y="2005"/>
                    <a:pt x="26408" y="2036"/>
                    <a:pt x="26776" y="2067"/>
                  </a:cubicBezTo>
                  <a:cubicBezTo>
                    <a:pt x="27759" y="2128"/>
                    <a:pt x="28772" y="2128"/>
                    <a:pt x="29294" y="2896"/>
                  </a:cubicBezTo>
                  <a:cubicBezTo>
                    <a:pt x="30184" y="4093"/>
                    <a:pt x="30062" y="6274"/>
                    <a:pt x="29693" y="7502"/>
                  </a:cubicBezTo>
                  <a:cubicBezTo>
                    <a:pt x="29601" y="8024"/>
                    <a:pt x="29140" y="8362"/>
                    <a:pt x="28618" y="8362"/>
                  </a:cubicBezTo>
                  <a:cubicBezTo>
                    <a:pt x="19898" y="8362"/>
                    <a:pt x="10440" y="8269"/>
                    <a:pt x="1720" y="7932"/>
                  </a:cubicBezTo>
                  <a:cubicBezTo>
                    <a:pt x="1290" y="7932"/>
                    <a:pt x="891" y="7901"/>
                    <a:pt x="461" y="7809"/>
                  </a:cubicBezTo>
                  <a:lnTo>
                    <a:pt x="461" y="7809"/>
                  </a:lnTo>
                  <a:cubicBezTo>
                    <a:pt x="584" y="8177"/>
                    <a:pt x="860" y="8515"/>
                    <a:pt x="1198" y="8730"/>
                  </a:cubicBezTo>
                  <a:cubicBezTo>
                    <a:pt x="1689" y="8976"/>
                    <a:pt x="2211" y="9068"/>
                    <a:pt x="2733" y="9068"/>
                  </a:cubicBezTo>
                  <a:cubicBezTo>
                    <a:pt x="11577" y="9498"/>
                    <a:pt x="21157" y="9590"/>
                    <a:pt x="30000" y="9621"/>
                  </a:cubicBezTo>
                  <a:cubicBezTo>
                    <a:pt x="30676" y="9621"/>
                    <a:pt x="30952" y="9068"/>
                    <a:pt x="31075" y="8484"/>
                  </a:cubicBezTo>
                  <a:cubicBezTo>
                    <a:pt x="31474" y="6796"/>
                    <a:pt x="31566" y="3848"/>
                    <a:pt x="30706" y="2190"/>
                  </a:cubicBezTo>
                  <a:cubicBezTo>
                    <a:pt x="30184" y="1176"/>
                    <a:pt x="29140" y="1146"/>
                    <a:pt x="28127" y="1084"/>
                  </a:cubicBezTo>
                  <a:cubicBezTo>
                    <a:pt x="27759" y="1023"/>
                    <a:pt x="27421" y="1023"/>
                    <a:pt x="27052" y="992"/>
                  </a:cubicBezTo>
                  <a:lnTo>
                    <a:pt x="25517" y="931"/>
                  </a:lnTo>
                  <a:lnTo>
                    <a:pt x="24780" y="900"/>
                  </a:lnTo>
                  <a:lnTo>
                    <a:pt x="18608" y="532"/>
                  </a:lnTo>
                  <a:cubicBezTo>
                    <a:pt x="16551" y="439"/>
                    <a:pt x="6142" y="163"/>
                    <a:pt x="6111" y="163"/>
                  </a:cubicBezTo>
                  <a:lnTo>
                    <a:pt x="3808" y="71"/>
                  </a:lnTo>
                  <a:lnTo>
                    <a:pt x="2119" y="10"/>
                  </a:lnTo>
                  <a:cubicBezTo>
                    <a:pt x="2018" y="4"/>
                    <a:pt x="1916" y="1"/>
                    <a:pt x="1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-2555125" y="3173463"/>
              <a:ext cx="407650" cy="6950"/>
            </a:xfrm>
            <a:custGeom>
              <a:rect b="b" l="l" r="r" t="t"/>
              <a:pathLst>
                <a:path extrusionOk="0" fill="none" h="278" w="16306">
                  <a:moveTo>
                    <a:pt x="16305" y="277"/>
                  </a:moveTo>
                  <a:cubicBezTo>
                    <a:pt x="10471" y="124"/>
                    <a:pt x="5404" y="154"/>
                    <a:pt x="0" y="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-2151350" y="3208013"/>
              <a:ext cx="129750" cy="3875"/>
            </a:xfrm>
            <a:custGeom>
              <a:rect b="b" l="l" r="r" t="t"/>
              <a:pathLst>
                <a:path extrusionOk="0" fill="none" h="155" w="5190">
                  <a:moveTo>
                    <a:pt x="5190" y="154"/>
                  </a:moveTo>
                  <a:cubicBezTo>
                    <a:pt x="3470" y="62"/>
                    <a:pt x="1720" y="1"/>
                    <a:pt x="0" y="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-2027750" y="3231813"/>
              <a:ext cx="29950" cy="25"/>
            </a:xfrm>
            <a:custGeom>
              <a:rect b="b" l="l" r="r" t="t"/>
              <a:pathLst>
                <a:path extrusionOk="0" fill="none" h="1" w="1198">
                  <a:moveTo>
                    <a:pt x="119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-2503700" y="3247163"/>
              <a:ext cx="88300" cy="1550"/>
            </a:xfrm>
            <a:custGeom>
              <a:rect b="b" l="l" r="r" t="t"/>
              <a:pathLst>
                <a:path extrusionOk="0" fill="none" h="62" w="3532">
                  <a:moveTo>
                    <a:pt x="3532" y="62"/>
                  </a:moveTo>
                  <a:cubicBezTo>
                    <a:pt x="2334" y="31"/>
                    <a:pt x="1167" y="1"/>
                    <a:pt x="0" y="3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-2386250" y="3251013"/>
              <a:ext cx="11550" cy="775"/>
            </a:xfrm>
            <a:custGeom>
              <a:rect b="b" l="l" r="r" t="t"/>
              <a:pathLst>
                <a:path extrusionOk="0" fill="none" h="31" w="462">
                  <a:moveTo>
                    <a:pt x="461" y="31"/>
                  </a:moveTo>
                  <a:lnTo>
                    <a:pt x="0" y="0"/>
                  </a:ln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-2806925" y="3324388"/>
              <a:ext cx="562725" cy="131675"/>
            </a:xfrm>
            <a:custGeom>
              <a:rect b="b" l="l" r="r" t="t"/>
              <a:pathLst>
                <a:path extrusionOk="0" h="5267" w="22509">
                  <a:moveTo>
                    <a:pt x="638" y="1"/>
                  </a:moveTo>
                  <a:cubicBezTo>
                    <a:pt x="436" y="1"/>
                    <a:pt x="234" y="29"/>
                    <a:pt x="31" y="74"/>
                  </a:cubicBezTo>
                  <a:cubicBezTo>
                    <a:pt x="1" y="259"/>
                    <a:pt x="1" y="473"/>
                    <a:pt x="31" y="658"/>
                  </a:cubicBezTo>
                  <a:lnTo>
                    <a:pt x="123" y="1886"/>
                  </a:lnTo>
                  <a:cubicBezTo>
                    <a:pt x="185" y="2684"/>
                    <a:pt x="216" y="3483"/>
                    <a:pt x="277" y="4250"/>
                  </a:cubicBezTo>
                  <a:cubicBezTo>
                    <a:pt x="308" y="4465"/>
                    <a:pt x="338" y="4649"/>
                    <a:pt x="400" y="4864"/>
                  </a:cubicBezTo>
                  <a:cubicBezTo>
                    <a:pt x="707" y="4926"/>
                    <a:pt x="1014" y="4957"/>
                    <a:pt x="1321" y="4957"/>
                  </a:cubicBezTo>
                  <a:cubicBezTo>
                    <a:pt x="7800" y="5202"/>
                    <a:pt x="14862" y="5264"/>
                    <a:pt x="21341" y="5264"/>
                  </a:cubicBezTo>
                  <a:cubicBezTo>
                    <a:pt x="21364" y="5265"/>
                    <a:pt x="21386" y="5266"/>
                    <a:pt x="21408" y="5266"/>
                  </a:cubicBezTo>
                  <a:cubicBezTo>
                    <a:pt x="21774" y="5266"/>
                    <a:pt x="22053" y="5026"/>
                    <a:pt x="22140" y="4649"/>
                  </a:cubicBezTo>
                  <a:cubicBezTo>
                    <a:pt x="22416" y="3728"/>
                    <a:pt x="22508" y="2132"/>
                    <a:pt x="21863" y="1210"/>
                  </a:cubicBezTo>
                  <a:cubicBezTo>
                    <a:pt x="21464" y="658"/>
                    <a:pt x="20696" y="627"/>
                    <a:pt x="19959" y="596"/>
                  </a:cubicBezTo>
                  <a:cubicBezTo>
                    <a:pt x="19714" y="535"/>
                    <a:pt x="19437" y="535"/>
                    <a:pt x="19161" y="535"/>
                  </a:cubicBezTo>
                  <a:lnTo>
                    <a:pt x="18056" y="504"/>
                  </a:lnTo>
                  <a:lnTo>
                    <a:pt x="17503" y="504"/>
                  </a:lnTo>
                  <a:lnTo>
                    <a:pt x="12959" y="289"/>
                  </a:lnTo>
                  <a:cubicBezTo>
                    <a:pt x="11454" y="228"/>
                    <a:pt x="3808" y="74"/>
                    <a:pt x="3777" y="74"/>
                  </a:cubicBezTo>
                  <a:lnTo>
                    <a:pt x="2089" y="44"/>
                  </a:lnTo>
                  <a:lnTo>
                    <a:pt x="860" y="13"/>
                  </a:lnTo>
                  <a:cubicBezTo>
                    <a:pt x="786" y="5"/>
                    <a:pt x="712" y="1"/>
                    <a:pt x="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-2810525" y="3318563"/>
              <a:ext cx="572450" cy="88725"/>
            </a:xfrm>
            <a:custGeom>
              <a:rect b="b" l="l" r="r" t="t"/>
              <a:pathLst>
                <a:path extrusionOk="0" h="3549" w="22898">
                  <a:moveTo>
                    <a:pt x="513" y="0"/>
                  </a:moveTo>
                  <a:cubicBezTo>
                    <a:pt x="1" y="0"/>
                    <a:pt x="198" y="799"/>
                    <a:pt x="206" y="799"/>
                  </a:cubicBezTo>
                  <a:cubicBezTo>
                    <a:pt x="206" y="799"/>
                    <a:pt x="206" y="799"/>
                    <a:pt x="206" y="799"/>
                  </a:cubicBezTo>
                  <a:cubicBezTo>
                    <a:pt x="2018" y="860"/>
                    <a:pt x="4167" y="891"/>
                    <a:pt x="5979" y="921"/>
                  </a:cubicBezTo>
                  <a:cubicBezTo>
                    <a:pt x="9172" y="983"/>
                    <a:pt x="12396" y="1075"/>
                    <a:pt x="15590" y="1136"/>
                  </a:cubicBezTo>
                  <a:cubicBezTo>
                    <a:pt x="17186" y="1198"/>
                    <a:pt x="18752" y="1228"/>
                    <a:pt x="20349" y="1259"/>
                  </a:cubicBezTo>
                  <a:cubicBezTo>
                    <a:pt x="20963" y="1259"/>
                    <a:pt x="21639" y="1321"/>
                    <a:pt x="22038" y="1843"/>
                  </a:cubicBezTo>
                  <a:cubicBezTo>
                    <a:pt x="22345" y="2334"/>
                    <a:pt x="22560" y="2887"/>
                    <a:pt x="22652" y="3470"/>
                  </a:cubicBezTo>
                  <a:cubicBezTo>
                    <a:pt x="22666" y="3524"/>
                    <a:pt x="22709" y="3548"/>
                    <a:pt x="22753" y="3548"/>
                  </a:cubicBezTo>
                  <a:cubicBezTo>
                    <a:pt x="22809" y="3548"/>
                    <a:pt x="22867" y="3508"/>
                    <a:pt x="22867" y="3439"/>
                  </a:cubicBezTo>
                  <a:cubicBezTo>
                    <a:pt x="22898" y="2764"/>
                    <a:pt x="22744" y="2119"/>
                    <a:pt x="22437" y="1505"/>
                  </a:cubicBezTo>
                  <a:cubicBezTo>
                    <a:pt x="22038" y="891"/>
                    <a:pt x="21332" y="522"/>
                    <a:pt x="20595" y="522"/>
                  </a:cubicBezTo>
                  <a:cubicBezTo>
                    <a:pt x="19796" y="430"/>
                    <a:pt x="18998" y="430"/>
                    <a:pt x="18200" y="430"/>
                  </a:cubicBezTo>
                  <a:lnTo>
                    <a:pt x="15682" y="369"/>
                  </a:lnTo>
                  <a:lnTo>
                    <a:pt x="10646" y="246"/>
                  </a:lnTo>
                  <a:cubicBezTo>
                    <a:pt x="7268" y="154"/>
                    <a:pt x="3891" y="62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-2806150" y="3300438"/>
              <a:ext cx="902775" cy="187225"/>
            </a:xfrm>
            <a:custGeom>
              <a:rect b="b" l="l" r="r" t="t"/>
              <a:pathLst>
                <a:path extrusionOk="0" h="7489" w="36111">
                  <a:moveTo>
                    <a:pt x="1342" y="1"/>
                  </a:moveTo>
                  <a:cubicBezTo>
                    <a:pt x="991" y="1"/>
                    <a:pt x="640" y="104"/>
                    <a:pt x="369" y="326"/>
                  </a:cubicBezTo>
                  <a:cubicBezTo>
                    <a:pt x="154" y="510"/>
                    <a:pt x="31" y="756"/>
                    <a:pt x="0" y="1032"/>
                  </a:cubicBezTo>
                  <a:cubicBezTo>
                    <a:pt x="277" y="971"/>
                    <a:pt x="553" y="940"/>
                    <a:pt x="829" y="940"/>
                  </a:cubicBezTo>
                  <a:lnTo>
                    <a:pt x="2058" y="1002"/>
                  </a:lnTo>
                  <a:lnTo>
                    <a:pt x="3777" y="1032"/>
                  </a:lnTo>
                  <a:cubicBezTo>
                    <a:pt x="3808" y="1032"/>
                    <a:pt x="11454" y="1186"/>
                    <a:pt x="12958" y="1247"/>
                  </a:cubicBezTo>
                  <a:lnTo>
                    <a:pt x="17472" y="1431"/>
                  </a:lnTo>
                  <a:lnTo>
                    <a:pt x="18025" y="1462"/>
                  </a:lnTo>
                  <a:lnTo>
                    <a:pt x="19161" y="1493"/>
                  </a:lnTo>
                  <a:cubicBezTo>
                    <a:pt x="19406" y="1493"/>
                    <a:pt x="19683" y="1493"/>
                    <a:pt x="19928" y="1554"/>
                  </a:cubicBezTo>
                  <a:cubicBezTo>
                    <a:pt x="20665" y="1585"/>
                    <a:pt x="21433" y="1616"/>
                    <a:pt x="21832" y="2168"/>
                  </a:cubicBezTo>
                  <a:cubicBezTo>
                    <a:pt x="22477" y="3059"/>
                    <a:pt x="22385" y="4686"/>
                    <a:pt x="22109" y="5607"/>
                  </a:cubicBezTo>
                  <a:cubicBezTo>
                    <a:pt x="22050" y="5957"/>
                    <a:pt x="21743" y="6224"/>
                    <a:pt x="21371" y="6224"/>
                  </a:cubicBezTo>
                  <a:cubicBezTo>
                    <a:pt x="21351" y="6224"/>
                    <a:pt x="21331" y="6223"/>
                    <a:pt x="21310" y="6222"/>
                  </a:cubicBezTo>
                  <a:cubicBezTo>
                    <a:pt x="14831" y="6222"/>
                    <a:pt x="7800" y="6160"/>
                    <a:pt x="1321" y="5915"/>
                  </a:cubicBezTo>
                  <a:cubicBezTo>
                    <a:pt x="1014" y="5915"/>
                    <a:pt x="707" y="5884"/>
                    <a:pt x="399" y="5822"/>
                  </a:cubicBezTo>
                  <a:lnTo>
                    <a:pt x="399" y="5822"/>
                  </a:lnTo>
                  <a:cubicBezTo>
                    <a:pt x="492" y="6099"/>
                    <a:pt x="676" y="6344"/>
                    <a:pt x="921" y="6529"/>
                  </a:cubicBezTo>
                  <a:cubicBezTo>
                    <a:pt x="1242" y="6662"/>
                    <a:pt x="1586" y="6749"/>
                    <a:pt x="1913" y="6749"/>
                  </a:cubicBezTo>
                  <a:cubicBezTo>
                    <a:pt x="1962" y="6749"/>
                    <a:pt x="2010" y="6748"/>
                    <a:pt x="2058" y="6744"/>
                  </a:cubicBezTo>
                  <a:cubicBezTo>
                    <a:pt x="8629" y="7081"/>
                    <a:pt x="15752" y="7143"/>
                    <a:pt x="22293" y="7173"/>
                  </a:cubicBezTo>
                  <a:cubicBezTo>
                    <a:pt x="25148" y="7266"/>
                    <a:pt x="28004" y="7358"/>
                    <a:pt x="30860" y="7419"/>
                  </a:cubicBezTo>
                  <a:cubicBezTo>
                    <a:pt x="31853" y="7444"/>
                    <a:pt x="32847" y="7489"/>
                    <a:pt x="33841" y="7489"/>
                  </a:cubicBezTo>
                  <a:cubicBezTo>
                    <a:pt x="34075" y="7489"/>
                    <a:pt x="34310" y="7486"/>
                    <a:pt x="34545" y="7481"/>
                  </a:cubicBezTo>
                  <a:cubicBezTo>
                    <a:pt x="34588" y="7484"/>
                    <a:pt x="34630" y="7485"/>
                    <a:pt x="34673" y="7485"/>
                  </a:cubicBezTo>
                  <a:cubicBezTo>
                    <a:pt x="35054" y="7485"/>
                    <a:pt x="35407" y="7361"/>
                    <a:pt x="35711" y="7112"/>
                  </a:cubicBezTo>
                  <a:cubicBezTo>
                    <a:pt x="36049" y="6744"/>
                    <a:pt x="36018" y="6222"/>
                    <a:pt x="36049" y="5761"/>
                  </a:cubicBezTo>
                  <a:cubicBezTo>
                    <a:pt x="36111" y="5116"/>
                    <a:pt x="36111" y="4471"/>
                    <a:pt x="36080" y="3827"/>
                  </a:cubicBezTo>
                  <a:cubicBezTo>
                    <a:pt x="36111" y="3366"/>
                    <a:pt x="36018" y="2875"/>
                    <a:pt x="35803" y="2445"/>
                  </a:cubicBezTo>
                  <a:cubicBezTo>
                    <a:pt x="35496" y="2015"/>
                    <a:pt x="34974" y="1984"/>
                    <a:pt x="34483" y="1923"/>
                  </a:cubicBezTo>
                  <a:cubicBezTo>
                    <a:pt x="33992" y="1861"/>
                    <a:pt x="33439" y="1800"/>
                    <a:pt x="32917" y="1739"/>
                  </a:cubicBezTo>
                  <a:cubicBezTo>
                    <a:pt x="29140" y="1339"/>
                    <a:pt x="25394" y="1063"/>
                    <a:pt x="21617" y="909"/>
                  </a:cubicBezTo>
                  <a:cubicBezTo>
                    <a:pt x="21372" y="879"/>
                    <a:pt x="21157" y="848"/>
                    <a:pt x="20911" y="848"/>
                  </a:cubicBezTo>
                  <a:cubicBezTo>
                    <a:pt x="20635" y="817"/>
                    <a:pt x="20389" y="787"/>
                    <a:pt x="20113" y="787"/>
                  </a:cubicBezTo>
                  <a:lnTo>
                    <a:pt x="19007" y="725"/>
                  </a:lnTo>
                  <a:lnTo>
                    <a:pt x="18455" y="695"/>
                  </a:lnTo>
                  <a:lnTo>
                    <a:pt x="13849" y="418"/>
                  </a:lnTo>
                  <a:cubicBezTo>
                    <a:pt x="12313" y="326"/>
                    <a:pt x="4606" y="142"/>
                    <a:pt x="4575" y="142"/>
                  </a:cubicBezTo>
                  <a:lnTo>
                    <a:pt x="2856" y="50"/>
                  </a:lnTo>
                  <a:lnTo>
                    <a:pt x="1597" y="19"/>
                  </a:lnTo>
                  <a:cubicBezTo>
                    <a:pt x="1513" y="7"/>
                    <a:pt x="1427" y="1"/>
                    <a:pt x="1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-2756250" y="3362313"/>
              <a:ext cx="303250" cy="5400"/>
            </a:xfrm>
            <a:custGeom>
              <a:rect b="b" l="l" r="r" t="t"/>
              <a:pathLst>
                <a:path extrusionOk="0" fill="none" h="216" w="12130">
                  <a:moveTo>
                    <a:pt x="12129" y="215"/>
                  </a:moveTo>
                  <a:cubicBezTo>
                    <a:pt x="7769" y="123"/>
                    <a:pt x="3992" y="123"/>
                    <a:pt x="0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-2456100" y="3388413"/>
              <a:ext cx="96750" cy="3100"/>
            </a:xfrm>
            <a:custGeom>
              <a:rect b="b" l="l" r="r" t="t"/>
              <a:pathLst>
                <a:path extrusionOk="0" fill="none" h="124" w="3870">
                  <a:moveTo>
                    <a:pt x="3869" y="123"/>
                  </a:moveTo>
                  <a:cubicBezTo>
                    <a:pt x="2580" y="62"/>
                    <a:pt x="1290" y="0"/>
                    <a:pt x="0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-2364000" y="3406063"/>
              <a:ext cx="22300" cy="25"/>
            </a:xfrm>
            <a:custGeom>
              <a:rect b="b" l="l" r="r" t="t"/>
              <a:pathLst>
                <a:path extrusionOk="0" fill="none" h="1" w="892">
                  <a:moveTo>
                    <a:pt x="891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-2718650" y="3417588"/>
              <a:ext cx="66050" cy="775"/>
            </a:xfrm>
            <a:custGeom>
              <a:rect b="b" l="l" r="r" t="t"/>
              <a:pathLst>
                <a:path extrusionOk="0" fill="none" h="31" w="2642">
                  <a:moveTo>
                    <a:pt x="2641" y="31"/>
                  </a:moveTo>
                  <a:cubicBezTo>
                    <a:pt x="1751" y="0"/>
                    <a:pt x="891" y="0"/>
                    <a:pt x="1" y="3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-2631125" y="3420663"/>
              <a:ext cx="9225" cy="775"/>
            </a:xfrm>
            <a:custGeom>
              <a:rect b="b" l="l" r="r" t="t"/>
              <a:pathLst>
                <a:path extrusionOk="0" fill="none" h="31" w="369">
                  <a:moveTo>
                    <a:pt x="369" y="31"/>
                  </a:moveTo>
                  <a:lnTo>
                    <a:pt x="0" y="0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-2560500" y="1795538"/>
              <a:ext cx="562700" cy="132125"/>
            </a:xfrm>
            <a:custGeom>
              <a:rect b="b" l="l" r="r" t="t"/>
              <a:pathLst>
                <a:path extrusionOk="0" h="5285" w="22508">
                  <a:moveTo>
                    <a:pt x="860" y="1"/>
                  </a:moveTo>
                  <a:cubicBezTo>
                    <a:pt x="584" y="1"/>
                    <a:pt x="307" y="1"/>
                    <a:pt x="31" y="62"/>
                  </a:cubicBezTo>
                  <a:cubicBezTo>
                    <a:pt x="0" y="277"/>
                    <a:pt x="0" y="461"/>
                    <a:pt x="31" y="676"/>
                  </a:cubicBezTo>
                  <a:lnTo>
                    <a:pt x="123" y="1904"/>
                  </a:lnTo>
                  <a:cubicBezTo>
                    <a:pt x="184" y="2672"/>
                    <a:pt x="215" y="3470"/>
                    <a:pt x="277" y="4269"/>
                  </a:cubicBezTo>
                  <a:cubicBezTo>
                    <a:pt x="277" y="4453"/>
                    <a:pt x="338" y="4668"/>
                    <a:pt x="399" y="4883"/>
                  </a:cubicBezTo>
                  <a:cubicBezTo>
                    <a:pt x="706" y="4944"/>
                    <a:pt x="1013" y="4975"/>
                    <a:pt x="1321" y="4975"/>
                  </a:cubicBezTo>
                  <a:cubicBezTo>
                    <a:pt x="7800" y="5221"/>
                    <a:pt x="14831" y="5282"/>
                    <a:pt x="21341" y="5282"/>
                  </a:cubicBezTo>
                  <a:cubicBezTo>
                    <a:pt x="21360" y="5284"/>
                    <a:pt x="21378" y="5284"/>
                    <a:pt x="21397" y="5284"/>
                  </a:cubicBezTo>
                  <a:cubicBezTo>
                    <a:pt x="21743" y="5284"/>
                    <a:pt x="22052" y="5018"/>
                    <a:pt x="22139" y="4668"/>
                  </a:cubicBezTo>
                  <a:cubicBezTo>
                    <a:pt x="22416" y="3716"/>
                    <a:pt x="22508" y="2119"/>
                    <a:pt x="21863" y="1229"/>
                  </a:cubicBezTo>
                  <a:cubicBezTo>
                    <a:pt x="21464" y="646"/>
                    <a:pt x="20696" y="646"/>
                    <a:pt x="19959" y="615"/>
                  </a:cubicBezTo>
                  <a:cubicBezTo>
                    <a:pt x="19683" y="553"/>
                    <a:pt x="19437" y="553"/>
                    <a:pt x="19161" y="553"/>
                  </a:cubicBezTo>
                  <a:lnTo>
                    <a:pt x="18055" y="523"/>
                  </a:lnTo>
                  <a:lnTo>
                    <a:pt x="17503" y="492"/>
                  </a:lnTo>
                  <a:lnTo>
                    <a:pt x="12958" y="308"/>
                  </a:lnTo>
                  <a:cubicBezTo>
                    <a:pt x="11454" y="246"/>
                    <a:pt x="3808" y="93"/>
                    <a:pt x="3777" y="93"/>
                  </a:cubicBezTo>
                  <a:lnTo>
                    <a:pt x="2088" y="31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-2564100" y="1789413"/>
              <a:ext cx="571675" cy="88725"/>
            </a:xfrm>
            <a:custGeom>
              <a:rect b="b" l="l" r="r" t="t"/>
              <a:pathLst>
                <a:path extrusionOk="0" h="3549" w="22867">
                  <a:moveTo>
                    <a:pt x="513" y="0"/>
                  </a:moveTo>
                  <a:cubicBezTo>
                    <a:pt x="0" y="0"/>
                    <a:pt x="168" y="799"/>
                    <a:pt x="204" y="799"/>
                  </a:cubicBezTo>
                  <a:cubicBezTo>
                    <a:pt x="204" y="799"/>
                    <a:pt x="205" y="799"/>
                    <a:pt x="206" y="798"/>
                  </a:cubicBezTo>
                  <a:cubicBezTo>
                    <a:pt x="2017" y="860"/>
                    <a:pt x="4136" y="891"/>
                    <a:pt x="5948" y="921"/>
                  </a:cubicBezTo>
                  <a:cubicBezTo>
                    <a:pt x="9172" y="1013"/>
                    <a:pt x="12365" y="1075"/>
                    <a:pt x="15559" y="1167"/>
                  </a:cubicBezTo>
                  <a:cubicBezTo>
                    <a:pt x="17155" y="1198"/>
                    <a:pt x="18752" y="1228"/>
                    <a:pt x="20318" y="1259"/>
                  </a:cubicBezTo>
                  <a:cubicBezTo>
                    <a:pt x="20932" y="1259"/>
                    <a:pt x="21638" y="1320"/>
                    <a:pt x="22007" y="1842"/>
                  </a:cubicBezTo>
                  <a:cubicBezTo>
                    <a:pt x="22314" y="2334"/>
                    <a:pt x="22529" y="2886"/>
                    <a:pt x="22621" y="3470"/>
                  </a:cubicBezTo>
                  <a:cubicBezTo>
                    <a:pt x="22634" y="3524"/>
                    <a:pt x="22677" y="3548"/>
                    <a:pt x="22721" y="3548"/>
                  </a:cubicBezTo>
                  <a:cubicBezTo>
                    <a:pt x="22778" y="3548"/>
                    <a:pt x="22836" y="3508"/>
                    <a:pt x="22836" y="3439"/>
                  </a:cubicBezTo>
                  <a:cubicBezTo>
                    <a:pt x="22867" y="2764"/>
                    <a:pt x="22744" y="2119"/>
                    <a:pt x="22437" y="1535"/>
                  </a:cubicBezTo>
                  <a:cubicBezTo>
                    <a:pt x="22007" y="921"/>
                    <a:pt x="21301" y="553"/>
                    <a:pt x="20564" y="522"/>
                  </a:cubicBezTo>
                  <a:cubicBezTo>
                    <a:pt x="19796" y="430"/>
                    <a:pt x="18967" y="430"/>
                    <a:pt x="18169" y="430"/>
                  </a:cubicBezTo>
                  <a:lnTo>
                    <a:pt x="15681" y="369"/>
                  </a:lnTo>
                  <a:lnTo>
                    <a:pt x="10646" y="246"/>
                  </a:lnTo>
                  <a:cubicBezTo>
                    <a:pt x="7268" y="184"/>
                    <a:pt x="3890" y="61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-2558975" y="1771363"/>
              <a:ext cx="587275" cy="180050"/>
            </a:xfrm>
            <a:custGeom>
              <a:rect b="b" l="l" r="r" t="t"/>
              <a:pathLst>
                <a:path extrusionOk="0" h="7202" w="23491">
                  <a:moveTo>
                    <a:pt x="1349" y="0"/>
                  </a:moveTo>
                  <a:cubicBezTo>
                    <a:pt x="993" y="0"/>
                    <a:pt x="645" y="124"/>
                    <a:pt x="338" y="354"/>
                  </a:cubicBezTo>
                  <a:cubicBezTo>
                    <a:pt x="154" y="538"/>
                    <a:pt x="31" y="783"/>
                    <a:pt x="1" y="1029"/>
                  </a:cubicBezTo>
                  <a:cubicBezTo>
                    <a:pt x="246" y="968"/>
                    <a:pt x="523" y="968"/>
                    <a:pt x="799" y="968"/>
                  </a:cubicBezTo>
                  <a:lnTo>
                    <a:pt x="2058" y="998"/>
                  </a:lnTo>
                  <a:lnTo>
                    <a:pt x="3747" y="1060"/>
                  </a:lnTo>
                  <a:cubicBezTo>
                    <a:pt x="3777" y="1060"/>
                    <a:pt x="11423" y="1213"/>
                    <a:pt x="12928" y="1275"/>
                  </a:cubicBezTo>
                  <a:lnTo>
                    <a:pt x="17442" y="1459"/>
                  </a:lnTo>
                  <a:lnTo>
                    <a:pt x="17994" y="1490"/>
                  </a:lnTo>
                  <a:lnTo>
                    <a:pt x="19130" y="1520"/>
                  </a:lnTo>
                  <a:cubicBezTo>
                    <a:pt x="19376" y="1520"/>
                    <a:pt x="19652" y="1551"/>
                    <a:pt x="19898" y="1551"/>
                  </a:cubicBezTo>
                  <a:cubicBezTo>
                    <a:pt x="20666" y="1582"/>
                    <a:pt x="21433" y="1613"/>
                    <a:pt x="21802" y="2165"/>
                  </a:cubicBezTo>
                  <a:cubicBezTo>
                    <a:pt x="22447" y="3086"/>
                    <a:pt x="22355" y="4683"/>
                    <a:pt x="22078" y="5635"/>
                  </a:cubicBezTo>
                  <a:cubicBezTo>
                    <a:pt x="22020" y="5985"/>
                    <a:pt x="21713" y="6251"/>
                    <a:pt x="21340" y="6251"/>
                  </a:cubicBezTo>
                  <a:cubicBezTo>
                    <a:pt x="21320" y="6251"/>
                    <a:pt x="21300" y="6251"/>
                    <a:pt x="21280" y="6249"/>
                  </a:cubicBezTo>
                  <a:cubicBezTo>
                    <a:pt x="14801" y="6218"/>
                    <a:pt x="7769" y="6188"/>
                    <a:pt x="1260" y="5942"/>
                  </a:cubicBezTo>
                  <a:cubicBezTo>
                    <a:pt x="952" y="5942"/>
                    <a:pt x="645" y="5911"/>
                    <a:pt x="338" y="5850"/>
                  </a:cubicBezTo>
                  <a:lnTo>
                    <a:pt x="338" y="5850"/>
                  </a:lnTo>
                  <a:cubicBezTo>
                    <a:pt x="461" y="6126"/>
                    <a:pt x="645" y="6372"/>
                    <a:pt x="922" y="6525"/>
                  </a:cubicBezTo>
                  <a:cubicBezTo>
                    <a:pt x="1217" y="6686"/>
                    <a:pt x="1558" y="6777"/>
                    <a:pt x="1906" y="6777"/>
                  </a:cubicBezTo>
                  <a:cubicBezTo>
                    <a:pt x="1957" y="6777"/>
                    <a:pt x="2007" y="6775"/>
                    <a:pt x="2058" y="6771"/>
                  </a:cubicBezTo>
                  <a:cubicBezTo>
                    <a:pt x="8629" y="7109"/>
                    <a:pt x="15753" y="7170"/>
                    <a:pt x="22324" y="7201"/>
                  </a:cubicBezTo>
                  <a:cubicBezTo>
                    <a:pt x="22815" y="7201"/>
                    <a:pt x="23030" y="6771"/>
                    <a:pt x="23122" y="6372"/>
                  </a:cubicBezTo>
                  <a:cubicBezTo>
                    <a:pt x="23399" y="5082"/>
                    <a:pt x="23491" y="2902"/>
                    <a:pt x="22846" y="1674"/>
                  </a:cubicBezTo>
                  <a:cubicBezTo>
                    <a:pt x="22477" y="906"/>
                    <a:pt x="21679" y="876"/>
                    <a:pt x="20942" y="845"/>
                  </a:cubicBezTo>
                  <a:cubicBezTo>
                    <a:pt x="20666" y="814"/>
                    <a:pt x="20389" y="783"/>
                    <a:pt x="20144" y="783"/>
                  </a:cubicBezTo>
                  <a:lnTo>
                    <a:pt x="19008" y="722"/>
                  </a:lnTo>
                  <a:lnTo>
                    <a:pt x="18455" y="691"/>
                  </a:lnTo>
                  <a:lnTo>
                    <a:pt x="13849" y="446"/>
                  </a:lnTo>
                  <a:cubicBezTo>
                    <a:pt x="12314" y="354"/>
                    <a:pt x="4576" y="139"/>
                    <a:pt x="4545" y="139"/>
                  </a:cubicBezTo>
                  <a:lnTo>
                    <a:pt x="2826" y="77"/>
                  </a:lnTo>
                  <a:lnTo>
                    <a:pt x="1567" y="16"/>
                  </a:lnTo>
                  <a:cubicBezTo>
                    <a:pt x="1494" y="5"/>
                    <a:pt x="1421" y="0"/>
                    <a:pt x="1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-2510600" y="1833938"/>
              <a:ext cx="303225" cy="5375"/>
            </a:xfrm>
            <a:custGeom>
              <a:rect b="b" l="l" r="r" t="t"/>
              <a:pathLst>
                <a:path extrusionOk="0" fill="none" h="215" w="12129">
                  <a:moveTo>
                    <a:pt x="12129" y="215"/>
                  </a:moveTo>
                  <a:cubicBezTo>
                    <a:pt x="7769" y="92"/>
                    <a:pt x="4023" y="123"/>
                    <a:pt x="0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-2209700" y="1860038"/>
              <a:ext cx="96750" cy="2325"/>
            </a:xfrm>
            <a:custGeom>
              <a:rect b="b" l="l" r="r" t="t"/>
              <a:pathLst>
                <a:path extrusionOk="0" fill="none" h="93" w="3870">
                  <a:moveTo>
                    <a:pt x="3870" y="92"/>
                  </a:moveTo>
                  <a:cubicBezTo>
                    <a:pt x="2580" y="31"/>
                    <a:pt x="1290" y="0"/>
                    <a:pt x="1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-2117575" y="1876913"/>
              <a:ext cx="21525" cy="25"/>
            </a:xfrm>
            <a:custGeom>
              <a:rect b="b" l="l" r="r" t="t"/>
              <a:pathLst>
                <a:path extrusionOk="0" fill="none" h="1" w="861">
                  <a:moveTo>
                    <a:pt x="86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-2472225" y="1889188"/>
              <a:ext cx="65275" cy="800"/>
            </a:xfrm>
            <a:custGeom>
              <a:rect b="b" l="l" r="r" t="t"/>
              <a:pathLst>
                <a:path extrusionOk="0" fill="none" h="32" w="2611">
                  <a:moveTo>
                    <a:pt x="2610" y="32"/>
                  </a:moveTo>
                  <a:cubicBezTo>
                    <a:pt x="1751" y="1"/>
                    <a:pt x="891" y="1"/>
                    <a:pt x="0" y="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-2384725" y="1891488"/>
              <a:ext cx="8475" cy="800"/>
            </a:xfrm>
            <a:custGeom>
              <a:rect b="b" l="l" r="r" t="t"/>
              <a:pathLst>
                <a:path extrusionOk="0" fill="none" h="32" w="339">
                  <a:moveTo>
                    <a:pt x="339" y="32"/>
                  </a:moveTo>
                  <a:lnTo>
                    <a:pt x="1" y="1"/>
                  </a:lnTo>
                </a:path>
              </a:pathLst>
            </a:custGeom>
            <a:noFill/>
            <a:ln cap="flat" cmpd="sng" w="2300">
              <a:solidFill>
                <a:srgbClr val="2E1C32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-2621925" y="1427563"/>
              <a:ext cx="755400" cy="177675"/>
            </a:xfrm>
            <a:custGeom>
              <a:rect b="b" l="l" r="r" t="t"/>
              <a:pathLst>
                <a:path extrusionOk="0" h="7107" w="30216">
                  <a:moveTo>
                    <a:pt x="860" y="0"/>
                  </a:moveTo>
                  <a:cubicBezTo>
                    <a:pt x="584" y="0"/>
                    <a:pt x="308" y="35"/>
                    <a:pt x="31" y="104"/>
                  </a:cubicBezTo>
                  <a:cubicBezTo>
                    <a:pt x="1" y="349"/>
                    <a:pt x="1" y="626"/>
                    <a:pt x="31" y="902"/>
                  </a:cubicBezTo>
                  <a:lnTo>
                    <a:pt x="124" y="2560"/>
                  </a:lnTo>
                  <a:cubicBezTo>
                    <a:pt x="216" y="3604"/>
                    <a:pt x="277" y="4679"/>
                    <a:pt x="369" y="5723"/>
                  </a:cubicBezTo>
                  <a:cubicBezTo>
                    <a:pt x="400" y="5999"/>
                    <a:pt x="431" y="6276"/>
                    <a:pt x="523" y="6552"/>
                  </a:cubicBezTo>
                  <a:cubicBezTo>
                    <a:pt x="953" y="6644"/>
                    <a:pt x="1352" y="6675"/>
                    <a:pt x="1782" y="6675"/>
                  </a:cubicBezTo>
                  <a:cubicBezTo>
                    <a:pt x="10471" y="7013"/>
                    <a:pt x="19929" y="7074"/>
                    <a:pt x="28649" y="7105"/>
                  </a:cubicBezTo>
                  <a:cubicBezTo>
                    <a:pt x="28670" y="7106"/>
                    <a:pt x="28690" y="7106"/>
                    <a:pt x="28710" y="7106"/>
                  </a:cubicBezTo>
                  <a:cubicBezTo>
                    <a:pt x="29207" y="7106"/>
                    <a:pt x="29636" y="6748"/>
                    <a:pt x="29724" y="6276"/>
                  </a:cubicBezTo>
                  <a:cubicBezTo>
                    <a:pt x="30093" y="5017"/>
                    <a:pt x="30215" y="2837"/>
                    <a:pt x="29356" y="1639"/>
                  </a:cubicBezTo>
                  <a:cubicBezTo>
                    <a:pt x="28834" y="871"/>
                    <a:pt x="27790" y="841"/>
                    <a:pt x="26807" y="810"/>
                  </a:cubicBezTo>
                  <a:cubicBezTo>
                    <a:pt x="26439" y="779"/>
                    <a:pt x="26101" y="749"/>
                    <a:pt x="25732" y="749"/>
                  </a:cubicBezTo>
                  <a:lnTo>
                    <a:pt x="24228" y="687"/>
                  </a:lnTo>
                  <a:lnTo>
                    <a:pt x="23491" y="687"/>
                  </a:lnTo>
                  <a:lnTo>
                    <a:pt x="17411" y="411"/>
                  </a:lnTo>
                  <a:cubicBezTo>
                    <a:pt x="15384" y="349"/>
                    <a:pt x="5129" y="134"/>
                    <a:pt x="5098" y="134"/>
                  </a:cubicBezTo>
                  <a:lnTo>
                    <a:pt x="2795" y="73"/>
                  </a:lnTo>
                  <a:lnTo>
                    <a:pt x="1137" y="12"/>
                  </a:lnTo>
                  <a:cubicBezTo>
                    <a:pt x="1045" y="4"/>
                    <a:pt x="953" y="0"/>
                    <a:pt x="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-2627075" y="1419388"/>
              <a:ext cx="768225" cy="119250"/>
            </a:xfrm>
            <a:custGeom>
              <a:rect b="b" l="l" r="r" t="t"/>
              <a:pathLst>
                <a:path extrusionOk="0" h="4770" w="30729">
                  <a:moveTo>
                    <a:pt x="667" y="1"/>
                  </a:moveTo>
                  <a:cubicBezTo>
                    <a:pt x="1" y="1"/>
                    <a:pt x="231" y="1107"/>
                    <a:pt x="237" y="1107"/>
                  </a:cubicBezTo>
                  <a:cubicBezTo>
                    <a:pt x="237" y="1107"/>
                    <a:pt x="237" y="1107"/>
                    <a:pt x="237" y="1106"/>
                  </a:cubicBezTo>
                  <a:cubicBezTo>
                    <a:pt x="2663" y="1168"/>
                    <a:pt x="5550" y="1229"/>
                    <a:pt x="7975" y="1260"/>
                  </a:cubicBezTo>
                  <a:cubicBezTo>
                    <a:pt x="12274" y="1352"/>
                    <a:pt x="16604" y="1475"/>
                    <a:pt x="20903" y="1567"/>
                  </a:cubicBezTo>
                  <a:cubicBezTo>
                    <a:pt x="23021" y="1628"/>
                    <a:pt x="25140" y="1690"/>
                    <a:pt x="27289" y="1720"/>
                  </a:cubicBezTo>
                  <a:cubicBezTo>
                    <a:pt x="28088" y="1720"/>
                    <a:pt x="29009" y="1782"/>
                    <a:pt x="29531" y="2488"/>
                  </a:cubicBezTo>
                  <a:cubicBezTo>
                    <a:pt x="30022" y="3102"/>
                    <a:pt x="30176" y="3931"/>
                    <a:pt x="30360" y="4668"/>
                  </a:cubicBezTo>
                  <a:cubicBezTo>
                    <a:pt x="30388" y="4737"/>
                    <a:pt x="30446" y="4769"/>
                    <a:pt x="30503" y="4769"/>
                  </a:cubicBezTo>
                  <a:cubicBezTo>
                    <a:pt x="30571" y="4769"/>
                    <a:pt x="30636" y="4722"/>
                    <a:pt x="30636" y="4637"/>
                  </a:cubicBezTo>
                  <a:cubicBezTo>
                    <a:pt x="30728" y="3747"/>
                    <a:pt x="30514" y="2826"/>
                    <a:pt x="30114" y="2058"/>
                  </a:cubicBezTo>
                  <a:cubicBezTo>
                    <a:pt x="29531" y="1137"/>
                    <a:pt x="28671" y="830"/>
                    <a:pt x="27627" y="707"/>
                  </a:cubicBezTo>
                  <a:cubicBezTo>
                    <a:pt x="26552" y="584"/>
                    <a:pt x="25478" y="615"/>
                    <a:pt x="24403" y="584"/>
                  </a:cubicBezTo>
                  <a:lnTo>
                    <a:pt x="21025" y="492"/>
                  </a:lnTo>
                  <a:lnTo>
                    <a:pt x="14301" y="339"/>
                  </a:lnTo>
                  <a:cubicBezTo>
                    <a:pt x="9756" y="246"/>
                    <a:pt x="5212" y="93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-2621150" y="1396088"/>
              <a:ext cx="789925" cy="240600"/>
            </a:xfrm>
            <a:custGeom>
              <a:rect b="b" l="l" r="r" t="t"/>
              <a:pathLst>
                <a:path extrusionOk="0" h="9624" w="31597">
                  <a:moveTo>
                    <a:pt x="1751" y="0"/>
                  </a:moveTo>
                  <a:cubicBezTo>
                    <a:pt x="1295" y="0"/>
                    <a:pt x="855" y="72"/>
                    <a:pt x="492" y="411"/>
                  </a:cubicBezTo>
                  <a:cubicBezTo>
                    <a:pt x="215" y="656"/>
                    <a:pt x="62" y="994"/>
                    <a:pt x="0" y="1363"/>
                  </a:cubicBezTo>
                  <a:cubicBezTo>
                    <a:pt x="277" y="1294"/>
                    <a:pt x="553" y="1259"/>
                    <a:pt x="829" y="1259"/>
                  </a:cubicBezTo>
                  <a:cubicBezTo>
                    <a:pt x="922" y="1259"/>
                    <a:pt x="1014" y="1263"/>
                    <a:pt x="1106" y="1271"/>
                  </a:cubicBezTo>
                  <a:lnTo>
                    <a:pt x="2764" y="1301"/>
                  </a:lnTo>
                  <a:lnTo>
                    <a:pt x="5067" y="1363"/>
                  </a:lnTo>
                  <a:cubicBezTo>
                    <a:pt x="5098" y="1363"/>
                    <a:pt x="15353" y="1578"/>
                    <a:pt x="17380" y="1670"/>
                  </a:cubicBezTo>
                  <a:lnTo>
                    <a:pt x="23460" y="1946"/>
                  </a:lnTo>
                  <a:lnTo>
                    <a:pt x="24197" y="1977"/>
                  </a:lnTo>
                  <a:lnTo>
                    <a:pt x="25701" y="2008"/>
                  </a:lnTo>
                  <a:cubicBezTo>
                    <a:pt x="26039" y="2008"/>
                    <a:pt x="26408" y="2038"/>
                    <a:pt x="26776" y="2069"/>
                  </a:cubicBezTo>
                  <a:cubicBezTo>
                    <a:pt x="27759" y="2130"/>
                    <a:pt x="28772" y="2130"/>
                    <a:pt x="29294" y="2898"/>
                  </a:cubicBezTo>
                  <a:cubicBezTo>
                    <a:pt x="30184" y="4126"/>
                    <a:pt x="30062" y="6276"/>
                    <a:pt x="29693" y="7535"/>
                  </a:cubicBezTo>
                  <a:cubicBezTo>
                    <a:pt x="29605" y="8007"/>
                    <a:pt x="29176" y="8365"/>
                    <a:pt x="28679" y="8365"/>
                  </a:cubicBezTo>
                  <a:cubicBezTo>
                    <a:pt x="28659" y="8365"/>
                    <a:pt x="28639" y="8365"/>
                    <a:pt x="28618" y="8364"/>
                  </a:cubicBezTo>
                  <a:cubicBezTo>
                    <a:pt x="19898" y="8333"/>
                    <a:pt x="10440" y="8272"/>
                    <a:pt x="1751" y="7934"/>
                  </a:cubicBezTo>
                  <a:cubicBezTo>
                    <a:pt x="1321" y="7934"/>
                    <a:pt x="922" y="7903"/>
                    <a:pt x="492" y="7811"/>
                  </a:cubicBezTo>
                  <a:lnTo>
                    <a:pt x="492" y="7811"/>
                  </a:lnTo>
                  <a:cubicBezTo>
                    <a:pt x="615" y="8179"/>
                    <a:pt x="860" y="8517"/>
                    <a:pt x="1198" y="8732"/>
                  </a:cubicBezTo>
                  <a:cubicBezTo>
                    <a:pt x="1689" y="8978"/>
                    <a:pt x="2211" y="9070"/>
                    <a:pt x="2733" y="9070"/>
                  </a:cubicBezTo>
                  <a:cubicBezTo>
                    <a:pt x="11577" y="9500"/>
                    <a:pt x="21157" y="9592"/>
                    <a:pt x="30031" y="9623"/>
                  </a:cubicBezTo>
                  <a:cubicBezTo>
                    <a:pt x="30047" y="9623"/>
                    <a:pt x="30063" y="9624"/>
                    <a:pt x="30079" y="9624"/>
                  </a:cubicBezTo>
                  <a:cubicBezTo>
                    <a:pt x="30691" y="9624"/>
                    <a:pt x="30986" y="9055"/>
                    <a:pt x="31106" y="8486"/>
                  </a:cubicBezTo>
                  <a:cubicBezTo>
                    <a:pt x="31474" y="6798"/>
                    <a:pt x="31597" y="3850"/>
                    <a:pt x="30706" y="2192"/>
                  </a:cubicBezTo>
                  <a:cubicBezTo>
                    <a:pt x="30184" y="1178"/>
                    <a:pt x="29140" y="1117"/>
                    <a:pt x="28127" y="1086"/>
                  </a:cubicBezTo>
                  <a:cubicBezTo>
                    <a:pt x="27789" y="1025"/>
                    <a:pt x="27421" y="1025"/>
                    <a:pt x="27052" y="994"/>
                  </a:cubicBezTo>
                  <a:lnTo>
                    <a:pt x="25517" y="933"/>
                  </a:lnTo>
                  <a:lnTo>
                    <a:pt x="24780" y="902"/>
                  </a:lnTo>
                  <a:lnTo>
                    <a:pt x="18608" y="534"/>
                  </a:lnTo>
                  <a:cubicBezTo>
                    <a:pt x="16551" y="442"/>
                    <a:pt x="6172" y="165"/>
                    <a:pt x="6111" y="165"/>
                  </a:cubicBezTo>
                  <a:lnTo>
                    <a:pt x="3808" y="73"/>
                  </a:lnTo>
                  <a:lnTo>
                    <a:pt x="2119" y="12"/>
                  </a:lnTo>
                  <a:cubicBezTo>
                    <a:pt x="1996" y="5"/>
                    <a:pt x="1873" y="0"/>
                    <a:pt x="1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-2555125" y="1479263"/>
              <a:ext cx="407650" cy="6950"/>
            </a:xfrm>
            <a:custGeom>
              <a:rect b="b" l="l" r="r" t="t"/>
              <a:pathLst>
                <a:path extrusionOk="0" fill="none" h="278" w="16306">
                  <a:moveTo>
                    <a:pt x="16305" y="277"/>
                  </a:moveTo>
                  <a:cubicBezTo>
                    <a:pt x="10471" y="154"/>
                    <a:pt x="5404" y="154"/>
                    <a:pt x="0" y="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-2151350" y="1514588"/>
              <a:ext cx="129750" cy="3100"/>
            </a:xfrm>
            <a:custGeom>
              <a:rect b="b" l="l" r="r" t="t"/>
              <a:pathLst>
                <a:path extrusionOk="0" fill="none" h="124" w="5190">
                  <a:moveTo>
                    <a:pt x="5190" y="123"/>
                  </a:moveTo>
                  <a:cubicBezTo>
                    <a:pt x="3470" y="31"/>
                    <a:pt x="1720" y="0"/>
                    <a:pt x="0" y="0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-2027750" y="1537613"/>
              <a:ext cx="29950" cy="25"/>
            </a:xfrm>
            <a:custGeom>
              <a:rect b="b" l="l" r="r" t="t"/>
              <a:pathLst>
                <a:path extrusionOk="0" fill="none" h="1" w="1198">
                  <a:moveTo>
                    <a:pt x="1198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-2503700" y="1552963"/>
              <a:ext cx="88300" cy="1575"/>
            </a:xfrm>
            <a:custGeom>
              <a:rect b="b" l="l" r="r" t="t"/>
              <a:pathLst>
                <a:path extrusionOk="0" fill="none" h="63" w="3532">
                  <a:moveTo>
                    <a:pt x="3532" y="62"/>
                  </a:moveTo>
                  <a:cubicBezTo>
                    <a:pt x="2334" y="1"/>
                    <a:pt x="1167" y="1"/>
                    <a:pt x="0" y="3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-2386250" y="1556813"/>
              <a:ext cx="11550" cy="775"/>
            </a:xfrm>
            <a:custGeom>
              <a:rect b="b" l="l" r="r" t="t"/>
              <a:pathLst>
                <a:path extrusionOk="0" fill="none" h="31" w="462">
                  <a:moveTo>
                    <a:pt x="461" y="31"/>
                  </a:moveTo>
                  <a:lnTo>
                    <a:pt x="0" y="0"/>
                  </a:ln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-3071750" y="1628663"/>
              <a:ext cx="561925" cy="132350"/>
            </a:xfrm>
            <a:custGeom>
              <a:rect b="b" l="l" r="r" t="t"/>
              <a:pathLst>
                <a:path extrusionOk="0" h="5294" w="22477">
                  <a:moveTo>
                    <a:pt x="638" y="1"/>
                  </a:moveTo>
                  <a:cubicBezTo>
                    <a:pt x="435" y="1"/>
                    <a:pt x="233" y="29"/>
                    <a:pt x="31" y="74"/>
                  </a:cubicBezTo>
                  <a:cubicBezTo>
                    <a:pt x="0" y="258"/>
                    <a:pt x="0" y="473"/>
                    <a:pt x="31" y="657"/>
                  </a:cubicBezTo>
                  <a:lnTo>
                    <a:pt x="123" y="1916"/>
                  </a:lnTo>
                  <a:cubicBezTo>
                    <a:pt x="154" y="2684"/>
                    <a:pt x="215" y="3482"/>
                    <a:pt x="276" y="4250"/>
                  </a:cubicBezTo>
                  <a:cubicBezTo>
                    <a:pt x="276" y="4465"/>
                    <a:pt x="338" y="4649"/>
                    <a:pt x="399" y="4864"/>
                  </a:cubicBezTo>
                  <a:cubicBezTo>
                    <a:pt x="706" y="4925"/>
                    <a:pt x="1013" y="4956"/>
                    <a:pt x="1320" y="4956"/>
                  </a:cubicBezTo>
                  <a:cubicBezTo>
                    <a:pt x="7799" y="5202"/>
                    <a:pt x="14831" y="5294"/>
                    <a:pt x="21341" y="5294"/>
                  </a:cubicBezTo>
                  <a:cubicBezTo>
                    <a:pt x="21709" y="5294"/>
                    <a:pt x="22047" y="5048"/>
                    <a:pt x="22139" y="4649"/>
                  </a:cubicBezTo>
                  <a:cubicBezTo>
                    <a:pt x="22415" y="3728"/>
                    <a:pt x="22477" y="2131"/>
                    <a:pt x="21863" y="1210"/>
                  </a:cubicBezTo>
                  <a:cubicBezTo>
                    <a:pt x="21463" y="657"/>
                    <a:pt x="20696" y="627"/>
                    <a:pt x="19959" y="596"/>
                  </a:cubicBezTo>
                  <a:cubicBezTo>
                    <a:pt x="19683" y="565"/>
                    <a:pt x="19437" y="565"/>
                    <a:pt x="19161" y="565"/>
                  </a:cubicBezTo>
                  <a:lnTo>
                    <a:pt x="18055" y="504"/>
                  </a:lnTo>
                  <a:lnTo>
                    <a:pt x="17502" y="504"/>
                  </a:lnTo>
                  <a:lnTo>
                    <a:pt x="12958" y="289"/>
                  </a:lnTo>
                  <a:cubicBezTo>
                    <a:pt x="11453" y="227"/>
                    <a:pt x="3808" y="74"/>
                    <a:pt x="3777" y="74"/>
                  </a:cubicBezTo>
                  <a:lnTo>
                    <a:pt x="2088" y="43"/>
                  </a:lnTo>
                  <a:lnTo>
                    <a:pt x="860" y="13"/>
                  </a:lnTo>
                  <a:cubicBezTo>
                    <a:pt x="786" y="4"/>
                    <a:pt x="712" y="1"/>
                    <a:pt x="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-3075225" y="1622813"/>
              <a:ext cx="571550" cy="88325"/>
            </a:xfrm>
            <a:custGeom>
              <a:rect b="b" l="l" r="r" t="t"/>
              <a:pathLst>
                <a:path extrusionOk="0" h="3533" w="22862">
                  <a:moveTo>
                    <a:pt x="481" y="0"/>
                  </a:moveTo>
                  <a:cubicBezTo>
                    <a:pt x="1" y="0"/>
                    <a:pt x="164" y="800"/>
                    <a:pt x="170" y="800"/>
                  </a:cubicBezTo>
                  <a:cubicBezTo>
                    <a:pt x="170" y="800"/>
                    <a:pt x="170" y="800"/>
                    <a:pt x="170" y="799"/>
                  </a:cubicBezTo>
                  <a:cubicBezTo>
                    <a:pt x="1981" y="861"/>
                    <a:pt x="4131" y="891"/>
                    <a:pt x="5942" y="922"/>
                  </a:cubicBezTo>
                  <a:cubicBezTo>
                    <a:pt x="9136" y="983"/>
                    <a:pt x="12360" y="1076"/>
                    <a:pt x="15553" y="1137"/>
                  </a:cubicBezTo>
                  <a:cubicBezTo>
                    <a:pt x="17150" y="1168"/>
                    <a:pt x="18716" y="1198"/>
                    <a:pt x="20313" y="1229"/>
                  </a:cubicBezTo>
                  <a:cubicBezTo>
                    <a:pt x="20896" y="1229"/>
                    <a:pt x="21602" y="1291"/>
                    <a:pt x="22002" y="1813"/>
                  </a:cubicBezTo>
                  <a:cubicBezTo>
                    <a:pt x="22309" y="2304"/>
                    <a:pt x="22524" y="2887"/>
                    <a:pt x="22616" y="3440"/>
                  </a:cubicBezTo>
                  <a:cubicBezTo>
                    <a:pt x="22631" y="3501"/>
                    <a:pt x="22685" y="3532"/>
                    <a:pt x="22735" y="3532"/>
                  </a:cubicBezTo>
                  <a:cubicBezTo>
                    <a:pt x="22785" y="3532"/>
                    <a:pt x="22831" y="3501"/>
                    <a:pt x="22831" y="3440"/>
                  </a:cubicBezTo>
                  <a:cubicBezTo>
                    <a:pt x="22861" y="2764"/>
                    <a:pt x="22708" y="2089"/>
                    <a:pt x="22401" y="1505"/>
                  </a:cubicBezTo>
                  <a:cubicBezTo>
                    <a:pt x="22002" y="891"/>
                    <a:pt x="21295" y="523"/>
                    <a:pt x="20558" y="523"/>
                  </a:cubicBezTo>
                  <a:cubicBezTo>
                    <a:pt x="19760" y="431"/>
                    <a:pt x="18962" y="431"/>
                    <a:pt x="18163" y="431"/>
                  </a:cubicBezTo>
                  <a:lnTo>
                    <a:pt x="15646" y="369"/>
                  </a:lnTo>
                  <a:lnTo>
                    <a:pt x="10640" y="247"/>
                  </a:lnTo>
                  <a:cubicBezTo>
                    <a:pt x="7263" y="154"/>
                    <a:pt x="3885" y="62"/>
                    <a:pt x="507" y="1"/>
                  </a:cubicBezTo>
                  <a:cubicBezTo>
                    <a:pt x="498" y="0"/>
                    <a:pt x="489" y="0"/>
                    <a:pt x="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-3071000" y="1604713"/>
              <a:ext cx="1289675" cy="187225"/>
            </a:xfrm>
            <a:custGeom>
              <a:rect b="b" l="l" r="r" t="t"/>
              <a:pathLst>
                <a:path extrusionOk="0" h="7489" w="51587">
                  <a:moveTo>
                    <a:pt x="1311" y="0"/>
                  </a:moveTo>
                  <a:cubicBezTo>
                    <a:pt x="961" y="0"/>
                    <a:pt x="610" y="104"/>
                    <a:pt x="338" y="326"/>
                  </a:cubicBezTo>
                  <a:cubicBezTo>
                    <a:pt x="154" y="510"/>
                    <a:pt x="31" y="756"/>
                    <a:pt x="1" y="1032"/>
                  </a:cubicBezTo>
                  <a:cubicBezTo>
                    <a:pt x="203" y="987"/>
                    <a:pt x="405" y="959"/>
                    <a:pt x="608" y="959"/>
                  </a:cubicBezTo>
                  <a:cubicBezTo>
                    <a:pt x="682" y="959"/>
                    <a:pt x="756" y="962"/>
                    <a:pt x="830" y="971"/>
                  </a:cubicBezTo>
                  <a:lnTo>
                    <a:pt x="2058" y="1001"/>
                  </a:lnTo>
                  <a:lnTo>
                    <a:pt x="3778" y="1032"/>
                  </a:lnTo>
                  <a:cubicBezTo>
                    <a:pt x="3808" y="1032"/>
                    <a:pt x="11454" y="1185"/>
                    <a:pt x="12959" y="1247"/>
                  </a:cubicBezTo>
                  <a:lnTo>
                    <a:pt x="17503" y="1462"/>
                  </a:lnTo>
                  <a:lnTo>
                    <a:pt x="18025" y="1462"/>
                  </a:lnTo>
                  <a:lnTo>
                    <a:pt x="19161" y="1523"/>
                  </a:lnTo>
                  <a:cubicBezTo>
                    <a:pt x="19407" y="1523"/>
                    <a:pt x="19683" y="1523"/>
                    <a:pt x="19929" y="1554"/>
                  </a:cubicBezTo>
                  <a:cubicBezTo>
                    <a:pt x="20666" y="1585"/>
                    <a:pt x="21464" y="1615"/>
                    <a:pt x="21833" y="2168"/>
                  </a:cubicBezTo>
                  <a:cubicBezTo>
                    <a:pt x="22477" y="3089"/>
                    <a:pt x="22385" y="4686"/>
                    <a:pt x="22109" y="5607"/>
                  </a:cubicBezTo>
                  <a:cubicBezTo>
                    <a:pt x="22048" y="6006"/>
                    <a:pt x="21710" y="6252"/>
                    <a:pt x="21311" y="6252"/>
                  </a:cubicBezTo>
                  <a:cubicBezTo>
                    <a:pt x="14832" y="6221"/>
                    <a:pt x="7769" y="6160"/>
                    <a:pt x="1290" y="5914"/>
                  </a:cubicBezTo>
                  <a:cubicBezTo>
                    <a:pt x="983" y="5914"/>
                    <a:pt x="676" y="5883"/>
                    <a:pt x="369" y="5822"/>
                  </a:cubicBezTo>
                  <a:lnTo>
                    <a:pt x="369" y="5822"/>
                  </a:lnTo>
                  <a:cubicBezTo>
                    <a:pt x="461" y="6098"/>
                    <a:pt x="676" y="6344"/>
                    <a:pt x="922" y="6528"/>
                  </a:cubicBezTo>
                  <a:cubicBezTo>
                    <a:pt x="1243" y="6662"/>
                    <a:pt x="1564" y="6749"/>
                    <a:pt x="1905" y="6749"/>
                  </a:cubicBezTo>
                  <a:cubicBezTo>
                    <a:pt x="1955" y="6749"/>
                    <a:pt x="2006" y="6747"/>
                    <a:pt x="2058" y="6743"/>
                  </a:cubicBezTo>
                  <a:cubicBezTo>
                    <a:pt x="8629" y="7081"/>
                    <a:pt x="15722" y="7142"/>
                    <a:pt x="22293" y="7173"/>
                  </a:cubicBezTo>
                  <a:cubicBezTo>
                    <a:pt x="25149" y="7296"/>
                    <a:pt x="43480" y="7357"/>
                    <a:pt x="46336" y="7419"/>
                  </a:cubicBezTo>
                  <a:cubicBezTo>
                    <a:pt x="47330" y="7444"/>
                    <a:pt x="48323" y="7489"/>
                    <a:pt x="49317" y="7489"/>
                  </a:cubicBezTo>
                  <a:cubicBezTo>
                    <a:pt x="49552" y="7489"/>
                    <a:pt x="49786" y="7486"/>
                    <a:pt x="50021" y="7480"/>
                  </a:cubicBezTo>
                  <a:cubicBezTo>
                    <a:pt x="50061" y="7483"/>
                    <a:pt x="50101" y="7485"/>
                    <a:pt x="50141" y="7485"/>
                  </a:cubicBezTo>
                  <a:cubicBezTo>
                    <a:pt x="50505" y="7485"/>
                    <a:pt x="50881" y="7360"/>
                    <a:pt x="51157" y="7112"/>
                  </a:cubicBezTo>
                  <a:cubicBezTo>
                    <a:pt x="51495" y="6743"/>
                    <a:pt x="51495" y="6191"/>
                    <a:pt x="51525" y="5761"/>
                  </a:cubicBezTo>
                  <a:cubicBezTo>
                    <a:pt x="51556" y="5116"/>
                    <a:pt x="51587" y="4471"/>
                    <a:pt x="51556" y="3826"/>
                  </a:cubicBezTo>
                  <a:cubicBezTo>
                    <a:pt x="51587" y="3366"/>
                    <a:pt x="51495" y="2874"/>
                    <a:pt x="51280" y="2444"/>
                  </a:cubicBezTo>
                  <a:cubicBezTo>
                    <a:pt x="50942" y="2015"/>
                    <a:pt x="50451" y="1984"/>
                    <a:pt x="49959" y="1922"/>
                  </a:cubicBezTo>
                  <a:cubicBezTo>
                    <a:pt x="49437" y="1861"/>
                    <a:pt x="48915" y="1800"/>
                    <a:pt x="48363" y="1738"/>
                  </a:cubicBezTo>
                  <a:cubicBezTo>
                    <a:pt x="44617" y="1339"/>
                    <a:pt x="25364" y="1063"/>
                    <a:pt x="21587" y="909"/>
                  </a:cubicBezTo>
                  <a:cubicBezTo>
                    <a:pt x="21372" y="878"/>
                    <a:pt x="21126" y="848"/>
                    <a:pt x="20911" y="848"/>
                  </a:cubicBezTo>
                  <a:cubicBezTo>
                    <a:pt x="20635" y="817"/>
                    <a:pt x="20359" y="786"/>
                    <a:pt x="20113" y="786"/>
                  </a:cubicBezTo>
                  <a:lnTo>
                    <a:pt x="18977" y="725"/>
                  </a:lnTo>
                  <a:lnTo>
                    <a:pt x="18424" y="694"/>
                  </a:lnTo>
                  <a:lnTo>
                    <a:pt x="13818" y="418"/>
                  </a:lnTo>
                  <a:cubicBezTo>
                    <a:pt x="12283" y="326"/>
                    <a:pt x="4576" y="141"/>
                    <a:pt x="4545" y="141"/>
                  </a:cubicBezTo>
                  <a:lnTo>
                    <a:pt x="2826" y="49"/>
                  </a:lnTo>
                  <a:lnTo>
                    <a:pt x="1567" y="19"/>
                  </a:lnTo>
                  <a:cubicBezTo>
                    <a:pt x="1482" y="7"/>
                    <a:pt x="1397" y="0"/>
                    <a:pt x="1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-3021875" y="1666588"/>
              <a:ext cx="304025" cy="5400"/>
            </a:xfrm>
            <a:custGeom>
              <a:rect b="b" l="l" r="r" t="t"/>
              <a:pathLst>
                <a:path extrusionOk="0" fill="none" h="216" w="12161">
                  <a:moveTo>
                    <a:pt x="12160" y="215"/>
                  </a:moveTo>
                  <a:cubicBezTo>
                    <a:pt x="7800" y="123"/>
                    <a:pt x="4023" y="154"/>
                    <a:pt x="1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-2721725" y="1692688"/>
              <a:ext cx="96750" cy="3075"/>
            </a:xfrm>
            <a:custGeom>
              <a:rect b="b" l="l" r="r" t="t"/>
              <a:pathLst>
                <a:path extrusionOk="0" fill="none" h="123" w="3870">
                  <a:moveTo>
                    <a:pt x="3870" y="123"/>
                  </a:moveTo>
                  <a:cubicBezTo>
                    <a:pt x="2611" y="62"/>
                    <a:pt x="1321" y="0"/>
                    <a:pt x="1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-2629600" y="1710338"/>
              <a:ext cx="22300" cy="25"/>
            </a:xfrm>
            <a:custGeom>
              <a:rect b="b" l="l" r="r" t="t"/>
              <a:pathLst>
                <a:path extrusionOk="0" fill="none" h="1" w="892">
                  <a:moveTo>
                    <a:pt x="891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-2983475" y="1721838"/>
              <a:ext cx="65275" cy="800"/>
            </a:xfrm>
            <a:custGeom>
              <a:rect b="b" l="l" r="r" t="t"/>
              <a:pathLst>
                <a:path extrusionOk="0" fill="none" h="32" w="2611">
                  <a:moveTo>
                    <a:pt x="2610" y="32"/>
                  </a:moveTo>
                  <a:cubicBezTo>
                    <a:pt x="1750" y="1"/>
                    <a:pt x="860" y="1"/>
                    <a:pt x="0" y="32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-2895975" y="1724913"/>
              <a:ext cx="8475" cy="800"/>
            </a:xfrm>
            <a:custGeom>
              <a:rect b="b" l="l" r="r" t="t"/>
              <a:pathLst>
                <a:path extrusionOk="0" fill="none" h="32" w="339">
                  <a:moveTo>
                    <a:pt x="338" y="31"/>
                  </a:moveTo>
                  <a:lnTo>
                    <a:pt x="1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-2283375" y="3645488"/>
              <a:ext cx="374625" cy="815850"/>
            </a:xfrm>
            <a:custGeom>
              <a:rect b="b" l="l" r="r" t="t"/>
              <a:pathLst>
                <a:path extrusionOk="0" h="32634" w="14985">
                  <a:moveTo>
                    <a:pt x="6909" y="0"/>
                  </a:moveTo>
                  <a:cubicBezTo>
                    <a:pt x="6726" y="0"/>
                    <a:pt x="6530" y="23"/>
                    <a:pt x="6325" y="65"/>
                  </a:cubicBezTo>
                  <a:cubicBezTo>
                    <a:pt x="5466" y="250"/>
                    <a:pt x="4545" y="495"/>
                    <a:pt x="3715" y="679"/>
                  </a:cubicBezTo>
                  <a:cubicBezTo>
                    <a:pt x="2856" y="894"/>
                    <a:pt x="1996" y="1079"/>
                    <a:pt x="1167" y="1324"/>
                  </a:cubicBezTo>
                  <a:cubicBezTo>
                    <a:pt x="706" y="1447"/>
                    <a:pt x="307" y="1693"/>
                    <a:pt x="0" y="2061"/>
                  </a:cubicBezTo>
                  <a:cubicBezTo>
                    <a:pt x="154" y="2645"/>
                    <a:pt x="338" y="3259"/>
                    <a:pt x="522" y="3873"/>
                  </a:cubicBezTo>
                  <a:cubicBezTo>
                    <a:pt x="891" y="5193"/>
                    <a:pt x="1228" y="6514"/>
                    <a:pt x="1597" y="7895"/>
                  </a:cubicBezTo>
                  <a:cubicBezTo>
                    <a:pt x="1965" y="9277"/>
                    <a:pt x="2395" y="10659"/>
                    <a:pt x="2764" y="11979"/>
                  </a:cubicBezTo>
                  <a:cubicBezTo>
                    <a:pt x="3163" y="13330"/>
                    <a:pt x="3531" y="14681"/>
                    <a:pt x="3930" y="16002"/>
                  </a:cubicBezTo>
                  <a:cubicBezTo>
                    <a:pt x="4698" y="18673"/>
                    <a:pt x="5527" y="21345"/>
                    <a:pt x="6418" y="23955"/>
                  </a:cubicBezTo>
                  <a:cubicBezTo>
                    <a:pt x="7277" y="26442"/>
                    <a:pt x="8014" y="29144"/>
                    <a:pt x="9458" y="31355"/>
                  </a:cubicBezTo>
                  <a:cubicBezTo>
                    <a:pt x="9734" y="31846"/>
                    <a:pt x="10164" y="32245"/>
                    <a:pt x="10716" y="32491"/>
                  </a:cubicBezTo>
                  <a:cubicBezTo>
                    <a:pt x="10958" y="32594"/>
                    <a:pt x="11213" y="32633"/>
                    <a:pt x="11471" y="32633"/>
                  </a:cubicBezTo>
                  <a:cubicBezTo>
                    <a:pt x="11901" y="32633"/>
                    <a:pt x="12340" y="32525"/>
                    <a:pt x="12743" y="32429"/>
                  </a:cubicBezTo>
                  <a:cubicBezTo>
                    <a:pt x="13419" y="32276"/>
                    <a:pt x="14125" y="32061"/>
                    <a:pt x="14800" y="31815"/>
                  </a:cubicBezTo>
                  <a:cubicBezTo>
                    <a:pt x="14831" y="31723"/>
                    <a:pt x="14862" y="31631"/>
                    <a:pt x="14862" y="31539"/>
                  </a:cubicBezTo>
                  <a:cubicBezTo>
                    <a:pt x="14954" y="31324"/>
                    <a:pt x="14985" y="31109"/>
                    <a:pt x="14954" y="30894"/>
                  </a:cubicBezTo>
                  <a:cubicBezTo>
                    <a:pt x="14954" y="30894"/>
                    <a:pt x="8659" y="1723"/>
                    <a:pt x="8291" y="894"/>
                  </a:cubicBezTo>
                  <a:cubicBezTo>
                    <a:pt x="8007" y="256"/>
                    <a:pt x="7523" y="0"/>
                    <a:pt x="6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-2287919" y="3694631"/>
              <a:ext cx="376950" cy="796475"/>
            </a:xfrm>
            <a:custGeom>
              <a:rect b="b" l="l" r="r" t="t"/>
              <a:pathLst>
                <a:path extrusionOk="0" h="31859" w="15078">
                  <a:moveTo>
                    <a:pt x="308" y="0"/>
                  </a:moveTo>
                  <a:cubicBezTo>
                    <a:pt x="124" y="246"/>
                    <a:pt x="1" y="522"/>
                    <a:pt x="1" y="799"/>
                  </a:cubicBezTo>
                  <a:cubicBezTo>
                    <a:pt x="1" y="1259"/>
                    <a:pt x="62" y="1689"/>
                    <a:pt x="185" y="2119"/>
                  </a:cubicBezTo>
                  <a:lnTo>
                    <a:pt x="400" y="3409"/>
                  </a:lnTo>
                  <a:lnTo>
                    <a:pt x="953" y="6203"/>
                  </a:lnTo>
                  <a:cubicBezTo>
                    <a:pt x="1628" y="9888"/>
                    <a:pt x="4883" y="24442"/>
                    <a:pt x="5743" y="27973"/>
                  </a:cubicBezTo>
                  <a:cubicBezTo>
                    <a:pt x="5958" y="28864"/>
                    <a:pt x="6173" y="29724"/>
                    <a:pt x="6449" y="30583"/>
                  </a:cubicBezTo>
                  <a:cubicBezTo>
                    <a:pt x="6701" y="31310"/>
                    <a:pt x="7003" y="31859"/>
                    <a:pt x="7750" y="31859"/>
                  </a:cubicBezTo>
                  <a:cubicBezTo>
                    <a:pt x="7824" y="31859"/>
                    <a:pt x="7902" y="31853"/>
                    <a:pt x="7984" y="31842"/>
                  </a:cubicBezTo>
                  <a:cubicBezTo>
                    <a:pt x="9980" y="31566"/>
                    <a:pt x="11976" y="31136"/>
                    <a:pt x="13880" y="30491"/>
                  </a:cubicBezTo>
                  <a:cubicBezTo>
                    <a:pt x="14279" y="30399"/>
                    <a:pt x="14678" y="30215"/>
                    <a:pt x="14985" y="29938"/>
                  </a:cubicBezTo>
                  <a:cubicBezTo>
                    <a:pt x="15016" y="29877"/>
                    <a:pt x="15047" y="29816"/>
                    <a:pt x="15077" y="29754"/>
                  </a:cubicBezTo>
                  <a:lnTo>
                    <a:pt x="15077" y="29754"/>
                  </a:lnTo>
                  <a:cubicBezTo>
                    <a:pt x="14402" y="30000"/>
                    <a:pt x="13726" y="30215"/>
                    <a:pt x="13020" y="30368"/>
                  </a:cubicBezTo>
                  <a:cubicBezTo>
                    <a:pt x="12620" y="30464"/>
                    <a:pt x="12185" y="30559"/>
                    <a:pt x="11758" y="30559"/>
                  </a:cubicBezTo>
                  <a:cubicBezTo>
                    <a:pt x="11497" y="30559"/>
                    <a:pt x="11238" y="30523"/>
                    <a:pt x="10993" y="30430"/>
                  </a:cubicBezTo>
                  <a:cubicBezTo>
                    <a:pt x="10441" y="30184"/>
                    <a:pt x="10011" y="29785"/>
                    <a:pt x="9735" y="29294"/>
                  </a:cubicBezTo>
                  <a:cubicBezTo>
                    <a:pt x="8291" y="27083"/>
                    <a:pt x="7554" y="24381"/>
                    <a:pt x="6725" y="21924"/>
                  </a:cubicBezTo>
                  <a:cubicBezTo>
                    <a:pt x="5835" y="19284"/>
                    <a:pt x="5006" y="16643"/>
                    <a:pt x="4207" y="13971"/>
                  </a:cubicBezTo>
                  <a:cubicBezTo>
                    <a:pt x="3808" y="12620"/>
                    <a:pt x="3440" y="11331"/>
                    <a:pt x="3071" y="9949"/>
                  </a:cubicBezTo>
                  <a:cubicBezTo>
                    <a:pt x="2672" y="8567"/>
                    <a:pt x="2242" y="7185"/>
                    <a:pt x="1874" y="5834"/>
                  </a:cubicBezTo>
                  <a:cubicBezTo>
                    <a:pt x="1536" y="4514"/>
                    <a:pt x="1168" y="3163"/>
                    <a:pt x="799" y="1812"/>
                  </a:cubicBezTo>
                  <a:cubicBezTo>
                    <a:pt x="646" y="1198"/>
                    <a:pt x="461" y="614"/>
                    <a:pt x="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-2205075" y="3733088"/>
              <a:ext cx="86750" cy="405350"/>
            </a:xfrm>
            <a:custGeom>
              <a:rect b="b" l="l" r="r" t="t"/>
              <a:pathLst>
                <a:path extrusionOk="0" fill="none" h="16214" w="3470">
                  <a:moveTo>
                    <a:pt x="0" y="0"/>
                  </a:moveTo>
                  <a:lnTo>
                    <a:pt x="3470" y="16213"/>
                  </a:lnTo>
                </a:path>
              </a:pathLst>
            </a:custGeom>
            <a:solidFill>
              <a:schemeClr val="accent4"/>
            </a:solidFill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-2111425" y="4170638"/>
              <a:ext cx="6925" cy="29975"/>
            </a:xfrm>
            <a:custGeom>
              <a:rect b="b" l="l" r="r" t="t"/>
              <a:pathLst>
                <a:path extrusionOk="0" fill="none" h="1199" w="277">
                  <a:moveTo>
                    <a:pt x="0" y="1"/>
                  </a:moveTo>
                  <a:lnTo>
                    <a:pt x="277" y="1198"/>
                  </a:lnTo>
                </a:path>
              </a:pathLst>
            </a:custGeom>
            <a:solidFill>
              <a:schemeClr val="accent4"/>
            </a:solidFill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-2504475" y="3629538"/>
              <a:ext cx="300175" cy="824875"/>
            </a:xfrm>
            <a:custGeom>
              <a:rect b="b" l="l" r="r" t="t"/>
              <a:pathLst>
                <a:path extrusionOk="0" h="32995" w="12007">
                  <a:moveTo>
                    <a:pt x="6901" y="0"/>
                  </a:moveTo>
                  <a:cubicBezTo>
                    <a:pt x="6777" y="0"/>
                    <a:pt x="6647" y="10"/>
                    <a:pt x="6510" y="28"/>
                  </a:cubicBezTo>
                  <a:cubicBezTo>
                    <a:pt x="5620" y="151"/>
                    <a:pt x="4699" y="273"/>
                    <a:pt x="3839" y="396"/>
                  </a:cubicBezTo>
                  <a:cubicBezTo>
                    <a:pt x="2949" y="550"/>
                    <a:pt x="2089" y="642"/>
                    <a:pt x="1229" y="795"/>
                  </a:cubicBezTo>
                  <a:cubicBezTo>
                    <a:pt x="768" y="857"/>
                    <a:pt x="338" y="1072"/>
                    <a:pt x="1" y="1379"/>
                  </a:cubicBezTo>
                  <a:cubicBezTo>
                    <a:pt x="93" y="1993"/>
                    <a:pt x="216" y="2638"/>
                    <a:pt x="308" y="3252"/>
                  </a:cubicBezTo>
                  <a:cubicBezTo>
                    <a:pt x="553" y="4603"/>
                    <a:pt x="768" y="5923"/>
                    <a:pt x="983" y="7367"/>
                  </a:cubicBezTo>
                  <a:cubicBezTo>
                    <a:pt x="1229" y="8779"/>
                    <a:pt x="1536" y="10191"/>
                    <a:pt x="1751" y="11573"/>
                  </a:cubicBezTo>
                  <a:cubicBezTo>
                    <a:pt x="1997" y="12955"/>
                    <a:pt x="2242" y="14306"/>
                    <a:pt x="2488" y="15688"/>
                  </a:cubicBezTo>
                  <a:cubicBezTo>
                    <a:pt x="3010" y="18421"/>
                    <a:pt x="3563" y="21153"/>
                    <a:pt x="4177" y="23856"/>
                  </a:cubicBezTo>
                  <a:cubicBezTo>
                    <a:pt x="4760" y="26404"/>
                    <a:pt x="5251" y="29137"/>
                    <a:pt x="6449" y="31501"/>
                  </a:cubicBezTo>
                  <a:cubicBezTo>
                    <a:pt x="6695" y="32023"/>
                    <a:pt x="7094" y="32484"/>
                    <a:pt x="7585" y="32760"/>
                  </a:cubicBezTo>
                  <a:cubicBezTo>
                    <a:pt x="7903" y="32935"/>
                    <a:pt x="8261" y="32995"/>
                    <a:pt x="8622" y="32995"/>
                  </a:cubicBezTo>
                  <a:cubicBezTo>
                    <a:pt x="8960" y="32995"/>
                    <a:pt x="9300" y="32942"/>
                    <a:pt x="9612" y="32883"/>
                  </a:cubicBezTo>
                  <a:cubicBezTo>
                    <a:pt x="10318" y="32791"/>
                    <a:pt x="11024" y="32637"/>
                    <a:pt x="11730" y="32453"/>
                  </a:cubicBezTo>
                  <a:cubicBezTo>
                    <a:pt x="11761" y="32361"/>
                    <a:pt x="11823" y="32269"/>
                    <a:pt x="11823" y="32177"/>
                  </a:cubicBezTo>
                  <a:cubicBezTo>
                    <a:pt x="11945" y="31993"/>
                    <a:pt x="12007" y="31778"/>
                    <a:pt x="11976" y="31593"/>
                  </a:cubicBezTo>
                  <a:cubicBezTo>
                    <a:pt x="11976" y="31593"/>
                    <a:pt x="8660" y="1932"/>
                    <a:pt x="8383" y="1072"/>
                  </a:cubicBezTo>
                  <a:cubicBezTo>
                    <a:pt x="8122" y="313"/>
                    <a:pt x="7615" y="0"/>
                    <a:pt x="6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-2514450" y="3662381"/>
              <a:ext cx="303250" cy="811450"/>
            </a:xfrm>
            <a:custGeom>
              <a:rect b="b" l="l" r="r" t="t"/>
              <a:pathLst>
                <a:path extrusionOk="0" h="32458" w="12130">
                  <a:moveTo>
                    <a:pt x="430" y="1"/>
                  </a:moveTo>
                  <a:cubicBezTo>
                    <a:pt x="215" y="216"/>
                    <a:pt x="62" y="492"/>
                    <a:pt x="31" y="768"/>
                  </a:cubicBezTo>
                  <a:cubicBezTo>
                    <a:pt x="1" y="1229"/>
                    <a:pt x="1" y="1659"/>
                    <a:pt x="93" y="2089"/>
                  </a:cubicBezTo>
                  <a:lnTo>
                    <a:pt x="185" y="3409"/>
                  </a:lnTo>
                  <a:lnTo>
                    <a:pt x="430" y="6265"/>
                  </a:lnTo>
                  <a:cubicBezTo>
                    <a:pt x="768" y="9980"/>
                    <a:pt x="2518" y="24811"/>
                    <a:pt x="3040" y="28404"/>
                  </a:cubicBezTo>
                  <a:cubicBezTo>
                    <a:pt x="3163" y="29294"/>
                    <a:pt x="3286" y="30184"/>
                    <a:pt x="3470" y="31075"/>
                  </a:cubicBezTo>
                  <a:cubicBezTo>
                    <a:pt x="3650" y="31854"/>
                    <a:pt x="3947" y="32458"/>
                    <a:pt x="4789" y="32458"/>
                  </a:cubicBezTo>
                  <a:cubicBezTo>
                    <a:pt x="4810" y="32458"/>
                    <a:pt x="4831" y="32457"/>
                    <a:pt x="4852" y="32457"/>
                  </a:cubicBezTo>
                  <a:cubicBezTo>
                    <a:pt x="6879" y="32395"/>
                    <a:pt x="8905" y="32150"/>
                    <a:pt x="10870" y="31689"/>
                  </a:cubicBezTo>
                  <a:cubicBezTo>
                    <a:pt x="11300" y="31658"/>
                    <a:pt x="11700" y="31505"/>
                    <a:pt x="12037" y="31259"/>
                  </a:cubicBezTo>
                  <a:cubicBezTo>
                    <a:pt x="12068" y="31198"/>
                    <a:pt x="12099" y="31167"/>
                    <a:pt x="12129" y="31106"/>
                  </a:cubicBezTo>
                  <a:lnTo>
                    <a:pt x="12129" y="31106"/>
                  </a:lnTo>
                  <a:cubicBezTo>
                    <a:pt x="11454" y="31290"/>
                    <a:pt x="10748" y="31413"/>
                    <a:pt x="10041" y="31536"/>
                  </a:cubicBezTo>
                  <a:cubicBezTo>
                    <a:pt x="9745" y="31576"/>
                    <a:pt x="9436" y="31611"/>
                    <a:pt x="9131" y="31611"/>
                  </a:cubicBezTo>
                  <a:cubicBezTo>
                    <a:pt x="8742" y="31611"/>
                    <a:pt x="8359" y="31554"/>
                    <a:pt x="8015" y="31382"/>
                  </a:cubicBezTo>
                  <a:cubicBezTo>
                    <a:pt x="7493" y="31075"/>
                    <a:pt x="7124" y="30645"/>
                    <a:pt x="6879" y="30123"/>
                  </a:cubicBezTo>
                  <a:cubicBezTo>
                    <a:pt x="5650" y="27759"/>
                    <a:pt x="5190" y="25026"/>
                    <a:pt x="4606" y="22477"/>
                  </a:cubicBezTo>
                  <a:cubicBezTo>
                    <a:pt x="3992" y="19744"/>
                    <a:pt x="3409" y="17042"/>
                    <a:pt x="2918" y="14279"/>
                  </a:cubicBezTo>
                  <a:cubicBezTo>
                    <a:pt x="2641" y="12928"/>
                    <a:pt x="2426" y="11607"/>
                    <a:pt x="2181" y="10195"/>
                  </a:cubicBezTo>
                  <a:cubicBezTo>
                    <a:pt x="1935" y="8752"/>
                    <a:pt x="1628" y="7339"/>
                    <a:pt x="1413" y="5958"/>
                  </a:cubicBezTo>
                  <a:cubicBezTo>
                    <a:pt x="1198" y="4576"/>
                    <a:pt x="952" y="3225"/>
                    <a:pt x="737" y="1843"/>
                  </a:cubicBezTo>
                  <a:cubicBezTo>
                    <a:pt x="645" y="1229"/>
                    <a:pt x="492" y="615"/>
                    <a:pt x="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-2430000" y="3709288"/>
              <a:ext cx="45300" cy="410725"/>
            </a:xfrm>
            <a:custGeom>
              <a:rect b="b" l="l" r="r" t="t"/>
              <a:pathLst>
                <a:path extrusionOk="0" fill="none" h="16429" w="1812">
                  <a:moveTo>
                    <a:pt x="0" y="1"/>
                  </a:moveTo>
                  <a:lnTo>
                    <a:pt x="1812" y="16428"/>
                  </a:lnTo>
                </a:path>
              </a:pathLst>
            </a:custGeom>
            <a:solidFill>
              <a:schemeClr val="accent4"/>
            </a:solidFill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-2377050" y="4189063"/>
              <a:ext cx="7700" cy="69875"/>
            </a:xfrm>
            <a:custGeom>
              <a:rect b="b" l="l" r="r" t="t"/>
              <a:pathLst>
                <a:path extrusionOk="0" fill="none" h="2795" w="308">
                  <a:moveTo>
                    <a:pt x="1" y="1"/>
                  </a:moveTo>
                  <a:lnTo>
                    <a:pt x="308" y="2795"/>
                  </a:lnTo>
                </a:path>
              </a:pathLst>
            </a:custGeom>
            <a:solidFill>
              <a:schemeClr val="accent4"/>
            </a:solidFill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-2327900" y="4220538"/>
              <a:ext cx="13825" cy="102900"/>
            </a:xfrm>
            <a:custGeom>
              <a:rect b="b" l="l" r="r" t="t"/>
              <a:pathLst>
                <a:path extrusionOk="0" fill="none" h="4116" w="553">
                  <a:moveTo>
                    <a:pt x="0" y="1"/>
                  </a:moveTo>
                  <a:lnTo>
                    <a:pt x="553" y="4115"/>
                  </a:lnTo>
                </a:path>
              </a:pathLst>
            </a:custGeom>
            <a:solidFill>
              <a:schemeClr val="accent4"/>
            </a:solidFill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-2330225" y="4183688"/>
              <a:ext cx="3100" cy="17675"/>
            </a:xfrm>
            <a:custGeom>
              <a:rect b="b" l="l" r="r" t="t"/>
              <a:pathLst>
                <a:path extrusionOk="0" fill="none" h="707" w="124">
                  <a:moveTo>
                    <a:pt x="32" y="1"/>
                  </a:moveTo>
                  <a:cubicBezTo>
                    <a:pt x="1" y="246"/>
                    <a:pt x="32" y="492"/>
                    <a:pt x="124" y="707"/>
                  </a:cubicBezTo>
                </a:path>
              </a:pathLst>
            </a:custGeom>
            <a:solidFill>
              <a:schemeClr val="accent4"/>
            </a:solidFill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-2252675" y="541763"/>
              <a:ext cx="415325" cy="844075"/>
            </a:xfrm>
            <a:custGeom>
              <a:rect b="b" l="l" r="r" t="t"/>
              <a:pathLst>
                <a:path extrusionOk="0" h="33763" w="16613">
                  <a:moveTo>
                    <a:pt x="12237" y="1"/>
                  </a:moveTo>
                  <a:cubicBezTo>
                    <a:pt x="12162" y="1"/>
                    <a:pt x="12085" y="4"/>
                    <a:pt x="12006" y="9"/>
                  </a:cubicBezTo>
                  <a:cubicBezTo>
                    <a:pt x="11116" y="70"/>
                    <a:pt x="4729" y="1176"/>
                    <a:pt x="3839" y="1268"/>
                  </a:cubicBezTo>
                  <a:cubicBezTo>
                    <a:pt x="2979" y="1360"/>
                    <a:pt x="2088" y="1421"/>
                    <a:pt x="1229" y="1575"/>
                  </a:cubicBezTo>
                  <a:cubicBezTo>
                    <a:pt x="768" y="1636"/>
                    <a:pt x="338" y="1821"/>
                    <a:pt x="0" y="2128"/>
                  </a:cubicBezTo>
                  <a:cubicBezTo>
                    <a:pt x="62" y="2773"/>
                    <a:pt x="185" y="3387"/>
                    <a:pt x="277" y="4001"/>
                  </a:cubicBezTo>
                  <a:cubicBezTo>
                    <a:pt x="461" y="5383"/>
                    <a:pt x="645" y="6703"/>
                    <a:pt x="829" y="8115"/>
                  </a:cubicBezTo>
                  <a:cubicBezTo>
                    <a:pt x="1014" y="9528"/>
                    <a:pt x="1290" y="10971"/>
                    <a:pt x="1474" y="12353"/>
                  </a:cubicBezTo>
                  <a:cubicBezTo>
                    <a:pt x="1689" y="13735"/>
                    <a:pt x="1873" y="15116"/>
                    <a:pt x="2088" y="16467"/>
                  </a:cubicBezTo>
                  <a:cubicBezTo>
                    <a:pt x="2549" y="19231"/>
                    <a:pt x="3040" y="21964"/>
                    <a:pt x="3562" y="24697"/>
                  </a:cubicBezTo>
                  <a:cubicBezTo>
                    <a:pt x="4115" y="27276"/>
                    <a:pt x="4483" y="30009"/>
                    <a:pt x="5650" y="32404"/>
                  </a:cubicBezTo>
                  <a:cubicBezTo>
                    <a:pt x="5865" y="32926"/>
                    <a:pt x="6234" y="33386"/>
                    <a:pt x="6725" y="33693"/>
                  </a:cubicBezTo>
                  <a:cubicBezTo>
                    <a:pt x="6812" y="33741"/>
                    <a:pt x="7013" y="33762"/>
                    <a:pt x="7296" y="33762"/>
                  </a:cubicBezTo>
                  <a:cubicBezTo>
                    <a:pt x="8999" y="33762"/>
                    <a:pt x="13664" y="33009"/>
                    <a:pt x="14217" y="32956"/>
                  </a:cubicBezTo>
                  <a:cubicBezTo>
                    <a:pt x="14923" y="32864"/>
                    <a:pt x="15630" y="32741"/>
                    <a:pt x="16336" y="32557"/>
                  </a:cubicBezTo>
                  <a:cubicBezTo>
                    <a:pt x="16397" y="32496"/>
                    <a:pt x="16428" y="32404"/>
                    <a:pt x="16459" y="32312"/>
                  </a:cubicBezTo>
                  <a:cubicBezTo>
                    <a:pt x="16582" y="32127"/>
                    <a:pt x="16612" y="31912"/>
                    <a:pt x="16612" y="31697"/>
                  </a:cubicBezTo>
                  <a:cubicBezTo>
                    <a:pt x="16612" y="31697"/>
                    <a:pt x="14094" y="1974"/>
                    <a:pt x="13849" y="1084"/>
                  </a:cubicBezTo>
                  <a:cubicBezTo>
                    <a:pt x="13597" y="300"/>
                    <a:pt x="13013" y="1"/>
                    <a:pt x="12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-2263425" y="594938"/>
              <a:ext cx="419150" cy="814500"/>
            </a:xfrm>
            <a:custGeom>
              <a:rect b="b" l="l" r="r" t="t"/>
              <a:pathLst>
                <a:path extrusionOk="0" h="32580" w="16766">
                  <a:moveTo>
                    <a:pt x="430" y="1"/>
                  </a:moveTo>
                  <a:cubicBezTo>
                    <a:pt x="215" y="216"/>
                    <a:pt x="93" y="492"/>
                    <a:pt x="62" y="768"/>
                  </a:cubicBezTo>
                  <a:cubicBezTo>
                    <a:pt x="0" y="1198"/>
                    <a:pt x="0" y="1659"/>
                    <a:pt x="62" y="2089"/>
                  </a:cubicBezTo>
                  <a:lnTo>
                    <a:pt x="123" y="3409"/>
                  </a:lnTo>
                  <a:lnTo>
                    <a:pt x="307" y="6265"/>
                  </a:lnTo>
                  <a:cubicBezTo>
                    <a:pt x="522" y="10011"/>
                    <a:pt x="1873" y="24872"/>
                    <a:pt x="2273" y="28465"/>
                  </a:cubicBezTo>
                  <a:cubicBezTo>
                    <a:pt x="2395" y="29356"/>
                    <a:pt x="2488" y="30277"/>
                    <a:pt x="2672" y="31136"/>
                  </a:cubicBezTo>
                  <a:cubicBezTo>
                    <a:pt x="2825" y="31935"/>
                    <a:pt x="3102" y="32580"/>
                    <a:pt x="4023" y="32580"/>
                  </a:cubicBezTo>
                  <a:cubicBezTo>
                    <a:pt x="5742" y="32580"/>
                    <a:pt x="13818" y="31413"/>
                    <a:pt x="15507" y="31044"/>
                  </a:cubicBezTo>
                  <a:cubicBezTo>
                    <a:pt x="15906" y="31014"/>
                    <a:pt x="16305" y="30860"/>
                    <a:pt x="16643" y="30584"/>
                  </a:cubicBezTo>
                  <a:cubicBezTo>
                    <a:pt x="16704" y="30553"/>
                    <a:pt x="16735" y="30492"/>
                    <a:pt x="16766" y="30430"/>
                  </a:cubicBezTo>
                  <a:lnTo>
                    <a:pt x="16766" y="30430"/>
                  </a:lnTo>
                  <a:cubicBezTo>
                    <a:pt x="16060" y="30584"/>
                    <a:pt x="15353" y="30737"/>
                    <a:pt x="14647" y="30829"/>
                  </a:cubicBezTo>
                  <a:cubicBezTo>
                    <a:pt x="14062" y="30909"/>
                    <a:pt x="9335" y="31656"/>
                    <a:pt x="7678" y="31656"/>
                  </a:cubicBezTo>
                  <a:cubicBezTo>
                    <a:pt x="7421" y="31656"/>
                    <a:pt x="7237" y="31638"/>
                    <a:pt x="7155" y="31597"/>
                  </a:cubicBezTo>
                  <a:cubicBezTo>
                    <a:pt x="6664" y="31259"/>
                    <a:pt x="6295" y="30799"/>
                    <a:pt x="6049" y="30277"/>
                  </a:cubicBezTo>
                  <a:cubicBezTo>
                    <a:pt x="4913" y="27882"/>
                    <a:pt x="4514" y="25149"/>
                    <a:pt x="3992" y="22570"/>
                  </a:cubicBezTo>
                  <a:cubicBezTo>
                    <a:pt x="3439" y="19837"/>
                    <a:pt x="2948" y="17104"/>
                    <a:pt x="2518" y="14340"/>
                  </a:cubicBezTo>
                  <a:cubicBezTo>
                    <a:pt x="2303" y="12959"/>
                    <a:pt x="2119" y="11608"/>
                    <a:pt x="1904" y="10226"/>
                  </a:cubicBezTo>
                  <a:cubicBezTo>
                    <a:pt x="1720" y="8813"/>
                    <a:pt x="1444" y="7370"/>
                    <a:pt x="1259" y="5988"/>
                  </a:cubicBezTo>
                  <a:cubicBezTo>
                    <a:pt x="1075" y="4607"/>
                    <a:pt x="891" y="3225"/>
                    <a:pt x="707" y="1843"/>
                  </a:cubicBezTo>
                  <a:cubicBezTo>
                    <a:pt x="615" y="1229"/>
                    <a:pt x="492" y="615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-2179750" y="641013"/>
              <a:ext cx="33800" cy="413000"/>
            </a:xfrm>
            <a:custGeom>
              <a:rect b="b" l="l" r="r" t="t"/>
              <a:pathLst>
                <a:path extrusionOk="0" fill="none" h="16520" w="1352">
                  <a:moveTo>
                    <a:pt x="0" y="0"/>
                  </a:moveTo>
                  <a:lnTo>
                    <a:pt x="1351" y="16520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-2142150" y="1087763"/>
              <a:ext cx="2350" cy="30750"/>
            </a:xfrm>
            <a:custGeom>
              <a:rect b="b" l="l" r="r" t="t"/>
              <a:pathLst>
                <a:path extrusionOk="0" fill="none" h="1230" w="94">
                  <a:moveTo>
                    <a:pt x="1" y="1"/>
                  </a:moveTo>
                  <a:lnTo>
                    <a:pt x="93" y="1229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-2504475" y="556138"/>
              <a:ext cx="300175" cy="824725"/>
            </a:xfrm>
            <a:custGeom>
              <a:rect b="b" l="l" r="r" t="t"/>
              <a:pathLst>
                <a:path extrusionOk="0" h="32989" w="12007">
                  <a:moveTo>
                    <a:pt x="6832" y="1"/>
                  </a:moveTo>
                  <a:cubicBezTo>
                    <a:pt x="6729" y="1"/>
                    <a:pt x="6622" y="6"/>
                    <a:pt x="6510" y="17"/>
                  </a:cubicBezTo>
                  <a:cubicBezTo>
                    <a:pt x="5620" y="140"/>
                    <a:pt x="4699" y="294"/>
                    <a:pt x="3839" y="417"/>
                  </a:cubicBezTo>
                  <a:cubicBezTo>
                    <a:pt x="2949" y="539"/>
                    <a:pt x="2089" y="632"/>
                    <a:pt x="1229" y="785"/>
                  </a:cubicBezTo>
                  <a:cubicBezTo>
                    <a:pt x="768" y="877"/>
                    <a:pt x="338" y="1061"/>
                    <a:pt x="1" y="1399"/>
                  </a:cubicBezTo>
                  <a:cubicBezTo>
                    <a:pt x="93" y="2013"/>
                    <a:pt x="216" y="2627"/>
                    <a:pt x="308" y="3242"/>
                  </a:cubicBezTo>
                  <a:cubicBezTo>
                    <a:pt x="553" y="4593"/>
                    <a:pt x="768" y="5913"/>
                    <a:pt x="983" y="7356"/>
                  </a:cubicBezTo>
                  <a:cubicBezTo>
                    <a:pt x="1229" y="8769"/>
                    <a:pt x="1536" y="10212"/>
                    <a:pt x="1751" y="11563"/>
                  </a:cubicBezTo>
                  <a:cubicBezTo>
                    <a:pt x="1997" y="12945"/>
                    <a:pt x="2242" y="14326"/>
                    <a:pt x="2488" y="15677"/>
                  </a:cubicBezTo>
                  <a:cubicBezTo>
                    <a:pt x="3010" y="18410"/>
                    <a:pt x="3563" y="21143"/>
                    <a:pt x="4177" y="23845"/>
                  </a:cubicBezTo>
                  <a:cubicBezTo>
                    <a:pt x="4760" y="26394"/>
                    <a:pt x="5251" y="29127"/>
                    <a:pt x="6449" y="31491"/>
                  </a:cubicBezTo>
                  <a:cubicBezTo>
                    <a:pt x="6695" y="32013"/>
                    <a:pt x="7094" y="32474"/>
                    <a:pt x="7585" y="32750"/>
                  </a:cubicBezTo>
                  <a:cubicBezTo>
                    <a:pt x="7915" y="32931"/>
                    <a:pt x="8289" y="32989"/>
                    <a:pt x="8665" y="32989"/>
                  </a:cubicBezTo>
                  <a:cubicBezTo>
                    <a:pt x="8988" y="32989"/>
                    <a:pt x="9313" y="32946"/>
                    <a:pt x="9612" y="32903"/>
                  </a:cubicBezTo>
                  <a:cubicBezTo>
                    <a:pt x="10318" y="32781"/>
                    <a:pt x="11024" y="32627"/>
                    <a:pt x="11730" y="32474"/>
                  </a:cubicBezTo>
                  <a:cubicBezTo>
                    <a:pt x="11761" y="32381"/>
                    <a:pt x="11823" y="32289"/>
                    <a:pt x="11823" y="32197"/>
                  </a:cubicBezTo>
                  <a:cubicBezTo>
                    <a:pt x="11945" y="32013"/>
                    <a:pt x="12007" y="31798"/>
                    <a:pt x="11976" y="31583"/>
                  </a:cubicBezTo>
                  <a:cubicBezTo>
                    <a:pt x="11976" y="31583"/>
                    <a:pt x="8660" y="1921"/>
                    <a:pt x="8383" y="1061"/>
                  </a:cubicBezTo>
                  <a:cubicBezTo>
                    <a:pt x="8113" y="305"/>
                    <a:pt x="7582" y="1"/>
                    <a:pt x="6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-2515225" y="591113"/>
              <a:ext cx="304025" cy="811450"/>
            </a:xfrm>
            <a:custGeom>
              <a:rect b="b" l="l" r="r" t="t"/>
              <a:pathLst>
                <a:path extrusionOk="0" h="32458" w="12161">
                  <a:moveTo>
                    <a:pt x="431" y="0"/>
                  </a:moveTo>
                  <a:cubicBezTo>
                    <a:pt x="216" y="215"/>
                    <a:pt x="93" y="461"/>
                    <a:pt x="32" y="768"/>
                  </a:cubicBezTo>
                  <a:cubicBezTo>
                    <a:pt x="1" y="1198"/>
                    <a:pt x="32" y="1658"/>
                    <a:pt x="124" y="2088"/>
                  </a:cubicBezTo>
                  <a:lnTo>
                    <a:pt x="216" y="3409"/>
                  </a:lnTo>
                  <a:lnTo>
                    <a:pt x="461" y="6264"/>
                  </a:lnTo>
                  <a:cubicBezTo>
                    <a:pt x="799" y="9980"/>
                    <a:pt x="2549" y="24811"/>
                    <a:pt x="3071" y="28403"/>
                  </a:cubicBezTo>
                  <a:cubicBezTo>
                    <a:pt x="3194" y="29294"/>
                    <a:pt x="3317" y="30184"/>
                    <a:pt x="3501" y="31075"/>
                  </a:cubicBezTo>
                  <a:cubicBezTo>
                    <a:pt x="3681" y="31854"/>
                    <a:pt x="3978" y="32457"/>
                    <a:pt x="4820" y="32457"/>
                  </a:cubicBezTo>
                  <a:cubicBezTo>
                    <a:pt x="4841" y="32457"/>
                    <a:pt x="4862" y="32457"/>
                    <a:pt x="4883" y="32456"/>
                  </a:cubicBezTo>
                  <a:cubicBezTo>
                    <a:pt x="6910" y="32395"/>
                    <a:pt x="8936" y="32149"/>
                    <a:pt x="10901" y="31689"/>
                  </a:cubicBezTo>
                  <a:cubicBezTo>
                    <a:pt x="11301" y="31658"/>
                    <a:pt x="11700" y="31504"/>
                    <a:pt x="12038" y="31228"/>
                  </a:cubicBezTo>
                  <a:cubicBezTo>
                    <a:pt x="12099" y="31197"/>
                    <a:pt x="12130" y="31136"/>
                    <a:pt x="12160" y="31075"/>
                  </a:cubicBezTo>
                  <a:lnTo>
                    <a:pt x="12160" y="31075"/>
                  </a:lnTo>
                  <a:cubicBezTo>
                    <a:pt x="11454" y="31259"/>
                    <a:pt x="10748" y="31412"/>
                    <a:pt x="10042" y="31504"/>
                  </a:cubicBezTo>
                  <a:cubicBezTo>
                    <a:pt x="9743" y="31547"/>
                    <a:pt x="9418" y="31590"/>
                    <a:pt x="9095" y="31590"/>
                  </a:cubicBezTo>
                  <a:cubicBezTo>
                    <a:pt x="8719" y="31590"/>
                    <a:pt x="8345" y="31532"/>
                    <a:pt x="8015" y="31351"/>
                  </a:cubicBezTo>
                  <a:cubicBezTo>
                    <a:pt x="7524" y="31075"/>
                    <a:pt x="7125" y="30614"/>
                    <a:pt x="6879" y="30092"/>
                  </a:cubicBezTo>
                  <a:cubicBezTo>
                    <a:pt x="5681" y="27758"/>
                    <a:pt x="5190" y="25025"/>
                    <a:pt x="4607" y="22446"/>
                  </a:cubicBezTo>
                  <a:cubicBezTo>
                    <a:pt x="3993" y="19744"/>
                    <a:pt x="3440" y="17011"/>
                    <a:pt x="2918" y="14278"/>
                  </a:cubicBezTo>
                  <a:cubicBezTo>
                    <a:pt x="2672" y="12897"/>
                    <a:pt x="2457" y="11607"/>
                    <a:pt x="2181" y="10164"/>
                  </a:cubicBezTo>
                  <a:cubicBezTo>
                    <a:pt x="1935" y="8751"/>
                    <a:pt x="1659" y="7339"/>
                    <a:pt x="1413" y="5957"/>
                  </a:cubicBezTo>
                  <a:cubicBezTo>
                    <a:pt x="1198" y="4575"/>
                    <a:pt x="983" y="3194"/>
                    <a:pt x="738" y="1843"/>
                  </a:cubicBezTo>
                  <a:cubicBezTo>
                    <a:pt x="646" y="1228"/>
                    <a:pt x="523" y="614"/>
                    <a:pt x="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-2430000" y="634863"/>
              <a:ext cx="45300" cy="411475"/>
            </a:xfrm>
            <a:custGeom>
              <a:rect b="b" l="l" r="r" t="t"/>
              <a:pathLst>
                <a:path extrusionOk="0" fill="none" h="16459" w="1812">
                  <a:moveTo>
                    <a:pt x="0" y="0"/>
                  </a:moveTo>
                  <a:lnTo>
                    <a:pt x="1812" y="16459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-2377050" y="1115413"/>
              <a:ext cx="7700" cy="69875"/>
            </a:xfrm>
            <a:custGeom>
              <a:rect b="b" l="l" r="r" t="t"/>
              <a:pathLst>
                <a:path extrusionOk="0" fill="none" h="2795" w="308">
                  <a:moveTo>
                    <a:pt x="1" y="0"/>
                  </a:moveTo>
                  <a:lnTo>
                    <a:pt x="308" y="2795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-2327900" y="1146888"/>
              <a:ext cx="13825" cy="103650"/>
            </a:xfrm>
            <a:custGeom>
              <a:rect b="b" l="l" r="r" t="t"/>
              <a:pathLst>
                <a:path extrusionOk="0" fill="none" h="4146" w="553">
                  <a:moveTo>
                    <a:pt x="0" y="0"/>
                  </a:moveTo>
                  <a:lnTo>
                    <a:pt x="553" y="4146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-2330225" y="1110038"/>
              <a:ext cx="3100" cy="16900"/>
            </a:xfrm>
            <a:custGeom>
              <a:rect b="b" l="l" r="r" t="t"/>
              <a:pathLst>
                <a:path extrusionOk="0" fill="none" h="676" w="124">
                  <a:moveTo>
                    <a:pt x="32" y="0"/>
                  </a:moveTo>
                  <a:cubicBezTo>
                    <a:pt x="1" y="246"/>
                    <a:pt x="32" y="461"/>
                    <a:pt x="124" y="676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-2386250" y="1951288"/>
              <a:ext cx="449100" cy="1123325"/>
            </a:xfrm>
            <a:custGeom>
              <a:rect b="b" l="l" r="r" t="t"/>
              <a:pathLst>
                <a:path extrusionOk="0" h="44933" w="17964">
                  <a:moveTo>
                    <a:pt x="6893" y="0"/>
                  </a:moveTo>
                  <a:cubicBezTo>
                    <a:pt x="6713" y="0"/>
                    <a:pt x="6524" y="23"/>
                    <a:pt x="6326" y="65"/>
                  </a:cubicBezTo>
                  <a:cubicBezTo>
                    <a:pt x="5435" y="250"/>
                    <a:pt x="4545" y="465"/>
                    <a:pt x="3685" y="680"/>
                  </a:cubicBezTo>
                  <a:cubicBezTo>
                    <a:pt x="2856" y="894"/>
                    <a:pt x="1966" y="1079"/>
                    <a:pt x="1137" y="1324"/>
                  </a:cubicBezTo>
                  <a:cubicBezTo>
                    <a:pt x="707" y="1447"/>
                    <a:pt x="277" y="1693"/>
                    <a:pt x="0" y="2031"/>
                  </a:cubicBezTo>
                  <a:cubicBezTo>
                    <a:pt x="154" y="2645"/>
                    <a:pt x="338" y="3259"/>
                    <a:pt x="492" y="3842"/>
                  </a:cubicBezTo>
                  <a:cubicBezTo>
                    <a:pt x="860" y="5193"/>
                    <a:pt x="4176" y="18796"/>
                    <a:pt x="4545" y="20178"/>
                  </a:cubicBezTo>
                  <a:cubicBezTo>
                    <a:pt x="4913" y="21560"/>
                    <a:pt x="5343" y="22941"/>
                    <a:pt x="5742" y="24292"/>
                  </a:cubicBezTo>
                  <a:cubicBezTo>
                    <a:pt x="6111" y="25613"/>
                    <a:pt x="6510" y="26964"/>
                    <a:pt x="6879" y="28284"/>
                  </a:cubicBezTo>
                  <a:cubicBezTo>
                    <a:pt x="7677" y="30956"/>
                    <a:pt x="8506" y="33627"/>
                    <a:pt x="9396" y="36268"/>
                  </a:cubicBezTo>
                  <a:cubicBezTo>
                    <a:pt x="10226" y="38755"/>
                    <a:pt x="10962" y="41426"/>
                    <a:pt x="12436" y="43668"/>
                  </a:cubicBezTo>
                  <a:cubicBezTo>
                    <a:pt x="12713" y="44159"/>
                    <a:pt x="13143" y="44558"/>
                    <a:pt x="13665" y="44804"/>
                  </a:cubicBezTo>
                  <a:cubicBezTo>
                    <a:pt x="13910" y="44897"/>
                    <a:pt x="14168" y="44933"/>
                    <a:pt x="14429" y="44933"/>
                  </a:cubicBezTo>
                  <a:cubicBezTo>
                    <a:pt x="14856" y="44933"/>
                    <a:pt x="15291" y="44838"/>
                    <a:pt x="15691" y="44743"/>
                  </a:cubicBezTo>
                  <a:cubicBezTo>
                    <a:pt x="16397" y="44558"/>
                    <a:pt x="17073" y="44343"/>
                    <a:pt x="17749" y="44098"/>
                  </a:cubicBezTo>
                  <a:cubicBezTo>
                    <a:pt x="17779" y="44006"/>
                    <a:pt x="17810" y="43913"/>
                    <a:pt x="17841" y="43821"/>
                  </a:cubicBezTo>
                  <a:cubicBezTo>
                    <a:pt x="17933" y="43637"/>
                    <a:pt x="17963" y="43422"/>
                    <a:pt x="17902" y="43207"/>
                  </a:cubicBezTo>
                  <a:cubicBezTo>
                    <a:pt x="17902" y="43207"/>
                    <a:pt x="8629" y="1724"/>
                    <a:pt x="8260" y="894"/>
                  </a:cubicBezTo>
                  <a:cubicBezTo>
                    <a:pt x="7977" y="256"/>
                    <a:pt x="7493" y="0"/>
                    <a:pt x="6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-2393925" y="2002813"/>
              <a:ext cx="452175" cy="1104125"/>
            </a:xfrm>
            <a:custGeom>
              <a:rect b="b" l="l" r="r" t="t"/>
              <a:pathLst>
                <a:path extrusionOk="0" h="44165" w="18087">
                  <a:moveTo>
                    <a:pt x="307" y="0"/>
                  </a:moveTo>
                  <a:cubicBezTo>
                    <a:pt x="123" y="246"/>
                    <a:pt x="31" y="522"/>
                    <a:pt x="0" y="799"/>
                  </a:cubicBezTo>
                  <a:cubicBezTo>
                    <a:pt x="0" y="1229"/>
                    <a:pt x="62" y="1689"/>
                    <a:pt x="154" y="2088"/>
                  </a:cubicBezTo>
                  <a:lnTo>
                    <a:pt x="400" y="3409"/>
                  </a:lnTo>
                  <a:cubicBezTo>
                    <a:pt x="584" y="4330"/>
                    <a:pt x="3747" y="17595"/>
                    <a:pt x="3931" y="18516"/>
                  </a:cubicBezTo>
                  <a:cubicBezTo>
                    <a:pt x="4637" y="22201"/>
                    <a:pt x="7861" y="36755"/>
                    <a:pt x="8721" y="40286"/>
                  </a:cubicBezTo>
                  <a:cubicBezTo>
                    <a:pt x="8936" y="41177"/>
                    <a:pt x="9181" y="42037"/>
                    <a:pt x="9458" y="42896"/>
                  </a:cubicBezTo>
                  <a:cubicBezTo>
                    <a:pt x="9686" y="43610"/>
                    <a:pt x="10021" y="44165"/>
                    <a:pt x="10808" y="44165"/>
                  </a:cubicBezTo>
                  <a:cubicBezTo>
                    <a:pt x="10867" y="44165"/>
                    <a:pt x="10929" y="44162"/>
                    <a:pt x="10993" y="44155"/>
                  </a:cubicBezTo>
                  <a:cubicBezTo>
                    <a:pt x="12989" y="43879"/>
                    <a:pt x="14954" y="43418"/>
                    <a:pt x="16889" y="42774"/>
                  </a:cubicBezTo>
                  <a:cubicBezTo>
                    <a:pt x="17288" y="42712"/>
                    <a:pt x="17687" y="42528"/>
                    <a:pt x="17994" y="42221"/>
                  </a:cubicBezTo>
                  <a:cubicBezTo>
                    <a:pt x="18025" y="42190"/>
                    <a:pt x="18056" y="42129"/>
                    <a:pt x="18086" y="42067"/>
                  </a:cubicBezTo>
                  <a:lnTo>
                    <a:pt x="18086" y="42067"/>
                  </a:lnTo>
                  <a:cubicBezTo>
                    <a:pt x="17411" y="42313"/>
                    <a:pt x="16735" y="42528"/>
                    <a:pt x="16029" y="42712"/>
                  </a:cubicBezTo>
                  <a:cubicBezTo>
                    <a:pt x="15644" y="42804"/>
                    <a:pt x="15225" y="42896"/>
                    <a:pt x="14813" y="42896"/>
                  </a:cubicBezTo>
                  <a:cubicBezTo>
                    <a:pt x="14536" y="42896"/>
                    <a:pt x="14262" y="42854"/>
                    <a:pt x="14002" y="42743"/>
                  </a:cubicBezTo>
                  <a:cubicBezTo>
                    <a:pt x="13450" y="42497"/>
                    <a:pt x="13020" y="42098"/>
                    <a:pt x="12743" y="41607"/>
                  </a:cubicBezTo>
                  <a:cubicBezTo>
                    <a:pt x="11300" y="39396"/>
                    <a:pt x="10563" y="36725"/>
                    <a:pt x="9703" y="34237"/>
                  </a:cubicBezTo>
                  <a:cubicBezTo>
                    <a:pt x="8813" y="31597"/>
                    <a:pt x="7984" y="28925"/>
                    <a:pt x="7216" y="26254"/>
                  </a:cubicBezTo>
                  <a:cubicBezTo>
                    <a:pt x="6817" y="24934"/>
                    <a:pt x="6449" y="23613"/>
                    <a:pt x="6049" y="22262"/>
                  </a:cubicBezTo>
                  <a:cubicBezTo>
                    <a:pt x="5681" y="20880"/>
                    <a:pt x="5220" y="19499"/>
                    <a:pt x="4883" y="18148"/>
                  </a:cubicBezTo>
                  <a:cubicBezTo>
                    <a:pt x="4514" y="16766"/>
                    <a:pt x="1167" y="3163"/>
                    <a:pt x="799" y="1812"/>
                  </a:cubicBezTo>
                  <a:cubicBezTo>
                    <a:pt x="645" y="1198"/>
                    <a:pt x="461" y="614"/>
                    <a:pt x="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-2308725" y="2038888"/>
              <a:ext cx="161250" cy="712400"/>
            </a:xfrm>
            <a:custGeom>
              <a:rect b="b" l="l" r="r" t="t"/>
              <a:pathLst>
                <a:path extrusionOk="0" fill="none" h="28496" w="6450">
                  <a:moveTo>
                    <a:pt x="1" y="0"/>
                  </a:moveTo>
                  <a:cubicBezTo>
                    <a:pt x="1168" y="5405"/>
                    <a:pt x="5313" y="23091"/>
                    <a:pt x="6449" y="28496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-2139825" y="2784263"/>
              <a:ext cx="6150" cy="29975"/>
            </a:xfrm>
            <a:custGeom>
              <a:rect b="b" l="l" r="r" t="t"/>
              <a:pathLst>
                <a:path extrusionOk="0" fill="none" h="1199" w="246">
                  <a:moveTo>
                    <a:pt x="0" y="1"/>
                  </a:moveTo>
                  <a:lnTo>
                    <a:pt x="246" y="1198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-2470700" y="2267213"/>
              <a:ext cx="233400" cy="813300"/>
            </a:xfrm>
            <a:custGeom>
              <a:rect b="b" l="l" r="r" t="t"/>
              <a:pathLst>
                <a:path extrusionOk="0" h="32532" w="9336">
                  <a:moveTo>
                    <a:pt x="9104" y="32469"/>
                  </a:moveTo>
                  <a:cubicBezTo>
                    <a:pt x="9092" y="32469"/>
                    <a:pt x="9029" y="32478"/>
                    <a:pt x="8875" y="32505"/>
                  </a:cubicBezTo>
                  <a:cubicBezTo>
                    <a:pt x="8866" y="32506"/>
                    <a:pt x="8858" y="32507"/>
                    <a:pt x="8850" y="32508"/>
                  </a:cubicBezTo>
                  <a:lnTo>
                    <a:pt x="8850" y="32508"/>
                  </a:lnTo>
                  <a:cubicBezTo>
                    <a:pt x="8841" y="32513"/>
                    <a:pt x="8843" y="32515"/>
                    <a:pt x="8853" y="32515"/>
                  </a:cubicBezTo>
                  <a:cubicBezTo>
                    <a:pt x="8903" y="32515"/>
                    <a:pt x="9131" y="32469"/>
                    <a:pt x="9104" y="32469"/>
                  </a:cubicBezTo>
                  <a:close/>
                  <a:moveTo>
                    <a:pt x="4183" y="1"/>
                  </a:moveTo>
                  <a:cubicBezTo>
                    <a:pt x="4082" y="1"/>
                    <a:pt x="3977" y="7"/>
                    <a:pt x="3870" y="18"/>
                  </a:cubicBezTo>
                  <a:cubicBezTo>
                    <a:pt x="2949" y="110"/>
                    <a:pt x="308" y="448"/>
                    <a:pt x="1" y="755"/>
                  </a:cubicBezTo>
                  <a:cubicBezTo>
                    <a:pt x="93" y="1369"/>
                    <a:pt x="216" y="1983"/>
                    <a:pt x="308" y="2597"/>
                  </a:cubicBezTo>
                  <a:cubicBezTo>
                    <a:pt x="554" y="3979"/>
                    <a:pt x="768" y="5299"/>
                    <a:pt x="983" y="6712"/>
                  </a:cubicBezTo>
                  <a:cubicBezTo>
                    <a:pt x="1229" y="8155"/>
                    <a:pt x="1505" y="9567"/>
                    <a:pt x="1751" y="10949"/>
                  </a:cubicBezTo>
                  <a:cubicBezTo>
                    <a:pt x="1997" y="12300"/>
                    <a:pt x="2242" y="13682"/>
                    <a:pt x="2488" y="15033"/>
                  </a:cubicBezTo>
                  <a:cubicBezTo>
                    <a:pt x="3010" y="17766"/>
                    <a:pt x="3563" y="20499"/>
                    <a:pt x="4177" y="23232"/>
                  </a:cubicBezTo>
                  <a:cubicBezTo>
                    <a:pt x="4760" y="25780"/>
                    <a:pt x="5221" y="28513"/>
                    <a:pt x="6449" y="30877"/>
                  </a:cubicBezTo>
                  <a:cubicBezTo>
                    <a:pt x="6695" y="31399"/>
                    <a:pt x="7063" y="31829"/>
                    <a:pt x="7585" y="32136"/>
                  </a:cubicBezTo>
                  <a:cubicBezTo>
                    <a:pt x="8080" y="32384"/>
                    <a:pt x="8156" y="32531"/>
                    <a:pt x="8536" y="32531"/>
                  </a:cubicBezTo>
                  <a:cubicBezTo>
                    <a:pt x="8622" y="32531"/>
                    <a:pt x="8724" y="32524"/>
                    <a:pt x="8850" y="32508"/>
                  </a:cubicBezTo>
                  <a:lnTo>
                    <a:pt x="8850" y="32508"/>
                  </a:lnTo>
                  <a:cubicBezTo>
                    <a:pt x="8867" y="32499"/>
                    <a:pt x="8927" y="32479"/>
                    <a:pt x="9059" y="32443"/>
                  </a:cubicBezTo>
                  <a:cubicBezTo>
                    <a:pt x="9120" y="32351"/>
                    <a:pt x="9151" y="32259"/>
                    <a:pt x="9182" y="32167"/>
                  </a:cubicBezTo>
                  <a:cubicBezTo>
                    <a:pt x="9274" y="31983"/>
                    <a:pt x="9335" y="31768"/>
                    <a:pt x="9335" y="31584"/>
                  </a:cubicBezTo>
                  <a:cubicBezTo>
                    <a:pt x="9335" y="31584"/>
                    <a:pt x="5988" y="1922"/>
                    <a:pt x="5712" y="1062"/>
                  </a:cubicBezTo>
                  <a:cubicBezTo>
                    <a:pt x="5469" y="306"/>
                    <a:pt x="4918" y="1"/>
                    <a:pt x="4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-2481450" y="2286063"/>
              <a:ext cx="238000" cy="811475"/>
            </a:xfrm>
            <a:custGeom>
              <a:rect b="b" l="l" r="r" t="t"/>
              <a:pathLst>
                <a:path extrusionOk="0" h="32459" w="9520">
                  <a:moveTo>
                    <a:pt x="9520" y="31720"/>
                  </a:moveTo>
                  <a:cubicBezTo>
                    <a:pt x="9518" y="31721"/>
                    <a:pt x="9515" y="31721"/>
                    <a:pt x="9513" y="31722"/>
                  </a:cubicBezTo>
                  <a:lnTo>
                    <a:pt x="9513" y="31722"/>
                  </a:lnTo>
                  <a:cubicBezTo>
                    <a:pt x="9515" y="31721"/>
                    <a:pt x="9518" y="31721"/>
                    <a:pt x="9520" y="31720"/>
                  </a:cubicBezTo>
                  <a:close/>
                  <a:moveTo>
                    <a:pt x="431" y="1"/>
                  </a:moveTo>
                  <a:cubicBezTo>
                    <a:pt x="216" y="216"/>
                    <a:pt x="93" y="461"/>
                    <a:pt x="62" y="768"/>
                  </a:cubicBezTo>
                  <a:cubicBezTo>
                    <a:pt x="1" y="1198"/>
                    <a:pt x="32" y="1659"/>
                    <a:pt x="93" y="2089"/>
                  </a:cubicBezTo>
                  <a:lnTo>
                    <a:pt x="216" y="3409"/>
                  </a:lnTo>
                  <a:lnTo>
                    <a:pt x="462" y="6265"/>
                  </a:lnTo>
                  <a:cubicBezTo>
                    <a:pt x="769" y="9980"/>
                    <a:pt x="2550" y="24811"/>
                    <a:pt x="3041" y="28404"/>
                  </a:cubicBezTo>
                  <a:cubicBezTo>
                    <a:pt x="3164" y="29294"/>
                    <a:pt x="3317" y="30185"/>
                    <a:pt x="3501" y="31075"/>
                  </a:cubicBezTo>
                  <a:cubicBezTo>
                    <a:pt x="3681" y="31854"/>
                    <a:pt x="3949" y="32458"/>
                    <a:pt x="4818" y="32458"/>
                  </a:cubicBezTo>
                  <a:cubicBezTo>
                    <a:pt x="4839" y="32458"/>
                    <a:pt x="4861" y="32458"/>
                    <a:pt x="4883" y="32457"/>
                  </a:cubicBezTo>
                  <a:cubicBezTo>
                    <a:pt x="6447" y="32365"/>
                    <a:pt x="7980" y="32120"/>
                    <a:pt x="9513" y="31722"/>
                  </a:cubicBezTo>
                  <a:lnTo>
                    <a:pt x="9513" y="31722"/>
                  </a:lnTo>
                  <a:cubicBezTo>
                    <a:pt x="9322" y="31771"/>
                    <a:pt x="9169" y="31793"/>
                    <a:pt x="9035" y="31793"/>
                  </a:cubicBezTo>
                  <a:cubicBezTo>
                    <a:pt x="8680" y="31793"/>
                    <a:pt x="8460" y="31635"/>
                    <a:pt x="8015" y="31413"/>
                  </a:cubicBezTo>
                  <a:cubicBezTo>
                    <a:pt x="7493" y="31106"/>
                    <a:pt x="7125" y="30645"/>
                    <a:pt x="6879" y="30123"/>
                  </a:cubicBezTo>
                  <a:cubicBezTo>
                    <a:pt x="5651" y="27790"/>
                    <a:pt x="5190" y="25026"/>
                    <a:pt x="4607" y="22478"/>
                  </a:cubicBezTo>
                  <a:cubicBezTo>
                    <a:pt x="3993" y="19745"/>
                    <a:pt x="3440" y="17012"/>
                    <a:pt x="2918" y="14279"/>
                  </a:cubicBezTo>
                  <a:cubicBezTo>
                    <a:pt x="2672" y="12928"/>
                    <a:pt x="2457" y="11608"/>
                    <a:pt x="2181" y="10195"/>
                  </a:cubicBezTo>
                  <a:cubicBezTo>
                    <a:pt x="1935" y="8752"/>
                    <a:pt x="1659" y="7340"/>
                    <a:pt x="1413" y="5958"/>
                  </a:cubicBezTo>
                  <a:cubicBezTo>
                    <a:pt x="1198" y="4576"/>
                    <a:pt x="984" y="3225"/>
                    <a:pt x="769" y="1843"/>
                  </a:cubicBezTo>
                  <a:cubicBezTo>
                    <a:pt x="646" y="1229"/>
                    <a:pt x="523" y="615"/>
                    <a:pt x="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-2397000" y="2330588"/>
              <a:ext cx="45325" cy="411500"/>
            </a:xfrm>
            <a:custGeom>
              <a:rect b="b" l="l" r="r" t="t"/>
              <a:pathLst>
                <a:path extrusionOk="0" fill="none" h="16460" w="1813">
                  <a:moveTo>
                    <a:pt x="1" y="1"/>
                  </a:moveTo>
                  <a:lnTo>
                    <a:pt x="1812" y="16459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-2343275" y="2811138"/>
              <a:ext cx="7725" cy="69125"/>
            </a:xfrm>
            <a:custGeom>
              <a:rect b="b" l="l" r="r" t="t"/>
              <a:pathLst>
                <a:path extrusionOk="0" fill="none" h="2765" w="309">
                  <a:moveTo>
                    <a:pt x="1" y="1"/>
                  </a:moveTo>
                  <a:lnTo>
                    <a:pt x="308" y="2764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-2294125" y="2842613"/>
              <a:ext cx="13075" cy="103650"/>
            </a:xfrm>
            <a:custGeom>
              <a:rect b="b" l="l" r="r" t="t"/>
              <a:pathLst>
                <a:path extrusionOk="0" fill="none" h="4146" w="523">
                  <a:moveTo>
                    <a:pt x="0" y="1"/>
                  </a:moveTo>
                  <a:lnTo>
                    <a:pt x="522" y="4146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-2296425" y="2805763"/>
              <a:ext cx="3075" cy="16925"/>
            </a:xfrm>
            <a:custGeom>
              <a:rect b="b" l="l" r="r" t="t"/>
              <a:pathLst>
                <a:path extrusionOk="0" fill="none" h="677" w="123">
                  <a:moveTo>
                    <a:pt x="0" y="1"/>
                  </a:moveTo>
                  <a:cubicBezTo>
                    <a:pt x="0" y="216"/>
                    <a:pt x="31" y="461"/>
                    <a:pt x="123" y="676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-2083025" y="3775688"/>
              <a:ext cx="256425" cy="183175"/>
            </a:xfrm>
            <a:custGeom>
              <a:rect b="b" l="l" r="r" t="t"/>
              <a:pathLst>
                <a:path extrusionOk="0" h="7327" w="10257">
                  <a:moveTo>
                    <a:pt x="5669" y="1"/>
                  </a:moveTo>
                  <a:cubicBezTo>
                    <a:pt x="5343" y="1"/>
                    <a:pt x="5021" y="169"/>
                    <a:pt x="4852" y="507"/>
                  </a:cubicBezTo>
                  <a:lnTo>
                    <a:pt x="3839" y="2442"/>
                  </a:lnTo>
                  <a:cubicBezTo>
                    <a:pt x="3685" y="2687"/>
                    <a:pt x="3439" y="2872"/>
                    <a:pt x="3163" y="2933"/>
                  </a:cubicBezTo>
                  <a:lnTo>
                    <a:pt x="1044" y="3301"/>
                  </a:lnTo>
                  <a:cubicBezTo>
                    <a:pt x="307" y="3455"/>
                    <a:pt x="0" y="4345"/>
                    <a:pt x="522" y="4898"/>
                  </a:cubicBezTo>
                  <a:lnTo>
                    <a:pt x="2027" y="6464"/>
                  </a:lnTo>
                  <a:cubicBezTo>
                    <a:pt x="2150" y="6587"/>
                    <a:pt x="2211" y="6741"/>
                    <a:pt x="2242" y="6894"/>
                  </a:cubicBezTo>
                  <a:cubicBezTo>
                    <a:pt x="2518" y="6986"/>
                    <a:pt x="2795" y="7048"/>
                    <a:pt x="3071" y="7078"/>
                  </a:cubicBezTo>
                  <a:cubicBezTo>
                    <a:pt x="3593" y="7201"/>
                    <a:pt x="4115" y="7293"/>
                    <a:pt x="4668" y="7324"/>
                  </a:cubicBezTo>
                  <a:cubicBezTo>
                    <a:pt x="4720" y="7325"/>
                    <a:pt x="4773" y="7326"/>
                    <a:pt x="4825" y="7326"/>
                  </a:cubicBezTo>
                  <a:cubicBezTo>
                    <a:pt x="5816" y="7326"/>
                    <a:pt x="6802" y="7052"/>
                    <a:pt x="7677" y="6556"/>
                  </a:cubicBezTo>
                  <a:cubicBezTo>
                    <a:pt x="8905" y="5819"/>
                    <a:pt x="9826" y="4653"/>
                    <a:pt x="10256" y="3271"/>
                  </a:cubicBezTo>
                  <a:lnTo>
                    <a:pt x="8168" y="2902"/>
                  </a:lnTo>
                  <a:cubicBezTo>
                    <a:pt x="7892" y="2841"/>
                    <a:pt x="7646" y="2687"/>
                    <a:pt x="7523" y="2442"/>
                  </a:cubicBezTo>
                  <a:lnTo>
                    <a:pt x="6510" y="507"/>
                  </a:lnTo>
                  <a:cubicBezTo>
                    <a:pt x="6326" y="169"/>
                    <a:pt x="5996" y="1"/>
                    <a:pt x="5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-2035600" y="3855831"/>
              <a:ext cx="230475" cy="180575"/>
            </a:xfrm>
            <a:custGeom>
              <a:rect b="b" l="l" r="r" t="t"/>
              <a:pathLst>
                <a:path extrusionOk="0" h="7223" w="9219">
                  <a:moveTo>
                    <a:pt x="8359" y="0"/>
                  </a:moveTo>
                  <a:cubicBezTo>
                    <a:pt x="7929" y="1352"/>
                    <a:pt x="7008" y="2518"/>
                    <a:pt x="5780" y="3255"/>
                  </a:cubicBezTo>
                  <a:cubicBezTo>
                    <a:pt x="4905" y="3751"/>
                    <a:pt x="3919" y="4025"/>
                    <a:pt x="2928" y="4025"/>
                  </a:cubicBezTo>
                  <a:cubicBezTo>
                    <a:pt x="2876" y="4025"/>
                    <a:pt x="2823" y="4024"/>
                    <a:pt x="2771" y="4023"/>
                  </a:cubicBezTo>
                  <a:cubicBezTo>
                    <a:pt x="2249" y="3992"/>
                    <a:pt x="1696" y="3931"/>
                    <a:pt x="1174" y="3808"/>
                  </a:cubicBezTo>
                  <a:cubicBezTo>
                    <a:pt x="898" y="3747"/>
                    <a:pt x="621" y="3685"/>
                    <a:pt x="376" y="3593"/>
                  </a:cubicBezTo>
                  <a:lnTo>
                    <a:pt x="376" y="3593"/>
                  </a:lnTo>
                  <a:cubicBezTo>
                    <a:pt x="406" y="3716"/>
                    <a:pt x="406" y="3839"/>
                    <a:pt x="376" y="3962"/>
                  </a:cubicBezTo>
                  <a:lnTo>
                    <a:pt x="99" y="6142"/>
                  </a:lnTo>
                  <a:cubicBezTo>
                    <a:pt x="1" y="6731"/>
                    <a:pt x="473" y="7222"/>
                    <a:pt x="1011" y="7222"/>
                  </a:cubicBezTo>
                  <a:cubicBezTo>
                    <a:pt x="1146" y="7222"/>
                    <a:pt x="1284" y="7192"/>
                    <a:pt x="1420" y="7124"/>
                  </a:cubicBezTo>
                  <a:lnTo>
                    <a:pt x="3354" y="6172"/>
                  </a:lnTo>
                  <a:cubicBezTo>
                    <a:pt x="3492" y="6111"/>
                    <a:pt x="3638" y="6080"/>
                    <a:pt x="3780" y="6080"/>
                  </a:cubicBezTo>
                  <a:cubicBezTo>
                    <a:pt x="3922" y="6080"/>
                    <a:pt x="4060" y="6111"/>
                    <a:pt x="4183" y="6172"/>
                  </a:cubicBezTo>
                  <a:lnTo>
                    <a:pt x="6118" y="7124"/>
                  </a:lnTo>
                  <a:cubicBezTo>
                    <a:pt x="6253" y="7192"/>
                    <a:pt x="6393" y="7222"/>
                    <a:pt x="6529" y="7222"/>
                  </a:cubicBezTo>
                  <a:cubicBezTo>
                    <a:pt x="7076" y="7222"/>
                    <a:pt x="7567" y="6731"/>
                    <a:pt x="7469" y="6142"/>
                  </a:cubicBezTo>
                  <a:lnTo>
                    <a:pt x="7162" y="3962"/>
                  </a:lnTo>
                  <a:cubicBezTo>
                    <a:pt x="7131" y="3685"/>
                    <a:pt x="7223" y="3378"/>
                    <a:pt x="7407" y="3194"/>
                  </a:cubicBezTo>
                  <a:lnTo>
                    <a:pt x="8881" y="1659"/>
                  </a:lnTo>
                  <a:cubicBezTo>
                    <a:pt x="9004" y="1444"/>
                    <a:pt x="9096" y="1229"/>
                    <a:pt x="9188" y="1014"/>
                  </a:cubicBezTo>
                  <a:cubicBezTo>
                    <a:pt x="9219" y="522"/>
                    <a:pt x="8881" y="62"/>
                    <a:pt x="8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-1946400" y="938544"/>
              <a:ext cx="171225" cy="121700"/>
            </a:xfrm>
            <a:custGeom>
              <a:rect b="b" l="l" r="r" t="t"/>
              <a:pathLst>
                <a:path extrusionOk="0" h="4868" w="6849">
                  <a:moveTo>
                    <a:pt x="3797" y="0"/>
                  </a:moveTo>
                  <a:cubicBezTo>
                    <a:pt x="3578" y="0"/>
                    <a:pt x="3363" y="108"/>
                    <a:pt x="3256" y="323"/>
                  </a:cubicBezTo>
                  <a:lnTo>
                    <a:pt x="2580" y="1613"/>
                  </a:lnTo>
                  <a:cubicBezTo>
                    <a:pt x="2488" y="1797"/>
                    <a:pt x="2335" y="1920"/>
                    <a:pt x="2150" y="1950"/>
                  </a:cubicBezTo>
                  <a:lnTo>
                    <a:pt x="707" y="2196"/>
                  </a:lnTo>
                  <a:cubicBezTo>
                    <a:pt x="216" y="2288"/>
                    <a:pt x="1" y="2902"/>
                    <a:pt x="369" y="3240"/>
                  </a:cubicBezTo>
                  <a:lnTo>
                    <a:pt x="1352" y="4284"/>
                  </a:lnTo>
                  <a:cubicBezTo>
                    <a:pt x="1444" y="4376"/>
                    <a:pt x="1475" y="4468"/>
                    <a:pt x="1506" y="4591"/>
                  </a:cubicBezTo>
                  <a:cubicBezTo>
                    <a:pt x="1690" y="4652"/>
                    <a:pt x="1874" y="4683"/>
                    <a:pt x="2089" y="4714"/>
                  </a:cubicBezTo>
                  <a:cubicBezTo>
                    <a:pt x="2427" y="4775"/>
                    <a:pt x="2765" y="4837"/>
                    <a:pt x="3133" y="4867"/>
                  </a:cubicBezTo>
                  <a:cubicBezTo>
                    <a:pt x="3839" y="4867"/>
                    <a:pt x="4515" y="4683"/>
                    <a:pt x="5129" y="4345"/>
                  </a:cubicBezTo>
                  <a:cubicBezTo>
                    <a:pt x="5958" y="3854"/>
                    <a:pt x="6541" y="3086"/>
                    <a:pt x="6848" y="2196"/>
                  </a:cubicBezTo>
                  <a:lnTo>
                    <a:pt x="5467" y="1950"/>
                  </a:lnTo>
                  <a:cubicBezTo>
                    <a:pt x="5282" y="1920"/>
                    <a:pt x="5098" y="1797"/>
                    <a:pt x="5006" y="1613"/>
                  </a:cubicBezTo>
                  <a:lnTo>
                    <a:pt x="4361" y="323"/>
                  </a:lnTo>
                  <a:cubicBezTo>
                    <a:pt x="4238" y="108"/>
                    <a:pt x="4016" y="0"/>
                    <a:pt x="3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-1915200" y="991038"/>
              <a:ext cx="154600" cy="120100"/>
            </a:xfrm>
            <a:custGeom>
              <a:rect b="b" l="l" r="r" t="t"/>
              <a:pathLst>
                <a:path extrusionOk="0" h="4804" w="6184">
                  <a:moveTo>
                    <a:pt x="5600" y="1"/>
                  </a:moveTo>
                  <a:cubicBezTo>
                    <a:pt x="5293" y="891"/>
                    <a:pt x="4679" y="1690"/>
                    <a:pt x="3881" y="2181"/>
                  </a:cubicBezTo>
                  <a:cubicBezTo>
                    <a:pt x="3311" y="2494"/>
                    <a:pt x="2662" y="2676"/>
                    <a:pt x="2032" y="2676"/>
                  </a:cubicBezTo>
                  <a:cubicBezTo>
                    <a:pt x="1983" y="2676"/>
                    <a:pt x="1934" y="2675"/>
                    <a:pt x="1885" y="2672"/>
                  </a:cubicBezTo>
                  <a:cubicBezTo>
                    <a:pt x="1517" y="2642"/>
                    <a:pt x="1179" y="2611"/>
                    <a:pt x="841" y="2519"/>
                  </a:cubicBezTo>
                  <a:cubicBezTo>
                    <a:pt x="626" y="2488"/>
                    <a:pt x="442" y="2427"/>
                    <a:pt x="288" y="2365"/>
                  </a:cubicBezTo>
                  <a:cubicBezTo>
                    <a:pt x="288" y="2457"/>
                    <a:pt x="288" y="2550"/>
                    <a:pt x="288" y="2611"/>
                  </a:cubicBezTo>
                  <a:lnTo>
                    <a:pt x="73" y="4054"/>
                  </a:lnTo>
                  <a:cubicBezTo>
                    <a:pt x="0" y="4468"/>
                    <a:pt x="332" y="4804"/>
                    <a:pt x="702" y="4804"/>
                  </a:cubicBezTo>
                  <a:cubicBezTo>
                    <a:pt x="799" y="4804"/>
                    <a:pt x="899" y="4781"/>
                    <a:pt x="995" y="4730"/>
                  </a:cubicBezTo>
                  <a:lnTo>
                    <a:pt x="2284" y="4085"/>
                  </a:lnTo>
                  <a:cubicBezTo>
                    <a:pt x="2376" y="4039"/>
                    <a:pt x="2468" y="4016"/>
                    <a:pt x="2561" y="4016"/>
                  </a:cubicBezTo>
                  <a:cubicBezTo>
                    <a:pt x="2653" y="4016"/>
                    <a:pt x="2745" y="4039"/>
                    <a:pt x="2837" y="4085"/>
                  </a:cubicBezTo>
                  <a:lnTo>
                    <a:pt x="4127" y="4730"/>
                  </a:lnTo>
                  <a:cubicBezTo>
                    <a:pt x="4213" y="4773"/>
                    <a:pt x="4302" y="4792"/>
                    <a:pt x="4390" y="4792"/>
                  </a:cubicBezTo>
                  <a:cubicBezTo>
                    <a:pt x="4742" y="4792"/>
                    <a:pt x="5066" y="4478"/>
                    <a:pt x="5017" y="4085"/>
                  </a:cubicBezTo>
                  <a:lnTo>
                    <a:pt x="4802" y="2642"/>
                  </a:lnTo>
                  <a:cubicBezTo>
                    <a:pt x="4771" y="2427"/>
                    <a:pt x="4833" y="2242"/>
                    <a:pt x="4986" y="2120"/>
                  </a:cubicBezTo>
                  <a:lnTo>
                    <a:pt x="5969" y="1076"/>
                  </a:lnTo>
                  <a:cubicBezTo>
                    <a:pt x="6030" y="953"/>
                    <a:pt x="6092" y="830"/>
                    <a:pt x="6153" y="676"/>
                  </a:cubicBezTo>
                  <a:cubicBezTo>
                    <a:pt x="6184" y="369"/>
                    <a:pt x="5969" y="62"/>
                    <a:pt x="5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-1905700" y="1740838"/>
              <a:ext cx="122850" cy="88500"/>
            </a:xfrm>
            <a:custGeom>
              <a:rect b="b" l="l" r="r" t="t"/>
              <a:pathLst>
                <a:path extrusionOk="0" h="3540" w="4914">
                  <a:moveTo>
                    <a:pt x="2722" y="1"/>
                  </a:moveTo>
                  <a:cubicBezTo>
                    <a:pt x="2564" y="1"/>
                    <a:pt x="2411" y="85"/>
                    <a:pt x="2334" y="254"/>
                  </a:cubicBezTo>
                  <a:lnTo>
                    <a:pt x="1843" y="1175"/>
                  </a:lnTo>
                  <a:cubicBezTo>
                    <a:pt x="1781" y="1298"/>
                    <a:pt x="1659" y="1390"/>
                    <a:pt x="1536" y="1421"/>
                  </a:cubicBezTo>
                  <a:lnTo>
                    <a:pt x="522" y="1575"/>
                  </a:lnTo>
                  <a:cubicBezTo>
                    <a:pt x="154" y="1667"/>
                    <a:pt x="0" y="2097"/>
                    <a:pt x="277" y="2342"/>
                  </a:cubicBezTo>
                  <a:lnTo>
                    <a:pt x="983" y="3110"/>
                  </a:lnTo>
                  <a:cubicBezTo>
                    <a:pt x="1044" y="3171"/>
                    <a:pt x="1075" y="3263"/>
                    <a:pt x="1106" y="3325"/>
                  </a:cubicBezTo>
                  <a:cubicBezTo>
                    <a:pt x="1229" y="3386"/>
                    <a:pt x="1351" y="3417"/>
                    <a:pt x="1474" y="3417"/>
                  </a:cubicBezTo>
                  <a:cubicBezTo>
                    <a:pt x="1720" y="3478"/>
                    <a:pt x="1966" y="3509"/>
                    <a:pt x="2242" y="3540"/>
                  </a:cubicBezTo>
                  <a:cubicBezTo>
                    <a:pt x="2733" y="3540"/>
                    <a:pt x="3255" y="3417"/>
                    <a:pt x="3685" y="3141"/>
                  </a:cubicBezTo>
                  <a:cubicBezTo>
                    <a:pt x="4269" y="2803"/>
                    <a:pt x="4729" y="2250"/>
                    <a:pt x="4913" y="1575"/>
                  </a:cubicBezTo>
                  <a:lnTo>
                    <a:pt x="3931" y="1421"/>
                  </a:lnTo>
                  <a:cubicBezTo>
                    <a:pt x="3777" y="1390"/>
                    <a:pt x="3685" y="1298"/>
                    <a:pt x="3624" y="1175"/>
                  </a:cubicBezTo>
                  <a:lnTo>
                    <a:pt x="3132" y="254"/>
                  </a:lnTo>
                  <a:cubicBezTo>
                    <a:pt x="3040" y="85"/>
                    <a:pt x="2879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-1885531" y="1778581"/>
              <a:ext cx="111050" cy="87075"/>
            </a:xfrm>
            <a:custGeom>
              <a:rect b="b" l="l" r="r" t="t"/>
              <a:pathLst>
                <a:path extrusionOk="0" h="3483" w="4442">
                  <a:moveTo>
                    <a:pt x="4011" y="0"/>
                  </a:moveTo>
                  <a:cubicBezTo>
                    <a:pt x="3796" y="645"/>
                    <a:pt x="3367" y="1198"/>
                    <a:pt x="2783" y="1566"/>
                  </a:cubicBezTo>
                  <a:cubicBezTo>
                    <a:pt x="2396" y="1815"/>
                    <a:pt x="1935" y="1939"/>
                    <a:pt x="1488" y="1939"/>
                  </a:cubicBezTo>
                  <a:cubicBezTo>
                    <a:pt x="1439" y="1939"/>
                    <a:pt x="1389" y="1938"/>
                    <a:pt x="1340" y="1935"/>
                  </a:cubicBezTo>
                  <a:cubicBezTo>
                    <a:pt x="1064" y="1935"/>
                    <a:pt x="818" y="1904"/>
                    <a:pt x="572" y="1843"/>
                  </a:cubicBezTo>
                  <a:cubicBezTo>
                    <a:pt x="449" y="1812"/>
                    <a:pt x="296" y="1781"/>
                    <a:pt x="173" y="1751"/>
                  </a:cubicBezTo>
                  <a:lnTo>
                    <a:pt x="173" y="1751"/>
                  </a:lnTo>
                  <a:cubicBezTo>
                    <a:pt x="204" y="1812"/>
                    <a:pt x="204" y="1873"/>
                    <a:pt x="173" y="1935"/>
                  </a:cubicBezTo>
                  <a:lnTo>
                    <a:pt x="50" y="2948"/>
                  </a:lnTo>
                  <a:cubicBezTo>
                    <a:pt x="1" y="3245"/>
                    <a:pt x="231" y="3483"/>
                    <a:pt x="499" y="3483"/>
                  </a:cubicBezTo>
                  <a:cubicBezTo>
                    <a:pt x="563" y="3483"/>
                    <a:pt x="630" y="3469"/>
                    <a:pt x="695" y="3439"/>
                  </a:cubicBezTo>
                  <a:lnTo>
                    <a:pt x="1616" y="2979"/>
                  </a:lnTo>
                  <a:cubicBezTo>
                    <a:pt x="1678" y="2948"/>
                    <a:pt x="1739" y="2933"/>
                    <a:pt x="1801" y="2933"/>
                  </a:cubicBezTo>
                  <a:cubicBezTo>
                    <a:pt x="1862" y="2933"/>
                    <a:pt x="1923" y="2948"/>
                    <a:pt x="1985" y="2979"/>
                  </a:cubicBezTo>
                  <a:lnTo>
                    <a:pt x="2937" y="3439"/>
                  </a:lnTo>
                  <a:cubicBezTo>
                    <a:pt x="2996" y="3469"/>
                    <a:pt x="3058" y="3483"/>
                    <a:pt x="3118" y="3483"/>
                  </a:cubicBezTo>
                  <a:cubicBezTo>
                    <a:pt x="3371" y="3483"/>
                    <a:pt x="3606" y="3245"/>
                    <a:pt x="3581" y="2948"/>
                  </a:cubicBezTo>
                  <a:lnTo>
                    <a:pt x="3428" y="1935"/>
                  </a:lnTo>
                  <a:cubicBezTo>
                    <a:pt x="3397" y="1781"/>
                    <a:pt x="3459" y="1628"/>
                    <a:pt x="3551" y="1536"/>
                  </a:cubicBezTo>
                  <a:lnTo>
                    <a:pt x="4257" y="799"/>
                  </a:lnTo>
                  <a:cubicBezTo>
                    <a:pt x="4318" y="676"/>
                    <a:pt x="4380" y="584"/>
                    <a:pt x="4411" y="492"/>
                  </a:cubicBezTo>
                  <a:cubicBezTo>
                    <a:pt x="4441" y="246"/>
                    <a:pt x="4257" y="31"/>
                    <a:pt x="4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-1725300" y="1506138"/>
              <a:ext cx="89075" cy="63750"/>
            </a:xfrm>
            <a:custGeom>
              <a:rect b="b" l="l" r="r" t="t"/>
              <a:pathLst>
                <a:path extrusionOk="0" h="2550" w="3563">
                  <a:moveTo>
                    <a:pt x="1981" y="1"/>
                  </a:moveTo>
                  <a:cubicBezTo>
                    <a:pt x="1866" y="1"/>
                    <a:pt x="1751" y="62"/>
                    <a:pt x="1689" y="185"/>
                  </a:cubicBezTo>
                  <a:lnTo>
                    <a:pt x="1351" y="860"/>
                  </a:lnTo>
                  <a:cubicBezTo>
                    <a:pt x="1290" y="952"/>
                    <a:pt x="1198" y="1014"/>
                    <a:pt x="1106" y="1014"/>
                  </a:cubicBezTo>
                  <a:lnTo>
                    <a:pt x="369" y="1167"/>
                  </a:lnTo>
                  <a:cubicBezTo>
                    <a:pt x="123" y="1198"/>
                    <a:pt x="0" y="1505"/>
                    <a:pt x="185" y="1720"/>
                  </a:cubicBezTo>
                  <a:lnTo>
                    <a:pt x="707" y="2242"/>
                  </a:lnTo>
                  <a:cubicBezTo>
                    <a:pt x="768" y="2273"/>
                    <a:pt x="768" y="2334"/>
                    <a:pt x="799" y="2396"/>
                  </a:cubicBezTo>
                  <a:cubicBezTo>
                    <a:pt x="891" y="2426"/>
                    <a:pt x="983" y="2457"/>
                    <a:pt x="1075" y="2457"/>
                  </a:cubicBezTo>
                  <a:cubicBezTo>
                    <a:pt x="1259" y="2518"/>
                    <a:pt x="1444" y="2549"/>
                    <a:pt x="1628" y="2549"/>
                  </a:cubicBezTo>
                  <a:cubicBezTo>
                    <a:pt x="1996" y="2549"/>
                    <a:pt x="2334" y="2457"/>
                    <a:pt x="2672" y="2273"/>
                  </a:cubicBezTo>
                  <a:cubicBezTo>
                    <a:pt x="3102" y="2027"/>
                    <a:pt x="3409" y="1628"/>
                    <a:pt x="3562" y="1137"/>
                  </a:cubicBezTo>
                  <a:lnTo>
                    <a:pt x="2856" y="1014"/>
                  </a:lnTo>
                  <a:cubicBezTo>
                    <a:pt x="2733" y="1014"/>
                    <a:pt x="2672" y="952"/>
                    <a:pt x="2610" y="860"/>
                  </a:cubicBezTo>
                  <a:lnTo>
                    <a:pt x="2273" y="185"/>
                  </a:lnTo>
                  <a:cubicBezTo>
                    <a:pt x="2211" y="62"/>
                    <a:pt x="2096" y="1"/>
                    <a:pt x="1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-1710631" y="1532156"/>
              <a:ext cx="79700" cy="63175"/>
            </a:xfrm>
            <a:custGeom>
              <a:rect b="b" l="l" r="r" t="t"/>
              <a:pathLst>
                <a:path extrusionOk="0" h="2527" w="3188">
                  <a:moveTo>
                    <a:pt x="2911" y="1"/>
                  </a:moveTo>
                  <a:cubicBezTo>
                    <a:pt x="2757" y="492"/>
                    <a:pt x="2420" y="891"/>
                    <a:pt x="1990" y="1137"/>
                  </a:cubicBezTo>
                  <a:cubicBezTo>
                    <a:pt x="1683" y="1321"/>
                    <a:pt x="1314" y="1413"/>
                    <a:pt x="976" y="1413"/>
                  </a:cubicBezTo>
                  <a:cubicBezTo>
                    <a:pt x="762" y="1413"/>
                    <a:pt x="577" y="1382"/>
                    <a:pt x="424" y="1321"/>
                  </a:cubicBezTo>
                  <a:cubicBezTo>
                    <a:pt x="301" y="1321"/>
                    <a:pt x="209" y="1290"/>
                    <a:pt x="117" y="1260"/>
                  </a:cubicBezTo>
                  <a:lnTo>
                    <a:pt x="117" y="1260"/>
                  </a:lnTo>
                  <a:cubicBezTo>
                    <a:pt x="147" y="1321"/>
                    <a:pt x="147" y="1352"/>
                    <a:pt x="117" y="1382"/>
                  </a:cubicBezTo>
                  <a:lnTo>
                    <a:pt x="25" y="2150"/>
                  </a:lnTo>
                  <a:cubicBezTo>
                    <a:pt x="0" y="2367"/>
                    <a:pt x="146" y="2527"/>
                    <a:pt x="328" y="2527"/>
                  </a:cubicBezTo>
                  <a:cubicBezTo>
                    <a:pt x="379" y="2527"/>
                    <a:pt x="432" y="2514"/>
                    <a:pt x="485" y="2488"/>
                  </a:cubicBezTo>
                  <a:lnTo>
                    <a:pt x="1161" y="2150"/>
                  </a:lnTo>
                  <a:cubicBezTo>
                    <a:pt x="1207" y="2135"/>
                    <a:pt x="1253" y="2127"/>
                    <a:pt x="1299" y="2127"/>
                  </a:cubicBezTo>
                  <a:cubicBezTo>
                    <a:pt x="1345" y="2127"/>
                    <a:pt x="1391" y="2135"/>
                    <a:pt x="1437" y="2150"/>
                  </a:cubicBezTo>
                  <a:lnTo>
                    <a:pt x="2113" y="2488"/>
                  </a:lnTo>
                  <a:cubicBezTo>
                    <a:pt x="2162" y="2512"/>
                    <a:pt x="2211" y="2524"/>
                    <a:pt x="2258" y="2524"/>
                  </a:cubicBezTo>
                  <a:cubicBezTo>
                    <a:pt x="2445" y="2524"/>
                    <a:pt x="2598" y="2347"/>
                    <a:pt x="2573" y="2150"/>
                  </a:cubicBezTo>
                  <a:lnTo>
                    <a:pt x="2481" y="1382"/>
                  </a:lnTo>
                  <a:cubicBezTo>
                    <a:pt x="2450" y="1260"/>
                    <a:pt x="2481" y="1168"/>
                    <a:pt x="2573" y="1106"/>
                  </a:cubicBezTo>
                  <a:lnTo>
                    <a:pt x="3064" y="584"/>
                  </a:lnTo>
                  <a:cubicBezTo>
                    <a:pt x="3095" y="523"/>
                    <a:pt x="3126" y="431"/>
                    <a:pt x="3157" y="369"/>
                  </a:cubicBezTo>
                  <a:cubicBezTo>
                    <a:pt x="3187" y="216"/>
                    <a:pt x="3064" y="62"/>
                    <a:pt x="2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-1693075" y="4472138"/>
              <a:ext cx="89075" cy="63175"/>
            </a:xfrm>
            <a:custGeom>
              <a:rect b="b" l="l" r="r" t="t"/>
              <a:pathLst>
                <a:path extrusionOk="0" h="2527" w="3563">
                  <a:moveTo>
                    <a:pt x="1982" y="1"/>
                  </a:moveTo>
                  <a:cubicBezTo>
                    <a:pt x="1866" y="1"/>
                    <a:pt x="1751" y="54"/>
                    <a:pt x="1690" y="162"/>
                  </a:cubicBezTo>
                  <a:lnTo>
                    <a:pt x="1321" y="837"/>
                  </a:lnTo>
                  <a:cubicBezTo>
                    <a:pt x="1260" y="929"/>
                    <a:pt x="1199" y="991"/>
                    <a:pt x="1076" y="991"/>
                  </a:cubicBezTo>
                  <a:lnTo>
                    <a:pt x="339" y="1144"/>
                  </a:lnTo>
                  <a:cubicBezTo>
                    <a:pt x="93" y="1175"/>
                    <a:pt x="1" y="1482"/>
                    <a:pt x="185" y="1697"/>
                  </a:cubicBezTo>
                  <a:lnTo>
                    <a:pt x="707" y="2219"/>
                  </a:lnTo>
                  <a:cubicBezTo>
                    <a:pt x="738" y="2280"/>
                    <a:pt x="769" y="2311"/>
                    <a:pt x="769" y="2373"/>
                  </a:cubicBezTo>
                  <a:cubicBezTo>
                    <a:pt x="861" y="2403"/>
                    <a:pt x="953" y="2434"/>
                    <a:pt x="1076" y="2465"/>
                  </a:cubicBezTo>
                  <a:cubicBezTo>
                    <a:pt x="1260" y="2495"/>
                    <a:pt x="1444" y="2526"/>
                    <a:pt x="1628" y="2526"/>
                  </a:cubicBezTo>
                  <a:cubicBezTo>
                    <a:pt x="1997" y="2526"/>
                    <a:pt x="2335" y="2434"/>
                    <a:pt x="2672" y="2250"/>
                  </a:cubicBezTo>
                  <a:cubicBezTo>
                    <a:pt x="3102" y="2004"/>
                    <a:pt x="3409" y="1605"/>
                    <a:pt x="3563" y="1144"/>
                  </a:cubicBezTo>
                  <a:lnTo>
                    <a:pt x="2857" y="1021"/>
                  </a:lnTo>
                  <a:cubicBezTo>
                    <a:pt x="2765" y="991"/>
                    <a:pt x="2672" y="929"/>
                    <a:pt x="2611" y="837"/>
                  </a:cubicBezTo>
                  <a:lnTo>
                    <a:pt x="2273" y="162"/>
                  </a:lnTo>
                  <a:cubicBezTo>
                    <a:pt x="2212" y="54"/>
                    <a:pt x="2097" y="1"/>
                    <a:pt x="1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-1676675" y="4498356"/>
              <a:ext cx="80350" cy="62800"/>
            </a:xfrm>
            <a:custGeom>
              <a:rect b="b" l="l" r="r" t="t"/>
              <a:pathLst>
                <a:path extrusionOk="0" h="2512" w="3214">
                  <a:moveTo>
                    <a:pt x="2907" y="0"/>
                  </a:moveTo>
                  <a:cubicBezTo>
                    <a:pt x="2753" y="461"/>
                    <a:pt x="2446" y="860"/>
                    <a:pt x="2016" y="1136"/>
                  </a:cubicBezTo>
                  <a:cubicBezTo>
                    <a:pt x="1748" y="1297"/>
                    <a:pt x="1433" y="1388"/>
                    <a:pt x="1113" y="1388"/>
                  </a:cubicBezTo>
                  <a:cubicBezTo>
                    <a:pt x="1066" y="1388"/>
                    <a:pt x="1019" y="1386"/>
                    <a:pt x="972" y="1382"/>
                  </a:cubicBezTo>
                  <a:cubicBezTo>
                    <a:pt x="788" y="1382"/>
                    <a:pt x="604" y="1351"/>
                    <a:pt x="420" y="1321"/>
                  </a:cubicBezTo>
                  <a:cubicBezTo>
                    <a:pt x="328" y="1290"/>
                    <a:pt x="235" y="1290"/>
                    <a:pt x="143" y="1229"/>
                  </a:cubicBezTo>
                  <a:cubicBezTo>
                    <a:pt x="143" y="1290"/>
                    <a:pt x="143" y="1321"/>
                    <a:pt x="143" y="1382"/>
                  </a:cubicBezTo>
                  <a:lnTo>
                    <a:pt x="51" y="2150"/>
                  </a:lnTo>
                  <a:cubicBezTo>
                    <a:pt x="1" y="2351"/>
                    <a:pt x="178" y="2512"/>
                    <a:pt x="379" y="2512"/>
                  </a:cubicBezTo>
                  <a:cubicBezTo>
                    <a:pt x="423" y="2512"/>
                    <a:pt x="468" y="2504"/>
                    <a:pt x="512" y="2487"/>
                  </a:cubicBezTo>
                  <a:lnTo>
                    <a:pt x="1187" y="2150"/>
                  </a:lnTo>
                  <a:cubicBezTo>
                    <a:pt x="1218" y="2119"/>
                    <a:pt x="1264" y="2104"/>
                    <a:pt x="1314" y="2104"/>
                  </a:cubicBezTo>
                  <a:cubicBezTo>
                    <a:pt x="1364" y="2104"/>
                    <a:pt x="1418" y="2119"/>
                    <a:pt x="1464" y="2150"/>
                  </a:cubicBezTo>
                  <a:lnTo>
                    <a:pt x="2139" y="2487"/>
                  </a:lnTo>
                  <a:cubicBezTo>
                    <a:pt x="2178" y="2504"/>
                    <a:pt x="2218" y="2512"/>
                    <a:pt x="2259" y="2512"/>
                  </a:cubicBezTo>
                  <a:cubicBezTo>
                    <a:pt x="2443" y="2512"/>
                    <a:pt x="2625" y="2351"/>
                    <a:pt x="2600" y="2150"/>
                  </a:cubicBezTo>
                  <a:lnTo>
                    <a:pt x="2477" y="1382"/>
                  </a:lnTo>
                  <a:cubicBezTo>
                    <a:pt x="2477" y="1259"/>
                    <a:pt x="2508" y="1167"/>
                    <a:pt x="2569" y="1106"/>
                  </a:cubicBezTo>
                  <a:lnTo>
                    <a:pt x="3091" y="553"/>
                  </a:lnTo>
                  <a:cubicBezTo>
                    <a:pt x="3122" y="492"/>
                    <a:pt x="3153" y="430"/>
                    <a:pt x="3183" y="338"/>
                  </a:cubicBezTo>
                  <a:cubicBezTo>
                    <a:pt x="3214" y="185"/>
                    <a:pt x="3091" y="31"/>
                    <a:pt x="2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22"/>
          <p:cNvGrpSpPr/>
          <p:nvPr/>
        </p:nvGrpSpPr>
        <p:grpSpPr>
          <a:xfrm>
            <a:off x="8145600" y="875725"/>
            <a:ext cx="1550300" cy="4268350"/>
            <a:chOff x="8498025" y="723325"/>
            <a:chExt cx="1550300" cy="4268350"/>
          </a:xfrm>
        </p:grpSpPr>
        <p:sp>
          <p:nvSpPr>
            <p:cNvPr id="1173" name="Google Shape;1173;p22"/>
            <p:cNvSpPr/>
            <p:nvPr/>
          </p:nvSpPr>
          <p:spPr>
            <a:xfrm>
              <a:off x="8838100" y="4686700"/>
              <a:ext cx="1101600" cy="259700"/>
            </a:xfrm>
            <a:custGeom>
              <a:rect b="b" l="l" r="r" t="t"/>
              <a:pathLst>
                <a:path extrusionOk="0" h="10388" w="44064">
                  <a:moveTo>
                    <a:pt x="42668" y="1"/>
                  </a:moveTo>
                  <a:cubicBezTo>
                    <a:pt x="42570" y="1"/>
                    <a:pt x="42472" y="3"/>
                    <a:pt x="42374" y="9"/>
                  </a:cubicBezTo>
                  <a:lnTo>
                    <a:pt x="39949" y="101"/>
                  </a:lnTo>
                  <a:lnTo>
                    <a:pt x="36632" y="193"/>
                  </a:lnTo>
                  <a:cubicBezTo>
                    <a:pt x="36571" y="193"/>
                    <a:pt x="21617" y="500"/>
                    <a:pt x="18639" y="623"/>
                  </a:cubicBezTo>
                  <a:lnTo>
                    <a:pt x="9734" y="991"/>
                  </a:lnTo>
                  <a:lnTo>
                    <a:pt x="8690" y="1053"/>
                  </a:lnTo>
                  <a:lnTo>
                    <a:pt x="6479" y="1114"/>
                  </a:lnTo>
                  <a:cubicBezTo>
                    <a:pt x="5957" y="1114"/>
                    <a:pt x="5435" y="1145"/>
                    <a:pt x="4944" y="1206"/>
                  </a:cubicBezTo>
                  <a:cubicBezTo>
                    <a:pt x="3501" y="1267"/>
                    <a:pt x="1996" y="1298"/>
                    <a:pt x="1228" y="2404"/>
                  </a:cubicBezTo>
                  <a:cubicBezTo>
                    <a:pt x="0" y="4185"/>
                    <a:pt x="154" y="7317"/>
                    <a:pt x="706" y="9159"/>
                  </a:cubicBezTo>
                  <a:cubicBezTo>
                    <a:pt x="829" y="9896"/>
                    <a:pt x="1505" y="10387"/>
                    <a:pt x="2242" y="10387"/>
                  </a:cubicBezTo>
                  <a:cubicBezTo>
                    <a:pt x="14954" y="10326"/>
                    <a:pt x="28741" y="10234"/>
                    <a:pt x="41453" y="9773"/>
                  </a:cubicBezTo>
                  <a:cubicBezTo>
                    <a:pt x="42067" y="9773"/>
                    <a:pt x="42681" y="9681"/>
                    <a:pt x="43265" y="9558"/>
                  </a:cubicBezTo>
                  <a:cubicBezTo>
                    <a:pt x="43388" y="9159"/>
                    <a:pt x="43480" y="8760"/>
                    <a:pt x="43510" y="8361"/>
                  </a:cubicBezTo>
                  <a:cubicBezTo>
                    <a:pt x="43664" y="6825"/>
                    <a:pt x="43756" y="5290"/>
                    <a:pt x="43848" y="3755"/>
                  </a:cubicBezTo>
                  <a:lnTo>
                    <a:pt x="44032" y="1329"/>
                  </a:lnTo>
                  <a:cubicBezTo>
                    <a:pt x="44063" y="930"/>
                    <a:pt x="44063" y="531"/>
                    <a:pt x="44002" y="131"/>
                  </a:cubicBezTo>
                  <a:cubicBezTo>
                    <a:pt x="43572" y="56"/>
                    <a:pt x="43122" y="1"/>
                    <a:pt x="42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8828875" y="4674625"/>
              <a:ext cx="1118775" cy="174675"/>
            </a:xfrm>
            <a:custGeom>
              <a:rect b="b" l="l" r="r" t="t"/>
              <a:pathLst>
                <a:path extrusionOk="0" h="6987" w="44751">
                  <a:moveTo>
                    <a:pt x="43726" y="0"/>
                  </a:moveTo>
                  <a:cubicBezTo>
                    <a:pt x="37093" y="123"/>
                    <a:pt x="30461" y="369"/>
                    <a:pt x="23859" y="522"/>
                  </a:cubicBezTo>
                  <a:lnTo>
                    <a:pt x="14033" y="737"/>
                  </a:lnTo>
                  <a:lnTo>
                    <a:pt x="9120" y="860"/>
                  </a:lnTo>
                  <a:cubicBezTo>
                    <a:pt x="7554" y="891"/>
                    <a:pt x="5958" y="860"/>
                    <a:pt x="4422" y="1044"/>
                  </a:cubicBezTo>
                  <a:cubicBezTo>
                    <a:pt x="2948" y="1198"/>
                    <a:pt x="1597" y="1658"/>
                    <a:pt x="799" y="2979"/>
                  </a:cubicBezTo>
                  <a:cubicBezTo>
                    <a:pt x="93" y="4115"/>
                    <a:pt x="1" y="5497"/>
                    <a:pt x="1" y="6786"/>
                  </a:cubicBezTo>
                  <a:cubicBezTo>
                    <a:pt x="1" y="6917"/>
                    <a:pt x="96" y="6987"/>
                    <a:pt x="194" y="6987"/>
                  </a:cubicBezTo>
                  <a:cubicBezTo>
                    <a:pt x="281" y="6987"/>
                    <a:pt x="371" y="6932"/>
                    <a:pt x="400" y="6817"/>
                  </a:cubicBezTo>
                  <a:cubicBezTo>
                    <a:pt x="676" y="5742"/>
                    <a:pt x="922" y="4514"/>
                    <a:pt x="1597" y="3624"/>
                  </a:cubicBezTo>
                  <a:cubicBezTo>
                    <a:pt x="2365" y="2610"/>
                    <a:pt x="3747" y="2487"/>
                    <a:pt x="4914" y="2487"/>
                  </a:cubicBezTo>
                  <a:cubicBezTo>
                    <a:pt x="8015" y="2426"/>
                    <a:pt x="11116" y="2365"/>
                    <a:pt x="14217" y="2272"/>
                  </a:cubicBezTo>
                  <a:cubicBezTo>
                    <a:pt x="20512" y="2119"/>
                    <a:pt x="26776" y="1965"/>
                    <a:pt x="33071" y="1843"/>
                  </a:cubicBezTo>
                  <a:cubicBezTo>
                    <a:pt x="36633" y="1781"/>
                    <a:pt x="40809" y="1689"/>
                    <a:pt x="44371" y="1597"/>
                  </a:cubicBezTo>
                  <a:cubicBezTo>
                    <a:pt x="44371" y="1598"/>
                    <a:pt x="44371" y="1599"/>
                    <a:pt x="44371" y="1599"/>
                  </a:cubicBezTo>
                  <a:cubicBezTo>
                    <a:pt x="44385" y="1599"/>
                    <a:pt x="44751" y="0"/>
                    <a:pt x="43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8787425" y="4640600"/>
              <a:ext cx="1150725" cy="351075"/>
            </a:xfrm>
            <a:custGeom>
              <a:rect b="b" l="l" r="r" t="t"/>
              <a:pathLst>
                <a:path extrusionOk="0" h="14043" w="46029">
                  <a:moveTo>
                    <a:pt x="43388" y="0"/>
                  </a:moveTo>
                  <a:cubicBezTo>
                    <a:pt x="43235" y="0"/>
                    <a:pt x="43081" y="5"/>
                    <a:pt x="42927" y="10"/>
                  </a:cubicBezTo>
                  <a:lnTo>
                    <a:pt x="40471" y="102"/>
                  </a:lnTo>
                  <a:lnTo>
                    <a:pt x="37124" y="225"/>
                  </a:lnTo>
                  <a:cubicBezTo>
                    <a:pt x="37063" y="225"/>
                    <a:pt x="21894" y="624"/>
                    <a:pt x="18885" y="809"/>
                  </a:cubicBezTo>
                  <a:lnTo>
                    <a:pt x="9888" y="1300"/>
                  </a:lnTo>
                  <a:lnTo>
                    <a:pt x="8813" y="1361"/>
                  </a:lnTo>
                  <a:lnTo>
                    <a:pt x="6602" y="1484"/>
                  </a:lnTo>
                  <a:cubicBezTo>
                    <a:pt x="6080" y="1484"/>
                    <a:pt x="5558" y="1515"/>
                    <a:pt x="5036" y="1576"/>
                  </a:cubicBezTo>
                  <a:cubicBezTo>
                    <a:pt x="3562" y="1668"/>
                    <a:pt x="2027" y="1730"/>
                    <a:pt x="1259" y="3204"/>
                  </a:cubicBezTo>
                  <a:cubicBezTo>
                    <a:pt x="0" y="5629"/>
                    <a:pt x="154" y="9897"/>
                    <a:pt x="707" y="12415"/>
                  </a:cubicBezTo>
                  <a:cubicBezTo>
                    <a:pt x="891" y="13244"/>
                    <a:pt x="1321" y="14043"/>
                    <a:pt x="2303" y="14043"/>
                  </a:cubicBezTo>
                  <a:cubicBezTo>
                    <a:pt x="15169" y="14012"/>
                    <a:pt x="29171" y="13859"/>
                    <a:pt x="42037" y="13214"/>
                  </a:cubicBezTo>
                  <a:cubicBezTo>
                    <a:pt x="42805" y="13183"/>
                    <a:pt x="43572" y="13152"/>
                    <a:pt x="44248" y="12753"/>
                  </a:cubicBezTo>
                  <a:cubicBezTo>
                    <a:pt x="44739" y="12446"/>
                    <a:pt x="45138" y="11955"/>
                    <a:pt x="45323" y="11371"/>
                  </a:cubicBezTo>
                  <a:lnTo>
                    <a:pt x="45323" y="11371"/>
                  </a:lnTo>
                  <a:cubicBezTo>
                    <a:pt x="44739" y="11525"/>
                    <a:pt x="44125" y="11586"/>
                    <a:pt x="43511" y="11586"/>
                  </a:cubicBezTo>
                  <a:cubicBezTo>
                    <a:pt x="30799" y="12078"/>
                    <a:pt x="17012" y="12170"/>
                    <a:pt x="4269" y="12200"/>
                  </a:cubicBezTo>
                  <a:cubicBezTo>
                    <a:pt x="4248" y="12201"/>
                    <a:pt x="4227" y="12202"/>
                    <a:pt x="4207" y="12202"/>
                  </a:cubicBezTo>
                  <a:cubicBezTo>
                    <a:pt x="3496" y="12202"/>
                    <a:pt x="2883" y="11689"/>
                    <a:pt x="2733" y="11003"/>
                  </a:cubicBezTo>
                  <a:cubicBezTo>
                    <a:pt x="2181" y="9161"/>
                    <a:pt x="2027" y="5998"/>
                    <a:pt x="3286" y="4217"/>
                  </a:cubicBezTo>
                  <a:cubicBezTo>
                    <a:pt x="4054" y="3142"/>
                    <a:pt x="5528" y="3081"/>
                    <a:pt x="7001" y="3019"/>
                  </a:cubicBezTo>
                  <a:cubicBezTo>
                    <a:pt x="7493" y="2989"/>
                    <a:pt x="8015" y="2958"/>
                    <a:pt x="8537" y="2927"/>
                  </a:cubicBezTo>
                  <a:lnTo>
                    <a:pt x="10717" y="2866"/>
                  </a:lnTo>
                  <a:lnTo>
                    <a:pt x="11792" y="2835"/>
                  </a:lnTo>
                  <a:lnTo>
                    <a:pt x="20696" y="2436"/>
                  </a:lnTo>
                  <a:cubicBezTo>
                    <a:pt x="23644" y="2313"/>
                    <a:pt x="38598" y="2006"/>
                    <a:pt x="38659" y="2006"/>
                  </a:cubicBezTo>
                  <a:lnTo>
                    <a:pt x="42006" y="1914"/>
                  </a:lnTo>
                  <a:lnTo>
                    <a:pt x="44432" y="1853"/>
                  </a:lnTo>
                  <a:cubicBezTo>
                    <a:pt x="44555" y="1845"/>
                    <a:pt x="44680" y="1841"/>
                    <a:pt x="44806" y="1841"/>
                  </a:cubicBezTo>
                  <a:cubicBezTo>
                    <a:pt x="45213" y="1841"/>
                    <a:pt x="45630" y="1882"/>
                    <a:pt x="46029" y="1975"/>
                  </a:cubicBezTo>
                  <a:cubicBezTo>
                    <a:pt x="45967" y="1453"/>
                    <a:pt x="45722" y="962"/>
                    <a:pt x="45323" y="624"/>
                  </a:cubicBezTo>
                  <a:cubicBezTo>
                    <a:pt x="44768" y="95"/>
                    <a:pt x="44089" y="0"/>
                    <a:pt x="43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9247250" y="4762125"/>
              <a:ext cx="594950" cy="10775"/>
            </a:xfrm>
            <a:custGeom>
              <a:rect b="b" l="l" r="r" t="t"/>
              <a:pathLst>
                <a:path extrusionOk="0" fill="none" h="431" w="23798">
                  <a:moveTo>
                    <a:pt x="0" y="431"/>
                  </a:moveTo>
                  <a:cubicBezTo>
                    <a:pt x="8537" y="216"/>
                    <a:pt x="15937" y="246"/>
                    <a:pt x="23798" y="1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9063775" y="4812800"/>
              <a:ext cx="189625" cy="5400"/>
            </a:xfrm>
            <a:custGeom>
              <a:rect b="b" l="l" r="r" t="t"/>
              <a:pathLst>
                <a:path extrusionOk="0" fill="none" h="216" w="7585">
                  <a:moveTo>
                    <a:pt x="1" y="215"/>
                  </a:moveTo>
                  <a:cubicBezTo>
                    <a:pt x="2519" y="92"/>
                    <a:pt x="5067" y="0"/>
                    <a:pt x="7585" y="0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2"/>
            <p:cNvSpPr/>
            <p:nvPr/>
          </p:nvSpPr>
          <p:spPr>
            <a:xfrm>
              <a:off x="9029225" y="4847350"/>
              <a:ext cx="43800" cy="25"/>
            </a:xfrm>
            <a:custGeom>
              <a:rect b="b" l="l" r="r" t="t"/>
              <a:pathLst>
                <a:path extrusionOk="0" fill="none" h="1" w="1752">
                  <a:moveTo>
                    <a:pt x="1" y="0"/>
                  </a:moveTo>
                  <a:lnTo>
                    <a:pt x="1751" y="0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2"/>
            <p:cNvSpPr/>
            <p:nvPr/>
          </p:nvSpPr>
          <p:spPr>
            <a:xfrm>
              <a:off x="9638750" y="4870375"/>
              <a:ext cx="128225" cy="1550"/>
            </a:xfrm>
            <a:custGeom>
              <a:rect b="b" l="l" r="r" t="t"/>
              <a:pathLst>
                <a:path extrusionOk="0" fill="none" h="62" w="5129">
                  <a:moveTo>
                    <a:pt x="0" y="62"/>
                  </a:moveTo>
                  <a:cubicBezTo>
                    <a:pt x="1720" y="0"/>
                    <a:pt x="3409" y="0"/>
                    <a:pt x="5128" y="31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9578100" y="4875750"/>
              <a:ext cx="17675" cy="1550"/>
            </a:xfrm>
            <a:custGeom>
              <a:rect b="b" l="l" r="r" t="t"/>
              <a:pathLst>
                <a:path extrusionOk="0" fill="none" h="62" w="707">
                  <a:moveTo>
                    <a:pt x="1" y="62"/>
                  </a:moveTo>
                  <a:lnTo>
                    <a:pt x="707" y="0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8970900" y="3671300"/>
              <a:ext cx="562700" cy="132125"/>
            </a:xfrm>
            <a:custGeom>
              <a:rect b="b" l="l" r="r" t="t"/>
              <a:pathLst>
                <a:path extrusionOk="0" h="5285" w="22508">
                  <a:moveTo>
                    <a:pt x="21648" y="1"/>
                  </a:moveTo>
                  <a:lnTo>
                    <a:pt x="20420" y="31"/>
                  </a:lnTo>
                  <a:lnTo>
                    <a:pt x="18731" y="93"/>
                  </a:lnTo>
                  <a:cubicBezTo>
                    <a:pt x="18700" y="93"/>
                    <a:pt x="11054" y="246"/>
                    <a:pt x="9550" y="308"/>
                  </a:cubicBezTo>
                  <a:lnTo>
                    <a:pt x="5005" y="492"/>
                  </a:lnTo>
                  <a:lnTo>
                    <a:pt x="4453" y="523"/>
                  </a:lnTo>
                  <a:lnTo>
                    <a:pt x="3347" y="553"/>
                  </a:lnTo>
                  <a:cubicBezTo>
                    <a:pt x="3071" y="553"/>
                    <a:pt x="2794" y="553"/>
                    <a:pt x="2549" y="615"/>
                  </a:cubicBezTo>
                  <a:cubicBezTo>
                    <a:pt x="1812" y="615"/>
                    <a:pt x="1044" y="645"/>
                    <a:pt x="645" y="1198"/>
                  </a:cubicBezTo>
                  <a:cubicBezTo>
                    <a:pt x="0" y="2119"/>
                    <a:pt x="92" y="3716"/>
                    <a:pt x="369" y="4668"/>
                  </a:cubicBezTo>
                  <a:cubicBezTo>
                    <a:pt x="456" y="5018"/>
                    <a:pt x="737" y="5284"/>
                    <a:pt x="1107" y="5284"/>
                  </a:cubicBezTo>
                  <a:cubicBezTo>
                    <a:pt x="1127" y="5284"/>
                    <a:pt x="1147" y="5284"/>
                    <a:pt x="1167" y="5282"/>
                  </a:cubicBezTo>
                  <a:cubicBezTo>
                    <a:pt x="7646" y="5282"/>
                    <a:pt x="14708" y="5221"/>
                    <a:pt x="21187" y="4975"/>
                  </a:cubicBezTo>
                  <a:cubicBezTo>
                    <a:pt x="21494" y="4975"/>
                    <a:pt x="21801" y="4944"/>
                    <a:pt x="22109" y="4852"/>
                  </a:cubicBezTo>
                  <a:cubicBezTo>
                    <a:pt x="22170" y="4668"/>
                    <a:pt x="22201" y="4453"/>
                    <a:pt x="22231" y="4269"/>
                  </a:cubicBezTo>
                  <a:cubicBezTo>
                    <a:pt x="22293" y="3470"/>
                    <a:pt x="22323" y="2703"/>
                    <a:pt x="22385" y="1904"/>
                  </a:cubicBezTo>
                  <a:lnTo>
                    <a:pt x="22477" y="676"/>
                  </a:lnTo>
                  <a:cubicBezTo>
                    <a:pt x="22508" y="461"/>
                    <a:pt x="22508" y="277"/>
                    <a:pt x="22477" y="62"/>
                  </a:cubicBezTo>
                  <a:cubicBezTo>
                    <a:pt x="22201" y="1"/>
                    <a:pt x="21924" y="1"/>
                    <a:pt x="2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8964750" y="3665150"/>
              <a:ext cx="572250" cy="88725"/>
            </a:xfrm>
            <a:custGeom>
              <a:rect b="b" l="l" r="r" t="t"/>
              <a:pathLst>
                <a:path extrusionOk="0" h="3549" w="22890">
                  <a:moveTo>
                    <a:pt x="22385" y="1"/>
                  </a:moveTo>
                  <a:cubicBezTo>
                    <a:pt x="19008" y="62"/>
                    <a:pt x="15630" y="185"/>
                    <a:pt x="12252" y="247"/>
                  </a:cubicBezTo>
                  <a:lnTo>
                    <a:pt x="7216" y="369"/>
                  </a:lnTo>
                  <a:lnTo>
                    <a:pt x="4699" y="431"/>
                  </a:lnTo>
                  <a:cubicBezTo>
                    <a:pt x="3931" y="431"/>
                    <a:pt x="3102" y="431"/>
                    <a:pt x="2334" y="523"/>
                  </a:cubicBezTo>
                  <a:cubicBezTo>
                    <a:pt x="1567" y="554"/>
                    <a:pt x="891" y="922"/>
                    <a:pt x="461" y="1536"/>
                  </a:cubicBezTo>
                  <a:cubicBezTo>
                    <a:pt x="154" y="2120"/>
                    <a:pt x="1" y="2765"/>
                    <a:pt x="62" y="3440"/>
                  </a:cubicBezTo>
                  <a:cubicBezTo>
                    <a:pt x="62" y="3509"/>
                    <a:pt x="120" y="3549"/>
                    <a:pt x="176" y="3549"/>
                  </a:cubicBezTo>
                  <a:cubicBezTo>
                    <a:pt x="220" y="3549"/>
                    <a:pt x="263" y="3525"/>
                    <a:pt x="277" y="3471"/>
                  </a:cubicBezTo>
                  <a:cubicBezTo>
                    <a:pt x="369" y="2887"/>
                    <a:pt x="584" y="2335"/>
                    <a:pt x="891" y="1843"/>
                  </a:cubicBezTo>
                  <a:cubicBezTo>
                    <a:pt x="1259" y="1321"/>
                    <a:pt x="1966" y="1260"/>
                    <a:pt x="2580" y="1260"/>
                  </a:cubicBezTo>
                  <a:cubicBezTo>
                    <a:pt x="4146" y="1229"/>
                    <a:pt x="5743" y="1199"/>
                    <a:pt x="7309" y="1168"/>
                  </a:cubicBezTo>
                  <a:cubicBezTo>
                    <a:pt x="10533" y="1076"/>
                    <a:pt x="13726" y="1014"/>
                    <a:pt x="16950" y="922"/>
                  </a:cubicBezTo>
                  <a:cubicBezTo>
                    <a:pt x="18762" y="891"/>
                    <a:pt x="20881" y="861"/>
                    <a:pt x="22692" y="799"/>
                  </a:cubicBezTo>
                  <a:cubicBezTo>
                    <a:pt x="22692" y="801"/>
                    <a:pt x="22693" y="802"/>
                    <a:pt x="22693" y="802"/>
                  </a:cubicBezTo>
                  <a:cubicBezTo>
                    <a:pt x="22706" y="802"/>
                    <a:pt x="22889" y="1"/>
                    <a:pt x="223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8944800" y="3647050"/>
              <a:ext cx="587275" cy="179350"/>
            </a:xfrm>
            <a:custGeom>
              <a:rect b="b" l="l" r="r" t="t"/>
              <a:pathLst>
                <a:path extrusionOk="0" h="7174" w="23491">
                  <a:moveTo>
                    <a:pt x="22177" y="1"/>
                  </a:moveTo>
                  <a:cubicBezTo>
                    <a:pt x="22093" y="1"/>
                    <a:pt x="22009" y="7"/>
                    <a:pt x="21924" y="19"/>
                  </a:cubicBezTo>
                  <a:lnTo>
                    <a:pt x="20665" y="49"/>
                  </a:lnTo>
                  <a:lnTo>
                    <a:pt x="18946" y="142"/>
                  </a:lnTo>
                  <a:cubicBezTo>
                    <a:pt x="18915" y="142"/>
                    <a:pt x="11177" y="326"/>
                    <a:pt x="9642" y="418"/>
                  </a:cubicBezTo>
                  <a:lnTo>
                    <a:pt x="5036" y="694"/>
                  </a:lnTo>
                  <a:lnTo>
                    <a:pt x="4483" y="725"/>
                  </a:lnTo>
                  <a:lnTo>
                    <a:pt x="3347" y="756"/>
                  </a:lnTo>
                  <a:cubicBezTo>
                    <a:pt x="3101" y="756"/>
                    <a:pt x="2825" y="786"/>
                    <a:pt x="2549" y="817"/>
                  </a:cubicBezTo>
                  <a:cubicBezTo>
                    <a:pt x="1812" y="879"/>
                    <a:pt x="1013" y="909"/>
                    <a:pt x="645" y="1646"/>
                  </a:cubicBezTo>
                  <a:cubicBezTo>
                    <a:pt x="0" y="2905"/>
                    <a:pt x="92" y="5055"/>
                    <a:pt x="369" y="6344"/>
                  </a:cubicBezTo>
                  <a:cubicBezTo>
                    <a:pt x="461" y="6774"/>
                    <a:pt x="676" y="7173"/>
                    <a:pt x="1167" y="7173"/>
                  </a:cubicBezTo>
                  <a:cubicBezTo>
                    <a:pt x="7738" y="7173"/>
                    <a:pt x="14862" y="7081"/>
                    <a:pt x="21433" y="6743"/>
                  </a:cubicBezTo>
                  <a:cubicBezTo>
                    <a:pt x="21485" y="6747"/>
                    <a:pt x="21536" y="6749"/>
                    <a:pt x="21588" y="6749"/>
                  </a:cubicBezTo>
                  <a:cubicBezTo>
                    <a:pt x="21934" y="6749"/>
                    <a:pt x="22275" y="6662"/>
                    <a:pt x="22569" y="6528"/>
                  </a:cubicBezTo>
                  <a:cubicBezTo>
                    <a:pt x="22845" y="6344"/>
                    <a:pt x="23030" y="6099"/>
                    <a:pt x="23122" y="5822"/>
                  </a:cubicBezTo>
                  <a:lnTo>
                    <a:pt x="23122" y="5822"/>
                  </a:lnTo>
                  <a:cubicBezTo>
                    <a:pt x="22815" y="5884"/>
                    <a:pt x="22508" y="5914"/>
                    <a:pt x="22201" y="5914"/>
                  </a:cubicBezTo>
                  <a:cubicBezTo>
                    <a:pt x="15722" y="6191"/>
                    <a:pt x="8690" y="6221"/>
                    <a:pt x="2211" y="6252"/>
                  </a:cubicBezTo>
                  <a:cubicBezTo>
                    <a:pt x="2191" y="6254"/>
                    <a:pt x="2171" y="6254"/>
                    <a:pt x="2151" y="6254"/>
                  </a:cubicBezTo>
                  <a:cubicBezTo>
                    <a:pt x="1778" y="6254"/>
                    <a:pt x="1471" y="5988"/>
                    <a:pt x="1413" y="5638"/>
                  </a:cubicBezTo>
                  <a:cubicBezTo>
                    <a:pt x="1136" y="4686"/>
                    <a:pt x="1044" y="3089"/>
                    <a:pt x="1689" y="2168"/>
                  </a:cubicBezTo>
                  <a:cubicBezTo>
                    <a:pt x="2057" y="1615"/>
                    <a:pt x="2825" y="1585"/>
                    <a:pt x="3593" y="1585"/>
                  </a:cubicBezTo>
                  <a:cubicBezTo>
                    <a:pt x="3838" y="1554"/>
                    <a:pt x="4115" y="1523"/>
                    <a:pt x="4360" y="1523"/>
                  </a:cubicBezTo>
                  <a:lnTo>
                    <a:pt x="5497" y="1493"/>
                  </a:lnTo>
                  <a:lnTo>
                    <a:pt x="6019" y="1462"/>
                  </a:lnTo>
                  <a:lnTo>
                    <a:pt x="10563" y="1278"/>
                  </a:lnTo>
                  <a:cubicBezTo>
                    <a:pt x="12098" y="1216"/>
                    <a:pt x="19713" y="1063"/>
                    <a:pt x="19744" y="1063"/>
                  </a:cubicBezTo>
                  <a:lnTo>
                    <a:pt x="21464" y="1001"/>
                  </a:lnTo>
                  <a:lnTo>
                    <a:pt x="22692" y="971"/>
                  </a:lnTo>
                  <a:cubicBezTo>
                    <a:pt x="22766" y="962"/>
                    <a:pt x="22840" y="959"/>
                    <a:pt x="22913" y="959"/>
                  </a:cubicBezTo>
                  <a:cubicBezTo>
                    <a:pt x="23114" y="959"/>
                    <a:pt x="23310" y="987"/>
                    <a:pt x="23490" y="1032"/>
                  </a:cubicBezTo>
                  <a:cubicBezTo>
                    <a:pt x="23460" y="756"/>
                    <a:pt x="23337" y="510"/>
                    <a:pt x="23153" y="326"/>
                  </a:cubicBezTo>
                  <a:cubicBezTo>
                    <a:pt x="22856" y="104"/>
                    <a:pt x="22520" y="1"/>
                    <a:pt x="22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9179700" y="3709675"/>
              <a:ext cx="303250" cy="5400"/>
            </a:xfrm>
            <a:custGeom>
              <a:rect b="b" l="l" r="r" t="t"/>
              <a:pathLst>
                <a:path extrusionOk="0" fill="none" h="216" w="12130">
                  <a:moveTo>
                    <a:pt x="0" y="216"/>
                  </a:moveTo>
                  <a:cubicBezTo>
                    <a:pt x="4360" y="93"/>
                    <a:pt x="8137" y="124"/>
                    <a:pt x="12129" y="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9086050" y="3735775"/>
              <a:ext cx="96750" cy="2350"/>
            </a:xfrm>
            <a:custGeom>
              <a:rect b="b" l="l" r="r" t="t"/>
              <a:pathLst>
                <a:path extrusionOk="0" fill="none" h="94" w="3870">
                  <a:moveTo>
                    <a:pt x="0" y="93"/>
                  </a:moveTo>
                  <a:cubicBezTo>
                    <a:pt x="1290" y="32"/>
                    <a:pt x="2579" y="1"/>
                    <a:pt x="3869" y="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9068375" y="3752675"/>
              <a:ext cx="22300" cy="25"/>
            </a:xfrm>
            <a:custGeom>
              <a:rect b="b" l="l" r="r" t="t"/>
              <a:pathLst>
                <a:path extrusionOk="0" fill="none" h="1" w="892">
                  <a:moveTo>
                    <a:pt x="1" y="0"/>
                  </a:moveTo>
                  <a:lnTo>
                    <a:pt x="891" y="0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9379275" y="3764950"/>
              <a:ext cx="66050" cy="800"/>
            </a:xfrm>
            <a:custGeom>
              <a:rect b="b" l="l" r="r" t="t"/>
              <a:pathLst>
                <a:path extrusionOk="0" fill="none" h="32" w="2642">
                  <a:moveTo>
                    <a:pt x="1" y="31"/>
                  </a:moveTo>
                  <a:cubicBezTo>
                    <a:pt x="891" y="1"/>
                    <a:pt x="1751" y="1"/>
                    <a:pt x="2642" y="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9348575" y="3768025"/>
              <a:ext cx="9225" cy="800"/>
            </a:xfrm>
            <a:custGeom>
              <a:rect b="b" l="l" r="r" t="t"/>
              <a:pathLst>
                <a:path extrusionOk="0" fill="none" h="32" w="369">
                  <a:moveTo>
                    <a:pt x="1" y="31"/>
                  </a:moveTo>
                  <a:lnTo>
                    <a:pt x="369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8839625" y="3303300"/>
              <a:ext cx="755400" cy="177700"/>
            </a:xfrm>
            <a:custGeom>
              <a:rect b="b" l="l" r="r" t="t"/>
              <a:pathLst>
                <a:path extrusionOk="0" h="7108" w="30216">
                  <a:moveTo>
                    <a:pt x="29355" y="1"/>
                  </a:moveTo>
                  <a:cubicBezTo>
                    <a:pt x="29263" y="1"/>
                    <a:pt x="29171" y="5"/>
                    <a:pt x="29079" y="13"/>
                  </a:cubicBezTo>
                  <a:lnTo>
                    <a:pt x="27421" y="74"/>
                  </a:lnTo>
                  <a:lnTo>
                    <a:pt x="25118" y="135"/>
                  </a:lnTo>
                  <a:cubicBezTo>
                    <a:pt x="25087" y="135"/>
                    <a:pt x="14831" y="350"/>
                    <a:pt x="12805" y="412"/>
                  </a:cubicBezTo>
                  <a:lnTo>
                    <a:pt x="6694" y="688"/>
                  </a:lnTo>
                  <a:lnTo>
                    <a:pt x="5957" y="719"/>
                  </a:lnTo>
                  <a:lnTo>
                    <a:pt x="4453" y="749"/>
                  </a:lnTo>
                  <a:cubicBezTo>
                    <a:pt x="4115" y="749"/>
                    <a:pt x="3747" y="780"/>
                    <a:pt x="3409" y="811"/>
                  </a:cubicBezTo>
                  <a:cubicBezTo>
                    <a:pt x="2426" y="842"/>
                    <a:pt x="1382" y="903"/>
                    <a:pt x="860" y="1640"/>
                  </a:cubicBezTo>
                  <a:cubicBezTo>
                    <a:pt x="0" y="2868"/>
                    <a:pt x="123" y="5018"/>
                    <a:pt x="492" y="6277"/>
                  </a:cubicBezTo>
                  <a:cubicBezTo>
                    <a:pt x="580" y="6749"/>
                    <a:pt x="981" y="7107"/>
                    <a:pt x="1475" y="7107"/>
                  </a:cubicBezTo>
                  <a:cubicBezTo>
                    <a:pt x="1495" y="7107"/>
                    <a:pt x="1515" y="7107"/>
                    <a:pt x="1536" y="7106"/>
                  </a:cubicBezTo>
                  <a:cubicBezTo>
                    <a:pt x="10256" y="7075"/>
                    <a:pt x="19714" y="7013"/>
                    <a:pt x="28434" y="6676"/>
                  </a:cubicBezTo>
                  <a:cubicBezTo>
                    <a:pt x="28833" y="6676"/>
                    <a:pt x="29263" y="6645"/>
                    <a:pt x="29662" y="6553"/>
                  </a:cubicBezTo>
                  <a:cubicBezTo>
                    <a:pt x="29755" y="6277"/>
                    <a:pt x="29816" y="6000"/>
                    <a:pt x="29847" y="5724"/>
                  </a:cubicBezTo>
                  <a:cubicBezTo>
                    <a:pt x="29939" y="4680"/>
                    <a:pt x="30000" y="3605"/>
                    <a:pt x="30062" y="2561"/>
                  </a:cubicBezTo>
                  <a:lnTo>
                    <a:pt x="30184" y="903"/>
                  </a:lnTo>
                  <a:cubicBezTo>
                    <a:pt x="30215" y="627"/>
                    <a:pt x="30215" y="350"/>
                    <a:pt x="30184" y="105"/>
                  </a:cubicBezTo>
                  <a:cubicBezTo>
                    <a:pt x="29908" y="36"/>
                    <a:pt x="29632" y="1"/>
                    <a:pt x="29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8831950" y="3295150"/>
              <a:ext cx="768200" cy="119225"/>
            </a:xfrm>
            <a:custGeom>
              <a:rect b="b" l="l" r="r" t="t"/>
              <a:pathLst>
                <a:path extrusionOk="0" h="4769" w="30728">
                  <a:moveTo>
                    <a:pt x="30031" y="1"/>
                  </a:moveTo>
                  <a:cubicBezTo>
                    <a:pt x="25486" y="93"/>
                    <a:pt x="20973" y="246"/>
                    <a:pt x="16428" y="339"/>
                  </a:cubicBezTo>
                  <a:lnTo>
                    <a:pt x="9673" y="492"/>
                  </a:lnTo>
                  <a:lnTo>
                    <a:pt x="6295" y="584"/>
                  </a:lnTo>
                  <a:cubicBezTo>
                    <a:pt x="5251" y="615"/>
                    <a:pt x="4146" y="584"/>
                    <a:pt x="3102" y="707"/>
                  </a:cubicBezTo>
                  <a:cubicBezTo>
                    <a:pt x="2027" y="830"/>
                    <a:pt x="1167" y="1137"/>
                    <a:pt x="615" y="2058"/>
                  </a:cubicBezTo>
                  <a:cubicBezTo>
                    <a:pt x="185" y="2856"/>
                    <a:pt x="0" y="3747"/>
                    <a:pt x="62" y="4637"/>
                  </a:cubicBezTo>
                  <a:cubicBezTo>
                    <a:pt x="62" y="4722"/>
                    <a:pt x="136" y="4769"/>
                    <a:pt x="208" y="4769"/>
                  </a:cubicBezTo>
                  <a:cubicBezTo>
                    <a:pt x="267" y="4769"/>
                    <a:pt x="324" y="4737"/>
                    <a:pt x="338" y="4668"/>
                  </a:cubicBezTo>
                  <a:cubicBezTo>
                    <a:pt x="522" y="3931"/>
                    <a:pt x="707" y="3102"/>
                    <a:pt x="1167" y="2488"/>
                  </a:cubicBezTo>
                  <a:cubicBezTo>
                    <a:pt x="1720" y="1782"/>
                    <a:pt x="2641" y="1720"/>
                    <a:pt x="3439" y="1720"/>
                  </a:cubicBezTo>
                  <a:cubicBezTo>
                    <a:pt x="5558" y="1690"/>
                    <a:pt x="7708" y="1628"/>
                    <a:pt x="9826" y="1597"/>
                  </a:cubicBezTo>
                  <a:cubicBezTo>
                    <a:pt x="14125" y="1475"/>
                    <a:pt x="18424" y="1383"/>
                    <a:pt x="22723" y="1290"/>
                  </a:cubicBezTo>
                  <a:cubicBezTo>
                    <a:pt x="25179" y="1229"/>
                    <a:pt x="28035" y="1198"/>
                    <a:pt x="30491" y="1106"/>
                  </a:cubicBezTo>
                  <a:cubicBezTo>
                    <a:pt x="30491" y="1107"/>
                    <a:pt x="30492" y="1107"/>
                    <a:pt x="30492" y="1107"/>
                  </a:cubicBezTo>
                  <a:cubicBezTo>
                    <a:pt x="30498" y="1107"/>
                    <a:pt x="30728" y="1"/>
                    <a:pt x="30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8805075" y="3271350"/>
              <a:ext cx="789175" cy="241075"/>
            </a:xfrm>
            <a:custGeom>
              <a:rect b="b" l="l" r="r" t="t"/>
              <a:pathLst>
                <a:path extrusionOk="0" h="9643" w="31567">
                  <a:moveTo>
                    <a:pt x="29448" y="1"/>
                  </a:moveTo>
                  <a:lnTo>
                    <a:pt x="27759" y="93"/>
                  </a:lnTo>
                  <a:lnTo>
                    <a:pt x="25456" y="185"/>
                  </a:lnTo>
                  <a:cubicBezTo>
                    <a:pt x="25425" y="185"/>
                    <a:pt x="15016" y="461"/>
                    <a:pt x="12959" y="554"/>
                  </a:cubicBezTo>
                  <a:lnTo>
                    <a:pt x="6787" y="891"/>
                  </a:lnTo>
                  <a:lnTo>
                    <a:pt x="6050" y="953"/>
                  </a:lnTo>
                  <a:lnTo>
                    <a:pt x="4514" y="1014"/>
                  </a:lnTo>
                  <a:cubicBezTo>
                    <a:pt x="4146" y="1014"/>
                    <a:pt x="3808" y="1045"/>
                    <a:pt x="3440" y="1106"/>
                  </a:cubicBezTo>
                  <a:cubicBezTo>
                    <a:pt x="2426" y="1137"/>
                    <a:pt x="1382" y="1198"/>
                    <a:pt x="860" y="2212"/>
                  </a:cubicBezTo>
                  <a:cubicBezTo>
                    <a:pt x="1" y="3870"/>
                    <a:pt x="93" y="6818"/>
                    <a:pt x="492" y="8506"/>
                  </a:cubicBezTo>
                  <a:cubicBezTo>
                    <a:pt x="615" y="9059"/>
                    <a:pt x="891" y="9643"/>
                    <a:pt x="1567" y="9643"/>
                  </a:cubicBezTo>
                  <a:cubicBezTo>
                    <a:pt x="10379" y="9612"/>
                    <a:pt x="19990" y="9489"/>
                    <a:pt x="28803" y="9059"/>
                  </a:cubicBezTo>
                  <a:cubicBezTo>
                    <a:pt x="28856" y="9062"/>
                    <a:pt x="28908" y="9064"/>
                    <a:pt x="28961" y="9064"/>
                  </a:cubicBezTo>
                  <a:cubicBezTo>
                    <a:pt x="29430" y="9064"/>
                    <a:pt x="29897" y="8942"/>
                    <a:pt x="30338" y="8721"/>
                  </a:cubicBezTo>
                  <a:cubicBezTo>
                    <a:pt x="30676" y="8537"/>
                    <a:pt x="30922" y="8199"/>
                    <a:pt x="31075" y="7800"/>
                  </a:cubicBezTo>
                  <a:lnTo>
                    <a:pt x="31075" y="7800"/>
                  </a:lnTo>
                  <a:cubicBezTo>
                    <a:pt x="30645" y="7892"/>
                    <a:pt x="30246" y="7954"/>
                    <a:pt x="29816" y="7954"/>
                  </a:cubicBezTo>
                  <a:cubicBezTo>
                    <a:pt x="21126" y="8291"/>
                    <a:pt x="11669" y="8384"/>
                    <a:pt x="2948" y="8384"/>
                  </a:cubicBezTo>
                  <a:cubicBezTo>
                    <a:pt x="2426" y="8384"/>
                    <a:pt x="1966" y="8046"/>
                    <a:pt x="1874" y="7524"/>
                  </a:cubicBezTo>
                  <a:cubicBezTo>
                    <a:pt x="1475" y="6296"/>
                    <a:pt x="1382" y="4115"/>
                    <a:pt x="2242" y="2918"/>
                  </a:cubicBezTo>
                  <a:cubicBezTo>
                    <a:pt x="2764" y="2150"/>
                    <a:pt x="3808" y="2150"/>
                    <a:pt x="4791" y="2089"/>
                  </a:cubicBezTo>
                  <a:cubicBezTo>
                    <a:pt x="5159" y="2058"/>
                    <a:pt x="5497" y="2027"/>
                    <a:pt x="5866" y="2027"/>
                  </a:cubicBezTo>
                  <a:lnTo>
                    <a:pt x="7370" y="1966"/>
                  </a:lnTo>
                  <a:lnTo>
                    <a:pt x="8107" y="1935"/>
                  </a:lnTo>
                  <a:lnTo>
                    <a:pt x="14187" y="1690"/>
                  </a:lnTo>
                  <a:cubicBezTo>
                    <a:pt x="16080" y="1604"/>
                    <a:pt x="25156" y="1410"/>
                    <a:pt x="26392" y="1410"/>
                  </a:cubicBezTo>
                  <a:cubicBezTo>
                    <a:pt x="26479" y="1410"/>
                    <a:pt x="26527" y="1411"/>
                    <a:pt x="26531" y="1413"/>
                  </a:cubicBezTo>
                  <a:lnTo>
                    <a:pt x="28803" y="1321"/>
                  </a:lnTo>
                  <a:lnTo>
                    <a:pt x="30461" y="1291"/>
                  </a:lnTo>
                  <a:cubicBezTo>
                    <a:pt x="30553" y="1283"/>
                    <a:pt x="30645" y="1279"/>
                    <a:pt x="30737" y="1279"/>
                  </a:cubicBezTo>
                  <a:cubicBezTo>
                    <a:pt x="31014" y="1279"/>
                    <a:pt x="31290" y="1314"/>
                    <a:pt x="31566" y="1383"/>
                  </a:cubicBezTo>
                  <a:cubicBezTo>
                    <a:pt x="31505" y="1014"/>
                    <a:pt x="31352" y="676"/>
                    <a:pt x="31075" y="431"/>
                  </a:cubicBezTo>
                  <a:cubicBezTo>
                    <a:pt x="30615" y="1"/>
                    <a:pt x="30031" y="1"/>
                    <a:pt x="29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9119825" y="3355025"/>
              <a:ext cx="407650" cy="6950"/>
            </a:xfrm>
            <a:custGeom>
              <a:rect b="b" l="l" r="r" t="t"/>
              <a:pathLst>
                <a:path extrusionOk="0" fill="none" h="278" w="16306">
                  <a:moveTo>
                    <a:pt x="0" y="277"/>
                  </a:moveTo>
                  <a:cubicBezTo>
                    <a:pt x="5865" y="124"/>
                    <a:pt x="10932" y="154"/>
                    <a:pt x="16305" y="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8994700" y="3389575"/>
              <a:ext cx="129750" cy="3875"/>
            </a:xfrm>
            <a:custGeom>
              <a:rect b="b" l="l" r="r" t="t"/>
              <a:pathLst>
                <a:path extrusionOk="0" fill="none" h="155" w="5190">
                  <a:moveTo>
                    <a:pt x="0" y="154"/>
                  </a:moveTo>
                  <a:cubicBezTo>
                    <a:pt x="1720" y="62"/>
                    <a:pt x="3470" y="1"/>
                    <a:pt x="5189" y="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8970900" y="3413375"/>
              <a:ext cx="29950" cy="25"/>
            </a:xfrm>
            <a:custGeom>
              <a:rect b="b" l="l" r="r" t="t"/>
              <a:pathLst>
                <a:path extrusionOk="0" fill="none" h="1" w="1198">
                  <a:moveTo>
                    <a:pt x="0" y="0"/>
                  </a:moveTo>
                  <a:lnTo>
                    <a:pt x="1198" y="0"/>
                  </a:ln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9388500" y="3428725"/>
              <a:ext cx="88300" cy="1550"/>
            </a:xfrm>
            <a:custGeom>
              <a:rect b="b" l="l" r="r" t="t"/>
              <a:pathLst>
                <a:path extrusionOk="0" fill="none" h="62" w="3532">
                  <a:moveTo>
                    <a:pt x="0" y="62"/>
                  </a:moveTo>
                  <a:cubicBezTo>
                    <a:pt x="1167" y="31"/>
                    <a:pt x="2334" y="1"/>
                    <a:pt x="3531" y="3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9347050" y="3432575"/>
              <a:ext cx="12300" cy="775"/>
            </a:xfrm>
            <a:custGeom>
              <a:rect b="b" l="l" r="r" t="t"/>
              <a:pathLst>
                <a:path extrusionOk="0" fill="none" h="31" w="492">
                  <a:moveTo>
                    <a:pt x="0" y="31"/>
                  </a:moveTo>
                  <a:lnTo>
                    <a:pt x="491" y="0"/>
                  </a:ln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9217300" y="3505950"/>
              <a:ext cx="561950" cy="131675"/>
            </a:xfrm>
            <a:custGeom>
              <a:rect b="b" l="l" r="r" t="t"/>
              <a:pathLst>
                <a:path extrusionOk="0" h="5267" w="22478">
                  <a:moveTo>
                    <a:pt x="21871" y="1"/>
                  </a:moveTo>
                  <a:cubicBezTo>
                    <a:pt x="21797" y="1"/>
                    <a:pt x="21723" y="5"/>
                    <a:pt x="21649" y="13"/>
                  </a:cubicBezTo>
                  <a:lnTo>
                    <a:pt x="20420" y="44"/>
                  </a:lnTo>
                  <a:lnTo>
                    <a:pt x="18701" y="74"/>
                  </a:lnTo>
                  <a:cubicBezTo>
                    <a:pt x="18670" y="74"/>
                    <a:pt x="11024" y="228"/>
                    <a:pt x="9520" y="289"/>
                  </a:cubicBezTo>
                  <a:lnTo>
                    <a:pt x="5006" y="504"/>
                  </a:lnTo>
                  <a:lnTo>
                    <a:pt x="4453" y="504"/>
                  </a:lnTo>
                  <a:lnTo>
                    <a:pt x="3317" y="535"/>
                  </a:lnTo>
                  <a:cubicBezTo>
                    <a:pt x="3071" y="535"/>
                    <a:pt x="2795" y="535"/>
                    <a:pt x="2549" y="596"/>
                  </a:cubicBezTo>
                  <a:cubicBezTo>
                    <a:pt x="1812" y="627"/>
                    <a:pt x="1045" y="658"/>
                    <a:pt x="646" y="1210"/>
                  </a:cubicBezTo>
                  <a:cubicBezTo>
                    <a:pt x="1" y="2132"/>
                    <a:pt x="93" y="3728"/>
                    <a:pt x="369" y="4649"/>
                  </a:cubicBezTo>
                  <a:cubicBezTo>
                    <a:pt x="427" y="5026"/>
                    <a:pt x="731" y="5266"/>
                    <a:pt x="1101" y="5266"/>
                  </a:cubicBezTo>
                  <a:cubicBezTo>
                    <a:pt x="1123" y="5266"/>
                    <a:pt x="1145" y="5265"/>
                    <a:pt x="1168" y="5264"/>
                  </a:cubicBezTo>
                  <a:cubicBezTo>
                    <a:pt x="7647" y="5264"/>
                    <a:pt x="14678" y="5202"/>
                    <a:pt x="21188" y="4957"/>
                  </a:cubicBezTo>
                  <a:cubicBezTo>
                    <a:pt x="21495" y="4957"/>
                    <a:pt x="21802" y="4926"/>
                    <a:pt x="22109" y="4864"/>
                  </a:cubicBezTo>
                  <a:cubicBezTo>
                    <a:pt x="22171" y="4649"/>
                    <a:pt x="22201" y="4465"/>
                    <a:pt x="22232" y="4250"/>
                  </a:cubicBezTo>
                  <a:cubicBezTo>
                    <a:pt x="22293" y="3483"/>
                    <a:pt x="22324" y="2684"/>
                    <a:pt x="22386" y="1886"/>
                  </a:cubicBezTo>
                  <a:lnTo>
                    <a:pt x="22478" y="658"/>
                  </a:lnTo>
                  <a:cubicBezTo>
                    <a:pt x="22478" y="473"/>
                    <a:pt x="22478" y="259"/>
                    <a:pt x="22478" y="74"/>
                  </a:cubicBezTo>
                  <a:cubicBezTo>
                    <a:pt x="22275" y="29"/>
                    <a:pt x="22073" y="1"/>
                    <a:pt x="2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9211175" y="3500125"/>
              <a:ext cx="572450" cy="88300"/>
            </a:xfrm>
            <a:custGeom>
              <a:rect b="b" l="l" r="r" t="t"/>
              <a:pathLst>
                <a:path extrusionOk="0" h="3532" w="22898">
                  <a:moveTo>
                    <a:pt x="22385" y="0"/>
                  </a:moveTo>
                  <a:cubicBezTo>
                    <a:pt x="18976" y="62"/>
                    <a:pt x="15599" y="154"/>
                    <a:pt x="12221" y="246"/>
                  </a:cubicBezTo>
                  <a:lnTo>
                    <a:pt x="7216" y="369"/>
                  </a:lnTo>
                  <a:lnTo>
                    <a:pt x="4698" y="430"/>
                  </a:lnTo>
                  <a:cubicBezTo>
                    <a:pt x="3900" y="430"/>
                    <a:pt x="3101" y="430"/>
                    <a:pt x="2334" y="522"/>
                  </a:cubicBezTo>
                  <a:cubicBezTo>
                    <a:pt x="1566" y="522"/>
                    <a:pt x="891" y="891"/>
                    <a:pt x="461" y="1505"/>
                  </a:cubicBezTo>
                  <a:cubicBezTo>
                    <a:pt x="154" y="2088"/>
                    <a:pt x="0" y="2764"/>
                    <a:pt x="62" y="3439"/>
                  </a:cubicBezTo>
                  <a:cubicBezTo>
                    <a:pt x="62" y="3501"/>
                    <a:pt x="108" y="3531"/>
                    <a:pt x="158" y="3531"/>
                  </a:cubicBezTo>
                  <a:cubicBezTo>
                    <a:pt x="207" y="3531"/>
                    <a:pt x="261" y="3501"/>
                    <a:pt x="277" y="3439"/>
                  </a:cubicBezTo>
                  <a:cubicBezTo>
                    <a:pt x="369" y="2856"/>
                    <a:pt x="584" y="2303"/>
                    <a:pt x="891" y="1812"/>
                  </a:cubicBezTo>
                  <a:cubicBezTo>
                    <a:pt x="1259" y="1290"/>
                    <a:pt x="1965" y="1228"/>
                    <a:pt x="2579" y="1228"/>
                  </a:cubicBezTo>
                  <a:cubicBezTo>
                    <a:pt x="4145" y="1198"/>
                    <a:pt x="5742" y="1167"/>
                    <a:pt x="7308" y="1136"/>
                  </a:cubicBezTo>
                  <a:cubicBezTo>
                    <a:pt x="10532" y="1044"/>
                    <a:pt x="13726" y="983"/>
                    <a:pt x="16919" y="921"/>
                  </a:cubicBezTo>
                  <a:cubicBezTo>
                    <a:pt x="18731" y="891"/>
                    <a:pt x="20880" y="829"/>
                    <a:pt x="22692" y="799"/>
                  </a:cubicBezTo>
                  <a:cubicBezTo>
                    <a:pt x="22692" y="799"/>
                    <a:pt x="22692" y="799"/>
                    <a:pt x="22692" y="799"/>
                  </a:cubicBezTo>
                  <a:cubicBezTo>
                    <a:pt x="22699" y="799"/>
                    <a:pt x="22897" y="0"/>
                    <a:pt x="223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8874925" y="3482000"/>
              <a:ext cx="903550" cy="187125"/>
            </a:xfrm>
            <a:custGeom>
              <a:rect b="b" l="l" r="r" t="t"/>
              <a:pathLst>
                <a:path extrusionOk="0" h="7485" w="36142">
                  <a:moveTo>
                    <a:pt x="34828" y="1"/>
                  </a:moveTo>
                  <a:cubicBezTo>
                    <a:pt x="34745" y="1"/>
                    <a:pt x="34660" y="7"/>
                    <a:pt x="34576" y="19"/>
                  </a:cubicBezTo>
                  <a:lnTo>
                    <a:pt x="33317" y="80"/>
                  </a:lnTo>
                  <a:lnTo>
                    <a:pt x="31597" y="142"/>
                  </a:lnTo>
                  <a:cubicBezTo>
                    <a:pt x="31567" y="142"/>
                    <a:pt x="23829" y="326"/>
                    <a:pt x="22294" y="418"/>
                  </a:cubicBezTo>
                  <a:lnTo>
                    <a:pt x="17688" y="695"/>
                  </a:lnTo>
                  <a:lnTo>
                    <a:pt x="17135" y="725"/>
                  </a:lnTo>
                  <a:lnTo>
                    <a:pt x="15999" y="756"/>
                  </a:lnTo>
                  <a:cubicBezTo>
                    <a:pt x="15753" y="756"/>
                    <a:pt x="15477" y="787"/>
                    <a:pt x="15200" y="817"/>
                  </a:cubicBezTo>
                  <a:cubicBezTo>
                    <a:pt x="14985" y="817"/>
                    <a:pt x="14740" y="848"/>
                    <a:pt x="14525" y="879"/>
                  </a:cubicBezTo>
                  <a:cubicBezTo>
                    <a:pt x="10748" y="1063"/>
                    <a:pt x="6971" y="1309"/>
                    <a:pt x="3225" y="1708"/>
                  </a:cubicBezTo>
                  <a:cubicBezTo>
                    <a:pt x="2703" y="1769"/>
                    <a:pt x="2181" y="1831"/>
                    <a:pt x="1628" y="1892"/>
                  </a:cubicBezTo>
                  <a:cubicBezTo>
                    <a:pt x="1106" y="1953"/>
                    <a:pt x="646" y="1984"/>
                    <a:pt x="339" y="2445"/>
                  </a:cubicBezTo>
                  <a:cubicBezTo>
                    <a:pt x="93" y="2844"/>
                    <a:pt x="1" y="3335"/>
                    <a:pt x="32" y="3796"/>
                  </a:cubicBezTo>
                  <a:cubicBezTo>
                    <a:pt x="1" y="4441"/>
                    <a:pt x="32" y="5085"/>
                    <a:pt x="62" y="5730"/>
                  </a:cubicBezTo>
                  <a:cubicBezTo>
                    <a:pt x="93" y="6191"/>
                    <a:pt x="93" y="6744"/>
                    <a:pt x="431" y="7081"/>
                  </a:cubicBezTo>
                  <a:cubicBezTo>
                    <a:pt x="712" y="7334"/>
                    <a:pt x="1096" y="7484"/>
                    <a:pt x="1465" y="7484"/>
                  </a:cubicBezTo>
                  <a:cubicBezTo>
                    <a:pt x="1499" y="7484"/>
                    <a:pt x="1533" y="7483"/>
                    <a:pt x="1567" y="7481"/>
                  </a:cubicBezTo>
                  <a:cubicBezTo>
                    <a:pt x="2795" y="7481"/>
                    <a:pt x="4023" y="7419"/>
                    <a:pt x="5252" y="7388"/>
                  </a:cubicBezTo>
                  <a:cubicBezTo>
                    <a:pt x="8107" y="7327"/>
                    <a:pt x="10963" y="7266"/>
                    <a:pt x="13819" y="7173"/>
                  </a:cubicBezTo>
                  <a:cubicBezTo>
                    <a:pt x="20390" y="7143"/>
                    <a:pt x="27514" y="7051"/>
                    <a:pt x="34054" y="6744"/>
                  </a:cubicBezTo>
                  <a:cubicBezTo>
                    <a:pt x="34453" y="6744"/>
                    <a:pt x="34852" y="6651"/>
                    <a:pt x="35190" y="6498"/>
                  </a:cubicBezTo>
                  <a:cubicBezTo>
                    <a:pt x="35466" y="6344"/>
                    <a:pt x="35651" y="6099"/>
                    <a:pt x="35743" y="5792"/>
                  </a:cubicBezTo>
                  <a:lnTo>
                    <a:pt x="35743" y="5792"/>
                  </a:lnTo>
                  <a:cubicBezTo>
                    <a:pt x="35492" y="5842"/>
                    <a:pt x="35241" y="5892"/>
                    <a:pt x="34991" y="5892"/>
                  </a:cubicBezTo>
                  <a:cubicBezTo>
                    <a:pt x="34934" y="5892"/>
                    <a:pt x="34878" y="5889"/>
                    <a:pt x="34822" y="5884"/>
                  </a:cubicBezTo>
                  <a:cubicBezTo>
                    <a:pt x="28373" y="6160"/>
                    <a:pt x="21342" y="6222"/>
                    <a:pt x="14832" y="6222"/>
                  </a:cubicBezTo>
                  <a:cubicBezTo>
                    <a:pt x="14811" y="6223"/>
                    <a:pt x="14791" y="6224"/>
                    <a:pt x="14770" y="6224"/>
                  </a:cubicBezTo>
                  <a:cubicBezTo>
                    <a:pt x="14426" y="6224"/>
                    <a:pt x="14122" y="5984"/>
                    <a:pt x="14064" y="5607"/>
                  </a:cubicBezTo>
                  <a:cubicBezTo>
                    <a:pt x="13788" y="4686"/>
                    <a:pt x="13696" y="3090"/>
                    <a:pt x="14341" y="2168"/>
                  </a:cubicBezTo>
                  <a:cubicBezTo>
                    <a:pt x="14709" y="1616"/>
                    <a:pt x="15477" y="1585"/>
                    <a:pt x="16214" y="1554"/>
                  </a:cubicBezTo>
                  <a:cubicBezTo>
                    <a:pt x="16490" y="1524"/>
                    <a:pt x="16766" y="1524"/>
                    <a:pt x="17012" y="1493"/>
                  </a:cubicBezTo>
                  <a:lnTo>
                    <a:pt x="18148" y="1462"/>
                  </a:lnTo>
                  <a:lnTo>
                    <a:pt x="18670" y="1462"/>
                  </a:lnTo>
                  <a:lnTo>
                    <a:pt x="23215" y="1247"/>
                  </a:lnTo>
                  <a:cubicBezTo>
                    <a:pt x="24719" y="1186"/>
                    <a:pt x="32365" y="1032"/>
                    <a:pt x="32396" y="1032"/>
                  </a:cubicBezTo>
                  <a:lnTo>
                    <a:pt x="34085" y="1002"/>
                  </a:lnTo>
                  <a:lnTo>
                    <a:pt x="35344" y="971"/>
                  </a:lnTo>
                  <a:cubicBezTo>
                    <a:pt x="35418" y="963"/>
                    <a:pt x="35492" y="959"/>
                    <a:pt x="35565" y="959"/>
                  </a:cubicBezTo>
                  <a:cubicBezTo>
                    <a:pt x="35766" y="959"/>
                    <a:pt x="35962" y="987"/>
                    <a:pt x="36142" y="1032"/>
                  </a:cubicBezTo>
                  <a:cubicBezTo>
                    <a:pt x="36111" y="756"/>
                    <a:pt x="35988" y="510"/>
                    <a:pt x="35804" y="326"/>
                  </a:cubicBezTo>
                  <a:cubicBezTo>
                    <a:pt x="35508" y="104"/>
                    <a:pt x="35172" y="1"/>
                    <a:pt x="34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9426100" y="3543875"/>
              <a:ext cx="303250" cy="5400"/>
            </a:xfrm>
            <a:custGeom>
              <a:rect b="b" l="l" r="r" t="t"/>
              <a:pathLst>
                <a:path extrusionOk="0" fill="none" h="216" w="12130">
                  <a:moveTo>
                    <a:pt x="1" y="215"/>
                  </a:moveTo>
                  <a:cubicBezTo>
                    <a:pt x="4361" y="123"/>
                    <a:pt x="8138" y="123"/>
                    <a:pt x="12130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9332450" y="3569975"/>
              <a:ext cx="96750" cy="3100"/>
            </a:xfrm>
            <a:custGeom>
              <a:rect b="b" l="l" r="r" t="t"/>
              <a:pathLst>
                <a:path extrusionOk="0" fill="none" h="124" w="3870">
                  <a:moveTo>
                    <a:pt x="1" y="123"/>
                  </a:moveTo>
                  <a:cubicBezTo>
                    <a:pt x="1290" y="62"/>
                    <a:pt x="2580" y="0"/>
                    <a:pt x="3870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9314800" y="3587625"/>
              <a:ext cx="22275" cy="25"/>
            </a:xfrm>
            <a:custGeom>
              <a:rect b="b" l="l" r="r" t="t"/>
              <a:pathLst>
                <a:path extrusionOk="0" fill="none" h="1" w="891">
                  <a:moveTo>
                    <a:pt x="0" y="1"/>
                  </a:moveTo>
                  <a:lnTo>
                    <a:pt x="891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9625700" y="3599150"/>
              <a:ext cx="66050" cy="775"/>
            </a:xfrm>
            <a:custGeom>
              <a:rect b="b" l="l" r="r" t="t"/>
              <a:pathLst>
                <a:path extrusionOk="0" fill="none" h="31" w="2642">
                  <a:moveTo>
                    <a:pt x="0" y="31"/>
                  </a:moveTo>
                  <a:cubicBezTo>
                    <a:pt x="891" y="0"/>
                    <a:pt x="1751" y="0"/>
                    <a:pt x="2641" y="3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9595000" y="3602225"/>
              <a:ext cx="9225" cy="775"/>
            </a:xfrm>
            <a:custGeom>
              <a:rect b="b" l="l" r="r" t="t"/>
              <a:pathLst>
                <a:path extrusionOk="0" fill="none" h="31" w="369">
                  <a:moveTo>
                    <a:pt x="0" y="31"/>
                  </a:moveTo>
                  <a:lnTo>
                    <a:pt x="369" y="0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8970900" y="1976800"/>
              <a:ext cx="561925" cy="132375"/>
            </a:xfrm>
            <a:custGeom>
              <a:rect b="b" l="l" r="r" t="t"/>
              <a:pathLst>
                <a:path extrusionOk="0" h="5295" w="22477">
                  <a:moveTo>
                    <a:pt x="21869" y="1"/>
                  </a:moveTo>
                  <a:cubicBezTo>
                    <a:pt x="21796" y="1"/>
                    <a:pt x="21722" y="4"/>
                    <a:pt x="21648" y="13"/>
                  </a:cubicBezTo>
                  <a:lnTo>
                    <a:pt x="20389" y="43"/>
                  </a:lnTo>
                  <a:lnTo>
                    <a:pt x="18700" y="74"/>
                  </a:lnTo>
                  <a:cubicBezTo>
                    <a:pt x="18669" y="74"/>
                    <a:pt x="11024" y="228"/>
                    <a:pt x="9519" y="289"/>
                  </a:cubicBezTo>
                  <a:lnTo>
                    <a:pt x="4975" y="504"/>
                  </a:lnTo>
                  <a:lnTo>
                    <a:pt x="4453" y="504"/>
                  </a:lnTo>
                  <a:lnTo>
                    <a:pt x="3316" y="565"/>
                  </a:lnTo>
                  <a:cubicBezTo>
                    <a:pt x="3071" y="565"/>
                    <a:pt x="2794" y="565"/>
                    <a:pt x="2518" y="596"/>
                  </a:cubicBezTo>
                  <a:cubicBezTo>
                    <a:pt x="1781" y="627"/>
                    <a:pt x="1013" y="658"/>
                    <a:pt x="645" y="1210"/>
                  </a:cubicBezTo>
                  <a:cubicBezTo>
                    <a:pt x="0" y="2131"/>
                    <a:pt x="92" y="3728"/>
                    <a:pt x="369" y="4649"/>
                  </a:cubicBezTo>
                  <a:cubicBezTo>
                    <a:pt x="430" y="5048"/>
                    <a:pt x="768" y="5294"/>
                    <a:pt x="1136" y="5294"/>
                  </a:cubicBezTo>
                  <a:cubicBezTo>
                    <a:pt x="7646" y="5294"/>
                    <a:pt x="14678" y="5202"/>
                    <a:pt x="21157" y="4956"/>
                  </a:cubicBezTo>
                  <a:cubicBezTo>
                    <a:pt x="21239" y="4965"/>
                    <a:pt x="21321" y="4968"/>
                    <a:pt x="21403" y="4968"/>
                  </a:cubicBezTo>
                  <a:cubicBezTo>
                    <a:pt x="21628" y="4968"/>
                    <a:pt x="21853" y="4940"/>
                    <a:pt x="22078" y="4895"/>
                  </a:cubicBezTo>
                  <a:cubicBezTo>
                    <a:pt x="22139" y="4680"/>
                    <a:pt x="22170" y="4496"/>
                    <a:pt x="22201" y="4281"/>
                  </a:cubicBezTo>
                  <a:cubicBezTo>
                    <a:pt x="22293" y="3482"/>
                    <a:pt x="22323" y="2684"/>
                    <a:pt x="22385" y="1916"/>
                  </a:cubicBezTo>
                  <a:lnTo>
                    <a:pt x="22446" y="658"/>
                  </a:lnTo>
                  <a:cubicBezTo>
                    <a:pt x="22477" y="473"/>
                    <a:pt x="22477" y="258"/>
                    <a:pt x="22446" y="74"/>
                  </a:cubicBezTo>
                  <a:cubicBezTo>
                    <a:pt x="22266" y="29"/>
                    <a:pt x="22070" y="1"/>
                    <a:pt x="21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8964750" y="1970975"/>
              <a:ext cx="572450" cy="88725"/>
            </a:xfrm>
            <a:custGeom>
              <a:rect b="b" l="l" r="r" t="t"/>
              <a:pathLst>
                <a:path extrusionOk="0" h="3549" w="22898">
                  <a:moveTo>
                    <a:pt x="22385" y="0"/>
                  </a:moveTo>
                  <a:cubicBezTo>
                    <a:pt x="19008" y="61"/>
                    <a:pt x="15630" y="184"/>
                    <a:pt x="12252" y="246"/>
                  </a:cubicBezTo>
                  <a:lnTo>
                    <a:pt x="7216" y="369"/>
                  </a:lnTo>
                  <a:lnTo>
                    <a:pt x="4699" y="430"/>
                  </a:lnTo>
                  <a:cubicBezTo>
                    <a:pt x="3931" y="430"/>
                    <a:pt x="3102" y="430"/>
                    <a:pt x="2334" y="522"/>
                  </a:cubicBezTo>
                  <a:cubicBezTo>
                    <a:pt x="1567" y="553"/>
                    <a:pt x="891" y="921"/>
                    <a:pt x="461" y="1535"/>
                  </a:cubicBezTo>
                  <a:cubicBezTo>
                    <a:pt x="154" y="2119"/>
                    <a:pt x="1" y="2764"/>
                    <a:pt x="62" y="3439"/>
                  </a:cubicBezTo>
                  <a:cubicBezTo>
                    <a:pt x="62" y="3508"/>
                    <a:pt x="120" y="3548"/>
                    <a:pt x="176" y="3548"/>
                  </a:cubicBezTo>
                  <a:cubicBezTo>
                    <a:pt x="220" y="3548"/>
                    <a:pt x="263" y="3524"/>
                    <a:pt x="277" y="3470"/>
                  </a:cubicBezTo>
                  <a:cubicBezTo>
                    <a:pt x="369" y="2886"/>
                    <a:pt x="584" y="2334"/>
                    <a:pt x="891" y="1842"/>
                  </a:cubicBezTo>
                  <a:cubicBezTo>
                    <a:pt x="1259" y="1320"/>
                    <a:pt x="1966" y="1259"/>
                    <a:pt x="2580" y="1259"/>
                  </a:cubicBezTo>
                  <a:cubicBezTo>
                    <a:pt x="4146" y="1228"/>
                    <a:pt x="5743" y="1198"/>
                    <a:pt x="7309" y="1167"/>
                  </a:cubicBezTo>
                  <a:cubicBezTo>
                    <a:pt x="10533" y="1075"/>
                    <a:pt x="13726" y="1013"/>
                    <a:pt x="16950" y="921"/>
                  </a:cubicBezTo>
                  <a:cubicBezTo>
                    <a:pt x="18762" y="891"/>
                    <a:pt x="20881" y="860"/>
                    <a:pt x="22692" y="798"/>
                  </a:cubicBezTo>
                  <a:cubicBezTo>
                    <a:pt x="22692" y="799"/>
                    <a:pt x="22692" y="799"/>
                    <a:pt x="22692" y="799"/>
                  </a:cubicBezTo>
                  <a:cubicBezTo>
                    <a:pt x="22700" y="799"/>
                    <a:pt x="22898" y="0"/>
                    <a:pt x="223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8944800" y="1952925"/>
              <a:ext cx="588025" cy="180050"/>
            </a:xfrm>
            <a:custGeom>
              <a:rect b="b" l="l" r="r" t="t"/>
              <a:pathLst>
                <a:path extrusionOk="0" h="7202" w="23521">
                  <a:moveTo>
                    <a:pt x="22147" y="0"/>
                  </a:moveTo>
                  <a:cubicBezTo>
                    <a:pt x="22073" y="0"/>
                    <a:pt x="21998" y="5"/>
                    <a:pt x="21924" y="16"/>
                  </a:cubicBezTo>
                  <a:lnTo>
                    <a:pt x="20665" y="77"/>
                  </a:lnTo>
                  <a:lnTo>
                    <a:pt x="18946" y="139"/>
                  </a:lnTo>
                  <a:cubicBezTo>
                    <a:pt x="18915" y="139"/>
                    <a:pt x="11177" y="354"/>
                    <a:pt x="9673" y="446"/>
                  </a:cubicBezTo>
                  <a:lnTo>
                    <a:pt x="5067" y="691"/>
                  </a:lnTo>
                  <a:lnTo>
                    <a:pt x="4483" y="722"/>
                  </a:lnTo>
                  <a:lnTo>
                    <a:pt x="3378" y="783"/>
                  </a:lnTo>
                  <a:cubicBezTo>
                    <a:pt x="3101" y="783"/>
                    <a:pt x="2825" y="814"/>
                    <a:pt x="2579" y="845"/>
                  </a:cubicBezTo>
                  <a:cubicBezTo>
                    <a:pt x="1812" y="876"/>
                    <a:pt x="1044" y="906"/>
                    <a:pt x="645" y="1674"/>
                  </a:cubicBezTo>
                  <a:cubicBezTo>
                    <a:pt x="0" y="2902"/>
                    <a:pt x="92" y="5082"/>
                    <a:pt x="369" y="6341"/>
                  </a:cubicBezTo>
                  <a:cubicBezTo>
                    <a:pt x="461" y="6771"/>
                    <a:pt x="676" y="7201"/>
                    <a:pt x="1167" y="7201"/>
                  </a:cubicBezTo>
                  <a:cubicBezTo>
                    <a:pt x="7738" y="7170"/>
                    <a:pt x="14862" y="7109"/>
                    <a:pt x="21433" y="6771"/>
                  </a:cubicBezTo>
                  <a:cubicBezTo>
                    <a:pt x="21832" y="6771"/>
                    <a:pt x="22231" y="6710"/>
                    <a:pt x="22569" y="6525"/>
                  </a:cubicBezTo>
                  <a:cubicBezTo>
                    <a:pt x="22845" y="6372"/>
                    <a:pt x="23030" y="6126"/>
                    <a:pt x="23122" y="5850"/>
                  </a:cubicBezTo>
                  <a:lnTo>
                    <a:pt x="23122" y="5850"/>
                  </a:lnTo>
                  <a:cubicBezTo>
                    <a:pt x="22815" y="5911"/>
                    <a:pt x="22508" y="5942"/>
                    <a:pt x="22201" y="5942"/>
                  </a:cubicBezTo>
                  <a:cubicBezTo>
                    <a:pt x="15722" y="6188"/>
                    <a:pt x="8690" y="6218"/>
                    <a:pt x="2211" y="6249"/>
                  </a:cubicBezTo>
                  <a:cubicBezTo>
                    <a:pt x="2191" y="6251"/>
                    <a:pt x="2171" y="6251"/>
                    <a:pt x="2151" y="6251"/>
                  </a:cubicBezTo>
                  <a:cubicBezTo>
                    <a:pt x="1778" y="6251"/>
                    <a:pt x="1471" y="5985"/>
                    <a:pt x="1413" y="5635"/>
                  </a:cubicBezTo>
                  <a:cubicBezTo>
                    <a:pt x="1136" y="4683"/>
                    <a:pt x="1044" y="3086"/>
                    <a:pt x="1689" y="2165"/>
                  </a:cubicBezTo>
                  <a:cubicBezTo>
                    <a:pt x="2057" y="1613"/>
                    <a:pt x="2825" y="1582"/>
                    <a:pt x="3593" y="1551"/>
                  </a:cubicBezTo>
                  <a:cubicBezTo>
                    <a:pt x="3838" y="1551"/>
                    <a:pt x="4115" y="1520"/>
                    <a:pt x="4360" y="1520"/>
                  </a:cubicBezTo>
                  <a:lnTo>
                    <a:pt x="5497" y="1490"/>
                  </a:lnTo>
                  <a:lnTo>
                    <a:pt x="6019" y="1459"/>
                  </a:lnTo>
                  <a:lnTo>
                    <a:pt x="10563" y="1275"/>
                  </a:lnTo>
                  <a:cubicBezTo>
                    <a:pt x="12098" y="1213"/>
                    <a:pt x="19713" y="1060"/>
                    <a:pt x="19744" y="1060"/>
                  </a:cubicBezTo>
                  <a:lnTo>
                    <a:pt x="21464" y="998"/>
                  </a:lnTo>
                  <a:lnTo>
                    <a:pt x="22692" y="968"/>
                  </a:lnTo>
                  <a:cubicBezTo>
                    <a:pt x="22968" y="968"/>
                    <a:pt x="23245" y="968"/>
                    <a:pt x="23521" y="1029"/>
                  </a:cubicBezTo>
                  <a:cubicBezTo>
                    <a:pt x="23460" y="753"/>
                    <a:pt x="23337" y="507"/>
                    <a:pt x="23153" y="323"/>
                  </a:cubicBezTo>
                  <a:cubicBezTo>
                    <a:pt x="22873" y="119"/>
                    <a:pt x="22509" y="0"/>
                    <a:pt x="22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9179700" y="2015500"/>
              <a:ext cx="303250" cy="5375"/>
            </a:xfrm>
            <a:custGeom>
              <a:rect b="b" l="l" r="r" t="t"/>
              <a:pathLst>
                <a:path extrusionOk="0" fill="none" h="215" w="12130">
                  <a:moveTo>
                    <a:pt x="0" y="215"/>
                  </a:moveTo>
                  <a:cubicBezTo>
                    <a:pt x="4360" y="92"/>
                    <a:pt x="8137" y="123"/>
                    <a:pt x="12129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9086050" y="2041600"/>
              <a:ext cx="96750" cy="2325"/>
            </a:xfrm>
            <a:custGeom>
              <a:rect b="b" l="l" r="r" t="t"/>
              <a:pathLst>
                <a:path extrusionOk="0" fill="none" h="93" w="3870">
                  <a:moveTo>
                    <a:pt x="0" y="92"/>
                  </a:moveTo>
                  <a:cubicBezTo>
                    <a:pt x="1290" y="31"/>
                    <a:pt x="2579" y="0"/>
                    <a:pt x="3869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9068375" y="2058475"/>
              <a:ext cx="22300" cy="25"/>
            </a:xfrm>
            <a:custGeom>
              <a:rect b="b" l="l" r="r" t="t"/>
              <a:pathLst>
                <a:path extrusionOk="0" fill="none" h="1" w="892">
                  <a:moveTo>
                    <a:pt x="1" y="1"/>
                  </a:moveTo>
                  <a:lnTo>
                    <a:pt x="891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9379275" y="2070750"/>
              <a:ext cx="66050" cy="800"/>
            </a:xfrm>
            <a:custGeom>
              <a:rect b="b" l="l" r="r" t="t"/>
              <a:pathLst>
                <a:path extrusionOk="0" fill="none" h="32" w="2642">
                  <a:moveTo>
                    <a:pt x="1" y="32"/>
                  </a:moveTo>
                  <a:cubicBezTo>
                    <a:pt x="891" y="1"/>
                    <a:pt x="1751" y="1"/>
                    <a:pt x="2642" y="1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9348575" y="2073050"/>
              <a:ext cx="9225" cy="800"/>
            </a:xfrm>
            <a:custGeom>
              <a:rect b="b" l="l" r="r" t="t"/>
              <a:pathLst>
                <a:path extrusionOk="0" fill="none" h="32" w="369">
                  <a:moveTo>
                    <a:pt x="1" y="32"/>
                  </a:moveTo>
                  <a:lnTo>
                    <a:pt x="369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8839625" y="1609125"/>
              <a:ext cx="755400" cy="177675"/>
            </a:xfrm>
            <a:custGeom>
              <a:rect b="b" l="l" r="r" t="t"/>
              <a:pathLst>
                <a:path extrusionOk="0" h="7107" w="30216">
                  <a:moveTo>
                    <a:pt x="29355" y="0"/>
                  </a:moveTo>
                  <a:cubicBezTo>
                    <a:pt x="29263" y="0"/>
                    <a:pt x="29171" y="4"/>
                    <a:pt x="29079" y="12"/>
                  </a:cubicBezTo>
                  <a:lnTo>
                    <a:pt x="27421" y="73"/>
                  </a:lnTo>
                  <a:lnTo>
                    <a:pt x="25118" y="134"/>
                  </a:lnTo>
                  <a:cubicBezTo>
                    <a:pt x="25087" y="134"/>
                    <a:pt x="14831" y="319"/>
                    <a:pt x="12805" y="411"/>
                  </a:cubicBezTo>
                  <a:lnTo>
                    <a:pt x="6694" y="687"/>
                  </a:lnTo>
                  <a:lnTo>
                    <a:pt x="5957" y="718"/>
                  </a:lnTo>
                  <a:lnTo>
                    <a:pt x="4453" y="749"/>
                  </a:lnTo>
                  <a:cubicBezTo>
                    <a:pt x="4115" y="749"/>
                    <a:pt x="3747" y="779"/>
                    <a:pt x="3409" y="810"/>
                  </a:cubicBezTo>
                  <a:cubicBezTo>
                    <a:pt x="2426" y="841"/>
                    <a:pt x="1382" y="871"/>
                    <a:pt x="860" y="1639"/>
                  </a:cubicBezTo>
                  <a:cubicBezTo>
                    <a:pt x="0" y="2867"/>
                    <a:pt x="123" y="5017"/>
                    <a:pt x="492" y="6276"/>
                  </a:cubicBezTo>
                  <a:cubicBezTo>
                    <a:pt x="580" y="6748"/>
                    <a:pt x="981" y="7106"/>
                    <a:pt x="1475" y="7106"/>
                  </a:cubicBezTo>
                  <a:cubicBezTo>
                    <a:pt x="1495" y="7106"/>
                    <a:pt x="1515" y="7106"/>
                    <a:pt x="1536" y="7105"/>
                  </a:cubicBezTo>
                  <a:cubicBezTo>
                    <a:pt x="10256" y="7074"/>
                    <a:pt x="19714" y="7013"/>
                    <a:pt x="28434" y="6675"/>
                  </a:cubicBezTo>
                  <a:cubicBezTo>
                    <a:pt x="28833" y="6675"/>
                    <a:pt x="29263" y="6644"/>
                    <a:pt x="29662" y="6521"/>
                  </a:cubicBezTo>
                  <a:cubicBezTo>
                    <a:pt x="29755" y="6276"/>
                    <a:pt x="29816" y="5999"/>
                    <a:pt x="29847" y="5723"/>
                  </a:cubicBezTo>
                  <a:cubicBezTo>
                    <a:pt x="29939" y="4679"/>
                    <a:pt x="30000" y="3604"/>
                    <a:pt x="30062" y="2560"/>
                  </a:cubicBezTo>
                  <a:lnTo>
                    <a:pt x="30184" y="902"/>
                  </a:lnTo>
                  <a:cubicBezTo>
                    <a:pt x="30215" y="626"/>
                    <a:pt x="30215" y="349"/>
                    <a:pt x="30184" y="104"/>
                  </a:cubicBezTo>
                  <a:cubicBezTo>
                    <a:pt x="29908" y="35"/>
                    <a:pt x="29632" y="0"/>
                    <a:pt x="29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8831950" y="1600950"/>
              <a:ext cx="768200" cy="119250"/>
            </a:xfrm>
            <a:custGeom>
              <a:rect b="b" l="l" r="r" t="t"/>
              <a:pathLst>
                <a:path extrusionOk="0" h="4770" w="30728">
                  <a:moveTo>
                    <a:pt x="30031" y="1"/>
                  </a:moveTo>
                  <a:cubicBezTo>
                    <a:pt x="25486" y="93"/>
                    <a:pt x="20973" y="246"/>
                    <a:pt x="16428" y="339"/>
                  </a:cubicBezTo>
                  <a:lnTo>
                    <a:pt x="9673" y="492"/>
                  </a:lnTo>
                  <a:lnTo>
                    <a:pt x="6295" y="584"/>
                  </a:lnTo>
                  <a:cubicBezTo>
                    <a:pt x="5251" y="615"/>
                    <a:pt x="4146" y="584"/>
                    <a:pt x="3102" y="707"/>
                  </a:cubicBezTo>
                  <a:cubicBezTo>
                    <a:pt x="2027" y="830"/>
                    <a:pt x="1167" y="1137"/>
                    <a:pt x="615" y="2058"/>
                  </a:cubicBezTo>
                  <a:cubicBezTo>
                    <a:pt x="185" y="2826"/>
                    <a:pt x="0" y="3747"/>
                    <a:pt x="62" y="4637"/>
                  </a:cubicBezTo>
                  <a:cubicBezTo>
                    <a:pt x="62" y="4722"/>
                    <a:pt x="136" y="4769"/>
                    <a:pt x="208" y="4769"/>
                  </a:cubicBezTo>
                  <a:cubicBezTo>
                    <a:pt x="267" y="4769"/>
                    <a:pt x="324" y="4737"/>
                    <a:pt x="338" y="4668"/>
                  </a:cubicBezTo>
                  <a:cubicBezTo>
                    <a:pt x="522" y="3931"/>
                    <a:pt x="707" y="3102"/>
                    <a:pt x="1167" y="2488"/>
                  </a:cubicBezTo>
                  <a:cubicBezTo>
                    <a:pt x="1720" y="1782"/>
                    <a:pt x="2641" y="1720"/>
                    <a:pt x="3439" y="1720"/>
                  </a:cubicBezTo>
                  <a:cubicBezTo>
                    <a:pt x="5558" y="1690"/>
                    <a:pt x="7708" y="1628"/>
                    <a:pt x="9826" y="1567"/>
                  </a:cubicBezTo>
                  <a:cubicBezTo>
                    <a:pt x="14125" y="1475"/>
                    <a:pt x="18424" y="1383"/>
                    <a:pt x="22723" y="1290"/>
                  </a:cubicBezTo>
                  <a:cubicBezTo>
                    <a:pt x="25179" y="1229"/>
                    <a:pt x="28035" y="1198"/>
                    <a:pt x="30491" y="1106"/>
                  </a:cubicBezTo>
                  <a:cubicBezTo>
                    <a:pt x="30491" y="1107"/>
                    <a:pt x="30492" y="1107"/>
                    <a:pt x="30492" y="1107"/>
                  </a:cubicBezTo>
                  <a:cubicBezTo>
                    <a:pt x="30498" y="1107"/>
                    <a:pt x="30728" y="1"/>
                    <a:pt x="30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8804300" y="1576950"/>
              <a:ext cx="789175" cy="240550"/>
            </a:xfrm>
            <a:custGeom>
              <a:rect b="b" l="l" r="r" t="t"/>
              <a:pathLst>
                <a:path extrusionOk="0" h="9622" w="31567">
                  <a:moveTo>
                    <a:pt x="29748" y="0"/>
                  </a:moveTo>
                  <a:cubicBezTo>
                    <a:pt x="29648" y="0"/>
                    <a:pt x="29547" y="4"/>
                    <a:pt x="29448" y="9"/>
                  </a:cubicBezTo>
                  <a:lnTo>
                    <a:pt x="27790" y="70"/>
                  </a:lnTo>
                  <a:lnTo>
                    <a:pt x="25487" y="162"/>
                  </a:lnTo>
                  <a:cubicBezTo>
                    <a:pt x="25426" y="162"/>
                    <a:pt x="15047" y="439"/>
                    <a:pt x="12990" y="562"/>
                  </a:cubicBezTo>
                  <a:lnTo>
                    <a:pt x="6818" y="899"/>
                  </a:lnTo>
                  <a:lnTo>
                    <a:pt x="6081" y="930"/>
                  </a:lnTo>
                  <a:lnTo>
                    <a:pt x="4545" y="1022"/>
                  </a:lnTo>
                  <a:cubicBezTo>
                    <a:pt x="4177" y="1022"/>
                    <a:pt x="3809" y="1053"/>
                    <a:pt x="3471" y="1084"/>
                  </a:cubicBezTo>
                  <a:cubicBezTo>
                    <a:pt x="2457" y="1145"/>
                    <a:pt x="1413" y="1176"/>
                    <a:pt x="891" y="2189"/>
                  </a:cubicBezTo>
                  <a:cubicBezTo>
                    <a:pt x="1" y="3878"/>
                    <a:pt x="124" y="6795"/>
                    <a:pt x="492" y="8484"/>
                  </a:cubicBezTo>
                  <a:cubicBezTo>
                    <a:pt x="612" y="9052"/>
                    <a:pt x="878" y="9621"/>
                    <a:pt x="1516" y="9621"/>
                  </a:cubicBezTo>
                  <a:cubicBezTo>
                    <a:pt x="1533" y="9621"/>
                    <a:pt x="1550" y="9621"/>
                    <a:pt x="1567" y="9620"/>
                  </a:cubicBezTo>
                  <a:cubicBezTo>
                    <a:pt x="10410" y="9589"/>
                    <a:pt x="19991" y="9497"/>
                    <a:pt x="28803" y="9067"/>
                  </a:cubicBezTo>
                  <a:cubicBezTo>
                    <a:pt x="29325" y="9067"/>
                    <a:pt x="29847" y="8975"/>
                    <a:pt x="30339" y="8729"/>
                  </a:cubicBezTo>
                  <a:cubicBezTo>
                    <a:pt x="30676" y="8514"/>
                    <a:pt x="30953" y="8207"/>
                    <a:pt x="31075" y="7839"/>
                  </a:cubicBezTo>
                  <a:lnTo>
                    <a:pt x="31075" y="7839"/>
                  </a:lnTo>
                  <a:cubicBezTo>
                    <a:pt x="30676" y="7931"/>
                    <a:pt x="30277" y="7962"/>
                    <a:pt x="29847" y="7962"/>
                  </a:cubicBezTo>
                  <a:cubicBezTo>
                    <a:pt x="21157" y="8300"/>
                    <a:pt x="11700" y="8361"/>
                    <a:pt x="2979" y="8392"/>
                  </a:cubicBezTo>
                  <a:cubicBezTo>
                    <a:pt x="2959" y="8393"/>
                    <a:pt x="2939" y="8393"/>
                    <a:pt x="2919" y="8393"/>
                  </a:cubicBezTo>
                  <a:cubicBezTo>
                    <a:pt x="2422" y="8393"/>
                    <a:pt x="1993" y="8035"/>
                    <a:pt x="1905" y="7563"/>
                  </a:cubicBezTo>
                  <a:cubicBezTo>
                    <a:pt x="1506" y="6304"/>
                    <a:pt x="1413" y="4154"/>
                    <a:pt x="2273" y="2926"/>
                  </a:cubicBezTo>
                  <a:cubicBezTo>
                    <a:pt x="2795" y="2158"/>
                    <a:pt x="3839" y="2158"/>
                    <a:pt x="4822" y="2097"/>
                  </a:cubicBezTo>
                  <a:cubicBezTo>
                    <a:pt x="5190" y="2066"/>
                    <a:pt x="5528" y="2036"/>
                    <a:pt x="5897" y="2036"/>
                  </a:cubicBezTo>
                  <a:lnTo>
                    <a:pt x="7401" y="2005"/>
                  </a:lnTo>
                  <a:lnTo>
                    <a:pt x="8138" y="1974"/>
                  </a:lnTo>
                  <a:lnTo>
                    <a:pt x="14218" y="1698"/>
                  </a:lnTo>
                  <a:cubicBezTo>
                    <a:pt x="16244" y="1606"/>
                    <a:pt x="26500" y="1391"/>
                    <a:pt x="26531" y="1391"/>
                  </a:cubicBezTo>
                  <a:lnTo>
                    <a:pt x="28803" y="1329"/>
                  </a:lnTo>
                  <a:lnTo>
                    <a:pt x="30461" y="1268"/>
                  </a:lnTo>
                  <a:cubicBezTo>
                    <a:pt x="30830" y="1268"/>
                    <a:pt x="31229" y="1299"/>
                    <a:pt x="31567" y="1360"/>
                  </a:cubicBezTo>
                  <a:cubicBezTo>
                    <a:pt x="31536" y="992"/>
                    <a:pt x="31352" y="684"/>
                    <a:pt x="31106" y="439"/>
                  </a:cubicBezTo>
                  <a:cubicBezTo>
                    <a:pt x="30724" y="82"/>
                    <a:pt x="30236" y="0"/>
                    <a:pt x="297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9119825" y="1660825"/>
              <a:ext cx="407650" cy="6950"/>
            </a:xfrm>
            <a:custGeom>
              <a:rect b="b" l="l" r="r" t="t"/>
              <a:pathLst>
                <a:path extrusionOk="0" fill="none" h="278" w="16306">
                  <a:moveTo>
                    <a:pt x="0" y="277"/>
                  </a:moveTo>
                  <a:cubicBezTo>
                    <a:pt x="5865" y="154"/>
                    <a:pt x="10932" y="154"/>
                    <a:pt x="16305" y="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8994700" y="1695375"/>
              <a:ext cx="129750" cy="3875"/>
            </a:xfrm>
            <a:custGeom>
              <a:rect b="b" l="l" r="r" t="t"/>
              <a:pathLst>
                <a:path extrusionOk="0" fill="none" h="155" w="5190">
                  <a:moveTo>
                    <a:pt x="0" y="154"/>
                  </a:moveTo>
                  <a:cubicBezTo>
                    <a:pt x="1720" y="62"/>
                    <a:pt x="3470" y="1"/>
                    <a:pt x="5189" y="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8970900" y="1719175"/>
              <a:ext cx="29950" cy="25"/>
            </a:xfrm>
            <a:custGeom>
              <a:rect b="b" l="l" r="r" t="t"/>
              <a:pathLst>
                <a:path extrusionOk="0" fill="none" h="1" w="1198">
                  <a:moveTo>
                    <a:pt x="0" y="1"/>
                  </a:moveTo>
                  <a:lnTo>
                    <a:pt x="1198" y="1"/>
                  </a:ln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9388500" y="1734525"/>
              <a:ext cx="88300" cy="1575"/>
            </a:xfrm>
            <a:custGeom>
              <a:rect b="b" l="l" r="r" t="t"/>
              <a:pathLst>
                <a:path extrusionOk="0" fill="none" h="63" w="3532">
                  <a:moveTo>
                    <a:pt x="0" y="62"/>
                  </a:moveTo>
                  <a:cubicBezTo>
                    <a:pt x="1167" y="1"/>
                    <a:pt x="2334" y="1"/>
                    <a:pt x="3531" y="31"/>
                  </a:cubicBez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9347050" y="1738375"/>
              <a:ext cx="12300" cy="775"/>
            </a:xfrm>
            <a:custGeom>
              <a:rect b="b" l="l" r="r" t="t"/>
              <a:pathLst>
                <a:path extrusionOk="0" fill="none" h="31" w="492">
                  <a:moveTo>
                    <a:pt x="0" y="31"/>
                  </a:moveTo>
                  <a:lnTo>
                    <a:pt x="491" y="0"/>
                  </a:lnTo>
                </a:path>
              </a:pathLst>
            </a:custGeom>
            <a:noFill/>
            <a:ln cap="flat" cmpd="sng" w="385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9482150" y="1810225"/>
              <a:ext cx="562700" cy="132350"/>
            </a:xfrm>
            <a:custGeom>
              <a:rect b="b" l="l" r="r" t="t"/>
              <a:pathLst>
                <a:path extrusionOk="0" h="5294" w="22508">
                  <a:moveTo>
                    <a:pt x="21870" y="1"/>
                  </a:moveTo>
                  <a:cubicBezTo>
                    <a:pt x="21796" y="1"/>
                    <a:pt x="21722" y="4"/>
                    <a:pt x="21648" y="13"/>
                  </a:cubicBezTo>
                  <a:lnTo>
                    <a:pt x="20420" y="43"/>
                  </a:lnTo>
                  <a:lnTo>
                    <a:pt x="18731" y="74"/>
                  </a:lnTo>
                  <a:cubicBezTo>
                    <a:pt x="18700" y="74"/>
                    <a:pt x="11055" y="227"/>
                    <a:pt x="9550" y="289"/>
                  </a:cubicBezTo>
                  <a:lnTo>
                    <a:pt x="5005" y="504"/>
                  </a:lnTo>
                  <a:lnTo>
                    <a:pt x="4453" y="504"/>
                  </a:lnTo>
                  <a:lnTo>
                    <a:pt x="3347" y="565"/>
                  </a:lnTo>
                  <a:cubicBezTo>
                    <a:pt x="3071" y="565"/>
                    <a:pt x="2825" y="565"/>
                    <a:pt x="2549" y="596"/>
                  </a:cubicBezTo>
                  <a:cubicBezTo>
                    <a:pt x="1812" y="627"/>
                    <a:pt x="1044" y="657"/>
                    <a:pt x="645" y="1210"/>
                  </a:cubicBezTo>
                  <a:cubicBezTo>
                    <a:pt x="0" y="2131"/>
                    <a:pt x="93" y="3728"/>
                    <a:pt x="369" y="4649"/>
                  </a:cubicBezTo>
                  <a:cubicBezTo>
                    <a:pt x="461" y="5048"/>
                    <a:pt x="799" y="5294"/>
                    <a:pt x="1167" y="5294"/>
                  </a:cubicBezTo>
                  <a:cubicBezTo>
                    <a:pt x="7677" y="5294"/>
                    <a:pt x="14709" y="5202"/>
                    <a:pt x="21188" y="4956"/>
                  </a:cubicBezTo>
                  <a:cubicBezTo>
                    <a:pt x="21495" y="4956"/>
                    <a:pt x="21802" y="4925"/>
                    <a:pt x="22109" y="4864"/>
                  </a:cubicBezTo>
                  <a:cubicBezTo>
                    <a:pt x="22170" y="4649"/>
                    <a:pt x="22201" y="4465"/>
                    <a:pt x="22232" y="4250"/>
                  </a:cubicBezTo>
                  <a:cubicBezTo>
                    <a:pt x="22293" y="3482"/>
                    <a:pt x="22354" y="2684"/>
                    <a:pt x="22385" y="1916"/>
                  </a:cubicBezTo>
                  <a:lnTo>
                    <a:pt x="22477" y="657"/>
                  </a:lnTo>
                  <a:cubicBezTo>
                    <a:pt x="22508" y="473"/>
                    <a:pt x="22508" y="258"/>
                    <a:pt x="22477" y="74"/>
                  </a:cubicBezTo>
                  <a:cubicBezTo>
                    <a:pt x="22275" y="29"/>
                    <a:pt x="22073" y="1"/>
                    <a:pt x="2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9476775" y="1804375"/>
              <a:ext cx="571550" cy="88225"/>
            </a:xfrm>
            <a:custGeom>
              <a:rect b="b" l="l" r="r" t="t"/>
              <a:pathLst>
                <a:path extrusionOk="0" h="3529" w="22862">
                  <a:moveTo>
                    <a:pt x="22381" y="0"/>
                  </a:moveTo>
                  <a:cubicBezTo>
                    <a:pt x="22373" y="0"/>
                    <a:pt x="22364" y="0"/>
                    <a:pt x="22354" y="1"/>
                  </a:cubicBezTo>
                  <a:cubicBezTo>
                    <a:pt x="18977" y="62"/>
                    <a:pt x="15599" y="154"/>
                    <a:pt x="12221" y="247"/>
                  </a:cubicBezTo>
                  <a:lnTo>
                    <a:pt x="7216" y="369"/>
                  </a:lnTo>
                  <a:lnTo>
                    <a:pt x="4698" y="431"/>
                  </a:lnTo>
                  <a:cubicBezTo>
                    <a:pt x="3900" y="431"/>
                    <a:pt x="3102" y="431"/>
                    <a:pt x="2303" y="523"/>
                  </a:cubicBezTo>
                  <a:cubicBezTo>
                    <a:pt x="1566" y="523"/>
                    <a:pt x="891" y="891"/>
                    <a:pt x="461" y="1505"/>
                  </a:cubicBezTo>
                  <a:cubicBezTo>
                    <a:pt x="154" y="2089"/>
                    <a:pt x="0" y="2764"/>
                    <a:pt x="62" y="3409"/>
                  </a:cubicBezTo>
                  <a:cubicBezTo>
                    <a:pt x="62" y="3490"/>
                    <a:pt x="113" y="3529"/>
                    <a:pt x="166" y="3529"/>
                  </a:cubicBezTo>
                  <a:cubicBezTo>
                    <a:pt x="214" y="3529"/>
                    <a:pt x="262" y="3498"/>
                    <a:pt x="277" y="3440"/>
                  </a:cubicBezTo>
                  <a:cubicBezTo>
                    <a:pt x="369" y="2857"/>
                    <a:pt x="553" y="2304"/>
                    <a:pt x="891" y="1813"/>
                  </a:cubicBezTo>
                  <a:cubicBezTo>
                    <a:pt x="1259" y="1291"/>
                    <a:pt x="1966" y="1229"/>
                    <a:pt x="2580" y="1229"/>
                  </a:cubicBezTo>
                  <a:cubicBezTo>
                    <a:pt x="4146" y="1198"/>
                    <a:pt x="5742" y="1168"/>
                    <a:pt x="7308" y="1137"/>
                  </a:cubicBezTo>
                  <a:cubicBezTo>
                    <a:pt x="10533" y="1045"/>
                    <a:pt x="13726" y="983"/>
                    <a:pt x="16919" y="922"/>
                  </a:cubicBezTo>
                  <a:cubicBezTo>
                    <a:pt x="18731" y="861"/>
                    <a:pt x="20881" y="830"/>
                    <a:pt x="22692" y="799"/>
                  </a:cubicBezTo>
                  <a:cubicBezTo>
                    <a:pt x="22692" y="800"/>
                    <a:pt x="22692" y="800"/>
                    <a:pt x="22692" y="800"/>
                  </a:cubicBezTo>
                  <a:cubicBezTo>
                    <a:pt x="22698" y="800"/>
                    <a:pt x="22861" y="0"/>
                    <a:pt x="22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8752875" y="1786275"/>
              <a:ext cx="1291225" cy="186575"/>
            </a:xfrm>
            <a:custGeom>
              <a:rect b="b" l="l" r="r" t="t"/>
              <a:pathLst>
                <a:path extrusionOk="0" h="7463" w="51649">
                  <a:moveTo>
                    <a:pt x="50307" y="0"/>
                  </a:moveTo>
                  <a:cubicBezTo>
                    <a:pt x="50221" y="0"/>
                    <a:pt x="50136" y="7"/>
                    <a:pt x="50051" y="19"/>
                  </a:cubicBezTo>
                  <a:lnTo>
                    <a:pt x="48793" y="49"/>
                  </a:lnTo>
                  <a:lnTo>
                    <a:pt x="47073" y="141"/>
                  </a:lnTo>
                  <a:cubicBezTo>
                    <a:pt x="47042" y="141"/>
                    <a:pt x="39335" y="326"/>
                    <a:pt x="37800" y="418"/>
                  </a:cubicBezTo>
                  <a:lnTo>
                    <a:pt x="33194" y="694"/>
                  </a:lnTo>
                  <a:lnTo>
                    <a:pt x="32641" y="725"/>
                  </a:lnTo>
                  <a:lnTo>
                    <a:pt x="31505" y="756"/>
                  </a:lnTo>
                  <a:cubicBezTo>
                    <a:pt x="31229" y="756"/>
                    <a:pt x="30952" y="786"/>
                    <a:pt x="30707" y="817"/>
                  </a:cubicBezTo>
                  <a:cubicBezTo>
                    <a:pt x="30461" y="817"/>
                    <a:pt x="30215" y="848"/>
                    <a:pt x="30000" y="878"/>
                  </a:cubicBezTo>
                  <a:cubicBezTo>
                    <a:pt x="26224" y="1063"/>
                    <a:pt x="6971" y="1308"/>
                    <a:pt x="3225" y="1707"/>
                  </a:cubicBezTo>
                  <a:cubicBezTo>
                    <a:pt x="2703" y="1769"/>
                    <a:pt x="2181" y="1830"/>
                    <a:pt x="1659" y="1892"/>
                  </a:cubicBezTo>
                  <a:cubicBezTo>
                    <a:pt x="1137" y="1953"/>
                    <a:pt x="646" y="1984"/>
                    <a:pt x="338" y="2444"/>
                  </a:cubicBezTo>
                  <a:cubicBezTo>
                    <a:pt x="124" y="2844"/>
                    <a:pt x="1" y="3335"/>
                    <a:pt x="62" y="3795"/>
                  </a:cubicBezTo>
                  <a:cubicBezTo>
                    <a:pt x="31" y="4440"/>
                    <a:pt x="31" y="5085"/>
                    <a:pt x="93" y="5730"/>
                  </a:cubicBezTo>
                  <a:cubicBezTo>
                    <a:pt x="124" y="6191"/>
                    <a:pt x="93" y="6743"/>
                    <a:pt x="431" y="7081"/>
                  </a:cubicBezTo>
                  <a:cubicBezTo>
                    <a:pt x="719" y="7317"/>
                    <a:pt x="1051" y="7463"/>
                    <a:pt x="1409" y="7463"/>
                  </a:cubicBezTo>
                  <a:cubicBezTo>
                    <a:pt x="1471" y="7463"/>
                    <a:pt x="1534" y="7459"/>
                    <a:pt x="1597" y="7449"/>
                  </a:cubicBezTo>
                  <a:cubicBezTo>
                    <a:pt x="1832" y="7455"/>
                    <a:pt x="2067" y="7458"/>
                    <a:pt x="2301" y="7458"/>
                  </a:cubicBezTo>
                  <a:cubicBezTo>
                    <a:pt x="3295" y="7458"/>
                    <a:pt x="4288" y="7413"/>
                    <a:pt x="5282" y="7388"/>
                  </a:cubicBezTo>
                  <a:cubicBezTo>
                    <a:pt x="8138" y="7327"/>
                    <a:pt x="26439" y="7265"/>
                    <a:pt x="29294" y="7173"/>
                  </a:cubicBezTo>
                  <a:cubicBezTo>
                    <a:pt x="35865" y="7142"/>
                    <a:pt x="42989" y="7050"/>
                    <a:pt x="49560" y="6743"/>
                  </a:cubicBezTo>
                  <a:cubicBezTo>
                    <a:pt x="49929" y="6743"/>
                    <a:pt x="50328" y="6651"/>
                    <a:pt x="50666" y="6498"/>
                  </a:cubicBezTo>
                  <a:cubicBezTo>
                    <a:pt x="50942" y="6344"/>
                    <a:pt x="51126" y="6098"/>
                    <a:pt x="51218" y="5791"/>
                  </a:cubicBezTo>
                  <a:lnTo>
                    <a:pt x="51218" y="5791"/>
                  </a:lnTo>
                  <a:cubicBezTo>
                    <a:pt x="50911" y="5853"/>
                    <a:pt x="50604" y="5914"/>
                    <a:pt x="50297" y="5914"/>
                  </a:cubicBezTo>
                  <a:cubicBezTo>
                    <a:pt x="43849" y="6160"/>
                    <a:pt x="36817" y="6221"/>
                    <a:pt x="30338" y="6252"/>
                  </a:cubicBezTo>
                  <a:cubicBezTo>
                    <a:pt x="29939" y="6252"/>
                    <a:pt x="29601" y="6006"/>
                    <a:pt x="29540" y="5607"/>
                  </a:cubicBezTo>
                  <a:cubicBezTo>
                    <a:pt x="29264" y="4686"/>
                    <a:pt x="29171" y="3089"/>
                    <a:pt x="29816" y="2168"/>
                  </a:cubicBezTo>
                  <a:cubicBezTo>
                    <a:pt x="30185" y="1615"/>
                    <a:pt x="30952" y="1585"/>
                    <a:pt x="31720" y="1554"/>
                  </a:cubicBezTo>
                  <a:cubicBezTo>
                    <a:pt x="31966" y="1523"/>
                    <a:pt x="32242" y="1523"/>
                    <a:pt x="32488" y="1523"/>
                  </a:cubicBezTo>
                  <a:lnTo>
                    <a:pt x="33624" y="1462"/>
                  </a:lnTo>
                  <a:lnTo>
                    <a:pt x="34176" y="1462"/>
                  </a:lnTo>
                  <a:lnTo>
                    <a:pt x="38690" y="1247"/>
                  </a:lnTo>
                  <a:cubicBezTo>
                    <a:pt x="40226" y="1185"/>
                    <a:pt x="47841" y="1032"/>
                    <a:pt x="47871" y="1032"/>
                  </a:cubicBezTo>
                  <a:lnTo>
                    <a:pt x="49591" y="1001"/>
                  </a:lnTo>
                  <a:lnTo>
                    <a:pt x="50819" y="971"/>
                  </a:lnTo>
                  <a:cubicBezTo>
                    <a:pt x="50893" y="962"/>
                    <a:pt x="50967" y="959"/>
                    <a:pt x="51041" y="959"/>
                  </a:cubicBezTo>
                  <a:cubicBezTo>
                    <a:pt x="51244" y="959"/>
                    <a:pt x="51446" y="987"/>
                    <a:pt x="51648" y="1032"/>
                  </a:cubicBezTo>
                  <a:cubicBezTo>
                    <a:pt x="51617" y="756"/>
                    <a:pt x="51464" y="510"/>
                    <a:pt x="51280" y="326"/>
                  </a:cubicBezTo>
                  <a:cubicBezTo>
                    <a:pt x="51008" y="104"/>
                    <a:pt x="50657" y="0"/>
                    <a:pt x="50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9690950" y="1848150"/>
              <a:ext cx="304000" cy="5400"/>
            </a:xfrm>
            <a:custGeom>
              <a:rect b="b" l="l" r="r" t="t"/>
              <a:pathLst>
                <a:path extrusionOk="0" fill="none" h="216" w="12160">
                  <a:moveTo>
                    <a:pt x="0" y="215"/>
                  </a:moveTo>
                  <a:cubicBezTo>
                    <a:pt x="4361" y="123"/>
                    <a:pt x="8138" y="154"/>
                    <a:pt x="12160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9597300" y="1874250"/>
              <a:ext cx="97500" cy="3075"/>
            </a:xfrm>
            <a:custGeom>
              <a:rect b="b" l="l" r="r" t="t"/>
              <a:pathLst>
                <a:path extrusionOk="0" fill="none" h="123" w="3900">
                  <a:moveTo>
                    <a:pt x="0" y="123"/>
                  </a:moveTo>
                  <a:cubicBezTo>
                    <a:pt x="1290" y="62"/>
                    <a:pt x="2580" y="0"/>
                    <a:pt x="3900" y="0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9580400" y="1891900"/>
              <a:ext cx="22300" cy="25"/>
            </a:xfrm>
            <a:custGeom>
              <a:rect b="b" l="l" r="r" t="t"/>
              <a:pathLst>
                <a:path extrusionOk="0" fill="none" h="1" w="892">
                  <a:moveTo>
                    <a:pt x="1" y="0"/>
                  </a:moveTo>
                  <a:lnTo>
                    <a:pt x="891" y="0"/>
                  </a:lnTo>
                </a:path>
              </a:pathLst>
            </a:custGeom>
            <a:noFill/>
            <a:ln cap="flat" cmpd="sng" w="2300">
              <a:solidFill>
                <a:srgbClr val="2E1C32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9891300" y="1903400"/>
              <a:ext cx="65275" cy="800"/>
            </a:xfrm>
            <a:custGeom>
              <a:rect b="b" l="l" r="r" t="t"/>
              <a:pathLst>
                <a:path extrusionOk="0" fill="none" h="32" w="2611">
                  <a:moveTo>
                    <a:pt x="1" y="32"/>
                  </a:moveTo>
                  <a:cubicBezTo>
                    <a:pt x="860" y="1"/>
                    <a:pt x="1720" y="1"/>
                    <a:pt x="2611" y="32"/>
                  </a:cubicBez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9860600" y="1906475"/>
              <a:ext cx="8475" cy="800"/>
            </a:xfrm>
            <a:custGeom>
              <a:rect b="b" l="l" r="r" t="t"/>
              <a:pathLst>
                <a:path extrusionOk="0" fill="none" h="32" w="339">
                  <a:moveTo>
                    <a:pt x="0" y="31"/>
                  </a:moveTo>
                  <a:lnTo>
                    <a:pt x="338" y="1"/>
                  </a:lnTo>
                </a:path>
              </a:pathLst>
            </a:custGeom>
            <a:noFill/>
            <a:ln cap="flat" cmpd="sng" w="2300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8881850" y="3827050"/>
              <a:ext cx="374625" cy="815850"/>
            </a:xfrm>
            <a:custGeom>
              <a:rect b="b" l="l" r="r" t="t"/>
              <a:pathLst>
                <a:path extrusionOk="0" h="32634" w="14985">
                  <a:moveTo>
                    <a:pt x="8076" y="0"/>
                  </a:moveTo>
                  <a:cubicBezTo>
                    <a:pt x="7462" y="0"/>
                    <a:pt x="6978" y="256"/>
                    <a:pt x="6694" y="894"/>
                  </a:cubicBezTo>
                  <a:cubicBezTo>
                    <a:pt x="6326" y="1723"/>
                    <a:pt x="31" y="30894"/>
                    <a:pt x="31" y="30894"/>
                  </a:cubicBezTo>
                  <a:cubicBezTo>
                    <a:pt x="0" y="31109"/>
                    <a:pt x="31" y="31324"/>
                    <a:pt x="123" y="31508"/>
                  </a:cubicBezTo>
                  <a:cubicBezTo>
                    <a:pt x="154" y="31600"/>
                    <a:pt x="154" y="31723"/>
                    <a:pt x="215" y="31785"/>
                  </a:cubicBezTo>
                  <a:cubicBezTo>
                    <a:pt x="891" y="32061"/>
                    <a:pt x="1566" y="32276"/>
                    <a:pt x="2273" y="32429"/>
                  </a:cubicBezTo>
                  <a:cubicBezTo>
                    <a:pt x="2656" y="32525"/>
                    <a:pt x="3088" y="32633"/>
                    <a:pt x="3515" y="32633"/>
                  </a:cubicBezTo>
                  <a:cubicBezTo>
                    <a:pt x="3772" y="32633"/>
                    <a:pt x="4027" y="32594"/>
                    <a:pt x="4268" y="32491"/>
                  </a:cubicBezTo>
                  <a:cubicBezTo>
                    <a:pt x="4790" y="32245"/>
                    <a:pt x="5220" y="31846"/>
                    <a:pt x="5527" y="31355"/>
                  </a:cubicBezTo>
                  <a:cubicBezTo>
                    <a:pt x="6971" y="29144"/>
                    <a:pt x="7708" y="26442"/>
                    <a:pt x="8537" y="23955"/>
                  </a:cubicBezTo>
                  <a:cubicBezTo>
                    <a:pt x="9458" y="21345"/>
                    <a:pt x="10287" y="18673"/>
                    <a:pt x="11054" y="16002"/>
                  </a:cubicBezTo>
                  <a:cubicBezTo>
                    <a:pt x="11423" y="14681"/>
                    <a:pt x="11822" y="13330"/>
                    <a:pt x="12191" y="11979"/>
                  </a:cubicBezTo>
                  <a:cubicBezTo>
                    <a:pt x="12590" y="10659"/>
                    <a:pt x="13020" y="9277"/>
                    <a:pt x="13388" y="7895"/>
                  </a:cubicBezTo>
                  <a:cubicBezTo>
                    <a:pt x="13757" y="6514"/>
                    <a:pt x="14094" y="5193"/>
                    <a:pt x="14463" y="3873"/>
                  </a:cubicBezTo>
                  <a:cubicBezTo>
                    <a:pt x="14616" y="3259"/>
                    <a:pt x="14831" y="2645"/>
                    <a:pt x="14985" y="2061"/>
                  </a:cubicBezTo>
                  <a:cubicBezTo>
                    <a:pt x="14678" y="1693"/>
                    <a:pt x="14279" y="1447"/>
                    <a:pt x="13818" y="1324"/>
                  </a:cubicBezTo>
                  <a:cubicBezTo>
                    <a:pt x="12989" y="1079"/>
                    <a:pt x="12129" y="894"/>
                    <a:pt x="11269" y="679"/>
                  </a:cubicBezTo>
                  <a:cubicBezTo>
                    <a:pt x="10410" y="495"/>
                    <a:pt x="9519" y="250"/>
                    <a:pt x="8659" y="65"/>
                  </a:cubicBezTo>
                  <a:cubicBezTo>
                    <a:pt x="8454" y="23"/>
                    <a:pt x="8259" y="0"/>
                    <a:pt x="8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8886450" y="3878575"/>
              <a:ext cx="376950" cy="796475"/>
            </a:xfrm>
            <a:custGeom>
              <a:rect b="b" l="l" r="r" t="t"/>
              <a:pathLst>
                <a:path extrusionOk="0" h="31859" w="15078">
                  <a:moveTo>
                    <a:pt x="14801" y="0"/>
                  </a:moveTo>
                  <a:cubicBezTo>
                    <a:pt x="14647" y="584"/>
                    <a:pt x="14463" y="1198"/>
                    <a:pt x="14279" y="1781"/>
                  </a:cubicBezTo>
                  <a:cubicBezTo>
                    <a:pt x="13910" y="3132"/>
                    <a:pt x="13542" y="4483"/>
                    <a:pt x="13204" y="5834"/>
                  </a:cubicBezTo>
                  <a:cubicBezTo>
                    <a:pt x="12836" y="7155"/>
                    <a:pt x="12406" y="8567"/>
                    <a:pt x="12007" y="9918"/>
                  </a:cubicBezTo>
                  <a:cubicBezTo>
                    <a:pt x="11638" y="11300"/>
                    <a:pt x="11270" y="12620"/>
                    <a:pt x="10870" y="13941"/>
                  </a:cubicBezTo>
                  <a:cubicBezTo>
                    <a:pt x="10072" y="16612"/>
                    <a:pt x="9243" y="19253"/>
                    <a:pt x="8353" y="21894"/>
                  </a:cubicBezTo>
                  <a:cubicBezTo>
                    <a:pt x="7524" y="24381"/>
                    <a:pt x="6787" y="27052"/>
                    <a:pt x="5343" y="29294"/>
                  </a:cubicBezTo>
                  <a:cubicBezTo>
                    <a:pt x="5036" y="29785"/>
                    <a:pt x="4606" y="30184"/>
                    <a:pt x="4084" y="30430"/>
                  </a:cubicBezTo>
                  <a:cubicBezTo>
                    <a:pt x="3840" y="30523"/>
                    <a:pt x="3581" y="30559"/>
                    <a:pt x="3320" y="30559"/>
                  </a:cubicBezTo>
                  <a:cubicBezTo>
                    <a:pt x="2893" y="30559"/>
                    <a:pt x="2458" y="30464"/>
                    <a:pt x="2058" y="30368"/>
                  </a:cubicBezTo>
                  <a:cubicBezTo>
                    <a:pt x="1352" y="30184"/>
                    <a:pt x="676" y="29969"/>
                    <a:pt x="1" y="29724"/>
                  </a:cubicBezTo>
                  <a:lnTo>
                    <a:pt x="1" y="29724"/>
                  </a:lnTo>
                  <a:cubicBezTo>
                    <a:pt x="31" y="29785"/>
                    <a:pt x="62" y="29846"/>
                    <a:pt x="93" y="29908"/>
                  </a:cubicBezTo>
                  <a:cubicBezTo>
                    <a:pt x="400" y="30184"/>
                    <a:pt x="768" y="30399"/>
                    <a:pt x="1198" y="30491"/>
                  </a:cubicBezTo>
                  <a:cubicBezTo>
                    <a:pt x="3102" y="31136"/>
                    <a:pt x="5067" y="31566"/>
                    <a:pt x="7094" y="31842"/>
                  </a:cubicBezTo>
                  <a:cubicBezTo>
                    <a:pt x="7176" y="31853"/>
                    <a:pt x="7254" y="31859"/>
                    <a:pt x="7328" y="31859"/>
                  </a:cubicBezTo>
                  <a:cubicBezTo>
                    <a:pt x="8075" y="31859"/>
                    <a:pt x="8377" y="31310"/>
                    <a:pt x="8629" y="30583"/>
                  </a:cubicBezTo>
                  <a:cubicBezTo>
                    <a:pt x="8905" y="29724"/>
                    <a:pt x="9120" y="28864"/>
                    <a:pt x="9335" y="27973"/>
                  </a:cubicBezTo>
                  <a:cubicBezTo>
                    <a:pt x="10195" y="24442"/>
                    <a:pt x="13450" y="9888"/>
                    <a:pt x="14125" y="6203"/>
                  </a:cubicBezTo>
                  <a:lnTo>
                    <a:pt x="14647" y="3409"/>
                  </a:lnTo>
                  <a:lnTo>
                    <a:pt x="14893" y="2119"/>
                  </a:lnTo>
                  <a:cubicBezTo>
                    <a:pt x="15016" y="1658"/>
                    <a:pt x="15077" y="1228"/>
                    <a:pt x="15077" y="799"/>
                  </a:cubicBezTo>
                  <a:cubicBezTo>
                    <a:pt x="15077" y="492"/>
                    <a:pt x="14954" y="215"/>
                    <a:pt x="1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9090650" y="3914650"/>
              <a:ext cx="86775" cy="405350"/>
            </a:xfrm>
            <a:custGeom>
              <a:rect b="b" l="l" r="r" t="t"/>
              <a:pathLst>
                <a:path extrusionOk="0" fill="none" h="16214" w="3471">
                  <a:moveTo>
                    <a:pt x="3470" y="0"/>
                  </a:moveTo>
                  <a:lnTo>
                    <a:pt x="0" y="16213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9076825" y="4352200"/>
              <a:ext cx="6925" cy="29975"/>
            </a:xfrm>
            <a:custGeom>
              <a:rect b="b" l="l" r="r" t="t"/>
              <a:pathLst>
                <a:path extrusionOk="0" fill="none" h="1199" w="277">
                  <a:moveTo>
                    <a:pt x="277" y="1"/>
                  </a:moveTo>
                  <a:lnTo>
                    <a:pt x="1" y="1198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9177400" y="3811100"/>
              <a:ext cx="300175" cy="824875"/>
            </a:xfrm>
            <a:custGeom>
              <a:rect b="b" l="l" r="r" t="t"/>
              <a:pathLst>
                <a:path extrusionOk="0" h="32995" w="12007">
                  <a:moveTo>
                    <a:pt x="5104" y="0"/>
                  </a:moveTo>
                  <a:cubicBezTo>
                    <a:pt x="4391" y="0"/>
                    <a:pt x="3885" y="309"/>
                    <a:pt x="3623" y="1041"/>
                  </a:cubicBezTo>
                  <a:cubicBezTo>
                    <a:pt x="3347" y="1901"/>
                    <a:pt x="31" y="31563"/>
                    <a:pt x="31" y="31563"/>
                  </a:cubicBezTo>
                  <a:cubicBezTo>
                    <a:pt x="0" y="31778"/>
                    <a:pt x="62" y="31993"/>
                    <a:pt x="154" y="32177"/>
                  </a:cubicBezTo>
                  <a:cubicBezTo>
                    <a:pt x="184" y="32269"/>
                    <a:pt x="215" y="32361"/>
                    <a:pt x="276" y="32453"/>
                  </a:cubicBezTo>
                  <a:cubicBezTo>
                    <a:pt x="952" y="32637"/>
                    <a:pt x="1658" y="32791"/>
                    <a:pt x="2364" y="32883"/>
                  </a:cubicBezTo>
                  <a:cubicBezTo>
                    <a:pt x="2691" y="32942"/>
                    <a:pt x="3039" y="32995"/>
                    <a:pt x="3380" y="32995"/>
                  </a:cubicBezTo>
                  <a:cubicBezTo>
                    <a:pt x="3746" y="32995"/>
                    <a:pt x="4104" y="32935"/>
                    <a:pt x="4422" y="32760"/>
                  </a:cubicBezTo>
                  <a:cubicBezTo>
                    <a:pt x="4913" y="32484"/>
                    <a:pt x="5312" y="32023"/>
                    <a:pt x="5527" y="31501"/>
                  </a:cubicBezTo>
                  <a:cubicBezTo>
                    <a:pt x="6755" y="29137"/>
                    <a:pt x="7216" y="26404"/>
                    <a:pt x="7799" y="23856"/>
                  </a:cubicBezTo>
                  <a:cubicBezTo>
                    <a:pt x="8444" y="21153"/>
                    <a:pt x="8997" y="18421"/>
                    <a:pt x="9519" y="15688"/>
                  </a:cubicBezTo>
                  <a:cubicBezTo>
                    <a:pt x="9765" y="14306"/>
                    <a:pt x="10010" y="12955"/>
                    <a:pt x="10225" y="11573"/>
                  </a:cubicBezTo>
                  <a:cubicBezTo>
                    <a:pt x="10471" y="10191"/>
                    <a:pt x="10778" y="8779"/>
                    <a:pt x="10993" y="7336"/>
                  </a:cubicBezTo>
                  <a:cubicBezTo>
                    <a:pt x="11239" y="5923"/>
                    <a:pt x="11453" y="4603"/>
                    <a:pt x="11668" y="3221"/>
                  </a:cubicBezTo>
                  <a:cubicBezTo>
                    <a:pt x="11791" y="2607"/>
                    <a:pt x="11914" y="1993"/>
                    <a:pt x="12006" y="1379"/>
                  </a:cubicBezTo>
                  <a:cubicBezTo>
                    <a:pt x="11668" y="1072"/>
                    <a:pt x="11239" y="857"/>
                    <a:pt x="10778" y="795"/>
                  </a:cubicBezTo>
                  <a:cubicBezTo>
                    <a:pt x="9918" y="642"/>
                    <a:pt x="9028" y="550"/>
                    <a:pt x="8168" y="396"/>
                  </a:cubicBezTo>
                  <a:cubicBezTo>
                    <a:pt x="7308" y="273"/>
                    <a:pt x="6387" y="151"/>
                    <a:pt x="5496" y="28"/>
                  </a:cubicBezTo>
                  <a:cubicBezTo>
                    <a:pt x="5359" y="10"/>
                    <a:pt x="5229" y="0"/>
                    <a:pt x="5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9183525" y="3846325"/>
              <a:ext cx="304025" cy="811450"/>
            </a:xfrm>
            <a:custGeom>
              <a:rect b="b" l="l" r="r" t="t"/>
              <a:pathLst>
                <a:path extrusionOk="0" h="32458" w="12161">
                  <a:moveTo>
                    <a:pt x="11730" y="1"/>
                  </a:moveTo>
                  <a:cubicBezTo>
                    <a:pt x="11638" y="615"/>
                    <a:pt x="11516" y="1229"/>
                    <a:pt x="11423" y="1843"/>
                  </a:cubicBezTo>
                  <a:cubicBezTo>
                    <a:pt x="11178" y="3225"/>
                    <a:pt x="10963" y="4576"/>
                    <a:pt x="10748" y="5958"/>
                  </a:cubicBezTo>
                  <a:cubicBezTo>
                    <a:pt x="10533" y="7339"/>
                    <a:pt x="10226" y="8752"/>
                    <a:pt x="9980" y="10195"/>
                  </a:cubicBezTo>
                  <a:cubicBezTo>
                    <a:pt x="9735" y="11607"/>
                    <a:pt x="9489" y="12928"/>
                    <a:pt x="9243" y="14279"/>
                  </a:cubicBezTo>
                  <a:cubicBezTo>
                    <a:pt x="8721" y="17042"/>
                    <a:pt x="8169" y="19744"/>
                    <a:pt x="7554" y="22477"/>
                  </a:cubicBezTo>
                  <a:cubicBezTo>
                    <a:pt x="6971" y="25026"/>
                    <a:pt x="6510" y="27759"/>
                    <a:pt x="5282" y="30123"/>
                  </a:cubicBezTo>
                  <a:cubicBezTo>
                    <a:pt x="5037" y="30645"/>
                    <a:pt x="4637" y="31075"/>
                    <a:pt x="4146" y="31382"/>
                  </a:cubicBezTo>
                  <a:cubicBezTo>
                    <a:pt x="3802" y="31554"/>
                    <a:pt x="3419" y="31611"/>
                    <a:pt x="3029" y="31611"/>
                  </a:cubicBezTo>
                  <a:cubicBezTo>
                    <a:pt x="2725" y="31611"/>
                    <a:pt x="2416" y="31576"/>
                    <a:pt x="2119" y="31536"/>
                  </a:cubicBezTo>
                  <a:cubicBezTo>
                    <a:pt x="1413" y="31413"/>
                    <a:pt x="707" y="31290"/>
                    <a:pt x="1" y="31106"/>
                  </a:cubicBezTo>
                  <a:lnTo>
                    <a:pt x="1" y="31106"/>
                  </a:lnTo>
                  <a:cubicBezTo>
                    <a:pt x="31" y="31167"/>
                    <a:pt x="93" y="31198"/>
                    <a:pt x="124" y="31259"/>
                  </a:cubicBezTo>
                  <a:cubicBezTo>
                    <a:pt x="461" y="31505"/>
                    <a:pt x="861" y="31658"/>
                    <a:pt x="1290" y="31689"/>
                  </a:cubicBezTo>
                  <a:cubicBezTo>
                    <a:pt x="3256" y="32150"/>
                    <a:pt x="5251" y="32395"/>
                    <a:pt x="7278" y="32457"/>
                  </a:cubicBezTo>
                  <a:cubicBezTo>
                    <a:pt x="7300" y="32457"/>
                    <a:pt x="7322" y="32458"/>
                    <a:pt x="7343" y="32458"/>
                  </a:cubicBezTo>
                  <a:cubicBezTo>
                    <a:pt x="8214" y="32458"/>
                    <a:pt x="8510" y="31854"/>
                    <a:pt x="8660" y="31075"/>
                  </a:cubicBezTo>
                  <a:cubicBezTo>
                    <a:pt x="8875" y="30184"/>
                    <a:pt x="8998" y="29294"/>
                    <a:pt x="9120" y="28404"/>
                  </a:cubicBezTo>
                  <a:cubicBezTo>
                    <a:pt x="9642" y="24811"/>
                    <a:pt x="11393" y="9980"/>
                    <a:pt x="11700" y="6265"/>
                  </a:cubicBezTo>
                  <a:lnTo>
                    <a:pt x="11945" y="3409"/>
                  </a:lnTo>
                  <a:lnTo>
                    <a:pt x="12068" y="2089"/>
                  </a:lnTo>
                  <a:cubicBezTo>
                    <a:pt x="12130" y="1659"/>
                    <a:pt x="12160" y="1229"/>
                    <a:pt x="12130" y="768"/>
                  </a:cubicBezTo>
                  <a:cubicBezTo>
                    <a:pt x="12068" y="492"/>
                    <a:pt x="11945" y="216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9357800" y="3890850"/>
              <a:ext cx="45300" cy="410725"/>
            </a:xfrm>
            <a:custGeom>
              <a:rect b="b" l="l" r="r" t="t"/>
              <a:pathLst>
                <a:path extrusionOk="0" fill="none" h="16429" w="1812">
                  <a:moveTo>
                    <a:pt x="1812" y="1"/>
                  </a:moveTo>
                  <a:lnTo>
                    <a:pt x="0" y="16428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9342425" y="4370625"/>
              <a:ext cx="7700" cy="69875"/>
            </a:xfrm>
            <a:custGeom>
              <a:rect b="b" l="l" r="r" t="t"/>
              <a:pathLst>
                <a:path extrusionOk="0" fill="none" h="2795" w="308">
                  <a:moveTo>
                    <a:pt x="308" y="1"/>
                  </a:moveTo>
                  <a:lnTo>
                    <a:pt x="1" y="2795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9287175" y="4402100"/>
              <a:ext cx="13075" cy="102900"/>
            </a:xfrm>
            <a:custGeom>
              <a:rect b="b" l="l" r="r" t="t"/>
              <a:pathLst>
                <a:path extrusionOk="0" fill="none" h="4116" w="523">
                  <a:moveTo>
                    <a:pt x="522" y="1"/>
                  </a:moveTo>
                  <a:lnTo>
                    <a:pt x="0" y="4115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9300225" y="4365250"/>
              <a:ext cx="3075" cy="16925"/>
            </a:xfrm>
            <a:custGeom>
              <a:rect b="b" l="l" r="r" t="t"/>
              <a:pathLst>
                <a:path extrusionOk="0" fill="none" h="677" w="123">
                  <a:moveTo>
                    <a:pt x="92" y="1"/>
                  </a:moveTo>
                  <a:cubicBezTo>
                    <a:pt x="123" y="246"/>
                    <a:pt x="92" y="461"/>
                    <a:pt x="0" y="676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8809675" y="723325"/>
              <a:ext cx="416100" cy="844075"/>
            </a:xfrm>
            <a:custGeom>
              <a:rect b="b" l="l" r="r" t="t"/>
              <a:pathLst>
                <a:path extrusionOk="0" h="33763" w="16644">
                  <a:moveTo>
                    <a:pt x="4407" y="1"/>
                  </a:moveTo>
                  <a:cubicBezTo>
                    <a:pt x="3631" y="1"/>
                    <a:pt x="3047" y="300"/>
                    <a:pt x="2795" y="1084"/>
                  </a:cubicBezTo>
                  <a:cubicBezTo>
                    <a:pt x="2550" y="1974"/>
                    <a:pt x="32" y="31697"/>
                    <a:pt x="32" y="31697"/>
                  </a:cubicBezTo>
                  <a:cubicBezTo>
                    <a:pt x="1" y="31912"/>
                    <a:pt x="62" y="32127"/>
                    <a:pt x="185" y="32312"/>
                  </a:cubicBezTo>
                  <a:cubicBezTo>
                    <a:pt x="216" y="32404"/>
                    <a:pt x="247" y="32496"/>
                    <a:pt x="308" y="32557"/>
                  </a:cubicBezTo>
                  <a:cubicBezTo>
                    <a:pt x="984" y="32741"/>
                    <a:pt x="1690" y="32864"/>
                    <a:pt x="2427" y="32956"/>
                  </a:cubicBezTo>
                  <a:cubicBezTo>
                    <a:pt x="2980" y="33009"/>
                    <a:pt x="7645" y="33762"/>
                    <a:pt x="9348" y="33762"/>
                  </a:cubicBezTo>
                  <a:cubicBezTo>
                    <a:pt x="9631" y="33762"/>
                    <a:pt x="9832" y="33741"/>
                    <a:pt x="9919" y="33693"/>
                  </a:cubicBezTo>
                  <a:cubicBezTo>
                    <a:pt x="10410" y="33386"/>
                    <a:pt x="10779" y="32926"/>
                    <a:pt x="10994" y="32404"/>
                  </a:cubicBezTo>
                  <a:cubicBezTo>
                    <a:pt x="12161" y="30009"/>
                    <a:pt x="12529" y="27276"/>
                    <a:pt x="13082" y="24697"/>
                  </a:cubicBezTo>
                  <a:cubicBezTo>
                    <a:pt x="13604" y="21964"/>
                    <a:pt x="14095" y="19231"/>
                    <a:pt x="14556" y="16467"/>
                  </a:cubicBezTo>
                  <a:cubicBezTo>
                    <a:pt x="14771" y="15116"/>
                    <a:pt x="14955" y="13735"/>
                    <a:pt x="15170" y="12353"/>
                  </a:cubicBezTo>
                  <a:cubicBezTo>
                    <a:pt x="15354" y="10971"/>
                    <a:pt x="15630" y="9559"/>
                    <a:pt x="15815" y="8146"/>
                  </a:cubicBezTo>
                  <a:cubicBezTo>
                    <a:pt x="15999" y="6734"/>
                    <a:pt x="16183" y="5383"/>
                    <a:pt x="16367" y="4001"/>
                  </a:cubicBezTo>
                  <a:cubicBezTo>
                    <a:pt x="16459" y="3387"/>
                    <a:pt x="16582" y="2773"/>
                    <a:pt x="16644" y="2128"/>
                  </a:cubicBezTo>
                  <a:cubicBezTo>
                    <a:pt x="16306" y="1821"/>
                    <a:pt x="15876" y="1636"/>
                    <a:pt x="15415" y="1575"/>
                  </a:cubicBezTo>
                  <a:cubicBezTo>
                    <a:pt x="14525" y="1452"/>
                    <a:pt x="13665" y="1360"/>
                    <a:pt x="12775" y="1268"/>
                  </a:cubicBezTo>
                  <a:cubicBezTo>
                    <a:pt x="11915" y="1176"/>
                    <a:pt x="5528" y="101"/>
                    <a:pt x="4638" y="9"/>
                  </a:cubicBezTo>
                  <a:cubicBezTo>
                    <a:pt x="4559" y="4"/>
                    <a:pt x="4482" y="1"/>
                    <a:pt x="4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8816600" y="775750"/>
              <a:ext cx="419925" cy="815250"/>
            </a:xfrm>
            <a:custGeom>
              <a:rect b="b" l="l" r="r" t="t"/>
              <a:pathLst>
                <a:path extrusionOk="0" h="32610" w="16797">
                  <a:moveTo>
                    <a:pt x="16367" y="0"/>
                  </a:moveTo>
                  <a:cubicBezTo>
                    <a:pt x="16274" y="614"/>
                    <a:pt x="16182" y="1259"/>
                    <a:pt x="16090" y="1873"/>
                  </a:cubicBezTo>
                  <a:cubicBezTo>
                    <a:pt x="15906" y="3255"/>
                    <a:pt x="15691" y="4606"/>
                    <a:pt x="15507" y="6018"/>
                  </a:cubicBezTo>
                  <a:cubicBezTo>
                    <a:pt x="15353" y="7400"/>
                    <a:pt x="15077" y="8813"/>
                    <a:pt x="14893" y="10225"/>
                  </a:cubicBezTo>
                  <a:cubicBezTo>
                    <a:pt x="14678" y="11638"/>
                    <a:pt x="14494" y="12989"/>
                    <a:pt x="14248" y="14340"/>
                  </a:cubicBezTo>
                  <a:cubicBezTo>
                    <a:pt x="13818" y="17103"/>
                    <a:pt x="13327" y="19836"/>
                    <a:pt x="12774" y="22569"/>
                  </a:cubicBezTo>
                  <a:cubicBezTo>
                    <a:pt x="12283" y="25148"/>
                    <a:pt x="11884" y="27881"/>
                    <a:pt x="10717" y="30276"/>
                  </a:cubicBezTo>
                  <a:cubicBezTo>
                    <a:pt x="10502" y="30798"/>
                    <a:pt x="10133" y="31259"/>
                    <a:pt x="9642" y="31566"/>
                  </a:cubicBezTo>
                  <a:cubicBezTo>
                    <a:pt x="9555" y="31614"/>
                    <a:pt x="9354" y="31634"/>
                    <a:pt x="9073" y="31634"/>
                  </a:cubicBezTo>
                  <a:cubicBezTo>
                    <a:pt x="7370" y="31634"/>
                    <a:pt x="2699" y="30877"/>
                    <a:pt x="2119" y="30798"/>
                  </a:cubicBezTo>
                  <a:cubicBezTo>
                    <a:pt x="1413" y="30706"/>
                    <a:pt x="707" y="30583"/>
                    <a:pt x="0" y="30430"/>
                  </a:cubicBezTo>
                  <a:lnTo>
                    <a:pt x="0" y="30430"/>
                  </a:lnTo>
                  <a:cubicBezTo>
                    <a:pt x="62" y="30491"/>
                    <a:pt x="92" y="30522"/>
                    <a:pt x="123" y="30583"/>
                  </a:cubicBezTo>
                  <a:cubicBezTo>
                    <a:pt x="461" y="30859"/>
                    <a:pt x="860" y="31013"/>
                    <a:pt x="1290" y="31074"/>
                  </a:cubicBezTo>
                  <a:cubicBezTo>
                    <a:pt x="2979" y="31443"/>
                    <a:pt x="11054" y="32610"/>
                    <a:pt x="12774" y="32610"/>
                  </a:cubicBezTo>
                  <a:cubicBezTo>
                    <a:pt x="13695" y="32610"/>
                    <a:pt x="13972" y="31965"/>
                    <a:pt x="14125" y="31166"/>
                  </a:cubicBezTo>
                  <a:cubicBezTo>
                    <a:pt x="14279" y="30307"/>
                    <a:pt x="14401" y="29386"/>
                    <a:pt x="14524" y="28495"/>
                  </a:cubicBezTo>
                  <a:cubicBezTo>
                    <a:pt x="14923" y="24872"/>
                    <a:pt x="16274" y="10010"/>
                    <a:pt x="16489" y="6295"/>
                  </a:cubicBezTo>
                  <a:lnTo>
                    <a:pt x="16674" y="3439"/>
                  </a:lnTo>
                  <a:lnTo>
                    <a:pt x="16735" y="2119"/>
                  </a:lnTo>
                  <a:cubicBezTo>
                    <a:pt x="16796" y="1658"/>
                    <a:pt x="16796" y="1228"/>
                    <a:pt x="16735" y="768"/>
                  </a:cubicBezTo>
                  <a:cubicBezTo>
                    <a:pt x="16704" y="491"/>
                    <a:pt x="16551" y="215"/>
                    <a:pt x="16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9119050" y="822575"/>
              <a:ext cx="33800" cy="413000"/>
            </a:xfrm>
            <a:custGeom>
              <a:rect b="b" l="l" r="r" t="t"/>
              <a:pathLst>
                <a:path extrusionOk="0" fill="none" h="16520" w="1352">
                  <a:moveTo>
                    <a:pt x="1352" y="0"/>
                  </a:moveTo>
                  <a:lnTo>
                    <a:pt x="0" y="16520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9112900" y="1269325"/>
              <a:ext cx="2325" cy="30750"/>
            </a:xfrm>
            <a:custGeom>
              <a:rect b="b" l="l" r="r" t="t"/>
              <a:pathLst>
                <a:path extrusionOk="0" fill="none" h="1230" w="93">
                  <a:moveTo>
                    <a:pt x="93" y="1"/>
                  </a:moveTo>
                  <a:lnTo>
                    <a:pt x="1" y="1229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9177400" y="737425"/>
              <a:ext cx="300175" cy="824900"/>
            </a:xfrm>
            <a:custGeom>
              <a:rect b="b" l="l" r="r" t="t"/>
              <a:pathLst>
                <a:path extrusionOk="0" h="32996" w="12007">
                  <a:moveTo>
                    <a:pt x="5104" y="1"/>
                  </a:moveTo>
                  <a:cubicBezTo>
                    <a:pt x="4391" y="1"/>
                    <a:pt x="3885" y="310"/>
                    <a:pt x="3623" y="1042"/>
                  </a:cubicBezTo>
                  <a:cubicBezTo>
                    <a:pt x="3347" y="1901"/>
                    <a:pt x="31" y="31594"/>
                    <a:pt x="31" y="31594"/>
                  </a:cubicBezTo>
                  <a:cubicBezTo>
                    <a:pt x="0" y="31778"/>
                    <a:pt x="62" y="31993"/>
                    <a:pt x="154" y="32177"/>
                  </a:cubicBezTo>
                  <a:cubicBezTo>
                    <a:pt x="184" y="32270"/>
                    <a:pt x="215" y="32362"/>
                    <a:pt x="276" y="32454"/>
                  </a:cubicBezTo>
                  <a:cubicBezTo>
                    <a:pt x="952" y="32638"/>
                    <a:pt x="1658" y="32792"/>
                    <a:pt x="2364" y="32884"/>
                  </a:cubicBezTo>
                  <a:cubicBezTo>
                    <a:pt x="2691" y="32943"/>
                    <a:pt x="3039" y="32995"/>
                    <a:pt x="3380" y="32995"/>
                  </a:cubicBezTo>
                  <a:cubicBezTo>
                    <a:pt x="3746" y="32995"/>
                    <a:pt x="4104" y="32935"/>
                    <a:pt x="4422" y="32761"/>
                  </a:cubicBezTo>
                  <a:cubicBezTo>
                    <a:pt x="4913" y="32485"/>
                    <a:pt x="5312" y="32024"/>
                    <a:pt x="5527" y="31502"/>
                  </a:cubicBezTo>
                  <a:cubicBezTo>
                    <a:pt x="6755" y="29138"/>
                    <a:pt x="7216" y="26405"/>
                    <a:pt x="7799" y="23856"/>
                  </a:cubicBezTo>
                  <a:cubicBezTo>
                    <a:pt x="8444" y="21154"/>
                    <a:pt x="8997" y="18421"/>
                    <a:pt x="9519" y="15688"/>
                  </a:cubicBezTo>
                  <a:cubicBezTo>
                    <a:pt x="9765" y="14307"/>
                    <a:pt x="10010" y="12956"/>
                    <a:pt x="10225" y="11574"/>
                  </a:cubicBezTo>
                  <a:cubicBezTo>
                    <a:pt x="10471" y="10192"/>
                    <a:pt x="10778" y="8780"/>
                    <a:pt x="10993" y="7367"/>
                  </a:cubicBezTo>
                  <a:cubicBezTo>
                    <a:pt x="11239" y="5924"/>
                    <a:pt x="11453" y="4604"/>
                    <a:pt x="11668" y="3222"/>
                  </a:cubicBezTo>
                  <a:cubicBezTo>
                    <a:pt x="11791" y="2608"/>
                    <a:pt x="11914" y="1994"/>
                    <a:pt x="12006" y="1379"/>
                  </a:cubicBezTo>
                  <a:cubicBezTo>
                    <a:pt x="11668" y="1072"/>
                    <a:pt x="11239" y="857"/>
                    <a:pt x="10778" y="796"/>
                  </a:cubicBezTo>
                  <a:cubicBezTo>
                    <a:pt x="9918" y="643"/>
                    <a:pt x="9028" y="550"/>
                    <a:pt x="8168" y="397"/>
                  </a:cubicBezTo>
                  <a:cubicBezTo>
                    <a:pt x="7308" y="274"/>
                    <a:pt x="6387" y="151"/>
                    <a:pt x="5496" y="28"/>
                  </a:cubicBezTo>
                  <a:cubicBezTo>
                    <a:pt x="5359" y="10"/>
                    <a:pt x="5229" y="1"/>
                    <a:pt x="5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9183525" y="772675"/>
              <a:ext cx="304025" cy="811450"/>
            </a:xfrm>
            <a:custGeom>
              <a:rect b="b" l="l" r="r" t="t"/>
              <a:pathLst>
                <a:path extrusionOk="0" h="32458" w="12161">
                  <a:moveTo>
                    <a:pt x="11730" y="0"/>
                  </a:moveTo>
                  <a:cubicBezTo>
                    <a:pt x="11638" y="614"/>
                    <a:pt x="11516" y="1228"/>
                    <a:pt x="11423" y="1843"/>
                  </a:cubicBezTo>
                  <a:cubicBezTo>
                    <a:pt x="11178" y="3224"/>
                    <a:pt x="10963" y="4575"/>
                    <a:pt x="10748" y="5957"/>
                  </a:cubicBezTo>
                  <a:cubicBezTo>
                    <a:pt x="10533" y="7339"/>
                    <a:pt x="10226" y="8751"/>
                    <a:pt x="9980" y="10195"/>
                  </a:cubicBezTo>
                  <a:cubicBezTo>
                    <a:pt x="9735" y="11607"/>
                    <a:pt x="9489" y="12927"/>
                    <a:pt x="9243" y="14278"/>
                  </a:cubicBezTo>
                  <a:cubicBezTo>
                    <a:pt x="8721" y="17042"/>
                    <a:pt x="8169" y="19744"/>
                    <a:pt x="7554" y="22477"/>
                  </a:cubicBezTo>
                  <a:cubicBezTo>
                    <a:pt x="6971" y="25025"/>
                    <a:pt x="6510" y="27758"/>
                    <a:pt x="5282" y="30123"/>
                  </a:cubicBezTo>
                  <a:cubicBezTo>
                    <a:pt x="5037" y="30645"/>
                    <a:pt x="4637" y="31075"/>
                    <a:pt x="4146" y="31382"/>
                  </a:cubicBezTo>
                  <a:cubicBezTo>
                    <a:pt x="3802" y="31554"/>
                    <a:pt x="3419" y="31610"/>
                    <a:pt x="3029" y="31610"/>
                  </a:cubicBezTo>
                  <a:cubicBezTo>
                    <a:pt x="2725" y="31610"/>
                    <a:pt x="2416" y="31576"/>
                    <a:pt x="2119" y="31535"/>
                  </a:cubicBezTo>
                  <a:cubicBezTo>
                    <a:pt x="1413" y="31412"/>
                    <a:pt x="707" y="31289"/>
                    <a:pt x="1" y="31105"/>
                  </a:cubicBezTo>
                  <a:lnTo>
                    <a:pt x="1" y="31105"/>
                  </a:lnTo>
                  <a:cubicBezTo>
                    <a:pt x="31" y="31167"/>
                    <a:pt x="93" y="31197"/>
                    <a:pt x="124" y="31259"/>
                  </a:cubicBezTo>
                  <a:cubicBezTo>
                    <a:pt x="461" y="31504"/>
                    <a:pt x="861" y="31658"/>
                    <a:pt x="1290" y="31689"/>
                  </a:cubicBezTo>
                  <a:cubicBezTo>
                    <a:pt x="3256" y="32149"/>
                    <a:pt x="5251" y="32395"/>
                    <a:pt x="7278" y="32456"/>
                  </a:cubicBezTo>
                  <a:cubicBezTo>
                    <a:pt x="7300" y="32457"/>
                    <a:pt x="7322" y="32457"/>
                    <a:pt x="7343" y="32457"/>
                  </a:cubicBezTo>
                  <a:cubicBezTo>
                    <a:pt x="8214" y="32457"/>
                    <a:pt x="8510" y="31854"/>
                    <a:pt x="8660" y="31075"/>
                  </a:cubicBezTo>
                  <a:cubicBezTo>
                    <a:pt x="8875" y="30184"/>
                    <a:pt x="8998" y="29294"/>
                    <a:pt x="9120" y="28403"/>
                  </a:cubicBezTo>
                  <a:cubicBezTo>
                    <a:pt x="9642" y="24811"/>
                    <a:pt x="11393" y="9980"/>
                    <a:pt x="11700" y="6264"/>
                  </a:cubicBezTo>
                  <a:lnTo>
                    <a:pt x="11945" y="3409"/>
                  </a:lnTo>
                  <a:lnTo>
                    <a:pt x="12068" y="2088"/>
                  </a:lnTo>
                  <a:cubicBezTo>
                    <a:pt x="12130" y="1658"/>
                    <a:pt x="12160" y="1228"/>
                    <a:pt x="12130" y="768"/>
                  </a:cubicBezTo>
                  <a:cubicBezTo>
                    <a:pt x="12068" y="491"/>
                    <a:pt x="11945" y="215"/>
                    <a:pt x="11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9357800" y="816425"/>
              <a:ext cx="45300" cy="411475"/>
            </a:xfrm>
            <a:custGeom>
              <a:rect b="b" l="l" r="r" t="t"/>
              <a:pathLst>
                <a:path extrusionOk="0" fill="none" h="16459" w="1812">
                  <a:moveTo>
                    <a:pt x="1812" y="0"/>
                  </a:moveTo>
                  <a:lnTo>
                    <a:pt x="0" y="16459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9342425" y="1296975"/>
              <a:ext cx="7700" cy="69875"/>
            </a:xfrm>
            <a:custGeom>
              <a:rect b="b" l="l" r="r" t="t"/>
              <a:pathLst>
                <a:path extrusionOk="0" fill="none" h="2795" w="308">
                  <a:moveTo>
                    <a:pt x="308" y="0"/>
                  </a:moveTo>
                  <a:lnTo>
                    <a:pt x="1" y="2795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9287175" y="1328450"/>
              <a:ext cx="13075" cy="103650"/>
            </a:xfrm>
            <a:custGeom>
              <a:rect b="b" l="l" r="r" t="t"/>
              <a:pathLst>
                <a:path extrusionOk="0" fill="none" h="4146" w="523">
                  <a:moveTo>
                    <a:pt x="522" y="0"/>
                  </a:moveTo>
                  <a:lnTo>
                    <a:pt x="0" y="4146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9300225" y="1291600"/>
              <a:ext cx="3075" cy="16900"/>
            </a:xfrm>
            <a:custGeom>
              <a:rect b="b" l="l" r="r" t="t"/>
              <a:pathLst>
                <a:path extrusionOk="0" fill="none" h="676" w="123">
                  <a:moveTo>
                    <a:pt x="92" y="0"/>
                  </a:moveTo>
                  <a:cubicBezTo>
                    <a:pt x="123" y="246"/>
                    <a:pt x="92" y="461"/>
                    <a:pt x="0" y="676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8910250" y="2132850"/>
              <a:ext cx="449875" cy="1123325"/>
            </a:xfrm>
            <a:custGeom>
              <a:rect b="b" l="l" r="r" t="t"/>
              <a:pathLst>
                <a:path extrusionOk="0" h="44933" w="17995">
                  <a:moveTo>
                    <a:pt x="11085" y="0"/>
                  </a:moveTo>
                  <a:cubicBezTo>
                    <a:pt x="10471" y="0"/>
                    <a:pt x="9987" y="256"/>
                    <a:pt x="9704" y="894"/>
                  </a:cubicBezTo>
                  <a:cubicBezTo>
                    <a:pt x="9335" y="1724"/>
                    <a:pt x="31" y="43207"/>
                    <a:pt x="31" y="43207"/>
                  </a:cubicBezTo>
                  <a:cubicBezTo>
                    <a:pt x="0" y="43422"/>
                    <a:pt x="31" y="43637"/>
                    <a:pt x="123" y="43821"/>
                  </a:cubicBezTo>
                  <a:cubicBezTo>
                    <a:pt x="123" y="43913"/>
                    <a:pt x="154" y="44006"/>
                    <a:pt x="215" y="44098"/>
                  </a:cubicBezTo>
                  <a:cubicBezTo>
                    <a:pt x="860" y="44343"/>
                    <a:pt x="1566" y="44558"/>
                    <a:pt x="2242" y="44743"/>
                  </a:cubicBezTo>
                  <a:cubicBezTo>
                    <a:pt x="2661" y="44838"/>
                    <a:pt x="3103" y="44933"/>
                    <a:pt x="3533" y="44933"/>
                  </a:cubicBezTo>
                  <a:cubicBezTo>
                    <a:pt x="3796" y="44933"/>
                    <a:pt x="4054" y="44897"/>
                    <a:pt x="4299" y="44804"/>
                  </a:cubicBezTo>
                  <a:cubicBezTo>
                    <a:pt x="4821" y="44558"/>
                    <a:pt x="5251" y="44159"/>
                    <a:pt x="5528" y="43668"/>
                  </a:cubicBezTo>
                  <a:cubicBezTo>
                    <a:pt x="6971" y="41426"/>
                    <a:pt x="7738" y="38755"/>
                    <a:pt x="8567" y="36268"/>
                  </a:cubicBezTo>
                  <a:cubicBezTo>
                    <a:pt x="9458" y="33627"/>
                    <a:pt x="10287" y="30986"/>
                    <a:pt x="11085" y="28315"/>
                  </a:cubicBezTo>
                  <a:cubicBezTo>
                    <a:pt x="11454" y="26995"/>
                    <a:pt x="11853" y="25643"/>
                    <a:pt x="12221" y="24292"/>
                  </a:cubicBezTo>
                  <a:cubicBezTo>
                    <a:pt x="12621" y="22972"/>
                    <a:pt x="13050" y="21560"/>
                    <a:pt x="13388" y="20209"/>
                  </a:cubicBezTo>
                  <a:cubicBezTo>
                    <a:pt x="13757" y="18827"/>
                    <a:pt x="17104" y="5193"/>
                    <a:pt x="17472" y="3873"/>
                  </a:cubicBezTo>
                  <a:cubicBezTo>
                    <a:pt x="17626" y="3259"/>
                    <a:pt x="17841" y="2675"/>
                    <a:pt x="17994" y="2061"/>
                  </a:cubicBezTo>
                  <a:cubicBezTo>
                    <a:pt x="17687" y="1693"/>
                    <a:pt x="17288" y="1447"/>
                    <a:pt x="16827" y="1324"/>
                  </a:cubicBezTo>
                  <a:cubicBezTo>
                    <a:pt x="15998" y="1079"/>
                    <a:pt x="15138" y="894"/>
                    <a:pt x="14279" y="710"/>
                  </a:cubicBezTo>
                  <a:cubicBezTo>
                    <a:pt x="13419" y="495"/>
                    <a:pt x="12528" y="250"/>
                    <a:pt x="11669" y="65"/>
                  </a:cubicBezTo>
                  <a:cubicBezTo>
                    <a:pt x="11464" y="23"/>
                    <a:pt x="11269" y="0"/>
                    <a:pt x="11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8915625" y="2183600"/>
              <a:ext cx="451400" cy="1104900"/>
            </a:xfrm>
            <a:custGeom>
              <a:rect b="b" l="l" r="r" t="t"/>
              <a:pathLst>
                <a:path extrusionOk="0" h="44196" w="18056">
                  <a:moveTo>
                    <a:pt x="17779" y="1"/>
                  </a:moveTo>
                  <a:cubicBezTo>
                    <a:pt x="17626" y="615"/>
                    <a:pt x="17441" y="1229"/>
                    <a:pt x="17257" y="1812"/>
                  </a:cubicBezTo>
                  <a:cubicBezTo>
                    <a:pt x="16889" y="3163"/>
                    <a:pt x="13542" y="16797"/>
                    <a:pt x="13204" y="18148"/>
                  </a:cubicBezTo>
                  <a:cubicBezTo>
                    <a:pt x="12835" y="19530"/>
                    <a:pt x="12406" y="20881"/>
                    <a:pt x="12006" y="22262"/>
                  </a:cubicBezTo>
                  <a:cubicBezTo>
                    <a:pt x="11638" y="23644"/>
                    <a:pt x="11269" y="24934"/>
                    <a:pt x="10870" y="26285"/>
                  </a:cubicBezTo>
                  <a:cubicBezTo>
                    <a:pt x="10072" y="28956"/>
                    <a:pt x="9243" y="31597"/>
                    <a:pt x="8352" y="34238"/>
                  </a:cubicBezTo>
                  <a:cubicBezTo>
                    <a:pt x="7523" y="36725"/>
                    <a:pt x="6786" y="39396"/>
                    <a:pt x="5313" y="41607"/>
                  </a:cubicBezTo>
                  <a:cubicBezTo>
                    <a:pt x="5036" y="42098"/>
                    <a:pt x="4606" y="42498"/>
                    <a:pt x="4084" y="42743"/>
                  </a:cubicBezTo>
                  <a:cubicBezTo>
                    <a:pt x="3831" y="42852"/>
                    <a:pt x="3563" y="42894"/>
                    <a:pt x="3290" y="42894"/>
                  </a:cubicBezTo>
                  <a:cubicBezTo>
                    <a:pt x="2869" y="42894"/>
                    <a:pt x="2437" y="42794"/>
                    <a:pt x="2027" y="42682"/>
                  </a:cubicBezTo>
                  <a:cubicBezTo>
                    <a:pt x="1351" y="42528"/>
                    <a:pt x="645" y="42313"/>
                    <a:pt x="0" y="42068"/>
                  </a:cubicBezTo>
                  <a:lnTo>
                    <a:pt x="0" y="42068"/>
                  </a:lnTo>
                  <a:cubicBezTo>
                    <a:pt x="0" y="42129"/>
                    <a:pt x="31" y="42191"/>
                    <a:pt x="92" y="42221"/>
                  </a:cubicBezTo>
                  <a:cubicBezTo>
                    <a:pt x="369" y="42528"/>
                    <a:pt x="768" y="42743"/>
                    <a:pt x="1167" y="42805"/>
                  </a:cubicBezTo>
                  <a:cubicBezTo>
                    <a:pt x="3102" y="43449"/>
                    <a:pt x="5067" y="43910"/>
                    <a:pt x="7063" y="44186"/>
                  </a:cubicBezTo>
                  <a:cubicBezTo>
                    <a:pt x="7127" y="44193"/>
                    <a:pt x="7189" y="44196"/>
                    <a:pt x="7248" y="44196"/>
                  </a:cubicBezTo>
                  <a:cubicBezTo>
                    <a:pt x="8031" y="44196"/>
                    <a:pt x="8341" y="43641"/>
                    <a:pt x="8598" y="42927"/>
                  </a:cubicBezTo>
                  <a:cubicBezTo>
                    <a:pt x="8874" y="42068"/>
                    <a:pt x="9120" y="41208"/>
                    <a:pt x="9335" y="40317"/>
                  </a:cubicBezTo>
                  <a:cubicBezTo>
                    <a:pt x="10195" y="36786"/>
                    <a:pt x="13419" y="22232"/>
                    <a:pt x="14125" y="18547"/>
                  </a:cubicBezTo>
                  <a:cubicBezTo>
                    <a:pt x="14309" y="17626"/>
                    <a:pt x="17472" y="4361"/>
                    <a:pt x="17626" y="3440"/>
                  </a:cubicBezTo>
                  <a:lnTo>
                    <a:pt x="17871" y="2119"/>
                  </a:lnTo>
                  <a:cubicBezTo>
                    <a:pt x="17994" y="1689"/>
                    <a:pt x="18055" y="1260"/>
                    <a:pt x="18055" y="799"/>
                  </a:cubicBezTo>
                  <a:cubicBezTo>
                    <a:pt x="18055" y="523"/>
                    <a:pt x="17933" y="246"/>
                    <a:pt x="17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9120575" y="2220450"/>
              <a:ext cx="160475" cy="712400"/>
            </a:xfrm>
            <a:custGeom>
              <a:rect b="b" l="l" r="r" t="t"/>
              <a:pathLst>
                <a:path extrusionOk="0" fill="none" h="28496" w="6419">
                  <a:moveTo>
                    <a:pt x="6418" y="0"/>
                  </a:moveTo>
                  <a:cubicBezTo>
                    <a:pt x="5282" y="5405"/>
                    <a:pt x="1137" y="23091"/>
                    <a:pt x="1" y="28496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9106000" y="2965825"/>
              <a:ext cx="6925" cy="29975"/>
            </a:xfrm>
            <a:custGeom>
              <a:rect b="b" l="l" r="r" t="t"/>
              <a:pathLst>
                <a:path extrusionOk="0" fill="none" h="1199" w="277">
                  <a:moveTo>
                    <a:pt x="277" y="1"/>
                  </a:moveTo>
                  <a:lnTo>
                    <a:pt x="0" y="1198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9209625" y="2448775"/>
              <a:ext cx="234175" cy="813300"/>
            </a:xfrm>
            <a:custGeom>
              <a:rect b="b" l="l" r="r" t="t"/>
              <a:pathLst>
                <a:path extrusionOk="0" h="32532" w="9367">
                  <a:moveTo>
                    <a:pt x="5184" y="1"/>
                  </a:moveTo>
                  <a:cubicBezTo>
                    <a:pt x="4449" y="1"/>
                    <a:pt x="3894" y="306"/>
                    <a:pt x="3624" y="1062"/>
                  </a:cubicBezTo>
                  <a:cubicBezTo>
                    <a:pt x="3348" y="1922"/>
                    <a:pt x="31" y="31584"/>
                    <a:pt x="31" y="31584"/>
                  </a:cubicBezTo>
                  <a:cubicBezTo>
                    <a:pt x="1" y="31768"/>
                    <a:pt x="62" y="31983"/>
                    <a:pt x="185" y="32167"/>
                  </a:cubicBezTo>
                  <a:cubicBezTo>
                    <a:pt x="185" y="32259"/>
                    <a:pt x="246" y="32351"/>
                    <a:pt x="277" y="32443"/>
                  </a:cubicBezTo>
                  <a:cubicBezTo>
                    <a:pt x="423" y="32481"/>
                    <a:pt x="487" y="32501"/>
                    <a:pt x="501" y="32510"/>
                  </a:cubicBezTo>
                  <a:lnTo>
                    <a:pt x="501" y="32510"/>
                  </a:lnTo>
                  <a:cubicBezTo>
                    <a:pt x="488" y="32508"/>
                    <a:pt x="475" y="32506"/>
                    <a:pt x="461" y="32505"/>
                  </a:cubicBezTo>
                  <a:cubicBezTo>
                    <a:pt x="307" y="32478"/>
                    <a:pt x="245" y="32469"/>
                    <a:pt x="235" y="32469"/>
                  </a:cubicBezTo>
                  <a:cubicBezTo>
                    <a:pt x="213" y="32469"/>
                    <a:pt x="448" y="32515"/>
                    <a:pt x="496" y="32515"/>
                  </a:cubicBezTo>
                  <a:cubicBezTo>
                    <a:pt x="505" y="32515"/>
                    <a:pt x="508" y="32513"/>
                    <a:pt x="501" y="32510"/>
                  </a:cubicBezTo>
                  <a:lnTo>
                    <a:pt x="501" y="32510"/>
                  </a:lnTo>
                  <a:cubicBezTo>
                    <a:pt x="626" y="32524"/>
                    <a:pt x="728" y="32531"/>
                    <a:pt x="815" y="32531"/>
                  </a:cubicBezTo>
                  <a:cubicBezTo>
                    <a:pt x="1211" y="32531"/>
                    <a:pt x="1287" y="32384"/>
                    <a:pt x="1782" y="32136"/>
                  </a:cubicBezTo>
                  <a:cubicBezTo>
                    <a:pt x="2273" y="31829"/>
                    <a:pt x="2672" y="31399"/>
                    <a:pt x="2887" y="30877"/>
                  </a:cubicBezTo>
                  <a:cubicBezTo>
                    <a:pt x="4115" y="28513"/>
                    <a:pt x="4607" y="25780"/>
                    <a:pt x="5159" y="23201"/>
                  </a:cubicBezTo>
                  <a:cubicBezTo>
                    <a:pt x="5804" y="20499"/>
                    <a:pt x="6357" y="17766"/>
                    <a:pt x="6879" y="15033"/>
                  </a:cubicBezTo>
                  <a:cubicBezTo>
                    <a:pt x="7125" y="13682"/>
                    <a:pt x="7370" y="12300"/>
                    <a:pt x="7585" y="10949"/>
                  </a:cubicBezTo>
                  <a:cubicBezTo>
                    <a:pt x="7831" y="9567"/>
                    <a:pt x="8138" y="8155"/>
                    <a:pt x="8353" y="6712"/>
                  </a:cubicBezTo>
                  <a:cubicBezTo>
                    <a:pt x="8598" y="5299"/>
                    <a:pt x="8813" y="3979"/>
                    <a:pt x="9028" y="2597"/>
                  </a:cubicBezTo>
                  <a:cubicBezTo>
                    <a:pt x="9151" y="1983"/>
                    <a:pt x="9274" y="1369"/>
                    <a:pt x="9366" y="755"/>
                  </a:cubicBezTo>
                  <a:cubicBezTo>
                    <a:pt x="9059" y="448"/>
                    <a:pt x="6388" y="110"/>
                    <a:pt x="5497" y="18"/>
                  </a:cubicBezTo>
                  <a:cubicBezTo>
                    <a:pt x="5390" y="7"/>
                    <a:pt x="5285" y="1"/>
                    <a:pt x="5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9216550" y="2467625"/>
              <a:ext cx="237225" cy="811475"/>
            </a:xfrm>
            <a:custGeom>
              <a:rect b="b" l="l" r="r" t="t"/>
              <a:pathLst>
                <a:path extrusionOk="0" h="32459" w="9489">
                  <a:moveTo>
                    <a:pt x="9089" y="1"/>
                  </a:moveTo>
                  <a:cubicBezTo>
                    <a:pt x="8997" y="615"/>
                    <a:pt x="8874" y="1229"/>
                    <a:pt x="8751" y="1843"/>
                  </a:cubicBezTo>
                  <a:cubicBezTo>
                    <a:pt x="8536" y="3225"/>
                    <a:pt x="8291" y="4576"/>
                    <a:pt x="8076" y="5958"/>
                  </a:cubicBezTo>
                  <a:cubicBezTo>
                    <a:pt x="7861" y="7340"/>
                    <a:pt x="7554" y="8752"/>
                    <a:pt x="7308" y="10195"/>
                  </a:cubicBezTo>
                  <a:cubicBezTo>
                    <a:pt x="7063" y="11608"/>
                    <a:pt x="6848" y="12928"/>
                    <a:pt x="6571" y="14279"/>
                  </a:cubicBezTo>
                  <a:cubicBezTo>
                    <a:pt x="6080" y="17012"/>
                    <a:pt x="5496" y="19745"/>
                    <a:pt x="4882" y="22447"/>
                  </a:cubicBezTo>
                  <a:cubicBezTo>
                    <a:pt x="4299" y="25026"/>
                    <a:pt x="3838" y="27759"/>
                    <a:pt x="2610" y="30093"/>
                  </a:cubicBezTo>
                  <a:cubicBezTo>
                    <a:pt x="2395" y="30645"/>
                    <a:pt x="1996" y="31075"/>
                    <a:pt x="1505" y="31382"/>
                  </a:cubicBezTo>
                  <a:cubicBezTo>
                    <a:pt x="1060" y="31605"/>
                    <a:pt x="824" y="31763"/>
                    <a:pt x="471" y="31763"/>
                  </a:cubicBezTo>
                  <a:cubicBezTo>
                    <a:pt x="337" y="31763"/>
                    <a:pt x="186" y="31740"/>
                    <a:pt x="0" y="31689"/>
                  </a:cubicBezTo>
                  <a:lnTo>
                    <a:pt x="0" y="31689"/>
                  </a:lnTo>
                  <a:cubicBezTo>
                    <a:pt x="1505" y="32119"/>
                    <a:pt x="3071" y="32365"/>
                    <a:pt x="4637" y="32457"/>
                  </a:cubicBezTo>
                  <a:cubicBezTo>
                    <a:pt x="4659" y="32458"/>
                    <a:pt x="4681" y="32458"/>
                    <a:pt x="4702" y="32458"/>
                  </a:cubicBezTo>
                  <a:cubicBezTo>
                    <a:pt x="5571" y="32458"/>
                    <a:pt x="5839" y="31854"/>
                    <a:pt x="6018" y="31075"/>
                  </a:cubicBezTo>
                  <a:cubicBezTo>
                    <a:pt x="6203" y="30185"/>
                    <a:pt x="6356" y="29294"/>
                    <a:pt x="6479" y="28404"/>
                  </a:cubicBezTo>
                  <a:cubicBezTo>
                    <a:pt x="6970" y="24811"/>
                    <a:pt x="8721" y="9980"/>
                    <a:pt x="9058" y="6265"/>
                  </a:cubicBezTo>
                  <a:lnTo>
                    <a:pt x="9304" y="3409"/>
                  </a:lnTo>
                  <a:lnTo>
                    <a:pt x="9427" y="2089"/>
                  </a:lnTo>
                  <a:cubicBezTo>
                    <a:pt x="9488" y="1659"/>
                    <a:pt x="9488" y="1198"/>
                    <a:pt x="9458" y="768"/>
                  </a:cubicBezTo>
                  <a:cubicBezTo>
                    <a:pt x="9427" y="461"/>
                    <a:pt x="9273" y="216"/>
                    <a:pt x="9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9324775" y="2512150"/>
              <a:ext cx="45325" cy="411500"/>
            </a:xfrm>
            <a:custGeom>
              <a:rect b="b" l="l" r="r" t="t"/>
              <a:pathLst>
                <a:path extrusionOk="0" fill="none" h="16460" w="1813">
                  <a:moveTo>
                    <a:pt x="1812" y="1"/>
                  </a:moveTo>
                  <a:lnTo>
                    <a:pt x="1" y="16459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9308650" y="2992700"/>
              <a:ext cx="7700" cy="69125"/>
            </a:xfrm>
            <a:custGeom>
              <a:rect b="b" l="l" r="r" t="t"/>
              <a:pathLst>
                <a:path extrusionOk="0" fill="none" h="2765" w="308">
                  <a:moveTo>
                    <a:pt x="308" y="1"/>
                  </a:moveTo>
                  <a:lnTo>
                    <a:pt x="1" y="2764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9254150" y="3024175"/>
              <a:ext cx="13075" cy="103650"/>
            </a:xfrm>
            <a:custGeom>
              <a:rect b="b" l="l" r="r" t="t"/>
              <a:pathLst>
                <a:path extrusionOk="0" fill="none" h="4146" w="523">
                  <a:moveTo>
                    <a:pt x="523" y="1"/>
                  </a:moveTo>
                  <a:lnTo>
                    <a:pt x="1" y="4146"/>
                  </a:ln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9266450" y="2987325"/>
              <a:ext cx="3075" cy="16925"/>
            </a:xfrm>
            <a:custGeom>
              <a:rect b="b" l="l" r="r" t="t"/>
              <a:pathLst>
                <a:path extrusionOk="0" fill="none" h="677" w="123">
                  <a:moveTo>
                    <a:pt x="123" y="1"/>
                  </a:moveTo>
                  <a:cubicBezTo>
                    <a:pt x="123" y="216"/>
                    <a:pt x="92" y="461"/>
                    <a:pt x="0" y="676"/>
                  </a:cubicBezTo>
                </a:path>
              </a:pathLst>
            </a:custGeom>
            <a:noFill/>
            <a:ln cap="flat" cmpd="sng" w="537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8905650" y="2392775"/>
              <a:ext cx="256400" cy="183175"/>
            </a:xfrm>
            <a:custGeom>
              <a:rect b="b" l="l" r="r" t="t"/>
              <a:pathLst>
                <a:path extrusionOk="0" h="7327" w="10256">
                  <a:moveTo>
                    <a:pt x="5650" y="1"/>
                  </a:moveTo>
                  <a:cubicBezTo>
                    <a:pt x="5320" y="1"/>
                    <a:pt x="4990" y="170"/>
                    <a:pt x="4821" y="508"/>
                  </a:cubicBezTo>
                  <a:lnTo>
                    <a:pt x="3808" y="2442"/>
                  </a:lnTo>
                  <a:cubicBezTo>
                    <a:pt x="3685" y="2688"/>
                    <a:pt x="3439" y="2872"/>
                    <a:pt x="3163" y="2933"/>
                  </a:cubicBezTo>
                  <a:lnTo>
                    <a:pt x="1013" y="3302"/>
                  </a:lnTo>
                  <a:cubicBezTo>
                    <a:pt x="277" y="3455"/>
                    <a:pt x="0" y="4346"/>
                    <a:pt x="522" y="4899"/>
                  </a:cubicBezTo>
                  <a:lnTo>
                    <a:pt x="2027" y="6465"/>
                  </a:lnTo>
                  <a:cubicBezTo>
                    <a:pt x="2119" y="6587"/>
                    <a:pt x="2211" y="6741"/>
                    <a:pt x="2242" y="6894"/>
                  </a:cubicBezTo>
                  <a:cubicBezTo>
                    <a:pt x="2518" y="6987"/>
                    <a:pt x="2764" y="7079"/>
                    <a:pt x="3071" y="7109"/>
                  </a:cubicBezTo>
                  <a:cubicBezTo>
                    <a:pt x="3593" y="7232"/>
                    <a:pt x="4115" y="7294"/>
                    <a:pt x="4637" y="7324"/>
                  </a:cubicBezTo>
                  <a:cubicBezTo>
                    <a:pt x="4696" y="7326"/>
                    <a:pt x="4756" y="7327"/>
                    <a:pt x="4815" y="7327"/>
                  </a:cubicBezTo>
                  <a:cubicBezTo>
                    <a:pt x="5827" y="7327"/>
                    <a:pt x="6805" y="7079"/>
                    <a:pt x="7646" y="6557"/>
                  </a:cubicBezTo>
                  <a:cubicBezTo>
                    <a:pt x="8874" y="5820"/>
                    <a:pt x="9795" y="4653"/>
                    <a:pt x="10256" y="3302"/>
                  </a:cubicBezTo>
                  <a:lnTo>
                    <a:pt x="8168" y="2933"/>
                  </a:lnTo>
                  <a:cubicBezTo>
                    <a:pt x="7861" y="2872"/>
                    <a:pt x="7615" y="2688"/>
                    <a:pt x="7492" y="2442"/>
                  </a:cubicBezTo>
                  <a:lnTo>
                    <a:pt x="6479" y="508"/>
                  </a:lnTo>
                  <a:cubicBezTo>
                    <a:pt x="6310" y="170"/>
                    <a:pt x="5980" y="1"/>
                    <a:pt x="5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8952300" y="2472919"/>
              <a:ext cx="231250" cy="181050"/>
            </a:xfrm>
            <a:custGeom>
              <a:rect b="b" l="l" r="r" t="t"/>
              <a:pathLst>
                <a:path extrusionOk="0" h="7242" w="9250">
                  <a:moveTo>
                    <a:pt x="8390" y="1"/>
                  </a:moveTo>
                  <a:cubicBezTo>
                    <a:pt x="7929" y="1383"/>
                    <a:pt x="7008" y="2549"/>
                    <a:pt x="5780" y="3286"/>
                  </a:cubicBezTo>
                  <a:cubicBezTo>
                    <a:pt x="4934" y="3782"/>
                    <a:pt x="3950" y="4056"/>
                    <a:pt x="2933" y="4056"/>
                  </a:cubicBezTo>
                  <a:cubicBezTo>
                    <a:pt x="2879" y="4056"/>
                    <a:pt x="2825" y="4056"/>
                    <a:pt x="2771" y="4054"/>
                  </a:cubicBezTo>
                  <a:cubicBezTo>
                    <a:pt x="2249" y="4023"/>
                    <a:pt x="1727" y="3931"/>
                    <a:pt x="1205" y="3808"/>
                  </a:cubicBezTo>
                  <a:cubicBezTo>
                    <a:pt x="898" y="3778"/>
                    <a:pt x="621" y="3716"/>
                    <a:pt x="376" y="3624"/>
                  </a:cubicBezTo>
                  <a:lnTo>
                    <a:pt x="376" y="3624"/>
                  </a:lnTo>
                  <a:cubicBezTo>
                    <a:pt x="406" y="3747"/>
                    <a:pt x="406" y="3870"/>
                    <a:pt x="406" y="3993"/>
                  </a:cubicBezTo>
                  <a:lnTo>
                    <a:pt x="99" y="6173"/>
                  </a:lnTo>
                  <a:cubicBezTo>
                    <a:pt x="0" y="6767"/>
                    <a:pt x="481" y="7242"/>
                    <a:pt x="1041" y="7242"/>
                  </a:cubicBezTo>
                  <a:cubicBezTo>
                    <a:pt x="1175" y="7242"/>
                    <a:pt x="1314" y="7215"/>
                    <a:pt x="1450" y="7155"/>
                  </a:cubicBezTo>
                  <a:lnTo>
                    <a:pt x="3385" y="6173"/>
                  </a:lnTo>
                  <a:cubicBezTo>
                    <a:pt x="3508" y="6111"/>
                    <a:pt x="3646" y="6081"/>
                    <a:pt x="3788" y="6081"/>
                  </a:cubicBezTo>
                  <a:cubicBezTo>
                    <a:pt x="3930" y="6081"/>
                    <a:pt x="4076" y="6111"/>
                    <a:pt x="4214" y="6173"/>
                  </a:cubicBezTo>
                  <a:lnTo>
                    <a:pt x="6148" y="7155"/>
                  </a:lnTo>
                  <a:cubicBezTo>
                    <a:pt x="6279" y="7215"/>
                    <a:pt x="6413" y="7242"/>
                    <a:pt x="6543" y="7242"/>
                  </a:cubicBezTo>
                  <a:cubicBezTo>
                    <a:pt x="7087" y="7242"/>
                    <a:pt x="7568" y="6767"/>
                    <a:pt x="7469" y="6173"/>
                  </a:cubicBezTo>
                  <a:lnTo>
                    <a:pt x="7162" y="3993"/>
                  </a:lnTo>
                  <a:cubicBezTo>
                    <a:pt x="7131" y="3716"/>
                    <a:pt x="7223" y="3409"/>
                    <a:pt x="7438" y="3194"/>
                  </a:cubicBezTo>
                  <a:lnTo>
                    <a:pt x="8912" y="1659"/>
                  </a:lnTo>
                  <a:cubicBezTo>
                    <a:pt x="9004" y="1444"/>
                    <a:pt x="9096" y="1260"/>
                    <a:pt x="9188" y="1045"/>
                  </a:cubicBezTo>
                  <a:cubicBezTo>
                    <a:pt x="9250" y="554"/>
                    <a:pt x="8912" y="93"/>
                    <a:pt x="8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8498025" y="989450"/>
              <a:ext cx="170450" cy="121675"/>
            </a:xfrm>
            <a:custGeom>
              <a:rect b="b" l="l" r="r" t="t"/>
              <a:pathLst>
                <a:path extrusionOk="0" h="4867" w="6818">
                  <a:moveTo>
                    <a:pt x="3777" y="0"/>
                  </a:moveTo>
                  <a:cubicBezTo>
                    <a:pt x="3562" y="0"/>
                    <a:pt x="3347" y="108"/>
                    <a:pt x="3224" y="322"/>
                  </a:cubicBezTo>
                  <a:lnTo>
                    <a:pt x="2549" y="1612"/>
                  </a:lnTo>
                  <a:cubicBezTo>
                    <a:pt x="2457" y="1766"/>
                    <a:pt x="2303" y="1888"/>
                    <a:pt x="2119" y="1950"/>
                  </a:cubicBezTo>
                  <a:lnTo>
                    <a:pt x="676" y="2196"/>
                  </a:lnTo>
                  <a:cubicBezTo>
                    <a:pt x="185" y="2288"/>
                    <a:pt x="0" y="2871"/>
                    <a:pt x="338" y="3240"/>
                  </a:cubicBezTo>
                  <a:lnTo>
                    <a:pt x="1351" y="4284"/>
                  </a:lnTo>
                  <a:cubicBezTo>
                    <a:pt x="1413" y="4376"/>
                    <a:pt x="1474" y="4468"/>
                    <a:pt x="1505" y="4560"/>
                  </a:cubicBezTo>
                  <a:cubicBezTo>
                    <a:pt x="1658" y="4652"/>
                    <a:pt x="1843" y="4683"/>
                    <a:pt x="2027" y="4713"/>
                  </a:cubicBezTo>
                  <a:cubicBezTo>
                    <a:pt x="2395" y="4806"/>
                    <a:pt x="2733" y="4836"/>
                    <a:pt x="3102" y="4867"/>
                  </a:cubicBezTo>
                  <a:cubicBezTo>
                    <a:pt x="3808" y="4867"/>
                    <a:pt x="4483" y="4713"/>
                    <a:pt x="5097" y="4345"/>
                  </a:cubicBezTo>
                  <a:cubicBezTo>
                    <a:pt x="5927" y="3854"/>
                    <a:pt x="6541" y="3086"/>
                    <a:pt x="6817" y="2196"/>
                  </a:cubicBezTo>
                  <a:lnTo>
                    <a:pt x="5435" y="1950"/>
                  </a:lnTo>
                  <a:cubicBezTo>
                    <a:pt x="5251" y="1888"/>
                    <a:pt x="5097" y="1766"/>
                    <a:pt x="5005" y="1612"/>
                  </a:cubicBezTo>
                  <a:lnTo>
                    <a:pt x="4330" y="322"/>
                  </a:lnTo>
                  <a:cubicBezTo>
                    <a:pt x="4207" y="108"/>
                    <a:pt x="3992" y="0"/>
                    <a:pt x="3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8529025" y="1041944"/>
              <a:ext cx="154025" cy="119800"/>
            </a:xfrm>
            <a:custGeom>
              <a:rect b="b" l="l" r="r" t="t"/>
              <a:pathLst>
                <a:path extrusionOk="0" h="4792" w="6161">
                  <a:moveTo>
                    <a:pt x="5577" y="1"/>
                  </a:moveTo>
                  <a:cubicBezTo>
                    <a:pt x="5301" y="891"/>
                    <a:pt x="4687" y="1659"/>
                    <a:pt x="3857" y="2150"/>
                  </a:cubicBezTo>
                  <a:cubicBezTo>
                    <a:pt x="3316" y="2492"/>
                    <a:pt x="2669" y="2675"/>
                    <a:pt x="2014" y="2675"/>
                  </a:cubicBezTo>
                  <a:cubicBezTo>
                    <a:pt x="1963" y="2675"/>
                    <a:pt x="1912" y="2674"/>
                    <a:pt x="1862" y="2672"/>
                  </a:cubicBezTo>
                  <a:cubicBezTo>
                    <a:pt x="1524" y="2641"/>
                    <a:pt x="1155" y="2611"/>
                    <a:pt x="818" y="2518"/>
                  </a:cubicBezTo>
                  <a:cubicBezTo>
                    <a:pt x="633" y="2488"/>
                    <a:pt x="449" y="2457"/>
                    <a:pt x="265" y="2396"/>
                  </a:cubicBezTo>
                  <a:cubicBezTo>
                    <a:pt x="265" y="2457"/>
                    <a:pt x="265" y="2549"/>
                    <a:pt x="265" y="2641"/>
                  </a:cubicBezTo>
                  <a:lnTo>
                    <a:pt x="50" y="4084"/>
                  </a:lnTo>
                  <a:cubicBezTo>
                    <a:pt x="1" y="4477"/>
                    <a:pt x="325" y="4792"/>
                    <a:pt x="677" y="4792"/>
                  </a:cubicBezTo>
                  <a:cubicBezTo>
                    <a:pt x="765" y="4792"/>
                    <a:pt x="854" y="4772"/>
                    <a:pt x="940" y="4729"/>
                  </a:cubicBezTo>
                  <a:lnTo>
                    <a:pt x="2230" y="4084"/>
                  </a:lnTo>
                  <a:cubicBezTo>
                    <a:pt x="2322" y="4038"/>
                    <a:pt x="2422" y="4015"/>
                    <a:pt x="2518" y="4015"/>
                  </a:cubicBezTo>
                  <a:cubicBezTo>
                    <a:pt x="2614" y="4015"/>
                    <a:pt x="2706" y="4038"/>
                    <a:pt x="2783" y="4084"/>
                  </a:cubicBezTo>
                  <a:lnTo>
                    <a:pt x="4072" y="4729"/>
                  </a:lnTo>
                  <a:cubicBezTo>
                    <a:pt x="4165" y="4772"/>
                    <a:pt x="4259" y="4792"/>
                    <a:pt x="4351" y="4792"/>
                  </a:cubicBezTo>
                  <a:cubicBezTo>
                    <a:pt x="4717" y="4792"/>
                    <a:pt x="5037" y="4477"/>
                    <a:pt x="4963" y="4084"/>
                  </a:cubicBezTo>
                  <a:lnTo>
                    <a:pt x="4779" y="2641"/>
                  </a:lnTo>
                  <a:cubicBezTo>
                    <a:pt x="4748" y="2426"/>
                    <a:pt x="4809" y="2242"/>
                    <a:pt x="4932" y="2119"/>
                  </a:cubicBezTo>
                  <a:lnTo>
                    <a:pt x="5915" y="1075"/>
                  </a:lnTo>
                  <a:cubicBezTo>
                    <a:pt x="6007" y="952"/>
                    <a:pt x="6068" y="799"/>
                    <a:pt x="6130" y="676"/>
                  </a:cubicBezTo>
                  <a:cubicBezTo>
                    <a:pt x="6160" y="338"/>
                    <a:pt x="5946" y="62"/>
                    <a:pt x="5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8802000" y="3950725"/>
              <a:ext cx="89075" cy="63750"/>
            </a:xfrm>
            <a:custGeom>
              <a:rect b="b" l="l" r="r" t="t"/>
              <a:pathLst>
                <a:path extrusionOk="0" h="2550" w="3563">
                  <a:moveTo>
                    <a:pt x="1981" y="1"/>
                  </a:moveTo>
                  <a:cubicBezTo>
                    <a:pt x="1866" y="1"/>
                    <a:pt x="1751" y="62"/>
                    <a:pt x="1690" y="185"/>
                  </a:cubicBezTo>
                  <a:lnTo>
                    <a:pt x="1352" y="860"/>
                  </a:lnTo>
                  <a:cubicBezTo>
                    <a:pt x="1291" y="952"/>
                    <a:pt x="1198" y="1014"/>
                    <a:pt x="1106" y="1014"/>
                  </a:cubicBezTo>
                  <a:lnTo>
                    <a:pt x="369" y="1137"/>
                  </a:lnTo>
                  <a:cubicBezTo>
                    <a:pt x="124" y="1198"/>
                    <a:pt x="1" y="1505"/>
                    <a:pt x="185" y="1689"/>
                  </a:cubicBezTo>
                  <a:lnTo>
                    <a:pt x="707" y="2242"/>
                  </a:lnTo>
                  <a:cubicBezTo>
                    <a:pt x="738" y="2273"/>
                    <a:pt x="769" y="2334"/>
                    <a:pt x="799" y="2396"/>
                  </a:cubicBezTo>
                  <a:cubicBezTo>
                    <a:pt x="891" y="2426"/>
                    <a:pt x="983" y="2457"/>
                    <a:pt x="1076" y="2457"/>
                  </a:cubicBezTo>
                  <a:cubicBezTo>
                    <a:pt x="1260" y="2518"/>
                    <a:pt x="1444" y="2518"/>
                    <a:pt x="1628" y="2549"/>
                  </a:cubicBezTo>
                  <a:cubicBezTo>
                    <a:pt x="1997" y="2549"/>
                    <a:pt x="2335" y="2457"/>
                    <a:pt x="2672" y="2273"/>
                  </a:cubicBezTo>
                  <a:cubicBezTo>
                    <a:pt x="3102" y="2027"/>
                    <a:pt x="3409" y="1628"/>
                    <a:pt x="3563" y="1137"/>
                  </a:cubicBezTo>
                  <a:lnTo>
                    <a:pt x="2857" y="1014"/>
                  </a:lnTo>
                  <a:cubicBezTo>
                    <a:pt x="2734" y="1014"/>
                    <a:pt x="2672" y="952"/>
                    <a:pt x="2611" y="860"/>
                  </a:cubicBezTo>
                  <a:lnTo>
                    <a:pt x="2273" y="185"/>
                  </a:lnTo>
                  <a:cubicBezTo>
                    <a:pt x="2212" y="62"/>
                    <a:pt x="2097" y="1"/>
                    <a:pt x="1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8818450" y="3976744"/>
              <a:ext cx="80300" cy="63175"/>
            </a:xfrm>
            <a:custGeom>
              <a:rect b="b" l="l" r="r" t="t"/>
              <a:pathLst>
                <a:path extrusionOk="0" h="2527" w="3212">
                  <a:moveTo>
                    <a:pt x="2905" y="1"/>
                  </a:moveTo>
                  <a:cubicBezTo>
                    <a:pt x="2751" y="492"/>
                    <a:pt x="2444" y="891"/>
                    <a:pt x="2014" y="1137"/>
                  </a:cubicBezTo>
                  <a:cubicBezTo>
                    <a:pt x="1707" y="1321"/>
                    <a:pt x="1339" y="1413"/>
                    <a:pt x="970" y="1413"/>
                  </a:cubicBezTo>
                  <a:cubicBezTo>
                    <a:pt x="786" y="1413"/>
                    <a:pt x="602" y="1382"/>
                    <a:pt x="418" y="1321"/>
                  </a:cubicBezTo>
                  <a:cubicBezTo>
                    <a:pt x="325" y="1321"/>
                    <a:pt x="233" y="1290"/>
                    <a:pt x="141" y="1260"/>
                  </a:cubicBezTo>
                  <a:cubicBezTo>
                    <a:pt x="141" y="1290"/>
                    <a:pt x="141" y="1352"/>
                    <a:pt x="141" y="1382"/>
                  </a:cubicBezTo>
                  <a:lnTo>
                    <a:pt x="49" y="2150"/>
                  </a:lnTo>
                  <a:cubicBezTo>
                    <a:pt x="1" y="2367"/>
                    <a:pt x="160" y="2527"/>
                    <a:pt x="350" y="2527"/>
                  </a:cubicBezTo>
                  <a:cubicBezTo>
                    <a:pt x="402" y="2527"/>
                    <a:pt x="457" y="2514"/>
                    <a:pt x="510" y="2488"/>
                  </a:cubicBezTo>
                  <a:lnTo>
                    <a:pt x="1185" y="2150"/>
                  </a:lnTo>
                  <a:cubicBezTo>
                    <a:pt x="1231" y="2135"/>
                    <a:pt x="1277" y="2127"/>
                    <a:pt x="1323" y="2127"/>
                  </a:cubicBezTo>
                  <a:cubicBezTo>
                    <a:pt x="1369" y="2127"/>
                    <a:pt x="1416" y="2135"/>
                    <a:pt x="1462" y="2150"/>
                  </a:cubicBezTo>
                  <a:lnTo>
                    <a:pt x="2137" y="2488"/>
                  </a:lnTo>
                  <a:cubicBezTo>
                    <a:pt x="2184" y="2514"/>
                    <a:pt x="2233" y="2527"/>
                    <a:pt x="2282" y="2527"/>
                  </a:cubicBezTo>
                  <a:cubicBezTo>
                    <a:pt x="2457" y="2527"/>
                    <a:pt x="2622" y="2367"/>
                    <a:pt x="2598" y="2150"/>
                  </a:cubicBezTo>
                  <a:lnTo>
                    <a:pt x="2475" y="1382"/>
                  </a:lnTo>
                  <a:cubicBezTo>
                    <a:pt x="2475" y="1290"/>
                    <a:pt x="2506" y="1198"/>
                    <a:pt x="2567" y="1106"/>
                  </a:cubicBezTo>
                  <a:lnTo>
                    <a:pt x="3089" y="584"/>
                  </a:lnTo>
                  <a:cubicBezTo>
                    <a:pt x="3120" y="523"/>
                    <a:pt x="3150" y="431"/>
                    <a:pt x="3181" y="369"/>
                  </a:cubicBezTo>
                  <a:cubicBezTo>
                    <a:pt x="3212" y="185"/>
                    <a:pt x="3089" y="31"/>
                    <a:pt x="2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8635425" y="1356850"/>
              <a:ext cx="89075" cy="63725"/>
            </a:xfrm>
            <a:custGeom>
              <a:rect b="b" l="l" r="r" t="t"/>
              <a:pathLst>
                <a:path extrusionOk="0" h="2549" w="3563">
                  <a:moveTo>
                    <a:pt x="2012" y="0"/>
                  </a:moveTo>
                  <a:cubicBezTo>
                    <a:pt x="1897" y="0"/>
                    <a:pt x="1782" y="62"/>
                    <a:pt x="1720" y="185"/>
                  </a:cubicBezTo>
                  <a:lnTo>
                    <a:pt x="1321" y="860"/>
                  </a:lnTo>
                  <a:cubicBezTo>
                    <a:pt x="1290" y="952"/>
                    <a:pt x="1198" y="1014"/>
                    <a:pt x="1106" y="1014"/>
                  </a:cubicBezTo>
                  <a:lnTo>
                    <a:pt x="369" y="1136"/>
                  </a:lnTo>
                  <a:cubicBezTo>
                    <a:pt x="93" y="1198"/>
                    <a:pt x="1" y="1505"/>
                    <a:pt x="185" y="1689"/>
                  </a:cubicBezTo>
                  <a:lnTo>
                    <a:pt x="707" y="2242"/>
                  </a:lnTo>
                  <a:cubicBezTo>
                    <a:pt x="738" y="2273"/>
                    <a:pt x="768" y="2334"/>
                    <a:pt x="799" y="2395"/>
                  </a:cubicBezTo>
                  <a:cubicBezTo>
                    <a:pt x="891" y="2426"/>
                    <a:pt x="983" y="2457"/>
                    <a:pt x="1075" y="2457"/>
                  </a:cubicBezTo>
                  <a:cubicBezTo>
                    <a:pt x="1260" y="2518"/>
                    <a:pt x="1444" y="2549"/>
                    <a:pt x="1628" y="2549"/>
                  </a:cubicBezTo>
                  <a:cubicBezTo>
                    <a:pt x="1997" y="2549"/>
                    <a:pt x="2365" y="2457"/>
                    <a:pt x="2672" y="2273"/>
                  </a:cubicBezTo>
                  <a:cubicBezTo>
                    <a:pt x="2979" y="2088"/>
                    <a:pt x="3225" y="1843"/>
                    <a:pt x="3378" y="1566"/>
                  </a:cubicBezTo>
                  <a:cubicBezTo>
                    <a:pt x="3470" y="1444"/>
                    <a:pt x="3532" y="1290"/>
                    <a:pt x="3563" y="1136"/>
                  </a:cubicBezTo>
                  <a:lnTo>
                    <a:pt x="2856" y="1014"/>
                  </a:lnTo>
                  <a:cubicBezTo>
                    <a:pt x="2764" y="1014"/>
                    <a:pt x="2672" y="952"/>
                    <a:pt x="2641" y="860"/>
                  </a:cubicBezTo>
                  <a:lnTo>
                    <a:pt x="2304" y="185"/>
                  </a:lnTo>
                  <a:cubicBezTo>
                    <a:pt x="2242" y="62"/>
                    <a:pt x="2127" y="0"/>
                    <a:pt x="2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8652475" y="1383644"/>
              <a:ext cx="79700" cy="62400"/>
            </a:xfrm>
            <a:custGeom>
              <a:rect b="b" l="l" r="r" t="t"/>
              <a:pathLst>
                <a:path extrusionOk="0" h="2496" w="3188">
                  <a:moveTo>
                    <a:pt x="2911" y="0"/>
                  </a:moveTo>
                  <a:cubicBezTo>
                    <a:pt x="2850" y="123"/>
                    <a:pt x="2788" y="277"/>
                    <a:pt x="2727" y="399"/>
                  </a:cubicBezTo>
                  <a:cubicBezTo>
                    <a:pt x="2543" y="706"/>
                    <a:pt x="2297" y="952"/>
                    <a:pt x="2021" y="1106"/>
                  </a:cubicBezTo>
                  <a:cubicBezTo>
                    <a:pt x="1683" y="1290"/>
                    <a:pt x="1345" y="1382"/>
                    <a:pt x="977" y="1382"/>
                  </a:cubicBezTo>
                  <a:cubicBezTo>
                    <a:pt x="793" y="1382"/>
                    <a:pt x="608" y="1351"/>
                    <a:pt x="424" y="1321"/>
                  </a:cubicBezTo>
                  <a:cubicBezTo>
                    <a:pt x="301" y="1290"/>
                    <a:pt x="209" y="1259"/>
                    <a:pt x="117" y="1228"/>
                  </a:cubicBezTo>
                  <a:lnTo>
                    <a:pt x="117" y="1228"/>
                  </a:lnTo>
                  <a:cubicBezTo>
                    <a:pt x="148" y="1290"/>
                    <a:pt x="148" y="1321"/>
                    <a:pt x="117" y="1351"/>
                  </a:cubicBezTo>
                  <a:lnTo>
                    <a:pt x="25" y="2119"/>
                  </a:lnTo>
                  <a:cubicBezTo>
                    <a:pt x="1" y="2335"/>
                    <a:pt x="146" y="2495"/>
                    <a:pt x="329" y="2495"/>
                  </a:cubicBezTo>
                  <a:cubicBezTo>
                    <a:pt x="379" y="2495"/>
                    <a:pt x="432" y="2483"/>
                    <a:pt x="486" y="2457"/>
                  </a:cubicBezTo>
                  <a:lnTo>
                    <a:pt x="1161" y="2150"/>
                  </a:lnTo>
                  <a:cubicBezTo>
                    <a:pt x="1207" y="2119"/>
                    <a:pt x="1253" y="2104"/>
                    <a:pt x="1299" y="2104"/>
                  </a:cubicBezTo>
                  <a:cubicBezTo>
                    <a:pt x="1345" y="2104"/>
                    <a:pt x="1391" y="2119"/>
                    <a:pt x="1437" y="2150"/>
                  </a:cubicBezTo>
                  <a:lnTo>
                    <a:pt x="2113" y="2457"/>
                  </a:lnTo>
                  <a:cubicBezTo>
                    <a:pt x="2162" y="2481"/>
                    <a:pt x="2212" y="2492"/>
                    <a:pt x="2261" y="2492"/>
                  </a:cubicBezTo>
                  <a:cubicBezTo>
                    <a:pt x="2456" y="2492"/>
                    <a:pt x="2623" y="2315"/>
                    <a:pt x="2574" y="2119"/>
                  </a:cubicBezTo>
                  <a:lnTo>
                    <a:pt x="2481" y="1351"/>
                  </a:lnTo>
                  <a:cubicBezTo>
                    <a:pt x="2451" y="1228"/>
                    <a:pt x="2481" y="1136"/>
                    <a:pt x="2543" y="1075"/>
                  </a:cubicBezTo>
                  <a:lnTo>
                    <a:pt x="3065" y="522"/>
                  </a:lnTo>
                  <a:cubicBezTo>
                    <a:pt x="3096" y="491"/>
                    <a:pt x="3157" y="399"/>
                    <a:pt x="3188" y="338"/>
                  </a:cubicBezTo>
                  <a:cubicBezTo>
                    <a:pt x="3188" y="184"/>
                    <a:pt x="3065" y="31"/>
                    <a:pt x="2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3"/>
          <p:cNvSpPr/>
          <p:nvPr/>
        </p:nvSpPr>
        <p:spPr>
          <a:xfrm rot="230983">
            <a:off x="1998078" y="213935"/>
            <a:ext cx="5414506" cy="866822"/>
          </a:xfrm>
          <a:custGeom>
            <a:rect b="b" l="l" r="r" t="t"/>
            <a:pathLst>
              <a:path extrusionOk="0" h="25763" w="72344">
                <a:moveTo>
                  <a:pt x="70347" y="0"/>
                </a:moveTo>
                <a:lnTo>
                  <a:pt x="46642" y="1351"/>
                </a:lnTo>
                <a:lnTo>
                  <a:pt x="0" y="6540"/>
                </a:lnTo>
                <a:lnTo>
                  <a:pt x="1443" y="19498"/>
                </a:lnTo>
                <a:lnTo>
                  <a:pt x="2610" y="21003"/>
                </a:lnTo>
                <a:lnTo>
                  <a:pt x="2119" y="25762"/>
                </a:lnTo>
                <a:lnTo>
                  <a:pt x="72343" y="17963"/>
                </a:lnTo>
                <a:lnTo>
                  <a:pt x="7034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2" name="Google Shape;1272;p23"/>
          <p:cNvGrpSpPr/>
          <p:nvPr/>
        </p:nvGrpSpPr>
        <p:grpSpPr>
          <a:xfrm>
            <a:off x="871588" y="716752"/>
            <a:ext cx="7375424" cy="4018474"/>
            <a:chOff x="884288" y="716752"/>
            <a:chExt cx="7375424" cy="4018474"/>
          </a:xfrm>
        </p:grpSpPr>
        <p:grpSp>
          <p:nvGrpSpPr>
            <p:cNvPr id="1273" name="Google Shape;1273;p23"/>
            <p:cNvGrpSpPr/>
            <p:nvPr/>
          </p:nvGrpSpPr>
          <p:grpSpPr>
            <a:xfrm>
              <a:off x="884288" y="1109594"/>
              <a:ext cx="7375424" cy="3625632"/>
              <a:chOff x="884197" y="957194"/>
              <a:chExt cx="7375424" cy="3625632"/>
            </a:xfrm>
          </p:grpSpPr>
          <p:sp>
            <p:nvSpPr>
              <p:cNvPr id="1274" name="Google Shape;1274;p23"/>
              <p:cNvSpPr/>
              <p:nvPr/>
            </p:nvSpPr>
            <p:spPr>
              <a:xfrm>
                <a:off x="7752869" y="3441706"/>
                <a:ext cx="163840" cy="163840"/>
              </a:xfrm>
              <a:custGeom>
                <a:rect b="b" l="l" r="r" t="t"/>
                <a:pathLst>
                  <a:path extrusionOk="0" h="5120" w="5120">
                    <a:moveTo>
                      <a:pt x="2560" y="0"/>
                    </a:moveTo>
                    <a:cubicBezTo>
                      <a:pt x="1143" y="0"/>
                      <a:pt x="0" y="1143"/>
                      <a:pt x="0" y="2560"/>
                    </a:cubicBezTo>
                    <a:cubicBezTo>
                      <a:pt x="0" y="3977"/>
                      <a:pt x="1143" y="5120"/>
                      <a:pt x="2560" y="5120"/>
                    </a:cubicBezTo>
                    <a:cubicBezTo>
                      <a:pt x="3977" y="5120"/>
                      <a:pt x="5120" y="3977"/>
                      <a:pt x="5120" y="2560"/>
                    </a:cubicBezTo>
                    <a:cubicBezTo>
                      <a:pt x="5120" y="1143"/>
                      <a:pt x="3977" y="0"/>
                      <a:pt x="2560" y="0"/>
                    </a:cubicBezTo>
                    <a:close/>
                  </a:path>
                </a:pathLst>
              </a:custGeom>
              <a:solidFill>
                <a:srgbClr val="662D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23"/>
              <p:cNvSpPr/>
              <p:nvPr/>
            </p:nvSpPr>
            <p:spPr>
              <a:xfrm>
                <a:off x="884197" y="1273802"/>
                <a:ext cx="1319040" cy="1416992"/>
              </a:xfrm>
              <a:custGeom>
                <a:rect b="b" l="l" r="r" t="t"/>
                <a:pathLst>
                  <a:path extrusionOk="0" h="44281" w="41220">
                    <a:moveTo>
                      <a:pt x="0" y="1"/>
                    </a:moveTo>
                    <a:lnTo>
                      <a:pt x="0" y="43530"/>
                    </a:lnTo>
                    <a:lnTo>
                      <a:pt x="0" y="44280"/>
                    </a:lnTo>
                    <a:lnTo>
                      <a:pt x="41220" y="4414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23"/>
              <p:cNvSpPr/>
              <p:nvPr/>
            </p:nvSpPr>
            <p:spPr>
              <a:xfrm>
                <a:off x="884197" y="1107690"/>
                <a:ext cx="1628800" cy="1579328"/>
              </a:xfrm>
              <a:custGeom>
                <a:rect b="b" l="l" r="r" t="t"/>
                <a:pathLst>
                  <a:path extrusionOk="0" h="49354" w="50900">
                    <a:moveTo>
                      <a:pt x="0" y="1"/>
                    </a:moveTo>
                    <a:lnTo>
                      <a:pt x="84" y="6787"/>
                    </a:lnTo>
                    <a:lnTo>
                      <a:pt x="2179" y="47161"/>
                    </a:lnTo>
                    <a:cubicBezTo>
                      <a:pt x="12360" y="49150"/>
                      <a:pt x="37172" y="49354"/>
                      <a:pt x="46896" y="49354"/>
                    </a:cubicBezTo>
                    <a:cubicBezTo>
                      <a:pt x="49397" y="49354"/>
                      <a:pt x="50900" y="49340"/>
                      <a:pt x="50900" y="49340"/>
                    </a:cubicBezTo>
                    <a:lnTo>
                      <a:pt x="509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23"/>
              <p:cNvSpPr/>
              <p:nvPr/>
            </p:nvSpPr>
            <p:spPr>
              <a:xfrm>
                <a:off x="2802533" y="1273802"/>
                <a:ext cx="1319040" cy="1416992"/>
              </a:xfrm>
              <a:custGeom>
                <a:rect b="b" l="l" r="r" t="t"/>
                <a:pathLst>
                  <a:path extrusionOk="0" h="44281" w="41220">
                    <a:moveTo>
                      <a:pt x="0" y="1"/>
                    </a:moveTo>
                    <a:lnTo>
                      <a:pt x="0" y="43530"/>
                    </a:lnTo>
                    <a:lnTo>
                      <a:pt x="0" y="44280"/>
                    </a:lnTo>
                    <a:lnTo>
                      <a:pt x="41220" y="4414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23"/>
              <p:cNvSpPr/>
              <p:nvPr/>
            </p:nvSpPr>
            <p:spPr>
              <a:xfrm>
                <a:off x="2802533" y="1107690"/>
                <a:ext cx="1628800" cy="1579328"/>
              </a:xfrm>
              <a:custGeom>
                <a:rect b="b" l="l" r="r" t="t"/>
                <a:pathLst>
                  <a:path extrusionOk="0" h="49354" w="50900">
                    <a:moveTo>
                      <a:pt x="0" y="1"/>
                    </a:moveTo>
                    <a:lnTo>
                      <a:pt x="96" y="6787"/>
                    </a:lnTo>
                    <a:lnTo>
                      <a:pt x="2191" y="47161"/>
                    </a:lnTo>
                    <a:cubicBezTo>
                      <a:pt x="12372" y="49150"/>
                      <a:pt x="37176" y="49354"/>
                      <a:pt x="46897" y="49354"/>
                    </a:cubicBezTo>
                    <a:cubicBezTo>
                      <a:pt x="49397" y="49354"/>
                      <a:pt x="50900" y="49340"/>
                      <a:pt x="50900" y="49340"/>
                    </a:cubicBezTo>
                    <a:lnTo>
                      <a:pt x="509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23"/>
              <p:cNvSpPr/>
              <p:nvPr/>
            </p:nvSpPr>
            <p:spPr>
              <a:xfrm>
                <a:off x="4721253" y="1273802"/>
                <a:ext cx="1319040" cy="1416992"/>
              </a:xfrm>
              <a:custGeom>
                <a:rect b="b" l="l" r="r" t="t"/>
                <a:pathLst>
                  <a:path extrusionOk="0" h="44281" w="41220">
                    <a:moveTo>
                      <a:pt x="0" y="1"/>
                    </a:moveTo>
                    <a:lnTo>
                      <a:pt x="0" y="43530"/>
                    </a:lnTo>
                    <a:lnTo>
                      <a:pt x="0" y="44280"/>
                    </a:lnTo>
                    <a:lnTo>
                      <a:pt x="41220" y="4414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23"/>
              <p:cNvSpPr/>
              <p:nvPr/>
            </p:nvSpPr>
            <p:spPr>
              <a:xfrm>
                <a:off x="4721253" y="1107690"/>
                <a:ext cx="1628800" cy="1579328"/>
              </a:xfrm>
              <a:custGeom>
                <a:rect b="b" l="l" r="r" t="t"/>
                <a:pathLst>
                  <a:path extrusionOk="0" h="49354" w="50900">
                    <a:moveTo>
                      <a:pt x="0" y="1"/>
                    </a:moveTo>
                    <a:lnTo>
                      <a:pt x="84" y="6787"/>
                    </a:lnTo>
                    <a:lnTo>
                      <a:pt x="2179" y="47161"/>
                    </a:lnTo>
                    <a:cubicBezTo>
                      <a:pt x="12370" y="49150"/>
                      <a:pt x="37176" y="49354"/>
                      <a:pt x="46897" y="49354"/>
                    </a:cubicBezTo>
                    <a:cubicBezTo>
                      <a:pt x="49397" y="49354"/>
                      <a:pt x="50899" y="49340"/>
                      <a:pt x="50899" y="49340"/>
                    </a:cubicBezTo>
                    <a:lnTo>
                      <a:pt x="508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23"/>
              <p:cNvSpPr/>
              <p:nvPr/>
            </p:nvSpPr>
            <p:spPr>
              <a:xfrm>
                <a:off x="5164357" y="957194"/>
                <a:ext cx="732672" cy="271296"/>
              </a:xfrm>
              <a:custGeom>
                <a:rect b="b" l="l" r="r" t="t"/>
                <a:pathLst>
                  <a:path extrusionOk="0" h="8478" w="22896">
                    <a:moveTo>
                      <a:pt x="22765" y="1"/>
                    </a:moveTo>
                    <a:lnTo>
                      <a:pt x="0" y="1310"/>
                    </a:lnTo>
                    <a:lnTo>
                      <a:pt x="131" y="3489"/>
                    </a:lnTo>
                    <a:lnTo>
                      <a:pt x="405" y="8478"/>
                    </a:lnTo>
                    <a:lnTo>
                      <a:pt x="22896" y="7811"/>
                    </a:lnTo>
                    <a:lnTo>
                      <a:pt x="22765" y="1"/>
                    </a:lnTo>
                    <a:close/>
                  </a:path>
                </a:pathLst>
              </a:custGeom>
              <a:solidFill>
                <a:srgbClr val="DCAA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23"/>
              <p:cNvSpPr/>
              <p:nvPr/>
            </p:nvSpPr>
            <p:spPr>
              <a:xfrm>
                <a:off x="884197" y="3165866"/>
                <a:ext cx="1319040" cy="1416960"/>
              </a:xfrm>
              <a:custGeom>
                <a:rect b="b" l="l" r="r" t="t"/>
                <a:pathLst>
                  <a:path extrusionOk="0" h="44280" w="41220">
                    <a:moveTo>
                      <a:pt x="0" y="0"/>
                    </a:moveTo>
                    <a:lnTo>
                      <a:pt x="0" y="43529"/>
                    </a:lnTo>
                    <a:lnTo>
                      <a:pt x="0" y="44279"/>
                    </a:lnTo>
                    <a:lnTo>
                      <a:pt x="41220" y="44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23"/>
              <p:cNvSpPr/>
              <p:nvPr/>
            </p:nvSpPr>
            <p:spPr>
              <a:xfrm>
                <a:off x="884197" y="2999754"/>
                <a:ext cx="1628800" cy="1579264"/>
              </a:xfrm>
              <a:custGeom>
                <a:rect b="b" l="l" r="r" t="t"/>
                <a:pathLst>
                  <a:path extrusionOk="0" h="49352" w="50900">
                    <a:moveTo>
                      <a:pt x="0" y="0"/>
                    </a:moveTo>
                    <a:lnTo>
                      <a:pt x="84" y="6775"/>
                    </a:lnTo>
                    <a:lnTo>
                      <a:pt x="2179" y="47149"/>
                    </a:lnTo>
                    <a:cubicBezTo>
                      <a:pt x="12438" y="49153"/>
                      <a:pt x="37552" y="49352"/>
                      <a:pt x="47116" y="49352"/>
                    </a:cubicBezTo>
                    <a:cubicBezTo>
                      <a:pt x="49485" y="49352"/>
                      <a:pt x="50900" y="49339"/>
                      <a:pt x="50900" y="49339"/>
                    </a:cubicBezTo>
                    <a:lnTo>
                      <a:pt x="509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23"/>
              <p:cNvSpPr/>
              <p:nvPr/>
            </p:nvSpPr>
            <p:spPr>
              <a:xfrm>
                <a:off x="2802533" y="3165866"/>
                <a:ext cx="1319040" cy="1416960"/>
              </a:xfrm>
              <a:custGeom>
                <a:rect b="b" l="l" r="r" t="t"/>
                <a:pathLst>
                  <a:path extrusionOk="0" h="44280" w="41220">
                    <a:moveTo>
                      <a:pt x="0" y="0"/>
                    </a:moveTo>
                    <a:lnTo>
                      <a:pt x="0" y="43529"/>
                    </a:lnTo>
                    <a:lnTo>
                      <a:pt x="0" y="44279"/>
                    </a:lnTo>
                    <a:lnTo>
                      <a:pt x="41220" y="44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23"/>
              <p:cNvSpPr/>
              <p:nvPr/>
            </p:nvSpPr>
            <p:spPr>
              <a:xfrm>
                <a:off x="2802533" y="2999754"/>
                <a:ext cx="1628800" cy="1579264"/>
              </a:xfrm>
              <a:custGeom>
                <a:rect b="b" l="l" r="r" t="t"/>
                <a:pathLst>
                  <a:path extrusionOk="0" h="49352" w="50900">
                    <a:moveTo>
                      <a:pt x="0" y="0"/>
                    </a:moveTo>
                    <a:lnTo>
                      <a:pt x="96" y="6775"/>
                    </a:lnTo>
                    <a:lnTo>
                      <a:pt x="2191" y="47149"/>
                    </a:lnTo>
                    <a:cubicBezTo>
                      <a:pt x="12450" y="49153"/>
                      <a:pt x="37556" y="49352"/>
                      <a:pt x="47117" y="49352"/>
                    </a:cubicBezTo>
                    <a:cubicBezTo>
                      <a:pt x="49485" y="49352"/>
                      <a:pt x="50900" y="49339"/>
                      <a:pt x="50900" y="49339"/>
                    </a:cubicBezTo>
                    <a:lnTo>
                      <a:pt x="509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23"/>
              <p:cNvSpPr/>
              <p:nvPr/>
            </p:nvSpPr>
            <p:spPr>
              <a:xfrm>
                <a:off x="4721253" y="3165866"/>
                <a:ext cx="1319040" cy="1416960"/>
              </a:xfrm>
              <a:custGeom>
                <a:rect b="b" l="l" r="r" t="t"/>
                <a:pathLst>
                  <a:path extrusionOk="0" h="44280" w="41220">
                    <a:moveTo>
                      <a:pt x="0" y="0"/>
                    </a:moveTo>
                    <a:lnTo>
                      <a:pt x="0" y="43529"/>
                    </a:lnTo>
                    <a:lnTo>
                      <a:pt x="0" y="44279"/>
                    </a:lnTo>
                    <a:lnTo>
                      <a:pt x="41220" y="44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23"/>
              <p:cNvSpPr/>
              <p:nvPr/>
            </p:nvSpPr>
            <p:spPr>
              <a:xfrm>
                <a:off x="4721253" y="2999754"/>
                <a:ext cx="1628800" cy="1579264"/>
              </a:xfrm>
              <a:custGeom>
                <a:rect b="b" l="l" r="r" t="t"/>
                <a:pathLst>
                  <a:path extrusionOk="0" h="49352" w="50900">
                    <a:moveTo>
                      <a:pt x="0" y="0"/>
                    </a:moveTo>
                    <a:lnTo>
                      <a:pt x="84" y="6775"/>
                    </a:lnTo>
                    <a:lnTo>
                      <a:pt x="2179" y="47149"/>
                    </a:lnTo>
                    <a:cubicBezTo>
                      <a:pt x="12448" y="49153"/>
                      <a:pt x="37555" y="49352"/>
                      <a:pt x="47117" y="49352"/>
                    </a:cubicBezTo>
                    <a:cubicBezTo>
                      <a:pt x="49485" y="49352"/>
                      <a:pt x="50899" y="49339"/>
                      <a:pt x="50899" y="49339"/>
                    </a:cubicBezTo>
                    <a:lnTo>
                      <a:pt x="50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23"/>
              <p:cNvSpPr/>
              <p:nvPr/>
            </p:nvSpPr>
            <p:spPr>
              <a:xfrm>
                <a:off x="6630821" y="1259338"/>
                <a:ext cx="1319424" cy="1417344"/>
              </a:xfrm>
              <a:custGeom>
                <a:rect b="b" l="l" r="r" t="t"/>
                <a:pathLst>
                  <a:path extrusionOk="0" h="44292" w="41232">
                    <a:moveTo>
                      <a:pt x="0" y="0"/>
                    </a:moveTo>
                    <a:lnTo>
                      <a:pt x="0" y="43530"/>
                    </a:lnTo>
                    <a:lnTo>
                      <a:pt x="0" y="44292"/>
                    </a:lnTo>
                    <a:lnTo>
                      <a:pt x="41232" y="44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23"/>
              <p:cNvSpPr/>
              <p:nvPr/>
            </p:nvSpPr>
            <p:spPr>
              <a:xfrm>
                <a:off x="6630821" y="1093610"/>
                <a:ext cx="1628800" cy="1579264"/>
              </a:xfrm>
              <a:custGeom>
                <a:rect b="b" l="l" r="r" t="t"/>
                <a:pathLst>
                  <a:path extrusionOk="0" h="49352" w="50900">
                    <a:moveTo>
                      <a:pt x="0" y="0"/>
                    </a:moveTo>
                    <a:lnTo>
                      <a:pt x="96" y="6775"/>
                    </a:lnTo>
                    <a:lnTo>
                      <a:pt x="2191" y="47149"/>
                    </a:lnTo>
                    <a:cubicBezTo>
                      <a:pt x="12450" y="49153"/>
                      <a:pt x="37556" y="49352"/>
                      <a:pt x="47117" y="49352"/>
                    </a:cubicBezTo>
                    <a:cubicBezTo>
                      <a:pt x="49485" y="49352"/>
                      <a:pt x="50900" y="49340"/>
                      <a:pt x="50900" y="49340"/>
                    </a:cubicBezTo>
                    <a:lnTo>
                      <a:pt x="509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23"/>
              <p:cNvSpPr/>
              <p:nvPr/>
            </p:nvSpPr>
            <p:spPr>
              <a:xfrm>
                <a:off x="6630821" y="3151370"/>
                <a:ext cx="1319424" cy="1416960"/>
              </a:xfrm>
              <a:custGeom>
                <a:rect b="b" l="l" r="r" t="t"/>
                <a:pathLst>
                  <a:path extrusionOk="0" h="44280" w="41232">
                    <a:moveTo>
                      <a:pt x="0" y="1"/>
                    </a:moveTo>
                    <a:lnTo>
                      <a:pt x="0" y="43530"/>
                    </a:lnTo>
                    <a:lnTo>
                      <a:pt x="0" y="44280"/>
                    </a:lnTo>
                    <a:lnTo>
                      <a:pt x="41232" y="4414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23"/>
              <p:cNvSpPr/>
              <p:nvPr/>
            </p:nvSpPr>
            <p:spPr>
              <a:xfrm>
                <a:off x="6630821" y="2985642"/>
                <a:ext cx="1628800" cy="1578944"/>
              </a:xfrm>
              <a:custGeom>
                <a:rect b="b" l="l" r="r" t="t"/>
                <a:pathLst>
                  <a:path extrusionOk="0" h="49342" w="50900">
                    <a:moveTo>
                      <a:pt x="0" y="0"/>
                    </a:moveTo>
                    <a:lnTo>
                      <a:pt x="96" y="6775"/>
                    </a:lnTo>
                    <a:lnTo>
                      <a:pt x="2191" y="47149"/>
                    </a:lnTo>
                    <a:cubicBezTo>
                      <a:pt x="12372" y="49138"/>
                      <a:pt x="37176" y="49341"/>
                      <a:pt x="46897" y="49341"/>
                    </a:cubicBezTo>
                    <a:cubicBezTo>
                      <a:pt x="49397" y="49341"/>
                      <a:pt x="50900" y="49328"/>
                      <a:pt x="50900" y="49328"/>
                    </a:cubicBezTo>
                    <a:lnTo>
                      <a:pt x="509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2" name="Google Shape;1292;p23"/>
            <p:cNvSpPr/>
            <p:nvPr/>
          </p:nvSpPr>
          <p:spPr>
            <a:xfrm rot="1823916">
              <a:off x="1170719" y="936150"/>
              <a:ext cx="1046144" cy="658873"/>
            </a:xfrm>
            <a:custGeom>
              <a:rect b="b" l="l" r="r" t="t"/>
              <a:pathLst>
                <a:path extrusionOk="0" h="9875" w="15679">
                  <a:moveTo>
                    <a:pt x="12143" y="1"/>
                  </a:moveTo>
                  <a:lnTo>
                    <a:pt x="11776" y="134"/>
                  </a:lnTo>
                  <a:cubicBezTo>
                    <a:pt x="10508" y="634"/>
                    <a:pt x="9174" y="1135"/>
                    <a:pt x="7940" y="1668"/>
                  </a:cubicBezTo>
                  <a:cubicBezTo>
                    <a:pt x="5271" y="2836"/>
                    <a:pt x="2736" y="4204"/>
                    <a:pt x="234" y="5571"/>
                  </a:cubicBezTo>
                  <a:cubicBezTo>
                    <a:pt x="34" y="5605"/>
                    <a:pt x="1" y="5871"/>
                    <a:pt x="168" y="5972"/>
                  </a:cubicBezTo>
                  <a:cubicBezTo>
                    <a:pt x="301" y="6072"/>
                    <a:pt x="434" y="6138"/>
                    <a:pt x="568" y="6205"/>
                  </a:cubicBezTo>
                  <a:cubicBezTo>
                    <a:pt x="534" y="6405"/>
                    <a:pt x="468" y="6605"/>
                    <a:pt x="468" y="6805"/>
                  </a:cubicBezTo>
                  <a:cubicBezTo>
                    <a:pt x="368" y="7506"/>
                    <a:pt x="368" y="7506"/>
                    <a:pt x="1068" y="7706"/>
                  </a:cubicBezTo>
                  <a:cubicBezTo>
                    <a:pt x="1102" y="7706"/>
                    <a:pt x="1102" y="7739"/>
                    <a:pt x="1135" y="7739"/>
                  </a:cubicBezTo>
                  <a:cubicBezTo>
                    <a:pt x="1068" y="7973"/>
                    <a:pt x="1001" y="8206"/>
                    <a:pt x="935" y="8473"/>
                  </a:cubicBezTo>
                  <a:cubicBezTo>
                    <a:pt x="868" y="8640"/>
                    <a:pt x="968" y="8707"/>
                    <a:pt x="1102" y="8707"/>
                  </a:cubicBezTo>
                  <a:cubicBezTo>
                    <a:pt x="1168" y="8724"/>
                    <a:pt x="1243" y="8732"/>
                    <a:pt x="1318" y="8732"/>
                  </a:cubicBezTo>
                  <a:cubicBezTo>
                    <a:pt x="1393" y="8732"/>
                    <a:pt x="1468" y="8724"/>
                    <a:pt x="1535" y="8707"/>
                  </a:cubicBezTo>
                  <a:lnTo>
                    <a:pt x="1535" y="8707"/>
                  </a:lnTo>
                  <a:cubicBezTo>
                    <a:pt x="1569" y="9107"/>
                    <a:pt x="1168" y="9474"/>
                    <a:pt x="1368" y="9874"/>
                  </a:cubicBezTo>
                  <a:cubicBezTo>
                    <a:pt x="1435" y="9808"/>
                    <a:pt x="1535" y="9774"/>
                    <a:pt x="1602" y="9708"/>
                  </a:cubicBezTo>
                  <a:cubicBezTo>
                    <a:pt x="3570" y="8607"/>
                    <a:pt x="5471" y="7473"/>
                    <a:pt x="7439" y="6405"/>
                  </a:cubicBezTo>
                  <a:cubicBezTo>
                    <a:pt x="10008" y="5004"/>
                    <a:pt x="12610" y="3670"/>
                    <a:pt x="15178" y="2336"/>
                  </a:cubicBezTo>
                  <a:cubicBezTo>
                    <a:pt x="15312" y="2236"/>
                    <a:pt x="15478" y="2169"/>
                    <a:pt x="15679" y="2035"/>
                  </a:cubicBezTo>
                  <a:lnTo>
                    <a:pt x="13711" y="1769"/>
                  </a:lnTo>
                  <a:cubicBezTo>
                    <a:pt x="13759" y="1402"/>
                    <a:pt x="13773" y="1304"/>
                    <a:pt x="13527" y="1304"/>
                  </a:cubicBezTo>
                  <a:cubicBezTo>
                    <a:pt x="13437" y="1304"/>
                    <a:pt x="13313" y="1317"/>
                    <a:pt x="13143" y="1335"/>
                  </a:cubicBezTo>
                  <a:cubicBezTo>
                    <a:pt x="13277" y="1101"/>
                    <a:pt x="13410" y="901"/>
                    <a:pt x="13544" y="734"/>
                  </a:cubicBezTo>
                  <a:cubicBezTo>
                    <a:pt x="13644" y="534"/>
                    <a:pt x="13610" y="401"/>
                    <a:pt x="13377" y="401"/>
                  </a:cubicBezTo>
                  <a:lnTo>
                    <a:pt x="12176" y="334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3"/>
            <p:cNvSpPr/>
            <p:nvPr/>
          </p:nvSpPr>
          <p:spPr>
            <a:xfrm flipH="1" rot="-1823916">
              <a:off x="4999769" y="964725"/>
              <a:ext cx="1046144" cy="658873"/>
            </a:xfrm>
            <a:custGeom>
              <a:rect b="b" l="l" r="r" t="t"/>
              <a:pathLst>
                <a:path extrusionOk="0" h="9875" w="15679">
                  <a:moveTo>
                    <a:pt x="12143" y="1"/>
                  </a:moveTo>
                  <a:lnTo>
                    <a:pt x="11776" y="134"/>
                  </a:lnTo>
                  <a:cubicBezTo>
                    <a:pt x="10508" y="634"/>
                    <a:pt x="9174" y="1135"/>
                    <a:pt x="7940" y="1668"/>
                  </a:cubicBezTo>
                  <a:cubicBezTo>
                    <a:pt x="5271" y="2836"/>
                    <a:pt x="2736" y="4204"/>
                    <a:pt x="234" y="5571"/>
                  </a:cubicBezTo>
                  <a:cubicBezTo>
                    <a:pt x="34" y="5605"/>
                    <a:pt x="1" y="5871"/>
                    <a:pt x="168" y="5972"/>
                  </a:cubicBezTo>
                  <a:cubicBezTo>
                    <a:pt x="301" y="6072"/>
                    <a:pt x="434" y="6138"/>
                    <a:pt x="568" y="6205"/>
                  </a:cubicBezTo>
                  <a:cubicBezTo>
                    <a:pt x="534" y="6405"/>
                    <a:pt x="468" y="6605"/>
                    <a:pt x="468" y="6805"/>
                  </a:cubicBezTo>
                  <a:cubicBezTo>
                    <a:pt x="368" y="7506"/>
                    <a:pt x="368" y="7506"/>
                    <a:pt x="1068" y="7706"/>
                  </a:cubicBezTo>
                  <a:cubicBezTo>
                    <a:pt x="1102" y="7706"/>
                    <a:pt x="1102" y="7739"/>
                    <a:pt x="1135" y="7739"/>
                  </a:cubicBezTo>
                  <a:cubicBezTo>
                    <a:pt x="1068" y="7973"/>
                    <a:pt x="1001" y="8206"/>
                    <a:pt x="935" y="8473"/>
                  </a:cubicBezTo>
                  <a:cubicBezTo>
                    <a:pt x="868" y="8640"/>
                    <a:pt x="968" y="8707"/>
                    <a:pt x="1102" y="8707"/>
                  </a:cubicBezTo>
                  <a:cubicBezTo>
                    <a:pt x="1168" y="8724"/>
                    <a:pt x="1243" y="8732"/>
                    <a:pt x="1318" y="8732"/>
                  </a:cubicBezTo>
                  <a:cubicBezTo>
                    <a:pt x="1393" y="8732"/>
                    <a:pt x="1468" y="8724"/>
                    <a:pt x="1535" y="8707"/>
                  </a:cubicBezTo>
                  <a:lnTo>
                    <a:pt x="1535" y="8707"/>
                  </a:lnTo>
                  <a:cubicBezTo>
                    <a:pt x="1569" y="9107"/>
                    <a:pt x="1168" y="9474"/>
                    <a:pt x="1368" y="9874"/>
                  </a:cubicBezTo>
                  <a:cubicBezTo>
                    <a:pt x="1435" y="9808"/>
                    <a:pt x="1535" y="9774"/>
                    <a:pt x="1602" y="9708"/>
                  </a:cubicBezTo>
                  <a:cubicBezTo>
                    <a:pt x="3570" y="8607"/>
                    <a:pt x="5471" y="7473"/>
                    <a:pt x="7439" y="6405"/>
                  </a:cubicBezTo>
                  <a:cubicBezTo>
                    <a:pt x="10008" y="5004"/>
                    <a:pt x="12610" y="3670"/>
                    <a:pt x="15178" y="2336"/>
                  </a:cubicBezTo>
                  <a:cubicBezTo>
                    <a:pt x="15312" y="2236"/>
                    <a:pt x="15478" y="2169"/>
                    <a:pt x="15679" y="2035"/>
                  </a:cubicBezTo>
                  <a:lnTo>
                    <a:pt x="13711" y="1769"/>
                  </a:lnTo>
                  <a:cubicBezTo>
                    <a:pt x="13759" y="1402"/>
                    <a:pt x="13773" y="1304"/>
                    <a:pt x="13527" y="1304"/>
                  </a:cubicBezTo>
                  <a:cubicBezTo>
                    <a:pt x="13437" y="1304"/>
                    <a:pt x="13313" y="1317"/>
                    <a:pt x="13143" y="1335"/>
                  </a:cubicBezTo>
                  <a:cubicBezTo>
                    <a:pt x="13277" y="1101"/>
                    <a:pt x="13410" y="901"/>
                    <a:pt x="13544" y="734"/>
                  </a:cubicBezTo>
                  <a:cubicBezTo>
                    <a:pt x="13644" y="534"/>
                    <a:pt x="13610" y="401"/>
                    <a:pt x="13377" y="401"/>
                  </a:cubicBezTo>
                  <a:lnTo>
                    <a:pt x="12176" y="334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3"/>
            <p:cNvSpPr/>
            <p:nvPr/>
          </p:nvSpPr>
          <p:spPr>
            <a:xfrm rot="1823916">
              <a:off x="1170719" y="2850675"/>
              <a:ext cx="1046144" cy="658873"/>
            </a:xfrm>
            <a:custGeom>
              <a:rect b="b" l="l" r="r" t="t"/>
              <a:pathLst>
                <a:path extrusionOk="0" h="9875" w="15679">
                  <a:moveTo>
                    <a:pt x="12143" y="1"/>
                  </a:moveTo>
                  <a:lnTo>
                    <a:pt x="11776" y="134"/>
                  </a:lnTo>
                  <a:cubicBezTo>
                    <a:pt x="10508" y="634"/>
                    <a:pt x="9174" y="1135"/>
                    <a:pt x="7940" y="1668"/>
                  </a:cubicBezTo>
                  <a:cubicBezTo>
                    <a:pt x="5271" y="2836"/>
                    <a:pt x="2736" y="4204"/>
                    <a:pt x="234" y="5571"/>
                  </a:cubicBezTo>
                  <a:cubicBezTo>
                    <a:pt x="34" y="5605"/>
                    <a:pt x="1" y="5871"/>
                    <a:pt x="168" y="5972"/>
                  </a:cubicBezTo>
                  <a:cubicBezTo>
                    <a:pt x="301" y="6072"/>
                    <a:pt x="434" y="6138"/>
                    <a:pt x="568" y="6205"/>
                  </a:cubicBezTo>
                  <a:cubicBezTo>
                    <a:pt x="534" y="6405"/>
                    <a:pt x="468" y="6605"/>
                    <a:pt x="468" y="6805"/>
                  </a:cubicBezTo>
                  <a:cubicBezTo>
                    <a:pt x="368" y="7506"/>
                    <a:pt x="368" y="7506"/>
                    <a:pt x="1068" y="7706"/>
                  </a:cubicBezTo>
                  <a:cubicBezTo>
                    <a:pt x="1102" y="7706"/>
                    <a:pt x="1102" y="7739"/>
                    <a:pt x="1135" y="7739"/>
                  </a:cubicBezTo>
                  <a:cubicBezTo>
                    <a:pt x="1068" y="7973"/>
                    <a:pt x="1001" y="8206"/>
                    <a:pt x="935" y="8473"/>
                  </a:cubicBezTo>
                  <a:cubicBezTo>
                    <a:pt x="868" y="8640"/>
                    <a:pt x="968" y="8707"/>
                    <a:pt x="1102" y="8707"/>
                  </a:cubicBezTo>
                  <a:cubicBezTo>
                    <a:pt x="1168" y="8724"/>
                    <a:pt x="1243" y="8732"/>
                    <a:pt x="1318" y="8732"/>
                  </a:cubicBezTo>
                  <a:cubicBezTo>
                    <a:pt x="1393" y="8732"/>
                    <a:pt x="1468" y="8724"/>
                    <a:pt x="1535" y="8707"/>
                  </a:cubicBezTo>
                  <a:lnTo>
                    <a:pt x="1535" y="8707"/>
                  </a:lnTo>
                  <a:cubicBezTo>
                    <a:pt x="1569" y="9107"/>
                    <a:pt x="1168" y="9474"/>
                    <a:pt x="1368" y="9874"/>
                  </a:cubicBezTo>
                  <a:cubicBezTo>
                    <a:pt x="1435" y="9808"/>
                    <a:pt x="1535" y="9774"/>
                    <a:pt x="1602" y="9708"/>
                  </a:cubicBezTo>
                  <a:cubicBezTo>
                    <a:pt x="3570" y="8607"/>
                    <a:pt x="5471" y="7473"/>
                    <a:pt x="7439" y="6405"/>
                  </a:cubicBezTo>
                  <a:cubicBezTo>
                    <a:pt x="10008" y="5004"/>
                    <a:pt x="12610" y="3670"/>
                    <a:pt x="15178" y="2336"/>
                  </a:cubicBezTo>
                  <a:cubicBezTo>
                    <a:pt x="15312" y="2236"/>
                    <a:pt x="15478" y="2169"/>
                    <a:pt x="15679" y="2035"/>
                  </a:cubicBezTo>
                  <a:lnTo>
                    <a:pt x="13711" y="1769"/>
                  </a:lnTo>
                  <a:cubicBezTo>
                    <a:pt x="13759" y="1402"/>
                    <a:pt x="13773" y="1304"/>
                    <a:pt x="13527" y="1304"/>
                  </a:cubicBezTo>
                  <a:cubicBezTo>
                    <a:pt x="13437" y="1304"/>
                    <a:pt x="13313" y="1317"/>
                    <a:pt x="13143" y="1335"/>
                  </a:cubicBezTo>
                  <a:cubicBezTo>
                    <a:pt x="13277" y="1101"/>
                    <a:pt x="13410" y="901"/>
                    <a:pt x="13544" y="734"/>
                  </a:cubicBezTo>
                  <a:cubicBezTo>
                    <a:pt x="13644" y="534"/>
                    <a:pt x="13610" y="401"/>
                    <a:pt x="13377" y="401"/>
                  </a:cubicBezTo>
                  <a:lnTo>
                    <a:pt x="12176" y="334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3"/>
            <p:cNvSpPr/>
            <p:nvPr/>
          </p:nvSpPr>
          <p:spPr>
            <a:xfrm flipH="1" rot="-1823916">
              <a:off x="3094769" y="2879250"/>
              <a:ext cx="1046144" cy="658873"/>
            </a:xfrm>
            <a:custGeom>
              <a:rect b="b" l="l" r="r" t="t"/>
              <a:pathLst>
                <a:path extrusionOk="0" h="9875" w="15679">
                  <a:moveTo>
                    <a:pt x="12143" y="1"/>
                  </a:moveTo>
                  <a:lnTo>
                    <a:pt x="11776" y="134"/>
                  </a:lnTo>
                  <a:cubicBezTo>
                    <a:pt x="10508" y="634"/>
                    <a:pt x="9174" y="1135"/>
                    <a:pt x="7940" y="1668"/>
                  </a:cubicBezTo>
                  <a:cubicBezTo>
                    <a:pt x="5271" y="2836"/>
                    <a:pt x="2736" y="4204"/>
                    <a:pt x="234" y="5571"/>
                  </a:cubicBezTo>
                  <a:cubicBezTo>
                    <a:pt x="34" y="5605"/>
                    <a:pt x="1" y="5871"/>
                    <a:pt x="168" y="5972"/>
                  </a:cubicBezTo>
                  <a:cubicBezTo>
                    <a:pt x="301" y="6072"/>
                    <a:pt x="434" y="6138"/>
                    <a:pt x="568" y="6205"/>
                  </a:cubicBezTo>
                  <a:cubicBezTo>
                    <a:pt x="534" y="6405"/>
                    <a:pt x="468" y="6605"/>
                    <a:pt x="468" y="6805"/>
                  </a:cubicBezTo>
                  <a:cubicBezTo>
                    <a:pt x="368" y="7506"/>
                    <a:pt x="368" y="7506"/>
                    <a:pt x="1068" y="7706"/>
                  </a:cubicBezTo>
                  <a:cubicBezTo>
                    <a:pt x="1102" y="7706"/>
                    <a:pt x="1102" y="7739"/>
                    <a:pt x="1135" y="7739"/>
                  </a:cubicBezTo>
                  <a:cubicBezTo>
                    <a:pt x="1068" y="7973"/>
                    <a:pt x="1001" y="8206"/>
                    <a:pt x="935" y="8473"/>
                  </a:cubicBezTo>
                  <a:cubicBezTo>
                    <a:pt x="868" y="8640"/>
                    <a:pt x="968" y="8707"/>
                    <a:pt x="1102" y="8707"/>
                  </a:cubicBezTo>
                  <a:cubicBezTo>
                    <a:pt x="1168" y="8724"/>
                    <a:pt x="1243" y="8732"/>
                    <a:pt x="1318" y="8732"/>
                  </a:cubicBezTo>
                  <a:cubicBezTo>
                    <a:pt x="1393" y="8732"/>
                    <a:pt x="1468" y="8724"/>
                    <a:pt x="1535" y="8707"/>
                  </a:cubicBezTo>
                  <a:lnTo>
                    <a:pt x="1535" y="8707"/>
                  </a:lnTo>
                  <a:cubicBezTo>
                    <a:pt x="1569" y="9107"/>
                    <a:pt x="1168" y="9474"/>
                    <a:pt x="1368" y="9874"/>
                  </a:cubicBezTo>
                  <a:cubicBezTo>
                    <a:pt x="1435" y="9808"/>
                    <a:pt x="1535" y="9774"/>
                    <a:pt x="1602" y="9708"/>
                  </a:cubicBezTo>
                  <a:cubicBezTo>
                    <a:pt x="3570" y="8607"/>
                    <a:pt x="5471" y="7473"/>
                    <a:pt x="7439" y="6405"/>
                  </a:cubicBezTo>
                  <a:cubicBezTo>
                    <a:pt x="10008" y="5004"/>
                    <a:pt x="12610" y="3670"/>
                    <a:pt x="15178" y="2336"/>
                  </a:cubicBezTo>
                  <a:cubicBezTo>
                    <a:pt x="15312" y="2236"/>
                    <a:pt x="15478" y="2169"/>
                    <a:pt x="15679" y="2035"/>
                  </a:cubicBezTo>
                  <a:lnTo>
                    <a:pt x="13711" y="1769"/>
                  </a:lnTo>
                  <a:cubicBezTo>
                    <a:pt x="13759" y="1402"/>
                    <a:pt x="13773" y="1304"/>
                    <a:pt x="13527" y="1304"/>
                  </a:cubicBezTo>
                  <a:cubicBezTo>
                    <a:pt x="13437" y="1304"/>
                    <a:pt x="13313" y="1317"/>
                    <a:pt x="13143" y="1335"/>
                  </a:cubicBezTo>
                  <a:cubicBezTo>
                    <a:pt x="13277" y="1101"/>
                    <a:pt x="13410" y="901"/>
                    <a:pt x="13544" y="734"/>
                  </a:cubicBezTo>
                  <a:cubicBezTo>
                    <a:pt x="13644" y="534"/>
                    <a:pt x="13610" y="401"/>
                    <a:pt x="13377" y="401"/>
                  </a:cubicBezTo>
                  <a:lnTo>
                    <a:pt x="12176" y="334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3"/>
            <p:cNvSpPr/>
            <p:nvPr/>
          </p:nvSpPr>
          <p:spPr>
            <a:xfrm flipH="1" rot="-1823916">
              <a:off x="4999769" y="2879250"/>
              <a:ext cx="1046144" cy="658873"/>
            </a:xfrm>
            <a:custGeom>
              <a:rect b="b" l="l" r="r" t="t"/>
              <a:pathLst>
                <a:path extrusionOk="0" h="9875" w="15679">
                  <a:moveTo>
                    <a:pt x="12143" y="1"/>
                  </a:moveTo>
                  <a:lnTo>
                    <a:pt x="11776" y="134"/>
                  </a:lnTo>
                  <a:cubicBezTo>
                    <a:pt x="10508" y="634"/>
                    <a:pt x="9174" y="1135"/>
                    <a:pt x="7940" y="1668"/>
                  </a:cubicBezTo>
                  <a:cubicBezTo>
                    <a:pt x="5271" y="2836"/>
                    <a:pt x="2736" y="4204"/>
                    <a:pt x="234" y="5571"/>
                  </a:cubicBezTo>
                  <a:cubicBezTo>
                    <a:pt x="34" y="5605"/>
                    <a:pt x="1" y="5871"/>
                    <a:pt x="168" y="5972"/>
                  </a:cubicBezTo>
                  <a:cubicBezTo>
                    <a:pt x="301" y="6072"/>
                    <a:pt x="434" y="6138"/>
                    <a:pt x="568" y="6205"/>
                  </a:cubicBezTo>
                  <a:cubicBezTo>
                    <a:pt x="534" y="6405"/>
                    <a:pt x="468" y="6605"/>
                    <a:pt x="468" y="6805"/>
                  </a:cubicBezTo>
                  <a:cubicBezTo>
                    <a:pt x="368" y="7506"/>
                    <a:pt x="368" y="7506"/>
                    <a:pt x="1068" y="7706"/>
                  </a:cubicBezTo>
                  <a:cubicBezTo>
                    <a:pt x="1102" y="7706"/>
                    <a:pt x="1102" y="7739"/>
                    <a:pt x="1135" y="7739"/>
                  </a:cubicBezTo>
                  <a:cubicBezTo>
                    <a:pt x="1068" y="7973"/>
                    <a:pt x="1001" y="8206"/>
                    <a:pt x="935" y="8473"/>
                  </a:cubicBezTo>
                  <a:cubicBezTo>
                    <a:pt x="868" y="8640"/>
                    <a:pt x="968" y="8707"/>
                    <a:pt x="1102" y="8707"/>
                  </a:cubicBezTo>
                  <a:cubicBezTo>
                    <a:pt x="1168" y="8724"/>
                    <a:pt x="1243" y="8732"/>
                    <a:pt x="1318" y="8732"/>
                  </a:cubicBezTo>
                  <a:cubicBezTo>
                    <a:pt x="1393" y="8732"/>
                    <a:pt x="1468" y="8724"/>
                    <a:pt x="1535" y="8707"/>
                  </a:cubicBezTo>
                  <a:lnTo>
                    <a:pt x="1535" y="8707"/>
                  </a:lnTo>
                  <a:cubicBezTo>
                    <a:pt x="1569" y="9107"/>
                    <a:pt x="1168" y="9474"/>
                    <a:pt x="1368" y="9874"/>
                  </a:cubicBezTo>
                  <a:cubicBezTo>
                    <a:pt x="1435" y="9808"/>
                    <a:pt x="1535" y="9774"/>
                    <a:pt x="1602" y="9708"/>
                  </a:cubicBezTo>
                  <a:cubicBezTo>
                    <a:pt x="3570" y="8607"/>
                    <a:pt x="5471" y="7473"/>
                    <a:pt x="7439" y="6405"/>
                  </a:cubicBezTo>
                  <a:cubicBezTo>
                    <a:pt x="10008" y="5004"/>
                    <a:pt x="12610" y="3670"/>
                    <a:pt x="15178" y="2336"/>
                  </a:cubicBezTo>
                  <a:cubicBezTo>
                    <a:pt x="15312" y="2236"/>
                    <a:pt x="15478" y="2169"/>
                    <a:pt x="15679" y="2035"/>
                  </a:cubicBezTo>
                  <a:lnTo>
                    <a:pt x="13711" y="1769"/>
                  </a:lnTo>
                  <a:cubicBezTo>
                    <a:pt x="13759" y="1402"/>
                    <a:pt x="13773" y="1304"/>
                    <a:pt x="13527" y="1304"/>
                  </a:cubicBezTo>
                  <a:cubicBezTo>
                    <a:pt x="13437" y="1304"/>
                    <a:pt x="13313" y="1317"/>
                    <a:pt x="13143" y="1335"/>
                  </a:cubicBezTo>
                  <a:cubicBezTo>
                    <a:pt x="13277" y="1101"/>
                    <a:pt x="13410" y="901"/>
                    <a:pt x="13544" y="734"/>
                  </a:cubicBezTo>
                  <a:cubicBezTo>
                    <a:pt x="13644" y="534"/>
                    <a:pt x="13610" y="401"/>
                    <a:pt x="13377" y="401"/>
                  </a:cubicBezTo>
                  <a:lnTo>
                    <a:pt x="12176" y="334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3"/>
            <p:cNvSpPr/>
            <p:nvPr/>
          </p:nvSpPr>
          <p:spPr>
            <a:xfrm rot="1823916">
              <a:off x="6904769" y="2879250"/>
              <a:ext cx="1046144" cy="658873"/>
            </a:xfrm>
            <a:custGeom>
              <a:rect b="b" l="l" r="r" t="t"/>
              <a:pathLst>
                <a:path extrusionOk="0" h="9875" w="15679">
                  <a:moveTo>
                    <a:pt x="12143" y="1"/>
                  </a:moveTo>
                  <a:lnTo>
                    <a:pt x="11776" y="134"/>
                  </a:lnTo>
                  <a:cubicBezTo>
                    <a:pt x="10508" y="634"/>
                    <a:pt x="9174" y="1135"/>
                    <a:pt x="7940" y="1668"/>
                  </a:cubicBezTo>
                  <a:cubicBezTo>
                    <a:pt x="5271" y="2836"/>
                    <a:pt x="2736" y="4204"/>
                    <a:pt x="234" y="5571"/>
                  </a:cubicBezTo>
                  <a:cubicBezTo>
                    <a:pt x="34" y="5605"/>
                    <a:pt x="1" y="5871"/>
                    <a:pt x="168" y="5972"/>
                  </a:cubicBezTo>
                  <a:cubicBezTo>
                    <a:pt x="301" y="6072"/>
                    <a:pt x="434" y="6138"/>
                    <a:pt x="568" y="6205"/>
                  </a:cubicBezTo>
                  <a:cubicBezTo>
                    <a:pt x="534" y="6405"/>
                    <a:pt x="468" y="6605"/>
                    <a:pt x="468" y="6805"/>
                  </a:cubicBezTo>
                  <a:cubicBezTo>
                    <a:pt x="368" y="7506"/>
                    <a:pt x="368" y="7506"/>
                    <a:pt x="1068" y="7706"/>
                  </a:cubicBezTo>
                  <a:cubicBezTo>
                    <a:pt x="1102" y="7706"/>
                    <a:pt x="1102" y="7739"/>
                    <a:pt x="1135" y="7739"/>
                  </a:cubicBezTo>
                  <a:cubicBezTo>
                    <a:pt x="1068" y="7973"/>
                    <a:pt x="1001" y="8206"/>
                    <a:pt x="935" y="8473"/>
                  </a:cubicBezTo>
                  <a:cubicBezTo>
                    <a:pt x="868" y="8640"/>
                    <a:pt x="968" y="8707"/>
                    <a:pt x="1102" y="8707"/>
                  </a:cubicBezTo>
                  <a:cubicBezTo>
                    <a:pt x="1168" y="8724"/>
                    <a:pt x="1243" y="8732"/>
                    <a:pt x="1318" y="8732"/>
                  </a:cubicBezTo>
                  <a:cubicBezTo>
                    <a:pt x="1393" y="8732"/>
                    <a:pt x="1468" y="8724"/>
                    <a:pt x="1535" y="8707"/>
                  </a:cubicBezTo>
                  <a:lnTo>
                    <a:pt x="1535" y="8707"/>
                  </a:lnTo>
                  <a:cubicBezTo>
                    <a:pt x="1569" y="9107"/>
                    <a:pt x="1168" y="9474"/>
                    <a:pt x="1368" y="9874"/>
                  </a:cubicBezTo>
                  <a:cubicBezTo>
                    <a:pt x="1435" y="9808"/>
                    <a:pt x="1535" y="9774"/>
                    <a:pt x="1602" y="9708"/>
                  </a:cubicBezTo>
                  <a:cubicBezTo>
                    <a:pt x="3570" y="8607"/>
                    <a:pt x="5471" y="7473"/>
                    <a:pt x="7439" y="6405"/>
                  </a:cubicBezTo>
                  <a:cubicBezTo>
                    <a:pt x="10008" y="5004"/>
                    <a:pt x="12610" y="3670"/>
                    <a:pt x="15178" y="2336"/>
                  </a:cubicBezTo>
                  <a:cubicBezTo>
                    <a:pt x="15312" y="2236"/>
                    <a:pt x="15478" y="2169"/>
                    <a:pt x="15679" y="2035"/>
                  </a:cubicBezTo>
                  <a:lnTo>
                    <a:pt x="13711" y="1769"/>
                  </a:lnTo>
                  <a:cubicBezTo>
                    <a:pt x="13759" y="1402"/>
                    <a:pt x="13773" y="1304"/>
                    <a:pt x="13527" y="1304"/>
                  </a:cubicBezTo>
                  <a:cubicBezTo>
                    <a:pt x="13437" y="1304"/>
                    <a:pt x="13313" y="1317"/>
                    <a:pt x="13143" y="1335"/>
                  </a:cubicBezTo>
                  <a:cubicBezTo>
                    <a:pt x="13277" y="1101"/>
                    <a:pt x="13410" y="901"/>
                    <a:pt x="13544" y="734"/>
                  </a:cubicBezTo>
                  <a:cubicBezTo>
                    <a:pt x="13644" y="534"/>
                    <a:pt x="13610" y="401"/>
                    <a:pt x="13377" y="401"/>
                  </a:cubicBezTo>
                  <a:lnTo>
                    <a:pt x="12176" y="334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3"/>
            <p:cNvSpPr/>
            <p:nvPr/>
          </p:nvSpPr>
          <p:spPr>
            <a:xfrm flipH="1" rot="-1823916">
              <a:off x="3094769" y="964725"/>
              <a:ext cx="1046144" cy="658873"/>
            </a:xfrm>
            <a:custGeom>
              <a:rect b="b" l="l" r="r" t="t"/>
              <a:pathLst>
                <a:path extrusionOk="0" h="9875" w="15679">
                  <a:moveTo>
                    <a:pt x="12143" y="1"/>
                  </a:moveTo>
                  <a:lnTo>
                    <a:pt x="11776" y="134"/>
                  </a:lnTo>
                  <a:cubicBezTo>
                    <a:pt x="10508" y="634"/>
                    <a:pt x="9174" y="1135"/>
                    <a:pt x="7940" y="1668"/>
                  </a:cubicBezTo>
                  <a:cubicBezTo>
                    <a:pt x="5271" y="2836"/>
                    <a:pt x="2736" y="4204"/>
                    <a:pt x="234" y="5571"/>
                  </a:cubicBezTo>
                  <a:cubicBezTo>
                    <a:pt x="34" y="5605"/>
                    <a:pt x="1" y="5871"/>
                    <a:pt x="168" y="5972"/>
                  </a:cubicBezTo>
                  <a:cubicBezTo>
                    <a:pt x="301" y="6072"/>
                    <a:pt x="434" y="6138"/>
                    <a:pt x="568" y="6205"/>
                  </a:cubicBezTo>
                  <a:cubicBezTo>
                    <a:pt x="534" y="6405"/>
                    <a:pt x="468" y="6605"/>
                    <a:pt x="468" y="6805"/>
                  </a:cubicBezTo>
                  <a:cubicBezTo>
                    <a:pt x="368" y="7506"/>
                    <a:pt x="368" y="7506"/>
                    <a:pt x="1068" y="7706"/>
                  </a:cubicBezTo>
                  <a:cubicBezTo>
                    <a:pt x="1102" y="7706"/>
                    <a:pt x="1102" y="7739"/>
                    <a:pt x="1135" y="7739"/>
                  </a:cubicBezTo>
                  <a:cubicBezTo>
                    <a:pt x="1068" y="7973"/>
                    <a:pt x="1001" y="8206"/>
                    <a:pt x="935" y="8473"/>
                  </a:cubicBezTo>
                  <a:cubicBezTo>
                    <a:pt x="868" y="8640"/>
                    <a:pt x="968" y="8707"/>
                    <a:pt x="1102" y="8707"/>
                  </a:cubicBezTo>
                  <a:cubicBezTo>
                    <a:pt x="1168" y="8724"/>
                    <a:pt x="1243" y="8732"/>
                    <a:pt x="1318" y="8732"/>
                  </a:cubicBezTo>
                  <a:cubicBezTo>
                    <a:pt x="1393" y="8732"/>
                    <a:pt x="1468" y="8724"/>
                    <a:pt x="1535" y="8707"/>
                  </a:cubicBezTo>
                  <a:lnTo>
                    <a:pt x="1535" y="8707"/>
                  </a:lnTo>
                  <a:cubicBezTo>
                    <a:pt x="1569" y="9107"/>
                    <a:pt x="1168" y="9474"/>
                    <a:pt x="1368" y="9874"/>
                  </a:cubicBezTo>
                  <a:cubicBezTo>
                    <a:pt x="1435" y="9808"/>
                    <a:pt x="1535" y="9774"/>
                    <a:pt x="1602" y="9708"/>
                  </a:cubicBezTo>
                  <a:cubicBezTo>
                    <a:pt x="3570" y="8607"/>
                    <a:pt x="5471" y="7473"/>
                    <a:pt x="7439" y="6405"/>
                  </a:cubicBezTo>
                  <a:cubicBezTo>
                    <a:pt x="10008" y="5004"/>
                    <a:pt x="12610" y="3670"/>
                    <a:pt x="15178" y="2336"/>
                  </a:cubicBezTo>
                  <a:cubicBezTo>
                    <a:pt x="15312" y="2236"/>
                    <a:pt x="15478" y="2169"/>
                    <a:pt x="15679" y="2035"/>
                  </a:cubicBezTo>
                  <a:lnTo>
                    <a:pt x="13711" y="1769"/>
                  </a:lnTo>
                  <a:cubicBezTo>
                    <a:pt x="13759" y="1402"/>
                    <a:pt x="13773" y="1304"/>
                    <a:pt x="13527" y="1304"/>
                  </a:cubicBezTo>
                  <a:cubicBezTo>
                    <a:pt x="13437" y="1304"/>
                    <a:pt x="13313" y="1317"/>
                    <a:pt x="13143" y="1335"/>
                  </a:cubicBezTo>
                  <a:cubicBezTo>
                    <a:pt x="13277" y="1101"/>
                    <a:pt x="13410" y="901"/>
                    <a:pt x="13544" y="734"/>
                  </a:cubicBezTo>
                  <a:cubicBezTo>
                    <a:pt x="13644" y="534"/>
                    <a:pt x="13610" y="401"/>
                    <a:pt x="13377" y="401"/>
                  </a:cubicBezTo>
                  <a:lnTo>
                    <a:pt x="12176" y="334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3"/>
            <p:cNvSpPr/>
            <p:nvPr/>
          </p:nvSpPr>
          <p:spPr>
            <a:xfrm rot="1823916">
              <a:off x="6904769" y="964725"/>
              <a:ext cx="1046144" cy="658873"/>
            </a:xfrm>
            <a:custGeom>
              <a:rect b="b" l="l" r="r" t="t"/>
              <a:pathLst>
                <a:path extrusionOk="0" h="9875" w="15679">
                  <a:moveTo>
                    <a:pt x="12143" y="1"/>
                  </a:moveTo>
                  <a:lnTo>
                    <a:pt x="11776" y="134"/>
                  </a:lnTo>
                  <a:cubicBezTo>
                    <a:pt x="10508" y="634"/>
                    <a:pt x="9174" y="1135"/>
                    <a:pt x="7940" y="1668"/>
                  </a:cubicBezTo>
                  <a:cubicBezTo>
                    <a:pt x="5271" y="2836"/>
                    <a:pt x="2736" y="4204"/>
                    <a:pt x="234" y="5571"/>
                  </a:cubicBezTo>
                  <a:cubicBezTo>
                    <a:pt x="34" y="5605"/>
                    <a:pt x="1" y="5871"/>
                    <a:pt x="168" y="5972"/>
                  </a:cubicBezTo>
                  <a:cubicBezTo>
                    <a:pt x="301" y="6072"/>
                    <a:pt x="434" y="6138"/>
                    <a:pt x="568" y="6205"/>
                  </a:cubicBezTo>
                  <a:cubicBezTo>
                    <a:pt x="534" y="6405"/>
                    <a:pt x="468" y="6605"/>
                    <a:pt x="468" y="6805"/>
                  </a:cubicBezTo>
                  <a:cubicBezTo>
                    <a:pt x="368" y="7506"/>
                    <a:pt x="368" y="7506"/>
                    <a:pt x="1068" y="7706"/>
                  </a:cubicBezTo>
                  <a:cubicBezTo>
                    <a:pt x="1102" y="7706"/>
                    <a:pt x="1102" y="7739"/>
                    <a:pt x="1135" y="7739"/>
                  </a:cubicBezTo>
                  <a:cubicBezTo>
                    <a:pt x="1068" y="7973"/>
                    <a:pt x="1001" y="8206"/>
                    <a:pt x="935" y="8473"/>
                  </a:cubicBezTo>
                  <a:cubicBezTo>
                    <a:pt x="868" y="8640"/>
                    <a:pt x="968" y="8707"/>
                    <a:pt x="1102" y="8707"/>
                  </a:cubicBezTo>
                  <a:cubicBezTo>
                    <a:pt x="1168" y="8724"/>
                    <a:pt x="1243" y="8732"/>
                    <a:pt x="1318" y="8732"/>
                  </a:cubicBezTo>
                  <a:cubicBezTo>
                    <a:pt x="1393" y="8732"/>
                    <a:pt x="1468" y="8724"/>
                    <a:pt x="1535" y="8707"/>
                  </a:cubicBezTo>
                  <a:lnTo>
                    <a:pt x="1535" y="8707"/>
                  </a:lnTo>
                  <a:cubicBezTo>
                    <a:pt x="1569" y="9107"/>
                    <a:pt x="1168" y="9474"/>
                    <a:pt x="1368" y="9874"/>
                  </a:cubicBezTo>
                  <a:cubicBezTo>
                    <a:pt x="1435" y="9808"/>
                    <a:pt x="1535" y="9774"/>
                    <a:pt x="1602" y="9708"/>
                  </a:cubicBezTo>
                  <a:cubicBezTo>
                    <a:pt x="3570" y="8607"/>
                    <a:pt x="5471" y="7473"/>
                    <a:pt x="7439" y="6405"/>
                  </a:cubicBezTo>
                  <a:cubicBezTo>
                    <a:pt x="10008" y="5004"/>
                    <a:pt x="12610" y="3670"/>
                    <a:pt x="15178" y="2336"/>
                  </a:cubicBezTo>
                  <a:cubicBezTo>
                    <a:pt x="15312" y="2236"/>
                    <a:pt x="15478" y="2169"/>
                    <a:pt x="15679" y="2035"/>
                  </a:cubicBezTo>
                  <a:lnTo>
                    <a:pt x="13711" y="1769"/>
                  </a:lnTo>
                  <a:cubicBezTo>
                    <a:pt x="13759" y="1402"/>
                    <a:pt x="13773" y="1304"/>
                    <a:pt x="13527" y="1304"/>
                  </a:cubicBezTo>
                  <a:cubicBezTo>
                    <a:pt x="13437" y="1304"/>
                    <a:pt x="13313" y="1317"/>
                    <a:pt x="13143" y="1335"/>
                  </a:cubicBezTo>
                  <a:cubicBezTo>
                    <a:pt x="13277" y="1101"/>
                    <a:pt x="13410" y="901"/>
                    <a:pt x="13544" y="734"/>
                  </a:cubicBezTo>
                  <a:cubicBezTo>
                    <a:pt x="13644" y="534"/>
                    <a:pt x="13610" y="401"/>
                    <a:pt x="13377" y="401"/>
                  </a:cubicBezTo>
                  <a:lnTo>
                    <a:pt x="12176" y="334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300" name="Google Shape;1300;p23"/>
          <p:cNvGraphicFramePr/>
          <p:nvPr/>
        </p:nvGraphicFramePr>
        <p:xfrm>
          <a:off x="735000" y="13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{6CD59CCA-274F-478D-88A5-D717E23D7330}</a:tableStyleId>
              </a:tblPr>
              <a:tblGrid>
                <a:gridCol w="1918500"/>
                <a:gridCol w="1918500"/>
                <a:gridCol w="1918500"/>
                <a:gridCol w="191850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Priorities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Music Class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Arts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cold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Football Class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Chemistry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hot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Saturday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Notes</a:t>
                      </a:r>
                      <a:endParaRPr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Physics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Training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Patty’s birthday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Biology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Meeting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 Patty!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01" name="Google Shape;1301;p23"/>
          <p:cNvSpPr txBox="1"/>
          <p:nvPr>
            <p:ph type="title"/>
          </p:nvPr>
        </p:nvSpPr>
        <p:spPr>
          <a:xfrm rot="31247">
            <a:off x="533509" y="263877"/>
            <a:ext cx="8218539" cy="57242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Calendar Infographics</a:t>
            </a:r>
            <a:endParaRPr/>
          </a:p>
        </p:txBody>
      </p:sp>
      <p:grpSp>
        <p:nvGrpSpPr>
          <p:cNvPr id="1302" name="Google Shape;1302;p23"/>
          <p:cNvGrpSpPr/>
          <p:nvPr/>
        </p:nvGrpSpPr>
        <p:grpSpPr>
          <a:xfrm>
            <a:off x="2567850" y="2647950"/>
            <a:ext cx="2837250" cy="583575"/>
            <a:chOff x="2466250" y="4472400"/>
            <a:chExt cx="2837250" cy="583575"/>
          </a:xfrm>
        </p:grpSpPr>
        <p:sp>
          <p:nvSpPr>
            <p:cNvPr id="1303" name="Google Shape;1303;p23"/>
            <p:cNvSpPr/>
            <p:nvPr/>
          </p:nvSpPr>
          <p:spPr>
            <a:xfrm>
              <a:off x="3019200" y="4540300"/>
              <a:ext cx="251550" cy="210650"/>
            </a:xfrm>
            <a:custGeom>
              <a:rect b="b" l="l" r="r" t="t"/>
              <a:pathLst>
                <a:path extrusionOk="0" h="8426" w="10062">
                  <a:moveTo>
                    <a:pt x="8619" y="1"/>
                  </a:moveTo>
                  <a:cubicBezTo>
                    <a:pt x="8569" y="1"/>
                    <a:pt x="8518" y="4"/>
                    <a:pt x="8465" y="11"/>
                  </a:cubicBezTo>
                  <a:cubicBezTo>
                    <a:pt x="8127" y="42"/>
                    <a:pt x="8035" y="594"/>
                    <a:pt x="8404" y="717"/>
                  </a:cubicBezTo>
                  <a:cubicBezTo>
                    <a:pt x="8496" y="748"/>
                    <a:pt x="8557" y="809"/>
                    <a:pt x="8588" y="902"/>
                  </a:cubicBezTo>
                  <a:cubicBezTo>
                    <a:pt x="8434" y="902"/>
                    <a:pt x="8281" y="963"/>
                    <a:pt x="8189" y="1055"/>
                  </a:cubicBezTo>
                  <a:cubicBezTo>
                    <a:pt x="6930" y="2222"/>
                    <a:pt x="5610" y="3327"/>
                    <a:pt x="4228" y="4341"/>
                  </a:cubicBezTo>
                  <a:cubicBezTo>
                    <a:pt x="2907" y="5292"/>
                    <a:pt x="1526" y="6152"/>
                    <a:pt x="420" y="7380"/>
                  </a:cubicBezTo>
                  <a:cubicBezTo>
                    <a:pt x="1" y="7830"/>
                    <a:pt x="517" y="8426"/>
                    <a:pt x="999" y="8426"/>
                  </a:cubicBezTo>
                  <a:cubicBezTo>
                    <a:pt x="1011" y="8426"/>
                    <a:pt x="1022" y="8425"/>
                    <a:pt x="1034" y="8424"/>
                  </a:cubicBezTo>
                  <a:cubicBezTo>
                    <a:pt x="4013" y="8240"/>
                    <a:pt x="6654" y="6766"/>
                    <a:pt x="9478" y="6060"/>
                  </a:cubicBezTo>
                  <a:cubicBezTo>
                    <a:pt x="9816" y="5999"/>
                    <a:pt x="10062" y="5692"/>
                    <a:pt x="10031" y="5354"/>
                  </a:cubicBezTo>
                  <a:cubicBezTo>
                    <a:pt x="9939" y="4095"/>
                    <a:pt x="9878" y="2836"/>
                    <a:pt x="9786" y="1608"/>
                  </a:cubicBezTo>
                  <a:cubicBezTo>
                    <a:pt x="9728" y="913"/>
                    <a:pt x="9424" y="1"/>
                    <a:pt x="8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2466250" y="4472400"/>
              <a:ext cx="978000" cy="583575"/>
            </a:xfrm>
            <a:custGeom>
              <a:rect b="b" l="l" r="r" t="t"/>
              <a:pathLst>
                <a:path extrusionOk="0" h="23343" w="39120">
                  <a:moveTo>
                    <a:pt x="27836" y="1"/>
                  </a:moveTo>
                  <a:cubicBezTo>
                    <a:pt x="27692" y="1"/>
                    <a:pt x="27548" y="40"/>
                    <a:pt x="27420" y="117"/>
                  </a:cubicBezTo>
                  <a:cubicBezTo>
                    <a:pt x="20235" y="5798"/>
                    <a:pt x="12989" y="11417"/>
                    <a:pt x="5865" y="17159"/>
                  </a:cubicBezTo>
                  <a:cubicBezTo>
                    <a:pt x="3900" y="18694"/>
                    <a:pt x="2057" y="20352"/>
                    <a:pt x="307" y="22133"/>
                  </a:cubicBezTo>
                  <a:cubicBezTo>
                    <a:pt x="61" y="22317"/>
                    <a:pt x="0" y="22655"/>
                    <a:pt x="92" y="22932"/>
                  </a:cubicBezTo>
                  <a:cubicBezTo>
                    <a:pt x="199" y="23172"/>
                    <a:pt x="445" y="23343"/>
                    <a:pt x="709" y="23343"/>
                  </a:cubicBezTo>
                  <a:cubicBezTo>
                    <a:pt x="749" y="23343"/>
                    <a:pt x="789" y="23339"/>
                    <a:pt x="829" y="23331"/>
                  </a:cubicBezTo>
                  <a:cubicBezTo>
                    <a:pt x="1689" y="23146"/>
                    <a:pt x="2549" y="22962"/>
                    <a:pt x="3408" y="22747"/>
                  </a:cubicBezTo>
                  <a:lnTo>
                    <a:pt x="3531" y="22747"/>
                  </a:lnTo>
                  <a:cubicBezTo>
                    <a:pt x="12774" y="20322"/>
                    <a:pt x="21893" y="17343"/>
                    <a:pt x="30921" y="14211"/>
                  </a:cubicBezTo>
                  <a:cubicBezTo>
                    <a:pt x="33500" y="13321"/>
                    <a:pt x="36049" y="12430"/>
                    <a:pt x="38567" y="11540"/>
                  </a:cubicBezTo>
                  <a:cubicBezTo>
                    <a:pt x="38997" y="11355"/>
                    <a:pt x="39119" y="10833"/>
                    <a:pt x="38843" y="10496"/>
                  </a:cubicBezTo>
                  <a:lnTo>
                    <a:pt x="35465" y="6780"/>
                  </a:lnTo>
                  <a:cubicBezTo>
                    <a:pt x="34974" y="6258"/>
                    <a:pt x="34483" y="5491"/>
                    <a:pt x="33684" y="5460"/>
                  </a:cubicBezTo>
                  <a:cubicBezTo>
                    <a:pt x="33316" y="5491"/>
                    <a:pt x="32978" y="5583"/>
                    <a:pt x="32640" y="5767"/>
                  </a:cubicBezTo>
                  <a:lnTo>
                    <a:pt x="31504" y="6320"/>
                  </a:lnTo>
                  <a:lnTo>
                    <a:pt x="22569" y="10557"/>
                  </a:lnTo>
                  <a:cubicBezTo>
                    <a:pt x="25425" y="8254"/>
                    <a:pt x="28280" y="5982"/>
                    <a:pt x="31197" y="3740"/>
                  </a:cubicBezTo>
                  <a:cubicBezTo>
                    <a:pt x="31627" y="3433"/>
                    <a:pt x="31412" y="2911"/>
                    <a:pt x="31044" y="2604"/>
                  </a:cubicBezTo>
                  <a:cubicBezTo>
                    <a:pt x="30092" y="1867"/>
                    <a:pt x="29232" y="1100"/>
                    <a:pt x="28403" y="240"/>
                  </a:cubicBezTo>
                  <a:cubicBezTo>
                    <a:pt x="28242" y="79"/>
                    <a:pt x="28039" y="1"/>
                    <a:pt x="27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3355175" y="4542100"/>
              <a:ext cx="32275" cy="25350"/>
            </a:xfrm>
            <a:custGeom>
              <a:rect b="b" l="l" r="r" t="t"/>
              <a:pathLst>
                <a:path extrusionOk="0" fill="none" h="1014" w="1291">
                  <a:moveTo>
                    <a:pt x="1" y="1014"/>
                  </a:moveTo>
                  <a:cubicBezTo>
                    <a:pt x="400" y="645"/>
                    <a:pt x="830" y="308"/>
                    <a:pt x="129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3460350" y="4473775"/>
              <a:ext cx="1772525" cy="452175"/>
            </a:xfrm>
            <a:custGeom>
              <a:rect b="b" l="l" r="r" t="t"/>
              <a:pathLst>
                <a:path extrusionOk="0" fill="none" h="18087" w="70901">
                  <a:moveTo>
                    <a:pt x="0" y="1229"/>
                  </a:moveTo>
                  <a:cubicBezTo>
                    <a:pt x="3347" y="1"/>
                    <a:pt x="7216" y="1"/>
                    <a:pt x="10717" y="891"/>
                  </a:cubicBezTo>
                  <a:cubicBezTo>
                    <a:pt x="15814" y="2211"/>
                    <a:pt x="20358" y="5129"/>
                    <a:pt x="24841" y="7892"/>
                  </a:cubicBezTo>
                  <a:cubicBezTo>
                    <a:pt x="29539" y="10748"/>
                    <a:pt x="34330" y="13511"/>
                    <a:pt x="39550" y="15231"/>
                  </a:cubicBezTo>
                  <a:cubicBezTo>
                    <a:pt x="44770" y="16950"/>
                    <a:pt x="50481" y="17534"/>
                    <a:pt x="55732" y="15998"/>
                  </a:cubicBezTo>
                  <a:cubicBezTo>
                    <a:pt x="57943" y="15354"/>
                    <a:pt x="60184" y="14187"/>
                    <a:pt x="61105" y="12129"/>
                  </a:cubicBezTo>
                  <a:cubicBezTo>
                    <a:pt x="62057" y="10041"/>
                    <a:pt x="60798" y="7002"/>
                    <a:pt x="58526" y="6940"/>
                  </a:cubicBezTo>
                  <a:cubicBezTo>
                    <a:pt x="56315" y="6879"/>
                    <a:pt x="54872" y="9642"/>
                    <a:pt x="55517" y="11761"/>
                  </a:cubicBezTo>
                  <a:cubicBezTo>
                    <a:pt x="56192" y="13880"/>
                    <a:pt x="58219" y="15261"/>
                    <a:pt x="60245" y="16183"/>
                  </a:cubicBezTo>
                  <a:cubicBezTo>
                    <a:pt x="63562" y="17626"/>
                    <a:pt x="67553" y="18086"/>
                    <a:pt x="70900" y="16889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5269700" y="4855300"/>
              <a:ext cx="33800" cy="23050"/>
            </a:xfrm>
            <a:custGeom>
              <a:rect b="b" l="l" r="r" t="t"/>
              <a:pathLst>
                <a:path extrusionOk="0" fill="none" h="922" w="1352">
                  <a:moveTo>
                    <a:pt x="0" y="922"/>
                  </a:moveTo>
                  <a:cubicBezTo>
                    <a:pt x="492" y="645"/>
                    <a:pt x="921" y="338"/>
                    <a:pt x="1351" y="0"/>
                  </a:cubicBezTo>
                </a:path>
              </a:pathLst>
            </a:custGeom>
            <a:noFill/>
            <a:ln cap="flat" cmpd="sng" w="5375">
              <a:solidFill>
                <a:srgbClr val="2E1C32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8" name="Google Shape;1308;p23"/>
          <p:cNvGrpSpPr/>
          <p:nvPr/>
        </p:nvGrpSpPr>
        <p:grpSpPr>
          <a:xfrm>
            <a:off x="94955" y="152406"/>
            <a:ext cx="910243" cy="1038250"/>
            <a:chOff x="228600" y="228600"/>
            <a:chExt cx="852767" cy="972691"/>
          </a:xfrm>
        </p:grpSpPr>
        <p:sp>
          <p:nvSpPr>
            <p:cNvPr id="1309" name="Google Shape;1309;p23"/>
            <p:cNvSpPr/>
            <p:nvPr/>
          </p:nvSpPr>
          <p:spPr>
            <a:xfrm>
              <a:off x="502613" y="829953"/>
              <a:ext cx="180096" cy="151519"/>
            </a:xfrm>
            <a:custGeom>
              <a:rect b="b" l="l" r="r" t="t"/>
              <a:pathLst>
                <a:path extrusionOk="0" h="4703" w="5590">
                  <a:moveTo>
                    <a:pt x="782" y="0"/>
                  </a:moveTo>
                  <a:cubicBezTo>
                    <a:pt x="320" y="0"/>
                    <a:pt x="153" y="517"/>
                    <a:pt x="123" y="895"/>
                  </a:cubicBezTo>
                  <a:cubicBezTo>
                    <a:pt x="93" y="1602"/>
                    <a:pt x="31" y="2308"/>
                    <a:pt x="1" y="2983"/>
                  </a:cubicBezTo>
                  <a:cubicBezTo>
                    <a:pt x="1" y="3168"/>
                    <a:pt x="123" y="3352"/>
                    <a:pt x="308" y="3382"/>
                  </a:cubicBezTo>
                  <a:cubicBezTo>
                    <a:pt x="1874" y="3782"/>
                    <a:pt x="3378" y="4611"/>
                    <a:pt x="5006" y="4703"/>
                  </a:cubicBezTo>
                  <a:cubicBezTo>
                    <a:pt x="5313" y="4703"/>
                    <a:pt x="5589" y="4365"/>
                    <a:pt x="5374" y="4119"/>
                  </a:cubicBezTo>
                  <a:cubicBezTo>
                    <a:pt x="4699" y="3475"/>
                    <a:pt x="3992" y="2922"/>
                    <a:pt x="3225" y="2431"/>
                  </a:cubicBezTo>
                  <a:cubicBezTo>
                    <a:pt x="2457" y="1847"/>
                    <a:pt x="1720" y="1233"/>
                    <a:pt x="1014" y="588"/>
                  </a:cubicBezTo>
                  <a:cubicBezTo>
                    <a:pt x="969" y="543"/>
                    <a:pt x="908" y="515"/>
                    <a:pt x="854" y="515"/>
                  </a:cubicBezTo>
                  <a:cubicBezTo>
                    <a:pt x="834" y="515"/>
                    <a:pt x="815" y="519"/>
                    <a:pt x="799" y="527"/>
                  </a:cubicBezTo>
                  <a:cubicBezTo>
                    <a:pt x="799" y="465"/>
                    <a:pt x="860" y="404"/>
                    <a:pt x="891" y="404"/>
                  </a:cubicBezTo>
                  <a:cubicBezTo>
                    <a:pt x="1106" y="343"/>
                    <a:pt x="1045" y="5"/>
                    <a:pt x="860" y="5"/>
                  </a:cubicBezTo>
                  <a:cubicBezTo>
                    <a:pt x="833" y="2"/>
                    <a:pt x="807" y="0"/>
                    <a:pt x="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376996" y="781561"/>
              <a:ext cx="704371" cy="419730"/>
            </a:xfrm>
            <a:custGeom>
              <a:rect b="b" l="l" r="r" t="t"/>
              <a:pathLst>
                <a:path extrusionOk="0" h="13028" w="21863">
                  <a:moveTo>
                    <a:pt x="6289" y="1"/>
                  </a:moveTo>
                  <a:cubicBezTo>
                    <a:pt x="6180" y="1"/>
                    <a:pt x="6074" y="39"/>
                    <a:pt x="5988" y="125"/>
                  </a:cubicBezTo>
                  <a:cubicBezTo>
                    <a:pt x="5527" y="616"/>
                    <a:pt x="5036" y="1046"/>
                    <a:pt x="4514" y="1476"/>
                  </a:cubicBezTo>
                  <a:cubicBezTo>
                    <a:pt x="4299" y="1630"/>
                    <a:pt x="4176" y="1906"/>
                    <a:pt x="4422" y="2090"/>
                  </a:cubicBezTo>
                  <a:cubicBezTo>
                    <a:pt x="6049" y="3349"/>
                    <a:pt x="7646" y="4639"/>
                    <a:pt x="9243" y="5898"/>
                  </a:cubicBezTo>
                  <a:lnTo>
                    <a:pt x="4268" y="3533"/>
                  </a:lnTo>
                  <a:lnTo>
                    <a:pt x="3623" y="3226"/>
                  </a:lnTo>
                  <a:cubicBezTo>
                    <a:pt x="3439" y="3104"/>
                    <a:pt x="3255" y="3073"/>
                    <a:pt x="3040" y="3042"/>
                  </a:cubicBezTo>
                  <a:cubicBezTo>
                    <a:pt x="2610" y="3073"/>
                    <a:pt x="2334" y="3503"/>
                    <a:pt x="2057" y="3779"/>
                  </a:cubicBezTo>
                  <a:lnTo>
                    <a:pt x="154" y="5867"/>
                  </a:lnTo>
                  <a:cubicBezTo>
                    <a:pt x="0" y="6051"/>
                    <a:pt x="61" y="6328"/>
                    <a:pt x="307" y="6450"/>
                  </a:cubicBezTo>
                  <a:cubicBezTo>
                    <a:pt x="1720" y="6942"/>
                    <a:pt x="3132" y="7433"/>
                    <a:pt x="4575" y="7924"/>
                  </a:cubicBezTo>
                  <a:cubicBezTo>
                    <a:pt x="9611" y="9675"/>
                    <a:pt x="14708" y="11333"/>
                    <a:pt x="19897" y="12684"/>
                  </a:cubicBezTo>
                  <a:lnTo>
                    <a:pt x="19959" y="12684"/>
                  </a:lnTo>
                  <a:cubicBezTo>
                    <a:pt x="20450" y="12807"/>
                    <a:pt x="20911" y="12929"/>
                    <a:pt x="21402" y="13022"/>
                  </a:cubicBezTo>
                  <a:cubicBezTo>
                    <a:pt x="21422" y="13026"/>
                    <a:pt x="21442" y="13027"/>
                    <a:pt x="21463" y="13027"/>
                  </a:cubicBezTo>
                  <a:cubicBezTo>
                    <a:pt x="21601" y="13027"/>
                    <a:pt x="21748" y="12940"/>
                    <a:pt x="21801" y="12807"/>
                  </a:cubicBezTo>
                  <a:cubicBezTo>
                    <a:pt x="21863" y="12653"/>
                    <a:pt x="21832" y="12469"/>
                    <a:pt x="21678" y="12346"/>
                  </a:cubicBezTo>
                  <a:cubicBezTo>
                    <a:pt x="20727" y="11363"/>
                    <a:pt x="19683" y="10442"/>
                    <a:pt x="18608" y="9613"/>
                  </a:cubicBezTo>
                  <a:cubicBezTo>
                    <a:pt x="14616" y="6389"/>
                    <a:pt x="10563" y="3257"/>
                    <a:pt x="6540" y="64"/>
                  </a:cubicBezTo>
                  <a:cubicBezTo>
                    <a:pt x="6460" y="23"/>
                    <a:pt x="6374" y="1"/>
                    <a:pt x="6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228600" y="228600"/>
              <a:ext cx="154354" cy="562936"/>
            </a:xfrm>
            <a:custGeom>
              <a:rect b="b" l="l" r="r" t="t"/>
              <a:pathLst>
                <a:path extrusionOk="0" fill="none" h="17473" w="4791">
                  <a:moveTo>
                    <a:pt x="4790" y="17472"/>
                  </a:moveTo>
                  <a:cubicBezTo>
                    <a:pt x="3930" y="16797"/>
                    <a:pt x="3255" y="15937"/>
                    <a:pt x="2764" y="14985"/>
                  </a:cubicBezTo>
                  <a:cubicBezTo>
                    <a:pt x="1382" y="12651"/>
                    <a:pt x="338" y="10072"/>
                    <a:pt x="154" y="7401"/>
                  </a:cubicBezTo>
                  <a:cubicBezTo>
                    <a:pt x="0" y="4699"/>
                    <a:pt x="798" y="1843"/>
                    <a:pt x="2764" y="1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2" name="Google Shape;1312;p23"/>
          <p:cNvSpPr/>
          <p:nvPr/>
        </p:nvSpPr>
        <p:spPr>
          <a:xfrm>
            <a:off x="1795570" y="23625"/>
            <a:ext cx="684314" cy="647090"/>
          </a:xfrm>
          <a:custGeom>
            <a:rect b="b" l="l" r="r" t="t"/>
            <a:pathLst>
              <a:path extrusionOk="0" h="16028" w="16950">
                <a:moveTo>
                  <a:pt x="13334" y="1"/>
                </a:moveTo>
                <a:cubicBezTo>
                  <a:pt x="13204" y="1"/>
                  <a:pt x="13073" y="33"/>
                  <a:pt x="12958" y="97"/>
                </a:cubicBezTo>
                <a:cubicBezTo>
                  <a:pt x="8567" y="3597"/>
                  <a:pt x="4330" y="7282"/>
                  <a:pt x="307" y="11182"/>
                </a:cubicBezTo>
                <a:cubicBezTo>
                  <a:pt x="0" y="11520"/>
                  <a:pt x="31" y="12011"/>
                  <a:pt x="338" y="12318"/>
                </a:cubicBezTo>
                <a:lnTo>
                  <a:pt x="706" y="12778"/>
                </a:lnTo>
                <a:cubicBezTo>
                  <a:pt x="766" y="12848"/>
                  <a:pt x="896" y="12866"/>
                  <a:pt x="1050" y="12866"/>
                </a:cubicBezTo>
                <a:cubicBezTo>
                  <a:pt x="1218" y="12866"/>
                  <a:pt x="1416" y="12844"/>
                  <a:pt x="1580" y="12844"/>
                </a:cubicBezTo>
                <a:cubicBezTo>
                  <a:pt x="1731" y="12844"/>
                  <a:pt x="1854" y="12863"/>
                  <a:pt x="1904" y="12932"/>
                </a:cubicBezTo>
                <a:cubicBezTo>
                  <a:pt x="2088" y="13116"/>
                  <a:pt x="1535" y="13700"/>
                  <a:pt x="1658" y="13853"/>
                </a:cubicBezTo>
                <a:lnTo>
                  <a:pt x="2057" y="14283"/>
                </a:lnTo>
                <a:cubicBezTo>
                  <a:pt x="2095" y="14328"/>
                  <a:pt x="2154" y="14344"/>
                  <a:pt x="2224" y="14344"/>
                </a:cubicBezTo>
                <a:cubicBezTo>
                  <a:pt x="2393" y="14344"/>
                  <a:pt x="2629" y="14253"/>
                  <a:pt x="2792" y="14253"/>
                </a:cubicBezTo>
                <a:cubicBezTo>
                  <a:pt x="2842" y="14253"/>
                  <a:pt x="2885" y="14261"/>
                  <a:pt x="2917" y="14283"/>
                </a:cubicBezTo>
                <a:cubicBezTo>
                  <a:pt x="3071" y="14437"/>
                  <a:pt x="2794" y="15051"/>
                  <a:pt x="2917" y="15204"/>
                </a:cubicBezTo>
                <a:lnTo>
                  <a:pt x="3500" y="15788"/>
                </a:lnTo>
                <a:cubicBezTo>
                  <a:pt x="3672" y="15959"/>
                  <a:pt x="3836" y="16028"/>
                  <a:pt x="3996" y="16028"/>
                </a:cubicBezTo>
                <a:cubicBezTo>
                  <a:pt x="4325" y="16028"/>
                  <a:pt x="4634" y="15739"/>
                  <a:pt x="4944" y="15450"/>
                </a:cubicBezTo>
                <a:cubicBezTo>
                  <a:pt x="6909" y="13761"/>
                  <a:pt x="8628" y="11704"/>
                  <a:pt x="10532" y="9892"/>
                </a:cubicBezTo>
                <a:cubicBezTo>
                  <a:pt x="12559" y="7988"/>
                  <a:pt x="14616" y="6085"/>
                  <a:pt x="16673" y="4242"/>
                </a:cubicBezTo>
                <a:cubicBezTo>
                  <a:pt x="16950" y="3935"/>
                  <a:pt x="16950" y="3505"/>
                  <a:pt x="16673" y="3229"/>
                </a:cubicBezTo>
                <a:cubicBezTo>
                  <a:pt x="16623" y="3171"/>
                  <a:pt x="16532" y="3151"/>
                  <a:pt x="16420" y="3151"/>
                </a:cubicBezTo>
                <a:cubicBezTo>
                  <a:pt x="16144" y="3151"/>
                  <a:pt x="15738" y="3276"/>
                  <a:pt x="15496" y="3276"/>
                </a:cubicBezTo>
                <a:cubicBezTo>
                  <a:pt x="15418" y="3276"/>
                  <a:pt x="15357" y="3263"/>
                  <a:pt x="15322" y="3229"/>
                </a:cubicBezTo>
                <a:cubicBezTo>
                  <a:pt x="15107" y="3014"/>
                  <a:pt x="15660" y="2124"/>
                  <a:pt x="15445" y="1909"/>
                </a:cubicBezTo>
                <a:cubicBezTo>
                  <a:pt x="15107" y="1571"/>
                  <a:pt x="14524" y="1479"/>
                  <a:pt x="14217" y="1141"/>
                </a:cubicBezTo>
                <a:cubicBezTo>
                  <a:pt x="14002" y="895"/>
                  <a:pt x="14063" y="435"/>
                  <a:pt x="13818" y="189"/>
                </a:cubicBezTo>
                <a:cubicBezTo>
                  <a:pt x="13692" y="64"/>
                  <a:pt x="13515" y="1"/>
                  <a:pt x="133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23"/>
          <p:cNvSpPr/>
          <p:nvPr/>
        </p:nvSpPr>
        <p:spPr>
          <a:xfrm rot="2368119">
            <a:off x="6828710" y="214914"/>
            <a:ext cx="799661" cy="361668"/>
          </a:xfrm>
          <a:custGeom>
            <a:rect b="b" l="l" r="r" t="t"/>
            <a:pathLst>
              <a:path extrusionOk="0" h="8486" w="18762">
                <a:moveTo>
                  <a:pt x="17319" y="1"/>
                </a:moveTo>
                <a:cubicBezTo>
                  <a:pt x="11761" y="492"/>
                  <a:pt x="6203" y="1260"/>
                  <a:pt x="676" y="2335"/>
                </a:cubicBezTo>
                <a:cubicBezTo>
                  <a:pt x="277" y="2457"/>
                  <a:pt x="1" y="2857"/>
                  <a:pt x="93" y="3286"/>
                </a:cubicBezTo>
                <a:cubicBezTo>
                  <a:pt x="123" y="3501"/>
                  <a:pt x="154" y="3686"/>
                  <a:pt x="154" y="3901"/>
                </a:cubicBezTo>
                <a:cubicBezTo>
                  <a:pt x="185" y="4146"/>
                  <a:pt x="1045" y="4423"/>
                  <a:pt x="1075" y="4668"/>
                </a:cubicBezTo>
                <a:cubicBezTo>
                  <a:pt x="1106" y="4914"/>
                  <a:pt x="308" y="5098"/>
                  <a:pt x="338" y="5313"/>
                </a:cubicBezTo>
                <a:cubicBezTo>
                  <a:pt x="369" y="5528"/>
                  <a:pt x="400" y="5712"/>
                  <a:pt x="430" y="5896"/>
                </a:cubicBezTo>
                <a:cubicBezTo>
                  <a:pt x="461" y="6081"/>
                  <a:pt x="1106" y="6142"/>
                  <a:pt x="1137" y="6388"/>
                </a:cubicBezTo>
                <a:cubicBezTo>
                  <a:pt x="1198" y="6603"/>
                  <a:pt x="615" y="6940"/>
                  <a:pt x="676" y="7155"/>
                </a:cubicBezTo>
                <a:cubicBezTo>
                  <a:pt x="707" y="7401"/>
                  <a:pt x="768" y="7647"/>
                  <a:pt x="830" y="7923"/>
                </a:cubicBezTo>
                <a:cubicBezTo>
                  <a:pt x="927" y="8371"/>
                  <a:pt x="1210" y="8486"/>
                  <a:pt x="1561" y="8486"/>
                </a:cubicBezTo>
                <a:cubicBezTo>
                  <a:pt x="1763" y="8486"/>
                  <a:pt x="1987" y="8448"/>
                  <a:pt x="2211" y="8414"/>
                </a:cubicBezTo>
                <a:cubicBezTo>
                  <a:pt x="4791" y="8077"/>
                  <a:pt x="7339" y="7278"/>
                  <a:pt x="9919" y="6818"/>
                </a:cubicBezTo>
                <a:cubicBezTo>
                  <a:pt x="12682" y="6326"/>
                  <a:pt x="15415" y="5866"/>
                  <a:pt x="18178" y="5436"/>
                </a:cubicBezTo>
                <a:cubicBezTo>
                  <a:pt x="18547" y="5344"/>
                  <a:pt x="18762" y="4975"/>
                  <a:pt x="18700" y="4607"/>
                </a:cubicBezTo>
                <a:cubicBezTo>
                  <a:pt x="18639" y="4330"/>
                  <a:pt x="17626" y="4146"/>
                  <a:pt x="17564" y="3839"/>
                </a:cubicBezTo>
                <a:cubicBezTo>
                  <a:pt x="17534" y="3532"/>
                  <a:pt x="18455" y="3133"/>
                  <a:pt x="18393" y="2826"/>
                </a:cubicBezTo>
                <a:cubicBezTo>
                  <a:pt x="18332" y="2365"/>
                  <a:pt x="17871" y="1966"/>
                  <a:pt x="17810" y="1505"/>
                </a:cubicBezTo>
                <a:cubicBezTo>
                  <a:pt x="17749" y="1198"/>
                  <a:pt x="18056" y="830"/>
                  <a:pt x="17994" y="523"/>
                </a:cubicBezTo>
                <a:cubicBezTo>
                  <a:pt x="17902" y="216"/>
                  <a:pt x="17656" y="1"/>
                  <a:pt x="173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4" name="Google Shape;1314;p23"/>
          <p:cNvGrpSpPr/>
          <p:nvPr/>
        </p:nvGrpSpPr>
        <p:grpSpPr>
          <a:xfrm rot="5755052">
            <a:off x="8005381" y="300747"/>
            <a:ext cx="689395" cy="741546"/>
            <a:chOff x="5115750" y="1066000"/>
            <a:chExt cx="689375" cy="741525"/>
          </a:xfrm>
        </p:grpSpPr>
        <p:sp>
          <p:nvSpPr>
            <p:cNvPr id="1315" name="Google Shape;1315;p23"/>
            <p:cNvSpPr/>
            <p:nvPr/>
          </p:nvSpPr>
          <p:spPr>
            <a:xfrm>
              <a:off x="5453600" y="1092675"/>
              <a:ext cx="183425" cy="248925"/>
            </a:xfrm>
            <a:custGeom>
              <a:rect b="b" l="l" r="r" t="t"/>
              <a:pathLst>
                <a:path extrusionOk="0" h="9957" w="7337">
                  <a:moveTo>
                    <a:pt x="4318" y="1"/>
                  </a:moveTo>
                  <a:cubicBezTo>
                    <a:pt x="4161" y="1"/>
                    <a:pt x="3999" y="46"/>
                    <a:pt x="3836" y="153"/>
                  </a:cubicBezTo>
                  <a:cubicBezTo>
                    <a:pt x="3604" y="298"/>
                    <a:pt x="3700" y="742"/>
                    <a:pt x="3994" y="742"/>
                  </a:cubicBezTo>
                  <a:cubicBezTo>
                    <a:pt x="4012" y="742"/>
                    <a:pt x="4031" y="740"/>
                    <a:pt x="4051" y="737"/>
                  </a:cubicBezTo>
                  <a:cubicBezTo>
                    <a:pt x="4143" y="737"/>
                    <a:pt x="4235" y="767"/>
                    <a:pt x="4296" y="829"/>
                  </a:cubicBezTo>
                  <a:cubicBezTo>
                    <a:pt x="4174" y="890"/>
                    <a:pt x="4051" y="982"/>
                    <a:pt x="4020" y="1136"/>
                  </a:cubicBezTo>
                  <a:cubicBezTo>
                    <a:pt x="3437" y="2548"/>
                    <a:pt x="2792" y="3961"/>
                    <a:pt x="2055" y="5312"/>
                  </a:cubicBezTo>
                  <a:cubicBezTo>
                    <a:pt x="1349" y="6601"/>
                    <a:pt x="550" y="7860"/>
                    <a:pt x="120" y="9273"/>
                  </a:cubicBezTo>
                  <a:cubicBezTo>
                    <a:pt x="1" y="9680"/>
                    <a:pt x="385" y="9956"/>
                    <a:pt x="750" y="9956"/>
                  </a:cubicBezTo>
                  <a:cubicBezTo>
                    <a:pt x="852" y="9956"/>
                    <a:pt x="954" y="9934"/>
                    <a:pt x="1042" y="9887"/>
                  </a:cubicBezTo>
                  <a:cubicBezTo>
                    <a:pt x="3406" y="8597"/>
                    <a:pt x="5003" y="6386"/>
                    <a:pt x="7029" y="4698"/>
                  </a:cubicBezTo>
                  <a:cubicBezTo>
                    <a:pt x="7275" y="4513"/>
                    <a:pt x="7336" y="4176"/>
                    <a:pt x="7183" y="3930"/>
                  </a:cubicBezTo>
                  <a:cubicBezTo>
                    <a:pt x="6630" y="2917"/>
                    <a:pt x="6108" y="1934"/>
                    <a:pt x="5555" y="952"/>
                  </a:cubicBezTo>
                  <a:cubicBezTo>
                    <a:pt x="5296" y="503"/>
                    <a:pt x="4837" y="1"/>
                    <a:pt x="4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5115750" y="1066000"/>
              <a:ext cx="689375" cy="741525"/>
            </a:xfrm>
            <a:custGeom>
              <a:rect b="b" l="l" r="r" t="t"/>
              <a:pathLst>
                <a:path extrusionOk="0" h="29661" w="27575">
                  <a:moveTo>
                    <a:pt x="14320" y="1"/>
                  </a:moveTo>
                  <a:cubicBezTo>
                    <a:pt x="14099" y="1"/>
                    <a:pt x="13889" y="110"/>
                    <a:pt x="13757" y="330"/>
                  </a:cubicBezTo>
                  <a:cubicBezTo>
                    <a:pt x="10103" y="7730"/>
                    <a:pt x="6326" y="15130"/>
                    <a:pt x="2734" y="22591"/>
                  </a:cubicBezTo>
                  <a:cubicBezTo>
                    <a:pt x="1751" y="24587"/>
                    <a:pt x="891" y="26645"/>
                    <a:pt x="124" y="28763"/>
                  </a:cubicBezTo>
                  <a:cubicBezTo>
                    <a:pt x="1" y="29009"/>
                    <a:pt x="62" y="29316"/>
                    <a:pt x="277" y="29500"/>
                  </a:cubicBezTo>
                  <a:cubicBezTo>
                    <a:pt x="399" y="29605"/>
                    <a:pt x="551" y="29660"/>
                    <a:pt x="704" y="29660"/>
                  </a:cubicBezTo>
                  <a:cubicBezTo>
                    <a:pt x="821" y="29660"/>
                    <a:pt x="939" y="29628"/>
                    <a:pt x="1045" y="29562"/>
                  </a:cubicBezTo>
                  <a:cubicBezTo>
                    <a:pt x="1690" y="29070"/>
                    <a:pt x="2304" y="28579"/>
                    <a:pt x="2918" y="28057"/>
                  </a:cubicBezTo>
                  <a:cubicBezTo>
                    <a:pt x="2949" y="28057"/>
                    <a:pt x="2979" y="28026"/>
                    <a:pt x="3010" y="28026"/>
                  </a:cubicBezTo>
                  <a:cubicBezTo>
                    <a:pt x="9643" y="22469"/>
                    <a:pt x="15907" y="16512"/>
                    <a:pt x="22079" y="10463"/>
                  </a:cubicBezTo>
                  <a:cubicBezTo>
                    <a:pt x="23829" y="8743"/>
                    <a:pt x="25579" y="7024"/>
                    <a:pt x="27299" y="5335"/>
                  </a:cubicBezTo>
                  <a:cubicBezTo>
                    <a:pt x="27575" y="4997"/>
                    <a:pt x="27483" y="4506"/>
                    <a:pt x="27084" y="4352"/>
                  </a:cubicBezTo>
                  <a:lnTo>
                    <a:pt x="22908" y="2633"/>
                  </a:lnTo>
                  <a:cubicBezTo>
                    <a:pt x="22445" y="2447"/>
                    <a:pt x="21929" y="2158"/>
                    <a:pt x="21428" y="2158"/>
                  </a:cubicBezTo>
                  <a:cubicBezTo>
                    <a:pt x="21264" y="2158"/>
                    <a:pt x="21101" y="2189"/>
                    <a:pt x="20942" y="2264"/>
                  </a:cubicBezTo>
                  <a:cubicBezTo>
                    <a:pt x="20635" y="2387"/>
                    <a:pt x="20390" y="2602"/>
                    <a:pt x="20205" y="2878"/>
                  </a:cubicBezTo>
                  <a:lnTo>
                    <a:pt x="19499" y="3799"/>
                  </a:lnTo>
                  <a:lnTo>
                    <a:pt x="13819" y="10739"/>
                  </a:lnTo>
                  <a:cubicBezTo>
                    <a:pt x="15262" y="7730"/>
                    <a:pt x="16736" y="4782"/>
                    <a:pt x="18240" y="1834"/>
                  </a:cubicBezTo>
                  <a:cubicBezTo>
                    <a:pt x="18455" y="1404"/>
                    <a:pt x="18087" y="1067"/>
                    <a:pt x="17657" y="944"/>
                  </a:cubicBezTo>
                  <a:cubicBezTo>
                    <a:pt x="16613" y="729"/>
                    <a:pt x="15600" y="422"/>
                    <a:pt x="14586" y="53"/>
                  </a:cubicBezTo>
                  <a:cubicBezTo>
                    <a:pt x="14499" y="18"/>
                    <a:pt x="14408" y="1"/>
                    <a:pt x="1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7" name="Google Shape;1317;p23"/>
          <p:cNvGrpSpPr/>
          <p:nvPr/>
        </p:nvGrpSpPr>
        <p:grpSpPr>
          <a:xfrm rot="4939369">
            <a:off x="7850794" y="1741031"/>
            <a:ext cx="1877820" cy="452204"/>
            <a:chOff x="3355175" y="4473775"/>
            <a:chExt cx="1877700" cy="452175"/>
          </a:xfrm>
        </p:grpSpPr>
        <p:sp>
          <p:nvSpPr>
            <p:cNvPr id="1318" name="Google Shape;1318;p23"/>
            <p:cNvSpPr/>
            <p:nvPr/>
          </p:nvSpPr>
          <p:spPr>
            <a:xfrm>
              <a:off x="3355175" y="4542100"/>
              <a:ext cx="32275" cy="25350"/>
            </a:xfrm>
            <a:custGeom>
              <a:rect b="b" l="l" r="r" t="t"/>
              <a:pathLst>
                <a:path extrusionOk="0" fill="none" h="1014" w="1291">
                  <a:moveTo>
                    <a:pt x="1" y="1014"/>
                  </a:moveTo>
                  <a:cubicBezTo>
                    <a:pt x="400" y="645"/>
                    <a:pt x="830" y="308"/>
                    <a:pt x="129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3460350" y="4473775"/>
              <a:ext cx="1772525" cy="452175"/>
            </a:xfrm>
            <a:custGeom>
              <a:rect b="b" l="l" r="r" t="t"/>
              <a:pathLst>
                <a:path extrusionOk="0" fill="none" h="18087" w="70901">
                  <a:moveTo>
                    <a:pt x="0" y="1229"/>
                  </a:moveTo>
                  <a:cubicBezTo>
                    <a:pt x="3347" y="1"/>
                    <a:pt x="7216" y="1"/>
                    <a:pt x="10717" y="891"/>
                  </a:cubicBezTo>
                  <a:cubicBezTo>
                    <a:pt x="15814" y="2211"/>
                    <a:pt x="20358" y="5129"/>
                    <a:pt x="24841" y="7892"/>
                  </a:cubicBezTo>
                  <a:cubicBezTo>
                    <a:pt x="29539" y="10748"/>
                    <a:pt x="34330" y="13511"/>
                    <a:pt x="39550" y="15231"/>
                  </a:cubicBezTo>
                  <a:cubicBezTo>
                    <a:pt x="44770" y="16950"/>
                    <a:pt x="50481" y="17534"/>
                    <a:pt x="55732" y="15998"/>
                  </a:cubicBezTo>
                  <a:cubicBezTo>
                    <a:pt x="57943" y="15354"/>
                    <a:pt x="60184" y="14187"/>
                    <a:pt x="61105" y="12129"/>
                  </a:cubicBezTo>
                  <a:cubicBezTo>
                    <a:pt x="62057" y="10041"/>
                    <a:pt x="60798" y="7002"/>
                    <a:pt x="58526" y="6940"/>
                  </a:cubicBezTo>
                  <a:cubicBezTo>
                    <a:pt x="56315" y="6879"/>
                    <a:pt x="54872" y="9642"/>
                    <a:pt x="55517" y="11761"/>
                  </a:cubicBezTo>
                  <a:cubicBezTo>
                    <a:pt x="56192" y="13880"/>
                    <a:pt x="58219" y="15261"/>
                    <a:pt x="60245" y="16183"/>
                  </a:cubicBezTo>
                  <a:cubicBezTo>
                    <a:pt x="63562" y="17626"/>
                    <a:pt x="67553" y="18086"/>
                    <a:pt x="70900" y="16889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0" name="Google Shape;1320;p23"/>
          <p:cNvSpPr/>
          <p:nvPr/>
        </p:nvSpPr>
        <p:spPr>
          <a:xfrm>
            <a:off x="6392381" y="2775285"/>
            <a:ext cx="200367" cy="230102"/>
          </a:xfrm>
          <a:custGeom>
            <a:rect b="b" l="l" r="r" t="t"/>
            <a:pathLst>
              <a:path extrusionOk="0" h="7576" w="6597">
                <a:moveTo>
                  <a:pt x="2983" y="1"/>
                </a:moveTo>
                <a:cubicBezTo>
                  <a:pt x="2982" y="1"/>
                  <a:pt x="2981" y="1"/>
                  <a:pt x="2979" y="1"/>
                </a:cubicBezTo>
                <a:cubicBezTo>
                  <a:pt x="2706" y="31"/>
                  <a:pt x="2189" y="3041"/>
                  <a:pt x="2189" y="3041"/>
                </a:cubicBezTo>
                <a:cubicBezTo>
                  <a:pt x="2189" y="3041"/>
                  <a:pt x="304" y="3922"/>
                  <a:pt x="152" y="4165"/>
                </a:cubicBezTo>
                <a:cubicBezTo>
                  <a:pt x="0" y="4378"/>
                  <a:pt x="2219" y="4834"/>
                  <a:pt x="2219" y="4834"/>
                </a:cubicBezTo>
                <a:cubicBezTo>
                  <a:pt x="2219" y="4834"/>
                  <a:pt x="3222" y="7418"/>
                  <a:pt x="3405" y="7570"/>
                </a:cubicBezTo>
                <a:cubicBezTo>
                  <a:pt x="3409" y="7573"/>
                  <a:pt x="3415" y="7575"/>
                  <a:pt x="3420" y="7575"/>
                </a:cubicBezTo>
                <a:cubicBezTo>
                  <a:pt x="3623" y="7575"/>
                  <a:pt x="4291" y="4889"/>
                  <a:pt x="4469" y="4682"/>
                </a:cubicBezTo>
                <a:cubicBezTo>
                  <a:pt x="4620" y="4469"/>
                  <a:pt x="6110" y="4104"/>
                  <a:pt x="6353" y="3740"/>
                </a:cubicBezTo>
                <a:cubicBezTo>
                  <a:pt x="6596" y="3375"/>
                  <a:pt x="4438" y="3041"/>
                  <a:pt x="4225" y="2797"/>
                </a:cubicBezTo>
                <a:cubicBezTo>
                  <a:pt x="4074" y="2616"/>
                  <a:pt x="3232" y="1"/>
                  <a:pt x="29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23"/>
          <p:cNvSpPr/>
          <p:nvPr/>
        </p:nvSpPr>
        <p:spPr>
          <a:xfrm>
            <a:off x="4459119" y="4703635"/>
            <a:ext cx="200367" cy="230102"/>
          </a:xfrm>
          <a:custGeom>
            <a:rect b="b" l="l" r="r" t="t"/>
            <a:pathLst>
              <a:path extrusionOk="0" h="7576" w="6597">
                <a:moveTo>
                  <a:pt x="2983" y="1"/>
                </a:moveTo>
                <a:cubicBezTo>
                  <a:pt x="2982" y="1"/>
                  <a:pt x="2981" y="1"/>
                  <a:pt x="2979" y="1"/>
                </a:cubicBezTo>
                <a:cubicBezTo>
                  <a:pt x="2706" y="31"/>
                  <a:pt x="2189" y="3041"/>
                  <a:pt x="2189" y="3041"/>
                </a:cubicBezTo>
                <a:cubicBezTo>
                  <a:pt x="2189" y="3041"/>
                  <a:pt x="304" y="3922"/>
                  <a:pt x="152" y="4165"/>
                </a:cubicBezTo>
                <a:cubicBezTo>
                  <a:pt x="0" y="4378"/>
                  <a:pt x="2219" y="4834"/>
                  <a:pt x="2219" y="4834"/>
                </a:cubicBezTo>
                <a:cubicBezTo>
                  <a:pt x="2219" y="4834"/>
                  <a:pt x="3222" y="7418"/>
                  <a:pt x="3405" y="7570"/>
                </a:cubicBezTo>
                <a:cubicBezTo>
                  <a:pt x="3409" y="7573"/>
                  <a:pt x="3415" y="7575"/>
                  <a:pt x="3420" y="7575"/>
                </a:cubicBezTo>
                <a:cubicBezTo>
                  <a:pt x="3623" y="7575"/>
                  <a:pt x="4291" y="4889"/>
                  <a:pt x="4469" y="4682"/>
                </a:cubicBezTo>
                <a:cubicBezTo>
                  <a:pt x="4620" y="4469"/>
                  <a:pt x="6110" y="4104"/>
                  <a:pt x="6353" y="3740"/>
                </a:cubicBezTo>
                <a:cubicBezTo>
                  <a:pt x="6596" y="3375"/>
                  <a:pt x="4438" y="3041"/>
                  <a:pt x="4225" y="2797"/>
                </a:cubicBezTo>
                <a:cubicBezTo>
                  <a:pt x="4074" y="2616"/>
                  <a:pt x="3232" y="1"/>
                  <a:pt x="29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23"/>
          <p:cNvSpPr/>
          <p:nvPr/>
        </p:nvSpPr>
        <p:spPr>
          <a:xfrm>
            <a:off x="357019" y="2824698"/>
            <a:ext cx="200367" cy="230102"/>
          </a:xfrm>
          <a:custGeom>
            <a:rect b="b" l="l" r="r" t="t"/>
            <a:pathLst>
              <a:path extrusionOk="0" h="7576" w="6597">
                <a:moveTo>
                  <a:pt x="2983" y="1"/>
                </a:moveTo>
                <a:cubicBezTo>
                  <a:pt x="2982" y="1"/>
                  <a:pt x="2981" y="1"/>
                  <a:pt x="2979" y="1"/>
                </a:cubicBezTo>
                <a:cubicBezTo>
                  <a:pt x="2706" y="31"/>
                  <a:pt x="2189" y="3041"/>
                  <a:pt x="2189" y="3041"/>
                </a:cubicBezTo>
                <a:cubicBezTo>
                  <a:pt x="2189" y="3041"/>
                  <a:pt x="304" y="3922"/>
                  <a:pt x="152" y="4165"/>
                </a:cubicBezTo>
                <a:cubicBezTo>
                  <a:pt x="0" y="4378"/>
                  <a:pt x="2219" y="4834"/>
                  <a:pt x="2219" y="4834"/>
                </a:cubicBezTo>
                <a:cubicBezTo>
                  <a:pt x="2219" y="4834"/>
                  <a:pt x="3222" y="7418"/>
                  <a:pt x="3405" y="7570"/>
                </a:cubicBezTo>
                <a:cubicBezTo>
                  <a:pt x="3409" y="7573"/>
                  <a:pt x="3415" y="7575"/>
                  <a:pt x="3420" y="7575"/>
                </a:cubicBezTo>
                <a:cubicBezTo>
                  <a:pt x="3623" y="7575"/>
                  <a:pt x="4291" y="4889"/>
                  <a:pt x="4469" y="4682"/>
                </a:cubicBezTo>
                <a:cubicBezTo>
                  <a:pt x="4620" y="4469"/>
                  <a:pt x="6110" y="4104"/>
                  <a:pt x="6353" y="3740"/>
                </a:cubicBezTo>
                <a:cubicBezTo>
                  <a:pt x="6596" y="3375"/>
                  <a:pt x="4438" y="3041"/>
                  <a:pt x="4225" y="2797"/>
                </a:cubicBezTo>
                <a:cubicBezTo>
                  <a:pt x="4074" y="2616"/>
                  <a:pt x="3232" y="1"/>
                  <a:pt x="29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3" name="Google Shape;1323;p23"/>
          <p:cNvGrpSpPr/>
          <p:nvPr/>
        </p:nvGrpSpPr>
        <p:grpSpPr>
          <a:xfrm flipH="1" rot="6610048">
            <a:off x="129445" y="3592691"/>
            <a:ext cx="1118503" cy="1275706"/>
            <a:chOff x="228600" y="228600"/>
            <a:chExt cx="852767" cy="972691"/>
          </a:xfrm>
        </p:grpSpPr>
        <p:sp>
          <p:nvSpPr>
            <p:cNvPr id="1324" name="Google Shape;1324;p23"/>
            <p:cNvSpPr/>
            <p:nvPr/>
          </p:nvSpPr>
          <p:spPr>
            <a:xfrm>
              <a:off x="502613" y="829953"/>
              <a:ext cx="180096" cy="151519"/>
            </a:xfrm>
            <a:custGeom>
              <a:rect b="b" l="l" r="r" t="t"/>
              <a:pathLst>
                <a:path extrusionOk="0" h="4703" w="5590">
                  <a:moveTo>
                    <a:pt x="782" y="0"/>
                  </a:moveTo>
                  <a:cubicBezTo>
                    <a:pt x="320" y="0"/>
                    <a:pt x="153" y="517"/>
                    <a:pt x="123" y="895"/>
                  </a:cubicBezTo>
                  <a:cubicBezTo>
                    <a:pt x="93" y="1602"/>
                    <a:pt x="31" y="2308"/>
                    <a:pt x="1" y="2983"/>
                  </a:cubicBezTo>
                  <a:cubicBezTo>
                    <a:pt x="1" y="3168"/>
                    <a:pt x="123" y="3352"/>
                    <a:pt x="308" y="3382"/>
                  </a:cubicBezTo>
                  <a:cubicBezTo>
                    <a:pt x="1874" y="3782"/>
                    <a:pt x="3378" y="4611"/>
                    <a:pt x="5006" y="4703"/>
                  </a:cubicBezTo>
                  <a:cubicBezTo>
                    <a:pt x="5313" y="4703"/>
                    <a:pt x="5589" y="4365"/>
                    <a:pt x="5374" y="4119"/>
                  </a:cubicBezTo>
                  <a:cubicBezTo>
                    <a:pt x="4699" y="3475"/>
                    <a:pt x="3992" y="2922"/>
                    <a:pt x="3225" y="2431"/>
                  </a:cubicBezTo>
                  <a:cubicBezTo>
                    <a:pt x="2457" y="1847"/>
                    <a:pt x="1720" y="1233"/>
                    <a:pt x="1014" y="588"/>
                  </a:cubicBezTo>
                  <a:cubicBezTo>
                    <a:pt x="969" y="543"/>
                    <a:pt x="908" y="515"/>
                    <a:pt x="854" y="515"/>
                  </a:cubicBezTo>
                  <a:cubicBezTo>
                    <a:pt x="834" y="515"/>
                    <a:pt x="815" y="519"/>
                    <a:pt x="799" y="527"/>
                  </a:cubicBezTo>
                  <a:cubicBezTo>
                    <a:pt x="799" y="465"/>
                    <a:pt x="860" y="404"/>
                    <a:pt x="891" y="404"/>
                  </a:cubicBezTo>
                  <a:cubicBezTo>
                    <a:pt x="1106" y="343"/>
                    <a:pt x="1045" y="5"/>
                    <a:pt x="860" y="5"/>
                  </a:cubicBezTo>
                  <a:cubicBezTo>
                    <a:pt x="833" y="2"/>
                    <a:pt x="807" y="0"/>
                    <a:pt x="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76996" y="781561"/>
              <a:ext cx="704371" cy="419730"/>
            </a:xfrm>
            <a:custGeom>
              <a:rect b="b" l="l" r="r" t="t"/>
              <a:pathLst>
                <a:path extrusionOk="0" h="13028" w="21863">
                  <a:moveTo>
                    <a:pt x="6289" y="1"/>
                  </a:moveTo>
                  <a:cubicBezTo>
                    <a:pt x="6180" y="1"/>
                    <a:pt x="6074" y="39"/>
                    <a:pt x="5988" y="125"/>
                  </a:cubicBezTo>
                  <a:cubicBezTo>
                    <a:pt x="5527" y="616"/>
                    <a:pt x="5036" y="1046"/>
                    <a:pt x="4514" y="1476"/>
                  </a:cubicBezTo>
                  <a:cubicBezTo>
                    <a:pt x="4299" y="1630"/>
                    <a:pt x="4176" y="1906"/>
                    <a:pt x="4422" y="2090"/>
                  </a:cubicBezTo>
                  <a:cubicBezTo>
                    <a:pt x="6049" y="3349"/>
                    <a:pt x="7646" y="4639"/>
                    <a:pt x="9243" y="5898"/>
                  </a:cubicBezTo>
                  <a:lnTo>
                    <a:pt x="4268" y="3533"/>
                  </a:lnTo>
                  <a:lnTo>
                    <a:pt x="3623" y="3226"/>
                  </a:lnTo>
                  <a:cubicBezTo>
                    <a:pt x="3439" y="3104"/>
                    <a:pt x="3255" y="3073"/>
                    <a:pt x="3040" y="3042"/>
                  </a:cubicBezTo>
                  <a:cubicBezTo>
                    <a:pt x="2610" y="3073"/>
                    <a:pt x="2334" y="3503"/>
                    <a:pt x="2057" y="3779"/>
                  </a:cubicBezTo>
                  <a:lnTo>
                    <a:pt x="154" y="5867"/>
                  </a:lnTo>
                  <a:cubicBezTo>
                    <a:pt x="0" y="6051"/>
                    <a:pt x="61" y="6328"/>
                    <a:pt x="307" y="6450"/>
                  </a:cubicBezTo>
                  <a:cubicBezTo>
                    <a:pt x="1720" y="6942"/>
                    <a:pt x="3132" y="7433"/>
                    <a:pt x="4575" y="7924"/>
                  </a:cubicBezTo>
                  <a:cubicBezTo>
                    <a:pt x="9611" y="9675"/>
                    <a:pt x="14708" y="11333"/>
                    <a:pt x="19897" y="12684"/>
                  </a:cubicBezTo>
                  <a:lnTo>
                    <a:pt x="19959" y="12684"/>
                  </a:lnTo>
                  <a:cubicBezTo>
                    <a:pt x="20450" y="12807"/>
                    <a:pt x="20911" y="12929"/>
                    <a:pt x="21402" y="13022"/>
                  </a:cubicBezTo>
                  <a:cubicBezTo>
                    <a:pt x="21422" y="13026"/>
                    <a:pt x="21442" y="13027"/>
                    <a:pt x="21463" y="13027"/>
                  </a:cubicBezTo>
                  <a:cubicBezTo>
                    <a:pt x="21601" y="13027"/>
                    <a:pt x="21748" y="12940"/>
                    <a:pt x="21801" y="12807"/>
                  </a:cubicBezTo>
                  <a:cubicBezTo>
                    <a:pt x="21863" y="12653"/>
                    <a:pt x="21832" y="12469"/>
                    <a:pt x="21678" y="12346"/>
                  </a:cubicBezTo>
                  <a:cubicBezTo>
                    <a:pt x="20727" y="11363"/>
                    <a:pt x="19683" y="10442"/>
                    <a:pt x="18608" y="9613"/>
                  </a:cubicBezTo>
                  <a:cubicBezTo>
                    <a:pt x="14616" y="6389"/>
                    <a:pt x="10563" y="3257"/>
                    <a:pt x="6540" y="64"/>
                  </a:cubicBezTo>
                  <a:cubicBezTo>
                    <a:pt x="6460" y="23"/>
                    <a:pt x="6374" y="1"/>
                    <a:pt x="6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228600" y="228600"/>
              <a:ext cx="154354" cy="562936"/>
            </a:xfrm>
            <a:custGeom>
              <a:rect b="b" l="l" r="r" t="t"/>
              <a:pathLst>
                <a:path extrusionOk="0" fill="none" h="17473" w="4791">
                  <a:moveTo>
                    <a:pt x="4790" y="17472"/>
                  </a:moveTo>
                  <a:cubicBezTo>
                    <a:pt x="3930" y="16797"/>
                    <a:pt x="3255" y="15937"/>
                    <a:pt x="2764" y="14985"/>
                  </a:cubicBezTo>
                  <a:cubicBezTo>
                    <a:pt x="1382" y="12651"/>
                    <a:pt x="338" y="10072"/>
                    <a:pt x="154" y="7401"/>
                  </a:cubicBezTo>
                  <a:cubicBezTo>
                    <a:pt x="0" y="4699"/>
                    <a:pt x="798" y="1843"/>
                    <a:pt x="2764" y="1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307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7" name="Google Shape;1327;p23"/>
          <p:cNvSpPr/>
          <p:nvPr/>
        </p:nvSpPr>
        <p:spPr>
          <a:xfrm>
            <a:off x="8440194" y="2991010"/>
            <a:ext cx="200367" cy="230102"/>
          </a:xfrm>
          <a:custGeom>
            <a:rect b="b" l="l" r="r" t="t"/>
            <a:pathLst>
              <a:path extrusionOk="0" h="7576" w="6597">
                <a:moveTo>
                  <a:pt x="2983" y="1"/>
                </a:moveTo>
                <a:cubicBezTo>
                  <a:pt x="2982" y="1"/>
                  <a:pt x="2981" y="1"/>
                  <a:pt x="2979" y="1"/>
                </a:cubicBezTo>
                <a:cubicBezTo>
                  <a:pt x="2706" y="31"/>
                  <a:pt x="2189" y="3041"/>
                  <a:pt x="2189" y="3041"/>
                </a:cubicBezTo>
                <a:cubicBezTo>
                  <a:pt x="2189" y="3041"/>
                  <a:pt x="304" y="3922"/>
                  <a:pt x="152" y="4165"/>
                </a:cubicBezTo>
                <a:cubicBezTo>
                  <a:pt x="0" y="4378"/>
                  <a:pt x="2219" y="4834"/>
                  <a:pt x="2219" y="4834"/>
                </a:cubicBezTo>
                <a:cubicBezTo>
                  <a:pt x="2219" y="4834"/>
                  <a:pt x="3222" y="7418"/>
                  <a:pt x="3405" y="7570"/>
                </a:cubicBezTo>
                <a:cubicBezTo>
                  <a:pt x="3409" y="7573"/>
                  <a:pt x="3415" y="7575"/>
                  <a:pt x="3420" y="7575"/>
                </a:cubicBezTo>
                <a:cubicBezTo>
                  <a:pt x="3623" y="7575"/>
                  <a:pt x="4291" y="4889"/>
                  <a:pt x="4469" y="4682"/>
                </a:cubicBezTo>
                <a:cubicBezTo>
                  <a:pt x="4620" y="4469"/>
                  <a:pt x="6110" y="4104"/>
                  <a:pt x="6353" y="3740"/>
                </a:cubicBezTo>
                <a:cubicBezTo>
                  <a:pt x="6596" y="3375"/>
                  <a:pt x="4438" y="3041"/>
                  <a:pt x="4225" y="2797"/>
                </a:cubicBezTo>
                <a:cubicBezTo>
                  <a:pt x="4074" y="2616"/>
                  <a:pt x="3232" y="1"/>
                  <a:pt x="29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23"/>
          <p:cNvSpPr/>
          <p:nvPr/>
        </p:nvSpPr>
        <p:spPr>
          <a:xfrm>
            <a:off x="8544652" y="4402618"/>
            <a:ext cx="262099" cy="301013"/>
          </a:xfrm>
          <a:custGeom>
            <a:rect b="b" l="l" r="r" t="t"/>
            <a:pathLst>
              <a:path extrusionOk="0" h="7576" w="6597">
                <a:moveTo>
                  <a:pt x="2983" y="1"/>
                </a:moveTo>
                <a:cubicBezTo>
                  <a:pt x="2982" y="1"/>
                  <a:pt x="2981" y="1"/>
                  <a:pt x="2979" y="1"/>
                </a:cubicBezTo>
                <a:cubicBezTo>
                  <a:pt x="2706" y="31"/>
                  <a:pt x="2189" y="3041"/>
                  <a:pt x="2189" y="3041"/>
                </a:cubicBezTo>
                <a:cubicBezTo>
                  <a:pt x="2189" y="3041"/>
                  <a:pt x="304" y="3922"/>
                  <a:pt x="152" y="4165"/>
                </a:cubicBezTo>
                <a:cubicBezTo>
                  <a:pt x="0" y="4378"/>
                  <a:pt x="2219" y="4834"/>
                  <a:pt x="2219" y="4834"/>
                </a:cubicBezTo>
                <a:cubicBezTo>
                  <a:pt x="2219" y="4834"/>
                  <a:pt x="3222" y="7418"/>
                  <a:pt x="3405" y="7570"/>
                </a:cubicBezTo>
                <a:cubicBezTo>
                  <a:pt x="3409" y="7573"/>
                  <a:pt x="3415" y="7575"/>
                  <a:pt x="3420" y="7575"/>
                </a:cubicBezTo>
                <a:cubicBezTo>
                  <a:pt x="3623" y="7575"/>
                  <a:pt x="4291" y="4889"/>
                  <a:pt x="4469" y="4682"/>
                </a:cubicBezTo>
                <a:cubicBezTo>
                  <a:pt x="4620" y="4469"/>
                  <a:pt x="6110" y="4104"/>
                  <a:pt x="6353" y="3740"/>
                </a:cubicBezTo>
                <a:cubicBezTo>
                  <a:pt x="6596" y="3375"/>
                  <a:pt x="4438" y="3041"/>
                  <a:pt x="4225" y="2797"/>
                </a:cubicBezTo>
                <a:cubicBezTo>
                  <a:pt x="4074" y="2616"/>
                  <a:pt x="3232" y="1"/>
                  <a:pt x="29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hool Calendar Infographics by Slidesgo">
  <a:themeElements>
    <a:clrScheme name="Simple Light">
      <a:dk1>
        <a:srgbClr val="000000"/>
      </a:dk1>
      <a:lt1>
        <a:srgbClr val="FFFFFF"/>
      </a:lt1>
      <a:dk2>
        <a:srgbClr val="F4DF9A"/>
      </a:dk2>
      <a:lt2>
        <a:srgbClr val="F2B54B"/>
      </a:lt2>
      <a:accent1>
        <a:srgbClr val="55D1B9"/>
      </a:accent1>
      <a:accent2>
        <a:srgbClr val="42B39D"/>
      </a:accent2>
      <a:accent3>
        <a:srgbClr val="2275DA"/>
      </a:accent3>
      <a:accent4>
        <a:srgbClr val="13447A"/>
      </a:accent4>
      <a:accent5>
        <a:srgbClr val="7161FF"/>
      </a:accent5>
      <a:accent6>
        <a:srgbClr val="FF716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